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2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88" r:id="rId4"/>
    <p:sldMasterId id="2147483648" r:id="rId5"/>
    <p:sldMasterId id="2147483741" r:id="rId6"/>
  </p:sldMasterIdLst>
  <p:notesMasterIdLst>
    <p:notesMasterId r:id="rId16"/>
  </p:notesMasterIdLst>
  <p:handoutMasterIdLst>
    <p:handoutMasterId r:id="rId17"/>
  </p:handoutMasterIdLst>
  <p:sldIdLst>
    <p:sldId id="363" r:id="rId7"/>
    <p:sldId id="941" r:id="rId8"/>
    <p:sldId id="960" r:id="rId9"/>
    <p:sldId id="938" r:id="rId10"/>
    <p:sldId id="953" r:id="rId11"/>
    <p:sldId id="951" r:id="rId12"/>
    <p:sldId id="968" r:id="rId13"/>
    <p:sldId id="964" r:id="rId14"/>
    <p:sldId id="958" r:id="rId15"/>
  </p:sldIdLst>
  <p:sldSz cx="12192000" cy="6858000"/>
  <p:notesSz cx="6858000" cy="9144000"/>
  <p:custDataLst>
    <p:tags r:id="rId18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5454"/>
    <a:srgbClr val="B0BC24"/>
    <a:srgbClr val="2C6596"/>
    <a:srgbClr val="717171"/>
    <a:srgbClr val="3E89CC"/>
    <a:srgbClr val="DB4F4F"/>
    <a:srgbClr val="7963AB"/>
    <a:srgbClr val="FAFBEC"/>
    <a:srgbClr val="EA7926"/>
    <a:srgbClr val="FFCD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F7AEF8E-E107-4E94-920F-04E00AA48866}" v="911" dt="2024-01-23T10:25:58.97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80" d="100"/>
          <a:sy n="80" d="100"/>
        </p:scale>
        <p:origin x="1758" y="54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tags" Target="tags/tag1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microsoft.com/office/2015/10/relationships/revisionInfo" Target="revisionInfo.xml"/><Relationship Id="rId10" Type="http://schemas.openxmlformats.org/officeDocument/2006/relationships/slide" Target="slides/slide4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308E8F44-414E-4C2B-A77A-68C51479D77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2BC011D-9F3F-4924-9410-40BEC190CEB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6E55419-87FD-4F6E-B547-9B12E8DBE393}" type="datetimeFigureOut">
              <a:rPr lang="en-GB" smtClean="0"/>
              <a:t>23/01/2024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6D88201-F6D7-486E-B0FB-53A72982FBCA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21928D9-50B9-4113-8B1A-40FCC3C67084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53E4F68-A8E3-4220-99C1-F7AD731D621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92554729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91BF6C-7C56-430A-86E4-62A15CA2115B}" type="datetimeFigureOut">
              <a:rPr lang="en-GB" smtClean="0"/>
              <a:t>23/01/2024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17CF850-09BC-4EF5-B687-7E60E945FA6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09752326"/>
      </p:ext>
    </p:extLst>
  </p:cSld>
  <p:clrMap bg1="lt1" tx1="dk1" bg2="lt2" tx2="dk2" accent1="accent1" accent2="accent2" accent3="accent3" accent4="accent4" accent5="accent5" accent6="accent6" hlink="hlink" folHlink="folHlink"/>
  <p:hf hd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17CF850-09BC-4EF5-B687-7E60E945FA64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190727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Automated backup 2 min: </a:t>
            </a:r>
            <a:endParaRPr lang="pl-PL"/>
          </a:p>
          <a:p>
            <a:r>
              <a:rPr lang="en-US">
                <a:cs typeface="Calibri"/>
              </a:rPr>
              <a:t>  Elements of feature </a:t>
            </a:r>
            <a:r>
              <a:rPr lang="en-US" err="1">
                <a:cs typeface="Calibri"/>
              </a:rPr>
              <a:t>Velero</a:t>
            </a:r>
            <a:r>
              <a:rPr lang="en-US">
                <a:cs typeface="Calibri"/>
              </a:rPr>
              <a:t>, Minio ready right after installation.</a:t>
            </a:r>
          </a:p>
          <a:p>
            <a:r>
              <a:rPr lang="en-US">
                <a:cs typeface="Calibri"/>
              </a:rPr>
              <a:t>  Easy to add new component</a:t>
            </a:r>
          </a:p>
          <a:p>
            <a:r>
              <a:rPr lang="en-US">
                <a:cs typeface="Calibri"/>
              </a:rPr>
              <a:t>  Show command (status, already created backup)</a:t>
            </a:r>
            <a:endParaRPr lang="en-US"/>
          </a:p>
          <a:p>
            <a:r>
              <a:rPr lang="en-US">
                <a:cs typeface="Calibri"/>
              </a:rPr>
              <a:t>    </a:t>
            </a:r>
            <a:r>
              <a:rPr lang="en-US" err="1"/>
              <a:t>velero-tcl</a:t>
            </a:r>
            <a:r>
              <a:rPr lang="en-US"/>
              <a:t> –status</a:t>
            </a:r>
            <a:endParaRPr lang="en-US">
              <a:cs typeface="Calibri"/>
            </a:endParaRPr>
          </a:p>
          <a:p>
            <a:r>
              <a:rPr lang="en-US">
                <a:cs typeface="Calibri"/>
              </a:rPr>
              <a:t>    </a:t>
            </a:r>
            <a:r>
              <a:rPr lang="en-US" err="1"/>
              <a:t>velero-tcl</a:t>
            </a:r>
            <a:r>
              <a:rPr lang="en-US"/>
              <a:t> backup get</a:t>
            </a:r>
            <a:endParaRPr lang="en-US">
              <a:cs typeface="Calibri"/>
            </a:endParaRPr>
          </a:p>
          <a:p>
            <a:r>
              <a:rPr lang="en-US">
                <a:cs typeface="Calibri"/>
              </a:rPr>
              <a:t>  Explain that backups can be kept in remote location. </a:t>
            </a:r>
          </a:p>
          <a:p>
            <a:r>
              <a:rPr lang="en-US">
                <a:cs typeface="Calibri"/>
              </a:rPr>
              <a:t>Manual backup 1min:</a:t>
            </a:r>
          </a:p>
          <a:p>
            <a:r>
              <a:rPr lang="en-US">
                <a:cs typeface="Calibri"/>
              </a:rPr>
              <a:t>  Few worlds about what it is</a:t>
            </a:r>
          </a:p>
          <a:p>
            <a:r>
              <a:rPr lang="en-US">
                <a:cs typeface="Calibri"/>
              </a:rPr>
              <a:t>  Show documentation for creating manual backups for platform-</a:t>
            </a:r>
            <a:r>
              <a:rPr lang="en-US" err="1">
                <a:cs typeface="Calibri"/>
              </a:rPr>
              <a:t>tcl</a:t>
            </a:r>
            <a:r>
              <a:rPr lang="en-US">
                <a:cs typeface="Calibri"/>
              </a:rPr>
              <a:t> and </a:t>
            </a:r>
            <a:r>
              <a:rPr lang="en-US" err="1">
                <a:cs typeface="Calibri"/>
              </a:rPr>
              <a:t>onap</a:t>
            </a:r>
            <a:r>
              <a:rPr lang="en-US">
                <a:cs typeface="Calibri"/>
              </a:rPr>
              <a:t> components</a:t>
            </a:r>
            <a:endParaRPr lang="en-US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17CF850-09BC-4EF5-B687-7E60E945FA64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265243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certificates 1min </a:t>
            </a:r>
            <a:endParaRPr lang="pl-PL"/>
          </a:p>
          <a:p>
            <a:r>
              <a:rPr lang="en-US">
                <a:cs typeface="Calibri"/>
              </a:rPr>
              <a:t>  Why this feature?  </a:t>
            </a:r>
            <a:endParaRPr lang="pl-PL" err="1">
              <a:cs typeface="Calibri"/>
            </a:endParaRPr>
          </a:p>
          <a:p>
            <a:r>
              <a:rPr lang="en-US">
                <a:cs typeface="Calibri"/>
              </a:rPr>
              <a:t>  Original assumptions about usage of AAF eventually are invalid since in London there is Istio handling that. There are no internal certificates and only one external certificate</a:t>
            </a:r>
            <a:endParaRPr lang="pl-PL">
              <a:cs typeface="Calibri"/>
            </a:endParaRPr>
          </a:p>
          <a:p>
            <a:r>
              <a:rPr lang="en-US">
                <a:cs typeface="Calibri"/>
              </a:rPr>
              <a:t>  Show that we have custom certificate that is trusted and can present any </a:t>
            </a:r>
            <a:r>
              <a:rPr lang="en-US" err="1">
                <a:cs typeface="Calibri"/>
              </a:rPr>
              <a:t>url</a:t>
            </a:r>
            <a:endParaRPr lang="pl-PL" err="1">
              <a:cs typeface="Calibri"/>
            </a:endParaRPr>
          </a:p>
          <a:p>
            <a:r>
              <a:rPr lang="en-US">
                <a:cs typeface="Calibri"/>
              </a:rPr>
              <a:t>Hardcoded</a:t>
            </a:r>
            <a:r>
              <a:rPr lang="en-US"/>
              <a:t> credentials/inter component 3min</a:t>
            </a:r>
            <a:endParaRPr lang="pl-PL">
              <a:cs typeface="Calibri"/>
            </a:endParaRPr>
          </a:p>
          <a:p>
            <a:r>
              <a:rPr lang="en-US">
                <a:cs typeface="Calibri"/>
              </a:rPr>
              <a:t>  </a:t>
            </a:r>
            <a:r>
              <a:rPr lang="en-US"/>
              <a:t>Why this feature?</a:t>
            </a:r>
            <a:endParaRPr lang="en-US">
              <a:cs typeface="Calibri"/>
            </a:endParaRPr>
          </a:p>
          <a:p>
            <a:r>
              <a:rPr lang="en-US">
                <a:cs typeface="Calibri"/>
              </a:rPr>
              <a:t>  We conducted deep analyzes and concluded that this would require changes in community, instead of we decided to expand internal communication initiative from Community</a:t>
            </a:r>
          </a:p>
          <a:p>
            <a:r>
              <a:rPr lang="en-US">
                <a:cs typeface="Calibri"/>
              </a:rPr>
              <a:t>  Show example authorization policy</a:t>
            </a:r>
            <a:endParaRPr lang="en-US"/>
          </a:p>
          <a:p>
            <a:r>
              <a:rPr lang="en-US">
                <a:cs typeface="Calibri"/>
              </a:rPr>
              <a:t>  Explain that we made sure Service accounts are present and that each component has own policy</a:t>
            </a:r>
            <a:endParaRPr lang="en-US"/>
          </a:p>
          <a:p>
            <a:r>
              <a:rPr lang="en-US"/>
              <a:t>security - </a:t>
            </a:r>
            <a:r>
              <a:rPr lang="en-US" err="1"/>
              <a:t>rbac</a:t>
            </a:r>
            <a:r>
              <a:rPr lang="en-US"/>
              <a:t> communication 4min </a:t>
            </a:r>
            <a:endParaRPr lang="pl-PL"/>
          </a:p>
          <a:p>
            <a:r>
              <a:rPr lang="en-US"/>
              <a:t>  Why this feature?</a:t>
            </a:r>
            <a:endParaRPr lang="en-US">
              <a:cs typeface="Calibri"/>
            </a:endParaRPr>
          </a:p>
          <a:p>
            <a:r>
              <a:rPr lang="pl-PL">
                <a:cs typeface="Calibri"/>
              </a:rPr>
              <a:t>  </a:t>
            </a:r>
            <a:r>
              <a:rPr lang="pl-PL" err="1">
                <a:cs typeface="Calibri"/>
              </a:rPr>
              <a:t>Original</a:t>
            </a:r>
            <a:r>
              <a:rPr lang="pl-PL">
                <a:cs typeface="Calibri"/>
              </a:rPr>
              <a:t> </a:t>
            </a:r>
            <a:r>
              <a:rPr lang="pl-PL" err="1">
                <a:cs typeface="Calibri"/>
              </a:rPr>
              <a:t>approach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using</a:t>
            </a:r>
            <a:r>
              <a:rPr lang="pl-PL">
                <a:cs typeface="Calibri"/>
              </a:rPr>
              <a:t> AAF not </a:t>
            </a:r>
            <a:r>
              <a:rPr lang="pl-PL" err="1">
                <a:cs typeface="Calibri"/>
              </a:rPr>
              <a:t>valid</a:t>
            </a:r>
            <a:r>
              <a:rPr lang="pl-PL">
                <a:cs typeface="Calibri"/>
              </a:rPr>
              <a:t>, as </a:t>
            </a:r>
            <a:r>
              <a:rPr lang="pl-PL" err="1">
                <a:cs typeface="Calibri"/>
              </a:rPr>
              <a:t>almost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none</a:t>
            </a:r>
            <a:r>
              <a:rPr lang="pl-PL">
                <a:cs typeface="Calibri"/>
              </a:rPr>
              <a:t> of the </a:t>
            </a:r>
            <a:r>
              <a:rPr lang="pl-PL" err="1">
                <a:cs typeface="Calibri"/>
              </a:rPr>
              <a:t>components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supported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it</a:t>
            </a:r>
            <a:r>
              <a:rPr lang="pl-PL">
                <a:cs typeface="Calibri"/>
              </a:rPr>
              <a:t> and </a:t>
            </a:r>
            <a:r>
              <a:rPr lang="pl-PL" err="1">
                <a:cs typeface="Calibri"/>
              </a:rPr>
              <a:t>it</a:t>
            </a:r>
            <a:r>
              <a:rPr lang="pl-PL">
                <a:cs typeface="Calibri"/>
              </a:rPr>
              <a:t> was </a:t>
            </a:r>
            <a:r>
              <a:rPr lang="pl-PL" err="1">
                <a:cs typeface="Calibri"/>
              </a:rPr>
              <a:t>remove</a:t>
            </a:r>
            <a:r>
              <a:rPr lang="pl-PL">
                <a:cs typeface="Calibri"/>
              </a:rPr>
              <a:t> from London</a:t>
            </a:r>
          </a:p>
          <a:p>
            <a:r>
              <a:rPr lang="pl-PL">
                <a:cs typeface="Calibri"/>
              </a:rPr>
              <a:t>  </a:t>
            </a:r>
            <a:r>
              <a:rPr lang="pl-PL" err="1">
                <a:cs typeface="Calibri"/>
              </a:rPr>
              <a:t>Our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implementation</a:t>
            </a:r>
            <a:r>
              <a:rPr lang="pl-PL">
                <a:cs typeface="Calibri"/>
              </a:rPr>
              <a:t> </a:t>
            </a:r>
            <a:r>
              <a:rPr lang="pl-PL" err="1">
                <a:cs typeface="Calibri"/>
              </a:rPr>
              <a:t>is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expanding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what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community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prepared</a:t>
            </a:r>
            <a:r>
              <a:rPr lang="pl-PL">
                <a:cs typeface="Calibri"/>
              </a:rPr>
              <a:t> for London </a:t>
            </a:r>
            <a:r>
              <a:rPr lang="pl-PL" err="1">
                <a:cs typeface="Calibri"/>
              </a:rPr>
              <a:t>adding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better</a:t>
            </a:r>
            <a:r>
              <a:rPr lang="pl-PL">
                <a:cs typeface="Calibri"/>
              </a:rPr>
              <a:t> management, </a:t>
            </a:r>
            <a:r>
              <a:rPr lang="pl-PL" err="1">
                <a:cs typeface="Calibri"/>
              </a:rPr>
              <a:t>flexibility</a:t>
            </a:r>
            <a:r>
              <a:rPr lang="pl-PL">
                <a:cs typeface="Calibri"/>
              </a:rPr>
              <a:t> and </a:t>
            </a:r>
            <a:r>
              <a:rPr lang="pl-PL" err="1">
                <a:cs typeface="Calibri"/>
              </a:rPr>
              <a:t>granularity</a:t>
            </a:r>
            <a:endParaRPr lang="pl-PL" err="1"/>
          </a:p>
          <a:p>
            <a:r>
              <a:rPr lang="pl-PL">
                <a:cs typeface="Calibri"/>
              </a:rPr>
              <a:t>  Show login </a:t>
            </a:r>
            <a:r>
              <a:rPr lang="pl-PL" err="1">
                <a:cs typeface="Calibri"/>
              </a:rPr>
              <a:t>process</a:t>
            </a:r>
            <a:endParaRPr lang="pl-PL" err="1"/>
          </a:p>
          <a:p>
            <a:r>
              <a:rPr lang="pl-PL">
                <a:cs typeface="Calibri"/>
              </a:rPr>
              <a:t>  Show </a:t>
            </a:r>
            <a:r>
              <a:rPr lang="pl-PL" err="1">
                <a:cs typeface="Calibri"/>
              </a:rPr>
              <a:t>that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this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is</a:t>
            </a:r>
            <a:r>
              <a:rPr lang="pl-PL">
                <a:cs typeface="Calibri"/>
              </a:rPr>
              <a:t> SSO</a:t>
            </a:r>
          </a:p>
          <a:p>
            <a:r>
              <a:rPr lang="pl-PL">
                <a:cs typeface="Calibri"/>
              </a:rPr>
              <a:t>  Show </a:t>
            </a:r>
            <a:r>
              <a:rPr lang="pl-PL" err="1">
                <a:cs typeface="Calibri"/>
              </a:rPr>
              <a:t>user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managemet</a:t>
            </a:r>
            <a:r>
              <a:rPr lang="pl-PL">
                <a:cs typeface="Calibri"/>
              </a:rPr>
              <a:t> </a:t>
            </a:r>
            <a:r>
              <a:rPr lang="pl-PL" err="1">
                <a:cs typeface="Calibri"/>
              </a:rPr>
              <a:t>console</a:t>
            </a:r>
            <a:endParaRPr lang="pl-PL" err="1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17CF850-09BC-4EF5-B687-7E60E945FA64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99713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1  min</a:t>
            </a:r>
          </a:p>
          <a:p>
            <a:r>
              <a:rPr lang="en-US">
                <a:cs typeface="Calibri"/>
              </a:rPr>
              <a:t>Just mention that we encountered several issues caused by bugs and lack of combability that were addressed.</a:t>
            </a:r>
            <a:endParaRPr lang="en-US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17CF850-09BC-4EF5-B687-7E60E945FA64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648253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1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svg"/><Relationship Id="rId7" Type="http://schemas.openxmlformats.org/officeDocument/2006/relationships/image" Target="../media/image17.sv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6.png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0.png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svg"/><Relationship Id="rId3" Type="http://schemas.openxmlformats.org/officeDocument/2006/relationships/image" Target="../media/image22.svg"/><Relationship Id="rId7" Type="http://schemas.openxmlformats.org/officeDocument/2006/relationships/image" Target="../media/image26.svg"/><Relationship Id="rId12" Type="http://schemas.openxmlformats.org/officeDocument/2006/relationships/image" Target="../media/image31.png"/><Relationship Id="rId17" Type="http://schemas.openxmlformats.org/officeDocument/2006/relationships/image" Target="../media/image36.svg"/><Relationship Id="rId2" Type="http://schemas.openxmlformats.org/officeDocument/2006/relationships/image" Target="../media/image21.png"/><Relationship Id="rId16" Type="http://schemas.openxmlformats.org/officeDocument/2006/relationships/image" Target="../media/image3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5.png"/><Relationship Id="rId11" Type="http://schemas.openxmlformats.org/officeDocument/2006/relationships/image" Target="../media/image30.svg"/><Relationship Id="rId5" Type="http://schemas.openxmlformats.org/officeDocument/2006/relationships/image" Target="../media/image24.svg"/><Relationship Id="rId15" Type="http://schemas.openxmlformats.org/officeDocument/2006/relationships/image" Target="../media/image34.svg"/><Relationship Id="rId10" Type="http://schemas.openxmlformats.org/officeDocument/2006/relationships/image" Target="../media/image29.png"/><Relationship Id="rId4" Type="http://schemas.openxmlformats.org/officeDocument/2006/relationships/image" Target="../media/image23.png"/><Relationship Id="rId9" Type="http://schemas.openxmlformats.org/officeDocument/2006/relationships/image" Target="../media/image28.svg"/><Relationship Id="rId14" Type="http://schemas.openxmlformats.org/officeDocument/2006/relationships/image" Target="../media/image33.png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1.svg"/><Relationship Id="rId7" Type="http://schemas.openxmlformats.org/officeDocument/2006/relationships/image" Target="../media/image45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4.png"/><Relationship Id="rId5" Type="http://schemas.openxmlformats.org/officeDocument/2006/relationships/image" Target="../media/image43.svg"/><Relationship Id="rId4" Type="http://schemas.openxmlformats.org/officeDocument/2006/relationships/image" Target="../media/image42.png"/><Relationship Id="rId9" Type="http://schemas.openxmlformats.org/officeDocument/2006/relationships/image" Target="../media/image47.svg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9.svg"/><Relationship Id="rId7" Type="http://schemas.openxmlformats.org/officeDocument/2006/relationships/image" Target="../media/image53.sv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2.png"/><Relationship Id="rId11" Type="http://schemas.openxmlformats.org/officeDocument/2006/relationships/image" Target="../media/image57.svg"/><Relationship Id="rId5" Type="http://schemas.openxmlformats.org/officeDocument/2006/relationships/image" Target="../media/image51.svg"/><Relationship Id="rId10" Type="http://schemas.openxmlformats.org/officeDocument/2006/relationships/image" Target="../media/image56.png"/><Relationship Id="rId4" Type="http://schemas.openxmlformats.org/officeDocument/2006/relationships/image" Target="../media/image50.png"/><Relationship Id="rId9" Type="http://schemas.openxmlformats.org/officeDocument/2006/relationships/image" Target="../media/image55.svg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59.svg"/><Relationship Id="rId7" Type="http://schemas.openxmlformats.org/officeDocument/2006/relationships/image" Target="../media/image63.svg"/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2.png"/><Relationship Id="rId11" Type="http://schemas.openxmlformats.org/officeDocument/2006/relationships/image" Target="../media/image67.svg"/><Relationship Id="rId5" Type="http://schemas.openxmlformats.org/officeDocument/2006/relationships/image" Target="../media/image61.svg"/><Relationship Id="rId10" Type="http://schemas.openxmlformats.org/officeDocument/2006/relationships/image" Target="../media/image66.png"/><Relationship Id="rId4" Type="http://schemas.openxmlformats.org/officeDocument/2006/relationships/image" Target="../media/image60.png"/><Relationship Id="rId9" Type="http://schemas.openxmlformats.org/officeDocument/2006/relationships/image" Target="../media/image65.svg"/></Relationships>
</file>

<file path=ppt/slideLayouts/_rels/slideLayout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77.svg"/><Relationship Id="rId18" Type="http://schemas.openxmlformats.org/officeDocument/2006/relationships/image" Target="../media/image82.png"/><Relationship Id="rId3" Type="http://schemas.openxmlformats.org/officeDocument/2006/relationships/image" Target="../media/image69.svg"/><Relationship Id="rId21" Type="http://schemas.openxmlformats.org/officeDocument/2006/relationships/image" Target="../media/image85.svg"/><Relationship Id="rId7" Type="http://schemas.openxmlformats.org/officeDocument/2006/relationships/image" Target="../media/image71.svg"/><Relationship Id="rId12" Type="http://schemas.openxmlformats.org/officeDocument/2006/relationships/image" Target="../media/image76.png"/><Relationship Id="rId17" Type="http://schemas.openxmlformats.org/officeDocument/2006/relationships/image" Target="../media/image81.svg"/><Relationship Id="rId2" Type="http://schemas.openxmlformats.org/officeDocument/2006/relationships/image" Target="../media/image68.png"/><Relationship Id="rId16" Type="http://schemas.openxmlformats.org/officeDocument/2006/relationships/image" Target="../media/image80.png"/><Relationship Id="rId20" Type="http://schemas.openxmlformats.org/officeDocument/2006/relationships/image" Target="../media/image84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1.png"/><Relationship Id="rId11" Type="http://schemas.openxmlformats.org/officeDocument/2006/relationships/image" Target="../media/image75.svg"/><Relationship Id="rId5" Type="http://schemas.openxmlformats.org/officeDocument/2006/relationships/image" Target="../media/image70.svg"/><Relationship Id="rId15" Type="http://schemas.openxmlformats.org/officeDocument/2006/relationships/image" Target="../media/image79.svg"/><Relationship Id="rId10" Type="http://schemas.openxmlformats.org/officeDocument/2006/relationships/image" Target="../media/image74.png"/><Relationship Id="rId19" Type="http://schemas.openxmlformats.org/officeDocument/2006/relationships/image" Target="../media/image83.svg"/><Relationship Id="rId4" Type="http://schemas.openxmlformats.org/officeDocument/2006/relationships/image" Target="../media/image46.png"/><Relationship Id="rId9" Type="http://schemas.openxmlformats.org/officeDocument/2006/relationships/image" Target="../media/image73.svg"/><Relationship Id="rId14" Type="http://schemas.openxmlformats.org/officeDocument/2006/relationships/image" Target="../media/image78.png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png"/><Relationship Id="rId3" Type="http://schemas.openxmlformats.org/officeDocument/2006/relationships/image" Target="../media/image87.svg"/><Relationship Id="rId7" Type="http://schemas.openxmlformats.org/officeDocument/2006/relationships/image" Target="../media/image91.svg"/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0.png"/><Relationship Id="rId11" Type="http://schemas.openxmlformats.org/officeDocument/2006/relationships/image" Target="../media/image95.svg"/><Relationship Id="rId5" Type="http://schemas.openxmlformats.org/officeDocument/2006/relationships/image" Target="../media/image89.svg"/><Relationship Id="rId10" Type="http://schemas.openxmlformats.org/officeDocument/2006/relationships/image" Target="../media/image94.png"/><Relationship Id="rId4" Type="http://schemas.openxmlformats.org/officeDocument/2006/relationships/image" Target="../media/image88.png"/><Relationship Id="rId9" Type="http://schemas.openxmlformats.org/officeDocument/2006/relationships/image" Target="../media/image93.svg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svg"/><Relationship Id="rId2" Type="http://schemas.openxmlformats.org/officeDocument/2006/relationships/image" Target="../media/image96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9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svg"/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5.svg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36.svg"/><Relationship Id="rId7" Type="http://schemas.openxmlformats.org/officeDocument/2006/relationships/image" Target="../media/image30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9.png"/><Relationship Id="rId5" Type="http://schemas.openxmlformats.org/officeDocument/2006/relationships/image" Target="../media/image34.svg"/><Relationship Id="rId4" Type="http://schemas.openxmlformats.org/officeDocument/2006/relationships/image" Target="../media/image33.png"/><Relationship Id="rId9" Type="http://schemas.openxmlformats.org/officeDocument/2006/relationships/image" Target="../media/image32.svg"/></Relationships>
</file>

<file path=ppt/slideLayouts/_rels/slideLayout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4.svg"/><Relationship Id="rId7" Type="http://schemas.openxmlformats.org/officeDocument/2006/relationships/image" Target="../media/image107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1.png"/><Relationship Id="rId5" Type="http://schemas.openxmlformats.org/officeDocument/2006/relationships/image" Target="../media/image106.svg"/><Relationship Id="rId4" Type="http://schemas.openxmlformats.org/officeDocument/2006/relationships/image" Target="../media/image29.png"/><Relationship Id="rId9" Type="http://schemas.openxmlformats.org/officeDocument/2006/relationships/image" Target="../media/image108.svg"/></Relationships>
</file>

<file path=ppt/slideLayouts/_rels/slideLayout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109.svg"/><Relationship Id="rId7" Type="http://schemas.openxmlformats.org/officeDocument/2006/relationships/image" Target="../media/image108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5.png"/><Relationship Id="rId5" Type="http://schemas.openxmlformats.org/officeDocument/2006/relationships/image" Target="../media/image110.svg"/><Relationship Id="rId4" Type="http://schemas.openxmlformats.org/officeDocument/2006/relationships/image" Target="../media/image33.png"/><Relationship Id="rId9" Type="http://schemas.openxmlformats.org/officeDocument/2006/relationships/image" Target="../media/image106.svg"/></Relationships>
</file>

<file path=ppt/slideLayouts/_rels/slideLayout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106.svg"/><Relationship Id="rId7" Type="http://schemas.openxmlformats.org/officeDocument/2006/relationships/image" Target="../media/image107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1.png"/><Relationship Id="rId5" Type="http://schemas.openxmlformats.org/officeDocument/2006/relationships/image" Target="../media/image110.svg"/><Relationship Id="rId4" Type="http://schemas.openxmlformats.org/officeDocument/2006/relationships/image" Target="../media/image33.png"/><Relationship Id="rId9" Type="http://schemas.openxmlformats.org/officeDocument/2006/relationships/image" Target="../media/image108.svg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hyperlink" Target="http://www.tatacommunications.com/" TargetMode="External"/><Relationship Id="rId7" Type="http://schemas.openxmlformats.org/officeDocument/2006/relationships/image" Target="../media/image2.png"/><Relationship Id="rId2" Type="http://schemas.openxmlformats.org/officeDocument/2006/relationships/image" Target="../media/image111.jpe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12.emf"/><Relationship Id="rId5" Type="http://schemas.openxmlformats.org/officeDocument/2006/relationships/hyperlink" Target="http://www.youtube.com/tatacomms" TargetMode="External"/><Relationship Id="rId4" Type="http://schemas.openxmlformats.org/officeDocument/2006/relationships/hyperlink" Target="http://tatacommunications-newworld.com/" TargetMode="External"/></Relationships>
</file>

<file path=ppt/slideLayouts/_rels/slideLayout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hyperlink" Target="http://www.tatacommunications.com/" TargetMode="External"/><Relationship Id="rId7" Type="http://schemas.openxmlformats.org/officeDocument/2006/relationships/image" Target="../media/image2.png"/><Relationship Id="rId2" Type="http://schemas.openxmlformats.org/officeDocument/2006/relationships/image" Target="../media/image113.jpe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12.emf"/><Relationship Id="rId5" Type="http://schemas.openxmlformats.org/officeDocument/2006/relationships/hyperlink" Target="http://www.youtube.com/tatacomms" TargetMode="External"/><Relationship Id="rId4" Type="http://schemas.openxmlformats.org/officeDocument/2006/relationships/hyperlink" Target="http://tatacommunications-newworld.com/" TargetMode="Externa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_RG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3993753B-D20C-40C8-B5B2-423B89C239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44"/>
          <a:stretch/>
        </p:blipFill>
        <p:spPr>
          <a:xfrm>
            <a:off x="0" y="0"/>
            <a:ext cx="12192000" cy="6861040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55012C57-AF2C-46CA-8B84-DCDDD2A897A9}"/>
              </a:ext>
            </a:extLst>
          </p:cNvPr>
          <p:cNvGrpSpPr/>
          <p:nvPr userDrawn="1"/>
        </p:nvGrpSpPr>
        <p:grpSpPr>
          <a:xfrm>
            <a:off x="-50633" y="11665"/>
            <a:ext cx="7170820" cy="6846335"/>
            <a:chOff x="0" y="862969"/>
            <a:chExt cx="5393266" cy="5149217"/>
          </a:xfrm>
        </p:grpSpPr>
        <p:sp>
          <p:nvSpPr>
            <p:cNvPr id="13" name="Parallelogram 12">
              <a:extLst>
                <a:ext uri="{FF2B5EF4-FFF2-40B4-BE49-F238E27FC236}">
                  <a16:creationId xmlns:a16="http://schemas.microsoft.com/office/drawing/2014/main" id="{0B108FCE-E5D6-4CDD-89EC-A6639FE6E3A6}"/>
                </a:ext>
              </a:extLst>
            </p:cNvPr>
            <p:cNvSpPr/>
            <p:nvPr/>
          </p:nvSpPr>
          <p:spPr>
            <a:xfrm>
              <a:off x="0" y="862969"/>
              <a:ext cx="5393266" cy="5143499"/>
            </a:xfrm>
            <a:prstGeom prst="parallelogram">
              <a:avLst>
                <a:gd name="adj" fmla="val 63848"/>
              </a:avLst>
            </a:prstGeom>
            <a:gradFill>
              <a:gsLst>
                <a:gs pos="0">
                  <a:schemeClr val="accent5">
                    <a:lumMod val="50000"/>
                    <a:alpha val="10000"/>
                  </a:schemeClr>
                </a:gs>
                <a:gs pos="100000">
                  <a:schemeClr val="accent5">
                    <a:lumMod val="50000"/>
                    <a:alpha val="33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120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  <a:cs typeface="+mn-cs"/>
              </a:endParaRPr>
            </a:p>
          </p:txBody>
        </p:sp>
        <p:sp>
          <p:nvSpPr>
            <p:cNvPr id="14" name="Parallelogram 138">
              <a:extLst>
                <a:ext uri="{FF2B5EF4-FFF2-40B4-BE49-F238E27FC236}">
                  <a16:creationId xmlns:a16="http://schemas.microsoft.com/office/drawing/2014/main" id="{780DA66E-7D0E-4133-A142-2EBAFFD2B5C3}"/>
                </a:ext>
              </a:extLst>
            </p:cNvPr>
            <p:cNvSpPr/>
            <p:nvPr/>
          </p:nvSpPr>
          <p:spPr>
            <a:xfrm>
              <a:off x="2256500" y="1400176"/>
              <a:ext cx="3047020" cy="4612010"/>
            </a:xfrm>
            <a:custGeom>
              <a:avLst/>
              <a:gdLst>
                <a:gd name="connsiteX0" fmla="*/ 0 w 4961563"/>
                <a:gd name="connsiteY0" fmla="*/ 6857999 h 6857999"/>
                <a:gd name="connsiteX1" fmla="*/ 4548116 w 4961563"/>
                <a:gd name="connsiteY1" fmla="*/ 0 h 6857999"/>
                <a:gd name="connsiteX2" fmla="*/ 4961563 w 4961563"/>
                <a:gd name="connsiteY2" fmla="*/ 0 h 6857999"/>
                <a:gd name="connsiteX3" fmla="*/ 413447 w 4961563"/>
                <a:gd name="connsiteY3" fmla="*/ 6857999 h 6857999"/>
                <a:gd name="connsiteX4" fmla="*/ 0 w 4961563"/>
                <a:gd name="connsiteY4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13447 w 4961563"/>
                <a:gd name="connsiteY4" fmla="*/ 6857999 h 6857999"/>
                <a:gd name="connsiteX5" fmla="*/ 0 w 4961563"/>
                <a:gd name="connsiteY5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062693 w 4961563"/>
                <a:gd name="connsiteY4" fmla="*/ 1341112 h 6857999"/>
                <a:gd name="connsiteX5" fmla="*/ 413447 w 4961563"/>
                <a:gd name="connsiteY5" fmla="*/ 6857999 h 6857999"/>
                <a:gd name="connsiteX6" fmla="*/ 0 w 4961563"/>
                <a:gd name="connsiteY6" fmla="*/ 6857999 h 6857999"/>
                <a:gd name="connsiteX0" fmla="*/ 0 w 4548116"/>
                <a:gd name="connsiteY0" fmla="*/ 6857999 h 6857999"/>
                <a:gd name="connsiteX1" fmla="*/ 4055073 w 4548116"/>
                <a:gd name="connsiteY1" fmla="*/ 731512 h 6857999"/>
                <a:gd name="connsiteX2" fmla="*/ 4548116 w 4548116"/>
                <a:gd name="connsiteY2" fmla="*/ 0 h 6857999"/>
                <a:gd name="connsiteX3" fmla="*/ 4062693 w 4548116"/>
                <a:gd name="connsiteY3" fmla="*/ 1341112 h 6857999"/>
                <a:gd name="connsiteX4" fmla="*/ 413447 w 4548116"/>
                <a:gd name="connsiteY4" fmla="*/ 6857999 h 6857999"/>
                <a:gd name="connsiteX5" fmla="*/ 0 w 4548116"/>
                <a:gd name="connsiteY5" fmla="*/ 6857999 h 6857999"/>
                <a:gd name="connsiteX0" fmla="*/ 0 w 4062693"/>
                <a:gd name="connsiteY0" fmla="*/ 6126487 h 6126487"/>
                <a:gd name="connsiteX1" fmla="*/ 4055073 w 4062693"/>
                <a:gd name="connsiteY1" fmla="*/ 0 h 6126487"/>
                <a:gd name="connsiteX2" fmla="*/ 4062693 w 4062693"/>
                <a:gd name="connsiteY2" fmla="*/ 609600 h 6126487"/>
                <a:gd name="connsiteX3" fmla="*/ 413447 w 4062693"/>
                <a:gd name="connsiteY3" fmla="*/ 6126487 h 6126487"/>
                <a:gd name="connsiteX4" fmla="*/ 0 w 4062693"/>
                <a:gd name="connsiteY4" fmla="*/ 6126487 h 612648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693" h="6149347">
                  <a:moveTo>
                    <a:pt x="0" y="6149347"/>
                  </a:moveTo>
                  <a:lnTo>
                    <a:pt x="4062693" y="0"/>
                  </a:lnTo>
                  <a:lnTo>
                    <a:pt x="4062693" y="632460"/>
                  </a:lnTo>
                  <a:lnTo>
                    <a:pt x="413447" y="6149347"/>
                  </a:lnTo>
                  <a:lnTo>
                    <a:pt x="0" y="6149347"/>
                  </a:lnTo>
                  <a:close/>
                </a:path>
              </a:pathLst>
            </a:custGeom>
            <a:gradFill>
              <a:gsLst>
                <a:gs pos="0">
                  <a:schemeClr val="accent5">
                    <a:lumMod val="50000"/>
                    <a:alpha val="10000"/>
                  </a:schemeClr>
                </a:gs>
                <a:gs pos="100000">
                  <a:schemeClr val="accent5">
                    <a:lumMod val="50000"/>
                    <a:alpha val="33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120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47" name="Freeform 10">
            <a:extLst>
              <a:ext uri="{FF2B5EF4-FFF2-40B4-BE49-F238E27FC236}">
                <a16:creationId xmlns:a16="http://schemas.microsoft.com/office/drawing/2014/main" id="{8B24D3B5-B1F8-40EB-8253-93585BFCFC49}"/>
              </a:ext>
            </a:extLst>
          </p:cNvPr>
          <p:cNvSpPr/>
          <p:nvPr userDrawn="1"/>
        </p:nvSpPr>
        <p:spPr>
          <a:xfrm rot="5400000">
            <a:off x="2242252" y="1544900"/>
            <a:ext cx="1145309" cy="5629816"/>
          </a:xfrm>
          <a:custGeom>
            <a:avLst/>
            <a:gdLst>
              <a:gd name="connsiteX0" fmla="*/ 0 w 1145309"/>
              <a:gd name="connsiteY0" fmla="*/ 5722470 h 5722470"/>
              <a:gd name="connsiteX1" fmla="*/ 0 w 1145309"/>
              <a:gd name="connsiteY1" fmla="*/ 0 h 5722470"/>
              <a:gd name="connsiteX2" fmla="*/ 1137582 w 1145309"/>
              <a:gd name="connsiteY2" fmla="*/ 754111 h 5722470"/>
              <a:gd name="connsiteX3" fmla="*/ 1145309 w 1145309"/>
              <a:gd name="connsiteY3" fmla="*/ 5722470 h 572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5309" h="5722470">
                <a:moveTo>
                  <a:pt x="0" y="5722470"/>
                </a:moveTo>
                <a:lnTo>
                  <a:pt x="0" y="0"/>
                </a:lnTo>
                <a:lnTo>
                  <a:pt x="1137582" y="754111"/>
                </a:lnTo>
                <a:lnTo>
                  <a:pt x="1145309" y="5722470"/>
                </a:lnTo>
                <a:close/>
              </a:path>
            </a:pathLst>
          </a:custGeom>
          <a:gradFill>
            <a:gsLst>
              <a:gs pos="69000">
                <a:srgbClr val="FFFFFF">
                  <a:alpha val="90000"/>
                </a:srgbClr>
              </a:gs>
              <a:gs pos="100000">
                <a:srgbClr val="FFFFFF"/>
              </a:gs>
            </a:gsLst>
            <a:lin ang="5400000" scaled="1"/>
          </a:gradFill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48" name="Freeform 12">
            <a:extLst>
              <a:ext uri="{FF2B5EF4-FFF2-40B4-BE49-F238E27FC236}">
                <a16:creationId xmlns:a16="http://schemas.microsoft.com/office/drawing/2014/main" id="{635AA739-9FFD-4111-A31E-8FFBFA9F227F}"/>
              </a:ext>
            </a:extLst>
          </p:cNvPr>
          <p:cNvSpPr/>
          <p:nvPr userDrawn="1"/>
        </p:nvSpPr>
        <p:spPr>
          <a:xfrm>
            <a:off x="-1" y="2986207"/>
            <a:ext cx="6151791" cy="802120"/>
          </a:xfrm>
          <a:custGeom>
            <a:avLst/>
            <a:gdLst>
              <a:gd name="connsiteX0" fmla="*/ 266 w 6247302"/>
              <a:gd name="connsiteY0" fmla="*/ 0 h 802120"/>
              <a:gd name="connsiteX1" fmla="*/ 6247302 w 6247302"/>
              <a:gd name="connsiteY1" fmla="*/ 0 h 802120"/>
              <a:gd name="connsiteX2" fmla="*/ 6239194 w 6247302"/>
              <a:gd name="connsiteY2" fmla="*/ 25773 h 802120"/>
              <a:gd name="connsiteX3" fmla="*/ 5725291 w 6247302"/>
              <a:gd name="connsiteY3" fmla="*/ 800999 h 802120"/>
              <a:gd name="connsiteX4" fmla="*/ 0 w 6247302"/>
              <a:gd name="connsiteY4" fmla="*/ 802120 h 80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7302" h="802120">
                <a:moveTo>
                  <a:pt x="266" y="0"/>
                </a:moveTo>
                <a:lnTo>
                  <a:pt x="6247302" y="0"/>
                </a:lnTo>
                <a:lnTo>
                  <a:pt x="6239194" y="25773"/>
                </a:lnTo>
                <a:lnTo>
                  <a:pt x="5725291" y="800999"/>
                </a:lnTo>
                <a:lnTo>
                  <a:pt x="0" y="802120"/>
                </a:lnTo>
                <a:close/>
              </a:path>
            </a:pathLst>
          </a:custGeom>
          <a:gradFill flip="none" rotWithShape="1">
            <a:gsLst>
              <a:gs pos="64000">
                <a:srgbClr val="09BDDD"/>
              </a:gs>
              <a:gs pos="0">
                <a:srgbClr val="3C86C6"/>
              </a:gs>
              <a:gs pos="100000">
                <a:srgbClr val="3C86C6"/>
              </a:gs>
            </a:gsLst>
            <a:lin ang="0" scaled="1"/>
            <a:tileRect/>
          </a:gra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grpSp>
        <p:nvGrpSpPr>
          <p:cNvPr id="6" name="Group 13">
            <a:extLst>
              <a:ext uri="{FF2B5EF4-FFF2-40B4-BE49-F238E27FC236}">
                <a16:creationId xmlns:a16="http://schemas.microsoft.com/office/drawing/2014/main" id="{FB37B08D-9764-45C7-B263-3992C1FD0E7B}"/>
              </a:ext>
            </a:extLst>
          </p:cNvPr>
          <p:cNvGrpSpPr/>
          <p:nvPr userDrawn="1"/>
        </p:nvGrpSpPr>
        <p:grpSpPr>
          <a:xfrm>
            <a:off x="479818" y="259082"/>
            <a:ext cx="11232365" cy="533400"/>
            <a:chOff x="432603" y="194312"/>
            <a:chExt cx="8424268" cy="400050"/>
          </a:xfrm>
        </p:grpSpPr>
        <p:pic>
          <p:nvPicPr>
            <p:cNvPr id="7" name="Graphic 14">
              <a:extLst>
                <a:ext uri="{FF2B5EF4-FFF2-40B4-BE49-F238E27FC236}">
                  <a16:creationId xmlns:a16="http://schemas.microsoft.com/office/drawing/2014/main" id="{2E321BA8-9EFD-483D-8911-3CD68B8CE0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2603" y="480061"/>
              <a:ext cx="1933575" cy="114300"/>
            </a:xfrm>
            <a:prstGeom prst="rect">
              <a:avLst/>
            </a:prstGeom>
          </p:spPr>
        </p:pic>
        <p:pic>
          <p:nvPicPr>
            <p:cNvPr id="8" name="Graphic 15">
              <a:extLst>
                <a:ext uri="{FF2B5EF4-FFF2-40B4-BE49-F238E27FC236}">
                  <a16:creationId xmlns:a16="http://schemas.microsoft.com/office/drawing/2014/main" id="{8541CD1D-BF2C-4D2C-B478-9FF869CF58B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99671" y="194312"/>
              <a:ext cx="457200" cy="400050"/>
            </a:xfrm>
            <a:prstGeom prst="rect">
              <a:avLst/>
            </a:prstGeom>
          </p:spPr>
        </p:pic>
      </p:grp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DE3945B-8C48-48CB-8CB0-6B61C2BB682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4632" y="2986207"/>
            <a:ext cx="5197476" cy="799865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kumimoji="0" lang="en-GB" sz="3600" b="1" i="0" u="none" strike="noStrike" kern="1200" cap="none" spc="0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Trebuchet MS"/>
              </a:defRPr>
            </a:lvl1pPr>
          </a:lstStyle>
          <a:p>
            <a:pPr lvl="0"/>
            <a:r>
              <a:rPr lang="en-US"/>
              <a:t>PRESENTATION TITLE</a:t>
            </a:r>
            <a:endParaRPr lang="en-GB"/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id="{BEC14D3E-269E-46FD-A7A5-EFBE484DF96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84632" y="3959604"/>
            <a:ext cx="4298730" cy="69514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kumimoji="0" lang="en-GB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17171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marL="0" marR="0" lvl="0" indent="0" algn="l" defTabSz="342900" rtl="0" eaLnBrk="1" fontAlgn="base" latinLnBrk="0" hangingPunct="1">
              <a:lnSpc>
                <a:spcPts val="2775"/>
              </a:lnSpc>
              <a:spcBef>
                <a:spcPts val="0"/>
              </a:spcBef>
              <a:spcAft>
                <a:spcPct val="0"/>
              </a:spcAft>
              <a:buClr>
                <a:srgbClr val="4E84C4"/>
              </a:buClr>
              <a:buSzTx/>
              <a:buFontTx/>
              <a:buNone/>
              <a:tabLst/>
              <a:defRPr/>
            </a:pPr>
            <a:r>
              <a:rPr lang="en-US"/>
              <a:t>Sub-Title</a:t>
            </a:r>
            <a:endParaRPr lang="en-GB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E09C9AF1-9CE7-4179-9072-277B5F349F83}"/>
              </a:ext>
            </a:extLst>
          </p:cNvPr>
          <p:cNvGrpSpPr/>
          <p:nvPr userDrawn="1"/>
        </p:nvGrpSpPr>
        <p:grpSpPr>
          <a:xfrm>
            <a:off x="2971136" y="4747817"/>
            <a:ext cx="1812228" cy="301348"/>
            <a:chOff x="2296160" y="5911724"/>
            <a:chExt cx="2416304" cy="401797"/>
          </a:xfrm>
        </p:grpSpPr>
        <p:sp>
          <p:nvSpPr>
            <p:cNvPr id="56" name="Rectangle: Rounded Corners 124">
              <a:extLst>
                <a:ext uri="{FF2B5EF4-FFF2-40B4-BE49-F238E27FC236}">
                  <a16:creationId xmlns:a16="http://schemas.microsoft.com/office/drawing/2014/main" id="{DF07C7AA-5F48-44F2-AD5A-35E5920F7915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3C86C6">
                    <a:lumMod val="75000"/>
                  </a:srgbClr>
                </a:gs>
                <a:gs pos="100000">
                  <a:srgbClr val="3C86C6"/>
                </a:gs>
              </a:gsLst>
              <a:lin ang="0" scaled="1"/>
              <a:tileRect/>
            </a:gradFill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  <p:sp>
          <p:nvSpPr>
            <p:cNvPr id="57" name="Rectangle: Rounded Corners 129">
              <a:extLst>
                <a:ext uri="{FF2B5EF4-FFF2-40B4-BE49-F238E27FC236}">
                  <a16:creationId xmlns:a16="http://schemas.microsoft.com/office/drawing/2014/main" id="{084DB414-1F77-42A3-B6A4-EC912569C811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rgbClr val="FFFFFF"/>
              </a:solidFill>
            </a:ln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</p:grpSp>
      <p:sp>
        <p:nvSpPr>
          <p:cNvPr id="64" name="Text Placeholder 62">
            <a:extLst>
              <a:ext uri="{FF2B5EF4-FFF2-40B4-BE49-F238E27FC236}">
                <a16:creationId xmlns:a16="http://schemas.microsoft.com/office/drawing/2014/main" id="{BEA31575-30CD-4720-9084-55457D5F6F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971135" y="4771454"/>
            <a:ext cx="1812227" cy="277711"/>
          </a:xfrm>
          <a:prstGeom prst="rect">
            <a:avLst/>
          </a:prstGeom>
        </p:spPr>
        <p:txBody>
          <a:bodyPr anchor="ctr" anchorCtr="0">
            <a:normAutofit/>
          </a:bodyPr>
          <a:lstStyle>
            <a:lvl1pPr marL="0" indent="0" algn="ctr">
              <a:buNone/>
              <a:def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lvl="0"/>
            <a:r>
              <a:rPr lang="en-US"/>
              <a:t>Date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93115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0608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0A0C56F-8B77-40EC-8EE9-997AE2896268}"/>
              </a:ext>
            </a:extLst>
          </p:cNvPr>
          <p:cNvSpPr/>
          <p:nvPr userDrawn="1"/>
        </p:nvSpPr>
        <p:spPr>
          <a:xfrm>
            <a:off x="0" y="2506266"/>
            <a:ext cx="5931961" cy="1737445"/>
          </a:xfrm>
          <a:prstGeom prst="rect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54" name="Text Placeholder 53">
            <a:extLst>
              <a:ext uri="{FF2B5EF4-FFF2-40B4-BE49-F238E27FC236}">
                <a16:creationId xmlns:a16="http://schemas.microsoft.com/office/drawing/2014/main" id="{0EE10B19-B41E-4C6A-B8F1-5F7AF7B7393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047530" y="2720990"/>
            <a:ext cx="2616200" cy="130791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IN"/>
              <a:t>A</a:t>
            </a:r>
            <a:r>
              <a:rPr lang="en-US"/>
              <a:t>GENDA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3300740-49A8-4B06-857C-62CF4EE7C21E}"/>
              </a:ext>
            </a:extLst>
          </p:cNvPr>
          <p:cNvSpPr/>
          <p:nvPr userDrawn="1"/>
        </p:nvSpPr>
        <p:spPr>
          <a:xfrm>
            <a:off x="5936982" y="5332607"/>
            <a:ext cx="6255017" cy="1155917"/>
          </a:xfrm>
          <a:prstGeom prst="rect">
            <a:avLst/>
          </a:prstGeom>
          <a:gradFill>
            <a:gsLst>
              <a:gs pos="0">
                <a:schemeClr val="accent4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5F79884-E5B7-4121-B2DF-510617292EC8}"/>
              </a:ext>
            </a:extLst>
          </p:cNvPr>
          <p:cNvSpPr/>
          <p:nvPr userDrawn="1"/>
        </p:nvSpPr>
        <p:spPr>
          <a:xfrm>
            <a:off x="5936982" y="3433869"/>
            <a:ext cx="6255017" cy="1737445"/>
          </a:xfrm>
          <a:prstGeom prst="rect">
            <a:avLst/>
          </a:prstGeom>
          <a:gradFill>
            <a:gsLst>
              <a:gs pos="0">
                <a:schemeClr val="tx1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2B6E240-6902-4E4C-9E16-0D4488F2F4F6}"/>
              </a:ext>
            </a:extLst>
          </p:cNvPr>
          <p:cNvSpPr/>
          <p:nvPr userDrawn="1"/>
        </p:nvSpPr>
        <p:spPr>
          <a:xfrm>
            <a:off x="0" y="4368601"/>
            <a:ext cx="5931961" cy="1737445"/>
          </a:xfrm>
          <a:prstGeom prst="rect">
            <a:avLst/>
          </a:prstGeom>
          <a:gradFill>
            <a:gsLst>
              <a:gs pos="0">
                <a:schemeClr val="accent3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89EE4BB-6F09-4704-9A70-D50316A04F16}"/>
              </a:ext>
            </a:extLst>
          </p:cNvPr>
          <p:cNvSpPr/>
          <p:nvPr userDrawn="1"/>
        </p:nvSpPr>
        <p:spPr>
          <a:xfrm>
            <a:off x="9412455" y="4895224"/>
            <a:ext cx="2779545" cy="91249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0677ADA-436B-44D5-BB29-1F0B221C84F0}"/>
              </a:ext>
            </a:extLst>
          </p:cNvPr>
          <p:cNvSpPr/>
          <p:nvPr userDrawn="1"/>
        </p:nvSpPr>
        <p:spPr>
          <a:xfrm>
            <a:off x="9412455" y="2972752"/>
            <a:ext cx="2779545" cy="91249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3ECCE83-55D3-4414-B9BD-9CBB31848A1B}"/>
              </a:ext>
            </a:extLst>
          </p:cNvPr>
          <p:cNvSpPr/>
          <p:nvPr userDrawn="1"/>
        </p:nvSpPr>
        <p:spPr>
          <a:xfrm>
            <a:off x="0" y="3919470"/>
            <a:ext cx="2289988" cy="91249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D6C2C9D-9564-4A67-A122-018A179008F1}"/>
              </a:ext>
            </a:extLst>
          </p:cNvPr>
          <p:cNvSpPr/>
          <p:nvPr userDrawn="1"/>
        </p:nvSpPr>
        <p:spPr>
          <a:xfrm>
            <a:off x="0" y="2064486"/>
            <a:ext cx="2289988" cy="91249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33E56A0-AED4-449E-8F74-3AF063BE8106}"/>
              </a:ext>
            </a:extLst>
          </p:cNvPr>
          <p:cNvGrpSpPr/>
          <p:nvPr userDrawn="1"/>
        </p:nvGrpSpPr>
        <p:grpSpPr>
          <a:xfrm>
            <a:off x="1757431" y="1908910"/>
            <a:ext cx="1199818" cy="1199818"/>
            <a:chOff x="1703914" y="2647950"/>
            <a:chExt cx="831273" cy="831273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31322F6-0227-4F98-9BDC-690EB694FA07}"/>
                </a:ext>
              </a:extLst>
            </p:cNvPr>
            <p:cNvSpPr/>
            <p:nvPr/>
          </p:nvSpPr>
          <p:spPr>
            <a:xfrm>
              <a:off x="1703914" y="2647950"/>
              <a:ext cx="831273" cy="831273"/>
            </a:xfrm>
            <a:prstGeom prst="ellipse">
              <a:avLst/>
            </a:prstGeom>
            <a:noFill/>
            <a:ln w="25400" cap="rnd">
              <a:solidFill>
                <a:schemeClr val="accent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A2C07209-7CC7-4447-804B-6F3B381F0405}"/>
                </a:ext>
              </a:extLst>
            </p:cNvPr>
            <p:cNvSpPr/>
            <p:nvPr/>
          </p:nvSpPr>
          <p:spPr>
            <a:xfrm>
              <a:off x="1776049" y="2720085"/>
              <a:ext cx="687003" cy="68700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5400" cap="rnd"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9E807BA-EF10-4595-86F3-662CFE534C76}"/>
              </a:ext>
            </a:extLst>
          </p:cNvPr>
          <p:cNvGrpSpPr/>
          <p:nvPr userDrawn="1"/>
        </p:nvGrpSpPr>
        <p:grpSpPr>
          <a:xfrm>
            <a:off x="1757431" y="3758056"/>
            <a:ext cx="1199818" cy="1199818"/>
            <a:chOff x="1712982" y="3015581"/>
            <a:chExt cx="831273" cy="831273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A5A67088-B8F0-4866-9CEC-A5D066EAD298}"/>
                </a:ext>
              </a:extLst>
            </p:cNvPr>
            <p:cNvSpPr/>
            <p:nvPr/>
          </p:nvSpPr>
          <p:spPr>
            <a:xfrm>
              <a:off x="1712982" y="3015581"/>
              <a:ext cx="831273" cy="831273"/>
            </a:xfrm>
            <a:prstGeom prst="ellipse">
              <a:avLst/>
            </a:prstGeom>
            <a:noFill/>
            <a:ln w="25400" cap="rnd">
              <a:solidFill>
                <a:schemeClr val="accent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997E0303-53F8-4E19-9099-0E063A936B0F}"/>
                </a:ext>
              </a:extLst>
            </p:cNvPr>
            <p:cNvSpPr/>
            <p:nvPr/>
          </p:nvSpPr>
          <p:spPr>
            <a:xfrm>
              <a:off x="1785117" y="3087716"/>
              <a:ext cx="687003" cy="687003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>
                <a:latin typeface="Trebuchet MS" panose="020B0703020202090204" pitchFamily="34" charset="0"/>
              </a:endParaRPr>
            </a:p>
          </p:txBody>
        </p:sp>
      </p:grp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3F04FE83-7010-4526-B382-98BE1FA55314}"/>
              </a:ext>
            </a:extLst>
          </p:cNvPr>
          <p:cNvCxnSpPr>
            <a:cxnSpLocks/>
            <a:stCxn id="34" idx="4"/>
          </p:cNvCxnSpPr>
          <p:nvPr userDrawn="1"/>
        </p:nvCxnSpPr>
        <p:spPr>
          <a:xfrm>
            <a:off x="5931960" y="5414485"/>
            <a:ext cx="0" cy="1443515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D10DF56-9E1D-4063-BD09-18C490AC0C4F}"/>
              </a:ext>
            </a:extLst>
          </p:cNvPr>
          <p:cNvCxnSpPr>
            <a:cxnSpLocks/>
            <a:stCxn id="32" idx="6"/>
            <a:endCxn id="14" idx="6"/>
          </p:cNvCxnSpPr>
          <p:nvPr userDrawn="1"/>
        </p:nvCxnSpPr>
        <p:spPr>
          <a:xfrm flipH="1">
            <a:off x="2957249" y="2506268"/>
            <a:ext cx="2880575" cy="2550"/>
          </a:xfrm>
          <a:prstGeom prst="line">
            <a:avLst/>
          </a:prstGeom>
          <a:ln w="25400" cap="rnd">
            <a:solidFill>
              <a:schemeClr val="accent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D09A9858-D6D0-48F8-8F89-3AB9CA746BE8}"/>
              </a:ext>
            </a:extLst>
          </p:cNvPr>
          <p:cNvCxnSpPr>
            <a:cxnSpLocks/>
            <a:stCxn id="31" idx="6"/>
            <a:endCxn id="25" idx="2"/>
          </p:cNvCxnSpPr>
          <p:nvPr userDrawn="1"/>
        </p:nvCxnSpPr>
        <p:spPr>
          <a:xfrm flipV="1">
            <a:off x="6026096" y="3429000"/>
            <a:ext cx="2878566" cy="407"/>
          </a:xfrm>
          <a:prstGeom prst="line">
            <a:avLst/>
          </a:prstGeom>
          <a:ln w="25400" cap="rnd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8CC323BE-FFA8-4B90-8B25-8AD96D0F68B4}"/>
              </a:ext>
            </a:extLst>
          </p:cNvPr>
          <p:cNvCxnSpPr>
            <a:cxnSpLocks/>
            <a:stCxn id="33" idx="6"/>
            <a:endCxn id="17" idx="6"/>
          </p:cNvCxnSpPr>
          <p:nvPr userDrawn="1"/>
        </p:nvCxnSpPr>
        <p:spPr>
          <a:xfrm flipH="1" flipV="1">
            <a:off x="2957249" y="4357965"/>
            <a:ext cx="2880575" cy="9090"/>
          </a:xfrm>
          <a:prstGeom prst="line">
            <a:avLst/>
          </a:prstGeom>
          <a:ln w="25400" cap="rnd">
            <a:solidFill>
              <a:schemeClr val="accent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875D4F2B-D061-48C9-A934-5D94FD121FFD}"/>
              </a:ext>
            </a:extLst>
          </p:cNvPr>
          <p:cNvCxnSpPr>
            <a:cxnSpLocks/>
            <a:stCxn id="34" idx="2"/>
            <a:endCxn id="29" idx="2"/>
          </p:cNvCxnSpPr>
          <p:nvPr userDrawn="1"/>
        </p:nvCxnSpPr>
        <p:spPr>
          <a:xfrm>
            <a:off x="6026096" y="5320350"/>
            <a:ext cx="2878566" cy="5084"/>
          </a:xfrm>
          <a:prstGeom prst="line">
            <a:avLst/>
          </a:prstGeom>
          <a:ln w="25400" cap="rnd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71F02EA-964C-434B-9B56-764BDC051867}"/>
              </a:ext>
            </a:extLst>
          </p:cNvPr>
          <p:cNvGrpSpPr/>
          <p:nvPr userDrawn="1"/>
        </p:nvGrpSpPr>
        <p:grpSpPr>
          <a:xfrm>
            <a:off x="8904662" y="2829091"/>
            <a:ext cx="1199818" cy="1199818"/>
            <a:chOff x="6000116" y="2250868"/>
            <a:chExt cx="831273" cy="83127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DC1F7C94-37AF-4CE6-AE4A-0B26DE9B0A74}"/>
                </a:ext>
              </a:extLst>
            </p:cNvPr>
            <p:cNvSpPr/>
            <p:nvPr/>
          </p:nvSpPr>
          <p:spPr>
            <a:xfrm>
              <a:off x="6000116" y="2250868"/>
              <a:ext cx="831273" cy="831273"/>
            </a:xfrm>
            <a:prstGeom prst="ellipse">
              <a:avLst/>
            </a:prstGeom>
            <a:noFill/>
            <a:ln w="25400" cap="rnd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4194746-56DF-4B19-9EC8-6225FD1A1FDD}"/>
                </a:ext>
              </a:extLst>
            </p:cNvPr>
            <p:cNvSpPr/>
            <p:nvPr/>
          </p:nvSpPr>
          <p:spPr>
            <a:xfrm>
              <a:off x="6072251" y="2323003"/>
              <a:ext cx="687004" cy="687004"/>
            </a:xfrm>
            <a:prstGeom prst="ellipse">
              <a:avLst/>
            </a:pr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27" name="Freeform 6">
            <a:extLst>
              <a:ext uri="{FF2B5EF4-FFF2-40B4-BE49-F238E27FC236}">
                <a16:creationId xmlns:a16="http://schemas.microsoft.com/office/drawing/2014/main" id="{BFF82FB9-E9D6-415A-A5CB-9A83E1FCA42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9270042" y="3181654"/>
            <a:ext cx="469058" cy="469058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6B995CB-7133-43C5-B696-12F65309BD48}"/>
              </a:ext>
            </a:extLst>
          </p:cNvPr>
          <p:cNvGrpSpPr/>
          <p:nvPr userDrawn="1"/>
        </p:nvGrpSpPr>
        <p:grpSpPr>
          <a:xfrm>
            <a:off x="8904662" y="4725525"/>
            <a:ext cx="1199818" cy="1199818"/>
            <a:chOff x="3154371" y="2630664"/>
            <a:chExt cx="516155" cy="516155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187D4FB3-00CB-4577-88BC-B46C7F6D9BF8}"/>
                </a:ext>
              </a:extLst>
            </p:cNvPr>
            <p:cNvSpPr/>
            <p:nvPr/>
          </p:nvSpPr>
          <p:spPr>
            <a:xfrm>
              <a:off x="3154371" y="2630664"/>
              <a:ext cx="516155" cy="516155"/>
            </a:xfrm>
            <a:prstGeom prst="ellipse">
              <a:avLst/>
            </a:prstGeom>
            <a:noFill/>
            <a:ln w="25400" cap="rnd">
              <a:solidFill>
                <a:schemeClr val="accent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1401C74-BA8E-4A3C-88DB-47F992873C89}"/>
                </a:ext>
              </a:extLst>
            </p:cNvPr>
            <p:cNvSpPr/>
            <p:nvPr/>
          </p:nvSpPr>
          <p:spPr>
            <a:xfrm>
              <a:off x="3199161" y="2675454"/>
              <a:ext cx="426575" cy="426575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25400" cap="rnd"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DD86AC71-6D01-4BA4-8B23-A0999FA61836}"/>
              </a:ext>
            </a:extLst>
          </p:cNvPr>
          <p:cNvSpPr/>
          <p:nvPr userDrawn="1"/>
        </p:nvSpPr>
        <p:spPr>
          <a:xfrm>
            <a:off x="5837825" y="3335271"/>
            <a:ext cx="188271" cy="188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6CBE944-523F-4AAC-A93D-6F4667CE2A3D}"/>
              </a:ext>
            </a:extLst>
          </p:cNvPr>
          <p:cNvSpPr/>
          <p:nvPr userDrawn="1"/>
        </p:nvSpPr>
        <p:spPr>
          <a:xfrm flipH="1">
            <a:off x="5837825" y="2412132"/>
            <a:ext cx="188271" cy="18827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E61493E6-10C4-4B65-A758-07154A35236C}"/>
              </a:ext>
            </a:extLst>
          </p:cNvPr>
          <p:cNvSpPr/>
          <p:nvPr userDrawn="1"/>
        </p:nvSpPr>
        <p:spPr>
          <a:xfrm flipH="1">
            <a:off x="5837825" y="4272919"/>
            <a:ext cx="188271" cy="18827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AE08F1D9-0DF0-4BDD-9113-462F264167E9}"/>
              </a:ext>
            </a:extLst>
          </p:cNvPr>
          <p:cNvSpPr/>
          <p:nvPr userDrawn="1"/>
        </p:nvSpPr>
        <p:spPr>
          <a:xfrm flipH="1">
            <a:off x="5837825" y="5226214"/>
            <a:ext cx="188271" cy="18827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91A2F232-F8B1-47FF-AF31-82FF889F84BF}"/>
              </a:ext>
            </a:extLst>
          </p:cNvPr>
          <p:cNvCxnSpPr>
            <a:cxnSpLocks/>
            <a:stCxn id="32" idx="4"/>
            <a:endCxn id="31" idx="0"/>
          </p:cNvCxnSpPr>
          <p:nvPr userDrawn="1"/>
        </p:nvCxnSpPr>
        <p:spPr>
          <a:xfrm>
            <a:off x="5931960" y="2600403"/>
            <a:ext cx="1" cy="734868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6C66194-B73B-4E6A-A16E-917186D09592}"/>
              </a:ext>
            </a:extLst>
          </p:cNvPr>
          <p:cNvCxnSpPr>
            <a:cxnSpLocks/>
            <a:stCxn id="31" idx="4"/>
            <a:endCxn id="33" idx="0"/>
          </p:cNvCxnSpPr>
          <p:nvPr userDrawn="1"/>
        </p:nvCxnSpPr>
        <p:spPr>
          <a:xfrm flipH="1">
            <a:off x="5931960" y="3523542"/>
            <a:ext cx="1" cy="749377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0534E946-C743-4F07-881E-60B7F8BBA8B4}"/>
              </a:ext>
            </a:extLst>
          </p:cNvPr>
          <p:cNvCxnSpPr>
            <a:cxnSpLocks/>
            <a:stCxn id="33" idx="4"/>
            <a:endCxn id="34" idx="0"/>
          </p:cNvCxnSpPr>
          <p:nvPr userDrawn="1"/>
        </p:nvCxnSpPr>
        <p:spPr>
          <a:xfrm>
            <a:off x="5931960" y="4461190"/>
            <a:ext cx="0" cy="765024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Freeform 6">
            <a:extLst>
              <a:ext uri="{FF2B5EF4-FFF2-40B4-BE49-F238E27FC236}">
                <a16:creationId xmlns:a16="http://schemas.microsoft.com/office/drawing/2014/main" id="{D5726707-A3CB-4056-9763-EE1B5159AF52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2128462" y="2265626"/>
            <a:ext cx="469058" cy="469058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9" name="Freeform 6">
            <a:extLst>
              <a:ext uri="{FF2B5EF4-FFF2-40B4-BE49-F238E27FC236}">
                <a16:creationId xmlns:a16="http://schemas.microsoft.com/office/drawing/2014/main" id="{09151F1E-B78D-4B26-9F29-4D39D6748BD7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2128462" y="4141189"/>
            <a:ext cx="469058" cy="469058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0" name="Freeform 6">
            <a:extLst>
              <a:ext uri="{FF2B5EF4-FFF2-40B4-BE49-F238E27FC236}">
                <a16:creationId xmlns:a16="http://schemas.microsoft.com/office/drawing/2014/main" id="{E4A39850-2C8B-4068-BD73-94408021FBB0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9270042" y="5081357"/>
            <a:ext cx="469058" cy="469058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9" name="Text Placeholder 48">
            <a:extLst>
              <a:ext uri="{FF2B5EF4-FFF2-40B4-BE49-F238E27FC236}">
                <a16:creationId xmlns:a16="http://schemas.microsoft.com/office/drawing/2014/main" id="{86573088-F77F-4892-920F-5BF0F544A33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35357" y="2349606"/>
            <a:ext cx="1517054" cy="33972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0" name="Text Placeholder 48">
            <a:extLst>
              <a:ext uri="{FF2B5EF4-FFF2-40B4-BE49-F238E27FC236}">
                <a16:creationId xmlns:a16="http://schemas.microsoft.com/office/drawing/2014/main" id="{C1AC0B4A-DB1F-43E4-BF5D-0D62E02FD2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35357" y="4197966"/>
            <a:ext cx="1517054" cy="33972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1" name="Text Placeholder 48">
            <a:extLst>
              <a:ext uri="{FF2B5EF4-FFF2-40B4-BE49-F238E27FC236}">
                <a16:creationId xmlns:a16="http://schemas.microsoft.com/office/drawing/2014/main" id="{7C361ED8-5F09-4CD4-A909-881C1CE85F5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0166438" y="3264303"/>
            <a:ext cx="1517054" cy="33972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2" name="Text Placeholder 48">
            <a:extLst>
              <a:ext uri="{FF2B5EF4-FFF2-40B4-BE49-F238E27FC236}">
                <a16:creationId xmlns:a16="http://schemas.microsoft.com/office/drawing/2014/main" id="{D58BD81F-B411-4C6A-9FA3-1D3091B690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0166438" y="5162744"/>
            <a:ext cx="1517054" cy="33972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5" name="Text Placeholder 53">
            <a:extLst>
              <a:ext uri="{FF2B5EF4-FFF2-40B4-BE49-F238E27FC236}">
                <a16:creationId xmlns:a16="http://schemas.microsoft.com/office/drawing/2014/main" id="{D7366AB9-4BB9-4116-9490-C6FFA156838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047530" y="4593075"/>
            <a:ext cx="2616200" cy="130791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56" name="Text Placeholder 53">
            <a:extLst>
              <a:ext uri="{FF2B5EF4-FFF2-40B4-BE49-F238E27FC236}">
                <a16:creationId xmlns:a16="http://schemas.microsoft.com/office/drawing/2014/main" id="{61E62DCC-95B1-4821-BD36-F6B2B9BFEF3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163415" y="3614027"/>
            <a:ext cx="2616200" cy="130791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57" name="Text Placeholder 53">
            <a:extLst>
              <a:ext uri="{FF2B5EF4-FFF2-40B4-BE49-F238E27FC236}">
                <a16:creationId xmlns:a16="http://schemas.microsoft.com/office/drawing/2014/main" id="{40A967B1-8C5C-48B8-BB7B-1E1F89F38F3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163415" y="5415100"/>
            <a:ext cx="2616200" cy="130791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17514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lobal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3" name="Picture 322">
            <a:extLst>
              <a:ext uri="{FF2B5EF4-FFF2-40B4-BE49-F238E27FC236}">
                <a16:creationId xmlns:a16="http://schemas.microsoft.com/office/drawing/2014/main" id="{B6A09F11-C9D3-491F-A30B-C70DDC44B7A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01051" y="6379135"/>
            <a:ext cx="1312903" cy="197413"/>
          </a:xfrm>
          <a:prstGeom prst="rect">
            <a:avLst/>
          </a:prstGeom>
        </p:spPr>
      </p:pic>
      <p:pic>
        <p:nvPicPr>
          <p:cNvPr id="324" name="Picture 323">
            <a:extLst>
              <a:ext uri="{FF2B5EF4-FFF2-40B4-BE49-F238E27FC236}">
                <a16:creationId xmlns:a16="http://schemas.microsoft.com/office/drawing/2014/main" id="{B14B42E5-8DD9-4E2B-9064-A0C077E94DD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42245" y="4924745"/>
            <a:ext cx="1312903" cy="197413"/>
          </a:xfrm>
          <a:prstGeom prst="rect">
            <a:avLst/>
          </a:prstGeom>
        </p:spPr>
      </p:pic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5079856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62E0D6-B3EB-4A41-B056-1F6934FA4B1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686004" y="1571928"/>
            <a:ext cx="8819992" cy="5040000"/>
            <a:chOff x="2940046" y="1601784"/>
            <a:chExt cx="6311908" cy="360680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9585834D-ACBE-4C86-808A-5A804F99FEEB}"/>
                </a:ext>
              </a:extLst>
            </p:cNvPr>
            <p:cNvGrpSpPr/>
            <p:nvPr/>
          </p:nvGrpSpPr>
          <p:grpSpPr>
            <a:xfrm>
              <a:off x="3840160" y="1601784"/>
              <a:ext cx="4568831" cy="3606808"/>
              <a:chOff x="3840160" y="1601784"/>
              <a:chExt cx="4568831" cy="3606808"/>
            </a:xfrm>
          </p:grpSpPr>
          <p:sp>
            <p:nvSpPr>
              <p:cNvPr id="172" name="Freeform 5">
                <a:extLst>
                  <a:ext uri="{FF2B5EF4-FFF2-40B4-BE49-F238E27FC236}">
                    <a16:creationId xmlns:a16="http://schemas.microsoft.com/office/drawing/2014/main" id="{F71C8D2C-456E-4D65-8B32-F4E680D6D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2988" y="4286252"/>
                <a:ext cx="209550" cy="257176"/>
              </a:xfrm>
              <a:custGeom>
                <a:avLst/>
                <a:gdLst>
                  <a:gd name="T0" fmla="*/ 382 w 384"/>
                  <a:gd name="T1" fmla="*/ 22 h 474"/>
                  <a:gd name="T2" fmla="*/ 314 w 384"/>
                  <a:gd name="T3" fmla="*/ 28 h 474"/>
                  <a:gd name="T4" fmla="*/ 264 w 384"/>
                  <a:gd name="T5" fmla="*/ 31 h 474"/>
                  <a:gd name="T6" fmla="*/ 194 w 384"/>
                  <a:gd name="T7" fmla="*/ 31 h 474"/>
                  <a:gd name="T8" fmla="*/ 182 w 384"/>
                  <a:gd name="T9" fmla="*/ 18 h 474"/>
                  <a:gd name="T10" fmla="*/ 71 w 384"/>
                  <a:gd name="T11" fmla="*/ 18 h 474"/>
                  <a:gd name="T12" fmla="*/ 42 w 384"/>
                  <a:gd name="T13" fmla="*/ 9 h 474"/>
                  <a:gd name="T14" fmla="*/ 12 w 384"/>
                  <a:gd name="T15" fmla="*/ 7 h 474"/>
                  <a:gd name="T16" fmla="*/ 0 w 384"/>
                  <a:gd name="T17" fmla="*/ 0 h 474"/>
                  <a:gd name="T18" fmla="*/ 10 w 384"/>
                  <a:gd name="T19" fmla="*/ 47 h 474"/>
                  <a:gd name="T20" fmla="*/ 21 w 384"/>
                  <a:gd name="T21" fmla="*/ 87 h 474"/>
                  <a:gd name="T22" fmla="*/ 39 w 384"/>
                  <a:gd name="T23" fmla="*/ 123 h 474"/>
                  <a:gd name="T24" fmla="*/ 45 w 384"/>
                  <a:gd name="T25" fmla="*/ 184 h 474"/>
                  <a:gd name="T26" fmla="*/ 58 w 384"/>
                  <a:gd name="T27" fmla="*/ 215 h 474"/>
                  <a:gd name="T28" fmla="*/ 60 w 384"/>
                  <a:gd name="T29" fmla="*/ 278 h 474"/>
                  <a:gd name="T30" fmla="*/ 68 w 384"/>
                  <a:gd name="T31" fmla="*/ 313 h 474"/>
                  <a:gd name="T32" fmla="*/ 72 w 384"/>
                  <a:gd name="T33" fmla="*/ 324 h 474"/>
                  <a:gd name="T34" fmla="*/ 86 w 384"/>
                  <a:gd name="T35" fmla="*/ 386 h 474"/>
                  <a:gd name="T36" fmla="*/ 95 w 384"/>
                  <a:gd name="T37" fmla="*/ 430 h 474"/>
                  <a:gd name="T38" fmla="*/ 100 w 384"/>
                  <a:gd name="T39" fmla="*/ 436 h 474"/>
                  <a:gd name="T40" fmla="*/ 126 w 384"/>
                  <a:gd name="T41" fmla="*/ 455 h 474"/>
                  <a:gd name="T42" fmla="*/ 127 w 384"/>
                  <a:gd name="T43" fmla="*/ 453 h 474"/>
                  <a:gd name="T44" fmla="*/ 145 w 384"/>
                  <a:gd name="T45" fmla="*/ 442 h 474"/>
                  <a:gd name="T46" fmla="*/ 162 w 384"/>
                  <a:gd name="T47" fmla="*/ 468 h 474"/>
                  <a:gd name="T48" fmla="*/ 203 w 384"/>
                  <a:gd name="T49" fmla="*/ 467 h 474"/>
                  <a:gd name="T50" fmla="*/ 224 w 384"/>
                  <a:gd name="T51" fmla="*/ 443 h 474"/>
                  <a:gd name="T52" fmla="*/ 224 w 384"/>
                  <a:gd name="T53" fmla="*/ 197 h 474"/>
                  <a:gd name="T54" fmla="*/ 256 w 384"/>
                  <a:gd name="T55" fmla="*/ 182 h 474"/>
                  <a:gd name="T56" fmla="*/ 256 w 384"/>
                  <a:gd name="T57" fmla="*/ 54 h 474"/>
                  <a:gd name="T58" fmla="*/ 287 w 384"/>
                  <a:gd name="T59" fmla="*/ 50 h 474"/>
                  <a:gd name="T60" fmla="*/ 323 w 384"/>
                  <a:gd name="T61" fmla="*/ 38 h 474"/>
                  <a:gd name="T62" fmla="*/ 340 w 384"/>
                  <a:gd name="T63" fmla="*/ 52 h 474"/>
                  <a:gd name="T64" fmla="*/ 363 w 384"/>
                  <a:gd name="T65" fmla="*/ 35 h 474"/>
                  <a:gd name="T66" fmla="*/ 384 w 384"/>
                  <a:gd name="T67" fmla="*/ 31 h 474"/>
                  <a:gd name="T68" fmla="*/ 382 w 384"/>
                  <a:gd name="T69" fmla="*/ 22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4" h="474">
                    <a:moveTo>
                      <a:pt x="382" y="22"/>
                    </a:moveTo>
                    <a:cubicBezTo>
                      <a:pt x="382" y="13"/>
                      <a:pt x="324" y="24"/>
                      <a:pt x="314" y="28"/>
                    </a:cubicBezTo>
                    <a:cubicBezTo>
                      <a:pt x="305" y="31"/>
                      <a:pt x="274" y="37"/>
                      <a:pt x="264" y="31"/>
                    </a:cubicBezTo>
                    <a:cubicBezTo>
                      <a:pt x="255" y="26"/>
                      <a:pt x="194" y="31"/>
                      <a:pt x="194" y="31"/>
                    </a:cubicBezTo>
                    <a:cubicBezTo>
                      <a:pt x="182" y="18"/>
                      <a:pt x="182" y="18"/>
                      <a:pt x="182" y="18"/>
                    </a:cubicBezTo>
                    <a:cubicBezTo>
                      <a:pt x="182" y="18"/>
                      <a:pt x="83" y="18"/>
                      <a:pt x="71" y="18"/>
                    </a:cubicBezTo>
                    <a:cubicBezTo>
                      <a:pt x="60" y="18"/>
                      <a:pt x="52" y="16"/>
                      <a:pt x="42" y="9"/>
                    </a:cubicBezTo>
                    <a:cubicBezTo>
                      <a:pt x="33" y="2"/>
                      <a:pt x="23" y="2"/>
                      <a:pt x="12" y="7"/>
                    </a:cubicBezTo>
                    <a:cubicBezTo>
                      <a:pt x="2" y="12"/>
                      <a:pt x="4" y="2"/>
                      <a:pt x="0" y="0"/>
                    </a:cubicBezTo>
                    <a:cubicBezTo>
                      <a:pt x="3" y="16"/>
                      <a:pt x="7" y="31"/>
                      <a:pt x="10" y="47"/>
                    </a:cubicBezTo>
                    <a:cubicBezTo>
                      <a:pt x="14" y="60"/>
                      <a:pt x="16" y="74"/>
                      <a:pt x="21" y="87"/>
                    </a:cubicBezTo>
                    <a:cubicBezTo>
                      <a:pt x="26" y="100"/>
                      <a:pt x="34" y="111"/>
                      <a:pt x="39" y="123"/>
                    </a:cubicBezTo>
                    <a:cubicBezTo>
                      <a:pt x="48" y="143"/>
                      <a:pt x="46" y="163"/>
                      <a:pt x="45" y="184"/>
                    </a:cubicBezTo>
                    <a:cubicBezTo>
                      <a:pt x="51" y="196"/>
                      <a:pt x="56" y="206"/>
                      <a:pt x="58" y="215"/>
                    </a:cubicBezTo>
                    <a:cubicBezTo>
                      <a:pt x="64" y="235"/>
                      <a:pt x="55" y="265"/>
                      <a:pt x="60" y="278"/>
                    </a:cubicBezTo>
                    <a:cubicBezTo>
                      <a:pt x="63" y="286"/>
                      <a:pt x="66" y="299"/>
                      <a:pt x="68" y="313"/>
                    </a:cubicBezTo>
                    <a:cubicBezTo>
                      <a:pt x="69" y="317"/>
                      <a:pt x="70" y="320"/>
                      <a:pt x="72" y="324"/>
                    </a:cubicBezTo>
                    <a:cubicBezTo>
                      <a:pt x="79" y="345"/>
                      <a:pt x="82" y="364"/>
                      <a:pt x="86" y="386"/>
                    </a:cubicBezTo>
                    <a:cubicBezTo>
                      <a:pt x="88" y="398"/>
                      <a:pt x="89" y="419"/>
                      <a:pt x="95" y="430"/>
                    </a:cubicBezTo>
                    <a:cubicBezTo>
                      <a:pt x="97" y="431"/>
                      <a:pt x="98" y="433"/>
                      <a:pt x="100" y="436"/>
                    </a:cubicBezTo>
                    <a:cubicBezTo>
                      <a:pt x="107" y="443"/>
                      <a:pt x="118" y="447"/>
                      <a:pt x="126" y="455"/>
                    </a:cubicBezTo>
                    <a:cubicBezTo>
                      <a:pt x="127" y="454"/>
                      <a:pt x="127" y="454"/>
                      <a:pt x="127" y="453"/>
                    </a:cubicBezTo>
                    <a:cubicBezTo>
                      <a:pt x="127" y="445"/>
                      <a:pt x="138" y="431"/>
                      <a:pt x="145" y="442"/>
                    </a:cubicBezTo>
                    <a:cubicBezTo>
                      <a:pt x="152" y="453"/>
                      <a:pt x="149" y="468"/>
                      <a:pt x="162" y="468"/>
                    </a:cubicBezTo>
                    <a:cubicBezTo>
                      <a:pt x="175" y="468"/>
                      <a:pt x="199" y="474"/>
                      <a:pt x="203" y="467"/>
                    </a:cubicBezTo>
                    <a:cubicBezTo>
                      <a:pt x="207" y="460"/>
                      <a:pt x="224" y="455"/>
                      <a:pt x="224" y="443"/>
                    </a:cubicBezTo>
                    <a:cubicBezTo>
                      <a:pt x="224" y="197"/>
                      <a:pt x="224" y="197"/>
                      <a:pt x="224" y="197"/>
                    </a:cubicBezTo>
                    <a:cubicBezTo>
                      <a:pt x="224" y="188"/>
                      <a:pt x="256" y="197"/>
                      <a:pt x="256" y="182"/>
                    </a:cubicBezTo>
                    <a:cubicBezTo>
                      <a:pt x="256" y="168"/>
                      <a:pt x="256" y="54"/>
                      <a:pt x="256" y="54"/>
                    </a:cubicBezTo>
                    <a:cubicBezTo>
                      <a:pt x="256" y="54"/>
                      <a:pt x="280" y="52"/>
                      <a:pt x="287" y="50"/>
                    </a:cubicBezTo>
                    <a:cubicBezTo>
                      <a:pt x="293" y="48"/>
                      <a:pt x="317" y="33"/>
                      <a:pt x="323" y="38"/>
                    </a:cubicBezTo>
                    <a:cubicBezTo>
                      <a:pt x="329" y="42"/>
                      <a:pt x="336" y="58"/>
                      <a:pt x="340" y="52"/>
                    </a:cubicBezTo>
                    <a:cubicBezTo>
                      <a:pt x="344" y="47"/>
                      <a:pt x="353" y="35"/>
                      <a:pt x="363" y="35"/>
                    </a:cubicBezTo>
                    <a:cubicBezTo>
                      <a:pt x="368" y="35"/>
                      <a:pt x="376" y="33"/>
                      <a:pt x="384" y="31"/>
                    </a:cubicBezTo>
                    <a:cubicBezTo>
                      <a:pt x="383" y="27"/>
                      <a:pt x="382" y="24"/>
                      <a:pt x="382" y="2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" name="Freeform 6">
                <a:extLst>
                  <a:ext uri="{FF2B5EF4-FFF2-40B4-BE49-F238E27FC236}">
                    <a16:creationId xmlns:a16="http://schemas.microsoft.com/office/drawing/2014/main" id="{37889C7B-A11C-4A8E-A109-E687981BA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538" y="4257677"/>
                <a:ext cx="139700" cy="141288"/>
              </a:xfrm>
              <a:custGeom>
                <a:avLst/>
                <a:gdLst>
                  <a:gd name="T0" fmla="*/ 171 w 258"/>
                  <a:gd name="T1" fmla="*/ 12 h 260"/>
                  <a:gd name="T2" fmla="*/ 166 w 258"/>
                  <a:gd name="T3" fmla="*/ 0 h 260"/>
                  <a:gd name="T4" fmla="*/ 139 w 258"/>
                  <a:gd name="T5" fmla="*/ 1 h 260"/>
                  <a:gd name="T6" fmla="*/ 121 w 258"/>
                  <a:gd name="T7" fmla="*/ 20 h 260"/>
                  <a:gd name="T8" fmla="*/ 91 w 258"/>
                  <a:gd name="T9" fmla="*/ 47 h 260"/>
                  <a:gd name="T10" fmla="*/ 58 w 258"/>
                  <a:gd name="T11" fmla="*/ 88 h 260"/>
                  <a:gd name="T12" fmla="*/ 17 w 258"/>
                  <a:gd name="T13" fmla="*/ 81 h 260"/>
                  <a:gd name="T14" fmla="*/ 0 w 258"/>
                  <a:gd name="T15" fmla="*/ 84 h 260"/>
                  <a:gd name="T16" fmla="*/ 19 w 258"/>
                  <a:gd name="T17" fmla="*/ 105 h 260"/>
                  <a:gd name="T18" fmla="*/ 36 w 258"/>
                  <a:gd name="T19" fmla="*/ 150 h 260"/>
                  <a:gd name="T20" fmla="*/ 69 w 258"/>
                  <a:gd name="T21" fmla="*/ 176 h 260"/>
                  <a:gd name="T22" fmla="*/ 81 w 258"/>
                  <a:gd name="T23" fmla="*/ 204 h 260"/>
                  <a:gd name="T24" fmla="*/ 104 w 258"/>
                  <a:gd name="T25" fmla="*/ 230 h 260"/>
                  <a:gd name="T26" fmla="*/ 127 w 258"/>
                  <a:gd name="T27" fmla="*/ 246 h 260"/>
                  <a:gd name="T28" fmla="*/ 157 w 258"/>
                  <a:gd name="T29" fmla="*/ 252 h 260"/>
                  <a:gd name="T30" fmla="*/ 194 w 258"/>
                  <a:gd name="T31" fmla="*/ 260 h 260"/>
                  <a:gd name="T32" fmla="*/ 227 w 258"/>
                  <a:gd name="T33" fmla="*/ 223 h 260"/>
                  <a:gd name="T34" fmla="*/ 235 w 258"/>
                  <a:gd name="T35" fmla="*/ 186 h 260"/>
                  <a:gd name="T36" fmla="*/ 252 w 258"/>
                  <a:gd name="T37" fmla="*/ 158 h 260"/>
                  <a:gd name="T38" fmla="*/ 242 w 258"/>
                  <a:gd name="T39" fmla="*/ 130 h 260"/>
                  <a:gd name="T40" fmla="*/ 251 w 258"/>
                  <a:gd name="T41" fmla="*/ 97 h 260"/>
                  <a:gd name="T42" fmla="*/ 249 w 258"/>
                  <a:gd name="T43" fmla="*/ 39 h 260"/>
                  <a:gd name="T44" fmla="*/ 212 w 258"/>
                  <a:gd name="T45" fmla="*/ 24 h 260"/>
                  <a:gd name="T46" fmla="*/ 171 w 258"/>
                  <a:gd name="T47" fmla="*/ 1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8" h="260">
                    <a:moveTo>
                      <a:pt x="171" y="12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39" y="1"/>
                      <a:pt x="139" y="1"/>
                      <a:pt x="139" y="1"/>
                    </a:cubicBezTo>
                    <a:cubicBezTo>
                      <a:pt x="121" y="7"/>
                      <a:pt x="121" y="13"/>
                      <a:pt x="121" y="20"/>
                    </a:cubicBezTo>
                    <a:cubicBezTo>
                      <a:pt x="121" y="27"/>
                      <a:pt x="103" y="42"/>
                      <a:pt x="91" y="47"/>
                    </a:cubicBezTo>
                    <a:cubicBezTo>
                      <a:pt x="79" y="51"/>
                      <a:pt x="65" y="84"/>
                      <a:pt x="58" y="88"/>
                    </a:cubicBezTo>
                    <a:cubicBezTo>
                      <a:pt x="50" y="93"/>
                      <a:pt x="24" y="82"/>
                      <a:pt x="17" y="81"/>
                    </a:cubicBezTo>
                    <a:cubicBezTo>
                      <a:pt x="13" y="80"/>
                      <a:pt x="7" y="82"/>
                      <a:pt x="0" y="84"/>
                    </a:cubicBezTo>
                    <a:cubicBezTo>
                      <a:pt x="5" y="93"/>
                      <a:pt x="15" y="105"/>
                      <a:pt x="19" y="105"/>
                    </a:cubicBezTo>
                    <a:cubicBezTo>
                      <a:pt x="24" y="105"/>
                      <a:pt x="25" y="144"/>
                      <a:pt x="36" y="150"/>
                    </a:cubicBezTo>
                    <a:cubicBezTo>
                      <a:pt x="48" y="155"/>
                      <a:pt x="69" y="168"/>
                      <a:pt x="69" y="176"/>
                    </a:cubicBezTo>
                    <a:cubicBezTo>
                      <a:pt x="69" y="183"/>
                      <a:pt x="81" y="193"/>
                      <a:pt x="81" y="204"/>
                    </a:cubicBezTo>
                    <a:cubicBezTo>
                      <a:pt x="81" y="215"/>
                      <a:pt x="94" y="230"/>
                      <a:pt x="104" y="230"/>
                    </a:cubicBezTo>
                    <a:cubicBezTo>
                      <a:pt x="125" y="229"/>
                      <a:pt x="127" y="239"/>
                      <a:pt x="127" y="246"/>
                    </a:cubicBezTo>
                    <a:cubicBezTo>
                      <a:pt x="127" y="252"/>
                      <a:pt x="154" y="246"/>
                      <a:pt x="157" y="252"/>
                    </a:cubicBezTo>
                    <a:cubicBezTo>
                      <a:pt x="161" y="258"/>
                      <a:pt x="187" y="256"/>
                      <a:pt x="194" y="260"/>
                    </a:cubicBezTo>
                    <a:cubicBezTo>
                      <a:pt x="205" y="248"/>
                      <a:pt x="221" y="231"/>
                      <a:pt x="227" y="223"/>
                    </a:cubicBezTo>
                    <a:cubicBezTo>
                      <a:pt x="235" y="209"/>
                      <a:pt x="228" y="191"/>
                      <a:pt x="235" y="186"/>
                    </a:cubicBezTo>
                    <a:cubicBezTo>
                      <a:pt x="242" y="181"/>
                      <a:pt x="258" y="160"/>
                      <a:pt x="252" y="158"/>
                    </a:cubicBezTo>
                    <a:cubicBezTo>
                      <a:pt x="247" y="156"/>
                      <a:pt x="251" y="140"/>
                      <a:pt x="242" y="130"/>
                    </a:cubicBezTo>
                    <a:cubicBezTo>
                      <a:pt x="234" y="120"/>
                      <a:pt x="252" y="115"/>
                      <a:pt x="251" y="97"/>
                    </a:cubicBezTo>
                    <a:cubicBezTo>
                      <a:pt x="249" y="79"/>
                      <a:pt x="254" y="42"/>
                      <a:pt x="249" y="39"/>
                    </a:cubicBezTo>
                    <a:cubicBezTo>
                      <a:pt x="245" y="35"/>
                      <a:pt x="225" y="34"/>
                      <a:pt x="212" y="24"/>
                    </a:cubicBezTo>
                    <a:cubicBezTo>
                      <a:pt x="199" y="14"/>
                      <a:pt x="171" y="12"/>
                      <a:pt x="171" y="1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" name="Freeform 7">
                <a:extLst>
                  <a:ext uri="{FF2B5EF4-FFF2-40B4-BE49-F238E27FC236}">
                    <a16:creationId xmlns:a16="http://schemas.microsoft.com/office/drawing/2014/main" id="{272ADAC5-34AA-4609-9529-B49953BEC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225" y="4303715"/>
                <a:ext cx="157163" cy="195263"/>
              </a:xfrm>
              <a:custGeom>
                <a:avLst/>
                <a:gdLst>
                  <a:gd name="T0" fmla="*/ 264 w 287"/>
                  <a:gd name="T1" fmla="*/ 146 h 361"/>
                  <a:gd name="T2" fmla="*/ 241 w 287"/>
                  <a:gd name="T3" fmla="*/ 120 h 361"/>
                  <a:gd name="T4" fmla="*/ 229 w 287"/>
                  <a:gd name="T5" fmla="*/ 92 h 361"/>
                  <a:gd name="T6" fmla="*/ 196 w 287"/>
                  <a:gd name="T7" fmla="*/ 66 h 361"/>
                  <a:gd name="T8" fmla="*/ 179 w 287"/>
                  <a:gd name="T9" fmla="*/ 21 h 361"/>
                  <a:gd name="T10" fmla="*/ 160 w 287"/>
                  <a:gd name="T11" fmla="*/ 0 h 361"/>
                  <a:gd name="T12" fmla="*/ 139 w 287"/>
                  <a:gd name="T13" fmla="*/ 4 h 361"/>
                  <a:gd name="T14" fmla="*/ 116 w 287"/>
                  <a:gd name="T15" fmla="*/ 21 h 361"/>
                  <a:gd name="T16" fmla="*/ 99 w 287"/>
                  <a:gd name="T17" fmla="*/ 7 h 361"/>
                  <a:gd name="T18" fmla="*/ 63 w 287"/>
                  <a:gd name="T19" fmla="*/ 19 h 361"/>
                  <a:gd name="T20" fmla="*/ 32 w 287"/>
                  <a:gd name="T21" fmla="*/ 23 h 361"/>
                  <a:gd name="T22" fmla="*/ 32 w 287"/>
                  <a:gd name="T23" fmla="*/ 151 h 361"/>
                  <a:gd name="T24" fmla="*/ 0 w 287"/>
                  <a:gd name="T25" fmla="*/ 166 h 361"/>
                  <a:gd name="T26" fmla="*/ 0 w 287"/>
                  <a:gd name="T27" fmla="*/ 275 h 361"/>
                  <a:gd name="T28" fmla="*/ 15 w 287"/>
                  <a:gd name="T29" fmla="*/ 287 h 361"/>
                  <a:gd name="T30" fmla="*/ 26 w 287"/>
                  <a:gd name="T31" fmla="*/ 329 h 361"/>
                  <a:gd name="T32" fmla="*/ 19 w 287"/>
                  <a:gd name="T33" fmla="*/ 338 h 361"/>
                  <a:gd name="T34" fmla="*/ 25 w 287"/>
                  <a:gd name="T35" fmla="*/ 354 h 361"/>
                  <a:gd name="T36" fmla="*/ 57 w 287"/>
                  <a:gd name="T37" fmla="*/ 352 h 361"/>
                  <a:gd name="T38" fmla="*/ 86 w 287"/>
                  <a:gd name="T39" fmla="*/ 314 h 361"/>
                  <a:gd name="T40" fmla="*/ 108 w 287"/>
                  <a:gd name="T41" fmla="*/ 294 h 361"/>
                  <a:gd name="T42" fmla="*/ 146 w 287"/>
                  <a:gd name="T43" fmla="*/ 308 h 361"/>
                  <a:gd name="T44" fmla="*/ 177 w 287"/>
                  <a:gd name="T45" fmla="*/ 291 h 361"/>
                  <a:gd name="T46" fmla="*/ 189 w 287"/>
                  <a:gd name="T47" fmla="*/ 264 h 361"/>
                  <a:gd name="T48" fmla="*/ 217 w 287"/>
                  <a:gd name="T49" fmla="*/ 241 h 361"/>
                  <a:gd name="T50" fmla="*/ 230 w 287"/>
                  <a:gd name="T51" fmla="*/ 215 h 361"/>
                  <a:gd name="T52" fmla="*/ 256 w 287"/>
                  <a:gd name="T53" fmla="*/ 193 h 361"/>
                  <a:gd name="T54" fmla="*/ 276 w 287"/>
                  <a:gd name="T55" fmla="*/ 180 h 361"/>
                  <a:gd name="T56" fmla="*/ 287 w 287"/>
                  <a:gd name="T57" fmla="*/ 162 h 361"/>
                  <a:gd name="T58" fmla="*/ 287 w 287"/>
                  <a:gd name="T59" fmla="*/ 162 h 361"/>
                  <a:gd name="T60" fmla="*/ 264 w 287"/>
                  <a:gd name="T61" fmla="*/ 146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7" h="361">
                    <a:moveTo>
                      <a:pt x="264" y="146"/>
                    </a:moveTo>
                    <a:cubicBezTo>
                      <a:pt x="254" y="146"/>
                      <a:pt x="241" y="131"/>
                      <a:pt x="241" y="120"/>
                    </a:cubicBezTo>
                    <a:cubicBezTo>
                      <a:pt x="241" y="109"/>
                      <a:pt x="229" y="99"/>
                      <a:pt x="229" y="92"/>
                    </a:cubicBezTo>
                    <a:cubicBezTo>
                      <a:pt x="229" y="84"/>
                      <a:pt x="208" y="71"/>
                      <a:pt x="196" y="66"/>
                    </a:cubicBezTo>
                    <a:cubicBezTo>
                      <a:pt x="185" y="60"/>
                      <a:pt x="184" y="21"/>
                      <a:pt x="179" y="21"/>
                    </a:cubicBezTo>
                    <a:cubicBezTo>
                      <a:pt x="175" y="21"/>
                      <a:pt x="165" y="9"/>
                      <a:pt x="160" y="0"/>
                    </a:cubicBezTo>
                    <a:cubicBezTo>
                      <a:pt x="152" y="2"/>
                      <a:pt x="144" y="4"/>
                      <a:pt x="139" y="4"/>
                    </a:cubicBezTo>
                    <a:cubicBezTo>
                      <a:pt x="129" y="4"/>
                      <a:pt x="120" y="16"/>
                      <a:pt x="116" y="21"/>
                    </a:cubicBezTo>
                    <a:cubicBezTo>
                      <a:pt x="112" y="27"/>
                      <a:pt x="105" y="11"/>
                      <a:pt x="99" y="7"/>
                    </a:cubicBezTo>
                    <a:cubicBezTo>
                      <a:pt x="93" y="2"/>
                      <a:pt x="69" y="17"/>
                      <a:pt x="63" y="19"/>
                    </a:cubicBezTo>
                    <a:cubicBezTo>
                      <a:pt x="56" y="21"/>
                      <a:pt x="32" y="23"/>
                      <a:pt x="32" y="23"/>
                    </a:cubicBezTo>
                    <a:cubicBezTo>
                      <a:pt x="32" y="23"/>
                      <a:pt x="32" y="137"/>
                      <a:pt x="32" y="151"/>
                    </a:cubicBezTo>
                    <a:cubicBezTo>
                      <a:pt x="32" y="166"/>
                      <a:pt x="0" y="157"/>
                      <a:pt x="0" y="166"/>
                    </a:cubicBezTo>
                    <a:cubicBezTo>
                      <a:pt x="0" y="170"/>
                      <a:pt x="0" y="221"/>
                      <a:pt x="0" y="275"/>
                    </a:cubicBezTo>
                    <a:cubicBezTo>
                      <a:pt x="7" y="278"/>
                      <a:pt x="13" y="282"/>
                      <a:pt x="15" y="287"/>
                    </a:cubicBezTo>
                    <a:cubicBezTo>
                      <a:pt x="19" y="298"/>
                      <a:pt x="27" y="322"/>
                      <a:pt x="26" y="329"/>
                    </a:cubicBezTo>
                    <a:cubicBezTo>
                      <a:pt x="24" y="336"/>
                      <a:pt x="19" y="331"/>
                      <a:pt x="19" y="338"/>
                    </a:cubicBezTo>
                    <a:cubicBezTo>
                      <a:pt x="19" y="344"/>
                      <a:pt x="15" y="354"/>
                      <a:pt x="25" y="354"/>
                    </a:cubicBezTo>
                    <a:cubicBezTo>
                      <a:pt x="34" y="354"/>
                      <a:pt x="50" y="361"/>
                      <a:pt x="57" y="352"/>
                    </a:cubicBezTo>
                    <a:cubicBezTo>
                      <a:pt x="64" y="343"/>
                      <a:pt x="85" y="323"/>
                      <a:pt x="86" y="314"/>
                    </a:cubicBezTo>
                    <a:cubicBezTo>
                      <a:pt x="87" y="304"/>
                      <a:pt x="92" y="282"/>
                      <a:pt x="108" y="294"/>
                    </a:cubicBezTo>
                    <a:cubicBezTo>
                      <a:pt x="124" y="306"/>
                      <a:pt x="125" y="308"/>
                      <a:pt x="146" y="308"/>
                    </a:cubicBezTo>
                    <a:cubicBezTo>
                      <a:pt x="167" y="308"/>
                      <a:pt x="173" y="307"/>
                      <a:pt x="177" y="291"/>
                    </a:cubicBezTo>
                    <a:cubicBezTo>
                      <a:pt x="181" y="276"/>
                      <a:pt x="177" y="264"/>
                      <a:pt x="189" y="264"/>
                    </a:cubicBezTo>
                    <a:cubicBezTo>
                      <a:pt x="202" y="264"/>
                      <a:pt x="217" y="251"/>
                      <a:pt x="217" y="241"/>
                    </a:cubicBezTo>
                    <a:cubicBezTo>
                      <a:pt x="217" y="231"/>
                      <a:pt x="222" y="215"/>
                      <a:pt x="230" y="215"/>
                    </a:cubicBezTo>
                    <a:cubicBezTo>
                      <a:pt x="238" y="215"/>
                      <a:pt x="254" y="204"/>
                      <a:pt x="256" y="193"/>
                    </a:cubicBezTo>
                    <a:cubicBezTo>
                      <a:pt x="258" y="182"/>
                      <a:pt x="271" y="187"/>
                      <a:pt x="276" y="180"/>
                    </a:cubicBezTo>
                    <a:cubicBezTo>
                      <a:pt x="278" y="177"/>
                      <a:pt x="283" y="169"/>
                      <a:pt x="287" y="162"/>
                    </a:cubicBezTo>
                    <a:cubicBezTo>
                      <a:pt x="287" y="162"/>
                      <a:pt x="287" y="162"/>
                      <a:pt x="287" y="162"/>
                    </a:cubicBezTo>
                    <a:cubicBezTo>
                      <a:pt x="287" y="155"/>
                      <a:pt x="285" y="145"/>
                      <a:pt x="264" y="146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" name="Freeform 8">
                <a:extLst>
                  <a:ext uri="{FF2B5EF4-FFF2-40B4-BE49-F238E27FC236}">
                    <a16:creationId xmlns:a16="http://schemas.microsoft.com/office/drawing/2014/main" id="{50D71ADD-8C9E-4F23-BF3F-AB9B80408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9376" y="4471990"/>
                <a:ext cx="23813" cy="33338"/>
              </a:xfrm>
              <a:custGeom>
                <a:avLst/>
                <a:gdLst>
                  <a:gd name="T0" fmla="*/ 22 w 43"/>
                  <a:gd name="T1" fmla="*/ 0 h 62"/>
                  <a:gd name="T2" fmla="*/ 0 w 43"/>
                  <a:gd name="T3" fmla="*/ 27 h 62"/>
                  <a:gd name="T4" fmla="*/ 20 w 43"/>
                  <a:gd name="T5" fmla="*/ 62 h 62"/>
                  <a:gd name="T6" fmla="*/ 38 w 43"/>
                  <a:gd name="T7" fmla="*/ 53 h 62"/>
                  <a:gd name="T8" fmla="*/ 43 w 43"/>
                  <a:gd name="T9" fmla="*/ 43 h 62"/>
                  <a:gd name="T10" fmla="*/ 40 w 43"/>
                  <a:gd name="T11" fmla="*/ 11 h 62"/>
                  <a:gd name="T12" fmla="*/ 22 w 4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62">
                    <a:moveTo>
                      <a:pt x="22" y="0"/>
                    </a:moveTo>
                    <a:cubicBezTo>
                      <a:pt x="14" y="0"/>
                      <a:pt x="0" y="22"/>
                      <a:pt x="0" y="27"/>
                    </a:cubicBezTo>
                    <a:cubicBezTo>
                      <a:pt x="0" y="31"/>
                      <a:pt x="10" y="61"/>
                      <a:pt x="20" y="62"/>
                    </a:cubicBezTo>
                    <a:cubicBezTo>
                      <a:pt x="30" y="62"/>
                      <a:pt x="37" y="62"/>
                      <a:pt x="38" y="53"/>
                    </a:cubicBezTo>
                    <a:cubicBezTo>
                      <a:pt x="38" y="49"/>
                      <a:pt x="41" y="45"/>
                      <a:pt x="43" y="43"/>
                    </a:cubicBezTo>
                    <a:cubicBezTo>
                      <a:pt x="42" y="36"/>
                      <a:pt x="41" y="20"/>
                      <a:pt x="40" y="11"/>
                    </a:cubicBezTo>
                    <a:cubicBezTo>
                      <a:pt x="34" y="6"/>
                      <a:pt x="27" y="0"/>
                      <a:pt x="22" y="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" name="Freeform 9">
                <a:extLst>
                  <a:ext uri="{FF2B5EF4-FFF2-40B4-BE49-F238E27FC236}">
                    <a16:creationId xmlns:a16="http://schemas.microsoft.com/office/drawing/2014/main" id="{F29F8AA9-859E-4F54-AAC4-254D9DA90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5876" y="4529140"/>
                <a:ext cx="39688" cy="50800"/>
              </a:xfrm>
              <a:custGeom>
                <a:avLst/>
                <a:gdLst>
                  <a:gd name="T0" fmla="*/ 51 w 72"/>
                  <a:gd name="T1" fmla="*/ 9 h 91"/>
                  <a:gd name="T2" fmla="*/ 19 w 72"/>
                  <a:gd name="T3" fmla="*/ 25 h 91"/>
                  <a:gd name="T4" fmla="*/ 0 w 72"/>
                  <a:gd name="T5" fmla="*/ 58 h 91"/>
                  <a:gd name="T6" fmla="*/ 19 w 72"/>
                  <a:gd name="T7" fmla="*/ 89 h 91"/>
                  <a:gd name="T8" fmla="*/ 32 w 72"/>
                  <a:gd name="T9" fmla="*/ 91 h 91"/>
                  <a:gd name="T10" fmla="*/ 40 w 72"/>
                  <a:gd name="T11" fmla="*/ 71 h 91"/>
                  <a:gd name="T12" fmla="*/ 60 w 72"/>
                  <a:gd name="T13" fmla="*/ 64 h 91"/>
                  <a:gd name="T14" fmla="*/ 72 w 72"/>
                  <a:gd name="T15" fmla="*/ 38 h 91"/>
                  <a:gd name="T16" fmla="*/ 51 w 72"/>
                  <a:gd name="T17" fmla="*/ 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91">
                    <a:moveTo>
                      <a:pt x="51" y="9"/>
                    </a:moveTo>
                    <a:cubicBezTo>
                      <a:pt x="47" y="0"/>
                      <a:pt x="22" y="16"/>
                      <a:pt x="19" y="25"/>
                    </a:cubicBezTo>
                    <a:cubicBezTo>
                      <a:pt x="15" y="33"/>
                      <a:pt x="0" y="58"/>
                      <a:pt x="0" y="58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32" y="91"/>
                      <a:pt x="36" y="80"/>
                      <a:pt x="40" y="71"/>
                    </a:cubicBezTo>
                    <a:cubicBezTo>
                      <a:pt x="43" y="62"/>
                      <a:pt x="60" y="73"/>
                      <a:pt x="60" y="64"/>
                    </a:cubicBezTo>
                    <a:cubicBezTo>
                      <a:pt x="60" y="55"/>
                      <a:pt x="72" y="47"/>
                      <a:pt x="72" y="38"/>
                    </a:cubicBezTo>
                    <a:cubicBezTo>
                      <a:pt x="72" y="29"/>
                      <a:pt x="55" y="18"/>
                      <a:pt x="51" y="9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" name="Freeform 10">
                <a:extLst>
                  <a:ext uri="{FF2B5EF4-FFF2-40B4-BE49-F238E27FC236}">
                    <a16:creationId xmlns:a16="http://schemas.microsoft.com/office/drawing/2014/main" id="{CD248767-3727-41A7-A29B-D21F8A54AE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92838" y="4391028"/>
                <a:ext cx="273050" cy="287338"/>
              </a:xfrm>
              <a:custGeom>
                <a:avLst/>
                <a:gdLst>
                  <a:gd name="T0" fmla="*/ 475 w 504"/>
                  <a:gd name="T1" fmla="*/ 244 h 527"/>
                  <a:gd name="T2" fmla="*/ 483 w 504"/>
                  <a:gd name="T3" fmla="*/ 220 h 527"/>
                  <a:gd name="T4" fmla="*/ 504 w 504"/>
                  <a:gd name="T5" fmla="*/ 194 h 527"/>
                  <a:gd name="T6" fmla="*/ 479 w 504"/>
                  <a:gd name="T7" fmla="*/ 192 h 527"/>
                  <a:gd name="T8" fmla="*/ 456 w 504"/>
                  <a:gd name="T9" fmla="*/ 211 h 527"/>
                  <a:gd name="T10" fmla="*/ 458 w 504"/>
                  <a:gd name="T11" fmla="*/ 149 h 527"/>
                  <a:gd name="T12" fmla="*/ 476 w 504"/>
                  <a:gd name="T13" fmla="*/ 153 h 527"/>
                  <a:gd name="T14" fmla="*/ 453 w 504"/>
                  <a:gd name="T15" fmla="*/ 15 h 527"/>
                  <a:gd name="T16" fmla="*/ 385 w 504"/>
                  <a:gd name="T17" fmla="*/ 0 h 527"/>
                  <a:gd name="T18" fmla="*/ 354 w 504"/>
                  <a:gd name="T19" fmla="*/ 31 h 527"/>
                  <a:gd name="T20" fmla="*/ 315 w 504"/>
                  <a:gd name="T21" fmla="*/ 79 h 527"/>
                  <a:gd name="T22" fmla="*/ 275 w 504"/>
                  <a:gd name="T23" fmla="*/ 129 h 527"/>
                  <a:gd name="T24" fmla="*/ 206 w 504"/>
                  <a:gd name="T25" fmla="*/ 132 h 527"/>
                  <a:gd name="T26" fmla="*/ 155 w 504"/>
                  <a:gd name="T27" fmla="*/ 190 h 527"/>
                  <a:gd name="T28" fmla="*/ 117 w 504"/>
                  <a:gd name="T29" fmla="*/ 176 h 527"/>
                  <a:gd name="T30" fmla="*/ 113 w 504"/>
                  <a:gd name="T31" fmla="*/ 125 h 527"/>
                  <a:gd name="T32" fmla="*/ 98 w 504"/>
                  <a:gd name="T33" fmla="*/ 250 h 527"/>
                  <a:gd name="T34" fmla="*/ 36 w 504"/>
                  <a:gd name="T35" fmla="*/ 275 h 527"/>
                  <a:gd name="T36" fmla="*/ 1 w 504"/>
                  <a:gd name="T37" fmla="*/ 260 h 527"/>
                  <a:gd name="T38" fmla="*/ 5 w 504"/>
                  <a:gd name="T39" fmla="*/ 268 h 527"/>
                  <a:gd name="T40" fmla="*/ 23 w 504"/>
                  <a:gd name="T41" fmla="*/ 347 h 527"/>
                  <a:gd name="T42" fmla="*/ 42 w 504"/>
                  <a:gd name="T43" fmla="*/ 397 h 527"/>
                  <a:gd name="T44" fmla="*/ 42 w 504"/>
                  <a:gd name="T45" fmla="*/ 432 h 527"/>
                  <a:gd name="T46" fmla="*/ 49 w 504"/>
                  <a:gd name="T47" fmla="*/ 490 h 527"/>
                  <a:gd name="T48" fmla="*/ 66 w 504"/>
                  <a:gd name="T49" fmla="*/ 504 h 527"/>
                  <a:gd name="T50" fmla="*/ 104 w 504"/>
                  <a:gd name="T51" fmla="*/ 518 h 527"/>
                  <a:gd name="T52" fmla="*/ 154 w 504"/>
                  <a:gd name="T53" fmla="*/ 497 h 527"/>
                  <a:gd name="T54" fmla="*/ 192 w 504"/>
                  <a:gd name="T55" fmla="*/ 489 h 527"/>
                  <a:gd name="T56" fmla="*/ 229 w 504"/>
                  <a:gd name="T57" fmla="*/ 486 h 527"/>
                  <a:gd name="T58" fmla="*/ 235 w 504"/>
                  <a:gd name="T59" fmla="*/ 485 h 527"/>
                  <a:gd name="T60" fmla="*/ 239 w 504"/>
                  <a:gd name="T61" fmla="*/ 483 h 527"/>
                  <a:gd name="T62" fmla="*/ 281 w 504"/>
                  <a:gd name="T63" fmla="*/ 473 h 527"/>
                  <a:gd name="T64" fmla="*/ 286 w 504"/>
                  <a:gd name="T65" fmla="*/ 472 h 527"/>
                  <a:gd name="T66" fmla="*/ 414 w 504"/>
                  <a:gd name="T67" fmla="*/ 341 h 527"/>
                  <a:gd name="T68" fmla="*/ 444 w 504"/>
                  <a:gd name="T69" fmla="*/ 287 h 527"/>
                  <a:gd name="T70" fmla="*/ 444 w 504"/>
                  <a:gd name="T71" fmla="*/ 280 h 527"/>
                  <a:gd name="T72" fmla="*/ 360 w 504"/>
                  <a:gd name="T73" fmla="*/ 326 h 527"/>
                  <a:gd name="T74" fmla="*/ 339 w 504"/>
                  <a:gd name="T75" fmla="*/ 344 h 527"/>
                  <a:gd name="T76" fmla="*/ 339 w 504"/>
                  <a:gd name="T77" fmla="*/ 280 h 527"/>
                  <a:gd name="T78" fmla="*/ 392 w 504"/>
                  <a:gd name="T79" fmla="*/ 293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04" h="527">
                    <a:moveTo>
                      <a:pt x="444" y="280"/>
                    </a:moveTo>
                    <a:cubicBezTo>
                      <a:pt x="443" y="262"/>
                      <a:pt x="458" y="247"/>
                      <a:pt x="475" y="244"/>
                    </a:cubicBezTo>
                    <a:cubicBezTo>
                      <a:pt x="475" y="244"/>
                      <a:pt x="475" y="244"/>
                      <a:pt x="475" y="243"/>
                    </a:cubicBezTo>
                    <a:cubicBezTo>
                      <a:pt x="478" y="236"/>
                      <a:pt x="480" y="228"/>
                      <a:pt x="483" y="220"/>
                    </a:cubicBezTo>
                    <a:cubicBezTo>
                      <a:pt x="486" y="208"/>
                      <a:pt x="494" y="200"/>
                      <a:pt x="503" y="196"/>
                    </a:cubicBezTo>
                    <a:cubicBezTo>
                      <a:pt x="503" y="195"/>
                      <a:pt x="504" y="195"/>
                      <a:pt x="504" y="194"/>
                    </a:cubicBezTo>
                    <a:cubicBezTo>
                      <a:pt x="492" y="194"/>
                      <a:pt x="480" y="196"/>
                      <a:pt x="480" y="196"/>
                    </a:cubicBezTo>
                    <a:cubicBezTo>
                      <a:pt x="480" y="196"/>
                      <a:pt x="479" y="194"/>
                      <a:pt x="479" y="192"/>
                    </a:cubicBezTo>
                    <a:cubicBezTo>
                      <a:pt x="477" y="194"/>
                      <a:pt x="474" y="198"/>
                      <a:pt x="474" y="202"/>
                    </a:cubicBezTo>
                    <a:cubicBezTo>
                      <a:pt x="473" y="211"/>
                      <a:pt x="466" y="211"/>
                      <a:pt x="456" y="211"/>
                    </a:cubicBezTo>
                    <a:cubicBezTo>
                      <a:pt x="446" y="210"/>
                      <a:pt x="436" y="180"/>
                      <a:pt x="436" y="176"/>
                    </a:cubicBezTo>
                    <a:cubicBezTo>
                      <a:pt x="436" y="171"/>
                      <a:pt x="450" y="149"/>
                      <a:pt x="458" y="149"/>
                    </a:cubicBezTo>
                    <a:cubicBezTo>
                      <a:pt x="463" y="149"/>
                      <a:pt x="470" y="155"/>
                      <a:pt x="476" y="160"/>
                    </a:cubicBezTo>
                    <a:cubicBezTo>
                      <a:pt x="476" y="157"/>
                      <a:pt x="476" y="154"/>
                      <a:pt x="476" y="153"/>
                    </a:cubicBezTo>
                    <a:cubicBezTo>
                      <a:pt x="477" y="148"/>
                      <a:pt x="482" y="91"/>
                      <a:pt x="473" y="85"/>
                    </a:cubicBezTo>
                    <a:cubicBezTo>
                      <a:pt x="465" y="79"/>
                      <a:pt x="456" y="21"/>
                      <a:pt x="453" y="15"/>
                    </a:cubicBezTo>
                    <a:cubicBezTo>
                      <a:pt x="450" y="10"/>
                      <a:pt x="419" y="13"/>
                      <a:pt x="415" y="6"/>
                    </a:cubicBezTo>
                    <a:cubicBezTo>
                      <a:pt x="412" y="0"/>
                      <a:pt x="385" y="6"/>
                      <a:pt x="385" y="0"/>
                    </a:cubicBezTo>
                    <a:cubicBezTo>
                      <a:pt x="381" y="7"/>
                      <a:pt x="376" y="15"/>
                      <a:pt x="374" y="18"/>
                    </a:cubicBezTo>
                    <a:cubicBezTo>
                      <a:pt x="369" y="25"/>
                      <a:pt x="356" y="20"/>
                      <a:pt x="354" y="31"/>
                    </a:cubicBezTo>
                    <a:cubicBezTo>
                      <a:pt x="352" y="42"/>
                      <a:pt x="336" y="53"/>
                      <a:pt x="328" y="53"/>
                    </a:cubicBezTo>
                    <a:cubicBezTo>
                      <a:pt x="320" y="53"/>
                      <a:pt x="315" y="69"/>
                      <a:pt x="315" y="79"/>
                    </a:cubicBezTo>
                    <a:cubicBezTo>
                      <a:pt x="315" y="89"/>
                      <a:pt x="300" y="102"/>
                      <a:pt x="287" y="102"/>
                    </a:cubicBezTo>
                    <a:cubicBezTo>
                      <a:pt x="275" y="102"/>
                      <a:pt x="279" y="114"/>
                      <a:pt x="275" y="129"/>
                    </a:cubicBezTo>
                    <a:cubicBezTo>
                      <a:pt x="271" y="145"/>
                      <a:pt x="265" y="146"/>
                      <a:pt x="244" y="146"/>
                    </a:cubicBezTo>
                    <a:cubicBezTo>
                      <a:pt x="223" y="146"/>
                      <a:pt x="222" y="144"/>
                      <a:pt x="206" y="132"/>
                    </a:cubicBezTo>
                    <a:cubicBezTo>
                      <a:pt x="190" y="120"/>
                      <a:pt x="185" y="142"/>
                      <a:pt x="184" y="152"/>
                    </a:cubicBezTo>
                    <a:cubicBezTo>
                      <a:pt x="183" y="161"/>
                      <a:pt x="162" y="181"/>
                      <a:pt x="155" y="190"/>
                    </a:cubicBezTo>
                    <a:cubicBezTo>
                      <a:pt x="148" y="199"/>
                      <a:pt x="132" y="192"/>
                      <a:pt x="123" y="192"/>
                    </a:cubicBezTo>
                    <a:cubicBezTo>
                      <a:pt x="113" y="192"/>
                      <a:pt x="117" y="182"/>
                      <a:pt x="117" y="176"/>
                    </a:cubicBezTo>
                    <a:cubicBezTo>
                      <a:pt x="117" y="169"/>
                      <a:pt x="122" y="174"/>
                      <a:pt x="124" y="167"/>
                    </a:cubicBezTo>
                    <a:cubicBezTo>
                      <a:pt x="125" y="160"/>
                      <a:pt x="117" y="136"/>
                      <a:pt x="113" y="125"/>
                    </a:cubicBezTo>
                    <a:cubicBezTo>
                      <a:pt x="111" y="120"/>
                      <a:pt x="105" y="116"/>
                      <a:pt x="98" y="113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8" y="262"/>
                      <a:pt x="81" y="267"/>
                      <a:pt x="77" y="274"/>
                    </a:cubicBezTo>
                    <a:cubicBezTo>
                      <a:pt x="73" y="281"/>
                      <a:pt x="49" y="275"/>
                      <a:pt x="36" y="275"/>
                    </a:cubicBezTo>
                    <a:cubicBezTo>
                      <a:pt x="23" y="275"/>
                      <a:pt x="26" y="260"/>
                      <a:pt x="19" y="249"/>
                    </a:cubicBezTo>
                    <a:cubicBezTo>
                      <a:pt x="12" y="238"/>
                      <a:pt x="1" y="252"/>
                      <a:pt x="1" y="260"/>
                    </a:cubicBezTo>
                    <a:cubicBezTo>
                      <a:pt x="1" y="261"/>
                      <a:pt x="1" y="261"/>
                      <a:pt x="0" y="262"/>
                    </a:cubicBezTo>
                    <a:cubicBezTo>
                      <a:pt x="2" y="264"/>
                      <a:pt x="4" y="266"/>
                      <a:pt x="5" y="268"/>
                    </a:cubicBezTo>
                    <a:cubicBezTo>
                      <a:pt x="10" y="277"/>
                      <a:pt x="10" y="297"/>
                      <a:pt x="16" y="304"/>
                    </a:cubicBezTo>
                    <a:cubicBezTo>
                      <a:pt x="26" y="315"/>
                      <a:pt x="29" y="334"/>
                      <a:pt x="23" y="347"/>
                    </a:cubicBezTo>
                    <a:cubicBezTo>
                      <a:pt x="23" y="350"/>
                      <a:pt x="24" y="353"/>
                      <a:pt x="24" y="356"/>
                    </a:cubicBezTo>
                    <a:cubicBezTo>
                      <a:pt x="31" y="373"/>
                      <a:pt x="39" y="387"/>
                      <a:pt x="42" y="397"/>
                    </a:cubicBezTo>
                    <a:cubicBezTo>
                      <a:pt x="47" y="414"/>
                      <a:pt x="52" y="430"/>
                      <a:pt x="42" y="432"/>
                    </a:cubicBezTo>
                    <a:cubicBezTo>
                      <a:pt x="42" y="432"/>
                      <a:pt x="42" y="432"/>
                      <a:pt x="42" y="432"/>
                    </a:cubicBezTo>
                    <a:cubicBezTo>
                      <a:pt x="48" y="447"/>
                      <a:pt x="51" y="462"/>
                      <a:pt x="51" y="478"/>
                    </a:cubicBezTo>
                    <a:cubicBezTo>
                      <a:pt x="51" y="483"/>
                      <a:pt x="50" y="487"/>
                      <a:pt x="49" y="490"/>
                    </a:cubicBezTo>
                    <a:cubicBezTo>
                      <a:pt x="49" y="492"/>
                      <a:pt x="51" y="494"/>
                      <a:pt x="53" y="494"/>
                    </a:cubicBezTo>
                    <a:cubicBezTo>
                      <a:pt x="62" y="496"/>
                      <a:pt x="59" y="503"/>
                      <a:pt x="66" y="504"/>
                    </a:cubicBezTo>
                    <a:cubicBezTo>
                      <a:pt x="74" y="504"/>
                      <a:pt x="79" y="512"/>
                      <a:pt x="84" y="520"/>
                    </a:cubicBezTo>
                    <a:cubicBezTo>
                      <a:pt x="88" y="527"/>
                      <a:pt x="99" y="527"/>
                      <a:pt x="104" y="518"/>
                    </a:cubicBezTo>
                    <a:cubicBezTo>
                      <a:pt x="109" y="510"/>
                      <a:pt x="123" y="507"/>
                      <a:pt x="138" y="507"/>
                    </a:cubicBezTo>
                    <a:cubicBezTo>
                      <a:pt x="142" y="502"/>
                      <a:pt x="148" y="498"/>
                      <a:pt x="154" y="497"/>
                    </a:cubicBezTo>
                    <a:cubicBezTo>
                      <a:pt x="159" y="495"/>
                      <a:pt x="164" y="494"/>
                      <a:pt x="169" y="493"/>
                    </a:cubicBezTo>
                    <a:cubicBezTo>
                      <a:pt x="176" y="488"/>
                      <a:pt x="184" y="487"/>
                      <a:pt x="192" y="489"/>
                    </a:cubicBezTo>
                    <a:cubicBezTo>
                      <a:pt x="199" y="488"/>
                      <a:pt x="207" y="488"/>
                      <a:pt x="213" y="490"/>
                    </a:cubicBezTo>
                    <a:cubicBezTo>
                      <a:pt x="218" y="487"/>
                      <a:pt x="223" y="486"/>
                      <a:pt x="229" y="486"/>
                    </a:cubicBezTo>
                    <a:cubicBezTo>
                      <a:pt x="230" y="486"/>
                      <a:pt x="232" y="485"/>
                      <a:pt x="233" y="485"/>
                    </a:cubicBezTo>
                    <a:cubicBezTo>
                      <a:pt x="234" y="485"/>
                      <a:pt x="234" y="485"/>
                      <a:pt x="235" y="485"/>
                    </a:cubicBezTo>
                    <a:cubicBezTo>
                      <a:pt x="236" y="484"/>
                      <a:pt x="237" y="484"/>
                      <a:pt x="238" y="483"/>
                    </a:cubicBezTo>
                    <a:cubicBezTo>
                      <a:pt x="238" y="483"/>
                      <a:pt x="239" y="483"/>
                      <a:pt x="239" y="483"/>
                    </a:cubicBezTo>
                    <a:cubicBezTo>
                      <a:pt x="240" y="482"/>
                      <a:pt x="241" y="480"/>
                      <a:pt x="241" y="479"/>
                    </a:cubicBezTo>
                    <a:cubicBezTo>
                      <a:pt x="251" y="467"/>
                      <a:pt x="268" y="466"/>
                      <a:pt x="281" y="473"/>
                    </a:cubicBezTo>
                    <a:cubicBezTo>
                      <a:pt x="283" y="473"/>
                      <a:pt x="284" y="472"/>
                      <a:pt x="286" y="472"/>
                    </a:cubicBezTo>
                    <a:cubicBezTo>
                      <a:pt x="286" y="472"/>
                      <a:pt x="286" y="472"/>
                      <a:pt x="286" y="472"/>
                    </a:cubicBezTo>
                    <a:cubicBezTo>
                      <a:pt x="315" y="446"/>
                      <a:pt x="353" y="440"/>
                      <a:pt x="376" y="408"/>
                    </a:cubicBezTo>
                    <a:cubicBezTo>
                      <a:pt x="391" y="387"/>
                      <a:pt x="402" y="364"/>
                      <a:pt x="414" y="341"/>
                    </a:cubicBezTo>
                    <a:cubicBezTo>
                      <a:pt x="411" y="336"/>
                      <a:pt x="409" y="331"/>
                      <a:pt x="409" y="324"/>
                    </a:cubicBezTo>
                    <a:cubicBezTo>
                      <a:pt x="408" y="306"/>
                      <a:pt x="426" y="285"/>
                      <a:pt x="444" y="287"/>
                    </a:cubicBezTo>
                    <a:cubicBezTo>
                      <a:pt x="444" y="287"/>
                      <a:pt x="445" y="287"/>
                      <a:pt x="445" y="287"/>
                    </a:cubicBezTo>
                    <a:cubicBezTo>
                      <a:pt x="444" y="285"/>
                      <a:pt x="444" y="283"/>
                      <a:pt x="444" y="280"/>
                    </a:cubicBezTo>
                    <a:close/>
                    <a:moveTo>
                      <a:pt x="380" y="319"/>
                    </a:moveTo>
                    <a:cubicBezTo>
                      <a:pt x="380" y="328"/>
                      <a:pt x="363" y="317"/>
                      <a:pt x="360" y="326"/>
                    </a:cubicBezTo>
                    <a:cubicBezTo>
                      <a:pt x="356" y="335"/>
                      <a:pt x="352" y="346"/>
                      <a:pt x="352" y="346"/>
                    </a:cubicBezTo>
                    <a:cubicBezTo>
                      <a:pt x="339" y="344"/>
                      <a:pt x="339" y="344"/>
                      <a:pt x="339" y="344"/>
                    </a:cubicBezTo>
                    <a:cubicBezTo>
                      <a:pt x="320" y="313"/>
                      <a:pt x="320" y="313"/>
                      <a:pt x="320" y="313"/>
                    </a:cubicBezTo>
                    <a:cubicBezTo>
                      <a:pt x="320" y="313"/>
                      <a:pt x="335" y="288"/>
                      <a:pt x="339" y="280"/>
                    </a:cubicBezTo>
                    <a:cubicBezTo>
                      <a:pt x="342" y="271"/>
                      <a:pt x="367" y="255"/>
                      <a:pt x="371" y="264"/>
                    </a:cubicBezTo>
                    <a:cubicBezTo>
                      <a:pt x="375" y="273"/>
                      <a:pt x="392" y="284"/>
                      <a:pt x="392" y="293"/>
                    </a:cubicBezTo>
                    <a:cubicBezTo>
                      <a:pt x="392" y="302"/>
                      <a:pt x="380" y="310"/>
                      <a:pt x="380" y="3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" name="Freeform 11">
                <a:extLst>
                  <a:ext uri="{FF2B5EF4-FFF2-40B4-BE49-F238E27FC236}">
                    <a16:creationId xmlns:a16="http://schemas.microsoft.com/office/drawing/2014/main" id="{1A31DAFD-F3DA-4024-B6E2-77521EFEB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9813" y="4054477"/>
                <a:ext cx="195263" cy="252413"/>
              </a:xfrm>
              <a:custGeom>
                <a:avLst/>
                <a:gdLst>
                  <a:gd name="T0" fmla="*/ 350 w 358"/>
                  <a:gd name="T1" fmla="*/ 187 h 463"/>
                  <a:gd name="T2" fmla="*/ 321 w 358"/>
                  <a:gd name="T3" fmla="*/ 190 h 463"/>
                  <a:gd name="T4" fmla="*/ 304 w 358"/>
                  <a:gd name="T5" fmla="*/ 200 h 463"/>
                  <a:gd name="T6" fmla="*/ 304 w 358"/>
                  <a:gd name="T7" fmla="*/ 170 h 463"/>
                  <a:gd name="T8" fmla="*/ 288 w 358"/>
                  <a:gd name="T9" fmla="*/ 140 h 463"/>
                  <a:gd name="T10" fmla="*/ 293 w 358"/>
                  <a:gd name="T11" fmla="*/ 87 h 463"/>
                  <a:gd name="T12" fmla="*/ 287 w 358"/>
                  <a:gd name="T13" fmla="*/ 57 h 463"/>
                  <a:gd name="T14" fmla="*/ 266 w 358"/>
                  <a:gd name="T15" fmla="*/ 53 h 463"/>
                  <a:gd name="T16" fmla="*/ 250 w 358"/>
                  <a:gd name="T17" fmla="*/ 44 h 463"/>
                  <a:gd name="T18" fmla="*/ 224 w 358"/>
                  <a:gd name="T19" fmla="*/ 44 h 463"/>
                  <a:gd name="T20" fmla="*/ 211 w 358"/>
                  <a:gd name="T21" fmla="*/ 77 h 463"/>
                  <a:gd name="T22" fmla="*/ 174 w 358"/>
                  <a:gd name="T23" fmla="*/ 84 h 463"/>
                  <a:gd name="T24" fmla="*/ 147 w 358"/>
                  <a:gd name="T25" fmla="*/ 61 h 463"/>
                  <a:gd name="T26" fmla="*/ 134 w 358"/>
                  <a:gd name="T27" fmla="*/ 33 h 463"/>
                  <a:gd name="T28" fmla="*/ 129 w 358"/>
                  <a:gd name="T29" fmla="*/ 1 h 463"/>
                  <a:gd name="T30" fmla="*/ 24 w 358"/>
                  <a:gd name="T31" fmla="*/ 1 h 463"/>
                  <a:gd name="T32" fmla="*/ 6 w 358"/>
                  <a:gd name="T33" fmla="*/ 13 h 463"/>
                  <a:gd name="T34" fmla="*/ 34 w 358"/>
                  <a:gd name="T35" fmla="*/ 91 h 463"/>
                  <a:gd name="T36" fmla="*/ 29 w 358"/>
                  <a:gd name="T37" fmla="*/ 130 h 463"/>
                  <a:gd name="T38" fmla="*/ 49 w 358"/>
                  <a:gd name="T39" fmla="*/ 208 h 463"/>
                  <a:gd name="T40" fmla="*/ 26 w 358"/>
                  <a:gd name="T41" fmla="*/ 262 h 463"/>
                  <a:gd name="T42" fmla="*/ 17 w 358"/>
                  <a:gd name="T43" fmla="*/ 278 h 463"/>
                  <a:gd name="T44" fmla="*/ 4 w 358"/>
                  <a:gd name="T45" fmla="*/ 392 h 463"/>
                  <a:gd name="T46" fmla="*/ 0 w 358"/>
                  <a:gd name="T47" fmla="*/ 401 h 463"/>
                  <a:gd name="T48" fmla="*/ 2 w 358"/>
                  <a:gd name="T49" fmla="*/ 411 h 463"/>
                  <a:gd name="T50" fmla="*/ 6 w 358"/>
                  <a:gd name="T51" fmla="*/ 426 h 463"/>
                  <a:gd name="T52" fmla="*/ 18 w 358"/>
                  <a:gd name="T53" fmla="*/ 433 h 463"/>
                  <a:gd name="T54" fmla="*/ 48 w 358"/>
                  <a:gd name="T55" fmla="*/ 435 h 463"/>
                  <a:gd name="T56" fmla="*/ 77 w 358"/>
                  <a:gd name="T57" fmla="*/ 444 h 463"/>
                  <a:gd name="T58" fmla="*/ 188 w 358"/>
                  <a:gd name="T59" fmla="*/ 444 h 463"/>
                  <a:gd name="T60" fmla="*/ 200 w 358"/>
                  <a:gd name="T61" fmla="*/ 457 h 463"/>
                  <a:gd name="T62" fmla="*/ 270 w 358"/>
                  <a:gd name="T63" fmla="*/ 457 h 463"/>
                  <a:gd name="T64" fmla="*/ 320 w 358"/>
                  <a:gd name="T65" fmla="*/ 454 h 463"/>
                  <a:gd name="T66" fmla="*/ 329 w 358"/>
                  <a:gd name="T67" fmla="*/ 451 h 463"/>
                  <a:gd name="T68" fmla="*/ 292 w 358"/>
                  <a:gd name="T69" fmla="*/ 393 h 463"/>
                  <a:gd name="T70" fmla="*/ 296 w 358"/>
                  <a:gd name="T71" fmla="*/ 269 h 463"/>
                  <a:gd name="T72" fmla="*/ 343 w 358"/>
                  <a:gd name="T73" fmla="*/ 271 h 463"/>
                  <a:gd name="T74" fmla="*/ 352 w 358"/>
                  <a:gd name="T75" fmla="*/ 261 h 463"/>
                  <a:gd name="T76" fmla="*/ 358 w 358"/>
                  <a:gd name="T77" fmla="*/ 187 h 463"/>
                  <a:gd name="T78" fmla="*/ 350 w 358"/>
                  <a:gd name="T79" fmla="*/ 187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8" h="463">
                    <a:moveTo>
                      <a:pt x="350" y="187"/>
                    </a:moveTo>
                    <a:cubicBezTo>
                      <a:pt x="340" y="192"/>
                      <a:pt x="331" y="190"/>
                      <a:pt x="321" y="190"/>
                    </a:cubicBezTo>
                    <a:cubicBezTo>
                      <a:pt x="311" y="190"/>
                      <a:pt x="310" y="202"/>
                      <a:pt x="304" y="200"/>
                    </a:cubicBezTo>
                    <a:cubicBezTo>
                      <a:pt x="298" y="198"/>
                      <a:pt x="303" y="178"/>
                      <a:pt x="304" y="170"/>
                    </a:cubicBezTo>
                    <a:cubicBezTo>
                      <a:pt x="305" y="162"/>
                      <a:pt x="295" y="147"/>
                      <a:pt x="288" y="140"/>
                    </a:cubicBezTo>
                    <a:cubicBezTo>
                      <a:pt x="281" y="134"/>
                      <a:pt x="297" y="92"/>
                      <a:pt x="293" y="87"/>
                    </a:cubicBezTo>
                    <a:cubicBezTo>
                      <a:pt x="288" y="82"/>
                      <a:pt x="287" y="69"/>
                      <a:pt x="287" y="57"/>
                    </a:cubicBezTo>
                    <a:cubicBezTo>
                      <a:pt x="287" y="46"/>
                      <a:pt x="280" y="53"/>
                      <a:pt x="266" y="53"/>
                    </a:cubicBezTo>
                    <a:cubicBezTo>
                      <a:pt x="251" y="53"/>
                      <a:pt x="250" y="44"/>
                      <a:pt x="250" y="44"/>
                    </a:cubicBezTo>
                    <a:cubicBezTo>
                      <a:pt x="250" y="44"/>
                      <a:pt x="233" y="39"/>
                      <a:pt x="224" y="44"/>
                    </a:cubicBezTo>
                    <a:cubicBezTo>
                      <a:pt x="216" y="49"/>
                      <a:pt x="217" y="79"/>
                      <a:pt x="211" y="77"/>
                    </a:cubicBezTo>
                    <a:cubicBezTo>
                      <a:pt x="206" y="76"/>
                      <a:pt x="188" y="79"/>
                      <a:pt x="174" y="84"/>
                    </a:cubicBezTo>
                    <a:cubicBezTo>
                      <a:pt x="160" y="89"/>
                      <a:pt x="154" y="81"/>
                      <a:pt x="147" y="61"/>
                    </a:cubicBezTo>
                    <a:cubicBezTo>
                      <a:pt x="140" y="41"/>
                      <a:pt x="131" y="48"/>
                      <a:pt x="134" y="33"/>
                    </a:cubicBezTo>
                    <a:cubicBezTo>
                      <a:pt x="137" y="18"/>
                      <a:pt x="129" y="1"/>
                      <a:pt x="129" y="1"/>
                    </a:cubicBezTo>
                    <a:cubicBezTo>
                      <a:pt x="129" y="1"/>
                      <a:pt x="34" y="0"/>
                      <a:pt x="24" y="1"/>
                    </a:cubicBezTo>
                    <a:cubicBezTo>
                      <a:pt x="20" y="2"/>
                      <a:pt x="13" y="7"/>
                      <a:pt x="6" y="13"/>
                    </a:cubicBezTo>
                    <a:cubicBezTo>
                      <a:pt x="12" y="38"/>
                      <a:pt x="30" y="81"/>
                      <a:pt x="34" y="91"/>
                    </a:cubicBezTo>
                    <a:cubicBezTo>
                      <a:pt x="39" y="101"/>
                      <a:pt x="29" y="110"/>
                      <a:pt x="29" y="130"/>
                    </a:cubicBezTo>
                    <a:cubicBezTo>
                      <a:pt x="29" y="149"/>
                      <a:pt x="47" y="184"/>
                      <a:pt x="49" y="208"/>
                    </a:cubicBezTo>
                    <a:cubicBezTo>
                      <a:pt x="51" y="232"/>
                      <a:pt x="38" y="247"/>
                      <a:pt x="26" y="262"/>
                    </a:cubicBezTo>
                    <a:cubicBezTo>
                      <a:pt x="23" y="266"/>
                      <a:pt x="20" y="272"/>
                      <a:pt x="17" y="278"/>
                    </a:cubicBezTo>
                    <a:cubicBezTo>
                      <a:pt x="23" y="314"/>
                      <a:pt x="18" y="352"/>
                      <a:pt x="4" y="392"/>
                    </a:cubicBezTo>
                    <a:cubicBezTo>
                      <a:pt x="3" y="395"/>
                      <a:pt x="1" y="398"/>
                      <a:pt x="0" y="401"/>
                    </a:cubicBezTo>
                    <a:cubicBezTo>
                      <a:pt x="1" y="405"/>
                      <a:pt x="1" y="408"/>
                      <a:pt x="2" y="411"/>
                    </a:cubicBezTo>
                    <a:cubicBezTo>
                      <a:pt x="3" y="416"/>
                      <a:pt x="4" y="421"/>
                      <a:pt x="6" y="426"/>
                    </a:cubicBezTo>
                    <a:cubicBezTo>
                      <a:pt x="10" y="428"/>
                      <a:pt x="8" y="438"/>
                      <a:pt x="18" y="433"/>
                    </a:cubicBezTo>
                    <a:cubicBezTo>
                      <a:pt x="29" y="428"/>
                      <a:pt x="39" y="428"/>
                      <a:pt x="48" y="435"/>
                    </a:cubicBezTo>
                    <a:cubicBezTo>
                      <a:pt x="58" y="442"/>
                      <a:pt x="66" y="444"/>
                      <a:pt x="77" y="444"/>
                    </a:cubicBezTo>
                    <a:cubicBezTo>
                      <a:pt x="89" y="444"/>
                      <a:pt x="188" y="444"/>
                      <a:pt x="188" y="444"/>
                    </a:cubicBezTo>
                    <a:cubicBezTo>
                      <a:pt x="200" y="457"/>
                      <a:pt x="200" y="457"/>
                      <a:pt x="200" y="457"/>
                    </a:cubicBezTo>
                    <a:cubicBezTo>
                      <a:pt x="200" y="457"/>
                      <a:pt x="261" y="452"/>
                      <a:pt x="270" y="457"/>
                    </a:cubicBezTo>
                    <a:cubicBezTo>
                      <a:pt x="280" y="463"/>
                      <a:pt x="311" y="457"/>
                      <a:pt x="320" y="454"/>
                    </a:cubicBezTo>
                    <a:cubicBezTo>
                      <a:pt x="322" y="453"/>
                      <a:pt x="325" y="452"/>
                      <a:pt x="329" y="451"/>
                    </a:cubicBezTo>
                    <a:cubicBezTo>
                      <a:pt x="292" y="393"/>
                      <a:pt x="292" y="393"/>
                      <a:pt x="292" y="393"/>
                    </a:cubicBezTo>
                    <a:cubicBezTo>
                      <a:pt x="296" y="269"/>
                      <a:pt x="296" y="269"/>
                      <a:pt x="296" y="269"/>
                    </a:cubicBezTo>
                    <a:cubicBezTo>
                      <a:pt x="343" y="271"/>
                      <a:pt x="343" y="271"/>
                      <a:pt x="343" y="271"/>
                    </a:cubicBezTo>
                    <a:cubicBezTo>
                      <a:pt x="352" y="261"/>
                      <a:pt x="352" y="261"/>
                      <a:pt x="352" y="261"/>
                    </a:cubicBezTo>
                    <a:cubicBezTo>
                      <a:pt x="358" y="187"/>
                      <a:pt x="358" y="187"/>
                      <a:pt x="358" y="187"/>
                    </a:cubicBezTo>
                    <a:cubicBezTo>
                      <a:pt x="356" y="186"/>
                      <a:pt x="353" y="185"/>
                      <a:pt x="350" y="187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9" name="Freeform 12">
                <a:extLst>
                  <a:ext uri="{FF2B5EF4-FFF2-40B4-BE49-F238E27FC236}">
                    <a16:creationId xmlns:a16="http://schemas.microsoft.com/office/drawing/2014/main" id="{942F7881-28D0-4EB0-828B-496373B10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563" y="4102102"/>
                <a:ext cx="203200" cy="206375"/>
              </a:xfrm>
              <a:custGeom>
                <a:avLst/>
                <a:gdLst>
                  <a:gd name="T0" fmla="*/ 285 w 371"/>
                  <a:gd name="T1" fmla="*/ 16 h 379"/>
                  <a:gd name="T2" fmla="*/ 262 w 371"/>
                  <a:gd name="T3" fmla="*/ 0 h 379"/>
                  <a:gd name="T4" fmla="*/ 223 w 371"/>
                  <a:gd name="T5" fmla="*/ 7 h 379"/>
                  <a:gd name="T6" fmla="*/ 215 w 371"/>
                  <a:gd name="T7" fmla="*/ 32 h 379"/>
                  <a:gd name="T8" fmla="*/ 210 w 371"/>
                  <a:gd name="T9" fmla="*/ 52 h 379"/>
                  <a:gd name="T10" fmla="*/ 209 w 371"/>
                  <a:gd name="T11" fmla="*/ 93 h 379"/>
                  <a:gd name="T12" fmla="*/ 202 w 371"/>
                  <a:gd name="T13" fmla="*/ 128 h 379"/>
                  <a:gd name="T14" fmla="*/ 223 w 371"/>
                  <a:gd name="T15" fmla="*/ 158 h 379"/>
                  <a:gd name="T16" fmla="*/ 245 w 371"/>
                  <a:gd name="T17" fmla="*/ 149 h 379"/>
                  <a:gd name="T18" fmla="*/ 249 w 371"/>
                  <a:gd name="T19" fmla="*/ 176 h 379"/>
                  <a:gd name="T20" fmla="*/ 243 w 371"/>
                  <a:gd name="T21" fmla="*/ 192 h 379"/>
                  <a:gd name="T22" fmla="*/ 220 w 371"/>
                  <a:gd name="T23" fmla="*/ 192 h 379"/>
                  <a:gd name="T24" fmla="*/ 208 w 371"/>
                  <a:gd name="T25" fmla="*/ 161 h 379"/>
                  <a:gd name="T26" fmla="*/ 183 w 371"/>
                  <a:gd name="T27" fmla="*/ 154 h 379"/>
                  <a:gd name="T28" fmla="*/ 166 w 371"/>
                  <a:gd name="T29" fmla="*/ 133 h 379"/>
                  <a:gd name="T30" fmla="*/ 155 w 371"/>
                  <a:gd name="T31" fmla="*/ 139 h 379"/>
                  <a:gd name="T32" fmla="*/ 140 w 371"/>
                  <a:gd name="T33" fmla="*/ 144 h 379"/>
                  <a:gd name="T34" fmla="*/ 113 w 371"/>
                  <a:gd name="T35" fmla="*/ 134 h 379"/>
                  <a:gd name="T36" fmla="*/ 103 w 371"/>
                  <a:gd name="T37" fmla="*/ 116 h 379"/>
                  <a:gd name="T38" fmla="*/ 83 w 371"/>
                  <a:gd name="T39" fmla="*/ 118 h 379"/>
                  <a:gd name="T40" fmla="*/ 75 w 371"/>
                  <a:gd name="T41" fmla="*/ 110 h 379"/>
                  <a:gd name="T42" fmla="*/ 66 w 371"/>
                  <a:gd name="T43" fmla="*/ 100 h 379"/>
                  <a:gd name="T44" fmla="*/ 60 w 371"/>
                  <a:gd name="T45" fmla="*/ 174 h 379"/>
                  <a:gd name="T46" fmla="*/ 51 w 371"/>
                  <a:gd name="T47" fmla="*/ 184 h 379"/>
                  <a:gd name="T48" fmla="*/ 4 w 371"/>
                  <a:gd name="T49" fmla="*/ 182 h 379"/>
                  <a:gd name="T50" fmla="*/ 0 w 371"/>
                  <a:gd name="T51" fmla="*/ 306 h 379"/>
                  <a:gd name="T52" fmla="*/ 37 w 371"/>
                  <a:gd name="T53" fmla="*/ 364 h 379"/>
                  <a:gd name="T54" fmla="*/ 96 w 371"/>
                  <a:gd name="T55" fmla="*/ 361 h 379"/>
                  <a:gd name="T56" fmla="*/ 98 w 371"/>
                  <a:gd name="T57" fmla="*/ 370 h 379"/>
                  <a:gd name="T58" fmla="*/ 115 w 371"/>
                  <a:gd name="T59" fmla="*/ 367 h 379"/>
                  <a:gd name="T60" fmla="*/ 156 w 371"/>
                  <a:gd name="T61" fmla="*/ 374 h 379"/>
                  <a:gd name="T62" fmla="*/ 189 w 371"/>
                  <a:gd name="T63" fmla="*/ 333 h 379"/>
                  <a:gd name="T64" fmla="*/ 219 w 371"/>
                  <a:gd name="T65" fmla="*/ 306 h 379"/>
                  <a:gd name="T66" fmla="*/ 237 w 371"/>
                  <a:gd name="T67" fmla="*/ 287 h 379"/>
                  <a:gd name="T68" fmla="*/ 264 w 371"/>
                  <a:gd name="T69" fmla="*/ 286 h 379"/>
                  <a:gd name="T70" fmla="*/ 266 w 371"/>
                  <a:gd name="T71" fmla="*/ 286 h 379"/>
                  <a:gd name="T72" fmla="*/ 259 w 371"/>
                  <a:gd name="T73" fmla="*/ 259 h 379"/>
                  <a:gd name="T74" fmla="*/ 349 w 371"/>
                  <a:gd name="T75" fmla="*/ 221 h 379"/>
                  <a:gd name="T76" fmla="*/ 343 w 371"/>
                  <a:gd name="T77" fmla="*/ 205 h 379"/>
                  <a:gd name="T78" fmla="*/ 348 w 371"/>
                  <a:gd name="T79" fmla="*/ 168 h 379"/>
                  <a:gd name="T80" fmla="*/ 361 w 371"/>
                  <a:gd name="T81" fmla="*/ 159 h 379"/>
                  <a:gd name="T82" fmla="*/ 359 w 371"/>
                  <a:gd name="T83" fmla="*/ 98 h 379"/>
                  <a:gd name="T84" fmla="*/ 371 w 371"/>
                  <a:gd name="T85" fmla="*/ 90 h 379"/>
                  <a:gd name="T86" fmla="*/ 356 w 371"/>
                  <a:gd name="T87" fmla="*/ 50 h 379"/>
                  <a:gd name="T88" fmla="*/ 315 w 371"/>
                  <a:gd name="T89" fmla="*/ 29 h 379"/>
                  <a:gd name="T90" fmla="*/ 285 w 371"/>
                  <a:gd name="T91" fmla="*/ 16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1" h="379">
                    <a:moveTo>
                      <a:pt x="285" y="16"/>
                    </a:moveTo>
                    <a:cubicBezTo>
                      <a:pt x="281" y="16"/>
                      <a:pt x="271" y="8"/>
                      <a:pt x="262" y="0"/>
                    </a:cubicBezTo>
                    <a:cubicBezTo>
                      <a:pt x="256" y="8"/>
                      <a:pt x="234" y="7"/>
                      <a:pt x="223" y="7"/>
                    </a:cubicBezTo>
                    <a:cubicBezTo>
                      <a:pt x="212" y="7"/>
                      <a:pt x="222" y="25"/>
                      <a:pt x="215" y="32"/>
                    </a:cubicBezTo>
                    <a:cubicBezTo>
                      <a:pt x="208" y="38"/>
                      <a:pt x="205" y="48"/>
                      <a:pt x="210" y="52"/>
                    </a:cubicBezTo>
                    <a:cubicBezTo>
                      <a:pt x="216" y="55"/>
                      <a:pt x="209" y="83"/>
                      <a:pt x="209" y="93"/>
                    </a:cubicBezTo>
                    <a:cubicBezTo>
                      <a:pt x="209" y="103"/>
                      <a:pt x="198" y="124"/>
                      <a:pt x="202" y="128"/>
                    </a:cubicBezTo>
                    <a:cubicBezTo>
                      <a:pt x="206" y="131"/>
                      <a:pt x="213" y="154"/>
                      <a:pt x="223" y="158"/>
                    </a:cubicBezTo>
                    <a:cubicBezTo>
                      <a:pt x="233" y="161"/>
                      <a:pt x="240" y="149"/>
                      <a:pt x="245" y="149"/>
                    </a:cubicBezTo>
                    <a:cubicBezTo>
                      <a:pt x="249" y="149"/>
                      <a:pt x="249" y="164"/>
                      <a:pt x="249" y="176"/>
                    </a:cubicBezTo>
                    <a:cubicBezTo>
                      <a:pt x="249" y="187"/>
                      <a:pt x="243" y="192"/>
                      <a:pt x="243" y="192"/>
                    </a:cubicBezTo>
                    <a:cubicBezTo>
                      <a:pt x="243" y="192"/>
                      <a:pt x="228" y="199"/>
                      <a:pt x="220" y="192"/>
                    </a:cubicBezTo>
                    <a:cubicBezTo>
                      <a:pt x="213" y="186"/>
                      <a:pt x="208" y="168"/>
                      <a:pt x="208" y="161"/>
                    </a:cubicBezTo>
                    <a:cubicBezTo>
                      <a:pt x="208" y="154"/>
                      <a:pt x="190" y="154"/>
                      <a:pt x="183" y="154"/>
                    </a:cubicBezTo>
                    <a:cubicBezTo>
                      <a:pt x="176" y="154"/>
                      <a:pt x="169" y="139"/>
                      <a:pt x="166" y="133"/>
                    </a:cubicBezTo>
                    <a:cubicBezTo>
                      <a:pt x="163" y="126"/>
                      <a:pt x="155" y="134"/>
                      <a:pt x="155" y="139"/>
                    </a:cubicBezTo>
                    <a:cubicBezTo>
                      <a:pt x="155" y="144"/>
                      <a:pt x="148" y="144"/>
                      <a:pt x="140" y="144"/>
                    </a:cubicBezTo>
                    <a:cubicBezTo>
                      <a:pt x="133" y="144"/>
                      <a:pt x="119" y="131"/>
                      <a:pt x="113" y="134"/>
                    </a:cubicBezTo>
                    <a:cubicBezTo>
                      <a:pt x="108" y="138"/>
                      <a:pt x="102" y="123"/>
                      <a:pt x="103" y="116"/>
                    </a:cubicBezTo>
                    <a:cubicBezTo>
                      <a:pt x="105" y="110"/>
                      <a:pt x="89" y="115"/>
                      <a:pt x="83" y="118"/>
                    </a:cubicBezTo>
                    <a:cubicBezTo>
                      <a:pt x="78" y="121"/>
                      <a:pt x="75" y="110"/>
                      <a:pt x="75" y="110"/>
                    </a:cubicBezTo>
                    <a:cubicBezTo>
                      <a:pt x="75" y="110"/>
                      <a:pt x="72" y="103"/>
                      <a:pt x="66" y="100"/>
                    </a:cubicBezTo>
                    <a:cubicBezTo>
                      <a:pt x="60" y="174"/>
                      <a:pt x="60" y="174"/>
                      <a:pt x="60" y="174"/>
                    </a:cubicBezTo>
                    <a:cubicBezTo>
                      <a:pt x="51" y="184"/>
                      <a:pt x="51" y="184"/>
                      <a:pt x="51" y="184"/>
                    </a:cubicBezTo>
                    <a:cubicBezTo>
                      <a:pt x="4" y="182"/>
                      <a:pt x="4" y="182"/>
                      <a:pt x="4" y="182"/>
                    </a:cubicBezTo>
                    <a:cubicBezTo>
                      <a:pt x="0" y="306"/>
                      <a:pt x="0" y="306"/>
                      <a:pt x="0" y="306"/>
                    </a:cubicBezTo>
                    <a:cubicBezTo>
                      <a:pt x="37" y="364"/>
                      <a:pt x="37" y="364"/>
                      <a:pt x="37" y="364"/>
                    </a:cubicBezTo>
                    <a:cubicBezTo>
                      <a:pt x="56" y="360"/>
                      <a:pt x="96" y="353"/>
                      <a:pt x="96" y="361"/>
                    </a:cubicBezTo>
                    <a:cubicBezTo>
                      <a:pt x="96" y="363"/>
                      <a:pt x="97" y="366"/>
                      <a:pt x="98" y="370"/>
                    </a:cubicBezTo>
                    <a:cubicBezTo>
                      <a:pt x="105" y="368"/>
                      <a:pt x="111" y="366"/>
                      <a:pt x="115" y="367"/>
                    </a:cubicBezTo>
                    <a:cubicBezTo>
                      <a:pt x="122" y="368"/>
                      <a:pt x="148" y="379"/>
                      <a:pt x="156" y="374"/>
                    </a:cubicBezTo>
                    <a:cubicBezTo>
                      <a:pt x="163" y="370"/>
                      <a:pt x="177" y="337"/>
                      <a:pt x="189" y="333"/>
                    </a:cubicBezTo>
                    <a:cubicBezTo>
                      <a:pt x="201" y="328"/>
                      <a:pt x="219" y="313"/>
                      <a:pt x="219" y="306"/>
                    </a:cubicBezTo>
                    <a:cubicBezTo>
                      <a:pt x="219" y="299"/>
                      <a:pt x="219" y="293"/>
                      <a:pt x="237" y="287"/>
                    </a:cubicBezTo>
                    <a:cubicBezTo>
                      <a:pt x="264" y="286"/>
                      <a:pt x="264" y="286"/>
                      <a:pt x="264" y="286"/>
                    </a:cubicBezTo>
                    <a:cubicBezTo>
                      <a:pt x="266" y="286"/>
                      <a:pt x="266" y="286"/>
                      <a:pt x="266" y="286"/>
                    </a:cubicBezTo>
                    <a:cubicBezTo>
                      <a:pt x="259" y="259"/>
                      <a:pt x="259" y="259"/>
                      <a:pt x="259" y="259"/>
                    </a:cubicBezTo>
                    <a:cubicBezTo>
                      <a:pt x="259" y="259"/>
                      <a:pt x="344" y="222"/>
                      <a:pt x="349" y="221"/>
                    </a:cubicBezTo>
                    <a:cubicBezTo>
                      <a:pt x="345" y="212"/>
                      <a:pt x="341" y="206"/>
                      <a:pt x="343" y="205"/>
                    </a:cubicBezTo>
                    <a:cubicBezTo>
                      <a:pt x="346" y="203"/>
                      <a:pt x="348" y="176"/>
                      <a:pt x="348" y="168"/>
                    </a:cubicBezTo>
                    <a:cubicBezTo>
                      <a:pt x="348" y="161"/>
                      <a:pt x="368" y="167"/>
                      <a:pt x="361" y="159"/>
                    </a:cubicBezTo>
                    <a:cubicBezTo>
                      <a:pt x="354" y="151"/>
                      <a:pt x="356" y="107"/>
                      <a:pt x="359" y="98"/>
                    </a:cubicBezTo>
                    <a:cubicBezTo>
                      <a:pt x="363" y="88"/>
                      <a:pt x="371" y="98"/>
                      <a:pt x="371" y="90"/>
                    </a:cubicBezTo>
                    <a:cubicBezTo>
                      <a:pt x="371" y="82"/>
                      <a:pt x="361" y="58"/>
                      <a:pt x="356" y="50"/>
                    </a:cubicBezTo>
                    <a:cubicBezTo>
                      <a:pt x="352" y="44"/>
                      <a:pt x="323" y="31"/>
                      <a:pt x="315" y="29"/>
                    </a:cubicBezTo>
                    <a:cubicBezTo>
                      <a:pt x="307" y="27"/>
                      <a:pt x="293" y="16"/>
                      <a:pt x="285" y="16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" name="Freeform 13">
                <a:extLst>
                  <a:ext uri="{FF2B5EF4-FFF2-40B4-BE49-F238E27FC236}">
                    <a16:creationId xmlns:a16="http://schemas.microsoft.com/office/drawing/2014/main" id="{B70E9B35-7810-42EA-B11E-0ACDB0C9D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9213" y="3956052"/>
                <a:ext cx="34925" cy="34925"/>
              </a:xfrm>
              <a:custGeom>
                <a:avLst/>
                <a:gdLst>
                  <a:gd name="T0" fmla="*/ 52 w 64"/>
                  <a:gd name="T1" fmla="*/ 0 h 64"/>
                  <a:gd name="T2" fmla="*/ 34 w 64"/>
                  <a:gd name="T3" fmla="*/ 7 h 64"/>
                  <a:gd name="T4" fmla="*/ 18 w 64"/>
                  <a:gd name="T5" fmla="*/ 10 h 64"/>
                  <a:gd name="T6" fmla="*/ 14 w 64"/>
                  <a:gd name="T7" fmla="*/ 13 h 64"/>
                  <a:gd name="T8" fmla="*/ 8 w 64"/>
                  <a:gd name="T9" fmla="*/ 37 h 64"/>
                  <a:gd name="T10" fmla="*/ 0 w 64"/>
                  <a:gd name="T11" fmla="*/ 48 h 64"/>
                  <a:gd name="T12" fmla="*/ 7 w 64"/>
                  <a:gd name="T13" fmla="*/ 59 h 64"/>
                  <a:gd name="T14" fmla="*/ 17 w 64"/>
                  <a:gd name="T15" fmla="*/ 60 h 64"/>
                  <a:gd name="T16" fmla="*/ 34 w 64"/>
                  <a:gd name="T17" fmla="*/ 49 h 64"/>
                  <a:gd name="T18" fmla="*/ 62 w 64"/>
                  <a:gd name="T19" fmla="*/ 41 h 64"/>
                  <a:gd name="T20" fmla="*/ 57 w 64"/>
                  <a:gd name="T21" fmla="*/ 16 h 64"/>
                  <a:gd name="T22" fmla="*/ 52 w 64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64">
                    <a:moveTo>
                      <a:pt x="52" y="0"/>
                    </a:moveTo>
                    <a:cubicBezTo>
                      <a:pt x="45" y="2"/>
                      <a:pt x="37" y="5"/>
                      <a:pt x="34" y="7"/>
                    </a:cubicBezTo>
                    <a:cubicBezTo>
                      <a:pt x="29" y="9"/>
                      <a:pt x="27" y="11"/>
                      <a:pt x="18" y="10"/>
                    </a:cubicBezTo>
                    <a:cubicBezTo>
                      <a:pt x="17" y="11"/>
                      <a:pt x="16" y="13"/>
                      <a:pt x="14" y="13"/>
                    </a:cubicBezTo>
                    <a:cubicBezTo>
                      <a:pt x="6" y="17"/>
                      <a:pt x="8" y="37"/>
                      <a:pt x="8" y="37"/>
                    </a:cubicBezTo>
                    <a:cubicBezTo>
                      <a:pt x="8" y="37"/>
                      <a:pt x="0" y="38"/>
                      <a:pt x="0" y="48"/>
                    </a:cubicBezTo>
                    <a:cubicBezTo>
                      <a:pt x="0" y="55"/>
                      <a:pt x="4" y="58"/>
                      <a:pt x="7" y="59"/>
                    </a:cubicBezTo>
                    <a:cubicBezTo>
                      <a:pt x="11" y="59"/>
                      <a:pt x="15" y="59"/>
                      <a:pt x="17" y="60"/>
                    </a:cubicBezTo>
                    <a:cubicBezTo>
                      <a:pt x="36" y="64"/>
                      <a:pt x="34" y="49"/>
                      <a:pt x="34" y="49"/>
                    </a:cubicBezTo>
                    <a:cubicBezTo>
                      <a:pt x="34" y="49"/>
                      <a:pt x="60" y="50"/>
                      <a:pt x="62" y="41"/>
                    </a:cubicBezTo>
                    <a:cubicBezTo>
                      <a:pt x="64" y="31"/>
                      <a:pt x="57" y="16"/>
                      <a:pt x="57" y="16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1" name="Freeform 14">
                <a:extLst>
                  <a:ext uri="{FF2B5EF4-FFF2-40B4-BE49-F238E27FC236}">
                    <a16:creationId xmlns:a16="http://schemas.microsoft.com/office/drawing/2014/main" id="{A94547AA-4E7A-49E4-9DAD-55350E65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0351" y="3684589"/>
                <a:ext cx="177800" cy="280988"/>
              </a:xfrm>
              <a:custGeom>
                <a:avLst/>
                <a:gdLst>
                  <a:gd name="T0" fmla="*/ 328 w 328"/>
                  <a:gd name="T1" fmla="*/ 6 h 518"/>
                  <a:gd name="T2" fmla="*/ 311 w 328"/>
                  <a:gd name="T3" fmla="*/ 11 h 518"/>
                  <a:gd name="T4" fmla="*/ 239 w 328"/>
                  <a:gd name="T5" fmla="*/ 33 h 518"/>
                  <a:gd name="T6" fmla="*/ 188 w 328"/>
                  <a:gd name="T7" fmla="*/ 47 h 518"/>
                  <a:gd name="T8" fmla="*/ 146 w 328"/>
                  <a:gd name="T9" fmla="*/ 56 h 518"/>
                  <a:gd name="T10" fmla="*/ 92 w 328"/>
                  <a:gd name="T11" fmla="*/ 51 h 518"/>
                  <a:gd name="T12" fmla="*/ 76 w 328"/>
                  <a:gd name="T13" fmla="*/ 30 h 518"/>
                  <a:gd name="T14" fmla="*/ 58 w 328"/>
                  <a:gd name="T15" fmla="*/ 62 h 518"/>
                  <a:gd name="T16" fmla="*/ 78 w 328"/>
                  <a:gd name="T17" fmla="*/ 96 h 518"/>
                  <a:gd name="T18" fmla="*/ 99 w 328"/>
                  <a:gd name="T19" fmla="*/ 118 h 518"/>
                  <a:gd name="T20" fmla="*/ 164 w 328"/>
                  <a:gd name="T21" fmla="*/ 145 h 518"/>
                  <a:gd name="T22" fmla="*/ 208 w 328"/>
                  <a:gd name="T23" fmla="*/ 156 h 518"/>
                  <a:gd name="T24" fmla="*/ 220 w 328"/>
                  <a:gd name="T25" fmla="*/ 165 h 518"/>
                  <a:gd name="T26" fmla="*/ 134 w 328"/>
                  <a:gd name="T27" fmla="*/ 264 h 518"/>
                  <a:gd name="T28" fmla="*/ 98 w 328"/>
                  <a:gd name="T29" fmla="*/ 271 h 518"/>
                  <a:gd name="T30" fmla="*/ 56 w 328"/>
                  <a:gd name="T31" fmla="*/ 297 h 518"/>
                  <a:gd name="T32" fmla="*/ 30 w 328"/>
                  <a:gd name="T33" fmla="*/ 302 h 518"/>
                  <a:gd name="T34" fmla="*/ 15 w 328"/>
                  <a:gd name="T35" fmla="*/ 328 h 518"/>
                  <a:gd name="T36" fmla="*/ 0 w 328"/>
                  <a:gd name="T37" fmla="*/ 355 h 518"/>
                  <a:gd name="T38" fmla="*/ 2 w 328"/>
                  <a:gd name="T39" fmla="*/ 488 h 518"/>
                  <a:gd name="T40" fmla="*/ 18 w 328"/>
                  <a:gd name="T41" fmla="*/ 518 h 518"/>
                  <a:gd name="T42" fmla="*/ 38 w 328"/>
                  <a:gd name="T43" fmla="*/ 491 h 518"/>
                  <a:gd name="T44" fmla="*/ 93 w 328"/>
                  <a:gd name="T45" fmla="*/ 410 h 518"/>
                  <a:gd name="T46" fmla="*/ 118 w 328"/>
                  <a:gd name="T47" fmla="*/ 399 h 518"/>
                  <a:gd name="T48" fmla="*/ 145 w 328"/>
                  <a:gd name="T49" fmla="*/ 380 h 518"/>
                  <a:gd name="T50" fmla="*/ 161 w 328"/>
                  <a:gd name="T51" fmla="*/ 367 h 518"/>
                  <a:gd name="T52" fmla="*/ 162 w 328"/>
                  <a:gd name="T53" fmla="*/ 366 h 518"/>
                  <a:gd name="T54" fmla="*/ 253 w 328"/>
                  <a:gd name="T55" fmla="*/ 200 h 518"/>
                  <a:gd name="T56" fmla="*/ 278 w 328"/>
                  <a:gd name="T57" fmla="*/ 184 h 518"/>
                  <a:gd name="T58" fmla="*/ 279 w 328"/>
                  <a:gd name="T59" fmla="*/ 181 h 518"/>
                  <a:gd name="T60" fmla="*/ 281 w 328"/>
                  <a:gd name="T61" fmla="*/ 172 h 518"/>
                  <a:gd name="T62" fmla="*/ 284 w 328"/>
                  <a:gd name="T63" fmla="*/ 161 h 518"/>
                  <a:gd name="T64" fmla="*/ 284 w 328"/>
                  <a:gd name="T65" fmla="*/ 158 h 518"/>
                  <a:gd name="T66" fmla="*/ 295 w 328"/>
                  <a:gd name="T67" fmla="*/ 96 h 518"/>
                  <a:gd name="T68" fmla="*/ 299 w 328"/>
                  <a:gd name="T69" fmla="*/ 85 h 518"/>
                  <a:gd name="T70" fmla="*/ 301 w 328"/>
                  <a:gd name="T71" fmla="*/ 40 h 518"/>
                  <a:gd name="T72" fmla="*/ 328 w 328"/>
                  <a:gd name="T73" fmla="*/ 6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8" h="518">
                    <a:moveTo>
                      <a:pt x="328" y="6"/>
                    </a:moveTo>
                    <a:cubicBezTo>
                      <a:pt x="323" y="0"/>
                      <a:pt x="315" y="2"/>
                      <a:pt x="311" y="11"/>
                    </a:cubicBezTo>
                    <a:cubicBezTo>
                      <a:pt x="306" y="24"/>
                      <a:pt x="265" y="33"/>
                      <a:pt x="239" y="33"/>
                    </a:cubicBezTo>
                    <a:cubicBezTo>
                      <a:pt x="213" y="34"/>
                      <a:pt x="197" y="37"/>
                      <a:pt x="188" y="47"/>
                    </a:cubicBezTo>
                    <a:cubicBezTo>
                      <a:pt x="178" y="58"/>
                      <a:pt x="154" y="44"/>
                      <a:pt x="146" y="56"/>
                    </a:cubicBezTo>
                    <a:cubicBezTo>
                      <a:pt x="137" y="67"/>
                      <a:pt x="103" y="77"/>
                      <a:pt x="92" y="51"/>
                    </a:cubicBezTo>
                    <a:cubicBezTo>
                      <a:pt x="88" y="40"/>
                      <a:pt x="82" y="34"/>
                      <a:pt x="76" y="30"/>
                    </a:cubicBezTo>
                    <a:cubicBezTo>
                      <a:pt x="67" y="41"/>
                      <a:pt x="56" y="57"/>
                      <a:pt x="58" y="62"/>
                    </a:cubicBezTo>
                    <a:cubicBezTo>
                      <a:pt x="61" y="69"/>
                      <a:pt x="72" y="93"/>
                      <a:pt x="78" y="96"/>
                    </a:cubicBezTo>
                    <a:cubicBezTo>
                      <a:pt x="83" y="99"/>
                      <a:pt x="93" y="117"/>
                      <a:pt x="99" y="118"/>
                    </a:cubicBezTo>
                    <a:cubicBezTo>
                      <a:pt x="106" y="120"/>
                      <a:pt x="141" y="134"/>
                      <a:pt x="164" y="145"/>
                    </a:cubicBezTo>
                    <a:cubicBezTo>
                      <a:pt x="187" y="156"/>
                      <a:pt x="201" y="156"/>
                      <a:pt x="208" y="156"/>
                    </a:cubicBezTo>
                    <a:cubicBezTo>
                      <a:pt x="215" y="156"/>
                      <a:pt x="226" y="159"/>
                      <a:pt x="220" y="165"/>
                    </a:cubicBezTo>
                    <a:cubicBezTo>
                      <a:pt x="213" y="170"/>
                      <a:pt x="143" y="252"/>
                      <a:pt x="134" y="264"/>
                    </a:cubicBezTo>
                    <a:cubicBezTo>
                      <a:pt x="125" y="276"/>
                      <a:pt x="119" y="271"/>
                      <a:pt x="98" y="271"/>
                    </a:cubicBezTo>
                    <a:cubicBezTo>
                      <a:pt x="78" y="271"/>
                      <a:pt x="62" y="298"/>
                      <a:pt x="56" y="297"/>
                    </a:cubicBezTo>
                    <a:cubicBezTo>
                      <a:pt x="53" y="297"/>
                      <a:pt x="41" y="299"/>
                      <a:pt x="30" y="302"/>
                    </a:cubicBezTo>
                    <a:cubicBezTo>
                      <a:pt x="15" y="328"/>
                      <a:pt x="15" y="328"/>
                      <a:pt x="15" y="328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2" y="488"/>
                      <a:pt x="2" y="488"/>
                      <a:pt x="2" y="488"/>
                    </a:cubicBezTo>
                    <a:cubicBezTo>
                      <a:pt x="18" y="518"/>
                      <a:pt x="18" y="518"/>
                      <a:pt x="18" y="518"/>
                    </a:cubicBezTo>
                    <a:cubicBezTo>
                      <a:pt x="22" y="511"/>
                      <a:pt x="29" y="501"/>
                      <a:pt x="38" y="491"/>
                    </a:cubicBezTo>
                    <a:cubicBezTo>
                      <a:pt x="55" y="463"/>
                      <a:pt x="71" y="434"/>
                      <a:pt x="93" y="410"/>
                    </a:cubicBezTo>
                    <a:cubicBezTo>
                      <a:pt x="101" y="402"/>
                      <a:pt x="110" y="398"/>
                      <a:pt x="118" y="399"/>
                    </a:cubicBezTo>
                    <a:cubicBezTo>
                      <a:pt x="129" y="390"/>
                      <a:pt x="137" y="385"/>
                      <a:pt x="145" y="380"/>
                    </a:cubicBezTo>
                    <a:cubicBezTo>
                      <a:pt x="149" y="378"/>
                      <a:pt x="155" y="373"/>
                      <a:pt x="161" y="367"/>
                    </a:cubicBezTo>
                    <a:cubicBezTo>
                      <a:pt x="162" y="367"/>
                      <a:pt x="162" y="366"/>
                      <a:pt x="162" y="366"/>
                    </a:cubicBezTo>
                    <a:cubicBezTo>
                      <a:pt x="192" y="310"/>
                      <a:pt x="217" y="252"/>
                      <a:pt x="253" y="200"/>
                    </a:cubicBezTo>
                    <a:cubicBezTo>
                      <a:pt x="259" y="190"/>
                      <a:pt x="268" y="185"/>
                      <a:pt x="278" y="184"/>
                    </a:cubicBezTo>
                    <a:cubicBezTo>
                      <a:pt x="278" y="183"/>
                      <a:pt x="279" y="182"/>
                      <a:pt x="279" y="181"/>
                    </a:cubicBezTo>
                    <a:cubicBezTo>
                      <a:pt x="279" y="178"/>
                      <a:pt x="280" y="175"/>
                      <a:pt x="281" y="172"/>
                    </a:cubicBezTo>
                    <a:cubicBezTo>
                      <a:pt x="282" y="168"/>
                      <a:pt x="283" y="165"/>
                      <a:pt x="284" y="161"/>
                    </a:cubicBezTo>
                    <a:cubicBezTo>
                      <a:pt x="284" y="160"/>
                      <a:pt x="284" y="159"/>
                      <a:pt x="284" y="158"/>
                    </a:cubicBezTo>
                    <a:cubicBezTo>
                      <a:pt x="288" y="137"/>
                      <a:pt x="292" y="117"/>
                      <a:pt x="295" y="96"/>
                    </a:cubicBezTo>
                    <a:cubicBezTo>
                      <a:pt x="296" y="92"/>
                      <a:pt x="297" y="88"/>
                      <a:pt x="299" y="85"/>
                    </a:cubicBezTo>
                    <a:cubicBezTo>
                      <a:pt x="301" y="70"/>
                      <a:pt x="301" y="56"/>
                      <a:pt x="301" y="40"/>
                    </a:cubicBezTo>
                    <a:cubicBezTo>
                      <a:pt x="300" y="20"/>
                      <a:pt x="313" y="8"/>
                      <a:pt x="328" y="6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" name="Freeform 15">
                <a:extLst>
                  <a:ext uri="{FF2B5EF4-FFF2-40B4-BE49-F238E27FC236}">
                    <a16:creationId xmlns:a16="http://schemas.microsoft.com/office/drawing/2014/main" id="{5A96B590-B34B-41D0-8B01-4FBE6BF72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725" y="3165475"/>
                <a:ext cx="211138" cy="195263"/>
              </a:xfrm>
              <a:custGeom>
                <a:avLst/>
                <a:gdLst>
                  <a:gd name="T0" fmla="*/ 386 w 387"/>
                  <a:gd name="T1" fmla="*/ 147 h 357"/>
                  <a:gd name="T2" fmla="*/ 374 w 387"/>
                  <a:gd name="T3" fmla="*/ 121 h 357"/>
                  <a:gd name="T4" fmla="*/ 372 w 387"/>
                  <a:gd name="T5" fmla="*/ 87 h 357"/>
                  <a:gd name="T6" fmla="*/ 362 w 387"/>
                  <a:gd name="T7" fmla="*/ 48 h 357"/>
                  <a:gd name="T8" fmla="*/ 357 w 387"/>
                  <a:gd name="T9" fmla="*/ 37 h 357"/>
                  <a:gd name="T10" fmla="*/ 320 w 387"/>
                  <a:gd name="T11" fmla="*/ 27 h 357"/>
                  <a:gd name="T12" fmla="*/ 265 w 387"/>
                  <a:gd name="T13" fmla="*/ 20 h 357"/>
                  <a:gd name="T14" fmla="*/ 236 w 387"/>
                  <a:gd name="T15" fmla="*/ 3 h 357"/>
                  <a:gd name="T16" fmla="*/ 246 w 387"/>
                  <a:gd name="T17" fmla="*/ 28 h 357"/>
                  <a:gd name="T18" fmla="*/ 211 w 387"/>
                  <a:gd name="T19" fmla="*/ 64 h 357"/>
                  <a:gd name="T20" fmla="*/ 209 w 387"/>
                  <a:gd name="T21" fmla="*/ 64 h 357"/>
                  <a:gd name="T22" fmla="*/ 207 w 387"/>
                  <a:gd name="T23" fmla="*/ 67 h 357"/>
                  <a:gd name="T24" fmla="*/ 202 w 387"/>
                  <a:gd name="T25" fmla="*/ 76 h 357"/>
                  <a:gd name="T26" fmla="*/ 186 w 387"/>
                  <a:gd name="T27" fmla="*/ 118 h 357"/>
                  <a:gd name="T28" fmla="*/ 149 w 387"/>
                  <a:gd name="T29" fmla="*/ 176 h 357"/>
                  <a:gd name="T30" fmla="*/ 144 w 387"/>
                  <a:gd name="T31" fmla="*/ 190 h 357"/>
                  <a:gd name="T32" fmla="*/ 123 w 387"/>
                  <a:gd name="T33" fmla="*/ 214 h 357"/>
                  <a:gd name="T34" fmla="*/ 109 w 387"/>
                  <a:gd name="T35" fmla="*/ 237 h 357"/>
                  <a:gd name="T36" fmla="*/ 70 w 387"/>
                  <a:gd name="T37" fmla="*/ 293 h 357"/>
                  <a:gd name="T38" fmla="*/ 23 w 387"/>
                  <a:gd name="T39" fmla="*/ 330 h 357"/>
                  <a:gd name="T40" fmla="*/ 0 w 387"/>
                  <a:gd name="T41" fmla="*/ 343 h 357"/>
                  <a:gd name="T42" fmla="*/ 120 w 387"/>
                  <a:gd name="T43" fmla="*/ 343 h 357"/>
                  <a:gd name="T44" fmla="*/ 143 w 387"/>
                  <a:gd name="T45" fmla="*/ 357 h 357"/>
                  <a:gd name="T46" fmla="*/ 142 w 387"/>
                  <a:gd name="T47" fmla="*/ 306 h 357"/>
                  <a:gd name="T48" fmla="*/ 193 w 387"/>
                  <a:gd name="T49" fmla="*/ 267 h 357"/>
                  <a:gd name="T50" fmla="*/ 214 w 387"/>
                  <a:gd name="T51" fmla="*/ 260 h 357"/>
                  <a:gd name="T52" fmla="*/ 243 w 387"/>
                  <a:gd name="T53" fmla="*/ 253 h 357"/>
                  <a:gd name="T54" fmla="*/ 259 w 387"/>
                  <a:gd name="T55" fmla="*/ 231 h 357"/>
                  <a:gd name="T56" fmla="*/ 283 w 387"/>
                  <a:gd name="T57" fmla="*/ 221 h 357"/>
                  <a:gd name="T58" fmla="*/ 298 w 387"/>
                  <a:gd name="T59" fmla="*/ 210 h 357"/>
                  <a:gd name="T60" fmla="*/ 302 w 387"/>
                  <a:gd name="T61" fmla="*/ 187 h 357"/>
                  <a:gd name="T62" fmla="*/ 313 w 387"/>
                  <a:gd name="T63" fmla="*/ 177 h 357"/>
                  <a:gd name="T64" fmla="*/ 332 w 387"/>
                  <a:gd name="T65" fmla="*/ 164 h 357"/>
                  <a:gd name="T66" fmla="*/ 379 w 387"/>
                  <a:gd name="T67" fmla="*/ 161 h 357"/>
                  <a:gd name="T68" fmla="*/ 386 w 387"/>
                  <a:gd name="T69" fmla="*/ 14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7" h="357">
                    <a:moveTo>
                      <a:pt x="386" y="147"/>
                    </a:moveTo>
                    <a:cubicBezTo>
                      <a:pt x="385" y="141"/>
                      <a:pt x="380" y="122"/>
                      <a:pt x="374" y="121"/>
                    </a:cubicBezTo>
                    <a:cubicBezTo>
                      <a:pt x="367" y="120"/>
                      <a:pt x="372" y="102"/>
                      <a:pt x="372" y="87"/>
                    </a:cubicBezTo>
                    <a:cubicBezTo>
                      <a:pt x="372" y="73"/>
                      <a:pt x="370" y="59"/>
                      <a:pt x="362" y="48"/>
                    </a:cubicBezTo>
                    <a:cubicBezTo>
                      <a:pt x="361" y="46"/>
                      <a:pt x="359" y="42"/>
                      <a:pt x="357" y="37"/>
                    </a:cubicBezTo>
                    <a:cubicBezTo>
                      <a:pt x="345" y="37"/>
                      <a:pt x="332" y="27"/>
                      <a:pt x="320" y="27"/>
                    </a:cubicBezTo>
                    <a:cubicBezTo>
                      <a:pt x="303" y="26"/>
                      <a:pt x="277" y="36"/>
                      <a:pt x="265" y="20"/>
                    </a:cubicBezTo>
                    <a:cubicBezTo>
                      <a:pt x="253" y="5"/>
                      <a:pt x="245" y="0"/>
                      <a:pt x="236" y="3"/>
                    </a:cubicBezTo>
                    <a:cubicBezTo>
                      <a:pt x="242" y="9"/>
                      <a:pt x="246" y="18"/>
                      <a:pt x="246" y="28"/>
                    </a:cubicBezTo>
                    <a:cubicBezTo>
                      <a:pt x="246" y="46"/>
                      <a:pt x="230" y="66"/>
                      <a:pt x="211" y="64"/>
                    </a:cubicBezTo>
                    <a:cubicBezTo>
                      <a:pt x="210" y="64"/>
                      <a:pt x="209" y="64"/>
                      <a:pt x="209" y="64"/>
                    </a:cubicBezTo>
                    <a:cubicBezTo>
                      <a:pt x="208" y="65"/>
                      <a:pt x="208" y="66"/>
                      <a:pt x="207" y="67"/>
                    </a:cubicBezTo>
                    <a:cubicBezTo>
                      <a:pt x="205" y="70"/>
                      <a:pt x="204" y="73"/>
                      <a:pt x="202" y="76"/>
                    </a:cubicBezTo>
                    <a:cubicBezTo>
                      <a:pt x="196" y="89"/>
                      <a:pt x="192" y="104"/>
                      <a:pt x="186" y="118"/>
                    </a:cubicBezTo>
                    <a:cubicBezTo>
                      <a:pt x="177" y="141"/>
                      <a:pt x="166" y="162"/>
                      <a:pt x="149" y="176"/>
                    </a:cubicBezTo>
                    <a:cubicBezTo>
                      <a:pt x="148" y="180"/>
                      <a:pt x="147" y="185"/>
                      <a:pt x="144" y="190"/>
                    </a:cubicBezTo>
                    <a:cubicBezTo>
                      <a:pt x="139" y="200"/>
                      <a:pt x="130" y="205"/>
                      <a:pt x="123" y="214"/>
                    </a:cubicBezTo>
                    <a:cubicBezTo>
                      <a:pt x="118" y="221"/>
                      <a:pt x="113" y="229"/>
                      <a:pt x="109" y="237"/>
                    </a:cubicBezTo>
                    <a:cubicBezTo>
                      <a:pt x="108" y="253"/>
                      <a:pt x="84" y="283"/>
                      <a:pt x="70" y="293"/>
                    </a:cubicBezTo>
                    <a:cubicBezTo>
                      <a:pt x="54" y="304"/>
                      <a:pt x="49" y="325"/>
                      <a:pt x="23" y="330"/>
                    </a:cubicBezTo>
                    <a:cubicBezTo>
                      <a:pt x="13" y="332"/>
                      <a:pt x="6" y="337"/>
                      <a:pt x="0" y="343"/>
                    </a:cubicBezTo>
                    <a:cubicBezTo>
                      <a:pt x="120" y="343"/>
                      <a:pt x="120" y="343"/>
                      <a:pt x="120" y="343"/>
                    </a:cubicBezTo>
                    <a:cubicBezTo>
                      <a:pt x="144" y="343"/>
                      <a:pt x="139" y="349"/>
                      <a:pt x="143" y="357"/>
                    </a:cubicBezTo>
                    <a:cubicBezTo>
                      <a:pt x="142" y="333"/>
                      <a:pt x="141" y="309"/>
                      <a:pt x="142" y="306"/>
                    </a:cubicBezTo>
                    <a:cubicBezTo>
                      <a:pt x="143" y="301"/>
                      <a:pt x="186" y="272"/>
                      <a:pt x="193" y="267"/>
                    </a:cubicBezTo>
                    <a:cubicBezTo>
                      <a:pt x="201" y="262"/>
                      <a:pt x="214" y="270"/>
                      <a:pt x="214" y="260"/>
                    </a:cubicBezTo>
                    <a:cubicBezTo>
                      <a:pt x="214" y="250"/>
                      <a:pt x="232" y="255"/>
                      <a:pt x="243" y="253"/>
                    </a:cubicBezTo>
                    <a:cubicBezTo>
                      <a:pt x="253" y="250"/>
                      <a:pt x="259" y="242"/>
                      <a:pt x="259" y="231"/>
                    </a:cubicBezTo>
                    <a:cubicBezTo>
                      <a:pt x="259" y="220"/>
                      <a:pt x="274" y="222"/>
                      <a:pt x="283" y="221"/>
                    </a:cubicBezTo>
                    <a:cubicBezTo>
                      <a:pt x="293" y="220"/>
                      <a:pt x="292" y="210"/>
                      <a:pt x="298" y="210"/>
                    </a:cubicBezTo>
                    <a:cubicBezTo>
                      <a:pt x="304" y="210"/>
                      <a:pt x="301" y="199"/>
                      <a:pt x="302" y="187"/>
                    </a:cubicBezTo>
                    <a:cubicBezTo>
                      <a:pt x="303" y="175"/>
                      <a:pt x="303" y="177"/>
                      <a:pt x="313" y="177"/>
                    </a:cubicBezTo>
                    <a:cubicBezTo>
                      <a:pt x="322" y="177"/>
                      <a:pt x="332" y="171"/>
                      <a:pt x="332" y="164"/>
                    </a:cubicBezTo>
                    <a:cubicBezTo>
                      <a:pt x="332" y="157"/>
                      <a:pt x="373" y="161"/>
                      <a:pt x="379" y="161"/>
                    </a:cubicBezTo>
                    <a:cubicBezTo>
                      <a:pt x="385" y="161"/>
                      <a:pt x="387" y="153"/>
                      <a:pt x="386" y="147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3" name="Freeform 16">
                <a:extLst>
                  <a:ext uri="{FF2B5EF4-FFF2-40B4-BE49-F238E27FC236}">
                    <a16:creationId xmlns:a16="http://schemas.microsoft.com/office/drawing/2014/main" id="{1CFD4141-AF32-46A9-AEEC-0E4748C8B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4088" y="3140075"/>
                <a:ext cx="74613" cy="155575"/>
              </a:xfrm>
              <a:custGeom>
                <a:avLst/>
                <a:gdLst>
                  <a:gd name="T0" fmla="*/ 126 w 138"/>
                  <a:gd name="T1" fmla="*/ 152 h 286"/>
                  <a:gd name="T2" fmla="*/ 112 w 138"/>
                  <a:gd name="T3" fmla="*/ 139 h 286"/>
                  <a:gd name="T4" fmla="*/ 87 w 138"/>
                  <a:gd name="T5" fmla="*/ 127 h 286"/>
                  <a:gd name="T6" fmla="*/ 112 w 138"/>
                  <a:gd name="T7" fmla="*/ 101 h 286"/>
                  <a:gd name="T8" fmla="*/ 113 w 138"/>
                  <a:gd name="T9" fmla="*/ 50 h 286"/>
                  <a:gd name="T10" fmla="*/ 119 w 138"/>
                  <a:gd name="T11" fmla="*/ 18 h 286"/>
                  <a:gd name="T12" fmla="*/ 121 w 138"/>
                  <a:gd name="T13" fmla="*/ 16 h 286"/>
                  <a:gd name="T14" fmla="*/ 61 w 138"/>
                  <a:gd name="T15" fmla="*/ 3 h 286"/>
                  <a:gd name="T16" fmla="*/ 47 w 138"/>
                  <a:gd name="T17" fmla="*/ 0 h 286"/>
                  <a:gd name="T18" fmla="*/ 38 w 138"/>
                  <a:gd name="T19" fmla="*/ 1 h 286"/>
                  <a:gd name="T20" fmla="*/ 38 w 138"/>
                  <a:gd name="T21" fmla="*/ 60 h 286"/>
                  <a:gd name="T22" fmla="*/ 28 w 138"/>
                  <a:gd name="T23" fmla="*/ 99 h 286"/>
                  <a:gd name="T24" fmla="*/ 7 w 138"/>
                  <a:gd name="T25" fmla="*/ 124 h 286"/>
                  <a:gd name="T26" fmla="*/ 21 w 138"/>
                  <a:gd name="T27" fmla="*/ 164 h 286"/>
                  <a:gd name="T28" fmla="*/ 34 w 138"/>
                  <a:gd name="T29" fmla="*/ 188 h 286"/>
                  <a:gd name="T30" fmla="*/ 59 w 138"/>
                  <a:gd name="T31" fmla="*/ 210 h 286"/>
                  <a:gd name="T32" fmla="*/ 74 w 138"/>
                  <a:gd name="T33" fmla="*/ 276 h 286"/>
                  <a:gd name="T34" fmla="*/ 77 w 138"/>
                  <a:gd name="T35" fmla="*/ 286 h 286"/>
                  <a:gd name="T36" fmla="*/ 90 w 138"/>
                  <a:gd name="T37" fmla="*/ 272 h 286"/>
                  <a:gd name="T38" fmla="*/ 96 w 138"/>
                  <a:gd name="T39" fmla="*/ 242 h 286"/>
                  <a:gd name="T40" fmla="*/ 99 w 138"/>
                  <a:gd name="T41" fmla="*/ 226 h 286"/>
                  <a:gd name="T42" fmla="*/ 123 w 138"/>
                  <a:gd name="T43" fmla="*/ 199 h 286"/>
                  <a:gd name="T44" fmla="*/ 137 w 138"/>
                  <a:gd name="T45" fmla="*/ 187 h 286"/>
                  <a:gd name="T46" fmla="*/ 138 w 138"/>
                  <a:gd name="T47" fmla="*/ 168 h 286"/>
                  <a:gd name="T48" fmla="*/ 126 w 138"/>
                  <a:gd name="T49" fmla="*/ 152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" h="286">
                    <a:moveTo>
                      <a:pt x="126" y="152"/>
                    </a:moveTo>
                    <a:cubicBezTo>
                      <a:pt x="126" y="145"/>
                      <a:pt x="117" y="133"/>
                      <a:pt x="112" y="139"/>
                    </a:cubicBezTo>
                    <a:cubicBezTo>
                      <a:pt x="108" y="146"/>
                      <a:pt x="90" y="140"/>
                      <a:pt x="87" y="127"/>
                    </a:cubicBezTo>
                    <a:cubicBezTo>
                      <a:pt x="85" y="113"/>
                      <a:pt x="99" y="113"/>
                      <a:pt x="112" y="101"/>
                    </a:cubicBezTo>
                    <a:cubicBezTo>
                      <a:pt x="126" y="88"/>
                      <a:pt x="128" y="64"/>
                      <a:pt x="113" y="50"/>
                    </a:cubicBezTo>
                    <a:cubicBezTo>
                      <a:pt x="99" y="37"/>
                      <a:pt x="109" y="30"/>
                      <a:pt x="119" y="18"/>
                    </a:cubicBezTo>
                    <a:cubicBezTo>
                      <a:pt x="120" y="17"/>
                      <a:pt x="120" y="16"/>
                      <a:pt x="121" y="16"/>
                    </a:cubicBezTo>
                    <a:cubicBezTo>
                      <a:pt x="102" y="6"/>
                      <a:pt x="83" y="1"/>
                      <a:pt x="61" y="3"/>
                    </a:cubicBezTo>
                    <a:cubicBezTo>
                      <a:pt x="56" y="4"/>
                      <a:pt x="51" y="3"/>
                      <a:pt x="47" y="0"/>
                    </a:cubicBezTo>
                    <a:cubicBezTo>
                      <a:pt x="44" y="1"/>
                      <a:pt x="41" y="1"/>
                      <a:pt x="38" y="1"/>
                    </a:cubicBezTo>
                    <a:cubicBezTo>
                      <a:pt x="35" y="23"/>
                      <a:pt x="33" y="51"/>
                      <a:pt x="38" y="60"/>
                    </a:cubicBezTo>
                    <a:cubicBezTo>
                      <a:pt x="45" y="73"/>
                      <a:pt x="36" y="95"/>
                      <a:pt x="28" y="99"/>
                    </a:cubicBezTo>
                    <a:cubicBezTo>
                      <a:pt x="21" y="104"/>
                      <a:pt x="15" y="124"/>
                      <a:pt x="7" y="124"/>
                    </a:cubicBezTo>
                    <a:cubicBezTo>
                      <a:pt x="0" y="124"/>
                      <a:pt x="7" y="157"/>
                      <a:pt x="21" y="164"/>
                    </a:cubicBezTo>
                    <a:cubicBezTo>
                      <a:pt x="34" y="170"/>
                      <a:pt x="34" y="181"/>
                      <a:pt x="34" y="188"/>
                    </a:cubicBezTo>
                    <a:cubicBezTo>
                      <a:pt x="34" y="194"/>
                      <a:pt x="53" y="201"/>
                      <a:pt x="59" y="210"/>
                    </a:cubicBezTo>
                    <a:cubicBezTo>
                      <a:pt x="64" y="219"/>
                      <a:pt x="74" y="261"/>
                      <a:pt x="74" y="276"/>
                    </a:cubicBezTo>
                    <a:cubicBezTo>
                      <a:pt x="74" y="280"/>
                      <a:pt x="75" y="283"/>
                      <a:pt x="77" y="286"/>
                    </a:cubicBezTo>
                    <a:cubicBezTo>
                      <a:pt x="82" y="282"/>
                      <a:pt x="88" y="278"/>
                      <a:pt x="90" y="272"/>
                    </a:cubicBezTo>
                    <a:cubicBezTo>
                      <a:pt x="94" y="263"/>
                      <a:pt x="98" y="247"/>
                      <a:pt x="96" y="242"/>
                    </a:cubicBezTo>
                    <a:cubicBezTo>
                      <a:pt x="94" y="238"/>
                      <a:pt x="94" y="230"/>
                      <a:pt x="99" y="226"/>
                    </a:cubicBezTo>
                    <a:cubicBezTo>
                      <a:pt x="103" y="221"/>
                      <a:pt x="120" y="200"/>
                      <a:pt x="123" y="199"/>
                    </a:cubicBezTo>
                    <a:cubicBezTo>
                      <a:pt x="127" y="197"/>
                      <a:pt x="138" y="199"/>
                      <a:pt x="137" y="187"/>
                    </a:cubicBezTo>
                    <a:cubicBezTo>
                      <a:pt x="137" y="182"/>
                      <a:pt x="137" y="175"/>
                      <a:pt x="138" y="168"/>
                    </a:cubicBezTo>
                    <a:cubicBezTo>
                      <a:pt x="130" y="162"/>
                      <a:pt x="126" y="155"/>
                      <a:pt x="126" y="15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4" name="Freeform 17">
                <a:extLst>
                  <a:ext uri="{FF2B5EF4-FFF2-40B4-BE49-F238E27FC236}">
                    <a16:creationId xmlns:a16="http://schemas.microsoft.com/office/drawing/2014/main" id="{3E558E2A-5A0A-438B-9AC1-075D0548D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512" y="3135312"/>
                <a:ext cx="365125" cy="407988"/>
              </a:xfrm>
              <a:custGeom>
                <a:avLst/>
                <a:gdLst>
                  <a:gd name="T0" fmla="*/ 231 w 671"/>
                  <a:gd name="T1" fmla="*/ 143 h 748"/>
                  <a:gd name="T2" fmla="*/ 233 w 671"/>
                  <a:gd name="T3" fmla="*/ 177 h 748"/>
                  <a:gd name="T4" fmla="*/ 245 w 671"/>
                  <a:gd name="T5" fmla="*/ 203 h 748"/>
                  <a:gd name="T6" fmla="*/ 238 w 671"/>
                  <a:gd name="T7" fmla="*/ 217 h 748"/>
                  <a:gd name="T8" fmla="*/ 191 w 671"/>
                  <a:gd name="T9" fmla="*/ 220 h 748"/>
                  <a:gd name="T10" fmla="*/ 172 w 671"/>
                  <a:gd name="T11" fmla="*/ 233 h 748"/>
                  <a:gd name="T12" fmla="*/ 161 w 671"/>
                  <a:gd name="T13" fmla="*/ 243 h 748"/>
                  <a:gd name="T14" fmla="*/ 157 w 671"/>
                  <a:gd name="T15" fmla="*/ 266 h 748"/>
                  <a:gd name="T16" fmla="*/ 142 w 671"/>
                  <a:gd name="T17" fmla="*/ 277 h 748"/>
                  <a:gd name="T18" fmla="*/ 118 w 671"/>
                  <a:gd name="T19" fmla="*/ 287 h 748"/>
                  <a:gd name="T20" fmla="*/ 102 w 671"/>
                  <a:gd name="T21" fmla="*/ 309 h 748"/>
                  <a:gd name="T22" fmla="*/ 73 w 671"/>
                  <a:gd name="T23" fmla="*/ 316 h 748"/>
                  <a:gd name="T24" fmla="*/ 52 w 671"/>
                  <a:gd name="T25" fmla="*/ 323 h 748"/>
                  <a:gd name="T26" fmla="*/ 1 w 671"/>
                  <a:gd name="T27" fmla="*/ 362 h 748"/>
                  <a:gd name="T28" fmla="*/ 2 w 671"/>
                  <a:gd name="T29" fmla="*/ 413 h 748"/>
                  <a:gd name="T30" fmla="*/ 8 w 671"/>
                  <a:gd name="T31" fmla="*/ 420 h 748"/>
                  <a:gd name="T32" fmla="*/ 320 w 671"/>
                  <a:gd name="T33" fmla="*/ 661 h 748"/>
                  <a:gd name="T34" fmla="*/ 341 w 671"/>
                  <a:gd name="T35" fmla="*/ 695 h 748"/>
                  <a:gd name="T36" fmla="*/ 377 w 671"/>
                  <a:gd name="T37" fmla="*/ 709 h 748"/>
                  <a:gd name="T38" fmla="*/ 393 w 671"/>
                  <a:gd name="T39" fmla="*/ 748 h 748"/>
                  <a:gd name="T40" fmla="*/ 424 w 671"/>
                  <a:gd name="T41" fmla="*/ 740 h 748"/>
                  <a:gd name="T42" fmla="*/ 474 w 671"/>
                  <a:gd name="T43" fmla="*/ 722 h 748"/>
                  <a:gd name="T44" fmla="*/ 533 w 671"/>
                  <a:gd name="T45" fmla="*/ 667 h 748"/>
                  <a:gd name="T46" fmla="*/ 671 w 671"/>
                  <a:gd name="T47" fmla="*/ 567 h 748"/>
                  <a:gd name="T48" fmla="*/ 671 w 671"/>
                  <a:gd name="T49" fmla="*/ 567 h 748"/>
                  <a:gd name="T50" fmla="*/ 655 w 671"/>
                  <a:gd name="T51" fmla="*/ 535 h 748"/>
                  <a:gd name="T52" fmla="*/ 631 w 671"/>
                  <a:gd name="T53" fmla="*/ 527 h 748"/>
                  <a:gd name="T54" fmla="*/ 609 w 671"/>
                  <a:gd name="T55" fmla="*/ 512 h 748"/>
                  <a:gd name="T56" fmla="*/ 605 w 671"/>
                  <a:gd name="T57" fmla="*/ 483 h 748"/>
                  <a:gd name="T58" fmla="*/ 591 w 671"/>
                  <a:gd name="T59" fmla="*/ 459 h 748"/>
                  <a:gd name="T60" fmla="*/ 605 w 671"/>
                  <a:gd name="T61" fmla="*/ 441 h 748"/>
                  <a:gd name="T62" fmla="*/ 600 w 671"/>
                  <a:gd name="T63" fmla="*/ 424 h 748"/>
                  <a:gd name="T64" fmla="*/ 600 w 671"/>
                  <a:gd name="T65" fmla="*/ 401 h 748"/>
                  <a:gd name="T66" fmla="*/ 602 w 671"/>
                  <a:gd name="T67" fmla="*/ 375 h 748"/>
                  <a:gd name="T68" fmla="*/ 603 w 671"/>
                  <a:gd name="T69" fmla="*/ 336 h 748"/>
                  <a:gd name="T70" fmla="*/ 589 w 671"/>
                  <a:gd name="T71" fmla="*/ 302 h 748"/>
                  <a:gd name="T72" fmla="*/ 596 w 671"/>
                  <a:gd name="T73" fmla="*/ 294 h 748"/>
                  <a:gd name="T74" fmla="*/ 593 w 671"/>
                  <a:gd name="T75" fmla="*/ 284 h 748"/>
                  <a:gd name="T76" fmla="*/ 578 w 671"/>
                  <a:gd name="T77" fmla="*/ 218 h 748"/>
                  <a:gd name="T78" fmla="*/ 553 w 671"/>
                  <a:gd name="T79" fmla="*/ 196 h 748"/>
                  <a:gd name="T80" fmla="*/ 540 w 671"/>
                  <a:gd name="T81" fmla="*/ 172 h 748"/>
                  <a:gd name="T82" fmla="*/ 526 w 671"/>
                  <a:gd name="T83" fmla="*/ 132 h 748"/>
                  <a:gd name="T84" fmla="*/ 547 w 671"/>
                  <a:gd name="T85" fmla="*/ 107 h 748"/>
                  <a:gd name="T86" fmla="*/ 557 w 671"/>
                  <a:gd name="T87" fmla="*/ 68 h 748"/>
                  <a:gd name="T88" fmla="*/ 557 w 671"/>
                  <a:gd name="T89" fmla="*/ 9 h 748"/>
                  <a:gd name="T90" fmla="*/ 527 w 671"/>
                  <a:gd name="T91" fmla="*/ 3 h 748"/>
                  <a:gd name="T92" fmla="*/ 494 w 671"/>
                  <a:gd name="T93" fmla="*/ 6 h 748"/>
                  <a:gd name="T94" fmla="*/ 449 w 671"/>
                  <a:gd name="T95" fmla="*/ 17 h 748"/>
                  <a:gd name="T96" fmla="*/ 328 w 671"/>
                  <a:gd name="T97" fmla="*/ 25 h 748"/>
                  <a:gd name="T98" fmla="*/ 278 w 671"/>
                  <a:gd name="T99" fmla="*/ 56 h 748"/>
                  <a:gd name="T100" fmla="*/ 228 w 671"/>
                  <a:gd name="T101" fmla="*/ 86 h 748"/>
                  <a:gd name="T102" fmla="*/ 216 w 671"/>
                  <a:gd name="T103" fmla="*/ 93 h 748"/>
                  <a:gd name="T104" fmla="*/ 221 w 671"/>
                  <a:gd name="T105" fmla="*/ 104 h 748"/>
                  <a:gd name="T106" fmla="*/ 231 w 671"/>
                  <a:gd name="T107" fmla="*/ 143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1" h="748">
                    <a:moveTo>
                      <a:pt x="231" y="143"/>
                    </a:moveTo>
                    <a:cubicBezTo>
                      <a:pt x="231" y="158"/>
                      <a:pt x="226" y="176"/>
                      <a:pt x="233" y="177"/>
                    </a:cubicBezTo>
                    <a:cubicBezTo>
                      <a:pt x="239" y="178"/>
                      <a:pt x="244" y="197"/>
                      <a:pt x="245" y="203"/>
                    </a:cubicBezTo>
                    <a:cubicBezTo>
                      <a:pt x="246" y="209"/>
                      <a:pt x="244" y="217"/>
                      <a:pt x="238" y="217"/>
                    </a:cubicBezTo>
                    <a:cubicBezTo>
                      <a:pt x="232" y="217"/>
                      <a:pt x="191" y="213"/>
                      <a:pt x="191" y="220"/>
                    </a:cubicBezTo>
                    <a:cubicBezTo>
                      <a:pt x="191" y="227"/>
                      <a:pt x="181" y="233"/>
                      <a:pt x="172" y="233"/>
                    </a:cubicBezTo>
                    <a:cubicBezTo>
                      <a:pt x="162" y="233"/>
                      <a:pt x="162" y="231"/>
                      <a:pt x="161" y="243"/>
                    </a:cubicBezTo>
                    <a:cubicBezTo>
                      <a:pt x="160" y="255"/>
                      <a:pt x="163" y="266"/>
                      <a:pt x="157" y="266"/>
                    </a:cubicBezTo>
                    <a:cubicBezTo>
                      <a:pt x="151" y="266"/>
                      <a:pt x="152" y="276"/>
                      <a:pt x="142" y="277"/>
                    </a:cubicBezTo>
                    <a:cubicBezTo>
                      <a:pt x="133" y="278"/>
                      <a:pt x="118" y="276"/>
                      <a:pt x="118" y="287"/>
                    </a:cubicBezTo>
                    <a:cubicBezTo>
                      <a:pt x="118" y="298"/>
                      <a:pt x="112" y="306"/>
                      <a:pt x="102" y="309"/>
                    </a:cubicBezTo>
                    <a:cubicBezTo>
                      <a:pt x="91" y="311"/>
                      <a:pt x="73" y="306"/>
                      <a:pt x="73" y="316"/>
                    </a:cubicBezTo>
                    <a:cubicBezTo>
                      <a:pt x="73" y="326"/>
                      <a:pt x="60" y="318"/>
                      <a:pt x="52" y="323"/>
                    </a:cubicBezTo>
                    <a:cubicBezTo>
                      <a:pt x="45" y="328"/>
                      <a:pt x="2" y="357"/>
                      <a:pt x="1" y="362"/>
                    </a:cubicBezTo>
                    <a:cubicBezTo>
                      <a:pt x="0" y="365"/>
                      <a:pt x="1" y="389"/>
                      <a:pt x="2" y="413"/>
                    </a:cubicBezTo>
                    <a:cubicBezTo>
                      <a:pt x="3" y="415"/>
                      <a:pt x="5" y="418"/>
                      <a:pt x="8" y="420"/>
                    </a:cubicBezTo>
                    <a:cubicBezTo>
                      <a:pt x="24" y="430"/>
                      <a:pt x="311" y="651"/>
                      <a:pt x="320" y="661"/>
                    </a:cubicBezTo>
                    <a:cubicBezTo>
                      <a:pt x="329" y="672"/>
                      <a:pt x="341" y="695"/>
                      <a:pt x="341" y="695"/>
                    </a:cubicBezTo>
                    <a:cubicBezTo>
                      <a:pt x="341" y="695"/>
                      <a:pt x="361" y="698"/>
                      <a:pt x="377" y="709"/>
                    </a:cubicBezTo>
                    <a:cubicBezTo>
                      <a:pt x="393" y="719"/>
                      <a:pt x="393" y="748"/>
                      <a:pt x="393" y="748"/>
                    </a:cubicBezTo>
                    <a:cubicBezTo>
                      <a:pt x="393" y="748"/>
                      <a:pt x="413" y="743"/>
                      <a:pt x="424" y="740"/>
                    </a:cubicBezTo>
                    <a:cubicBezTo>
                      <a:pt x="436" y="737"/>
                      <a:pt x="474" y="722"/>
                      <a:pt x="474" y="722"/>
                    </a:cubicBezTo>
                    <a:cubicBezTo>
                      <a:pt x="533" y="667"/>
                      <a:pt x="533" y="667"/>
                      <a:pt x="533" y="667"/>
                    </a:cubicBezTo>
                    <a:cubicBezTo>
                      <a:pt x="671" y="567"/>
                      <a:pt x="671" y="567"/>
                      <a:pt x="671" y="567"/>
                    </a:cubicBezTo>
                    <a:cubicBezTo>
                      <a:pt x="671" y="567"/>
                      <a:pt x="671" y="567"/>
                      <a:pt x="671" y="567"/>
                    </a:cubicBezTo>
                    <a:cubicBezTo>
                      <a:pt x="667" y="549"/>
                      <a:pt x="662" y="535"/>
                      <a:pt x="655" y="535"/>
                    </a:cubicBezTo>
                    <a:cubicBezTo>
                      <a:pt x="647" y="535"/>
                      <a:pt x="641" y="527"/>
                      <a:pt x="631" y="527"/>
                    </a:cubicBezTo>
                    <a:cubicBezTo>
                      <a:pt x="622" y="527"/>
                      <a:pt x="610" y="521"/>
                      <a:pt x="609" y="512"/>
                    </a:cubicBezTo>
                    <a:cubicBezTo>
                      <a:pt x="607" y="502"/>
                      <a:pt x="612" y="495"/>
                      <a:pt x="605" y="483"/>
                    </a:cubicBezTo>
                    <a:cubicBezTo>
                      <a:pt x="598" y="470"/>
                      <a:pt x="591" y="465"/>
                      <a:pt x="591" y="459"/>
                    </a:cubicBezTo>
                    <a:cubicBezTo>
                      <a:pt x="591" y="454"/>
                      <a:pt x="603" y="443"/>
                      <a:pt x="605" y="441"/>
                    </a:cubicBezTo>
                    <a:cubicBezTo>
                      <a:pt x="607" y="439"/>
                      <a:pt x="600" y="430"/>
                      <a:pt x="600" y="424"/>
                    </a:cubicBezTo>
                    <a:cubicBezTo>
                      <a:pt x="600" y="418"/>
                      <a:pt x="595" y="407"/>
                      <a:pt x="600" y="401"/>
                    </a:cubicBezTo>
                    <a:cubicBezTo>
                      <a:pt x="605" y="394"/>
                      <a:pt x="608" y="387"/>
                      <a:pt x="602" y="375"/>
                    </a:cubicBezTo>
                    <a:cubicBezTo>
                      <a:pt x="597" y="363"/>
                      <a:pt x="610" y="352"/>
                      <a:pt x="603" y="336"/>
                    </a:cubicBezTo>
                    <a:cubicBezTo>
                      <a:pt x="597" y="320"/>
                      <a:pt x="588" y="307"/>
                      <a:pt x="589" y="302"/>
                    </a:cubicBezTo>
                    <a:cubicBezTo>
                      <a:pt x="589" y="299"/>
                      <a:pt x="592" y="297"/>
                      <a:pt x="596" y="294"/>
                    </a:cubicBezTo>
                    <a:cubicBezTo>
                      <a:pt x="594" y="291"/>
                      <a:pt x="593" y="288"/>
                      <a:pt x="593" y="284"/>
                    </a:cubicBezTo>
                    <a:cubicBezTo>
                      <a:pt x="593" y="269"/>
                      <a:pt x="583" y="227"/>
                      <a:pt x="578" y="218"/>
                    </a:cubicBezTo>
                    <a:cubicBezTo>
                      <a:pt x="572" y="209"/>
                      <a:pt x="553" y="202"/>
                      <a:pt x="553" y="196"/>
                    </a:cubicBezTo>
                    <a:cubicBezTo>
                      <a:pt x="553" y="189"/>
                      <a:pt x="553" y="178"/>
                      <a:pt x="540" y="172"/>
                    </a:cubicBezTo>
                    <a:cubicBezTo>
                      <a:pt x="526" y="165"/>
                      <a:pt x="519" y="132"/>
                      <a:pt x="526" y="132"/>
                    </a:cubicBezTo>
                    <a:cubicBezTo>
                      <a:pt x="534" y="132"/>
                      <a:pt x="540" y="112"/>
                      <a:pt x="547" y="107"/>
                    </a:cubicBezTo>
                    <a:cubicBezTo>
                      <a:pt x="555" y="103"/>
                      <a:pt x="564" y="81"/>
                      <a:pt x="557" y="68"/>
                    </a:cubicBezTo>
                    <a:cubicBezTo>
                      <a:pt x="552" y="59"/>
                      <a:pt x="554" y="31"/>
                      <a:pt x="557" y="9"/>
                    </a:cubicBezTo>
                    <a:cubicBezTo>
                      <a:pt x="544" y="9"/>
                      <a:pt x="531" y="4"/>
                      <a:pt x="527" y="3"/>
                    </a:cubicBezTo>
                    <a:cubicBezTo>
                      <a:pt x="521" y="0"/>
                      <a:pt x="504" y="6"/>
                      <a:pt x="494" y="6"/>
                    </a:cubicBezTo>
                    <a:cubicBezTo>
                      <a:pt x="484" y="7"/>
                      <a:pt x="458" y="26"/>
                      <a:pt x="449" y="17"/>
                    </a:cubicBezTo>
                    <a:cubicBezTo>
                      <a:pt x="441" y="8"/>
                      <a:pt x="353" y="24"/>
                      <a:pt x="328" y="25"/>
                    </a:cubicBezTo>
                    <a:cubicBezTo>
                      <a:pt x="304" y="26"/>
                      <a:pt x="293" y="56"/>
                      <a:pt x="278" y="56"/>
                    </a:cubicBezTo>
                    <a:cubicBezTo>
                      <a:pt x="264" y="56"/>
                      <a:pt x="240" y="70"/>
                      <a:pt x="228" y="86"/>
                    </a:cubicBezTo>
                    <a:cubicBezTo>
                      <a:pt x="225" y="91"/>
                      <a:pt x="220" y="93"/>
                      <a:pt x="216" y="93"/>
                    </a:cubicBezTo>
                    <a:cubicBezTo>
                      <a:pt x="218" y="98"/>
                      <a:pt x="220" y="102"/>
                      <a:pt x="221" y="104"/>
                    </a:cubicBezTo>
                    <a:cubicBezTo>
                      <a:pt x="229" y="115"/>
                      <a:pt x="231" y="129"/>
                      <a:pt x="231" y="14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5" name="Freeform 18">
                <a:extLst>
                  <a:ext uri="{FF2B5EF4-FFF2-40B4-BE49-F238E27FC236}">
                    <a16:creationId xmlns:a16="http://schemas.microsoft.com/office/drawing/2014/main" id="{6C166341-9DC1-479F-B9F7-8554E3C78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0600" y="3230563"/>
                <a:ext cx="266700" cy="296863"/>
              </a:xfrm>
              <a:custGeom>
                <a:avLst/>
                <a:gdLst>
                  <a:gd name="T0" fmla="*/ 487 w 490"/>
                  <a:gd name="T1" fmla="*/ 48 h 544"/>
                  <a:gd name="T2" fmla="*/ 486 w 490"/>
                  <a:gd name="T3" fmla="*/ 46 h 544"/>
                  <a:gd name="T4" fmla="*/ 443 w 490"/>
                  <a:gd name="T5" fmla="*/ 33 h 544"/>
                  <a:gd name="T6" fmla="*/ 407 w 490"/>
                  <a:gd name="T7" fmla="*/ 7 h 544"/>
                  <a:gd name="T8" fmla="*/ 374 w 490"/>
                  <a:gd name="T9" fmla="*/ 40 h 544"/>
                  <a:gd name="T10" fmla="*/ 343 w 490"/>
                  <a:gd name="T11" fmla="*/ 21 h 544"/>
                  <a:gd name="T12" fmla="*/ 322 w 490"/>
                  <a:gd name="T13" fmla="*/ 46 h 544"/>
                  <a:gd name="T14" fmla="*/ 326 w 490"/>
                  <a:gd name="T15" fmla="*/ 95 h 544"/>
                  <a:gd name="T16" fmla="*/ 277 w 490"/>
                  <a:gd name="T17" fmla="*/ 95 h 544"/>
                  <a:gd name="T18" fmla="*/ 218 w 490"/>
                  <a:gd name="T19" fmla="*/ 71 h 544"/>
                  <a:gd name="T20" fmla="*/ 186 w 490"/>
                  <a:gd name="T21" fmla="*/ 44 h 544"/>
                  <a:gd name="T22" fmla="*/ 165 w 490"/>
                  <a:gd name="T23" fmla="*/ 23 h 544"/>
                  <a:gd name="T24" fmla="*/ 106 w 490"/>
                  <a:gd name="T25" fmla="*/ 9 h 544"/>
                  <a:gd name="T26" fmla="*/ 69 w 490"/>
                  <a:gd name="T27" fmla="*/ 0 h 544"/>
                  <a:gd name="T28" fmla="*/ 68 w 490"/>
                  <a:gd name="T29" fmla="*/ 19 h 544"/>
                  <a:gd name="T30" fmla="*/ 54 w 490"/>
                  <a:gd name="T31" fmla="*/ 31 h 544"/>
                  <a:gd name="T32" fmla="*/ 30 w 490"/>
                  <a:gd name="T33" fmla="*/ 58 h 544"/>
                  <a:gd name="T34" fmla="*/ 27 w 490"/>
                  <a:gd name="T35" fmla="*/ 74 h 544"/>
                  <a:gd name="T36" fmla="*/ 21 w 490"/>
                  <a:gd name="T37" fmla="*/ 104 h 544"/>
                  <a:gd name="T38" fmla="*/ 1 w 490"/>
                  <a:gd name="T39" fmla="*/ 126 h 544"/>
                  <a:gd name="T40" fmla="*/ 15 w 490"/>
                  <a:gd name="T41" fmla="*/ 160 h 544"/>
                  <a:gd name="T42" fmla="*/ 14 w 490"/>
                  <a:gd name="T43" fmla="*/ 199 h 544"/>
                  <a:gd name="T44" fmla="*/ 12 w 490"/>
                  <a:gd name="T45" fmla="*/ 225 h 544"/>
                  <a:gd name="T46" fmla="*/ 12 w 490"/>
                  <a:gd name="T47" fmla="*/ 248 h 544"/>
                  <a:gd name="T48" fmla="*/ 17 w 490"/>
                  <a:gd name="T49" fmla="*/ 265 h 544"/>
                  <a:gd name="T50" fmla="*/ 3 w 490"/>
                  <a:gd name="T51" fmla="*/ 283 h 544"/>
                  <a:gd name="T52" fmla="*/ 17 w 490"/>
                  <a:gd name="T53" fmla="*/ 307 h 544"/>
                  <a:gd name="T54" fmla="*/ 21 w 490"/>
                  <a:gd name="T55" fmla="*/ 336 h 544"/>
                  <a:gd name="T56" fmla="*/ 43 w 490"/>
                  <a:gd name="T57" fmla="*/ 351 h 544"/>
                  <a:gd name="T58" fmla="*/ 67 w 490"/>
                  <a:gd name="T59" fmla="*/ 359 h 544"/>
                  <a:gd name="T60" fmla="*/ 83 w 490"/>
                  <a:gd name="T61" fmla="*/ 391 h 544"/>
                  <a:gd name="T62" fmla="*/ 130 w 490"/>
                  <a:gd name="T63" fmla="*/ 401 h 544"/>
                  <a:gd name="T64" fmla="*/ 151 w 490"/>
                  <a:gd name="T65" fmla="*/ 425 h 544"/>
                  <a:gd name="T66" fmla="*/ 205 w 490"/>
                  <a:gd name="T67" fmla="*/ 391 h 544"/>
                  <a:gd name="T68" fmla="*/ 451 w 490"/>
                  <a:gd name="T69" fmla="*/ 544 h 544"/>
                  <a:gd name="T70" fmla="*/ 451 w 490"/>
                  <a:gd name="T71" fmla="*/ 524 h 544"/>
                  <a:gd name="T72" fmla="*/ 480 w 490"/>
                  <a:gd name="T73" fmla="*/ 524 h 544"/>
                  <a:gd name="T74" fmla="*/ 480 w 490"/>
                  <a:gd name="T75" fmla="*/ 158 h 544"/>
                  <a:gd name="T76" fmla="*/ 480 w 490"/>
                  <a:gd name="T77" fmla="*/ 103 h 544"/>
                  <a:gd name="T78" fmla="*/ 484 w 490"/>
                  <a:gd name="T79" fmla="*/ 57 h 544"/>
                  <a:gd name="T80" fmla="*/ 487 w 490"/>
                  <a:gd name="T81" fmla="*/ 48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90" h="544">
                    <a:moveTo>
                      <a:pt x="487" y="48"/>
                    </a:moveTo>
                    <a:cubicBezTo>
                      <a:pt x="487" y="47"/>
                      <a:pt x="487" y="47"/>
                      <a:pt x="486" y="46"/>
                    </a:cubicBezTo>
                    <a:cubicBezTo>
                      <a:pt x="484" y="39"/>
                      <a:pt x="471" y="38"/>
                      <a:pt x="443" y="33"/>
                    </a:cubicBezTo>
                    <a:cubicBezTo>
                      <a:pt x="420" y="29"/>
                      <a:pt x="423" y="13"/>
                      <a:pt x="407" y="7"/>
                    </a:cubicBezTo>
                    <a:cubicBezTo>
                      <a:pt x="406" y="24"/>
                      <a:pt x="395" y="40"/>
                      <a:pt x="374" y="40"/>
                    </a:cubicBezTo>
                    <a:cubicBezTo>
                      <a:pt x="358" y="40"/>
                      <a:pt x="348" y="31"/>
                      <a:pt x="343" y="21"/>
                    </a:cubicBezTo>
                    <a:cubicBezTo>
                      <a:pt x="331" y="29"/>
                      <a:pt x="322" y="39"/>
                      <a:pt x="322" y="46"/>
                    </a:cubicBezTo>
                    <a:cubicBezTo>
                      <a:pt x="322" y="62"/>
                      <a:pt x="337" y="79"/>
                      <a:pt x="326" y="95"/>
                    </a:cubicBezTo>
                    <a:cubicBezTo>
                      <a:pt x="316" y="111"/>
                      <a:pt x="293" y="112"/>
                      <a:pt x="277" y="95"/>
                    </a:cubicBezTo>
                    <a:cubicBezTo>
                      <a:pt x="261" y="78"/>
                      <a:pt x="237" y="71"/>
                      <a:pt x="218" y="71"/>
                    </a:cubicBezTo>
                    <a:cubicBezTo>
                      <a:pt x="198" y="71"/>
                      <a:pt x="184" y="56"/>
                      <a:pt x="186" y="44"/>
                    </a:cubicBezTo>
                    <a:cubicBezTo>
                      <a:pt x="187" y="32"/>
                      <a:pt x="181" y="26"/>
                      <a:pt x="165" y="23"/>
                    </a:cubicBezTo>
                    <a:cubicBezTo>
                      <a:pt x="149" y="19"/>
                      <a:pt x="135" y="3"/>
                      <a:pt x="106" y="9"/>
                    </a:cubicBezTo>
                    <a:cubicBezTo>
                      <a:pt x="91" y="12"/>
                      <a:pt x="78" y="6"/>
                      <a:pt x="69" y="0"/>
                    </a:cubicBezTo>
                    <a:cubicBezTo>
                      <a:pt x="68" y="7"/>
                      <a:pt x="68" y="14"/>
                      <a:pt x="68" y="19"/>
                    </a:cubicBezTo>
                    <a:cubicBezTo>
                      <a:pt x="69" y="31"/>
                      <a:pt x="58" y="29"/>
                      <a:pt x="54" y="31"/>
                    </a:cubicBezTo>
                    <a:cubicBezTo>
                      <a:pt x="51" y="32"/>
                      <a:pt x="34" y="53"/>
                      <a:pt x="30" y="58"/>
                    </a:cubicBezTo>
                    <a:cubicBezTo>
                      <a:pt x="25" y="62"/>
                      <a:pt x="25" y="70"/>
                      <a:pt x="27" y="74"/>
                    </a:cubicBezTo>
                    <a:cubicBezTo>
                      <a:pt x="29" y="79"/>
                      <a:pt x="25" y="95"/>
                      <a:pt x="21" y="104"/>
                    </a:cubicBezTo>
                    <a:cubicBezTo>
                      <a:pt x="17" y="114"/>
                      <a:pt x="2" y="120"/>
                      <a:pt x="1" y="126"/>
                    </a:cubicBezTo>
                    <a:cubicBezTo>
                      <a:pt x="0" y="131"/>
                      <a:pt x="9" y="144"/>
                      <a:pt x="15" y="160"/>
                    </a:cubicBezTo>
                    <a:cubicBezTo>
                      <a:pt x="22" y="176"/>
                      <a:pt x="9" y="187"/>
                      <a:pt x="14" y="199"/>
                    </a:cubicBezTo>
                    <a:cubicBezTo>
                      <a:pt x="20" y="211"/>
                      <a:pt x="17" y="218"/>
                      <a:pt x="12" y="225"/>
                    </a:cubicBezTo>
                    <a:cubicBezTo>
                      <a:pt x="7" y="231"/>
                      <a:pt x="12" y="242"/>
                      <a:pt x="12" y="248"/>
                    </a:cubicBezTo>
                    <a:cubicBezTo>
                      <a:pt x="12" y="254"/>
                      <a:pt x="19" y="263"/>
                      <a:pt x="17" y="265"/>
                    </a:cubicBezTo>
                    <a:cubicBezTo>
                      <a:pt x="15" y="267"/>
                      <a:pt x="3" y="278"/>
                      <a:pt x="3" y="283"/>
                    </a:cubicBezTo>
                    <a:cubicBezTo>
                      <a:pt x="3" y="289"/>
                      <a:pt x="10" y="294"/>
                      <a:pt x="17" y="307"/>
                    </a:cubicBezTo>
                    <a:cubicBezTo>
                      <a:pt x="24" y="319"/>
                      <a:pt x="19" y="326"/>
                      <a:pt x="21" y="336"/>
                    </a:cubicBezTo>
                    <a:cubicBezTo>
                      <a:pt x="22" y="345"/>
                      <a:pt x="34" y="351"/>
                      <a:pt x="43" y="351"/>
                    </a:cubicBezTo>
                    <a:cubicBezTo>
                      <a:pt x="53" y="351"/>
                      <a:pt x="59" y="359"/>
                      <a:pt x="67" y="359"/>
                    </a:cubicBezTo>
                    <a:cubicBezTo>
                      <a:pt x="74" y="359"/>
                      <a:pt x="79" y="373"/>
                      <a:pt x="83" y="391"/>
                    </a:cubicBezTo>
                    <a:cubicBezTo>
                      <a:pt x="87" y="391"/>
                      <a:pt x="118" y="391"/>
                      <a:pt x="130" y="401"/>
                    </a:cubicBezTo>
                    <a:cubicBezTo>
                      <a:pt x="144" y="412"/>
                      <a:pt x="151" y="425"/>
                      <a:pt x="151" y="425"/>
                    </a:cubicBezTo>
                    <a:cubicBezTo>
                      <a:pt x="205" y="391"/>
                      <a:pt x="205" y="391"/>
                      <a:pt x="205" y="391"/>
                    </a:cubicBezTo>
                    <a:cubicBezTo>
                      <a:pt x="451" y="544"/>
                      <a:pt x="451" y="544"/>
                      <a:pt x="451" y="544"/>
                    </a:cubicBezTo>
                    <a:cubicBezTo>
                      <a:pt x="451" y="524"/>
                      <a:pt x="451" y="524"/>
                      <a:pt x="451" y="524"/>
                    </a:cubicBezTo>
                    <a:cubicBezTo>
                      <a:pt x="480" y="524"/>
                      <a:pt x="480" y="524"/>
                      <a:pt x="480" y="524"/>
                    </a:cubicBezTo>
                    <a:cubicBezTo>
                      <a:pt x="480" y="524"/>
                      <a:pt x="480" y="184"/>
                      <a:pt x="480" y="158"/>
                    </a:cubicBezTo>
                    <a:cubicBezTo>
                      <a:pt x="480" y="133"/>
                      <a:pt x="470" y="117"/>
                      <a:pt x="480" y="103"/>
                    </a:cubicBezTo>
                    <a:cubicBezTo>
                      <a:pt x="490" y="89"/>
                      <a:pt x="476" y="82"/>
                      <a:pt x="484" y="57"/>
                    </a:cubicBezTo>
                    <a:cubicBezTo>
                      <a:pt x="485" y="54"/>
                      <a:pt x="486" y="51"/>
                      <a:pt x="487" y="48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6" name="Freeform 19">
                <a:extLst>
                  <a:ext uri="{FF2B5EF4-FFF2-40B4-BE49-F238E27FC236}">
                    <a16:creationId xmlns:a16="http://schemas.microsoft.com/office/drawing/2014/main" id="{FC45710E-EF26-45F2-956F-23BB9D9D1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3400" y="3644901"/>
                <a:ext cx="49213" cy="19050"/>
              </a:xfrm>
              <a:custGeom>
                <a:avLst/>
                <a:gdLst>
                  <a:gd name="T0" fmla="*/ 43 w 91"/>
                  <a:gd name="T1" fmla="*/ 7 h 36"/>
                  <a:gd name="T2" fmla="*/ 2 w 91"/>
                  <a:gd name="T3" fmla="*/ 15 h 36"/>
                  <a:gd name="T4" fmla="*/ 0 w 91"/>
                  <a:gd name="T5" fmla="*/ 26 h 36"/>
                  <a:gd name="T6" fmla="*/ 5 w 91"/>
                  <a:gd name="T7" fmla="*/ 36 h 36"/>
                  <a:gd name="T8" fmla="*/ 7 w 91"/>
                  <a:gd name="T9" fmla="*/ 35 h 36"/>
                  <a:gd name="T10" fmla="*/ 44 w 91"/>
                  <a:gd name="T11" fmla="*/ 24 h 36"/>
                  <a:gd name="T12" fmla="*/ 71 w 91"/>
                  <a:gd name="T13" fmla="*/ 32 h 36"/>
                  <a:gd name="T14" fmla="*/ 91 w 91"/>
                  <a:gd name="T15" fmla="*/ 26 h 36"/>
                  <a:gd name="T16" fmla="*/ 73 w 91"/>
                  <a:gd name="T17" fmla="*/ 23 h 36"/>
                  <a:gd name="T18" fmla="*/ 43 w 91"/>
                  <a:gd name="T19" fmla="*/ 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36">
                    <a:moveTo>
                      <a:pt x="43" y="7"/>
                    </a:moveTo>
                    <a:cubicBezTo>
                      <a:pt x="29" y="15"/>
                      <a:pt x="19" y="17"/>
                      <a:pt x="2" y="15"/>
                    </a:cubicBezTo>
                    <a:cubicBezTo>
                      <a:pt x="2" y="18"/>
                      <a:pt x="1" y="22"/>
                      <a:pt x="0" y="26"/>
                    </a:cubicBezTo>
                    <a:cubicBezTo>
                      <a:pt x="2" y="29"/>
                      <a:pt x="4" y="33"/>
                      <a:pt x="5" y="36"/>
                    </a:cubicBezTo>
                    <a:cubicBezTo>
                      <a:pt x="6" y="36"/>
                      <a:pt x="7" y="35"/>
                      <a:pt x="7" y="35"/>
                    </a:cubicBezTo>
                    <a:cubicBezTo>
                      <a:pt x="17" y="35"/>
                      <a:pt x="37" y="30"/>
                      <a:pt x="44" y="24"/>
                    </a:cubicBezTo>
                    <a:cubicBezTo>
                      <a:pt x="51" y="17"/>
                      <a:pt x="61" y="31"/>
                      <a:pt x="71" y="32"/>
                    </a:cubicBezTo>
                    <a:cubicBezTo>
                      <a:pt x="81" y="33"/>
                      <a:pt x="91" y="26"/>
                      <a:pt x="91" y="26"/>
                    </a:cubicBezTo>
                    <a:cubicBezTo>
                      <a:pt x="91" y="26"/>
                      <a:pt x="89" y="24"/>
                      <a:pt x="73" y="23"/>
                    </a:cubicBezTo>
                    <a:cubicBezTo>
                      <a:pt x="58" y="21"/>
                      <a:pt x="57" y="0"/>
                      <a:pt x="43" y="7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7" name="Freeform 20">
                <a:extLst>
                  <a:ext uri="{FF2B5EF4-FFF2-40B4-BE49-F238E27FC236}">
                    <a16:creationId xmlns:a16="http://schemas.microsoft.com/office/drawing/2014/main" id="{A98E8B6C-D11B-4D3E-B37F-3A7FA401A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875" y="3589338"/>
                <a:ext cx="100013" cy="95250"/>
              </a:xfrm>
              <a:custGeom>
                <a:avLst/>
                <a:gdLst>
                  <a:gd name="T0" fmla="*/ 166 w 184"/>
                  <a:gd name="T1" fmla="*/ 117 h 173"/>
                  <a:gd name="T2" fmla="*/ 162 w 184"/>
                  <a:gd name="T3" fmla="*/ 94 h 173"/>
                  <a:gd name="T4" fmla="*/ 156 w 184"/>
                  <a:gd name="T5" fmla="*/ 84 h 173"/>
                  <a:gd name="T6" fmla="*/ 138 w 184"/>
                  <a:gd name="T7" fmla="*/ 57 h 173"/>
                  <a:gd name="T8" fmla="*/ 115 w 184"/>
                  <a:gd name="T9" fmla="*/ 23 h 173"/>
                  <a:gd name="T10" fmla="*/ 104 w 184"/>
                  <a:gd name="T11" fmla="*/ 23 h 173"/>
                  <a:gd name="T12" fmla="*/ 86 w 184"/>
                  <a:gd name="T13" fmla="*/ 5 h 173"/>
                  <a:gd name="T14" fmla="*/ 61 w 184"/>
                  <a:gd name="T15" fmla="*/ 7 h 173"/>
                  <a:gd name="T16" fmla="*/ 31 w 184"/>
                  <a:gd name="T17" fmla="*/ 7 h 173"/>
                  <a:gd name="T18" fmla="*/ 13 w 184"/>
                  <a:gd name="T19" fmla="*/ 26 h 173"/>
                  <a:gd name="T20" fmla="*/ 12 w 184"/>
                  <a:gd name="T21" fmla="*/ 26 h 173"/>
                  <a:gd name="T22" fmla="*/ 4 w 184"/>
                  <a:gd name="T23" fmla="*/ 56 h 173"/>
                  <a:gd name="T24" fmla="*/ 1 w 184"/>
                  <a:gd name="T25" fmla="*/ 73 h 173"/>
                  <a:gd name="T26" fmla="*/ 16 w 184"/>
                  <a:gd name="T27" fmla="*/ 109 h 173"/>
                  <a:gd name="T28" fmla="*/ 16 w 184"/>
                  <a:gd name="T29" fmla="*/ 109 h 173"/>
                  <a:gd name="T30" fmla="*/ 18 w 184"/>
                  <a:gd name="T31" fmla="*/ 116 h 173"/>
                  <a:gd name="T32" fmla="*/ 59 w 184"/>
                  <a:gd name="T33" fmla="*/ 108 h 173"/>
                  <a:gd name="T34" fmla="*/ 89 w 184"/>
                  <a:gd name="T35" fmla="*/ 124 h 173"/>
                  <a:gd name="T36" fmla="*/ 107 w 184"/>
                  <a:gd name="T37" fmla="*/ 127 h 173"/>
                  <a:gd name="T38" fmla="*/ 87 w 184"/>
                  <a:gd name="T39" fmla="*/ 133 h 173"/>
                  <a:gd name="T40" fmla="*/ 60 w 184"/>
                  <a:gd name="T41" fmla="*/ 125 h 173"/>
                  <a:gd name="T42" fmla="*/ 23 w 184"/>
                  <a:gd name="T43" fmla="*/ 136 h 173"/>
                  <a:gd name="T44" fmla="*/ 21 w 184"/>
                  <a:gd name="T45" fmla="*/ 137 h 173"/>
                  <a:gd name="T46" fmla="*/ 29 w 184"/>
                  <a:gd name="T47" fmla="*/ 159 h 173"/>
                  <a:gd name="T48" fmla="*/ 37 w 184"/>
                  <a:gd name="T49" fmla="*/ 166 h 173"/>
                  <a:gd name="T50" fmla="*/ 55 w 184"/>
                  <a:gd name="T51" fmla="*/ 157 h 173"/>
                  <a:gd name="T52" fmla="*/ 102 w 184"/>
                  <a:gd name="T53" fmla="*/ 153 h 173"/>
                  <a:gd name="T54" fmla="*/ 110 w 184"/>
                  <a:gd name="T55" fmla="*/ 156 h 173"/>
                  <a:gd name="T56" fmla="*/ 110 w 184"/>
                  <a:gd name="T57" fmla="*/ 152 h 173"/>
                  <a:gd name="T58" fmla="*/ 133 w 184"/>
                  <a:gd name="T59" fmla="*/ 163 h 173"/>
                  <a:gd name="T60" fmla="*/ 180 w 184"/>
                  <a:gd name="T61" fmla="*/ 166 h 173"/>
                  <a:gd name="T62" fmla="*/ 184 w 184"/>
                  <a:gd name="T63" fmla="*/ 165 h 173"/>
                  <a:gd name="T64" fmla="*/ 184 w 184"/>
                  <a:gd name="T65" fmla="*/ 141 h 173"/>
                  <a:gd name="T66" fmla="*/ 166 w 184"/>
                  <a:gd name="T67" fmla="*/ 11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4" h="173">
                    <a:moveTo>
                      <a:pt x="166" y="117"/>
                    </a:moveTo>
                    <a:cubicBezTo>
                      <a:pt x="161" y="110"/>
                      <a:pt x="162" y="94"/>
                      <a:pt x="162" y="94"/>
                    </a:cubicBezTo>
                    <a:cubicBezTo>
                      <a:pt x="156" y="84"/>
                      <a:pt x="156" y="84"/>
                      <a:pt x="156" y="84"/>
                    </a:cubicBezTo>
                    <a:cubicBezTo>
                      <a:pt x="156" y="84"/>
                      <a:pt x="151" y="63"/>
                      <a:pt x="138" y="57"/>
                    </a:cubicBezTo>
                    <a:cubicBezTo>
                      <a:pt x="124" y="52"/>
                      <a:pt x="115" y="23"/>
                      <a:pt x="115" y="23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4" y="23"/>
                      <a:pt x="95" y="10"/>
                      <a:pt x="86" y="5"/>
                    </a:cubicBezTo>
                    <a:cubicBezTo>
                      <a:pt x="77" y="0"/>
                      <a:pt x="61" y="7"/>
                      <a:pt x="61" y="7"/>
                    </a:cubicBezTo>
                    <a:cubicBezTo>
                      <a:pt x="61" y="7"/>
                      <a:pt x="43" y="10"/>
                      <a:pt x="31" y="7"/>
                    </a:cubicBezTo>
                    <a:cubicBezTo>
                      <a:pt x="20" y="5"/>
                      <a:pt x="22" y="23"/>
                      <a:pt x="13" y="26"/>
                    </a:cubicBezTo>
                    <a:cubicBezTo>
                      <a:pt x="13" y="26"/>
                      <a:pt x="12" y="26"/>
                      <a:pt x="12" y="26"/>
                    </a:cubicBezTo>
                    <a:cubicBezTo>
                      <a:pt x="11" y="37"/>
                      <a:pt x="9" y="48"/>
                      <a:pt x="4" y="56"/>
                    </a:cubicBezTo>
                    <a:cubicBezTo>
                      <a:pt x="1" y="61"/>
                      <a:pt x="0" y="67"/>
                      <a:pt x="1" y="73"/>
                    </a:cubicBezTo>
                    <a:cubicBezTo>
                      <a:pt x="12" y="81"/>
                      <a:pt x="17" y="95"/>
                      <a:pt x="16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8" y="111"/>
                      <a:pt x="18" y="113"/>
                      <a:pt x="18" y="116"/>
                    </a:cubicBezTo>
                    <a:cubicBezTo>
                      <a:pt x="35" y="118"/>
                      <a:pt x="45" y="116"/>
                      <a:pt x="59" y="108"/>
                    </a:cubicBezTo>
                    <a:cubicBezTo>
                      <a:pt x="73" y="101"/>
                      <a:pt x="74" y="122"/>
                      <a:pt x="89" y="124"/>
                    </a:cubicBezTo>
                    <a:cubicBezTo>
                      <a:pt x="105" y="125"/>
                      <a:pt x="107" y="127"/>
                      <a:pt x="107" y="127"/>
                    </a:cubicBezTo>
                    <a:cubicBezTo>
                      <a:pt x="107" y="127"/>
                      <a:pt x="97" y="134"/>
                      <a:pt x="87" y="133"/>
                    </a:cubicBezTo>
                    <a:cubicBezTo>
                      <a:pt x="77" y="132"/>
                      <a:pt x="67" y="118"/>
                      <a:pt x="60" y="125"/>
                    </a:cubicBezTo>
                    <a:cubicBezTo>
                      <a:pt x="53" y="131"/>
                      <a:pt x="33" y="136"/>
                      <a:pt x="23" y="136"/>
                    </a:cubicBezTo>
                    <a:cubicBezTo>
                      <a:pt x="23" y="136"/>
                      <a:pt x="22" y="137"/>
                      <a:pt x="21" y="137"/>
                    </a:cubicBezTo>
                    <a:cubicBezTo>
                      <a:pt x="25" y="144"/>
                      <a:pt x="28" y="151"/>
                      <a:pt x="29" y="159"/>
                    </a:cubicBezTo>
                    <a:cubicBezTo>
                      <a:pt x="35" y="160"/>
                      <a:pt x="33" y="165"/>
                      <a:pt x="37" y="166"/>
                    </a:cubicBezTo>
                    <a:cubicBezTo>
                      <a:pt x="43" y="166"/>
                      <a:pt x="55" y="157"/>
                      <a:pt x="55" y="157"/>
                    </a:cubicBezTo>
                    <a:cubicBezTo>
                      <a:pt x="55" y="157"/>
                      <a:pt x="95" y="154"/>
                      <a:pt x="102" y="153"/>
                    </a:cubicBezTo>
                    <a:cubicBezTo>
                      <a:pt x="104" y="153"/>
                      <a:pt x="107" y="154"/>
                      <a:pt x="110" y="156"/>
                    </a:cubicBezTo>
                    <a:cubicBezTo>
                      <a:pt x="110" y="154"/>
                      <a:pt x="110" y="152"/>
                      <a:pt x="110" y="152"/>
                    </a:cubicBezTo>
                    <a:cubicBezTo>
                      <a:pt x="110" y="152"/>
                      <a:pt x="132" y="157"/>
                      <a:pt x="133" y="163"/>
                    </a:cubicBezTo>
                    <a:cubicBezTo>
                      <a:pt x="135" y="169"/>
                      <a:pt x="164" y="173"/>
                      <a:pt x="180" y="166"/>
                    </a:cubicBezTo>
                    <a:cubicBezTo>
                      <a:pt x="181" y="166"/>
                      <a:pt x="183" y="165"/>
                      <a:pt x="184" y="165"/>
                    </a:cubicBezTo>
                    <a:cubicBezTo>
                      <a:pt x="184" y="157"/>
                      <a:pt x="184" y="145"/>
                      <a:pt x="184" y="141"/>
                    </a:cubicBezTo>
                    <a:cubicBezTo>
                      <a:pt x="183" y="136"/>
                      <a:pt x="172" y="124"/>
                      <a:pt x="166" y="117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8" name="Freeform 21">
                <a:extLst>
                  <a:ext uri="{FF2B5EF4-FFF2-40B4-BE49-F238E27FC236}">
                    <a16:creationId xmlns:a16="http://schemas.microsoft.com/office/drawing/2014/main" id="{74970BAE-F154-4436-944A-F2FB29871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9750" y="3673476"/>
                <a:ext cx="44450" cy="33338"/>
              </a:xfrm>
              <a:custGeom>
                <a:avLst/>
                <a:gdLst>
                  <a:gd name="T0" fmla="*/ 26 w 81"/>
                  <a:gd name="T1" fmla="*/ 4 h 62"/>
                  <a:gd name="T2" fmla="*/ 8 w 81"/>
                  <a:gd name="T3" fmla="*/ 13 h 62"/>
                  <a:gd name="T4" fmla="*/ 0 w 81"/>
                  <a:gd name="T5" fmla="*/ 6 h 62"/>
                  <a:gd name="T6" fmla="*/ 1 w 81"/>
                  <a:gd name="T7" fmla="*/ 11 h 62"/>
                  <a:gd name="T8" fmla="*/ 1 w 81"/>
                  <a:gd name="T9" fmla="*/ 21 h 62"/>
                  <a:gd name="T10" fmla="*/ 18 w 81"/>
                  <a:gd name="T11" fmla="*/ 31 h 62"/>
                  <a:gd name="T12" fmla="*/ 31 w 81"/>
                  <a:gd name="T13" fmla="*/ 59 h 62"/>
                  <a:gd name="T14" fmla="*/ 35 w 81"/>
                  <a:gd name="T15" fmla="*/ 62 h 62"/>
                  <a:gd name="T16" fmla="*/ 39 w 81"/>
                  <a:gd name="T17" fmla="*/ 58 h 62"/>
                  <a:gd name="T18" fmla="*/ 65 w 81"/>
                  <a:gd name="T19" fmla="*/ 40 h 62"/>
                  <a:gd name="T20" fmla="*/ 76 w 81"/>
                  <a:gd name="T21" fmla="*/ 34 h 62"/>
                  <a:gd name="T22" fmla="*/ 74 w 81"/>
                  <a:gd name="T23" fmla="*/ 17 h 62"/>
                  <a:gd name="T24" fmla="*/ 81 w 81"/>
                  <a:gd name="T25" fmla="*/ 3 h 62"/>
                  <a:gd name="T26" fmla="*/ 73 w 81"/>
                  <a:gd name="T27" fmla="*/ 0 h 62"/>
                  <a:gd name="T28" fmla="*/ 26 w 81"/>
                  <a:gd name="T2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1" h="62">
                    <a:moveTo>
                      <a:pt x="26" y="4"/>
                    </a:moveTo>
                    <a:cubicBezTo>
                      <a:pt x="26" y="4"/>
                      <a:pt x="14" y="13"/>
                      <a:pt x="8" y="13"/>
                    </a:cubicBezTo>
                    <a:cubicBezTo>
                      <a:pt x="4" y="12"/>
                      <a:pt x="6" y="7"/>
                      <a:pt x="0" y="6"/>
                    </a:cubicBezTo>
                    <a:cubicBezTo>
                      <a:pt x="1" y="8"/>
                      <a:pt x="1" y="9"/>
                      <a:pt x="1" y="11"/>
                    </a:cubicBezTo>
                    <a:cubicBezTo>
                      <a:pt x="2" y="14"/>
                      <a:pt x="2" y="18"/>
                      <a:pt x="1" y="21"/>
                    </a:cubicBezTo>
                    <a:cubicBezTo>
                      <a:pt x="5" y="25"/>
                      <a:pt x="9" y="28"/>
                      <a:pt x="18" y="31"/>
                    </a:cubicBezTo>
                    <a:cubicBezTo>
                      <a:pt x="36" y="37"/>
                      <a:pt x="16" y="48"/>
                      <a:pt x="31" y="59"/>
                    </a:cubicBezTo>
                    <a:cubicBezTo>
                      <a:pt x="33" y="60"/>
                      <a:pt x="34" y="61"/>
                      <a:pt x="35" y="62"/>
                    </a:cubicBezTo>
                    <a:cubicBezTo>
                      <a:pt x="36" y="60"/>
                      <a:pt x="38" y="59"/>
                      <a:pt x="39" y="58"/>
                    </a:cubicBezTo>
                    <a:cubicBezTo>
                      <a:pt x="46" y="52"/>
                      <a:pt x="60" y="37"/>
                      <a:pt x="65" y="40"/>
                    </a:cubicBezTo>
                    <a:cubicBezTo>
                      <a:pt x="70" y="42"/>
                      <a:pt x="76" y="37"/>
                      <a:pt x="76" y="34"/>
                    </a:cubicBezTo>
                    <a:cubicBezTo>
                      <a:pt x="76" y="31"/>
                      <a:pt x="66" y="20"/>
                      <a:pt x="74" y="17"/>
                    </a:cubicBezTo>
                    <a:cubicBezTo>
                      <a:pt x="80" y="14"/>
                      <a:pt x="81" y="7"/>
                      <a:pt x="81" y="3"/>
                    </a:cubicBezTo>
                    <a:cubicBezTo>
                      <a:pt x="78" y="1"/>
                      <a:pt x="75" y="0"/>
                      <a:pt x="73" y="0"/>
                    </a:cubicBezTo>
                    <a:cubicBezTo>
                      <a:pt x="66" y="1"/>
                      <a:pt x="26" y="4"/>
                      <a:pt x="26" y="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9" name="Freeform 22">
                <a:extLst>
                  <a:ext uri="{FF2B5EF4-FFF2-40B4-BE49-F238E27FC236}">
                    <a16:creationId xmlns:a16="http://schemas.microsoft.com/office/drawing/2014/main" id="{3CC145FC-15C2-42D0-B1C0-6CED114A0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7913" y="3703639"/>
                <a:ext cx="214313" cy="176213"/>
              </a:xfrm>
              <a:custGeom>
                <a:avLst/>
                <a:gdLst>
                  <a:gd name="T0" fmla="*/ 365 w 395"/>
                  <a:gd name="T1" fmla="*/ 184 h 324"/>
                  <a:gd name="T2" fmla="*/ 353 w 395"/>
                  <a:gd name="T3" fmla="*/ 159 h 324"/>
                  <a:gd name="T4" fmla="*/ 333 w 395"/>
                  <a:gd name="T5" fmla="*/ 138 h 324"/>
                  <a:gd name="T6" fmla="*/ 319 w 395"/>
                  <a:gd name="T7" fmla="*/ 115 h 324"/>
                  <a:gd name="T8" fmla="*/ 294 w 395"/>
                  <a:gd name="T9" fmla="*/ 102 h 324"/>
                  <a:gd name="T10" fmla="*/ 290 w 395"/>
                  <a:gd name="T11" fmla="*/ 90 h 324"/>
                  <a:gd name="T12" fmla="*/ 276 w 395"/>
                  <a:gd name="T13" fmla="*/ 88 h 324"/>
                  <a:gd name="T14" fmla="*/ 280 w 395"/>
                  <a:gd name="T15" fmla="*/ 74 h 324"/>
                  <a:gd name="T16" fmla="*/ 278 w 395"/>
                  <a:gd name="T17" fmla="*/ 42 h 324"/>
                  <a:gd name="T18" fmla="*/ 255 w 395"/>
                  <a:gd name="T19" fmla="*/ 6 h 324"/>
                  <a:gd name="T20" fmla="*/ 249 w 395"/>
                  <a:gd name="T21" fmla="*/ 5 h 324"/>
                  <a:gd name="T22" fmla="*/ 223 w 395"/>
                  <a:gd name="T23" fmla="*/ 17 h 324"/>
                  <a:gd name="T24" fmla="*/ 216 w 395"/>
                  <a:gd name="T25" fmla="*/ 35 h 324"/>
                  <a:gd name="T26" fmla="*/ 185 w 395"/>
                  <a:gd name="T27" fmla="*/ 72 h 324"/>
                  <a:gd name="T28" fmla="*/ 139 w 395"/>
                  <a:gd name="T29" fmla="*/ 83 h 324"/>
                  <a:gd name="T30" fmla="*/ 137 w 395"/>
                  <a:gd name="T31" fmla="*/ 103 h 324"/>
                  <a:gd name="T32" fmla="*/ 109 w 395"/>
                  <a:gd name="T33" fmla="*/ 121 h 324"/>
                  <a:gd name="T34" fmla="*/ 73 w 395"/>
                  <a:gd name="T35" fmla="*/ 133 h 324"/>
                  <a:gd name="T36" fmla="*/ 52 w 395"/>
                  <a:gd name="T37" fmla="*/ 133 h 324"/>
                  <a:gd name="T38" fmla="*/ 34 w 395"/>
                  <a:gd name="T39" fmla="*/ 142 h 324"/>
                  <a:gd name="T40" fmla="*/ 31 w 395"/>
                  <a:gd name="T41" fmla="*/ 138 h 324"/>
                  <a:gd name="T42" fmla="*/ 15 w 395"/>
                  <a:gd name="T43" fmla="*/ 161 h 324"/>
                  <a:gd name="T44" fmla="*/ 0 w 395"/>
                  <a:gd name="T45" fmla="*/ 198 h 324"/>
                  <a:gd name="T46" fmla="*/ 4 w 395"/>
                  <a:gd name="T47" fmla="*/ 229 h 324"/>
                  <a:gd name="T48" fmla="*/ 13 w 395"/>
                  <a:gd name="T49" fmla="*/ 259 h 324"/>
                  <a:gd name="T50" fmla="*/ 18 w 395"/>
                  <a:gd name="T51" fmla="*/ 281 h 324"/>
                  <a:gd name="T52" fmla="*/ 25 w 395"/>
                  <a:gd name="T53" fmla="*/ 294 h 324"/>
                  <a:gd name="T54" fmla="*/ 46 w 395"/>
                  <a:gd name="T55" fmla="*/ 318 h 324"/>
                  <a:gd name="T56" fmla="*/ 52 w 395"/>
                  <a:gd name="T57" fmla="*/ 324 h 324"/>
                  <a:gd name="T58" fmla="*/ 53 w 395"/>
                  <a:gd name="T59" fmla="*/ 320 h 324"/>
                  <a:gd name="T60" fmla="*/ 59 w 395"/>
                  <a:gd name="T61" fmla="*/ 293 h 324"/>
                  <a:gd name="T62" fmla="*/ 77 w 395"/>
                  <a:gd name="T63" fmla="*/ 288 h 324"/>
                  <a:gd name="T64" fmla="*/ 91 w 395"/>
                  <a:gd name="T65" fmla="*/ 283 h 324"/>
                  <a:gd name="T66" fmla="*/ 119 w 395"/>
                  <a:gd name="T67" fmla="*/ 288 h 324"/>
                  <a:gd name="T68" fmla="*/ 119 w 395"/>
                  <a:gd name="T69" fmla="*/ 263 h 324"/>
                  <a:gd name="T70" fmla="*/ 153 w 395"/>
                  <a:gd name="T71" fmla="*/ 233 h 324"/>
                  <a:gd name="T72" fmla="*/ 178 w 395"/>
                  <a:gd name="T73" fmla="*/ 254 h 324"/>
                  <a:gd name="T74" fmla="*/ 240 w 395"/>
                  <a:gd name="T75" fmla="*/ 267 h 324"/>
                  <a:gd name="T76" fmla="*/ 250 w 395"/>
                  <a:gd name="T77" fmla="*/ 242 h 324"/>
                  <a:gd name="T78" fmla="*/ 276 w 395"/>
                  <a:gd name="T79" fmla="*/ 242 h 324"/>
                  <a:gd name="T80" fmla="*/ 309 w 395"/>
                  <a:gd name="T81" fmla="*/ 231 h 324"/>
                  <a:gd name="T82" fmla="*/ 335 w 395"/>
                  <a:gd name="T83" fmla="*/ 226 h 324"/>
                  <a:gd name="T84" fmla="*/ 371 w 395"/>
                  <a:gd name="T85" fmla="*/ 231 h 324"/>
                  <a:gd name="T86" fmla="*/ 395 w 395"/>
                  <a:gd name="T87" fmla="*/ 226 h 324"/>
                  <a:gd name="T88" fmla="*/ 387 w 395"/>
                  <a:gd name="T89" fmla="*/ 203 h 324"/>
                  <a:gd name="T90" fmla="*/ 365 w 395"/>
                  <a:gd name="T91" fmla="*/ 18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5" h="324">
                    <a:moveTo>
                      <a:pt x="365" y="184"/>
                    </a:moveTo>
                    <a:cubicBezTo>
                      <a:pt x="365" y="178"/>
                      <a:pt x="365" y="171"/>
                      <a:pt x="353" y="159"/>
                    </a:cubicBezTo>
                    <a:cubicBezTo>
                      <a:pt x="341" y="148"/>
                      <a:pt x="333" y="145"/>
                      <a:pt x="333" y="138"/>
                    </a:cubicBezTo>
                    <a:cubicBezTo>
                      <a:pt x="333" y="132"/>
                      <a:pt x="329" y="129"/>
                      <a:pt x="319" y="115"/>
                    </a:cubicBezTo>
                    <a:cubicBezTo>
                      <a:pt x="309" y="102"/>
                      <a:pt x="294" y="102"/>
                      <a:pt x="294" y="102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76" y="88"/>
                      <a:pt x="276" y="88"/>
                      <a:pt x="276" y="88"/>
                    </a:cubicBezTo>
                    <a:cubicBezTo>
                      <a:pt x="276" y="88"/>
                      <a:pt x="268" y="81"/>
                      <a:pt x="280" y="74"/>
                    </a:cubicBezTo>
                    <a:cubicBezTo>
                      <a:pt x="292" y="67"/>
                      <a:pt x="280" y="49"/>
                      <a:pt x="278" y="42"/>
                    </a:cubicBezTo>
                    <a:cubicBezTo>
                      <a:pt x="276" y="36"/>
                      <a:pt x="259" y="12"/>
                      <a:pt x="255" y="6"/>
                    </a:cubicBezTo>
                    <a:cubicBezTo>
                      <a:pt x="253" y="6"/>
                      <a:pt x="251" y="6"/>
                      <a:pt x="249" y="5"/>
                    </a:cubicBezTo>
                    <a:cubicBezTo>
                      <a:pt x="243" y="0"/>
                      <a:pt x="229" y="9"/>
                      <a:pt x="223" y="17"/>
                    </a:cubicBezTo>
                    <a:cubicBezTo>
                      <a:pt x="216" y="25"/>
                      <a:pt x="221" y="29"/>
                      <a:pt x="216" y="35"/>
                    </a:cubicBezTo>
                    <a:cubicBezTo>
                      <a:pt x="211" y="40"/>
                      <a:pt x="195" y="57"/>
                      <a:pt x="185" y="72"/>
                    </a:cubicBezTo>
                    <a:cubicBezTo>
                      <a:pt x="174" y="88"/>
                      <a:pt x="148" y="78"/>
                      <a:pt x="139" y="83"/>
                    </a:cubicBezTo>
                    <a:cubicBezTo>
                      <a:pt x="130" y="89"/>
                      <a:pt x="143" y="98"/>
                      <a:pt x="137" y="103"/>
                    </a:cubicBezTo>
                    <a:cubicBezTo>
                      <a:pt x="131" y="109"/>
                      <a:pt x="114" y="117"/>
                      <a:pt x="109" y="121"/>
                    </a:cubicBezTo>
                    <a:cubicBezTo>
                      <a:pt x="103" y="124"/>
                      <a:pt x="80" y="123"/>
                      <a:pt x="73" y="133"/>
                    </a:cubicBezTo>
                    <a:cubicBezTo>
                      <a:pt x="67" y="143"/>
                      <a:pt x="59" y="122"/>
                      <a:pt x="52" y="133"/>
                    </a:cubicBezTo>
                    <a:cubicBezTo>
                      <a:pt x="46" y="144"/>
                      <a:pt x="38" y="145"/>
                      <a:pt x="34" y="142"/>
                    </a:cubicBezTo>
                    <a:cubicBezTo>
                      <a:pt x="33" y="141"/>
                      <a:pt x="32" y="140"/>
                      <a:pt x="31" y="138"/>
                    </a:cubicBezTo>
                    <a:cubicBezTo>
                      <a:pt x="25" y="144"/>
                      <a:pt x="18" y="152"/>
                      <a:pt x="15" y="161"/>
                    </a:cubicBezTo>
                    <a:cubicBezTo>
                      <a:pt x="11" y="177"/>
                      <a:pt x="0" y="191"/>
                      <a:pt x="0" y="198"/>
                    </a:cubicBezTo>
                    <a:cubicBezTo>
                      <a:pt x="0" y="206"/>
                      <a:pt x="4" y="216"/>
                      <a:pt x="4" y="229"/>
                    </a:cubicBezTo>
                    <a:cubicBezTo>
                      <a:pt x="4" y="242"/>
                      <a:pt x="7" y="249"/>
                      <a:pt x="13" y="259"/>
                    </a:cubicBezTo>
                    <a:cubicBezTo>
                      <a:pt x="20" y="269"/>
                      <a:pt x="18" y="281"/>
                      <a:pt x="18" y="281"/>
                    </a:cubicBezTo>
                    <a:cubicBezTo>
                      <a:pt x="18" y="281"/>
                      <a:pt x="20" y="286"/>
                      <a:pt x="25" y="294"/>
                    </a:cubicBezTo>
                    <a:cubicBezTo>
                      <a:pt x="30" y="301"/>
                      <a:pt x="45" y="312"/>
                      <a:pt x="46" y="318"/>
                    </a:cubicBezTo>
                    <a:cubicBezTo>
                      <a:pt x="47" y="320"/>
                      <a:pt x="49" y="322"/>
                      <a:pt x="52" y="324"/>
                    </a:cubicBezTo>
                    <a:cubicBezTo>
                      <a:pt x="52" y="323"/>
                      <a:pt x="53" y="321"/>
                      <a:pt x="53" y="320"/>
                    </a:cubicBezTo>
                    <a:cubicBezTo>
                      <a:pt x="61" y="309"/>
                      <a:pt x="59" y="293"/>
                      <a:pt x="59" y="293"/>
                    </a:cubicBezTo>
                    <a:cubicBezTo>
                      <a:pt x="77" y="288"/>
                      <a:pt x="77" y="288"/>
                      <a:pt x="77" y="288"/>
                    </a:cubicBezTo>
                    <a:cubicBezTo>
                      <a:pt x="91" y="283"/>
                      <a:pt x="91" y="283"/>
                      <a:pt x="91" y="283"/>
                    </a:cubicBezTo>
                    <a:cubicBezTo>
                      <a:pt x="119" y="288"/>
                      <a:pt x="119" y="288"/>
                      <a:pt x="119" y="288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9" y="263"/>
                      <a:pt x="139" y="233"/>
                      <a:pt x="153" y="233"/>
                    </a:cubicBezTo>
                    <a:cubicBezTo>
                      <a:pt x="167" y="233"/>
                      <a:pt x="178" y="254"/>
                      <a:pt x="178" y="254"/>
                    </a:cubicBezTo>
                    <a:cubicBezTo>
                      <a:pt x="240" y="267"/>
                      <a:pt x="240" y="267"/>
                      <a:pt x="240" y="267"/>
                    </a:cubicBezTo>
                    <a:cubicBezTo>
                      <a:pt x="240" y="267"/>
                      <a:pt x="244" y="247"/>
                      <a:pt x="250" y="242"/>
                    </a:cubicBezTo>
                    <a:cubicBezTo>
                      <a:pt x="256" y="237"/>
                      <a:pt x="268" y="247"/>
                      <a:pt x="276" y="242"/>
                    </a:cubicBezTo>
                    <a:cubicBezTo>
                      <a:pt x="284" y="237"/>
                      <a:pt x="296" y="231"/>
                      <a:pt x="309" y="231"/>
                    </a:cubicBezTo>
                    <a:cubicBezTo>
                      <a:pt x="323" y="231"/>
                      <a:pt x="329" y="240"/>
                      <a:pt x="335" y="226"/>
                    </a:cubicBezTo>
                    <a:cubicBezTo>
                      <a:pt x="341" y="212"/>
                      <a:pt x="371" y="231"/>
                      <a:pt x="371" y="231"/>
                    </a:cubicBezTo>
                    <a:cubicBezTo>
                      <a:pt x="395" y="226"/>
                      <a:pt x="395" y="226"/>
                      <a:pt x="395" y="226"/>
                    </a:cubicBezTo>
                    <a:cubicBezTo>
                      <a:pt x="387" y="203"/>
                      <a:pt x="387" y="203"/>
                      <a:pt x="387" y="203"/>
                    </a:cubicBezTo>
                    <a:cubicBezTo>
                      <a:pt x="387" y="203"/>
                      <a:pt x="365" y="191"/>
                      <a:pt x="365" y="18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0" name="Freeform 23">
                <a:extLst>
                  <a:ext uri="{FF2B5EF4-FFF2-40B4-BE49-F238E27FC236}">
                    <a16:creationId xmlns:a16="http://schemas.microsoft.com/office/drawing/2014/main" id="{7DCCFA1B-BD34-4B0A-8691-2A22230CE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3125" y="3646489"/>
                <a:ext cx="207963" cy="193675"/>
              </a:xfrm>
              <a:custGeom>
                <a:avLst/>
                <a:gdLst>
                  <a:gd name="T0" fmla="*/ 377 w 383"/>
                  <a:gd name="T1" fmla="*/ 68 h 356"/>
                  <a:gd name="T2" fmla="*/ 364 w 383"/>
                  <a:gd name="T3" fmla="*/ 52 h 356"/>
                  <a:gd name="T4" fmla="*/ 366 w 383"/>
                  <a:gd name="T5" fmla="*/ 32 h 356"/>
                  <a:gd name="T6" fmla="*/ 353 w 383"/>
                  <a:gd name="T7" fmla="*/ 17 h 356"/>
                  <a:gd name="T8" fmla="*/ 342 w 383"/>
                  <a:gd name="T9" fmla="*/ 9 h 356"/>
                  <a:gd name="T10" fmla="*/ 319 w 383"/>
                  <a:gd name="T11" fmla="*/ 34 h 356"/>
                  <a:gd name="T12" fmla="*/ 292 w 383"/>
                  <a:gd name="T13" fmla="*/ 26 h 356"/>
                  <a:gd name="T14" fmla="*/ 251 w 383"/>
                  <a:gd name="T15" fmla="*/ 25 h 356"/>
                  <a:gd name="T16" fmla="*/ 228 w 383"/>
                  <a:gd name="T17" fmla="*/ 43 h 356"/>
                  <a:gd name="T18" fmla="*/ 196 w 383"/>
                  <a:gd name="T19" fmla="*/ 43 h 356"/>
                  <a:gd name="T20" fmla="*/ 171 w 383"/>
                  <a:gd name="T21" fmla="*/ 27 h 356"/>
                  <a:gd name="T22" fmla="*/ 145 w 383"/>
                  <a:gd name="T23" fmla="*/ 36 h 356"/>
                  <a:gd name="T24" fmla="*/ 127 w 383"/>
                  <a:gd name="T25" fmla="*/ 16 h 356"/>
                  <a:gd name="T26" fmla="*/ 101 w 383"/>
                  <a:gd name="T27" fmla="*/ 7 h 356"/>
                  <a:gd name="T28" fmla="*/ 82 w 383"/>
                  <a:gd name="T29" fmla="*/ 15 h 356"/>
                  <a:gd name="T30" fmla="*/ 53 w 383"/>
                  <a:gd name="T31" fmla="*/ 15 h 356"/>
                  <a:gd name="T32" fmla="*/ 45 w 383"/>
                  <a:gd name="T33" fmla="*/ 45 h 356"/>
                  <a:gd name="T34" fmla="*/ 31 w 383"/>
                  <a:gd name="T35" fmla="*/ 71 h 356"/>
                  <a:gd name="T36" fmla="*/ 28 w 383"/>
                  <a:gd name="T37" fmla="*/ 79 h 356"/>
                  <a:gd name="T38" fmla="*/ 31 w 383"/>
                  <a:gd name="T39" fmla="*/ 104 h 356"/>
                  <a:gd name="T40" fmla="*/ 27 w 383"/>
                  <a:gd name="T41" fmla="*/ 157 h 356"/>
                  <a:gd name="T42" fmla="*/ 15 w 383"/>
                  <a:gd name="T43" fmla="*/ 178 h 356"/>
                  <a:gd name="T44" fmla="*/ 2 w 383"/>
                  <a:gd name="T45" fmla="*/ 206 h 356"/>
                  <a:gd name="T46" fmla="*/ 2 w 383"/>
                  <a:gd name="T47" fmla="*/ 250 h 356"/>
                  <a:gd name="T48" fmla="*/ 12 w 383"/>
                  <a:gd name="T49" fmla="*/ 279 h 356"/>
                  <a:gd name="T50" fmla="*/ 13 w 383"/>
                  <a:gd name="T51" fmla="*/ 279 h 356"/>
                  <a:gd name="T52" fmla="*/ 17 w 383"/>
                  <a:gd name="T53" fmla="*/ 283 h 356"/>
                  <a:gd name="T54" fmla="*/ 29 w 383"/>
                  <a:gd name="T55" fmla="*/ 287 h 356"/>
                  <a:gd name="T56" fmla="*/ 61 w 383"/>
                  <a:gd name="T57" fmla="*/ 294 h 356"/>
                  <a:gd name="T58" fmla="*/ 91 w 383"/>
                  <a:gd name="T59" fmla="*/ 332 h 356"/>
                  <a:gd name="T60" fmla="*/ 92 w 383"/>
                  <a:gd name="T61" fmla="*/ 338 h 356"/>
                  <a:gd name="T62" fmla="*/ 140 w 383"/>
                  <a:gd name="T63" fmla="*/ 356 h 356"/>
                  <a:gd name="T64" fmla="*/ 141 w 383"/>
                  <a:gd name="T65" fmla="*/ 355 h 356"/>
                  <a:gd name="T66" fmla="*/ 184 w 383"/>
                  <a:gd name="T67" fmla="*/ 350 h 356"/>
                  <a:gd name="T68" fmla="*/ 189 w 383"/>
                  <a:gd name="T69" fmla="*/ 350 h 356"/>
                  <a:gd name="T70" fmla="*/ 198 w 383"/>
                  <a:gd name="T71" fmla="*/ 310 h 356"/>
                  <a:gd name="T72" fmla="*/ 235 w 383"/>
                  <a:gd name="T73" fmla="*/ 269 h 356"/>
                  <a:gd name="T74" fmla="*/ 254 w 383"/>
                  <a:gd name="T75" fmla="*/ 266 h 356"/>
                  <a:gd name="T76" fmla="*/ 277 w 383"/>
                  <a:gd name="T77" fmla="*/ 284 h 356"/>
                  <a:gd name="T78" fmla="*/ 290 w 383"/>
                  <a:gd name="T79" fmla="*/ 268 h 356"/>
                  <a:gd name="T80" fmla="*/ 314 w 383"/>
                  <a:gd name="T81" fmla="*/ 210 h 356"/>
                  <a:gd name="T82" fmla="*/ 329 w 383"/>
                  <a:gd name="T83" fmla="*/ 188 h 356"/>
                  <a:gd name="T84" fmla="*/ 333 w 383"/>
                  <a:gd name="T85" fmla="*/ 168 h 356"/>
                  <a:gd name="T86" fmla="*/ 341 w 383"/>
                  <a:gd name="T87" fmla="*/ 144 h 356"/>
                  <a:gd name="T88" fmla="*/ 360 w 383"/>
                  <a:gd name="T89" fmla="*/ 103 h 356"/>
                  <a:gd name="T90" fmla="*/ 379 w 383"/>
                  <a:gd name="T91" fmla="*/ 91 h 356"/>
                  <a:gd name="T92" fmla="*/ 377 w 383"/>
                  <a:gd name="T93" fmla="*/ 68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83" h="356">
                    <a:moveTo>
                      <a:pt x="377" y="68"/>
                    </a:moveTo>
                    <a:cubicBezTo>
                      <a:pt x="371" y="66"/>
                      <a:pt x="364" y="58"/>
                      <a:pt x="364" y="52"/>
                    </a:cubicBezTo>
                    <a:cubicBezTo>
                      <a:pt x="364" y="49"/>
                      <a:pt x="364" y="40"/>
                      <a:pt x="366" y="32"/>
                    </a:cubicBezTo>
                    <a:cubicBezTo>
                      <a:pt x="358" y="31"/>
                      <a:pt x="358" y="22"/>
                      <a:pt x="353" y="17"/>
                    </a:cubicBezTo>
                    <a:cubicBezTo>
                      <a:pt x="348" y="12"/>
                      <a:pt x="348" y="7"/>
                      <a:pt x="342" y="9"/>
                    </a:cubicBezTo>
                    <a:cubicBezTo>
                      <a:pt x="335" y="12"/>
                      <a:pt x="328" y="30"/>
                      <a:pt x="319" y="34"/>
                    </a:cubicBezTo>
                    <a:cubicBezTo>
                      <a:pt x="310" y="37"/>
                      <a:pt x="298" y="29"/>
                      <a:pt x="292" y="26"/>
                    </a:cubicBezTo>
                    <a:cubicBezTo>
                      <a:pt x="287" y="23"/>
                      <a:pt x="260" y="26"/>
                      <a:pt x="251" y="25"/>
                    </a:cubicBezTo>
                    <a:cubicBezTo>
                      <a:pt x="243" y="24"/>
                      <a:pt x="234" y="38"/>
                      <a:pt x="228" y="43"/>
                    </a:cubicBezTo>
                    <a:cubicBezTo>
                      <a:pt x="221" y="47"/>
                      <a:pt x="202" y="45"/>
                      <a:pt x="196" y="43"/>
                    </a:cubicBezTo>
                    <a:cubicBezTo>
                      <a:pt x="191" y="40"/>
                      <a:pt x="177" y="27"/>
                      <a:pt x="171" y="27"/>
                    </a:cubicBezTo>
                    <a:cubicBezTo>
                      <a:pt x="166" y="27"/>
                      <a:pt x="154" y="29"/>
                      <a:pt x="145" y="36"/>
                    </a:cubicBezTo>
                    <a:cubicBezTo>
                      <a:pt x="135" y="43"/>
                      <a:pt x="132" y="24"/>
                      <a:pt x="127" y="16"/>
                    </a:cubicBezTo>
                    <a:cubicBezTo>
                      <a:pt x="121" y="8"/>
                      <a:pt x="109" y="15"/>
                      <a:pt x="101" y="7"/>
                    </a:cubicBezTo>
                    <a:cubicBezTo>
                      <a:pt x="93" y="0"/>
                      <a:pt x="89" y="16"/>
                      <a:pt x="82" y="15"/>
                    </a:cubicBezTo>
                    <a:cubicBezTo>
                      <a:pt x="75" y="14"/>
                      <a:pt x="58" y="9"/>
                      <a:pt x="53" y="15"/>
                    </a:cubicBezTo>
                    <a:cubicBezTo>
                      <a:pt x="47" y="21"/>
                      <a:pt x="48" y="41"/>
                      <a:pt x="45" y="45"/>
                    </a:cubicBezTo>
                    <a:cubicBezTo>
                      <a:pt x="42" y="48"/>
                      <a:pt x="31" y="64"/>
                      <a:pt x="31" y="71"/>
                    </a:cubicBezTo>
                    <a:cubicBezTo>
                      <a:pt x="31" y="75"/>
                      <a:pt x="30" y="77"/>
                      <a:pt x="28" y="79"/>
                    </a:cubicBezTo>
                    <a:cubicBezTo>
                      <a:pt x="29" y="88"/>
                      <a:pt x="31" y="100"/>
                      <a:pt x="31" y="104"/>
                    </a:cubicBezTo>
                    <a:cubicBezTo>
                      <a:pt x="32" y="111"/>
                      <a:pt x="34" y="149"/>
                      <a:pt x="27" y="157"/>
                    </a:cubicBezTo>
                    <a:cubicBezTo>
                      <a:pt x="20" y="165"/>
                      <a:pt x="15" y="178"/>
                      <a:pt x="15" y="178"/>
                    </a:cubicBezTo>
                    <a:cubicBezTo>
                      <a:pt x="15" y="178"/>
                      <a:pt x="4" y="187"/>
                      <a:pt x="2" y="206"/>
                    </a:cubicBezTo>
                    <a:cubicBezTo>
                      <a:pt x="0" y="224"/>
                      <a:pt x="2" y="235"/>
                      <a:pt x="2" y="250"/>
                    </a:cubicBezTo>
                    <a:cubicBezTo>
                      <a:pt x="2" y="259"/>
                      <a:pt x="9" y="267"/>
                      <a:pt x="12" y="279"/>
                    </a:cubicBezTo>
                    <a:cubicBezTo>
                      <a:pt x="12" y="279"/>
                      <a:pt x="12" y="279"/>
                      <a:pt x="13" y="279"/>
                    </a:cubicBezTo>
                    <a:cubicBezTo>
                      <a:pt x="14" y="281"/>
                      <a:pt x="15" y="282"/>
                      <a:pt x="17" y="283"/>
                    </a:cubicBezTo>
                    <a:cubicBezTo>
                      <a:pt x="21" y="284"/>
                      <a:pt x="25" y="286"/>
                      <a:pt x="29" y="287"/>
                    </a:cubicBezTo>
                    <a:cubicBezTo>
                      <a:pt x="39" y="290"/>
                      <a:pt x="52" y="291"/>
                      <a:pt x="61" y="294"/>
                    </a:cubicBezTo>
                    <a:cubicBezTo>
                      <a:pt x="76" y="298"/>
                      <a:pt x="92" y="322"/>
                      <a:pt x="91" y="332"/>
                    </a:cubicBezTo>
                    <a:cubicBezTo>
                      <a:pt x="91" y="333"/>
                      <a:pt x="91" y="335"/>
                      <a:pt x="92" y="338"/>
                    </a:cubicBezTo>
                    <a:cubicBezTo>
                      <a:pt x="106" y="348"/>
                      <a:pt x="123" y="351"/>
                      <a:pt x="140" y="356"/>
                    </a:cubicBezTo>
                    <a:cubicBezTo>
                      <a:pt x="140" y="356"/>
                      <a:pt x="141" y="355"/>
                      <a:pt x="141" y="355"/>
                    </a:cubicBezTo>
                    <a:cubicBezTo>
                      <a:pt x="149" y="355"/>
                      <a:pt x="178" y="356"/>
                      <a:pt x="184" y="350"/>
                    </a:cubicBezTo>
                    <a:cubicBezTo>
                      <a:pt x="186" y="348"/>
                      <a:pt x="187" y="348"/>
                      <a:pt x="189" y="350"/>
                    </a:cubicBezTo>
                    <a:cubicBezTo>
                      <a:pt x="196" y="328"/>
                      <a:pt x="198" y="310"/>
                      <a:pt x="198" y="310"/>
                    </a:cubicBezTo>
                    <a:cubicBezTo>
                      <a:pt x="198" y="310"/>
                      <a:pt x="231" y="270"/>
                      <a:pt x="235" y="269"/>
                    </a:cubicBezTo>
                    <a:cubicBezTo>
                      <a:pt x="239" y="268"/>
                      <a:pt x="248" y="271"/>
                      <a:pt x="254" y="266"/>
                    </a:cubicBezTo>
                    <a:cubicBezTo>
                      <a:pt x="261" y="260"/>
                      <a:pt x="275" y="273"/>
                      <a:pt x="277" y="284"/>
                    </a:cubicBezTo>
                    <a:cubicBezTo>
                      <a:pt x="279" y="295"/>
                      <a:pt x="285" y="280"/>
                      <a:pt x="290" y="268"/>
                    </a:cubicBezTo>
                    <a:cubicBezTo>
                      <a:pt x="296" y="256"/>
                      <a:pt x="314" y="219"/>
                      <a:pt x="314" y="210"/>
                    </a:cubicBezTo>
                    <a:cubicBezTo>
                      <a:pt x="314" y="201"/>
                      <a:pt x="329" y="194"/>
                      <a:pt x="329" y="188"/>
                    </a:cubicBezTo>
                    <a:cubicBezTo>
                      <a:pt x="329" y="183"/>
                      <a:pt x="328" y="171"/>
                      <a:pt x="333" y="168"/>
                    </a:cubicBezTo>
                    <a:cubicBezTo>
                      <a:pt x="338" y="166"/>
                      <a:pt x="342" y="150"/>
                      <a:pt x="341" y="144"/>
                    </a:cubicBezTo>
                    <a:cubicBezTo>
                      <a:pt x="340" y="139"/>
                      <a:pt x="357" y="108"/>
                      <a:pt x="360" y="103"/>
                    </a:cubicBezTo>
                    <a:cubicBezTo>
                      <a:pt x="363" y="99"/>
                      <a:pt x="378" y="101"/>
                      <a:pt x="379" y="91"/>
                    </a:cubicBezTo>
                    <a:cubicBezTo>
                      <a:pt x="380" y="81"/>
                      <a:pt x="383" y="70"/>
                      <a:pt x="377" y="68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1" name="Freeform 24">
                <a:extLst>
                  <a:ext uri="{FF2B5EF4-FFF2-40B4-BE49-F238E27FC236}">
                    <a16:creationId xmlns:a16="http://schemas.microsoft.com/office/drawing/2014/main" id="{8E5BA31C-E744-4516-BDB2-84C10B9C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8200" y="3676651"/>
                <a:ext cx="53975" cy="123825"/>
              </a:xfrm>
              <a:custGeom>
                <a:avLst/>
                <a:gdLst>
                  <a:gd name="T0" fmla="*/ 18 w 97"/>
                  <a:gd name="T1" fmla="*/ 92 h 227"/>
                  <a:gd name="T2" fmla="*/ 24 w 97"/>
                  <a:gd name="T3" fmla="*/ 120 h 227"/>
                  <a:gd name="T4" fmla="*/ 29 w 97"/>
                  <a:gd name="T5" fmla="*/ 164 h 227"/>
                  <a:gd name="T6" fmla="*/ 32 w 97"/>
                  <a:gd name="T7" fmla="*/ 227 h 227"/>
                  <a:gd name="T8" fmla="*/ 51 w 97"/>
                  <a:gd name="T9" fmla="*/ 224 h 227"/>
                  <a:gd name="T10" fmla="*/ 65 w 97"/>
                  <a:gd name="T11" fmla="*/ 224 h 227"/>
                  <a:gd name="T12" fmla="*/ 75 w 97"/>
                  <a:gd name="T13" fmla="*/ 222 h 227"/>
                  <a:gd name="T14" fmla="*/ 65 w 97"/>
                  <a:gd name="T15" fmla="*/ 193 h 227"/>
                  <a:gd name="T16" fmla="*/ 65 w 97"/>
                  <a:gd name="T17" fmla="*/ 149 h 227"/>
                  <a:gd name="T18" fmla="*/ 78 w 97"/>
                  <a:gd name="T19" fmla="*/ 121 h 227"/>
                  <a:gd name="T20" fmla="*/ 90 w 97"/>
                  <a:gd name="T21" fmla="*/ 100 h 227"/>
                  <a:gd name="T22" fmla="*/ 94 w 97"/>
                  <a:gd name="T23" fmla="*/ 47 h 227"/>
                  <a:gd name="T24" fmla="*/ 91 w 97"/>
                  <a:gd name="T25" fmla="*/ 22 h 227"/>
                  <a:gd name="T26" fmla="*/ 80 w 97"/>
                  <a:gd name="T27" fmla="*/ 21 h 227"/>
                  <a:gd name="T28" fmla="*/ 70 w 97"/>
                  <a:gd name="T29" fmla="*/ 3 h 227"/>
                  <a:gd name="T30" fmla="*/ 58 w 97"/>
                  <a:gd name="T31" fmla="*/ 21 h 227"/>
                  <a:gd name="T32" fmla="*/ 50 w 97"/>
                  <a:gd name="T33" fmla="*/ 35 h 227"/>
                  <a:gd name="T34" fmla="*/ 23 w 97"/>
                  <a:gd name="T35" fmla="*/ 42 h 227"/>
                  <a:gd name="T36" fmla="*/ 5 w 97"/>
                  <a:gd name="T37" fmla="*/ 56 h 227"/>
                  <a:gd name="T38" fmla="*/ 0 w 97"/>
                  <a:gd name="T39" fmla="*/ 57 h 227"/>
                  <a:gd name="T40" fmla="*/ 18 w 97"/>
                  <a:gd name="T41" fmla="*/ 9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" h="227">
                    <a:moveTo>
                      <a:pt x="18" y="92"/>
                    </a:moveTo>
                    <a:cubicBezTo>
                      <a:pt x="31" y="101"/>
                      <a:pt x="18" y="113"/>
                      <a:pt x="24" y="120"/>
                    </a:cubicBezTo>
                    <a:cubicBezTo>
                      <a:pt x="30" y="126"/>
                      <a:pt x="28" y="143"/>
                      <a:pt x="29" y="164"/>
                    </a:cubicBezTo>
                    <a:cubicBezTo>
                      <a:pt x="30" y="175"/>
                      <a:pt x="31" y="204"/>
                      <a:pt x="32" y="227"/>
                    </a:cubicBezTo>
                    <a:cubicBezTo>
                      <a:pt x="38" y="225"/>
                      <a:pt x="44" y="224"/>
                      <a:pt x="51" y="224"/>
                    </a:cubicBezTo>
                    <a:cubicBezTo>
                      <a:pt x="56" y="223"/>
                      <a:pt x="61" y="223"/>
                      <a:pt x="65" y="224"/>
                    </a:cubicBezTo>
                    <a:cubicBezTo>
                      <a:pt x="69" y="220"/>
                      <a:pt x="72" y="218"/>
                      <a:pt x="75" y="222"/>
                    </a:cubicBezTo>
                    <a:cubicBezTo>
                      <a:pt x="72" y="210"/>
                      <a:pt x="65" y="202"/>
                      <a:pt x="65" y="193"/>
                    </a:cubicBezTo>
                    <a:cubicBezTo>
                      <a:pt x="65" y="178"/>
                      <a:pt x="63" y="167"/>
                      <a:pt x="65" y="149"/>
                    </a:cubicBezTo>
                    <a:cubicBezTo>
                      <a:pt x="67" y="130"/>
                      <a:pt x="78" y="121"/>
                      <a:pt x="78" y="121"/>
                    </a:cubicBezTo>
                    <a:cubicBezTo>
                      <a:pt x="78" y="121"/>
                      <a:pt x="83" y="108"/>
                      <a:pt x="90" y="100"/>
                    </a:cubicBezTo>
                    <a:cubicBezTo>
                      <a:pt x="97" y="92"/>
                      <a:pt x="95" y="54"/>
                      <a:pt x="94" y="47"/>
                    </a:cubicBezTo>
                    <a:cubicBezTo>
                      <a:pt x="94" y="43"/>
                      <a:pt x="92" y="31"/>
                      <a:pt x="91" y="22"/>
                    </a:cubicBezTo>
                    <a:cubicBezTo>
                      <a:pt x="88" y="23"/>
                      <a:pt x="85" y="23"/>
                      <a:pt x="80" y="21"/>
                    </a:cubicBezTo>
                    <a:cubicBezTo>
                      <a:pt x="72" y="16"/>
                      <a:pt x="79" y="7"/>
                      <a:pt x="70" y="3"/>
                    </a:cubicBezTo>
                    <a:cubicBezTo>
                      <a:pt x="60" y="0"/>
                      <a:pt x="57" y="12"/>
                      <a:pt x="58" y="21"/>
                    </a:cubicBezTo>
                    <a:cubicBezTo>
                      <a:pt x="60" y="30"/>
                      <a:pt x="54" y="30"/>
                      <a:pt x="50" y="35"/>
                    </a:cubicBezTo>
                    <a:cubicBezTo>
                      <a:pt x="46" y="41"/>
                      <a:pt x="29" y="42"/>
                      <a:pt x="23" y="42"/>
                    </a:cubicBezTo>
                    <a:cubicBezTo>
                      <a:pt x="18" y="42"/>
                      <a:pt x="11" y="54"/>
                      <a:pt x="5" y="56"/>
                    </a:cubicBezTo>
                    <a:cubicBezTo>
                      <a:pt x="4" y="57"/>
                      <a:pt x="2" y="57"/>
                      <a:pt x="0" y="57"/>
                    </a:cubicBezTo>
                    <a:cubicBezTo>
                      <a:pt x="1" y="86"/>
                      <a:pt x="6" y="83"/>
                      <a:pt x="18" y="9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2" name="Freeform 25">
                <a:extLst>
                  <a:ext uri="{FF2B5EF4-FFF2-40B4-BE49-F238E27FC236}">
                    <a16:creationId xmlns:a16="http://schemas.microsoft.com/office/drawing/2014/main" id="{F3D44887-CCF1-48FF-A63B-20161AC22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912" y="3705226"/>
                <a:ext cx="31750" cy="100013"/>
              </a:xfrm>
              <a:custGeom>
                <a:avLst/>
                <a:gdLst>
                  <a:gd name="T0" fmla="*/ 14 w 60"/>
                  <a:gd name="T1" fmla="*/ 47 h 184"/>
                  <a:gd name="T2" fmla="*/ 15 w 60"/>
                  <a:gd name="T3" fmla="*/ 99 h 184"/>
                  <a:gd name="T4" fmla="*/ 23 w 60"/>
                  <a:gd name="T5" fmla="*/ 150 h 184"/>
                  <a:gd name="T6" fmla="*/ 31 w 60"/>
                  <a:gd name="T7" fmla="*/ 184 h 184"/>
                  <a:gd name="T8" fmla="*/ 60 w 60"/>
                  <a:gd name="T9" fmla="*/ 175 h 184"/>
                  <a:gd name="T10" fmla="*/ 57 w 60"/>
                  <a:gd name="T11" fmla="*/ 112 h 184"/>
                  <a:gd name="T12" fmla="*/ 52 w 60"/>
                  <a:gd name="T13" fmla="*/ 68 h 184"/>
                  <a:gd name="T14" fmla="*/ 46 w 60"/>
                  <a:gd name="T15" fmla="*/ 40 h 184"/>
                  <a:gd name="T16" fmla="*/ 28 w 60"/>
                  <a:gd name="T17" fmla="*/ 5 h 184"/>
                  <a:gd name="T18" fmla="*/ 4 w 60"/>
                  <a:gd name="T19" fmla="*/ 0 h 184"/>
                  <a:gd name="T20" fmla="*/ 0 w 60"/>
                  <a:gd name="T21" fmla="*/ 1 h 184"/>
                  <a:gd name="T22" fmla="*/ 6 w 60"/>
                  <a:gd name="T23" fmla="*/ 25 h 184"/>
                  <a:gd name="T24" fmla="*/ 14 w 60"/>
                  <a:gd name="T25" fmla="*/ 4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184">
                    <a:moveTo>
                      <a:pt x="14" y="47"/>
                    </a:moveTo>
                    <a:cubicBezTo>
                      <a:pt x="13" y="59"/>
                      <a:pt x="11" y="87"/>
                      <a:pt x="15" y="99"/>
                    </a:cubicBezTo>
                    <a:cubicBezTo>
                      <a:pt x="19" y="112"/>
                      <a:pt x="23" y="131"/>
                      <a:pt x="23" y="150"/>
                    </a:cubicBezTo>
                    <a:cubicBezTo>
                      <a:pt x="23" y="160"/>
                      <a:pt x="27" y="172"/>
                      <a:pt x="31" y="184"/>
                    </a:cubicBezTo>
                    <a:cubicBezTo>
                      <a:pt x="41" y="180"/>
                      <a:pt x="50" y="177"/>
                      <a:pt x="60" y="175"/>
                    </a:cubicBezTo>
                    <a:cubicBezTo>
                      <a:pt x="59" y="152"/>
                      <a:pt x="58" y="123"/>
                      <a:pt x="57" y="112"/>
                    </a:cubicBezTo>
                    <a:cubicBezTo>
                      <a:pt x="56" y="91"/>
                      <a:pt x="58" y="74"/>
                      <a:pt x="52" y="68"/>
                    </a:cubicBezTo>
                    <a:cubicBezTo>
                      <a:pt x="46" y="61"/>
                      <a:pt x="59" y="49"/>
                      <a:pt x="46" y="40"/>
                    </a:cubicBezTo>
                    <a:cubicBezTo>
                      <a:pt x="34" y="31"/>
                      <a:pt x="29" y="34"/>
                      <a:pt x="28" y="5"/>
                    </a:cubicBezTo>
                    <a:cubicBezTo>
                      <a:pt x="21" y="4"/>
                      <a:pt x="11" y="1"/>
                      <a:pt x="4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1"/>
                      <a:pt x="4" y="23"/>
                      <a:pt x="6" y="25"/>
                    </a:cubicBezTo>
                    <a:cubicBezTo>
                      <a:pt x="11" y="28"/>
                      <a:pt x="15" y="35"/>
                      <a:pt x="14" y="47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3" name="Freeform 26">
                <a:extLst>
                  <a:ext uri="{FF2B5EF4-FFF2-40B4-BE49-F238E27FC236}">
                    <a16:creationId xmlns:a16="http://schemas.microsoft.com/office/drawing/2014/main" id="{2433678E-F090-48BD-95DB-C57EA5A59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6313" y="3663951"/>
                <a:ext cx="130175" cy="233363"/>
              </a:xfrm>
              <a:custGeom>
                <a:avLst/>
                <a:gdLst>
                  <a:gd name="T0" fmla="*/ 233 w 239"/>
                  <a:gd name="T1" fmla="*/ 391 h 430"/>
                  <a:gd name="T2" fmla="*/ 212 w 239"/>
                  <a:gd name="T3" fmla="*/ 367 h 430"/>
                  <a:gd name="T4" fmla="*/ 205 w 239"/>
                  <a:gd name="T5" fmla="*/ 354 h 430"/>
                  <a:gd name="T6" fmla="*/ 200 w 239"/>
                  <a:gd name="T7" fmla="*/ 332 h 430"/>
                  <a:gd name="T8" fmla="*/ 191 w 239"/>
                  <a:gd name="T9" fmla="*/ 302 h 430"/>
                  <a:gd name="T10" fmla="*/ 187 w 239"/>
                  <a:gd name="T11" fmla="*/ 271 h 430"/>
                  <a:gd name="T12" fmla="*/ 202 w 239"/>
                  <a:gd name="T13" fmla="*/ 234 h 430"/>
                  <a:gd name="T14" fmla="*/ 218 w 239"/>
                  <a:gd name="T15" fmla="*/ 211 h 430"/>
                  <a:gd name="T16" fmla="*/ 209 w 239"/>
                  <a:gd name="T17" fmla="*/ 184 h 430"/>
                  <a:gd name="T18" fmla="*/ 182 w 239"/>
                  <a:gd name="T19" fmla="*/ 152 h 430"/>
                  <a:gd name="T20" fmla="*/ 175 w 239"/>
                  <a:gd name="T21" fmla="*/ 125 h 430"/>
                  <a:gd name="T22" fmla="*/ 202 w 239"/>
                  <a:gd name="T23" fmla="*/ 121 h 430"/>
                  <a:gd name="T24" fmla="*/ 216 w 239"/>
                  <a:gd name="T25" fmla="*/ 115 h 430"/>
                  <a:gd name="T26" fmla="*/ 202 w 239"/>
                  <a:gd name="T27" fmla="*/ 69 h 430"/>
                  <a:gd name="T28" fmla="*/ 198 w 239"/>
                  <a:gd name="T29" fmla="*/ 36 h 430"/>
                  <a:gd name="T30" fmla="*/ 178 w 239"/>
                  <a:gd name="T31" fmla="*/ 1 h 430"/>
                  <a:gd name="T32" fmla="*/ 177 w 239"/>
                  <a:gd name="T33" fmla="*/ 0 h 430"/>
                  <a:gd name="T34" fmla="*/ 175 w 239"/>
                  <a:gd name="T35" fmla="*/ 20 h 430"/>
                  <a:gd name="T36" fmla="*/ 188 w 239"/>
                  <a:gd name="T37" fmla="*/ 36 h 430"/>
                  <a:gd name="T38" fmla="*/ 190 w 239"/>
                  <a:gd name="T39" fmla="*/ 59 h 430"/>
                  <a:gd name="T40" fmla="*/ 171 w 239"/>
                  <a:gd name="T41" fmla="*/ 71 h 430"/>
                  <a:gd name="T42" fmla="*/ 152 w 239"/>
                  <a:gd name="T43" fmla="*/ 112 h 430"/>
                  <a:gd name="T44" fmla="*/ 144 w 239"/>
                  <a:gd name="T45" fmla="*/ 136 h 430"/>
                  <a:gd name="T46" fmla="*/ 140 w 239"/>
                  <a:gd name="T47" fmla="*/ 156 h 430"/>
                  <a:gd name="T48" fmla="*/ 125 w 239"/>
                  <a:gd name="T49" fmla="*/ 178 h 430"/>
                  <a:gd name="T50" fmla="*/ 101 w 239"/>
                  <a:gd name="T51" fmla="*/ 236 h 430"/>
                  <a:gd name="T52" fmla="*/ 88 w 239"/>
                  <a:gd name="T53" fmla="*/ 252 h 430"/>
                  <a:gd name="T54" fmla="*/ 65 w 239"/>
                  <a:gd name="T55" fmla="*/ 234 h 430"/>
                  <a:gd name="T56" fmla="*/ 46 w 239"/>
                  <a:gd name="T57" fmla="*/ 237 h 430"/>
                  <a:gd name="T58" fmla="*/ 9 w 239"/>
                  <a:gd name="T59" fmla="*/ 278 h 430"/>
                  <a:gd name="T60" fmla="*/ 0 w 239"/>
                  <a:gd name="T61" fmla="*/ 318 h 430"/>
                  <a:gd name="T62" fmla="*/ 6 w 239"/>
                  <a:gd name="T63" fmla="*/ 326 h 430"/>
                  <a:gd name="T64" fmla="*/ 15 w 239"/>
                  <a:gd name="T65" fmla="*/ 325 h 430"/>
                  <a:gd name="T66" fmla="*/ 54 w 239"/>
                  <a:gd name="T67" fmla="*/ 348 h 430"/>
                  <a:gd name="T68" fmla="*/ 58 w 239"/>
                  <a:gd name="T69" fmla="*/ 374 h 430"/>
                  <a:gd name="T70" fmla="*/ 59 w 239"/>
                  <a:gd name="T71" fmla="*/ 381 h 430"/>
                  <a:gd name="T72" fmla="*/ 56 w 239"/>
                  <a:gd name="T73" fmla="*/ 411 h 430"/>
                  <a:gd name="T74" fmla="*/ 55 w 239"/>
                  <a:gd name="T75" fmla="*/ 414 h 430"/>
                  <a:gd name="T76" fmla="*/ 86 w 239"/>
                  <a:gd name="T77" fmla="*/ 414 h 430"/>
                  <a:gd name="T78" fmla="*/ 100 w 239"/>
                  <a:gd name="T79" fmla="*/ 409 h 430"/>
                  <a:gd name="T80" fmla="*/ 185 w 239"/>
                  <a:gd name="T81" fmla="*/ 412 h 430"/>
                  <a:gd name="T82" fmla="*/ 231 w 239"/>
                  <a:gd name="T83" fmla="*/ 430 h 430"/>
                  <a:gd name="T84" fmla="*/ 239 w 239"/>
                  <a:gd name="T85" fmla="*/ 397 h 430"/>
                  <a:gd name="T86" fmla="*/ 233 w 239"/>
                  <a:gd name="T87" fmla="*/ 391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9" h="430">
                    <a:moveTo>
                      <a:pt x="233" y="391"/>
                    </a:moveTo>
                    <a:cubicBezTo>
                      <a:pt x="232" y="385"/>
                      <a:pt x="217" y="374"/>
                      <a:pt x="212" y="367"/>
                    </a:cubicBezTo>
                    <a:cubicBezTo>
                      <a:pt x="207" y="359"/>
                      <a:pt x="205" y="354"/>
                      <a:pt x="205" y="354"/>
                    </a:cubicBezTo>
                    <a:cubicBezTo>
                      <a:pt x="205" y="354"/>
                      <a:pt x="207" y="342"/>
                      <a:pt x="200" y="332"/>
                    </a:cubicBezTo>
                    <a:cubicBezTo>
                      <a:pt x="194" y="322"/>
                      <a:pt x="191" y="315"/>
                      <a:pt x="191" y="302"/>
                    </a:cubicBezTo>
                    <a:cubicBezTo>
                      <a:pt x="191" y="289"/>
                      <a:pt x="187" y="279"/>
                      <a:pt x="187" y="271"/>
                    </a:cubicBezTo>
                    <a:cubicBezTo>
                      <a:pt x="187" y="264"/>
                      <a:pt x="198" y="250"/>
                      <a:pt x="202" y="234"/>
                    </a:cubicBezTo>
                    <a:cubicBezTo>
                      <a:pt x="205" y="225"/>
                      <a:pt x="212" y="217"/>
                      <a:pt x="218" y="211"/>
                    </a:cubicBezTo>
                    <a:cubicBezTo>
                      <a:pt x="215" y="205"/>
                      <a:pt x="212" y="195"/>
                      <a:pt x="209" y="184"/>
                    </a:cubicBezTo>
                    <a:cubicBezTo>
                      <a:pt x="205" y="169"/>
                      <a:pt x="195" y="165"/>
                      <a:pt x="182" y="152"/>
                    </a:cubicBezTo>
                    <a:cubicBezTo>
                      <a:pt x="170" y="139"/>
                      <a:pt x="175" y="131"/>
                      <a:pt x="175" y="125"/>
                    </a:cubicBezTo>
                    <a:cubicBezTo>
                      <a:pt x="175" y="120"/>
                      <a:pt x="191" y="120"/>
                      <a:pt x="202" y="121"/>
                    </a:cubicBezTo>
                    <a:cubicBezTo>
                      <a:pt x="214" y="122"/>
                      <a:pt x="220" y="119"/>
                      <a:pt x="216" y="115"/>
                    </a:cubicBezTo>
                    <a:cubicBezTo>
                      <a:pt x="211" y="112"/>
                      <a:pt x="201" y="87"/>
                      <a:pt x="202" y="69"/>
                    </a:cubicBezTo>
                    <a:cubicBezTo>
                      <a:pt x="203" y="51"/>
                      <a:pt x="198" y="46"/>
                      <a:pt x="198" y="36"/>
                    </a:cubicBezTo>
                    <a:cubicBezTo>
                      <a:pt x="199" y="26"/>
                      <a:pt x="188" y="1"/>
                      <a:pt x="178" y="1"/>
                    </a:cubicBezTo>
                    <a:cubicBezTo>
                      <a:pt x="178" y="1"/>
                      <a:pt x="177" y="0"/>
                      <a:pt x="177" y="0"/>
                    </a:cubicBezTo>
                    <a:cubicBezTo>
                      <a:pt x="175" y="8"/>
                      <a:pt x="175" y="17"/>
                      <a:pt x="175" y="20"/>
                    </a:cubicBezTo>
                    <a:cubicBezTo>
                      <a:pt x="175" y="26"/>
                      <a:pt x="182" y="34"/>
                      <a:pt x="188" y="36"/>
                    </a:cubicBezTo>
                    <a:cubicBezTo>
                      <a:pt x="194" y="38"/>
                      <a:pt x="191" y="49"/>
                      <a:pt x="190" y="59"/>
                    </a:cubicBezTo>
                    <a:cubicBezTo>
                      <a:pt x="189" y="69"/>
                      <a:pt x="174" y="67"/>
                      <a:pt x="171" y="71"/>
                    </a:cubicBezTo>
                    <a:cubicBezTo>
                      <a:pt x="168" y="76"/>
                      <a:pt x="151" y="107"/>
                      <a:pt x="152" y="112"/>
                    </a:cubicBezTo>
                    <a:cubicBezTo>
                      <a:pt x="153" y="118"/>
                      <a:pt x="149" y="134"/>
                      <a:pt x="144" y="136"/>
                    </a:cubicBezTo>
                    <a:cubicBezTo>
                      <a:pt x="139" y="139"/>
                      <a:pt x="140" y="151"/>
                      <a:pt x="140" y="156"/>
                    </a:cubicBezTo>
                    <a:cubicBezTo>
                      <a:pt x="140" y="162"/>
                      <a:pt x="125" y="169"/>
                      <a:pt x="125" y="178"/>
                    </a:cubicBezTo>
                    <a:cubicBezTo>
                      <a:pt x="125" y="187"/>
                      <a:pt x="107" y="224"/>
                      <a:pt x="101" y="236"/>
                    </a:cubicBezTo>
                    <a:cubicBezTo>
                      <a:pt x="96" y="248"/>
                      <a:pt x="90" y="263"/>
                      <a:pt x="88" y="252"/>
                    </a:cubicBezTo>
                    <a:cubicBezTo>
                      <a:pt x="86" y="241"/>
                      <a:pt x="72" y="228"/>
                      <a:pt x="65" y="234"/>
                    </a:cubicBezTo>
                    <a:cubicBezTo>
                      <a:pt x="59" y="239"/>
                      <a:pt x="50" y="236"/>
                      <a:pt x="46" y="237"/>
                    </a:cubicBezTo>
                    <a:cubicBezTo>
                      <a:pt x="42" y="238"/>
                      <a:pt x="9" y="278"/>
                      <a:pt x="9" y="278"/>
                    </a:cubicBezTo>
                    <a:cubicBezTo>
                      <a:pt x="9" y="278"/>
                      <a:pt x="7" y="296"/>
                      <a:pt x="0" y="318"/>
                    </a:cubicBezTo>
                    <a:cubicBezTo>
                      <a:pt x="2" y="319"/>
                      <a:pt x="4" y="322"/>
                      <a:pt x="6" y="326"/>
                    </a:cubicBezTo>
                    <a:cubicBezTo>
                      <a:pt x="9" y="325"/>
                      <a:pt x="12" y="325"/>
                      <a:pt x="15" y="325"/>
                    </a:cubicBezTo>
                    <a:cubicBezTo>
                      <a:pt x="31" y="326"/>
                      <a:pt x="46" y="333"/>
                      <a:pt x="54" y="348"/>
                    </a:cubicBezTo>
                    <a:cubicBezTo>
                      <a:pt x="58" y="356"/>
                      <a:pt x="59" y="365"/>
                      <a:pt x="58" y="374"/>
                    </a:cubicBezTo>
                    <a:cubicBezTo>
                      <a:pt x="59" y="376"/>
                      <a:pt x="59" y="379"/>
                      <a:pt x="59" y="381"/>
                    </a:cubicBezTo>
                    <a:cubicBezTo>
                      <a:pt x="59" y="391"/>
                      <a:pt x="58" y="401"/>
                      <a:pt x="56" y="411"/>
                    </a:cubicBezTo>
                    <a:cubicBezTo>
                      <a:pt x="56" y="412"/>
                      <a:pt x="55" y="413"/>
                      <a:pt x="55" y="414"/>
                    </a:cubicBezTo>
                    <a:cubicBezTo>
                      <a:pt x="86" y="414"/>
                      <a:pt x="86" y="414"/>
                      <a:pt x="86" y="414"/>
                    </a:cubicBezTo>
                    <a:cubicBezTo>
                      <a:pt x="100" y="409"/>
                      <a:pt x="100" y="409"/>
                      <a:pt x="100" y="409"/>
                    </a:cubicBezTo>
                    <a:cubicBezTo>
                      <a:pt x="100" y="409"/>
                      <a:pt x="175" y="414"/>
                      <a:pt x="185" y="412"/>
                    </a:cubicBezTo>
                    <a:cubicBezTo>
                      <a:pt x="195" y="409"/>
                      <a:pt x="231" y="430"/>
                      <a:pt x="231" y="430"/>
                    </a:cubicBezTo>
                    <a:cubicBezTo>
                      <a:pt x="231" y="430"/>
                      <a:pt x="232" y="409"/>
                      <a:pt x="239" y="397"/>
                    </a:cubicBezTo>
                    <a:cubicBezTo>
                      <a:pt x="236" y="395"/>
                      <a:pt x="234" y="393"/>
                      <a:pt x="233" y="39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4" name="Freeform 27">
                <a:extLst>
                  <a:ext uri="{FF2B5EF4-FFF2-40B4-BE49-F238E27FC236}">
                    <a16:creationId xmlns:a16="http://schemas.microsoft.com/office/drawing/2014/main" id="{10BDC8F9-784F-42AD-A120-0C84E8492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3100" y="3713164"/>
                <a:ext cx="107950" cy="120650"/>
              </a:xfrm>
              <a:custGeom>
                <a:avLst/>
                <a:gdLst>
                  <a:gd name="T0" fmla="*/ 15 w 199"/>
                  <a:gd name="T1" fmla="*/ 174 h 221"/>
                  <a:gd name="T2" fmla="*/ 40 w 199"/>
                  <a:gd name="T3" fmla="*/ 202 h 221"/>
                  <a:gd name="T4" fmla="*/ 35 w 199"/>
                  <a:gd name="T5" fmla="*/ 220 h 221"/>
                  <a:gd name="T6" fmla="*/ 36 w 199"/>
                  <a:gd name="T7" fmla="*/ 221 h 221"/>
                  <a:gd name="T8" fmla="*/ 51 w 199"/>
                  <a:gd name="T9" fmla="*/ 216 h 221"/>
                  <a:gd name="T10" fmla="*/ 186 w 199"/>
                  <a:gd name="T11" fmla="*/ 195 h 221"/>
                  <a:gd name="T12" fmla="*/ 175 w 199"/>
                  <a:gd name="T13" fmla="*/ 157 h 221"/>
                  <a:gd name="T14" fmla="*/ 187 w 199"/>
                  <a:gd name="T15" fmla="*/ 121 h 221"/>
                  <a:gd name="T16" fmla="*/ 199 w 199"/>
                  <a:gd name="T17" fmla="*/ 96 h 221"/>
                  <a:gd name="T18" fmla="*/ 188 w 199"/>
                  <a:gd name="T19" fmla="*/ 38 h 221"/>
                  <a:gd name="T20" fmla="*/ 182 w 199"/>
                  <a:gd name="T21" fmla="*/ 34 h 221"/>
                  <a:gd name="T22" fmla="*/ 144 w 199"/>
                  <a:gd name="T23" fmla="*/ 40 h 221"/>
                  <a:gd name="T24" fmla="*/ 115 w 199"/>
                  <a:gd name="T25" fmla="*/ 24 h 221"/>
                  <a:gd name="T26" fmla="*/ 90 w 199"/>
                  <a:gd name="T27" fmla="*/ 14 h 221"/>
                  <a:gd name="T28" fmla="*/ 79 w 199"/>
                  <a:gd name="T29" fmla="*/ 10 h 221"/>
                  <a:gd name="T30" fmla="*/ 63 w 199"/>
                  <a:gd name="T31" fmla="*/ 12 h 221"/>
                  <a:gd name="T32" fmla="*/ 45 w 199"/>
                  <a:gd name="T33" fmla="*/ 22 h 221"/>
                  <a:gd name="T34" fmla="*/ 29 w 199"/>
                  <a:gd name="T35" fmla="*/ 17 h 221"/>
                  <a:gd name="T36" fmla="*/ 18 w 199"/>
                  <a:gd name="T37" fmla="*/ 20 h 221"/>
                  <a:gd name="T38" fmla="*/ 18 w 199"/>
                  <a:gd name="T39" fmla="*/ 50 h 221"/>
                  <a:gd name="T40" fmla="*/ 23 w 199"/>
                  <a:gd name="T41" fmla="*/ 67 h 221"/>
                  <a:gd name="T42" fmla="*/ 29 w 199"/>
                  <a:gd name="T43" fmla="*/ 90 h 221"/>
                  <a:gd name="T44" fmla="*/ 14 w 199"/>
                  <a:gd name="T45" fmla="*/ 93 h 221"/>
                  <a:gd name="T46" fmla="*/ 17 w 199"/>
                  <a:gd name="T47" fmla="*/ 115 h 221"/>
                  <a:gd name="T48" fmla="*/ 8 w 199"/>
                  <a:gd name="T49" fmla="*/ 136 h 221"/>
                  <a:gd name="T50" fmla="*/ 4 w 199"/>
                  <a:gd name="T51" fmla="*/ 162 h 221"/>
                  <a:gd name="T52" fmla="*/ 15 w 199"/>
                  <a:gd name="T53" fmla="*/ 174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9" h="221">
                    <a:moveTo>
                      <a:pt x="15" y="174"/>
                    </a:moveTo>
                    <a:cubicBezTo>
                      <a:pt x="25" y="181"/>
                      <a:pt x="41" y="189"/>
                      <a:pt x="40" y="202"/>
                    </a:cubicBezTo>
                    <a:cubicBezTo>
                      <a:pt x="39" y="209"/>
                      <a:pt x="37" y="213"/>
                      <a:pt x="35" y="220"/>
                    </a:cubicBezTo>
                    <a:cubicBezTo>
                      <a:pt x="35" y="220"/>
                      <a:pt x="35" y="220"/>
                      <a:pt x="36" y="221"/>
                    </a:cubicBezTo>
                    <a:cubicBezTo>
                      <a:pt x="41" y="219"/>
                      <a:pt x="46" y="217"/>
                      <a:pt x="51" y="216"/>
                    </a:cubicBezTo>
                    <a:cubicBezTo>
                      <a:pt x="97" y="203"/>
                      <a:pt x="140" y="199"/>
                      <a:pt x="186" y="195"/>
                    </a:cubicBezTo>
                    <a:cubicBezTo>
                      <a:pt x="181" y="185"/>
                      <a:pt x="174" y="163"/>
                      <a:pt x="175" y="157"/>
                    </a:cubicBezTo>
                    <a:cubicBezTo>
                      <a:pt x="175" y="151"/>
                      <a:pt x="187" y="131"/>
                      <a:pt x="187" y="121"/>
                    </a:cubicBezTo>
                    <a:cubicBezTo>
                      <a:pt x="186" y="111"/>
                      <a:pt x="199" y="104"/>
                      <a:pt x="199" y="96"/>
                    </a:cubicBezTo>
                    <a:cubicBezTo>
                      <a:pt x="199" y="90"/>
                      <a:pt x="196" y="58"/>
                      <a:pt x="188" y="38"/>
                    </a:cubicBezTo>
                    <a:cubicBezTo>
                      <a:pt x="186" y="38"/>
                      <a:pt x="184" y="37"/>
                      <a:pt x="182" y="34"/>
                    </a:cubicBezTo>
                    <a:cubicBezTo>
                      <a:pt x="176" y="28"/>
                      <a:pt x="152" y="29"/>
                      <a:pt x="144" y="40"/>
                    </a:cubicBezTo>
                    <a:cubicBezTo>
                      <a:pt x="135" y="51"/>
                      <a:pt x="118" y="30"/>
                      <a:pt x="115" y="24"/>
                    </a:cubicBezTo>
                    <a:cubicBezTo>
                      <a:pt x="112" y="19"/>
                      <a:pt x="100" y="7"/>
                      <a:pt x="90" y="14"/>
                    </a:cubicBezTo>
                    <a:cubicBezTo>
                      <a:pt x="81" y="22"/>
                      <a:pt x="78" y="20"/>
                      <a:pt x="79" y="10"/>
                    </a:cubicBezTo>
                    <a:cubicBezTo>
                      <a:pt x="80" y="0"/>
                      <a:pt x="65" y="3"/>
                      <a:pt x="63" y="12"/>
                    </a:cubicBezTo>
                    <a:cubicBezTo>
                      <a:pt x="61" y="21"/>
                      <a:pt x="49" y="29"/>
                      <a:pt x="45" y="22"/>
                    </a:cubicBezTo>
                    <a:cubicBezTo>
                      <a:pt x="41" y="16"/>
                      <a:pt x="32" y="7"/>
                      <a:pt x="29" y="17"/>
                    </a:cubicBezTo>
                    <a:cubicBezTo>
                      <a:pt x="26" y="24"/>
                      <a:pt x="21" y="23"/>
                      <a:pt x="18" y="20"/>
                    </a:cubicBezTo>
                    <a:cubicBezTo>
                      <a:pt x="15" y="32"/>
                      <a:pt x="12" y="46"/>
                      <a:pt x="18" y="50"/>
                    </a:cubicBezTo>
                    <a:cubicBezTo>
                      <a:pt x="24" y="54"/>
                      <a:pt x="25" y="62"/>
                      <a:pt x="23" y="67"/>
                    </a:cubicBezTo>
                    <a:cubicBezTo>
                      <a:pt x="22" y="72"/>
                      <a:pt x="34" y="84"/>
                      <a:pt x="29" y="90"/>
                    </a:cubicBezTo>
                    <a:cubicBezTo>
                      <a:pt x="24" y="96"/>
                      <a:pt x="18" y="84"/>
                      <a:pt x="14" y="93"/>
                    </a:cubicBezTo>
                    <a:cubicBezTo>
                      <a:pt x="10" y="101"/>
                      <a:pt x="21" y="108"/>
                      <a:pt x="17" y="115"/>
                    </a:cubicBezTo>
                    <a:cubicBezTo>
                      <a:pt x="13" y="122"/>
                      <a:pt x="6" y="122"/>
                      <a:pt x="8" y="136"/>
                    </a:cubicBezTo>
                    <a:cubicBezTo>
                      <a:pt x="9" y="149"/>
                      <a:pt x="8" y="158"/>
                      <a:pt x="4" y="162"/>
                    </a:cubicBezTo>
                    <a:cubicBezTo>
                      <a:pt x="0" y="166"/>
                      <a:pt x="5" y="166"/>
                      <a:pt x="15" y="17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" name="Freeform 28">
                <a:extLst>
                  <a:ext uri="{FF2B5EF4-FFF2-40B4-BE49-F238E27FC236}">
                    <a16:creationId xmlns:a16="http://schemas.microsoft.com/office/drawing/2014/main" id="{1FFDE119-649C-4474-8C03-146EA39E2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8350" y="3705226"/>
                <a:ext cx="71438" cy="114300"/>
              </a:xfrm>
              <a:custGeom>
                <a:avLst/>
                <a:gdLst>
                  <a:gd name="T0" fmla="*/ 32 w 133"/>
                  <a:gd name="T1" fmla="*/ 206 h 208"/>
                  <a:gd name="T2" fmla="*/ 110 w 133"/>
                  <a:gd name="T3" fmla="*/ 191 h 208"/>
                  <a:gd name="T4" fmla="*/ 133 w 133"/>
                  <a:gd name="T5" fmla="*/ 183 h 208"/>
                  <a:gd name="T6" fmla="*/ 125 w 133"/>
                  <a:gd name="T7" fmla="*/ 149 h 208"/>
                  <a:gd name="T8" fmla="*/ 117 w 133"/>
                  <a:gd name="T9" fmla="*/ 98 h 208"/>
                  <a:gd name="T10" fmla="*/ 116 w 133"/>
                  <a:gd name="T11" fmla="*/ 46 h 208"/>
                  <a:gd name="T12" fmla="*/ 108 w 133"/>
                  <a:gd name="T13" fmla="*/ 24 h 208"/>
                  <a:gd name="T14" fmla="*/ 102 w 133"/>
                  <a:gd name="T15" fmla="*/ 0 h 208"/>
                  <a:gd name="T16" fmla="*/ 93 w 133"/>
                  <a:gd name="T17" fmla="*/ 9 h 208"/>
                  <a:gd name="T18" fmla="*/ 12 w 133"/>
                  <a:gd name="T19" fmla="*/ 7 h 208"/>
                  <a:gd name="T20" fmla="*/ 18 w 133"/>
                  <a:gd name="T21" fmla="*/ 44 h 208"/>
                  <a:gd name="T22" fmla="*/ 14 w 133"/>
                  <a:gd name="T23" fmla="*/ 51 h 208"/>
                  <a:gd name="T24" fmla="*/ 25 w 133"/>
                  <a:gd name="T25" fmla="*/ 109 h 208"/>
                  <a:gd name="T26" fmla="*/ 13 w 133"/>
                  <a:gd name="T27" fmla="*/ 134 h 208"/>
                  <a:gd name="T28" fmla="*/ 1 w 133"/>
                  <a:gd name="T29" fmla="*/ 170 h 208"/>
                  <a:gd name="T30" fmla="*/ 12 w 133"/>
                  <a:gd name="T31" fmla="*/ 208 h 208"/>
                  <a:gd name="T32" fmla="*/ 32 w 133"/>
                  <a:gd name="T33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3" h="208">
                    <a:moveTo>
                      <a:pt x="32" y="206"/>
                    </a:moveTo>
                    <a:cubicBezTo>
                      <a:pt x="59" y="204"/>
                      <a:pt x="85" y="199"/>
                      <a:pt x="110" y="191"/>
                    </a:cubicBezTo>
                    <a:cubicBezTo>
                      <a:pt x="118" y="188"/>
                      <a:pt x="126" y="185"/>
                      <a:pt x="133" y="183"/>
                    </a:cubicBezTo>
                    <a:cubicBezTo>
                      <a:pt x="129" y="171"/>
                      <a:pt x="125" y="159"/>
                      <a:pt x="125" y="149"/>
                    </a:cubicBezTo>
                    <a:cubicBezTo>
                      <a:pt x="125" y="130"/>
                      <a:pt x="121" y="111"/>
                      <a:pt x="117" y="98"/>
                    </a:cubicBezTo>
                    <a:cubicBezTo>
                      <a:pt x="113" y="86"/>
                      <a:pt x="115" y="58"/>
                      <a:pt x="116" y="46"/>
                    </a:cubicBezTo>
                    <a:cubicBezTo>
                      <a:pt x="117" y="34"/>
                      <a:pt x="113" y="27"/>
                      <a:pt x="108" y="24"/>
                    </a:cubicBezTo>
                    <a:cubicBezTo>
                      <a:pt x="106" y="22"/>
                      <a:pt x="103" y="10"/>
                      <a:pt x="102" y="0"/>
                    </a:cubicBezTo>
                    <a:cubicBezTo>
                      <a:pt x="96" y="3"/>
                      <a:pt x="96" y="13"/>
                      <a:pt x="93" y="9"/>
                    </a:cubicBezTo>
                    <a:cubicBezTo>
                      <a:pt x="90" y="3"/>
                      <a:pt x="16" y="0"/>
                      <a:pt x="12" y="7"/>
                    </a:cubicBezTo>
                    <a:cubicBezTo>
                      <a:pt x="9" y="13"/>
                      <a:pt x="19" y="37"/>
                      <a:pt x="18" y="44"/>
                    </a:cubicBezTo>
                    <a:cubicBezTo>
                      <a:pt x="18" y="48"/>
                      <a:pt x="16" y="51"/>
                      <a:pt x="14" y="51"/>
                    </a:cubicBezTo>
                    <a:cubicBezTo>
                      <a:pt x="22" y="71"/>
                      <a:pt x="25" y="103"/>
                      <a:pt x="25" y="109"/>
                    </a:cubicBezTo>
                    <a:cubicBezTo>
                      <a:pt x="25" y="117"/>
                      <a:pt x="12" y="124"/>
                      <a:pt x="13" y="134"/>
                    </a:cubicBezTo>
                    <a:cubicBezTo>
                      <a:pt x="13" y="144"/>
                      <a:pt x="1" y="164"/>
                      <a:pt x="1" y="170"/>
                    </a:cubicBezTo>
                    <a:cubicBezTo>
                      <a:pt x="0" y="176"/>
                      <a:pt x="7" y="198"/>
                      <a:pt x="12" y="208"/>
                    </a:cubicBezTo>
                    <a:cubicBezTo>
                      <a:pt x="19" y="207"/>
                      <a:pt x="25" y="207"/>
                      <a:pt x="32" y="206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" name="Freeform 29">
                <a:extLst>
                  <a:ext uri="{FF2B5EF4-FFF2-40B4-BE49-F238E27FC236}">
                    <a16:creationId xmlns:a16="http://schemas.microsoft.com/office/drawing/2014/main" id="{263A029F-3AEA-4F1D-B453-4F7E85E0D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800" y="3671889"/>
                <a:ext cx="133350" cy="117475"/>
              </a:xfrm>
              <a:custGeom>
                <a:avLst/>
                <a:gdLst>
                  <a:gd name="T0" fmla="*/ 23 w 244"/>
                  <a:gd name="T1" fmla="*/ 96 h 214"/>
                  <a:gd name="T2" fmla="*/ 27 w 244"/>
                  <a:gd name="T3" fmla="*/ 99 h 214"/>
                  <a:gd name="T4" fmla="*/ 64 w 244"/>
                  <a:gd name="T5" fmla="*/ 137 h 214"/>
                  <a:gd name="T6" fmla="*/ 81 w 244"/>
                  <a:gd name="T7" fmla="*/ 114 h 214"/>
                  <a:gd name="T8" fmla="*/ 96 w 244"/>
                  <a:gd name="T9" fmla="*/ 109 h 214"/>
                  <a:gd name="T10" fmla="*/ 121 w 244"/>
                  <a:gd name="T11" fmla="*/ 104 h 214"/>
                  <a:gd name="T12" fmla="*/ 146 w 244"/>
                  <a:gd name="T13" fmla="*/ 141 h 214"/>
                  <a:gd name="T14" fmla="*/ 151 w 244"/>
                  <a:gd name="T15" fmla="*/ 163 h 214"/>
                  <a:gd name="T16" fmla="*/ 152 w 244"/>
                  <a:gd name="T17" fmla="*/ 166 h 214"/>
                  <a:gd name="T18" fmla="*/ 175 w 244"/>
                  <a:gd name="T19" fmla="*/ 161 h 214"/>
                  <a:gd name="T20" fmla="*/ 184 w 244"/>
                  <a:gd name="T21" fmla="*/ 193 h 214"/>
                  <a:gd name="T22" fmla="*/ 199 w 244"/>
                  <a:gd name="T23" fmla="*/ 206 h 214"/>
                  <a:gd name="T24" fmla="*/ 212 w 244"/>
                  <a:gd name="T25" fmla="*/ 195 h 214"/>
                  <a:gd name="T26" fmla="*/ 218 w 244"/>
                  <a:gd name="T27" fmla="*/ 200 h 214"/>
                  <a:gd name="T28" fmla="*/ 227 w 244"/>
                  <a:gd name="T29" fmla="*/ 189 h 214"/>
                  <a:gd name="T30" fmla="*/ 224 w 244"/>
                  <a:gd name="T31" fmla="*/ 167 h 214"/>
                  <a:gd name="T32" fmla="*/ 239 w 244"/>
                  <a:gd name="T33" fmla="*/ 164 h 214"/>
                  <a:gd name="T34" fmla="*/ 233 w 244"/>
                  <a:gd name="T35" fmla="*/ 141 h 214"/>
                  <a:gd name="T36" fmla="*/ 228 w 244"/>
                  <a:gd name="T37" fmla="*/ 124 h 214"/>
                  <a:gd name="T38" fmla="*/ 228 w 244"/>
                  <a:gd name="T39" fmla="*/ 94 h 214"/>
                  <a:gd name="T40" fmla="*/ 223 w 244"/>
                  <a:gd name="T41" fmla="*/ 88 h 214"/>
                  <a:gd name="T42" fmla="*/ 216 w 244"/>
                  <a:gd name="T43" fmla="*/ 68 h 214"/>
                  <a:gd name="T44" fmla="*/ 216 w 244"/>
                  <a:gd name="T45" fmla="*/ 54 h 214"/>
                  <a:gd name="T46" fmla="*/ 204 w 244"/>
                  <a:gd name="T47" fmla="*/ 37 h 214"/>
                  <a:gd name="T48" fmla="*/ 192 w 244"/>
                  <a:gd name="T49" fmla="*/ 9 h 214"/>
                  <a:gd name="T50" fmla="*/ 169 w 244"/>
                  <a:gd name="T51" fmla="*/ 28 h 214"/>
                  <a:gd name="T52" fmla="*/ 147 w 244"/>
                  <a:gd name="T53" fmla="*/ 26 h 214"/>
                  <a:gd name="T54" fmla="*/ 129 w 244"/>
                  <a:gd name="T55" fmla="*/ 29 h 214"/>
                  <a:gd name="T56" fmla="*/ 120 w 244"/>
                  <a:gd name="T57" fmla="*/ 19 h 214"/>
                  <a:gd name="T58" fmla="*/ 120 w 244"/>
                  <a:gd name="T59" fmla="*/ 13 h 214"/>
                  <a:gd name="T60" fmla="*/ 116 w 244"/>
                  <a:gd name="T61" fmla="*/ 14 h 214"/>
                  <a:gd name="T62" fmla="*/ 69 w 244"/>
                  <a:gd name="T63" fmla="*/ 11 h 214"/>
                  <a:gd name="T64" fmla="*/ 46 w 244"/>
                  <a:gd name="T65" fmla="*/ 0 h 214"/>
                  <a:gd name="T66" fmla="*/ 39 w 244"/>
                  <a:gd name="T67" fmla="*/ 18 h 214"/>
                  <a:gd name="T68" fmla="*/ 41 w 244"/>
                  <a:gd name="T69" fmla="*/ 35 h 214"/>
                  <a:gd name="T70" fmla="*/ 30 w 244"/>
                  <a:gd name="T71" fmla="*/ 41 h 214"/>
                  <a:gd name="T72" fmla="*/ 4 w 244"/>
                  <a:gd name="T73" fmla="*/ 59 h 214"/>
                  <a:gd name="T74" fmla="*/ 0 w 244"/>
                  <a:gd name="T75" fmla="*/ 63 h 214"/>
                  <a:gd name="T76" fmla="*/ 23 w 244"/>
                  <a:gd name="T77" fmla="*/ 96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4" h="214">
                    <a:moveTo>
                      <a:pt x="23" y="96"/>
                    </a:moveTo>
                    <a:cubicBezTo>
                      <a:pt x="24" y="97"/>
                      <a:pt x="26" y="98"/>
                      <a:pt x="27" y="99"/>
                    </a:cubicBezTo>
                    <a:cubicBezTo>
                      <a:pt x="42" y="109"/>
                      <a:pt x="54" y="122"/>
                      <a:pt x="64" y="137"/>
                    </a:cubicBezTo>
                    <a:cubicBezTo>
                      <a:pt x="72" y="129"/>
                      <a:pt x="81" y="119"/>
                      <a:pt x="81" y="114"/>
                    </a:cubicBezTo>
                    <a:cubicBezTo>
                      <a:pt x="82" y="104"/>
                      <a:pt x="88" y="108"/>
                      <a:pt x="96" y="109"/>
                    </a:cubicBezTo>
                    <a:cubicBezTo>
                      <a:pt x="104" y="111"/>
                      <a:pt x="113" y="104"/>
                      <a:pt x="121" y="104"/>
                    </a:cubicBezTo>
                    <a:cubicBezTo>
                      <a:pt x="128" y="104"/>
                      <a:pt x="146" y="133"/>
                      <a:pt x="146" y="141"/>
                    </a:cubicBezTo>
                    <a:cubicBezTo>
                      <a:pt x="146" y="149"/>
                      <a:pt x="147" y="157"/>
                      <a:pt x="151" y="163"/>
                    </a:cubicBezTo>
                    <a:cubicBezTo>
                      <a:pt x="151" y="164"/>
                      <a:pt x="151" y="165"/>
                      <a:pt x="152" y="166"/>
                    </a:cubicBezTo>
                    <a:cubicBezTo>
                      <a:pt x="163" y="163"/>
                      <a:pt x="173" y="161"/>
                      <a:pt x="175" y="161"/>
                    </a:cubicBezTo>
                    <a:cubicBezTo>
                      <a:pt x="178" y="161"/>
                      <a:pt x="185" y="181"/>
                      <a:pt x="184" y="193"/>
                    </a:cubicBezTo>
                    <a:cubicBezTo>
                      <a:pt x="182" y="205"/>
                      <a:pt x="194" y="214"/>
                      <a:pt x="199" y="206"/>
                    </a:cubicBezTo>
                    <a:cubicBezTo>
                      <a:pt x="204" y="198"/>
                      <a:pt x="211" y="187"/>
                      <a:pt x="212" y="195"/>
                    </a:cubicBezTo>
                    <a:cubicBezTo>
                      <a:pt x="212" y="197"/>
                      <a:pt x="215" y="199"/>
                      <a:pt x="218" y="200"/>
                    </a:cubicBezTo>
                    <a:cubicBezTo>
                      <a:pt x="220" y="195"/>
                      <a:pt x="224" y="193"/>
                      <a:pt x="227" y="189"/>
                    </a:cubicBezTo>
                    <a:cubicBezTo>
                      <a:pt x="231" y="182"/>
                      <a:pt x="220" y="175"/>
                      <a:pt x="224" y="167"/>
                    </a:cubicBezTo>
                    <a:cubicBezTo>
                      <a:pt x="228" y="158"/>
                      <a:pt x="234" y="170"/>
                      <a:pt x="239" y="164"/>
                    </a:cubicBezTo>
                    <a:cubicBezTo>
                      <a:pt x="244" y="158"/>
                      <a:pt x="232" y="146"/>
                      <a:pt x="233" y="141"/>
                    </a:cubicBezTo>
                    <a:cubicBezTo>
                      <a:pt x="235" y="136"/>
                      <a:pt x="234" y="128"/>
                      <a:pt x="228" y="124"/>
                    </a:cubicBezTo>
                    <a:cubicBezTo>
                      <a:pt x="222" y="120"/>
                      <a:pt x="225" y="106"/>
                      <a:pt x="228" y="94"/>
                    </a:cubicBezTo>
                    <a:cubicBezTo>
                      <a:pt x="226" y="92"/>
                      <a:pt x="224" y="90"/>
                      <a:pt x="223" y="88"/>
                    </a:cubicBezTo>
                    <a:cubicBezTo>
                      <a:pt x="219" y="82"/>
                      <a:pt x="222" y="68"/>
                      <a:pt x="216" y="68"/>
                    </a:cubicBezTo>
                    <a:cubicBezTo>
                      <a:pt x="209" y="68"/>
                      <a:pt x="210" y="56"/>
                      <a:pt x="216" y="54"/>
                    </a:cubicBezTo>
                    <a:cubicBezTo>
                      <a:pt x="221" y="52"/>
                      <a:pt x="204" y="44"/>
                      <a:pt x="204" y="37"/>
                    </a:cubicBezTo>
                    <a:cubicBezTo>
                      <a:pt x="204" y="29"/>
                      <a:pt x="196" y="10"/>
                      <a:pt x="192" y="9"/>
                    </a:cubicBezTo>
                    <a:cubicBezTo>
                      <a:pt x="188" y="8"/>
                      <a:pt x="175" y="28"/>
                      <a:pt x="169" y="28"/>
                    </a:cubicBezTo>
                    <a:cubicBezTo>
                      <a:pt x="163" y="28"/>
                      <a:pt x="151" y="15"/>
                      <a:pt x="147" y="26"/>
                    </a:cubicBezTo>
                    <a:cubicBezTo>
                      <a:pt x="143" y="37"/>
                      <a:pt x="135" y="20"/>
                      <a:pt x="129" y="29"/>
                    </a:cubicBezTo>
                    <a:cubicBezTo>
                      <a:pt x="123" y="38"/>
                      <a:pt x="120" y="19"/>
                      <a:pt x="120" y="19"/>
                    </a:cubicBezTo>
                    <a:cubicBezTo>
                      <a:pt x="120" y="19"/>
                      <a:pt x="120" y="16"/>
                      <a:pt x="120" y="13"/>
                    </a:cubicBezTo>
                    <a:cubicBezTo>
                      <a:pt x="119" y="13"/>
                      <a:pt x="117" y="14"/>
                      <a:pt x="116" y="14"/>
                    </a:cubicBezTo>
                    <a:cubicBezTo>
                      <a:pt x="100" y="21"/>
                      <a:pt x="71" y="17"/>
                      <a:pt x="69" y="11"/>
                    </a:cubicBezTo>
                    <a:cubicBezTo>
                      <a:pt x="68" y="5"/>
                      <a:pt x="46" y="0"/>
                      <a:pt x="46" y="0"/>
                    </a:cubicBezTo>
                    <a:cubicBezTo>
                      <a:pt x="46" y="0"/>
                      <a:pt x="47" y="14"/>
                      <a:pt x="39" y="18"/>
                    </a:cubicBezTo>
                    <a:cubicBezTo>
                      <a:pt x="31" y="21"/>
                      <a:pt x="41" y="32"/>
                      <a:pt x="41" y="35"/>
                    </a:cubicBezTo>
                    <a:cubicBezTo>
                      <a:pt x="41" y="38"/>
                      <a:pt x="35" y="43"/>
                      <a:pt x="30" y="41"/>
                    </a:cubicBezTo>
                    <a:cubicBezTo>
                      <a:pt x="25" y="38"/>
                      <a:pt x="11" y="53"/>
                      <a:pt x="4" y="59"/>
                    </a:cubicBezTo>
                    <a:cubicBezTo>
                      <a:pt x="3" y="60"/>
                      <a:pt x="1" y="61"/>
                      <a:pt x="0" y="63"/>
                    </a:cubicBezTo>
                    <a:cubicBezTo>
                      <a:pt x="11" y="73"/>
                      <a:pt x="10" y="85"/>
                      <a:pt x="23" y="96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" name="Freeform 30">
                <a:extLst>
                  <a:ext uri="{FF2B5EF4-FFF2-40B4-BE49-F238E27FC236}">
                    <a16:creationId xmlns:a16="http://schemas.microsoft.com/office/drawing/2014/main" id="{339DCB3C-91B5-46C8-A71E-4DB16E8A6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760789"/>
                <a:ext cx="73025" cy="71438"/>
              </a:xfrm>
              <a:custGeom>
                <a:avLst/>
                <a:gdLst>
                  <a:gd name="T0" fmla="*/ 21 w 135"/>
                  <a:gd name="T1" fmla="*/ 66 h 133"/>
                  <a:gd name="T2" fmla="*/ 60 w 135"/>
                  <a:gd name="T3" fmla="*/ 100 h 133"/>
                  <a:gd name="T4" fmla="*/ 124 w 135"/>
                  <a:gd name="T5" fmla="*/ 129 h 133"/>
                  <a:gd name="T6" fmla="*/ 129 w 135"/>
                  <a:gd name="T7" fmla="*/ 133 h 133"/>
                  <a:gd name="T8" fmla="*/ 134 w 135"/>
                  <a:gd name="T9" fmla="*/ 115 h 133"/>
                  <a:gd name="T10" fmla="*/ 109 w 135"/>
                  <a:gd name="T11" fmla="*/ 87 h 133"/>
                  <a:gd name="T12" fmla="*/ 98 w 135"/>
                  <a:gd name="T13" fmla="*/ 75 h 133"/>
                  <a:gd name="T14" fmla="*/ 102 w 135"/>
                  <a:gd name="T15" fmla="*/ 49 h 133"/>
                  <a:gd name="T16" fmla="*/ 102 w 135"/>
                  <a:gd name="T17" fmla="*/ 39 h 133"/>
                  <a:gd name="T18" fmla="*/ 96 w 135"/>
                  <a:gd name="T19" fmla="*/ 34 h 133"/>
                  <a:gd name="T20" fmla="*/ 83 w 135"/>
                  <a:gd name="T21" fmla="*/ 45 h 133"/>
                  <a:gd name="T22" fmla="*/ 68 w 135"/>
                  <a:gd name="T23" fmla="*/ 32 h 133"/>
                  <a:gd name="T24" fmla="*/ 59 w 135"/>
                  <a:gd name="T25" fmla="*/ 0 h 133"/>
                  <a:gd name="T26" fmla="*/ 36 w 135"/>
                  <a:gd name="T27" fmla="*/ 5 h 133"/>
                  <a:gd name="T28" fmla="*/ 32 w 135"/>
                  <a:gd name="T29" fmla="*/ 24 h 133"/>
                  <a:gd name="T30" fmla="*/ 7 w 135"/>
                  <a:gd name="T31" fmla="*/ 49 h 133"/>
                  <a:gd name="T32" fmla="*/ 0 w 135"/>
                  <a:gd name="T33" fmla="*/ 60 h 133"/>
                  <a:gd name="T34" fmla="*/ 21 w 135"/>
                  <a:gd name="T35" fmla="*/ 6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33">
                    <a:moveTo>
                      <a:pt x="21" y="66"/>
                    </a:moveTo>
                    <a:cubicBezTo>
                      <a:pt x="32" y="74"/>
                      <a:pt x="45" y="88"/>
                      <a:pt x="60" y="100"/>
                    </a:cubicBezTo>
                    <a:cubicBezTo>
                      <a:pt x="82" y="108"/>
                      <a:pt x="105" y="116"/>
                      <a:pt x="124" y="129"/>
                    </a:cubicBezTo>
                    <a:cubicBezTo>
                      <a:pt x="126" y="130"/>
                      <a:pt x="127" y="131"/>
                      <a:pt x="129" y="133"/>
                    </a:cubicBezTo>
                    <a:cubicBezTo>
                      <a:pt x="131" y="126"/>
                      <a:pt x="133" y="122"/>
                      <a:pt x="134" y="115"/>
                    </a:cubicBezTo>
                    <a:cubicBezTo>
                      <a:pt x="135" y="102"/>
                      <a:pt x="119" y="94"/>
                      <a:pt x="109" y="87"/>
                    </a:cubicBezTo>
                    <a:cubicBezTo>
                      <a:pt x="99" y="79"/>
                      <a:pt x="94" y="79"/>
                      <a:pt x="98" y="75"/>
                    </a:cubicBezTo>
                    <a:cubicBezTo>
                      <a:pt x="102" y="71"/>
                      <a:pt x="103" y="62"/>
                      <a:pt x="102" y="49"/>
                    </a:cubicBezTo>
                    <a:cubicBezTo>
                      <a:pt x="101" y="44"/>
                      <a:pt x="102" y="41"/>
                      <a:pt x="102" y="39"/>
                    </a:cubicBezTo>
                    <a:cubicBezTo>
                      <a:pt x="99" y="38"/>
                      <a:pt x="96" y="36"/>
                      <a:pt x="96" y="34"/>
                    </a:cubicBezTo>
                    <a:cubicBezTo>
                      <a:pt x="95" y="26"/>
                      <a:pt x="88" y="37"/>
                      <a:pt x="83" y="45"/>
                    </a:cubicBezTo>
                    <a:cubicBezTo>
                      <a:pt x="78" y="53"/>
                      <a:pt x="66" y="44"/>
                      <a:pt x="68" y="32"/>
                    </a:cubicBezTo>
                    <a:cubicBezTo>
                      <a:pt x="69" y="20"/>
                      <a:pt x="62" y="0"/>
                      <a:pt x="59" y="0"/>
                    </a:cubicBezTo>
                    <a:cubicBezTo>
                      <a:pt x="57" y="0"/>
                      <a:pt x="47" y="2"/>
                      <a:pt x="36" y="5"/>
                    </a:cubicBezTo>
                    <a:cubicBezTo>
                      <a:pt x="37" y="11"/>
                      <a:pt x="34" y="17"/>
                      <a:pt x="32" y="24"/>
                    </a:cubicBezTo>
                    <a:cubicBezTo>
                      <a:pt x="31" y="31"/>
                      <a:pt x="14" y="42"/>
                      <a:pt x="7" y="49"/>
                    </a:cubicBezTo>
                    <a:cubicBezTo>
                      <a:pt x="5" y="50"/>
                      <a:pt x="2" y="55"/>
                      <a:pt x="0" y="60"/>
                    </a:cubicBezTo>
                    <a:cubicBezTo>
                      <a:pt x="7" y="59"/>
                      <a:pt x="14" y="61"/>
                      <a:pt x="21" y="66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" name="Freeform 31">
                <a:extLst>
                  <a:ext uri="{FF2B5EF4-FFF2-40B4-BE49-F238E27FC236}">
                    <a16:creationId xmlns:a16="http://schemas.microsoft.com/office/drawing/2014/main" id="{12007124-2BAB-40EB-8F5C-46DBA101B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725" y="3729039"/>
                <a:ext cx="49213" cy="63500"/>
              </a:xfrm>
              <a:custGeom>
                <a:avLst/>
                <a:gdLst>
                  <a:gd name="T0" fmla="*/ 39 w 90"/>
                  <a:gd name="T1" fmla="*/ 105 h 117"/>
                  <a:gd name="T2" fmla="*/ 45 w 90"/>
                  <a:gd name="T3" fmla="*/ 113 h 117"/>
                  <a:gd name="T4" fmla="*/ 50 w 90"/>
                  <a:gd name="T5" fmla="*/ 117 h 117"/>
                  <a:gd name="T6" fmla="*/ 52 w 90"/>
                  <a:gd name="T7" fmla="*/ 117 h 117"/>
                  <a:gd name="T8" fmla="*/ 59 w 90"/>
                  <a:gd name="T9" fmla="*/ 106 h 117"/>
                  <a:gd name="T10" fmla="*/ 84 w 90"/>
                  <a:gd name="T11" fmla="*/ 81 h 117"/>
                  <a:gd name="T12" fmla="*/ 87 w 90"/>
                  <a:gd name="T13" fmla="*/ 59 h 117"/>
                  <a:gd name="T14" fmla="*/ 82 w 90"/>
                  <a:gd name="T15" fmla="*/ 37 h 117"/>
                  <a:gd name="T16" fmla="*/ 57 w 90"/>
                  <a:gd name="T17" fmla="*/ 0 h 117"/>
                  <a:gd name="T18" fmla="*/ 32 w 90"/>
                  <a:gd name="T19" fmla="*/ 5 h 117"/>
                  <a:gd name="T20" fmla="*/ 17 w 90"/>
                  <a:gd name="T21" fmla="*/ 10 h 117"/>
                  <a:gd name="T22" fmla="*/ 0 w 90"/>
                  <a:gd name="T23" fmla="*/ 33 h 117"/>
                  <a:gd name="T24" fmla="*/ 39 w 90"/>
                  <a:gd name="T25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17">
                    <a:moveTo>
                      <a:pt x="39" y="105"/>
                    </a:moveTo>
                    <a:cubicBezTo>
                      <a:pt x="41" y="108"/>
                      <a:pt x="43" y="111"/>
                      <a:pt x="45" y="113"/>
                    </a:cubicBezTo>
                    <a:cubicBezTo>
                      <a:pt x="46" y="115"/>
                      <a:pt x="48" y="116"/>
                      <a:pt x="50" y="117"/>
                    </a:cubicBezTo>
                    <a:cubicBezTo>
                      <a:pt x="51" y="117"/>
                      <a:pt x="51" y="117"/>
                      <a:pt x="52" y="117"/>
                    </a:cubicBezTo>
                    <a:cubicBezTo>
                      <a:pt x="54" y="112"/>
                      <a:pt x="57" y="107"/>
                      <a:pt x="59" y="106"/>
                    </a:cubicBezTo>
                    <a:cubicBezTo>
                      <a:pt x="66" y="99"/>
                      <a:pt x="83" y="88"/>
                      <a:pt x="84" y="81"/>
                    </a:cubicBezTo>
                    <a:cubicBezTo>
                      <a:pt x="86" y="73"/>
                      <a:pt x="90" y="66"/>
                      <a:pt x="87" y="59"/>
                    </a:cubicBezTo>
                    <a:cubicBezTo>
                      <a:pt x="83" y="53"/>
                      <a:pt x="82" y="45"/>
                      <a:pt x="82" y="37"/>
                    </a:cubicBezTo>
                    <a:cubicBezTo>
                      <a:pt x="82" y="29"/>
                      <a:pt x="64" y="0"/>
                      <a:pt x="57" y="0"/>
                    </a:cubicBezTo>
                    <a:cubicBezTo>
                      <a:pt x="49" y="0"/>
                      <a:pt x="40" y="7"/>
                      <a:pt x="32" y="5"/>
                    </a:cubicBezTo>
                    <a:cubicBezTo>
                      <a:pt x="24" y="4"/>
                      <a:pt x="18" y="0"/>
                      <a:pt x="17" y="10"/>
                    </a:cubicBezTo>
                    <a:cubicBezTo>
                      <a:pt x="17" y="15"/>
                      <a:pt x="8" y="25"/>
                      <a:pt x="0" y="33"/>
                    </a:cubicBezTo>
                    <a:cubicBezTo>
                      <a:pt x="15" y="56"/>
                      <a:pt x="27" y="82"/>
                      <a:pt x="39" y="105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9" name="Freeform 32">
                <a:extLst>
                  <a:ext uri="{FF2B5EF4-FFF2-40B4-BE49-F238E27FC236}">
                    <a16:creationId xmlns:a16="http://schemas.microsoft.com/office/drawing/2014/main" id="{DC724829-E637-4DE3-8420-9EB4376F6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5462" y="3352800"/>
                <a:ext cx="147638" cy="138113"/>
              </a:xfrm>
              <a:custGeom>
                <a:avLst/>
                <a:gdLst>
                  <a:gd name="T0" fmla="*/ 247 w 271"/>
                  <a:gd name="T1" fmla="*/ 0 h 254"/>
                  <a:gd name="T2" fmla="*/ 127 w 271"/>
                  <a:gd name="T3" fmla="*/ 0 h 254"/>
                  <a:gd name="T4" fmla="*/ 117 w 271"/>
                  <a:gd name="T5" fmla="*/ 14 h 254"/>
                  <a:gd name="T6" fmla="*/ 82 w 271"/>
                  <a:gd name="T7" fmla="*/ 85 h 254"/>
                  <a:gd name="T8" fmla="*/ 66 w 271"/>
                  <a:gd name="T9" fmla="*/ 103 h 254"/>
                  <a:gd name="T10" fmla="*/ 11 w 271"/>
                  <a:gd name="T11" fmla="*/ 216 h 254"/>
                  <a:gd name="T12" fmla="*/ 1 w 271"/>
                  <a:gd name="T13" fmla="*/ 247 h 254"/>
                  <a:gd name="T14" fmla="*/ 0 w 271"/>
                  <a:gd name="T15" fmla="*/ 254 h 254"/>
                  <a:gd name="T16" fmla="*/ 127 w 271"/>
                  <a:gd name="T17" fmla="*/ 254 h 254"/>
                  <a:gd name="T18" fmla="*/ 127 w 271"/>
                  <a:gd name="T19" fmla="*/ 196 h 254"/>
                  <a:gd name="T20" fmla="*/ 161 w 271"/>
                  <a:gd name="T21" fmla="*/ 168 h 254"/>
                  <a:gd name="T22" fmla="*/ 161 w 271"/>
                  <a:gd name="T23" fmla="*/ 68 h 254"/>
                  <a:gd name="T24" fmla="*/ 269 w 271"/>
                  <a:gd name="T25" fmla="*/ 68 h 254"/>
                  <a:gd name="T26" fmla="*/ 270 w 271"/>
                  <a:gd name="T27" fmla="*/ 14 h 254"/>
                  <a:gd name="T28" fmla="*/ 247 w 271"/>
                  <a:gd name="T29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1" h="254">
                    <a:moveTo>
                      <a:pt x="247" y="0"/>
                    </a:moveTo>
                    <a:cubicBezTo>
                      <a:pt x="127" y="0"/>
                      <a:pt x="127" y="0"/>
                      <a:pt x="127" y="0"/>
                    </a:cubicBezTo>
                    <a:cubicBezTo>
                      <a:pt x="123" y="4"/>
                      <a:pt x="120" y="9"/>
                      <a:pt x="117" y="14"/>
                    </a:cubicBezTo>
                    <a:cubicBezTo>
                      <a:pt x="110" y="41"/>
                      <a:pt x="99" y="63"/>
                      <a:pt x="82" y="85"/>
                    </a:cubicBezTo>
                    <a:cubicBezTo>
                      <a:pt x="77" y="91"/>
                      <a:pt x="72" y="97"/>
                      <a:pt x="66" y="103"/>
                    </a:cubicBezTo>
                    <a:cubicBezTo>
                      <a:pt x="64" y="128"/>
                      <a:pt x="33" y="165"/>
                      <a:pt x="11" y="216"/>
                    </a:cubicBezTo>
                    <a:cubicBezTo>
                      <a:pt x="7" y="227"/>
                      <a:pt x="4" y="237"/>
                      <a:pt x="1" y="247"/>
                    </a:cubicBezTo>
                    <a:cubicBezTo>
                      <a:pt x="1" y="250"/>
                      <a:pt x="1" y="252"/>
                      <a:pt x="0" y="254"/>
                    </a:cubicBezTo>
                    <a:cubicBezTo>
                      <a:pt x="127" y="254"/>
                      <a:pt x="127" y="254"/>
                      <a:pt x="127" y="254"/>
                    </a:cubicBezTo>
                    <a:cubicBezTo>
                      <a:pt x="127" y="254"/>
                      <a:pt x="127" y="204"/>
                      <a:pt x="127" y="196"/>
                    </a:cubicBezTo>
                    <a:cubicBezTo>
                      <a:pt x="127" y="187"/>
                      <a:pt x="161" y="176"/>
                      <a:pt x="161" y="168"/>
                    </a:cubicBezTo>
                    <a:cubicBezTo>
                      <a:pt x="161" y="159"/>
                      <a:pt x="161" y="68"/>
                      <a:pt x="161" y="68"/>
                    </a:cubicBezTo>
                    <a:cubicBezTo>
                      <a:pt x="161" y="68"/>
                      <a:pt x="266" y="70"/>
                      <a:pt x="269" y="68"/>
                    </a:cubicBezTo>
                    <a:cubicBezTo>
                      <a:pt x="271" y="67"/>
                      <a:pt x="270" y="40"/>
                      <a:pt x="270" y="14"/>
                    </a:cubicBezTo>
                    <a:cubicBezTo>
                      <a:pt x="266" y="6"/>
                      <a:pt x="271" y="0"/>
                      <a:pt x="247" y="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" name="Freeform 33">
                <a:extLst>
                  <a:ext uri="{FF2B5EF4-FFF2-40B4-BE49-F238E27FC236}">
                    <a16:creationId xmlns:a16="http://schemas.microsoft.com/office/drawing/2014/main" id="{7CDDA8A3-7BF5-4117-A3A7-60C6524C0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5462" y="3360738"/>
                <a:ext cx="212725" cy="269876"/>
              </a:xfrm>
              <a:custGeom>
                <a:avLst/>
                <a:gdLst>
                  <a:gd name="T0" fmla="*/ 30 w 391"/>
                  <a:gd name="T1" fmla="*/ 429 h 497"/>
                  <a:gd name="T2" fmla="*/ 60 w 391"/>
                  <a:gd name="T3" fmla="*/ 429 h 497"/>
                  <a:gd name="T4" fmla="*/ 85 w 391"/>
                  <a:gd name="T5" fmla="*/ 427 h 497"/>
                  <a:gd name="T6" fmla="*/ 103 w 391"/>
                  <a:gd name="T7" fmla="*/ 445 h 497"/>
                  <a:gd name="T8" fmla="*/ 114 w 391"/>
                  <a:gd name="T9" fmla="*/ 445 h 497"/>
                  <a:gd name="T10" fmla="*/ 137 w 391"/>
                  <a:gd name="T11" fmla="*/ 479 h 497"/>
                  <a:gd name="T12" fmla="*/ 152 w 391"/>
                  <a:gd name="T13" fmla="*/ 497 h 497"/>
                  <a:gd name="T14" fmla="*/ 169 w 391"/>
                  <a:gd name="T15" fmla="*/ 485 h 497"/>
                  <a:gd name="T16" fmla="*/ 188 w 391"/>
                  <a:gd name="T17" fmla="*/ 476 h 497"/>
                  <a:gd name="T18" fmla="*/ 205 w 391"/>
                  <a:gd name="T19" fmla="*/ 473 h 497"/>
                  <a:gd name="T20" fmla="*/ 227 w 391"/>
                  <a:gd name="T21" fmla="*/ 475 h 497"/>
                  <a:gd name="T22" fmla="*/ 247 w 391"/>
                  <a:gd name="T23" fmla="*/ 468 h 497"/>
                  <a:gd name="T24" fmla="*/ 373 w 391"/>
                  <a:gd name="T25" fmla="*/ 466 h 497"/>
                  <a:gd name="T26" fmla="*/ 377 w 391"/>
                  <a:gd name="T27" fmla="*/ 435 h 497"/>
                  <a:gd name="T28" fmla="*/ 367 w 391"/>
                  <a:gd name="T29" fmla="*/ 423 h 497"/>
                  <a:gd name="T30" fmla="*/ 337 w 391"/>
                  <a:gd name="T31" fmla="*/ 93 h 497"/>
                  <a:gd name="T32" fmla="*/ 391 w 391"/>
                  <a:gd name="T33" fmla="*/ 93 h 497"/>
                  <a:gd name="T34" fmla="*/ 277 w 391"/>
                  <a:gd name="T35" fmla="*/ 7 h 497"/>
                  <a:gd name="T36" fmla="*/ 271 w 391"/>
                  <a:gd name="T37" fmla="*/ 0 h 497"/>
                  <a:gd name="T38" fmla="*/ 270 w 391"/>
                  <a:gd name="T39" fmla="*/ 54 h 497"/>
                  <a:gd name="T40" fmla="*/ 162 w 391"/>
                  <a:gd name="T41" fmla="*/ 54 h 497"/>
                  <a:gd name="T42" fmla="*/ 162 w 391"/>
                  <a:gd name="T43" fmla="*/ 154 h 497"/>
                  <a:gd name="T44" fmla="*/ 128 w 391"/>
                  <a:gd name="T45" fmla="*/ 182 h 497"/>
                  <a:gd name="T46" fmla="*/ 128 w 391"/>
                  <a:gd name="T47" fmla="*/ 240 h 497"/>
                  <a:gd name="T48" fmla="*/ 1 w 391"/>
                  <a:gd name="T49" fmla="*/ 240 h 497"/>
                  <a:gd name="T50" fmla="*/ 19 w 391"/>
                  <a:gd name="T51" fmla="*/ 282 h 497"/>
                  <a:gd name="T52" fmla="*/ 27 w 391"/>
                  <a:gd name="T53" fmla="*/ 342 h 497"/>
                  <a:gd name="T54" fmla="*/ 16 w 391"/>
                  <a:gd name="T55" fmla="*/ 416 h 497"/>
                  <a:gd name="T56" fmla="*/ 11 w 391"/>
                  <a:gd name="T57" fmla="*/ 448 h 497"/>
                  <a:gd name="T58" fmla="*/ 12 w 391"/>
                  <a:gd name="T59" fmla="*/ 448 h 497"/>
                  <a:gd name="T60" fmla="*/ 30 w 391"/>
                  <a:gd name="T61" fmla="*/ 429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1" h="497">
                    <a:moveTo>
                      <a:pt x="30" y="429"/>
                    </a:moveTo>
                    <a:cubicBezTo>
                      <a:pt x="42" y="432"/>
                      <a:pt x="60" y="429"/>
                      <a:pt x="60" y="429"/>
                    </a:cubicBezTo>
                    <a:cubicBezTo>
                      <a:pt x="60" y="429"/>
                      <a:pt x="76" y="422"/>
                      <a:pt x="85" y="427"/>
                    </a:cubicBezTo>
                    <a:cubicBezTo>
                      <a:pt x="94" y="432"/>
                      <a:pt x="103" y="445"/>
                      <a:pt x="103" y="445"/>
                    </a:cubicBezTo>
                    <a:cubicBezTo>
                      <a:pt x="114" y="445"/>
                      <a:pt x="114" y="445"/>
                      <a:pt x="114" y="445"/>
                    </a:cubicBezTo>
                    <a:cubicBezTo>
                      <a:pt x="114" y="445"/>
                      <a:pt x="123" y="474"/>
                      <a:pt x="137" y="479"/>
                    </a:cubicBezTo>
                    <a:cubicBezTo>
                      <a:pt x="144" y="482"/>
                      <a:pt x="149" y="490"/>
                      <a:pt x="152" y="497"/>
                    </a:cubicBezTo>
                    <a:cubicBezTo>
                      <a:pt x="162" y="497"/>
                      <a:pt x="169" y="493"/>
                      <a:pt x="169" y="485"/>
                    </a:cubicBezTo>
                    <a:cubicBezTo>
                      <a:pt x="169" y="475"/>
                      <a:pt x="173" y="461"/>
                      <a:pt x="188" y="476"/>
                    </a:cubicBezTo>
                    <a:cubicBezTo>
                      <a:pt x="202" y="492"/>
                      <a:pt x="202" y="478"/>
                      <a:pt x="205" y="473"/>
                    </a:cubicBezTo>
                    <a:cubicBezTo>
                      <a:pt x="208" y="468"/>
                      <a:pt x="218" y="475"/>
                      <a:pt x="227" y="475"/>
                    </a:cubicBezTo>
                    <a:cubicBezTo>
                      <a:pt x="235" y="475"/>
                      <a:pt x="247" y="468"/>
                      <a:pt x="247" y="468"/>
                    </a:cubicBezTo>
                    <a:cubicBezTo>
                      <a:pt x="247" y="468"/>
                      <a:pt x="367" y="470"/>
                      <a:pt x="373" y="466"/>
                    </a:cubicBezTo>
                    <a:cubicBezTo>
                      <a:pt x="378" y="463"/>
                      <a:pt x="377" y="435"/>
                      <a:pt x="377" y="435"/>
                    </a:cubicBezTo>
                    <a:cubicBezTo>
                      <a:pt x="367" y="423"/>
                      <a:pt x="367" y="423"/>
                      <a:pt x="367" y="423"/>
                    </a:cubicBezTo>
                    <a:cubicBezTo>
                      <a:pt x="337" y="93"/>
                      <a:pt x="337" y="93"/>
                      <a:pt x="337" y="93"/>
                    </a:cubicBezTo>
                    <a:cubicBezTo>
                      <a:pt x="391" y="93"/>
                      <a:pt x="391" y="93"/>
                      <a:pt x="391" y="93"/>
                    </a:cubicBezTo>
                    <a:cubicBezTo>
                      <a:pt x="333" y="49"/>
                      <a:pt x="283" y="11"/>
                      <a:pt x="277" y="7"/>
                    </a:cubicBezTo>
                    <a:cubicBezTo>
                      <a:pt x="274" y="5"/>
                      <a:pt x="272" y="2"/>
                      <a:pt x="271" y="0"/>
                    </a:cubicBezTo>
                    <a:cubicBezTo>
                      <a:pt x="271" y="26"/>
                      <a:pt x="272" y="53"/>
                      <a:pt x="270" y="54"/>
                    </a:cubicBezTo>
                    <a:cubicBezTo>
                      <a:pt x="267" y="56"/>
                      <a:pt x="162" y="54"/>
                      <a:pt x="162" y="54"/>
                    </a:cubicBezTo>
                    <a:cubicBezTo>
                      <a:pt x="162" y="54"/>
                      <a:pt x="162" y="145"/>
                      <a:pt x="162" y="154"/>
                    </a:cubicBezTo>
                    <a:cubicBezTo>
                      <a:pt x="162" y="162"/>
                      <a:pt x="128" y="173"/>
                      <a:pt x="128" y="182"/>
                    </a:cubicBezTo>
                    <a:cubicBezTo>
                      <a:pt x="128" y="190"/>
                      <a:pt x="128" y="240"/>
                      <a:pt x="128" y="240"/>
                    </a:cubicBezTo>
                    <a:cubicBezTo>
                      <a:pt x="1" y="240"/>
                      <a:pt x="1" y="240"/>
                      <a:pt x="1" y="240"/>
                    </a:cubicBezTo>
                    <a:cubicBezTo>
                      <a:pt x="0" y="264"/>
                      <a:pt x="12" y="273"/>
                      <a:pt x="19" y="282"/>
                    </a:cubicBezTo>
                    <a:cubicBezTo>
                      <a:pt x="29" y="295"/>
                      <a:pt x="12" y="319"/>
                      <a:pt x="27" y="342"/>
                    </a:cubicBezTo>
                    <a:cubicBezTo>
                      <a:pt x="41" y="366"/>
                      <a:pt x="23" y="403"/>
                      <a:pt x="16" y="416"/>
                    </a:cubicBezTo>
                    <a:cubicBezTo>
                      <a:pt x="12" y="423"/>
                      <a:pt x="12" y="435"/>
                      <a:pt x="11" y="448"/>
                    </a:cubicBezTo>
                    <a:cubicBezTo>
                      <a:pt x="11" y="448"/>
                      <a:pt x="12" y="448"/>
                      <a:pt x="12" y="448"/>
                    </a:cubicBezTo>
                    <a:cubicBezTo>
                      <a:pt x="21" y="445"/>
                      <a:pt x="19" y="427"/>
                      <a:pt x="30" y="429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" name="Freeform 34">
                <a:extLst>
                  <a:ext uri="{FF2B5EF4-FFF2-40B4-BE49-F238E27FC236}">
                    <a16:creationId xmlns:a16="http://schemas.microsoft.com/office/drawing/2014/main" id="{C496C906-9288-4E4B-82DE-488216B82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8012" y="3411538"/>
                <a:ext cx="292100" cy="317501"/>
              </a:xfrm>
              <a:custGeom>
                <a:avLst/>
                <a:gdLst>
                  <a:gd name="T0" fmla="*/ 510 w 538"/>
                  <a:gd name="T1" fmla="*/ 242 h 584"/>
                  <a:gd name="T2" fmla="*/ 494 w 538"/>
                  <a:gd name="T3" fmla="*/ 203 h 584"/>
                  <a:gd name="T4" fmla="*/ 458 w 538"/>
                  <a:gd name="T5" fmla="*/ 189 h 584"/>
                  <a:gd name="T6" fmla="*/ 437 w 538"/>
                  <a:gd name="T7" fmla="*/ 155 h 584"/>
                  <a:gd name="T8" fmla="*/ 239 w 538"/>
                  <a:gd name="T9" fmla="*/ 0 h 584"/>
                  <a:gd name="T10" fmla="*/ 185 w 538"/>
                  <a:gd name="T11" fmla="*/ 0 h 584"/>
                  <a:gd name="T12" fmla="*/ 215 w 538"/>
                  <a:gd name="T13" fmla="*/ 330 h 584"/>
                  <a:gd name="T14" fmla="*/ 225 w 538"/>
                  <a:gd name="T15" fmla="*/ 342 h 584"/>
                  <a:gd name="T16" fmla="*/ 221 w 538"/>
                  <a:gd name="T17" fmla="*/ 373 h 584"/>
                  <a:gd name="T18" fmla="*/ 95 w 538"/>
                  <a:gd name="T19" fmla="*/ 375 h 584"/>
                  <a:gd name="T20" fmla="*/ 75 w 538"/>
                  <a:gd name="T21" fmla="*/ 382 h 584"/>
                  <a:gd name="T22" fmla="*/ 53 w 538"/>
                  <a:gd name="T23" fmla="*/ 380 h 584"/>
                  <a:gd name="T24" fmla="*/ 36 w 538"/>
                  <a:gd name="T25" fmla="*/ 383 h 584"/>
                  <a:gd name="T26" fmla="*/ 17 w 538"/>
                  <a:gd name="T27" fmla="*/ 392 h 584"/>
                  <a:gd name="T28" fmla="*/ 0 w 538"/>
                  <a:gd name="T29" fmla="*/ 404 h 584"/>
                  <a:gd name="T30" fmla="*/ 3 w 538"/>
                  <a:gd name="T31" fmla="*/ 413 h 584"/>
                  <a:gd name="T32" fmla="*/ 9 w 538"/>
                  <a:gd name="T33" fmla="*/ 423 h 584"/>
                  <a:gd name="T34" fmla="*/ 13 w 538"/>
                  <a:gd name="T35" fmla="*/ 446 h 584"/>
                  <a:gd name="T36" fmla="*/ 31 w 538"/>
                  <a:gd name="T37" fmla="*/ 470 h 584"/>
                  <a:gd name="T38" fmla="*/ 31 w 538"/>
                  <a:gd name="T39" fmla="*/ 500 h 584"/>
                  <a:gd name="T40" fmla="*/ 40 w 538"/>
                  <a:gd name="T41" fmla="*/ 510 h 584"/>
                  <a:gd name="T42" fmla="*/ 58 w 538"/>
                  <a:gd name="T43" fmla="*/ 507 h 584"/>
                  <a:gd name="T44" fmla="*/ 80 w 538"/>
                  <a:gd name="T45" fmla="*/ 509 h 584"/>
                  <a:gd name="T46" fmla="*/ 103 w 538"/>
                  <a:gd name="T47" fmla="*/ 490 h 584"/>
                  <a:gd name="T48" fmla="*/ 115 w 538"/>
                  <a:gd name="T49" fmla="*/ 518 h 584"/>
                  <a:gd name="T50" fmla="*/ 127 w 538"/>
                  <a:gd name="T51" fmla="*/ 535 h 584"/>
                  <a:gd name="T52" fmla="*/ 127 w 538"/>
                  <a:gd name="T53" fmla="*/ 549 h 584"/>
                  <a:gd name="T54" fmla="*/ 134 w 538"/>
                  <a:gd name="T55" fmla="*/ 569 h 584"/>
                  <a:gd name="T56" fmla="*/ 150 w 538"/>
                  <a:gd name="T57" fmla="*/ 572 h 584"/>
                  <a:gd name="T58" fmla="*/ 166 w 538"/>
                  <a:gd name="T59" fmla="*/ 577 h 584"/>
                  <a:gd name="T60" fmla="*/ 184 w 538"/>
                  <a:gd name="T61" fmla="*/ 567 h 584"/>
                  <a:gd name="T62" fmla="*/ 200 w 538"/>
                  <a:gd name="T63" fmla="*/ 565 h 584"/>
                  <a:gd name="T64" fmla="*/ 211 w 538"/>
                  <a:gd name="T65" fmla="*/ 569 h 584"/>
                  <a:gd name="T66" fmla="*/ 220 w 538"/>
                  <a:gd name="T67" fmla="*/ 567 h 584"/>
                  <a:gd name="T68" fmla="*/ 229 w 538"/>
                  <a:gd name="T69" fmla="*/ 539 h 584"/>
                  <a:gd name="T70" fmla="*/ 228 w 538"/>
                  <a:gd name="T71" fmla="*/ 514 h 584"/>
                  <a:gd name="T72" fmla="*/ 253 w 538"/>
                  <a:gd name="T73" fmla="*/ 501 h 584"/>
                  <a:gd name="T74" fmla="*/ 264 w 538"/>
                  <a:gd name="T75" fmla="*/ 478 h 584"/>
                  <a:gd name="T76" fmla="*/ 274 w 538"/>
                  <a:gd name="T77" fmla="*/ 450 h 584"/>
                  <a:gd name="T78" fmla="*/ 294 w 538"/>
                  <a:gd name="T79" fmla="*/ 451 h 584"/>
                  <a:gd name="T80" fmla="*/ 308 w 538"/>
                  <a:gd name="T81" fmla="*/ 434 h 584"/>
                  <a:gd name="T82" fmla="*/ 324 w 538"/>
                  <a:gd name="T83" fmla="*/ 425 h 584"/>
                  <a:gd name="T84" fmla="*/ 336 w 538"/>
                  <a:gd name="T85" fmla="*/ 417 h 584"/>
                  <a:gd name="T86" fmla="*/ 364 w 538"/>
                  <a:gd name="T87" fmla="*/ 404 h 584"/>
                  <a:gd name="T88" fmla="*/ 387 w 538"/>
                  <a:gd name="T89" fmla="*/ 392 h 584"/>
                  <a:gd name="T90" fmla="*/ 428 w 538"/>
                  <a:gd name="T91" fmla="*/ 394 h 584"/>
                  <a:gd name="T92" fmla="*/ 454 w 538"/>
                  <a:gd name="T93" fmla="*/ 384 h 584"/>
                  <a:gd name="T94" fmla="*/ 504 w 538"/>
                  <a:gd name="T95" fmla="*/ 379 h 584"/>
                  <a:gd name="T96" fmla="*/ 524 w 538"/>
                  <a:gd name="T97" fmla="*/ 362 h 584"/>
                  <a:gd name="T98" fmla="*/ 535 w 538"/>
                  <a:gd name="T99" fmla="*/ 334 h 584"/>
                  <a:gd name="T100" fmla="*/ 537 w 538"/>
                  <a:gd name="T101" fmla="*/ 235 h 584"/>
                  <a:gd name="T102" fmla="*/ 510 w 538"/>
                  <a:gd name="T103" fmla="*/ 242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38" h="584">
                    <a:moveTo>
                      <a:pt x="510" y="242"/>
                    </a:moveTo>
                    <a:cubicBezTo>
                      <a:pt x="510" y="242"/>
                      <a:pt x="510" y="213"/>
                      <a:pt x="494" y="203"/>
                    </a:cubicBezTo>
                    <a:cubicBezTo>
                      <a:pt x="478" y="192"/>
                      <a:pt x="458" y="189"/>
                      <a:pt x="458" y="189"/>
                    </a:cubicBezTo>
                    <a:cubicBezTo>
                      <a:pt x="458" y="189"/>
                      <a:pt x="446" y="166"/>
                      <a:pt x="437" y="155"/>
                    </a:cubicBezTo>
                    <a:cubicBezTo>
                      <a:pt x="432" y="149"/>
                      <a:pt x="326" y="67"/>
                      <a:pt x="239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215" y="330"/>
                      <a:pt x="215" y="330"/>
                      <a:pt x="215" y="330"/>
                    </a:cubicBezTo>
                    <a:cubicBezTo>
                      <a:pt x="225" y="342"/>
                      <a:pt x="225" y="342"/>
                      <a:pt x="225" y="342"/>
                    </a:cubicBezTo>
                    <a:cubicBezTo>
                      <a:pt x="225" y="342"/>
                      <a:pt x="226" y="370"/>
                      <a:pt x="221" y="373"/>
                    </a:cubicBezTo>
                    <a:cubicBezTo>
                      <a:pt x="215" y="377"/>
                      <a:pt x="95" y="375"/>
                      <a:pt x="95" y="375"/>
                    </a:cubicBezTo>
                    <a:cubicBezTo>
                      <a:pt x="95" y="375"/>
                      <a:pt x="83" y="382"/>
                      <a:pt x="75" y="382"/>
                    </a:cubicBezTo>
                    <a:cubicBezTo>
                      <a:pt x="66" y="382"/>
                      <a:pt x="56" y="375"/>
                      <a:pt x="53" y="380"/>
                    </a:cubicBezTo>
                    <a:cubicBezTo>
                      <a:pt x="50" y="385"/>
                      <a:pt x="50" y="399"/>
                      <a:pt x="36" y="383"/>
                    </a:cubicBezTo>
                    <a:cubicBezTo>
                      <a:pt x="21" y="368"/>
                      <a:pt x="17" y="382"/>
                      <a:pt x="17" y="392"/>
                    </a:cubicBezTo>
                    <a:cubicBezTo>
                      <a:pt x="17" y="400"/>
                      <a:pt x="10" y="404"/>
                      <a:pt x="0" y="404"/>
                    </a:cubicBezTo>
                    <a:cubicBezTo>
                      <a:pt x="2" y="409"/>
                      <a:pt x="3" y="413"/>
                      <a:pt x="3" y="413"/>
                    </a:cubicBezTo>
                    <a:cubicBezTo>
                      <a:pt x="9" y="423"/>
                      <a:pt x="9" y="423"/>
                      <a:pt x="9" y="423"/>
                    </a:cubicBezTo>
                    <a:cubicBezTo>
                      <a:pt x="9" y="423"/>
                      <a:pt x="8" y="439"/>
                      <a:pt x="13" y="446"/>
                    </a:cubicBezTo>
                    <a:cubicBezTo>
                      <a:pt x="19" y="453"/>
                      <a:pt x="30" y="465"/>
                      <a:pt x="31" y="470"/>
                    </a:cubicBezTo>
                    <a:cubicBezTo>
                      <a:pt x="32" y="476"/>
                      <a:pt x="31" y="500"/>
                      <a:pt x="31" y="500"/>
                    </a:cubicBezTo>
                    <a:cubicBezTo>
                      <a:pt x="31" y="500"/>
                      <a:pt x="34" y="519"/>
                      <a:pt x="40" y="510"/>
                    </a:cubicBezTo>
                    <a:cubicBezTo>
                      <a:pt x="46" y="501"/>
                      <a:pt x="54" y="518"/>
                      <a:pt x="58" y="507"/>
                    </a:cubicBezTo>
                    <a:cubicBezTo>
                      <a:pt x="62" y="496"/>
                      <a:pt x="74" y="509"/>
                      <a:pt x="80" y="509"/>
                    </a:cubicBezTo>
                    <a:cubicBezTo>
                      <a:pt x="86" y="509"/>
                      <a:pt x="99" y="489"/>
                      <a:pt x="103" y="490"/>
                    </a:cubicBezTo>
                    <a:cubicBezTo>
                      <a:pt x="107" y="491"/>
                      <a:pt x="115" y="510"/>
                      <a:pt x="115" y="518"/>
                    </a:cubicBezTo>
                    <a:cubicBezTo>
                      <a:pt x="115" y="525"/>
                      <a:pt x="132" y="533"/>
                      <a:pt x="127" y="535"/>
                    </a:cubicBezTo>
                    <a:cubicBezTo>
                      <a:pt x="121" y="537"/>
                      <a:pt x="120" y="549"/>
                      <a:pt x="127" y="549"/>
                    </a:cubicBezTo>
                    <a:cubicBezTo>
                      <a:pt x="133" y="549"/>
                      <a:pt x="130" y="563"/>
                      <a:pt x="134" y="569"/>
                    </a:cubicBezTo>
                    <a:cubicBezTo>
                      <a:pt x="138" y="576"/>
                      <a:pt x="146" y="582"/>
                      <a:pt x="150" y="572"/>
                    </a:cubicBezTo>
                    <a:cubicBezTo>
                      <a:pt x="153" y="562"/>
                      <a:pt x="162" y="571"/>
                      <a:pt x="166" y="577"/>
                    </a:cubicBezTo>
                    <a:cubicBezTo>
                      <a:pt x="170" y="584"/>
                      <a:pt x="182" y="576"/>
                      <a:pt x="184" y="567"/>
                    </a:cubicBezTo>
                    <a:cubicBezTo>
                      <a:pt x="186" y="558"/>
                      <a:pt x="201" y="555"/>
                      <a:pt x="200" y="565"/>
                    </a:cubicBezTo>
                    <a:cubicBezTo>
                      <a:pt x="199" y="575"/>
                      <a:pt x="202" y="577"/>
                      <a:pt x="211" y="569"/>
                    </a:cubicBezTo>
                    <a:cubicBezTo>
                      <a:pt x="214" y="567"/>
                      <a:pt x="217" y="567"/>
                      <a:pt x="220" y="567"/>
                    </a:cubicBezTo>
                    <a:cubicBezTo>
                      <a:pt x="224" y="554"/>
                      <a:pt x="228" y="543"/>
                      <a:pt x="229" y="539"/>
                    </a:cubicBezTo>
                    <a:cubicBezTo>
                      <a:pt x="232" y="532"/>
                      <a:pt x="223" y="517"/>
                      <a:pt x="228" y="514"/>
                    </a:cubicBezTo>
                    <a:cubicBezTo>
                      <a:pt x="232" y="512"/>
                      <a:pt x="248" y="517"/>
                      <a:pt x="253" y="501"/>
                    </a:cubicBezTo>
                    <a:cubicBezTo>
                      <a:pt x="258" y="486"/>
                      <a:pt x="264" y="478"/>
                      <a:pt x="264" y="478"/>
                    </a:cubicBezTo>
                    <a:cubicBezTo>
                      <a:pt x="264" y="478"/>
                      <a:pt x="266" y="445"/>
                      <a:pt x="274" y="450"/>
                    </a:cubicBezTo>
                    <a:cubicBezTo>
                      <a:pt x="283" y="456"/>
                      <a:pt x="293" y="465"/>
                      <a:pt x="294" y="451"/>
                    </a:cubicBezTo>
                    <a:cubicBezTo>
                      <a:pt x="295" y="438"/>
                      <a:pt x="306" y="446"/>
                      <a:pt x="308" y="434"/>
                    </a:cubicBezTo>
                    <a:cubicBezTo>
                      <a:pt x="311" y="422"/>
                      <a:pt x="317" y="423"/>
                      <a:pt x="324" y="425"/>
                    </a:cubicBezTo>
                    <a:cubicBezTo>
                      <a:pt x="330" y="427"/>
                      <a:pt x="336" y="424"/>
                      <a:pt x="336" y="417"/>
                    </a:cubicBezTo>
                    <a:cubicBezTo>
                      <a:pt x="336" y="411"/>
                      <a:pt x="351" y="414"/>
                      <a:pt x="364" y="404"/>
                    </a:cubicBezTo>
                    <a:cubicBezTo>
                      <a:pt x="376" y="394"/>
                      <a:pt x="383" y="386"/>
                      <a:pt x="387" y="392"/>
                    </a:cubicBezTo>
                    <a:cubicBezTo>
                      <a:pt x="392" y="397"/>
                      <a:pt x="424" y="396"/>
                      <a:pt x="428" y="394"/>
                    </a:cubicBezTo>
                    <a:cubicBezTo>
                      <a:pt x="433" y="392"/>
                      <a:pt x="443" y="382"/>
                      <a:pt x="454" y="384"/>
                    </a:cubicBezTo>
                    <a:cubicBezTo>
                      <a:pt x="465" y="386"/>
                      <a:pt x="493" y="379"/>
                      <a:pt x="504" y="379"/>
                    </a:cubicBezTo>
                    <a:cubicBezTo>
                      <a:pt x="516" y="379"/>
                      <a:pt x="521" y="366"/>
                      <a:pt x="524" y="362"/>
                    </a:cubicBezTo>
                    <a:cubicBezTo>
                      <a:pt x="528" y="358"/>
                      <a:pt x="531" y="338"/>
                      <a:pt x="535" y="334"/>
                    </a:cubicBezTo>
                    <a:cubicBezTo>
                      <a:pt x="538" y="332"/>
                      <a:pt x="537" y="262"/>
                      <a:pt x="537" y="235"/>
                    </a:cubicBezTo>
                    <a:cubicBezTo>
                      <a:pt x="525" y="238"/>
                      <a:pt x="510" y="242"/>
                      <a:pt x="510" y="24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" name="Freeform 35">
                <a:extLst>
                  <a:ext uri="{FF2B5EF4-FFF2-40B4-BE49-F238E27FC236}">
                    <a16:creationId xmlns:a16="http://schemas.microsoft.com/office/drawing/2014/main" id="{16BF2145-5ADB-44F2-B96C-39C560771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7075" y="3621088"/>
                <a:ext cx="144463" cy="119063"/>
              </a:xfrm>
              <a:custGeom>
                <a:avLst/>
                <a:gdLst>
                  <a:gd name="T0" fmla="*/ 263 w 265"/>
                  <a:gd name="T1" fmla="*/ 123 h 220"/>
                  <a:gd name="T2" fmla="*/ 250 w 265"/>
                  <a:gd name="T3" fmla="*/ 117 h 220"/>
                  <a:gd name="T4" fmla="*/ 248 w 265"/>
                  <a:gd name="T5" fmla="*/ 96 h 220"/>
                  <a:gd name="T6" fmla="*/ 232 w 265"/>
                  <a:gd name="T7" fmla="*/ 98 h 220"/>
                  <a:gd name="T8" fmla="*/ 219 w 265"/>
                  <a:gd name="T9" fmla="*/ 85 h 220"/>
                  <a:gd name="T10" fmla="*/ 213 w 265"/>
                  <a:gd name="T11" fmla="*/ 71 h 220"/>
                  <a:gd name="T12" fmla="*/ 198 w 265"/>
                  <a:gd name="T13" fmla="*/ 51 h 220"/>
                  <a:gd name="T14" fmla="*/ 188 w 265"/>
                  <a:gd name="T15" fmla="*/ 30 h 220"/>
                  <a:gd name="T16" fmla="*/ 187 w 265"/>
                  <a:gd name="T17" fmla="*/ 10 h 220"/>
                  <a:gd name="T18" fmla="*/ 167 w 265"/>
                  <a:gd name="T19" fmla="*/ 6 h 220"/>
                  <a:gd name="T20" fmla="*/ 144 w 265"/>
                  <a:gd name="T21" fmla="*/ 18 h 220"/>
                  <a:gd name="T22" fmla="*/ 116 w 265"/>
                  <a:gd name="T23" fmla="*/ 31 h 220"/>
                  <a:gd name="T24" fmla="*/ 104 w 265"/>
                  <a:gd name="T25" fmla="*/ 39 h 220"/>
                  <a:gd name="T26" fmla="*/ 88 w 265"/>
                  <a:gd name="T27" fmla="*/ 48 h 220"/>
                  <a:gd name="T28" fmla="*/ 74 w 265"/>
                  <a:gd name="T29" fmla="*/ 65 h 220"/>
                  <a:gd name="T30" fmla="*/ 54 w 265"/>
                  <a:gd name="T31" fmla="*/ 64 h 220"/>
                  <a:gd name="T32" fmla="*/ 44 w 265"/>
                  <a:gd name="T33" fmla="*/ 92 h 220"/>
                  <a:gd name="T34" fmla="*/ 33 w 265"/>
                  <a:gd name="T35" fmla="*/ 115 h 220"/>
                  <a:gd name="T36" fmla="*/ 8 w 265"/>
                  <a:gd name="T37" fmla="*/ 128 h 220"/>
                  <a:gd name="T38" fmla="*/ 9 w 265"/>
                  <a:gd name="T39" fmla="*/ 153 h 220"/>
                  <a:gd name="T40" fmla="*/ 0 w 265"/>
                  <a:gd name="T41" fmla="*/ 181 h 220"/>
                  <a:gd name="T42" fmla="*/ 16 w 265"/>
                  <a:gd name="T43" fmla="*/ 193 h 220"/>
                  <a:gd name="T44" fmla="*/ 45 w 265"/>
                  <a:gd name="T45" fmla="*/ 209 h 220"/>
                  <a:gd name="T46" fmla="*/ 83 w 265"/>
                  <a:gd name="T47" fmla="*/ 203 h 220"/>
                  <a:gd name="T48" fmla="*/ 93 w 265"/>
                  <a:gd name="T49" fmla="*/ 200 h 220"/>
                  <a:gd name="T50" fmla="*/ 87 w 265"/>
                  <a:gd name="T51" fmla="*/ 163 h 220"/>
                  <a:gd name="T52" fmla="*/ 168 w 265"/>
                  <a:gd name="T53" fmla="*/ 165 h 220"/>
                  <a:gd name="T54" fmla="*/ 181 w 265"/>
                  <a:gd name="T55" fmla="*/ 155 h 220"/>
                  <a:gd name="T56" fmla="*/ 210 w 265"/>
                  <a:gd name="T57" fmla="*/ 159 h 220"/>
                  <a:gd name="T58" fmla="*/ 228 w 265"/>
                  <a:gd name="T59" fmla="*/ 145 h 220"/>
                  <a:gd name="T60" fmla="*/ 255 w 265"/>
                  <a:gd name="T61" fmla="*/ 138 h 220"/>
                  <a:gd name="T62" fmla="*/ 263 w 265"/>
                  <a:gd name="T63" fmla="*/ 124 h 220"/>
                  <a:gd name="T64" fmla="*/ 263 w 265"/>
                  <a:gd name="T65" fmla="*/ 123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5" h="220">
                    <a:moveTo>
                      <a:pt x="263" y="123"/>
                    </a:moveTo>
                    <a:cubicBezTo>
                      <a:pt x="259" y="118"/>
                      <a:pt x="252" y="117"/>
                      <a:pt x="250" y="117"/>
                    </a:cubicBezTo>
                    <a:cubicBezTo>
                      <a:pt x="248" y="117"/>
                      <a:pt x="250" y="98"/>
                      <a:pt x="248" y="96"/>
                    </a:cubicBezTo>
                    <a:cubicBezTo>
                      <a:pt x="247" y="94"/>
                      <a:pt x="238" y="101"/>
                      <a:pt x="232" y="98"/>
                    </a:cubicBezTo>
                    <a:cubicBezTo>
                      <a:pt x="226" y="96"/>
                      <a:pt x="224" y="85"/>
                      <a:pt x="219" y="85"/>
                    </a:cubicBezTo>
                    <a:cubicBezTo>
                      <a:pt x="214" y="85"/>
                      <a:pt x="213" y="79"/>
                      <a:pt x="213" y="71"/>
                    </a:cubicBezTo>
                    <a:cubicBezTo>
                      <a:pt x="213" y="64"/>
                      <a:pt x="204" y="56"/>
                      <a:pt x="198" y="51"/>
                    </a:cubicBezTo>
                    <a:cubicBezTo>
                      <a:pt x="193" y="46"/>
                      <a:pt x="191" y="32"/>
                      <a:pt x="188" y="30"/>
                    </a:cubicBezTo>
                    <a:cubicBezTo>
                      <a:pt x="186" y="28"/>
                      <a:pt x="186" y="18"/>
                      <a:pt x="187" y="10"/>
                    </a:cubicBezTo>
                    <a:cubicBezTo>
                      <a:pt x="178" y="10"/>
                      <a:pt x="170" y="8"/>
                      <a:pt x="167" y="6"/>
                    </a:cubicBezTo>
                    <a:cubicBezTo>
                      <a:pt x="163" y="0"/>
                      <a:pt x="156" y="8"/>
                      <a:pt x="144" y="18"/>
                    </a:cubicBezTo>
                    <a:cubicBezTo>
                      <a:pt x="131" y="28"/>
                      <a:pt x="116" y="25"/>
                      <a:pt x="116" y="31"/>
                    </a:cubicBezTo>
                    <a:cubicBezTo>
                      <a:pt x="116" y="38"/>
                      <a:pt x="110" y="41"/>
                      <a:pt x="104" y="39"/>
                    </a:cubicBezTo>
                    <a:cubicBezTo>
                      <a:pt x="97" y="37"/>
                      <a:pt x="91" y="36"/>
                      <a:pt x="88" y="48"/>
                    </a:cubicBezTo>
                    <a:cubicBezTo>
                      <a:pt x="86" y="60"/>
                      <a:pt x="75" y="52"/>
                      <a:pt x="74" y="65"/>
                    </a:cubicBezTo>
                    <a:cubicBezTo>
                      <a:pt x="73" y="79"/>
                      <a:pt x="63" y="70"/>
                      <a:pt x="54" y="64"/>
                    </a:cubicBezTo>
                    <a:cubicBezTo>
                      <a:pt x="46" y="59"/>
                      <a:pt x="44" y="92"/>
                      <a:pt x="44" y="92"/>
                    </a:cubicBezTo>
                    <a:cubicBezTo>
                      <a:pt x="44" y="92"/>
                      <a:pt x="38" y="100"/>
                      <a:pt x="33" y="115"/>
                    </a:cubicBezTo>
                    <a:cubicBezTo>
                      <a:pt x="28" y="131"/>
                      <a:pt x="12" y="126"/>
                      <a:pt x="8" y="128"/>
                    </a:cubicBezTo>
                    <a:cubicBezTo>
                      <a:pt x="3" y="131"/>
                      <a:pt x="12" y="146"/>
                      <a:pt x="9" y="153"/>
                    </a:cubicBezTo>
                    <a:cubicBezTo>
                      <a:pt x="8" y="157"/>
                      <a:pt x="4" y="168"/>
                      <a:pt x="0" y="181"/>
                    </a:cubicBezTo>
                    <a:cubicBezTo>
                      <a:pt x="8" y="183"/>
                      <a:pt x="14" y="190"/>
                      <a:pt x="16" y="193"/>
                    </a:cubicBezTo>
                    <a:cubicBezTo>
                      <a:pt x="19" y="199"/>
                      <a:pt x="36" y="220"/>
                      <a:pt x="45" y="209"/>
                    </a:cubicBezTo>
                    <a:cubicBezTo>
                      <a:pt x="53" y="198"/>
                      <a:pt x="77" y="197"/>
                      <a:pt x="83" y="203"/>
                    </a:cubicBezTo>
                    <a:cubicBezTo>
                      <a:pt x="88" y="210"/>
                      <a:pt x="92" y="207"/>
                      <a:pt x="93" y="200"/>
                    </a:cubicBezTo>
                    <a:cubicBezTo>
                      <a:pt x="94" y="193"/>
                      <a:pt x="84" y="169"/>
                      <a:pt x="87" y="163"/>
                    </a:cubicBezTo>
                    <a:cubicBezTo>
                      <a:pt x="91" y="156"/>
                      <a:pt x="165" y="159"/>
                      <a:pt x="168" y="165"/>
                    </a:cubicBezTo>
                    <a:cubicBezTo>
                      <a:pt x="171" y="170"/>
                      <a:pt x="171" y="154"/>
                      <a:pt x="181" y="155"/>
                    </a:cubicBezTo>
                    <a:cubicBezTo>
                      <a:pt x="190" y="156"/>
                      <a:pt x="205" y="161"/>
                      <a:pt x="210" y="159"/>
                    </a:cubicBezTo>
                    <a:cubicBezTo>
                      <a:pt x="216" y="157"/>
                      <a:pt x="223" y="145"/>
                      <a:pt x="228" y="145"/>
                    </a:cubicBezTo>
                    <a:cubicBezTo>
                      <a:pt x="234" y="145"/>
                      <a:pt x="251" y="144"/>
                      <a:pt x="255" y="138"/>
                    </a:cubicBezTo>
                    <a:cubicBezTo>
                      <a:pt x="259" y="133"/>
                      <a:pt x="265" y="133"/>
                      <a:pt x="263" y="124"/>
                    </a:cubicBezTo>
                    <a:cubicBezTo>
                      <a:pt x="263" y="124"/>
                      <a:pt x="263" y="124"/>
                      <a:pt x="263" y="12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" name="Freeform 36">
                <a:extLst>
                  <a:ext uri="{FF2B5EF4-FFF2-40B4-BE49-F238E27FC236}">
                    <a16:creationId xmlns:a16="http://schemas.microsoft.com/office/drawing/2014/main" id="{3ADDD050-7E04-4371-9EBC-156BAC287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8675" y="3443288"/>
                <a:ext cx="271463" cy="247651"/>
              </a:xfrm>
              <a:custGeom>
                <a:avLst/>
                <a:gdLst>
                  <a:gd name="T0" fmla="*/ 477 w 500"/>
                  <a:gd name="T1" fmla="*/ 66 h 453"/>
                  <a:gd name="T2" fmla="*/ 475 w 500"/>
                  <a:gd name="T3" fmla="*/ 18 h 453"/>
                  <a:gd name="T4" fmla="*/ 450 w 500"/>
                  <a:gd name="T5" fmla="*/ 34 h 453"/>
                  <a:gd name="T6" fmla="*/ 429 w 500"/>
                  <a:gd name="T7" fmla="*/ 10 h 453"/>
                  <a:gd name="T8" fmla="*/ 382 w 500"/>
                  <a:gd name="T9" fmla="*/ 0 h 453"/>
                  <a:gd name="T10" fmla="*/ 244 w 500"/>
                  <a:gd name="T11" fmla="*/ 100 h 453"/>
                  <a:gd name="T12" fmla="*/ 185 w 500"/>
                  <a:gd name="T13" fmla="*/ 155 h 453"/>
                  <a:gd name="T14" fmla="*/ 135 w 500"/>
                  <a:gd name="T15" fmla="*/ 173 h 453"/>
                  <a:gd name="T16" fmla="*/ 131 w 500"/>
                  <a:gd name="T17" fmla="*/ 174 h 453"/>
                  <a:gd name="T18" fmla="*/ 129 w 500"/>
                  <a:gd name="T19" fmla="*/ 273 h 453"/>
                  <a:gd name="T20" fmla="*/ 118 w 500"/>
                  <a:gd name="T21" fmla="*/ 301 h 453"/>
                  <a:gd name="T22" fmla="*/ 98 w 500"/>
                  <a:gd name="T23" fmla="*/ 318 h 453"/>
                  <a:gd name="T24" fmla="*/ 48 w 500"/>
                  <a:gd name="T25" fmla="*/ 323 h 453"/>
                  <a:gd name="T26" fmla="*/ 22 w 500"/>
                  <a:gd name="T27" fmla="*/ 333 h 453"/>
                  <a:gd name="T28" fmla="*/ 1 w 500"/>
                  <a:gd name="T29" fmla="*/ 335 h 453"/>
                  <a:gd name="T30" fmla="*/ 2 w 500"/>
                  <a:gd name="T31" fmla="*/ 355 h 453"/>
                  <a:gd name="T32" fmla="*/ 12 w 500"/>
                  <a:gd name="T33" fmla="*/ 376 h 453"/>
                  <a:gd name="T34" fmla="*/ 27 w 500"/>
                  <a:gd name="T35" fmla="*/ 396 h 453"/>
                  <a:gd name="T36" fmla="*/ 33 w 500"/>
                  <a:gd name="T37" fmla="*/ 410 h 453"/>
                  <a:gd name="T38" fmla="*/ 46 w 500"/>
                  <a:gd name="T39" fmla="*/ 423 h 453"/>
                  <a:gd name="T40" fmla="*/ 62 w 500"/>
                  <a:gd name="T41" fmla="*/ 421 h 453"/>
                  <a:gd name="T42" fmla="*/ 64 w 500"/>
                  <a:gd name="T43" fmla="*/ 442 h 453"/>
                  <a:gd name="T44" fmla="*/ 77 w 500"/>
                  <a:gd name="T45" fmla="*/ 448 h 453"/>
                  <a:gd name="T46" fmla="*/ 89 w 500"/>
                  <a:gd name="T47" fmla="*/ 431 h 453"/>
                  <a:gd name="T48" fmla="*/ 99 w 500"/>
                  <a:gd name="T49" fmla="*/ 449 h 453"/>
                  <a:gd name="T50" fmla="*/ 113 w 500"/>
                  <a:gd name="T51" fmla="*/ 442 h 453"/>
                  <a:gd name="T52" fmla="*/ 127 w 500"/>
                  <a:gd name="T53" fmla="*/ 416 h 453"/>
                  <a:gd name="T54" fmla="*/ 135 w 500"/>
                  <a:gd name="T55" fmla="*/ 386 h 453"/>
                  <a:gd name="T56" fmla="*/ 164 w 500"/>
                  <a:gd name="T57" fmla="*/ 386 h 453"/>
                  <a:gd name="T58" fmla="*/ 183 w 500"/>
                  <a:gd name="T59" fmla="*/ 378 h 453"/>
                  <a:gd name="T60" fmla="*/ 209 w 500"/>
                  <a:gd name="T61" fmla="*/ 387 h 453"/>
                  <a:gd name="T62" fmla="*/ 227 w 500"/>
                  <a:gd name="T63" fmla="*/ 407 h 453"/>
                  <a:gd name="T64" fmla="*/ 253 w 500"/>
                  <a:gd name="T65" fmla="*/ 398 h 453"/>
                  <a:gd name="T66" fmla="*/ 278 w 500"/>
                  <a:gd name="T67" fmla="*/ 414 h 453"/>
                  <a:gd name="T68" fmla="*/ 310 w 500"/>
                  <a:gd name="T69" fmla="*/ 414 h 453"/>
                  <a:gd name="T70" fmla="*/ 333 w 500"/>
                  <a:gd name="T71" fmla="*/ 396 h 453"/>
                  <a:gd name="T72" fmla="*/ 374 w 500"/>
                  <a:gd name="T73" fmla="*/ 397 h 453"/>
                  <a:gd name="T74" fmla="*/ 401 w 500"/>
                  <a:gd name="T75" fmla="*/ 405 h 453"/>
                  <a:gd name="T76" fmla="*/ 424 w 500"/>
                  <a:gd name="T77" fmla="*/ 380 h 453"/>
                  <a:gd name="T78" fmla="*/ 428 w 500"/>
                  <a:gd name="T79" fmla="*/ 380 h 453"/>
                  <a:gd name="T80" fmla="*/ 429 w 500"/>
                  <a:gd name="T81" fmla="*/ 368 h 453"/>
                  <a:gd name="T82" fmla="*/ 435 w 500"/>
                  <a:gd name="T83" fmla="*/ 336 h 453"/>
                  <a:gd name="T84" fmla="*/ 487 w 500"/>
                  <a:gd name="T85" fmla="*/ 261 h 453"/>
                  <a:gd name="T86" fmla="*/ 490 w 500"/>
                  <a:gd name="T87" fmla="*/ 169 h 453"/>
                  <a:gd name="T88" fmla="*/ 496 w 500"/>
                  <a:gd name="T89" fmla="*/ 129 h 453"/>
                  <a:gd name="T90" fmla="*/ 490 w 500"/>
                  <a:gd name="T91" fmla="*/ 100 h 453"/>
                  <a:gd name="T92" fmla="*/ 477 w 500"/>
                  <a:gd name="T93" fmla="*/ 66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00" h="453">
                    <a:moveTo>
                      <a:pt x="477" y="66"/>
                    </a:moveTo>
                    <a:cubicBezTo>
                      <a:pt x="477" y="60"/>
                      <a:pt x="476" y="36"/>
                      <a:pt x="475" y="18"/>
                    </a:cubicBezTo>
                    <a:cubicBezTo>
                      <a:pt x="450" y="34"/>
                      <a:pt x="450" y="34"/>
                      <a:pt x="450" y="34"/>
                    </a:cubicBezTo>
                    <a:cubicBezTo>
                      <a:pt x="450" y="34"/>
                      <a:pt x="443" y="21"/>
                      <a:pt x="429" y="10"/>
                    </a:cubicBezTo>
                    <a:cubicBezTo>
                      <a:pt x="416" y="0"/>
                      <a:pt x="382" y="0"/>
                      <a:pt x="382" y="0"/>
                    </a:cubicBezTo>
                    <a:cubicBezTo>
                      <a:pt x="244" y="100"/>
                      <a:pt x="244" y="100"/>
                      <a:pt x="244" y="100"/>
                    </a:cubicBezTo>
                    <a:cubicBezTo>
                      <a:pt x="185" y="155"/>
                      <a:pt x="185" y="155"/>
                      <a:pt x="185" y="155"/>
                    </a:cubicBezTo>
                    <a:cubicBezTo>
                      <a:pt x="185" y="155"/>
                      <a:pt x="147" y="170"/>
                      <a:pt x="135" y="173"/>
                    </a:cubicBezTo>
                    <a:cubicBezTo>
                      <a:pt x="134" y="173"/>
                      <a:pt x="132" y="174"/>
                      <a:pt x="131" y="174"/>
                    </a:cubicBezTo>
                    <a:cubicBezTo>
                      <a:pt x="131" y="201"/>
                      <a:pt x="132" y="271"/>
                      <a:pt x="129" y="273"/>
                    </a:cubicBezTo>
                    <a:cubicBezTo>
                      <a:pt x="125" y="277"/>
                      <a:pt x="122" y="297"/>
                      <a:pt x="118" y="301"/>
                    </a:cubicBezTo>
                    <a:cubicBezTo>
                      <a:pt x="115" y="305"/>
                      <a:pt x="110" y="318"/>
                      <a:pt x="98" y="318"/>
                    </a:cubicBezTo>
                    <a:cubicBezTo>
                      <a:pt x="87" y="318"/>
                      <a:pt x="59" y="325"/>
                      <a:pt x="48" y="323"/>
                    </a:cubicBezTo>
                    <a:cubicBezTo>
                      <a:pt x="37" y="321"/>
                      <a:pt x="27" y="331"/>
                      <a:pt x="22" y="333"/>
                    </a:cubicBezTo>
                    <a:cubicBezTo>
                      <a:pt x="20" y="334"/>
                      <a:pt x="11" y="335"/>
                      <a:pt x="1" y="335"/>
                    </a:cubicBezTo>
                    <a:cubicBezTo>
                      <a:pt x="0" y="343"/>
                      <a:pt x="0" y="353"/>
                      <a:pt x="2" y="355"/>
                    </a:cubicBezTo>
                    <a:cubicBezTo>
                      <a:pt x="5" y="357"/>
                      <a:pt x="7" y="371"/>
                      <a:pt x="12" y="376"/>
                    </a:cubicBezTo>
                    <a:cubicBezTo>
                      <a:pt x="18" y="381"/>
                      <a:pt x="27" y="389"/>
                      <a:pt x="27" y="396"/>
                    </a:cubicBezTo>
                    <a:cubicBezTo>
                      <a:pt x="27" y="404"/>
                      <a:pt x="28" y="410"/>
                      <a:pt x="33" y="410"/>
                    </a:cubicBezTo>
                    <a:cubicBezTo>
                      <a:pt x="38" y="410"/>
                      <a:pt x="40" y="421"/>
                      <a:pt x="46" y="423"/>
                    </a:cubicBezTo>
                    <a:cubicBezTo>
                      <a:pt x="52" y="426"/>
                      <a:pt x="61" y="419"/>
                      <a:pt x="62" y="421"/>
                    </a:cubicBezTo>
                    <a:cubicBezTo>
                      <a:pt x="64" y="423"/>
                      <a:pt x="62" y="442"/>
                      <a:pt x="64" y="442"/>
                    </a:cubicBezTo>
                    <a:cubicBezTo>
                      <a:pt x="66" y="442"/>
                      <a:pt x="73" y="443"/>
                      <a:pt x="77" y="448"/>
                    </a:cubicBezTo>
                    <a:cubicBezTo>
                      <a:pt x="76" y="440"/>
                      <a:pt x="80" y="428"/>
                      <a:pt x="89" y="431"/>
                    </a:cubicBezTo>
                    <a:cubicBezTo>
                      <a:pt x="98" y="435"/>
                      <a:pt x="91" y="444"/>
                      <a:pt x="99" y="449"/>
                    </a:cubicBezTo>
                    <a:cubicBezTo>
                      <a:pt x="108" y="453"/>
                      <a:pt x="113" y="450"/>
                      <a:pt x="113" y="442"/>
                    </a:cubicBezTo>
                    <a:cubicBezTo>
                      <a:pt x="113" y="435"/>
                      <a:pt x="124" y="419"/>
                      <a:pt x="127" y="416"/>
                    </a:cubicBezTo>
                    <a:cubicBezTo>
                      <a:pt x="130" y="412"/>
                      <a:pt x="129" y="392"/>
                      <a:pt x="135" y="386"/>
                    </a:cubicBezTo>
                    <a:cubicBezTo>
                      <a:pt x="140" y="380"/>
                      <a:pt x="157" y="385"/>
                      <a:pt x="164" y="386"/>
                    </a:cubicBezTo>
                    <a:cubicBezTo>
                      <a:pt x="171" y="387"/>
                      <a:pt x="175" y="371"/>
                      <a:pt x="183" y="378"/>
                    </a:cubicBezTo>
                    <a:cubicBezTo>
                      <a:pt x="191" y="386"/>
                      <a:pt x="203" y="379"/>
                      <a:pt x="209" y="387"/>
                    </a:cubicBezTo>
                    <a:cubicBezTo>
                      <a:pt x="214" y="395"/>
                      <a:pt x="217" y="414"/>
                      <a:pt x="227" y="407"/>
                    </a:cubicBezTo>
                    <a:cubicBezTo>
                      <a:pt x="236" y="400"/>
                      <a:pt x="248" y="398"/>
                      <a:pt x="253" y="398"/>
                    </a:cubicBezTo>
                    <a:cubicBezTo>
                      <a:pt x="259" y="398"/>
                      <a:pt x="273" y="411"/>
                      <a:pt x="278" y="414"/>
                    </a:cubicBezTo>
                    <a:cubicBezTo>
                      <a:pt x="284" y="416"/>
                      <a:pt x="303" y="418"/>
                      <a:pt x="310" y="414"/>
                    </a:cubicBezTo>
                    <a:cubicBezTo>
                      <a:pt x="316" y="409"/>
                      <a:pt x="325" y="395"/>
                      <a:pt x="333" y="396"/>
                    </a:cubicBezTo>
                    <a:cubicBezTo>
                      <a:pt x="342" y="397"/>
                      <a:pt x="369" y="394"/>
                      <a:pt x="374" y="397"/>
                    </a:cubicBezTo>
                    <a:cubicBezTo>
                      <a:pt x="380" y="400"/>
                      <a:pt x="392" y="408"/>
                      <a:pt x="401" y="405"/>
                    </a:cubicBezTo>
                    <a:cubicBezTo>
                      <a:pt x="410" y="401"/>
                      <a:pt x="417" y="383"/>
                      <a:pt x="424" y="380"/>
                    </a:cubicBezTo>
                    <a:cubicBezTo>
                      <a:pt x="426" y="380"/>
                      <a:pt x="427" y="380"/>
                      <a:pt x="428" y="380"/>
                    </a:cubicBezTo>
                    <a:cubicBezTo>
                      <a:pt x="429" y="376"/>
                      <a:pt x="429" y="372"/>
                      <a:pt x="429" y="368"/>
                    </a:cubicBezTo>
                    <a:cubicBezTo>
                      <a:pt x="429" y="348"/>
                      <a:pt x="432" y="356"/>
                      <a:pt x="435" y="336"/>
                    </a:cubicBezTo>
                    <a:cubicBezTo>
                      <a:pt x="438" y="316"/>
                      <a:pt x="483" y="265"/>
                      <a:pt x="487" y="261"/>
                    </a:cubicBezTo>
                    <a:cubicBezTo>
                      <a:pt x="490" y="258"/>
                      <a:pt x="490" y="180"/>
                      <a:pt x="490" y="169"/>
                    </a:cubicBezTo>
                    <a:cubicBezTo>
                      <a:pt x="490" y="157"/>
                      <a:pt x="492" y="144"/>
                      <a:pt x="496" y="129"/>
                    </a:cubicBezTo>
                    <a:cubicBezTo>
                      <a:pt x="500" y="113"/>
                      <a:pt x="489" y="114"/>
                      <a:pt x="490" y="100"/>
                    </a:cubicBezTo>
                    <a:cubicBezTo>
                      <a:pt x="491" y="86"/>
                      <a:pt x="477" y="75"/>
                      <a:pt x="477" y="66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" name="Freeform 37">
                <a:extLst>
                  <a:ext uri="{FF2B5EF4-FFF2-40B4-BE49-F238E27FC236}">
                    <a16:creationId xmlns:a16="http://schemas.microsoft.com/office/drawing/2014/main" id="{8EFACDA5-EB00-4565-A209-76C89B5E9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038" y="3443288"/>
                <a:ext cx="176213" cy="338138"/>
              </a:xfrm>
              <a:custGeom>
                <a:avLst/>
                <a:gdLst>
                  <a:gd name="T0" fmla="*/ 322 w 324"/>
                  <a:gd name="T1" fmla="*/ 153 h 621"/>
                  <a:gd name="T2" fmla="*/ 76 w 324"/>
                  <a:gd name="T3" fmla="*/ 0 h 621"/>
                  <a:gd name="T4" fmla="*/ 47 w 324"/>
                  <a:gd name="T5" fmla="*/ 18 h 621"/>
                  <a:gd name="T6" fmla="*/ 49 w 324"/>
                  <a:gd name="T7" fmla="*/ 66 h 621"/>
                  <a:gd name="T8" fmla="*/ 62 w 324"/>
                  <a:gd name="T9" fmla="*/ 100 h 621"/>
                  <a:gd name="T10" fmla="*/ 68 w 324"/>
                  <a:gd name="T11" fmla="*/ 129 h 621"/>
                  <a:gd name="T12" fmla="*/ 62 w 324"/>
                  <a:gd name="T13" fmla="*/ 169 h 621"/>
                  <a:gd name="T14" fmla="*/ 59 w 324"/>
                  <a:gd name="T15" fmla="*/ 261 h 621"/>
                  <a:gd name="T16" fmla="*/ 7 w 324"/>
                  <a:gd name="T17" fmla="*/ 336 h 621"/>
                  <a:gd name="T18" fmla="*/ 1 w 324"/>
                  <a:gd name="T19" fmla="*/ 368 h 621"/>
                  <a:gd name="T20" fmla="*/ 0 w 324"/>
                  <a:gd name="T21" fmla="*/ 380 h 621"/>
                  <a:gd name="T22" fmla="*/ 7 w 324"/>
                  <a:gd name="T23" fmla="*/ 388 h 621"/>
                  <a:gd name="T24" fmla="*/ 21 w 324"/>
                  <a:gd name="T25" fmla="*/ 404 h 621"/>
                  <a:gd name="T26" fmla="*/ 41 w 324"/>
                  <a:gd name="T27" fmla="*/ 439 h 621"/>
                  <a:gd name="T28" fmla="*/ 45 w 324"/>
                  <a:gd name="T29" fmla="*/ 472 h 621"/>
                  <a:gd name="T30" fmla="*/ 59 w 324"/>
                  <a:gd name="T31" fmla="*/ 518 h 621"/>
                  <a:gd name="T32" fmla="*/ 45 w 324"/>
                  <a:gd name="T33" fmla="*/ 524 h 621"/>
                  <a:gd name="T34" fmla="*/ 18 w 324"/>
                  <a:gd name="T35" fmla="*/ 528 h 621"/>
                  <a:gd name="T36" fmla="*/ 25 w 324"/>
                  <a:gd name="T37" fmla="*/ 555 h 621"/>
                  <a:gd name="T38" fmla="*/ 52 w 324"/>
                  <a:gd name="T39" fmla="*/ 587 h 621"/>
                  <a:gd name="T40" fmla="*/ 64 w 324"/>
                  <a:gd name="T41" fmla="*/ 618 h 621"/>
                  <a:gd name="T42" fmla="*/ 82 w 324"/>
                  <a:gd name="T43" fmla="*/ 609 h 621"/>
                  <a:gd name="T44" fmla="*/ 103 w 324"/>
                  <a:gd name="T45" fmla="*/ 609 h 621"/>
                  <a:gd name="T46" fmla="*/ 139 w 324"/>
                  <a:gd name="T47" fmla="*/ 597 h 621"/>
                  <a:gd name="T48" fmla="*/ 167 w 324"/>
                  <a:gd name="T49" fmla="*/ 579 h 621"/>
                  <a:gd name="T50" fmla="*/ 169 w 324"/>
                  <a:gd name="T51" fmla="*/ 559 h 621"/>
                  <a:gd name="T52" fmla="*/ 215 w 324"/>
                  <a:gd name="T53" fmla="*/ 548 h 621"/>
                  <a:gd name="T54" fmla="*/ 246 w 324"/>
                  <a:gd name="T55" fmla="*/ 511 h 621"/>
                  <a:gd name="T56" fmla="*/ 253 w 324"/>
                  <a:gd name="T57" fmla="*/ 493 h 621"/>
                  <a:gd name="T58" fmla="*/ 279 w 324"/>
                  <a:gd name="T59" fmla="*/ 481 h 621"/>
                  <a:gd name="T60" fmla="*/ 285 w 324"/>
                  <a:gd name="T61" fmla="*/ 482 h 621"/>
                  <a:gd name="T62" fmla="*/ 284 w 324"/>
                  <a:gd name="T63" fmla="*/ 481 h 621"/>
                  <a:gd name="T64" fmla="*/ 288 w 324"/>
                  <a:gd name="T65" fmla="*/ 465 h 621"/>
                  <a:gd name="T66" fmla="*/ 272 w 324"/>
                  <a:gd name="T67" fmla="*/ 442 h 621"/>
                  <a:gd name="T68" fmla="*/ 266 w 324"/>
                  <a:gd name="T69" fmla="*/ 414 h 621"/>
                  <a:gd name="T70" fmla="*/ 262 w 324"/>
                  <a:gd name="T71" fmla="*/ 393 h 621"/>
                  <a:gd name="T72" fmla="*/ 264 w 324"/>
                  <a:gd name="T73" fmla="*/ 366 h 621"/>
                  <a:gd name="T74" fmla="*/ 278 w 324"/>
                  <a:gd name="T75" fmla="*/ 338 h 621"/>
                  <a:gd name="T76" fmla="*/ 290 w 324"/>
                  <a:gd name="T77" fmla="*/ 315 h 621"/>
                  <a:gd name="T78" fmla="*/ 318 w 324"/>
                  <a:gd name="T79" fmla="*/ 294 h 621"/>
                  <a:gd name="T80" fmla="*/ 322 w 324"/>
                  <a:gd name="T81" fmla="*/ 255 h 621"/>
                  <a:gd name="T82" fmla="*/ 322 w 324"/>
                  <a:gd name="T83" fmla="*/ 153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621">
                    <a:moveTo>
                      <a:pt x="322" y="153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8" y="36"/>
                      <a:pt x="49" y="60"/>
                      <a:pt x="49" y="66"/>
                    </a:cubicBezTo>
                    <a:cubicBezTo>
                      <a:pt x="49" y="75"/>
                      <a:pt x="63" y="86"/>
                      <a:pt x="62" y="100"/>
                    </a:cubicBezTo>
                    <a:cubicBezTo>
                      <a:pt x="61" y="114"/>
                      <a:pt x="72" y="113"/>
                      <a:pt x="68" y="129"/>
                    </a:cubicBezTo>
                    <a:cubicBezTo>
                      <a:pt x="64" y="144"/>
                      <a:pt x="62" y="157"/>
                      <a:pt x="62" y="169"/>
                    </a:cubicBezTo>
                    <a:cubicBezTo>
                      <a:pt x="62" y="180"/>
                      <a:pt x="62" y="258"/>
                      <a:pt x="59" y="261"/>
                    </a:cubicBezTo>
                    <a:cubicBezTo>
                      <a:pt x="55" y="265"/>
                      <a:pt x="10" y="316"/>
                      <a:pt x="7" y="336"/>
                    </a:cubicBezTo>
                    <a:cubicBezTo>
                      <a:pt x="4" y="356"/>
                      <a:pt x="1" y="348"/>
                      <a:pt x="1" y="368"/>
                    </a:cubicBezTo>
                    <a:cubicBezTo>
                      <a:pt x="1" y="372"/>
                      <a:pt x="1" y="376"/>
                      <a:pt x="0" y="380"/>
                    </a:cubicBezTo>
                    <a:cubicBezTo>
                      <a:pt x="3" y="381"/>
                      <a:pt x="4" y="384"/>
                      <a:pt x="7" y="388"/>
                    </a:cubicBezTo>
                    <a:cubicBezTo>
                      <a:pt x="12" y="394"/>
                      <a:pt x="12" y="404"/>
                      <a:pt x="21" y="404"/>
                    </a:cubicBezTo>
                    <a:cubicBezTo>
                      <a:pt x="31" y="404"/>
                      <a:pt x="42" y="429"/>
                      <a:pt x="41" y="439"/>
                    </a:cubicBezTo>
                    <a:cubicBezTo>
                      <a:pt x="41" y="449"/>
                      <a:pt x="46" y="454"/>
                      <a:pt x="45" y="472"/>
                    </a:cubicBezTo>
                    <a:cubicBezTo>
                      <a:pt x="44" y="490"/>
                      <a:pt x="54" y="515"/>
                      <a:pt x="59" y="518"/>
                    </a:cubicBezTo>
                    <a:cubicBezTo>
                      <a:pt x="63" y="522"/>
                      <a:pt x="57" y="525"/>
                      <a:pt x="45" y="524"/>
                    </a:cubicBezTo>
                    <a:cubicBezTo>
                      <a:pt x="34" y="523"/>
                      <a:pt x="18" y="523"/>
                      <a:pt x="18" y="528"/>
                    </a:cubicBezTo>
                    <a:cubicBezTo>
                      <a:pt x="18" y="534"/>
                      <a:pt x="13" y="542"/>
                      <a:pt x="25" y="555"/>
                    </a:cubicBezTo>
                    <a:cubicBezTo>
                      <a:pt x="38" y="568"/>
                      <a:pt x="48" y="572"/>
                      <a:pt x="52" y="587"/>
                    </a:cubicBezTo>
                    <a:cubicBezTo>
                      <a:pt x="56" y="601"/>
                      <a:pt x="60" y="614"/>
                      <a:pt x="64" y="618"/>
                    </a:cubicBezTo>
                    <a:cubicBezTo>
                      <a:pt x="68" y="621"/>
                      <a:pt x="76" y="620"/>
                      <a:pt x="82" y="609"/>
                    </a:cubicBezTo>
                    <a:cubicBezTo>
                      <a:pt x="89" y="598"/>
                      <a:pt x="97" y="619"/>
                      <a:pt x="103" y="609"/>
                    </a:cubicBezTo>
                    <a:cubicBezTo>
                      <a:pt x="110" y="599"/>
                      <a:pt x="133" y="600"/>
                      <a:pt x="139" y="597"/>
                    </a:cubicBezTo>
                    <a:cubicBezTo>
                      <a:pt x="144" y="593"/>
                      <a:pt x="161" y="585"/>
                      <a:pt x="167" y="579"/>
                    </a:cubicBezTo>
                    <a:cubicBezTo>
                      <a:pt x="173" y="574"/>
                      <a:pt x="160" y="565"/>
                      <a:pt x="169" y="559"/>
                    </a:cubicBezTo>
                    <a:cubicBezTo>
                      <a:pt x="178" y="554"/>
                      <a:pt x="204" y="564"/>
                      <a:pt x="215" y="548"/>
                    </a:cubicBezTo>
                    <a:cubicBezTo>
                      <a:pt x="225" y="533"/>
                      <a:pt x="241" y="516"/>
                      <a:pt x="246" y="511"/>
                    </a:cubicBezTo>
                    <a:cubicBezTo>
                      <a:pt x="251" y="505"/>
                      <a:pt x="246" y="501"/>
                      <a:pt x="253" y="493"/>
                    </a:cubicBezTo>
                    <a:cubicBezTo>
                      <a:pt x="259" y="485"/>
                      <a:pt x="273" y="476"/>
                      <a:pt x="279" y="481"/>
                    </a:cubicBezTo>
                    <a:cubicBezTo>
                      <a:pt x="281" y="482"/>
                      <a:pt x="283" y="482"/>
                      <a:pt x="285" y="482"/>
                    </a:cubicBezTo>
                    <a:cubicBezTo>
                      <a:pt x="284" y="481"/>
                      <a:pt x="284" y="481"/>
                      <a:pt x="284" y="481"/>
                    </a:cubicBezTo>
                    <a:cubicBezTo>
                      <a:pt x="288" y="465"/>
                      <a:pt x="288" y="465"/>
                      <a:pt x="288" y="465"/>
                    </a:cubicBezTo>
                    <a:cubicBezTo>
                      <a:pt x="288" y="465"/>
                      <a:pt x="272" y="456"/>
                      <a:pt x="272" y="442"/>
                    </a:cubicBezTo>
                    <a:cubicBezTo>
                      <a:pt x="272" y="428"/>
                      <a:pt x="276" y="414"/>
                      <a:pt x="266" y="414"/>
                    </a:cubicBezTo>
                    <a:cubicBezTo>
                      <a:pt x="256" y="414"/>
                      <a:pt x="254" y="403"/>
                      <a:pt x="262" y="393"/>
                    </a:cubicBezTo>
                    <a:cubicBezTo>
                      <a:pt x="270" y="384"/>
                      <a:pt x="250" y="366"/>
                      <a:pt x="264" y="366"/>
                    </a:cubicBezTo>
                    <a:cubicBezTo>
                      <a:pt x="278" y="366"/>
                      <a:pt x="268" y="340"/>
                      <a:pt x="278" y="338"/>
                    </a:cubicBezTo>
                    <a:cubicBezTo>
                      <a:pt x="288" y="336"/>
                      <a:pt x="290" y="327"/>
                      <a:pt x="290" y="315"/>
                    </a:cubicBezTo>
                    <a:cubicBezTo>
                      <a:pt x="290" y="304"/>
                      <a:pt x="312" y="297"/>
                      <a:pt x="318" y="294"/>
                    </a:cubicBezTo>
                    <a:cubicBezTo>
                      <a:pt x="324" y="292"/>
                      <a:pt x="322" y="255"/>
                      <a:pt x="322" y="255"/>
                    </a:cubicBezTo>
                    <a:lnTo>
                      <a:pt x="322" y="153"/>
                    </a:ln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" name="Freeform 38">
                <a:extLst>
                  <a:ext uri="{FF2B5EF4-FFF2-40B4-BE49-F238E27FC236}">
                    <a16:creationId xmlns:a16="http://schemas.microsoft.com/office/drawing/2014/main" id="{7AC5F41B-2D5E-47F2-8FBD-62479CD4F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7775" y="3257550"/>
                <a:ext cx="192088" cy="220663"/>
              </a:xfrm>
              <a:custGeom>
                <a:avLst/>
                <a:gdLst>
                  <a:gd name="T0" fmla="*/ 350 w 353"/>
                  <a:gd name="T1" fmla="*/ 333 h 407"/>
                  <a:gd name="T2" fmla="*/ 336 w 353"/>
                  <a:gd name="T3" fmla="*/ 291 h 407"/>
                  <a:gd name="T4" fmla="*/ 301 w 353"/>
                  <a:gd name="T5" fmla="*/ 215 h 407"/>
                  <a:gd name="T6" fmla="*/ 286 w 353"/>
                  <a:gd name="T7" fmla="*/ 177 h 407"/>
                  <a:gd name="T8" fmla="*/ 264 w 353"/>
                  <a:gd name="T9" fmla="*/ 136 h 407"/>
                  <a:gd name="T10" fmla="*/ 249 w 353"/>
                  <a:gd name="T11" fmla="*/ 67 h 407"/>
                  <a:gd name="T12" fmla="*/ 271 w 353"/>
                  <a:gd name="T13" fmla="*/ 115 h 407"/>
                  <a:gd name="T14" fmla="*/ 303 w 353"/>
                  <a:gd name="T15" fmla="*/ 164 h 407"/>
                  <a:gd name="T16" fmla="*/ 323 w 353"/>
                  <a:gd name="T17" fmla="*/ 111 h 407"/>
                  <a:gd name="T18" fmla="*/ 324 w 353"/>
                  <a:gd name="T19" fmla="*/ 113 h 407"/>
                  <a:gd name="T20" fmla="*/ 325 w 353"/>
                  <a:gd name="T21" fmla="*/ 103 h 407"/>
                  <a:gd name="T22" fmla="*/ 329 w 353"/>
                  <a:gd name="T23" fmla="*/ 88 h 407"/>
                  <a:gd name="T24" fmla="*/ 306 w 353"/>
                  <a:gd name="T25" fmla="*/ 22 h 407"/>
                  <a:gd name="T26" fmla="*/ 303 w 353"/>
                  <a:gd name="T27" fmla="*/ 28 h 407"/>
                  <a:gd name="T28" fmla="*/ 268 w 353"/>
                  <a:gd name="T29" fmla="*/ 26 h 407"/>
                  <a:gd name="T30" fmla="*/ 228 w 353"/>
                  <a:gd name="T31" fmla="*/ 16 h 407"/>
                  <a:gd name="T32" fmla="*/ 226 w 353"/>
                  <a:gd name="T33" fmla="*/ 15 h 407"/>
                  <a:gd name="T34" fmla="*/ 215 w 353"/>
                  <a:gd name="T35" fmla="*/ 22 h 407"/>
                  <a:gd name="T36" fmla="*/ 72 w 353"/>
                  <a:gd name="T37" fmla="*/ 56 h 407"/>
                  <a:gd name="T38" fmla="*/ 30 w 353"/>
                  <a:gd name="T39" fmla="*/ 7 h 407"/>
                  <a:gd name="T40" fmla="*/ 17 w 353"/>
                  <a:gd name="T41" fmla="*/ 0 h 407"/>
                  <a:gd name="T42" fmla="*/ 14 w 353"/>
                  <a:gd name="T43" fmla="*/ 9 h 407"/>
                  <a:gd name="T44" fmla="*/ 10 w 353"/>
                  <a:gd name="T45" fmla="*/ 55 h 407"/>
                  <a:gd name="T46" fmla="*/ 10 w 353"/>
                  <a:gd name="T47" fmla="*/ 110 h 407"/>
                  <a:gd name="T48" fmla="*/ 10 w 353"/>
                  <a:gd name="T49" fmla="*/ 398 h 407"/>
                  <a:gd name="T50" fmla="*/ 207 w 353"/>
                  <a:gd name="T51" fmla="*/ 398 h 407"/>
                  <a:gd name="T52" fmla="*/ 218 w 353"/>
                  <a:gd name="T53" fmla="*/ 389 h 407"/>
                  <a:gd name="T54" fmla="*/ 233 w 353"/>
                  <a:gd name="T55" fmla="*/ 396 h 407"/>
                  <a:gd name="T56" fmla="*/ 275 w 353"/>
                  <a:gd name="T57" fmla="*/ 396 h 407"/>
                  <a:gd name="T58" fmla="*/ 292 w 353"/>
                  <a:gd name="T59" fmla="*/ 407 h 407"/>
                  <a:gd name="T60" fmla="*/ 311 w 353"/>
                  <a:gd name="T61" fmla="*/ 389 h 407"/>
                  <a:gd name="T62" fmla="*/ 332 w 353"/>
                  <a:gd name="T63" fmla="*/ 362 h 407"/>
                  <a:gd name="T64" fmla="*/ 349 w 353"/>
                  <a:gd name="T65" fmla="*/ 349 h 407"/>
                  <a:gd name="T66" fmla="*/ 350 w 353"/>
                  <a:gd name="T67" fmla="*/ 348 h 407"/>
                  <a:gd name="T68" fmla="*/ 350 w 353"/>
                  <a:gd name="T69" fmla="*/ 333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3" h="407">
                    <a:moveTo>
                      <a:pt x="350" y="333"/>
                    </a:moveTo>
                    <a:cubicBezTo>
                      <a:pt x="353" y="315"/>
                      <a:pt x="342" y="316"/>
                      <a:pt x="336" y="291"/>
                    </a:cubicBezTo>
                    <a:cubicBezTo>
                      <a:pt x="329" y="266"/>
                      <a:pt x="302" y="230"/>
                      <a:pt x="301" y="215"/>
                    </a:cubicBezTo>
                    <a:cubicBezTo>
                      <a:pt x="300" y="201"/>
                      <a:pt x="286" y="193"/>
                      <a:pt x="286" y="177"/>
                    </a:cubicBezTo>
                    <a:cubicBezTo>
                      <a:pt x="287" y="162"/>
                      <a:pt x="279" y="160"/>
                      <a:pt x="264" y="136"/>
                    </a:cubicBezTo>
                    <a:cubicBezTo>
                      <a:pt x="249" y="111"/>
                      <a:pt x="245" y="69"/>
                      <a:pt x="249" y="67"/>
                    </a:cubicBezTo>
                    <a:cubicBezTo>
                      <a:pt x="254" y="66"/>
                      <a:pt x="266" y="103"/>
                      <a:pt x="271" y="115"/>
                    </a:cubicBezTo>
                    <a:cubicBezTo>
                      <a:pt x="276" y="127"/>
                      <a:pt x="292" y="164"/>
                      <a:pt x="303" y="164"/>
                    </a:cubicBezTo>
                    <a:cubicBezTo>
                      <a:pt x="315" y="164"/>
                      <a:pt x="319" y="109"/>
                      <a:pt x="323" y="111"/>
                    </a:cubicBezTo>
                    <a:cubicBezTo>
                      <a:pt x="323" y="112"/>
                      <a:pt x="323" y="112"/>
                      <a:pt x="324" y="113"/>
                    </a:cubicBezTo>
                    <a:cubicBezTo>
                      <a:pt x="325" y="103"/>
                      <a:pt x="325" y="103"/>
                      <a:pt x="325" y="103"/>
                    </a:cubicBezTo>
                    <a:cubicBezTo>
                      <a:pt x="329" y="88"/>
                      <a:pt x="329" y="88"/>
                      <a:pt x="329" y="88"/>
                    </a:cubicBezTo>
                    <a:cubicBezTo>
                      <a:pt x="306" y="22"/>
                      <a:pt x="306" y="22"/>
                      <a:pt x="306" y="22"/>
                    </a:cubicBezTo>
                    <a:cubicBezTo>
                      <a:pt x="305" y="25"/>
                      <a:pt x="303" y="27"/>
                      <a:pt x="303" y="28"/>
                    </a:cubicBezTo>
                    <a:cubicBezTo>
                      <a:pt x="299" y="32"/>
                      <a:pt x="283" y="21"/>
                      <a:pt x="268" y="26"/>
                    </a:cubicBezTo>
                    <a:cubicBezTo>
                      <a:pt x="254" y="30"/>
                      <a:pt x="242" y="24"/>
                      <a:pt x="228" y="16"/>
                    </a:cubicBezTo>
                    <a:cubicBezTo>
                      <a:pt x="227" y="16"/>
                      <a:pt x="227" y="15"/>
                      <a:pt x="226" y="15"/>
                    </a:cubicBezTo>
                    <a:cubicBezTo>
                      <a:pt x="223" y="18"/>
                      <a:pt x="219" y="20"/>
                      <a:pt x="215" y="22"/>
                    </a:cubicBezTo>
                    <a:cubicBezTo>
                      <a:pt x="169" y="42"/>
                      <a:pt x="120" y="44"/>
                      <a:pt x="72" y="56"/>
                    </a:cubicBezTo>
                    <a:cubicBezTo>
                      <a:pt x="41" y="63"/>
                      <a:pt x="23" y="30"/>
                      <a:pt x="30" y="7"/>
                    </a:cubicBezTo>
                    <a:cubicBezTo>
                      <a:pt x="24" y="5"/>
                      <a:pt x="19" y="2"/>
                      <a:pt x="17" y="0"/>
                    </a:cubicBezTo>
                    <a:cubicBezTo>
                      <a:pt x="16" y="3"/>
                      <a:pt x="15" y="6"/>
                      <a:pt x="14" y="9"/>
                    </a:cubicBezTo>
                    <a:cubicBezTo>
                      <a:pt x="6" y="34"/>
                      <a:pt x="20" y="41"/>
                      <a:pt x="10" y="55"/>
                    </a:cubicBezTo>
                    <a:cubicBezTo>
                      <a:pt x="0" y="69"/>
                      <a:pt x="10" y="85"/>
                      <a:pt x="10" y="110"/>
                    </a:cubicBezTo>
                    <a:cubicBezTo>
                      <a:pt x="10" y="398"/>
                      <a:pt x="10" y="398"/>
                      <a:pt x="10" y="398"/>
                    </a:cubicBezTo>
                    <a:cubicBezTo>
                      <a:pt x="207" y="398"/>
                      <a:pt x="207" y="398"/>
                      <a:pt x="207" y="398"/>
                    </a:cubicBezTo>
                    <a:cubicBezTo>
                      <a:pt x="207" y="398"/>
                      <a:pt x="212" y="393"/>
                      <a:pt x="218" y="389"/>
                    </a:cubicBezTo>
                    <a:cubicBezTo>
                      <a:pt x="224" y="385"/>
                      <a:pt x="233" y="396"/>
                      <a:pt x="233" y="396"/>
                    </a:cubicBezTo>
                    <a:cubicBezTo>
                      <a:pt x="275" y="396"/>
                      <a:pt x="275" y="396"/>
                      <a:pt x="275" y="396"/>
                    </a:cubicBezTo>
                    <a:cubicBezTo>
                      <a:pt x="275" y="396"/>
                      <a:pt x="283" y="407"/>
                      <a:pt x="292" y="407"/>
                    </a:cubicBezTo>
                    <a:cubicBezTo>
                      <a:pt x="302" y="407"/>
                      <a:pt x="296" y="389"/>
                      <a:pt x="311" y="389"/>
                    </a:cubicBezTo>
                    <a:cubicBezTo>
                      <a:pt x="327" y="389"/>
                      <a:pt x="323" y="362"/>
                      <a:pt x="332" y="362"/>
                    </a:cubicBezTo>
                    <a:cubicBezTo>
                      <a:pt x="342" y="362"/>
                      <a:pt x="340" y="365"/>
                      <a:pt x="349" y="349"/>
                    </a:cubicBezTo>
                    <a:cubicBezTo>
                      <a:pt x="350" y="349"/>
                      <a:pt x="350" y="348"/>
                      <a:pt x="350" y="348"/>
                    </a:cubicBezTo>
                    <a:cubicBezTo>
                      <a:pt x="350" y="343"/>
                      <a:pt x="350" y="338"/>
                      <a:pt x="350" y="33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" name="Freeform 39">
                <a:extLst>
                  <a:ext uri="{FF2B5EF4-FFF2-40B4-BE49-F238E27FC236}">
                    <a16:creationId xmlns:a16="http://schemas.microsoft.com/office/drawing/2014/main" id="{3EBC249F-8844-4F95-B13F-6D5283F8C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2188" y="3886202"/>
                <a:ext cx="85725" cy="122238"/>
              </a:xfrm>
              <a:custGeom>
                <a:avLst/>
                <a:gdLst>
                  <a:gd name="T0" fmla="*/ 147 w 157"/>
                  <a:gd name="T1" fmla="*/ 101 h 224"/>
                  <a:gd name="T2" fmla="*/ 141 w 157"/>
                  <a:gd name="T3" fmla="*/ 71 h 224"/>
                  <a:gd name="T4" fmla="*/ 145 w 157"/>
                  <a:gd name="T5" fmla="*/ 41 h 224"/>
                  <a:gd name="T6" fmla="*/ 113 w 157"/>
                  <a:gd name="T7" fmla="*/ 41 h 224"/>
                  <a:gd name="T8" fmla="*/ 116 w 157"/>
                  <a:gd name="T9" fmla="*/ 3 h 224"/>
                  <a:gd name="T10" fmla="*/ 69 w 157"/>
                  <a:gd name="T11" fmla="*/ 0 h 224"/>
                  <a:gd name="T12" fmla="*/ 63 w 157"/>
                  <a:gd name="T13" fmla="*/ 2 h 224"/>
                  <a:gd name="T14" fmla="*/ 61 w 157"/>
                  <a:gd name="T15" fmla="*/ 51 h 224"/>
                  <a:gd name="T16" fmla="*/ 18 w 157"/>
                  <a:gd name="T17" fmla="*/ 53 h 224"/>
                  <a:gd name="T18" fmla="*/ 3 w 157"/>
                  <a:gd name="T19" fmla="*/ 55 h 224"/>
                  <a:gd name="T20" fmla="*/ 2 w 157"/>
                  <a:gd name="T21" fmla="*/ 57 h 224"/>
                  <a:gd name="T22" fmla="*/ 2 w 157"/>
                  <a:gd name="T23" fmla="*/ 70 h 224"/>
                  <a:gd name="T24" fmla="*/ 1 w 157"/>
                  <a:gd name="T25" fmla="*/ 72 h 224"/>
                  <a:gd name="T26" fmla="*/ 10 w 157"/>
                  <a:gd name="T27" fmla="*/ 82 h 224"/>
                  <a:gd name="T28" fmla="*/ 0 w 157"/>
                  <a:gd name="T29" fmla="*/ 89 h 224"/>
                  <a:gd name="T30" fmla="*/ 2 w 157"/>
                  <a:gd name="T31" fmla="*/ 99 h 224"/>
                  <a:gd name="T32" fmla="*/ 2 w 157"/>
                  <a:gd name="T33" fmla="*/ 110 h 224"/>
                  <a:gd name="T34" fmla="*/ 1 w 157"/>
                  <a:gd name="T35" fmla="*/ 115 h 224"/>
                  <a:gd name="T36" fmla="*/ 5 w 157"/>
                  <a:gd name="T37" fmla="*/ 121 h 224"/>
                  <a:gd name="T38" fmla="*/ 8 w 157"/>
                  <a:gd name="T39" fmla="*/ 131 h 224"/>
                  <a:gd name="T40" fmla="*/ 18 w 157"/>
                  <a:gd name="T41" fmla="*/ 147 h 224"/>
                  <a:gd name="T42" fmla="*/ 19 w 157"/>
                  <a:gd name="T43" fmla="*/ 153 h 224"/>
                  <a:gd name="T44" fmla="*/ 21 w 157"/>
                  <a:gd name="T45" fmla="*/ 157 h 224"/>
                  <a:gd name="T46" fmla="*/ 26 w 157"/>
                  <a:gd name="T47" fmla="*/ 176 h 224"/>
                  <a:gd name="T48" fmla="*/ 52 w 157"/>
                  <a:gd name="T49" fmla="*/ 204 h 224"/>
                  <a:gd name="T50" fmla="*/ 61 w 157"/>
                  <a:gd name="T51" fmla="*/ 224 h 224"/>
                  <a:gd name="T52" fmla="*/ 65 w 157"/>
                  <a:gd name="T53" fmla="*/ 224 h 224"/>
                  <a:gd name="T54" fmla="*/ 69 w 157"/>
                  <a:gd name="T55" fmla="*/ 194 h 224"/>
                  <a:gd name="T56" fmla="*/ 89 w 157"/>
                  <a:gd name="T57" fmla="*/ 177 h 224"/>
                  <a:gd name="T58" fmla="*/ 103 w 157"/>
                  <a:gd name="T59" fmla="*/ 157 h 224"/>
                  <a:gd name="T60" fmla="*/ 121 w 157"/>
                  <a:gd name="T61" fmla="*/ 180 h 224"/>
                  <a:gd name="T62" fmla="*/ 145 w 157"/>
                  <a:gd name="T63" fmla="*/ 184 h 224"/>
                  <a:gd name="T64" fmla="*/ 155 w 157"/>
                  <a:gd name="T65" fmla="*/ 141 h 224"/>
                  <a:gd name="T66" fmla="*/ 147 w 157"/>
                  <a:gd name="T67" fmla="*/ 10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7" h="224">
                    <a:moveTo>
                      <a:pt x="147" y="101"/>
                    </a:moveTo>
                    <a:cubicBezTo>
                      <a:pt x="137" y="94"/>
                      <a:pt x="129" y="78"/>
                      <a:pt x="141" y="71"/>
                    </a:cubicBezTo>
                    <a:cubicBezTo>
                      <a:pt x="153" y="64"/>
                      <a:pt x="155" y="50"/>
                      <a:pt x="145" y="41"/>
                    </a:cubicBezTo>
                    <a:cubicBezTo>
                      <a:pt x="135" y="32"/>
                      <a:pt x="113" y="50"/>
                      <a:pt x="113" y="41"/>
                    </a:cubicBezTo>
                    <a:cubicBezTo>
                      <a:pt x="113" y="36"/>
                      <a:pt x="115" y="18"/>
                      <a:pt x="116" y="3"/>
                    </a:cubicBezTo>
                    <a:cubicBezTo>
                      <a:pt x="93" y="2"/>
                      <a:pt x="69" y="0"/>
                      <a:pt x="69" y="0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4" y="29"/>
                      <a:pt x="61" y="51"/>
                      <a:pt x="61" y="51"/>
                    </a:cubicBezTo>
                    <a:cubicBezTo>
                      <a:pt x="61" y="51"/>
                      <a:pt x="25" y="53"/>
                      <a:pt x="18" y="53"/>
                    </a:cubicBezTo>
                    <a:cubicBezTo>
                      <a:pt x="16" y="53"/>
                      <a:pt x="10" y="54"/>
                      <a:pt x="3" y="55"/>
                    </a:cubicBezTo>
                    <a:cubicBezTo>
                      <a:pt x="2" y="56"/>
                      <a:pt x="2" y="56"/>
                      <a:pt x="2" y="57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2" y="71"/>
                      <a:pt x="1" y="71"/>
                      <a:pt x="1" y="72"/>
                    </a:cubicBezTo>
                    <a:cubicBezTo>
                      <a:pt x="5" y="75"/>
                      <a:pt x="8" y="78"/>
                      <a:pt x="10" y="82"/>
                    </a:cubicBezTo>
                    <a:cubicBezTo>
                      <a:pt x="11" y="86"/>
                      <a:pt x="5" y="87"/>
                      <a:pt x="0" y="89"/>
                    </a:cubicBezTo>
                    <a:cubicBezTo>
                      <a:pt x="1" y="92"/>
                      <a:pt x="2" y="96"/>
                      <a:pt x="2" y="9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2" y="112"/>
                      <a:pt x="1" y="114"/>
                      <a:pt x="1" y="115"/>
                    </a:cubicBezTo>
                    <a:cubicBezTo>
                      <a:pt x="2" y="117"/>
                      <a:pt x="4" y="119"/>
                      <a:pt x="5" y="121"/>
                    </a:cubicBezTo>
                    <a:cubicBezTo>
                      <a:pt x="6" y="125"/>
                      <a:pt x="8" y="128"/>
                      <a:pt x="8" y="131"/>
                    </a:cubicBezTo>
                    <a:cubicBezTo>
                      <a:pt x="13" y="136"/>
                      <a:pt x="16" y="142"/>
                      <a:pt x="18" y="147"/>
                    </a:cubicBezTo>
                    <a:cubicBezTo>
                      <a:pt x="18" y="149"/>
                      <a:pt x="19" y="151"/>
                      <a:pt x="19" y="153"/>
                    </a:cubicBezTo>
                    <a:cubicBezTo>
                      <a:pt x="20" y="154"/>
                      <a:pt x="21" y="156"/>
                      <a:pt x="21" y="157"/>
                    </a:cubicBezTo>
                    <a:cubicBezTo>
                      <a:pt x="25" y="163"/>
                      <a:pt x="26" y="170"/>
                      <a:pt x="26" y="176"/>
                    </a:cubicBezTo>
                    <a:cubicBezTo>
                      <a:pt x="36" y="184"/>
                      <a:pt x="46" y="192"/>
                      <a:pt x="52" y="204"/>
                    </a:cubicBezTo>
                    <a:cubicBezTo>
                      <a:pt x="56" y="210"/>
                      <a:pt x="59" y="217"/>
                      <a:pt x="61" y="224"/>
                    </a:cubicBezTo>
                    <a:cubicBezTo>
                      <a:pt x="62" y="224"/>
                      <a:pt x="64" y="224"/>
                      <a:pt x="65" y="224"/>
                    </a:cubicBezTo>
                    <a:cubicBezTo>
                      <a:pt x="81" y="224"/>
                      <a:pt x="75" y="212"/>
                      <a:pt x="69" y="194"/>
                    </a:cubicBezTo>
                    <a:cubicBezTo>
                      <a:pt x="63" y="175"/>
                      <a:pt x="79" y="177"/>
                      <a:pt x="89" y="177"/>
                    </a:cubicBezTo>
                    <a:cubicBezTo>
                      <a:pt x="99" y="177"/>
                      <a:pt x="95" y="157"/>
                      <a:pt x="103" y="157"/>
                    </a:cubicBezTo>
                    <a:cubicBezTo>
                      <a:pt x="111" y="157"/>
                      <a:pt x="113" y="182"/>
                      <a:pt x="121" y="180"/>
                    </a:cubicBezTo>
                    <a:cubicBezTo>
                      <a:pt x="129" y="177"/>
                      <a:pt x="135" y="187"/>
                      <a:pt x="145" y="184"/>
                    </a:cubicBezTo>
                    <a:cubicBezTo>
                      <a:pt x="155" y="182"/>
                      <a:pt x="155" y="159"/>
                      <a:pt x="155" y="141"/>
                    </a:cubicBezTo>
                    <a:cubicBezTo>
                      <a:pt x="155" y="122"/>
                      <a:pt x="157" y="108"/>
                      <a:pt x="147" y="10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" name="Freeform 40">
                <a:extLst>
                  <a:ext uri="{FF2B5EF4-FFF2-40B4-BE49-F238E27FC236}">
                    <a16:creationId xmlns:a16="http://schemas.microsoft.com/office/drawing/2014/main" id="{AAB1EF90-0836-4115-848E-9A6ED156B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2188" y="3887789"/>
                <a:ext cx="34925" cy="28575"/>
              </a:xfrm>
              <a:custGeom>
                <a:avLst/>
                <a:gdLst>
                  <a:gd name="T0" fmla="*/ 63 w 64"/>
                  <a:gd name="T1" fmla="*/ 0 h 53"/>
                  <a:gd name="T2" fmla="*/ 55 w 64"/>
                  <a:gd name="T3" fmla="*/ 3 h 53"/>
                  <a:gd name="T4" fmla="*/ 24 w 64"/>
                  <a:gd name="T5" fmla="*/ 3 h 53"/>
                  <a:gd name="T6" fmla="*/ 12 w 64"/>
                  <a:gd name="T7" fmla="*/ 19 h 53"/>
                  <a:gd name="T8" fmla="*/ 3 w 64"/>
                  <a:gd name="T9" fmla="*/ 28 h 53"/>
                  <a:gd name="T10" fmla="*/ 0 w 64"/>
                  <a:gd name="T11" fmla="*/ 30 h 53"/>
                  <a:gd name="T12" fmla="*/ 0 w 64"/>
                  <a:gd name="T13" fmla="*/ 42 h 53"/>
                  <a:gd name="T14" fmla="*/ 0 w 64"/>
                  <a:gd name="T15" fmla="*/ 43 h 53"/>
                  <a:gd name="T16" fmla="*/ 1 w 64"/>
                  <a:gd name="T17" fmla="*/ 43 h 53"/>
                  <a:gd name="T18" fmla="*/ 3 w 64"/>
                  <a:gd name="T19" fmla="*/ 53 h 53"/>
                  <a:gd name="T20" fmla="*/ 18 w 64"/>
                  <a:gd name="T21" fmla="*/ 51 h 53"/>
                  <a:gd name="T22" fmla="*/ 61 w 64"/>
                  <a:gd name="T23" fmla="*/ 49 h 53"/>
                  <a:gd name="T24" fmla="*/ 63 w 64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53">
                    <a:moveTo>
                      <a:pt x="63" y="0"/>
                    </a:moveTo>
                    <a:cubicBezTo>
                      <a:pt x="55" y="3"/>
                      <a:pt x="55" y="3"/>
                      <a:pt x="5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10"/>
                      <a:pt x="17" y="15"/>
                      <a:pt x="12" y="19"/>
                    </a:cubicBezTo>
                    <a:cubicBezTo>
                      <a:pt x="10" y="23"/>
                      <a:pt x="7" y="27"/>
                      <a:pt x="3" y="28"/>
                    </a:cubicBezTo>
                    <a:cubicBezTo>
                      <a:pt x="2" y="29"/>
                      <a:pt x="1" y="29"/>
                      <a:pt x="0" y="30"/>
                    </a:cubicBezTo>
                    <a:cubicBezTo>
                      <a:pt x="0" y="34"/>
                      <a:pt x="0" y="38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6" y="44"/>
                      <a:pt x="5" y="48"/>
                      <a:pt x="3" y="53"/>
                    </a:cubicBezTo>
                    <a:cubicBezTo>
                      <a:pt x="10" y="52"/>
                      <a:pt x="16" y="51"/>
                      <a:pt x="18" y="51"/>
                    </a:cubicBezTo>
                    <a:cubicBezTo>
                      <a:pt x="25" y="51"/>
                      <a:pt x="61" y="49"/>
                      <a:pt x="61" y="49"/>
                    </a:cubicBezTo>
                    <a:cubicBezTo>
                      <a:pt x="61" y="49"/>
                      <a:pt x="64" y="27"/>
                      <a:pt x="63" y="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" name="Freeform 41">
                <a:extLst>
                  <a:ext uri="{FF2B5EF4-FFF2-40B4-BE49-F238E27FC236}">
                    <a16:creationId xmlns:a16="http://schemas.microsoft.com/office/drawing/2014/main" id="{C03E77FD-1547-4225-AB9C-20445CF3F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5525" y="3857627"/>
                <a:ext cx="117475" cy="179388"/>
              </a:xfrm>
              <a:custGeom>
                <a:avLst/>
                <a:gdLst>
                  <a:gd name="T0" fmla="*/ 214 w 216"/>
                  <a:gd name="T1" fmla="*/ 5 h 330"/>
                  <a:gd name="T2" fmla="*/ 214 w 216"/>
                  <a:gd name="T3" fmla="*/ 5 h 330"/>
                  <a:gd name="T4" fmla="*/ 186 w 216"/>
                  <a:gd name="T5" fmla="*/ 0 h 330"/>
                  <a:gd name="T6" fmla="*/ 172 w 216"/>
                  <a:gd name="T7" fmla="*/ 5 h 330"/>
                  <a:gd name="T8" fmla="*/ 154 w 216"/>
                  <a:gd name="T9" fmla="*/ 10 h 330"/>
                  <a:gd name="T10" fmla="*/ 148 w 216"/>
                  <a:gd name="T11" fmla="*/ 37 h 330"/>
                  <a:gd name="T12" fmla="*/ 139 w 216"/>
                  <a:gd name="T13" fmla="*/ 74 h 330"/>
                  <a:gd name="T14" fmla="*/ 93 w 216"/>
                  <a:gd name="T15" fmla="*/ 56 h 330"/>
                  <a:gd name="T16" fmla="*/ 55 w 216"/>
                  <a:gd name="T17" fmla="*/ 56 h 330"/>
                  <a:gd name="T18" fmla="*/ 52 w 216"/>
                  <a:gd name="T19" fmla="*/ 94 h 330"/>
                  <a:gd name="T20" fmla="*/ 84 w 216"/>
                  <a:gd name="T21" fmla="*/ 94 h 330"/>
                  <a:gd name="T22" fmla="*/ 80 w 216"/>
                  <a:gd name="T23" fmla="*/ 124 h 330"/>
                  <a:gd name="T24" fmla="*/ 86 w 216"/>
                  <a:gd name="T25" fmla="*/ 154 h 330"/>
                  <a:gd name="T26" fmla="*/ 94 w 216"/>
                  <a:gd name="T27" fmla="*/ 194 h 330"/>
                  <a:gd name="T28" fmla="*/ 84 w 216"/>
                  <a:gd name="T29" fmla="*/ 237 h 330"/>
                  <a:gd name="T30" fmla="*/ 60 w 216"/>
                  <a:gd name="T31" fmla="*/ 233 h 330"/>
                  <a:gd name="T32" fmla="*/ 42 w 216"/>
                  <a:gd name="T33" fmla="*/ 210 h 330"/>
                  <a:gd name="T34" fmla="*/ 28 w 216"/>
                  <a:gd name="T35" fmla="*/ 230 h 330"/>
                  <a:gd name="T36" fmla="*/ 8 w 216"/>
                  <a:gd name="T37" fmla="*/ 247 h 330"/>
                  <a:gd name="T38" fmla="*/ 4 w 216"/>
                  <a:gd name="T39" fmla="*/ 277 h 330"/>
                  <a:gd name="T40" fmla="*/ 0 w 216"/>
                  <a:gd name="T41" fmla="*/ 277 h 330"/>
                  <a:gd name="T42" fmla="*/ 10 w 216"/>
                  <a:gd name="T43" fmla="*/ 311 h 330"/>
                  <a:gd name="T44" fmla="*/ 20 w 216"/>
                  <a:gd name="T45" fmla="*/ 330 h 330"/>
                  <a:gd name="T46" fmla="*/ 50 w 216"/>
                  <a:gd name="T47" fmla="*/ 311 h 330"/>
                  <a:gd name="T48" fmla="*/ 72 w 216"/>
                  <a:gd name="T49" fmla="*/ 314 h 330"/>
                  <a:gd name="T50" fmla="*/ 98 w 216"/>
                  <a:gd name="T51" fmla="*/ 316 h 330"/>
                  <a:gd name="T52" fmla="*/ 112 w 216"/>
                  <a:gd name="T53" fmla="*/ 314 h 330"/>
                  <a:gd name="T54" fmla="*/ 132 w 216"/>
                  <a:gd name="T55" fmla="*/ 293 h 330"/>
                  <a:gd name="T56" fmla="*/ 144 w 216"/>
                  <a:gd name="T57" fmla="*/ 265 h 330"/>
                  <a:gd name="T58" fmla="*/ 145 w 216"/>
                  <a:gd name="T59" fmla="*/ 203 h 330"/>
                  <a:gd name="T60" fmla="*/ 173 w 216"/>
                  <a:gd name="T61" fmla="*/ 161 h 330"/>
                  <a:gd name="T62" fmla="*/ 197 w 216"/>
                  <a:gd name="T63" fmla="*/ 83 h 330"/>
                  <a:gd name="T64" fmla="*/ 209 w 216"/>
                  <a:gd name="T65" fmla="*/ 44 h 330"/>
                  <a:gd name="T66" fmla="*/ 214 w 216"/>
                  <a:gd name="T67" fmla="*/ 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6" h="330">
                    <a:moveTo>
                      <a:pt x="214" y="5"/>
                    </a:moveTo>
                    <a:cubicBezTo>
                      <a:pt x="214" y="5"/>
                      <a:pt x="214" y="5"/>
                      <a:pt x="214" y="5"/>
                    </a:cubicBezTo>
                    <a:cubicBezTo>
                      <a:pt x="186" y="0"/>
                      <a:pt x="186" y="0"/>
                      <a:pt x="186" y="0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54" y="10"/>
                      <a:pt x="154" y="10"/>
                      <a:pt x="154" y="10"/>
                    </a:cubicBezTo>
                    <a:cubicBezTo>
                      <a:pt x="154" y="10"/>
                      <a:pt x="156" y="26"/>
                      <a:pt x="148" y="37"/>
                    </a:cubicBezTo>
                    <a:cubicBezTo>
                      <a:pt x="141" y="49"/>
                      <a:pt x="139" y="74"/>
                      <a:pt x="139" y="74"/>
                    </a:cubicBezTo>
                    <a:cubicBezTo>
                      <a:pt x="139" y="74"/>
                      <a:pt x="103" y="53"/>
                      <a:pt x="93" y="56"/>
                    </a:cubicBezTo>
                    <a:cubicBezTo>
                      <a:pt x="89" y="57"/>
                      <a:pt x="73" y="56"/>
                      <a:pt x="55" y="56"/>
                    </a:cubicBezTo>
                    <a:cubicBezTo>
                      <a:pt x="54" y="71"/>
                      <a:pt x="52" y="89"/>
                      <a:pt x="52" y="94"/>
                    </a:cubicBezTo>
                    <a:cubicBezTo>
                      <a:pt x="52" y="103"/>
                      <a:pt x="74" y="85"/>
                      <a:pt x="84" y="94"/>
                    </a:cubicBezTo>
                    <a:cubicBezTo>
                      <a:pt x="94" y="103"/>
                      <a:pt x="92" y="117"/>
                      <a:pt x="80" y="124"/>
                    </a:cubicBezTo>
                    <a:cubicBezTo>
                      <a:pt x="68" y="131"/>
                      <a:pt x="76" y="147"/>
                      <a:pt x="86" y="154"/>
                    </a:cubicBezTo>
                    <a:cubicBezTo>
                      <a:pt x="96" y="161"/>
                      <a:pt x="94" y="175"/>
                      <a:pt x="94" y="194"/>
                    </a:cubicBezTo>
                    <a:cubicBezTo>
                      <a:pt x="94" y="212"/>
                      <a:pt x="94" y="235"/>
                      <a:pt x="84" y="237"/>
                    </a:cubicBezTo>
                    <a:cubicBezTo>
                      <a:pt x="74" y="240"/>
                      <a:pt x="68" y="230"/>
                      <a:pt x="60" y="233"/>
                    </a:cubicBezTo>
                    <a:cubicBezTo>
                      <a:pt x="52" y="235"/>
                      <a:pt x="50" y="210"/>
                      <a:pt x="42" y="210"/>
                    </a:cubicBezTo>
                    <a:cubicBezTo>
                      <a:pt x="34" y="210"/>
                      <a:pt x="38" y="230"/>
                      <a:pt x="28" y="230"/>
                    </a:cubicBezTo>
                    <a:cubicBezTo>
                      <a:pt x="18" y="230"/>
                      <a:pt x="2" y="228"/>
                      <a:pt x="8" y="247"/>
                    </a:cubicBezTo>
                    <a:cubicBezTo>
                      <a:pt x="14" y="265"/>
                      <a:pt x="20" y="277"/>
                      <a:pt x="4" y="277"/>
                    </a:cubicBezTo>
                    <a:cubicBezTo>
                      <a:pt x="3" y="277"/>
                      <a:pt x="1" y="277"/>
                      <a:pt x="0" y="277"/>
                    </a:cubicBezTo>
                    <a:cubicBezTo>
                      <a:pt x="4" y="288"/>
                      <a:pt x="7" y="300"/>
                      <a:pt x="10" y="311"/>
                    </a:cubicBezTo>
                    <a:cubicBezTo>
                      <a:pt x="14" y="317"/>
                      <a:pt x="17" y="324"/>
                      <a:pt x="20" y="330"/>
                    </a:cubicBezTo>
                    <a:cubicBezTo>
                      <a:pt x="33" y="319"/>
                      <a:pt x="47" y="310"/>
                      <a:pt x="50" y="311"/>
                    </a:cubicBezTo>
                    <a:cubicBezTo>
                      <a:pt x="56" y="314"/>
                      <a:pt x="60" y="325"/>
                      <a:pt x="72" y="314"/>
                    </a:cubicBezTo>
                    <a:cubicBezTo>
                      <a:pt x="84" y="302"/>
                      <a:pt x="98" y="304"/>
                      <a:pt x="98" y="316"/>
                    </a:cubicBezTo>
                    <a:cubicBezTo>
                      <a:pt x="98" y="327"/>
                      <a:pt x="102" y="325"/>
                      <a:pt x="112" y="314"/>
                    </a:cubicBezTo>
                    <a:cubicBezTo>
                      <a:pt x="122" y="302"/>
                      <a:pt x="132" y="316"/>
                      <a:pt x="132" y="293"/>
                    </a:cubicBezTo>
                    <a:cubicBezTo>
                      <a:pt x="132" y="270"/>
                      <a:pt x="144" y="290"/>
                      <a:pt x="144" y="265"/>
                    </a:cubicBezTo>
                    <a:cubicBezTo>
                      <a:pt x="144" y="240"/>
                      <a:pt x="145" y="214"/>
                      <a:pt x="145" y="203"/>
                    </a:cubicBezTo>
                    <a:cubicBezTo>
                      <a:pt x="145" y="191"/>
                      <a:pt x="173" y="180"/>
                      <a:pt x="173" y="161"/>
                    </a:cubicBezTo>
                    <a:cubicBezTo>
                      <a:pt x="173" y="143"/>
                      <a:pt x="197" y="106"/>
                      <a:pt x="197" y="83"/>
                    </a:cubicBezTo>
                    <a:cubicBezTo>
                      <a:pt x="197" y="60"/>
                      <a:pt x="203" y="55"/>
                      <a:pt x="209" y="44"/>
                    </a:cubicBezTo>
                    <a:cubicBezTo>
                      <a:pt x="213" y="36"/>
                      <a:pt x="216" y="20"/>
                      <a:pt x="214" y="5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" name="Freeform 42">
                <a:extLst>
                  <a:ext uri="{FF2B5EF4-FFF2-40B4-BE49-F238E27FC236}">
                    <a16:creationId xmlns:a16="http://schemas.microsoft.com/office/drawing/2014/main" id="{E88500E3-BDAF-4247-A6FD-523F91427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6975" y="3446463"/>
                <a:ext cx="290513" cy="415926"/>
              </a:xfrm>
              <a:custGeom>
                <a:avLst/>
                <a:gdLst>
                  <a:gd name="T0" fmla="*/ 402 w 534"/>
                  <a:gd name="T1" fmla="*/ 41 h 763"/>
                  <a:gd name="T2" fmla="*/ 366 w 534"/>
                  <a:gd name="T3" fmla="*/ 48 h 763"/>
                  <a:gd name="T4" fmla="*/ 309 w 534"/>
                  <a:gd name="T5" fmla="*/ 41 h 763"/>
                  <a:gd name="T6" fmla="*/ 101 w 534"/>
                  <a:gd name="T7" fmla="*/ 50 h 763"/>
                  <a:gd name="T8" fmla="*/ 72 w 534"/>
                  <a:gd name="T9" fmla="*/ 128 h 763"/>
                  <a:gd name="T10" fmla="*/ 68 w 534"/>
                  <a:gd name="T11" fmla="*/ 289 h 763"/>
                  <a:gd name="T12" fmla="*/ 28 w 534"/>
                  <a:gd name="T13" fmla="*/ 333 h 763"/>
                  <a:gd name="T14" fmla="*/ 12 w 534"/>
                  <a:gd name="T15" fmla="*/ 388 h 763"/>
                  <a:gd name="T16" fmla="*/ 22 w 534"/>
                  <a:gd name="T17" fmla="*/ 437 h 763"/>
                  <a:gd name="T18" fmla="*/ 34 w 534"/>
                  <a:gd name="T19" fmla="*/ 476 h 763"/>
                  <a:gd name="T20" fmla="*/ 60 w 534"/>
                  <a:gd name="T21" fmla="*/ 545 h 763"/>
                  <a:gd name="T22" fmla="*/ 70 w 534"/>
                  <a:gd name="T23" fmla="*/ 561 h 763"/>
                  <a:gd name="T24" fmla="*/ 99 w 534"/>
                  <a:gd name="T25" fmla="*/ 586 h 763"/>
                  <a:gd name="T26" fmla="*/ 133 w 534"/>
                  <a:gd name="T27" fmla="*/ 630 h 763"/>
                  <a:gd name="T28" fmla="*/ 167 w 534"/>
                  <a:gd name="T29" fmla="*/ 674 h 763"/>
                  <a:gd name="T30" fmla="*/ 183 w 534"/>
                  <a:gd name="T31" fmla="*/ 705 h 763"/>
                  <a:gd name="T32" fmla="*/ 216 w 534"/>
                  <a:gd name="T33" fmla="*/ 724 h 763"/>
                  <a:gd name="T34" fmla="*/ 250 w 534"/>
                  <a:gd name="T35" fmla="*/ 721 h 763"/>
                  <a:gd name="T36" fmla="*/ 311 w 534"/>
                  <a:gd name="T37" fmla="*/ 750 h 763"/>
                  <a:gd name="T38" fmla="*/ 355 w 534"/>
                  <a:gd name="T39" fmla="*/ 749 h 763"/>
                  <a:gd name="T40" fmla="*/ 386 w 534"/>
                  <a:gd name="T41" fmla="*/ 735 h 763"/>
                  <a:gd name="T42" fmla="*/ 415 w 534"/>
                  <a:gd name="T43" fmla="*/ 709 h 763"/>
                  <a:gd name="T44" fmla="*/ 443 w 534"/>
                  <a:gd name="T45" fmla="*/ 717 h 763"/>
                  <a:gd name="T46" fmla="*/ 413 w 534"/>
                  <a:gd name="T47" fmla="*/ 657 h 763"/>
                  <a:gd name="T48" fmla="*/ 356 w 534"/>
                  <a:gd name="T49" fmla="*/ 597 h 763"/>
                  <a:gd name="T50" fmla="*/ 387 w 534"/>
                  <a:gd name="T51" fmla="*/ 569 h 763"/>
                  <a:gd name="T52" fmla="*/ 401 w 534"/>
                  <a:gd name="T53" fmla="*/ 493 h 763"/>
                  <a:gd name="T54" fmla="*/ 425 w 534"/>
                  <a:gd name="T55" fmla="*/ 440 h 763"/>
                  <a:gd name="T56" fmla="*/ 459 w 534"/>
                  <a:gd name="T57" fmla="*/ 394 h 763"/>
                  <a:gd name="T58" fmla="*/ 473 w 534"/>
                  <a:gd name="T59" fmla="*/ 299 h 763"/>
                  <a:gd name="T60" fmla="*/ 503 w 534"/>
                  <a:gd name="T61" fmla="*/ 241 h 763"/>
                  <a:gd name="T62" fmla="*/ 514 w 534"/>
                  <a:gd name="T63" fmla="*/ 187 h 763"/>
                  <a:gd name="T64" fmla="*/ 487 w 534"/>
                  <a:gd name="T65" fmla="*/ 66 h 763"/>
                  <a:gd name="T66" fmla="*/ 441 w 534"/>
                  <a:gd name="T67" fmla="*/ 0 h 763"/>
                  <a:gd name="T68" fmla="*/ 423 w 534"/>
                  <a:gd name="T69" fmla="*/ 14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34" h="763">
                    <a:moveTo>
                      <a:pt x="423" y="14"/>
                    </a:moveTo>
                    <a:cubicBezTo>
                      <a:pt x="414" y="14"/>
                      <a:pt x="418" y="41"/>
                      <a:pt x="402" y="41"/>
                    </a:cubicBezTo>
                    <a:cubicBezTo>
                      <a:pt x="387" y="41"/>
                      <a:pt x="393" y="59"/>
                      <a:pt x="383" y="59"/>
                    </a:cubicBezTo>
                    <a:cubicBezTo>
                      <a:pt x="374" y="59"/>
                      <a:pt x="366" y="48"/>
                      <a:pt x="366" y="48"/>
                    </a:cubicBezTo>
                    <a:cubicBezTo>
                      <a:pt x="324" y="48"/>
                      <a:pt x="324" y="48"/>
                      <a:pt x="324" y="48"/>
                    </a:cubicBezTo>
                    <a:cubicBezTo>
                      <a:pt x="324" y="48"/>
                      <a:pt x="315" y="37"/>
                      <a:pt x="309" y="41"/>
                    </a:cubicBezTo>
                    <a:cubicBezTo>
                      <a:pt x="303" y="45"/>
                      <a:pt x="298" y="50"/>
                      <a:pt x="298" y="50"/>
                    </a:cubicBezTo>
                    <a:cubicBezTo>
                      <a:pt x="101" y="50"/>
                      <a:pt x="101" y="50"/>
                      <a:pt x="101" y="50"/>
                    </a:cubicBezTo>
                    <a:cubicBezTo>
                      <a:pt x="101" y="96"/>
                      <a:pt x="101" y="128"/>
                      <a:pt x="101" y="128"/>
                    </a:cubicBezTo>
                    <a:cubicBezTo>
                      <a:pt x="72" y="128"/>
                      <a:pt x="72" y="128"/>
                      <a:pt x="72" y="128"/>
                    </a:cubicBezTo>
                    <a:cubicBezTo>
                      <a:pt x="72" y="250"/>
                      <a:pt x="72" y="250"/>
                      <a:pt x="72" y="250"/>
                    </a:cubicBezTo>
                    <a:cubicBezTo>
                      <a:pt x="72" y="250"/>
                      <a:pt x="74" y="287"/>
                      <a:pt x="68" y="289"/>
                    </a:cubicBezTo>
                    <a:cubicBezTo>
                      <a:pt x="62" y="292"/>
                      <a:pt x="40" y="299"/>
                      <a:pt x="40" y="310"/>
                    </a:cubicBezTo>
                    <a:cubicBezTo>
                      <a:pt x="40" y="322"/>
                      <a:pt x="38" y="331"/>
                      <a:pt x="28" y="333"/>
                    </a:cubicBezTo>
                    <a:cubicBezTo>
                      <a:pt x="18" y="335"/>
                      <a:pt x="28" y="361"/>
                      <a:pt x="14" y="361"/>
                    </a:cubicBezTo>
                    <a:cubicBezTo>
                      <a:pt x="0" y="361"/>
                      <a:pt x="20" y="379"/>
                      <a:pt x="12" y="388"/>
                    </a:cubicBezTo>
                    <a:cubicBezTo>
                      <a:pt x="4" y="398"/>
                      <a:pt x="6" y="409"/>
                      <a:pt x="16" y="409"/>
                    </a:cubicBezTo>
                    <a:cubicBezTo>
                      <a:pt x="26" y="409"/>
                      <a:pt x="22" y="423"/>
                      <a:pt x="22" y="437"/>
                    </a:cubicBezTo>
                    <a:cubicBezTo>
                      <a:pt x="22" y="451"/>
                      <a:pt x="38" y="460"/>
                      <a:pt x="38" y="460"/>
                    </a:cubicBezTo>
                    <a:cubicBezTo>
                      <a:pt x="34" y="476"/>
                      <a:pt x="34" y="476"/>
                      <a:pt x="34" y="476"/>
                    </a:cubicBezTo>
                    <a:cubicBezTo>
                      <a:pt x="34" y="476"/>
                      <a:pt x="56" y="506"/>
                      <a:pt x="58" y="513"/>
                    </a:cubicBezTo>
                    <a:cubicBezTo>
                      <a:pt x="60" y="520"/>
                      <a:pt x="72" y="538"/>
                      <a:pt x="60" y="545"/>
                    </a:cubicBezTo>
                    <a:cubicBezTo>
                      <a:pt x="48" y="552"/>
                      <a:pt x="56" y="559"/>
                      <a:pt x="56" y="559"/>
                    </a:cubicBezTo>
                    <a:cubicBezTo>
                      <a:pt x="70" y="561"/>
                      <a:pt x="70" y="561"/>
                      <a:pt x="70" y="561"/>
                    </a:cubicBezTo>
                    <a:cubicBezTo>
                      <a:pt x="74" y="573"/>
                      <a:pt x="74" y="573"/>
                      <a:pt x="74" y="573"/>
                    </a:cubicBezTo>
                    <a:cubicBezTo>
                      <a:pt x="74" y="573"/>
                      <a:pt x="89" y="573"/>
                      <a:pt x="99" y="586"/>
                    </a:cubicBezTo>
                    <a:cubicBezTo>
                      <a:pt x="109" y="600"/>
                      <a:pt x="113" y="603"/>
                      <a:pt x="113" y="609"/>
                    </a:cubicBezTo>
                    <a:cubicBezTo>
                      <a:pt x="113" y="616"/>
                      <a:pt x="121" y="619"/>
                      <a:pt x="133" y="630"/>
                    </a:cubicBezTo>
                    <a:cubicBezTo>
                      <a:pt x="145" y="642"/>
                      <a:pt x="145" y="649"/>
                      <a:pt x="145" y="655"/>
                    </a:cubicBezTo>
                    <a:cubicBezTo>
                      <a:pt x="145" y="662"/>
                      <a:pt x="167" y="674"/>
                      <a:pt x="167" y="674"/>
                    </a:cubicBezTo>
                    <a:cubicBezTo>
                      <a:pt x="174" y="695"/>
                      <a:pt x="174" y="695"/>
                      <a:pt x="174" y="695"/>
                    </a:cubicBezTo>
                    <a:cubicBezTo>
                      <a:pt x="178" y="698"/>
                      <a:pt x="181" y="700"/>
                      <a:pt x="183" y="705"/>
                    </a:cubicBezTo>
                    <a:cubicBezTo>
                      <a:pt x="187" y="717"/>
                      <a:pt x="197" y="724"/>
                      <a:pt x="197" y="724"/>
                    </a:cubicBezTo>
                    <a:cubicBezTo>
                      <a:pt x="197" y="724"/>
                      <a:pt x="208" y="733"/>
                      <a:pt x="216" y="724"/>
                    </a:cubicBezTo>
                    <a:cubicBezTo>
                      <a:pt x="224" y="714"/>
                      <a:pt x="234" y="726"/>
                      <a:pt x="234" y="726"/>
                    </a:cubicBezTo>
                    <a:cubicBezTo>
                      <a:pt x="234" y="726"/>
                      <a:pt x="244" y="717"/>
                      <a:pt x="250" y="721"/>
                    </a:cubicBezTo>
                    <a:cubicBezTo>
                      <a:pt x="254" y="724"/>
                      <a:pt x="272" y="741"/>
                      <a:pt x="287" y="758"/>
                    </a:cubicBezTo>
                    <a:cubicBezTo>
                      <a:pt x="290" y="757"/>
                      <a:pt x="305" y="750"/>
                      <a:pt x="311" y="750"/>
                    </a:cubicBezTo>
                    <a:cubicBezTo>
                      <a:pt x="318" y="749"/>
                      <a:pt x="328" y="763"/>
                      <a:pt x="331" y="758"/>
                    </a:cubicBezTo>
                    <a:cubicBezTo>
                      <a:pt x="334" y="753"/>
                      <a:pt x="349" y="745"/>
                      <a:pt x="355" y="749"/>
                    </a:cubicBezTo>
                    <a:cubicBezTo>
                      <a:pt x="360" y="752"/>
                      <a:pt x="374" y="753"/>
                      <a:pt x="375" y="747"/>
                    </a:cubicBezTo>
                    <a:cubicBezTo>
                      <a:pt x="375" y="743"/>
                      <a:pt x="381" y="739"/>
                      <a:pt x="386" y="735"/>
                    </a:cubicBezTo>
                    <a:cubicBezTo>
                      <a:pt x="388" y="733"/>
                      <a:pt x="389" y="731"/>
                      <a:pt x="390" y="729"/>
                    </a:cubicBezTo>
                    <a:cubicBezTo>
                      <a:pt x="391" y="722"/>
                      <a:pt x="408" y="711"/>
                      <a:pt x="415" y="709"/>
                    </a:cubicBezTo>
                    <a:cubicBezTo>
                      <a:pt x="423" y="707"/>
                      <a:pt x="431" y="707"/>
                      <a:pt x="435" y="712"/>
                    </a:cubicBezTo>
                    <a:cubicBezTo>
                      <a:pt x="436" y="714"/>
                      <a:pt x="439" y="716"/>
                      <a:pt x="443" y="717"/>
                    </a:cubicBezTo>
                    <a:cubicBezTo>
                      <a:pt x="445" y="696"/>
                      <a:pt x="449" y="684"/>
                      <a:pt x="443" y="684"/>
                    </a:cubicBezTo>
                    <a:cubicBezTo>
                      <a:pt x="435" y="684"/>
                      <a:pt x="419" y="675"/>
                      <a:pt x="413" y="657"/>
                    </a:cubicBezTo>
                    <a:cubicBezTo>
                      <a:pt x="407" y="638"/>
                      <a:pt x="389" y="627"/>
                      <a:pt x="386" y="615"/>
                    </a:cubicBezTo>
                    <a:cubicBezTo>
                      <a:pt x="382" y="604"/>
                      <a:pt x="360" y="606"/>
                      <a:pt x="356" y="597"/>
                    </a:cubicBezTo>
                    <a:cubicBezTo>
                      <a:pt x="352" y="587"/>
                      <a:pt x="362" y="587"/>
                      <a:pt x="362" y="576"/>
                    </a:cubicBezTo>
                    <a:cubicBezTo>
                      <a:pt x="362" y="564"/>
                      <a:pt x="386" y="571"/>
                      <a:pt x="387" y="569"/>
                    </a:cubicBezTo>
                    <a:cubicBezTo>
                      <a:pt x="389" y="567"/>
                      <a:pt x="391" y="541"/>
                      <a:pt x="391" y="527"/>
                    </a:cubicBezTo>
                    <a:cubicBezTo>
                      <a:pt x="391" y="514"/>
                      <a:pt x="407" y="500"/>
                      <a:pt x="401" y="493"/>
                    </a:cubicBezTo>
                    <a:cubicBezTo>
                      <a:pt x="395" y="486"/>
                      <a:pt x="407" y="484"/>
                      <a:pt x="415" y="477"/>
                    </a:cubicBezTo>
                    <a:cubicBezTo>
                      <a:pt x="423" y="470"/>
                      <a:pt x="417" y="449"/>
                      <a:pt x="425" y="440"/>
                    </a:cubicBezTo>
                    <a:cubicBezTo>
                      <a:pt x="433" y="431"/>
                      <a:pt x="439" y="412"/>
                      <a:pt x="445" y="412"/>
                    </a:cubicBezTo>
                    <a:cubicBezTo>
                      <a:pt x="451" y="412"/>
                      <a:pt x="459" y="403"/>
                      <a:pt x="459" y="394"/>
                    </a:cubicBezTo>
                    <a:cubicBezTo>
                      <a:pt x="459" y="384"/>
                      <a:pt x="473" y="366"/>
                      <a:pt x="471" y="350"/>
                    </a:cubicBezTo>
                    <a:cubicBezTo>
                      <a:pt x="469" y="334"/>
                      <a:pt x="463" y="313"/>
                      <a:pt x="473" y="299"/>
                    </a:cubicBezTo>
                    <a:cubicBezTo>
                      <a:pt x="483" y="285"/>
                      <a:pt x="487" y="274"/>
                      <a:pt x="485" y="262"/>
                    </a:cubicBezTo>
                    <a:cubicBezTo>
                      <a:pt x="483" y="251"/>
                      <a:pt x="497" y="248"/>
                      <a:pt x="503" y="241"/>
                    </a:cubicBezTo>
                    <a:cubicBezTo>
                      <a:pt x="507" y="236"/>
                      <a:pt x="522" y="229"/>
                      <a:pt x="534" y="208"/>
                    </a:cubicBezTo>
                    <a:cubicBezTo>
                      <a:pt x="526" y="198"/>
                      <a:pt x="519" y="189"/>
                      <a:pt x="514" y="187"/>
                    </a:cubicBezTo>
                    <a:cubicBezTo>
                      <a:pt x="502" y="181"/>
                      <a:pt x="495" y="157"/>
                      <a:pt x="495" y="128"/>
                    </a:cubicBezTo>
                    <a:cubicBezTo>
                      <a:pt x="495" y="99"/>
                      <a:pt x="488" y="76"/>
                      <a:pt x="487" y="66"/>
                    </a:cubicBezTo>
                    <a:cubicBezTo>
                      <a:pt x="486" y="57"/>
                      <a:pt x="474" y="37"/>
                      <a:pt x="459" y="28"/>
                    </a:cubicBezTo>
                    <a:cubicBezTo>
                      <a:pt x="449" y="21"/>
                      <a:pt x="443" y="11"/>
                      <a:pt x="441" y="0"/>
                    </a:cubicBezTo>
                    <a:cubicBezTo>
                      <a:pt x="441" y="0"/>
                      <a:pt x="441" y="1"/>
                      <a:pt x="440" y="1"/>
                    </a:cubicBezTo>
                    <a:cubicBezTo>
                      <a:pt x="431" y="17"/>
                      <a:pt x="433" y="14"/>
                      <a:pt x="423" y="1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" name="Freeform 43">
                <a:extLst>
                  <a:ext uri="{FF2B5EF4-FFF2-40B4-BE49-F238E27FC236}">
                    <a16:creationId xmlns:a16="http://schemas.microsoft.com/office/drawing/2014/main" id="{B173079F-C497-4588-BD73-CC13D3B09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3051" y="3671889"/>
                <a:ext cx="33338" cy="38100"/>
              </a:xfrm>
              <a:custGeom>
                <a:avLst/>
                <a:gdLst>
                  <a:gd name="T0" fmla="*/ 23 w 63"/>
                  <a:gd name="T1" fmla="*/ 9 h 71"/>
                  <a:gd name="T2" fmla="*/ 7 w 63"/>
                  <a:gd name="T3" fmla="*/ 35 h 71"/>
                  <a:gd name="T4" fmla="*/ 6 w 63"/>
                  <a:gd name="T5" fmla="*/ 66 h 71"/>
                  <a:gd name="T6" fmla="*/ 24 w 63"/>
                  <a:gd name="T7" fmla="*/ 65 h 71"/>
                  <a:gd name="T8" fmla="*/ 40 w 63"/>
                  <a:gd name="T9" fmla="*/ 71 h 71"/>
                  <a:gd name="T10" fmla="*/ 53 w 63"/>
                  <a:gd name="T11" fmla="*/ 53 h 71"/>
                  <a:gd name="T12" fmla="*/ 36 w 63"/>
                  <a:gd name="T13" fmla="*/ 44 h 71"/>
                  <a:gd name="T14" fmla="*/ 54 w 63"/>
                  <a:gd name="T15" fmla="*/ 27 h 71"/>
                  <a:gd name="T16" fmla="*/ 51 w 63"/>
                  <a:gd name="T17" fmla="*/ 5 h 71"/>
                  <a:gd name="T18" fmla="*/ 47 w 63"/>
                  <a:gd name="T19" fmla="*/ 0 h 71"/>
                  <a:gd name="T20" fmla="*/ 38 w 63"/>
                  <a:gd name="T21" fmla="*/ 7 h 71"/>
                  <a:gd name="T22" fmla="*/ 23 w 63"/>
                  <a:gd name="T23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71">
                    <a:moveTo>
                      <a:pt x="23" y="9"/>
                    </a:moveTo>
                    <a:cubicBezTo>
                      <a:pt x="21" y="12"/>
                      <a:pt x="13" y="27"/>
                      <a:pt x="7" y="35"/>
                    </a:cubicBezTo>
                    <a:cubicBezTo>
                      <a:pt x="0" y="44"/>
                      <a:pt x="4" y="61"/>
                      <a:pt x="6" y="66"/>
                    </a:cubicBezTo>
                    <a:cubicBezTo>
                      <a:pt x="8" y="71"/>
                      <a:pt x="18" y="70"/>
                      <a:pt x="24" y="65"/>
                    </a:cubicBezTo>
                    <a:cubicBezTo>
                      <a:pt x="29" y="61"/>
                      <a:pt x="33" y="63"/>
                      <a:pt x="40" y="71"/>
                    </a:cubicBezTo>
                    <a:cubicBezTo>
                      <a:pt x="43" y="65"/>
                      <a:pt x="48" y="58"/>
                      <a:pt x="53" y="53"/>
                    </a:cubicBezTo>
                    <a:cubicBezTo>
                      <a:pt x="45" y="47"/>
                      <a:pt x="38" y="46"/>
                      <a:pt x="36" y="44"/>
                    </a:cubicBezTo>
                    <a:cubicBezTo>
                      <a:pt x="32" y="40"/>
                      <a:pt x="45" y="29"/>
                      <a:pt x="54" y="27"/>
                    </a:cubicBezTo>
                    <a:cubicBezTo>
                      <a:pt x="63" y="25"/>
                      <a:pt x="59" y="13"/>
                      <a:pt x="51" y="5"/>
                    </a:cubicBezTo>
                    <a:cubicBezTo>
                      <a:pt x="50" y="4"/>
                      <a:pt x="49" y="2"/>
                      <a:pt x="47" y="0"/>
                    </a:cubicBezTo>
                    <a:cubicBezTo>
                      <a:pt x="43" y="3"/>
                      <a:pt x="39" y="6"/>
                      <a:pt x="38" y="7"/>
                    </a:cubicBezTo>
                    <a:cubicBezTo>
                      <a:pt x="36" y="11"/>
                      <a:pt x="31" y="10"/>
                      <a:pt x="23" y="9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" name="Freeform 44">
                <a:extLst>
                  <a:ext uri="{FF2B5EF4-FFF2-40B4-BE49-F238E27FC236}">
                    <a16:creationId xmlns:a16="http://schemas.microsoft.com/office/drawing/2014/main" id="{18BA1819-5872-427D-8EEA-A5FC9472A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388" y="3560763"/>
                <a:ext cx="119063" cy="117475"/>
              </a:xfrm>
              <a:custGeom>
                <a:avLst/>
                <a:gdLst>
                  <a:gd name="T0" fmla="*/ 40 w 218"/>
                  <a:gd name="T1" fmla="*/ 33 h 216"/>
                  <a:gd name="T2" fmla="*/ 22 w 218"/>
                  <a:gd name="T3" fmla="*/ 54 h 216"/>
                  <a:gd name="T4" fmla="*/ 10 w 218"/>
                  <a:gd name="T5" fmla="*/ 91 h 216"/>
                  <a:gd name="T6" fmla="*/ 8 w 218"/>
                  <a:gd name="T7" fmla="*/ 141 h 216"/>
                  <a:gd name="T8" fmla="*/ 35 w 218"/>
                  <a:gd name="T9" fmla="*/ 143 h 216"/>
                  <a:gd name="T10" fmla="*/ 45 w 218"/>
                  <a:gd name="T11" fmla="*/ 132 h 216"/>
                  <a:gd name="T12" fmla="*/ 60 w 218"/>
                  <a:gd name="T13" fmla="*/ 127 h 216"/>
                  <a:gd name="T14" fmla="*/ 80 w 218"/>
                  <a:gd name="T15" fmla="*/ 136 h 216"/>
                  <a:gd name="T16" fmla="*/ 94 w 218"/>
                  <a:gd name="T17" fmla="*/ 136 h 216"/>
                  <a:gd name="T18" fmla="*/ 126 w 218"/>
                  <a:gd name="T19" fmla="*/ 136 h 216"/>
                  <a:gd name="T20" fmla="*/ 194 w 218"/>
                  <a:gd name="T21" fmla="*/ 213 h 216"/>
                  <a:gd name="T22" fmla="*/ 194 w 218"/>
                  <a:gd name="T23" fmla="*/ 214 h 216"/>
                  <a:gd name="T24" fmla="*/ 209 w 218"/>
                  <a:gd name="T25" fmla="*/ 212 h 216"/>
                  <a:gd name="T26" fmla="*/ 218 w 218"/>
                  <a:gd name="T27" fmla="*/ 205 h 216"/>
                  <a:gd name="T28" fmla="*/ 184 w 218"/>
                  <a:gd name="T29" fmla="*/ 161 h 216"/>
                  <a:gd name="T30" fmla="*/ 133 w 218"/>
                  <a:gd name="T31" fmla="*/ 120 h 216"/>
                  <a:gd name="T32" fmla="*/ 112 w 218"/>
                  <a:gd name="T33" fmla="*/ 96 h 216"/>
                  <a:gd name="T34" fmla="*/ 89 w 218"/>
                  <a:gd name="T35" fmla="*/ 42 h 216"/>
                  <a:gd name="T36" fmla="*/ 71 w 218"/>
                  <a:gd name="T37" fmla="*/ 0 h 216"/>
                  <a:gd name="T38" fmla="*/ 40 w 218"/>
                  <a:gd name="T39" fmla="*/ 33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8" h="216">
                    <a:moveTo>
                      <a:pt x="40" y="33"/>
                    </a:moveTo>
                    <a:cubicBezTo>
                      <a:pt x="34" y="40"/>
                      <a:pt x="20" y="43"/>
                      <a:pt x="22" y="54"/>
                    </a:cubicBezTo>
                    <a:cubicBezTo>
                      <a:pt x="24" y="66"/>
                      <a:pt x="20" y="77"/>
                      <a:pt x="10" y="91"/>
                    </a:cubicBezTo>
                    <a:cubicBezTo>
                      <a:pt x="0" y="105"/>
                      <a:pt x="6" y="125"/>
                      <a:pt x="8" y="141"/>
                    </a:cubicBezTo>
                    <a:cubicBezTo>
                      <a:pt x="20" y="141"/>
                      <a:pt x="32" y="140"/>
                      <a:pt x="35" y="143"/>
                    </a:cubicBezTo>
                    <a:cubicBezTo>
                      <a:pt x="40" y="149"/>
                      <a:pt x="42" y="143"/>
                      <a:pt x="45" y="132"/>
                    </a:cubicBezTo>
                    <a:cubicBezTo>
                      <a:pt x="48" y="120"/>
                      <a:pt x="54" y="121"/>
                      <a:pt x="60" y="127"/>
                    </a:cubicBezTo>
                    <a:cubicBezTo>
                      <a:pt x="66" y="133"/>
                      <a:pt x="70" y="142"/>
                      <a:pt x="80" y="136"/>
                    </a:cubicBezTo>
                    <a:cubicBezTo>
                      <a:pt x="90" y="130"/>
                      <a:pt x="89" y="134"/>
                      <a:pt x="94" y="136"/>
                    </a:cubicBezTo>
                    <a:cubicBezTo>
                      <a:pt x="99" y="139"/>
                      <a:pt x="119" y="135"/>
                      <a:pt x="126" y="136"/>
                    </a:cubicBezTo>
                    <a:cubicBezTo>
                      <a:pt x="133" y="137"/>
                      <a:pt x="194" y="213"/>
                      <a:pt x="194" y="213"/>
                    </a:cubicBezTo>
                    <a:cubicBezTo>
                      <a:pt x="194" y="213"/>
                      <a:pt x="194" y="213"/>
                      <a:pt x="194" y="214"/>
                    </a:cubicBezTo>
                    <a:cubicBezTo>
                      <a:pt x="202" y="215"/>
                      <a:pt x="207" y="216"/>
                      <a:pt x="209" y="212"/>
                    </a:cubicBezTo>
                    <a:cubicBezTo>
                      <a:pt x="210" y="211"/>
                      <a:pt x="214" y="208"/>
                      <a:pt x="218" y="205"/>
                    </a:cubicBezTo>
                    <a:cubicBezTo>
                      <a:pt x="210" y="197"/>
                      <a:pt x="199" y="183"/>
                      <a:pt x="184" y="161"/>
                    </a:cubicBezTo>
                    <a:cubicBezTo>
                      <a:pt x="166" y="134"/>
                      <a:pt x="144" y="120"/>
                      <a:pt x="133" y="120"/>
                    </a:cubicBezTo>
                    <a:cubicBezTo>
                      <a:pt x="121" y="120"/>
                      <a:pt x="120" y="97"/>
                      <a:pt x="112" y="96"/>
                    </a:cubicBezTo>
                    <a:cubicBezTo>
                      <a:pt x="105" y="95"/>
                      <a:pt x="89" y="63"/>
                      <a:pt x="89" y="42"/>
                    </a:cubicBezTo>
                    <a:cubicBezTo>
                      <a:pt x="88" y="30"/>
                      <a:pt x="80" y="13"/>
                      <a:pt x="71" y="0"/>
                    </a:cubicBezTo>
                    <a:cubicBezTo>
                      <a:pt x="59" y="21"/>
                      <a:pt x="44" y="28"/>
                      <a:pt x="40" y="3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" name="Freeform 45">
                <a:extLst>
                  <a:ext uri="{FF2B5EF4-FFF2-40B4-BE49-F238E27FC236}">
                    <a16:creationId xmlns:a16="http://schemas.microsoft.com/office/drawing/2014/main" id="{FE4BFAE3-D379-4339-9700-8279C258D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9063" y="3625851"/>
                <a:ext cx="263525" cy="236538"/>
              </a:xfrm>
              <a:custGeom>
                <a:avLst/>
                <a:gdLst>
                  <a:gd name="T0" fmla="*/ 34 w 485"/>
                  <a:gd name="T1" fmla="*/ 287 h 437"/>
                  <a:gd name="T2" fmla="*/ 61 w 485"/>
                  <a:gd name="T3" fmla="*/ 329 h 437"/>
                  <a:gd name="T4" fmla="*/ 91 w 485"/>
                  <a:gd name="T5" fmla="*/ 356 h 437"/>
                  <a:gd name="T6" fmla="*/ 91 w 485"/>
                  <a:gd name="T7" fmla="*/ 389 h 437"/>
                  <a:gd name="T8" fmla="*/ 101 w 485"/>
                  <a:gd name="T9" fmla="*/ 394 h 437"/>
                  <a:gd name="T10" fmla="*/ 134 w 485"/>
                  <a:gd name="T11" fmla="*/ 402 h 437"/>
                  <a:gd name="T12" fmla="*/ 171 w 485"/>
                  <a:gd name="T13" fmla="*/ 427 h 437"/>
                  <a:gd name="T14" fmla="*/ 208 w 485"/>
                  <a:gd name="T15" fmla="*/ 434 h 437"/>
                  <a:gd name="T16" fmla="*/ 230 w 485"/>
                  <a:gd name="T17" fmla="*/ 414 h 437"/>
                  <a:gd name="T18" fmla="*/ 257 w 485"/>
                  <a:gd name="T19" fmla="*/ 408 h 437"/>
                  <a:gd name="T20" fmla="*/ 273 w 485"/>
                  <a:gd name="T21" fmla="*/ 415 h 437"/>
                  <a:gd name="T22" fmla="*/ 289 w 485"/>
                  <a:gd name="T23" fmla="*/ 410 h 437"/>
                  <a:gd name="T24" fmla="*/ 315 w 485"/>
                  <a:gd name="T25" fmla="*/ 405 h 437"/>
                  <a:gd name="T26" fmla="*/ 357 w 485"/>
                  <a:gd name="T27" fmla="*/ 379 h 437"/>
                  <a:gd name="T28" fmla="*/ 393 w 485"/>
                  <a:gd name="T29" fmla="*/ 372 h 437"/>
                  <a:gd name="T30" fmla="*/ 479 w 485"/>
                  <a:gd name="T31" fmla="*/ 273 h 437"/>
                  <a:gd name="T32" fmla="*/ 467 w 485"/>
                  <a:gd name="T33" fmla="*/ 264 h 437"/>
                  <a:gd name="T34" fmla="*/ 423 w 485"/>
                  <a:gd name="T35" fmla="*/ 253 h 437"/>
                  <a:gd name="T36" fmla="*/ 358 w 485"/>
                  <a:gd name="T37" fmla="*/ 226 h 437"/>
                  <a:gd name="T38" fmla="*/ 337 w 485"/>
                  <a:gd name="T39" fmla="*/ 204 h 437"/>
                  <a:gd name="T40" fmla="*/ 317 w 485"/>
                  <a:gd name="T41" fmla="*/ 170 h 437"/>
                  <a:gd name="T42" fmla="*/ 322 w 485"/>
                  <a:gd name="T43" fmla="*/ 156 h 437"/>
                  <a:gd name="T44" fmla="*/ 306 w 485"/>
                  <a:gd name="T45" fmla="*/ 150 h 437"/>
                  <a:gd name="T46" fmla="*/ 288 w 485"/>
                  <a:gd name="T47" fmla="*/ 151 h 437"/>
                  <a:gd name="T48" fmla="*/ 289 w 485"/>
                  <a:gd name="T49" fmla="*/ 120 h 437"/>
                  <a:gd name="T50" fmla="*/ 305 w 485"/>
                  <a:gd name="T51" fmla="*/ 93 h 437"/>
                  <a:gd name="T52" fmla="*/ 237 w 485"/>
                  <a:gd name="T53" fmla="*/ 16 h 437"/>
                  <a:gd name="T54" fmla="*/ 205 w 485"/>
                  <a:gd name="T55" fmla="*/ 16 h 437"/>
                  <a:gd name="T56" fmla="*/ 191 w 485"/>
                  <a:gd name="T57" fmla="*/ 16 h 437"/>
                  <a:gd name="T58" fmla="*/ 171 w 485"/>
                  <a:gd name="T59" fmla="*/ 7 h 437"/>
                  <a:gd name="T60" fmla="*/ 156 w 485"/>
                  <a:gd name="T61" fmla="*/ 12 h 437"/>
                  <a:gd name="T62" fmla="*/ 146 w 485"/>
                  <a:gd name="T63" fmla="*/ 23 h 437"/>
                  <a:gd name="T64" fmla="*/ 119 w 485"/>
                  <a:gd name="T65" fmla="*/ 21 h 437"/>
                  <a:gd name="T66" fmla="*/ 119 w 485"/>
                  <a:gd name="T67" fmla="*/ 22 h 437"/>
                  <a:gd name="T68" fmla="*/ 107 w 485"/>
                  <a:gd name="T69" fmla="*/ 66 h 437"/>
                  <a:gd name="T70" fmla="*/ 93 w 485"/>
                  <a:gd name="T71" fmla="*/ 84 h 437"/>
                  <a:gd name="T72" fmla="*/ 73 w 485"/>
                  <a:gd name="T73" fmla="*/ 112 h 437"/>
                  <a:gd name="T74" fmla="*/ 63 w 485"/>
                  <a:gd name="T75" fmla="*/ 149 h 437"/>
                  <a:gd name="T76" fmla="*/ 49 w 485"/>
                  <a:gd name="T77" fmla="*/ 165 h 437"/>
                  <a:gd name="T78" fmla="*/ 39 w 485"/>
                  <a:gd name="T79" fmla="*/ 199 h 437"/>
                  <a:gd name="T80" fmla="*/ 35 w 485"/>
                  <a:gd name="T81" fmla="*/ 241 h 437"/>
                  <a:gd name="T82" fmla="*/ 10 w 485"/>
                  <a:gd name="T83" fmla="*/ 248 h 437"/>
                  <a:gd name="T84" fmla="*/ 4 w 485"/>
                  <a:gd name="T85" fmla="*/ 269 h 437"/>
                  <a:gd name="T86" fmla="*/ 34 w 485"/>
                  <a:gd name="T87" fmla="*/ 28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5" h="437">
                    <a:moveTo>
                      <a:pt x="34" y="287"/>
                    </a:moveTo>
                    <a:cubicBezTo>
                      <a:pt x="37" y="299"/>
                      <a:pt x="55" y="310"/>
                      <a:pt x="61" y="329"/>
                    </a:cubicBezTo>
                    <a:cubicBezTo>
                      <a:pt x="67" y="347"/>
                      <a:pt x="83" y="356"/>
                      <a:pt x="91" y="356"/>
                    </a:cubicBezTo>
                    <a:cubicBezTo>
                      <a:pt x="97" y="356"/>
                      <a:pt x="93" y="368"/>
                      <a:pt x="91" y="389"/>
                    </a:cubicBezTo>
                    <a:cubicBezTo>
                      <a:pt x="94" y="391"/>
                      <a:pt x="99" y="393"/>
                      <a:pt x="101" y="394"/>
                    </a:cubicBezTo>
                    <a:cubicBezTo>
                      <a:pt x="106" y="398"/>
                      <a:pt x="127" y="394"/>
                      <a:pt x="134" y="402"/>
                    </a:cubicBezTo>
                    <a:cubicBezTo>
                      <a:pt x="141" y="409"/>
                      <a:pt x="164" y="427"/>
                      <a:pt x="171" y="427"/>
                    </a:cubicBezTo>
                    <a:cubicBezTo>
                      <a:pt x="178" y="427"/>
                      <a:pt x="204" y="431"/>
                      <a:pt x="208" y="434"/>
                    </a:cubicBezTo>
                    <a:cubicBezTo>
                      <a:pt x="213" y="437"/>
                      <a:pt x="218" y="422"/>
                      <a:pt x="230" y="414"/>
                    </a:cubicBezTo>
                    <a:cubicBezTo>
                      <a:pt x="241" y="407"/>
                      <a:pt x="255" y="402"/>
                      <a:pt x="257" y="408"/>
                    </a:cubicBezTo>
                    <a:cubicBezTo>
                      <a:pt x="260" y="413"/>
                      <a:pt x="267" y="418"/>
                      <a:pt x="273" y="415"/>
                    </a:cubicBezTo>
                    <a:cubicBezTo>
                      <a:pt x="276" y="414"/>
                      <a:pt x="282" y="412"/>
                      <a:pt x="289" y="410"/>
                    </a:cubicBezTo>
                    <a:cubicBezTo>
                      <a:pt x="300" y="407"/>
                      <a:pt x="312" y="405"/>
                      <a:pt x="315" y="405"/>
                    </a:cubicBezTo>
                    <a:cubicBezTo>
                      <a:pt x="321" y="406"/>
                      <a:pt x="337" y="379"/>
                      <a:pt x="357" y="379"/>
                    </a:cubicBezTo>
                    <a:cubicBezTo>
                      <a:pt x="378" y="379"/>
                      <a:pt x="384" y="384"/>
                      <a:pt x="393" y="372"/>
                    </a:cubicBezTo>
                    <a:cubicBezTo>
                      <a:pt x="402" y="360"/>
                      <a:pt x="472" y="278"/>
                      <a:pt x="479" y="273"/>
                    </a:cubicBezTo>
                    <a:cubicBezTo>
                      <a:pt x="485" y="267"/>
                      <a:pt x="474" y="264"/>
                      <a:pt x="467" y="264"/>
                    </a:cubicBezTo>
                    <a:cubicBezTo>
                      <a:pt x="460" y="264"/>
                      <a:pt x="446" y="264"/>
                      <a:pt x="423" y="253"/>
                    </a:cubicBezTo>
                    <a:cubicBezTo>
                      <a:pt x="400" y="242"/>
                      <a:pt x="365" y="228"/>
                      <a:pt x="358" y="226"/>
                    </a:cubicBezTo>
                    <a:cubicBezTo>
                      <a:pt x="352" y="225"/>
                      <a:pt x="342" y="207"/>
                      <a:pt x="337" y="204"/>
                    </a:cubicBezTo>
                    <a:cubicBezTo>
                      <a:pt x="331" y="201"/>
                      <a:pt x="320" y="177"/>
                      <a:pt x="317" y="170"/>
                    </a:cubicBezTo>
                    <a:cubicBezTo>
                      <a:pt x="316" y="167"/>
                      <a:pt x="318" y="162"/>
                      <a:pt x="322" y="156"/>
                    </a:cubicBezTo>
                    <a:cubicBezTo>
                      <a:pt x="315" y="148"/>
                      <a:pt x="311" y="146"/>
                      <a:pt x="306" y="150"/>
                    </a:cubicBezTo>
                    <a:cubicBezTo>
                      <a:pt x="300" y="155"/>
                      <a:pt x="290" y="156"/>
                      <a:pt x="288" y="151"/>
                    </a:cubicBezTo>
                    <a:cubicBezTo>
                      <a:pt x="286" y="146"/>
                      <a:pt x="282" y="129"/>
                      <a:pt x="289" y="120"/>
                    </a:cubicBezTo>
                    <a:cubicBezTo>
                      <a:pt x="296" y="110"/>
                      <a:pt x="305" y="93"/>
                      <a:pt x="305" y="93"/>
                    </a:cubicBezTo>
                    <a:cubicBezTo>
                      <a:pt x="305" y="93"/>
                      <a:pt x="244" y="17"/>
                      <a:pt x="237" y="16"/>
                    </a:cubicBezTo>
                    <a:cubicBezTo>
                      <a:pt x="230" y="15"/>
                      <a:pt x="210" y="19"/>
                      <a:pt x="205" y="16"/>
                    </a:cubicBezTo>
                    <a:cubicBezTo>
                      <a:pt x="200" y="14"/>
                      <a:pt x="201" y="10"/>
                      <a:pt x="191" y="16"/>
                    </a:cubicBezTo>
                    <a:cubicBezTo>
                      <a:pt x="181" y="22"/>
                      <a:pt x="177" y="13"/>
                      <a:pt x="171" y="7"/>
                    </a:cubicBezTo>
                    <a:cubicBezTo>
                      <a:pt x="165" y="1"/>
                      <a:pt x="159" y="0"/>
                      <a:pt x="156" y="12"/>
                    </a:cubicBezTo>
                    <a:cubicBezTo>
                      <a:pt x="153" y="23"/>
                      <a:pt x="151" y="29"/>
                      <a:pt x="146" y="23"/>
                    </a:cubicBezTo>
                    <a:cubicBezTo>
                      <a:pt x="143" y="20"/>
                      <a:pt x="131" y="21"/>
                      <a:pt x="119" y="21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21" y="38"/>
                      <a:pt x="107" y="56"/>
                      <a:pt x="107" y="66"/>
                    </a:cubicBezTo>
                    <a:cubicBezTo>
                      <a:pt x="107" y="75"/>
                      <a:pt x="99" y="84"/>
                      <a:pt x="93" y="84"/>
                    </a:cubicBezTo>
                    <a:cubicBezTo>
                      <a:pt x="87" y="84"/>
                      <a:pt x="81" y="103"/>
                      <a:pt x="73" y="112"/>
                    </a:cubicBezTo>
                    <a:cubicBezTo>
                      <a:pt x="65" y="121"/>
                      <a:pt x="71" y="142"/>
                      <a:pt x="63" y="149"/>
                    </a:cubicBezTo>
                    <a:cubicBezTo>
                      <a:pt x="55" y="156"/>
                      <a:pt x="43" y="158"/>
                      <a:pt x="49" y="165"/>
                    </a:cubicBezTo>
                    <a:cubicBezTo>
                      <a:pt x="55" y="172"/>
                      <a:pt x="39" y="186"/>
                      <a:pt x="39" y="199"/>
                    </a:cubicBezTo>
                    <a:cubicBezTo>
                      <a:pt x="39" y="213"/>
                      <a:pt x="37" y="239"/>
                      <a:pt x="35" y="241"/>
                    </a:cubicBezTo>
                    <a:cubicBezTo>
                      <a:pt x="34" y="243"/>
                      <a:pt x="10" y="236"/>
                      <a:pt x="10" y="248"/>
                    </a:cubicBezTo>
                    <a:cubicBezTo>
                      <a:pt x="10" y="259"/>
                      <a:pt x="0" y="259"/>
                      <a:pt x="4" y="269"/>
                    </a:cubicBezTo>
                    <a:cubicBezTo>
                      <a:pt x="8" y="278"/>
                      <a:pt x="30" y="276"/>
                      <a:pt x="34" y="287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" name="Freeform 46">
                <a:extLst>
                  <a:ext uri="{FF2B5EF4-FFF2-40B4-BE49-F238E27FC236}">
                    <a16:creationId xmlns:a16="http://schemas.microsoft.com/office/drawing/2014/main" id="{CC5E08D1-69A3-4426-B1E6-5474A307D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0338" y="3189288"/>
                <a:ext cx="26988" cy="38100"/>
              </a:xfrm>
              <a:custGeom>
                <a:avLst/>
                <a:gdLst>
                  <a:gd name="T0" fmla="*/ 40 w 49"/>
                  <a:gd name="T1" fmla="*/ 30 h 70"/>
                  <a:gd name="T2" fmla="*/ 24 w 49"/>
                  <a:gd name="T3" fmla="*/ 1 h 70"/>
                  <a:gd name="T4" fmla="*/ 24 w 49"/>
                  <a:gd name="T5" fmla="*/ 6 h 70"/>
                  <a:gd name="T6" fmla="*/ 0 w 49"/>
                  <a:gd name="T7" fmla="*/ 62 h 70"/>
                  <a:gd name="T8" fmla="*/ 15 w 49"/>
                  <a:gd name="T9" fmla="*/ 70 h 70"/>
                  <a:gd name="T10" fmla="*/ 40 w 49"/>
                  <a:gd name="T11" fmla="*/ 3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0">
                    <a:moveTo>
                      <a:pt x="40" y="30"/>
                    </a:moveTo>
                    <a:cubicBezTo>
                      <a:pt x="46" y="24"/>
                      <a:pt x="49" y="0"/>
                      <a:pt x="24" y="1"/>
                    </a:cubicBezTo>
                    <a:cubicBezTo>
                      <a:pt x="24" y="3"/>
                      <a:pt x="24" y="5"/>
                      <a:pt x="24" y="6"/>
                    </a:cubicBezTo>
                    <a:cubicBezTo>
                      <a:pt x="24" y="18"/>
                      <a:pt x="8" y="41"/>
                      <a:pt x="0" y="6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23" y="53"/>
                      <a:pt x="35" y="35"/>
                      <a:pt x="40" y="3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" name="Freeform 47">
                <a:extLst>
                  <a:ext uri="{FF2B5EF4-FFF2-40B4-BE49-F238E27FC236}">
                    <a16:creationId xmlns:a16="http://schemas.microsoft.com/office/drawing/2014/main" id="{3EFCB8E5-BDDC-4627-A754-DBEDF67BF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8276" y="3133725"/>
                <a:ext cx="120650" cy="111125"/>
              </a:xfrm>
              <a:custGeom>
                <a:avLst/>
                <a:gdLst>
                  <a:gd name="T0" fmla="*/ 25 w 221"/>
                  <a:gd name="T1" fmla="*/ 133 h 205"/>
                  <a:gd name="T2" fmla="*/ 0 w 221"/>
                  <a:gd name="T3" fmla="*/ 173 h 205"/>
                  <a:gd name="T4" fmla="*/ 2 w 221"/>
                  <a:gd name="T5" fmla="*/ 174 h 205"/>
                  <a:gd name="T6" fmla="*/ 4 w 221"/>
                  <a:gd name="T7" fmla="*/ 187 h 205"/>
                  <a:gd name="T8" fmla="*/ 33 w 221"/>
                  <a:gd name="T9" fmla="*/ 205 h 205"/>
                  <a:gd name="T10" fmla="*/ 64 w 221"/>
                  <a:gd name="T11" fmla="*/ 185 h 205"/>
                  <a:gd name="T12" fmla="*/ 174 w 221"/>
                  <a:gd name="T13" fmla="*/ 121 h 205"/>
                  <a:gd name="T14" fmla="*/ 182 w 221"/>
                  <a:gd name="T15" fmla="*/ 98 h 205"/>
                  <a:gd name="T16" fmla="*/ 185 w 221"/>
                  <a:gd name="T17" fmla="*/ 69 h 205"/>
                  <a:gd name="T18" fmla="*/ 182 w 221"/>
                  <a:gd name="T19" fmla="*/ 38 h 205"/>
                  <a:gd name="T20" fmla="*/ 202 w 221"/>
                  <a:gd name="T21" fmla="*/ 20 h 205"/>
                  <a:gd name="T22" fmla="*/ 221 w 221"/>
                  <a:gd name="T23" fmla="*/ 4 h 205"/>
                  <a:gd name="T24" fmla="*/ 209 w 221"/>
                  <a:gd name="T25" fmla="*/ 0 h 205"/>
                  <a:gd name="T26" fmla="*/ 173 w 221"/>
                  <a:gd name="T27" fmla="*/ 6 h 205"/>
                  <a:gd name="T28" fmla="*/ 130 w 221"/>
                  <a:gd name="T29" fmla="*/ 20 h 205"/>
                  <a:gd name="T30" fmla="*/ 93 w 221"/>
                  <a:gd name="T31" fmla="*/ 19 h 205"/>
                  <a:gd name="T32" fmla="*/ 73 w 221"/>
                  <a:gd name="T33" fmla="*/ 23 h 205"/>
                  <a:gd name="T34" fmla="*/ 44 w 221"/>
                  <a:gd name="T35" fmla="*/ 23 h 205"/>
                  <a:gd name="T36" fmla="*/ 31 w 221"/>
                  <a:gd name="T37" fmla="*/ 32 h 205"/>
                  <a:gd name="T38" fmla="*/ 12 w 221"/>
                  <a:gd name="T39" fmla="*/ 58 h 205"/>
                  <a:gd name="T40" fmla="*/ 12 w 221"/>
                  <a:gd name="T41" fmla="*/ 77 h 205"/>
                  <a:gd name="T42" fmla="*/ 9 w 221"/>
                  <a:gd name="T43" fmla="*/ 104 h 205"/>
                  <a:gd name="T44" fmla="*/ 25 w 221"/>
                  <a:gd name="T45" fmla="*/ 13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1" h="205">
                    <a:moveTo>
                      <a:pt x="25" y="133"/>
                    </a:moveTo>
                    <a:cubicBezTo>
                      <a:pt x="20" y="138"/>
                      <a:pt x="8" y="156"/>
                      <a:pt x="0" y="173"/>
                    </a:cubicBezTo>
                    <a:cubicBezTo>
                      <a:pt x="2" y="174"/>
                      <a:pt x="2" y="174"/>
                      <a:pt x="2" y="174"/>
                    </a:cubicBezTo>
                    <a:cubicBezTo>
                      <a:pt x="4" y="187"/>
                      <a:pt x="4" y="187"/>
                      <a:pt x="4" y="187"/>
                    </a:cubicBezTo>
                    <a:cubicBezTo>
                      <a:pt x="33" y="205"/>
                      <a:pt x="33" y="205"/>
                      <a:pt x="33" y="205"/>
                    </a:cubicBezTo>
                    <a:cubicBezTo>
                      <a:pt x="33" y="205"/>
                      <a:pt x="55" y="187"/>
                      <a:pt x="64" y="185"/>
                    </a:cubicBezTo>
                    <a:cubicBezTo>
                      <a:pt x="73" y="184"/>
                      <a:pt x="174" y="121"/>
                      <a:pt x="174" y="121"/>
                    </a:cubicBezTo>
                    <a:cubicBezTo>
                      <a:pt x="174" y="121"/>
                      <a:pt x="183" y="104"/>
                      <a:pt x="182" y="98"/>
                    </a:cubicBezTo>
                    <a:cubicBezTo>
                      <a:pt x="181" y="93"/>
                      <a:pt x="180" y="76"/>
                      <a:pt x="185" y="69"/>
                    </a:cubicBezTo>
                    <a:cubicBezTo>
                      <a:pt x="190" y="62"/>
                      <a:pt x="178" y="50"/>
                      <a:pt x="182" y="38"/>
                    </a:cubicBezTo>
                    <a:cubicBezTo>
                      <a:pt x="186" y="26"/>
                      <a:pt x="202" y="20"/>
                      <a:pt x="202" y="20"/>
                    </a:cubicBezTo>
                    <a:cubicBezTo>
                      <a:pt x="221" y="4"/>
                      <a:pt x="221" y="4"/>
                      <a:pt x="221" y="4"/>
                    </a:cubicBezTo>
                    <a:cubicBezTo>
                      <a:pt x="209" y="0"/>
                      <a:pt x="209" y="0"/>
                      <a:pt x="209" y="0"/>
                    </a:cubicBezTo>
                    <a:cubicBezTo>
                      <a:pt x="209" y="0"/>
                      <a:pt x="192" y="7"/>
                      <a:pt x="173" y="6"/>
                    </a:cubicBezTo>
                    <a:cubicBezTo>
                      <a:pt x="154" y="4"/>
                      <a:pt x="150" y="20"/>
                      <a:pt x="130" y="20"/>
                    </a:cubicBezTo>
                    <a:cubicBezTo>
                      <a:pt x="110" y="20"/>
                      <a:pt x="98" y="26"/>
                      <a:pt x="93" y="19"/>
                    </a:cubicBezTo>
                    <a:cubicBezTo>
                      <a:pt x="88" y="11"/>
                      <a:pt x="87" y="16"/>
                      <a:pt x="73" y="23"/>
                    </a:cubicBezTo>
                    <a:cubicBezTo>
                      <a:pt x="59" y="31"/>
                      <a:pt x="50" y="29"/>
                      <a:pt x="44" y="23"/>
                    </a:cubicBezTo>
                    <a:cubicBezTo>
                      <a:pt x="37" y="17"/>
                      <a:pt x="32" y="25"/>
                      <a:pt x="31" y="32"/>
                    </a:cubicBezTo>
                    <a:cubicBezTo>
                      <a:pt x="30" y="39"/>
                      <a:pt x="32" y="55"/>
                      <a:pt x="12" y="58"/>
                    </a:cubicBezTo>
                    <a:cubicBezTo>
                      <a:pt x="11" y="65"/>
                      <a:pt x="8" y="72"/>
                      <a:pt x="12" y="77"/>
                    </a:cubicBezTo>
                    <a:cubicBezTo>
                      <a:pt x="17" y="84"/>
                      <a:pt x="11" y="93"/>
                      <a:pt x="9" y="104"/>
                    </a:cubicBezTo>
                    <a:cubicBezTo>
                      <a:pt x="34" y="103"/>
                      <a:pt x="31" y="127"/>
                      <a:pt x="25" y="13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" name="Freeform 48">
                <a:extLst>
                  <a:ext uri="{FF2B5EF4-FFF2-40B4-BE49-F238E27FC236}">
                    <a16:creationId xmlns:a16="http://schemas.microsoft.com/office/drawing/2014/main" id="{8F6DAA69-2426-4E18-8786-7A0191AD1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852" y="3379788"/>
                <a:ext cx="77788" cy="119063"/>
              </a:xfrm>
              <a:custGeom>
                <a:avLst/>
                <a:gdLst>
                  <a:gd name="T0" fmla="*/ 144 w 144"/>
                  <a:gd name="T1" fmla="*/ 184 h 219"/>
                  <a:gd name="T2" fmla="*/ 131 w 144"/>
                  <a:gd name="T3" fmla="*/ 112 h 219"/>
                  <a:gd name="T4" fmla="*/ 108 w 144"/>
                  <a:gd name="T5" fmla="*/ 141 h 219"/>
                  <a:gd name="T6" fmla="*/ 110 w 144"/>
                  <a:gd name="T7" fmla="*/ 101 h 219"/>
                  <a:gd name="T8" fmla="*/ 135 w 144"/>
                  <a:gd name="T9" fmla="*/ 63 h 219"/>
                  <a:gd name="T10" fmla="*/ 112 w 144"/>
                  <a:gd name="T11" fmla="*/ 54 h 219"/>
                  <a:gd name="T12" fmla="*/ 75 w 144"/>
                  <a:gd name="T13" fmla="*/ 56 h 219"/>
                  <a:gd name="T14" fmla="*/ 60 w 144"/>
                  <a:gd name="T15" fmla="*/ 38 h 219"/>
                  <a:gd name="T16" fmla="*/ 38 w 144"/>
                  <a:gd name="T17" fmla="*/ 18 h 219"/>
                  <a:gd name="T18" fmla="*/ 11 w 144"/>
                  <a:gd name="T19" fmla="*/ 18 h 219"/>
                  <a:gd name="T20" fmla="*/ 33 w 144"/>
                  <a:gd name="T21" fmla="*/ 49 h 219"/>
                  <a:gd name="T22" fmla="*/ 15 w 144"/>
                  <a:gd name="T23" fmla="*/ 65 h 219"/>
                  <a:gd name="T24" fmla="*/ 23 w 144"/>
                  <a:gd name="T25" fmla="*/ 121 h 219"/>
                  <a:gd name="T26" fmla="*/ 34 w 144"/>
                  <a:gd name="T27" fmla="*/ 189 h 219"/>
                  <a:gd name="T28" fmla="*/ 56 w 144"/>
                  <a:gd name="T29" fmla="*/ 182 h 219"/>
                  <a:gd name="T30" fmla="*/ 82 w 144"/>
                  <a:gd name="T31" fmla="*/ 168 h 219"/>
                  <a:gd name="T32" fmla="*/ 101 w 144"/>
                  <a:gd name="T33" fmla="*/ 150 h 219"/>
                  <a:gd name="T34" fmla="*/ 118 w 144"/>
                  <a:gd name="T35" fmla="*/ 201 h 219"/>
                  <a:gd name="T36" fmla="*/ 123 w 144"/>
                  <a:gd name="T37" fmla="*/ 219 h 219"/>
                  <a:gd name="T38" fmla="*/ 135 w 144"/>
                  <a:gd name="T39" fmla="*/ 208 h 219"/>
                  <a:gd name="T40" fmla="*/ 144 w 144"/>
                  <a:gd name="T41" fmla="*/ 18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4" h="219">
                    <a:moveTo>
                      <a:pt x="144" y="184"/>
                    </a:moveTo>
                    <a:cubicBezTo>
                      <a:pt x="138" y="147"/>
                      <a:pt x="135" y="112"/>
                      <a:pt x="131" y="112"/>
                    </a:cubicBezTo>
                    <a:cubicBezTo>
                      <a:pt x="125" y="112"/>
                      <a:pt x="118" y="143"/>
                      <a:pt x="108" y="141"/>
                    </a:cubicBezTo>
                    <a:cubicBezTo>
                      <a:pt x="98" y="139"/>
                      <a:pt x="98" y="101"/>
                      <a:pt x="110" y="101"/>
                    </a:cubicBezTo>
                    <a:cubicBezTo>
                      <a:pt x="121" y="101"/>
                      <a:pt x="135" y="72"/>
                      <a:pt x="135" y="63"/>
                    </a:cubicBezTo>
                    <a:cubicBezTo>
                      <a:pt x="135" y="54"/>
                      <a:pt x="123" y="54"/>
                      <a:pt x="112" y="54"/>
                    </a:cubicBezTo>
                    <a:cubicBezTo>
                      <a:pt x="100" y="54"/>
                      <a:pt x="75" y="56"/>
                      <a:pt x="75" y="56"/>
                    </a:cubicBezTo>
                    <a:cubicBezTo>
                      <a:pt x="75" y="56"/>
                      <a:pt x="60" y="49"/>
                      <a:pt x="60" y="38"/>
                    </a:cubicBezTo>
                    <a:cubicBezTo>
                      <a:pt x="60" y="27"/>
                      <a:pt x="54" y="18"/>
                      <a:pt x="38" y="18"/>
                    </a:cubicBezTo>
                    <a:cubicBezTo>
                      <a:pt x="23" y="18"/>
                      <a:pt x="23" y="0"/>
                      <a:pt x="11" y="18"/>
                    </a:cubicBezTo>
                    <a:cubicBezTo>
                      <a:pt x="0" y="36"/>
                      <a:pt x="37" y="36"/>
                      <a:pt x="33" y="49"/>
                    </a:cubicBezTo>
                    <a:cubicBezTo>
                      <a:pt x="29" y="63"/>
                      <a:pt x="17" y="54"/>
                      <a:pt x="15" y="65"/>
                    </a:cubicBezTo>
                    <a:cubicBezTo>
                      <a:pt x="13" y="76"/>
                      <a:pt x="17" y="105"/>
                      <a:pt x="23" y="121"/>
                    </a:cubicBezTo>
                    <a:cubicBezTo>
                      <a:pt x="28" y="133"/>
                      <a:pt x="34" y="163"/>
                      <a:pt x="34" y="189"/>
                    </a:cubicBezTo>
                    <a:cubicBezTo>
                      <a:pt x="43" y="187"/>
                      <a:pt x="48" y="182"/>
                      <a:pt x="56" y="182"/>
                    </a:cubicBezTo>
                    <a:cubicBezTo>
                      <a:pt x="66" y="182"/>
                      <a:pt x="81" y="181"/>
                      <a:pt x="82" y="168"/>
                    </a:cubicBezTo>
                    <a:cubicBezTo>
                      <a:pt x="83" y="155"/>
                      <a:pt x="94" y="146"/>
                      <a:pt x="101" y="150"/>
                    </a:cubicBezTo>
                    <a:cubicBezTo>
                      <a:pt x="108" y="154"/>
                      <a:pt x="118" y="185"/>
                      <a:pt x="118" y="201"/>
                    </a:cubicBezTo>
                    <a:cubicBezTo>
                      <a:pt x="118" y="206"/>
                      <a:pt x="120" y="212"/>
                      <a:pt x="123" y="219"/>
                    </a:cubicBezTo>
                    <a:cubicBezTo>
                      <a:pt x="129" y="213"/>
                      <a:pt x="135" y="208"/>
                      <a:pt x="135" y="208"/>
                    </a:cubicBezTo>
                    <a:cubicBezTo>
                      <a:pt x="135" y="208"/>
                      <a:pt x="139" y="191"/>
                      <a:pt x="144" y="18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" name="Freeform 49">
                <a:extLst>
                  <a:ext uri="{FF2B5EF4-FFF2-40B4-BE49-F238E27FC236}">
                    <a16:creationId xmlns:a16="http://schemas.microsoft.com/office/drawing/2014/main" id="{588A8675-D0A8-4B4C-AF23-A989F7A9D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439" y="2760662"/>
                <a:ext cx="550863" cy="274638"/>
              </a:xfrm>
              <a:custGeom>
                <a:avLst/>
                <a:gdLst>
                  <a:gd name="T0" fmla="*/ 938 w 1012"/>
                  <a:gd name="T1" fmla="*/ 216 h 504"/>
                  <a:gd name="T2" fmla="*/ 873 w 1012"/>
                  <a:gd name="T3" fmla="*/ 208 h 504"/>
                  <a:gd name="T4" fmla="*/ 880 w 1012"/>
                  <a:gd name="T5" fmla="*/ 170 h 504"/>
                  <a:gd name="T6" fmla="*/ 882 w 1012"/>
                  <a:gd name="T7" fmla="*/ 108 h 504"/>
                  <a:gd name="T8" fmla="*/ 815 w 1012"/>
                  <a:gd name="T9" fmla="*/ 99 h 504"/>
                  <a:gd name="T10" fmla="*/ 763 w 1012"/>
                  <a:gd name="T11" fmla="*/ 130 h 504"/>
                  <a:gd name="T12" fmla="*/ 679 w 1012"/>
                  <a:gd name="T13" fmla="*/ 142 h 504"/>
                  <a:gd name="T14" fmla="*/ 621 w 1012"/>
                  <a:gd name="T15" fmla="*/ 112 h 504"/>
                  <a:gd name="T16" fmla="*/ 569 w 1012"/>
                  <a:gd name="T17" fmla="*/ 90 h 504"/>
                  <a:gd name="T18" fmla="*/ 510 w 1012"/>
                  <a:gd name="T19" fmla="*/ 87 h 504"/>
                  <a:gd name="T20" fmla="*/ 459 w 1012"/>
                  <a:gd name="T21" fmla="*/ 90 h 504"/>
                  <a:gd name="T22" fmla="*/ 435 w 1012"/>
                  <a:gd name="T23" fmla="*/ 40 h 504"/>
                  <a:gd name="T24" fmla="*/ 380 w 1012"/>
                  <a:gd name="T25" fmla="*/ 18 h 504"/>
                  <a:gd name="T26" fmla="*/ 336 w 1012"/>
                  <a:gd name="T27" fmla="*/ 2 h 504"/>
                  <a:gd name="T28" fmla="*/ 307 w 1012"/>
                  <a:gd name="T29" fmla="*/ 27 h 504"/>
                  <a:gd name="T30" fmla="*/ 306 w 1012"/>
                  <a:gd name="T31" fmla="*/ 77 h 504"/>
                  <a:gd name="T32" fmla="*/ 278 w 1012"/>
                  <a:gd name="T33" fmla="*/ 114 h 504"/>
                  <a:gd name="T34" fmla="*/ 229 w 1012"/>
                  <a:gd name="T35" fmla="*/ 109 h 504"/>
                  <a:gd name="T36" fmla="*/ 192 w 1012"/>
                  <a:gd name="T37" fmla="*/ 76 h 504"/>
                  <a:gd name="T38" fmla="*/ 125 w 1012"/>
                  <a:gd name="T39" fmla="*/ 71 h 504"/>
                  <a:gd name="T40" fmla="*/ 82 w 1012"/>
                  <a:gd name="T41" fmla="*/ 99 h 504"/>
                  <a:gd name="T42" fmla="*/ 28 w 1012"/>
                  <a:gd name="T43" fmla="*/ 131 h 504"/>
                  <a:gd name="T44" fmla="*/ 0 w 1012"/>
                  <a:gd name="T45" fmla="*/ 143 h 504"/>
                  <a:gd name="T46" fmla="*/ 24 w 1012"/>
                  <a:gd name="T47" fmla="*/ 182 h 504"/>
                  <a:gd name="T48" fmla="*/ 81 w 1012"/>
                  <a:gd name="T49" fmla="*/ 226 h 504"/>
                  <a:gd name="T50" fmla="*/ 96 w 1012"/>
                  <a:gd name="T51" fmla="*/ 292 h 504"/>
                  <a:gd name="T52" fmla="*/ 161 w 1012"/>
                  <a:gd name="T53" fmla="*/ 343 h 504"/>
                  <a:gd name="T54" fmla="*/ 206 w 1012"/>
                  <a:gd name="T55" fmla="*/ 377 h 504"/>
                  <a:gd name="T56" fmla="*/ 250 w 1012"/>
                  <a:gd name="T57" fmla="*/ 447 h 504"/>
                  <a:gd name="T58" fmla="*/ 368 w 1012"/>
                  <a:gd name="T59" fmla="*/ 454 h 504"/>
                  <a:gd name="T60" fmla="*/ 461 w 1012"/>
                  <a:gd name="T61" fmla="*/ 478 h 504"/>
                  <a:gd name="T62" fmla="*/ 519 w 1012"/>
                  <a:gd name="T63" fmla="*/ 502 h 504"/>
                  <a:gd name="T64" fmla="*/ 648 w 1012"/>
                  <a:gd name="T65" fmla="*/ 466 h 504"/>
                  <a:gd name="T66" fmla="*/ 745 w 1012"/>
                  <a:gd name="T67" fmla="*/ 401 h 504"/>
                  <a:gd name="T68" fmla="*/ 768 w 1012"/>
                  <a:gd name="T69" fmla="*/ 348 h 504"/>
                  <a:gd name="T70" fmla="*/ 867 w 1012"/>
                  <a:gd name="T71" fmla="*/ 326 h 504"/>
                  <a:gd name="T72" fmla="*/ 936 w 1012"/>
                  <a:gd name="T73" fmla="*/ 276 h 504"/>
                  <a:gd name="T74" fmla="*/ 1010 w 1012"/>
                  <a:gd name="T75" fmla="*/ 261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12" h="504">
                    <a:moveTo>
                      <a:pt x="969" y="211"/>
                    </a:moveTo>
                    <a:cubicBezTo>
                      <a:pt x="958" y="196"/>
                      <a:pt x="942" y="204"/>
                      <a:pt x="938" y="216"/>
                    </a:cubicBezTo>
                    <a:cubicBezTo>
                      <a:pt x="934" y="228"/>
                      <a:pt x="925" y="211"/>
                      <a:pt x="907" y="211"/>
                    </a:cubicBezTo>
                    <a:cubicBezTo>
                      <a:pt x="888" y="211"/>
                      <a:pt x="886" y="223"/>
                      <a:pt x="873" y="208"/>
                    </a:cubicBezTo>
                    <a:cubicBezTo>
                      <a:pt x="861" y="194"/>
                      <a:pt x="878" y="189"/>
                      <a:pt x="878" y="189"/>
                    </a:cubicBezTo>
                    <a:cubicBezTo>
                      <a:pt x="880" y="170"/>
                      <a:pt x="880" y="170"/>
                      <a:pt x="880" y="170"/>
                    </a:cubicBezTo>
                    <a:cubicBezTo>
                      <a:pt x="905" y="110"/>
                      <a:pt x="905" y="110"/>
                      <a:pt x="905" y="110"/>
                    </a:cubicBezTo>
                    <a:cubicBezTo>
                      <a:pt x="898" y="107"/>
                      <a:pt x="887" y="105"/>
                      <a:pt x="882" y="108"/>
                    </a:cubicBezTo>
                    <a:cubicBezTo>
                      <a:pt x="875" y="111"/>
                      <a:pt x="856" y="109"/>
                      <a:pt x="855" y="101"/>
                    </a:cubicBezTo>
                    <a:cubicBezTo>
                      <a:pt x="853" y="93"/>
                      <a:pt x="822" y="92"/>
                      <a:pt x="815" y="99"/>
                    </a:cubicBezTo>
                    <a:cubicBezTo>
                      <a:pt x="807" y="105"/>
                      <a:pt x="790" y="111"/>
                      <a:pt x="789" y="119"/>
                    </a:cubicBezTo>
                    <a:cubicBezTo>
                      <a:pt x="788" y="126"/>
                      <a:pt x="770" y="124"/>
                      <a:pt x="763" y="130"/>
                    </a:cubicBezTo>
                    <a:cubicBezTo>
                      <a:pt x="757" y="135"/>
                      <a:pt x="722" y="137"/>
                      <a:pt x="721" y="142"/>
                    </a:cubicBezTo>
                    <a:cubicBezTo>
                      <a:pt x="720" y="146"/>
                      <a:pt x="684" y="147"/>
                      <a:pt x="679" y="142"/>
                    </a:cubicBezTo>
                    <a:cubicBezTo>
                      <a:pt x="673" y="136"/>
                      <a:pt x="641" y="142"/>
                      <a:pt x="638" y="133"/>
                    </a:cubicBezTo>
                    <a:cubicBezTo>
                      <a:pt x="634" y="124"/>
                      <a:pt x="621" y="120"/>
                      <a:pt x="621" y="112"/>
                    </a:cubicBezTo>
                    <a:cubicBezTo>
                      <a:pt x="621" y="104"/>
                      <a:pt x="597" y="104"/>
                      <a:pt x="594" y="98"/>
                    </a:cubicBezTo>
                    <a:cubicBezTo>
                      <a:pt x="591" y="91"/>
                      <a:pt x="572" y="88"/>
                      <a:pt x="569" y="90"/>
                    </a:cubicBezTo>
                    <a:cubicBezTo>
                      <a:pt x="566" y="92"/>
                      <a:pt x="545" y="83"/>
                      <a:pt x="540" y="82"/>
                    </a:cubicBezTo>
                    <a:cubicBezTo>
                      <a:pt x="534" y="81"/>
                      <a:pt x="516" y="87"/>
                      <a:pt x="510" y="87"/>
                    </a:cubicBezTo>
                    <a:cubicBezTo>
                      <a:pt x="504" y="87"/>
                      <a:pt x="494" y="99"/>
                      <a:pt x="487" y="100"/>
                    </a:cubicBezTo>
                    <a:cubicBezTo>
                      <a:pt x="481" y="101"/>
                      <a:pt x="463" y="87"/>
                      <a:pt x="459" y="90"/>
                    </a:cubicBezTo>
                    <a:cubicBezTo>
                      <a:pt x="455" y="93"/>
                      <a:pt x="444" y="79"/>
                      <a:pt x="439" y="72"/>
                    </a:cubicBezTo>
                    <a:cubicBezTo>
                      <a:pt x="434" y="66"/>
                      <a:pt x="439" y="47"/>
                      <a:pt x="435" y="40"/>
                    </a:cubicBezTo>
                    <a:cubicBezTo>
                      <a:pt x="431" y="34"/>
                      <a:pt x="410" y="34"/>
                      <a:pt x="404" y="29"/>
                    </a:cubicBezTo>
                    <a:cubicBezTo>
                      <a:pt x="397" y="25"/>
                      <a:pt x="386" y="18"/>
                      <a:pt x="380" y="18"/>
                    </a:cubicBezTo>
                    <a:cubicBezTo>
                      <a:pt x="373" y="18"/>
                      <a:pt x="363" y="16"/>
                      <a:pt x="360" y="13"/>
                    </a:cubicBezTo>
                    <a:cubicBezTo>
                      <a:pt x="357" y="9"/>
                      <a:pt x="343" y="4"/>
                      <a:pt x="336" y="2"/>
                    </a:cubicBezTo>
                    <a:cubicBezTo>
                      <a:pt x="329" y="0"/>
                      <a:pt x="328" y="9"/>
                      <a:pt x="325" y="14"/>
                    </a:cubicBezTo>
                    <a:cubicBezTo>
                      <a:pt x="321" y="18"/>
                      <a:pt x="309" y="19"/>
                      <a:pt x="307" y="27"/>
                    </a:cubicBezTo>
                    <a:cubicBezTo>
                      <a:pt x="306" y="35"/>
                      <a:pt x="292" y="37"/>
                      <a:pt x="294" y="46"/>
                    </a:cubicBezTo>
                    <a:cubicBezTo>
                      <a:pt x="296" y="55"/>
                      <a:pt x="301" y="72"/>
                      <a:pt x="306" y="77"/>
                    </a:cubicBezTo>
                    <a:cubicBezTo>
                      <a:pt x="310" y="81"/>
                      <a:pt x="307" y="94"/>
                      <a:pt x="305" y="99"/>
                    </a:cubicBezTo>
                    <a:cubicBezTo>
                      <a:pt x="302" y="103"/>
                      <a:pt x="282" y="107"/>
                      <a:pt x="278" y="114"/>
                    </a:cubicBezTo>
                    <a:cubicBezTo>
                      <a:pt x="274" y="122"/>
                      <a:pt x="265" y="113"/>
                      <a:pt x="255" y="107"/>
                    </a:cubicBezTo>
                    <a:cubicBezTo>
                      <a:pt x="246" y="100"/>
                      <a:pt x="234" y="104"/>
                      <a:pt x="229" y="109"/>
                    </a:cubicBezTo>
                    <a:cubicBezTo>
                      <a:pt x="225" y="113"/>
                      <a:pt x="208" y="98"/>
                      <a:pt x="203" y="97"/>
                    </a:cubicBezTo>
                    <a:cubicBezTo>
                      <a:pt x="198" y="96"/>
                      <a:pt x="197" y="75"/>
                      <a:pt x="192" y="76"/>
                    </a:cubicBezTo>
                    <a:cubicBezTo>
                      <a:pt x="188" y="77"/>
                      <a:pt x="154" y="69"/>
                      <a:pt x="148" y="67"/>
                    </a:cubicBezTo>
                    <a:cubicBezTo>
                      <a:pt x="141" y="65"/>
                      <a:pt x="127" y="66"/>
                      <a:pt x="125" y="71"/>
                    </a:cubicBezTo>
                    <a:cubicBezTo>
                      <a:pt x="123" y="77"/>
                      <a:pt x="106" y="76"/>
                      <a:pt x="103" y="82"/>
                    </a:cubicBezTo>
                    <a:cubicBezTo>
                      <a:pt x="100" y="89"/>
                      <a:pt x="87" y="92"/>
                      <a:pt x="82" y="99"/>
                    </a:cubicBezTo>
                    <a:cubicBezTo>
                      <a:pt x="77" y="105"/>
                      <a:pt x="61" y="105"/>
                      <a:pt x="57" y="115"/>
                    </a:cubicBezTo>
                    <a:cubicBezTo>
                      <a:pt x="53" y="125"/>
                      <a:pt x="33" y="130"/>
                      <a:pt x="28" y="131"/>
                    </a:cubicBezTo>
                    <a:cubicBezTo>
                      <a:pt x="22" y="132"/>
                      <a:pt x="7" y="135"/>
                      <a:pt x="6" y="141"/>
                    </a:cubicBezTo>
                    <a:cubicBezTo>
                      <a:pt x="5" y="143"/>
                      <a:pt x="3" y="143"/>
                      <a:pt x="0" y="143"/>
                    </a:cubicBezTo>
                    <a:cubicBezTo>
                      <a:pt x="0" y="145"/>
                      <a:pt x="1" y="146"/>
                      <a:pt x="1" y="148"/>
                    </a:cubicBezTo>
                    <a:cubicBezTo>
                      <a:pt x="5" y="173"/>
                      <a:pt x="14" y="172"/>
                      <a:pt x="24" y="182"/>
                    </a:cubicBezTo>
                    <a:cubicBezTo>
                      <a:pt x="34" y="192"/>
                      <a:pt x="43" y="199"/>
                      <a:pt x="53" y="200"/>
                    </a:cubicBezTo>
                    <a:cubicBezTo>
                      <a:pt x="64" y="201"/>
                      <a:pt x="80" y="215"/>
                      <a:pt x="81" y="226"/>
                    </a:cubicBezTo>
                    <a:cubicBezTo>
                      <a:pt x="82" y="237"/>
                      <a:pt x="92" y="249"/>
                      <a:pt x="98" y="255"/>
                    </a:cubicBezTo>
                    <a:cubicBezTo>
                      <a:pt x="104" y="260"/>
                      <a:pt x="96" y="278"/>
                      <a:pt x="96" y="292"/>
                    </a:cubicBezTo>
                    <a:cubicBezTo>
                      <a:pt x="96" y="306"/>
                      <a:pt x="81" y="309"/>
                      <a:pt x="89" y="323"/>
                    </a:cubicBezTo>
                    <a:cubicBezTo>
                      <a:pt x="96" y="336"/>
                      <a:pt x="147" y="343"/>
                      <a:pt x="161" y="343"/>
                    </a:cubicBezTo>
                    <a:cubicBezTo>
                      <a:pt x="176" y="343"/>
                      <a:pt x="181" y="359"/>
                      <a:pt x="185" y="360"/>
                    </a:cubicBezTo>
                    <a:cubicBezTo>
                      <a:pt x="194" y="362"/>
                      <a:pt x="196" y="374"/>
                      <a:pt x="206" y="377"/>
                    </a:cubicBezTo>
                    <a:cubicBezTo>
                      <a:pt x="216" y="379"/>
                      <a:pt x="227" y="386"/>
                      <a:pt x="231" y="408"/>
                    </a:cubicBezTo>
                    <a:cubicBezTo>
                      <a:pt x="235" y="430"/>
                      <a:pt x="247" y="437"/>
                      <a:pt x="250" y="447"/>
                    </a:cubicBezTo>
                    <a:cubicBezTo>
                      <a:pt x="252" y="456"/>
                      <a:pt x="274" y="449"/>
                      <a:pt x="291" y="451"/>
                    </a:cubicBezTo>
                    <a:cubicBezTo>
                      <a:pt x="308" y="454"/>
                      <a:pt x="355" y="451"/>
                      <a:pt x="368" y="454"/>
                    </a:cubicBezTo>
                    <a:cubicBezTo>
                      <a:pt x="380" y="456"/>
                      <a:pt x="409" y="454"/>
                      <a:pt x="426" y="468"/>
                    </a:cubicBezTo>
                    <a:cubicBezTo>
                      <a:pt x="442" y="483"/>
                      <a:pt x="451" y="471"/>
                      <a:pt x="461" y="478"/>
                    </a:cubicBezTo>
                    <a:cubicBezTo>
                      <a:pt x="471" y="485"/>
                      <a:pt x="480" y="490"/>
                      <a:pt x="494" y="487"/>
                    </a:cubicBezTo>
                    <a:cubicBezTo>
                      <a:pt x="509" y="485"/>
                      <a:pt x="509" y="499"/>
                      <a:pt x="519" y="502"/>
                    </a:cubicBezTo>
                    <a:cubicBezTo>
                      <a:pt x="529" y="504"/>
                      <a:pt x="548" y="483"/>
                      <a:pt x="575" y="468"/>
                    </a:cubicBezTo>
                    <a:cubicBezTo>
                      <a:pt x="602" y="454"/>
                      <a:pt x="633" y="463"/>
                      <a:pt x="648" y="466"/>
                    </a:cubicBezTo>
                    <a:cubicBezTo>
                      <a:pt x="662" y="468"/>
                      <a:pt x="689" y="459"/>
                      <a:pt x="706" y="437"/>
                    </a:cubicBezTo>
                    <a:cubicBezTo>
                      <a:pt x="722" y="415"/>
                      <a:pt x="743" y="420"/>
                      <a:pt x="745" y="401"/>
                    </a:cubicBezTo>
                    <a:cubicBezTo>
                      <a:pt x="747" y="382"/>
                      <a:pt x="728" y="374"/>
                      <a:pt x="737" y="358"/>
                    </a:cubicBezTo>
                    <a:cubicBezTo>
                      <a:pt x="745" y="341"/>
                      <a:pt x="759" y="343"/>
                      <a:pt x="768" y="348"/>
                    </a:cubicBezTo>
                    <a:cubicBezTo>
                      <a:pt x="776" y="353"/>
                      <a:pt x="799" y="360"/>
                      <a:pt x="820" y="343"/>
                    </a:cubicBezTo>
                    <a:cubicBezTo>
                      <a:pt x="840" y="326"/>
                      <a:pt x="849" y="329"/>
                      <a:pt x="867" y="326"/>
                    </a:cubicBezTo>
                    <a:cubicBezTo>
                      <a:pt x="886" y="324"/>
                      <a:pt x="884" y="309"/>
                      <a:pt x="896" y="295"/>
                    </a:cubicBezTo>
                    <a:cubicBezTo>
                      <a:pt x="909" y="281"/>
                      <a:pt x="923" y="276"/>
                      <a:pt x="936" y="276"/>
                    </a:cubicBezTo>
                    <a:cubicBezTo>
                      <a:pt x="948" y="276"/>
                      <a:pt x="965" y="261"/>
                      <a:pt x="977" y="266"/>
                    </a:cubicBezTo>
                    <a:cubicBezTo>
                      <a:pt x="990" y="271"/>
                      <a:pt x="1008" y="273"/>
                      <a:pt x="1010" y="261"/>
                    </a:cubicBezTo>
                    <a:cubicBezTo>
                      <a:pt x="1012" y="249"/>
                      <a:pt x="979" y="225"/>
                      <a:pt x="969" y="21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" name="Freeform 50">
                <a:extLst>
                  <a:ext uri="{FF2B5EF4-FFF2-40B4-BE49-F238E27FC236}">
                    <a16:creationId xmlns:a16="http://schemas.microsoft.com/office/drawing/2014/main" id="{F3360C7C-5587-4595-BCFB-5D533BEF5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751" y="3241675"/>
                <a:ext cx="9525" cy="26988"/>
              </a:xfrm>
              <a:custGeom>
                <a:avLst/>
                <a:gdLst>
                  <a:gd name="T0" fmla="*/ 7 w 16"/>
                  <a:gd name="T1" fmla="*/ 0 h 51"/>
                  <a:gd name="T2" fmla="*/ 0 w 16"/>
                  <a:gd name="T3" fmla="*/ 27 h 51"/>
                  <a:gd name="T4" fmla="*/ 12 w 16"/>
                  <a:gd name="T5" fmla="*/ 51 h 51"/>
                  <a:gd name="T6" fmla="*/ 15 w 16"/>
                  <a:gd name="T7" fmla="*/ 7 h 51"/>
                  <a:gd name="T8" fmla="*/ 16 w 16"/>
                  <a:gd name="T9" fmla="*/ 0 h 51"/>
                  <a:gd name="T10" fmla="*/ 7 w 16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1">
                    <a:moveTo>
                      <a:pt x="7" y="0"/>
                    </a:moveTo>
                    <a:cubicBezTo>
                      <a:pt x="2" y="3"/>
                      <a:pt x="0" y="24"/>
                      <a:pt x="0" y="27"/>
                    </a:cubicBezTo>
                    <a:cubicBezTo>
                      <a:pt x="0" y="30"/>
                      <a:pt x="3" y="41"/>
                      <a:pt x="12" y="51"/>
                    </a:cubicBezTo>
                    <a:cubicBezTo>
                      <a:pt x="14" y="35"/>
                      <a:pt x="14" y="13"/>
                      <a:pt x="15" y="7"/>
                    </a:cubicBezTo>
                    <a:cubicBezTo>
                      <a:pt x="16" y="6"/>
                      <a:pt x="16" y="3"/>
                      <a:pt x="16" y="0"/>
                    </a:cubicBezTo>
                    <a:cubicBezTo>
                      <a:pt x="12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" name="Freeform 51">
                <a:extLst>
                  <a:ext uri="{FF2B5EF4-FFF2-40B4-BE49-F238E27FC236}">
                    <a16:creationId xmlns:a16="http://schemas.microsoft.com/office/drawing/2014/main" id="{D13AF075-418C-4741-B71C-D6F97D9F2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2876" y="3224213"/>
                <a:ext cx="26988" cy="84138"/>
              </a:xfrm>
              <a:custGeom>
                <a:avLst/>
                <a:gdLst>
                  <a:gd name="T0" fmla="*/ 22 w 47"/>
                  <a:gd name="T1" fmla="*/ 154 h 156"/>
                  <a:gd name="T2" fmla="*/ 25 w 47"/>
                  <a:gd name="T3" fmla="*/ 156 h 156"/>
                  <a:gd name="T4" fmla="*/ 36 w 47"/>
                  <a:gd name="T5" fmla="*/ 102 h 156"/>
                  <a:gd name="T6" fmla="*/ 40 w 47"/>
                  <a:gd name="T7" fmla="*/ 84 h 156"/>
                  <a:gd name="T8" fmla="*/ 28 w 47"/>
                  <a:gd name="T9" fmla="*/ 60 h 156"/>
                  <a:gd name="T10" fmla="*/ 35 w 47"/>
                  <a:gd name="T11" fmla="*/ 33 h 156"/>
                  <a:gd name="T12" fmla="*/ 44 w 47"/>
                  <a:gd name="T13" fmla="*/ 33 h 156"/>
                  <a:gd name="T14" fmla="*/ 47 w 47"/>
                  <a:gd name="T15" fmla="*/ 8 h 156"/>
                  <a:gd name="T16" fmla="*/ 31 w 47"/>
                  <a:gd name="T17" fmla="*/ 0 h 156"/>
                  <a:gd name="T18" fmla="*/ 26 w 47"/>
                  <a:gd name="T19" fmla="*/ 18 h 156"/>
                  <a:gd name="T20" fmla="*/ 0 w 47"/>
                  <a:gd name="T21" fmla="*/ 84 h 156"/>
                  <a:gd name="T22" fmla="*/ 23 w 47"/>
                  <a:gd name="T23" fmla="*/ 150 h 156"/>
                  <a:gd name="T24" fmla="*/ 22 w 47"/>
                  <a:gd name="T25" fmla="*/ 15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6">
                    <a:moveTo>
                      <a:pt x="22" y="154"/>
                    </a:moveTo>
                    <a:cubicBezTo>
                      <a:pt x="23" y="155"/>
                      <a:pt x="24" y="156"/>
                      <a:pt x="25" y="156"/>
                    </a:cubicBezTo>
                    <a:cubicBezTo>
                      <a:pt x="28" y="134"/>
                      <a:pt x="32" y="108"/>
                      <a:pt x="36" y="102"/>
                    </a:cubicBezTo>
                    <a:cubicBezTo>
                      <a:pt x="38" y="99"/>
                      <a:pt x="39" y="92"/>
                      <a:pt x="40" y="84"/>
                    </a:cubicBezTo>
                    <a:cubicBezTo>
                      <a:pt x="31" y="74"/>
                      <a:pt x="28" y="63"/>
                      <a:pt x="28" y="60"/>
                    </a:cubicBezTo>
                    <a:cubicBezTo>
                      <a:pt x="28" y="57"/>
                      <a:pt x="30" y="36"/>
                      <a:pt x="35" y="33"/>
                    </a:cubicBezTo>
                    <a:cubicBezTo>
                      <a:pt x="36" y="33"/>
                      <a:pt x="40" y="33"/>
                      <a:pt x="44" y="33"/>
                    </a:cubicBezTo>
                    <a:cubicBezTo>
                      <a:pt x="45" y="26"/>
                      <a:pt x="46" y="17"/>
                      <a:pt x="47" y="8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8" y="6"/>
                      <a:pt x="27" y="12"/>
                      <a:pt x="26" y="18"/>
                    </a:cubicBezTo>
                    <a:cubicBezTo>
                      <a:pt x="23" y="38"/>
                      <a:pt x="8" y="71"/>
                      <a:pt x="0" y="84"/>
                    </a:cubicBezTo>
                    <a:cubicBezTo>
                      <a:pt x="23" y="150"/>
                      <a:pt x="23" y="150"/>
                      <a:pt x="23" y="150"/>
                    </a:cubicBezTo>
                    <a:lnTo>
                      <a:pt x="22" y="154"/>
                    </a:ln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" name="Freeform 52">
                <a:extLst>
                  <a:ext uri="{FF2B5EF4-FFF2-40B4-BE49-F238E27FC236}">
                    <a16:creationId xmlns:a16="http://schemas.microsoft.com/office/drawing/2014/main" id="{9BD567DD-381E-409F-B582-F1E2535A0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7163" y="3222625"/>
                <a:ext cx="74613" cy="95250"/>
              </a:xfrm>
              <a:custGeom>
                <a:avLst/>
                <a:gdLst>
                  <a:gd name="T0" fmla="*/ 126 w 136"/>
                  <a:gd name="T1" fmla="*/ 0 h 174"/>
                  <a:gd name="T2" fmla="*/ 85 w 136"/>
                  <a:gd name="T3" fmla="*/ 22 h 174"/>
                  <a:gd name="T4" fmla="*/ 54 w 136"/>
                  <a:gd name="T5" fmla="*/ 42 h 174"/>
                  <a:gd name="T6" fmla="*/ 25 w 136"/>
                  <a:gd name="T7" fmla="*/ 24 h 174"/>
                  <a:gd name="T8" fmla="*/ 23 w 136"/>
                  <a:gd name="T9" fmla="*/ 11 h 174"/>
                  <a:gd name="T10" fmla="*/ 22 w 136"/>
                  <a:gd name="T11" fmla="*/ 10 h 174"/>
                  <a:gd name="T12" fmla="*/ 18 w 136"/>
                  <a:gd name="T13" fmla="*/ 42 h 174"/>
                  <a:gd name="T14" fmla="*/ 11 w 136"/>
                  <a:gd name="T15" fmla="*/ 104 h 174"/>
                  <a:gd name="T16" fmla="*/ 0 w 136"/>
                  <a:gd name="T17" fmla="*/ 158 h 174"/>
                  <a:gd name="T18" fmla="*/ 29 w 136"/>
                  <a:gd name="T19" fmla="*/ 173 h 174"/>
                  <a:gd name="T20" fmla="*/ 54 w 136"/>
                  <a:gd name="T21" fmla="*/ 151 h 174"/>
                  <a:gd name="T22" fmla="*/ 75 w 136"/>
                  <a:gd name="T23" fmla="*/ 140 h 174"/>
                  <a:gd name="T24" fmla="*/ 94 w 136"/>
                  <a:gd name="T25" fmla="*/ 123 h 174"/>
                  <a:gd name="T26" fmla="*/ 70 w 136"/>
                  <a:gd name="T27" fmla="*/ 90 h 174"/>
                  <a:gd name="T28" fmla="*/ 101 w 136"/>
                  <a:gd name="T29" fmla="*/ 67 h 174"/>
                  <a:gd name="T30" fmla="*/ 135 w 136"/>
                  <a:gd name="T31" fmla="*/ 55 h 174"/>
                  <a:gd name="T32" fmla="*/ 136 w 136"/>
                  <a:gd name="T33" fmla="*/ 55 h 174"/>
                  <a:gd name="T34" fmla="*/ 129 w 136"/>
                  <a:gd name="T35" fmla="*/ 18 h 174"/>
                  <a:gd name="T36" fmla="*/ 126 w 136"/>
                  <a:gd name="T37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6" h="174">
                    <a:moveTo>
                      <a:pt x="126" y="0"/>
                    </a:moveTo>
                    <a:cubicBezTo>
                      <a:pt x="106" y="12"/>
                      <a:pt x="88" y="22"/>
                      <a:pt x="85" y="22"/>
                    </a:cubicBezTo>
                    <a:cubicBezTo>
                      <a:pt x="76" y="24"/>
                      <a:pt x="54" y="42"/>
                      <a:pt x="54" y="42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23"/>
                      <a:pt x="19" y="38"/>
                      <a:pt x="18" y="42"/>
                    </a:cubicBezTo>
                    <a:cubicBezTo>
                      <a:pt x="16" y="51"/>
                      <a:pt x="16" y="95"/>
                      <a:pt x="11" y="104"/>
                    </a:cubicBezTo>
                    <a:cubicBezTo>
                      <a:pt x="7" y="110"/>
                      <a:pt x="3" y="136"/>
                      <a:pt x="0" y="158"/>
                    </a:cubicBezTo>
                    <a:cubicBezTo>
                      <a:pt x="11" y="165"/>
                      <a:pt x="23" y="172"/>
                      <a:pt x="29" y="173"/>
                    </a:cubicBezTo>
                    <a:cubicBezTo>
                      <a:pt x="41" y="174"/>
                      <a:pt x="54" y="159"/>
                      <a:pt x="54" y="151"/>
                    </a:cubicBezTo>
                    <a:cubicBezTo>
                      <a:pt x="54" y="142"/>
                      <a:pt x="65" y="140"/>
                      <a:pt x="75" y="140"/>
                    </a:cubicBezTo>
                    <a:cubicBezTo>
                      <a:pt x="85" y="140"/>
                      <a:pt x="86" y="127"/>
                      <a:pt x="94" y="123"/>
                    </a:cubicBezTo>
                    <a:cubicBezTo>
                      <a:pt x="101" y="118"/>
                      <a:pt x="77" y="93"/>
                      <a:pt x="70" y="90"/>
                    </a:cubicBezTo>
                    <a:cubicBezTo>
                      <a:pt x="62" y="87"/>
                      <a:pt x="76" y="68"/>
                      <a:pt x="101" y="67"/>
                    </a:cubicBezTo>
                    <a:cubicBezTo>
                      <a:pt x="127" y="65"/>
                      <a:pt x="121" y="55"/>
                      <a:pt x="135" y="55"/>
                    </a:cubicBezTo>
                    <a:cubicBezTo>
                      <a:pt x="135" y="55"/>
                      <a:pt x="136" y="55"/>
                      <a:pt x="136" y="55"/>
                    </a:cubicBezTo>
                    <a:cubicBezTo>
                      <a:pt x="134" y="42"/>
                      <a:pt x="131" y="26"/>
                      <a:pt x="129" y="18"/>
                    </a:cubicBezTo>
                    <a:cubicBezTo>
                      <a:pt x="128" y="13"/>
                      <a:pt x="127" y="7"/>
                      <a:pt x="126" y="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" name="Freeform 53">
                <a:extLst>
                  <a:ext uri="{FF2B5EF4-FFF2-40B4-BE49-F238E27FC236}">
                    <a16:creationId xmlns:a16="http://schemas.microsoft.com/office/drawing/2014/main" id="{62DAAD18-4393-4D1E-B1F6-73588FF96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8352" y="2990850"/>
                <a:ext cx="192088" cy="96838"/>
              </a:xfrm>
              <a:custGeom>
                <a:avLst/>
                <a:gdLst>
                  <a:gd name="T0" fmla="*/ 325 w 352"/>
                  <a:gd name="T1" fmla="*/ 34 h 178"/>
                  <a:gd name="T2" fmla="*/ 295 w 352"/>
                  <a:gd name="T3" fmla="*/ 25 h 178"/>
                  <a:gd name="T4" fmla="*/ 212 w 352"/>
                  <a:gd name="T5" fmla="*/ 19 h 178"/>
                  <a:gd name="T6" fmla="*/ 169 w 352"/>
                  <a:gd name="T7" fmla="*/ 5 h 178"/>
                  <a:gd name="T8" fmla="*/ 136 w 352"/>
                  <a:gd name="T9" fmla="*/ 20 h 178"/>
                  <a:gd name="T10" fmla="*/ 107 w 352"/>
                  <a:gd name="T11" fmla="*/ 26 h 178"/>
                  <a:gd name="T12" fmla="*/ 64 w 352"/>
                  <a:gd name="T13" fmla="*/ 27 h 178"/>
                  <a:gd name="T14" fmla="*/ 44 w 352"/>
                  <a:gd name="T15" fmla="*/ 52 h 178"/>
                  <a:gd name="T16" fmla="*/ 34 w 352"/>
                  <a:gd name="T17" fmla="*/ 73 h 178"/>
                  <a:gd name="T18" fmla="*/ 46 w 352"/>
                  <a:gd name="T19" fmla="*/ 85 h 178"/>
                  <a:gd name="T20" fmla="*/ 71 w 352"/>
                  <a:gd name="T21" fmla="*/ 84 h 178"/>
                  <a:gd name="T22" fmla="*/ 116 w 352"/>
                  <a:gd name="T23" fmla="*/ 107 h 178"/>
                  <a:gd name="T24" fmla="*/ 102 w 352"/>
                  <a:gd name="T25" fmla="*/ 127 h 178"/>
                  <a:gd name="T26" fmla="*/ 71 w 352"/>
                  <a:gd name="T27" fmla="*/ 132 h 178"/>
                  <a:gd name="T28" fmla="*/ 24 w 352"/>
                  <a:gd name="T29" fmla="*/ 140 h 178"/>
                  <a:gd name="T30" fmla="*/ 1 w 352"/>
                  <a:gd name="T31" fmla="*/ 162 h 178"/>
                  <a:gd name="T32" fmla="*/ 47 w 352"/>
                  <a:gd name="T33" fmla="*/ 166 h 178"/>
                  <a:gd name="T34" fmla="*/ 76 w 352"/>
                  <a:gd name="T35" fmla="*/ 168 h 178"/>
                  <a:gd name="T36" fmla="*/ 103 w 352"/>
                  <a:gd name="T37" fmla="*/ 174 h 178"/>
                  <a:gd name="T38" fmla="*/ 145 w 352"/>
                  <a:gd name="T39" fmla="*/ 171 h 178"/>
                  <a:gd name="T40" fmla="*/ 150 w 352"/>
                  <a:gd name="T41" fmla="*/ 152 h 178"/>
                  <a:gd name="T42" fmla="*/ 165 w 352"/>
                  <a:gd name="T43" fmla="*/ 142 h 178"/>
                  <a:gd name="T44" fmla="*/ 182 w 352"/>
                  <a:gd name="T45" fmla="*/ 129 h 178"/>
                  <a:gd name="T46" fmla="*/ 202 w 352"/>
                  <a:gd name="T47" fmla="*/ 122 h 178"/>
                  <a:gd name="T48" fmla="*/ 222 w 352"/>
                  <a:gd name="T49" fmla="*/ 129 h 178"/>
                  <a:gd name="T50" fmla="*/ 241 w 352"/>
                  <a:gd name="T51" fmla="*/ 114 h 178"/>
                  <a:gd name="T52" fmla="*/ 270 w 352"/>
                  <a:gd name="T53" fmla="*/ 104 h 178"/>
                  <a:gd name="T54" fmla="*/ 296 w 352"/>
                  <a:gd name="T55" fmla="*/ 88 h 178"/>
                  <a:gd name="T56" fmla="*/ 321 w 352"/>
                  <a:gd name="T57" fmla="*/ 71 h 178"/>
                  <a:gd name="T58" fmla="*/ 349 w 352"/>
                  <a:gd name="T59" fmla="*/ 55 h 178"/>
                  <a:gd name="T60" fmla="*/ 352 w 352"/>
                  <a:gd name="T61" fmla="*/ 47 h 178"/>
                  <a:gd name="T62" fmla="*/ 325 w 352"/>
                  <a:gd name="T63" fmla="*/ 3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2" h="178">
                    <a:moveTo>
                      <a:pt x="325" y="34"/>
                    </a:moveTo>
                    <a:cubicBezTo>
                      <a:pt x="313" y="18"/>
                      <a:pt x="309" y="29"/>
                      <a:pt x="295" y="25"/>
                    </a:cubicBezTo>
                    <a:cubicBezTo>
                      <a:pt x="281" y="20"/>
                      <a:pt x="224" y="14"/>
                      <a:pt x="212" y="19"/>
                    </a:cubicBezTo>
                    <a:cubicBezTo>
                      <a:pt x="201" y="25"/>
                      <a:pt x="177" y="9"/>
                      <a:pt x="169" y="5"/>
                    </a:cubicBezTo>
                    <a:cubicBezTo>
                      <a:pt x="162" y="0"/>
                      <a:pt x="137" y="5"/>
                      <a:pt x="136" y="20"/>
                    </a:cubicBezTo>
                    <a:cubicBezTo>
                      <a:pt x="135" y="36"/>
                      <a:pt x="125" y="36"/>
                      <a:pt x="107" y="26"/>
                    </a:cubicBezTo>
                    <a:cubicBezTo>
                      <a:pt x="90" y="16"/>
                      <a:pt x="65" y="16"/>
                      <a:pt x="64" y="27"/>
                    </a:cubicBezTo>
                    <a:cubicBezTo>
                      <a:pt x="63" y="38"/>
                      <a:pt x="50" y="49"/>
                      <a:pt x="44" y="52"/>
                    </a:cubicBezTo>
                    <a:cubicBezTo>
                      <a:pt x="41" y="53"/>
                      <a:pt x="38" y="62"/>
                      <a:pt x="34" y="73"/>
                    </a:cubicBezTo>
                    <a:cubicBezTo>
                      <a:pt x="39" y="75"/>
                      <a:pt x="42" y="80"/>
                      <a:pt x="46" y="85"/>
                    </a:cubicBezTo>
                    <a:cubicBezTo>
                      <a:pt x="52" y="94"/>
                      <a:pt x="69" y="93"/>
                      <a:pt x="71" y="84"/>
                    </a:cubicBezTo>
                    <a:cubicBezTo>
                      <a:pt x="74" y="75"/>
                      <a:pt x="101" y="93"/>
                      <a:pt x="116" y="107"/>
                    </a:cubicBezTo>
                    <a:cubicBezTo>
                      <a:pt x="131" y="122"/>
                      <a:pt x="108" y="112"/>
                      <a:pt x="102" y="127"/>
                    </a:cubicBezTo>
                    <a:cubicBezTo>
                      <a:pt x="95" y="141"/>
                      <a:pt x="76" y="127"/>
                      <a:pt x="71" y="132"/>
                    </a:cubicBezTo>
                    <a:cubicBezTo>
                      <a:pt x="66" y="138"/>
                      <a:pt x="33" y="141"/>
                      <a:pt x="24" y="140"/>
                    </a:cubicBezTo>
                    <a:cubicBezTo>
                      <a:pt x="15" y="138"/>
                      <a:pt x="0" y="155"/>
                      <a:pt x="1" y="162"/>
                    </a:cubicBezTo>
                    <a:cubicBezTo>
                      <a:pt x="3" y="169"/>
                      <a:pt x="36" y="158"/>
                      <a:pt x="47" y="166"/>
                    </a:cubicBezTo>
                    <a:cubicBezTo>
                      <a:pt x="59" y="175"/>
                      <a:pt x="70" y="158"/>
                      <a:pt x="76" y="168"/>
                    </a:cubicBezTo>
                    <a:cubicBezTo>
                      <a:pt x="83" y="178"/>
                      <a:pt x="97" y="171"/>
                      <a:pt x="103" y="174"/>
                    </a:cubicBezTo>
                    <a:cubicBezTo>
                      <a:pt x="109" y="177"/>
                      <a:pt x="145" y="171"/>
                      <a:pt x="145" y="171"/>
                    </a:cubicBezTo>
                    <a:cubicBezTo>
                      <a:pt x="149" y="166"/>
                      <a:pt x="150" y="158"/>
                      <a:pt x="150" y="152"/>
                    </a:cubicBezTo>
                    <a:cubicBezTo>
                      <a:pt x="150" y="142"/>
                      <a:pt x="157" y="145"/>
                      <a:pt x="165" y="142"/>
                    </a:cubicBezTo>
                    <a:cubicBezTo>
                      <a:pt x="172" y="140"/>
                      <a:pt x="177" y="129"/>
                      <a:pt x="182" y="129"/>
                    </a:cubicBezTo>
                    <a:cubicBezTo>
                      <a:pt x="188" y="129"/>
                      <a:pt x="196" y="119"/>
                      <a:pt x="202" y="122"/>
                    </a:cubicBezTo>
                    <a:cubicBezTo>
                      <a:pt x="207" y="124"/>
                      <a:pt x="215" y="136"/>
                      <a:pt x="222" y="129"/>
                    </a:cubicBezTo>
                    <a:cubicBezTo>
                      <a:pt x="229" y="123"/>
                      <a:pt x="231" y="128"/>
                      <a:pt x="241" y="114"/>
                    </a:cubicBezTo>
                    <a:cubicBezTo>
                      <a:pt x="251" y="100"/>
                      <a:pt x="257" y="103"/>
                      <a:pt x="270" y="104"/>
                    </a:cubicBezTo>
                    <a:cubicBezTo>
                      <a:pt x="285" y="106"/>
                      <a:pt x="292" y="98"/>
                      <a:pt x="296" y="88"/>
                    </a:cubicBezTo>
                    <a:cubicBezTo>
                      <a:pt x="300" y="78"/>
                      <a:pt x="313" y="78"/>
                      <a:pt x="321" y="71"/>
                    </a:cubicBezTo>
                    <a:cubicBezTo>
                      <a:pt x="329" y="65"/>
                      <a:pt x="344" y="57"/>
                      <a:pt x="349" y="55"/>
                    </a:cubicBezTo>
                    <a:cubicBezTo>
                      <a:pt x="352" y="53"/>
                      <a:pt x="352" y="51"/>
                      <a:pt x="352" y="47"/>
                    </a:cubicBezTo>
                    <a:cubicBezTo>
                      <a:pt x="341" y="36"/>
                      <a:pt x="336" y="48"/>
                      <a:pt x="325" y="3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" name="Freeform 54">
                <a:extLst>
                  <a:ext uri="{FF2B5EF4-FFF2-40B4-BE49-F238E27FC236}">
                    <a16:creationId xmlns:a16="http://schemas.microsoft.com/office/drawing/2014/main" id="{70688CBD-7688-4B61-81EA-1B9156CF3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0752" y="3167062"/>
                <a:ext cx="42863" cy="44450"/>
              </a:xfrm>
              <a:custGeom>
                <a:avLst/>
                <a:gdLst>
                  <a:gd name="T0" fmla="*/ 37 w 77"/>
                  <a:gd name="T1" fmla="*/ 1 h 83"/>
                  <a:gd name="T2" fmla="*/ 0 w 77"/>
                  <a:gd name="T3" fmla="*/ 25 h 83"/>
                  <a:gd name="T4" fmla="*/ 6 w 77"/>
                  <a:gd name="T5" fmla="*/ 36 h 83"/>
                  <a:gd name="T6" fmla="*/ 25 w 77"/>
                  <a:gd name="T7" fmla="*/ 61 h 83"/>
                  <a:gd name="T8" fmla="*/ 28 w 77"/>
                  <a:gd name="T9" fmla="*/ 83 h 83"/>
                  <a:gd name="T10" fmla="*/ 42 w 77"/>
                  <a:gd name="T11" fmla="*/ 81 h 83"/>
                  <a:gd name="T12" fmla="*/ 74 w 77"/>
                  <a:gd name="T13" fmla="*/ 37 h 83"/>
                  <a:gd name="T14" fmla="*/ 37 w 77"/>
                  <a:gd name="T15" fmla="*/ 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83">
                    <a:moveTo>
                      <a:pt x="37" y="1"/>
                    </a:moveTo>
                    <a:cubicBezTo>
                      <a:pt x="25" y="0"/>
                      <a:pt x="4" y="14"/>
                      <a:pt x="0" y="25"/>
                    </a:cubicBezTo>
                    <a:cubicBezTo>
                      <a:pt x="3" y="28"/>
                      <a:pt x="5" y="32"/>
                      <a:pt x="6" y="36"/>
                    </a:cubicBezTo>
                    <a:cubicBezTo>
                      <a:pt x="8" y="46"/>
                      <a:pt x="16" y="55"/>
                      <a:pt x="25" y="61"/>
                    </a:cubicBezTo>
                    <a:cubicBezTo>
                      <a:pt x="30" y="65"/>
                      <a:pt x="30" y="74"/>
                      <a:pt x="28" y="83"/>
                    </a:cubicBezTo>
                    <a:cubicBezTo>
                      <a:pt x="33" y="83"/>
                      <a:pt x="38" y="82"/>
                      <a:pt x="42" y="81"/>
                    </a:cubicBezTo>
                    <a:cubicBezTo>
                      <a:pt x="51" y="79"/>
                      <a:pt x="71" y="46"/>
                      <a:pt x="74" y="37"/>
                    </a:cubicBezTo>
                    <a:cubicBezTo>
                      <a:pt x="77" y="28"/>
                      <a:pt x="49" y="2"/>
                      <a:pt x="37" y="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" name="Freeform 55">
                <a:extLst>
                  <a:ext uri="{FF2B5EF4-FFF2-40B4-BE49-F238E27FC236}">
                    <a16:creationId xmlns:a16="http://schemas.microsoft.com/office/drawing/2014/main" id="{84F82A32-95EE-41A7-833D-262361B9F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1328" y="2998787"/>
                <a:ext cx="120650" cy="131763"/>
              </a:xfrm>
              <a:custGeom>
                <a:avLst/>
                <a:gdLst>
                  <a:gd name="T0" fmla="*/ 119 w 221"/>
                  <a:gd name="T1" fmla="*/ 182 h 244"/>
                  <a:gd name="T2" fmla="*/ 109 w 221"/>
                  <a:gd name="T3" fmla="*/ 172 h 244"/>
                  <a:gd name="T4" fmla="*/ 118 w 221"/>
                  <a:gd name="T5" fmla="*/ 139 h 244"/>
                  <a:gd name="T6" fmla="*/ 129 w 221"/>
                  <a:gd name="T7" fmla="*/ 133 h 244"/>
                  <a:gd name="T8" fmla="*/ 160 w 221"/>
                  <a:gd name="T9" fmla="*/ 89 h 244"/>
                  <a:gd name="T10" fmla="*/ 181 w 221"/>
                  <a:gd name="T11" fmla="*/ 78 h 244"/>
                  <a:gd name="T12" fmla="*/ 186 w 221"/>
                  <a:gd name="T13" fmla="*/ 54 h 244"/>
                  <a:gd name="T14" fmla="*/ 221 w 221"/>
                  <a:gd name="T15" fmla="*/ 13 h 244"/>
                  <a:gd name="T16" fmla="*/ 213 w 221"/>
                  <a:gd name="T17" fmla="*/ 12 h 244"/>
                  <a:gd name="T18" fmla="*/ 186 w 221"/>
                  <a:gd name="T19" fmla="*/ 0 h 244"/>
                  <a:gd name="T20" fmla="*/ 167 w 221"/>
                  <a:gd name="T21" fmla="*/ 29 h 244"/>
                  <a:gd name="T22" fmla="*/ 144 w 221"/>
                  <a:gd name="T23" fmla="*/ 48 h 244"/>
                  <a:gd name="T24" fmla="*/ 132 w 221"/>
                  <a:gd name="T25" fmla="*/ 62 h 244"/>
                  <a:gd name="T26" fmla="*/ 111 w 221"/>
                  <a:gd name="T27" fmla="*/ 70 h 244"/>
                  <a:gd name="T28" fmla="*/ 90 w 221"/>
                  <a:gd name="T29" fmla="*/ 60 h 244"/>
                  <a:gd name="T30" fmla="*/ 70 w 221"/>
                  <a:gd name="T31" fmla="*/ 86 h 244"/>
                  <a:gd name="T32" fmla="*/ 9 w 221"/>
                  <a:gd name="T33" fmla="*/ 125 h 244"/>
                  <a:gd name="T34" fmla="*/ 0 w 221"/>
                  <a:gd name="T35" fmla="*/ 141 h 244"/>
                  <a:gd name="T36" fmla="*/ 37 w 221"/>
                  <a:gd name="T37" fmla="*/ 162 h 244"/>
                  <a:gd name="T38" fmla="*/ 18 w 221"/>
                  <a:gd name="T39" fmla="*/ 203 h 244"/>
                  <a:gd name="T40" fmla="*/ 24 w 221"/>
                  <a:gd name="T41" fmla="*/ 225 h 244"/>
                  <a:gd name="T42" fmla="*/ 40 w 221"/>
                  <a:gd name="T43" fmla="*/ 235 h 244"/>
                  <a:gd name="T44" fmla="*/ 65 w 221"/>
                  <a:gd name="T45" fmla="*/ 229 h 244"/>
                  <a:gd name="T46" fmla="*/ 72 w 221"/>
                  <a:gd name="T47" fmla="*/ 234 h 244"/>
                  <a:gd name="T48" fmla="*/ 91 w 221"/>
                  <a:gd name="T49" fmla="*/ 218 h 244"/>
                  <a:gd name="T50" fmla="*/ 121 w 221"/>
                  <a:gd name="T51" fmla="*/ 210 h 244"/>
                  <a:gd name="T52" fmla="*/ 127 w 221"/>
                  <a:gd name="T53" fmla="*/ 210 h 244"/>
                  <a:gd name="T54" fmla="*/ 119 w 221"/>
                  <a:gd name="T55" fmla="*/ 18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1" h="244">
                    <a:moveTo>
                      <a:pt x="119" y="182"/>
                    </a:moveTo>
                    <a:cubicBezTo>
                      <a:pt x="115" y="177"/>
                      <a:pt x="111" y="173"/>
                      <a:pt x="109" y="172"/>
                    </a:cubicBezTo>
                    <a:cubicBezTo>
                      <a:pt x="98" y="164"/>
                      <a:pt x="105" y="143"/>
                      <a:pt x="118" y="139"/>
                    </a:cubicBezTo>
                    <a:cubicBezTo>
                      <a:pt x="121" y="138"/>
                      <a:pt x="124" y="136"/>
                      <a:pt x="129" y="133"/>
                    </a:cubicBezTo>
                    <a:cubicBezTo>
                      <a:pt x="136" y="117"/>
                      <a:pt x="148" y="102"/>
                      <a:pt x="160" y="89"/>
                    </a:cubicBezTo>
                    <a:cubicBezTo>
                      <a:pt x="166" y="82"/>
                      <a:pt x="174" y="79"/>
                      <a:pt x="181" y="78"/>
                    </a:cubicBezTo>
                    <a:cubicBezTo>
                      <a:pt x="181" y="70"/>
                      <a:pt x="182" y="62"/>
                      <a:pt x="186" y="54"/>
                    </a:cubicBezTo>
                    <a:cubicBezTo>
                      <a:pt x="190" y="45"/>
                      <a:pt x="206" y="28"/>
                      <a:pt x="221" y="13"/>
                    </a:cubicBezTo>
                    <a:cubicBezTo>
                      <a:pt x="218" y="12"/>
                      <a:pt x="215" y="11"/>
                      <a:pt x="213" y="12"/>
                    </a:cubicBezTo>
                    <a:cubicBezTo>
                      <a:pt x="200" y="17"/>
                      <a:pt x="196" y="0"/>
                      <a:pt x="186" y="0"/>
                    </a:cubicBezTo>
                    <a:cubicBezTo>
                      <a:pt x="175" y="0"/>
                      <a:pt x="177" y="29"/>
                      <a:pt x="167" y="29"/>
                    </a:cubicBezTo>
                    <a:cubicBezTo>
                      <a:pt x="157" y="29"/>
                      <a:pt x="159" y="46"/>
                      <a:pt x="144" y="48"/>
                    </a:cubicBezTo>
                    <a:cubicBezTo>
                      <a:pt x="130" y="50"/>
                      <a:pt x="126" y="50"/>
                      <a:pt x="132" y="62"/>
                    </a:cubicBezTo>
                    <a:cubicBezTo>
                      <a:pt x="138" y="74"/>
                      <a:pt x="123" y="70"/>
                      <a:pt x="111" y="70"/>
                    </a:cubicBezTo>
                    <a:cubicBezTo>
                      <a:pt x="99" y="70"/>
                      <a:pt x="99" y="60"/>
                      <a:pt x="90" y="60"/>
                    </a:cubicBezTo>
                    <a:cubicBezTo>
                      <a:pt x="82" y="60"/>
                      <a:pt x="76" y="77"/>
                      <a:pt x="70" y="86"/>
                    </a:cubicBezTo>
                    <a:cubicBezTo>
                      <a:pt x="63" y="96"/>
                      <a:pt x="22" y="118"/>
                      <a:pt x="9" y="125"/>
                    </a:cubicBezTo>
                    <a:cubicBezTo>
                      <a:pt x="6" y="127"/>
                      <a:pt x="3" y="133"/>
                      <a:pt x="0" y="141"/>
                    </a:cubicBezTo>
                    <a:cubicBezTo>
                      <a:pt x="15" y="143"/>
                      <a:pt x="31" y="153"/>
                      <a:pt x="37" y="162"/>
                    </a:cubicBezTo>
                    <a:cubicBezTo>
                      <a:pt x="46" y="176"/>
                      <a:pt x="27" y="191"/>
                      <a:pt x="18" y="203"/>
                    </a:cubicBezTo>
                    <a:cubicBezTo>
                      <a:pt x="10" y="215"/>
                      <a:pt x="23" y="215"/>
                      <a:pt x="24" y="225"/>
                    </a:cubicBezTo>
                    <a:cubicBezTo>
                      <a:pt x="24" y="235"/>
                      <a:pt x="36" y="244"/>
                      <a:pt x="40" y="235"/>
                    </a:cubicBezTo>
                    <a:cubicBezTo>
                      <a:pt x="44" y="226"/>
                      <a:pt x="51" y="229"/>
                      <a:pt x="65" y="229"/>
                    </a:cubicBezTo>
                    <a:cubicBezTo>
                      <a:pt x="69" y="229"/>
                      <a:pt x="71" y="231"/>
                      <a:pt x="72" y="234"/>
                    </a:cubicBezTo>
                    <a:cubicBezTo>
                      <a:pt x="80" y="227"/>
                      <a:pt x="88" y="221"/>
                      <a:pt x="91" y="218"/>
                    </a:cubicBezTo>
                    <a:cubicBezTo>
                      <a:pt x="96" y="212"/>
                      <a:pt x="109" y="210"/>
                      <a:pt x="121" y="210"/>
                    </a:cubicBezTo>
                    <a:cubicBezTo>
                      <a:pt x="123" y="210"/>
                      <a:pt x="125" y="210"/>
                      <a:pt x="127" y="210"/>
                    </a:cubicBezTo>
                    <a:cubicBezTo>
                      <a:pt x="123" y="201"/>
                      <a:pt x="120" y="192"/>
                      <a:pt x="119" y="18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" name="Freeform 56">
                <a:extLst>
                  <a:ext uri="{FF2B5EF4-FFF2-40B4-BE49-F238E27FC236}">
                    <a16:creationId xmlns:a16="http://schemas.microsoft.com/office/drawing/2014/main" id="{C630FE73-0A3A-4CC9-B610-00222B26C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7264" y="3295650"/>
                <a:ext cx="134938" cy="88900"/>
              </a:xfrm>
              <a:custGeom>
                <a:avLst/>
                <a:gdLst>
                  <a:gd name="T0" fmla="*/ 242 w 247"/>
                  <a:gd name="T1" fmla="*/ 105 h 165"/>
                  <a:gd name="T2" fmla="*/ 235 w 247"/>
                  <a:gd name="T3" fmla="*/ 105 h 165"/>
                  <a:gd name="T4" fmla="*/ 193 w 247"/>
                  <a:gd name="T5" fmla="*/ 96 h 165"/>
                  <a:gd name="T6" fmla="*/ 131 w 247"/>
                  <a:gd name="T7" fmla="*/ 67 h 165"/>
                  <a:gd name="T8" fmla="*/ 65 w 247"/>
                  <a:gd name="T9" fmla="*/ 11 h 165"/>
                  <a:gd name="T10" fmla="*/ 39 w 247"/>
                  <a:gd name="T11" fmla="*/ 5 h 165"/>
                  <a:gd name="T12" fmla="*/ 20 w 247"/>
                  <a:gd name="T13" fmla="*/ 12 h 165"/>
                  <a:gd name="T14" fmla="*/ 5 w 247"/>
                  <a:gd name="T15" fmla="*/ 34 h 165"/>
                  <a:gd name="T16" fmla="*/ 0 w 247"/>
                  <a:gd name="T17" fmla="*/ 62 h 165"/>
                  <a:gd name="T18" fmla="*/ 17 w 247"/>
                  <a:gd name="T19" fmla="*/ 77 h 165"/>
                  <a:gd name="T20" fmla="*/ 42 w 247"/>
                  <a:gd name="T21" fmla="*/ 91 h 165"/>
                  <a:gd name="T22" fmla="*/ 66 w 247"/>
                  <a:gd name="T23" fmla="*/ 106 h 165"/>
                  <a:gd name="T24" fmla="*/ 93 w 247"/>
                  <a:gd name="T25" fmla="*/ 124 h 165"/>
                  <a:gd name="T26" fmla="*/ 123 w 247"/>
                  <a:gd name="T27" fmla="*/ 118 h 165"/>
                  <a:gd name="T28" fmla="*/ 141 w 247"/>
                  <a:gd name="T29" fmla="*/ 138 h 165"/>
                  <a:gd name="T30" fmla="*/ 183 w 247"/>
                  <a:gd name="T31" fmla="*/ 158 h 165"/>
                  <a:gd name="T32" fmla="*/ 239 w 247"/>
                  <a:gd name="T33" fmla="*/ 152 h 165"/>
                  <a:gd name="T34" fmla="*/ 240 w 247"/>
                  <a:gd name="T35" fmla="*/ 113 h 165"/>
                  <a:gd name="T36" fmla="*/ 242 w 247"/>
                  <a:gd name="T37" fmla="*/ 10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7" h="165">
                    <a:moveTo>
                      <a:pt x="242" y="105"/>
                    </a:moveTo>
                    <a:cubicBezTo>
                      <a:pt x="240" y="105"/>
                      <a:pt x="238" y="105"/>
                      <a:pt x="235" y="105"/>
                    </a:cubicBezTo>
                    <a:cubicBezTo>
                      <a:pt x="216" y="106"/>
                      <a:pt x="205" y="95"/>
                      <a:pt x="193" y="96"/>
                    </a:cubicBezTo>
                    <a:cubicBezTo>
                      <a:pt x="181" y="96"/>
                      <a:pt x="146" y="81"/>
                      <a:pt x="131" y="67"/>
                    </a:cubicBezTo>
                    <a:cubicBezTo>
                      <a:pt x="116" y="53"/>
                      <a:pt x="75" y="23"/>
                      <a:pt x="65" y="11"/>
                    </a:cubicBezTo>
                    <a:cubicBezTo>
                      <a:pt x="55" y="0"/>
                      <a:pt x="41" y="0"/>
                      <a:pt x="39" y="5"/>
                    </a:cubicBezTo>
                    <a:cubicBezTo>
                      <a:pt x="38" y="11"/>
                      <a:pt x="31" y="11"/>
                      <a:pt x="20" y="12"/>
                    </a:cubicBezTo>
                    <a:cubicBezTo>
                      <a:pt x="17" y="18"/>
                      <a:pt x="5" y="26"/>
                      <a:pt x="5" y="34"/>
                    </a:cubicBezTo>
                    <a:cubicBezTo>
                      <a:pt x="5" y="43"/>
                      <a:pt x="0" y="54"/>
                      <a:pt x="0" y="62"/>
                    </a:cubicBezTo>
                    <a:cubicBezTo>
                      <a:pt x="0" y="69"/>
                      <a:pt x="13" y="71"/>
                      <a:pt x="17" y="77"/>
                    </a:cubicBezTo>
                    <a:cubicBezTo>
                      <a:pt x="20" y="82"/>
                      <a:pt x="41" y="85"/>
                      <a:pt x="42" y="91"/>
                    </a:cubicBezTo>
                    <a:cubicBezTo>
                      <a:pt x="43" y="97"/>
                      <a:pt x="57" y="105"/>
                      <a:pt x="66" y="106"/>
                    </a:cubicBezTo>
                    <a:cubicBezTo>
                      <a:pt x="75" y="108"/>
                      <a:pt x="88" y="119"/>
                      <a:pt x="93" y="124"/>
                    </a:cubicBezTo>
                    <a:cubicBezTo>
                      <a:pt x="98" y="128"/>
                      <a:pt x="117" y="118"/>
                      <a:pt x="123" y="118"/>
                    </a:cubicBezTo>
                    <a:cubicBezTo>
                      <a:pt x="130" y="118"/>
                      <a:pt x="140" y="131"/>
                      <a:pt x="141" y="138"/>
                    </a:cubicBezTo>
                    <a:cubicBezTo>
                      <a:pt x="142" y="146"/>
                      <a:pt x="175" y="150"/>
                      <a:pt x="183" y="158"/>
                    </a:cubicBezTo>
                    <a:cubicBezTo>
                      <a:pt x="191" y="165"/>
                      <a:pt x="231" y="161"/>
                      <a:pt x="239" y="152"/>
                    </a:cubicBezTo>
                    <a:cubicBezTo>
                      <a:pt x="247" y="143"/>
                      <a:pt x="240" y="127"/>
                      <a:pt x="240" y="113"/>
                    </a:cubicBezTo>
                    <a:cubicBezTo>
                      <a:pt x="240" y="109"/>
                      <a:pt x="241" y="107"/>
                      <a:pt x="242" y="105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" name="Freeform 57">
                <a:extLst>
                  <a:ext uri="{FF2B5EF4-FFF2-40B4-BE49-F238E27FC236}">
                    <a16:creationId xmlns:a16="http://schemas.microsoft.com/office/drawing/2014/main" id="{4A99A8B7-90C1-4956-A67C-49E4B895B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7" y="3335338"/>
                <a:ext cx="150813" cy="384176"/>
              </a:xfrm>
              <a:custGeom>
                <a:avLst/>
                <a:gdLst>
                  <a:gd name="T0" fmla="*/ 261 w 275"/>
                  <a:gd name="T1" fmla="*/ 282 h 705"/>
                  <a:gd name="T2" fmla="*/ 241 w 275"/>
                  <a:gd name="T3" fmla="*/ 270 h 705"/>
                  <a:gd name="T4" fmla="*/ 223 w 275"/>
                  <a:gd name="T5" fmla="*/ 260 h 705"/>
                  <a:gd name="T6" fmla="*/ 223 w 275"/>
                  <a:gd name="T7" fmla="*/ 235 h 705"/>
                  <a:gd name="T8" fmla="*/ 211 w 275"/>
                  <a:gd name="T9" fmla="*/ 218 h 705"/>
                  <a:gd name="T10" fmla="*/ 201 w 275"/>
                  <a:gd name="T11" fmla="*/ 188 h 705"/>
                  <a:gd name="T12" fmla="*/ 172 w 275"/>
                  <a:gd name="T13" fmla="*/ 181 h 705"/>
                  <a:gd name="T14" fmla="*/ 166 w 275"/>
                  <a:gd name="T15" fmla="*/ 163 h 705"/>
                  <a:gd name="T16" fmla="*/ 192 w 275"/>
                  <a:gd name="T17" fmla="*/ 111 h 705"/>
                  <a:gd name="T18" fmla="*/ 200 w 275"/>
                  <a:gd name="T19" fmla="*/ 56 h 705"/>
                  <a:gd name="T20" fmla="*/ 187 w 275"/>
                  <a:gd name="T21" fmla="*/ 38 h 705"/>
                  <a:gd name="T22" fmla="*/ 180 w 275"/>
                  <a:gd name="T23" fmla="*/ 17 h 705"/>
                  <a:gd name="T24" fmla="*/ 159 w 275"/>
                  <a:gd name="T25" fmla="*/ 7 h 705"/>
                  <a:gd name="T26" fmla="*/ 153 w 275"/>
                  <a:gd name="T27" fmla="*/ 10 h 705"/>
                  <a:gd name="T28" fmla="*/ 154 w 275"/>
                  <a:gd name="T29" fmla="*/ 10 h 705"/>
                  <a:gd name="T30" fmla="*/ 146 w 275"/>
                  <a:gd name="T31" fmla="*/ 28 h 705"/>
                  <a:gd name="T32" fmla="*/ 149 w 275"/>
                  <a:gd name="T33" fmla="*/ 53 h 705"/>
                  <a:gd name="T34" fmla="*/ 135 w 275"/>
                  <a:gd name="T35" fmla="*/ 53 h 705"/>
                  <a:gd name="T36" fmla="*/ 108 w 275"/>
                  <a:gd name="T37" fmla="*/ 66 h 705"/>
                  <a:gd name="T38" fmla="*/ 87 w 275"/>
                  <a:gd name="T39" fmla="*/ 96 h 705"/>
                  <a:gd name="T40" fmla="*/ 78 w 275"/>
                  <a:gd name="T41" fmla="*/ 142 h 705"/>
                  <a:gd name="T42" fmla="*/ 66 w 275"/>
                  <a:gd name="T43" fmla="*/ 187 h 705"/>
                  <a:gd name="T44" fmla="*/ 41 w 275"/>
                  <a:gd name="T45" fmla="*/ 186 h 705"/>
                  <a:gd name="T46" fmla="*/ 35 w 275"/>
                  <a:gd name="T47" fmla="*/ 223 h 705"/>
                  <a:gd name="T48" fmla="*/ 26 w 275"/>
                  <a:gd name="T49" fmla="*/ 262 h 705"/>
                  <a:gd name="T50" fmla="*/ 12 w 275"/>
                  <a:gd name="T51" fmla="*/ 290 h 705"/>
                  <a:gd name="T52" fmla="*/ 0 w 275"/>
                  <a:gd name="T53" fmla="*/ 301 h 705"/>
                  <a:gd name="T54" fmla="*/ 30 w 275"/>
                  <a:gd name="T55" fmla="*/ 338 h 705"/>
                  <a:gd name="T56" fmla="*/ 67 w 275"/>
                  <a:gd name="T57" fmla="*/ 414 h 705"/>
                  <a:gd name="T58" fmla="*/ 68 w 275"/>
                  <a:gd name="T59" fmla="*/ 454 h 705"/>
                  <a:gd name="T60" fmla="*/ 69 w 275"/>
                  <a:gd name="T61" fmla="*/ 459 h 705"/>
                  <a:gd name="T62" fmla="*/ 69 w 275"/>
                  <a:gd name="T63" fmla="*/ 479 h 705"/>
                  <a:gd name="T64" fmla="*/ 67 w 275"/>
                  <a:gd name="T65" fmla="*/ 490 h 705"/>
                  <a:gd name="T66" fmla="*/ 76 w 275"/>
                  <a:gd name="T67" fmla="*/ 494 h 705"/>
                  <a:gd name="T68" fmla="*/ 107 w 275"/>
                  <a:gd name="T69" fmla="*/ 490 h 705"/>
                  <a:gd name="T70" fmla="*/ 134 w 275"/>
                  <a:gd name="T71" fmla="*/ 453 h 705"/>
                  <a:gd name="T72" fmla="*/ 151 w 275"/>
                  <a:gd name="T73" fmla="*/ 467 h 705"/>
                  <a:gd name="T74" fmla="*/ 164 w 275"/>
                  <a:gd name="T75" fmla="*/ 509 h 705"/>
                  <a:gd name="T76" fmla="*/ 180 w 275"/>
                  <a:gd name="T77" fmla="*/ 589 h 705"/>
                  <a:gd name="T78" fmla="*/ 193 w 275"/>
                  <a:gd name="T79" fmla="*/ 648 h 705"/>
                  <a:gd name="T80" fmla="*/ 197 w 275"/>
                  <a:gd name="T81" fmla="*/ 693 h 705"/>
                  <a:gd name="T82" fmla="*/ 195 w 275"/>
                  <a:gd name="T83" fmla="*/ 703 h 705"/>
                  <a:gd name="T84" fmla="*/ 223 w 275"/>
                  <a:gd name="T85" fmla="*/ 641 h 705"/>
                  <a:gd name="T86" fmla="*/ 213 w 275"/>
                  <a:gd name="T87" fmla="*/ 613 h 705"/>
                  <a:gd name="T88" fmla="*/ 200 w 275"/>
                  <a:gd name="T89" fmla="*/ 568 h 705"/>
                  <a:gd name="T90" fmla="*/ 188 w 275"/>
                  <a:gd name="T91" fmla="*/ 528 h 705"/>
                  <a:gd name="T92" fmla="*/ 193 w 275"/>
                  <a:gd name="T93" fmla="*/ 501 h 705"/>
                  <a:gd name="T94" fmla="*/ 195 w 275"/>
                  <a:gd name="T95" fmla="*/ 484 h 705"/>
                  <a:gd name="T96" fmla="*/ 188 w 275"/>
                  <a:gd name="T97" fmla="*/ 458 h 705"/>
                  <a:gd name="T98" fmla="*/ 164 w 275"/>
                  <a:gd name="T99" fmla="*/ 425 h 705"/>
                  <a:gd name="T100" fmla="*/ 171 w 275"/>
                  <a:gd name="T101" fmla="*/ 366 h 705"/>
                  <a:gd name="T102" fmla="*/ 188 w 275"/>
                  <a:gd name="T103" fmla="*/ 354 h 705"/>
                  <a:gd name="T104" fmla="*/ 213 w 275"/>
                  <a:gd name="T105" fmla="*/ 345 h 705"/>
                  <a:gd name="T106" fmla="*/ 242 w 275"/>
                  <a:gd name="T107" fmla="*/ 326 h 705"/>
                  <a:gd name="T108" fmla="*/ 258 w 275"/>
                  <a:gd name="T109" fmla="*/ 310 h 705"/>
                  <a:gd name="T110" fmla="*/ 275 w 275"/>
                  <a:gd name="T111" fmla="*/ 279 h 705"/>
                  <a:gd name="T112" fmla="*/ 275 w 275"/>
                  <a:gd name="T113" fmla="*/ 279 h 705"/>
                  <a:gd name="T114" fmla="*/ 261 w 275"/>
                  <a:gd name="T115" fmla="*/ 28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5" h="705">
                    <a:moveTo>
                      <a:pt x="261" y="282"/>
                    </a:moveTo>
                    <a:cubicBezTo>
                      <a:pt x="247" y="289"/>
                      <a:pt x="240" y="280"/>
                      <a:pt x="241" y="270"/>
                    </a:cubicBezTo>
                    <a:cubicBezTo>
                      <a:pt x="242" y="260"/>
                      <a:pt x="231" y="260"/>
                      <a:pt x="223" y="260"/>
                    </a:cubicBezTo>
                    <a:cubicBezTo>
                      <a:pt x="215" y="260"/>
                      <a:pt x="220" y="245"/>
                      <a:pt x="223" y="235"/>
                    </a:cubicBezTo>
                    <a:cubicBezTo>
                      <a:pt x="226" y="225"/>
                      <a:pt x="220" y="219"/>
                      <a:pt x="211" y="218"/>
                    </a:cubicBezTo>
                    <a:cubicBezTo>
                      <a:pt x="202" y="218"/>
                      <a:pt x="197" y="194"/>
                      <a:pt x="201" y="188"/>
                    </a:cubicBezTo>
                    <a:cubicBezTo>
                      <a:pt x="205" y="181"/>
                      <a:pt x="182" y="175"/>
                      <a:pt x="172" y="181"/>
                    </a:cubicBezTo>
                    <a:cubicBezTo>
                      <a:pt x="162" y="187"/>
                      <a:pt x="169" y="171"/>
                      <a:pt x="166" y="163"/>
                    </a:cubicBezTo>
                    <a:cubicBezTo>
                      <a:pt x="163" y="155"/>
                      <a:pt x="179" y="127"/>
                      <a:pt x="192" y="111"/>
                    </a:cubicBezTo>
                    <a:cubicBezTo>
                      <a:pt x="206" y="95"/>
                      <a:pt x="200" y="74"/>
                      <a:pt x="200" y="56"/>
                    </a:cubicBezTo>
                    <a:cubicBezTo>
                      <a:pt x="200" y="38"/>
                      <a:pt x="194" y="38"/>
                      <a:pt x="187" y="38"/>
                    </a:cubicBezTo>
                    <a:cubicBezTo>
                      <a:pt x="181" y="38"/>
                      <a:pt x="180" y="27"/>
                      <a:pt x="180" y="17"/>
                    </a:cubicBezTo>
                    <a:cubicBezTo>
                      <a:pt x="180" y="7"/>
                      <a:pt x="167" y="0"/>
                      <a:pt x="159" y="7"/>
                    </a:cubicBezTo>
                    <a:cubicBezTo>
                      <a:pt x="158" y="8"/>
                      <a:pt x="156" y="9"/>
                      <a:pt x="153" y="10"/>
                    </a:cubicBezTo>
                    <a:cubicBezTo>
                      <a:pt x="154" y="10"/>
                      <a:pt x="154" y="10"/>
                      <a:pt x="154" y="10"/>
                    </a:cubicBezTo>
                    <a:cubicBezTo>
                      <a:pt x="154" y="10"/>
                      <a:pt x="152" y="25"/>
                      <a:pt x="146" y="28"/>
                    </a:cubicBezTo>
                    <a:cubicBezTo>
                      <a:pt x="141" y="31"/>
                      <a:pt x="141" y="40"/>
                      <a:pt x="149" y="53"/>
                    </a:cubicBezTo>
                    <a:cubicBezTo>
                      <a:pt x="157" y="66"/>
                      <a:pt x="138" y="61"/>
                      <a:pt x="135" y="53"/>
                    </a:cubicBezTo>
                    <a:cubicBezTo>
                      <a:pt x="132" y="46"/>
                      <a:pt x="117" y="58"/>
                      <a:pt x="108" y="66"/>
                    </a:cubicBezTo>
                    <a:cubicBezTo>
                      <a:pt x="99" y="75"/>
                      <a:pt x="87" y="80"/>
                      <a:pt x="87" y="96"/>
                    </a:cubicBezTo>
                    <a:cubicBezTo>
                      <a:pt x="87" y="112"/>
                      <a:pt x="75" y="128"/>
                      <a:pt x="78" y="142"/>
                    </a:cubicBezTo>
                    <a:cubicBezTo>
                      <a:pt x="80" y="155"/>
                      <a:pt x="65" y="180"/>
                      <a:pt x="66" y="187"/>
                    </a:cubicBezTo>
                    <a:cubicBezTo>
                      <a:pt x="68" y="195"/>
                      <a:pt x="45" y="186"/>
                      <a:pt x="41" y="186"/>
                    </a:cubicBezTo>
                    <a:cubicBezTo>
                      <a:pt x="37" y="186"/>
                      <a:pt x="40" y="214"/>
                      <a:pt x="35" y="223"/>
                    </a:cubicBezTo>
                    <a:cubicBezTo>
                      <a:pt x="30" y="231"/>
                      <a:pt x="33" y="262"/>
                      <a:pt x="26" y="262"/>
                    </a:cubicBezTo>
                    <a:cubicBezTo>
                      <a:pt x="18" y="262"/>
                      <a:pt x="12" y="290"/>
                      <a:pt x="12" y="290"/>
                    </a:cubicBezTo>
                    <a:cubicBezTo>
                      <a:pt x="12" y="290"/>
                      <a:pt x="6" y="295"/>
                      <a:pt x="0" y="301"/>
                    </a:cubicBezTo>
                    <a:cubicBezTo>
                      <a:pt x="6" y="316"/>
                      <a:pt x="18" y="332"/>
                      <a:pt x="30" y="338"/>
                    </a:cubicBezTo>
                    <a:cubicBezTo>
                      <a:pt x="49" y="347"/>
                      <a:pt x="61" y="391"/>
                      <a:pt x="67" y="414"/>
                    </a:cubicBezTo>
                    <a:cubicBezTo>
                      <a:pt x="71" y="428"/>
                      <a:pt x="70" y="442"/>
                      <a:pt x="68" y="454"/>
                    </a:cubicBezTo>
                    <a:cubicBezTo>
                      <a:pt x="69" y="456"/>
                      <a:pt x="69" y="457"/>
                      <a:pt x="69" y="459"/>
                    </a:cubicBezTo>
                    <a:cubicBezTo>
                      <a:pt x="69" y="479"/>
                      <a:pt x="69" y="479"/>
                      <a:pt x="69" y="479"/>
                    </a:cubicBezTo>
                    <a:cubicBezTo>
                      <a:pt x="69" y="483"/>
                      <a:pt x="68" y="486"/>
                      <a:pt x="67" y="490"/>
                    </a:cubicBezTo>
                    <a:cubicBezTo>
                      <a:pt x="70" y="491"/>
                      <a:pt x="72" y="493"/>
                      <a:pt x="76" y="494"/>
                    </a:cubicBezTo>
                    <a:cubicBezTo>
                      <a:pt x="87" y="501"/>
                      <a:pt x="99" y="503"/>
                      <a:pt x="107" y="490"/>
                    </a:cubicBezTo>
                    <a:cubicBezTo>
                      <a:pt x="115" y="477"/>
                      <a:pt x="132" y="467"/>
                      <a:pt x="134" y="453"/>
                    </a:cubicBezTo>
                    <a:cubicBezTo>
                      <a:pt x="137" y="438"/>
                      <a:pt x="144" y="460"/>
                      <a:pt x="151" y="467"/>
                    </a:cubicBezTo>
                    <a:cubicBezTo>
                      <a:pt x="157" y="475"/>
                      <a:pt x="162" y="490"/>
                      <a:pt x="164" y="509"/>
                    </a:cubicBezTo>
                    <a:cubicBezTo>
                      <a:pt x="165" y="528"/>
                      <a:pt x="166" y="574"/>
                      <a:pt x="180" y="589"/>
                    </a:cubicBezTo>
                    <a:cubicBezTo>
                      <a:pt x="194" y="604"/>
                      <a:pt x="196" y="637"/>
                      <a:pt x="193" y="648"/>
                    </a:cubicBezTo>
                    <a:cubicBezTo>
                      <a:pt x="189" y="660"/>
                      <a:pt x="200" y="680"/>
                      <a:pt x="197" y="693"/>
                    </a:cubicBezTo>
                    <a:cubicBezTo>
                      <a:pt x="196" y="695"/>
                      <a:pt x="196" y="699"/>
                      <a:pt x="195" y="703"/>
                    </a:cubicBezTo>
                    <a:cubicBezTo>
                      <a:pt x="207" y="705"/>
                      <a:pt x="223" y="641"/>
                      <a:pt x="223" y="641"/>
                    </a:cubicBezTo>
                    <a:cubicBezTo>
                      <a:pt x="223" y="627"/>
                      <a:pt x="213" y="625"/>
                      <a:pt x="213" y="613"/>
                    </a:cubicBezTo>
                    <a:cubicBezTo>
                      <a:pt x="213" y="601"/>
                      <a:pt x="213" y="581"/>
                      <a:pt x="200" y="568"/>
                    </a:cubicBezTo>
                    <a:cubicBezTo>
                      <a:pt x="187" y="554"/>
                      <a:pt x="181" y="535"/>
                      <a:pt x="188" y="528"/>
                    </a:cubicBezTo>
                    <a:cubicBezTo>
                      <a:pt x="196" y="520"/>
                      <a:pt x="190" y="500"/>
                      <a:pt x="193" y="501"/>
                    </a:cubicBezTo>
                    <a:cubicBezTo>
                      <a:pt x="197" y="503"/>
                      <a:pt x="202" y="488"/>
                      <a:pt x="195" y="484"/>
                    </a:cubicBezTo>
                    <a:cubicBezTo>
                      <a:pt x="187" y="479"/>
                      <a:pt x="195" y="461"/>
                      <a:pt x="188" y="458"/>
                    </a:cubicBezTo>
                    <a:cubicBezTo>
                      <a:pt x="182" y="456"/>
                      <a:pt x="164" y="432"/>
                      <a:pt x="164" y="425"/>
                    </a:cubicBezTo>
                    <a:cubicBezTo>
                      <a:pt x="164" y="417"/>
                      <a:pt x="169" y="376"/>
                      <a:pt x="171" y="366"/>
                    </a:cubicBezTo>
                    <a:cubicBezTo>
                      <a:pt x="172" y="355"/>
                      <a:pt x="185" y="354"/>
                      <a:pt x="188" y="354"/>
                    </a:cubicBezTo>
                    <a:cubicBezTo>
                      <a:pt x="192" y="354"/>
                      <a:pt x="207" y="355"/>
                      <a:pt x="213" y="345"/>
                    </a:cubicBezTo>
                    <a:cubicBezTo>
                      <a:pt x="218" y="335"/>
                      <a:pt x="239" y="333"/>
                      <a:pt x="242" y="326"/>
                    </a:cubicBezTo>
                    <a:cubicBezTo>
                      <a:pt x="244" y="318"/>
                      <a:pt x="258" y="318"/>
                      <a:pt x="258" y="310"/>
                    </a:cubicBezTo>
                    <a:cubicBezTo>
                      <a:pt x="258" y="301"/>
                      <a:pt x="275" y="279"/>
                      <a:pt x="275" y="279"/>
                    </a:cubicBezTo>
                    <a:cubicBezTo>
                      <a:pt x="275" y="279"/>
                      <a:pt x="275" y="279"/>
                      <a:pt x="275" y="279"/>
                    </a:cubicBezTo>
                    <a:cubicBezTo>
                      <a:pt x="273" y="275"/>
                      <a:pt x="269" y="278"/>
                      <a:pt x="261" y="28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" name="Freeform 58">
                <a:extLst>
                  <a:ext uri="{FF2B5EF4-FFF2-40B4-BE49-F238E27FC236}">
                    <a16:creationId xmlns:a16="http://schemas.microsoft.com/office/drawing/2014/main" id="{74361979-3D41-400D-8653-E3F090723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1727" y="3341688"/>
                <a:ext cx="53975" cy="38100"/>
              </a:xfrm>
              <a:custGeom>
                <a:avLst/>
                <a:gdLst>
                  <a:gd name="T0" fmla="*/ 93 w 97"/>
                  <a:gd name="T1" fmla="*/ 22 h 68"/>
                  <a:gd name="T2" fmla="*/ 56 w 97"/>
                  <a:gd name="T3" fmla="*/ 10 h 68"/>
                  <a:gd name="T4" fmla="*/ 30 w 97"/>
                  <a:gd name="T5" fmla="*/ 5 h 68"/>
                  <a:gd name="T6" fmla="*/ 7 w 97"/>
                  <a:gd name="T7" fmla="*/ 28 h 68"/>
                  <a:gd name="T8" fmla="*/ 0 w 97"/>
                  <a:gd name="T9" fmla="*/ 44 h 68"/>
                  <a:gd name="T10" fmla="*/ 8 w 97"/>
                  <a:gd name="T11" fmla="*/ 53 h 68"/>
                  <a:gd name="T12" fmla="*/ 30 w 97"/>
                  <a:gd name="T13" fmla="*/ 59 h 68"/>
                  <a:gd name="T14" fmla="*/ 60 w 97"/>
                  <a:gd name="T15" fmla="*/ 62 h 68"/>
                  <a:gd name="T16" fmla="*/ 92 w 97"/>
                  <a:gd name="T17" fmla="*/ 57 h 68"/>
                  <a:gd name="T18" fmla="*/ 88 w 97"/>
                  <a:gd name="T19" fmla="*/ 25 h 68"/>
                  <a:gd name="T20" fmla="*/ 93 w 97"/>
                  <a:gd name="T21" fmla="*/ 2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" h="68">
                    <a:moveTo>
                      <a:pt x="93" y="22"/>
                    </a:moveTo>
                    <a:cubicBezTo>
                      <a:pt x="74" y="2"/>
                      <a:pt x="69" y="18"/>
                      <a:pt x="56" y="10"/>
                    </a:cubicBezTo>
                    <a:cubicBezTo>
                      <a:pt x="43" y="2"/>
                      <a:pt x="36" y="0"/>
                      <a:pt x="30" y="5"/>
                    </a:cubicBezTo>
                    <a:cubicBezTo>
                      <a:pt x="24" y="11"/>
                      <a:pt x="14" y="10"/>
                      <a:pt x="7" y="28"/>
                    </a:cubicBezTo>
                    <a:cubicBezTo>
                      <a:pt x="5" y="34"/>
                      <a:pt x="2" y="40"/>
                      <a:pt x="0" y="44"/>
                    </a:cubicBezTo>
                    <a:cubicBezTo>
                      <a:pt x="2" y="50"/>
                      <a:pt x="5" y="54"/>
                      <a:pt x="8" y="53"/>
                    </a:cubicBezTo>
                    <a:cubicBezTo>
                      <a:pt x="13" y="51"/>
                      <a:pt x="20" y="62"/>
                      <a:pt x="30" y="59"/>
                    </a:cubicBezTo>
                    <a:cubicBezTo>
                      <a:pt x="40" y="56"/>
                      <a:pt x="46" y="66"/>
                      <a:pt x="60" y="62"/>
                    </a:cubicBezTo>
                    <a:cubicBezTo>
                      <a:pt x="74" y="57"/>
                      <a:pt x="87" y="68"/>
                      <a:pt x="92" y="57"/>
                    </a:cubicBezTo>
                    <a:cubicBezTo>
                      <a:pt x="97" y="47"/>
                      <a:pt x="88" y="25"/>
                      <a:pt x="88" y="25"/>
                    </a:cubicBezTo>
                    <a:cubicBezTo>
                      <a:pt x="88" y="25"/>
                      <a:pt x="91" y="24"/>
                      <a:pt x="93" y="2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" name="Freeform 61">
                <a:extLst>
                  <a:ext uri="{FF2B5EF4-FFF2-40B4-BE49-F238E27FC236}">
                    <a16:creationId xmlns:a16="http://schemas.microsoft.com/office/drawing/2014/main" id="{D7BD7423-4359-4302-BCA3-966448E8B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2401" y="3251200"/>
                <a:ext cx="369888" cy="342901"/>
              </a:xfrm>
              <a:custGeom>
                <a:avLst/>
                <a:gdLst>
                  <a:gd name="T0" fmla="*/ 407 w 679"/>
                  <a:gd name="T1" fmla="*/ 133 h 631"/>
                  <a:gd name="T2" fmla="*/ 349 w 679"/>
                  <a:gd name="T3" fmla="*/ 126 h 631"/>
                  <a:gd name="T4" fmla="*/ 311 w 679"/>
                  <a:gd name="T5" fmla="*/ 111 h 631"/>
                  <a:gd name="T6" fmla="*/ 234 w 679"/>
                  <a:gd name="T7" fmla="*/ 45 h 631"/>
                  <a:gd name="T8" fmla="*/ 170 w 679"/>
                  <a:gd name="T9" fmla="*/ 2 h 631"/>
                  <a:gd name="T10" fmla="*/ 144 w 679"/>
                  <a:gd name="T11" fmla="*/ 2 h 631"/>
                  <a:gd name="T12" fmla="*/ 110 w 679"/>
                  <a:gd name="T13" fmla="*/ 14 h 631"/>
                  <a:gd name="T14" fmla="*/ 79 w 679"/>
                  <a:gd name="T15" fmla="*/ 37 h 631"/>
                  <a:gd name="T16" fmla="*/ 103 w 679"/>
                  <a:gd name="T17" fmla="*/ 70 h 631"/>
                  <a:gd name="T18" fmla="*/ 84 w 679"/>
                  <a:gd name="T19" fmla="*/ 87 h 631"/>
                  <a:gd name="T20" fmla="*/ 63 w 679"/>
                  <a:gd name="T21" fmla="*/ 98 h 631"/>
                  <a:gd name="T22" fmla="*/ 38 w 679"/>
                  <a:gd name="T23" fmla="*/ 120 h 631"/>
                  <a:gd name="T24" fmla="*/ 6 w 679"/>
                  <a:gd name="T25" fmla="*/ 103 h 631"/>
                  <a:gd name="T26" fmla="*/ 3 w 679"/>
                  <a:gd name="T27" fmla="*/ 114 h 631"/>
                  <a:gd name="T28" fmla="*/ 2 w 679"/>
                  <a:gd name="T29" fmla="*/ 124 h 631"/>
                  <a:gd name="T30" fmla="*/ 7 w 679"/>
                  <a:gd name="T31" fmla="*/ 167 h 631"/>
                  <a:gd name="T32" fmla="*/ 33 w 679"/>
                  <a:gd name="T33" fmla="*/ 204 h 631"/>
                  <a:gd name="T34" fmla="*/ 80 w 679"/>
                  <a:gd name="T35" fmla="*/ 287 h 631"/>
                  <a:gd name="T36" fmla="*/ 104 w 679"/>
                  <a:gd name="T37" fmla="*/ 329 h 631"/>
                  <a:gd name="T38" fmla="*/ 133 w 679"/>
                  <a:gd name="T39" fmla="*/ 371 h 631"/>
                  <a:gd name="T40" fmla="*/ 142 w 679"/>
                  <a:gd name="T41" fmla="*/ 412 h 631"/>
                  <a:gd name="T42" fmla="*/ 168 w 679"/>
                  <a:gd name="T43" fmla="*/ 475 h 631"/>
                  <a:gd name="T44" fmla="*/ 205 w 679"/>
                  <a:gd name="T45" fmla="*/ 524 h 631"/>
                  <a:gd name="T46" fmla="*/ 234 w 679"/>
                  <a:gd name="T47" fmla="*/ 581 h 631"/>
                  <a:gd name="T48" fmla="*/ 245 w 679"/>
                  <a:gd name="T49" fmla="*/ 610 h 631"/>
                  <a:gd name="T50" fmla="*/ 256 w 679"/>
                  <a:gd name="T51" fmla="*/ 631 h 631"/>
                  <a:gd name="T52" fmla="*/ 271 w 679"/>
                  <a:gd name="T53" fmla="*/ 622 h 631"/>
                  <a:gd name="T54" fmla="*/ 270 w 679"/>
                  <a:gd name="T55" fmla="*/ 602 h 631"/>
                  <a:gd name="T56" fmla="*/ 284 w 679"/>
                  <a:gd name="T57" fmla="*/ 588 h 631"/>
                  <a:gd name="T58" fmla="*/ 307 w 679"/>
                  <a:gd name="T59" fmla="*/ 592 h 631"/>
                  <a:gd name="T60" fmla="*/ 347 w 679"/>
                  <a:gd name="T61" fmla="*/ 596 h 631"/>
                  <a:gd name="T62" fmla="*/ 392 w 679"/>
                  <a:gd name="T63" fmla="*/ 605 h 631"/>
                  <a:gd name="T64" fmla="*/ 414 w 679"/>
                  <a:gd name="T65" fmla="*/ 595 h 631"/>
                  <a:gd name="T66" fmla="*/ 464 w 679"/>
                  <a:gd name="T67" fmla="*/ 545 h 631"/>
                  <a:gd name="T68" fmla="*/ 527 w 679"/>
                  <a:gd name="T69" fmla="*/ 541 h 631"/>
                  <a:gd name="T70" fmla="*/ 657 w 679"/>
                  <a:gd name="T71" fmla="*/ 492 h 631"/>
                  <a:gd name="T72" fmla="*/ 679 w 679"/>
                  <a:gd name="T73" fmla="*/ 414 h 631"/>
                  <a:gd name="T74" fmla="*/ 662 w 679"/>
                  <a:gd name="T75" fmla="*/ 387 h 631"/>
                  <a:gd name="T76" fmla="*/ 581 w 679"/>
                  <a:gd name="T77" fmla="*/ 377 h 631"/>
                  <a:gd name="T78" fmla="*/ 557 w 679"/>
                  <a:gd name="T79" fmla="*/ 337 h 631"/>
                  <a:gd name="T80" fmla="*/ 544 w 679"/>
                  <a:gd name="T81" fmla="*/ 313 h 631"/>
                  <a:gd name="T82" fmla="*/ 517 w 679"/>
                  <a:gd name="T83" fmla="*/ 291 h 631"/>
                  <a:gd name="T84" fmla="*/ 500 w 679"/>
                  <a:gd name="T85" fmla="*/ 251 h 631"/>
                  <a:gd name="T86" fmla="*/ 485 w 679"/>
                  <a:gd name="T87" fmla="*/ 211 h 631"/>
                  <a:gd name="T88" fmla="*/ 453 w 679"/>
                  <a:gd name="T89" fmla="*/ 167 h 631"/>
                  <a:gd name="T90" fmla="*/ 449 w 679"/>
                  <a:gd name="T91" fmla="*/ 151 h 631"/>
                  <a:gd name="T92" fmla="*/ 423 w 679"/>
                  <a:gd name="T93" fmla="*/ 149 h 631"/>
                  <a:gd name="T94" fmla="*/ 407 w 679"/>
                  <a:gd name="T95" fmla="*/ 133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79" h="631">
                    <a:moveTo>
                      <a:pt x="407" y="133"/>
                    </a:moveTo>
                    <a:cubicBezTo>
                      <a:pt x="407" y="133"/>
                      <a:pt x="357" y="126"/>
                      <a:pt x="349" y="126"/>
                    </a:cubicBezTo>
                    <a:cubicBezTo>
                      <a:pt x="342" y="126"/>
                      <a:pt x="323" y="123"/>
                      <a:pt x="311" y="111"/>
                    </a:cubicBezTo>
                    <a:cubicBezTo>
                      <a:pt x="300" y="99"/>
                      <a:pt x="244" y="50"/>
                      <a:pt x="234" y="45"/>
                    </a:cubicBezTo>
                    <a:cubicBezTo>
                      <a:pt x="224" y="39"/>
                      <a:pt x="182" y="3"/>
                      <a:pt x="170" y="2"/>
                    </a:cubicBezTo>
                    <a:cubicBezTo>
                      <a:pt x="159" y="0"/>
                      <a:pt x="158" y="2"/>
                      <a:pt x="144" y="2"/>
                    </a:cubicBezTo>
                    <a:cubicBezTo>
                      <a:pt x="130" y="2"/>
                      <a:pt x="136" y="12"/>
                      <a:pt x="110" y="14"/>
                    </a:cubicBezTo>
                    <a:cubicBezTo>
                      <a:pt x="85" y="15"/>
                      <a:pt x="71" y="34"/>
                      <a:pt x="79" y="37"/>
                    </a:cubicBezTo>
                    <a:cubicBezTo>
                      <a:pt x="86" y="40"/>
                      <a:pt x="110" y="65"/>
                      <a:pt x="103" y="70"/>
                    </a:cubicBezTo>
                    <a:cubicBezTo>
                      <a:pt x="95" y="74"/>
                      <a:pt x="94" y="87"/>
                      <a:pt x="84" y="87"/>
                    </a:cubicBezTo>
                    <a:cubicBezTo>
                      <a:pt x="74" y="87"/>
                      <a:pt x="63" y="89"/>
                      <a:pt x="63" y="98"/>
                    </a:cubicBezTo>
                    <a:cubicBezTo>
                      <a:pt x="63" y="106"/>
                      <a:pt x="50" y="121"/>
                      <a:pt x="38" y="120"/>
                    </a:cubicBezTo>
                    <a:cubicBezTo>
                      <a:pt x="32" y="119"/>
                      <a:pt x="17" y="110"/>
                      <a:pt x="6" y="103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2" y="124"/>
                      <a:pt x="2" y="124"/>
                      <a:pt x="2" y="124"/>
                    </a:cubicBezTo>
                    <a:cubicBezTo>
                      <a:pt x="4" y="132"/>
                      <a:pt x="0" y="164"/>
                      <a:pt x="7" y="167"/>
                    </a:cubicBezTo>
                    <a:cubicBezTo>
                      <a:pt x="14" y="169"/>
                      <a:pt x="18" y="184"/>
                      <a:pt x="33" y="204"/>
                    </a:cubicBezTo>
                    <a:cubicBezTo>
                      <a:pt x="48" y="223"/>
                      <a:pt x="79" y="275"/>
                      <a:pt x="80" y="287"/>
                    </a:cubicBezTo>
                    <a:cubicBezTo>
                      <a:pt x="80" y="300"/>
                      <a:pt x="85" y="314"/>
                      <a:pt x="104" y="329"/>
                    </a:cubicBezTo>
                    <a:cubicBezTo>
                      <a:pt x="123" y="344"/>
                      <a:pt x="123" y="362"/>
                      <a:pt x="133" y="371"/>
                    </a:cubicBezTo>
                    <a:cubicBezTo>
                      <a:pt x="143" y="380"/>
                      <a:pt x="141" y="390"/>
                      <a:pt x="142" y="412"/>
                    </a:cubicBezTo>
                    <a:cubicBezTo>
                      <a:pt x="142" y="434"/>
                      <a:pt x="151" y="463"/>
                      <a:pt x="168" y="475"/>
                    </a:cubicBezTo>
                    <a:cubicBezTo>
                      <a:pt x="185" y="487"/>
                      <a:pt x="197" y="500"/>
                      <a:pt x="205" y="524"/>
                    </a:cubicBezTo>
                    <a:cubicBezTo>
                      <a:pt x="213" y="548"/>
                      <a:pt x="223" y="568"/>
                      <a:pt x="234" y="581"/>
                    </a:cubicBezTo>
                    <a:cubicBezTo>
                      <a:pt x="245" y="594"/>
                      <a:pt x="239" y="600"/>
                      <a:pt x="245" y="610"/>
                    </a:cubicBezTo>
                    <a:cubicBezTo>
                      <a:pt x="248" y="615"/>
                      <a:pt x="253" y="623"/>
                      <a:pt x="256" y="631"/>
                    </a:cubicBezTo>
                    <a:cubicBezTo>
                      <a:pt x="264" y="627"/>
                      <a:pt x="270" y="623"/>
                      <a:pt x="271" y="622"/>
                    </a:cubicBezTo>
                    <a:cubicBezTo>
                      <a:pt x="272" y="618"/>
                      <a:pt x="267" y="606"/>
                      <a:pt x="270" y="602"/>
                    </a:cubicBezTo>
                    <a:cubicBezTo>
                      <a:pt x="272" y="597"/>
                      <a:pt x="278" y="590"/>
                      <a:pt x="284" y="588"/>
                    </a:cubicBezTo>
                    <a:cubicBezTo>
                      <a:pt x="289" y="586"/>
                      <a:pt x="295" y="594"/>
                      <a:pt x="307" y="592"/>
                    </a:cubicBezTo>
                    <a:cubicBezTo>
                      <a:pt x="319" y="590"/>
                      <a:pt x="344" y="593"/>
                      <a:pt x="347" y="596"/>
                    </a:cubicBezTo>
                    <a:cubicBezTo>
                      <a:pt x="350" y="600"/>
                      <a:pt x="384" y="597"/>
                      <a:pt x="392" y="605"/>
                    </a:cubicBezTo>
                    <a:cubicBezTo>
                      <a:pt x="400" y="612"/>
                      <a:pt x="409" y="610"/>
                      <a:pt x="414" y="595"/>
                    </a:cubicBezTo>
                    <a:cubicBezTo>
                      <a:pt x="420" y="580"/>
                      <a:pt x="458" y="548"/>
                      <a:pt x="464" y="545"/>
                    </a:cubicBezTo>
                    <a:cubicBezTo>
                      <a:pt x="469" y="542"/>
                      <a:pt x="511" y="545"/>
                      <a:pt x="527" y="541"/>
                    </a:cubicBezTo>
                    <a:cubicBezTo>
                      <a:pt x="544" y="537"/>
                      <a:pt x="652" y="496"/>
                      <a:pt x="657" y="492"/>
                    </a:cubicBezTo>
                    <a:cubicBezTo>
                      <a:pt x="661" y="488"/>
                      <a:pt x="679" y="421"/>
                      <a:pt x="679" y="414"/>
                    </a:cubicBezTo>
                    <a:cubicBezTo>
                      <a:pt x="679" y="407"/>
                      <a:pt x="671" y="386"/>
                      <a:pt x="662" y="387"/>
                    </a:cubicBezTo>
                    <a:cubicBezTo>
                      <a:pt x="654" y="388"/>
                      <a:pt x="586" y="380"/>
                      <a:pt x="581" y="377"/>
                    </a:cubicBezTo>
                    <a:cubicBezTo>
                      <a:pt x="578" y="374"/>
                      <a:pt x="560" y="358"/>
                      <a:pt x="557" y="337"/>
                    </a:cubicBezTo>
                    <a:cubicBezTo>
                      <a:pt x="552" y="332"/>
                      <a:pt x="546" y="322"/>
                      <a:pt x="544" y="313"/>
                    </a:cubicBezTo>
                    <a:cubicBezTo>
                      <a:pt x="536" y="314"/>
                      <a:pt x="524" y="312"/>
                      <a:pt x="517" y="291"/>
                    </a:cubicBezTo>
                    <a:cubicBezTo>
                      <a:pt x="511" y="286"/>
                      <a:pt x="494" y="259"/>
                      <a:pt x="500" y="251"/>
                    </a:cubicBezTo>
                    <a:cubicBezTo>
                      <a:pt x="507" y="242"/>
                      <a:pt x="496" y="222"/>
                      <a:pt x="485" y="211"/>
                    </a:cubicBezTo>
                    <a:cubicBezTo>
                      <a:pt x="475" y="200"/>
                      <a:pt x="454" y="179"/>
                      <a:pt x="453" y="167"/>
                    </a:cubicBezTo>
                    <a:cubicBezTo>
                      <a:pt x="452" y="163"/>
                      <a:pt x="451" y="157"/>
                      <a:pt x="449" y="151"/>
                    </a:cubicBezTo>
                    <a:cubicBezTo>
                      <a:pt x="423" y="149"/>
                      <a:pt x="423" y="149"/>
                      <a:pt x="423" y="149"/>
                    </a:cubicBezTo>
                    <a:lnTo>
                      <a:pt x="407" y="133"/>
                    </a:ln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" name="Freeform 62">
                <a:extLst>
                  <a:ext uri="{FF2B5EF4-FFF2-40B4-BE49-F238E27FC236}">
                    <a16:creationId xmlns:a16="http://schemas.microsoft.com/office/drawing/2014/main" id="{50F90032-440B-4A44-AFEF-0C59EBAE8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5614" y="3409951"/>
                <a:ext cx="139700" cy="180975"/>
              </a:xfrm>
              <a:custGeom>
                <a:avLst/>
                <a:gdLst>
                  <a:gd name="T0" fmla="*/ 186 w 255"/>
                  <a:gd name="T1" fmla="*/ 193 h 335"/>
                  <a:gd name="T2" fmla="*/ 240 w 255"/>
                  <a:gd name="T3" fmla="*/ 117 h 335"/>
                  <a:gd name="T4" fmla="*/ 255 w 255"/>
                  <a:gd name="T5" fmla="*/ 104 h 335"/>
                  <a:gd name="T6" fmla="*/ 251 w 255"/>
                  <a:gd name="T7" fmla="*/ 102 h 335"/>
                  <a:gd name="T8" fmla="*/ 223 w 255"/>
                  <a:gd name="T9" fmla="*/ 63 h 335"/>
                  <a:gd name="T10" fmla="*/ 170 w 255"/>
                  <a:gd name="T11" fmla="*/ 40 h 335"/>
                  <a:gd name="T12" fmla="*/ 152 w 255"/>
                  <a:gd name="T13" fmla="*/ 0 h 335"/>
                  <a:gd name="T14" fmla="*/ 141 w 255"/>
                  <a:gd name="T15" fmla="*/ 8 h 335"/>
                  <a:gd name="T16" fmla="*/ 129 w 255"/>
                  <a:gd name="T17" fmla="*/ 8 h 335"/>
                  <a:gd name="T18" fmla="*/ 129 w 255"/>
                  <a:gd name="T19" fmla="*/ 36 h 335"/>
                  <a:gd name="T20" fmla="*/ 109 w 255"/>
                  <a:gd name="T21" fmla="*/ 66 h 335"/>
                  <a:gd name="T22" fmla="*/ 98 w 255"/>
                  <a:gd name="T23" fmla="*/ 97 h 335"/>
                  <a:gd name="T24" fmla="*/ 104 w 255"/>
                  <a:gd name="T25" fmla="*/ 97 h 335"/>
                  <a:gd name="T26" fmla="*/ 121 w 255"/>
                  <a:gd name="T27" fmla="*/ 124 h 335"/>
                  <a:gd name="T28" fmla="*/ 99 w 255"/>
                  <a:gd name="T29" fmla="*/ 202 h 335"/>
                  <a:gd name="T30" fmla="*/ 0 w 255"/>
                  <a:gd name="T31" fmla="*/ 240 h 335"/>
                  <a:gd name="T32" fmla="*/ 40 w 255"/>
                  <a:gd name="T33" fmla="*/ 335 h 335"/>
                  <a:gd name="T34" fmla="*/ 48 w 255"/>
                  <a:gd name="T35" fmla="*/ 330 h 335"/>
                  <a:gd name="T36" fmla="*/ 58 w 255"/>
                  <a:gd name="T37" fmla="*/ 325 h 335"/>
                  <a:gd name="T38" fmla="*/ 65 w 255"/>
                  <a:gd name="T39" fmla="*/ 322 h 335"/>
                  <a:gd name="T40" fmla="*/ 107 w 255"/>
                  <a:gd name="T41" fmla="*/ 303 h 335"/>
                  <a:gd name="T42" fmla="*/ 113 w 255"/>
                  <a:gd name="T43" fmla="*/ 290 h 335"/>
                  <a:gd name="T44" fmla="*/ 128 w 255"/>
                  <a:gd name="T45" fmla="*/ 284 h 335"/>
                  <a:gd name="T46" fmla="*/ 138 w 255"/>
                  <a:gd name="T47" fmla="*/ 276 h 335"/>
                  <a:gd name="T48" fmla="*/ 145 w 255"/>
                  <a:gd name="T49" fmla="*/ 272 h 335"/>
                  <a:gd name="T50" fmla="*/ 153 w 255"/>
                  <a:gd name="T51" fmla="*/ 268 h 335"/>
                  <a:gd name="T52" fmla="*/ 158 w 255"/>
                  <a:gd name="T53" fmla="*/ 264 h 335"/>
                  <a:gd name="T54" fmla="*/ 169 w 255"/>
                  <a:gd name="T55" fmla="*/ 250 h 335"/>
                  <a:gd name="T56" fmla="*/ 175 w 255"/>
                  <a:gd name="T57" fmla="*/ 248 h 335"/>
                  <a:gd name="T58" fmla="*/ 182 w 255"/>
                  <a:gd name="T59" fmla="*/ 237 h 335"/>
                  <a:gd name="T60" fmla="*/ 186 w 255"/>
                  <a:gd name="T61" fmla="*/ 193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5" h="335">
                    <a:moveTo>
                      <a:pt x="186" y="193"/>
                    </a:moveTo>
                    <a:cubicBezTo>
                      <a:pt x="207" y="171"/>
                      <a:pt x="223" y="143"/>
                      <a:pt x="240" y="117"/>
                    </a:cubicBezTo>
                    <a:cubicBezTo>
                      <a:pt x="244" y="112"/>
                      <a:pt x="249" y="107"/>
                      <a:pt x="255" y="104"/>
                    </a:cubicBezTo>
                    <a:cubicBezTo>
                      <a:pt x="254" y="103"/>
                      <a:pt x="252" y="103"/>
                      <a:pt x="251" y="102"/>
                    </a:cubicBezTo>
                    <a:cubicBezTo>
                      <a:pt x="241" y="101"/>
                      <a:pt x="227" y="71"/>
                      <a:pt x="223" y="63"/>
                    </a:cubicBezTo>
                    <a:cubicBezTo>
                      <a:pt x="220" y="55"/>
                      <a:pt x="192" y="60"/>
                      <a:pt x="170" y="40"/>
                    </a:cubicBezTo>
                    <a:cubicBezTo>
                      <a:pt x="161" y="32"/>
                      <a:pt x="156" y="16"/>
                      <a:pt x="152" y="0"/>
                    </a:cubicBezTo>
                    <a:cubicBezTo>
                      <a:pt x="141" y="8"/>
                      <a:pt x="141" y="8"/>
                      <a:pt x="141" y="8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09" y="66"/>
                      <a:pt x="109" y="66"/>
                      <a:pt x="109" y="66"/>
                    </a:cubicBezTo>
                    <a:cubicBezTo>
                      <a:pt x="98" y="97"/>
                      <a:pt x="98" y="97"/>
                      <a:pt x="98" y="97"/>
                    </a:cubicBezTo>
                    <a:cubicBezTo>
                      <a:pt x="101" y="97"/>
                      <a:pt x="103" y="97"/>
                      <a:pt x="104" y="97"/>
                    </a:cubicBezTo>
                    <a:cubicBezTo>
                      <a:pt x="113" y="96"/>
                      <a:pt x="121" y="117"/>
                      <a:pt x="121" y="124"/>
                    </a:cubicBezTo>
                    <a:cubicBezTo>
                      <a:pt x="121" y="131"/>
                      <a:pt x="103" y="198"/>
                      <a:pt x="99" y="202"/>
                    </a:cubicBezTo>
                    <a:cubicBezTo>
                      <a:pt x="96" y="205"/>
                      <a:pt x="38" y="227"/>
                      <a:pt x="0" y="240"/>
                    </a:cubicBezTo>
                    <a:cubicBezTo>
                      <a:pt x="8" y="260"/>
                      <a:pt x="25" y="300"/>
                      <a:pt x="40" y="335"/>
                    </a:cubicBezTo>
                    <a:cubicBezTo>
                      <a:pt x="42" y="334"/>
                      <a:pt x="45" y="332"/>
                      <a:pt x="48" y="330"/>
                    </a:cubicBezTo>
                    <a:cubicBezTo>
                      <a:pt x="51" y="328"/>
                      <a:pt x="55" y="326"/>
                      <a:pt x="58" y="325"/>
                    </a:cubicBezTo>
                    <a:cubicBezTo>
                      <a:pt x="60" y="324"/>
                      <a:pt x="62" y="323"/>
                      <a:pt x="65" y="322"/>
                    </a:cubicBezTo>
                    <a:cubicBezTo>
                      <a:pt x="79" y="316"/>
                      <a:pt x="94" y="310"/>
                      <a:pt x="107" y="303"/>
                    </a:cubicBezTo>
                    <a:cubicBezTo>
                      <a:pt x="107" y="299"/>
                      <a:pt x="108" y="294"/>
                      <a:pt x="113" y="290"/>
                    </a:cubicBezTo>
                    <a:cubicBezTo>
                      <a:pt x="117" y="286"/>
                      <a:pt x="123" y="284"/>
                      <a:pt x="128" y="284"/>
                    </a:cubicBezTo>
                    <a:cubicBezTo>
                      <a:pt x="131" y="281"/>
                      <a:pt x="134" y="278"/>
                      <a:pt x="138" y="276"/>
                    </a:cubicBezTo>
                    <a:cubicBezTo>
                      <a:pt x="141" y="275"/>
                      <a:pt x="143" y="273"/>
                      <a:pt x="145" y="272"/>
                    </a:cubicBezTo>
                    <a:cubicBezTo>
                      <a:pt x="148" y="270"/>
                      <a:pt x="150" y="269"/>
                      <a:pt x="153" y="268"/>
                    </a:cubicBezTo>
                    <a:cubicBezTo>
                      <a:pt x="154" y="266"/>
                      <a:pt x="156" y="265"/>
                      <a:pt x="158" y="264"/>
                    </a:cubicBezTo>
                    <a:cubicBezTo>
                      <a:pt x="161" y="258"/>
                      <a:pt x="164" y="252"/>
                      <a:pt x="169" y="250"/>
                    </a:cubicBezTo>
                    <a:cubicBezTo>
                      <a:pt x="171" y="249"/>
                      <a:pt x="173" y="248"/>
                      <a:pt x="175" y="248"/>
                    </a:cubicBezTo>
                    <a:cubicBezTo>
                      <a:pt x="177" y="244"/>
                      <a:pt x="180" y="241"/>
                      <a:pt x="182" y="237"/>
                    </a:cubicBezTo>
                    <a:cubicBezTo>
                      <a:pt x="174" y="224"/>
                      <a:pt x="173" y="207"/>
                      <a:pt x="186" y="19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" name="Freeform 63">
                <a:extLst>
                  <a:ext uri="{FF2B5EF4-FFF2-40B4-BE49-F238E27FC236}">
                    <a16:creationId xmlns:a16="http://schemas.microsoft.com/office/drawing/2014/main" id="{4807D123-AEA6-4CE2-8BEE-BE8F99BC2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3389" y="3387725"/>
                <a:ext cx="20638" cy="34925"/>
              </a:xfrm>
              <a:custGeom>
                <a:avLst/>
                <a:gdLst>
                  <a:gd name="T0" fmla="*/ 27 w 38"/>
                  <a:gd name="T1" fmla="*/ 63 h 64"/>
                  <a:gd name="T2" fmla="*/ 28 w 38"/>
                  <a:gd name="T3" fmla="*/ 52 h 64"/>
                  <a:gd name="T4" fmla="*/ 24 w 38"/>
                  <a:gd name="T5" fmla="*/ 4 h 64"/>
                  <a:gd name="T6" fmla="*/ 2 w 38"/>
                  <a:gd name="T7" fmla="*/ 41 h 64"/>
                  <a:gd name="T8" fmla="*/ 0 w 38"/>
                  <a:gd name="T9" fmla="*/ 41 h 64"/>
                  <a:gd name="T10" fmla="*/ 27 w 38"/>
                  <a:gd name="T1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64">
                    <a:moveTo>
                      <a:pt x="27" y="63"/>
                    </a:moveTo>
                    <a:cubicBezTo>
                      <a:pt x="26" y="59"/>
                      <a:pt x="26" y="55"/>
                      <a:pt x="28" y="52"/>
                    </a:cubicBezTo>
                    <a:cubicBezTo>
                      <a:pt x="34" y="40"/>
                      <a:pt x="38" y="9"/>
                      <a:pt x="24" y="4"/>
                    </a:cubicBezTo>
                    <a:cubicBezTo>
                      <a:pt x="10" y="0"/>
                      <a:pt x="2" y="32"/>
                      <a:pt x="2" y="41"/>
                    </a:cubicBezTo>
                    <a:cubicBezTo>
                      <a:pt x="2" y="42"/>
                      <a:pt x="1" y="42"/>
                      <a:pt x="0" y="41"/>
                    </a:cubicBezTo>
                    <a:cubicBezTo>
                      <a:pt x="7" y="62"/>
                      <a:pt x="19" y="64"/>
                      <a:pt x="27" y="6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" name="Freeform 65">
                <a:extLst>
                  <a:ext uri="{FF2B5EF4-FFF2-40B4-BE49-F238E27FC236}">
                    <a16:creationId xmlns:a16="http://schemas.microsoft.com/office/drawing/2014/main" id="{740E86F9-EB7A-42AC-977B-69480CEB8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426" y="3127375"/>
                <a:ext cx="171450" cy="195263"/>
              </a:xfrm>
              <a:custGeom>
                <a:avLst/>
                <a:gdLst>
                  <a:gd name="T0" fmla="*/ 265 w 315"/>
                  <a:gd name="T1" fmla="*/ 324 h 357"/>
                  <a:gd name="T2" fmla="*/ 280 w 315"/>
                  <a:gd name="T3" fmla="*/ 311 h 357"/>
                  <a:gd name="T4" fmla="*/ 301 w 315"/>
                  <a:gd name="T5" fmla="*/ 324 h 357"/>
                  <a:gd name="T6" fmla="*/ 315 w 315"/>
                  <a:gd name="T7" fmla="*/ 316 h 357"/>
                  <a:gd name="T8" fmla="*/ 297 w 315"/>
                  <a:gd name="T9" fmla="*/ 286 h 357"/>
                  <a:gd name="T10" fmla="*/ 285 w 315"/>
                  <a:gd name="T11" fmla="*/ 261 h 357"/>
                  <a:gd name="T12" fmla="*/ 288 w 315"/>
                  <a:gd name="T13" fmla="*/ 236 h 357"/>
                  <a:gd name="T14" fmla="*/ 273 w 315"/>
                  <a:gd name="T15" fmla="*/ 214 h 357"/>
                  <a:gd name="T16" fmla="*/ 237 w 315"/>
                  <a:gd name="T17" fmla="*/ 186 h 357"/>
                  <a:gd name="T18" fmla="*/ 222 w 315"/>
                  <a:gd name="T19" fmla="*/ 165 h 357"/>
                  <a:gd name="T20" fmla="*/ 218 w 315"/>
                  <a:gd name="T21" fmla="*/ 132 h 357"/>
                  <a:gd name="T22" fmla="*/ 231 w 315"/>
                  <a:gd name="T23" fmla="*/ 102 h 357"/>
                  <a:gd name="T24" fmla="*/ 235 w 315"/>
                  <a:gd name="T25" fmla="*/ 80 h 357"/>
                  <a:gd name="T26" fmla="*/ 222 w 315"/>
                  <a:gd name="T27" fmla="*/ 67 h 357"/>
                  <a:gd name="T28" fmla="*/ 204 w 315"/>
                  <a:gd name="T29" fmla="*/ 45 h 357"/>
                  <a:gd name="T30" fmla="*/ 193 w 315"/>
                  <a:gd name="T31" fmla="*/ 15 h 357"/>
                  <a:gd name="T32" fmla="*/ 159 w 315"/>
                  <a:gd name="T33" fmla="*/ 9 h 357"/>
                  <a:gd name="T34" fmla="*/ 130 w 315"/>
                  <a:gd name="T35" fmla="*/ 2 h 357"/>
                  <a:gd name="T36" fmla="*/ 116 w 315"/>
                  <a:gd name="T37" fmla="*/ 15 h 357"/>
                  <a:gd name="T38" fmla="*/ 116 w 315"/>
                  <a:gd name="T39" fmla="*/ 15 h 357"/>
                  <a:gd name="T40" fmla="*/ 97 w 315"/>
                  <a:gd name="T41" fmla="*/ 31 h 357"/>
                  <a:gd name="T42" fmla="*/ 77 w 315"/>
                  <a:gd name="T43" fmla="*/ 49 h 357"/>
                  <a:gd name="T44" fmla="*/ 80 w 315"/>
                  <a:gd name="T45" fmla="*/ 80 h 357"/>
                  <a:gd name="T46" fmla="*/ 77 w 315"/>
                  <a:gd name="T47" fmla="*/ 109 h 357"/>
                  <a:gd name="T48" fmla="*/ 69 w 315"/>
                  <a:gd name="T49" fmla="*/ 132 h 357"/>
                  <a:gd name="T50" fmla="*/ 0 w 315"/>
                  <a:gd name="T51" fmla="*/ 174 h 357"/>
                  <a:gd name="T52" fmla="*/ 3 w 315"/>
                  <a:gd name="T53" fmla="*/ 192 h 357"/>
                  <a:gd name="T54" fmla="*/ 10 w 315"/>
                  <a:gd name="T55" fmla="*/ 229 h 357"/>
                  <a:gd name="T56" fmla="*/ 35 w 315"/>
                  <a:gd name="T57" fmla="*/ 229 h 357"/>
                  <a:gd name="T58" fmla="*/ 99 w 315"/>
                  <a:gd name="T59" fmla="*/ 272 h 357"/>
                  <a:gd name="T60" fmla="*/ 176 w 315"/>
                  <a:gd name="T61" fmla="*/ 338 h 357"/>
                  <a:gd name="T62" fmla="*/ 214 w 315"/>
                  <a:gd name="T63" fmla="*/ 353 h 357"/>
                  <a:gd name="T64" fmla="*/ 252 w 315"/>
                  <a:gd name="T65" fmla="*/ 357 h 357"/>
                  <a:gd name="T66" fmla="*/ 265 w 315"/>
                  <a:gd name="T67" fmla="*/ 324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5" h="357">
                    <a:moveTo>
                      <a:pt x="265" y="324"/>
                    </a:moveTo>
                    <a:cubicBezTo>
                      <a:pt x="269" y="319"/>
                      <a:pt x="270" y="312"/>
                      <a:pt x="280" y="311"/>
                    </a:cubicBezTo>
                    <a:cubicBezTo>
                      <a:pt x="288" y="309"/>
                      <a:pt x="292" y="315"/>
                      <a:pt x="301" y="324"/>
                    </a:cubicBezTo>
                    <a:cubicBezTo>
                      <a:pt x="304" y="321"/>
                      <a:pt x="310" y="317"/>
                      <a:pt x="315" y="316"/>
                    </a:cubicBezTo>
                    <a:cubicBezTo>
                      <a:pt x="306" y="305"/>
                      <a:pt x="296" y="293"/>
                      <a:pt x="297" y="286"/>
                    </a:cubicBezTo>
                    <a:cubicBezTo>
                      <a:pt x="298" y="274"/>
                      <a:pt x="287" y="269"/>
                      <a:pt x="285" y="261"/>
                    </a:cubicBezTo>
                    <a:cubicBezTo>
                      <a:pt x="284" y="254"/>
                      <a:pt x="293" y="242"/>
                      <a:pt x="288" y="236"/>
                    </a:cubicBezTo>
                    <a:cubicBezTo>
                      <a:pt x="283" y="230"/>
                      <a:pt x="282" y="216"/>
                      <a:pt x="273" y="214"/>
                    </a:cubicBezTo>
                    <a:cubicBezTo>
                      <a:pt x="264" y="213"/>
                      <a:pt x="236" y="196"/>
                      <a:pt x="237" y="186"/>
                    </a:cubicBezTo>
                    <a:cubicBezTo>
                      <a:pt x="238" y="176"/>
                      <a:pt x="227" y="168"/>
                      <a:pt x="222" y="165"/>
                    </a:cubicBezTo>
                    <a:cubicBezTo>
                      <a:pt x="217" y="162"/>
                      <a:pt x="212" y="136"/>
                      <a:pt x="218" y="132"/>
                    </a:cubicBezTo>
                    <a:cubicBezTo>
                      <a:pt x="224" y="127"/>
                      <a:pt x="223" y="102"/>
                      <a:pt x="231" y="102"/>
                    </a:cubicBezTo>
                    <a:cubicBezTo>
                      <a:pt x="238" y="102"/>
                      <a:pt x="232" y="89"/>
                      <a:pt x="235" y="80"/>
                    </a:cubicBezTo>
                    <a:cubicBezTo>
                      <a:pt x="237" y="71"/>
                      <a:pt x="228" y="67"/>
                      <a:pt x="222" y="67"/>
                    </a:cubicBezTo>
                    <a:cubicBezTo>
                      <a:pt x="216" y="67"/>
                      <a:pt x="204" y="55"/>
                      <a:pt x="204" y="45"/>
                    </a:cubicBezTo>
                    <a:cubicBezTo>
                      <a:pt x="204" y="34"/>
                      <a:pt x="191" y="20"/>
                      <a:pt x="193" y="15"/>
                    </a:cubicBezTo>
                    <a:cubicBezTo>
                      <a:pt x="191" y="35"/>
                      <a:pt x="166" y="4"/>
                      <a:pt x="159" y="9"/>
                    </a:cubicBezTo>
                    <a:cubicBezTo>
                      <a:pt x="151" y="13"/>
                      <a:pt x="145" y="0"/>
                      <a:pt x="130" y="2"/>
                    </a:cubicBezTo>
                    <a:cubicBezTo>
                      <a:pt x="120" y="4"/>
                      <a:pt x="121" y="10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7" y="31"/>
                      <a:pt x="81" y="37"/>
                      <a:pt x="77" y="49"/>
                    </a:cubicBezTo>
                    <a:cubicBezTo>
                      <a:pt x="73" y="61"/>
                      <a:pt x="85" y="73"/>
                      <a:pt x="80" y="80"/>
                    </a:cubicBezTo>
                    <a:cubicBezTo>
                      <a:pt x="75" y="87"/>
                      <a:pt x="76" y="104"/>
                      <a:pt x="77" y="109"/>
                    </a:cubicBezTo>
                    <a:cubicBezTo>
                      <a:pt x="78" y="115"/>
                      <a:pt x="69" y="132"/>
                      <a:pt x="69" y="132"/>
                    </a:cubicBezTo>
                    <a:cubicBezTo>
                      <a:pt x="69" y="132"/>
                      <a:pt x="32" y="155"/>
                      <a:pt x="0" y="174"/>
                    </a:cubicBezTo>
                    <a:cubicBezTo>
                      <a:pt x="1" y="181"/>
                      <a:pt x="2" y="187"/>
                      <a:pt x="3" y="192"/>
                    </a:cubicBezTo>
                    <a:cubicBezTo>
                      <a:pt x="5" y="200"/>
                      <a:pt x="8" y="216"/>
                      <a:pt x="10" y="229"/>
                    </a:cubicBezTo>
                    <a:cubicBezTo>
                      <a:pt x="23" y="229"/>
                      <a:pt x="24" y="227"/>
                      <a:pt x="35" y="229"/>
                    </a:cubicBezTo>
                    <a:cubicBezTo>
                      <a:pt x="47" y="230"/>
                      <a:pt x="89" y="266"/>
                      <a:pt x="99" y="272"/>
                    </a:cubicBezTo>
                    <a:cubicBezTo>
                      <a:pt x="109" y="277"/>
                      <a:pt x="165" y="326"/>
                      <a:pt x="176" y="338"/>
                    </a:cubicBezTo>
                    <a:cubicBezTo>
                      <a:pt x="188" y="350"/>
                      <a:pt x="207" y="353"/>
                      <a:pt x="214" y="353"/>
                    </a:cubicBezTo>
                    <a:cubicBezTo>
                      <a:pt x="219" y="353"/>
                      <a:pt x="237" y="355"/>
                      <a:pt x="252" y="357"/>
                    </a:cubicBezTo>
                    <a:cubicBezTo>
                      <a:pt x="256" y="345"/>
                      <a:pt x="262" y="327"/>
                      <a:pt x="265" y="32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" name="Freeform 66">
                <a:extLst>
                  <a:ext uri="{FF2B5EF4-FFF2-40B4-BE49-F238E27FC236}">
                    <a16:creationId xmlns:a16="http://schemas.microsoft.com/office/drawing/2014/main" id="{E8B9ACA5-5367-45D4-A571-153DC4F0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3538" y="3295650"/>
                <a:ext cx="33338" cy="38100"/>
              </a:xfrm>
              <a:custGeom>
                <a:avLst/>
                <a:gdLst>
                  <a:gd name="T0" fmla="*/ 20 w 62"/>
                  <a:gd name="T1" fmla="*/ 51 h 69"/>
                  <a:gd name="T2" fmla="*/ 36 w 62"/>
                  <a:gd name="T3" fmla="*/ 67 h 69"/>
                  <a:gd name="T4" fmla="*/ 62 w 62"/>
                  <a:gd name="T5" fmla="*/ 69 h 69"/>
                  <a:gd name="T6" fmla="*/ 46 w 62"/>
                  <a:gd name="T7" fmla="*/ 22 h 69"/>
                  <a:gd name="T8" fmla="*/ 49 w 62"/>
                  <a:gd name="T9" fmla="*/ 15 h 69"/>
                  <a:gd name="T10" fmla="*/ 28 w 62"/>
                  <a:gd name="T11" fmla="*/ 2 h 69"/>
                  <a:gd name="T12" fmla="*/ 13 w 62"/>
                  <a:gd name="T13" fmla="*/ 15 h 69"/>
                  <a:gd name="T14" fmla="*/ 0 w 62"/>
                  <a:gd name="T15" fmla="*/ 48 h 69"/>
                  <a:gd name="T16" fmla="*/ 20 w 62"/>
                  <a:gd name="T17" fmla="*/ 5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9">
                    <a:moveTo>
                      <a:pt x="20" y="51"/>
                    </a:moveTo>
                    <a:cubicBezTo>
                      <a:pt x="36" y="67"/>
                      <a:pt x="36" y="67"/>
                      <a:pt x="36" y="67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56" y="51"/>
                      <a:pt x="46" y="28"/>
                      <a:pt x="46" y="22"/>
                    </a:cubicBezTo>
                    <a:cubicBezTo>
                      <a:pt x="46" y="19"/>
                      <a:pt x="47" y="17"/>
                      <a:pt x="49" y="15"/>
                    </a:cubicBezTo>
                    <a:cubicBezTo>
                      <a:pt x="40" y="6"/>
                      <a:pt x="36" y="0"/>
                      <a:pt x="28" y="2"/>
                    </a:cubicBezTo>
                    <a:cubicBezTo>
                      <a:pt x="18" y="3"/>
                      <a:pt x="17" y="10"/>
                      <a:pt x="13" y="15"/>
                    </a:cubicBezTo>
                    <a:cubicBezTo>
                      <a:pt x="10" y="18"/>
                      <a:pt x="4" y="36"/>
                      <a:pt x="0" y="48"/>
                    </a:cubicBezTo>
                    <a:cubicBezTo>
                      <a:pt x="11" y="50"/>
                      <a:pt x="20" y="51"/>
                      <a:pt x="20" y="5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" name="Freeform 67">
                <a:extLst>
                  <a:ext uri="{FF2B5EF4-FFF2-40B4-BE49-F238E27FC236}">
                    <a16:creationId xmlns:a16="http://schemas.microsoft.com/office/drawing/2014/main" id="{D42B22AB-FE88-4D80-A2D7-7EC769C67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235" y="3636964"/>
                <a:ext cx="41275" cy="26988"/>
              </a:xfrm>
              <a:custGeom>
                <a:avLst/>
                <a:gdLst>
                  <a:gd name="T0" fmla="*/ 74 w 76"/>
                  <a:gd name="T1" fmla="*/ 19 h 48"/>
                  <a:gd name="T2" fmla="*/ 39 w 76"/>
                  <a:gd name="T3" fmla="*/ 8 h 48"/>
                  <a:gd name="T4" fmla="*/ 25 w 76"/>
                  <a:gd name="T5" fmla="*/ 0 h 48"/>
                  <a:gd name="T6" fmla="*/ 23 w 76"/>
                  <a:gd name="T7" fmla="*/ 1 h 48"/>
                  <a:gd name="T8" fmla="*/ 0 w 76"/>
                  <a:gd name="T9" fmla="*/ 23 h 48"/>
                  <a:gd name="T10" fmla="*/ 63 w 76"/>
                  <a:gd name="T11" fmla="*/ 48 h 48"/>
                  <a:gd name="T12" fmla="*/ 73 w 76"/>
                  <a:gd name="T13" fmla="*/ 43 h 48"/>
                  <a:gd name="T14" fmla="*/ 74 w 76"/>
                  <a:gd name="T15" fmla="*/ 1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48">
                    <a:moveTo>
                      <a:pt x="74" y="19"/>
                    </a:moveTo>
                    <a:cubicBezTo>
                      <a:pt x="68" y="10"/>
                      <a:pt x="54" y="20"/>
                      <a:pt x="39" y="8"/>
                    </a:cubicBezTo>
                    <a:cubicBezTo>
                      <a:pt x="35" y="5"/>
                      <a:pt x="30" y="2"/>
                      <a:pt x="25" y="0"/>
                    </a:cubicBezTo>
                    <a:cubicBezTo>
                      <a:pt x="24" y="0"/>
                      <a:pt x="24" y="1"/>
                      <a:pt x="23" y="1"/>
                    </a:cubicBezTo>
                    <a:cubicBezTo>
                      <a:pt x="20" y="2"/>
                      <a:pt x="10" y="12"/>
                      <a:pt x="0" y="23"/>
                    </a:cubicBezTo>
                    <a:cubicBezTo>
                      <a:pt x="11" y="33"/>
                      <a:pt x="52" y="48"/>
                      <a:pt x="63" y="48"/>
                    </a:cubicBezTo>
                    <a:cubicBezTo>
                      <a:pt x="68" y="48"/>
                      <a:pt x="71" y="45"/>
                      <a:pt x="73" y="43"/>
                    </a:cubicBezTo>
                    <a:cubicBezTo>
                      <a:pt x="75" y="31"/>
                      <a:pt x="76" y="21"/>
                      <a:pt x="74" y="19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" name="Freeform 68">
                <a:extLst>
                  <a:ext uri="{FF2B5EF4-FFF2-40B4-BE49-F238E27FC236}">
                    <a16:creationId xmlns:a16="http://schemas.microsoft.com/office/drawing/2014/main" id="{C6B6315D-308E-4179-BE3E-6C013475C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523" y="3603626"/>
                <a:ext cx="106363" cy="65088"/>
              </a:xfrm>
              <a:custGeom>
                <a:avLst/>
                <a:gdLst>
                  <a:gd name="T0" fmla="*/ 164 w 195"/>
                  <a:gd name="T1" fmla="*/ 14 h 120"/>
                  <a:gd name="T2" fmla="*/ 147 w 195"/>
                  <a:gd name="T3" fmla="*/ 14 h 120"/>
                  <a:gd name="T4" fmla="*/ 138 w 195"/>
                  <a:gd name="T5" fmla="*/ 11 h 120"/>
                  <a:gd name="T6" fmla="*/ 134 w 195"/>
                  <a:gd name="T7" fmla="*/ 9 h 120"/>
                  <a:gd name="T8" fmla="*/ 120 w 195"/>
                  <a:gd name="T9" fmla="*/ 1 h 120"/>
                  <a:gd name="T10" fmla="*/ 92 w 195"/>
                  <a:gd name="T11" fmla="*/ 9 h 120"/>
                  <a:gd name="T12" fmla="*/ 32 w 195"/>
                  <a:gd name="T13" fmla="*/ 13 h 120"/>
                  <a:gd name="T14" fmla="*/ 32 w 195"/>
                  <a:gd name="T15" fmla="*/ 14 h 120"/>
                  <a:gd name="T16" fmla="*/ 14 w 195"/>
                  <a:gd name="T17" fmla="*/ 34 h 120"/>
                  <a:gd name="T18" fmla="*/ 0 w 195"/>
                  <a:gd name="T19" fmla="*/ 63 h 120"/>
                  <a:gd name="T20" fmla="*/ 14 w 195"/>
                  <a:gd name="T21" fmla="*/ 71 h 120"/>
                  <a:gd name="T22" fmla="*/ 49 w 195"/>
                  <a:gd name="T23" fmla="*/ 82 h 120"/>
                  <a:gd name="T24" fmla="*/ 48 w 195"/>
                  <a:gd name="T25" fmla="*/ 106 h 120"/>
                  <a:gd name="T26" fmla="*/ 58 w 195"/>
                  <a:gd name="T27" fmla="*/ 106 h 120"/>
                  <a:gd name="T28" fmla="*/ 61 w 195"/>
                  <a:gd name="T29" fmla="*/ 120 h 120"/>
                  <a:gd name="T30" fmla="*/ 73 w 195"/>
                  <a:gd name="T31" fmla="*/ 117 h 120"/>
                  <a:gd name="T32" fmla="*/ 82 w 195"/>
                  <a:gd name="T33" fmla="*/ 106 h 120"/>
                  <a:gd name="T34" fmla="*/ 93 w 195"/>
                  <a:gd name="T35" fmla="*/ 83 h 120"/>
                  <a:gd name="T36" fmla="*/ 128 w 195"/>
                  <a:gd name="T37" fmla="*/ 66 h 120"/>
                  <a:gd name="T38" fmla="*/ 159 w 195"/>
                  <a:gd name="T39" fmla="*/ 58 h 120"/>
                  <a:gd name="T40" fmla="*/ 187 w 195"/>
                  <a:gd name="T41" fmla="*/ 41 h 120"/>
                  <a:gd name="T42" fmla="*/ 195 w 195"/>
                  <a:gd name="T43" fmla="*/ 32 h 120"/>
                  <a:gd name="T44" fmla="*/ 164 w 195"/>
                  <a:gd name="T45" fmla="*/ 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5" h="120">
                    <a:moveTo>
                      <a:pt x="164" y="14"/>
                    </a:moveTo>
                    <a:cubicBezTo>
                      <a:pt x="158" y="15"/>
                      <a:pt x="152" y="16"/>
                      <a:pt x="147" y="14"/>
                    </a:cubicBezTo>
                    <a:cubicBezTo>
                      <a:pt x="144" y="13"/>
                      <a:pt x="141" y="12"/>
                      <a:pt x="138" y="11"/>
                    </a:cubicBezTo>
                    <a:cubicBezTo>
                      <a:pt x="137" y="10"/>
                      <a:pt x="135" y="10"/>
                      <a:pt x="134" y="9"/>
                    </a:cubicBezTo>
                    <a:cubicBezTo>
                      <a:pt x="129" y="8"/>
                      <a:pt x="124" y="5"/>
                      <a:pt x="120" y="1"/>
                    </a:cubicBezTo>
                    <a:cubicBezTo>
                      <a:pt x="110" y="2"/>
                      <a:pt x="100" y="6"/>
                      <a:pt x="92" y="9"/>
                    </a:cubicBezTo>
                    <a:cubicBezTo>
                      <a:pt x="74" y="17"/>
                      <a:pt x="52" y="0"/>
                      <a:pt x="32" y="13"/>
                    </a:cubicBezTo>
                    <a:cubicBezTo>
                      <a:pt x="32" y="13"/>
                      <a:pt x="32" y="13"/>
                      <a:pt x="32" y="14"/>
                    </a:cubicBezTo>
                    <a:cubicBezTo>
                      <a:pt x="27" y="20"/>
                      <a:pt x="21" y="28"/>
                      <a:pt x="14" y="34"/>
                    </a:cubicBezTo>
                    <a:cubicBezTo>
                      <a:pt x="1" y="47"/>
                      <a:pt x="4" y="60"/>
                      <a:pt x="0" y="63"/>
                    </a:cubicBezTo>
                    <a:cubicBezTo>
                      <a:pt x="5" y="65"/>
                      <a:pt x="10" y="68"/>
                      <a:pt x="14" y="71"/>
                    </a:cubicBezTo>
                    <a:cubicBezTo>
                      <a:pt x="29" y="83"/>
                      <a:pt x="43" y="73"/>
                      <a:pt x="49" y="82"/>
                    </a:cubicBezTo>
                    <a:cubicBezTo>
                      <a:pt x="51" y="84"/>
                      <a:pt x="50" y="94"/>
                      <a:pt x="48" y="106"/>
                    </a:cubicBezTo>
                    <a:cubicBezTo>
                      <a:pt x="51" y="103"/>
                      <a:pt x="53" y="101"/>
                      <a:pt x="58" y="106"/>
                    </a:cubicBezTo>
                    <a:cubicBezTo>
                      <a:pt x="62" y="110"/>
                      <a:pt x="61" y="115"/>
                      <a:pt x="61" y="120"/>
                    </a:cubicBezTo>
                    <a:cubicBezTo>
                      <a:pt x="73" y="117"/>
                      <a:pt x="73" y="117"/>
                      <a:pt x="73" y="117"/>
                    </a:cubicBezTo>
                    <a:cubicBezTo>
                      <a:pt x="73" y="117"/>
                      <a:pt x="81" y="109"/>
                      <a:pt x="82" y="106"/>
                    </a:cubicBezTo>
                    <a:cubicBezTo>
                      <a:pt x="84" y="103"/>
                      <a:pt x="74" y="85"/>
                      <a:pt x="93" y="83"/>
                    </a:cubicBezTo>
                    <a:cubicBezTo>
                      <a:pt x="111" y="82"/>
                      <a:pt x="125" y="79"/>
                      <a:pt x="128" y="66"/>
                    </a:cubicBezTo>
                    <a:cubicBezTo>
                      <a:pt x="131" y="52"/>
                      <a:pt x="153" y="58"/>
                      <a:pt x="159" y="58"/>
                    </a:cubicBezTo>
                    <a:cubicBezTo>
                      <a:pt x="163" y="57"/>
                      <a:pt x="174" y="46"/>
                      <a:pt x="187" y="41"/>
                    </a:cubicBezTo>
                    <a:cubicBezTo>
                      <a:pt x="189" y="38"/>
                      <a:pt x="192" y="35"/>
                      <a:pt x="195" y="32"/>
                    </a:cubicBezTo>
                    <a:cubicBezTo>
                      <a:pt x="190" y="24"/>
                      <a:pt x="176" y="24"/>
                      <a:pt x="164" y="1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" name="Freeform 69">
                <a:extLst>
                  <a:ext uri="{FF2B5EF4-FFF2-40B4-BE49-F238E27FC236}">
                    <a16:creationId xmlns:a16="http://schemas.microsoft.com/office/drawing/2014/main" id="{792B42E0-8873-470F-9FDC-CFE082655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160" y="3240088"/>
                <a:ext cx="531813" cy="385763"/>
              </a:xfrm>
              <a:custGeom>
                <a:avLst/>
                <a:gdLst>
                  <a:gd name="T0" fmla="*/ 949 w 978"/>
                  <a:gd name="T1" fmla="*/ 453 h 707"/>
                  <a:gd name="T2" fmla="*/ 892 w 978"/>
                  <a:gd name="T3" fmla="*/ 465 h 707"/>
                  <a:gd name="T4" fmla="*/ 859 w 978"/>
                  <a:gd name="T5" fmla="*/ 485 h 707"/>
                  <a:gd name="T6" fmla="*/ 865 w 978"/>
                  <a:gd name="T7" fmla="*/ 504 h 707"/>
                  <a:gd name="T8" fmla="*/ 847 w 978"/>
                  <a:gd name="T9" fmla="*/ 547 h 707"/>
                  <a:gd name="T10" fmla="*/ 827 w 978"/>
                  <a:gd name="T11" fmla="*/ 567 h 707"/>
                  <a:gd name="T12" fmla="*/ 800 w 978"/>
                  <a:gd name="T13" fmla="*/ 570 h 707"/>
                  <a:gd name="T14" fmla="*/ 761 w 978"/>
                  <a:gd name="T15" fmla="*/ 571 h 707"/>
                  <a:gd name="T16" fmla="*/ 690 w 978"/>
                  <a:gd name="T17" fmla="*/ 562 h 707"/>
                  <a:gd name="T18" fmla="*/ 671 w 978"/>
                  <a:gd name="T19" fmla="*/ 521 h 707"/>
                  <a:gd name="T20" fmla="*/ 638 w 978"/>
                  <a:gd name="T21" fmla="*/ 475 h 707"/>
                  <a:gd name="T22" fmla="*/ 636 w 978"/>
                  <a:gd name="T23" fmla="*/ 297 h 707"/>
                  <a:gd name="T24" fmla="*/ 626 w 978"/>
                  <a:gd name="T25" fmla="*/ 276 h 707"/>
                  <a:gd name="T26" fmla="*/ 571 w 978"/>
                  <a:gd name="T27" fmla="*/ 235 h 707"/>
                  <a:gd name="T28" fmla="*/ 533 w 978"/>
                  <a:gd name="T29" fmla="*/ 156 h 707"/>
                  <a:gd name="T30" fmla="*/ 451 w 978"/>
                  <a:gd name="T31" fmla="*/ 152 h 707"/>
                  <a:gd name="T32" fmla="*/ 402 w 978"/>
                  <a:gd name="T33" fmla="*/ 106 h 707"/>
                  <a:gd name="T34" fmla="*/ 345 w 978"/>
                  <a:gd name="T35" fmla="*/ 39 h 707"/>
                  <a:gd name="T36" fmla="*/ 284 w 978"/>
                  <a:gd name="T37" fmla="*/ 55 h 707"/>
                  <a:gd name="T38" fmla="*/ 110 w 978"/>
                  <a:gd name="T39" fmla="*/ 22 h 707"/>
                  <a:gd name="T40" fmla="*/ 0 w 978"/>
                  <a:gd name="T41" fmla="*/ 11 h 707"/>
                  <a:gd name="T42" fmla="*/ 44 w 978"/>
                  <a:gd name="T43" fmla="*/ 113 h 707"/>
                  <a:gd name="T44" fmla="*/ 84 w 978"/>
                  <a:gd name="T45" fmla="*/ 153 h 707"/>
                  <a:gd name="T46" fmla="*/ 74 w 978"/>
                  <a:gd name="T47" fmla="*/ 205 h 707"/>
                  <a:gd name="T48" fmla="*/ 74 w 978"/>
                  <a:gd name="T49" fmla="*/ 208 h 707"/>
                  <a:gd name="T50" fmla="*/ 149 w 978"/>
                  <a:gd name="T51" fmla="*/ 264 h 707"/>
                  <a:gd name="T52" fmla="*/ 170 w 978"/>
                  <a:gd name="T53" fmla="*/ 316 h 707"/>
                  <a:gd name="T54" fmla="*/ 195 w 978"/>
                  <a:gd name="T55" fmla="*/ 349 h 707"/>
                  <a:gd name="T56" fmla="*/ 245 w 978"/>
                  <a:gd name="T57" fmla="*/ 385 h 707"/>
                  <a:gd name="T58" fmla="*/ 211 w 978"/>
                  <a:gd name="T59" fmla="*/ 342 h 707"/>
                  <a:gd name="T60" fmla="*/ 182 w 978"/>
                  <a:gd name="T61" fmla="*/ 256 h 707"/>
                  <a:gd name="T62" fmla="*/ 121 w 978"/>
                  <a:gd name="T63" fmla="*/ 159 h 707"/>
                  <a:gd name="T64" fmla="*/ 100 w 978"/>
                  <a:gd name="T65" fmla="*/ 127 h 707"/>
                  <a:gd name="T66" fmla="*/ 71 w 978"/>
                  <a:gd name="T67" fmla="*/ 43 h 707"/>
                  <a:gd name="T68" fmla="*/ 94 w 978"/>
                  <a:gd name="T69" fmla="*/ 45 h 707"/>
                  <a:gd name="T70" fmla="*/ 132 w 978"/>
                  <a:gd name="T71" fmla="*/ 58 h 707"/>
                  <a:gd name="T72" fmla="*/ 144 w 978"/>
                  <a:gd name="T73" fmla="*/ 148 h 707"/>
                  <a:gd name="T74" fmla="*/ 182 w 978"/>
                  <a:gd name="T75" fmla="*/ 179 h 707"/>
                  <a:gd name="T76" fmla="*/ 224 w 978"/>
                  <a:gd name="T77" fmla="*/ 225 h 707"/>
                  <a:gd name="T78" fmla="*/ 251 w 978"/>
                  <a:gd name="T79" fmla="*/ 268 h 707"/>
                  <a:gd name="T80" fmla="*/ 298 w 978"/>
                  <a:gd name="T81" fmla="*/ 325 h 707"/>
                  <a:gd name="T82" fmla="*/ 383 w 978"/>
                  <a:gd name="T83" fmla="*/ 455 h 707"/>
                  <a:gd name="T84" fmla="*/ 401 w 978"/>
                  <a:gd name="T85" fmla="*/ 504 h 707"/>
                  <a:gd name="T86" fmla="*/ 398 w 978"/>
                  <a:gd name="T87" fmla="*/ 526 h 707"/>
                  <a:gd name="T88" fmla="*/ 468 w 978"/>
                  <a:gd name="T89" fmla="*/ 580 h 707"/>
                  <a:gd name="T90" fmla="*/ 552 w 978"/>
                  <a:gd name="T91" fmla="*/ 624 h 707"/>
                  <a:gd name="T92" fmla="*/ 656 w 978"/>
                  <a:gd name="T93" fmla="*/ 678 h 707"/>
                  <a:gd name="T94" fmla="*/ 755 w 978"/>
                  <a:gd name="T95" fmla="*/ 676 h 707"/>
                  <a:gd name="T96" fmla="*/ 816 w 978"/>
                  <a:gd name="T97" fmla="*/ 667 h 707"/>
                  <a:gd name="T98" fmla="*/ 835 w 978"/>
                  <a:gd name="T99" fmla="*/ 625 h 707"/>
                  <a:gd name="T100" fmla="*/ 904 w 978"/>
                  <a:gd name="T101" fmla="*/ 597 h 707"/>
                  <a:gd name="T102" fmla="*/ 939 w 978"/>
                  <a:gd name="T103" fmla="*/ 585 h 707"/>
                  <a:gd name="T104" fmla="*/ 944 w 978"/>
                  <a:gd name="T105" fmla="*/ 570 h 707"/>
                  <a:gd name="T106" fmla="*/ 943 w 978"/>
                  <a:gd name="T107" fmla="*/ 529 h 707"/>
                  <a:gd name="T108" fmla="*/ 963 w 978"/>
                  <a:gd name="T109" fmla="*/ 478 h 707"/>
                  <a:gd name="T110" fmla="*/ 977 w 978"/>
                  <a:gd name="T111" fmla="*/ 461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78" h="707">
                    <a:moveTo>
                      <a:pt x="977" y="461"/>
                    </a:moveTo>
                    <a:cubicBezTo>
                      <a:pt x="974" y="444"/>
                      <a:pt x="961" y="461"/>
                      <a:pt x="949" y="453"/>
                    </a:cubicBezTo>
                    <a:cubicBezTo>
                      <a:pt x="938" y="445"/>
                      <a:pt x="928" y="451"/>
                      <a:pt x="899" y="456"/>
                    </a:cubicBezTo>
                    <a:cubicBezTo>
                      <a:pt x="897" y="459"/>
                      <a:pt x="895" y="463"/>
                      <a:pt x="892" y="465"/>
                    </a:cubicBezTo>
                    <a:cubicBezTo>
                      <a:pt x="889" y="469"/>
                      <a:pt x="884" y="472"/>
                      <a:pt x="879" y="473"/>
                    </a:cubicBezTo>
                    <a:cubicBezTo>
                      <a:pt x="874" y="480"/>
                      <a:pt x="866" y="484"/>
                      <a:pt x="859" y="485"/>
                    </a:cubicBezTo>
                    <a:cubicBezTo>
                      <a:pt x="858" y="486"/>
                      <a:pt x="858" y="488"/>
                      <a:pt x="858" y="490"/>
                    </a:cubicBezTo>
                    <a:cubicBezTo>
                      <a:pt x="861" y="494"/>
                      <a:pt x="864" y="499"/>
                      <a:pt x="865" y="504"/>
                    </a:cubicBezTo>
                    <a:cubicBezTo>
                      <a:pt x="868" y="513"/>
                      <a:pt x="866" y="524"/>
                      <a:pt x="862" y="532"/>
                    </a:cubicBezTo>
                    <a:cubicBezTo>
                      <a:pt x="858" y="538"/>
                      <a:pt x="853" y="544"/>
                      <a:pt x="847" y="547"/>
                    </a:cubicBezTo>
                    <a:cubicBezTo>
                      <a:pt x="844" y="549"/>
                      <a:pt x="842" y="549"/>
                      <a:pt x="840" y="550"/>
                    </a:cubicBezTo>
                    <a:cubicBezTo>
                      <a:pt x="834" y="556"/>
                      <a:pt x="826" y="559"/>
                      <a:pt x="827" y="567"/>
                    </a:cubicBezTo>
                    <a:cubicBezTo>
                      <a:pt x="828" y="577"/>
                      <a:pt x="814" y="570"/>
                      <a:pt x="806" y="565"/>
                    </a:cubicBezTo>
                    <a:cubicBezTo>
                      <a:pt x="804" y="567"/>
                      <a:pt x="802" y="569"/>
                      <a:pt x="800" y="570"/>
                    </a:cubicBezTo>
                    <a:cubicBezTo>
                      <a:pt x="792" y="574"/>
                      <a:pt x="787" y="576"/>
                      <a:pt x="777" y="576"/>
                    </a:cubicBezTo>
                    <a:cubicBezTo>
                      <a:pt x="771" y="576"/>
                      <a:pt x="766" y="574"/>
                      <a:pt x="761" y="571"/>
                    </a:cubicBezTo>
                    <a:cubicBezTo>
                      <a:pt x="745" y="576"/>
                      <a:pt x="731" y="581"/>
                      <a:pt x="727" y="581"/>
                    </a:cubicBezTo>
                    <a:cubicBezTo>
                      <a:pt x="718" y="583"/>
                      <a:pt x="702" y="561"/>
                      <a:pt x="690" y="562"/>
                    </a:cubicBezTo>
                    <a:cubicBezTo>
                      <a:pt x="678" y="562"/>
                      <a:pt x="673" y="541"/>
                      <a:pt x="672" y="523"/>
                    </a:cubicBezTo>
                    <a:cubicBezTo>
                      <a:pt x="672" y="523"/>
                      <a:pt x="672" y="522"/>
                      <a:pt x="671" y="521"/>
                    </a:cubicBezTo>
                    <a:cubicBezTo>
                      <a:pt x="658" y="516"/>
                      <a:pt x="651" y="503"/>
                      <a:pt x="650" y="490"/>
                    </a:cubicBezTo>
                    <a:cubicBezTo>
                      <a:pt x="645" y="485"/>
                      <a:pt x="641" y="480"/>
                      <a:pt x="638" y="475"/>
                    </a:cubicBezTo>
                    <a:cubicBezTo>
                      <a:pt x="628" y="459"/>
                      <a:pt x="626" y="424"/>
                      <a:pt x="625" y="402"/>
                    </a:cubicBezTo>
                    <a:cubicBezTo>
                      <a:pt x="625" y="379"/>
                      <a:pt x="623" y="341"/>
                      <a:pt x="636" y="297"/>
                    </a:cubicBezTo>
                    <a:cubicBezTo>
                      <a:pt x="638" y="292"/>
                      <a:pt x="639" y="286"/>
                      <a:pt x="639" y="282"/>
                    </a:cubicBezTo>
                    <a:cubicBezTo>
                      <a:pt x="634" y="278"/>
                      <a:pt x="629" y="276"/>
                      <a:pt x="626" y="276"/>
                    </a:cubicBezTo>
                    <a:cubicBezTo>
                      <a:pt x="613" y="277"/>
                      <a:pt x="586" y="258"/>
                      <a:pt x="581" y="258"/>
                    </a:cubicBezTo>
                    <a:cubicBezTo>
                      <a:pt x="575" y="258"/>
                      <a:pt x="576" y="243"/>
                      <a:pt x="571" y="235"/>
                    </a:cubicBezTo>
                    <a:cubicBezTo>
                      <a:pt x="567" y="227"/>
                      <a:pt x="570" y="212"/>
                      <a:pt x="564" y="206"/>
                    </a:cubicBezTo>
                    <a:cubicBezTo>
                      <a:pt x="558" y="201"/>
                      <a:pt x="539" y="181"/>
                      <a:pt x="533" y="156"/>
                    </a:cubicBezTo>
                    <a:cubicBezTo>
                      <a:pt x="527" y="131"/>
                      <a:pt x="490" y="119"/>
                      <a:pt x="476" y="118"/>
                    </a:cubicBezTo>
                    <a:cubicBezTo>
                      <a:pt x="462" y="117"/>
                      <a:pt x="455" y="151"/>
                      <a:pt x="451" y="152"/>
                    </a:cubicBezTo>
                    <a:cubicBezTo>
                      <a:pt x="447" y="154"/>
                      <a:pt x="421" y="135"/>
                      <a:pt x="414" y="130"/>
                    </a:cubicBezTo>
                    <a:cubicBezTo>
                      <a:pt x="406" y="126"/>
                      <a:pt x="402" y="117"/>
                      <a:pt x="402" y="106"/>
                    </a:cubicBezTo>
                    <a:cubicBezTo>
                      <a:pt x="402" y="96"/>
                      <a:pt x="386" y="79"/>
                      <a:pt x="382" y="77"/>
                    </a:cubicBezTo>
                    <a:cubicBezTo>
                      <a:pt x="377" y="75"/>
                      <a:pt x="345" y="39"/>
                      <a:pt x="345" y="39"/>
                    </a:cubicBezTo>
                    <a:cubicBezTo>
                      <a:pt x="295" y="39"/>
                      <a:pt x="295" y="39"/>
                      <a:pt x="295" y="39"/>
                    </a:cubicBezTo>
                    <a:cubicBezTo>
                      <a:pt x="284" y="55"/>
                      <a:pt x="284" y="55"/>
                      <a:pt x="284" y="55"/>
                    </a:cubicBezTo>
                    <a:cubicBezTo>
                      <a:pt x="193" y="56"/>
                      <a:pt x="193" y="56"/>
                      <a:pt x="193" y="56"/>
                    </a:cubicBezTo>
                    <a:cubicBezTo>
                      <a:pt x="193" y="56"/>
                      <a:pt x="122" y="26"/>
                      <a:pt x="110" y="22"/>
                    </a:cubicBezTo>
                    <a:cubicBezTo>
                      <a:pt x="97" y="19"/>
                      <a:pt x="74" y="0"/>
                      <a:pt x="74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21"/>
                      <a:pt x="9" y="31"/>
                      <a:pt x="17" y="43"/>
                    </a:cubicBezTo>
                    <a:cubicBezTo>
                      <a:pt x="31" y="63"/>
                      <a:pt x="41" y="98"/>
                      <a:pt x="44" y="113"/>
                    </a:cubicBezTo>
                    <a:cubicBezTo>
                      <a:pt x="50" y="120"/>
                      <a:pt x="56" y="127"/>
                      <a:pt x="60" y="136"/>
                    </a:cubicBezTo>
                    <a:cubicBezTo>
                      <a:pt x="67" y="141"/>
                      <a:pt x="76" y="147"/>
                      <a:pt x="84" y="153"/>
                    </a:cubicBezTo>
                    <a:cubicBezTo>
                      <a:pt x="102" y="166"/>
                      <a:pt x="102" y="195"/>
                      <a:pt x="100" y="202"/>
                    </a:cubicBezTo>
                    <a:cubicBezTo>
                      <a:pt x="97" y="210"/>
                      <a:pt x="75" y="197"/>
                      <a:pt x="74" y="205"/>
                    </a:cubicBezTo>
                    <a:cubicBezTo>
                      <a:pt x="74" y="205"/>
                      <a:pt x="74" y="206"/>
                      <a:pt x="74" y="208"/>
                    </a:cubicBezTo>
                    <a:cubicBezTo>
                      <a:pt x="74" y="208"/>
                      <a:pt x="74" y="208"/>
                      <a:pt x="74" y="208"/>
                    </a:cubicBezTo>
                    <a:cubicBezTo>
                      <a:pt x="92" y="214"/>
                      <a:pt x="108" y="225"/>
                      <a:pt x="120" y="240"/>
                    </a:cubicBezTo>
                    <a:cubicBezTo>
                      <a:pt x="128" y="242"/>
                      <a:pt x="135" y="250"/>
                      <a:pt x="149" y="264"/>
                    </a:cubicBezTo>
                    <a:cubicBezTo>
                      <a:pt x="164" y="280"/>
                      <a:pt x="165" y="297"/>
                      <a:pt x="161" y="306"/>
                    </a:cubicBezTo>
                    <a:cubicBezTo>
                      <a:pt x="165" y="309"/>
                      <a:pt x="168" y="312"/>
                      <a:pt x="170" y="316"/>
                    </a:cubicBezTo>
                    <a:cubicBezTo>
                      <a:pt x="176" y="324"/>
                      <a:pt x="181" y="333"/>
                      <a:pt x="185" y="341"/>
                    </a:cubicBezTo>
                    <a:cubicBezTo>
                      <a:pt x="188" y="344"/>
                      <a:pt x="192" y="346"/>
                      <a:pt x="195" y="349"/>
                    </a:cubicBezTo>
                    <a:cubicBezTo>
                      <a:pt x="218" y="366"/>
                      <a:pt x="227" y="388"/>
                      <a:pt x="229" y="397"/>
                    </a:cubicBezTo>
                    <a:cubicBezTo>
                      <a:pt x="232" y="406"/>
                      <a:pt x="242" y="398"/>
                      <a:pt x="245" y="385"/>
                    </a:cubicBezTo>
                    <a:cubicBezTo>
                      <a:pt x="249" y="373"/>
                      <a:pt x="238" y="370"/>
                      <a:pt x="238" y="355"/>
                    </a:cubicBezTo>
                    <a:cubicBezTo>
                      <a:pt x="238" y="341"/>
                      <a:pt x="219" y="344"/>
                      <a:pt x="211" y="342"/>
                    </a:cubicBezTo>
                    <a:cubicBezTo>
                      <a:pt x="202" y="341"/>
                      <a:pt x="212" y="319"/>
                      <a:pt x="203" y="309"/>
                    </a:cubicBezTo>
                    <a:cubicBezTo>
                      <a:pt x="194" y="299"/>
                      <a:pt x="187" y="274"/>
                      <a:pt x="182" y="256"/>
                    </a:cubicBezTo>
                    <a:cubicBezTo>
                      <a:pt x="178" y="238"/>
                      <a:pt x="156" y="220"/>
                      <a:pt x="147" y="200"/>
                    </a:cubicBezTo>
                    <a:cubicBezTo>
                      <a:pt x="137" y="180"/>
                      <a:pt x="127" y="164"/>
                      <a:pt x="121" y="159"/>
                    </a:cubicBezTo>
                    <a:cubicBezTo>
                      <a:pt x="114" y="154"/>
                      <a:pt x="130" y="147"/>
                      <a:pt x="124" y="139"/>
                    </a:cubicBezTo>
                    <a:cubicBezTo>
                      <a:pt x="119" y="132"/>
                      <a:pt x="110" y="133"/>
                      <a:pt x="100" y="127"/>
                    </a:cubicBezTo>
                    <a:cubicBezTo>
                      <a:pt x="89" y="121"/>
                      <a:pt x="82" y="111"/>
                      <a:pt x="82" y="98"/>
                    </a:cubicBezTo>
                    <a:cubicBezTo>
                      <a:pt x="82" y="85"/>
                      <a:pt x="75" y="53"/>
                      <a:pt x="71" y="43"/>
                    </a:cubicBezTo>
                    <a:cubicBezTo>
                      <a:pt x="67" y="32"/>
                      <a:pt x="79" y="33"/>
                      <a:pt x="82" y="38"/>
                    </a:cubicBezTo>
                    <a:cubicBezTo>
                      <a:pt x="86" y="43"/>
                      <a:pt x="89" y="48"/>
                      <a:pt x="94" y="45"/>
                    </a:cubicBezTo>
                    <a:cubicBezTo>
                      <a:pt x="99" y="42"/>
                      <a:pt x="107" y="44"/>
                      <a:pt x="111" y="53"/>
                    </a:cubicBezTo>
                    <a:cubicBezTo>
                      <a:pt x="114" y="62"/>
                      <a:pt x="127" y="54"/>
                      <a:pt x="132" y="58"/>
                    </a:cubicBezTo>
                    <a:cubicBezTo>
                      <a:pt x="138" y="62"/>
                      <a:pt x="119" y="67"/>
                      <a:pt x="138" y="105"/>
                    </a:cubicBezTo>
                    <a:cubicBezTo>
                      <a:pt x="157" y="144"/>
                      <a:pt x="144" y="122"/>
                      <a:pt x="144" y="148"/>
                    </a:cubicBezTo>
                    <a:cubicBezTo>
                      <a:pt x="144" y="173"/>
                      <a:pt x="155" y="162"/>
                      <a:pt x="159" y="158"/>
                    </a:cubicBezTo>
                    <a:cubicBezTo>
                      <a:pt x="162" y="153"/>
                      <a:pt x="172" y="166"/>
                      <a:pt x="182" y="179"/>
                    </a:cubicBezTo>
                    <a:cubicBezTo>
                      <a:pt x="191" y="192"/>
                      <a:pt x="209" y="193"/>
                      <a:pt x="209" y="201"/>
                    </a:cubicBezTo>
                    <a:cubicBezTo>
                      <a:pt x="209" y="208"/>
                      <a:pt x="212" y="223"/>
                      <a:pt x="224" y="225"/>
                    </a:cubicBezTo>
                    <a:cubicBezTo>
                      <a:pt x="237" y="228"/>
                      <a:pt x="239" y="244"/>
                      <a:pt x="247" y="245"/>
                    </a:cubicBezTo>
                    <a:cubicBezTo>
                      <a:pt x="254" y="247"/>
                      <a:pt x="256" y="257"/>
                      <a:pt x="251" y="268"/>
                    </a:cubicBezTo>
                    <a:cubicBezTo>
                      <a:pt x="247" y="278"/>
                      <a:pt x="251" y="288"/>
                      <a:pt x="271" y="297"/>
                    </a:cubicBezTo>
                    <a:cubicBezTo>
                      <a:pt x="291" y="306"/>
                      <a:pt x="282" y="307"/>
                      <a:pt x="298" y="325"/>
                    </a:cubicBezTo>
                    <a:cubicBezTo>
                      <a:pt x="314" y="342"/>
                      <a:pt x="358" y="398"/>
                      <a:pt x="367" y="414"/>
                    </a:cubicBezTo>
                    <a:cubicBezTo>
                      <a:pt x="376" y="430"/>
                      <a:pt x="379" y="443"/>
                      <a:pt x="383" y="455"/>
                    </a:cubicBezTo>
                    <a:cubicBezTo>
                      <a:pt x="384" y="458"/>
                      <a:pt x="384" y="461"/>
                      <a:pt x="383" y="463"/>
                    </a:cubicBezTo>
                    <a:cubicBezTo>
                      <a:pt x="396" y="471"/>
                      <a:pt x="405" y="485"/>
                      <a:pt x="401" y="504"/>
                    </a:cubicBezTo>
                    <a:cubicBezTo>
                      <a:pt x="400" y="509"/>
                      <a:pt x="400" y="520"/>
                      <a:pt x="398" y="525"/>
                    </a:cubicBezTo>
                    <a:cubicBezTo>
                      <a:pt x="398" y="525"/>
                      <a:pt x="398" y="526"/>
                      <a:pt x="398" y="526"/>
                    </a:cubicBezTo>
                    <a:cubicBezTo>
                      <a:pt x="411" y="524"/>
                      <a:pt x="430" y="539"/>
                      <a:pt x="439" y="547"/>
                    </a:cubicBezTo>
                    <a:cubicBezTo>
                      <a:pt x="449" y="557"/>
                      <a:pt x="456" y="571"/>
                      <a:pt x="468" y="580"/>
                    </a:cubicBezTo>
                    <a:cubicBezTo>
                      <a:pt x="479" y="590"/>
                      <a:pt x="491" y="592"/>
                      <a:pt x="505" y="598"/>
                    </a:cubicBezTo>
                    <a:cubicBezTo>
                      <a:pt x="521" y="605"/>
                      <a:pt x="535" y="618"/>
                      <a:pt x="552" y="624"/>
                    </a:cubicBezTo>
                    <a:cubicBezTo>
                      <a:pt x="570" y="631"/>
                      <a:pt x="590" y="629"/>
                      <a:pt x="607" y="637"/>
                    </a:cubicBezTo>
                    <a:cubicBezTo>
                      <a:pt x="626" y="646"/>
                      <a:pt x="641" y="663"/>
                      <a:pt x="656" y="678"/>
                    </a:cubicBezTo>
                    <a:cubicBezTo>
                      <a:pt x="669" y="677"/>
                      <a:pt x="682" y="672"/>
                      <a:pt x="696" y="666"/>
                    </a:cubicBezTo>
                    <a:cubicBezTo>
                      <a:pt x="721" y="654"/>
                      <a:pt x="740" y="669"/>
                      <a:pt x="755" y="676"/>
                    </a:cubicBezTo>
                    <a:cubicBezTo>
                      <a:pt x="762" y="679"/>
                      <a:pt x="775" y="693"/>
                      <a:pt x="789" y="707"/>
                    </a:cubicBezTo>
                    <a:cubicBezTo>
                      <a:pt x="802" y="686"/>
                      <a:pt x="814" y="667"/>
                      <a:pt x="816" y="667"/>
                    </a:cubicBezTo>
                    <a:cubicBezTo>
                      <a:pt x="819" y="666"/>
                      <a:pt x="855" y="672"/>
                      <a:pt x="858" y="661"/>
                    </a:cubicBezTo>
                    <a:cubicBezTo>
                      <a:pt x="862" y="651"/>
                      <a:pt x="831" y="628"/>
                      <a:pt x="835" y="625"/>
                    </a:cubicBezTo>
                    <a:cubicBezTo>
                      <a:pt x="838" y="623"/>
                      <a:pt x="840" y="597"/>
                      <a:pt x="845" y="597"/>
                    </a:cubicBezTo>
                    <a:cubicBezTo>
                      <a:pt x="851" y="597"/>
                      <a:pt x="901" y="599"/>
                      <a:pt x="904" y="597"/>
                    </a:cubicBezTo>
                    <a:cubicBezTo>
                      <a:pt x="906" y="596"/>
                      <a:pt x="916" y="575"/>
                      <a:pt x="924" y="574"/>
                    </a:cubicBezTo>
                    <a:cubicBezTo>
                      <a:pt x="928" y="574"/>
                      <a:pt x="934" y="579"/>
                      <a:pt x="939" y="585"/>
                    </a:cubicBezTo>
                    <a:cubicBezTo>
                      <a:pt x="942" y="582"/>
                      <a:pt x="944" y="578"/>
                      <a:pt x="946" y="574"/>
                    </a:cubicBezTo>
                    <a:cubicBezTo>
                      <a:pt x="945" y="573"/>
                      <a:pt x="944" y="571"/>
                      <a:pt x="944" y="570"/>
                    </a:cubicBezTo>
                    <a:cubicBezTo>
                      <a:pt x="939" y="561"/>
                      <a:pt x="939" y="552"/>
                      <a:pt x="940" y="542"/>
                    </a:cubicBezTo>
                    <a:cubicBezTo>
                      <a:pt x="941" y="538"/>
                      <a:pt x="942" y="533"/>
                      <a:pt x="943" y="529"/>
                    </a:cubicBezTo>
                    <a:cubicBezTo>
                      <a:pt x="941" y="524"/>
                      <a:pt x="939" y="518"/>
                      <a:pt x="939" y="512"/>
                    </a:cubicBezTo>
                    <a:cubicBezTo>
                      <a:pt x="938" y="496"/>
                      <a:pt x="950" y="483"/>
                      <a:pt x="963" y="478"/>
                    </a:cubicBezTo>
                    <a:cubicBezTo>
                      <a:pt x="967" y="472"/>
                      <a:pt x="971" y="468"/>
                      <a:pt x="978" y="465"/>
                    </a:cubicBezTo>
                    <a:cubicBezTo>
                      <a:pt x="978" y="464"/>
                      <a:pt x="977" y="463"/>
                      <a:pt x="977" y="46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" name="Freeform 70">
                <a:extLst>
                  <a:ext uri="{FF2B5EF4-FFF2-40B4-BE49-F238E27FC236}">
                    <a16:creationId xmlns:a16="http://schemas.microsoft.com/office/drawing/2014/main" id="{ECFD0E47-F6CD-43B5-930A-ED11E645F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5" y="3565526"/>
                <a:ext cx="76200" cy="84138"/>
              </a:xfrm>
              <a:custGeom>
                <a:avLst/>
                <a:gdLst>
                  <a:gd name="T0" fmla="*/ 120 w 138"/>
                  <a:gd name="T1" fmla="*/ 103 h 155"/>
                  <a:gd name="T2" fmla="*/ 138 w 138"/>
                  <a:gd name="T3" fmla="*/ 83 h 155"/>
                  <a:gd name="T4" fmla="*/ 125 w 138"/>
                  <a:gd name="T5" fmla="*/ 74 h 155"/>
                  <a:gd name="T6" fmla="*/ 108 w 138"/>
                  <a:gd name="T7" fmla="*/ 76 h 155"/>
                  <a:gd name="T8" fmla="*/ 110 w 138"/>
                  <a:gd name="T9" fmla="*/ 1 h 155"/>
                  <a:gd name="T10" fmla="*/ 56 w 138"/>
                  <a:gd name="T11" fmla="*/ 0 h 155"/>
                  <a:gd name="T12" fmla="*/ 46 w 138"/>
                  <a:gd name="T13" fmla="*/ 28 h 155"/>
                  <a:gd name="T14" fmla="*/ 69 w 138"/>
                  <a:gd name="T15" fmla="*/ 64 h 155"/>
                  <a:gd name="T16" fmla="*/ 27 w 138"/>
                  <a:gd name="T17" fmla="*/ 70 h 155"/>
                  <a:gd name="T18" fmla="*/ 0 w 138"/>
                  <a:gd name="T19" fmla="*/ 110 h 155"/>
                  <a:gd name="T20" fmla="*/ 36 w 138"/>
                  <a:gd name="T21" fmla="*/ 145 h 155"/>
                  <a:gd name="T22" fmla="*/ 80 w 138"/>
                  <a:gd name="T23" fmla="*/ 154 h 155"/>
                  <a:gd name="T24" fmla="*/ 81 w 138"/>
                  <a:gd name="T25" fmla="*/ 155 h 155"/>
                  <a:gd name="T26" fmla="*/ 104 w 138"/>
                  <a:gd name="T27" fmla="*/ 133 h 155"/>
                  <a:gd name="T28" fmla="*/ 120 w 138"/>
                  <a:gd name="T29" fmla="*/ 10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55">
                    <a:moveTo>
                      <a:pt x="120" y="103"/>
                    </a:moveTo>
                    <a:cubicBezTo>
                      <a:pt x="127" y="97"/>
                      <a:pt x="133" y="89"/>
                      <a:pt x="138" y="83"/>
                    </a:cubicBezTo>
                    <a:cubicBezTo>
                      <a:pt x="126" y="90"/>
                      <a:pt x="123" y="83"/>
                      <a:pt x="125" y="74"/>
                    </a:cubicBezTo>
                    <a:cubicBezTo>
                      <a:pt x="108" y="76"/>
                      <a:pt x="108" y="76"/>
                      <a:pt x="108" y="76"/>
                    </a:cubicBezTo>
                    <a:cubicBezTo>
                      <a:pt x="110" y="1"/>
                      <a:pt x="110" y="1"/>
                      <a:pt x="110" y="1"/>
                    </a:cubicBezTo>
                    <a:cubicBezTo>
                      <a:pt x="97" y="1"/>
                      <a:pt x="61" y="0"/>
                      <a:pt x="56" y="0"/>
                    </a:cubicBezTo>
                    <a:cubicBezTo>
                      <a:pt x="51" y="0"/>
                      <a:pt x="49" y="26"/>
                      <a:pt x="46" y="28"/>
                    </a:cubicBezTo>
                    <a:cubicBezTo>
                      <a:pt x="42" y="31"/>
                      <a:pt x="73" y="54"/>
                      <a:pt x="69" y="64"/>
                    </a:cubicBezTo>
                    <a:cubicBezTo>
                      <a:pt x="66" y="75"/>
                      <a:pt x="30" y="69"/>
                      <a:pt x="27" y="70"/>
                    </a:cubicBezTo>
                    <a:cubicBezTo>
                      <a:pt x="25" y="70"/>
                      <a:pt x="13" y="89"/>
                      <a:pt x="0" y="110"/>
                    </a:cubicBezTo>
                    <a:cubicBezTo>
                      <a:pt x="14" y="125"/>
                      <a:pt x="29" y="140"/>
                      <a:pt x="36" y="145"/>
                    </a:cubicBezTo>
                    <a:cubicBezTo>
                      <a:pt x="49" y="155"/>
                      <a:pt x="71" y="144"/>
                      <a:pt x="80" y="154"/>
                    </a:cubicBezTo>
                    <a:cubicBezTo>
                      <a:pt x="81" y="154"/>
                      <a:pt x="81" y="155"/>
                      <a:pt x="81" y="155"/>
                    </a:cubicBezTo>
                    <a:cubicBezTo>
                      <a:pt x="91" y="144"/>
                      <a:pt x="101" y="134"/>
                      <a:pt x="104" y="133"/>
                    </a:cubicBezTo>
                    <a:cubicBezTo>
                      <a:pt x="111" y="131"/>
                      <a:pt x="106" y="117"/>
                      <a:pt x="120" y="10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" name="Freeform 71">
                <a:extLst>
                  <a:ext uri="{FF2B5EF4-FFF2-40B4-BE49-F238E27FC236}">
                    <a16:creationId xmlns:a16="http://schemas.microsoft.com/office/drawing/2014/main" id="{A8B8FC3F-DB90-4EE8-AD77-EFF711978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523" y="3552826"/>
                <a:ext cx="23813" cy="53975"/>
              </a:xfrm>
              <a:custGeom>
                <a:avLst/>
                <a:gdLst>
                  <a:gd name="T0" fmla="*/ 7 w 42"/>
                  <a:gd name="T1" fmla="*/ 23 h 99"/>
                  <a:gd name="T2" fmla="*/ 2 w 42"/>
                  <a:gd name="T3" fmla="*/ 24 h 99"/>
                  <a:gd name="T4" fmla="*/ 0 w 42"/>
                  <a:gd name="T5" fmla="*/ 99 h 99"/>
                  <a:gd name="T6" fmla="*/ 17 w 42"/>
                  <a:gd name="T7" fmla="*/ 97 h 99"/>
                  <a:gd name="T8" fmla="*/ 27 w 42"/>
                  <a:gd name="T9" fmla="*/ 78 h 99"/>
                  <a:gd name="T10" fmla="*/ 35 w 42"/>
                  <a:gd name="T11" fmla="*/ 16 h 99"/>
                  <a:gd name="T12" fmla="*/ 42 w 42"/>
                  <a:gd name="T13" fmla="*/ 11 h 99"/>
                  <a:gd name="T14" fmla="*/ 27 w 42"/>
                  <a:gd name="T15" fmla="*/ 0 h 99"/>
                  <a:gd name="T16" fmla="*/ 7 w 42"/>
                  <a:gd name="T17" fmla="*/ 2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99">
                    <a:moveTo>
                      <a:pt x="7" y="23"/>
                    </a:moveTo>
                    <a:cubicBezTo>
                      <a:pt x="6" y="24"/>
                      <a:pt x="5" y="24"/>
                      <a:pt x="2" y="2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8" y="90"/>
                      <a:pt x="21" y="83"/>
                      <a:pt x="27" y="78"/>
                    </a:cubicBezTo>
                    <a:cubicBezTo>
                      <a:pt x="40" y="66"/>
                      <a:pt x="20" y="20"/>
                      <a:pt x="35" y="16"/>
                    </a:cubicBezTo>
                    <a:cubicBezTo>
                      <a:pt x="38" y="15"/>
                      <a:pt x="40" y="13"/>
                      <a:pt x="42" y="11"/>
                    </a:cubicBezTo>
                    <a:cubicBezTo>
                      <a:pt x="37" y="5"/>
                      <a:pt x="31" y="0"/>
                      <a:pt x="27" y="0"/>
                    </a:cubicBezTo>
                    <a:cubicBezTo>
                      <a:pt x="19" y="1"/>
                      <a:pt x="9" y="22"/>
                      <a:pt x="7" y="2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" name="Freeform 74">
                <a:extLst>
                  <a:ext uri="{FF2B5EF4-FFF2-40B4-BE49-F238E27FC236}">
                    <a16:creationId xmlns:a16="http://schemas.microsoft.com/office/drawing/2014/main" id="{2E3F25D0-0378-4B92-A964-8D075D887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273" y="3625851"/>
                <a:ext cx="69850" cy="87313"/>
              </a:xfrm>
              <a:custGeom>
                <a:avLst/>
                <a:gdLst>
                  <a:gd name="T0" fmla="*/ 120 w 127"/>
                  <a:gd name="T1" fmla="*/ 123 h 162"/>
                  <a:gd name="T2" fmla="*/ 118 w 127"/>
                  <a:gd name="T3" fmla="*/ 110 h 162"/>
                  <a:gd name="T4" fmla="*/ 122 w 127"/>
                  <a:gd name="T5" fmla="*/ 67 h 162"/>
                  <a:gd name="T6" fmla="*/ 121 w 127"/>
                  <a:gd name="T7" fmla="*/ 28 h 162"/>
                  <a:gd name="T8" fmla="*/ 123 w 127"/>
                  <a:gd name="T9" fmla="*/ 9 h 162"/>
                  <a:gd name="T10" fmla="*/ 127 w 127"/>
                  <a:gd name="T11" fmla="*/ 0 h 162"/>
                  <a:gd name="T12" fmla="*/ 99 w 127"/>
                  <a:gd name="T13" fmla="*/ 17 h 162"/>
                  <a:gd name="T14" fmla="*/ 68 w 127"/>
                  <a:gd name="T15" fmla="*/ 25 h 162"/>
                  <a:gd name="T16" fmla="*/ 33 w 127"/>
                  <a:gd name="T17" fmla="*/ 42 h 162"/>
                  <a:gd name="T18" fmla="*/ 22 w 127"/>
                  <a:gd name="T19" fmla="*/ 65 h 162"/>
                  <a:gd name="T20" fmla="*/ 13 w 127"/>
                  <a:gd name="T21" fmla="*/ 76 h 162"/>
                  <a:gd name="T22" fmla="*/ 1 w 127"/>
                  <a:gd name="T23" fmla="*/ 79 h 162"/>
                  <a:gd name="T24" fmla="*/ 6 w 127"/>
                  <a:gd name="T25" fmla="*/ 93 h 162"/>
                  <a:gd name="T26" fmla="*/ 45 w 127"/>
                  <a:gd name="T27" fmla="*/ 137 h 162"/>
                  <a:gd name="T28" fmla="*/ 56 w 127"/>
                  <a:gd name="T29" fmla="*/ 152 h 162"/>
                  <a:gd name="T30" fmla="*/ 74 w 127"/>
                  <a:gd name="T31" fmla="*/ 153 h 162"/>
                  <a:gd name="T32" fmla="*/ 106 w 127"/>
                  <a:gd name="T33" fmla="*/ 159 h 162"/>
                  <a:gd name="T34" fmla="*/ 122 w 127"/>
                  <a:gd name="T35" fmla="*/ 161 h 162"/>
                  <a:gd name="T36" fmla="*/ 117 w 127"/>
                  <a:gd name="T37" fmla="*/ 153 h 162"/>
                  <a:gd name="T38" fmla="*/ 120 w 127"/>
                  <a:gd name="T39" fmla="*/ 12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7" h="162">
                    <a:moveTo>
                      <a:pt x="120" y="123"/>
                    </a:moveTo>
                    <a:cubicBezTo>
                      <a:pt x="119" y="119"/>
                      <a:pt x="118" y="115"/>
                      <a:pt x="118" y="110"/>
                    </a:cubicBezTo>
                    <a:cubicBezTo>
                      <a:pt x="119" y="95"/>
                      <a:pt x="121" y="81"/>
                      <a:pt x="122" y="67"/>
                    </a:cubicBezTo>
                    <a:cubicBezTo>
                      <a:pt x="115" y="56"/>
                      <a:pt x="114" y="41"/>
                      <a:pt x="121" y="28"/>
                    </a:cubicBezTo>
                    <a:cubicBezTo>
                      <a:pt x="120" y="22"/>
                      <a:pt x="121" y="15"/>
                      <a:pt x="123" y="9"/>
                    </a:cubicBezTo>
                    <a:cubicBezTo>
                      <a:pt x="124" y="6"/>
                      <a:pt x="125" y="3"/>
                      <a:pt x="127" y="0"/>
                    </a:cubicBezTo>
                    <a:cubicBezTo>
                      <a:pt x="114" y="5"/>
                      <a:pt x="103" y="16"/>
                      <a:pt x="99" y="17"/>
                    </a:cubicBezTo>
                    <a:cubicBezTo>
                      <a:pt x="93" y="17"/>
                      <a:pt x="71" y="11"/>
                      <a:pt x="68" y="25"/>
                    </a:cubicBezTo>
                    <a:cubicBezTo>
                      <a:pt x="65" y="38"/>
                      <a:pt x="51" y="41"/>
                      <a:pt x="33" y="42"/>
                    </a:cubicBezTo>
                    <a:cubicBezTo>
                      <a:pt x="14" y="44"/>
                      <a:pt x="24" y="62"/>
                      <a:pt x="22" y="65"/>
                    </a:cubicBezTo>
                    <a:cubicBezTo>
                      <a:pt x="21" y="68"/>
                      <a:pt x="13" y="76"/>
                      <a:pt x="13" y="76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0" y="84"/>
                      <a:pt x="0" y="89"/>
                      <a:pt x="6" y="93"/>
                    </a:cubicBezTo>
                    <a:cubicBezTo>
                      <a:pt x="17" y="100"/>
                      <a:pt x="33" y="129"/>
                      <a:pt x="45" y="137"/>
                    </a:cubicBezTo>
                    <a:cubicBezTo>
                      <a:pt x="51" y="140"/>
                      <a:pt x="55" y="146"/>
                      <a:pt x="56" y="152"/>
                    </a:cubicBezTo>
                    <a:cubicBezTo>
                      <a:pt x="63" y="151"/>
                      <a:pt x="70" y="151"/>
                      <a:pt x="74" y="153"/>
                    </a:cubicBezTo>
                    <a:cubicBezTo>
                      <a:pt x="81" y="157"/>
                      <a:pt x="99" y="153"/>
                      <a:pt x="106" y="159"/>
                    </a:cubicBezTo>
                    <a:cubicBezTo>
                      <a:pt x="109" y="162"/>
                      <a:pt x="115" y="162"/>
                      <a:pt x="122" y="161"/>
                    </a:cubicBezTo>
                    <a:cubicBezTo>
                      <a:pt x="120" y="158"/>
                      <a:pt x="118" y="155"/>
                      <a:pt x="117" y="153"/>
                    </a:cubicBezTo>
                    <a:cubicBezTo>
                      <a:pt x="114" y="146"/>
                      <a:pt x="116" y="135"/>
                      <a:pt x="120" y="12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" name="Freeform 75">
                <a:extLst>
                  <a:ext uri="{FF2B5EF4-FFF2-40B4-BE49-F238E27FC236}">
                    <a16:creationId xmlns:a16="http://schemas.microsoft.com/office/drawing/2014/main" id="{D59ABDE8-01A3-4831-9FC5-1A0AF417F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811" y="3827464"/>
                <a:ext cx="688976" cy="827089"/>
              </a:xfrm>
              <a:custGeom>
                <a:avLst/>
                <a:gdLst>
                  <a:gd name="T0" fmla="*/ 1159 w 1266"/>
                  <a:gd name="T1" fmla="*/ 343 h 1518"/>
                  <a:gd name="T2" fmla="*/ 982 w 1266"/>
                  <a:gd name="T3" fmla="*/ 312 h 1518"/>
                  <a:gd name="T4" fmla="*/ 962 w 1266"/>
                  <a:gd name="T5" fmla="*/ 295 h 1518"/>
                  <a:gd name="T6" fmla="*/ 953 w 1266"/>
                  <a:gd name="T7" fmla="*/ 280 h 1518"/>
                  <a:gd name="T8" fmla="*/ 843 w 1266"/>
                  <a:gd name="T9" fmla="*/ 236 h 1518"/>
                  <a:gd name="T10" fmla="*/ 803 w 1266"/>
                  <a:gd name="T11" fmla="*/ 262 h 1518"/>
                  <a:gd name="T12" fmla="*/ 791 w 1266"/>
                  <a:gd name="T13" fmla="*/ 197 h 1518"/>
                  <a:gd name="T14" fmla="*/ 754 w 1266"/>
                  <a:gd name="T15" fmla="*/ 198 h 1518"/>
                  <a:gd name="T16" fmla="*/ 723 w 1266"/>
                  <a:gd name="T17" fmla="*/ 86 h 1518"/>
                  <a:gd name="T18" fmla="*/ 699 w 1266"/>
                  <a:gd name="T19" fmla="*/ 100 h 1518"/>
                  <a:gd name="T20" fmla="*/ 597 w 1266"/>
                  <a:gd name="T21" fmla="*/ 104 h 1518"/>
                  <a:gd name="T22" fmla="*/ 529 w 1266"/>
                  <a:gd name="T23" fmla="*/ 135 h 1518"/>
                  <a:gd name="T24" fmla="*/ 466 w 1266"/>
                  <a:gd name="T25" fmla="*/ 65 h 1518"/>
                  <a:gd name="T26" fmla="*/ 429 w 1266"/>
                  <a:gd name="T27" fmla="*/ 23 h 1518"/>
                  <a:gd name="T28" fmla="*/ 355 w 1266"/>
                  <a:gd name="T29" fmla="*/ 55 h 1518"/>
                  <a:gd name="T30" fmla="*/ 318 w 1266"/>
                  <a:gd name="T31" fmla="*/ 76 h 1518"/>
                  <a:gd name="T32" fmla="*/ 339 w 1266"/>
                  <a:gd name="T33" fmla="*/ 120 h 1518"/>
                  <a:gd name="T34" fmla="*/ 278 w 1266"/>
                  <a:gd name="T35" fmla="*/ 166 h 1518"/>
                  <a:gd name="T36" fmla="*/ 216 w 1266"/>
                  <a:gd name="T37" fmla="*/ 122 h 1518"/>
                  <a:gd name="T38" fmla="*/ 145 w 1266"/>
                  <a:gd name="T39" fmla="*/ 158 h 1518"/>
                  <a:gd name="T40" fmla="*/ 150 w 1266"/>
                  <a:gd name="T41" fmla="*/ 254 h 1518"/>
                  <a:gd name="T42" fmla="*/ 103 w 1266"/>
                  <a:gd name="T43" fmla="*/ 358 h 1518"/>
                  <a:gd name="T44" fmla="*/ 25 w 1266"/>
                  <a:gd name="T45" fmla="*/ 432 h 1518"/>
                  <a:gd name="T46" fmla="*/ 15 w 1266"/>
                  <a:gd name="T47" fmla="*/ 508 h 1518"/>
                  <a:gd name="T48" fmla="*/ 61 w 1266"/>
                  <a:gd name="T49" fmla="*/ 575 h 1518"/>
                  <a:gd name="T50" fmla="*/ 117 w 1266"/>
                  <a:gd name="T51" fmla="*/ 615 h 1518"/>
                  <a:gd name="T52" fmla="*/ 215 w 1266"/>
                  <a:gd name="T53" fmla="*/ 592 h 1518"/>
                  <a:gd name="T54" fmla="*/ 293 w 1266"/>
                  <a:gd name="T55" fmla="*/ 647 h 1518"/>
                  <a:gd name="T56" fmla="*/ 368 w 1266"/>
                  <a:gd name="T57" fmla="*/ 692 h 1518"/>
                  <a:gd name="T58" fmla="*/ 442 w 1266"/>
                  <a:gd name="T59" fmla="*/ 741 h 1518"/>
                  <a:gd name="T60" fmla="*/ 486 w 1266"/>
                  <a:gd name="T61" fmla="*/ 819 h 1518"/>
                  <a:gd name="T62" fmla="*/ 528 w 1266"/>
                  <a:gd name="T63" fmla="*/ 923 h 1518"/>
                  <a:gd name="T64" fmla="*/ 525 w 1266"/>
                  <a:gd name="T65" fmla="*/ 1014 h 1518"/>
                  <a:gd name="T66" fmla="*/ 592 w 1266"/>
                  <a:gd name="T67" fmla="*/ 1079 h 1518"/>
                  <a:gd name="T68" fmla="*/ 631 w 1266"/>
                  <a:gd name="T69" fmla="*/ 1181 h 1518"/>
                  <a:gd name="T70" fmla="*/ 619 w 1266"/>
                  <a:gd name="T71" fmla="*/ 1264 h 1518"/>
                  <a:gd name="T72" fmla="*/ 544 w 1266"/>
                  <a:gd name="T73" fmla="*/ 1371 h 1518"/>
                  <a:gd name="T74" fmla="*/ 605 w 1266"/>
                  <a:gd name="T75" fmla="*/ 1403 h 1518"/>
                  <a:gd name="T76" fmla="*/ 665 w 1266"/>
                  <a:gd name="T77" fmla="*/ 1518 h 1518"/>
                  <a:gd name="T78" fmla="*/ 705 w 1266"/>
                  <a:gd name="T79" fmla="*/ 1457 h 1518"/>
                  <a:gd name="T80" fmla="*/ 753 w 1266"/>
                  <a:gd name="T81" fmla="*/ 1378 h 1518"/>
                  <a:gd name="T82" fmla="*/ 814 w 1266"/>
                  <a:gd name="T83" fmla="*/ 1283 h 1518"/>
                  <a:gd name="T84" fmla="*/ 826 w 1266"/>
                  <a:gd name="T85" fmla="*/ 1196 h 1518"/>
                  <a:gd name="T86" fmla="*/ 916 w 1266"/>
                  <a:gd name="T87" fmla="*/ 1112 h 1518"/>
                  <a:gd name="T88" fmla="*/ 961 w 1266"/>
                  <a:gd name="T89" fmla="*/ 1078 h 1518"/>
                  <a:gd name="T90" fmla="*/ 1045 w 1266"/>
                  <a:gd name="T91" fmla="*/ 1058 h 1518"/>
                  <a:gd name="T92" fmla="*/ 1088 w 1266"/>
                  <a:gd name="T93" fmla="*/ 992 h 1518"/>
                  <a:gd name="T94" fmla="*/ 1118 w 1266"/>
                  <a:gd name="T95" fmla="*/ 892 h 1518"/>
                  <a:gd name="T96" fmla="*/ 1138 w 1266"/>
                  <a:gd name="T97" fmla="*/ 753 h 1518"/>
                  <a:gd name="T98" fmla="*/ 1144 w 1266"/>
                  <a:gd name="T99" fmla="*/ 684 h 1518"/>
                  <a:gd name="T100" fmla="*/ 1151 w 1266"/>
                  <a:gd name="T101" fmla="*/ 674 h 1518"/>
                  <a:gd name="T102" fmla="*/ 1225 w 1266"/>
                  <a:gd name="T103" fmla="*/ 594 h 1518"/>
                  <a:gd name="T104" fmla="*/ 1238 w 1266"/>
                  <a:gd name="T105" fmla="*/ 557 h 1518"/>
                  <a:gd name="T106" fmla="*/ 1264 w 1266"/>
                  <a:gd name="T107" fmla="*/ 498 h 1518"/>
                  <a:gd name="T108" fmla="*/ 1262 w 1266"/>
                  <a:gd name="T109" fmla="*/ 430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66" h="1518">
                    <a:moveTo>
                      <a:pt x="1262" y="430"/>
                    </a:moveTo>
                    <a:cubicBezTo>
                      <a:pt x="1248" y="420"/>
                      <a:pt x="1236" y="407"/>
                      <a:pt x="1231" y="391"/>
                    </a:cubicBezTo>
                    <a:cubicBezTo>
                      <a:pt x="1216" y="390"/>
                      <a:pt x="1191" y="383"/>
                      <a:pt x="1159" y="343"/>
                    </a:cubicBezTo>
                    <a:cubicBezTo>
                      <a:pt x="1123" y="298"/>
                      <a:pt x="1088" y="301"/>
                      <a:pt x="1065" y="309"/>
                    </a:cubicBezTo>
                    <a:cubicBezTo>
                      <a:pt x="1053" y="312"/>
                      <a:pt x="1041" y="309"/>
                      <a:pt x="1031" y="305"/>
                    </a:cubicBezTo>
                    <a:cubicBezTo>
                      <a:pt x="1016" y="314"/>
                      <a:pt x="999" y="315"/>
                      <a:pt x="982" y="312"/>
                    </a:cubicBezTo>
                    <a:cubicBezTo>
                      <a:pt x="978" y="311"/>
                      <a:pt x="974" y="309"/>
                      <a:pt x="971" y="306"/>
                    </a:cubicBezTo>
                    <a:cubicBezTo>
                      <a:pt x="967" y="310"/>
                      <a:pt x="963" y="314"/>
                      <a:pt x="959" y="315"/>
                    </a:cubicBezTo>
                    <a:cubicBezTo>
                      <a:pt x="951" y="319"/>
                      <a:pt x="957" y="308"/>
                      <a:pt x="962" y="295"/>
                    </a:cubicBezTo>
                    <a:cubicBezTo>
                      <a:pt x="961" y="295"/>
                      <a:pt x="961" y="295"/>
                      <a:pt x="961" y="295"/>
                    </a:cubicBezTo>
                    <a:cubicBezTo>
                      <a:pt x="959" y="291"/>
                      <a:pt x="957" y="286"/>
                      <a:pt x="957" y="281"/>
                    </a:cubicBezTo>
                    <a:cubicBezTo>
                      <a:pt x="956" y="281"/>
                      <a:pt x="954" y="280"/>
                      <a:pt x="953" y="280"/>
                    </a:cubicBezTo>
                    <a:cubicBezTo>
                      <a:pt x="947" y="282"/>
                      <a:pt x="940" y="283"/>
                      <a:pt x="931" y="281"/>
                    </a:cubicBezTo>
                    <a:cubicBezTo>
                      <a:pt x="902" y="273"/>
                      <a:pt x="866" y="264"/>
                      <a:pt x="846" y="239"/>
                    </a:cubicBezTo>
                    <a:cubicBezTo>
                      <a:pt x="845" y="238"/>
                      <a:pt x="844" y="237"/>
                      <a:pt x="843" y="236"/>
                    </a:cubicBezTo>
                    <a:cubicBezTo>
                      <a:pt x="843" y="238"/>
                      <a:pt x="843" y="241"/>
                      <a:pt x="843" y="243"/>
                    </a:cubicBezTo>
                    <a:cubicBezTo>
                      <a:pt x="843" y="267"/>
                      <a:pt x="830" y="236"/>
                      <a:pt x="820" y="262"/>
                    </a:cubicBezTo>
                    <a:cubicBezTo>
                      <a:pt x="810" y="287"/>
                      <a:pt x="791" y="271"/>
                      <a:pt x="803" y="262"/>
                    </a:cubicBezTo>
                    <a:cubicBezTo>
                      <a:pt x="814" y="255"/>
                      <a:pt x="825" y="239"/>
                      <a:pt x="830" y="224"/>
                    </a:cubicBezTo>
                    <a:cubicBezTo>
                      <a:pt x="820" y="219"/>
                      <a:pt x="811" y="214"/>
                      <a:pt x="802" y="208"/>
                    </a:cubicBezTo>
                    <a:cubicBezTo>
                      <a:pt x="797" y="205"/>
                      <a:pt x="793" y="201"/>
                      <a:pt x="791" y="197"/>
                    </a:cubicBezTo>
                    <a:cubicBezTo>
                      <a:pt x="781" y="196"/>
                      <a:pt x="772" y="197"/>
                      <a:pt x="766" y="199"/>
                    </a:cubicBezTo>
                    <a:cubicBezTo>
                      <a:pt x="749" y="208"/>
                      <a:pt x="760" y="238"/>
                      <a:pt x="746" y="228"/>
                    </a:cubicBezTo>
                    <a:cubicBezTo>
                      <a:pt x="731" y="219"/>
                      <a:pt x="743" y="197"/>
                      <a:pt x="754" y="198"/>
                    </a:cubicBezTo>
                    <a:cubicBezTo>
                      <a:pt x="765" y="199"/>
                      <a:pt x="776" y="176"/>
                      <a:pt x="784" y="157"/>
                    </a:cubicBezTo>
                    <a:cubicBezTo>
                      <a:pt x="770" y="151"/>
                      <a:pt x="760" y="139"/>
                      <a:pt x="757" y="123"/>
                    </a:cubicBezTo>
                    <a:cubicBezTo>
                      <a:pt x="738" y="122"/>
                      <a:pt x="724" y="105"/>
                      <a:pt x="723" y="86"/>
                    </a:cubicBezTo>
                    <a:cubicBezTo>
                      <a:pt x="723" y="75"/>
                      <a:pt x="724" y="64"/>
                      <a:pt x="727" y="53"/>
                    </a:cubicBezTo>
                    <a:cubicBezTo>
                      <a:pt x="727" y="53"/>
                      <a:pt x="726" y="53"/>
                      <a:pt x="726" y="53"/>
                    </a:cubicBezTo>
                    <a:cubicBezTo>
                      <a:pt x="715" y="67"/>
                      <a:pt x="703" y="85"/>
                      <a:pt x="699" y="100"/>
                    </a:cubicBezTo>
                    <a:cubicBezTo>
                      <a:pt x="692" y="123"/>
                      <a:pt x="683" y="110"/>
                      <a:pt x="665" y="116"/>
                    </a:cubicBezTo>
                    <a:cubicBezTo>
                      <a:pt x="647" y="123"/>
                      <a:pt x="638" y="114"/>
                      <a:pt x="633" y="105"/>
                    </a:cubicBezTo>
                    <a:cubicBezTo>
                      <a:pt x="628" y="96"/>
                      <a:pt x="610" y="105"/>
                      <a:pt x="597" y="104"/>
                    </a:cubicBezTo>
                    <a:cubicBezTo>
                      <a:pt x="585" y="103"/>
                      <a:pt x="593" y="122"/>
                      <a:pt x="584" y="128"/>
                    </a:cubicBezTo>
                    <a:cubicBezTo>
                      <a:pt x="575" y="133"/>
                      <a:pt x="553" y="116"/>
                      <a:pt x="545" y="126"/>
                    </a:cubicBezTo>
                    <a:cubicBezTo>
                      <a:pt x="537" y="137"/>
                      <a:pt x="533" y="126"/>
                      <a:pt x="529" y="135"/>
                    </a:cubicBezTo>
                    <a:cubicBezTo>
                      <a:pt x="525" y="144"/>
                      <a:pt x="511" y="139"/>
                      <a:pt x="508" y="144"/>
                    </a:cubicBezTo>
                    <a:cubicBezTo>
                      <a:pt x="504" y="150"/>
                      <a:pt x="490" y="153"/>
                      <a:pt x="473" y="131"/>
                    </a:cubicBezTo>
                    <a:cubicBezTo>
                      <a:pt x="455" y="109"/>
                      <a:pt x="458" y="72"/>
                      <a:pt x="466" y="65"/>
                    </a:cubicBezTo>
                    <a:cubicBezTo>
                      <a:pt x="474" y="58"/>
                      <a:pt x="474" y="39"/>
                      <a:pt x="463" y="33"/>
                    </a:cubicBezTo>
                    <a:cubicBezTo>
                      <a:pt x="452" y="28"/>
                      <a:pt x="463" y="4"/>
                      <a:pt x="450" y="2"/>
                    </a:cubicBezTo>
                    <a:cubicBezTo>
                      <a:pt x="436" y="0"/>
                      <a:pt x="438" y="20"/>
                      <a:pt x="429" y="23"/>
                    </a:cubicBezTo>
                    <a:cubicBezTo>
                      <a:pt x="421" y="27"/>
                      <a:pt x="399" y="44"/>
                      <a:pt x="390" y="41"/>
                    </a:cubicBezTo>
                    <a:cubicBezTo>
                      <a:pt x="380" y="39"/>
                      <a:pt x="367" y="44"/>
                      <a:pt x="367" y="56"/>
                    </a:cubicBezTo>
                    <a:cubicBezTo>
                      <a:pt x="367" y="68"/>
                      <a:pt x="357" y="65"/>
                      <a:pt x="355" y="55"/>
                    </a:cubicBezTo>
                    <a:cubicBezTo>
                      <a:pt x="353" y="45"/>
                      <a:pt x="333" y="50"/>
                      <a:pt x="327" y="44"/>
                    </a:cubicBezTo>
                    <a:cubicBezTo>
                      <a:pt x="321" y="37"/>
                      <a:pt x="294" y="40"/>
                      <a:pt x="306" y="48"/>
                    </a:cubicBezTo>
                    <a:cubicBezTo>
                      <a:pt x="317" y="56"/>
                      <a:pt x="318" y="64"/>
                      <a:pt x="318" y="76"/>
                    </a:cubicBezTo>
                    <a:cubicBezTo>
                      <a:pt x="318" y="88"/>
                      <a:pt x="327" y="85"/>
                      <a:pt x="327" y="100"/>
                    </a:cubicBezTo>
                    <a:cubicBezTo>
                      <a:pt x="327" y="114"/>
                      <a:pt x="337" y="104"/>
                      <a:pt x="343" y="104"/>
                    </a:cubicBezTo>
                    <a:cubicBezTo>
                      <a:pt x="350" y="104"/>
                      <a:pt x="350" y="118"/>
                      <a:pt x="339" y="120"/>
                    </a:cubicBezTo>
                    <a:cubicBezTo>
                      <a:pt x="329" y="122"/>
                      <a:pt x="324" y="129"/>
                      <a:pt x="321" y="140"/>
                    </a:cubicBezTo>
                    <a:cubicBezTo>
                      <a:pt x="318" y="151"/>
                      <a:pt x="309" y="143"/>
                      <a:pt x="300" y="152"/>
                    </a:cubicBezTo>
                    <a:cubicBezTo>
                      <a:pt x="291" y="161"/>
                      <a:pt x="283" y="170"/>
                      <a:pt x="278" y="166"/>
                    </a:cubicBezTo>
                    <a:cubicBezTo>
                      <a:pt x="272" y="161"/>
                      <a:pt x="267" y="165"/>
                      <a:pt x="260" y="169"/>
                    </a:cubicBezTo>
                    <a:cubicBezTo>
                      <a:pt x="253" y="174"/>
                      <a:pt x="251" y="169"/>
                      <a:pt x="241" y="160"/>
                    </a:cubicBezTo>
                    <a:cubicBezTo>
                      <a:pt x="234" y="153"/>
                      <a:pt x="229" y="137"/>
                      <a:pt x="216" y="122"/>
                    </a:cubicBezTo>
                    <a:cubicBezTo>
                      <a:pt x="209" y="127"/>
                      <a:pt x="193" y="133"/>
                      <a:pt x="185" y="133"/>
                    </a:cubicBezTo>
                    <a:cubicBezTo>
                      <a:pt x="174" y="133"/>
                      <a:pt x="138" y="130"/>
                      <a:pt x="136" y="137"/>
                    </a:cubicBezTo>
                    <a:cubicBezTo>
                      <a:pt x="134" y="144"/>
                      <a:pt x="139" y="156"/>
                      <a:pt x="145" y="158"/>
                    </a:cubicBezTo>
                    <a:cubicBezTo>
                      <a:pt x="150" y="159"/>
                      <a:pt x="163" y="163"/>
                      <a:pt x="151" y="173"/>
                    </a:cubicBezTo>
                    <a:cubicBezTo>
                      <a:pt x="139" y="183"/>
                      <a:pt x="129" y="170"/>
                      <a:pt x="129" y="193"/>
                    </a:cubicBezTo>
                    <a:cubicBezTo>
                      <a:pt x="129" y="217"/>
                      <a:pt x="155" y="232"/>
                      <a:pt x="150" y="254"/>
                    </a:cubicBezTo>
                    <a:cubicBezTo>
                      <a:pt x="147" y="265"/>
                      <a:pt x="143" y="294"/>
                      <a:pt x="143" y="305"/>
                    </a:cubicBezTo>
                    <a:cubicBezTo>
                      <a:pt x="143" y="316"/>
                      <a:pt x="139" y="353"/>
                      <a:pt x="131" y="355"/>
                    </a:cubicBezTo>
                    <a:cubicBezTo>
                      <a:pt x="122" y="358"/>
                      <a:pt x="115" y="347"/>
                      <a:pt x="103" y="358"/>
                    </a:cubicBezTo>
                    <a:cubicBezTo>
                      <a:pt x="92" y="369"/>
                      <a:pt x="78" y="362"/>
                      <a:pt x="64" y="374"/>
                    </a:cubicBezTo>
                    <a:cubicBezTo>
                      <a:pt x="51" y="386"/>
                      <a:pt x="37" y="382"/>
                      <a:pt x="36" y="396"/>
                    </a:cubicBezTo>
                    <a:cubicBezTo>
                      <a:pt x="35" y="411"/>
                      <a:pt x="22" y="418"/>
                      <a:pt x="25" y="432"/>
                    </a:cubicBezTo>
                    <a:cubicBezTo>
                      <a:pt x="28" y="445"/>
                      <a:pt x="19" y="441"/>
                      <a:pt x="11" y="451"/>
                    </a:cubicBezTo>
                    <a:cubicBezTo>
                      <a:pt x="2" y="461"/>
                      <a:pt x="12" y="468"/>
                      <a:pt x="6" y="476"/>
                    </a:cubicBezTo>
                    <a:cubicBezTo>
                      <a:pt x="0" y="483"/>
                      <a:pt x="8" y="496"/>
                      <a:pt x="15" y="508"/>
                    </a:cubicBezTo>
                    <a:cubicBezTo>
                      <a:pt x="21" y="520"/>
                      <a:pt x="29" y="529"/>
                      <a:pt x="28" y="540"/>
                    </a:cubicBezTo>
                    <a:cubicBezTo>
                      <a:pt x="27" y="551"/>
                      <a:pt x="35" y="555"/>
                      <a:pt x="44" y="554"/>
                    </a:cubicBezTo>
                    <a:cubicBezTo>
                      <a:pt x="54" y="553"/>
                      <a:pt x="46" y="575"/>
                      <a:pt x="61" y="575"/>
                    </a:cubicBezTo>
                    <a:cubicBezTo>
                      <a:pt x="77" y="575"/>
                      <a:pt x="92" y="579"/>
                      <a:pt x="96" y="570"/>
                    </a:cubicBezTo>
                    <a:cubicBezTo>
                      <a:pt x="99" y="560"/>
                      <a:pt x="110" y="552"/>
                      <a:pt x="110" y="566"/>
                    </a:cubicBezTo>
                    <a:cubicBezTo>
                      <a:pt x="110" y="581"/>
                      <a:pt x="107" y="619"/>
                      <a:pt x="117" y="615"/>
                    </a:cubicBezTo>
                    <a:cubicBezTo>
                      <a:pt x="128" y="610"/>
                      <a:pt x="149" y="611"/>
                      <a:pt x="159" y="616"/>
                    </a:cubicBezTo>
                    <a:cubicBezTo>
                      <a:pt x="170" y="620"/>
                      <a:pt x="180" y="616"/>
                      <a:pt x="187" y="608"/>
                    </a:cubicBezTo>
                    <a:cubicBezTo>
                      <a:pt x="194" y="600"/>
                      <a:pt x="201" y="600"/>
                      <a:pt x="215" y="592"/>
                    </a:cubicBezTo>
                    <a:cubicBezTo>
                      <a:pt x="228" y="583"/>
                      <a:pt x="240" y="572"/>
                      <a:pt x="253" y="572"/>
                    </a:cubicBezTo>
                    <a:cubicBezTo>
                      <a:pt x="265" y="572"/>
                      <a:pt x="286" y="563"/>
                      <a:pt x="283" y="574"/>
                    </a:cubicBezTo>
                    <a:cubicBezTo>
                      <a:pt x="280" y="585"/>
                      <a:pt x="278" y="626"/>
                      <a:pt x="293" y="647"/>
                    </a:cubicBezTo>
                    <a:cubicBezTo>
                      <a:pt x="309" y="668"/>
                      <a:pt x="317" y="676"/>
                      <a:pt x="332" y="673"/>
                    </a:cubicBezTo>
                    <a:cubicBezTo>
                      <a:pt x="346" y="671"/>
                      <a:pt x="344" y="680"/>
                      <a:pt x="354" y="679"/>
                    </a:cubicBezTo>
                    <a:cubicBezTo>
                      <a:pt x="365" y="678"/>
                      <a:pt x="358" y="692"/>
                      <a:pt x="368" y="692"/>
                    </a:cubicBezTo>
                    <a:cubicBezTo>
                      <a:pt x="377" y="692"/>
                      <a:pt x="394" y="694"/>
                      <a:pt x="394" y="706"/>
                    </a:cubicBezTo>
                    <a:cubicBezTo>
                      <a:pt x="394" y="719"/>
                      <a:pt x="423" y="709"/>
                      <a:pt x="430" y="715"/>
                    </a:cubicBezTo>
                    <a:cubicBezTo>
                      <a:pt x="436" y="722"/>
                      <a:pt x="444" y="727"/>
                      <a:pt x="442" y="741"/>
                    </a:cubicBezTo>
                    <a:cubicBezTo>
                      <a:pt x="440" y="754"/>
                      <a:pt x="456" y="764"/>
                      <a:pt x="447" y="769"/>
                    </a:cubicBezTo>
                    <a:cubicBezTo>
                      <a:pt x="437" y="775"/>
                      <a:pt x="450" y="786"/>
                      <a:pt x="450" y="800"/>
                    </a:cubicBezTo>
                    <a:cubicBezTo>
                      <a:pt x="451" y="815"/>
                      <a:pt x="465" y="820"/>
                      <a:pt x="486" y="819"/>
                    </a:cubicBezTo>
                    <a:cubicBezTo>
                      <a:pt x="507" y="818"/>
                      <a:pt x="512" y="820"/>
                      <a:pt x="512" y="838"/>
                    </a:cubicBezTo>
                    <a:cubicBezTo>
                      <a:pt x="512" y="855"/>
                      <a:pt x="527" y="858"/>
                      <a:pt x="531" y="874"/>
                    </a:cubicBezTo>
                    <a:cubicBezTo>
                      <a:pt x="536" y="891"/>
                      <a:pt x="526" y="909"/>
                      <a:pt x="528" y="923"/>
                    </a:cubicBezTo>
                    <a:cubicBezTo>
                      <a:pt x="529" y="933"/>
                      <a:pt x="524" y="944"/>
                      <a:pt x="518" y="948"/>
                    </a:cubicBezTo>
                    <a:cubicBezTo>
                      <a:pt x="525" y="959"/>
                      <a:pt x="526" y="964"/>
                      <a:pt x="519" y="968"/>
                    </a:cubicBezTo>
                    <a:cubicBezTo>
                      <a:pt x="510" y="974"/>
                      <a:pt x="530" y="989"/>
                      <a:pt x="525" y="1014"/>
                    </a:cubicBezTo>
                    <a:cubicBezTo>
                      <a:pt x="520" y="1039"/>
                      <a:pt x="519" y="1043"/>
                      <a:pt x="541" y="1044"/>
                    </a:cubicBezTo>
                    <a:cubicBezTo>
                      <a:pt x="564" y="1045"/>
                      <a:pt x="562" y="1053"/>
                      <a:pt x="569" y="1048"/>
                    </a:cubicBezTo>
                    <a:cubicBezTo>
                      <a:pt x="577" y="1042"/>
                      <a:pt x="589" y="1067"/>
                      <a:pt x="592" y="1079"/>
                    </a:cubicBezTo>
                    <a:cubicBezTo>
                      <a:pt x="594" y="1091"/>
                      <a:pt x="603" y="1120"/>
                      <a:pt x="607" y="1120"/>
                    </a:cubicBezTo>
                    <a:cubicBezTo>
                      <a:pt x="611" y="1120"/>
                      <a:pt x="622" y="1107"/>
                      <a:pt x="634" y="1114"/>
                    </a:cubicBezTo>
                    <a:cubicBezTo>
                      <a:pt x="645" y="1120"/>
                      <a:pt x="631" y="1162"/>
                      <a:pt x="631" y="1181"/>
                    </a:cubicBezTo>
                    <a:cubicBezTo>
                      <a:pt x="639" y="1180"/>
                      <a:pt x="649" y="1180"/>
                      <a:pt x="652" y="1182"/>
                    </a:cubicBezTo>
                    <a:cubicBezTo>
                      <a:pt x="658" y="1186"/>
                      <a:pt x="661" y="1231"/>
                      <a:pt x="658" y="1239"/>
                    </a:cubicBezTo>
                    <a:cubicBezTo>
                      <a:pt x="655" y="1248"/>
                      <a:pt x="631" y="1255"/>
                      <a:pt x="619" y="1264"/>
                    </a:cubicBezTo>
                    <a:cubicBezTo>
                      <a:pt x="607" y="1274"/>
                      <a:pt x="577" y="1306"/>
                      <a:pt x="563" y="1332"/>
                    </a:cubicBezTo>
                    <a:cubicBezTo>
                      <a:pt x="555" y="1348"/>
                      <a:pt x="543" y="1360"/>
                      <a:pt x="535" y="1372"/>
                    </a:cubicBezTo>
                    <a:cubicBezTo>
                      <a:pt x="539" y="1372"/>
                      <a:pt x="542" y="1372"/>
                      <a:pt x="544" y="1371"/>
                    </a:cubicBezTo>
                    <a:cubicBezTo>
                      <a:pt x="551" y="1368"/>
                      <a:pt x="561" y="1368"/>
                      <a:pt x="572" y="1383"/>
                    </a:cubicBezTo>
                    <a:cubicBezTo>
                      <a:pt x="583" y="1398"/>
                      <a:pt x="582" y="1409"/>
                      <a:pt x="586" y="1409"/>
                    </a:cubicBezTo>
                    <a:cubicBezTo>
                      <a:pt x="591" y="1408"/>
                      <a:pt x="596" y="1388"/>
                      <a:pt x="605" y="1403"/>
                    </a:cubicBezTo>
                    <a:cubicBezTo>
                      <a:pt x="613" y="1417"/>
                      <a:pt x="636" y="1428"/>
                      <a:pt x="641" y="1435"/>
                    </a:cubicBezTo>
                    <a:cubicBezTo>
                      <a:pt x="646" y="1441"/>
                      <a:pt x="662" y="1446"/>
                      <a:pt x="662" y="1464"/>
                    </a:cubicBezTo>
                    <a:cubicBezTo>
                      <a:pt x="662" y="1476"/>
                      <a:pt x="658" y="1499"/>
                      <a:pt x="665" y="1518"/>
                    </a:cubicBezTo>
                    <a:cubicBezTo>
                      <a:pt x="666" y="1518"/>
                      <a:pt x="667" y="1518"/>
                      <a:pt x="668" y="1517"/>
                    </a:cubicBezTo>
                    <a:cubicBezTo>
                      <a:pt x="672" y="1512"/>
                      <a:pt x="676" y="1508"/>
                      <a:pt x="681" y="1503"/>
                    </a:cubicBezTo>
                    <a:cubicBezTo>
                      <a:pt x="701" y="1487"/>
                      <a:pt x="696" y="1477"/>
                      <a:pt x="705" y="1457"/>
                    </a:cubicBezTo>
                    <a:cubicBezTo>
                      <a:pt x="714" y="1437"/>
                      <a:pt x="706" y="1429"/>
                      <a:pt x="722" y="1411"/>
                    </a:cubicBezTo>
                    <a:cubicBezTo>
                      <a:pt x="738" y="1394"/>
                      <a:pt x="719" y="1382"/>
                      <a:pt x="739" y="1372"/>
                    </a:cubicBezTo>
                    <a:cubicBezTo>
                      <a:pt x="750" y="1366"/>
                      <a:pt x="754" y="1370"/>
                      <a:pt x="753" y="1378"/>
                    </a:cubicBezTo>
                    <a:cubicBezTo>
                      <a:pt x="754" y="1378"/>
                      <a:pt x="755" y="1377"/>
                      <a:pt x="755" y="1376"/>
                    </a:cubicBezTo>
                    <a:cubicBezTo>
                      <a:pt x="762" y="1352"/>
                      <a:pt x="771" y="1326"/>
                      <a:pt x="793" y="1316"/>
                    </a:cubicBezTo>
                    <a:cubicBezTo>
                      <a:pt x="798" y="1304"/>
                      <a:pt x="804" y="1293"/>
                      <a:pt x="814" y="1283"/>
                    </a:cubicBezTo>
                    <a:cubicBezTo>
                      <a:pt x="818" y="1279"/>
                      <a:pt x="821" y="1276"/>
                      <a:pt x="825" y="1275"/>
                    </a:cubicBezTo>
                    <a:cubicBezTo>
                      <a:pt x="826" y="1267"/>
                      <a:pt x="825" y="1259"/>
                      <a:pt x="825" y="1252"/>
                    </a:cubicBezTo>
                    <a:cubicBezTo>
                      <a:pt x="823" y="1230"/>
                      <a:pt x="818" y="1210"/>
                      <a:pt x="826" y="1196"/>
                    </a:cubicBezTo>
                    <a:cubicBezTo>
                      <a:pt x="833" y="1182"/>
                      <a:pt x="826" y="1169"/>
                      <a:pt x="836" y="1169"/>
                    </a:cubicBezTo>
                    <a:cubicBezTo>
                      <a:pt x="846" y="1169"/>
                      <a:pt x="861" y="1152"/>
                      <a:pt x="876" y="1133"/>
                    </a:cubicBezTo>
                    <a:cubicBezTo>
                      <a:pt x="891" y="1116"/>
                      <a:pt x="901" y="1114"/>
                      <a:pt x="916" y="1112"/>
                    </a:cubicBezTo>
                    <a:cubicBezTo>
                      <a:pt x="920" y="1108"/>
                      <a:pt x="925" y="1104"/>
                      <a:pt x="931" y="1101"/>
                    </a:cubicBezTo>
                    <a:cubicBezTo>
                      <a:pt x="936" y="1100"/>
                      <a:pt x="940" y="1098"/>
                      <a:pt x="944" y="1096"/>
                    </a:cubicBezTo>
                    <a:cubicBezTo>
                      <a:pt x="951" y="1091"/>
                      <a:pt x="956" y="1083"/>
                      <a:pt x="961" y="1078"/>
                    </a:cubicBezTo>
                    <a:cubicBezTo>
                      <a:pt x="965" y="1074"/>
                      <a:pt x="976" y="1074"/>
                      <a:pt x="988" y="1076"/>
                    </a:cubicBezTo>
                    <a:cubicBezTo>
                      <a:pt x="1003" y="1069"/>
                      <a:pt x="1018" y="1063"/>
                      <a:pt x="1034" y="1060"/>
                    </a:cubicBezTo>
                    <a:cubicBezTo>
                      <a:pt x="1038" y="1059"/>
                      <a:pt x="1041" y="1058"/>
                      <a:pt x="1045" y="1058"/>
                    </a:cubicBezTo>
                    <a:cubicBezTo>
                      <a:pt x="1048" y="1051"/>
                      <a:pt x="1054" y="1046"/>
                      <a:pt x="1061" y="1046"/>
                    </a:cubicBezTo>
                    <a:cubicBezTo>
                      <a:pt x="1071" y="1046"/>
                      <a:pt x="1075" y="1042"/>
                      <a:pt x="1075" y="1026"/>
                    </a:cubicBezTo>
                    <a:cubicBezTo>
                      <a:pt x="1075" y="1009"/>
                      <a:pt x="1080" y="999"/>
                      <a:pt x="1088" y="992"/>
                    </a:cubicBezTo>
                    <a:cubicBezTo>
                      <a:pt x="1089" y="991"/>
                      <a:pt x="1089" y="991"/>
                      <a:pt x="1089" y="991"/>
                    </a:cubicBezTo>
                    <a:cubicBezTo>
                      <a:pt x="1093" y="961"/>
                      <a:pt x="1092" y="928"/>
                      <a:pt x="1116" y="913"/>
                    </a:cubicBezTo>
                    <a:cubicBezTo>
                      <a:pt x="1117" y="905"/>
                      <a:pt x="1118" y="898"/>
                      <a:pt x="1118" y="892"/>
                    </a:cubicBezTo>
                    <a:cubicBezTo>
                      <a:pt x="1118" y="879"/>
                      <a:pt x="1130" y="881"/>
                      <a:pt x="1135" y="872"/>
                    </a:cubicBezTo>
                    <a:cubicBezTo>
                      <a:pt x="1140" y="863"/>
                      <a:pt x="1130" y="851"/>
                      <a:pt x="1138" y="825"/>
                    </a:cubicBezTo>
                    <a:cubicBezTo>
                      <a:pt x="1146" y="800"/>
                      <a:pt x="1138" y="776"/>
                      <a:pt x="1138" y="753"/>
                    </a:cubicBezTo>
                    <a:cubicBezTo>
                      <a:pt x="1138" y="751"/>
                      <a:pt x="1138" y="749"/>
                      <a:pt x="1138" y="748"/>
                    </a:cubicBezTo>
                    <a:cubicBezTo>
                      <a:pt x="1127" y="736"/>
                      <a:pt x="1122" y="717"/>
                      <a:pt x="1131" y="703"/>
                    </a:cubicBezTo>
                    <a:cubicBezTo>
                      <a:pt x="1136" y="696"/>
                      <a:pt x="1140" y="690"/>
                      <a:pt x="1144" y="684"/>
                    </a:cubicBezTo>
                    <a:cubicBezTo>
                      <a:pt x="1144" y="683"/>
                      <a:pt x="1144" y="683"/>
                      <a:pt x="1143" y="683"/>
                    </a:cubicBezTo>
                    <a:cubicBezTo>
                      <a:pt x="1137" y="680"/>
                      <a:pt x="1144" y="671"/>
                      <a:pt x="1149" y="672"/>
                    </a:cubicBezTo>
                    <a:cubicBezTo>
                      <a:pt x="1150" y="672"/>
                      <a:pt x="1151" y="673"/>
                      <a:pt x="1151" y="674"/>
                    </a:cubicBezTo>
                    <a:cubicBezTo>
                      <a:pt x="1160" y="661"/>
                      <a:pt x="1169" y="649"/>
                      <a:pt x="1177" y="636"/>
                    </a:cubicBezTo>
                    <a:cubicBezTo>
                      <a:pt x="1181" y="628"/>
                      <a:pt x="1188" y="623"/>
                      <a:pt x="1195" y="620"/>
                    </a:cubicBezTo>
                    <a:cubicBezTo>
                      <a:pt x="1203" y="599"/>
                      <a:pt x="1215" y="599"/>
                      <a:pt x="1225" y="594"/>
                    </a:cubicBezTo>
                    <a:cubicBezTo>
                      <a:pt x="1228" y="593"/>
                      <a:pt x="1231" y="590"/>
                      <a:pt x="1235" y="586"/>
                    </a:cubicBezTo>
                    <a:cubicBezTo>
                      <a:pt x="1233" y="579"/>
                      <a:pt x="1233" y="572"/>
                      <a:pt x="1235" y="566"/>
                    </a:cubicBezTo>
                    <a:cubicBezTo>
                      <a:pt x="1236" y="563"/>
                      <a:pt x="1237" y="560"/>
                      <a:pt x="1238" y="557"/>
                    </a:cubicBezTo>
                    <a:cubicBezTo>
                      <a:pt x="1238" y="555"/>
                      <a:pt x="1238" y="553"/>
                      <a:pt x="1238" y="552"/>
                    </a:cubicBezTo>
                    <a:cubicBezTo>
                      <a:pt x="1240" y="544"/>
                      <a:pt x="1246" y="536"/>
                      <a:pt x="1253" y="532"/>
                    </a:cubicBezTo>
                    <a:cubicBezTo>
                      <a:pt x="1250" y="519"/>
                      <a:pt x="1253" y="506"/>
                      <a:pt x="1264" y="498"/>
                    </a:cubicBezTo>
                    <a:cubicBezTo>
                      <a:pt x="1264" y="496"/>
                      <a:pt x="1265" y="492"/>
                      <a:pt x="1265" y="489"/>
                    </a:cubicBezTo>
                    <a:cubicBezTo>
                      <a:pt x="1266" y="477"/>
                      <a:pt x="1266" y="465"/>
                      <a:pt x="1265" y="453"/>
                    </a:cubicBezTo>
                    <a:cubicBezTo>
                      <a:pt x="1264" y="445"/>
                      <a:pt x="1263" y="438"/>
                      <a:pt x="1262" y="43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" name="Freeform 76">
                <a:extLst>
                  <a:ext uri="{FF2B5EF4-FFF2-40B4-BE49-F238E27FC236}">
                    <a16:creationId xmlns:a16="http://schemas.microsoft.com/office/drawing/2014/main" id="{2B43080B-DB08-4EB5-90A7-835867484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449" y="4572003"/>
                <a:ext cx="87313" cy="107950"/>
              </a:xfrm>
              <a:custGeom>
                <a:avLst/>
                <a:gdLst>
                  <a:gd name="T0" fmla="*/ 73 w 160"/>
                  <a:gd name="T1" fmla="*/ 198 h 199"/>
                  <a:gd name="T2" fmla="*/ 102 w 160"/>
                  <a:gd name="T3" fmla="*/ 182 h 199"/>
                  <a:gd name="T4" fmla="*/ 125 w 160"/>
                  <a:gd name="T5" fmla="*/ 182 h 199"/>
                  <a:gd name="T6" fmla="*/ 129 w 160"/>
                  <a:gd name="T7" fmla="*/ 177 h 199"/>
                  <a:gd name="T8" fmla="*/ 153 w 160"/>
                  <a:gd name="T9" fmla="*/ 154 h 199"/>
                  <a:gd name="T10" fmla="*/ 160 w 160"/>
                  <a:gd name="T11" fmla="*/ 150 h 199"/>
                  <a:gd name="T12" fmla="*/ 157 w 160"/>
                  <a:gd name="T13" fmla="*/ 96 h 199"/>
                  <a:gd name="T14" fmla="*/ 136 w 160"/>
                  <a:gd name="T15" fmla="*/ 67 h 199"/>
                  <a:gd name="T16" fmla="*/ 100 w 160"/>
                  <a:gd name="T17" fmla="*/ 35 h 199"/>
                  <a:gd name="T18" fmla="*/ 81 w 160"/>
                  <a:gd name="T19" fmla="*/ 41 h 199"/>
                  <a:gd name="T20" fmla="*/ 67 w 160"/>
                  <a:gd name="T21" fmla="*/ 15 h 199"/>
                  <a:gd name="T22" fmla="*/ 39 w 160"/>
                  <a:gd name="T23" fmla="*/ 3 h 199"/>
                  <a:gd name="T24" fmla="*/ 30 w 160"/>
                  <a:gd name="T25" fmla="*/ 4 h 199"/>
                  <a:gd name="T26" fmla="*/ 20 w 160"/>
                  <a:gd name="T27" fmla="*/ 25 h 199"/>
                  <a:gd name="T28" fmla="*/ 9 w 160"/>
                  <a:gd name="T29" fmla="*/ 88 h 199"/>
                  <a:gd name="T30" fmla="*/ 0 w 160"/>
                  <a:gd name="T31" fmla="*/ 137 h 199"/>
                  <a:gd name="T32" fmla="*/ 10 w 160"/>
                  <a:gd name="T33" fmla="*/ 160 h 199"/>
                  <a:gd name="T34" fmla="*/ 7 w 160"/>
                  <a:gd name="T35" fmla="*/ 175 h 199"/>
                  <a:gd name="T36" fmla="*/ 20 w 160"/>
                  <a:gd name="T37" fmla="*/ 183 h 199"/>
                  <a:gd name="T38" fmla="*/ 62 w 160"/>
                  <a:gd name="T39" fmla="*/ 195 h 199"/>
                  <a:gd name="T40" fmla="*/ 73 w 160"/>
                  <a:gd name="T41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0" h="199">
                    <a:moveTo>
                      <a:pt x="73" y="198"/>
                    </a:moveTo>
                    <a:cubicBezTo>
                      <a:pt x="80" y="188"/>
                      <a:pt x="91" y="182"/>
                      <a:pt x="102" y="182"/>
                    </a:cubicBezTo>
                    <a:cubicBezTo>
                      <a:pt x="125" y="182"/>
                      <a:pt x="125" y="182"/>
                      <a:pt x="125" y="182"/>
                    </a:cubicBezTo>
                    <a:cubicBezTo>
                      <a:pt x="126" y="180"/>
                      <a:pt x="128" y="179"/>
                      <a:pt x="129" y="177"/>
                    </a:cubicBezTo>
                    <a:cubicBezTo>
                      <a:pt x="136" y="168"/>
                      <a:pt x="144" y="161"/>
                      <a:pt x="153" y="154"/>
                    </a:cubicBezTo>
                    <a:cubicBezTo>
                      <a:pt x="155" y="152"/>
                      <a:pt x="158" y="151"/>
                      <a:pt x="160" y="150"/>
                    </a:cubicBezTo>
                    <a:cubicBezTo>
                      <a:pt x="153" y="131"/>
                      <a:pt x="157" y="108"/>
                      <a:pt x="157" y="96"/>
                    </a:cubicBezTo>
                    <a:cubicBezTo>
                      <a:pt x="157" y="78"/>
                      <a:pt x="141" y="73"/>
                      <a:pt x="136" y="67"/>
                    </a:cubicBezTo>
                    <a:cubicBezTo>
                      <a:pt x="131" y="60"/>
                      <a:pt x="108" y="49"/>
                      <a:pt x="100" y="35"/>
                    </a:cubicBezTo>
                    <a:cubicBezTo>
                      <a:pt x="91" y="20"/>
                      <a:pt x="86" y="40"/>
                      <a:pt x="81" y="41"/>
                    </a:cubicBezTo>
                    <a:cubicBezTo>
                      <a:pt x="77" y="41"/>
                      <a:pt x="78" y="30"/>
                      <a:pt x="67" y="15"/>
                    </a:cubicBezTo>
                    <a:cubicBezTo>
                      <a:pt x="56" y="0"/>
                      <a:pt x="46" y="0"/>
                      <a:pt x="39" y="3"/>
                    </a:cubicBezTo>
                    <a:cubicBezTo>
                      <a:pt x="37" y="4"/>
                      <a:pt x="34" y="4"/>
                      <a:pt x="30" y="4"/>
                    </a:cubicBezTo>
                    <a:cubicBezTo>
                      <a:pt x="24" y="11"/>
                      <a:pt x="20" y="18"/>
                      <a:pt x="20" y="25"/>
                    </a:cubicBezTo>
                    <a:cubicBezTo>
                      <a:pt x="20" y="41"/>
                      <a:pt x="10" y="58"/>
                      <a:pt x="9" y="88"/>
                    </a:cubicBezTo>
                    <a:cubicBezTo>
                      <a:pt x="8" y="119"/>
                      <a:pt x="1" y="114"/>
                      <a:pt x="0" y="137"/>
                    </a:cubicBezTo>
                    <a:cubicBezTo>
                      <a:pt x="0" y="161"/>
                      <a:pt x="7" y="156"/>
                      <a:pt x="10" y="160"/>
                    </a:cubicBezTo>
                    <a:cubicBezTo>
                      <a:pt x="11" y="162"/>
                      <a:pt x="9" y="169"/>
                      <a:pt x="7" y="175"/>
                    </a:cubicBezTo>
                    <a:cubicBezTo>
                      <a:pt x="10" y="179"/>
                      <a:pt x="14" y="183"/>
                      <a:pt x="20" y="183"/>
                    </a:cubicBezTo>
                    <a:cubicBezTo>
                      <a:pt x="33" y="181"/>
                      <a:pt x="46" y="187"/>
                      <a:pt x="62" y="195"/>
                    </a:cubicBezTo>
                    <a:cubicBezTo>
                      <a:pt x="68" y="199"/>
                      <a:pt x="71" y="199"/>
                      <a:pt x="73" y="198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9" name="Freeform 77">
                <a:extLst>
                  <a:ext uri="{FF2B5EF4-FFF2-40B4-BE49-F238E27FC236}">
                    <a16:creationId xmlns:a16="http://schemas.microsoft.com/office/drawing/2014/main" id="{4704DF7D-C6A0-4F17-AB78-A01AD8230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573" y="4386265"/>
                <a:ext cx="355600" cy="735014"/>
              </a:xfrm>
              <a:custGeom>
                <a:avLst/>
                <a:gdLst>
                  <a:gd name="T0" fmla="*/ 623 w 653"/>
                  <a:gd name="T1" fmla="*/ 154 h 1350"/>
                  <a:gd name="T2" fmla="*/ 607 w 653"/>
                  <a:gd name="T3" fmla="*/ 212 h 1350"/>
                  <a:gd name="T4" fmla="*/ 554 w 653"/>
                  <a:gd name="T5" fmla="*/ 234 h 1350"/>
                  <a:gd name="T6" fmla="*/ 493 w 653"/>
                  <a:gd name="T7" fmla="*/ 222 h 1350"/>
                  <a:gd name="T8" fmla="*/ 529 w 653"/>
                  <a:gd name="T9" fmla="*/ 147 h 1350"/>
                  <a:gd name="T10" fmla="*/ 433 w 653"/>
                  <a:gd name="T11" fmla="*/ 91 h 1350"/>
                  <a:gd name="T12" fmla="*/ 352 w 653"/>
                  <a:gd name="T13" fmla="*/ 12 h 1350"/>
                  <a:gd name="T14" fmla="*/ 302 w 653"/>
                  <a:gd name="T15" fmla="*/ 35 h 1350"/>
                  <a:gd name="T16" fmla="*/ 236 w 653"/>
                  <a:gd name="T17" fmla="*/ 18 h 1350"/>
                  <a:gd name="T18" fmla="*/ 206 w 653"/>
                  <a:gd name="T19" fmla="*/ 85 h 1350"/>
                  <a:gd name="T20" fmla="*/ 167 w 653"/>
                  <a:gd name="T21" fmla="*/ 145 h 1350"/>
                  <a:gd name="T22" fmla="*/ 171 w 653"/>
                  <a:gd name="T23" fmla="*/ 210 h 1350"/>
                  <a:gd name="T24" fmla="*/ 142 w 653"/>
                  <a:gd name="T25" fmla="*/ 259 h 1350"/>
                  <a:gd name="T26" fmla="*/ 119 w 653"/>
                  <a:gd name="T27" fmla="*/ 313 h 1350"/>
                  <a:gd name="T28" fmla="*/ 105 w 653"/>
                  <a:gd name="T29" fmla="*/ 380 h 1350"/>
                  <a:gd name="T30" fmla="*/ 116 w 653"/>
                  <a:gd name="T31" fmla="*/ 458 h 1350"/>
                  <a:gd name="T32" fmla="*/ 115 w 653"/>
                  <a:gd name="T33" fmla="*/ 522 h 1350"/>
                  <a:gd name="T34" fmla="*/ 105 w 653"/>
                  <a:gd name="T35" fmla="*/ 596 h 1350"/>
                  <a:gd name="T36" fmla="*/ 82 w 653"/>
                  <a:gd name="T37" fmla="*/ 682 h 1350"/>
                  <a:gd name="T38" fmla="*/ 72 w 653"/>
                  <a:gd name="T39" fmla="*/ 718 h 1350"/>
                  <a:gd name="T40" fmla="*/ 61 w 653"/>
                  <a:gd name="T41" fmla="*/ 769 h 1350"/>
                  <a:gd name="T42" fmla="*/ 59 w 653"/>
                  <a:gd name="T43" fmla="*/ 821 h 1350"/>
                  <a:gd name="T44" fmla="*/ 52 w 653"/>
                  <a:gd name="T45" fmla="*/ 900 h 1350"/>
                  <a:gd name="T46" fmla="*/ 60 w 653"/>
                  <a:gd name="T47" fmla="*/ 944 h 1350"/>
                  <a:gd name="T48" fmla="*/ 74 w 653"/>
                  <a:gd name="T49" fmla="*/ 980 h 1350"/>
                  <a:gd name="T50" fmla="*/ 67 w 653"/>
                  <a:gd name="T51" fmla="*/ 1012 h 1350"/>
                  <a:gd name="T52" fmla="*/ 61 w 653"/>
                  <a:gd name="T53" fmla="*/ 1071 h 1350"/>
                  <a:gd name="T54" fmla="*/ 38 w 653"/>
                  <a:gd name="T55" fmla="*/ 1121 h 1350"/>
                  <a:gd name="T56" fmla="*/ 25 w 653"/>
                  <a:gd name="T57" fmla="*/ 1176 h 1350"/>
                  <a:gd name="T58" fmla="*/ 9 w 653"/>
                  <a:gd name="T59" fmla="*/ 1235 h 1350"/>
                  <a:gd name="T60" fmla="*/ 45 w 653"/>
                  <a:gd name="T61" fmla="*/ 1271 h 1350"/>
                  <a:gd name="T62" fmla="*/ 62 w 653"/>
                  <a:gd name="T63" fmla="*/ 1330 h 1350"/>
                  <a:gd name="T64" fmla="*/ 136 w 653"/>
                  <a:gd name="T65" fmla="*/ 1340 h 1350"/>
                  <a:gd name="T66" fmla="*/ 150 w 653"/>
                  <a:gd name="T67" fmla="*/ 1310 h 1350"/>
                  <a:gd name="T68" fmla="*/ 153 w 653"/>
                  <a:gd name="T69" fmla="*/ 1247 h 1350"/>
                  <a:gd name="T70" fmla="*/ 189 w 653"/>
                  <a:gd name="T71" fmla="*/ 1211 h 1350"/>
                  <a:gd name="T72" fmla="*/ 208 w 653"/>
                  <a:gd name="T73" fmla="*/ 1169 h 1350"/>
                  <a:gd name="T74" fmla="*/ 226 w 653"/>
                  <a:gd name="T75" fmla="*/ 1145 h 1350"/>
                  <a:gd name="T76" fmla="*/ 227 w 653"/>
                  <a:gd name="T77" fmla="*/ 1143 h 1350"/>
                  <a:gd name="T78" fmla="*/ 250 w 653"/>
                  <a:gd name="T79" fmla="*/ 1116 h 1350"/>
                  <a:gd name="T80" fmla="*/ 224 w 653"/>
                  <a:gd name="T81" fmla="*/ 1082 h 1350"/>
                  <a:gd name="T82" fmla="*/ 224 w 653"/>
                  <a:gd name="T83" fmla="*/ 999 h 1350"/>
                  <a:gd name="T84" fmla="*/ 250 w 653"/>
                  <a:gd name="T85" fmla="*/ 979 h 1350"/>
                  <a:gd name="T86" fmla="*/ 262 w 653"/>
                  <a:gd name="T87" fmla="*/ 970 h 1350"/>
                  <a:gd name="T88" fmla="*/ 284 w 653"/>
                  <a:gd name="T89" fmla="*/ 906 h 1350"/>
                  <a:gd name="T90" fmla="*/ 294 w 653"/>
                  <a:gd name="T91" fmla="*/ 879 h 1350"/>
                  <a:gd name="T92" fmla="*/ 324 w 653"/>
                  <a:gd name="T93" fmla="*/ 862 h 1350"/>
                  <a:gd name="T94" fmla="*/ 285 w 653"/>
                  <a:gd name="T95" fmla="*/ 859 h 1350"/>
                  <a:gd name="T96" fmla="*/ 278 w 653"/>
                  <a:gd name="T97" fmla="*/ 796 h 1350"/>
                  <a:gd name="T98" fmla="*/ 367 w 653"/>
                  <a:gd name="T99" fmla="*/ 790 h 1350"/>
                  <a:gd name="T100" fmla="*/ 368 w 653"/>
                  <a:gd name="T101" fmla="*/ 728 h 1350"/>
                  <a:gd name="T102" fmla="*/ 433 w 653"/>
                  <a:gd name="T103" fmla="*/ 713 h 1350"/>
                  <a:gd name="T104" fmla="*/ 484 w 653"/>
                  <a:gd name="T105" fmla="*/ 688 h 1350"/>
                  <a:gd name="T106" fmla="*/ 517 w 653"/>
                  <a:gd name="T107" fmla="*/ 668 h 1350"/>
                  <a:gd name="T108" fmla="*/ 534 w 653"/>
                  <a:gd name="T109" fmla="*/ 640 h 1350"/>
                  <a:gd name="T110" fmla="*/ 553 w 653"/>
                  <a:gd name="T111" fmla="*/ 624 h 1350"/>
                  <a:gd name="T112" fmla="*/ 534 w 653"/>
                  <a:gd name="T113" fmla="*/ 567 h 1350"/>
                  <a:gd name="T114" fmla="*/ 493 w 653"/>
                  <a:gd name="T115" fmla="*/ 519 h 1350"/>
                  <a:gd name="T116" fmla="*/ 507 w 653"/>
                  <a:gd name="T117" fmla="*/ 501 h 1350"/>
                  <a:gd name="T118" fmla="*/ 506 w 653"/>
                  <a:gd name="T119" fmla="*/ 429 h 1350"/>
                  <a:gd name="T120" fmla="*/ 555 w 653"/>
                  <a:gd name="T121" fmla="*/ 305 h 1350"/>
                  <a:gd name="T122" fmla="*/ 650 w 653"/>
                  <a:gd name="T123" fmla="*/ 212 h 1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3" h="1350">
                    <a:moveTo>
                      <a:pt x="644" y="155"/>
                    </a:moveTo>
                    <a:cubicBezTo>
                      <a:pt x="641" y="153"/>
                      <a:pt x="631" y="153"/>
                      <a:pt x="623" y="154"/>
                    </a:cubicBezTo>
                    <a:cubicBezTo>
                      <a:pt x="623" y="155"/>
                      <a:pt x="623" y="156"/>
                      <a:pt x="623" y="157"/>
                    </a:cubicBezTo>
                    <a:cubicBezTo>
                      <a:pt x="625" y="173"/>
                      <a:pt x="616" y="213"/>
                      <a:pt x="607" y="212"/>
                    </a:cubicBezTo>
                    <a:cubicBezTo>
                      <a:pt x="597" y="211"/>
                      <a:pt x="589" y="229"/>
                      <a:pt x="582" y="227"/>
                    </a:cubicBezTo>
                    <a:cubicBezTo>
                      <a:pt x="574" y="225"/>
                      <a:pt x="563" y="240"/>
                      <a:pt x="554" y="234"/>
                    </a:cubicBezTo>
                    <a:cubicBezTo>
                      <a:pt x="544" y="227"/>
                      <a:pt x="530" y="236"/>
                      <a:pt x="523" y="230"/>
                    </a:cubicBezTo>
                    <a:cubicBezTo>
                      <a:pt x="515" y="225"/>
                      <a:pt x="493" y="229"/>
                      <a:pt x="493" y="222"/>
                    </a:cubicBezTo>
                    <a:cubicBezTo>
                      <a:pt x="493" y="216"/>
                      <a:pt x="503" y="218"/>
                      <a:pt x="503" y="198"/>
                    </a:cubicBezTo>
                    <a:cubicBezTo>
                      <a:pt x="503" y="178"/>
                      <a:pt x="532" y="155"/>
                      <a:pt x="529" y="147"/>
                    </a:cubicBezTo>
                    <a:cubicBezTo>
                      <a:pt x="525" y="139"/>
                      <a:pt x="475" y="123"/>
                      <a:pt x="469" y="113"/>
                    </a:cubicBezTo>
                    <a:cubicBezTo>
                      <a:pt x="462" y="102"/>
                      <a:pt x="452" y="93"/>
                      <a:pt x="433" y="91"/>
                    </a:cubicBezTo>
                    <a:cubicBezTo>
                      <a:pt x="414" y="89"/>
                      <a:pt x="415" y="78"/>
                      <a:pt x="397" y="65"/>
                    </a:cubicBezTo>
                    <a:cubicBezTo>
                      <a:pt x="383" y="55"/>
                      <a:pt x="360" y="28"/>
                      <a:pt x="352" y="12"/>
                    </a:cubicBezTo>
                    <a:cubicBezTo>
                      <a:pt x="341" y="11"/>
                      <a:pt x="324" y="8"/>
                      <a:pt x="321" y="13"/>
                    </a:cubicBezTo>
                    <a:cubicBezTo>
                      <a:pt x="316" y="19"/>
                      <a:pt x="308" y="50"/>
                      <a:pt x="302" y="35"/>
                    </a:cubicBezTo>
                    <a:cubicBezTo>
                      <a:pt x="295" y="19"/>
                      <a:pt x="279" y="19"/>
                      <a:pt x="265" y="17"/>
                    </a:cubicBezTo>
                    <a:cubicBezTo>
                      <a:pt x="250" y="15"/>
                      <a:pt x="251" y="0"/>
                      <a:pt x="236" y="18"/>
                    </a:cubicBezTo>
                    <a:cubicBezTo>
                      <a:pt x="229" y="27"/>
                      <a:pt x="220" y="35"/>
                      <a:pt x="212" y="41"/>
                    </a:cubicBezTo>
                    <a:cubicBezTo>
                      <a:pt x="211" y="59"/>
                      <a:pt x="209" y="79"/>
                      <a:pt x="206" y="85"/>
                    </a:cubicBezTo>
                    <a:cubicBezTo>
                      <a:pt x="202" y="92"/>
                      <a:pt x="170" y="109"/>
                      <a:pt x="169" y="118"/>
                    </a:cubicBezTo>
                    <a:cubicBezTo>
                      <a:pt x="168" y="127"/>
                      <a:pt x="173" y="139"/>
                      <a:pt x="167" y="145"/>
                    </a:cubicBezTo>
                    <a:cubicBezTo>
                      <a:pt x="161" y="151"/>
                      <a:pt x="181" y="179"/>
                      <a:pt x="170" y="185"/>
                    </a:cubicBezTo>
                    <a:cubicBezTo>
                      <a:pt x="160" y="192"/>
                      <a:pt x="178" y="203"/>
                      <a:pt x="171" y="210"/>
                    </a:cubicBezTo>
                    <a:cubicBezTo>
                      <a:pt x="164" y="217"/>
                      <a:pt x="152" y="220"/>
                      <a:pt x="152" y="228"/>
                    </a:cubicBezTo>
                    <a:cubicBezTo>
                      <a:pt x="152" y="236"/>
                      <a:pt x="151" y="255"/>
                      <a:pt x="142" y="259"/>
                    </a:cubicBezTo>
                    <a:cubicBezTo>
                      <a:pt x="133" y="264"/>
                      <a:pt x="128" y="281"/>
                      <a:pt x="128" y="293"/>
                    </a:cubicBezTo>
                    <a:cubicBezTo>
                      <a:pt x="128" y="305"/>
                      <a:pt x="114" y="297"/>
                      <a:pt x="119" y="313"/>
                    </a:cubicBezTo>
                    <a:cubicBezTo>
                      <a:pt x="124" y="329"/>
                      <a:pt x="130" y="348"/>
                      <a:pt x="119" y="351"/>
                    </a:cubicBezTo>
                    <a:cubicBezTo>
                      <a:pt x="108" y="355"/>
                      <a:pt x="111" y="380"/>
                      <a:pt x="105" y="380"/>
                    </a:cubicBezTo>
                    <a:cubicBezTo>
                      <a:pt x="100" y="380"/>
                      <a:pt x="97" y="407"/>
                      <a:pt x="105" y="421"/>
                    </a:cubicBezTo>
                    <a:cubicBezTo>
                      <a:pt x="114" y="434"/>
                      <a:pt x="116" y="445"/>
                      <a:pt x="116" y="458"/>
                    </a:cubicBezTo>
                    <a:cubicBezTo>
                      <a:pt x="116" y="470"/>
                      <a:pt x="128" y="477"/>
                      <a:pt x="124" y="490"/>
                    </a:cubicBezTo>
                    <a:cubicBezTo>
                      <a:pt x="120" y="504"/>
                      <a:pt x="122" y="516"/>
                      <a:pt x="115" y="522"/>
                    </a:cubicBezTo>
                    <a:cubicBezTo>
                      <a:pt x="108" y="527"/>
                      <a:pt x="114" y="544"/>
                      <a:pt x="105" y="548"/>
                    </a:cubicBezTo>
                    <a:cubicBezTo>
                      <a:pt x="97" y="553"/>
                      <a:pt x="112" y="589"/>
                      <a:pt x="105" y="596"/>
                    </a:cubicBezTo>
                    <a:cubicBezTo>
                      <a:pt x="99" y="602"/>
                      <a:pt x="81" y="608"/>
                      <a:pt x="81" y="633"/>
                    </a:cubicBezTo>
                    <a:cubicBezTo>
                      <a:pt x="81" y="657"/>
                      <a:pt x="85" y="671"/>
                      <a:pt x="82" y="682"/>
                    </a:cubicBezTo>
                    <a:cubicBezTo>
                      <a:pt x="80" y="691"/>
                      <a:pt x="92" y="689"/>
                      <a:pt x="90" y="703"/>
                    </a:cubicBezTo>
                    <a:cubicBezTo>
                      <a:pt x="88" y="718"/>
                      <a:pt x="73" y="709"/>
                      <a:pt x="72" y="718"/>
                    </a:cubicBezTo>
                    <a:cubicBezTo>
                      <a:pt x="71" y="727"/>
                      <a:pt x="75" y="745"/>
                      <a:pt x="70" y="746"/>
                    </a:cubicBezTo>
                    <a:cubicBezTo>
                      <a:pt x="64" y="747"/>
                      <a:pt x="61" y="754"/>
                      <a:pt x="61" y="769"/>
                    </a:cubicBezTo>
                    <a:cubicBezTo>
                      <a:pt x="61" y="785"/>
                      <a:pt x="53" y="787"/>
                      <a:pt x="52" y="795"/>
                    </a:cubicBezTo>
                    <a:cubicBezTo>
                      <a:pt x="51" y="803"/>
                      <a:pt x="59" y="812"/>
                      <a:pt x="59" y="821"/>
                    </a:cubicBezTo>
                    <a:cubicBezTo>
                      <a:pt x="59" y="830"/>
                      <a:pt x="64" y="860"/>
                      <a:pt x="57" y="861"/>
                    </a:cubicBezTo>
                    <a:cubicBezTo>
                      <a:pt x="50" y="862"/>
                      <a:pt x="46" y="896"/>
                      <a:pt x="52" y="900"/>
                    </a:cubicBezTo>
                    <a:cubicBezTo>
                      <a:pt x="58" y="905"/>
                      <a:pt x="58" y="914"/>
                      <a:pt x="55" y="921"/>
                    </a:cubicBezTo>
                    <a:cubicBezTo>
                      <a:pt x="52" y="927"/>
                      <a:pt x="69" y="934"/>
                      <a:pt x="60" y="944"/>
                    </a:cubicBezTo>
                    <a:cubicBezTo>
                      <a:pt x="51" y="954"/>
                      <a:pt x="58" y="967"/>
                      <a:pt x="70" y="963"/>
                    </a:cubicBezTo>
                    <a:cubicBezTo>
                      <a:pt x="79" y="960"/>
                      <a:pt x="85" y="980"/>
                      <a:pt x="74" y="980"/>
                    </a:cubicBezTo>
                    <a:cubicBezTo>
                      <a:pt x="64" y="980"/>
                      <a:pt x="53" y="980"/>
                      <a:pt x="62" y="988"/>
                    </a:cubicBezTo>
                    <a:cubicBezTo>
                      <a:pt x="71" y="996"/>
                      <a:pt x="79" y="1007"/>
                      <a:pt x="67" y="1012"/>
                    </a:cubicBezTo>
                    <a:cubicBezTo>
                      <a:pt x="54" y="1018"/>
                      <a:pt x="65" y="1028"/>
                      <a:pt x="62" y="1042"/>
                    </a:cubicBezTo>
                    <a:cubicBezTo>
                      <a:pt x="59" y="1055"/>
                      <a:pt x="71" y="1067"/>
                      <a:pt x="61" y="1071"/>
                    </a:cubicBezTo>
                    <a:cubicBezTo>
                      <a:pt x="51" y="1074"/>
                      <a:pt x="65" y="1094"/>
                      <a:pt x="51" y="1096"/>
                    </a:cubicBezTo>
                    <a:cubicBezTo>
                      <a:pt x="38" y="1099"/>
                      <a:pt x="46" y="1113"/>
                      <a:pt x="38" y="1121"/>
                    </a:cubicBezTo>
                    <a:cubicBezTo>
                      <a:pt x="29" y="1129"/>
                      <a:pt x="49" y="1142"/>
                      <a:pt x="39" y="1150"/>
                    </a:cubicBezTo>
                    <a:cubicBezTo>
                      <a:pt x="28" y="1158"/>
                      <a:pt x="36" y="1176"/>
                      <a:pt x="25" y="1176"/>
                    </a:cubicBezTo>
                    <a:cubicBezTo>
                      <a:pt x="15" y="1176"/>
                      <a:pt x="9" y="1193"/>
                      <a:pt x="8" y="1201"/>
                    </a:cubicBezTo>
                    <a:cubicBezTo>
                      <a:pt x="7" y="1209"/>
                      <a:pt x="0" y="1224"/>
                      <a:pt x="9" y="1235"/>
                    </a:cubicBezTo>
                    <a:cubicBezTo>
                      <a:pt x="17" y="1247"/>
                      <a:pt x="7" y="1256"/>
                      <a:pt x="15" y="1260"/>
                    </a:cubicBezTo>
                    <a:cubicBezTo>
                      <a:pt x="22" y="1265"/>
                      <a:pt x="48" y="1258"/>
                      <a:pt x="45" y="1271"/>
                    </a:cubicBezTo>
                    <a:cubicBezTo>
                      <a:pt x="41" y="1285"/>
                      <a:pt x="42" y="1314"/>
                      <a:pt x="46" y="1314"/>
                    </a:cubicBezTo>
                    <a:cubicBezTo>
                      <a:pt x="51" y="1314"/>
                      <a:pt x="54" y="1331"/>
                      <a:pt x="62" y="1330"/>
                    </a:cubicBezTo>
                    <a:cubicBezTo>
                      <a:pt x="70" y="1328"/>
                      <a:pt x="104" y="1324"/>
                      <a:pt x="119" y="1328"/>
                    </a:cubicBezTo>
                    <a:cubicBezTo>
                      <a:pt x="126" y="1331"/>
                      <a:pt x="132" y="1336"/>
                      <a:pt x="136" y="1340"/>
                    </a:cubicBezTo>
                    <a:cubicBezTo>
                      <a:pt x="145" y="1336"/>
                      <a:pt x="163" y="1350"/>
                      <a:pt x="167" y="1345"/>
                    </a:cubicBezTo>
                    <a:cubicBezTo>
                      <a:pt x="172" y="1339"/>
                      <a:pt x="149" y="1317"/>
                      <a:pt x="150" y="1310"/>
                    </a:cubicBezTo>
                    <a:cubicBezTo>
                      <a:pt x="150" y="1303"/>
                      <a:pt x="146" y="1290"/>
                      <a:pt x="146" y="1282"/>
                    </a:cubicBezTo>
                    <a:cubicBezTo>
                      <a:pt x="146" y="1274"/>
                      <a:pt x="143" y="1255"/>
                      <a:pt x="153" y="1247"/>
                    </a:cubicBezTo>
                    <a:cubicBezTo>
                      <a:pt x="161" y="1240"/>
                      <a:pt x="163" y="1232"/>
                      <a:pt x="168" y="1232"/>
                    </a:cubicBezTo>
                    <a:cubicBezTo>
                      <a:pt x="174" y="1224"/>
                      <a:pt x="181" y="1217"/>
                      <a:pt x="189" y="1211"/>
                    </a:cubicBezTo>
                    <a:cubicBezTo>
                      <a:pt x="189" y="1209"/>
                      <a:pt x="190" y="1207"/>
                      <a:pt x="190" y="1206"/>
                    </a:cubicBezTo>
                    <a:cubicBezTo>
                      <a:pt x="190" y="1188"/>
                      <a:pt x="197" y="1180"/>
                      <a:pt x="208" y="1169"/>
                    </a:cubicBezTo>
                    <a:cubicBezTo>
                      <a:pt x="210" y="1166"/>
                      <a:pt x="212" y="1164"/>
                      <a:pt x="214" y="1162"/>
                    </a:cubicBezTo>
                    <a:cubicBezTo>
                      <a:pt x="216" y="1156"/>
                      <a:pt x="221" y="1150"/>
                      <a:pt x="226" y="1145"/>
                    </a:cubicBezTo>
                    <a:cubicBezTo>
                      <a:pt x="226" y="1145"/>
                      <a:pt x="226" y="1144"/>
                      <a:pt x="226" y="1144"/>
                    </a:cubicBezTo>
                    <a:cubicBezTo>
                      <a:pt x="226" y="1144"/>
                      <a:pt x="226" y="1144"/>
                      <a:pt x="227" y="1143"/>
                    </a:cubicBezTo>
                    <a:cubicBezTo>
                      <a:pt x="228" y="1141"/>
                      <a:pt x="230" y="1138"/>
                      <a:pt x="232" y="1136"/>
                    </a:cubicBezTo>
                    <a:cubicBezTo>
                      <a:pt x="237" y="1128"/>
                      <a:pt x="243" y="1122"/>
                      <a:pt x="250" y="1116"/>
                    </a:cubicBezTo>
                    <a:cubicBezTo>
                      <a:pt x="252" y="1107"/>
                      <a:pt x="256" y="1097"/>
                      <a:pt x="256" y="1091"/>
                    </a:cubicBezTo>
                    <a:cubicBezTo>
                      <a:pt x="256" y="1083"/>
                      <a:pt x="232" y="1085"/>
                      <a:pt x="224" y="1082"/>
                    </a:cubicBezTo>
                    <a:cubicBezTo>
                      <a:pt x="216" y="1078"/>
                      <a:pt x="187" y="1055"/>
                      <a:pt x="202" y="1024"/>
                    </a:cubicBezTo>
                    <a:cubicBezTo>
                      <a:pt x="207" y="1012"/>
                      <a:pt x="215" y="1005"/>
                      <a:pt x="224" y="999"/>
                    </a:cubicBezTo>
                    <a:cubicBezTo>
                      <a:pt x="225" y="995"/>
                      <a:pt x="228" y="992"/>
                      <a:pt x="231" y="989"/>
                    </a:cubicBezTo>
                    <a:cubicBezTo>
                      <a:pt x="236" y="983"/>
                      <a:pt x="242" y="981"/>
                      <a:pt x="250" y="979"/>
                    </a:cubicBezTo>
                    <a:cubicBezTo>
                      <a:pt x="253" y="976"/>
                      <a:pt x="257" y="973"/>
                      <a:pt x="261" y="972"/>
                    </a:cubicBezTo>
                    <a:cubicBezTo>
                      <a:pt x="261" y="971"/>
                      <a:pt x="262" y="970"/>
                      <a:pt x="262" y="970"/>
                    </a:cubicBezTo>
                    <a:cubicBezTo>
                      <a:pt x="270" y="965"/>
                      <a:pt x="271" y="957"/>
                      <a:pt x="271" y="944"/>
                    </a:cubicBezTo>
                    <a:cubicBezTo>
                      <a:pt x="271" y="930"/>
                      <a:pt x="271" y="908"/>
                      <a:pt x="284" y="906"/>
                    </a:cubicBezTo>
                    <a:cubicBezTo>
                      <a:pt x="297" y="904"/>
                      <a:pt x="300" y="896"/>
                      <a:pt x="292" y="894"/>
                    </a:cubicBezTo>
                    <a:cubicBezTo>
                      <a:pt x="285" y="891"/>
                      <a:pt x="281" y="880"/>
                      <a:pt x="294" y="879"/>
                    </a:cubicBezTo>
                    <a:cubicBezTo>
                      <a:pt x="307" y="877"/>
                      <a:pt x="302" y="891"/>
                      <a:pt x="312" y="891"/>
                    </a:cubicBezTo>
                    <a:cubicBezTo>
                      <a:pt x="321" y="891"/>
                      <a:pt x="337" y="873"/>
                      <a:pt x="324" y="862"/>
                    </a:cubicBezTo>
                    <a:cubicBezTo>
                      <a:pt x="312" y="851"/>
                      <a:pt x="309" y="867"/>
                      <a:pt x="302" y="869"/>
                    </a:cubicBezTo>
                    <a:cubicBezTo>
                      <a:pt x="296" y="870"/>
                      <a:pt x="291" y="859"/>
                      <a:pt x="285" y="859"/>
                    </a:cubicBezTo>
                    <a:cubicBezTo>
                      <a:pt x="278" y="859"/>
                      <a:pt x="282" y="838"/>
                      <a:pt x="280" y="831"/>
                    </a:cubicBezTo>
                    <a:cubicBezTo>
                      <a:pt x="277" y="823"/>
                      <a:pt x="272" y="805"/>
                      <a:pt x="278" y="796"/>
                    </a:cubicBezTo>
                    <a:cubicBezTo>
                      <a:pt x="284" y="787"/>
                      <a:pt x="308" y="810"/>
                      <a:pt x="329" y="812"/>
                    </a:cubicBezTo>
                    <a:cubicBezTo>
                      <a:pt x="351" y="813"/>
                      <a:pt x="367" y="799"/>
                      <a:pt x="367" y="790"/>
                    </a:cubicBezTo>
                    <a:cubicBezTo>
                      <a:pt x="367" y="781"/>
                      <a:pt x="357" y="764"/>
                      <a:pt x="369" y="755"/>
                    </a:cubicBezTo>
                    <a:cubicBezTo>
                      <a:pt x="382" y="745"/>
                      <a:pt x="372" y="741"/>
                      <a:pt x="368" y="728"/>
                    </a:cubicBezTo>
                    <a:cubicBezTo>
                      <a:pt x="364" y="715"/>
                      <a:pt x="374" y="706"/>
                      <a:pt x="379" y="713"/>
                    </a:cubicBezTo>
                    <a:cubicBezTo>
                      <a:pt x="384" y="718"/>
                      <a:pt x="407" y="717"/>
                      <a:pt x="433" y="713"/>
                    </a:cubicBezTo>
                    <a:cubicBezTo>
                      <a:pt x="435" y="711"/>
                      <a:pt x="439" y="709"/>
                      <a:pt x="443" y="707"/>
                    </a:cubicBezTo>
                    <a:cubicBezTo>
                      <a:pt x="457" y="701"/>
                      <a:pt x="471" y="695"/>
                      <a:pt x="484" y="688"/>
                    </a:cubicBezTo>
                    <a:cubicBezTo>
                      <a:pt x="493" y="684"/>
                      <a:pt x="502" y="679"/>
                      <a:pt x="511" y="673"/>
                    </a:cubicBezTo>
                    <a:cubicBezTo>
                      <a:pt x="509" y="674"/>
                      <a:pt x="514" y="670"/>
                      <a:pt x="517" y="668"/>
                    </a:cubicBezTo>
                    <a:cubicBezTo>
                      <a:pt x="517" y="666"/>
                      <a:pt x="518" y="665"/>
                      <a:pt x="518" y="664"/>
                    </a:cubicBezTo>
                    <a:cubicBezTo>
                      <a:pt x="520" y="654"/>
                      <a:pt x="525" y="645"/>
                      <a:pt x="534" y="640"/>
                    </a:cubicBezTo>
                    <a:cubicBezTo>
                      <a:pt x="538" y="638"/>
                      <a:pt x="542" y="636"/>
                      <a:pt x="547" y="634"/>
                    </a:cubicBezTo>
                    <a:cubicBezTo>
                      <a:pt x="549" y="630"/>
                      <a:pt x="552" y="626"/>
                      <a:pt x="553" y="624"/>
                    </a:cubicBezTo>
                    <a:cubicBezTo>
                      <a:pt x="558" y="614"/>
                      <a:pt x="554" y="601"/>
                      <a:pt x="539" y="599"/>
                    </a:cubicBezTo>
                    <a:cubicBezTo>
                      <a:pt x="525" y="596"/>
                      <a:pt x="526" y="577"/>
                      <a:pt x="534" y="567"/>
                    </a:cubicBezTo>
                    <a:cubicBezTo>
                      <a:pt x="541" y="556"/>
                      <a:pt x="529" y="546"/>
                      <a:pt x="516" y="544"/>
                    </a:cubicBezTo>
                    <a:cubicBezTo>
                      <a:pt x="502" y="543"/>
                      <a:pt x="481" y="532"/>
                      <a:pt x="493" y="519"/>
                    </a:cubicBezTo>
                    <a:cubicBezTo>
                      <a:pt x="499" y="512"/>
                      <a:pt x="502" y="513"/>
                      <a:pt x="504" y="516"/>
                    </a:cubicBezTo>
                    <a:cubicBezTo>
                      <a:pt x="506" y="510"/>
                      <a:pt x="508" y="503"/>
                      <a:pt x="507" y="501"/>
                    </a:cubicBezTo>
                    <a:cubicBezTo>
                      <a:pt x="504" y="497"/>
                      <a:pt x="497" y="502"/>
                      <a:pt x="497" y="478"/>
                    </a:cubicBezTo>
                    <a:cubicBezTo>
                      <a:pt x="498" y="455"/>
                      <a:pt x="505" y="460"/>
                      <a:pt x="506" y="429"/>
                    </a:cubicBezTo>
                    <a:cubicBezTo>
                      <a:pt x="507" y="399"/>
                      <a:pt x="517" y="382"/>
                      <a:pt x="517" y="366"/>
                    </a:cubicBezTo>
                    <a:cubicBezTo>
                      <a:pt x="517" y="350"/>
                      <a:pt x="542" y="331"/>
                      <a:pt x="555" y="305"/>
                    </a:cubicBezTo>
                    <a:cubicBezTo>
                      <a:pt x="569" y="279"/>
                      <a:pt x="599" y="247"/>
                      <a:pt x="611" y="237"/>
                    </a:cubicBezTo>
                    <a:cubicBezTo>
                      <a:pt x="623" y="228"/>
                      <a:pt x="647" y="221"/>
                      <a:pt x="650" y="212"/>
                    </a:cubicBezTo>
                    <a:cubicBezTo>
                      <a:pt x="653" y="204"/>
                      <a:pt x="650" y="159"/>
                      <a:pt x="644" y="155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0" name="Freeform 78">
                <a:extLst>
                  <a:ext uri="{FF2B5EF4-FFF2-40B4-BE49-F238E27FC236}">
                    <a16:creationId xmlns:a16="http://schemas.microsoft.com/office/drawing/2014/main" id="{5714F47D-F732-4DAB-8C39-CBCCD7CB4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711" y="5127629"/>
                <a:ext cx="69850" cy="71438"/>
              </a:xfrm>
              <a:custGeom>
                <a:avLst/>
                <a:gdLst>
                  <a:gd name="T0" fmla="*/ 93 w 126"/>
                  <a:gd name="T1" fmla="*/ 102 h 132"/>
                  <a:gd name="T2" fmla="*/ 87 w 126"/>
                  <a:gd name="T3" fmla="*/ 101 h 132"/>
                  <a:gd name="T4" fmla="*/ 55 w 126"/>
                  <a:gd name="T5" fmla="*/ 95 h 132"/>
                  <a:gd name="T6" fmla="*/ 26 w 126"/>
                  <a:gd name="T7" fmla="*/ 53 h 132"/>
                  <a:gd name="T8" fmla="*/ 25 w 126"/>
                  <a:gd name="T9" fmla="*/ 47 h 132"/>
                  <a:gd name="T10" fmla="*/ 14 w 126"/>
                  <a:gd name="T11" fmla="*/ 36 h 132"/>
                  <a:gd name="T12" fmla="*/ 16 w 126"/>
                  <a:gd name="T13" fmla="*/ 20 h 132"/>
                  <a:gd name="T14" fmla="*/ 5 w 126"/>
                  <a:gd name="T15" fmla="*/ 0 h 132"/>
                  <a:gd name="T16" fmla="*/ 5 w 126"/>
                  <a:gd name="T17" fmla="*/ 123 h 132"/>
                  <a:gd name="T18" fmla="*/ 60 w 126"/>
                  <a:gd name="T19" fmla="*/ 126 h 132"/>
                  <a:gd name="T20" fmla="*/ 74 w 126"/>
                  <a:gd name="T21" fmla="*/ 126 h 132"/>
                  <a:gd name="T22" fmla="*/ 114 w 126"/>
                  <a:gd name="T23" fmla="*/ 114 h 132"/>
                  <a:gd name="T24" fmla="*/ 93 w 126"/>
                  <a:gd name="T25" fmla="*/ 10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6" h="132">
                    <a:moveTo>
                      <a:pt x="93" y="102"/>
                    </a:moveTo>
                    <a:cubicBezTo>
                      <a:pt x="91" y="102"/>
                      <a:pt x="89" y="102"/>
                      <a:pt x="87" y="101"/>
                    </a:cubicBezTo>
                    <a:cubicBezTo>
                      <a:pt x="76" y="103"/>
                      <a:pt x="64" y="101"/>
                      <a:pt x="55" y="95"/>
                    </a:cubicBezTo>
                    <a:cubicBezTo>
                      <a:pt x="41" y="85"/>
                      <a:pt x="31" y="70"/>
                      <a:pt x="26" y="53"/>
                    </a:cubicBezTo>
                    <a:cubicBezTo>
                      <a:pt x="25" y="51"/>
                      <a:pt x="25" y="49"/>
                      <a:pt x="25" y="47"/>
                    </a:cubicBezTo>
                    <a:cubicBezTo>
                      <a:pt x="21" y="40"/>
                      <a:pt x="24" y="34"/>
                      <a:pt x="14" y="36"/>
                    </a:cubicBezTo>
                    <a:cubicBezTo>
                      <a:pt x="1" y="39"/>
                      <a:pt x="9" y="24"/>
                      <a:pt x="16" y="20"/>
                    </a:cubicBezTo>
                    <a:cubicBezTo>
                      <a:pt x="23" y="17"/>
                      <a:pt x="14" y="2"/>
                      <a:pt x="5" y="0"/>
                    </a:cubicBezTo>
                    <a:cubicBezTo>
                      <a:pt x="4" y="22"/>
                      <a:pt x="0" y="122"/>
                      <a:pt x="5" y="123"/>
                    </a:cubicBezTo>
                    <a:cubicBezTo>
                      <a:pt x="11" y="124"/>
                      <a:pt x="49" y="118"/>
                      <a:pt x="60" y="126"/>
                    </a:cubicBezTo>
                    <a:cubicBezTo>
                      <a:pt x="64" y="128"/>
                      <a:pt x="70" y="132"/>
                      <a:pt x="74" y="126"/>
                    </a:cubicBezTo>
                    <a:cubicBezTo>
                      <a:pt x="81" y="117"/>
                      <a:pt x="103" y="122"/>
                      <a:pt x="114" y="114"/>
                    </a:cubicBezTo>
                    <a:cubicBezTo>
                      <a:pt x="126" y="106"/>
                      <a:pt x="111" y="103"/>
                      <a:pt x="93" y="10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1" name="Freeform 79">
                <a:extLst>
                  <a:ext uri="{FF2B5EF4-FFF2-40B4-BE49-F238E27FC236}">
                    <a16:creationId xmlns:a16="http://schemas.microsoft.com/office/drawing/2014/main" id="{9382834E-DCA2-45D8-9F81-CF1FC44A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411" y="4295777"/>
                <a:ext cx="147638" cy="912815"/>
              </a:xfrm>
              <a:custGeom>
                <a:avLst/>
                <a:gdLst>
                  <a:gd name="T0" fmla="*/ 213 w 270"/>
                  <a:gd name="T1" fmla="*/ 1527 h 1677"/>
                  <a:gd name="T2" fmla="*/ 173 w 270"/>
                  <a:gd name="T3" fmla="*/ 1495 h 1677"/>
                  <a:gd name="T4" fmla="*/ 99 w 270"/>
                  <a:gd name="T5" fmla="*/ 1438 h 1677"/>
                  <a:gd name="T6" fmla="*/ 62 w 270"/>
                  <a:gd name="T7" fmla="*/ 1368 h 1677"/>
                  <a:gd name="T8" fmla="*/ 92 w 270"/>
                  <a:gd name="T9" fmla="*/ 1288 h 1677"/>
                  <a:gd name="T10" fmla="*/ 116 w 270"/>
                  <a:gd name="T11" fmla="*/ 1209 h 1677"/>
                  <a:gd name="T12" fmla="*/ 128 w 270"/>
                  <a:gd name="T13" fmla="*/ 1147 h 1677"/>
                  <a:gd name="T14" fmla="*/ 109 w 270"/>
                  <a:gd name="T15" fmla="*/ 1088 h 1677"/>
                  <a:gd name="T16" fmla="*/ 113 w 270"/>
                  <a:gd name="T17" fmla="*/ 988 h 1677"/>
                  <a:gd name="T18" fmla="*/ 124 w 270"/>
                  <a:gd name="T19" fmla="*/ 913 h 1677"/>
                  <a:gd name="T20" fmla="*/ 136 w 270"/>
                  <a:gd name="T21" fmla="*/ 849 h 1677"/>
                  <a:gd name="T22" fmla="*/ 159 w 270"/>
                  <a:gd name="T23" fmla="*/ 715 h 1677"/>
                  <a:gd name="T24" fmla="*/ 170 w 270"/>
                  <a:gd name="T25" fmla="*/ 625 h 1677"/>
                  <a:gd name="T26" fmla="*/ 173 w 270"/>
                  <a:gd name="T27" fmla="*/ 518 h 1677"/>
                  <a:gd name="T28" fmla="*/ 196 w 270"/>
                  <a:gd name="T29" fmla="*/ 426 h 1677"/>
                  <a:gd name="T30" fmla="*/ 224 w 270"/>
                  <a:gd name="T31" fmla="*/ 352 h 1677"/>
                  <a:gd name="T32" fmla="*/ 260 w 270"/>
                  <a:gd name="T33" fmla="*/ 252 h 1677"/>
                  <a:gd name="T34" fmla="*/ 239 w 270"/>
                  <a:gd name="T35" fmla="*/ 174 h 1677"/>
                  <a:gd name="T36" fmla="*/ 222 w 270"/>
                  <a:gd name="T37" fmla="*/ 83 h 1677"/>
                  <a:gd name="T38" fmla="*/ 187 w 270"/>
                  <a:gd name="T39" fmla="*/ 5 h 1677"/>
                  <a:gd name="T40" fmla="*/ 167 w 270"/>
                  <a:gd name="T41" fmla="*/ 75 h 1677"/>
                  <a:gd name="T42" fmla="*/ 161 w 270"/>
                  <a:gd name="T43" fmla="*/ 248 h 1677"/>
                  <a:gd name="T44" fmla="*/ 134 w 270"/>
                  <a:gd name="T45" fmla="*/ 422 h 1677"/>
                  <a:gd name="T46" fmla="*/ 131 w 270"/>
                  <a:gd name="T47" fmla="*/ 491 h 1677"/>
                  <a:gd name="T48" fmla="*/ 120 w 270"/>
                  <a:gd name="T49" fmla="*/ 622 h 1677"/>
                  <a:gd name="T50" fmla="*/ 63 w 270"/>
                  <a:gd name="T51" fmla="*/ 836 h 1677"/>
                  <a:gd name="T52" fmla="*/ 63 w 270"/>
                  <a:gd name="T53" fmla="*/ 916 h 1677"/>
                  <a:gd name="T54" fmla="*/ 46 w 270"/>
                  <a:gd name="T55" fmla="*/ 1013 h 1677"/>
                  <a:gd name="T56" fmla="*/ 62 w 270"/>
                  <a:gd name="T57" fmla="*/ 1012 h 1677"/>
                  <a:gd name="T58" fmla="*/ 85 w 270"/>
                  <a:gd name="T59" fmla="*/ 1028 h 1677"/>
                  <a:gd name="T60" fmla="*/ 68 w 270"/>
                  <a:gd name="T61" fmla="*/ 1114 h 1677"/>
                  <a:gd name="T62" fmla="*/ 70 w 270"/>
                  <a:gd name="T63" fmla="*/ 1170 h 1677"/>
                  <a:gd name="T64" fmla="*/ 36 w 270"/>
                  <a:gd name="T65" fmla="*/ 1196 h 1677"/>
                  <a:gd name="T66" fmla="*/ 44 w 270"/>
                  <a:gd name="T67" fmla="*/ 1173 h 1677"/>
                  <a:gd name="T68" fmla="*/ 10 w 270"/>
                  <a:gd name="T69" fmla="*/ 1216 h 1677"/>
                  <a:gd name="T70" fmla="*/ 12 w 270"/>
                  <a:gd name="T71" fmla="*/ 1240 h 1677"/>
                  <a:gd name="T72" fmla="*/ 24 w 270"/>
                  <a:gd name="T73" fmla="*/ 1285 h 1677"/>
                  <a:gd name="T74" fmla="*/ 33 w 270"/>
                  <a:gd name="T75" fmla="*/ 1297 h 1677"/>
                  <a:gd name="T76" fmla="*/ 9 w 270"/>
                  <a:gd name="T77" fmla="*/ 1335 h 1677"/>
                  <a:gd name="T78" fmla="*/ 17 w 270"/>
                  <a:gd name="T79" fmla="*/ 1342 h 1677"/>
                  <a:gd name="T80" fmla="*/ 0 w 270"/>
                  <a:gd name="T81" fmla="*/ 1379 h 1677"/>
                  <a:gd name="T82" fmla="*/ 25 w 270"/>
                  <a:gd name="T83" fmla="*/ 1377 h 1677"/>
                  <a:gd name="T84" fmla="*/ 30 w 270"/>
                  <a:gd name="T85" fmla="*/ 1414 h 1677"/>
                  <a:gd name="T86" fmla="*/ 15 w 270"/>
                  <a:gd name="T87" fmla="*/ 1446 h 1677"/>
                  <a:gd name="T88" fmla="*/ 43 w 270"/>
                  <a:gd name="T89" fmla="*/ 1455 h 1677"/>
                  <a:gd name="T90" fmla="*/ 42 w 270"/>
                  <a:gd name="T91" fmla="*/ 1475 h 1677"/>
                  <a:gd name="T92" fmla="*/ 65 w 270"/>
                  <a:gd name="T93" fmla="*/ 1484 h 1677"/>
                  <a:gd name="T94" fmla="*/ 48 w 270"/>
                  <a:gd name="T95" fmla="*/ 1508 h 1677"/>
                  <a:gd name="T96" fmla="*/ 120 w 270"/>
                  <a:gd name="T97" fmla="*/ 1522 h 1677"/>
                  <a:gd name="T98" fmla="*/ 62 w 270"/>
                  <a:gd name="T99" fmla="*/ 1547 h 1677"/>
                  <a:gd name="T100" fmla="*/ 129 w 270"/>
                  <a:gd name="T101" fmla="*/ 1539 h 1677"/>
                  <a:gd name="T102" fmla="*/ 63 w 270"/>
                  <a:gd name="T103" fmla="*/ 1571 h 1677"/>
                  <a:gd name="T104" fmla="*/ 106 w 270"/>
                  <a:gd name="T105" fmla="*/ 1610 h 1677"/>
                  <a:gd name="T106" fmla="*/ 138 w 270"/>
                  <a:gd name="T107" fmla="*/ 1561 h 1677"/>
                  <a:gd name="T108" fmla="*/ 157 w 270"/>
                  <a:gd name="T109" fmla="*/ 1565 h 1677"/>
                  <a:gd name="T110" fmla="*/ 170 w 270"/>
                  <a:gd name="T111" fmla="*/ 1609 h 1677"/>
                  <a:gd name="T112" fmla="*/ 134 w 270"/>
                  <a:gd name="T113" fmla="*/ 1595 h 1677"/>
                  <a:gd name="T114" fmla="*/ 133 w 270"/>
                  <a:gd name="T115" fmla="*/ 1630 h 1677"/>
                  <a:gd name="T116" fmla="*/ 154 w 270"/>
                  <a:gd name="T117" fmla="*/ 1659 h 1677"/>
                  <a:gd name="T118" fmla="*/ 195 w 270"/>
                  <a:gd name="T119" fmla="*/ 1656 h 1677"/>
                  <a:gd name="T120" fmla="*/ 231 w 270"/>
                  <a:gd name="T121" fmla="*/ 1669 h 1677"/>
                  <a:gd name="T122" fmla="*/ 264 w 270"/>
                  <a:gd name="T123" fmla="*/ 1656 h 1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0" h="1677">
                    <a:moveTo>
                      <a:pt x="215" y="1650"/>
                    </a:moveTo>
                    <a:cubicBezTo>
                      <a:pt x="210" y="1649"/>
                      <a:pt x="214" y="1550"/>
                      <a:pt x="215" y="1527"/>
                    </a:cubicBezTo>
                    <a:cubicBezTo>
                      <a:pt x="214" y="1527"/>
                      <a:pt x="214" y="1527"/>
                      <a:pt x="213" y="1527"/>
                    </a:cubicBezTo>
                    <a:cubicBezTo>
                      <a:pt x="204" y="1527"/>
                      <a:pt x="183" y="1529"/>
                      <a:pt x="187" y="1513"/>
                    </a:cubicBezTo>
                    <a:cubicBezTo>
                      <a:pt x="187" y="1510"/>
                      <a:pt x="189" y="1508"/>
                      <a:pt x="190" y="1507"/>
                    </a:cubicBezTo>
                    <a:cubicBezTo>
                      <a:pt x="186" y="1503"/>
                      <a:pt x="180" y="1498"/>
                      <a:pt x="173" y="1495"/>
                    </a:cubicBezTo>
                    <a:cubicBezTo>
                      <a:pt x="158" y="1491"/>
                      <a:pt x="124" y="1495"/>
                      <a:pt x="116" y="1497"/>
                    </a:cubicBezTo>
                    <a:cubicBezTo>
                      <a:pt x="108" y="1498"/>
                      <a:pt x="105" y="1481"/>
                      <a:pt x="100" y="1481"/>
                    </a:cubicBezTo>
                    <a:cubicBezTo>
                      <a:pt x="96" y="1481"/>
                      <a:pt x="95" y="1452"/>
                      <a:pt x="99" y="1438"/>
                    </a:cubicBezTo>
                    <a:cubicBezTo>
                      <a:pt x="102" y="1425"/>
                      <a:pt x="76" y="1432"/>
                      <a:pt x="69" y="1427"/>
                    </a:cubicBezTo>
                    <a:cubicBezTo>
                      <a:pt x="61" y="1423"/>
                      <a:pt x="71" y="1414"/>
                      <a:pt x="63" y="1402"/>
                    </a:cubicBezTo>
                    <a:cubicBezTo>
                      <a:pt x="54" y="1391"/>
                      <a:pt x="61" y="1376"/>
                      <a:pt x="62" y="1368"/>
                    </a:cubicBezTo>
                    <a:cubicBezTo>
                      <a:pt x="63" y="1360"/>
                      <a:pt x="69" y="1343"/>
                      <a:pt x="79" y="1343"/>
                    </a:cubicBezTo>
                    <a:cubicBezTo>
                      <a:pt x="90" y="1343"/>
                      <a:pt x="82" y="1325"/>
                      <a:pt x="93" y="1317"/>
                    </a:cubicBezTo>
                    <a:cubicBezTo>
                      <a:pt x="103" y="1309"/>
                      <a:pt x="83" y="1296"/>
                      <a:pt x="92" y="1288"/>
                    </a:cubicBezTo>
                    <a:cubicBezTo>
                      <a:pt x="100" y="1280"/>
                      <a:pt x="92" y="1266"/>
                      <a:pt x="105" y="1263"/>
                    </a:cubicBezTo>
                    <a:cubicBezTo>
                      <a:pt x="119" y="1261"/>
                      <a:pt x="105" y="1241"/>
                      <a:pt x="115" y="1238"/>
                    </a:cubicBezTo>
                    <a:cubicBezTo>
                      <a:pt x="125" y="1234"/>
                      <a:pt x="113" y="1222"/>
                      <a:pt x="116" y="1209"/>
                    </a:cubicBezTo>
                    <a:cubicBezTo>
                      <a:pt x="119" y="1195"/>
                      <a:pt x="108" y="1185"/>
                      <a:pt x="121" y="1179"/>
                    </a:cubicBezTo>
                    <a:cubicBezTo>
                      <a:pt x="133" y="1174"/>
                      <a:pt x="125" y="1163"/>
                      <a:pt x="116" y="1155"/>
                    </a:cubicBezTo>
                    <a:cubicBezTo>
                      <a:pt x="107" y="1147"/>
                      <a:pt x="118" y="1147"/>
                      <a:pt x="128" y="1147"/>
                    </a:cubicBezTo>
                    <a:cubicBezTo>
                      <a:pt x="139" y="1147"/>
                      <a:pt x="133" y="1127"/>
                      <a:pt x="124" y="1130"/>
                    </a:cubicBezTo>
                    <a:cubicBezTo>
                      <a:pt x="112" y="1134"/>
                      <a:pt x="105" y="1121"/>
                      <a:pt x="114" y="1111"/>
                    </a:cubicBezTo>
                    <a:cubicBezTo>
                      <a:pt x="123" y="1101"/>
                      <a:pt x="106" y="1094"/>
                      <a:pt x="109" y="1088"/>
                    </a:cubicBezTo>
                    <a:cubicBezTo>
                      <a:pt x="112" y="1081"/>
                      <a:pt x="112" y="1072"/>
                      <a:pt x="106" y="1067"/>
                    </a:cubicBezTo>
                    <a:cubicBezTo>
                      <a:pt x="100" y="1063"/>
                      <a:pt x="104" y="1029"/>
                      <a:pt x="111" y="1028"/>
                    </a:cubicBezTo>
                    <a:cubicBezTo>
                      <a:pt x="118" y="1027"/>
                      <a:pt x="113" y="997"/>
                      <a:pt x="113" y="988"/>
                    </a:cubicBezTo>
                    <a:cubicBezTo>
                      <a:pt x="113" y="979"/>
                      <a:pt x="105" y="970"/>
                      <a:pt x="106" y="962"/>
                    </a:cubicBezTo>
                    <a:cubicBezTo>
                      <a:pt x="107" y="954"/>
                      <a:pt x="115" y="952"/>
                      <a:pt x="115" y="936"/>
                    </a:cubicBezTo>
                    <a:cubicBezTo>
                      <a:pt x="115" y="921"/>
                      <a:pt x="118" y="914"/>
                      <a:pt x="124" y="913"/>
                    </a:cubicBezTo>
                    <a:cubicBezTo>
                      <a:pt x="129" y="912"/>
                      <a:pt x="125" y="894"/>
                      <a:pt x="126" y="885"/>
                    </a:cubicBezTo>
                    <a:cubicBezTo>
                      <a:pt x="127" y="876"/>
                      <a:pt x="142" y="885"/>
                      <a:pt x="144" y="870"/>
                    </a:cubicBezTo>
                    <a:cubicBezTo>
                      <a:pt x="146" y="856"/>
                      <a:pt x="134" y="858"/>
                      <a:pt x="136" y="849"/>
                    </a:cubicBezTo>
                    <a:cubicBezTo>
                      <a:pt x="139" y="838"/>
                      <a:pt x="135" y="824"/>
                      <a:pt x="135" y="800"/>
                    </a:cubicBezTo>
                    <a:cubicBezTo>
                      <a:pt x="135" y="775"/>
                      <a:pt x="153" y="769"/>
                      <a:pt x="159" y="763"/>
                    </a:cubicBezTo>
                    <a:cubicBezTo>
                      <a:pt x="166" y="756"/>
                      <a:pt x="151" y="720"/>
                      <a:pt x="159" y="715"/>
                    </a:cubicBezTo>
                    <a:cubicBezTo>
                      <a:pt x="168" y="711"/>
                      <a:pt x="162" y="694"/>
                      <a:pt x="169" y="689"/>
                    </a:cubicBezTo>
                    <a:cubicBezTo>
                      <a:pt x="176" y="683"/>
                      <a:pt x="174" y="671"/>
                      <a:pt x="178" y="657"/>
                    </a:cubicBezTo>
                    <a:cubicBezTo>
                      <a:pt x="182" y="644"/>
                      <a:pt x="170" y="637"/>
                      <a:pt x="170" y="625"/>
                    </a:cubicBezTo>
                    <a:cubicBezTo>
                      <a:pt x="170" y="612"/>
                      <a:pt x="168" y="601"/>
                      <a:pt x="159" y="588"/>
                    </a:cubicBezTo>
                    <a:cubicBezTo>
                      <a:pt x="151" y="574"/>
                      <a:pt x="154" y="547"/>
                      <a:pt x="159" y="547"/>
                    </a:cubicBezTo>
                    <a:cubicBezTo>
                      <a:pt x="165" y="547"/>
                      <a:pt x="162" y="522"/>
                      <a:pt x="173" y="518"/>
                    </a:cubicBezTo>
                    <a:cubicBezTo>
                      <a:pt x="184" y="515"/>
                      <a:pt x="178" y="496"/>
                      <a:pt x="173" y="480"/>
                    </a:cubicBezTo>
                    <a:cubicBezTo>
                      <a:pt x="168" y="464"/>
                      <a:pt x="182" y="472"/>
                      <a:pt x="182" y="460"/>
                    </a:cubicBezTo>
                    <a:cubicBezTo>
                      <a:pt x="182" y="448"/>
                      <a:pt x="187" y="431"/>
                      <a:pt x="196" y="426"/>
                    </a:cubicBezTo>
                    <a:cubicBezTo>
                      <a:pt x="205" y="422"/>
                      <a:pt x="206" y="403"/>
                      <a:pt x="206" y="395"/>
                    </a:cubicBezTo>
                    <a:cubicBezTo>
                      <a:pt x="206" y="387"/>
                      <a:pt x="218" y="384"/>
                      <a:pt x="225" y="377"/>
                    </a:cubicBezTo>
                    <a:cubicBezTo>
                      <a:pt x="232" y="370"/>
                      <a:pt x="214" y="359"/>
                      <a:pt x="224" y="352"/>
                    </a:cubicBezTo>
                    <a:cubicBezTo>
                      <a:pt x="235" y="346"/>
                      <a:pt x="215" y="318"/>
                      <a:pt x="221" y="312"/>
                    </a:cubicBezTo>
                    <a:cubicBezTo>
                      <a:pt x="227" y="306"/>
                      <a:pt x="222" y="294"/>
                      <a:pt x="223" y="285"/>
                    </a:cubicBezTo>
                    <a:cubicBezTo>
                      <a:pt x="224" y="276"/>
                      <a:pt x="256" y="259"/>
                      <a:pt x="260" y="252"/>
                    </a:cubicBezTo>
                    <a:cubicBezTo>
                      <a:pt x="263" y="246"/>
                      <a:pt x="265" y="226"/>
                      <a:pt x="266" y="208"/>
                    </a:cubicBezTo>
                    <a:cubicBezTo>
                      <a:pt x="256" y="215"/>
                      <a:pt x="248" y="219"/>
                      <a:pt x="246" y="215"/>
                    </a:cubicBezTo>
                    <a:cubicBezTo>
                      <a:pt x="243" y="207"/>
                      <a:pt x="247" y="184"/>
                      <a:pt x="239" y="174"/>
                    </a:cubicBezTo>
                    <a:cubicBezTo>
                      <a:pt x="230" y="164"/>
                      <a:pt x="236" y="144"/>
                      <a:pt x="227" y="140"/>
                    </a:cubicBezTo>
                    <a:cubicBezTo>
                      <a:pt x="219" y="136"/>
                      <a:pt x="208" y="116"/>
                      <a:pt x="216" y="109"/>
                    </a:cubicBezTo>
                    <a:cubicBezTo>
                      <a:pt x="223" y="102"/>
                      <a:pt x="216" y="89"/>
                      <a:pt x="222" y="83"/>
                    </a:cubicBezTo>
                    <a:cubicBezTo>
                      <a:pt x="229" y="76"/>
                      <a:pt x="219" y="75"/>
                      <a:pt x="209" y="62"/>
                    </a:cubicBezTo>
                    <a:cubicBezTo>
                      <a:pt x="200" y="48"/>
                      <a:pt x="213" y="32"/>
                      <a:pt x="202" y="22"/>
                    </a:cubicBezTo>
                    <a:cubicBezTo>
                      <a:pt x="190" y="12"/>
                      <a:pt x="190" y="0"/>
                      <a:pt x="187" y="5"/>
                    </a:cubicBezTo>
                    <a:cubicBezTo>
                      <a:pt x="184" y="11"/>
                      <a:pt x="183" y="30"/>
                      <a:pt x="174" y="35"/>
                    </a:cubicBezTo>
                    <a:cubicBezTo>
                      <a:pt x="172" y="36"/>
                      <a:pt x="170" y="38"/>
                      <a:pt x="167" y="41"/>
                    </a:cubicBezTo>
                    <a:cubicBezTo>
                      <a:pt x="167" y="50"/>
                      <a:pt x="164" y="66"/>
                      <a:pt x="167" y="75"/>
                    </a:cubicBezTo>
                    <a:cubicBezTo>
                      <a:pt x="172" y="87"/>
                      <a:pt x="174" y="147"/>
                      <a:pt x="169" y="171"/>
                    </a:cubicBezTo>
                    <a:cubicBezTo>
                      <a:pt x="165" y="194"/>
                      <a:pt x="161" y="213"/>
                      <a:pt x="157" y="227"/>
                    </a:cubicBezTo>
                    <a:cubicBezTo>
                      <a:pt x="152" y="241"/>
                      <a:pt x="167" y="242"/>
                      <a:pt x="161" y="248"/>
                    </a:cubicBezTo>
                    <a:cubicBezTo>
                      <a:pt x="155" y="255"/>
                      <a:pt x="157" y="272"/>
                      <a:pt x="157" y="298"/>
                    </a:cubicBezTo>
                    <a:cubicBezTo>
                      <a:pt x="157" y="325"/>
                      <a:pt x="144" y="369"/>
                      <a:pt x="143" y="383"/>
                    </a:cubicBezTo>
                    <a:cubicBezTo>
                      <a:pt x="142" y="397"/>
                      <a:pt x="133" y="407"/>
                      <a:pt x="134" y="422"/>
                    </a:cubicBezTo>
                    <a:cubicBezTo>
                      <a:pt x="135" y="431"/>
                      <a:pt x="133" y="437"/>
                      <a:pt x="130" y="442"/>
                    </a:cubicBezTo>
                    <a:cubicBezTo>
                      <a:pt x="137" y="450"/>
                      <a:pt x="140" y="461"/>
                      <a:pt x="136" y="474"/>
                    </a:cubicBezTo>
                    <a:cubicBezTo>
                      <a:pt x="135" y="480"/>
                      <a:pt x="133" y="486"/>
                      <a:pt x="131" y="491"/>
                    </a:cubicBezTo>
                    <a:cubicBezTo>
                      <a:pt x="132" y="494"/>
                      <a:pt x="132" y="497"/>
                      <a:pt x="132" y="499"/>
                    </a:cubicBezTo>
                    <a:cubicBezTo>
                      <a:pt x="132" y="513"/>
                      <a:pt x="117" y="518"/>
                      <a:pt x="120" y="540"/>
                    </a:cubicBezTo>
                    <a:cubicBezTo>
                      <a:pt x="125" y="567"/>
                      <a:pt x="120" y="613"/>
                      <a:pt x="120" y="622"/>
                    </a:cubicBezTo>
                    <a:cubicBezTo>
                      <a:pt x="120" y="631"/>
                      <a:pt x="111" y="630"/>
                      <a:pt x="113" y="647"/>
                    </a:cubicBezTo>
                    <a:cubicBezTo>
                      <a:pt x="115" y="660"/>
                      <a:pt x="109" y="666"/>
                      <a:pt x="105" y="677"/>
                    </a:cubicBezTo>
                    <a:cubicBezTo>
                      <a:pt x="98" y="732"/>
                      <a:pt x="89" y="787"/>
                      <a:pt x="63" y="836"/>
                    </a:cubicBezTo>
                    <a:cubicBezTo>
                      <a:pt x="62" y="838"/>
                      <a:pt x="61" y="839"/>
                      <a:pt x="59" y="841"/>
                    </a:cubicBezTo>
                    <a:cubicBezTo>
                      <a:pt x="60" y="853"/>
                      <a:pt x="55" y="865"/>
                      <a:pt x="62" y="878"/>
                    </a:cubicBezTo>
                    <a:cubicBezTo>
                      <a:pt x="70" y="894"/>
                      <a:pt x="67" y="900"/>
                      <a:pt x="63" y="916"/>
                    </a:cubicBezTo>
                    <a:cubicBezTo>
                      <a:pt x="59" y="931"/>
                      <a:pt x="53" y="932"/>
                      <a:pt x="53" y="947"/>
                    </a:cubicBezTo>
                    <a:cubicBezTo>
                      <a:pt x="53" y="962"/>
                      <a:pt x="43" y="975"/>
                      <a:pt x="49" y="991"/>
                    </a:cubicBezTo>
                    <a:cubicBezTo>
                      <a:pt x="55" y="1008"/>
                      <a:pt x="53" y="1013"/>
                      <a:pt x="46" y="1013"/>
                    </a:cubicBezTo>
                    <a:cubicBezTo>
                      <a:pt x="39" y="1013"/>
                      <a:pt x="35" y="1027"/>
                      <a:pt x="32" y="1054"/>
                    </a:cubicBezTo>
                    <a:cubicBezTo>
                      <a:pt x="30" y="1081"/>
                      <a:pt x="30" y="1080"/>
                      <a:pt x="47" y="1079"/>
                    </a:cubicBezTo>
                    <a:cubicBezTo>
                      <a:pt x="65" y="1077"/>
                      <a:pt x="51" y="1012"/>
                      <a:pt x="62" y="1012"/>
                    </a:cubicBezTo>
                    <a:cubicBezTo>
                      <a:pt x="72" y="1012"/>
                      <a:pt x="63" y="1001"/>
                      <a:pt x="74" y="998"/>
                    </a:cubicBezTo>
                    <a:cubicBezTo>
                      <a:pt x="85" y="994"/>
                      <a:pt x="75" y="1009"/>
                      <a:pt x="82" y="1012"/>
                    </a:cubicBezTo>
                    <a:cubicBezTo>
                      <a:pt x="89" y="1014"/>
                      <a:pt x="94" y="1021"/>
                      <a:pt x="85" y="1028"/>
                    </a:cubicBezTo>
                    <a:cubicBezTo>
                      <a:pt x="75" y="1036"/>
                      <a:pt x="87" y="1051"/>
                      <a:pt x="82" y="1060"/>
                    </a:cubicBezTo>
                    <a:cubicBezTo>
                      <a:pt x="77" y="1069"/>
                      <a:pt x="70" y="1079"/>
                      <a:pt x="74" y="1090"/>
                    </a:cubicBezTo>
                    <a:cubicBezTo>
                      <a:pt x="78" y="1100"/>
                      <a:pt x="69" y="1100"/>
                      <a:pt x="68" y="1114"/>
                    </a:cubicBezTo>
                    <a:cubicBezTo>
                      <a:pt x="67" y="1128"/>
                      <a:pt x="75" y="1128"/>
                      <a:pt x="70" y="1132"/>
                    </a:cubicBezTo>
                    <a:cubicBezTo>
                      <a:pt x="65" y="1135"/>
                      <a:pt x="76" y="1146"/>
                      <a:pt x="69" y="1148"/>
                    </a:cubicBezTo>
                    <a:cubicBezTo>
                      <a:pt x="62" y="1149"/>
                      <a:pt x="66" y="1160"/>
                      <a:pt x="70" y="1170"/>
                    </a:cubicBezTo>
                    <a:cubicBezTo>
                      <a:pt x="75" y="1180"/>
                      <a:pt x="61" y="1174"/>
                      <a:pt x="54" y="1181"/>
                    </a:cubicBezTo>
                    <a:cubicBezTo>
                      <a:pt x="47" y="1187"/>
                      <a:pt x="61" y="1196"/>
                      <a:pt x="57" y="1205"/>
                    </a:cubicBezTo>
                    <a:cubicBezTo>
                      <a:pt x="52" y="1215"/>
                      <a:pt x="41" y="1201"/>
                      <a:pt x="36" y="1196"/>
                    </a:cubicBezTo>
                    <a:cubicBezTo>
                      <a:pt x="31" y="1191"/>
                      <a:pt x="44" y="1181"/>
                      <a:pt x="50" y="1171"/>
                    </a:cubicBezTo>
                    <a:cubicBezTo>
                      <a:pt x="57" y="1161"/>
                      <a:pt x="44" y="1138"/>
                      <a:pt x="33" y="1143"/>
                    </a:cubicBezTo>
                    <a:cubicBezTo>
                      <a:pt x="22" y="1148"/>
                      <a:pt x="44" y="1162"/>
                      <a:pt x="44" y="1173"/>
                    </a:cubicBezTo>
                    <a:cubicBezTo>
                      <a:pt x="44" y="1184"/>
                      <a:pt x="26" y="1171"/>
                      <a:pt x="27" y="1182"/>
                    </a:cubicBezTo>
                    <a:cubicBezTo>
                      <a:pt x="27" y="1194"/>
                      <a:pt x="15" y="1190"/>
                      <a:pt x="8" y="1198"/>
                    </a:cubicBezTo>
                    <a:cubicBezTo>
                      <a:pt x="2" y="1206"/>
                      <a:pt x="17" y="1214"/>
                      <a:pt x="10" y="1216"/>
                    </a:cubicBezTo>
                    <a:cubicBezTo>
                      <a:pt x="7" y="1217"/>
                      <a:pt x="3" y="1220"/>
                      <a:pt x="0" y="1223"/>
                    </a:cubicBezTo>
                    <a:cubicBezTo>
                      <a:pt x="0" y="1226"/>
                      <a:pt x="1" y="1230"/>
                      <a:pt x="1" y="1234"/>
                    </a:cubicBezTo>
                    <a:cubicBezTo>
                      <a:pt x="4" y="1232"/>
                      <a:pt x="10" y="1233"/>
                      <a:pt x="12" y="1240"/>
                    </a:cubicBezTo>
                    <a:cubicBezTo>
                      <a:pt x="16" y="1251"/>
                      <a:pt x="21" y="1240"/>
                      <a:pt x="31" y="1243"/>
                    </a:cubicBezTo>
                    <a:cubicBezTo>
                      <a:pt x="41" y="1245"/>
                      <a:pt x="40" y="1263"/>
                      <a:pt x="34" y="1262"/>
                    </a:cubicBezTo>
                    <a:cubicBezTo>
                      <a:pt x="28" y="1261"/>
                      <a:pt x="22" y="1273"/>
                      <a:pt x="24" y="1285"/>
                    </a:cubicBezTo>
                    <a:cubicBezTo>
                      <a:pt x="25" y="1297"/>
                      <a:pt x="45" y="1285"/>
                      <a:pt x="54" y="1288"/>
                    </a:cubicBezTo>
                    <a:cubicBezTo>
                      <a:pt x="62" y="1292"/>
                      <a:pt x="60" y="1309"/>
                      <a:pt x="55" y="1303"/>
                    </a:cubicBezTo>
                    <a:cubicBezTo>
                      <a:pt x="50" y="1297"/>
                      <a:pt x="38" y="1287"/>
                      <a:pt x="33" y="1297"/>
                    </a:cubicBezTo>
                    <a:cubicBezTo>
                      <a:pt x="28" y="1307"/>
                      <a:pt x="20" y="1302"/>
                      <a:pt x="14" y="1299"/>
                    </a:cubicBezTo>
                    <a:cubicBezTo>
                      <a:pt x="11" y="1298"/>
                      <a:pt x="6" y="1300"/>
                      <a:pt x="1" y="1303"/>
                    </a:cubicBezTo>
                    <a:cubicBezTo>
                      <a:pt x="6" y="1312"/>
                      <a:pt x="9" y="1323"/>
                      <a:pt x="9" y="1335"/>
                    </a:cubicBezTo>
                    <a:cubicBezTo>
                      <a:pt x="13" y="1333"/>
                      <a:pt x="18" y="1330"/>
                      <a:pt x="20" y="1325"/>
                    </a:cubicBezTo>
                    <a:cubicBezTo>
                      <a:pt x="23" y="1318"/>
                      <a:pt x="33" y="1311"/>
                      <a:pt x="34" y="1326"/>
                    </a:cubicBezTo>
                    <a:cubicBezTo>
                      <a:pt x="35" y="1341"/>
                      <a:pt x="20" y="1334"/>
                      <a:pt x="17" y="1342"/>
                    </a:cubicBezTo>
                    <a:cubicBezTo>
                      <a:pt x="15" y="1349"/>
                      <a:pt x="10" y="1355"/>
                      <a:pt x="4" y="1361"/>
                    </a:cubicBezTo>
                    <a:cubicBezTo>
                      <a:pt x="3" y="1364"/>
                      <a:pt x="2" y="1367"/>
                      <a:pt x="0" y="1369"/>
                    </a:cubicBezTo>
                    <a:cubicBezTo>
                      <a:pt x="0" y="1372"/>
                      <a:pt x="0" y="1375"/>
                      <a:pt x="0" y="1379"/>
                    </a:cubicBezTo>
                    <a:cubicBezTo>
                      <a:pt x="2" y="1381"/>
                      <a:pt x="5" y="1382"/>
                      <a:pt x="7" y="1380"/>
                    </a:cubicBezTo>
                    <a:cubicBezTo>
                      <a:pt x="15" y="1376"/>
                      <a:pt x="5" y="1390"/>
                      <a:pt x="15" y="1392"/>
                    </a:cubicBezTo>
                    <a:cubicBezTo>
                      <a:pt x="24" y="1393"/>
                      <a:pt x="27" y="1385"/>
                      <a:pt x="25" y="1377"/>
                    </a:cubicBezTo>
                    <a:cubicBezTo>
                      <a:pt x="23" y="1369"/>
                      <a:pt x="30" y="1350"/>
                      <a:pt x="39" y="1359"/>
                    </a:cubicBezTo>
                    <a:cubicBezTo>
                      <a:pt x="47" y="1369"/>
                      <a:pt x="35" y="1378"/>
                      <a:pt x="35" y="1386"/>
                    </a:cubicBezTo>
                    <a:cubicBezTo>
                      <a:pt x="35" y="1394"/>
                      <a:pt x="30" y="1405"/>
                      <a:pt x="30" y="1414"/>
                    </a:cubicBezTo>
                    <a:cubicBezTo>
                      <a:pt x="30" y="1423"/>
                      <a:pt x="20" y="1418"/>
                      <a:pt x="21" y="1428"/>
                    </a:cubicBezTo>
                    <a:cubicBezTo>
                      <a:pt x="21" y="1433"/>
                      <a:pt x="16" y="1434"/>
                      <a:pt x="12" y="1434"/>
                    </a:cubicBezTo>
                    <a:cubicBezTo>
                      <a:pt x="13" y="1438"/>
                      <a:pt x="14" y="1442"/>
                      <a:pt x="15" y="1446"/>
                    </a:cubicBezTo>
                    <a:cubicBezTo>
                      <a:pt x="19" y="1448"/>
                      <a:pt x="23" y="1451"/>
                      <a:pt x="26" y="1454"/>
                    </a:cubicBezTo>
                    <a:cubicBezTo>
                      <a:pt x="26" y="1455"/>
                      <a:pt x="27" y="1455"/>
                      <a:pt x="27" y="1455"/>
                    </a:cubicBezTo>
                    <a:cubicBezTo>
                      <a:pt x="35" y="1458"/>
                      <a:pt x="33" y="1460"/>
                      <a:pt x="43" y="1455"/>
                    </a:cubicBezTo>
                    <a:cubicBezTo>
                      <a:pt x="53" y="1451"/>
                      <a:pt x="59" y="1465"/>
                      <a:pt x="50" y="1468"/>
                    </a:cubicBezTo>
                    <a:cubicBezTo>
                      <a:pt x="47" y="1469"/>
                      <a:pt x="43" y="1471"/>
                      <a:pt x="41" y="1473"/>
                    </a:cubicBezTo>
                    <a:cubicBezTo>
                      <a:pt x="41" y="1474"/>
                      <a:pt x="42" y="1475"/>
                      <a:pt x="42" y="1475"/>
                    </a:cubicBezTo>
                    <a:cubicBezTo>
                      <a:pt x="43" y="1478"/>
                      <a:pt x="44" y="1481"/>
                      <a:pt x="45" y="1483"/>
                    </a:cubicBezTo>
                    <a:cubicBezTo>
                      <a:pt x="49" y="1482"/>
                      <a:pt x="52" y="1483"/>
                      <a:pt x="54" y="1488"/>
                    </a:cubicBezTo>
                    <a:cubicBezTo>
                      <a:pt x="57" y="1499"/>
                      <a:pt x="64" y="1495"/>
                      <a:pt x="65" y="1484"/>
                    </a:cubicBezTo>
                    <a:cubicBezTo>
                      <a:pt x="65" y="1472"/>
                      <a:pt x="82" y="1482"/>
                      <a:pt x="85" y="1492"/>
                    </a:cubicBezTo>
                    <a:cubicBezTo>
                      <a:pt x="88" y="1502"/>
                      <a:pt x="67" y="1508"/>
                      <a:pt x="57" y="1505"/>
                    </a:cubicBezTo>
                    <a:cubicBezTo>
                      <a:pt x="53" y="1504"/>
                      <a:pt x="50" y="1505"/>
                      <a:pt x="48" y="1508"/>
                    </a:cubicBezTo>
                    <a:cubicBezTo>
                      <a:pt x="48" y="1514"/>
                      <a:pt x="48" y="1521"/>
                      <a:pt x="48" y="1528"/>
                    </a:cubicBezTo>
                    <a:cubicBezTo>
                      <a:pt x="55" y="1538"/>
                      <a:pt x="63" y="1527"/>
                      <a:pt x="71" y="1518"/>
                    </a:cubicBezTo>
                    <a:cubicBezTo>
                      <a:pt x="79" y="1509"/>
                      <a:pt x="117" y="1512"/>
                      <a:pt x="120" y="1522"/>
                    </a:cubicBezTo>
                    <a:cubicBezTo>
                      <a:pt x="123" y="1532"/>
                      <a:pt x="102" y="1523"/>
                      <a:pt x="100" y="1529"/>
                    </a:cubicBezTo>
                    <a:cubicBezTo>
                      <a:pt x="98" y="1535"/>
                      <a:pt x="82" y="1540"/>
                      <a:pt x="80" y="1533"/>
                    </a:cubicBezTo>
                    <a:cubicBezTo>
                      <a:pt x="78" y="1527"/>
                      <a:pt x="63" y="1536"/>
                      <a:pt x="62" y="1547"/>
                    </a:cubicBezTo>
                    <a:cubicBezTo>
                      <a:pt x="62" y="1557"/>
                      <a:pt x="50" y="1557"/>
                      <a:pt x="63" y="1561"/>
                    </a:cubicBezTo>
                    <a:cubicBezTo>
                      <a:pt x="76" y="1566"/>
                      <a:pt x="72" y="1546"/>
                      <a:pt x="92" y="1547"/>
                    </a:cubicBezTo>
                    <a:cubicBezTo>
                      <a:pt x="112" y="1549"/>
                      <a:pt x="123" y="1526"/>
                      <a:pt x="129" y="1539"/>
                    </a:cubicBezTo>
                    <a:cubicBezTo>
                      <a:pt x="134" y="1552"/>
                      <a:pt x="112" y="1563"/>
                      <a:pt x="104" y="1555"/>
                    </a:cubicBezTo>
                    <a:cubicBezTo>
                      <a:pt x="97" y="1547"/>
                      <a:pt x="87" y="1561"/>
                      <a:pt x="88" y="1573"/>
                    </a:cubicBezTo>
                    <a:cubicBezTo>
                      <a:pt x="89" y="1583"/>
                      <a:pt x="75" y="1576"/>
                      <a:pt x="63" y="1571"/>
                    </a:cubicBezTo>
                    <a:cubicBezTo>
                      <a:pt x="64" y="1571"/>
                      <a:pt x="64" y="1572"/>
                      <a:pt x="64" y="1572"/>
                    </a:cubicBezTo>
                    <a:cubicBezTo>
                      <a:pt x="77" y="1575"/>
                      <a:pt x="88" y="1585"/>
                      <a:pt x="88" y="1603"/>
                    </a:cubicBezTo>
                    <a:cubicBezTo>
                      <a:pt x="97" y="1611"/>
                      <a:pt x="98" y="1619"/>
                      <a:pt x="106" y="1610"/>
                    </a:cubicBezTo>
                    <a:cubicBezTo>
                      <a:pt x="114" y="1601"/>
                      <a:pt x="106" y="1602"/>
                      <a:pt x="100" y="1598"/>
                    </a:cubicBezTo>
                    <a:cubicBezTo>
                      <a:pt x="94" y="1594"/>
                      <a:pt x="99" y="1580"/>
                      <a:pt x="113" y="1587"/>
                    </a:cubicBezTo>
                    <a:cubicBezTo>
                      <a:pt x="127" y="1595"/>
                      <a:pt x="142" y="1580"/>
                      <a:pt x="138" y="1561"/>
                    </a:cubicBezTo>
                    <a:cubicBezTo>
                      <a:pt x="134" y="1541"/>
                      <a:pt x="150" y="1532"/>
                      <a:pt x="167" y="1525"/>
                    </a:cubicBezTo>
                    <a:cubicBezTo>
                      <a:pt x="183" y="1518"/>
                      <a:pt x="174" y="1537"/>
                      <a:pt x="162" y="1543"/>
                    </a:cubicBezTo>
                    <a:cubicBezTo>
                      <a:pt x="150" y="1549"/>
                      <a:pt x="148" y="1553"/>
                      <a:pt x="157" y="1565"/>
                    </a:cubicBezTo>
                    <a:cubicBezTo>
                      <a:pt x="167" y="1576"/>
                      <a:pt x="179" y="1557"/>
                      <a:pt x="187" y="1566"/>
                    </a:cubicBezTo>
                    <a:cubicBezTo>
                      <a:pt x="194" y="1576"/>
                      <a:pt x="172" y="1574"/>
                      <a:pt x="169" y="1583"/>
                    </a:cubicBezTo>
                    <a:cubicBezTo>
                      <a:pt x="165" y="1592"/>
                      <a:pt x="182" y="1603"/>
                      <a:pt x="170" y="1609"/>
                    </a:cubicBezTo>
                    <a:cubicBezTo>
                      <a:pt x="158" y="1616"/>
                      <a:pt x="164" y="1582"/>
                      <a:pt x="157" y="1579"/>
                    </a:cubicBezTo>
                    <a:cubicBezTo>
                      <a:pt x="149" y="1576"/>
                      <a:pt x="143" y="1583"/>
                      <a:pt x="150" y="1602"/>
                    </a:cubicBezTo>
                    <a:cubicBezTo>
                      <a:pt x="157" y="1621"/>
                      <a:pt x="142" y="1604"/>
                      <a:pt x="134" y="1595"/>
                    </a:cubicBezTo>
                    <a:cubicBezTo>
                      <a:pt x="127" y="1586"/>
                      <a:pt x="117" y="1600"/>
                      <a:pt x="126" y="1609"/>
                    </a:cubicBezTo>
                    <a:cubicBezTo>
                      <a:pt x="134" y="1619"/>
                      <a:pt x="109" y="1609"/>
                      <a:pt x="109" y="1624"/>
                    </a:cubicBezTo>
                    <a:cubicBezTo>
                      <a:pt x="109" y="1640"/>
                      <a:pt x="120" y="1627"/>
                      <a:pt x="133" y="1630"/>
                    </a:cubicBezTo>
                    <a:cubicBezTo>
                      <a:pt x="143" y="1633"/>
                      <a:pt x="142" y="1646"/>
                      <a:pt x="145" y="1656"/>
                    </a:cubicBezTo>
                    <a:cubicBezTo>
                      <a:pt x="148" y="1656"/>
                      <a:pt x="151" y="1658"/>
                      <a:pt x="154" y="1659"/>
                    </a:cubicBezTo>
                    <a:cubicBezTo>
                      <a:pt x="154" y="1659"/>
                      <a:pt x="154" y="1659"/>
                      <a:pt x="154" y="1659"/>
                    </a:cubicBezTo>
                    <a:cubicBezTo>
                      <a:pt x="155" y="1651"/>
                      <a:pt x="154" y="1636"/>
                      <a:pt x="161" y="1634"/>
                    </a:cubicBezTo>
                    <a:cubicBezTo>
                      <a:pt x="171" y="1632"/>
                      <a:pt x="162" y="1661"/>
                      <a:pt x="184" y="1669"/>
                    </a:cubicBezTo>
                    <a:cubicBezTo>
                      <a:pt x="206" y="1677"/>
                      <a:pt x="185" y="1664"/>
                      <a:pt x="195" y="1656"/>
                    </a:cubicBezTo>
                    <a:cubicBezTo>
                      <a:pt x="201" y="1651"/>
                      <a:pt x="208" y="1660"/>
                      <a:pt x="214" y="1669"/>
                    </a:cubicBezTo>
                    <a:cubicBezTo>
                      <a:pt x="216" y="1669"/>
                      <a:pt x="218" y="1669"/>
                      <a:pt x="221" y="1669"/>
                    </a:cubicBezTo>
                    <a:cubicBezTo>
                      <a:pt x="224" y="1669"/>
                      <a:pt x="227" y="1669"/>
                      <a:pt x="231" y="1669"/>
                    </a:cubicBezTo>
                    <a:cubicBezTo>
                      <a:pt x="229" y="1666"/>
                      <a:pt x="227" y="1662"/>
                      <a:pt x="224" y="1659"/>
                    </a:cubicBezTo>
                    <a:cubicBezTo>
                      <a:pt x="217" y="1649"/>
                      <a:pt x="232" y="1655"/>
                      <a:pt x="243" y="1659"/>
                    </a:cubicBezTo>
                    <a:cubicBezTo>
                      <a:pt x="254" y="1663"/>
                      <a:pt x="262" y="1665"/>
                      <a:pt x="264" y="1656"/>
                    </a:cubicBezTo>
                    <a:cubicBezTo>
                      <a:pt x="265" y="1652"/>
                      <a:pt x="267" y="1652"/>
                      <a:pt x="270" y="1653"/>
                    </a:cubicBezTo>
                    <a:cubicBezTo>
                      <a:pt x="259" y="1645"/>
                      <a:pt x="221" y="1651"/>
                      <a:pt x="215" y="165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2" name="Freeform 80">
                <a:extLst>
                  <a:ext uri="{FF2B5EF4-FFF2-40B4-BE49-F238E27FC236}">
                    <a16:creationId xmlns:a16="http://schemas.microsoft.com/office/drawing/2014/main" id="{4006205C-A308-44D2-AED3-466857AF3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661" y="4335465"/>
                <a:ext cx="155575" cy="182563"/>
              </a:xfrm>
              <a:custGeom>
                <a:avLst/>
                <a:gdLst>
                  <a:gd name="T0" fmla="*/ 274 w 286"/>
                  <a:gd name="T1" fmla="*/ 180 h 333"/>
                  <a:gd name="T2" fmla="*/ 247 w 286"/>
                  <a:gd name="T3" fmla="*/ 186 h 333"/>
                  <a:gd name="T4" fmla="*/ 232 w 286"/>
                  <a:gd name="T5" fmla="*/ 145 h 333"/>
                  <a:gd name="T6" fmla="*/ 209 w 286"/>
                  <a:gd name="T7" fmla="*/ 114 h 333"/>
                  <a:gd name="T8" fmla="*/ 181 w 286"/>
                  <a:gd name="T9" fmla="*/ 110 h 333"/>
                  <a:gd name="T10" fmla="*/ 165 w 286"/>
                  <a:gd name="T11" fmla="*/ 80 h 333"/>
                  <a:gd name="T12" fmla="*/ 159 w 286"/>
                  <a:gd name="T13" fmla="*/ 34 h 333"/>
                  <a:gd name="T14" fmla="*/ 158 w 286"/>
                  <a:gd name="T15" fmla="*/ 14 h 333"/>
                  <a:gd name="T16" fmla="*/ 152 w 286"/>
                  <a:gd name="T17" fmla="*/ 16 h 333"/>
                  <a:gd name="T18" fmla="*/ 122 w 286"/>
                  <a:gd name="T19" fmla="*/ 1 h 333"/>
                  <a:gd name="T20" fmla="*/ 85 w 286"/>
                  <a:gd name="T21" fmla="*/ 5 h 333"/>
                  <a:gd name="T22" fmla="*/ 46 w 286"/>
                  <a:gd name="T23" fmla="*/ 13 h 333"/>
                  <a:gd name="T24" fmla="*/ 21 w 286"/>
                  <a:gd name="T25" fmla="*/ 48 h 333"/>
                  <a:gd name="T26" fmla="*/ 11 w 286"/>
                  <a:gd name="T27" fmla="*/ 106 h 333"/>
                  <a:gd name="T28" fmla="*/ 0 w 286"/>
                  <a:gd name="T29" fmla="*/ 105 h 333"/>
                  <a:gd name="T30" fmla="*/ 45 w 286"/>
                  <a:gd name="T31" fmla="*/ 158 h 333"/>
                  <a:gd name="T32" fmla="*/ 81 w 286"/>
                  <a:gd name="T33" fmla="*/ 184 h 333"/>
                  <a:gd name="T34" fmla="*/ 117 w 286"/>
                  <a:gd name="T35" fmla="*/ 206 h 333"/>
                  <a:gd name="T36" fmla="*/ 177 w 286"/>
                  <a:gd name="T37" fmla="*/ 240 h 333"/>
                  <a:gd name="T38" fmla="*/ 151 w 286"/>
                  <a:gd name="T39" fmla="*/ 291 h 333"/>
                  <a:gd name="T40" fmla="*/ 141 w 286"/>
                  <a:gd name="T41" fmla="*/ 315 h 333"/>
                  <a:gd name="T42" fmla="*/ 171 w 286"/>
                  <a:gd name="T43" fmla="*/ 323 h 333"/>
                  <a:gd name="T44" fmla="*/ 202 w 286"/>
                  <a:gd name="T45" fmla="*/ 327 h 333"/>
                  <a:gd name="T46" fmla="*/ 230 w 286"/>
                  <a:gd name="T47" fmla="*/ 320 h 333"/>
                  <a:gd name="T48" fmla="*/ 255 w 286"/>
                  <a:gd name="T49" fmla="*/ 305 h 333"/>
                  <a:gd name="T50" fmla="*/ 271 w 286"/>
                  <a:gd name="T51" fmla="*/ 250 h 333"/>
                  <a:gd name="T52" fmla="*/ 274 w 286"/>
                  <a:gd name="T53" fmla="*/ 18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6" h="333">
                    <a:moveTo>
                      <a:pt x="274" y="180"/>
                    </a:moveTo>
                    <a:cubicBezTo>
                      <a:pt x="262" y="173"/>
                      <a:pt x="251" y="186"/>
                      <a:pt x="247" y="186"/>
                    </a:cubicBezTo>
                    <a:cubicBezTo>
                      <a:pt x="243" y="186"/>
                      <a:pt x="234" y="157"/>
                      <a:pt x="232" y="145"/>
                    </a:cubicBezTo>
                    <a:cubicBezTo>
                      <a:pt x="229" y="133"/>
                      <a:pt x="217" y="108"/>
                      <a:pt x="209" y="114"/>
                    </a:cubicBezTo>
                    <a:cubicBezTo>
                      <a:pt x="202" y="119"/>
                      <a:pt x="204" y="111"/>
                      <a:pt x="181" y="110"/>
                    </a:cubicBezTo>
                    <a:cubicBezTo>
                      <a:pt x="159" y="109"/>
                      <a:pt x="160" y="105"/>
                      <a:pt x="165" y="80"/>
                    </a:cubicBezTo>
                    <a:cubicBezTo>
                      <a:pt x="170" y="55"/>
                      <a:pt x="150" y="40"/>
                      <a:pt x="159" y="34"/>
                    </a:cubicBezTo>
                    <a:cubicBezTo>
                      <a:pt x="166" y="30"/>
                      <a:pt x="165" y="25"/>
                      <a:pt x="158" y="14"/>
                    </a:cubicBezTo>
                    <a:cubicBezTo>
                      <a:pt x="156" y="15"/>
                      <a:pt x="154" y="16"/>
                      <a:pt x="152" y="16"/>
                    </a:cubicBezTo>
                    <a:cubicBezTo>
                      <a:pt x="145" y="16"/>
                      <a:pt x="135" y="1"/>
                      <a:pt x="122" y="1"/>
                    </a:cubicBezTo>
                    <a:cubicBezTo>
                      <a:pt x="109" y="1"/>
                      <a:pt x="94" y="0"/>
                      <a:pt x="85" y="5"/>
                    </a:cubicBezTo>
                    <a:cubicBezTo>
                      <a:pt x="75" y="11"/>
                      <a:pt x="57" y="4"/>
                      <a:pt x="46" y="13"/>
                    </a:cubicBezTo>
                    <a:cubicBezTo>
                      <a:pt x="34" y="22"/>
                      <a:pt x="20" y="41"/>
                      <a:pt x="21" y="48"/>
                    </a:cubicBezTo>
                    <a:cubicBezTo>
                      <a:pt x="22" y="56"/>
                      <a:pt x="17" y="104"/>
                      <a:pt x="11" y="106"/>
                    </a:cubicBezTo>
                    <a:cubicBezTo>
                      <a:pt x="10" y="106"/>
                      <a:pt x="6" y="106"/>
                      <a:pt x="0" y="105"/>
                    </a:cubicBezTo>
                    <a:cubicBezTo>
                      <a:pt x="8" y="121"/>
                      <a:pt x="31" y="148"/>
                      <a:pt x="45" y="158"/>
                    </a:cubicBezTo>
                    <a:cubicBezTo>
                      <a:pt x="63" y="171"/>
                      <a:pt x="62" y="182"/>
                      <a:pt x="81" y="184"/>
                    </a:cubicBezTo>
                    <a:cubicBezTo>
                      <a:pt x="100" y="186"/>
                      <a:pt x="110" y="195"/>
                      <a:pt x="117" y="206"/>
                    </a:cubicBezTo>
                    <a:cubicBezTo>
                      <a:pt x="123" y="216"/>
                      <a:pt x="173" y="232"/>
                      <a:pt x="177" y="240"/>
                    </a:cubicBezTo>
                    <a:cubicBezTo>
                      <a:pt x="180" y="248"/>
                      <a:pt x="151" y="271"/>
                      <a:pt x="151" y="291"/>
                    </a:cubicBezTo>
                    <a:cubicBezTo>
                      <a:pt x="151" y="311"/>
                      <a:pt x="141" y="309"/>
                      <a:pt x="141" y="315"/>
                    </a:cubicBezTo>
                    <a:cubicBezTo>
                      <a:pt x="141" y="322"/>
                      <a:pt x="163" y="318"/>
                      <a:pt x="171" y="323"/>
                    </a:cubicBezTo>
                    <a:cubicBezTo>
                      <a:pt x="178" y="329"/>
                      <a:pt x="192" y="320"/>
                      <a:pt x="202" y="327"/>
                    </a:cubicBezTo>
                    <a:cubicBezTo>
                      <a:pt x="211" y="333"/>
                      <a:pt x="222" y="318"/>
                      <a:pt x="230" y="320"/>
                    </a:cubicBezTo>
                    <a:cubicBezTo>
                      <a:pt x="237" y="322"/>
                      <a:pt x="245" y="304"/>
                      <a:pt x="255" y="305"/>
                    </a:cubicBezTo>
                    <a:cubicBezTo>
                      <a:pt x="264" y="306"/>
                      <a:pt x="273" y="266"/>
                      <a:pt x="271" y="250"/>
                    </a:cubicBezTo>
                    <a:cubicBezTo>
                      <a:pt x="269" y="235"/>
                      <a:pt x="286" y="186"/>
                      <a:pt x="274" y="18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3" name="Freeform 81">
                <a:extLst>
                  <a:ext uri="{FF2B5EF4-FFF2-40B4-BE49-F238E27FC236}">
                    <a16:creationId xmlns:a16="http://schemas.microsoft.com/office/drawing/2014/main" id="{6C68D28B-3061-4E5D-A5BC-36D0C7781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673" y="3706814"/>
                <a:ext cx="58738" cy="55563"/>
              </a:xfrm>
              <a:custGeom>
                <a:avLst/>
                <a:gdLst>
                  <a:gd name="T0" fmla="*/ 102 w 107"/>
                  <a:gd name="T1" fmla="*/ 80 h 101"/>
                  <a:gd name="T2" fmla="*/ 107 w 107"/>
                  <a:gd name="T3" fmla="*/ 56 h 101"/>
                  <a:gd name="T4" fmla="*/ 76 w 107"/>
                  <a:gd name="T5" fmla="*/ 10 h 101"/>
                  <a:gd name="T6" fmla="*/ 60 w 107"/>
                  <a:gd name="T7" fmla="*/ 8 h 101"/>
                  <a:gd name="T8" fmla="*/ 28 w 107"/>
                  <a:gd name="T9" fmla="*/ 2 h 101"/>
                  <a:gd name="T10" fmla="*/ 10 w 107"/>
                  <a:gd name="T11" fmla="*/ 1 h 101"/>
                  <a:gd name="T12" fmla="*/ 8 w 107"/>
                  <a:gd name="T13" fmla="*/ 16 h 101"/>
                  <a:gd name="T14" fmla="*/ 16 w 107"/>
                  <a:gd name="T15" fmla="*/ 48 h 101"/>
                  <a:gd name="T16" fmla="*/ 35 w 107"/>
                  <a:gd name="T17" fmla="*/ 44 h 101"/>
                  <a:gd name="T18" fmla="*/ 49 w 107"/>
                  <a:gd name="T19" fmla="*/ 58 h 101"/>
                  <a:gd name="T20" fmla="*/ 72 w 107"/>
                  <a:gd name="T21" fmla="*/ 81 h 101"/>
                  <a:gd name="T22" fmla="*/ 90 w 107"/>
                  <a:gd name="T23" fmla="*/ 100 h 101"/>
                  <a:gd name="T24" fmla="*/ 98 w 107"/>
                  <a:gd name="T25" fmla="*/ 101 h 101"/>
                  <a:gd name="T26" fmla="*/ 102 w 107"/>
                  <a:gd name="T27" fmla="*/ 8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7" h="101">
                    <a:moveTo>
                      <a:pt x="102" y="80"/>
                    </a:moveTo>
                    <a:cubicBezTo>
                      <a:pt x="101" y="76"/>
                      <a:pt x="102" y="65"/>
                      <a:pt x="107" y="56"/>
                    </a:cubicBezTo>
                    <a:cubicBezTo>
                      <a:pt x="96" y="42"/>
                      <a:pt x="83" y="22"/>
                      <a:pt x="76" y="10"/>
                    </a:cubicBezTo>
                    <a:cubicBezTo>
                      <a:pt x="69" y="11"/>
                      <a:pt x="63" y="11"/>
                      <a:pt x="60" y="8"/>
                    </a:cubicBezTo>
                    <a:cubicBezTo>
                      <a:pt x="53" y="2"/>
                      <a:pt x="35" y="6"/>
                      <a:pt x="28" y="2"/>
                    </a:cubicBezTo>
                    <a:cubicBezTo>
                      <a:pt x="24" y="0"/>
                      <a:pt x="17" y="0"/>
                      <a:pt x="10" y="1"/>
                    </a:cubicBezTo>
                    <a:cubicBezTo>
                      <a:pt x="12" y="7"/>
                      <a:pt x="11" y="13"/>
                      <a:pt x="8" y="16"/>
                    </a:cubicBezTo>
                    <a:cubicBezTo>
                      <a:pt x="1" y="21"/>
                      <a:pt x="0" y="41"/>
                      <a:pt x="16" y="48"/>
                    </a:cubicBezTo>
                    <a:cubicBezTo>
                      <a:pt x="32" y="55"/>
                      <a:pt x="27" y="44"/>
                      <a:pt x="35" y="44"/>
                    </a:cubicBezTo>
                    <a:cubicBezTo>
                      <a:pt x="43" y="44"/>
                      <a:pt x="42" y="58"/>
                      <a:pt x="49" y="58"/>
                    </a:cubicBezTo>
                    <a:cubicBezTo>
                      <a:pt x="56" y="58"/>
                      <a:pt x="73" y="68"/>
                      <a:pt x="72" y="81"/>
                    </a:cubicBezTo>
                    <a:cubicBezTo>
                      <a:pt x="71" y="94"/>
                      <a:pt x="78" y="100"/>
                      <a:pt x="90" y="100"/>
                    </a:cubicBezTo>
                    <a:cubicBezTo>
                      <a:pt x="93" y="100"/>
                      <a:pt x="95" y="100"/>
                      <a:pt x="98" y="101"/>
                    </a:cubicBezTo>
                    <a:cubicBezTo>
                      <a:pt x="100" y="92"/>
                      <a:pt x="104" y="85"/>
                      <a:pt x="102" y="8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4" name="Freeform 82">
                <a:extLst>
                  <a:ext uri="{FF2B5EF4-FFF2-40B4-BE49-F238E27FC236}">
                    <a16:creationId xmlns:a16="http://schemas.microsoft.com/office/drawing/2014/main" id="{B766F0B6-37CF-465B-AC22-6CDCDA22E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648" y="3733801"/>
                <a:ext cx="101600" cy="52388"/>
              </a:xfrm>
              <a:custGeom>
                <a:avLst/>
                <a:gdLst>
                  <a:gd name="T0" fmla="*/ 170 w 188"/>
                  <a:gd name="T1" fmla="*/ 34 h 97"/>
                  <a:gd name="T2" fmla="*/ 132 w 188"/>
                  <a:gd name="T3" fmla="*/ 13 h 97"/>
                  <a:gd name="T4" fmla="*/ 129 w 188"/>
                  <a:gd name="T5" fmla="*/ 9 h 97"/>
                  <a:gd name="T6" fmla="*/ 123 w 188"/>
                  <a:gd name="T7" fmla="*/ 6 h 97"/>
                  <a:gd name="T8" fmla="*/ 77 w 188"/>
                  <a:gd name="T9" fmla="*/ 26 h 97"/>
                  <a:gd name="T10" fmla="*/ 26 w 188"/>
                  <a:gd name="T11" fmla="*/ 25 h 97"/>
                  <a:gd name="T12" fmla="*/ 9 w 188"/>
                  <a:gd name="T13" fmla="*/ 7 h 97"/>
                  <a:gd name="T14" fmla="*/ 4 w 188"/>
                  <a:gd name="T15" fmla="*/ 31 h 97"/>
                  <a:gd name="T16" fmla="*/ 0 w 188"/>
                  <a:gd name="T17" fmla="*/ 52 h 97"/>
                  <a:gd name="T18" fmla="*/ 36 w 188"/>
                  <a:gd name="T19" fmla="*/ 67 h 97"/>
                  <a:gd name="T20" fmla="*/ 55 w 188"/>
                  <a:gd name="T21" fmla="*/ 71 h 97"/>
                  <a:gd name="T22" fmla="*/ 84 w 188"/>
                  <a:gd name="T23" fmla="*/ 92 h 97"/>
                  <a:gd name="T24" fmla="*/ 90 w 188"/>
                  <a:gd name="T25" fmla="*/ 84 h 97"/>
                  <a:gd name="T26" fmla="*/ 81 w 188"/>
                  <a:gd name="T27" fmla="*/ 64 h 97"/>
                  <a:gd name="T28" fmla="*/ 98 w 188"/>
                  <a:gd name="T29" fmla="*/ 45 h 97"/>
                  <a:gd name="T30" fmla="*/ 134 w 188"/>
                  <a:gd name="T31" fmla="*/ 32 h 97"/>
                  <a:gd name="T32" fmla="*/ 143 w 188"/>
                  <a:gd name="T33" fmla="*/ 58 h 97"/>
                  <a:gd name="T34" fmla="*/ 162 w 188"/>
                  <a:gd name="T35" fmla="*/ 97 h 97"/>
                  <a:gd name="T36" fmla="*/ 184 w 188"/>
                  <a:gd name="T37" fmla="*/ 72 h 97"/>
                  <a:gd name="T38" fmla="*/ 188 w 188"/>
                  <a:gd name="T39" fmla="*/ 60 h 97"/>
                  <a:gd name="T40" fmla="*/ 170 w 188"/>
                  <a:gd name="T41" fmla="*/ 3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8" h="97">
                    <a:moveTo>
                      <a:pt x="170" y="34"/>
                    </a:moveTo>
                    <a:cubicBezTo>
                      <a:pt x="155" y="32"/>
                      <a:pt x="143" y="24"/>
                      <a:pt x="132" y="13"/>
                    </a:cubicBezTo>
                    <a:cubicBezTo>
                      <a:pt x="131" y="11"/>
                      <a:pt x="130" y="10"/>
                      <a:pt x="129" y="9"/>
                    </a:cubicBezTo>
                    <a:cubicBezTo>
                      <a:pt x="127" y="8"/>
                      <a:pt x="125" y="7"/>
                      <a:pt x="123" y="6"/>
                    </a:cubicBezTo>
                    <a:cubicBezTo>
                      <a:pt x="110" y="0"/>
                      <a:pt x="94" y="9"/>
                      <a:pt x="77" y="26"/>
                    </a:cubicBezTo>
                    <a:cubicBezTo>
                      <a:pt x="61" y="44"/>
                      <a:pt x="40" y="34"/>
                      <a:pt x="26" y="25"/>
                    </a:cubicBezTo>
                    <a:cubicBezTo>
                      <a:pt x="22" y="22"/>
                      <a:pt x="16" y="15"/>
                      <a:pt x="9" y="7"/>
                    </a:cubicBezTo>
                    <a:cubicBezTo>
                      <a:pt x="4" y="16"/>
                      <a:pt x="3" y="27"/>
                      <a:pt x="4" y="31"/>
                    </a:cubicBezTo>
                    <a:cubicBezTo>
                      <a:pt x="6" y="36"/>
                      <a:pt x="2" y="43"/>
                      <a:pt x="0" y="52"/>
                    </a:cubicBezTo>
                    <a:cubicBezTo>
                      <a:pt x="12" y="53"/>
                      <a:pt x="26" y="59"/>
                      <a:pt x="36" y="67"/>
                    </a:cubicBezTo>
                    <a:cubicBezTo>
                      <a:pt x="42" y="67"/>
                      <a:pt x="49" y="68"/>
                      <a:pt x="55" y="71"/>
                    </a:cubicBezTo>
                    <a:cubicBezTo>
                      <a:pt x="66" y="77"/>
                      <a:pt x="76" y="84"/>
                      <a:pt x="84" y="92"/>
                    </a:cubicBezTo>
                    <a:cubicBezTo>
                      <a:pt x="87" y="90"/>
                      <a:pt x="89" y="87"/>
                      <a:pt x="90" y="84"/>
                    </a:cubicBezTo>
                    <a:cubicBezTo>
                      <a:pt x="94" y="76"/>
                      <a:pt x="82" y="73"/>
                      <a:pt x="81" y="64"/>
                    </a:cubicBezTo>
                    <a:cubicBezTo>
                      <a:pt x="79" y="54"/>
                      <a:pt x="95" y="58"/>
                      <a:pt x="98" y="45"/>
                    </a:cubicBezTo>
                    <a:cubicBezTo>
                      <a:pt x="101" y="33"/>
                      <a:pt x="124" y="27"/>
                      <a:pt x="134" y="32"/>
                    </a:cubicBezTo>
                    <a:cubicBezTo>
                      <a:pt x="144" y="37"/>
                      <a:pt x="152" y="45"/>
                      <a:pt x="143" y="58"/>
                    </a:cubicBezTo>
                    <a:cubicBezTo>
                      <a:pt x="136" y="67"/>
                      <a:pt x="150" y="84"/>
                      <a:pt x="162" y="97"/>
                    </a:cubicBezTo>
                    <a:cubicBezTo>
                      <a:pt x="170" y="87"/>
                      <a:pt x="180" y="76"/>
                      <a:pt x="184" y="72"/>
                    </a:cubicBezTo>
                    <a:cubicBezTo>
                      <a:pt x="186" y="70"/>
                      <a:pt x="187" y="66"/>
                      <a:pt x="188" y="60"/>
                    </a:cubicBezTo>
                    <a:cubicBezTo>
                      <a:pt x="183" y="58"/>
                      <a:pt x="177" y="47"/>
                      <a:pt x="170" y="3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5" name="Freeform 83">
                <a:extLst>
                  <a:ext uri="{FF2B5EF4-FFF2-40B4-BE49-F238E27FC236}">
                    <a16:creationId xmlns:a16="http://schemas.microsoft.com/office/drawing/2014/main" id="{266A970E-086A-465E-B3F4-A656433B9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498" y="3694114"/>
                <a:ext cx="209550" cy="327026"/>
              </a:xfrm>
              <a:custGeom>
                <a:avLst/>
                <a:gdLst>
                  <a:gd name="T0" fmla="*/ 377 w 386"/>
                  <a:gd name="T1" fmla="*/ 346 h 602"/>
                  <a:gd name="T2" fmla="*/ 378 w 386"/>
                  <a:gd name="T3" fmla="*/ 318 h 602"/>
                  <a:gd name="T4" fmla="*/ 366 w 386"/>
                  <a:gd name="T5" fmla="*/ 290 h 602"/>
                  <a:gd name="T6" fmla="*/ 374 w 386"/>
                  <a:gd name="T7" fmla="*/ 221 h 602"/>
                  <a:gd name="T8" fmla="*/ 336 w 386"/>
                  <a:gd name="T9" fmla="*/ 210 h 602"/>
                  <a:gd name="T10" fmla="*/ 291 w 386"/>
                  <a:gd name="T11" fmla="*/ 187 h 602"/>
                  <a:gd name="T12" fmla="*/ 236 w 386"/>
                  <a:gd name="T13" fmla="*/ 181 h 602"/>
                  <a:gd name="T14" fmla="*/ 215 w 386"/>
                  <a:gd name="T15" fmla="*/ 132 h 602"/>
                  <a:gd name="T16" fmla="*/ 201 w 386"/>
                  <a:gd name="T17" fmla="*/ 107 h 602"/>
                  <a:gd name="T18" fmla="*/ 186 w 386"/>
                  <a:gd name="T19" fmla="*/ 99 h 602"/>
                  <a:gd name="T20" fmla="*/ 190 w 386"/>
                  <a:gd name="T21" fmla="*/ 82 h 602"/>
                  <a:gd name="T22" fmla="*/ 195 w 386"/>
                  <a:gd name="T23" fmla="*/ 54 h 602"/>
                  <a:gd name="T24" fmla="*/ 224 w 386"/>
                  <a:gd name="T25" fmla="*/ 12 h 602"/>
                  <a:gd name="T26" fmla="*/ 233 w 386"/>
                  <a:gd name="T27" fmla="*/ 5 h 602"/>
                  <a:gd name="T28" fmla="*/ 236 w 386"/>
                  <a:gd name="T29" fmla="*/ 0 h 602"/>
                  <a:gd name="T30" fmla="*/ 230 w 386"/>
                  <a:gd name="T31" fmla="*/ 0 h 602"/>
                  <a:gd name="T32" fmla="*/ 214 w 386"/>
                  <a:gd name="T33" fmla="*/ 10 h 602"/>
                  <a:gd name="T34" fmla="*/ 190 w 386"/>
                  <a:gd name="T35" fmla="*/ 14 h 602"/>
                  <a:gd name="T36" fmla="*/ 168 w 386"/>
                  <a:gd name="T37" fmla="*/ 36 h 602"/>
                  <a:gd name="T38" fmla="*/ 150 w 386"/>
                  <a:gd name="T39" fmla="*/ 41 h 602"/>
                  <a:gd name="T40" fmla="*/ 142 w 386"/>
                  <a:gd name="T41" fmla="*/ 49 h 602"/>
                  <a:gd name="T42" fmla="*/ 135 w 386"/>
                  <a:gd name="T43" fmla="*/ 58 h 602"/>
                  <a:gd name="T44" fmla="*/ 114 w 386"/>
                  <a:gd name="T45" fmla="*/ 75 h 602"/>
                  <a:gd name="T46" fmla="*/ 85 w 386"/>
                  <a:gd name="T47" fmla="*/ 104 h 602"/>
                  <a:gd name="T48" fmla="*/ 67 w 386"/>
                  <a:gd name="T49" fmla="*/ 133 h 602"/>
                  <a:gd name="T50" fmla="*/ 60 w 386"/>
                  <a:gd name="T51" fmla="*/ 134 h 602"/>
                  <a:gd name="T52" fmla="*/ 56 w 386"/>
                  <a:gd name="T53" fmla="*/ 146 h 602"/>
                  <a:gd name="T54" fmla="*/ 34 w 386"/>
                  <a:gd name="T55" fmla="*/ 171 h 602"/>
                  <a:gd name="T56" fmla="*/ 44 w 386"/>
                  <a:gd name="T57" fmla="*/ 182 h 602"/>
                  <a:gd name="T58" fmla="*/ 51 w 386"/>
                  <a:gd name="T59" fmla="*/ 211 h 602"/>
                  <a:gd name="T60" fmla="*/ 51 w 386"/>
                  <a:gd name="T61" fmla="*/ 232 h 602"/>
                  <a:gd name="T62" fmla="*/ 56 w 386"/>
                  <a:gd name="T63" fmla="*/ 290 h 602"/>
                  <a:gd name="T64" fmla="*/ 49 w 386"/>
                  <a:gd name="T65" fmla="*/ 322 h 602"/>
                  <a:gd name="T66" fmla="*/ 23 w 386"/>
                  <a:gd name="T67" fmla="*/ 347 h 602"/>
                  <a:gd name="T68" fmla="*/ 6 w 386"/>
                  <a:gd name="T69" fmla="*/ 371 h 602"/>
                  <a:gd name="T70" fmla="*/ 0 w 386"/>
                  <a:gd name="T71" fmla="*/ 387 h 602"/>
                  <a:gd name="T72" fmla="*/ 40 w 386"/>
                  <a:gd name="T73" fmla="*/ 412 h 602"/>
                  <a:gd name="T74" fmla="*/ 60 w 386"/>
                  <a:gd name="T75" fmla="*/ 430 h 602"/>
                  <a:gd name="T76" fmla="*/ 84 w 386"/>
                  <a:gd name="T77" fmla="*/ 430 h 602"/>
                  <a:gd name="T78" fmla="*/ 107 w 386"/>
                  <a:gd name="T79" fmla="*/ 450 h 602"/>
                  <a:gd name="T80" fmla="*/ 109 w 386"/>
                  <a:gd name="T81" fmla="*/ 452 h 602"/>
                  <a:gd name="T82" fmla="*/ 137 w 386"/>
                  <a:gd name="T83" fmla="*/ 451 h 602"/>
                  <a:gd name="T84" fmla="*/ 156 w 386"/>
                  <a:gd name="T85" fmla="*/ 482 h 602"/>
                  <a:gd name="T86" fmla="*/ 176 w 386"/>
                  <a:gd name="T87" fmla="*/ 506 h 602"/>
                  <a:gd name="T88" fmla="*/ 188 w 386"/>
                  <a:gd name="T89" fmla="*/ 529 h 602"/>
                  <a:gd name="T90" fmla="*/ 225 w 386"/>
                  <a:gd name="T91" fmla="*/ 534 h 602"/>
                  <a:gd name="T92" fmla="*/ 244 w 386"/>
                  <a:gd name="T93" fmla="*/ 532 h 602"/>
                  <a:gd name="T94" fmla="*/ 265 w 386"/>
                  <a:gd name="T95" fmla="*/ 530 h 602"/>
                  <a:gd name="T96" fmla="*/ 289 w 386"/>
                  <a:gd name="T97" fmla="*/ 553 h 602"/>
                  <a:gd name="T98" fmla="*/ 272 w 386"/>
                  <a:gd name="T99" fmla="*/ 584 h 602"/>
                  <a:gd name="T100" fmla="*/ 291 w 386"/>
                  <a:gd name="T101" fmla="*/ 602 h 602"/>
                  <a:gd name="T102" fmla="*/ 293 w 386"/>
                  <a:gd name="T103" fmla="*/ 601 h 602"/>
                  <a:gd name="T104" fmla="*/ 305 w 386"/>
                  <a:gd name="T105" fmla="*/ 551 h 602"/>
                  <a:gd name="T106" fmla="*/ 312 w 386"/>
                  <a:gd name="T107" fmla="*/ 500 h 602"/>
                  <a:gd name="T108" fmla="*/ 291 w 386"/>
                  <a:gd name="T109" fmla="*/ 439 h 602"/>
                  <a:gd name="T110" fmla="*/ 313 w 386"/>
                  <a:gd name="T111" fmla="*/ 419 h 602"/>
                  <a:gd name="T112" fmla="*/ 307 w 386"/>
                  <a:gd name="T113" fmla="*/ 404 h 602"/>
                  <a:gd name="T114" fmla="*/ 298 w 386"/>
                  <a:gd name="T115" fmla="*/ 383 h 602"/>
                  <a:gd name="T116" fmla="*/ 347 w 386"/>
                  <a:gd name="T117" fmla="*/ 379 h 602"/>
                  <a:gd name="T118" fmla="*/ 383 w 386"/>
                  <a:gd name="T119" fmla="*/ 365 h 602"/>
                  <a:gd name="T120" fmla="*/ 377 w 386"/>
                  <a:gd name="T121" fmla="*/ 346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6" h="602">
                    <a:moveTo>
                      <a:pt x="377" y="346"/>
                    </a:moveTo>
                    <a:cubicBezTo>
                      <a:pt x="368" y="338"/>
                      <a:pt x="372" y="327"/>
                      <a:pt x="378" y="318"/>
                    </a:cubicBezTo>
                    <a:cubicBezTo>
                      <a:pt x="385" y="309"/>
                      <a:pt x="374" y="300"/>
                      <a:pt x="366" y="290"/>
                    </a:cubicBezTo>
                    <a:cubicBezTo>
                      <a:pt x="357" y="279"/>
                      <a:pt x="364" y="239"/>
                      <a:pt x="374" y="221"/>
                    </a:cubicBezTo>
                    <a:cubicBezTo>
                      <a:pt x="383" y="203"/>
                      <a:pt x="354" y="207"/>
                      <a:pt x="336" y="210"/>
                    </a:cubicBezTo>
                    <a:cubicBezTo>
                      <a:pt x="318" y="212"/>
                      <a:pt x="302" y="204"/>
                      <a:pt x="291" y="187"/>
                    </a:cubicBezTo>
                    <a:cubicBezTo>
                      <a:pt x="279" y="170"/>
                      <a:pt x="263" y="181"/>
                      <a:pt x="236" y="181"/>
                    </a:cubicBezTo>
                    <a:cubicBezTo>
                      <a:pt x="208" y="182"/>
                      <a:pt x="214" y="146"/>
                      <a:pt x="215" y="132"/>
                    </a:cubicBezTo>
                    <a:cubicBezTo>
                      <a:pt x="216" y="118"/>
                      <a:pt x="201" y="116"/>
                      <a:pt x="201" y="107"/>
                    </a:cubicBezTo>
                    <a:cubicBezTo>
                      <a:pt x="201" y="98"/>
                      <a:pt x="193" y="98"/>
                      <a:pt x="186" y="99"/>
                    </a:cubicBezTo>
                    <a:cubicBezTo>
                      <a:pt x="179" y="100"/>
                      <a:pt x="186" y="89"/>
                      <a:pt x="190" y="82"/>
                    </a:cubicBezTo>
                    <a:cubicBezTo>
                      <a:pt x="195" y="75"/>
                      <a:pt x="195" y="69"/>
                      <a:pt x="195" y="54"/>
                    </a:cubicBezTo>
                    <a:cubicBezTo>
                      <a:pt x="196" y="39"/>
                      <a:pt x="214" y="27"/>
                      <a:pt x="224" y="12"/>
                    </a:cubicBezTo>
                    <a:cubicBezTo>
                      <a:pt x="226" y="9"/>
                      <a:pt x="229" y="6"/>
                      <a:pt x="233" y="5"/>
                    </a:cubicBezTo>
                    <a:cubicBezTo>
                      <a:pt x="234" y="3"/>
                      <a:pt x="235" y="1"/>
                      <a:pt x="236" y="0"/>
                    </a:cubicBezTo>
                    <a:cubicBezTo>
                      <a:pt x="234" y="0"/>
                      <a:pt x="232" y="0"/>
                      <a:pt x="230" y="0"/>
                    </a:cubicBezTo>
                    <a:cubicBezTo>
                      <a:pt x="226" y="5"/>
                      <a:pt x="220" y="8"/>
                      <a:pt x="214" y="10"/>
                    </a:cubicBezTo>
                    <a:cubicBezTo>
                      <a:pt x="206" y="12"/>
                      <a:pt x="198" y="13"/>
                      <a:pt x="190" y="14"/>
                    </a:cubicBezTo>
                    <a:cubicBezTo>
                      <a:pt x="187" y="24"/>
                      <a:pt x="179" y="33"/>
                      <a:pt x="168" y="36"/>
                    </a:cubicBezTo>
                    <a:cubicBezTo>
                      <a:pt x="162" y="37"/>
                      <a:pt x="156" y="39"/>
                      <a:pt x="150" y="41"/>
                    </a:cubicBezTo>
                    <a:cubicBezTo>
                      <a:pt x="147" y="44"/>
                      <a:pt x="145" y="47"/>
                      <a:pt x="142" y="49"/>
                    </a:cubicBezTo>
                    <a:cubicBezTo>
                      <a:pt x="141" y="52"/>
                      <a:pt x="138" y="56"/>
                      <a:pt x="135" y="58"/>
                    </a:cubicBezTo>
                    <a:cubicBezTo>
                      <a:pt x="131" y="66"/>
                      <a:pt x="124" y="73"/>
                      <a:pt x="114" y="75"/>
                    </a:cubicBezTo>
                    <a:cubicBezTo>
                      <a:pt x="111" y="89"/>
                      <a:pt x="99" y="101"/>
                      <a:pt x="85" y="104"/>
                    </a:cubicBezTo>
                    <a:cubicBezTo>
                      <a:pt x="77" y="114"/>
                      <a:pt x="72" y="126"/>
                      <a:pt x="67" y="133"/>
                    </a:cubicBezTo>
                    <a:cubicBezTo>
                      <a:pt x="65" y="136"/>
                      <a:pt x="63" y="136"/>
                      <a:pt x="60" y="134"/>
                    </a:cubicBezTo>
                    <a:cubicBezTo>
                      <a:pt x="59" y="140"/>
                      <a:pt x="58" y="144"/>
                      <a:pt x="56" y="146"/>
                    </a:cubicBezTo>
                    <a:cubicBezTo>
                      <a:pt x="52" y="150"/>
                      <a:pt x="42" y="161"/>
                      <a:pt x="34" y="171"/>
                    </a:cubicBezTo>
                    <a:cubicBezTo>
                      <a:pt x="38" y="175"/>
                      <a:pt x="42" y="179"/>
                      <a:pt x="44" y="182"/>
                    </a:cubicBezTo>
                    <a:cubicBezTo>
                      <a:pt x="54" y="195"/>
                      <a:pt x="48" y="205"/>
                      <a:pt x="51" y="211"/>
                    </a:cubicBezTo>
                    <a:cubicBezTo>
                      <a:pt x="53" y="218"/>
                      <a:pt x="56" y="228"/>
                      <a:pt x="51" y="232"/>
                    </a:cubicBezTo>
                    <a:cubicBezTo>
                      <a:pt x="45" y="236"/>
                      <a:pt x="50" y="282"/>
                      <a:pt x="56" y="290"/>
                    </a:cubicBezTo>
                    <a:cubicBezTo>
                      <a:pt x="63" y="298"/>
                      <a:pt x="56" y="306"/>
                      <a:pt x="49" y="322"/>
                    </a:cubicBezTo>
                    <a:cubicBezTo>
                      <a:pt x="42" y="339"/>
                      <a:pt x="36" y="346"/>
                      <a:pt x="23" y="347"/>
                    </a:cubicBezTo>
                    <a:cubicBezTo>
                      <a:pt x="10" y="348"/>
                      <a:pt x="11" y="371"/>
                      <a:pt x="6" y="371"/>
                    </a:cubicBezTo>
                    <a:cubicBezTo>
                      <a:pt x="3" y="371"/>
                      <a:pt x="1" y="379"/>
                      <a:pt x="0" y="387"/>
                    </a:cubicBezTo>
                    <a:cubicBezTo>
                      <a:pt x="12" y="398"/>
                      <a:pt x="34" y="412"/>
                      <a:pt x="40" y="412"/>
                    </a:cubicBezTo>
                    <a:cubicBezTo>
                      <a:pt x="46" y="412"/>
                      <a:pt x="51" y="424"/>
                      <a:pt x="60" y="430"/>
                    </a:cubicBezTo>
                    <a:cubicBezTo>
                      <a:pt x="69" y="436"/>
                      <a:pt x="81" y="434"/>
                      <a:pt x="84" y="430"/>
                    </a:cubicBezTo>
                    <a:cubicBezTo>
                      <a:pt x="87" y="425"/>
                      <a:pt x="96" y="435"/>
                      <a:pt x="107" y="450"/>
                    </a:cubicBezTo>
                    <a:cubicBezTo>
                      <a:pt x="108" y="451"/>
                      <a:pt x="108" y="452"/>
                      <a:pt x="109" y="452"/>
                    </a:cubicBezTo>
                    <a:cubicBezTo>
                      <a:pt x="119" y="450"/>
                      <a:pt x="131" y="448"/>
                      <a:pt x="137" y="451"/>
                    </a:cubicBezTo>
                    <a:cubicBezTo>
                      <a:pt x="146" y="458"/>
                      <a:pt x="143" y="481"/>
                      <a:pt x="156" y="482"/>
                    </a:cubicBezTo>
                    <a:cubicBezTo>
                      <a:pt x="168" y="484"/>
                      <a:pt x="177" y="498"/>
                      <a:pt x="176" y="506"/>
                    </a:cubicBezTo>
                    <a:cubicBezTo>
                      <a:pt x="175" y="514"/>
                      <a:pt x="189" y="518"/>
                      <a:pt x="188" y="529"/>
                    </a:cubicBezTo>
                    <a:cubicBezTo>
                      <a:pt x="187" y="541"/>
                      <a:pt x="221" y="538"/>
                      <a:pt x="225" y="534"/>
                    </a:cubicBezTo>
                    <a:cubicBezTo>
                      <a:pt x="230" y="530"/>
                      <a:pt x="238" y="528"/>
                      <a:pt x="244" y="532"/>
                    </a:cubicBezTo>
                    <a:cubicBezTo>
                      <a:pt x="250" y="536"/>
                      <a:pt x="260" y="528"/>
                      <a:pt x="265" y="530"/>
                    </a:cubicBezTo>
                    <a:cubicBezTo>
                      <a:pt x="271" y="533"/>
                      <a:pt x="293" y="544"/>
                      <a:pt x="289" y="553"/>
                    </a:cubicBezTo>
                    <a:cubicBezTo>
                      <a:pt x="284" y="562"/>
                      <a:pt x="269" y="576"/>
                      <a:pt x="272" y="584"/>
                    </a:cubicBezTo>
                    <a:cubicBezTo>
                      <a:pt x="275" y="590"/>
                      <a:pt x="286" y="594"/>
                      <a:pt x="291" y="602"/>
                    </a:cubicBezTo>
                    <a:cubicBezTo>
                      <a:pt x="292" y="601"/>
                      <a:pt x="292" y="602"/>
                      <a:pt x="293" y="601"/>
                    </a:cubicBezTo>
                    <a:cubicBezTo>
                      <a:pt x="301" y="599"/>
                      <a:pt x="305" y="562"/>
                      <a:pt x="305" y="551"/>
                    </a:cubicBezTo>
                    <a:cubicBezTo>
                      <a:pt x="305" y="540"/>
                      <a:pt x="309" y="511"/>
                      <a:pt x="312" y="500"/>
                    </a:cubicBezTo>
                    <a:cubicBezTo>
                      <a:pt x="317" y="478"/>
                      <a:pt x="291" y="463"/>
                      <a:pt x="291" y="439"/>
                    </a:cubicBezTo>
                    <a:cubicBezTo>
                      <a:pt x="291" y="416"/>
                      <a:pt x="301" y="429"/>
                      <a:pt x="313" y="419"/>
                    </a:cubicBezTo>
                    <a:cubicBezTo>
                      <a:pt x="325" y="409"/>
                      <a:pt x="312" y="405"/>
                      <a:pt x="307" y="404"/>
                    </a:cubicBezTo>
                    <a:cubicBezTo>
                      <a:pt x="301" y="402"/>
                      <a:pt x="296" y="390"/>
                      <a:pt x="298" y="383"/>
                    </a:cubicBezTo>
                    <a:cubicBezTo>
                      <a:pt x="300" y="376"/>
                      <a:pt x="336" y="379"/>
                      <a:pt x="347" y="379"/>
                    </a:cubicBezTo>
                    <a:cubicBezTo>
                      <a:pt x="358" y="379"/>
                      <a:pt x="383" y="367"/>
                      <a:pt x="383" y="365"/>
                    </a:cubicBezTo>
                    <a:cubicBezTo>
                      <a:pt x="383" y="363"/>
                      <a:pt x="386" y="354"/>
                      <a:pt x="377" y="346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6" name="Freeform 84">
                <a:extLst>
                  <a:ext uri="{FF2B5EF4-FFF2-40B4-BE49-F238E27FC236}">
                    <a16:creationId xmlns:a16="http://schemas.microsoft.com/office/drawing/2014/main" id="{B86AD4E0-DE81-4752-95F0-873DCB1FB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011" y="4133852"/>
                <a:ext cx="215900" cy="284163"/>
              </a:xfrm>
              <a:custGeom>
                <a:avLst/>
                <a:gdLst>
                  <a:gd name="T0" fmla="*/ 390 w 395"/>
                  <a:gd name="T1" fmla="*/ 311 h 520"/>
                  <a:gd name="T2" fmla="*/ 371 w 395"/>
                  <a:gd name="T3" fmla="*/ 275 h 520"/>
                  <a:gd name="T4" fmla="*/ 345 w 395"/>
                  <a:gd name="T5" fmla="*/ 256 h 520"/>
                  <a:gd name="T6" fmla="*/ 309 w 395"/>
                  <a:gd name="T7" fmla="*/ 237 h 520"/>
                  <a:gd name="T8" fmla="*/ 306 w 395"/>
                  <a:gd name="T9" fmla="*/ 206 h 520"/>
                  <a:gd name="T10" fmla="*/ 301 w 395"/>
                  <a:gd name="T11" fmla="*/ 178 h 520"/>
                  <a:gd name="T12" fmla="*/ 289 w 395"/>
                  <a:gd name="T13" fmla="*/ 152 h 520"/>
                  <a:gd name="T14" fmla="*/ 253 w 395"/>
                  <a:gd name="T15" fmla="*/ 143 h 520"/>
                  <a:gd name="T16" fmla="*/ 227 w 395"/>
                  <a:gd name="T17" fmla="*/ 129 h 520"/>
                  <a:gd name="T18" fmla="*/ 213 w 395"/>
                  <a:gd name="T19" fmla="*/ 116 h 520"/>
                  <a:gd name="T20" fmla="*/ 191 w 395"/>
                  <a:gd name="T21" fmla="*/ 110 h 520"/>
                  <a:gd name="T22" fmla="*/ 152 w 395"/>
                  <a:gd name="T23" fmla="*/ 84 h 520"/>
                  <a:gd name="T24" fmla="*/ 142 w 395"/>
                  <a:gd name="T25" fmla="*/ 11 h 520"/>
                  <a:gd name="T26" fmla="*/ 112 w 395"/>
                  <a:gd name="T27" fmla="*/ 9 h 520"/>
                  <a:gd name="T28" fmla="*/ 74 w 395"/>
                  <a:gd name="T29" fmla="*/ 29 h 520"/>
                  <a:gd name="T30" fmla="*/ 46 w 395"/>
                  <a:gd name="T31" fmla="*/ 45 h 520"/>
                  <a:gd name="T32" fmla="*/ 18 w 395"/>
                  <a:gd name="T33" fmla="*/ 53 h 520"/>
                  <a:gd name="T34" fmla="*/ 8 w 395"/>
                  <a:gd name="T35" fmla="*/ 50 h 520"/>
                  <a:gd name="T36" fmla="*/ 30 w 395"/>
                  <a:gd name="T37" fmla="*/ 103 h 520"/>
                  <a:gd name="T38" fmla="*/ 21 w 395"/>
                  <a:gd name="T39" fmla="*/ 122 h 520"/>
                  <a:gd name="T40" fmla="*/ 24 w 395"/>
                  <a:gd name="T41" fmla="*/ 175 h 520"/>
                  <a:gd name="T42" fmla="*/ 16 w 395"/>
                  <a:gd name="T43" fmla="*/ 206 h 520"/>
                  <a:gd name="T44" fmla="*/ 9 w 395"/>
                  <a:gd name="T45" fmla="*/ 238 h 520"/>
                  <a:gd name="T46" fmla="*/ 21 w 395"/>
                  <a:gd name="T47" fmla="*/ 256 h 520"/>
                  <a:gd name="T48" fmla="*/ 4 w 395"/>
                  <a:gd name="T49" fmla="*/ 286 h 520"/>
                  <a:gd name="T50" fmla="*/ 1 w 395"/>
                  <a:gd name="T51" fmla="*/ 301 h 520"/>
                  <a:gd name="T52" fmla="*/ 15 w 395"/>
                  <a:gd name="T53" fmla="*/ 319 h 520"/>
                  <a:gd name="T54" fmla="*/ 22 w 395"/>
                  <a:gd name="T55" fmla="*/ 359 h 520"/>
                  <a:gd name="T56" fmla="*/ 35 w 395"/>
                  <a:gd name="T57" fmla="*/ 380 h 520"/>
                  <a:gd name="T58" fmla="*/ 29 w 395"/>
                  <a:gd name="T59" fmla="*/ 406 h 520"/>
                  <a:gd name="T60" fmla="*/ 40 w 395"/>
                  <a:gd name="T61" fmla="*/ 437 h 520"/>
                  <a:gd name="T62" fmla="*/ 52 w 395"/>
                  <a:gd name="T63" fmla="*/ 471 h 520"/>
                  <a:gd name="T64" fmla="*/ 59 w 395"/>
                  <a:gd name="T65" fmla="*/ 512 h 520"/>
                  <a:gd name="T66" fmla="*/ 103 w 395"/>
                  <a:gd name="T67" fmla="*/ 482 h 520"/>
                  <a:gd name="T68" fmla="*/ 132 w 395"/>
                  <a:gd name="T69" fmla="*/ 481 h 520"/>
                  <a:gd name="T70" fmla="*/ 169 w 395"/>
                  <a:gd name="T71" fmla="*/ 499 h 520"/>
                  <a:gd name="T72" fmla="*/ 188 w 395"/>
                  <a:gd name="T73" fmla="*/ 477 h 520"/>
                  <a:gd name="T74" fmla="*/ 230 w 395"/>
                  <a:gd name="T75" fmla="*/ 477 h 520"/>
                  <a:gd name="T76" fmla="*/ 240 w 395"/>
                  <a:gd name="T77" fmla="*/ 419 h 520"/>
                  <a:gd name="T78" fmla="*/ 265 w 395"/>
                  <a:gd name="T79" fmla="*/ 384 h 520"/>
                  <a:gd name="T80" fmla="*/ 304 w 395"/>
                  <a:gd name="T81" fmla="*/ 376 h 520"/>
                  <a:gd name="T82" fmla="*/ 341 w 395"/>
                  <a:gd name="T83" fmla="*/ 372 h 520"/>
                  <a:gd name="T84" fmla="*/ 371 w 395"/>
                  <a:gd name="T85" fmla="*/ 387 h 520"/>
                  <a:gd name="T86" fmla="*/ 387 w 395"/>
                  <a:gd name="T87" fmla="*/ 360 h 520"/>
                  <a:gd name="T88" fmla="*/ 390 w 395"/>
                  <a:gd name="T89" fmla="*/ 311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5" h="520">
                    <a:moveTo>
                      <a:pt x="390" y="311"/>
                    </a:moveTo>
                    <a:cubicBezTo>
                      <a:pt x="386" y="295"/>
                      <a:pt x="371" y="292"/>
                      <a:pt x="371" y="275"/>
                    </a:cubicBezTo>
                    <a:cubicBezTo>
                      <a:pt x="371" y="257"/>
                      <a:pt x="366" y="255"/>
                      <a:pt x="345" y="256"/>
                    </a:cubicBezTo>
                    <a:cubicBezTo>
                      <a:pt x="324" y="257"/>
                      <a:pt x="310" y="252"/>
                      <a:pt x="309" y="237"/>
                    </a:cubicBezTo>
                    <a:cubicBezTo>
                      <a:pt x="309" y="223"/>
                      <a:pt x="296" y="212"/>
                      <a:pt x="306" y="206"/>
                    </a:cubicBezTo>
                    <a:cubicBezTo>
                      <a:pt x="315" y="201"/>
                      <a:pt x="299" y="191"/>
                      <a:pt x="301" y="178"/>
                    </a:cubicBezTo>
                    <a:cubicBezTo>
                      <a:pt x="303" y="164"/>
                      <a:pt x="295" y="159"/>
                      <a:pt x="289" y="152"/>
                    </a:cubicBezTo>
                    <a:cubicBezTo>
                      <a:pt x="282" y="146"/>
                      <a:pt x="253" y="156"/>
                      <a:pt x="253" y="143"/>
                    </a:cubicBezTo>
                    <a:cubicBezTo>
                      <a:pt x="253" y="131"/>
                      <a:pt x="236" y="129"/>
                      <a:pt x="227" y="129"/>
                    </a:cubicBezTo>
                    <a:cubicBezTo>
                      <a:pt x="217" y="129"/>
                      <a:pt x="224" y="115"/>
                      <a:pt x="213" y="116"/>
                    </a:cubicBezTo>
                    <a:cubicBezTo>
                      <a:pt x="203" y="117"/>
                      <a:pt x="205" y="108"/>
                      <a:pt x="191" y="110"/>
                    </a:cubicBezTo>
                    <a:cubicBezTo>
                      <a:pt x="176" y="113"/>
                      <a:pt x="168" y="105"/>
                      <a:pt x="152" y="84"/>
                    </a:cubicBezTo>
                    <a:cubicBezTo>
                      <a:pt x="137" y="63"/>
                      <a:pt x="139" y="22"/>
                      <a:pt x="142" y="11"/>
                    </a:cubicBezTo>
                    <a:cubicBezTo>
                      <a:pt x="145" y="0"/>
                      <a:pt x="124" y="9"/>
                      <a:pt x="112" y="9"/>
                    </a:cubicBezTo>
                    <a:cubicBezTo>
                      <a:pt x="99" y="9"/>
                      <a:pt x="87" y="20"/>
                      <a:pt x="74" y="29"/>
                    </a:cubicBezTo>
                    <a:cubicBezTo>
                      <a:pt x="60" y="37"/>
                      <a:pt x="53" y="37"/>
                      <a:pt x="46" y="45"/>
                    </a:cubicBezTo>
                    <a:cubicBezTo>
                      <a:pt x="39" y="53"/>
                      <a:pt x="29" y="57"/>
                      <a:pt x="18" y="53"/>
                    </a:cubicBezTo>
                    <a:cubicBezTo>
                      <a:pt x="15" y="52"/>
                      <a:pt x="12" y="51"/>
                      <a:pt x="8" y="50"/>
                    </a:cubicBezTo>
                    <a:cubicBezTo>
                      <a:pt x="13" y="66"/>
                      <a:pt x="27" y="93"/>
                      <a:pt x="30" y="103"/>
                    </a:cubicBezTo>
                    <a:cubicBezTo>
                      <a:pt x="34" y="115"/>
                      <a:pt x="25" y="118"/>
                      <a:pt x="21" y="122"/>
                    </a:cubicBezTo>
                    <a:cubicBezTo>
                      <a:pt x="17" y="127"/>
                      <a:pt x="23" y="167"/>
                      <a:pt x="24" y="175"/>
                    </a:cubicBezTo>
                    <a:cubicBezTo>
                      <a:pt x="25" y="184"/>
                      <a:pt x="11" y="201"/>
                      <a:pt x="16" y="206"/>
                    </a:cubicBezTo>
                    <a:cubicBezTo>
                      <a:pt x="22" y="212"/>
                      <a:pt x="9" y="228"/>
                      <a:pt x="9" y="238"/>
                    </a:cubicBezTo>
                    <a:cubicBezTo>
                      <a:pt x="9" y="248"/>
                      <a:pt x="21" y="248"/>
                      <a:pt x="21" y="256"/>
                    </a:cubicBezTo>
                    <a:cubicBezTo>
                      <a:pt x="21" y="264"/>
                      <a:pt x="11" y="281"/>
                      <a:pt x="4" y="286"/>
                    </a:cubicBezTo>
                    <a:cubicBezTo>
                      <a:pt x="1" y="288"/>
                      <a:pt x="0" y="294"/>
                      <a:pt x="1" y="301"/>
                    </a:cubicBezTo>
                    <a:cubicBezTo>
                      <a:pt x="3" y="300"/>
                      <a:pt x="5" y="310"/>
                      <a:pt x="15" y="319"/>
                    </a:cubicBezTo>
                    <a:cubicBezTo>
                      <a:pt x="26" y="329"/>
                      <a:pt x="13" y="345"/>
                      <a:pt x="22" y="359"/>
                    </a:cubicBezTo>
                    <a:cubicBezTo>
                      <a:pt x="32" y="372"/>
                      <a:pt x="42" y="373"/>
                      <a:pt x="35" y="380"/>
                    </a:cubicBezTo>
                    <a:cubicBezTo>
                      <a:pt x="29" y="386"/>
                      <a:pt x="36" y="399"/>
                      <a:pt x="29" y="406"/>
                    </a:cubicBezTo>
                    <a:cubicBezTo>
                      <a:pt x="21" y="413"/>
                      <a:pt x="32" y="433"/>
                      <a:pt x="40" y="437"/>
                    </a:cubicBezTo>
                    <a:cubicBezTo>
                      <a:pt x="49" y="441"/>
                      <a:pt x="43" y="461"/>
                      <a:pt x="52" y="471"/>
                    </a:cubicBezTo>
                    <a:cubicBezTo>
                      <a:pt x="60" y="481"/>
                      <a:pt x="56" y="504"/>
                      <a:pt x="59" y="512"/>
                    </a:cubicBezTo>
                    <a:cubicBezTo>
                      <a:pt x="62" y="520"/>
                      <a:pt x="88" y="501"/>
                      <a:pt x="103" y="482"/>
                    </a:cubicBezTo>
                    <a:cubicBezTo>
                      <a:pt x="118" y="464"/>
                      <a:pt x="117" y="479"/>
                      <a:pt x="132" y="481"/>
                    </a:cubicBezTo>
                    <a:cubicBezTo>
                      <a:pt x="146" y="483"/>
                      <a:pt x="162" y="483"/>
                      <a:pt x="169" y="499"/>
                    </a:cubicBezTo>
                    <a:cubicBezTo>
                      <a:pt x="175" y="514"/>
                      <a:pt x="183" y="483"/>
                      <a:pt x="188" y="477"/>
                    </a:cubicBezTo>
                    <a:cubicBezTo>
                      <a:pt x="192" y="470"/>
                      <a:pt x="225" y="479"/>
                      <a:pt x="230" y="477"/>
                    </a:cubicBezTo>
                    <a:cubicBezTo>
                      <a:pt x="236" y="475"/>
                      <a:pt x="241" y="427"/>
                      <a:pt x="240" y="419"/>
                    </a:cubicBezTo>
                    <a:cubicBezTo>
                      <a:pt x="239" y="412"/>
                      <a:pt x="253" y="393"/>
                      <a:pt x="265" y="384"/>
                    </a:cubicBezTo>
                    <a:cubicBezTo>
                      <a:pt x="276" y="375"/>
                      <a:pt x="294" y="382"/>
                      <a:pt x="304" y="376"/>
                    </a:cubicBezTo>
                    <a:cubicBezTo>
                      <a:pt x="313" y="371"/>
                      <a:pt x="328" y="372"/>
                      <a:pt x="341" y="372"/>
                    </a:cubicBezTo>
                    <a:cubicBezTo>
                      <a:pt x="354" y="372"/>
                      <a:pt x="364" y="387"/>
                      <a:pt x="371" y="387"/>
                    </a:cubicBezTo>
                    <a:cubicBezTo>
                      <a:pt x="379" y="387"/>
                      <a:pt x="388" y="373"/>
                      <a:pt x="387" y="360"/>
                    </a:cubicBezTo>
                    <a:cubicBezTo>
                      <a:pt x="385" y="346"/>
                      <a:pt x="395" y="328"/>
                      <a:pt x="390" y="31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7" name="Freeform 85">
                <a:extLst>
                  <a:ext uri="{FF2B5EF4-FFF2-40B4-BE49-F238E27FC236}">
                    <a16:creationId xmlns:a16="http://schemas.microsoft.com/office/drawing/2014/main" id="{26584D49-9025-44EF-B634-44270EEC1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048" y="3937002"/>
                <a:ext cx="227013" cy="381001"/>
              </a:xfrm>
              <a:custGeom>
                <a:avLst/>
                <a:gdLst>
                  <a:gd name="T0" fmla="*/ 413 w 417"/>
                  <a:gd name="T1" fmla="*/ 464 h 699"/>
                  <a:gd name="T2" fmla="*/ 391 w 417"/>
                  <a:gd name="T3" fmla="*/ 411 h 699"/>
                  <a:gd name="T4" fmla="*/ 359 w 417"/>
                  <a:gd name="T5" fmla="*/ 413 h 699"/>
                  <a:gd name="T6" fmla="*/ 352 w 417"/>
                  <a:gd name="T7" fmla="*/ 364 h 699"/>
                  <a:gd name="T8" fmla="*/ 338 w 417"/>
                  <a:gd name="T9" fmla="*/ 368 h 699"/>
                  <a:gd name="T10" fmla="*/ 303 w 417"/>
                  <a:gd name="T11" fmla="*/ 373 h 699"/>
                  <a:gd name="T12" fmla="*/ 286 w 417"/>
                  <a:gd name="T13" fmla="*/ 352 h 699"/>
                  <a:gd name="T14" fmla="*/ 270 w 417"/>
                  <a:gd name="T15" fmla="*/ 338 h 699"/>
                  <a:gd name="T16" fmla="*/ 257 w 417"/>
                  <a:gd name="T17" fmla="*/ 306 h 699"/>
                  <a:gd name="T18" fmla="*/ 248 w 417"/>
                  <a:gd name="T19" fmla="*/ 274 h 699"/>
                  <a:gd name="T20" fmla="*/ 253 w 417"/>
                  <a:gd name="T21" fmla="*/ 249 h 699"/>
                  <a:gd name="T22" fmla="*/ 267 w 417"/>
                  <a:gd name="T23" fmla="*/ 230 h 699"/>
                  <a:gd name="T24" fmla="*/ 278 w 417"/>
                  <a:gd name="T25" fmla="*/ 194 h 699"/>
                  <a:gd name="T26" fmla="*/ 306 w 417"/>
                  <a:gd name="T27" fmla="*/ 172 h 699"/>
                  <a:gd name="T28" fmla="*/ 345 w 417"/>
                  <a:gd name="T29" fmla="*/ 156 h 699"/>
                  <a:gd name="T30" fmla="*/ 371 w 417"/>
                  <a:gd name="T31" fmla="*/ 154 h 699"/>
                  <a:gd name="T32" fmla="*/ 352 w 417"/>
                  <a:gd name="T33" fmla="*/ 136 h 699"/>
                  <a:gd name="T34" fmla="*/ 369 w 417"/>
                  <a:gd name="T35" fmla="*/ 105 h 699"/>
                  <a:gd name="T36" fmla="*/ 345 w 417"/>
                  <a:gd name="T37" fmla="*/ 82 h 699"/>
                  <a:gd name="T38" fmla="*/ 324 w 417"/>
                  <a:gd name="T39" fmla="*/ 84 h 699"/>
                  <a:gd name="T40" fmla="*/ 305 w 417"/>
                  <a:gd name="T41" fmla="*/ 86 h 699"/>
                  <a:gd name="T42" fmla="*/ 268 w 417"/>
                  <a:gd name="T43" fmla="*/ 81 h 699"/>
                  <a:gd name="T44" fmla="*/ 256 w 417"/>
                  <a:gd name="T45" fmla="*/ 58 h 699"/>
                  <a:gd name="T46" fmla="*/ 236 w 417"/>
                  <a:gd name="T47" fmla="*/ 34 h 699"/>
                  <a:gd name="T48" fmla="*/ 217 w 417"/>
                  <a:gd name="T49" fmla="*/ 3 h 699"/>
                  <a:gd name="T50" fmla="*/ 189 w 417"/>
                  <a:gd name="T51" fmla="*/ 4 h 699"/>
                  <a:gd name="T52" fmla="*/ 196 w 417"/>
                  <a:gd name="T53" fmla="*/ 31 h 699"/>
                  <a:gd name="T54" fmla="*/ 178 w 417"/>
                  <a:gd name="T55" fmla="*/ 69 h 699"/>
                  <a:gd name="T56" fmla="*/ 115 w 417"/>
                  <a:gd name="T57" fmla="*/ 109 h 699"/>
                  <a:gd name="T58" fmla="*/ 86 w 417"/>
                  <a:gd name="T59" fmla="*/ 168 h 699"/>
                  <a:gd name="T60" fmla="*/ 63 w 417"/>
                  <a:gd name="T61" fmla="*/ 170 h 699"/>
                  <a:gd name="T62" fmla="*/ 39 w 417"/>
                  <a:gd name="T63" fmla="*/ 162 h 699"/>
                  <a:gd name="T64" fmla="*/ 39 w 417"/>
                  <a:gd name="T65" fmla="*/ 143 h 699"/>
                  <a:gd name="T66" fmla="*/ 32 w 417"/>
                  <a:gd name="T67" fmla="*/ 124 h 699"/>
                  <a:gd name="T68" fmla="*/ 6 w 417"/>
                  <a:gd name="T69" fmla="*/ 156 h 699"/>
                  <a:gd name="T70" fmla="*/ 18 w 417"/>
                  <a:gd name="T71" fmla="*/ 208 h 699"/>
                  <a:gd name="T72" fmla="*/ 8 w 417"/>
                  <a:gd name="T73" fmla="*/ 218 h 699"/>
                  <a:gd name="T74" fmla="*/ 34 w 417"/>
                  <a:gd name="T75" fmla="*/ 243 h 699"/>
                  <a:gd name="T76" fmla="*/ 53 w 417"/>
                  <a:gd name="T77" fmla="*/ 258 h 699"/>
                  <a:gd name="T78" fmla="*/ 67 w 417"/>
                  <a:gd name="T79" fmla="*/ 289 h 699"/>
                  <a:gd name="T80" fmla="*/ 75 w 417"/>
                  <a:gd name="T81" fmla="*/ 301 h 699"/>
                  <a:gd name="T82" fmla="*/ 93 w 417"/>
                  <a:gd name="T83" fmla="*/ 345 h 699"/>
                  <a:gd name="T84" fmla="*/ 135 w 417"/>
                  <a:gd name="T85" fmla="*/ 372 h 699"/>
                  <a:gd name="T86" fmla="*/ 150 w 417"/>
                  <a:gd name="T87" fmla="*/ 446 h 699"/>
                  <a:gd name="T88" fmla="*/ 181 w 417"/>
                  <a:gd name="T89" fmla="*/ 509 h 699"/>
                  <a:gd name="T90" fmla="*/ 179 w 417"/>
                  <a:gd name="T91" fmla="*/ 530 h 699"/>
                  <a:gd name="T92" fmla="*/ 214 w 417"/>
                  <a:gd name="T93" fmla="*/ 581 h 699"/>
                  <a:gd name="T94" fmla="*/ 230 w 417"/>
                  <a:gd name="T95" fmla="*/ 592 h 699"/>
                  <a:gd name="T96" fmla="*/ 323 w 417"/>
                  <a:gd name="T97" fmla="*/ 658 h 699"/>
                  <a:gd name="T98" fmla="*/ 361 w 417"/>
                  <a:gd name="T99" fmla="*/ 692 h 699"/>
                  <a:gd name="T100" fmla="*/ 363 w 417"/>
                  <a:gd name="T101" fmla="*/ 699 h 699"/>
                  <a:gd name="T102" fmla="*/ 370 w 417"/>
                  <a:gd name="T103" fmla="*/ 693 h 699"/>
                  <a:gd name="T104" fmla="*/ 383 w 417"/>
                  <a:gd name="T105" fmla="*/ 663 h 699"/>
                  <a:gd name="T106" fmla="*/ 384 w 417"/>
                  <a:gd name="T107" fmla="*/ 662 h 699"/>
                  <a:gd name="T108" fmla="*/ 387 w 417"/>
                  <a:gd name="T109" fmla="*/ 647 h 699"/>
                  <a:gd name="T110" fmla="*/ 404 w 417"/>
                  <a:gd name="T111" fmla="*/ 617 h 699"/>
                  <a:gd name="T112" fmla="*/ 392 w 417"/>
                  <a:gd name="T113" fmla="*/ 599 h 699"/>
                  <a:gd name="T114" fmla="*/ 399 w 417"/>
                  <a:gd name="T115" fmla="*/ 567 h 699"/>
                  <a:gd name="T116" fmla="*/ 407 w 417"/>
                  <a:gd name="T117" fmla="*/ 536 h 699"/>
                  <a:gd name="T118" fmla="*/ 404 w 417"/>
                  <a:gd name="T119" fmla="*/ 483 h 699"/>
                  <a:gd name="T120" fmla="*/ 413 w 417"/>
                  <a:gd name="T121" fmla="*/ 464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7" h="699">
                    <a:moveTo>
                      <a:pt x="413" y="464"/>
                    </a:moveTo>
                    <a:cubicBezTo>
                      <a:pt x="410" y="454"/>
                      <a:pt x="396" y="427"/>
                      <a:pt x="391" y="411"/>
                    </a:cubicBezTo>
                    <a:cubicBezTo>
                      <a:pt x="380" y="409"/>
                      <a:pt x="367" y="410"/>
                      <a:pt x="359" y="413"/>
                    </a:cubicBezTo>
                    <a:cubicBezTo>
                      <a:pt x="349" y="417"/>
                      <a:pt x="352" y="379"/>
                      <a:pt x="352" y="364"/>
                    </a:cubicBezTo>
                    <a:cubicBezTo>
                      <a:pt x="352" y="350"/>
                      <a:pt x="341" y="358"/>
                      <a:pt x="338" y="368"/>
                    </a:cubicBezTo>
                    <a:cubicBezTo>
                      <a:pt x="334" y="377"/>
                      <a:pt x="319" y="373"/>
                      <a:pt x="303" y="373"/>
                    </a:cubicBezTo>
                    <a:cubicBezTo>
                      <a:pt x="288" y="373"/>
                      <a:pt x="296" y="351"/>
                      <a:pt x="286" y="352"/>
                    </a:cubicBezTo>
                    <a:cubicBezTo>
                      <a:pt x="277" y="353"/>
                      <a:pt x="269" y="349"/>
                      <a:pt x="270" y="338"/>
                    </a:cubicBezTo>
                    <a:cubicBezTo>
                      <a:pt x="271" y="327"/>
                      <a:pt x="263" y="318"/>
                      <a:pt x="257" y="306"/>
                    </a:cubicBezTo>
                    <a:cubicBezTo>
                      <a:pt x="250" y="294"/>
                      <a:pt x="242" y="281"/>
                      <a:pt x="248" y="274"/>
                    </a:cubicBezTo>
                    <a:cubicBezTo>
                      <a:pt x="254" y="266"/>
                      <a:pt x="244" y="259"/>
                      <a:pt x="253" y="249"/>
                    </a:cubicBezTo>
                    <a:cubicBezTo>
                      <a:pt x="261" y="239"/>
                      <a:pt x="270" y="243"/>
                      <a:pt x="267" y="230"/>
                    </a:cubicBezTo>
                    <a:cubicBezTo>
                      <a:pt x="264" y="216"/>
                      <a:pt x="277" y="209"/>
                      <a:pt x="278" y="194"/>
                    </a:cubicBezTo>
                    <a:cubicBezTo>
                      <a:pt x="279" y="180"/>
                      <a:pt x="293" y="184"/>
                      <a:pt x="306" y="172"/>
                    </a:cubicBezTo>
                    <a:cubicBezTo>
                      <a:pt x="320" y="160"/>
                      <a:pt x="334" y="167"/>
                      <a:pt x="345" y="156"/>
                    </a:cubicBezTo>
                    <a:cubicBezTo>
                      <a:pt x="356" y="145"/>
                      <a:pt x="363" y="154"/>
                      <a:pt x="371" y="154"/>
                    </a:cubicBezTo>
                    <a:cubicBezTo>
                      <a:pt x="366" y="146"/>
                      <a:pt x="355" y="142"/>
                      <a:pt x="352" y="136"/>
                    </a:cubicBezTo>
                    <a:cubicBezTo>
                      <a:pt x="349" y="128"/>
                      <a:pt x="364" y="114"/>
                      <a:pt x="369" y="105"/>
                    </a:cubicBezTo>
                    <a:cubicBezTo>
                      <a:pt x="373" y="96"/>
                      <a:pt x="351" y="85"/>
                      <a:pt x="345" y="82"/>
                    </a:cubicBezTo>
                    <a:cubicBezTo>
                      <a:pt x="340" y="80"/>
                      <a:pt x="330" y="88"/>
                      <a:pt x="324" y="84"/>
                    </a:cubicBezTo>
                    <a:cubicBezTo>
                      <a:pt x="318" y="80"/>
                      <a:pt x="310" y="82"/>
                      <a:pt x="305" y="86"/>
                    </a:cubicBezTo>
                    <a:cubicBezTo>
                      <a:pt x="301" y="90"/>
                      <a:pt x="267" y="93"/>
                      <a:pt x="268" y="81"/>
                    </a:cubicBezTo>
                    <a:cubicBezTo>
                      <a:pt x="269" y="70"/>
                      <a:pt x="255" y="66"/>
                      <a:pt x="256" y="58"/>
                    </a:cubicBezTo>
                    <a:cubicBezTo>
                      <a:pt x="257" y="50"/>
                      <a:pt x="248" y="36"/>
                      <a:pt x="236" y="34"/>
                    </a:cubicBezTo>
                    <a:cubicBezTo>
                      <a:pt x="223" y="33"/>
                      <a:pt x="226" y="10"/>
                      <a:pt x="217" y="3"/>
                    </a:cubicBezTo>
                    <a:cubicBezTo>
                      <a:pt x="211" y="0"/>
                      <a:pt x="199" y="2"/>
                      <a:pt x="189" y="4"/>
                    </a:cubicBezTo>
                    <a:cubicBezTo>
                      <a:pt x="200" y="18"/>
                      <a:pt x="203" y="24"/>
                      <a:pt x="196" y="31"/>
                    </a:cubicBezTo>
                    <a:cubicBezTo>
                      <a:pt x="187" y="40"/>
                      <a:pt x="196" y="41"/>
                      <a:pt x="178" y="69"/>
                    </a:cubicBezTo>
                    <a:cubicBezTo>
                      <a:pt x="161" y="96"/>
                      <a:pt x="130" y="103"/>
                      <a:pt x="115" y="109"/>
                    </a:cubicBezTo>
                    <a:cubicBezTo>
                      <a:pt x="100" y="114"/>
                      <a:pt x="94" y="146"/>
                      <a:pt x="86" y="168"/>
                    </a:cubicBezTo>
                    <a:cubicBezTo>
                      <a:pt x="78" y="191"/>
                      <a:pt x="71" y="183"/>
                      <a:pt x="63" y="170"/>
                    </a:cubicBezTo>
                    <a:cubicBezTo>
                      <a:pt x="55" y="157"/>
                      <a:pt x="48" y="172"/>
                      <a:pt x="39" y="162"/>
                    </a:cubicBezTo>
                    <a:cubicBezTo>
                      <a:pt x="29" y="152"/>
                      <a:pt x="33" y="152"/>
                      <a:pt x="39" y="143"/>
                    </a:cubicBezTo>
                    <a:cubicBezTo>
                      <a:pt x="41" y="138"/>
                      <a:pt x="38" y="131"/>
                      <a:pt x="32" y="124"/>
                    </a:cubicBezTo>
                    <a:cubicBezTo>
                      <a:pt x="22" y="126"/>
                      <a:pt x="11" y="143"/>
                      <a:pt x="6" y="156"/>
                    </a:cubicBezTo>
                    <a:cubicBezTo>
                      <a:pt x="0" y="171"/>
                      <a:pt x="16" y="198"/>
                      <a:pt x="18" y="208"/>
                    </a:cubicBezTo>
                    <a:cubicBezTo>
                      <a:pt x="20" y="218"/>
                      <a:pt x="9" y="209"/>
                      <a:pt x="8" y="218"/>
                    </a:cubicBezTo>
                    <a:cubicBezTo>
                      <a:pt x="7" y="225"/>
                      <a:pt x="22" y="235"/>
                      <a:pt x="34" y="243"/>
                    </a:cubicBezTo>
                    <a:cubicBezTo>
                      <a:pt x="41" y="246"/>
                      <a:pt x="48" y="250"/>
                      <a:pt x="53" y="258"/>
                    </a:cubicBezTo>
                    <a:cubicBezTo>
                      <a:pt x="60" y="268"/>
                      <a:pt x="64" y="278"/>
                      <a:pt x="67" y="289"/>
                    </a:cubicBezTo>
                    <a:cubicBezTo>
                      <a:pt x="70" y="294"/>
                      <a:pt x="72" y="298"/>
                      <a:pt x="75" y="301"/>
                    </a:cubicBezTo>
                    <a:cubicBezTo>
                      <a:pt x="84" y="313"/>
                      <a:pt x="86" y="323"/>
                      <a:pt x="93" y="345"/>
                    </a:cubicBezTo>
                    <a:cubicBezTo>
                      <a:pt x="106" y="355"/>
                      <a:pt x="124" y="357"/>
                      <a:pt x="135" y="372"/>
                    </a:cubicBezTo>
                    <a:cubicBezTo>
                      <a:pt x="154" y="396"/>
                      <a:pt x="142" y="420"/>
                      <a:pt x="150" y="446"/>
                    </a:cubicBezTo>
                    <a:cubicBezTo>
                      <a:pt x="158" y="470"/>
                      <a:pt x="178" y="482"/>
                      <a:pt x="181" y="509"/>
                    </a:cubicBezTo>
                    <a:cubicBezTo>
                      <a:pt x="182" y="517"/>
                      <a:pt x="181" y="524"/>
                      <a:pt x="179" y="530"/>
                    </a:cubicBezTo>
                    <a:cubicBezTo>
                      <a:pt x="193" y="545"/>
                      <a:pt x="204" y="562"/>
                      <a:pt x="214" y="581"/>
                    </a:cubicBezTo>
                    <a:cubicBezTo>
                      <a:pt x="218" y="585"/>
                      <a:pt x="224" y="588"/>
                      <a:pt x="230" y="592"/>
                    </a:cubicBezTo>
                    <a:cubicBezTo>
                      <a:pt x="260" y="609"/>
                      <a:pt x="315" y="642"/>
                      <a:pt x="323" y="658"/>
                    </a:cubicBezTo>
                    <a:cubicBezTo>
                      <a:pt x="330" y="674"/>
                      <a:pt x="356" y="689"/>
                      <a:pt x="361" y="692"/>
                    </a:cubicBezTo>
                    <a:cubicBezTo>
                      <a:pt x="363" y="693"/>
                      <a:pt x="363" y="696"/>
                      <a:pt x="363" y="699"/>
                    </a:cubicBezTo>
                    <a:cubicBezTo>
                      <a:pt x="366" y="696"/>
                      <a:pt x="368" y="694"/>
                      <a:pt x="370" y="693"/>
                    </a:cubicBezTo>
                    <a:cubicBezTo>
                      <a:pt x="379" y="688"/>
                      <a:pt x="380" y="669"/>
                      <a:pt x="383" y="663"/>
                    </a:cubicBezTo>
                    <a:cubicBezTo>
                      <a:pt x="384" y="663"/>
                      <a:pt x="384" y="662"/>
                      <a:pt x="384" y="662"/>
                    </a:cubicBezTo>
                    <a:cubicBezTo>
                      <a:pt x="383" y="655"/>
                      <a:pt x="384" y="649"/>
                      <a:pt x="387" y="647"/>
                    </a:cubicBezTo>
                    <a:cubicBezTo>
                      <a:pt x="394" y="642"/>
                      <a:pt x="404" y="625"/>
                      <a:pt x="404" y="617"/>
                    </a:cubicBezTo>
                    <a:cubicBezTo>
                      <a:pt x="404" y="609"/>
                      <a:pt x="392" y="609"/>
                      <a:pt x="392" y="599"/>
                    </a:cubicBezTo>
                    <a:cubicBezTo>
                      <a:pt x="392" y="589"/>
                      <a:pt x="405" y="573"/>
                      <a:pt x="399" y="567"/>
                    </a:cubicBezTo>
                    <a:cubicBezTo>
                      <a:pt x="394" y="562"/>
                      <a:pt x="408" y="545"/>
                      <a:pt x="407" y="536"/>
                    </a:cubicBezTo>
                    <a:cubicBezTo>
                      <a:pt x="406" y="528"/>
                      <a:pt x="400" y="488"/>
                      <a:pt x="404" y="483"/>
                    </a:cubicBezTo>
                    <a:cubicBezTo>
                      <a:pt x="408" y="479"/>
                      <a:pt x="417" y="476"/>
                      <a:pt x="413" y="46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8" name="Freeform 86">
                <a:extLst>
                  <a:ext uri="{FF2B5EF4-FFF2-40B4-BE49-F238E27FC236}">
                    <a16:creationId xmlns:a16="http://schemas.microsoft.com/office/drawing/2014/main" id="{D47F942C-6F95-4E4C-88EE-1F6A43EB4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336" y="3686176"/>
                <a:ext cx="242888" cy="236538"/>
              </a:xfrm>
              <a:custGeom>
                <a:avLst/>
                <a:gdLst>
                  <a:gd name="T0" fmla="*/ 396 w 446"/>
                  <a:gd name="T1" fmla="*/ 132 h 435"/>
                  <a:gd name="T2" fmla="*/ 388 w 446"/>
                  <a:gd name="T3" fmla="*/ 130 h 435"/>
                  <a:gd name="T4" fmla="*/ 366 w 446"/>
                  <a:gd name="T5" fmla="*/ 112 h 435"/>
                  <a:gd name="T6" fmla="*/ 361 w 446"/>
                  <a:gd name="T7" fmla="*/ 63 h 435"/>
                  <a:gd name="T8" fmla="*/ 338 w 446"/>
                  <a:gd name="T9" fmla="*/ 53 h 435"/>
                  <a:gd name="T10" fmla="*/ 250 w 446"/>
                  <a:gd name="T11" fmla="*/ 72 h 435"/>
                  <a:gd name="T12" fmla="*/ 219 w 446"/>
                  <a:gd name="T13" fmla="*/ 78 h 435"/>
                  <a:gd name="T14" fmla="*/ 172 w 446"/>
                  <a:gd name="T15" fmla="*/ 65 h 435"/>
                  <a:gd name="T16" fmla="*/ 137 w 446"/>
                  <a:gd name="T17" fmla="*/ 27 h 435"/>
                  <a:gd name="T18" fmla="*/ 121 w 446"/>
                  <a:gd name="T19" fmla="*/ 0 h 435"/>
                  <a:gd name="T20" fmla="*/ 68 w 446"/>
                  <a:gd name="T21" fmla="*/ 53 h 435"/>
                  <a:gd name="T22" fmla="*/ 44 w 446"/>
                  <a:gd name="T23" fmla="*/ 95 h 435"/>
                  <a:gd name="T24" fmla="*/ 54 w 446"/>
                  <a:gd name="T25" fmla="*/ 20 h 435"/>
                  <a:gd name="T26" fmla="*/ 16 w 446"/>
                  <a:gd name="T27" fmla="*/ 69 h 435"/>
                  <a:gd name="T28" fmla="*/ 7 w 446"/>
                  <a:gd name="T29" fmla="*/ 114 h 435"/>
                  <a:gd name="T30" fmla="*/ 36 w 446"/>
                  <a:gd name="T31" fmla="*/ 147 h 435"/>
                  <a:gd name="T32" fmla="*/ 112 w 446"/>
                  <a:gd name="T33" fmla="*/ 202 h 435"/>
                  <a:gd name="T34" fmla="*/ 195 w 446"/>
                  <a:gd name="T35" fmla="*/ 236 h 435"/>
                  <a:gd name="T36" fmla="*/ 199 w 446"/>
                  <a:gd name="T37" fmla="*/ 333 h 435"/>
                  <a:gd name="T38" fmla="*/ 204 w 446"/>
                  <a:gd name="T39" fmla="*/ 380 h 435"/>
                  <a:gd name="T40" fmla="*/ 224 w 446"/>
                  <a:gd name="T41" fmla="*/ 421 h 435"/>
                  <a:gd name="T42" fmla="*/ 261 w 446"/>
                  <a:gd name="T43" fmla="*/ 427 h 435"/>
                  <a:gd name="T44" fmla="*/ 304 w 446"/>
                  <a:gd name="T45" fmla="*/ 401 h 435"/>
                  <a:gd name="T46" fmla="*/ 326 w 446"/>
                  <a:gd name="T47" fmla="*/ 365 h 435"/>
                  <a:gd name="T48" fmla="*/ 301 w 446"/>
                  <a:gd name="T49" fmla="*/ 337 h 435"/>
                  <a:gd name="T50" fmla="*/ 310 w 446"/>
                  <a:gd name="T51" fmla="*/ 305 h 435"/>
                  <a:gd name="T52" fmla="*/ 350 w 446"/>
                  <a:gd name="T53" fmla="*/ 317 h 435"/>
                  <a:gd name="T54" fmla="*/ 412 w 446"/>
                  <a:gd name="T55" fmla="*/ 284 h 435"/>
                  <a:gd name="T56" fmla="*/ 400 w 446"/>
                  <a:gd name="T57" fmla="*/ 241 h 435"/>
                  <a:gd name="T58" fmla="*/ 418 w 446"/>
                  <a:gd name="T59" fmla="*/ 203 h 435"/>
                  <a:gd name="T60" fmla="*/ 435 w 446"/>
                  <a:gd name="T61" fmla="*/ 158 h 435"/>
                  <a:gd name="T62" fmla="*/ 400 w 446"/>
                  <a:gd name="T63" fmla="*/ 134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6" h="435">
                    <a:moveTo>
                      <a:pt x="400" y="134"/>
                    </a:moveTo>
                    <a:cubicBezTo>
                      <a:pt x="396" y="135"/>
                      <a:pt x="396" y="134"/>
                      <a:pt x="396" y="132"/>
                    </a:cubicBezTo>
                    <a:cubicBezTo>
                      <a:pt x="393" y="132"/>
                      <a:pt x="390" y="131"/>
                      <a:pt x="388" y="130"/>
                    </a:cubicBezTo>
                    <a:cubicBezTo>
                      <a:pt x="388" y="130"/>
                      <a:pt x="388" y="130"/>
                      <a:pt x="388" y="130"/>
                    </a:cubicBezTo>
                    <a:cubicBezTo>
                      <a:pt x="379" y="126"/>
                      <a:pt x="372" y="122"/>
                      <a:pt x="367" y="114"/>
                    </a:cubicBezTo>
                    <a:cubicBezTo>
                      <a:pt x="366" y="113"/>
                      <a:pt x="366" y="112"/>
                      <a:pt x="366" y="112"/>
                    </a:cubicBezTo>
                    <a:cubicBezTo>
                      <a:pt x="361" y="103"/>
                      <a:pt x="358" y="93"/>
                      <a:pt x="358" y="82"/>
                    </a:cubicBezTo>
                    <a:cubicBezTo>
                      <a:pt x="348" y="78"/>
                      <a:pt x="351" y="66"/>
                      <a:pt x="361" y="63"/>
                    </a:cubicBezTo>
                    <a:cubicBezTo>
                      <a:pt x="362" y="61"/>
                      <a:pt x="363" y="58"/>
                      <a:pt x="364" y="56"/>
                    </a:cubicBezTo>
                    <a:cubicBezTo>
                      <a:pt x="357" y="54"/>
                      <a:pt x="347" y="52"/>
                      <a:pt x="338" y="53"/>
                    </a:cubicBezTo>
                    <a:cubicBezTo>
                      <a:pt x="318" y="56"/>
                      <a:pt x="291" y="69"/>
                      <a:pt x="276" y="79"/>
                    </a:cubicBezTo>
                    <a:cubicBezTo>
                      <a:pt x="269" y="83"/>
                      <a:pt x="260" y="78"/>
                      <a:pt x="250" y="72"/>
                    </a:cubicBezTo>
                    <a:cubicBezTo>
                      <a:pt x="245" y="76"/>
                      <a:pt x="238" y="79"/>
                      <a:pt x="229" y="79"/>
                    </a:cubicBezTo>
                    <a:cubicBezTo>
                      <a:pt x="225" y="79"/>
                      <a:pt x="222" y="79"/>
                      <a:pt x="219" y="78"/>
                    </a:cubicBezTo>
                    <a:cubicBezTo>
                      <a:pt x="212" y="82"/>
                      <a:pt x="203" y="84"/>
                      <a:pt x="193" y="81"/>
                    </a:cubicBezTo>
                    <a:cubicBezTo>
                      <a:pt x="185" y="79"/>
                      <a:pt x="177" y="73"/>
                      <a:pt x="172" y="65"/>
                    </a:cubicBezTo>
                    <a:cubicBezTo>
                      <a:pt x="169" y="64"/>
                      <a:pt x="166" y="63"/>
                      <a:pt x="164" y="61"/>
                    </a:cubicBezTo>
                    <a:cubicBezTo>
                      <a:pt x="151" y="54"/>
                      <a:pt x="143" y="41"/>
                      <a:pt x="137" y="27"/>
                    </a:cubicBezTo>
                    <a:cubicBezTo>
                      <a:pt x="136" y="24"/>
                      <a:pt x="135" y="20"/>
                      <a:pt x="136" y="16"/>
                    </a:cubicBezTo>
                    <a:cubicBezTo>
                      <a:pt x="131" y="10"/>
                      <a:pt x="130" y="0"/>
                      <a:pt x="121" y="0"/>
                    </a:cubicBezTo>
                    <a:cubicBezTo>
                      <a:pt x="107" y="0"/>
                      <a:pt x="121" y="19"/>
                      <a:pt x="111" y="24"/>
                    </a:cubicBezTo>
                    <a:cubicBezTo>
                      <a:pt x="102" y="29"/>
                      <a:pt x="70" y="38"/>
                      <a:pt x="68" y="53"/>
                    </a:cubicBezTo>
                    <a:cubicBezTo>
                      <a:pt x="66" y="68"/>
                      <a:pt x="85" y="93"/>
                      <a:pt x="79" y="108"/>
                    </a:cubicBezTo>
                    <a:cubicBezTo>
                      <a:pt x="72" y="123"/>
                      <a:pt x="51" y="110"/>
                      <a:pt x="44" y="95"/>
                    </a:cubicBezTo>
                    <a:cubicBezTo>
                      <a:pt x="38" y="79"/>
                      <a:pt x="63" y="55"/>
                      <a:pt x="59" y="46"/>
                    </a:cubicBezTo>
                    <a:cubicBezTo>
                      <a:pt x="56" y="39"/>
                      <a:pt x="52" y="28"/>
                      <a:pt x="54" y="20"/>
                    </a:cubicBezTo>
                    <a:cubicBezTo>
                      <a:pt x="50" y="21"/>
                      <a:pt x="47" y="24"/>
                      <a:pt x="45" y="27"/>
                    </a:cubicBezTo>
                    <a:cubicBezTo>
                      <a:pt x="35" y="42"/>
                      <a:pt x="17" y="54"/>
                      <a:pt x="16" y="69"/>
                    </a:cubicBezTo>
                    <a:cubicBezTo>
                      <a:pt x="16" y="84"/>
                      <a:pt x="16" y="90"/>
                      <a:pt x="11" y="97"/>
                    </a:cubicBezTo>
                    <a:cubicBezTo>
                      <a:pt x="7" y="104"/>
                      <a:pt x="0" y="115"/>
                      <a:pt x="7" y="114"/>
                    </a:cubicBezTo>
                    <a:cubicBezTo>
                      <a:pt x="14" y="113"/>
                      <a:pt x="22" y="113"/>
                      <a:pt x="22" y="122"/>
                    </a:cubicBezTo>
                    <a:cubicBezTo>
                      <a:pt x="22" y="131"/>
                      <a:pt x="37" y="133"/>
                      <a:pt x="36" y="147"/>
                    </a:cubicBezTo>
                    <a:cubicBezTo>
                      <a:pt x="35" y="161"/>
                      <a:pt x="29" y="197"/>
                      <a:pt x="57" y="196"/>
                    </a:cubicBezTo>
                    <a:cubicBezTo>
                      <a:pt x="84" y="196"/>
                      <a:pt x="100" y="185"/>
                      <a:pt x="112" y="202"/>
                    </a:cubicBezTo>
                    <a:cubicBezTo>
                      <a:pt x="123" y="219"/>
                      <a:pt x="139" y="227"/>
                      <a:pt x="157" y="225"/>
                    </a:cubicBezTo>
                    <a:cubicBezTo>
                      <a:pt x="175" y="222"/>
                      <a:pt x="204" y="218"/>
                      <a:pt x="195" y="236"/>
                    </a:cubicBezTo>
                    <a:cubicBezTo>
                      <a:pt x="185" y="254"/>
                      <a:pt x="178" y="294"/>
                      <a:pt x="187" y="305"/>
                    </a:cubicBezTo>
                    <a:cubicBezTo>
                      <a:pt x="195" y="315"/>
                      <a:pt x="206" y="324"/>
                      <a:pt x="199" y="333"/>
                    </a:cubicBezTo>
                    <a:cubicBezTo>
                      <a:pt x="193" y="342"/>
                      <a:pt x="189" y="353"/>
                      <a:pt x="198" y="361"/>
                    </a:cubicBezTo>
                    <a:cubicBezTo>
                      <a:pt x="207" y="369"/>
                      <a:pt x="204" y="378"/>
                      <a:pt x="204" y="380"/>
                    </a:cubicBezTo>
                    <a:cubicBezTo>
                      <a:pt x="204" y="381"/>
                      <a:pt x="202" y="382"/>
                      <a:pt x="199" y="383"/>
                    </a:cubicBezTo>
                    <a:cubicBezTo>
                      <a:pt x="212" y="398"/>
                      <a:pt x="217" y="414"/>
                      <a:pt x="224" y="421"/>
                    </a:cubicBezTo>
                    <a:cubicBezTo>
                      <a:pt x="234" y="430"/>
                      <a:pt x="236" y="435"/>
                      <a:pt x="243" y="430"/>
                    </a:cubicBezTo>
                    <a:cubicBezTo>
                      <a:pt x="250" y="426"/>
                      <a:pt x="255" y="422"/>
                      <a:pt x="261" y="427"/>
                    </a:cubicBezTo>
                    <a:cubicBezTo>
                      <a:pt x="266" y="431"/>
                      <a:pt x="274" y="422"/>
                      <a:pt x="283" y="413"/>
                    </a:cubicBezTo>
                    <a:cubicBezTo>
                      <a:pt x="292" y="404"/>
                      <a:pt x="301" y="412"/>
                      <a:pt x="304" y="401"/>
                    </a:cubicBezTo>
                    <a:cubicBezTo>
                      <a:pt x="307" y="390"/>
                      <a:pt x="312" y="383"/>
                      <a:pt x="322" y="381"/>
                    </a:cubicBezTo>
                    <a:cubicBezTo>
                      <a:pt x="333" y="379"/>
                      <a:pt x="333" y="365"/>
                      <a:pt x="326" y="365"/>
                    </a:cubicBezTo>
                    <a:cubicBezTo>
                      <a:pt x="320" y="365"/>
                      <a:pt x="310" y="375"/>
                      <a:pt x="310" y="361"/>
                    </a:cubicBezTo>
                    <a:cubicBezTo>
                      <a:pt x="310" y="346"/>
                      <a:pt x="301" y="349"/>
                      <a:pt x="301" y="337"/>
                    </a:cubicBezTo>
                    <a:cubicBezTo>
                      <a:pt x="301" y="325"/>
                      <a:pt x="300" y="317"/>
                      <a:pt x="289" y="309"/>
                    </a:cubicBezTo>
                    <a:cubicBezTo>
                      <a:pt x="277" y="301"/>
                      <a:pt x="304" y="298"/>
                      <a:pt x="310" y="305"/>
                    </a:cubicBezTo>
                    <a:cubicBezTo>
                      <a:pt x="316" y="311"/>
                      <a:pt x="336" y="306"/>
                      <a:pt x="338" y="316"/>
                    </a:cubicBezTo>
                    <a:cubicBezTo>
                      <a:pt x="340" y="326"/>
                      <a:pt x="350" y="329"/>
                      <a:pt x="350" y="317"/>
                    </a:cubicBezTo>
                    <a:cubicBezTo>
                      <a:pt x="350" y="305"/>
                      <a:pt x="363" y="300"/>
                      <a:pt x="373" y="302"/>
                    </a:cubicBezTo>
                    <a:cubicBezTo>
                      <a:pt x="382" y="305"/>
                      <a:pt x="404" y="288"/>
                      <a:pt x="412" y="284"/>
                    </a:cubicBezTo>
                    <a:cubicBezTo>
                      <a:pt x="417" y="283"/>
                      <a:pt x="418" y="276"/>
                      <a:pt x="421" y="271"/>
                    </a:cubicBezTo>
                    <a:cubicBezTo>
                      <a:pt x="415" y="261"/>
                      <a:pt x="404" y="245"/>
                      <a:pt x="400" y="241"/>
                    </a:cubicBezTo>
                    <a:cubicBezTo>
                      <a:pt x="393" y="234"/>
                      <a:pt x="405" y="230"/>
                      <a:pt x="403" y="221"/>
                    </a:cubicBezTo>
                    <a:cubicBezTo>
                      <a:pt x="402" y="211"/>
                      <a:pt x="403" y="205"/>
                      <a:pt x="418" y="203"/>
                    </a:cubicBezTo>
                    <a:cubicBezTo>
                      <a:pt x="433" y="202"/>
                      <a:pt x="431" y="189"/>
                      <a:pt x="423" y="183"/>
                    </a:cubicBezTo>
                    <a:cubicBezTo>
                      <a:pt x="415" y="178"/>
                      <a:pt x="426" y="163"/>
                      <a:pt x="435" y="158"/>
                    </a:cubicBezTo>
                    <a:cubicBezTo>
                      <a:pt x="438" y="156"/>
                      <a:pt x="442" y="149"/>
                      <a:pt x="446" y="140"/>
                    </a:cubicBezTo>
                    <a:cubicBezTo>
                      <a:pt x="431" y="133"/>
                      <a:pt x="409" y="134"/>
                      <a:pt x="400" y="13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9" name="Freeform 87">
                <a:extLst>
                  <a:ext uri="{FF2B5EF4-FFF2-40B4-BE49-F238E27FC236}">
                    <a16:creationId xmlns:a16="http://schemas.microsoft.com/office/drawing/2014/main" id="{F763ADF8-3325-4D69-94E2-A3C6B2EF4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799" y="3806826"/>
                <a:ext cx="74613" cy="92075"/>
              </a:xfrm>
              <a:custGeom>
                <a:avLst/>
                <a:gdLst>
                  <a:gd name="T0" fmla="*/ 34 w 138"/>
                  <a:gd name="T1" fmla="*/ 35 h 169"/>
                  <a:gd name="T2" fmla="*/ 19 w 138"/>
                  <a:gd name="T3" fmla="*/ 52 h 169"/>
                  <a:gd name="T4" fmla="*/ 6 w 138"/>
                  <a:gd name="T5" fmla="*/ 85 h 169"/>
                  <a:gd name="T6" fmla="*/ 33 w 138"/>
                  <a:gd name="T7" fmla="*/ 123 h 169"/>
                  <a:gd name="T8" fmla="*/ 52 w 138"/>
                  <a:gd name="T9" fmla="*/ 165 h 169"/>
                  <a:gd name="T10" fmla="*/ 68 w 138"/>
                  <a:gd name="T11" fmla="*/ 167 h 169"/>
                  <a:gd name="T12" fmla="*/ 81 w 138"/>
                  <a:gd name="T13" fmla="*/ 143 h 169"/>
                  <a:gd name="T14" fmla="*/ 117 w 138"/>
                  <a:gd name="T15" fmla="*/ 144 h 169"/>
                  <a:gd name="T16" fmla="*/ 120 w 138"/>
                  <a:gd name="T17" fmla="*/ 149 h 169"/>
                  <a:gd name="T18" fmla="*/ 130 w 138"/>
                  <a:gd name="T19" fmla="*/ 132 h 169"/>
                  <a:gd name="T20" fmla="*/ 126 w 138"/>
                  <a:gd name="T21" fmla="*/ 82 h 169"/>
                  <a:gd name="T22" fmla="*/ 132 w 138"/>
                  <a:gd name="T23" fmla="*/ 38 h 169"/>
                  <a:gd name="T24" fmla="*/ 138 w 138"/>
                  <a:gd name="T25" fmla="*/ 18 h 169"/>
                  <a:gd name="T26" fmla="*/ 106 w 138"/>
                  <a:gd name="T27" fmla="*/ 10 h 169"/>
                  <a:gd name="T28" fmla="*/ 65 w 138"/>
                  <a:gd name="T29" fmla="*/ 11 h 169"/>
                  <a:gd name="T30" fmla="*/ 41 w 138"/>
                  <a:gd name="T31" fmla="*/ 10 h 169"/>
                  <a:gd name="T32" fmla="*/ 37 w 138"/>
                  <a:gd name="T33" fmla="*/ 11 h 169"/>
                  <a:gd name="T34" fmla="*/ 34 w 138"/>
                  <a:gd name="T35" fmla="*/ 3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69">
                    <a:moveTo>
                      <a:pt x="34" y="35"/>
                    </a:moveTo>
                    <a:cubicBezTo>
                      <a:pt x="38" y="46"/>
                      <a:pt x="28" y="51"/>
                      <a:pt x="19" y="52"/>
                    </a:cubicBezTo>
                    <a:cubicBezTo>
                      <a:pt x="10" y="54"/>
                      <a:pt x="12" y="78"/>
                      <a:pt x="6" y="85"/>
                    </a:cubicBezTo>
                    <a:cubicBezTo>
                      <a:pt x="0" y="91"/>
                      <a:pt x="28" y="109"/>
                      <a:pt x="33" y="123"/>
                    </a:cubicBezTo>
                    <a:cubicBezTo>
                      <a:pt x="35" y="132"/>
                      <a:pt x="45" y="151"/>
                      <a:pt x="52" y="165"/>
                    </a:cubicBezTo>
                    <a:cubicBezTo>
                      <a:pt x="58" y="167"/>
                      <a:pt x="64" y="169"/>
                      <a:pt x="68" y="167"/>
                    </a:cubicBezTo>
                    <a:cubicBezTo>
                      <a:pt x="77" y="161"/>
                      <a:pt x="69" y="142"/>
                      <a:pt x="81" y="143"/>
                    </a:cubicBezTo>
                    <a:cubicBezTo>
                      <a:pt x="94" y="144"/>
                      <a:pt x="112" y="135"/>
                      <a:pt x="117" y="144"/>
                    </a:cubicBezTo>
                    <a:cubicBezTo>
                      <a:pt x="118" y="146"/>
                      <a:pt x="119" y="147"/>
                      <a:pt x="120" y="149"/>
                    </a:cubicBezTo>
                    <a:cubicBezTo>
                      <a:pt x="124" y="142"/>
                      <a:pt x="129" y="134"/>
                      <a:pt x="130" y="132"/>
                    </a:cubicBezTo>
                    <a:cubicBezTo>
                      <a:pt x="132" y="126"/>
                      <a:pt x="132" y="98"/>
                      <a:pt x="126" y="82"/>
                    </a:cubicBezTo>
                    <a:cubicBezTo>
                      <a:pt x="121" y="66"/>
                      <a:pt x="125" y="44"/>
                      <a:pt x="132" y="38"/>
                    </a:cubicBezTo>
                    <a:cubicBezTo>
                      <a:pt x="134" y="36"/>
                      <a:pt x="136" y="29"/>
                      <a:pt x="138" y="18"/>
                    </a:cubicBezTo>
                    <a:cubicBezTo>
                      <a:pt x="127" y="13"/>
                      <a:pt x="116" y="9"/>
                      <a:pt x="106" y="10"/>
                    </a:cubicBezTo>
                    <a:cubicBezTo>
                      <a:pt x="89" y="13"/>
                      <a:pt x="71" y="22"/>
                      <a:pt x="65" y="11"/>
                    </a:cubicBezTo>
                    <a:cubicBezTo>
                      <a:pt x="58" y="0"/>
                      <a:pt x="49" y="2"/>
                      <a:pt x="41" y="10"/>
                    </a:cubicBezTo>
                    <a:cubicBezTo>
                      <a:pt x="40" y="11"/>
                      <a:pt x="39" y="11"/>
                      <a:pt x="37" y="11"/>
                    </a:cubicBezTo>
                    <a:cubicBezTo>
                      <a:pt x="34" y="21"/>
                      <a:pt x="31" y="30"/>
                      <a:pt x="34" y="35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0" name="Freeform 88">
                <a:extLst>
                  <a:ext uri="{FF2B5EF4-FFF2-40B4-BE49-F238E27FC236}">
                    <a16:creationId xmlns:a16="http://schemas.microsoft.com/office/drawing/2014/main" id="{13913824-1A52-4A7C-8CF4-4E76C4CF6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648" y="3762376"/>
                <a:ext cx="85725" cy="149225"/>
              </a:xfrm>
              <a:custGeom>
                <a:avLst/>
                <a:gdLst>
                  <a:gd name="T0" fmla="*/ 42 w 158"/>
                  <a:gd name="T1" fmla="*/ 18 h 274"/>
                  <a:gd name="T2" fmla="*/ 30 w 158"/>
                  <a:gd name="T3" fmla="*/ 43 h 274"/>
                  <a:gd name="T4" fmla="*/ 25 w 158"/>
                  <a:gd name="T5" fmla="*/ 63 h 274"/>
                  <a:gd name="T6" fmla="*/ 10 w 158"/>
                  <a:gd name="T7" fmla="*/ 81 h 274"/>
                  <a:gd name="T8" fmla="*/ 7 w 158"/>
                  <a:gd name="T9" fmla="*/ 101 h 274"/>
                  <a:gd name="T10" fmla="*/ 28 w 158"/>
                  <a:gd name="T11" fmla="*/ 131 h 274"/>
                  <a:gd name="T12" fmla="*/ 40 w 158"/>
                  <a:gd name="T13" fmla="*/ 123 h 274"/>
                  <a:gd name="T14" fmla="*/ 53 w 158"/>
                  <a:gd name="T15" fmla="*/ 154 h 274"/>
                  <a:gd name="T16" fmla="*/ 56 w 158"/>
                  <a:gd name="T17" fmla="*/ 186 h 274"/>
                  <a:gd name="T18" fmla="*/ 63 w 158"/>
                  <a:gd name="T19" fmla="*/ 252 h 274"/>
                  <a:gd name="T20" fmla="*/ 98 w 158"/>
                  <a:gd name="T21" fmla="*/ 265 h 274"/>
                  <a:gd name="T22" fmla="*/ 119 w 158"/>
                  <a:gd name="T23" fmla="*/ 256 h 274"/>
                  <a:gd name="T24" fmla="*/ 135 w 158"/>
                  <a:gd name="T25" fmla="*/ 247 h 274"/>
                  <a:gd name="T26" fmla="*/ 158 w 158"/>
                  <a:gd name="T27" fmla="*/ 247 h 274"/>
                  <a:gd name="T28" fmla="*/ 139 w 158"/>
                  <a:gd name="T29" fmla="*/ 205 h 274"/>
                  <a:gd name="T30" fmla="*/ 112 w 158"/>
                  <a:gd name="T31" fmla="*/ 167 h 274"/>
                  <a:gd name="T32" fmla="*/ 125 w 158"/>
                  <a:gd name="T33" fmla="*/ 134 h 274"/>
                  <a:gd name="T34" fmla="*/ 140 w 158"/>
                  <a:gd name="T35" fmla="*/ 117 h 274"/>
                  <a:gd name="T36" fmla="*/ 143 w 158"/>
                  <a:gd name="T37" fmla="*/ 93 h 274"/>
                  <a:gd name="T38" fmla="*/ 114 w 158"/>
                  <a:gd name="T39" fmla="*/ 62 h 274"/>
                  <a:gd name="T40" fmla="*/ 97 w 158"/>
                  <a:gd name="T41" fmla="*/ 40 h 274"/>
                  <a:gd name="T42" fmla="*/ 65 w 158"/>
                  <a:gd name="T43" fmla="*/ 8 h 274"/>
                  <a:gd name="T44" fmla="*/ 53 w 158"/>
                  <a:gd name="T45" fmla="*/ 0 h 274"/>
                  <a:gd name="T46" fmla="*/ 42 w 158"/>
                  <a:gd name="T47" fmla="*/ 1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8" h="274">
                    <a:moveTo>
                      <a:pt x="42" y="18"/>
                    </a:moveTo>
                    <a:cubicBezTo>
                      <a:pt x="33" y="23"/>
                      <a:pt x="22" y="38"/>
                      <a:pt x="30" y="43"/>
                    </a:cubicBezTo>
                    <a:cubicBezTo>
                      <a:pt x="38" y="49"/>
                      <a:pt x="40" y="62"/>
                      <a:pt x="25" y="63"/>
                    </a:cubicBezTo>
                    <a:cubicBezTo>
                      <a:pt x="10" y="65"/>
                      <a:pt x="9" y="71"/>
                      <a:pt x="10" y="81"/>
                    </a:cubicBezTo>
                    <a:cubicBezTo>
                      <a:pt x="12" y="90"/>
                      <a:pt x="0" y="94"/>
                      <a:pt x="7" y="101"/>
                    </a:cubicBezTo>
                    <a:cubicBezTo>
                      <a:pt x="11" y="105"/>
                      <a:pt x="22" y="121"/>
                      <a:pt x="28" y="131"/>
                    </a:cubicBezTo>
                    <a:cubicBezTo>
                      <a:pt x="30" y="126"/>
                      <a:pt x="33" y="122"/>
                      <a:pt x="40" y="123"/>
                    </a:cubicBezTo>
                    <a:cubicBezTo>
                      <a:pt x="53" y="125"/>
                      <a:pt x="42" y="149"/>
                      <a:pt x="53" y="154"/>
                    </a:cubicBezTo>
                    <a:cubicBezTo>
                      <a:pt x="64" y="160"/>
                      <a:pt x="64" y="179"/>
                      <a:pt x="56" y="186"/>
                    </a:cubicBezTo>
                    <a:cubicBezTo>
                      <a:pt x="48" y="193"/>
                      <a:pt x="45" y="230"/>
                      <a:pt x="63" y="252"/>
                    </a:cubicBezTo>
                    <a:cubicBezTo>
                      <a:pt x="80" y="274"/>
                      <a:pt x="94" y="271"/>
                      <a:pt x="98" y="265"/>
                    </a:cubicBezTo>
                    <a:cubicBezTo>
                      <a:pt x="101" y="260"/>
                      <a:pt x="115" y="265"/>
                      <a:pt x="119" y="256"/>
                    </a:cubicBezTo>
                    <a:cubicBezTo>
                      <a:pt x="123" y="247"/>
                      <a:pt x="127" y="258"/>
                      <a:pt x="135" y="247"/>
                    </a:cubicBezTo>
                    <a:cubicBezTo>
                      <a:pt x="140" y="242"/>
                      <a:pt x="149" y="245"/>
                      <a:pt x="158" y="247"/>
                    </a:cubicBezTo>
                    <a:cubicBezTo>
                      <a:pt x="151" y="233"/>
                      <a:pt x="141" y="214"/>
                      <a:pt x="139" y="205"/>
                    </a:cubicBezTo>
                    <a:cubicBezTo>
                      <a:pt x="134" y="191"/>
                      <a:pt x="106" y="173"/>
                      <a:pt x="112" y="167"/>
                    </a:cubicBezTo>
                    <a:cubicBezTo>
                      <a:pt x="118" y="160"/>
                      <a:pt x="116" y="136"/>
                      <a:pt x="125" y="134"/>
                    </a:cubicBezTo>
                    <a:cubicBezTo>
                      <a:pt x="134" y="133"/>
                      <a:pt x="144" y="128"/>
                      <a:pt x="140" y="117"/>
                    </a:cubicBezTo>
                    <a:cubicBezTo>
                      <a:pt x="137" y="112"/>
                      <a:pt x="140" y="103"/>
                      <a:pt x="143" y="93"/>
                    </a:cubicBezTo>
                    <a:cubicBezTo>
                      <a:pt x="134" y="92"/>
                      <a:pt x="121" y="62"/>
                      <a:pt x="114" y="62"/>
                    </a:cubicBezTo>
                    <a:cubicBezTo>
                      <a:pt x="105" y="62"/>
                      <a:pt x="95" y="54"/>
                      <a:pt x="97" y="40"/>
                    </a:cubicBezTo>
                    <a:cubicBezTo>
                      <a:pt x="99" y="26"/>
                      <a:pt x="77" y="24"/>
                      <a:pt x="65" y="8"/>
                    </a:cubicBezTo>
                    <a:cubicBezTo>
                      <a:pt x="62" y="5"/>
                      <a:pt x="58" y="2"/>
                      <a:pt x="53" y="0"/>
                    </a:cubicBezTo>
                    <a:cubicBezTo>
                      <a:pt x="49" y="9"/>
                      <a:pt x="45" y="16"/>
                      <a:pt x="42" y="18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1" name="Freeform 89">
                <a:extLst>
                  <a:ext uri="{FF2B5EF4-FFF2-40B4-BE49-F238E27FC236}">
                    <a16:creationId xmlns:a16="http://schemas.microsoft.com/office/drawing/2014/main" id="{809D6D5A-2A94-4020-A04A-B262E85E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886" y="3816351"/>
                <a:ext cx="49213" cy="77788"/>
              </a:xfrm>
              <a:custGeom>
                <a:avLst/>
                <a:gdLst>
                  <a:gd name="T0" fmla="*/ 85 w 90"/>
                  <a:gd name="T1" fmla="*/ 68 h 144"/>
                  <a:gd name="T2" fmla="*/ 68 w 90"/>
                  <a:gd name="T3" fmla="*/ 45 h 144"/>
                  <a:gd name="T4" fmla="*/ 61 w 90"/>
                  <a:gd name="T5" fmla="*/ 38 h 144"/>
                  <a:gd name="T6" fmla="*/ 60 w 90"/>
                  <a:gd name="T7" fmla="*/ 37 h 144"/>
                  <a:gd name="T8" fmla="*/ 59 w 90"/>
                  <a:gd name="T9" fmla="*/ 36 h 144"/>
                  <a:gd name="T10" fmla="*/ 58 w 90"/>
                  <a:gd name="T11" fmla="*/ 36 h 144"/>
                  <a:gd name="T12" fmla="*/ 48 w 90"/>
                  <a:gd name="T13" fmla="*/ 30 h 144"/>
                  <a:gd name="T14" fmla="*/ 20 w 90"/>
                  <a:gd name="T15" fmla="*/ 2 h 144"/>
                  <a:gd name="T16" fmla="*/ 19 w 90"/>
                  <a:gd name="T17" fmla="*/ 1 h 144"/>
                  <a:gd name="T18" fmla="*/ 18 w 90"/>
                  <a:gd name="T19" fmla="*/ 0 h 144"/>
                  <a:gd name="T20" fmla="*/ 12 w 90"/>
                  <a:gd name="T21" fmla="*/ 20 h 144"/>
                  <a:gd name="T22" fmla="*/ 6 w 90"/>
                  <a:gd name="T23" fmla="*/ 64 h 144"/>
                  <a:gd name="T24" fmla="*/ 10 w 90"/>
                  <a:gd name="T25" fmla="*/ 114 h 144"/>
                  <a:gd name="T26" fmla="*/ 0 w 90"/>
                  <a:gd name="T27" fmla="*/ 131 h 144"/>
                  <a:gd name="T28" fmla="*/ 29 w 90"/>
                  <a:gd name="T29" fmla="*/ 137 h 144"/>
                  <a:gd name="T30" fmla="*/ 63 w 90"/>
                  <a:gd name="T31" fmla="*/ 121 h 144"/>
                  <a:gd name="T32" fmla="*/ 90 w 90"/>
                  <a:gd name="T33" fmla="*/ 74 h 144"/>
                  <a:gd name="T34" fmla="*/ 85 w 90"/>
                  <a:gd name="T35" fmla="*/ 6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144">
                    <a:moveTo>
                      <a:pt x="85" y="68"/>
                    </a:moveTo>
                    <a:cubicBezTo>
                      <a:pt x="75" y="62"/>
                      <a:pt x="69" y="54"/>
                      <a:pt x="68" y="45"/>
                    </a:cubicBezTo>
                    <a:cubicBezTo>
                      <a:pt x="66" y="43"/>
                      <a:pt x="63" y="41"/>
                      <a:pt x="61" y="38"/>
                    </a:cubicBezTo>
                    <a:cubicBezTo>
                      <a:pt x="61" y="39"/>
                      <a:pt x="61" y="38"/>
                      <a:pt x="60" y="37"/>
                    </a:cubicBezTo>
                    <a:cubicBezTo>
                      <a:pt x="59" y="37"/>
                      <a:pt x="59" y="36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ubicBezTo>
                      <a:pt x="55" y="33"/>
                      <a:pt x="52" y="32"/>
                      <a:pt x="48" y="30"/>
                    </a:cubicBezTo>
                    <a:cubicBezTo>
                      <a:pt x="37" y="23"/>
                      <a:pt x="28" y="14"/>
                      <a:pt x="20" y="2"/>
                    </a:cubicBezTo>
                    <a:cubicBezTo>
                      <a:pt x="20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0"/>
                    </a:cubicBezTo>
                    <a:cubicBezTo>
                      <a:pt x="16" y="11"/>
                      <a:pt x="14" y="18"/>
                      <a:pt x="12" y="20"/>
                    </a:cubicBezTo>
                    <a:cubicBezTo>
                      <a:pt x="5" y="26"/>
                      <a:pt x="1" y="48"/>
                      <a:pt x="6" y="64"/>
                    </a:cubicBezTo>
                    <a:cubicBezTo>
                      <a:pt x="12" y="80"/>
                      <a:pt x="12" y="108"/>
                      <a:pt x="10" y="114"/>
                    </a:cubicBezTo>
                    <a:cubicBezTo>
                      <a:pt x="9" y="116"/>
                      <a:pt x="4" y="124"/>
                      <a:pt x="0" y="131"/>
                    </a:cubicBezTo>
                    <a:cubicBezTo>
                      <a:pt x="6" y="138"/>
                      <a:pt x="14" y="143"/>
                      <a:pt x="29" y="137"/>
                    </a:cubicBezTo>
                    <a:cubicBezTo>
                      <a:pt x="47" y="131"/>
                      <a:pt x="56" y="144"/>
                      <a:pt x="63" y="121"/>
                    </a:cubicBezTo>
                    <a:cubicBezTo>
                      <a:pt x="67" y="106"/>
                      <a:pt x="79" y="88"/>
                      <a:pt x="90" y="74"/>
                    </a:cubicBezTo>
                    <a:cubicBezTo>
                      <a:pt x="89" y="71"/>
                      <a:pt x="88" y="69"/>
                      <a:pt x="85" y="68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2" name="Freeform 93">
                <a:extLst>
                  <a:ext uri="{FF2B5EF4-FFF2-40B4-BE49-F238E27FC236}">
                    <a16:creationId xmlns:a16="http://schemas.microsoft.com/office/drawing/2014/main" id="{68AF194C-3B21-4F60-871D-D6615C9D8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811" y="5086354"/>
                <a:ext cx="31750" cy="26988"/>
              </a:xfrm>
              <a:custGeom>
                <a:avLst/>
                <a:gdLst>
                  <a:gd name="T0" fmla="*/ 24 w 60"/>
                  <a:gd name="T1" fmla="*/ 42 h 50"/>
                  <a:gd name="T2" fmla="*/ 42 w 60"/>
                  <a:gd name="T3" fmla="*/ 42 h 50"/>
                  <a:gd name="T4" fmla="*/ 58 w 60"/>
                  <a:gd name="T5" fmla="*/ 24 h 50"/>
                  <a:gd name="T6" fmla="*/ 3 w 60"/>
                  <a:gd name="T7" fmla="*/ 50 h 50"/>
                  <a:gd name="T8" fmla="*/ 24 w 60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0">
                    <a:moveTo>
                      <a:pt x="24" y="42"/>
                    </a:moveTo>
                    <a:cubicBezTo>
                      <a:pt x="42" y="42"/>
                      <a:pt x="42" y="42"/>
                      <a:pt x="42" y="42"/>
                    </a:cubicBezTo>
                    <a:cubicBezTo>
                      <a:pt x="52" y="36"/>
                      <a:pt x="60" y="29"/>
                      <a:pt x="58" y="24"/>
                    </a:cubicBezTo>
                    <a:cubicBezTo>
                      <a:pt x="47" y="0"/>
                      <a:pt x="0" y="39"/>
                      <a:pt x="3" y="50"/>
                    </a:cubicBezTo>
                    <a:cubicBezTo>
                      <a:pt x="10" y="45"/>
                      <a:pt x="17" y="42"/>
                      <a:pt x="24" y="4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" name="Freeform 94">
                <a:extLst>
                  <a:ext uri="{FF2B5EF4-FFF2-40B4-BE49-F238E27FC236}">
                    <a16:creationId xmlns:a16="http://schemas.microsoft.com/office/drawing/2014/main" id="{39156754-4406-46D1-808A-0A0161784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648" y="5086354"/>
                <a:ext cx="38100" cy="30163"/>
              </a:xfrm>
              <a:custGeom>
                <a:avLst/>
                <a:gdLst>
                  <a:gd name="T0" fmla="*/ 53 w 69"/>
                  <a:gd name="T1" fmla="*/ 3 h 56"/>
                  <a:gd name="T2" fmla="*/ 16 w 69"/>
                  <a:gd name="T3" fmla="*/ 46 h 56"/>
                  <a:gd name="T4" fmla="*/ 53 w 69"/>
                  <a:gd name="T5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9" h="56">
                    <a:moveTo>
                      <a:pt x="53" y="3"/>
                    </a:moveTo>
                    <a:cubicBezTo>
                      <a:pt x="38" y="0"/>
                      <a:pt x="0" y="37"/>
                      <a:pt x="16" y="46"/>
                    </a:cubicBezTo>
                    <a:cubicBezTo>
                      <a:pt x="33" y="56"/>
                      <a:pt x="69" y="7"/>
                      <a:pt x="53" y="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" name="Freeform 95">
                <a:extLst>
                  <a:ext uri="{FF2B5EF4-FFF2-40B4-BE49-F238E27FC236}">
                    <a16:creationId xmlns:a16="http://schemas.microsoft.com/office/drawing/2014/main" id="{F1A0F49B-DE37-472C-B9C1-5EB5D3975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398" y="3905252"/>
                <a:ext cx="104775" cy="136525"/>
              </a:xfrm>
              <a:custGeom>
                <a:avLst/>
                <a:gdLst>
                  <a:gd name="T0" fmla="*/ 176 w 193"/>
                  <a:gd name="T1" fmla="*/ 63 h 252"/>
                  <a:gd name="T2" fmla="*/ 153 w 193"/>
                  <a:gd name="T3" fmla="*/ 43 h 252"/>
                  <a:gd name="T4" fmla="*/ 129 w 193"/>
                  <a:gd name="T5" fmla="*/ 43 h 252"/>
                  <a:gd name="T6" fmla="*/ 109 w 193"/>
                  <a:gd name="T7" fmla="*/ 25 h 252"/>
                  <a:gd name="T8" fmla="*/ 69 w 193"/>
                  <a:gd name="T9" fmla="*/ 0 h 252"/>
                  <a:gd name="T10" fmla="*/ 69 w 193"/>
                  <a:gd name="T11" fmla="*/ 5 h 252"/>
                  <a:gd name="T12" fmla="*/ 47 w 193"/>
                  <a:gd name="T13" fmla="*/ 18 h 252"/>
                  <a:gd name="T14" fmla="*/ 36 w 193"/>
                  <a:gd name="T15" fmla="*/ 45 h 252"/>
                  <a:gd name="T16" fmla="*/ 22 w 193"/>
                  <a:gd name="T17" fmla="*/ 68 h 252"/>
                  <a:gd name="T18" fmla="*/ 13 w 193"/>
                  <a:gd name="T19" fmla="*/ 87 h 252"/>
                  <a:gd name="T20" fmla="*/ 6 w 193"/>
                  <a:gd name="T21" fmla="*/ 113 h 252"/>
                  <a:gd name="T22" fmla="*/ 4 w 193"/>
                  <a:gd name="T23" fmla="*/ 138 h 252"/>
                  <a:gd name="T24" fmla="*/ 23 w 193"/>
                  <a:gd name="T25" fmla="*/ 157 h 252"/>
                  <a:gd name="T26" fmla="*/ 38 w 193"/>
                  <a:gd name="T27" fmla="*/ 161 h 252"/>
                  <a:gd name="T28" fmla="*/ 24 w 193"/>
                  <a:gd name="T29" fmla="*/ 184 h 252"/>
                  <a:gd name="T30" fmla="*/ 21 w 193"/>
                  <a:gd name="T31" fmla="*/ 185 h 252"/>
                  <a:gd name="T32" fmla="*/ 28 w 193"/>
                  <a:gd name="T33" fmla="*/ 204 h 252"/>
                  <a:gd name="T34" fmla="*/ 28 w 193"/>
                  <a:gd name="T35" fmla="*/ 223 h 252"/>
                  <a:gd name="T36" fmla="*/ 52 w 193"/>
                  <a:gd name="T37" fmla="*/ 231 h 252"/>
                  <a:gd name="T38" fmla="*/ 75 w 193"/>
                  <a:gd name="T39" fmla="*/ 229 h 252"/>
                  <a:gd name="T40" fmla="*/ 104 w 193"/>
                  <a:gd name="T41" fmla="*/ 170 h 252"/>
                  <a:gd name="T42" fmla="*/ 167 w 193"/>
                  <a:gd name="T43" fmla="*/ 130 h 252"/>
                  <a:gd name="T44" fmla="*/ 185 w 193"/>
                  <a:gd name="T45" fmla="*/ 92 h 252"/>
                  <a:gd name="T46" fmla="*/ 176 w 193"/>
                  <a:gd name="T47" fmla="*/ 6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3" h="252">
                    <a:moveTo>
                      <a:pt x="176" y="63"/>
                    </a:moveTo>
                    <a:cubicBezTo>
                      <a:pt x="165" y="48"/>
                      <a:pt x="156" y="38"/>
                      <a:pt x="153" y="43"/>
                    </a:cubicBezTo>
                    <a:cubicBezTo>
                      <a:pt x="150" y="47"/>
                      <a:pt x="138" y="49"/>
                      <a:pt x="129" y="43"/>
                    </a:cubicBezTo>
                    <a:cubicBezTo>
                      <a:pt x="120" y="37"/>
                      <a:pt x="115" y="25"/>
                      <a:pt x="109" y="25"/>
                    </a:cubicBezTo>
                    <a:cubicBezTo>
                      <a:pt x="103" y="25"/>
                      <a:pt x="81" y="11"/>
                      <a:pt x="69" y="0"/>
                    </a:cubicBezTo>
                    <a:cubicBezTo>
                      <a:pt x="69" y="1"/>
                      <a:pt x="69" y="3"/>
                      <a:pt x="69" y="5"/>
                    </a:cubicBezTo>
                    <a:cubicBezTo>
                      <a:pt x="70" y="12"/>
                      <a:pt x="59" y="17"/>
                      <a:pt x="47" y="18"/>
                    </a:cubicBezTo>
                    <a:cubicBezTo>
                      <a:pt x="35" y="19"/>
                      <a:pt x="36" y="34"/>
                      <a:pt x="36" y="45"/>
                    </a:cubicBezTo>
                    <a:cubicBezTo>
                      <a:pt x="36" y="56"/>
                      <a:pt x="26" y="56"/>
                      <a:pt x="22" y="68"/>
                    </a:cubicBezTo>
                    <a:cubicBezTo>
                      <a:pt x="18" y="79"/>
                      <a:pt x="23" y="82"/>
                      <a:pt x="13" y="87"/>
                    </a:cubicBezTo>
                    <a:cubicBezTo>
                      <a:pt x="3" y="93"/>
                      <a:pt x="0" y="103"/>
                      <a:pt x="6" y="113"/>
                    </a:cubicBezTo>
                    <a:cubicBezTo>
                      <a:pt x="12" y="123"/>
                      <a:pt x="5" y="132"/>
                      <a:pt x="4" y="138"/>
                    </a:cubicBezTo>
                    <a:cubicBezTo>
                      <a:pt x="3" y="144"/>
                      <a:pt x="13" y="146"/>
                      <a:pt x="23" y="157"/>
                    </a:cubicBezTo>
                    <a:cubicBezTo>
                      <a:pt x="33" y="168"/>
                      <a:pt x="34" y="153"/>
                      <a:pt x="38" y="161"/>
                    </a:cubicBezTo>
                    <a:cubicBezTo>
                      <a:pt x="43" y="169"/>
                      <a:pt x="35" y="184"/>
                      <a:pt x="24" y="184"/>
                    </a:cubicBezTo>
                    <a:cubicBezTo>
                      <a:pt x="23" y="184"/>
                      <a:pt x="22" y="185"/>
                      <a:pt x="21" y="185"/>
                    </a:cubicBezTo>
                    <a:cubicBezTo>
                      <a:pt x="27" y="192"/>
                      <a:pt x="30" y="199"/>
                      <a:pt x="28" y="204"/>
                    </a:cubicBezTo>
                    <a:cubicBezTo>
                      <a:pt x="22" y="213"/>
                      <a:pt x="18" y="213"/>
                      <a:pt x="28" y="223"/>
                    </a:cubicBezTo>
                    <a:cubicBezTo>
                      <a:pt x="37" y="233"/>
                      <a:pt x="44" y="218"/>
                      <a:pt x="52" y="231"/>
                    </a:cubicBezTo>
                    <a:cubicBezTo>
                      <a:pt x="60" y="244"/>
                      <a:pt x="67" y="252"/>
                      <a:pt x="75" y="229"/>
                    </a:cubicBezTo>
                    <a:cubicBezTo>
                      <a:pt x="83" y="207"/>
                      <a:pt x="89" y="175"/>
                      <a:pt x="104" y="170"/>
                    </a:cubicBezTo>
                    <a:cubicBezTo>
                      <a:pt x="119" y="164"/>
                      <a:pt x="150" y="157"/>
                      <a:pt x="167" y="130"/>
                    </a:cubicBezTo>
                    <a:cubicBezTo>
                      <a:pt x="185" y="102"/>
                      <a:pt x="176" y="101"/>
                      <a:pt x="185" y="92"/>
                    </a:cubicBezTo>
                    <a:cubicBezTo>
                      <a:pt x="193" y="85"/>
                      <a:pt x="188" y="79"/>
                      <a:pt x="176" y="6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" name="Freeform 96">
                <a:extLst>
                  <a:ext uri="{FF2B5EF4-FFF2-40B4-BE49-F238E27FC236}">
                    <a16:creationId xmlns:a16="http://schemas.microsoft.com/office/drawing/2014/main" id="{86399BBB-7062-4285-B3D9-E88977F95C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623" y="1601784"/>
                <a:ext cx="1073151" cy="930277"/>
              </a:xfrm>
              <a:custGeom>
                <a:avLst/>
                <a:gdLst>
                  <a:gd name="T0" fmla="*/ 1729 w 1971"/>
                  <a:gd name="T1" fmla="*/ 198 h 1709"/>
                  <a:gd name="T2" fmla="*/ 1583 w 1971"/>
                  <a:gd name="T3" fmla="*/ 275 h 1709"/>
                  <a:gd name="T4" fmla="*/ 1576 w 1971"/>
                  <a:gd name="T5" fmla="*/ 174 h 1709"/>
                  <a:gd name="T6" fmla="*/ 1409 w 1971"/>
                  <a:gd name="T7" fmla="*/ 158 h 1709"/>
                  <a:gd name="T8" fmla="*/ 1573 w 1971"/>
                  <a:gd name="T9" fmla="*/ 128 h 1709"/>
                  <a:gd name="T10" fmla="*/ 1559 w 1971"/>
                  <a:gd name="T11" fmla="*/ 57 h 1709"/>
                  <a:gd name="T12" fmla="*/ 1331 w 1971"/>
                  <a:gd name="T13" fmla="*/ 4 h 1709"/>
                  <a:gd name="T14" fmla="*/ 1120 w 1971"/>
                  <a:gd name="T15" fmla="*/ 35 h 1709"/>
                  <a:gd name="T16" fmla="*/ 960 w 1971"/>
                  <a:gd name="T17" fmla="*/ 37 h 1709"/>
                  <a:gd name="T18" fmla="*/ 829 w 1971"/>
                  <a:gd name="T19" fmla="*/ 105 h 1709"/>
                  <a:gd name="T20" fmla="*/ 798 w 1971"/>
                  <a:gd name="T21" fmla="*/ 125 h 1709"/>
                  <a:gd name="T22" fmla="*/ 705 w 1971"/>
                  <a:gd name="T23" fmla="*/ 157 h 1709"/>
                  <a:gd name="T24" fmla="*/ 617 w 1971"/>
                  <a:gd name="T25" fmla="*/ 192 h 1709"/>
                  <a:gd name="T26" fmla="*/ 463 w 1971"/>
                  <a:gd name="T27" fmla="*/ 158 h 1709"/>
                  <a:gd name="T28" fmla="*/ 379 w 1971"/>
                  <a:gd name="T29" fmla="*/ 233 h 1709"/>
                  <a:gd name="T30" fmla="*/ 250 w 1971"/>
                  <a:gd name="T31" fmla="*/ 328 h 1709"/>
                  <a:gd name="T32" fmla="*/ 0 w 1971"/>
                  <a:gd name="T33" fmla="*/ 473 h 1709"/>
                  <a:gd name="T34" fmla="*/ 160 w 1971"/>
                  <a:gd name="T35" fmla="*/ 526 h 1709"/>
                  <a:gd name="T36" fmla="*/ 45 w 1971"/>
                  <a:gd name="T37" fmla="*/ 572 h 1709"/>
                  <a:gd name="T38" fmla="*/ 142 w 1971"/>
                  <a:gd name="T39" fmla="*/ 644 h 1709"/>
                  <a:gd name="T40" fmla="*/ 269 w 1971"/>
                  <a:gd name="T41" fmla="*/ 637 h 1709"/>
                  <a:gd name="T42" fmla="*/ 464 w 1971"/>
                  <a:gd name="T43" fmla="*/ 699 h 1709"/>
                  <a:gd name="T44" fmla="*/ 561 w 1971"/>
                  <a:gd name="T45" fmla="*/ 850 h 1709"/>
                  <a:gd name="T46" fmla="*/ 576 w 1971"/>
                  <a:gd name="T47" fmla="*/ 986 h 1709"/>
                  <a:gd name="T48" fmla="*/ 698 w 1971"/>
                  <a:gd name="T49" fmla="*/ 1034 h 1709"/>
                  <a:gd name="T50" fmla="*/ 685 w 1971"/>
                  <a:gd name="T51" fmla="*/ 1088 h 1709"/>
                  <a:gd name="T52" fmla="*/ 666 w 1971"/>
                  <a:gd name="T53" fmla="*/ 1180 h 1709"/>
                  <a:gd name="T54" fmla="*/ 645 w 1971"/>
                  <a:gd name="T55" fmla="*/ 1294 h 1709"/>
                  <a:gd name="T56" fmla="*/ 671 w 1971"/>
                  <a:gd name="T57" fmla="*/ 1445 h 1709"/>
                  <a:gd name="T58" fmla="*/ 731 w 1971"/>
                  <a:gd name="T59" fmla="*/ 1535 h 1709"/>
                  <a:gd name="T60" fmla="*/ 818 w 1971"/>
                  <a:gd name="T61" fmla="*/ 1652 h 1709"/>
                  <a:gd name="T62" fmla="*/ 944 w 1971"/>
                  <a:gd name="T63" fmla="*/ 1707 h 1709"/>
                  <a:gd name="T64" fmla="*/ 981 w 1971"/>
                  <a:gd name="T65" fmla="*/ 1561 h 1709"/>
                  <a:gd name="T66" fmla="*/ 1035 w 1971"/>
                  <a:gd name="T67" fmla="*/ 1488 h 1709"/>
                  <a:gd name="T68" fmla="*/ 1042 w 1971"/>
                  <a:gd name="T69" fmla="*/ 1417 h 1709"/>
                  <a:gd name="T70" fmla="*/ 1095 w 1971"/>
                  <a:gd name="T71" fmla="*/ 1370 h 1709"/>
                  <a:gd name="T72" fmla="*/ 1145 w 1971"/>
                  <a:gd name="T73" fmla="*/ 1357 h 1709"/>
                  <a:gd name="T74" fmla="*/ 1316 w 1971"/>
                  <a:gd name="T75" fmla="*/ 1225 h 1709"/>
                  <a:gd name="T76" fmla="*/ 1425 w 1971"/>
                  <a:gd name="T77" fmla="*/ 1189 h 1709"/>
                  <a:gd name="T78" fmla="*/ 1644 w 1971"/>
                  <a:gd name="T79" fmla="*/ 1079 h 1709"/>
                  <a:gd name="T80" fmla="*/ 1525 w 1971"/>
                  <a:gd name="T81" fmla="*/ 1048 h 1709"/>
                  <a:gd name="T82" fmla="*/ 1647 w 1971"/>
                  <a:gd name="T83" fmla="*/ 1058 h 1709"/>
                  <a:gd name="T84" fmla="*/ 1622 w 1971"/>
                  <a:gd name="T85" fmla="*/ 929 h 1709"/>
                  <a:gd name="T86" fmla="*/ 1562 w 1971"/>
                  <a:gd name="T87" fmla="*/ 865 h 1709"/>
                  <a:gd name="T88" fmla="*/ 1699 w 1971"/>
                  <a:gd name="T89" fmla="*/ 843 h 1709"/>
                  <a:gd name="T90" fmla="*/ 1737 w 1971"/>
                  <a:gd name="T91" fmla="*/ 763 h 1709"/>
                  <a:gd name="T92" fmla="*/ 1719 w 1971"/>
                  <a:gd name="T93" fmla="*/ 642 h 1709"/>
                  <a:gd name="T94" fmla="*/ 1682 w 1971"/>
                  <a:gd name="T95" fmla="*/ 590 h 1709"/>
                  <a:gd name="T96" fmla="*/ 1697 w 1971"/>
                  <a:gd name="T97" fmla="*/ 537 h 1709"/>
                  <a:gd name="T98" fmla="*/ 1650 w 1971"/>
                  <a:gd name="T99" fmla="*/ 511 h 1709"/>
                  <a:gd name="T100" fmla="*/ 1780 w 1971"/>
                  <a:gd name="T101" fmla="*/ 354 h 1709"/>
                  <a:gd name="T102" fmla="*/ 1749 w 1971"/>
                  <a:gd name="T103" fmla="*/ 313 h 1709"/>
                  <a:gd name="T104" fmla="*/ 1786 w 1971"/>
                  <a:gd name="T105" fmla="*/ 271 h 1709"/>
                  <a:gd name="T106" fmla="*/ 1971 w 1971"/>
                  <a:gd name="T107" fmla="*/ 195 h 1709"/>
                  <a:gd name="T108" fmla="*/ 649 w 1971"/>
                  <a:gd name="T109" fmla="*/ 1092 h 1709"/>
                  <a:gd name="T110" fmla="*/ 617 w 1971"/>
                  <a:gd name="T111" fmla="*/ 1135 h 1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71" h="1709">
                    <a:moveTo>
                      <a:pt x="1860" y="158"/>
                    </a:moveTo>
                    <a:cubicBezTo>
                      <a:pt x="1825" y="158"/>
                      <a:pt x="1797" y="165"/>
                      <a:pt x="1795" y="194"/>
                    </a:cubicBezTo>
                    <a:cubicBezTo>
                      <a:pt x="1793" y="222"/>
                      <a:pt x="1748" y="188"/>
                      <a:pt x="1729" y="198"/>
                    </a:cubicBezTo>
                    <a:cubicBezTo>
                      <a:pt x="1710" y="208"/>
                      <a:pt x="1719" y="175"/>
                      <a:pt x="1700" y="186"/>
                    </a:cubicBezTo>
                    <a:cubicBezTo>
                      <a:pt x="1681" y="197"/>
                      <a:pt x="1660" y="223"/>
                      <a:pt x="1638" y="234"/>
                    </a:cubicBezTo>
                    <a:cubicBezTo>
                      <a:pt x="1615" y="245"/>
                      <a:pt x="1598" y="273"/>
                      <a:pt x="1583" y="275"/>
                    </a:cubicBezTo>
                    <a:cubicBezTo>
                      <a:pt x="1569" y="277"/>
                      <a:pt x="1614" y="224"/>
                      <a:pt x="1637" y="198"/>
                    </a:cubicBezTo>
                    <a:cubicBezTo>
                      <a:pt x="1660" y="171"/>
                      <a:pt x="1647" y="141"/>
                      <a:pt x="1617" y="144"/>
                    </a:cubicBezTo>
                    <a:cubicBezTo>
                      <a:pt x="1586" y="147"/>
                      <a:pt x="1593" y="169"/>
                      <a:pt x="1576" y="174"/>
                    </a:cubicBezTo>
                    <a:cubicBezTo>
                      <a:pt x="1559" y="178"/>
                      <a:pt x="1477" y="226"/>
                      <a:pt x="1473" y="211"/>
                    </a:cubicBezTo>
                    <a:cubicBezTo>
                      <a:pt x="1469" y="197"/>
                      <a:pt x="1541" y="173"/>
                      <a:pt x="1540" y="163"/>
                    </a:cubicBezTo>
                    <a:cubicBezTo>
                      <a:pt x="1539" y="153"/>
                      <a:pt x="1449" y="152"/>
                      <a:pt x="1409" y="158"/>
                    </a:cubicBezTo>
                    <a:cubicBezTo>
                      <a:pt x="1369" y="165"/>
                      <a:pt x="1299" y="191"/>
                      <a:pt x="1298" y="178"/>
                    </a:cubicBezTo>
                    <a:cubicBezTo>
                      <a:pt x="1297" y="165"/>
                      <a:pt x="1380" y="146"/>
                      <a:pt x="1422" y="141"/>
                    </a:cubicBezTo>
                    <a:cubicBezTo>
                      <a:pt x="1464" y="135"/>
                      <a:pt x="1541" y="144"/>
                      <a:pt x="1573" y="128"/>
                    </a:cubicBezTo>
                    <a:cubicBezTo>
                      <a:pt x="1605" y="113"/>
                      <a:pt x="1654" y="112"/>
                      <a:pt x="1662" y="100"/>
                    </a:cubicBezTo>
                    <a:cubicBezTo>
                      <a:pt x="1671" y="88"/>
                      <a:pt x="1625" y="71"/>
                      <a:pt x="1602" y="72"/>
                    </a:cubicBezTo>
                    <a:cubicBezTo>
                      <a:pt x="1580" y="73"/>
                      <a:pt x="1557" y="70"/>
                      <a:pt x="1559" y="57"/>
                    </a:cubicBezTo>
                    <a:cubicBezTo>
                      <a:pt x="1561" y="43"/>
                      <a:pt x="1523" y="40"/>
                      <a:pt x="1520" y="30"/>
                    </a:cubicBezTo>
                    <a:cubicBezTo>
                      <a:pt x="1516" y="20"/>
                      <a:pt x="1445" y="28"/>
                      <a:pt x="1429" y="17"/>
                    </a:cubicBezTo>
                    <a:cubicBezTo>
                      <a:pt x="1414" y="6"/>
                      <a:pt x="1369" y="0"/>
                      <a:pt x="1331" y="4"/>
                    </a:cubicBezTo>
                    <a:cubicBezTo>
                      <a:pt x="1293" y="7"/>
                      <a:pt x="1215" y="6"/>
                      <a:pt x="1197" y="8"/>
                    </a:cubicBezTo>
                    <a:cubicBezTo>
                      <a:pt x="1179" y="10"/>
                      <a:pt x="1168" y="18"/>
                      <a:pt x="1151" y="17"/>
                    </a:cubicBezTo>
                    <a:cubicBezTo>
                      <a:pt x="1135" y="16"/>
                      <a:pt x="1111" y="22"/>
                      <a:pt x="1120" y="35"/>
                    </a:cubicBezTo>
                    <a:cubicBezTo>
                      <a:pt x="1137" y="57"/>
                      <a:pt x="1094" y="66"/>
                      <a:pt x="1097" y="49"/>
                    </a:cubicBezTo>
                    <a:cubicBezTo>
                      <a:pt x="1100" y="32"/>
                      <a:pt x="1060" y="25"/>
                      <a:pt x="1048" y="37"/>
                    </a:cubicBezTo>
                    <a:cubicBezTo>
                      <a:pt x="1034" y="51"/>
                      <a:pt x="970" y="22"/>
                      <a:pt x="960" y="37"/>
                    </a:cubicBezTo>
                    <a:cubicBezTo>
                      <a:pt x="951" y="51"/>
                      <a:pt x="876" y="47"/>
                      <a:pt x="854" y="51"/>
                    </a:cubicBezTo>
                    <a:cubicBezTo>
                      <a:pt x="832" y="56"/>
                      <a:pt x="888" y="74"/>
                      <a:pt x="886" y="85"/>
                    </a:cubicBezTo>
                    <a:cubicBezTo>
                      <a:pt x="884" y="96"/>
                      <a:pt x="815" y="85"/>
                      <a:pt x="829" y="105"/>
                    </a:cubicBezTo>
                    <a:cubicBezTo>
                      <a:pt x="843" y="125"/>
                      <a:pt x="889" y="139"/>
                      <a:pt x="911" y="165"/>
                    </a:cubicBezTo>
                    <a:cubicBezTo>
                      <a:pt x="933" y="190"/>
                      <a:pt x="894" y="175"/>
                      <a:pt x="869" y="156"/>
                    </a:cubicBezTo>
                    <a:cubicBezTo>
                      <a:pt x="844" y="137"/>
                      <a:pt x="813" y="144"/>
                      <a:pt x="798" y="125"/>
                    </a:cubicBezTo>
                    <a:cubicBezTo>
                      <a:pt x="782" y="106"/>
                      <a:pt x="725" y="92"/>
                      <a:pt x="711" y="103"/>
                    </a:cubicBezTo>
                    <a:cubicBezTo>
                      <a:pt x="694" y="116"/>
                      <a:pt x="750" y="141"/>
                      <a:pt x="750" y="155"/>
                    </a:cubicBezTo>
                    <a:cubicBezTo>
                      <a:pt x="750" y="169"/>
                      <a:pt x="712" y="152"/>
                      <a:pt x="705" y="157"/>
                    </a:cubicBezTo>
                    <a:cubicBezTo>
                      <a:pt x="699" y="163"/>
                      <a:pt x="665" y="120"/>
                      <a:pt x="646" y="120"/>
                    </a:cubicBezTo>
                    <a:cubicBezTo>
                      <a:pt x="627" y="120"/>
                      <a:pt x="643" y="139"/>
                      <a:pt x="643" y="167"/>
                    </a:cubicBezTo>
                    <a:cubicBezTo>
                      <a:pt x="643" y="195"/>
                      <a:pt x="606" y="211"/>
                      <a:pt x="617" y="192"/>
                    </a:cubicBezTo>
                    <a:cubicBezTo>
                      <a:pt x="627" y="174"/>
                      <a:pt x="620" y="125"/>
                      <a:pt x="600" y="116"/>
                    </a:cubicBezTo>
                    <a:cubicBezTo>
                      <a:pt x="580" y="107"/>
                      <a:pt x="528" y="135"/>
                      <a:pt x="502" y="134"/>
                    </a:cubicBezTo>
                    <a:cubicBezTo>
                      <a:pt x="475" y="133"/>
                      <a:pt x="440" y="143"/>
                      <a:pt x="463" y="158"/>
                    </a:cubicBezTo>
                    <a:cubicBezTo>
                      <a:pt x="485" y="174"/>
                      <a:pt x="462" y="183"/>
                      <a:pt x="442" y="166"/>
                    </a:cubicBezTo>
                    <a:cubicBezTo>
                      <a:pt x="422" y="149"/>
                      <a:pt x="356" y="166"/>
                      <a:pt x="369" y="177"/>
                    </a:cubicBezTo>
                    <a:cubicBezTo>
                      <a:pt x="383" y="188"/>
                      <a:pt x="387" y="220"/>
                      <a:pt x="379" y="233"/>
                    </a:cubicBezTo>
                    <a:cubicBezTo>
                      <a:pt x="370" y="247"/>
                      <a:pt x="343" y="220"/>
                      <a:pt x="317" y="222"/>
                    </a:cubicBezTo>
                    <a:cubicBezTo>
                      <a:pt x="291" y="224"/>
                      <a:pt x="164" y="295"/>
                      <a:pt x="171" y="314"/>
                    </a:cubicBezTo>
                    <a:cubicBezTo>
                      <a:pt x="179" y="333"/>
                      <a:pt x="233" y="317"/>
                      <a:pt x="250" y="328"/>
                    </a:cubicBezTo>
                    <a:cubicBezTo>
                      <a:pt x="268" y="339"/>
                      <a:pt x="245" y="380"/>
                      <a:pt x="224" y="397"/>
                    </a:cubicBezTo>
                    <a:cubicBezTo>
                      <a:pt x="203" y="413"/>
                      <a:pt x="125" y="398"/>
                      <a:pt x="123" y="418"/>
                    </a:cubicBezTo>
                    <a:cubicBezTo>
                      <a:pt x="121" y="437"/>
                      <a:pt x="0" y="441"/>
                      <a:pt x="0" y="473"/>
                    </a:cubicBezTo>
                    <a:cubicBezTo>
                      <a:pt x="0" y="485"/>
                      <a:pt x="6" y="497"/>
                      <a:pt x="19" y="500"/>
                    </a:cubicBezTo>
                    <a:cubicBezTo>
                      <a:pt x="36" y="505"/>
                      <a:pt x="57" y="498"/>
                      <a:pt x="73" y="518"/>
                    </a:cubicBezTo>
                    <a:cubicBezTo>
                      <a:pt x="88" y="538"/>
                      <a:pt x="131" y="539"/>
                      <a:pt x="160" y="526"/>
                    </a:cubicBezTo>
                    <a:cubicBezTo>
                      <a:pt x="190" y="513"/>
                      <a:pt x="211" y="528"/>
                      <a:pt x="210" y="548"/>
                    </a:cubicBezTo>
                    <a:cubicBezTo>
                      <a:pt x="210" y="568"/>
                      <a:pt x="144" y="540"/>
                      <a:pt x="124" y="555"/>
                    </a:cubicBezTo>
                    <a:cubicBezTo>
                      <a:pt x="104" y="569"/>
                      <a:pt x="42" y="557"/>
                      <a:pt x="45" y="572"/>
                    </a:cubicBezTo>
                    <a:cubicBezTo>
                      <a:pt x="48" y="588"/>
                      <a:pt x="78" y="584"/>
                      <a:pt x="103" y="590"/>
                    </a:cubicBezTo>
                    <a:cubicBezTo>
                      <a:pt x="128" y="595"/>
                      <a:pt x="105" y="607"/>
                      <a:pt x="104" y="620"/>
                    </a:cubicBezTo>
                    <a:cubicBezTo>
                      <a:pt x="103" y="632"/>
                      <a:pt x="117" y="630"/>
                      <a:pt x="142" y="644"/>
                    </a:cubicBezTo>
                    <a:cubicBezTo>
                      <a:pt x="167" y="658"/>
                      <a:pt x="208" y="667"/>
                      <a:pt x="194" y="651"/>
                    </a:cubicBezTo>
                    <a:cubicBezTo>
                      <a:pt x="181" y="634"/>
                      <a:pt x="220" y="636"/>
                      <a:pt x="227" y="646"/>
                    </a:cubicBezTo>
                    <a:cubicBezTo>
                      <a:pt x="233" y="656"/>
                      <a:pt x="251" y="632"/>
                      <a:pt x="269" y="637"/>
                    </a:cubicBezTo>
                    <a:cubicBezTo>
                      <a:pt x="288" y="643"/>
                      <a:pt x="294" y="617"/>
                      <a:pt x="308" y="628"/>
                    </a:cubicBezTo>
                    <a:cubicBezTo>
                      <a:pt x="323" y="640"/>
                      <a:pt x="389" y="646"/>
                      <a:pt x="412" y="660"/>
                    </a:cubicBezTo>
                    <a:cubicBezTo>
                      <a:pt x="435" y="675"/>
                      <a:pt x="466" y="678"/>
                      <a:pt x="464" y="699"/>
                    </a:cubicBezTo>
                    <a:cubicBezTo>
                      <a:pt x="461" y="720"/>
                      <a:pt x="483" y="736"/>
                      <a:pt x="508" y="749"/>
                    </a:cubicBezTo>
                    <a:cubicBezTo>
                      <a:pt x="534" y="762"/>
                      <a:pt x="539" y="791"/>
                      <a:pt x="538" y="809"/>
                    </a:cubicBezTo>
                    <a:cubicBezTo>
                      <a:pt x="537" y="828"/>
                      <a:pt x="565" y="841"/>
                      <a:pt x="561" y="850"/>
                    </a:cubicBezTo>
                    <a:cubicBezTo>
                      <a:pt x="556" y="859"/>
                      <a:pt x="560" y="871"/>
                      <a:pt x="577" y="889"/>
                    </a:cubicBezTo>
                    <a:cubicBezTo>
                      <a:pt x="594" y="907"/>
                      <a:pt x="550" y="920"/>
                      <a:pt x="561" y="935"/>
                    </a:cubicBezTo>
                    <a:cubicBezTo>
                      <a:pt x="571" y="951"/>
                      <a:pt x="545" y="981"/>
                      <a:pt x="576" y="986"/>
                    </a:cubicBezTo>
                    <a:cubicBezTo>
                      <a:pt x="606" y="992"/>
                      <a:pt x="602" y="962"/>
                      <a:pt x="624" y="962"/>
                    </a:cubicBezTo>
                    <a:cubicBezTo>
                      <a:pt x="647" y="962"/>
                      <a:pt x="623" y="985"/>
                      <a:pt x="636" y="999"/>
                    </a:cubicBezTo>
                    <a:cubicBezTo>
                      <a:pt x="648" y="1014"/>
                      <a:pt x="674" y="1010"/>
                      <a:pt x="698" y="1034"/>
                    </a:cubicBezTo>
                    <a:cubicBezTo>
                      <a:pt x="721" y="1057"/>
                      <a:pt x="706" y="1068"/>
                      <a:pt x="684" y="1049"/>
                    </a:cubicBezTo>
                    <a:cubicBezTo>
                      <a:pt x="662" y="1030"/>
                      <a:pt x="599" y="1035"/>
                      <a:pt x="599" y="1041"/>
                    </a:cubicBezTo>
                    <a:cubicBezTo>
                      <a:pt x="599" y="1048"/>
                      <a:pt x="669" y="1094"/>
                      <a:pt x="685" y="1088"/>
                    </a:cubicBezTo>
                    <a:cubicBezTo>
                      <a:pt x="701" y="1081"/>
                      <a:pt x="723" y="1115"/>
                      <a:pt x="714" y="1126"/>
                    </a:cubicBezTo>
                    <a:cubicBezTo>
                      <a:pt x="704" y="1137"/>
                      <a:pt x="709" y="1165"/>
                      <a:pt x="707" y="1178"/>
                    </a:cubicBezTo>
                    <a:cubicBezTo>
                      <a:pt x="705" y="1191"/>
                      <a:pt x="681" y="1178"/>
                      <a:pt x="666" y="1180"/>
                    </a:cubicBezTo>
                    <a:cubicBezTo>
                      <a:pt x="651" y="1183"/>
                      <a:pt x="641" y="1188"/>
                      <a:pt x="641" y="1207"/>
                    </a:cubicBezTo>
                    <a:cubicBezTo>
                      <a:pt x="641" y="1226"/>
                      <a:pt x="617" y="1239"/>
                      <a:pt x="614" y="1262"/>
                    </a:cubicBezTo>
                    <a:cubicBezTo>
                      <a:pt x="611" y="1285"/>
                      <a:pt x="633" y="1284"/>
                      <a:pt x="645" y="1294"/>
                    </a:cubicBezTo>
                    <a:cubicBezTo>
                      <a:pt x="658" y="1304"/>
                      <a:pt x="622" y="1311"/>
                      <a:pt x="621" y="1327"/>
                    </a:cubicBezTo>
                    <a:cubicBezTo>
                      <a:pt x="619" y="1344"/>
                      <a:pt x="653" y="1374"/>
                      <a:pt x="665" y="1381"/>
                    </a:cubicBezTo>
                    <a:cubicBezTo>
                      <a:pt x="678" y="1389"/>
                      <a:pt x="666" y="1427"/>
                      <a:pt x="671" y="1445"/>
                    </a:cubicBezTo>
                    <a:cubicBezTo>
                      <a:pt x="676" y="1464"/>
                      <a:pt x="692" y="1441"/>
                      <a:pt x="690" y="1465"/>
                    </a:cubicBezTo>
                    <a:cubicBezTo>
                      <a:pt x="688" y="1489"/>
                      <a:pt x="705" y="1488"/>
                      <a:pt x="706" y="1503"/>
                    </a:cubicBezTo>
                    <a:cubicBezTo>
                      <a:pt x="707" y="1517"/>
                      <a:pt x="737" y="1515"/>
                      <a:pt x="731" y="1535"/>
                    </a:cubicBezTo>
                    <a:cubicBezTo>
                      <a:pt x="725" y="1555"/>
                      <a:pt x="739" y="1569"/>
                      <a:pt x="746" y="1580"/>
                    </a:cubicBezTo>
                    <a:cubicBezTo>
                      <a:pt x="753" y="1591"/>
                      <a:pt x="778" y="1610"/>
                      <a:pt x="782" y="1624"/>
                    </a:cubicBezTo>
                    <a:cubicBezTo>
                      <a:pt x="787" y="1638"/>
                      <a:pt x="801" y="1657"/>
                      <a:pt x="818" y="1652"/>
                    </a:cubicBezTo>
                    <a:cubicBezTo>
                      <a:pt x="836" y="1646"/>
                      <a:pt x="837" y="1665"/>
                      <a:pt x="850" y="1663"/>
                    </a:cubicBezTo>
                    <a:cubicBezTo>
                      <a:pt x="863" y="1661"/>
                      <a:pt x="884" y="1669"/>
                      <a:pt x="888" y="1682"/>
                    </a:cubicBezTo>
                    <a:cubicBezTo>
                      <a:pt x="892" y="1694"/>
                      <a:pt x="933" y="1705"/>
                      <a:pt x="944" y="1707"/>
                    </a:cubicBezTo>
                    <a:cubicBezTo>
                      <a:pt x="955" y="1709"/>
                      <a:pt x="957" y="1685"/>
                      <a:pt x="968" y="1678"/>
                    </a:cubicBezTo>
                    <a:cubicBezTo>
                      <a:pt x="978" y="1672"/>
                      <a:pt x="975" y="1623"/>
                      <a:pt x="984" y="1620"/>
                    </a:cubicBezTo>
                    <a:cubicBezTo>
                      <a:pt x="994" y="1616"/>
                      <a:pt x="991" y="1566"/>
                      <a:pt x="981" y="1561"/>
                    </a:cubicBezTo>
                    <a:cubicBezTo>
                      <a:pt x="972" y="1557"/>
                      <a:pt x="975" y="1539"/>
                      <a:pt x="997" y="1542"/>
                    </a:cubicBezTo>
                    <a:cubicBezTo>
                      <a:pt x="1019" y="1546"/>
                      <a:pt x="1012" y="1520"/>
                      <a:pt x="1022" y="1517"/>
                    </a:cubicBezTo>
                    <a:cubicBezTo>
                      <a:pt x="1033" y="1514"/>
                      <a:pt x="1028" y="1491"/>
                      <a:pt x="1035" y="1488"/>
                    </a:cubicBezTo>
                    <a:cubicBezTo>
                      <a:pt x="1043" y="1486"/>
                      <a:pt x="1042" y="1471"/>
                      <a:pt x="1036" y="1462"/>
                    </a:cubicBezTo>
                    <a:cubicBezTo>
                      <a:pt x="1031" y="1453"/>
                      <a:pt x="1037" y="1446"/>
                      <a:pt x="1049" y="1444"/>
                    </a:cubicBezTo>
                    <a:cubicBezTo>
                      <a:pt x="1060" y="1442"/>
                      <a:pt x="1057" y="1423"/>
                      <a:pt x="1042" y="1417"/>
                    </a:cubicBezTo>
                    <a:cubicBezTo>
                      <a:pt x="1027" y="1410"/>
                      <a:pt x="1032" y="1390"/>
                      <a:pt x="1047" y="1402"/>
                    </a:cubicBezTo>
                    <a:cubicBezTo>
                      <a:pt x="1062" y="1414"/>
                      <a:pt x="1073" y="1406"/>
                      <a:pt x="1065" y="1392"/>
                    </a:cubicBezTo>
                    <a:cubicBezTo>
                      <a:pt x="1056" y="1379"/>
                      <a:pt x="1075" y="1372"/>
                      <a:pt x="1095" y="1370"/>
                    </a:cubicBezTo>
                    <a:cubicBezTo>
                      <a:pt x="1115" y="1368"/>
                      <a:pt x="1126" y="1356"/>
                      <a:pt x="1122" y="1338"/>
                    </a:cubicBezTo>
                    <a:cubicBezTo>
                      <a:pt x="1118" y="1321"/>
                      <a:pt x="1145" y="1322"/>
                      <a:pt x="1138" y="1337"/>
                    </a:cubicBezTo>
                    <a:cubicBezTo>
                      <a:pt x="1131" y="1353"/>
                      <a:pt x="1135" y="1368"/>
                      <a:pt x="1145" y="1357"/>
                    </a:cubicBezTo>
                    <a:cubicBezTo>
                      <a:pt x="1154" y="1346"/>
                      <a:pt x="1172" y="1354"/>
                      <a:pt x="1205" y="1343"/>
                    </a:cubicBezTo>
                    <a:cubicBezTo>
                      <a:pt x="1237" y="1332"/>
                      <a:pt x="1268" y="1301"/>
                      <a:pt x="1276" y="1271"/>
                    </a:cubicBezTo>
                    <a:cubicBezTo>
                      <a:pt x="1284" y="1241"/>
                      <a:pt x="1321" y="1244"/>
                      <a:pt x="1316" y="1225"/>
                    </a:cubicBezTo>
                    <a:cubicBezTo>
                      <a:pt x="1311" y="1205"/>
                      <a:pt x="1323" y="1197"/>
                      <a:pt x="1346" y="1210"/>
                    </a:cubicBezTo>
                    <a:cubicBezTo>
                      <a:pt x="1370" y="1223"/>
                      <a:pt x="1351" y="1201"/>
                      <a:pt x="1378" y="1201"/>
                    </a:cubicBezTo>
                    <a:cubicBezTo>
                      <a:pt x="1405" y="1201"/>
                      <a:pt x="1400" y="1190"/>
                      <a:pt x="1425" y="1189"/>
                    </a:cubicBezTo>
                    <a:cubicBezTo>
                      <a:pt x="1451" y="1188"/>
                      <a:pt x="1518" y="1175"/>
                      <a:pt x="1541" y="1153"/>
                    </a:cubicBezTo>
                    <a:cubicBezTo>
                      <a:pt x="1563" y="1131"/>
                      <a:pt x="1612" y="1112"/>
                      <a:pt x="1632" y="1098"/>
                    </a:cubicBezTo>
                    <a:cubicBezTo>
                      <a:pt x="1652" y="1083"/>
                      <a:pt x="1657" y="1071"/>
                      <a:pt x="1644" y="1079"/>
                    </a:cubicBezTo>
                    <a:cubicBezTo>
                      <a:pt x="1632" y="1087"/>
                      <a:pt x="1606" y="1088"/>
                      <a:pt x="1587" y="1082"/>
                    </a:cubicBezTo>
                    <a:cubicBezTo>
                      <a:pt x="1568" y="1077"/>
                      <a:pt x="1538" y="1058"/>
                      <a:pt x="1516" y="1072"/>
                    </a:cubicBezTo>
                    <a:cubicBezTo>
                      <a:pt x="1494" y="1087"/>
                      <a:pt x="1507" y="1051"/>
                      <a:pt x="1525" y="1048"/>
                    </a:cubicBezTo>
                    <a:cubicBezTo>
                      <a:pt x="1543" y="1045"/>
                      <a:pt x="1536" y="1035"/>
                      <a:pt x="1531" y="1013"/>
                    </a:cubicBezTo>
                    <a:cubicBezTo>
                      <a:pt x="1526" y="991"/>
                      <a:pt x="1562" y="1005"/>
                      <a:pt x="1577" y="1030"/>
                    </a:cubicBezTo>
                    <a:cubicBezTo>
                      <a:pt x="1592" y="1056"/>
                      <a:pt x="1621" y="1067"/>
                      <a:pt x="1647" y="1058"/>
                    </a:cubicBezTo>
                    <a:cubicBezTo>
                      <a:pt x="1673" y="1049"/>
                      <a:pt x="1648" y="1025"/>
                      <a:pt x="1659" y="1008"/>
                    </a:cubicBezTo>
                    <a:cubicBezTo>
                      <a:pt x="1669" y="992"/>
                      <a:pt x="1580" y="940"/>
                      <a:pt x="1575" y="922"/>
                    </a:cubicBezTo>
                    <a:cubicBezTo>
                      <a:pt x="1570" y="904"/>
                      <a:pt x="1598" y="917"/>
                      <a:pt x="1622" y="929"/>
                    </a:cubicBezTo>
                    <a:cubicBezTo>
                      <a:pt x="1647" y="941"/>
                      <a:pt x="1653" y="906"/>
                      <a:pt x="1653" y="890"/>
                    </a:cubicBezTo>
                    <a:cubicBezTo>
                      <a:pt x="1653" y="875"/>
                      <a:pt x="1600" y="874"/>
                      <a:pt x="1576" y="889"/>
                    </a:cubicBezTo>
                    <a:cubicBezTo>
                      <a:pt x="1552" y="904"/>
                      <a:pt x="1529" y="869"/>
                      <a:pt x="1562" y="865"/>
                    </a:cubicBezTo>
                    <a:cubicBezTo>
                      <a:pt x="1594" y="860"/>
                      <a:pt x="1564" y="845"/>
                      <a:pt x="1574" y="834"/>
                    </a:cubicBezTo>
                    <a:cubicBezTo>
                      <a:pt x="1583" y="823"/>
                      <a:pt x="1624" y="866"/>
                      <a:pt x="1645" y="858"/>
                    </a:cubicBezTo>
                    <a:cubicBezTo>
                      <a:pt x="1666" y="850"/>
                      <a:pt x="1681" y="859"/>
                      <a:pt x="1699" y="843"/>
                    </a:cubicBezTo>
                    <a:cubicBezTo>
                      <a:pt x="1718" y="826"/>
                      <a:pt x="1667" y="811"/>
                      <a:pt x="1657" y="796"/>
                    </a:cubicBezTo>
                    <a:cubicBezTo>
                      <a:pt x="1646" y="782"/>
                      <a:pt x="1709" y="787"/>
                      <a:pt x="1728" y="789"/>
                    </a:cubicBezTo>
                    <a:cubicBezTo>
                      <a:pt x="1747" y="790"/>
                      <a:pt x="1752" y="757"/>
                      <a:pt x="1737" y="763"/>
                    </a:cubicBezTo>
                    <a:cubicBezTo>
                      <a:pt x="1721" y="770"/>
                      <a:pt x="1667" y="741"/>
                      <a:pt x="1679" y="721"/>
                    </a:cubicBezTo>
                    <a:cubicBezTo>
                      <a:pt x="1690" y="701"/>
                      <a:pt x="1711" y="724"/>
                      <a:pt x="1735" y="710"/>
                    </a:cubicBezTo>
                    <a:cubicBezTo>
                      <a:pt x="1758" y="696"/>
                      <a:pt x="1737" y="642"/>
                      <a:pt x="1719" y="642"/>
                    </a:cubicBezTo>
                    <a:cubicBezTo>
                      <a:pt x="1702" y="642"/>
                      <a:pt x="1662" y="635"/>
                      <a:pt x="1662" y="625"/>
                    </a:cubicBezTo>
                    <a:cubicBezTo>
                      <a:pt x="1662" y="615"/>
                      <a:pt x="1629" y="606"/>
                      <a:pt x="1639" y="596"/>
                    </a:cubicBezTo>
                    <a:cubicBezTo>
                      <a:pt x="1648" y="587"/>
                      <a:pt x="1660" y="609"/>
                      <a:pt x="1682" y="590"/>
                    </a:cubicBezTo>
                    <a:cubicBezTo>
                      <a:pt x="1704" y="571"/>
                      <a:pt x="1750" y="594"/>
                      <a:pt x="1770" y="590"/>
                    </a:cubicBezTo>
                    <a:cubicBezTo>
                      <a:pt x="1790" y="585"/>
                      <a:pt x="1761" y="542"/>
                      <a:pt x="1750" y="550"/>
                    </a:cubicBezTo>
                    <a:cubicBezTo>
                      <a:pt x="1738" y="558"/>
                      <a:pt x="1699" y="560"/>
                      <a:pt x="1697" y="537"/>
                    </a:cubicBezTo>
                    <a:cubicBezTo>
                      <a:pt x="1694" y="514"/>
                      <a:pt x="1734" y="537"/>
                      <a:pt x="1740" y="526"/>
                    </a:cubicBezTo>
                    <a:cubicBezTo>
                      <a:pt x="1747" y="515"/>
                      <a:pt x="1685" y="486"/>
                      <a:pt x="1676" y="509"/>
                    </a:cubicBezTo>
                    <a:cubicBezTo>
                      <a:pt x="1666" y="532"/>
                      <a:pt x="1632" y="525"/>
                      <a:pt x="1650" y="511"/>
                    </a:cubicBezTo>
                    <a:cubicBezTo>
                      <a:pt x="1668" y="498"/>
                      <a:pt x="1672" y="461"/>
                      <a:pt x="1670" y="442"/>
                    </a:cubicBezTo>
                    <a:cubicBezTo>
                      <a:pt x="1668" y="423"/>
                      <a:pt x="1735" y="422"/>
                      <a:pt x="1727" y="391"/>
                    </a:cubicBezTo>
                    <a:cubicBezTo>
                      <a:pt x="1719" y="360"/>
                      <a:pt x="1758" y="354"/>
                      <a:pt x="1780" y="354"/>
                    </a:cubicBezTo>
                    <a:cubicBezTo>
                      <a:pt x="1802" y="354"/>
                      <a:pt x="1779" y="321"/>
                      <a:pt x="1758" y="324"/>
                    </a:cubicBezTo>
                    <a:cubicBezTo>
                      <a:pt x="1738" y="327"/>
                      <a:pt x="1716" y="355"/>
                      <a:pt x="1705" y="344"/>
                    </a:cubicBezTo>
                    <a:cubicBezTo>
                      <a:pt x="1695" y="333"/>
                      <a:pt x="1730" y="313"/>
                      <a:pt x="1749" y="313"/>
                    </a:cubicBezTo>
                    <a:cubicBezTo>
                      <a:pt x="1768" y="313"/>
                      <a:pt x="1814" y="311"/>
                      <a:pt x="1830" y="300"/>
                    </a:cubicBezTo>
                    <a:cubicBezTo>
                      <a:pt x="1846" y="289"/>
                      <a:pt x="1801" y="279"/>
                      <a:pt x="1771" y="283"/>
                    </a:cubicBezTo>
                    <a:cubicBezTo>
                      <a:pt x="1740" y="287"/>
                      <a:pt x="1740" y="272"/>
                      <a:pt x="1786" y="271"/>
                    </a:cubicBezTo>
                    <a:cubicBezTo>
                      <a:pt x="1832" y="270"/>
                      <a:pt x="1824" y="259"/>
                      <a:pt x="1856" y="254"/>
                    </a:cubicBezTo>
                    <a:cubicBezTo>
                      <a:pt x="1889" y="250"/>
                      <a:pt x="1878" y="234"/>
                      <a:pt x="1898" y="233"/>
                    </a:cubicBezTo>
                    <a:cubicBezTo>
                      <a:pt x="1918" y="232"/>
                      <a:pt x="1971" y="207"/>
                      <a:pt x="1971" y="195"/>
                    </a:cubicBezTo>
                    <a:cubicBezTo>
                      <a:pt x="1971" y="183"/>
                      <a:pt x="1895" y="158"/>
                      <a:pt x="1860" y="158"/>
                    </a:cubicBezTo>
                    <a:close/>
                    <a:moveTo>
                      <a:pt x="675" y="1120"/>
                    </a:moveTo>
                    <a:cubicBezTo>
                      <a:pt x="676" y="1102"/>
                      <a:pt x="659" y="1113"/>
                      <a:pt x="649" y="1092"/>
                    </a:cubicBezTo>
                    <a:cubicBezTo>
                      <a:pt x="640" y="1071"/>
                      <a:pt x="591" y="1062"/>
                      <a:pt x="586" y="1079"/>
                    </a:cubicBezTo>
                    <a:cubicBezTo>
                      <a:pt x="584" y="1085"/>
                      <a:pt x="569" y="1095"/>
                      <a:pt x="582" y="1111"/>
                    </a:cubicBezTo>
                    <a:cubicBezTo>
                      <a:pt x="594" y="1126"/>
                      <a:pt x="602" y="1120"/>
                      <a:pt x="617" y="1135"/>
                    </a:cubicBezTo>
                    <a:cubicBezTo>
                      <a:pt x="631" y="1151"/>
                      <a:pt x="674" y="1137"/>
                      <a:pt x="675" y="112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" name="Freeform 97">
                <a:extLst>
                  <a:ext uri="{FF2B5EF4-FFF2-40B4-BE49-F238E27FC236}">
                    <a16:creationId xmlns:a16="http://schemas.microsoft.com/office/drawing/2014/main" id="{A3A8C5AA-1319-4BDA-B3F7-3A2E4EFD0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4938" y="3832226"/>
                <a:ext cx="141288" cy="195263"/>
              </a:xfrm>
              <a:custGeom>
                <a:avLst/>
                <a:gdLst>
                  <a:gd name="T0" fmla="*/ 167 w 259"/>
                  <a:gd name="T1" fmla="*/ 359 h 359"/>
                  <a:gd name="T2" fmla="*/ 187 w 259"/>
                  <a:gd name="T3" fmla="*/ 331 h 359"/>
                  <a:gd name="T4" fmla="*/ 206 w 259"/>
                  <a:gd name="T5" fmla="*/ 284 h 359"/>
                  <a:gd name="T6" fmla="*/ 226 w 259"/>
                  <a:gd name="T7" fmla="*/ 265 h 359"/>
                  <a:gd name="T8" fmla="*/ 244 w 259"/>
                  <a:gd name="T9" fmla="*/ 251 h 359"/>
                  <a:gd name="T10" fmla="*/ 247 w 259"/>
                  <a:gd name="T11" fmla="*/ 247 h 359"/>
                  <a:gd name="T12" fmla="*/ 231 w 259"/>
                  <a:gd name="T13" fmla="*/ 217 h 359"/>
                  <a:gd name="T14" fmla="*/ 229 w 259"/>
                  <a:gd name="T15" fmla="*/ 84 h 359"/>
                  <a:gd name="T16" fmla="*/ 244 w 259"/>
                  <a:gd name="T17" fmla="*/ 57 h 359"/>
                  <a:gd name="T18" fmla="*/ 259 w 259"/>
                  <a:gd name="T19" fmla="*/ 31 h 359"/>
                  <a:gd name="T20" fmla="*/ 243 w 259"/>
                  <a:gd name="T21" fmla="*/ 36 h 359"/>
                  <a:gd name="T22" fmla="*/ 227 w 259"/>
                  <a:gd name="T23" fmla="*/ 29 h 359"/>
                  <a:gd name="T24" fmla="*/ 200 w 259"/>
                  <a:gd name="T25" fmla="*/ 35 h 359"/>
                  <a:gd name="T26" fmla="*/ 178 w 259"/>
                  <a:gd name="T27" fmla="*/ 55 h 359"/>
                  <a:gd name="T28" fmla="*/ 141 w 259"/>
                  <a:gd name="T29" fmla="*/ 48 h 359"/>
                  <a:gd name="T30" fmla="*/ 104 w 259"/>
                  <a:gd name="T31" fmla="*/ 23 h 359"/>
                  <a:gd name="T32" fmla="*/ 71 w 259"/>
                  <a:gd name="T33" fmla="*/ 15 h 359"/>
                  <a:gd name="T34" fmla="*/ 53 w 259"/>
                  <a:gd name="T35" fmla="*/ 5 h 359"/>
                  <a:gd name="T36" fmla="*/ 33 w 259"/>
                  <a:gd name="T37" fmla="*/ 2 h 359"/>
                  <a:gd name="T38" fmla="*/ 8 w 259"/>
                  <a:gd name="T39" fmla="*/ 22 h 359"/>
                  <a:gd name="T40" fmla="*/ 4 w 259"/>
                  <a:gd name="T41" fmla="*/ 28 h 359"/>
                  <a:gd name="T42" fmla="*/ 18 w 259"/>
                  <a:gd name="T43" fmla="*/ 44 h 359"/>
                  <a:gd name="T44" fmla="*/ 22 w 259"/>
                  <a:gd name="T45" fmla="*/ 70 h 359"/>
                  <a:gd name="T46" fmla="*/ 35 w 259"/>
                  <a:gd name="T47" fmla="*/ 84 h 359"/>
                  <a:gd name="T48" fmla="*/ 33 w 259"/>
                  <a:gd name="T49" fmla="*/ 114 h 359"/>
                  <a:gd name="T50" fmla="*/ 12 w 259"/>
                  <a:gd name="T51" fmla="*/ 158 h 359"/>
                  <a:gd name="T52" fmla="*/ 2 w 259"/>
                  <a:gd name="T53" fmla="*/ 181 h 359"/>
                  <a:gd name="T54" fmla="*/ 23 w 259"/>
                  <a:gd name="T55" fmla="*/ 195 h 359"/>
                  <a:gd name="T56" fmla="*/ 1 w 259"/>
                  <a:gd name="T57" fmla="*/ 219 h 359"/>
                  <a:gd name="T58" fmla="*/ 0 w 259"/>
                  <a:gd name="T59" fmla="*/ 223 h 359"/>
                  <a:gd name="T60" fmla="*/ 122 w 259"/>
                  <a:gd name="T61" fmla="*/ 298 h 359"/>
                  <a:gd name="T62" fmla="*/ 120 w 259"/>
                  <a:gd name="T63" fmla="*/ 321 h 359"/>
                  <a:gd name="T64" fmla="*/ 167 w 259"/>
                  <a:gd name="T65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9" h="359">
                    <a:moveTo>
                      <a:pt x="167" y="359"/>
                    </a:moveTo>
                    <a:cubicBezTo>
                      <a:pt x="173" y="349"/>
                      <a:pt x="179" y="340"/>
                      <a:pt x="187" y="331"/>
                    </a:cubicBezTo>
                    <a:cubicBezTo>
                      <a:pt x="195" y="308"/>
                      <a:pt x="203" y="289"/>
                      <a:pt x="206" y="284"/>
                    </a:cubicBezTo>
                    <a:cubicBezTo>
                      <a:pt x="213" y="271"/>
                      <a:pt x="220" y="273"/>
                      <a:pt x="226" y="265"/>
                    </a:cubicBezTo>
                    <a:cubicBezTo>
                      <a:pt x="232" y="256"/>
                      <a:pt x="234" y="269"/>
                      <a:pt x="244" y="251"/>
                    </a:cubicBezTo>
                    <a:cubicBezTo>
                      <a:pt x="245" y="250"/>
                      <a:pt x="246" y="248"/>
                      <a:pt x="247" y="247"/>
                    </a:cubicBezTo>
                    <a:cubicBezTo>
                      <a:pt x="231" y="217"/>
                      <a:pt x="231" y="217"/>
                      <a:pt x="231" y="217"/>
                    </a:cubicBezTo>
                    <a:cubicBezTo>
                      <a:pt x="229" y="84"/>
                      <a:pt x="229" y="84"/>
                      <a:pt x="229" y="84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59" y="31"/>
                      <a:pt x="259" y="31"/>
                      <a:pt x="259" y="31"/>
                    </a:cubicBezTo>
                    <a:cubicBezTo>
                      <a:pt x="252" y="33"/>
                      <a:pt x="246" y="35"/>
                      <a:pt x="243" y="36"/>
                    </a:cubicBezTo>
                    <a:cubicBezTo>
                      <a:pt x="237" y="39"/>
                      <a:pt x="230" y="34"/>
                      <a:pt x="227" y="29"/>
                    </a:cubicBezTo>
                    <a:cubicBezTo>
                      <a:pt x="225" y="23"/>
                      <a:pt x="211" y="28"/>
                      <a:pt x="200" y="35"/>
                    </a:cubicBezTo>
                    <a:cubicBezTo>
                      <a:pt x="188" y="43"/>
                      <a:pt x="183" y="58"/>
                      <a:pt x="178" y="55"/>
                    </a:cubicBezTo>
                    <a:cubicBezTo>
                      <a:pt x="174" y="52"/>
                      <a:pt x="148" y="48"/>
                      <a:pt x="141" y="48"/>
                    </a:cubicBezTo>
                    <a:cubicBezTo>
                      <a:pt x="134" y="48"/>
                      <a:pt x="111" y="30"/>
                      <a:pt x="104" y="23"/>
                    </a:cubicBezTo>
                    <a:cubicBezTo>
                      <a:pt x="97" y="15"/>
                      <a:pt x="76" y="19"/>
                      <a:pt x="71" y="15"/>
                    </a:cubicBezTo>
                    <a:cubicBezTo>
                      <a:pt x="66" y="12"/>
                      <a:pt x="56" y="10"/>
                      <a:pt x="53" y="5"/>
                    </a:cubicBezTo>
                    <a:cubicBezTo>
                      <a:pt x="49" y="0"/>
                      <a:pt x="41" y="0"/>
                      <a:pt x="33" y="2"/>
                    </a:cubicBezTo>
                    <a:cubicBezTo>
                      <a:pt x="26" y="4"/>
                      <a:pt x="9" y="15"/>
                      <a:pt x="8" y="22"/>
                    </a:cubicBezTo>
                    <a:cubicBezTo>
                      <a:pt x="7" y="24"/>
                      <a:pt x="6" y="26"/>
                      <a:pt x="4" y="28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99"/>
                      <a:pt x="33" y="114"/>
                    </a:cubicBezTo>
                    <a:cubicBezTo>
                      <a:pt x="31" y="129"/>
                      <a:pt x="20" y="149"/>
                      <a:pt x="12" y="158"/>
                    </a:cubicBezTo>
                    <a:cubicBezTo>
                      <a:pt x="9" y="161"/>
                      <a:pt x="6" y="170"/>
                      <a:pt x="2" y="181"/>
                    </a:cubicBezTo>
                    <a:cubicBezTo>
                      <a:pt x="15" y="185"/>
                      <a:pt x="24" y="191"/>
                      <a:pt x="23" y="195"/>
                    </a:cubicBezTo>
                    <a:cubicBezTo>
                      <a:pt x="22" y="204"/>
                      <a:pt x="1" y="200"/>
                      <a:pt x="1" y="219"/>
                    </a:cubicBezTo>
                    <a:cubicBezTo>
                      <a:pt x="1" y="220"/>
                      <a:pt x="0" y="221"/>
                      <a:pt x="0" y="223"/>
                    </a:cubicBezTo>
                    <a:cubicBezTo>
                      <a:pt x="122" y="298"/>
                      <a:pt x="122" y="298"/>
                      <a:pt x="122" y="298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20" y="321"/>
                      <a:pt x="143" y="340"/>
                      <a:pt x="167" y="359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" name="Freeform 98">
                <a:extLst>
                  <a:ext uri="{FF2B5EF4-FFF2-40B4-BE49-F238E27FC236}">
                    <a16:creationId xmlns:a16="http://schemas.microsoft.com/office/drawing/2014/main" id="{B6EFB16B-6FEC-4415-9DE4-D9C9E2CB2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8738" y="3846514"/>
                <a:ext cx="95250" cy="115888"/>
              </a:xfrm>
              <a:custGeom>
                <a:avLst/>
                <a:gdLst>
                  <a:gd name="T0" fmla="*/ 163 w 176"/>
                  <a:gd name="T1" fmla="*/ 42 h 211"/>
                  <a:gd name="T2" fmla="*/ 159 w 176"/>
                  <a:gd name="T3" fmla="*/ 16 h 211"/>
                  <a:gd name="T4" fmla="*/ 145 w 176"/>
                  <a:gd name="T5" fmla="*/ 0 h 211"/>
                  <a:gd name="T6" fmla="*/ 134 w 176"/>
                  <a:gd name="T7" fmla="*/ 12 h 211"/>
                  <a:gd name="T8" fmla="*/ 114 w 176"/>
                  <a:gd name="T9" fmla="*/ 14 h 211"/>
                  <a:gd name="T10" fmla="*/ 90 w 176"/>
                  <a:gd name="T11" fmla="*/ 23 h 211"/>
                  <a:gd name="T12" fmla="*/ 70 w 176"/>
                  <a:gd name="T13" fmla="*/ 15 h 211"/>
                  <a:gd name="T14" fmla="*/ 46 w 176"/>
                  <a:gd name="T15" fmla="*/ 23 h 211"/>
                  <a:gd name="T16" fmla="*/ 43 w 176"/>
                  <a:gd name="T17" fmla="*/ 55 h 211"/>
                  <a:gd name="T18" fmla="*/ 54 w 176"/>
                  <a:gd name="T19" fmla="*/ 73 h 211"/>
                  <a:gd name="T20" fmla="*/ 44 w 176"/>
                  <a:gd name="T21" fmla="*/ 92 h 211"/>
                  <a:gd name="T22" fmla="*/ 31 w 176"/>
                  <a:gd name="T23" fmla="*/ 103 h 211"/>
                  <a:gd name="T24" fmla="*/ 19 w 176"/>
                  <a:gd name="T25" fmla="*/ 124 h 211"/>
                  <a:gd name="T26" fmla="*/ 11 w 176"/>
                  <a:gd name="T27" fmla="*/ 150 h 211"/>
                  <a:gd name="T28" fmla="*/ 5 w 176"/>
                  <a:gd name="T29" fmla="*/ 183 h 211"/>
                  <a:gd name="T30" fmla="*/ 0 w 176"/>
                  <a:gd name="T31" fmla="*/ 210 h 211"/>
                  <a:gd name="T32" fmla="*/ 16 w 176"/>
                  <a:gd name="T33" fmla="*/ 207 h 211"/>
                  <a:gd name="T34" fmla="*/ 49 w 176"/>
                  <a:gd name="T35" fmla="*/ 195 h 211"/>
                  <a:gd name="T36" fmla="*/ 76 w 176"/>
                  <a:gd name="T37" fmla="*/ 193 h 211"/>
                  <a:gd name="T38" fmla="*/ 100 w 176"/>
                  <a:gd name="T39" fmla="*/ 152 h 211"/>
                  <a:gd name="T40" fmla="*/ 143 w 176"/>
                  <a:gd name="T41" fmla="*/ 153 h 211"/>
                  <a:gd name="T42" fmla="*/ 153 w 176"/>
                  <a:gd name="T43" fmla="*/ 130 h 211"/>
                  <a:gd name="T44" fmla="*/ 174 w 176"/>
                  <a:gd name="T45" fmla="*/ 86 h 211"/>
                  <a:gd name="T46" fmla="*/ 176 w 176"/>
                  <a:gd name="T47" fmla="*/ 56 h 211"/>
                  <a:gd name="T48" fmla="*/ 163 w 176"/>
                  <a:gd name="T49" fmla="*/ 42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211">
                    <a:moveTo>
                      <a:pt x="163" y="42"/>
                    </a:moveTo>
                    <a:cubicBezTo>
                      <a:pt x="159" y="16"/>
                      <a:pt x="159" y="16"/>
                      <a:pt x="159" y="16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0" y="4"/>
                      <a:pt x="134" y="8"/>
                      <a:pt x="134" y="12"/>
                    </a:cubicBezTo>
                    <a:cubicBezTo>
                      <a:pt x="133" y="18"/>
                      <a:pt x="119" y="17"/>
                      <a:pt x="114" y="14"/>
                    </a:cubicBezTo>
                    <a:cubicBezTo>
                      <a:pt x="108" y="10"/>
                      <a:pt x="93" y="18"/>
                      <a:pt x="90" y="23"/>
                    </a:cubicBezTo>
                    <a:cubicBezTo>
                      <a:pt x="87" y="28"/>
                      <a:pt x="77" y="14"/>
                      <a:pt x="70" y="15"/>
                    </a:cubicBezTo>
                    <a:cubicBezTo>
                      <a:pt x="63" y="15"/>
                      <a:pt x="46" y="23"/>
                      <a:pt x="46" y="23"/>
                    </a:cubicBezTo>
                    <a:cubicBezTo>
                      <a:pt x="46" y="23"/>
                      <a:pt x="43" y="46"/>
                      <a:pt x="43" y="55"/>
                    </a:cubicBezTo>
                    <a:cubicBezTo>
                      <a:pt x="43" y="64"/>
                      <a:pt x="54" y="66"/>
                      <a:pt x="54" y="73"/>
                    </a:cubicBezTo>
                    <a:cubicBezTo>
                      <a:pt x="54" y="81"/>
                      <a:pt x="45" y="87"/>
                      <a:pt x="44" y="92"/>
                    </a:cubicBezTo>
                    <a:cubicBezTo>
                      <a:pt x="44" y="97"/>
                      <a:pt x="38" y="101"/>
                      <a:pt x="31" y="103"/>
                    </a:cubicBezTo>
                    <a:cubicBezTo>
                      <a:pt x="24" y="106"/>
                      <a:pt x="25" y="119"/>
                      <a:pt x="19" y="124"/>
                    </a:cubicBezTo>
                    <a:cubicBezTo>
                      <a:pt x="13" y="129"/>
                      <a:pt x="15" y="141"/>
                      <a:pt x="11" y="150"/>
                    </a:cubicBezTo>
                    <a:cubicBezTo>
                      <a:pt x="7" y="159"/>
                      <a:pt x="5" y="172"/>
                      <a:pt x="5" y="183"/>
                    </a:cubicBezTo>
                    <a:cubicBezTo>
                      <a:pt x="5" y="191"/>
                      <a:pt x="4" y="204"/>
                      <a:pt x="0" y="210"/>
                    </a:cubicBezTo>
                    <a:cubicBezTo>
                      <a:pt x="9" y="211"/>
                      <a:pt x="11" y="209"/>
                      <a:pt x="16" y="207"/>
                    </a:cubicBezTo>
                    <a:cubicBezTo>
                      <a:pt x="23" y="203"/>
                      <a:pt x="49" y="195"/>
                      <a:pt x="49" y="195"/>
                    </a:cubicBezTo>
                    <a:cubicBezTo>
                      <a:pt x="76" y="193"/>
                      <a:pt x="76" y="193"/>
                      <a:pt x="76" y="193"/>
                    </a:cubicBezTo>
                    <a:cubicBezTo>
                      <a:pt x="82" y="173"/>
                      <a:pt x="90" y="155"/>
                      <a:pt x="100" y="152"/>
                    </a:cubicBezTo>
                    <a:cubicBezTo>
                      <a:pt x="113" y="148"/>
                      <a:pt x="130" y="149"/>
                      <a:pt x="143" y="153"/>
                    </a:cubicBezTo>
                    <a:cubicBezTo>
                      <a:pt x="147" y="142"/>
                      <a:pt x="150" y="133"/>
                      <a:pt x="153" y="130"/>
                    </a:cubicBezTo>
                    <a:cubicBezTo>
                      <a:pt x="161" y="121"/>
                      <a:pt x="172" y="101"/>
                      <a:pt x="174" y="86"/>
                    </a:cubicBezTo>
                    <a:cubicBezTo>
                      <a:pt x="176" y="71"/>
                      <a:pt x="176" y="56"/>
                      <a:pt x="176" y="56"/>
                    </a:cubicBezTo>
                    <a:lnTo>
                      <a:pt x="163" y="42"/>
                    </a:ln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" name="Freeform 99">
                <a:extLst>
                  <a:ext uri="{FF2B5EF4-FFF2-40B4-BE49-F238E27FC236}">
                    <a16:creationId xmlns:a16="http://schemas.microsoft.com/office/drawing/2014/main" id="{E812C0BD-F1E0-4751-A358-F854C4D89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226" y="2930524"/>
                <a:ext cx="309563" cy="211138"/>
              </a:xfrm>
              <a:custGeom>
                <a:avLst/>
                <a:gdLst>
                  <a:gd name="T0" fmla="*/ 554 w 569"/>
                  <a:gd name="T1" fmla="*/ 216 h 386"/>
                  <a:gd name="T2" fmla="*/ 509 w 569"/>
                  <a:gd name="T3" fmla="*/ 193 h 386"/>
                  <a:gd name="T4" fmla="*/ 484 w 569"/>
                  <a:gd name="T5" fmla="*/ 194 h 386"/>
                  <a:gd name="T6" fmla="*/ 453 w 569"/>
                  <a:gd name="T7" fmla="*/ 184 h 386"/>
                  <a:gd name="T8" fmla="*/ 420 w 569"/>
                  <a:gd name="T9" fmla="*/ 213 h 386"/>
                  <a:gd name="T10" fmla="*/ 405 w 569"/>
                  <a:gd name="T11" fmla="*/ 219 h 386"/>
                  <a:gd name="T12" fmla="*/ 379 w 569"/>
                  <a:gd name="T13" fmla="*/ 200 h 386"/>
                  <a:gd name="T14" fmla="*/ 351 w 569"/>
                  <a:gd name="T15" fmla="*/ 191 h 386"/>
                  <a:gd name="T16" fmla="*/ 333 w 569"/>
                  <a:gd name="T17" fmla="*/ 153 h 386"/>
                  <a:gd name="T18" fmla="*/ 325 w 569"/>
                  <a:gd name="T19" fmla="*/ 118 h 386"/>
                  <a:gd name="T20" fmla="*/ 300 w 569"/>
                  <a:gd name="T21" fmla="*/ 96 h 386"/>
                  <a:gd name="T22" fmla="*/ 235 w 569"/>
                  <a:gd name="T23" fmla="*/ 93 h 386"/>
                  <a:gd name="T24" fmla="*/ 193 w 569"/>
                  <a:gd name="T25" fmla="*/ 96 h 386"/>
                  <a:gd name="T26" fmla="*/ 155 w 569"/>
                  <a:gd name="T27" fmla="*/ 48 h 386"/>
                  <a:gd name="T28" fmla="*/ 146 w 569"/>
                  <a:gd name="T29" fmla="*/ 64 h 386"/>
                  <a:gd name="T30" fmla="*/ 107 w 569"/>
                  <a:gd name="T31" fmla="*/ 56 h 386"/>
                  <a:gd name="T32" fmla="*/ 103 w 569"/>
                  <a:gd name="T33" fmla="*/ 3 h 386"/>
                  <a:gd name="T34" fmla="*/ 90 w 569"/>
                  <a:gd name="T35" fmla="*/ 57 h 386"/>
                  <a:gd name="T36" fmla="*/ 85 w 569"/>
                  <a:gd name="T37" fmla="*/ 0 h 386"/>
                  <a:gd name="T38" fmla="*/ 4 w 569"/>
                  <a:gd name="T39" fmla="*/ 25 h 386"/>
                  <a:gd name="T40" fmla="*/ 0 w 569"/>
                  <a:gd name="T41" fmla="*/ 190 h 386"/>
                  <a:gd name="T42" fmla="*/ 0 w 569"/>
                  <a:gd name="T43" fmla="*/ 190 h 386"/>
                  <a:gd name="T44" fmla="*/ 22 w 569"/>
                  <a:gd name="T45" fmla="*/ 196 h 386"/>
                  <a:gd name="T46" fmla="*/ 34 w 569"/>
                  <a:gd name="T47" fmla="*/ 179 h 386"/>
                  <a:gd name="T48" fmla="*/ 56 w 569"/>
                  <a:gd name="T49" fmla="*/ 159 h 386"/>
                  <a:gd name="T50" fmla="*/ 68 w 569"/>
                  <a:gd name="T51" fmla="*/ 145 h 386"/>
                  <a:gd name="T52" fmla="*/ 81 w 569"/>
                  <a:gd name="T53" fmla="*/ 137 h 386"/>
                  <a:gd name="T54" fmla="*/ 104 w 569"/>
                  <a:gd name="T55" fmla="*/ 143 h 386"/>
                  <a:gd name="T56" fmla="*/ 129 w 569"/>
                  <a:gd name="T57" fmla="*/ 153 h 386"/>
                  <a:gd name="T58" fmla="*/ 140 w 569"/>
                  <a:gd name="T59" fmla="*/ 193 h 386"/>
                  <a:gd name="T60" fmla="*/ 188 w 569"/>
                  <a:gd name="T61" fmla="*/ 200 h 386"/>
                  <a:gd name="T62" fmla="*/ 201 w 569"/>
                  <a:gd name="T63" fmla="*/ 224 h 386"/>
                  <a:gd name="T64" fmla="*/ 215 w 569"/>
                  <a:gd name="T65" fmla="*/ 255 h 386"/>
                  <a:gd name="T66" fmla="*/ 248 w 569"/>
                  <a:gd name="T67" fmla="*/ 283 h 386"/>
                  <a:gd name="T68" fmla="*/ 285 w 569"/>
                  <a:gd name="T69" fmla="*/ 308 h 386"/>
                  <a:gd name="T70" fmla="*/ 318 w 569"/>
                  <a:gd name="T71" fmla="*/ 333 h 386"/>
                  <a:gd name="T72" fmla="*/ 347 w 569"/>
                  <a:gd name="T73" fmla="*/ 344 h 386"/>
                  <a:gd name="T74" fmla="*/ 349 w 569"/>
                  <a:gd name="T75" fmla="*/ 369 h 386"/>
                  <a:gd name="T76" fmla="*/ 352 w 569"/>
                  <a:gd name="T77" fmla="*/ 368 h 386"/>
                  <a:gd name="T78" fmla="*/ 379 w 569"/>
                  <a:gd name="T79" fmla="*/ 379 h 386"/>
                  <a:gd name="T80" fmla="*/ 391 w 569"/>
                  <a:gd name="T81" fmla="*/ 386 h 386"/>
                  <a:gd name="T82" fmla="*/ 405 w 569"/>
                  <a:gd name="T83" fmla="*/ 347 h 386"/>
                  <a:gd name="T84" fmla="*/ 401 w 569"/>
                  <a:gd name="T85" fmla="*/ 313 h 386"/>
                  <a:gd name="T86" fmla="*/ 381 w 569"/>
                  <a:gd name="T87" fmla="*/ 285 h 386"/>
                  <a:gd name="T88" fmla="*/ 411 w 569"/>
                  <a:gd name="T89" fmla="*/ 272 h 386"/>
                  <a:gd name="T90" fmla="*/ 422 w 569"/>
                  <a:gd name="T91" fmla="*/ 251 h 386"/>
                  <a:gd name="T92" fmla="*/ 437 w 569"/>
                  <a:gd name="T93" fmla="*/ 231 h 386"/>
                  <a:gd name="T94" fmla="*/ 462 w 569"/>
                  <a:gd name="T95" fmla="*/ 224 h 386"/>
                  <a:gd name="T96" fmla="*/ 484 w 569"/>
                  <a:gd name="T97" fmla="*/ 219 h 386"/>
                  <a:gd name="T98" fmla="*/ 472 w 569"/>
                  <a:gd name="T99" fmla="*/ 249 h 386"/>
                  <a:gd name="T100" fmla="*/ 509 w 569"/>
                  <a:gd name="T101" fmla="*/ 241 h 386"/>
                  <a:gd name="T102" fmla="*/ 540 w 569"/>
                  <a:gd name="T103" fmla="*/ 236 h 386"/>
                  <a:gd name="T104" fmla="*/ 554 w 569"/>
                  <a:gd name="T105" fmla="*/ 21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69" h="386">
                    <a:moveTo>
                      <a:pt x="554" y="216"/>
                    </a:moveTo>
                    <a:cubicBezTo>
                      <a:pt x="539" y="202"/>
                      <a:pt x="512" y="184"/>
                      <a:pt x="509" y="193"/>
                    </a:cubicBezTo>
                    <a:cubicBezTo>
                      <a:pt x="507" y="202"/>
                      <a:pt x="490" y="203"/>
                      <a:pt x="484" y="194"/>
                    </a:cubicBezTo>
                    <a:cubicBezTo>
                      <a:pt x="478" y="185"/>
                      <a:pt x="473" y="175"/>
                      <a:pt x="453" y="184"/>
                    </a:cubicBezTo>
                    <a:cubicBezTo>
                      <a:pt x="434" y="193"/>
                      <a:pt x="422" y="205"/>
                      <a:pt x="420" y="213"/>
                    </a:cubicBezTo>
                    <a:cubicBezTo>
                      <a:pt x="419" y="222"/>
                      <a:pt x="406" y="231"/>
                      <a:pt x="405" y="219"/>
                    </a:cubicBezTo>
                    <a:cubicBezTo>
                      <a:pt x="404" y="208"/>
                      <a:pt x="389" y="203"/>
                      <a:pt x="379" y="200"/>
                    </a:cubicBezTo>
                    <a:cubicBezTo>
                      <a:pt x="368" y="197"/>
                      <a:pt x="352" y="203"/>
                      <a:pt x="351" y="191"/>
                    </a:cubicBezTo>
                    <a:cubicBezTo>
                      <a:pt x="349" y="180"/>
                      <a:pt x="334" y="166"/>
                      <a:pt x="333" y="153"/>
                    </a:cubicBezTo>
                    <a:cubicBezTo>
                      <a:pt x="332" y="140"/>
                      <a:pt x="335" y="121"/>
                      <a:pt x="325" y="118"/>
                    </a:cubicBezTo>
                    <a:cubicBezTo>
                      <a:pt x="315" y="115"/>
                      <a:pt x="309" y="96"/>
                      <a:pt x="300" y="96"/>
                    </a:cubicBezTo>
                    <a:cubicBezTo>
                      <a:pt x="291" y="96"/>
                      <a:pt x="241" y="96"/>
                      <a:pt x="235" y="93"/>
                    </a:cubicBezTo>
                    <a:cubicBezTo>
                      <a:pt x="229" y="90"/>
                      <a:pt x="196" y="104"/>
                      <a:pt x="193" y="96"/>
                    </a:cubicBezTo>
                    <a:cubicBezTo>
                      <a:pt x="191" y="88"/>
                      <a:pt x="168" y="60"/>
                      <a:pt x="155" y="48"/>
                    </a:cubicBezTo>
                    <a:cubicBezTo>
                      <a:pt x="154" y="54"/>
                      <a:pt x="151" y="60"/>
                      <a:pt x="146" y="64"/>
                    </a:cubicBezTo>
                    <a:cubicBezTo>
                      <a:pt x="122" y="84"/>
                      <a:pt x="99" y="81"/>
                      <a:pt x="107" y="56"/>
                    </a:cubicBezTo>
                    <a:cubicBezTo>
                      <a:pt x="114" y="32"/>
                      <a:pt x="115" y="3"/>
                      <a:pt x="103" y="3"/>
                    </a:cubicBezTo>
                    <a:cubicBezTo>
                      <a:pt x="91" y="3"/>
                      <a:pt x="99" y="54"/>
                      <a:pt x="90" y="57"/>
                    </a:cubicBezTo>
                    <a:cubicBezTo>
                      <a:pt x="81" y="60"/>
                      <a:pt x="78" y="21"/>
                      <a:pt x="85" y="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7" y="195"/>
                      <a:pt x="16" y="196"/>
                      <a:pt x="22" y="196"/>
                    </a:cubicBezTo>
                    <a:cubicBezTo>
                      <a:pt x="35" y="198"/>
                      <a:pt x="34" y="187"/>
                      <a:pt x="34" y="179"/>
                    </a:cubicBezTo>
                    <a:cubicBezTo>
                      <a:pt x="34" y="171"/>
                      <a:pt x="47" y="158"/>
                      <a:pt x="56" y="159"/>
                    </a:cubicBezTo>
                    <a:cubicBezTo>
                      <a:pt x="66" y="160"/>
                      <a:pt x="65" y="145"/>
                      <a:pt x="68" y="145"/>
                    </a:cubicBezTo>
                    <a:cubicBezTo>
                      <a:pt x="71" y="145"/>
                      <a:pt x="78" y="142"/>
                      <a:pt x="81" y="137"/>
                    </a:cubicBezTo>
                    <a:cubicBezTo>
                      <a:pt x="84" y="131"/>
                      <a:pt x="99" y="138"/>
                      <a:pt x="104" y="143"/>
                    </a:cubicBezTo>
                    <a:cubicBezTo>
                      <a:pt x="109" y="149"/>
                      <a:pt x="120" y="151"/>
                      <a:pt x="129" y="153"/>
                    </a:cubicBezTo>
                    <a:cubicBezTo>
                      <a:pt x="137" y="156"/>
                      <a:pt x="140" y="187"/>
                      <a:pt x="140" y="193"/>
                    </a:cubicBezTo>
                    <a:cubicBezTo>
                      <a:pt x="140" y="200"/>
                      <a:pt x="181" y="199"/>
                      <a:pt x="188" y="200"/>
                    </a:cubicBezTo>
                    <a:cubicBezTo>
                      <a:pt x="194" y="201"/>
                      <a:pt x="194" y="214"/>
                      <a:pt x="201" y="224"/>
                    </a:cubicBezTo>
                    <a:cubicBezTo>
                      <a:pt x="208" y="234"/>
                      <a:pt x="212" y="247"/>
                      <a:pt x="215" y="255"/>
                    </a:cubicBezTo>
                    <a:cubicBezTo>
                      <a:pt x="218" y="263"/>
                      <a:pt x="242" y="273"/>
                      <a:pt x="248" y="283"/>
                    </a:cubicBezTo>
                    <a:cubicBezTo>
                      <a:pt x="253" y="293"/>
                      <a:pt x="271" y="302"/>
                      <a:pt x="285" y="308"/>
                    </a:cubicBezTo>
                    <a:cubicBezTo>
                      <a:pt x="298" y="313"/>
                      <a:pt x="310" y="334"/>
                      <a:pt x="318" y="333"/>
                    </a:cubicBezTo>
                    <a:cubicBezTo>
                      <a:pt x="326" y="332"/>
                      <a:pt x="347" y="344"/>
                      <a:pt x="347" y="344"/>
                    </a:cubicBezTo>
                    <a:cubicBezTo>
                      <a:pt x="349" y="369"/>
                      <a:pt x="349" y="369"/>
                      <a:pt x="349" y="369"/>
                    </a:cubicBezTo>
                    <a:cubicBezTo>
                      <a:pt x="350" y="369"/>
                      <a:pt x="351" y="369"/>
                      <a:pt x="352" y="368"/>
                    </a:cubicBezTo>
                    <a:cubicBezTo>
                      <a:pt x="363" y="364"/>
                      <a:pt x="370" y="379"/>
                      <a:pt x="379" y="379"/>
                    </a:cubicBezTo>
                    <a:cubicBezTo>
                      <a:pt x="382" y="379"/>
                      <a:pt x="387" y="382"/>
                      <a:pt x="391" y="386"/>
                    </a:cubicBezTo>
                    <a:cubicBezTo>
                      <a:pt x="391" y="364"/>
                      <a:pt x="397" y="353"/>
                      <a:pt x="405" y="347"/>
                    </a:cubicBezTo>
                    <a:cubicBezTo>
                      <a:pt x="413" y="339"/>
                      <a:pt x="399" y="326"/>
                      <a:pt x="401" y="313"/>
                    </a:cubicBezTo>
                    <a:cubicBezTo>
                      <a:pt x="403" y="301"/>
                      <a:pt x="379" y="295"/>
                      <a:pt x="381" y="285"/>
                    </a:cubicBezTo>
                    <a:cubicBezTo>
                      <a:pt x="383" y="275"/>
                      <a:pt x="403" y="276"/>
                      <a:pt x="411" y="272"/>
                    </a:cubicBezTo>
                    <a:cubicBezTo>
                      <a:pt x="420" y="267"/>
                      <a:pt x="413" y="251"/>
                      <a:pt x="422" y="251"/>
                    </a:cubicBezTo>
                    <a:cubicBezTo>
                      <a:pt x="430" y="251"/>
                      <a:pt x="434" y="241"/>
                      <a:pt x="437" y="231"/>
                    </a:cubicBezTo>
                    <a:cubicBezTo>
                      <a:pt x="440" y="221"/>
                      <a:pt x="454" y="231"/>
                      <a:pt x="462" y="224"/>
                    </a:cubicBezTo>
                    <a:cubicBezTo>
                      <a:pt x="469" y="217"/>
                      <a:pt x="481" y="213"/>
                      <a:pt x="484" y="219"/>
                    </a:cubicBezTo>
                    <a:cubicBezTo>
                      <a:pt x="486" y="223"/>
                      <a:pt x="476" y="241"/>
                      <a:pt x="472" y="249"/>
                    </a:cubicBezTo>
                    <a:cubicBezTo>
                      <a:pt x="486" y="249"/>
                      <a:pt x="506" y="246"/>
                      <a:pt x="509" y="241"/>
                    </a:cubicBezTo>
                    <a:cubicBezTo>
                      <a:pt x="514" y="236"/>
                      <a:pt x="533" y="250"/>
                      <a:pt x="540" y="236"/>
                    </a:cubicBezTo>
                    <a:cubicBezTo>
                      <a:pt x="546" y="221"/>
                      <a:pt x="569" y="231"/>
                      <a:pt x="554" y="216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" name="Freeform 100">
                <a:extLst>
                  <a:ext uri="{FF2B5EF4-FFF2-40B4-BE49-F238E27FC236}">
                    <a16:creationId xmlns:a16="http://schemas.microsoft.com/office/drawing/2014/main" id="{A24AAC1E-EB27-4F5F-9056-8225FC903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2825" y="1774822"/>
                <a:ext cx="241300" cy="160338"/>
              </a:xfrm>
              <a:custGeom>
                <a:avLst/>
                <a:gdLst>
                  <a:gd name="T0" fmla="*/ 393 w 442"/>
                  <a:gd name="T1" fmla="*/ 176 h 295"/>
                  <a:gd name="T2" fmla="*/ 362 w 442"/>
                  <a:gd name="T3" fmla="*/ 150 h 295"/>
                  <a:gd name="T4" fmla="*/ 338 w 442"/>
                  <a:gd name="T5" fmla="*/ 108 h 295"/>
                  <a:gd name="T6" fmla="*/ 298 w 442"/>
                  <a:gd name="T7" fmla="*/ 87 h 295"/>
                  <a:gd name="T8" fmla="*/ 256 w 442"/>
                  <a:gd name="T9" fmla="*/ 76 h 295"/>
                  <a:gd name="T10" fmla="*/ 216 w 442"/>
                  <a:gd name="T11" fmla="*/ 60 h 295"/>
                  <a:gd name="T12" fmla="*/ 191 w 442"/>
                  <a:gd name="T13" fmla="*/ 20 h 295"/>
                  <a:gd name="T14" fmla="*/ 166 w 442"/>
                  <a:gd name="T15" fmla="*/ 21 h 295"/>
                  <a:gd name="T16" fmla="*/ 182 w 442"/>
                  <a:gd name="T17" fmla="*/ 95 h 295"/>
                  <a:gd name="T18" fmla="*/ 124 w 442"/>
                  <a:gd name="T19" fmla="*/ 28 h 295"/>
                  <a:gd name="T20" fmla="*/ 103 w 442"/>
                  <a:gd name="T21" fmla="*/ 65 h 295"/>
                  <a:gd name="T22" fmla="*/ 106 w 442"/>
                  <a:gd name="T23" fmla="*/ 31 h 295"/>
                  <a:gd name="T24" fmla="*/ 60 w 442"/>
                  <a:gd name="T25" fmla="*/ 28 h 295"/>
                  <a:gd name="T26" fmla="*/ 12 w 442"/>
                  <a:gd name="T27" fmla="*/ 39 h 295"/>
                  <a:gd name="T28" fmla="*/ 45 w 442"/>
                  <a:gd name="T29" fmla="*/ 73 h 295"/>
                  <a:gd name="T30" fmla="*/ 26 w 442"/>
                  <a:gd name="T31" fmla="*/ 115 h 295"/>
                  <a:gd name="T32" fmla="*/ 53 w 442"/>
                  <a:gd name="T33" fmla="*/ 145 h 295"/>
                  <a:gd name="T34" fmla="*/ 104 w 442"/>
                  <a:gd name="T35" fmla="*/ 154 h 295"/>
                  <a:gd name="T36" fmla="*/ 139 w 442"/>
                  <a:gd name="T37" fmla="*/ 109 h 295"/>
                  <a:gd name="T38" fmla="*/ 169 w 442"/>
                  <a:gd name="T39" fmla="*/ 128 h 295"/>
                  <a:gd name="T40" fmla="*/ 144 w 442"/>
                  <a:gd name="T41" fmla="*/ 161 h 295"/>
                  <a:gd name="T42" fmla="*/ 122 w 442"/>
                  <a:gd name="T43" fmla="*/ 194 h 295"/>
                  <a:gd name="T44" fmla="*/ 157 w 442"/>
                  <a:gd name="T45" fmla="*/ 199 h 295"/>
                  <a:gd name="T46" fmla="*/ 99 w 442"/>
                  <a:gd name="T47" fmla="*/ 217 h 295"/>
                  <a:gd name="T48" fmla="*/ 141 w 442"/>
                  <a:gd name="T49" fmla="*/ 255 h 295"/>
                  <a:gd name="T50" fmla="*/ 146 w 442"/>
                  <a:gd name="T51" fmla="*/ 268 h 295"/>
                  <a:gd name="T52" fmla="*/ 193 w 442"/>
                  <a:gd name="T53" fmla="*/ 279 h 295"/>
                  <a:gd name="T54" fmla="*/ 243 w 442"/>
                  <a:gd name="T55" fmla="*/ 181 h 295"/>
                  <a:gd name="T56" fmla="*/ 269 w 442"/>
                  <a:gd name="T57" fmla="*/ 135 h 295"/>
                  <a:gd name="T58" fmla="*/ 314 w 442"/>
                  <a:gd name="T59" fmla="*/ 130 h 295"/>
                  <a:gd name="T60" fmla="*/ 330 w 442"/>
                  <a:gd name="T61" fmla="*/ 172 h 295"/>
                  <a:gd name="T62" fmla="*/ 355 w 442"/>
                  <a:gd name="T63" fmla="*/ 215 h 295"/>
                  <a:gd name="T64" fmla="*/ 396 w 442"/>
                  <a:gd name="T65" fmla="*/ 224 h 295"/>
                  <a:gd name="T66" fmla="*/ 414 w 442"/>
                  <a:gd name="T67" fmla="*/ 211 h 295"/>
                  <a:gd name="T68" fmla="*/ 419 w 442"/>
                  <a:gd name="T69" fmla="*/ 183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2" h="295">
                    <a:moveTo>
                      <a:pt x="419" y="183"/>
                    </a:moveTo>
                    <a:cubicBezTo>
                      <a:pt x="409" y="188"/>
                      <a:pt x="384" y="185"/>
                      <a:pt x="393" y="176"/>
                    </a:cubicBezTo>
                    <a:cubicBezTo>
                      <a:pt x="401" y="167"/>
                      <a:pt x="400" y="159"/>
                      <a:pt x="387" y="161"/>
                    </a:cubicBezTo>
                    <a:cubicBezTo>
                      <a:pt x="374" y="163"/>
                      <a:pt x="351" y="155"/>
                      <a:pt x="362" y="150"/>
                    </a:cubicBezTo>
                    <a:cubicBezTo>
                      <a:pt x="373" y="145"/>
                      <a:pt x="354" y="129"/>
                      <a:pt x="344" y="129"/>
                    </a:cubicBezTo>
                    <a:cubicBezTo>
                      <a:pt x="334" y="130"/>
                      <a:pt x="337" y="117"/>
                      <a:pt x="338" y="108"/>
                    </a:cubicBezTo>
                    <a:cubicBezTo>
                      <a:pt x="338" y="99"/>
                      <a:pt x="309" y="95"/>
                      <a:pt x="315" y="91"/>
                    </a:cubicBezTo>
                    <a:cubicBezTo>
                      <a:pt x="320" y="88"/>
                      <a:pt x="303" y="81"/>
                      <a:pt x="298" y="87"/>
                    </a:cubicBezTo>
                    <a:cubicBezTo>
                      <a:pt x="294" y="94"/>
                      <a:pt x="286" y="92"/>
                      <a:pt x="286" y="82"/>
                    </a:cubicBezTo>
                    <a:cubicBezTo>
                      <a:pt x="286" y="72"/>
                      <a:pt x="264" y="75"/>
                      <a:pt x="256" y="76"/>
                    </a:cubicBezTo>
                    <a:cubicBezTo>
                      <a:pt x="247" y="76"/>
                      <a:pt x="251" y="54"/>
                      <a:pt x="243" y="47"/>
                    </a:cubicBezTo>
                    <a:cubicBezTo>
                      <a:pt x="234" y="39"/>
                      <a:pt x="223" y="62"/>
                      <a:pt x="216" y="60"/>
                    </a:cubicBezTo>
                    <a:cubicBezTo>
                      <a:pt x="210" y="58"/>
                      <a:pt x="221" y="43"/>
                      <a:pt x="225" y="33"/>
                    </a:cubicBezTo>
                    <a:cubicBezTo>
                      <a:pt x="228" y="23"/>
                      <a:pt x="195" y="10"/>
                      <a:pt x="191" y="20"/>
                    </a:cubicBezTo>
                    <a:cubicBezTo>
                      <a:pt x="188" y="30"/>
                      <a:pt x="181" y="5"/>
                      <a:pt x="174" y="3"/>
                    </a:cubicBezTo>
                    <a:cubicBezTo>
                      <a:pt x="167" y="0"/>
                      <a:pt x="173" y="19"/>
                      <a:pt x="166" y="21"/>
                    </a:cubicBezTo>
                    <a:cubicBezTo>
                      <a:pt x="160" y="23"/>
                      <a:pt x="151" y="30"/>
                      <a:pt x="162" y="38"/>
                    </a:cubicBezTo>
                    <a:cubicBezTo>
                      <a:pt x="173" y="47"/>
                      <a:pt x="183" y="88"/>
                      <a:pt x="182" y="95"/>
                    </a:cubicBezTo>
                    <a:cubicBezTo>
                      <a:pt x="181" y="101"/>
                      <a:pt x="148" y="65"/>
                      <a:pt x="146" y="47"/>
                    </a:cubicBezTo>
                    <a:cubicBezTo>
                      <a:pt x="145" y="30"/>
                      <a:pt x="129" y="16"/>
                      <a:pt x="124" y="28"/>
                    </a:cubicBezTo>
                    <a:cubicBezTo>
                      <a:pt x="120" y="41"/>
                      <a:pt x="108" y="46"/>
                      <a:pt x="111" y="58"/>
                    </a:cubicBezTo>
                    <a:cubicBezTo>
                      <a:pt x="115" y="71"/>
                      <a:pt x="103" y="75"/>
                      <a:pt x="103" y="65"/>
                    </a:cubicBezTo>
                    <a:cubicBezTo>
                      <a:pt x="103" y="55"/>
                      <a:pt x="85" y="43"/>
                      <a:pt x="79" y="42"/>
                    </a:cubicBezTo>
                    <a:cubicBezTo>
                      <a:pt x="72" y="42"/>
                      <a:pt x="95" y="37"/>
                      <a:pt x="106" y="31"/>
                    </a:cubicBezTo>
                    <a:cubicBezTo>
                      <a:pt x="116" y="25"/>
                      <a:pt x="96" y="17"/>
                      <a:pt x="87" y="23"/>
                    </a:cubicBezTo>
                    <a:cubicBezTo>
                      <a:pt x="78" y="30"/>
                      <a:pt x="66" y="19"/>
                      <a:pt x="60" y="28"/>
                    </a:cubicBezTo>
                    <a:cubicBezTo>
                      <a:pt x="54" y="38"/>
                      <a:pt x="47" y="28"/>
                      <a:pt x="37" y="26"/>
                    </a:cubicBezTo>
                    <a:cubicBezTo>
                      <a:pt x="27" y="23"/>
                      <a:pt x="19" y="42"/>
                      <a:pt x="12" y="39"/>
                    </a:cubicBezTo>
                    <a:cubicBezTo>
                      <a:pt x="4" y="36"/>
                      <a:pt x="0" y="56"/>
                      <a:pt x="12" y="76"/>
                    </a:cubicBezTo>
                    <a:cubicBezTo>
                      <a:pt x="23" y="97"/>
                      <a:pt x="32" y="70"/>
                      <a:pt x="45" y="73"/>
                    </a:cubicBezTo>
                    <a:cubicBezTo>
                      <a:pt x="59" y="76"/>
                      <a:pt x="31" y="94"/>
                      <a:pt x="27" y="110"/>
                    </a:cubicBezTo>
                    <a:cubicBezTo>
                      <a:pt x="26" y="111"/>
                      <a:pt x="26" y="113"/>
                      <a:pt x="26" y="115"/>
                    </a:cubicBezTo>
                    <a:cubicBezTo>
                      <a:pt x="35" y="123"/>
                      <a:pt x="42" y="132"/>
                      <a:pt x="48" y="142"/>
                    </a:cubicBezTo>
                    <a:cubicBezTo>
                      <a:pt x="50" y="143"/>
                      <a:pt x="51" y="144"/>
                      <a:pt x="53" y="145"/>
                    </a:cubicBezTo>
                    <a:cubicBezTo>
                      <a:pt x="61" y="148"/>
                      <a:pt x="67" y="152"/>
                      <a:pt x="71" y="158"/>
                    </a:cubicBezTo>
                    <a:cubicBezTo>
                      <a:pt x="83" y="161"/>
                      <a:pt x="98" y="159"/>
                      <a:pt x="104" y="154"/>
                    </a:cubicBezTo>
                    <a:cubicBezTo>
                      <a:pt x="114" y="148"/>
                      <a:pt x="111" y="124"/>
                      <a:pt x="123" y="125"/>
                    </a:cubicBezTo>
                    <a:cubicBezTo>
                      <a:pt x="135" y="126"/>
                      <a:pt x="129" y="113"/>
                      <a:pt x="139" y="109"/>
                    </a:cubicBezTo>
                    <a:cubicBezTo>
                      <a:pt x="149" y="105"/>
                      <a:pt x="150" y="119"/>
                      <a:pt x="141" y="131"/>
                    </a:cubicBezTo>
                    <a:cubicBezTo>
                      <a:pt x="133" y="143"/>
                      <a:pt x="156" y="142"/>
                      <a:pt x="169" y="128"/>
                    </a:cubicBezTo>
                    <a:cubicBezTo>
                      <a:pt x="182" y="114"/>
                      <a:pt x="185" y="127"/>
                      <a:pt x="182" y="140"/>
                    </a:cubicBezTo>
                    <a:cubicBezTo>
                      <a:pt x="179" y="153"/>
                      <a:pt x="153" y="146"/>
                      <a:pt x="144" y="161"/>
                    </a:cubicBezTo>
                    <a:cubicBezTo>
                      <a:pt x="134" y="176"/>
                      <a:pt x="106" y="164"/>
                      <a:pt x="93" y="181"/>
                    </a:cubicBezTo>
                    <a:cubicBezTo>
                      <a:pt x="80" y="197"/>
                      <a:pt x="104" y="198"/>
                      <a:pt x="122" y="194"/>
                    </a:cubicBezTo>
                    <a:cubicBezTo>
                      <a:pt x="140" y="190"/>
                      <a:pt x="174" y="187"/>
                      <a:pt x="186" y="191"/>
                    </a:cubicBezTo>
                    <a:cubicBezTo>
                      <a:pt x="199" y="194"/>
                      <a:pt x="179" y="199"/>
                      <a:pt x="157" y="199"/>
                    </a:cubicBezTo>
                    <a:cubicBezTo>
                      <a:pt x="136" y="199"/>
                      <a:pt x="129" y="206"/>
                      <a:pt x="129" y="213"/>
                    </a:cubicBezTo>
                    <a:cubicBezTo>
                      <a:pt x="130" y="219"/>
                      <a:pt x="104" y="208"/>
                      <a:pt x="99" y="217"/>
                    </a:cubicBezTo>
                    <a:cubicBezTo>
                      <a:pt x="111" y="225"/>
                      <a:pt x="125" y="233"/>
                      <a:pt x="134" y="243"/>
                    </a:cubicBezTo>
                    <a:cubicBezTo>
                      <a:pt x="137" y="247"/>
                      <a:pt x="139" y="251"/>
                      <a:pt x="141" y="255"/>
                    </a:cubicBezTo>
                    <a:cubicBezTo>
                      <a:pt x="148" y="254"/>
                      <a:pt x="157" y="252"/>
                      <a:pt x="161" y="254"/>
                    </a:cubicBezTo>
                    <a:cubicBezTo>
                      <a:pt x="169" y="258"/>
                      <a:pt x="149" y="264"/>
                      <a:pt x="146" y="268"/>
                    </a:cubicBezTo>
                    <a:cubicBezTo>
                      <a:pt x="143" y="273"/>
                      <a:pt x="168" y="278"/>
                      <a:pt x="172" y="287"/>
                    </a:cubicBezTo>
                    <a:cubicBezTo>
                      <a:pt x="176" y="295"/>
                      <a:pt x="194" y="291"/>
                      <a:pt x="193" y="279"/>
                    </a:cubicBezTo>
                    <a:cubicBezTo>
                      <a:pt x="193" y="265"/>
                      <a:pt x="209" y="221"/>
                      <a:pt x="231" y="212"/>
                    </a:cubicBezTo>
                    <a:cubicBezTo>
                      <a:pt x="252" y="203"/>
                      <a:pt x="240" y="195"/>
                      <a:pt x="243" y="181"/>
                    </a:cubicBezTo>
                    <a:cubicBezTo>
                      <a:pt x="246" y="167"/>
                      <a:pt x="263" y="178"/>
                      <a:pt x="258" y="167"/>
                    </a:cubicBezTo>
                    <a:cubicBezTo>
                      <a:pt x="253" y="155"/>
                      <a:pt x="256" y="150"/>
                      <a:pt x="269" y="135"/>
                    </a:cubicBezTo>
                    <a:cubicBezTo>
                      <a:pt x="283" y="120"/>
                      <a:pt x="291" y="131"/>
                      <a:pt x="308" y="122"/>
                    </a:cubicBezTo>
                    <a:cubicBezTo>
                      <a:pt x="324" y="113"/>
                      <a:pt x="332" y="129"/>
                      <a:pt x="314" y="130"/>
                    </a:cubicBezTo>
                    <a:cubicBezTo>
                      <a:pt x="298" y="132"/>
                      <a:pt x="306" y="153"/>
                      <a:pt x="319" y="158"/>
                    </a:cubicBezTo>
                    <a:cubicBezTo>
                      <a:pt x="332" y="164"/>
                      <a:pt x="320" y="169"/>
                      <a:pt x="330" y="172"/>
                    </a:cubicBezTo>
                    <a:cubicBezTo>
                      <a:pt x="340" y="174"/>
                      <a:pt x="338" y="192"/>
                      <a:pt x="325" y="207"/>
                    </a:cubicBezTo>
                    <a:cubicBezTo>
                      <a:pt x="312" y="223"/>
                      <a:pt x="328" y="226"/>
                      <a:pt x="355" y="215"/>
                    </a:cubicBezTo>
                    <a:cubicBezTo>
                      <a:pt x="366" y="210"/>
                      <a:pt x="370" y="211"/>
                      <a:pt x="371" y="214"/>
                    </a:cubicBezTo>
                    <a:cubicBezTo>
                      <a:pt x="380" y="213"/>
                      <a:pt x="390" y="217"/>
                      <a:pt x="396" y="224"/>
                    </a:cubicBezTo>
                    <a:cubicBezTo>
                      <a:pt x="397" y="225"/>
                      <a:pt x="398" y="226"/>
                      <a:pt x="399" y="227"/>
                    </a:cubicBezTo>
                    <a:cubicBezTo>
                      <a:pt x="404" y="223"/>
                      <a:pt x="410" y="217"/>
                      <a:pt x="414" y="211"/>
                    </a:cubicBezTo>
                    <a:cubicBezTo>
                      <a:pt x="425" y="196"/>
                      <a:pt x="442" y="198"/>
                      <a:pt x="442" y="190"/>
                    </a:cubicBezTo>
                    <a:cubicBezTo>
                      <a:pt x="441" y="181"/>
                      <a:pt x="429" y="178"/>
                      <a:pt x="419" y="18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" name="Freeform 101">
                <a:extLst>
                  <a:ext uri="{FF2B5EF4-FFF2-40B4-BE49-F238E27FC236}">
                    <a16:creationId xmlns:a16="http://schemas.microsoft.com/office/drawing/2014/main" id="{9A6B5DBA-2EF2-4724-9219-2D281F219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1888" y="1760534"/>
                <a:ext cx="157163" cy="57150"/>
              </a:xfrm>
              <a:custGeom>
                <a:avLst/>
                <a:gdLst>
                  <a:gd name="T0" fmla="*/ 266 w 288"/>
                  <a:gd name="T1" fmla="*/ 31 h 105"/>
                  <a:gd name="T2" fmla="*/ 243 w 288"/>
                  <a:gd name="T3" fmla="*/ 33 h 105"/>
                  <a:gd name="T4" fmla="*/ 191 w 288"/>
                  <a:gd name="T5" fmla="*/ 18 h 105"/>
                  <a:gd name="T6" fmla="*/ 177 w 288"/>
                  <a:gd name="T7" fmla="*/ 20 h 105"/>
                  <a:gd name="T8" fmla="*/ 176 w 288"/>
                  <a:gd name="T9" fmla="*/ 16 h 105"/>
                  <a:gd name="T10" fmla="*/ 153 w 288"/>
                  <a:gd name="T11" fmla="*/ 0 h 105"/>
                  <a:gd name="T12" fmla="*/ 153 w 288"/>
                  <a:gd name="T13" fmla="*/ 33 h 105"/>
                  <a:gd name="T14" fmla="*/ 127 w 288"/>
                  <a:gd name="T15" fmla="*/ 16 h 105"/>
                  <a:gd name="T16" fmla="*/ 101 w 288"/>
                  <a:gd name="T17" fmla="*/ 15 h 105"/>
                  <a:gd name="T18" fmla="*/ 92 w 288"/>
                  <a:gd name="T19" fmla="*/ 2 h 105"/>
                  <a:gd name="T20" fmla="*/ 68 w 288"/>
                  <a:gd name="T21" fmla="*/ 8 h 105"/>
                  <a:gd name="T22" fmla="*/ 68 w 288"/>
                  <a:gd name="T23" fmla="*/ 8 h 105"/>
                  <a:gd name="T24" fmla="*/ 58 w 288"/>
                  <a:gd name="T25" fmla="*/ 8 h 105"/>
                  <a:gd name="T26" fmla="*/ 54 w 288"/>
                  <a:gd name="T27" fmla="*/ 7 h 105"/>
                  <a:gd name="T28" fmla="*/ 43 w 288"/>
                  <a:gd name="T29" fmla="*/ 6 h 105"/>
                  <a:gd name="T30" fmla="*/ 45 w 288"/>
                  <a:gd name="T31" fmla="*/ 21 h 105"/>
                  <a:gd name="T32" fmla="*/ 28 w 288"/>
                  <a:gd name="T33" fmla="*/ 5 h 105"/>
                  <a:gd name="T34" fmla="*/ 13 w 288"/>
                  <a:gd name="T35" fmla="*/ 8 h 105"/>
                  <a:gd name="T36" fmla="*/ 7 w 288"/>
                  <a:gd name="T37" fmla="*/ 16 h 105"/>
                  <a:gd name="T38" fmla="*/ 24 w 288"/>
                  <a:gd name="T39" fmla="*/ 32 h 105"/>
                  <a:gd name="T40" fmla="*/ 20 w 288"/>
                  <a:gd name="T41" fmla="*/ 46 h 105"/>
                  <a:gd name="T42" fmla="*/ 137 w 288"/>
                  <a:gd name="T43" fmla="*/ 50 h 105"/>
                  <a:gd name="T44" fmla="*/ 70 w 288"/>
                  <a:gd name="T45" fmla="*/ 77 h 105"/>
                  <a:gd name="T46" fmla="*/ 146 w 288"/>
                  <a:gd name="T47" fmla="*/ 88 h 105"/>
                  <a:gd name="T48" fmla="*/ 184 w 288"/>
                  <a:gd name="T49" fmla="*/ 103 h 105"/>
                  <a:gd name="T50" fmla="*/ 221 w 288"/>
                  <a:gd name="T51" fmla="*/ 93 h 105"/>
                  <a:gd name="T52" fmla="*/ 262 w 288"/>
                  <a:gd name="T53" fmla="*/ 72 h 105"/>
                  <a:gd name="T54" fmla="*/ 288 w 288"/>
                  <a:gd name="T55" fmla="*/ 52 h 105"/>
                  <a:gd name="T56" fmla="*/ 266 w 288"/>
                  <a:gd name="T57" fmla="*/ 3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8" h="105">
                    <a:moveTo>
                      <a:pt x="266" y="31"/>
                    </a:moveTo>
                    <a:cubicBezTo>
                      <a:pt x="259" y="35"/>
                      <a:pt x="251" y="36"/>
                      <a:pt x="243" y="33"/>
                    </a:cubicBezTo>
                    <a:cubicBezTo>
                      <a:pt x="226" y="26"/>
                      <a:pt x="209" y="19"/>
                      <a:pt x="191" y="18"/>
                    </a:cubicBezTo>
                    <a:cubicBezTo>
                      <a:pt x="186" y="23"/>
                      <a:pt x="180" y="24"/>
                      <a:pt x="177" y="20"/>
                    </a:cubicBezTo>
                    <a:cubicBezTo>
                      <a:pt x="176" y="20"/>
                      <a:pt x="176" y="18"/>
                      <a:pt x="176" y="16"/>
                    </a:cubicBezTo>
                    <a:cubicBezTo>
                      <a:pt x="165" y="14"/>
                      <a:pt x="158" y="8"/>
                      <a:pt x="153" y="0"/>
                    </a:cubicBezTo>
                    <a:cubicBezTo>
                      <a:pt x="142" y="9"/>
                      <a:pt x="157" y="30"/>
                      <a:pt x="153" y="33"/>
                    </a:cubicBezTo>
                    <a:cubicBezTo>
                      <a:pt x="149" y="36"/>
                      <a:pt x="129" y="28"/>
                      <a:pt x="127" y="16"/>
                    </a:cubicBezTo>
                    <a:cubicBezTo>
                      <a:pt x="126" y="5"/>
                      <a:pt x="104" y="29"/>
                      <a:pt x="101" y="15"/>
                    </a:cubicBezTo>
                    <a:cubicBezTo>
                      <a:pt x="100" y="10"/>
                      <a:pt x="96" y="6"/>
                      <a:pt x="92" y="2"/>
                    </a:cubicBezTo>
                    <a:cubicBezTo>
                      <a:pt x="85" y="6"/>
                      <a:pt x="77" y="7"/>
                      <a:pt x="68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6" y="11"/>
                      <a:pt x="62" y="10"/>
                      <a:pt x="58" y="8"/>
                    </a:cubicBezTo>
                    <a:cubicBezTo>
                      <a:pt x="57" y="8"/>
                      <a:pt x="55" y="8"/>
                      <a:pt x="54" y="7"/>
                    </a:cubicBezTo>
                    <a:cubicBezTo>
                      <a:pt x="50" y="7"/>
                      <a:pt x="47" y="6"/>
                      <a:pt x="43" y="6"/>
                    </a:cubicBezTo>
                    <a:cubicBezTo>
                      <a:pt x="44" y="11"/>
                      <a:pt x="47" y="17"/>
                      <a:pt x="45" y="21"/>
                    </a:cubicBezTo>
                    <a:cubicBezTo>
                      <a:pt x="43" y="26"/>
                      <a:pt x="36" y="12"/>
                      <a:pt x="28" y="5"/>
                    </a:cubicBezTo>
                    <a:cubicBezTo>
                      <a:pt x="23" y="5"/>
                      <a:pt x="18" y="6"/>
                      <a:pt x="13" y="8"/>
                    </a:cubicBezTo>
                    <a:cubicBezTo>
                      <a:pt x="12" y="12"/>
                      <a:pt x="11" y="15"/>
                      <a:pt x="7" y="16"/>
                    </a:cubicBezTo>
                    <a:cubicBezTo>
                      <a:pt x="0" y="16"/>
                      <a:pt x="17" y="26"/>
                      <a:pt x="24" y="32"/>
                    </a:cubicBezTo>
                    <a:cubicBezTo>
                      <a:pt x="30" y="38"/>
                      <a:pt x="13" y="38"/>
                      <a:pt x="20" y="46"/>
                    </a:cubicBezTo>
                    <a:cubicBezTo>
                      <a:pt x="42" y="71"/>
                      <a:pt x="126" y="43"/>
                      <a:pt x="137" y="50"/>
                    </a:cubicBezTo>
                    <a:cubicBezTo>
                      <a:pt x="149" y="58"/>
                      <a:pt x="67" y="67"/>
                      <a:pt x="70" y="77"/>
                    </a:cubicBezTo>
                    <a:cubicBezTo>
                      <a:pt x="74" y="87"/>
                      <a:pt x="141" y="95"/>
                      <a:pt x="146" y="88"/>
                    </a:cubicBezTo>
                    <a:cubicBezTo>
                      <a:pt x="151" y="82"/>
                      <a:pt x="162" y="102"/>
                      <a:pt x="184" y="103"/>
                    </a:cubicBezTo>
                    <a:cubicBezTo>
                      <a:pt x="206" y="105"/>
                      <a:pt x="204" y="93"/>
                      <a:pt x="221" y="93"/>
                    </a:cubicBezTo>
                    <a:cubicBezTo>
                      <a:pt x="237" y="92"/>
                      <a:pt x="261" y="83"/>
                      <a:pt x="262" y="72"/>
                    </a:cubicBezTo>
                    <a:cubicBezTo>
                      <a:pt x="262" y="66"/>
                      <a:pt x="276" y="60"/>
                      <a:pt x="288" y="52"/>
                    </a:cubicBezTo>
                    <a:cubicBezTo>
                      <a:pt x="277" y="49"/>
                      <a:pt x="269" y="41"/>
                      <a:pt x="266" y="3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" name="Freeform 105">
                <a:extLst>
                  <a:ext uri="{FF2B5EF4-FFF2-40B4-BE49-F238E27FC236}">
                    <a16:creationId xmlns:a16="http://schemas.microsoft.com/office/drawing/2014/main" id="{AC6F4229-4EB1-439E-ACAA-670735B3F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7739" y="3738564"/>
                <a:ext cx="38100" cy="76200"/>
              </a:xfrm>
              <a:custGeom>
                <a:avLst/>
                <a:gdLst>
                  <a:gd name="T0" fmla="*/ 5 w 70"/>
                  <a:gd name="T1" fmla="*/ 107 h 140"/>
                  <a:gd name="T2" fmla="*/ 12 w 70"/>
                  <a:gd name="T3" fmla="*/ 110 h 140"/>
                  <a:gd name="T4" fmla="*/ 41 w 70"/>
                  <a:gd name="T5" fmla="*/ 140 h 140"/>
                  <a:gd name="T6" fmla="*/ 69 w 70"/>
                  <a:gd name="T7" fmla="*/ 88 h 140"/>
                  <a:gd name="T8" fmla="*/ 16 w 70"/>
                  <a:gd name="T9" fmla="*/ 1 h 140"/>
                  <a:gd name="T10" fmla="*/ 5 w 70"/>
                  <a:gd name="T11" fmla="*/ 36 h 140"/>
                  <a:gd name="T12" fmla="*/ 3 w 70"/>
                  <a:gd name="T13" fmla="*/ 86 h 140"/>
                  <a:gd name="T14" fmla="*/ 5 w 70"/>
                  <a:gd name="T15" fmla="*/ 10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40">
                    <a:moveTo>
                      <a:pt x="5" y="107"/>
                    </a:moveTo>
                    <a:cubicBezTo>
                      <a:pt x="7" y="108"/>
                      <a:pt x="9" y="109"/>
                      <a:pt x="12" y="110"/>
                    </a:cubicBezTo>
                    <a:cubicBezTo>
                      <a:pt x="23" y="119"/>
                      <a:pt x="32" y="129"/>
                      <a:pt x="41" y="140"/>
                    </a:cubicBezTo>
                    <a:cubicBezTo>
                      <a:pt x="55" y="131"/>
                      <a:pt x="68" y="108"/>
                      <a:pt x="69" y="88"/>
                    </a:cubicBezTo>
                    <a:cubicBezTo>
                      <a:pt x="70" y="57"/>
                      <a:pt x="24" y="0"/>
                      <a:pt x="16" y="1"/>
                    </a:cubicBezTo>
                    <a:cubicBezTo>
                      <a:pt x="8" y="2"/>
                      <a:pt x="10" y="22"/>
                      <a:pt x="5" y="36"/>
                    </a:cubicBezTo>
                    <a:cubicBezTo>
                      <a:pt x="0" y="50"/>
                      <a:pt x="1" y="65"/>
                      <a:pt x="3" y="86"/>
                    </a:cubicBezTo>
                    <a:cubicBezTo>
                      <a:pt x="4" y="93"/>
                      <a:pt x="4" y="100"/>
                      <a:pt x="5" y="107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" name="Freeform 106">
                <a:extLst>
                  <a:ext uri="{FF2B5EF4-FFF2-40B4-BE49-F238E27FC236}">
                    <a16:creationId xmlns:a16="http://schemas.microsoft.com/office/drawing/2014/main" id="{2F21A969-6EAD-43CC-A570-5F245D8F9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3213" y="4171952"/>
                <a:ext cx="123825" cy="298451"/>
              </a:xfrm>
              <a:custGeom>
                <a:avLst/>
                <a:gdLst>
                  <a:gd name="T0" fmla="*/ 213 w 228"/>
                  <a:gd name="T1" fmla="*/ 80 h 548"/>
                  <a:gd name="T2" fmla="*/ 190 w 228"/>
                  <a:gd name="T3" fmla="*/ 18 h 548"/>
                  <a:gd name="T4" fmla="*/ 179 w 228"/>
                  <a:gd name="T5" fmla="*/ 29 h 548"/>
                  <a:gd name="T6" fmla="*/ 174 w 228"/>
                  <a:gd name="T7" fmla="*/ 56 h 548"/>
                  <a:gd name="T8" fmla="*/ 155 w 228"/>
                  <a:gd name="T9" fmla="*/ 72 h 548"/>
                  <a:gd name="T10" fmla="*/ 139 w 228"/>
                  <a:gd name="T11" fmla="*/ 89 h 548"/>
                  <a:gd name="T12" fmla="*/ 138 w 228"/>
                  <a:gd name="T13" fmla="*/ 109 h 548"/>
                  <a:gd name="T14" fmla="*/ 114 w 228"/>
                  <a:gd name="T15" fmla="*/ 132 h 548"/>
                  <a:gd name="T16" fmla="*/ 69 w 228"/>
                  <a:gd name="T17" fmla="*/ 158 h 548"/>
                  <a:gd name="T18" fmla="*/ 28 w 228"/>
                  <a:gd name="T19" fmla="*/ 167 h 548"/>
                  <a:gd name="T20" fmla="*/ 15 w 228"/>
                  <a:gd name="T21" fmla="*/ 217 h 548"/>
                  <a:gd name="T22" fmla="*/ 19 w 228"/>
                  <a:gd name="T23" fmla="*/ 284 h 548"/>
                  <a:gd name="T24" fmla="*/ 11 w 228"/>
                  <a:gd name="T25" fmla="*/ 360 h 548"/>
                  <a:gd name="T26" fmla="*/ 1 w 228"/>
                  <a:gd name="T27" fmla="*/ 377 h 548"/>
                  <a:gd name="T28" fmla="*/ 5 w 228"/>
                  <a:gd name="T29" fmla="*/ 472 h 548"/>
                  <a:gd name="T30" fmla="*/ 6 w 228"/>
                  <a:gd name="T31" fmla="*/ 480 h 548"/>
                  <a:gd name="T32" fmla="*/ 7 w 228"/>
                  <a:gd name="T33" fmla="*/ 482 h 548"/>
                  <a:gd name="T34" fmla="*/ 24 w 228"/>
                  <a:gd name="T35" fmla="*/ 525 h 548"/>
                  <a:gd name="T36" fmla="*/ 77 w 228"/>
                  <a:gd name="T37" fmla="*/ 537 h 548"/>
                  <a:gd name="T38" fmla="*/ 78 w 228"/>
                  <a:gd name="T39" fmla="*/ 535 h 548"/>
                  <a:gd name="T40" fmla="*/ 117 w 228"/>
                  <a:gd name="T41" fmla="*/ 474 h 548"/>
                  <a:gd name="T42" fmla="*/ 136 w 228"/>
                  <a:gd name="T43" fmla="*/ 445 h 548"/>
                  <a:gd name="T44" fmla="*/ 141 w 228"/>
                  <a:gd name="T45" fmla="*/ 424 h 548"/>
                  <a:gd name="T46" fmla="*/ 141 w 228"/>
                  <a:gd name="T47" fmla="*/ 403 h 548"/>
                  <a:gd name="T48" fmla="*/ 141 w 228"/>
                  <a:gd name="T49" fmla="*/ 402 h 548"/>
                  <a:gd name="T50" fmla="*/ 159 w 228"/>
                  <a:gd name="T51" fmla="*/ 338 h 548"/>
                  <a:gd name="T52" fmla="*/ 170 w 228"/>
                  <a:gd name="T53" fmla="*/ 319 h 548"/>
                  <a:gd name="T54" fmla="*/ 192 w 228"/>
                  <a:gd name="T55" fmla="*/ 220 h 548"/>
                  <a:gd name="T56" fmla="*/ 198 w 228"/>
                  <a:gd name="T57" fmla="*/ 178 h 548"/>
                  <a:gd name="T58" fmla="*/ 206 w 228"/>
                  <a:gd name="T59" fmla="*/ 155 h 548"/>
                  <a:gd name="T60" fmla="*/ 225 w 228"/>
                  <a:gd name="T61" fmla="*/ 151 h 548"/>
                  <a:gd name="T62" fmla="*/ 213 w 228"/>
                  <a:gd name="T63" fmla="*/ 80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8" h="548">
                    <a:moveTo>
                      <a:pt x="213" y="80"/>
                    </a:moveTo>
                    <a:cubicBezTo>
                      <a:pt x="212" y="55"/>
                      <a:pt x="193" y="30"/>
                      <a:pt x="190" y="18"/>
                    </a:cubicBezTo>
                    <a:cubicBezTo>
                      <a:pt x="186" y="0"/>
                      <a:pt x="182" y="25"/>
                      <a:pt x="179" y="29"/>
                    </a:cubicBezTo>
                    <a:cubicBezTo>
                      <a:pt x="175" y="34"/>
                      <a:pt x="173" y="47"/>
                      <a:pt x="174" y="56"/>
                    </a:cubicBezTo>
                    <a:cubicBezTo>
                      <a:pt x="175" y="65"/>
                      <a:pt x="162" y="73"/>
                      <a:pt x="155" y="72"/>
                    </a:cubicBezTo>
                    <a:cubicBezTo>
                      <a:pt x="147" y="71"/>
                      <a:pt x="135" y="77"/>
                      <a:pt x="139" y="89"/>
                    </a:cubicBezTo>
                    <a:cubicBezTo>
                      <a:pt x="142" y="101"/>
                      <a:pt x="133" y="99"/>
                      <a:pt x="138" y="109"/>
                    </a:cubicBezTo>
                    <a:cubicBezTo>
                      <a:pt x="142" y="119"/>
                      <a:pt x="127" y="131"/>
                      <a:pt x="114" y="132"/>
                    </a:cubicBezTo>
                    <a:cubicBezTo>
                      <a:pt x="101" y="133"/>
                      <a:pt x="83" y="161"/>
                      <a:pt x="69" y="158"/>
                    </a:cubicBezTo>
                    <a:cubicBezTo>
                      <a:pt x="55" y="156"/>
                      <a:pt x="41" y="169"/>
                      <a:pt x="28" y="167"/>
                    </a:cubicBezTo>
                    <a:cubicBezTo>
                      <a:pt x="16" y="165"/>
                      <a:pt x="24" y="197"/>
                      <a:pt x="15" y="217"/>
                    </a:cubicBezTo>
                    <a:cubicBezTo>
                      <a:pt x="5" y="237"/>
                      <a:pt x="10" y="260"/>
                      <a:pt x="19" y="284"/>
                    </a:cubicBezTo>
                    <a:cubicBezTo>
                      <a:pt x="27" y="308"/>
                      <a:pt x="34" y="328"/>
                      <a:pt x="11" y="360"/>
                    </a:cubicBezTo>
                    <a:cubicBezTo>
                      <a:pt x="7" y="366"/>
                      <a:pt x="4" y="372"/>
                      <a:pt x="1" y="377"/>
                    </a:cubicBezTo>
                    <a:cubicBezTo>
                      <a:pt x="6" y="409"/>
                      <a:pt x="0" y="441"/>
                      <a:pt x="5" y="472"/>
                    </a:cubicBezTo>
                    <a:cubicBezTo>
                      <a:pt x="5" y="475"/>
                      <a:pt x="6" y="477"/>
                      <a:pt x="6" y="480"/>
                    </a:cubicBezTo>
                    <a:cubicBezTo>
                      <a:pt x="6" y="481"/>
                      <a:pt x="7" y="481"/>
                      <a:pt x="7" y="482"/>
                    </a:cubicBezTo>
                    <a:cubicBezTo>
                      <a:pt x="10" y="497"/>
                      <a:pt x="17" y="511"/>
                      <a:pt x="24" y="525"/>
                    </a:cubicBezTo>
                    <a:cubicBezTo>
                      <a:pt x="39" y="538"/>
                      <a:pt x="67" y="548"/>
                      <a:pt x="77" y="537"/>
                    </a:cubicBezTo>
                    <a:cubicBezTo>
                      <a:pt x="77" y="536"/>
                      <a:pt x="78" y="536"/>
                      <a:pt x="78" y="535"/>
                    </a:cubicBezTo>
                    <a:cubicBezTo>
                      <a:pt x="94" y="517"/>
                      <a:pt x="106" y="494"/>
                      <a:pt x="117" y="474"/>
                    </a:cubicBezTo>
                    <a:cubicBezTo>
                      <a:pt x="123" y="464"/>
                      <a:pt x="129" y="455"/>
                      <a:pt x="136" y="445"/>
                    </a:cubicBezTo>
                    <a:cubicBezTo>
                      <a:pt x="137" y="438"/>
                      <a:pt x="139" y="431"/>
                      <a:pt x="141" y="424"/>
                    </a:cubicBezTo>
                    <a:cubicBezTo>
                      <a:pt x="139" y="417"/>
                      <a:pt x="139" y="410"/>
                      <a:pt x="141" y="403"/>
                    </a:cubicBezTo>
                    <a:cubicBezTo>
                      <a:pt x="141" y="403"/>
                      <a:pt x="141" y="402"/>
                      <a:pt x="141" y="402"/>
                    </a:cubicBezTo>
                    <a:cubicBezTo>
                      <a:pt x="138" y="377"/>
                      <a:pt x="145" y="358"/>
                      <a:pt x="159" y="338"/>
                    </a:cubicBezTo>
                    <a:cubicBezTo>
                      <a:pt x="163" y="332"/>
                      <a:pt x="167" y="326"/>
                      <a:pt x="170" y="319"/>
                    </a:cubicBezTo>
                    <a:cubicBezTo>
                      <a:pt x="182" y="275"/>
                      <a:pt x="193" y="232"/>
                      <a:pt x="192" y="220"/>
                    </a:cubicBezTo>
                    <a:cubicBezTo>
                      <a:pt x="190" y="205"/>
                      <a:pt x="203" y="195"/>
                      <a:pt x="198" y="178"/>
                    </a:cubicBezTo>
                    <a:cubicBezTo>
                      <a:pt x="192" y="162"/>
                      <a:pt x="200" y="142"/>
                      <a:pt x="206" y="155"/>
                    </a:cubicBezTo>
                    <a:cubicBezTo>
                      <a:pt x="213" y="168"/>
                      <a:pt x="222" y="168"/>
                      <a:pt x="225" y="151"/>
                    </a:cubicBezTo>
                    <a:cubicBezTo>
                      <a:pt x="228" y="133"/>
                      <a:pt x="214" y="105"/>
                      <a:pt x="213" y="8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" name="Freeform 107">
                <a:extLst>
                  <a:ext uri="{FF2B5EF4-FFF2-40B4-BE49-F238E27FC236}">
                    <a16:creationId xmlns:a16="http://schemas.microsoft.com/office/drawing/2014/main" id="{EA9BF2B2-EB91-4995-90D5-3CE174707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513" y="3540126"/>
                <a:ext cx="187325" cy="133350"/>
              </a:xfrm>
              <a:custGeom>
                <a:avLst/>
                <a:gdLst>
                  <a:gd name="T0" fmla="*/ 272 w 343"/>
                  <a:gd name="T1" fmla="*/ 11 h 245"/>
                  <a:gd name="T2" fmla="*/ 209 w 343"/>
                  <a:gd name="T3" fmla="*/ 15 h 245"/>
                  <a:gd name="T4" fmla="*/ 159 w 343"/>
                  <a:gd name="T5" fmla="*/ 65 h 245"/>
                  <a:gd name="T6" fmla="*/ 137 w 343"/>
                  <a:gd name="T7" fmla="*/ 75 h 245"/>
                  <a:gd name="T8" fmla="*/ 92 w 343"/>
                  <a:gd name="T9" fmla="*/ 66 h 245"/>
                  <a:gd name="T10" fmla="*/ 52 w 343"/>
                  <a:gd name="T11" fmla="*/ 62 h 245"/>
                  <a:gd name="T12" fmla="*/ 29 w 343"/>
                  <a:gd name="T13" fmla="*/ 58 h 245"/>
                  <a:gd name="T14" fmla="*/ 15 w 343"/>
                  <a:gd name="T15" fmla="*/ 72 h 245"/>
                  <a:gd name="T16" fmla="*/ 16 w 343"/>
                  <a:gd name="T17" fmla="*/ 92 h 245"/>
                  <a:gd name="T18" fmla="*/ 1 w 343"/>
                  <a:gd name="T19" fmla="*/ 101 h 245"/>
                  <a:gd name="T20" fmla="*/ 4 w 343"/>
                  <a:gd name="T21" fmla="*/ 124 h 245"/>
                  <a:gd name="T22" fmla="*/ 13 w 343"/>
                  <a:gd name="T23" fmla="*/ 184 h 245"/>
                  <a:gd name="T24" fmla="*/ 24 w 343"/>
                  <a:gd name="T25" fmla="*/ 239 h 245"/>
                  <a:gd name="T26" fmla="*/ 83 w 343"/>
                  <a:gd name="T27" fmla="*/ 231 h 245"/>
                  <a:gd name="T28" fmla="*/ 124 w 343"/>
                  <a:gd name="T29" fmla="*/ 216 h 245"/>
                  <a:gd name="T30" fmla="*/ 159 w 343"/>
                  <a:gd name="T31" fmla="*/ 196 h 245"/>
                  <a:gd name="T32" fmla="*/ 191 w 343"/>
                  <a:gd name="T33" fmla="*/ 190 h 245"/>
                  <a:gd name="T34" fmla="*/ 216 w 343"/>
                  <a:gd name="T35" fmla="*/ 170 h 245"/>
                  <a:gd name="T36" fmla="*/ 227 w 343"/>
                  <a:gd name="T37" fmla="*/ 163 h 245"/>
                  <a:gd name="T38" fmla="*/ 227 w 343"/>
                  <a:gd name="T39" fmla="*/ 158 h 245"/>
                  <a:gd name="T40" fmla="*/ 243 w 343"/>
                  <a:gd name="T41" fmla="*/ 136 h 245"/>
                  <a:gd name="T42" fmla="*/ 262 w 343"/>
                  <a:gd name="T43" fmla="*/ 129 h 245"/>
                  <a:gd name="T44" fmla="*/ 282 w 343"/>
                  <a:gd name="T45" fmla="*/ 128 h 245"/>
                  <a:gd name="T46" fmla="*/ 302 w 343"/>
                  <a:gd name="T47" fmla="*/ 134 h 245"/>
                  <a:gd name="T48" fmla="*/ 315 w 343"/>
                  <a:gd name="T49" fmla="*/ 107 h 245"/>
                  <a:gd name="T50" fmla="*/ 343 w 343"/>
                  <a:gd name="T51" fmla="*/ 95 h 245"/>
                  <a:gd name="T52" fmla="*/ 303 w 343"/>
                  <a:gd name="T53" fmla="*/ 0 h 245"/>
                  <a:gd name="T54" fmla="*/ 272 w 343"/>
                  <a:gd name="T55" fmla="*/ 11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3" h="245">
                    <a:moveTo>
                      <a:pt x="272" y="11"/>
                    </a:moveTo>
                    <a:cubicBezTo>
                      <a:pt x="256" y="15"/>
                      <a:pt x="214" y="12"/>
                      <a:pt x="209" y="15"/>
                    </a:cubicBezTo>
                    <a:cubicBezTo>
                      <a:pt x="203" y="18"/>
                      <a:pt x="165" y="50"/>
                      <a:pt x="159" y="65"/>
                    </a:cubicBezTo>
                    <a:cubicBezTo>
                      <a:pt x="154" y="80"/>
                      <a:pt x="145" y="82"/>
                      <a:pt x="137" y="75"/>
                    </a:cubicBezTo>
                    <a:cubicBezTo>
                      <a:pt x="129" y="67"/>
                      <a:pt x="95" y="70"/>
                      <a:pt x="92" y="66"/>
                    </a:cubicBezTo>
                    <a:cubicBezTo>
                      <a:pt x="89" y="63"/>
                      <a:pt x="64" y="60"/>
                      <a:pt x="52" y="62"/>
                    </a:cubicBezTo>
                    <a:cubicBezTo>
                      <a:pt x="40" y="64"/>
                      <a:pt x="34" y="56"/>
                      <a:pt x="29" y="58"/>
                    </a:cubicBezTo>
                    <a:cubicBezTo>
                      <a:pt x="23" y="60"/>
                      <a:pt x="17" y="67"/>
                      <a:pt x="15" y="72"/>
                    </a:cubicBezTo>
                    <a:cubicBezTo>
                      <a:pt x="12" y="76"/>
                      <a:pt x="17" y="88"/>
                      <a:pt x="16" y="92"/>
                    </a:cubicBezTo>
                    <a:cubicBezTo>
                      <a:pt x="15" y="93"/>
                      <a:pt x="9" y="97"/>
                      <a:pt x="1" y="101"/>
                    </a:cubicBezTo>
                    <a:cubicBezTo>
                      <a:pt x="4" y="110"/>
                      <a:pt x="5" y="118"/>
                      <a:pt x="4" y="124"/>
                    </a:cubicBezTo>
                    <a:cubicBezTo>
                      <a:pt x="0" y="137"/>
                      <a:pt x="3" y="167"/>
                      <a:pt x="13" y="184"/>
                    </a:cubicBezTo>
                    <a:cubicBezTo>
                      <a:pt x="23" y="201"/>
                      <a:pt x="19" y="233"/>
                      <a:pt x="24" y="239"/>
                    </a:cubicBezTo>
                    <a:cubicBezTo>
                      <a:pt x="29" y="245"/>
                      <a:pt x="66" y="244"/>
                      <a:pt x="83" y="231"/>
                    </a:cubicBezTo>
                    <a:cubicBezTo>
                      <a:pt x="99" y="218"/>
                      <a:pt x="111" y="216"/>
                      <a:pt x="124" y="216"/>
                    </a:cubicBezTo>
                    <a:cubicBezTo>
                      <a:pt x="137" y="216"/>
                      <a:pt x="155" y="203"/>
                      <a:pt x="159" y="196"/>
                    </a:cubicBezTo>
                    <a:cubicBezTo>
                      <a:pt x="163" y="190"/>
                      <a:pt x="183" y="189"/>
                      <a:pt x="191" y="190"/>
                    </a:cubicBezTo>
                    <a:cubicBezTo>
                      <a:pt x="199" y="191"/>
                      <a:pt x="207" y="181"/>
                      <a:pt x="216" y="170"/>
                    </a:cubicBezTo>
                    <a:cubicBezTo>
                      <a:pt x="219" y="168"/>
                      <a:pt x="222" y="165"/>
                      <a:pt x="227" y="163"/>
                    </a:cubicBezTo>
                    <a:cubicBezTo>
                      <a:pt x="227" y="161"/>
                      <a:pt x="227" y="160"/>
                      <a:pt x="227" y="158"/>
                    </a:cubicBezTo>
                    <a:cubicBezTo>
                      <a:pt x="229" y="150"/>
                      <a:pt x="236" y="140"/>
                      <a:pt x="243" y="136"/>
                    </a:cubicBezTo>
                    <a:cubicBezTo>
                      <a:pt x="250" y="133"/>
                      <a:pt x="256" y="131"/>
                      <a:pt x="262" y="129"/>
                    </a:cubicBezTo>
                    <a:cubicBezTo>
                      <a:pt x="269" y="128"/>
                      <a:pt x="275" y="128"/>
                      <a:pt x="282" y="128"/>
                    </a:cubicBezTo>
                    <a:cubicBezTo>
                      <a:pt x="290" y="128"/>
                      <a:pt x="296" y="130"/>
                      <a:pt x="302" y="134"/>
                    </a:cubicBezTo>
                    <a:cubicBezTo>
                      <a:pt x="312" y="125"/>
                      <a:pt x="310" y="114"/>
                      <a:pt x="315" y="107"/>
                    </a:cubicBezTo>
                    <a:cubicBezTo>
                      <a:pt x="321" y="98"/>
                      <a:pt x="330" y="101"/>
                      <a:pt x="343" y="95"/>
                    </a:cubicBezTo>
                    <a:cubicBezTo>
                      <a:pt x="328" y="60"/>
                      <a:pt x="311" y="20"/>
                      <a:pt x="303" y="0"/>
                    </a:cubicBezTo>
                    <a:cubicBezTo>
                      <a:pt x="289" y="6"/>
                      <a:pt x="277" y="10"/>
                      <a:pt x="272" y="1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" name="Freeform 109">
                <a:extLst>
                  <a:ext uri="{FF2B5EF4-FFF2-40B4-BE49-F238E27FC236}">
                    <a16:creationId xmlns:a16="http://schemas.microsoft.com/office/drawing/2014/main" id="{65EDB885-580F-4A55-B50A-607B788BF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901" y="3001962"/>
                <a:ext cx="250825" cy="184150"/>
              </a:xfrm>
              <a:custGeom>
                <a:avLst/>
                <a:gdLst>
                  <a:gd name="T0" fmla="*/ 458 w 460"/>
                  <a:gd name="T1" fmla="*/ 213 h 339"/>
                  <a:gd name="T2" fmla="*/ 429 w 460"/>
                  <a:gd name="T3" fmla="*/ 202 h 339"/>
                  <a:gd name="T4" fmla="*/ 396 w 460"/>
                  <a:gd name="T5" fmla="*/ 177 h 339"/>
                  <a:gd name="T6" fmla="*/ 359 w 460"/>
                  <a:gd name="T7" fmla="*/ 152 h 339"/>
                  <a:gd name="T8" fmla="*/ 326 w 460"/>
                  <a:gd name="T9" fmla="*/ 124 h 339"/>
                  <a:gd name="T10" fmla="*/ 312 w 460"/>
                  <a:gd name="T11" fmla="*/ 93 h 339"/>
                  <a:gd name="T12" fmla="*/ 299 w 460"/>
                  <a:gd name="T13" fmla="*/ 69 h 339"/>
                  <a:gd name="T14" fmla="*/ 251 w 460"/>
                  <a:gd name="T15" fmla="*/ 62 h 339"/>
                  <a:gd name="T16" fmla="*/ 240 w 460"/>
                  <a:gd name="T17" fmla="*/ 22 h 339"/>
                  <a:gd name="T18" fmla="*/ 215 w 460"/>
                  <a:gd name="T19" fmla="*/ 12 h 339"/>
                  <a:gd name="T20" fmla="*/ 192 w 460"/>
                  <a:gd name="T21" fmla="*/ 6 h 339"/>
                  <a:gd name="T22" fmla="*/ 179 w 460"/>
                  <a:gd name="T23" fmla="*/ 14 h 339"/>
                  <a:gd name="T24" fmla="*/ 167 w 460"/>
                  <a:gd name="T25" fmla="*/ 28 h 339"/>
                  <a:gd name="T26" fmla="*/ 145 w 460"/>
                  <a:gd name="T27" fmla="*/ 48 h 339"/>
                  <a:gd name="T28" fmla="*/ 133 w 460"/>
                  <a:gd name="T29" fmla="*/ 65 h 339"/>
                  <a:gd name="T30" fmla="*/ 111 w 460"/>
                  <a:gd name="T31" fmla="*/ 59 h 339"/>
                  <a:gd name="T32" fmla="*/ 88 w 460"/>
                  <a:gd name="T33" fmla="*/ 53 h 339"/>
                  <a:gd name="T34" fmla="*/ 49 w 460"/>
                  <a:gd name="T35" fmla="*/ 18 h 339"/>
                  <a:gd name="T36" fmla="*/ 15 w 460"/>
                  <a:gd name="T37" fmla="*/ 38 h 339"/>
                  <a:gd name="T38" fmla="*/ 30 w 460"/>
                  <a:gd name="T39" fmla="*/ 31 h 339"/>
                  <a:gd name="T40" fmla="*/ 55 w 460"/>
                  <a:gd name="T41" fmla="*/ 65 h 339"/>
                  <a:gd name="T42" fmla="*/ 70 w 460"/>
                  <a:gd name="T43" fmla="*/ 88 h 339"/>
                  <a:gd name="T44" fmla="*/ 38 w 460"/>
                  <a:gd name="T45" fmla="*/ 95 h 339"/>
                  <a:gd name="T46" fmla="*/ 9 w 460"/>
                  <a:gd name="T47" fmla="*/ 95 h 339"/>
                  <a:gd name="T48" fmla="*/ 15 w 460"/>
                  <a:gd name="T49" fmla="*/ 126 h 339"/>
                  <a:gd name="T50" fmla="*/ 17 w 460"/>
                  <a:gd name="T51" fmla="*/ 149 h 339"/>
                  <a:gd name="T52" fmla="*/ 35 w 460"/>
                  <a:gd name="T53" fmla="*/ 158 h 339"/>
                  <a:gd name="T54" fmla="*/ 42 w 460"/>
                  <a:gd name="T55" fmla="*/ 188 h 339"/>
                  <a:gd name="T56" fmla="*/ 42 w 460"/>
                  <a:gd name="T57" fmla="*/ 238 h 339"/>
                  <a:gd name="T58" fmla="*/ 68 w 460"/>
                  <a:gd name="T59" fmla="*/ 232 h 339"/>
                  <a:gd name="T60" fmla="*/ 97 w 460"/>
                  <a:gd name="T61" fmla="*/ 209 h 339"/>
                  <a:gd name="T62" fmla="*/ 120 w 460"/>
                  <a:gd name="T63" fmla="*/ 206 h 339"/>
                  <a:gd name="T64" fmla="*/ 157 w 460"/>
                  <a:gd name="T65" fmla="*/ 207 h 339"/>
                  <a:gd name="T66" fmla="*/ 181 w 460"/>
                  <a:gd name="T67" fmla="*/ 219 h 339"/>
                  <a:gd name="T68" fmla="*/ 196 w 460"/>
                  <a:gd name="T69" fmla="*/ 228 h 339"/>
                  <a:gd name="T70" fmla="*/ 224 w 460"/>
                  <a:gd name="T71" fmla="*/ 238 h 339"/>
                  <a:gd name="T72" fmla="*/ 238 w 460"/>
                  <a:gd name="T73" fmla="*/ 251 h 339"/>
                  <a:gd name="T74" fmla="*/ 260 w 460"/>
                  <a:gd name="T75" fmla="*/ 272 h 339"/>
                  <a:gd name="T76" fmla="*/ 283 w 460"/>
                  <a:gd name="T77" fmla="*/ 276 h 339"/>
                  <a:gd name="T78" fmla="*/ 288 w 460"/>
                  <a:gd name="T79" fmla="*/ 322 h 339"/>
                  <a:gd name="T80" fmla="*/ 295 w 460"/>
                  <a:gd name="T81" fmla="*/ 321 h 339"/>
                  <a:gd name="T82" fmla="*/ 318 w 460"/>
                  <a:gd name="T83" fmla="*/ 329 h 339"/>
                  <a:gd name="T84" fmla="*/ 346 w 460"/>
                  <a:gd name="T85" fmla="*/ 317 h 339"/>
                  <a:gd name="T86" fmla="*/ 392 w 460"/>
                  <a:gd name="T87" fmla="*/ 286 h 339"/>
                  <a:gd name="T88" fmla="*/ 411 w 460"/>
                  <a:gd name="T89" fmla="*/ 249 h 339"/>
                  <a:gd name="T90" fmla="*/ 436 w 460"/>
                  <a:gd name="T91" fmla="*/ 231 h 339"/>
                  <a:gd name="T92" fmla="*/ 460 w 460"/>
                  <a:gd name="T93" fmla="*/ 238 h 339"/>
                  <a:gd name="T94" fmla="*/ 458 w 460"/>
                  <a:gd name="T95" fmla="*/ 21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0" h="339">
                    <a:moveTo>
                      <a:pt x="458" y="213"/>
                    </a:moveTo>
                    <a:cubicBezTo>
                      <a:pt x="458" y="213"/>
                      <a:pt x="437" y="201"/>
                      <a:pt x="429" y="202"/>
                    </a:cubicBezTo>
                    <a:cubicBezTo>
                      <a:pt x="421" y="203"/>
                      <a:pt x="409" y="182"/>
                      <a:pt x="396" y="177"/>
                    </a:cubicBezTo>
                    <a:cubicBezTo>
                      <a:pt x="382" y="171"/>
                      <a:pt x="364" y="162"/>
                      <a:pt x="359" y="152"/>
                    </a:cubicBezTo>
                    <a:cubicBezTo>
                      <a:pt x="353" y="142"/>
                      <a:pt x="329" y="132"/>
                      <a:pt x="326" y="124"/>
                    </a:cubicBezTo>
                    <a:cubicBezTo>
                      <a:pt x="323" y="116"/>
                      <a:pt x="319" y="103"/>
                      <a:pt x="312" y="93"/>
                    </a:cubicBezTo>
                    <a:cubicBezTo>
                      <a:pt x="305" y="83"/>
                      <a:pt x="305" y="70"/>
                      <a:pt x="299" y="69"/>
                    </a:cubicBezTo>
                    <a:cubicBezTo>
                      <a:pt x="292" y="68"/>
                      <a:pt x="251" y="69"/>
                      <a:pt x="251" y="62"/>
                    </a:cubicBezTo>
                    <a:cubicBezTo>
                      <a:pt x="251" y="56"/>
                      <a:pt x="248" y="25"/>
                      <a:pt x="240" y="22"/>
                    </a:cubicBezTo>
                    <a:cubicBezTo>
                      <a:pt x="231" y="20"/>
                      <a:pt x="220" y="18"/>
                      <a:pt x="215" y="12"/>
                    </a:cubicBezTo>
                    <a:cubicBezTo>
                      <a:pt x="210" y="7"/>
                      <a:pt x="195" y="0"/>
                      <a:pt x="192" y="6"/>
                    </a:cubicBezTo>
                    <a:cubicBezTo>
                      <a:pt x="189" y="11"/>
                      <a:pt x="182" y="14"/>
                      <a:pt x="179" y="14"/>
                    </a:cubicBezTo>
                    <a:cubicBezTo>
                      <a:pt x="176" y="14"/>
                      <a:pt x="177" y="29"/>
                      <a:pt x="167" y="28"/>
                    </a:cubicBezTo>
                    <a:cubicBezTo>
                      <a:pt x="158" y="27"/>
                      <a:pt x="145" y="40"/>
                      <a:pt x="145" y="48"/>
                    </a:cubicBezTo>
                    <a:cubicBezTo>
                      <a:pt x="145" y="56"/>
                      <a:pt x="146" y="67"/>
                      <a:pt x="133" y="65"/>
                    </a:cubicBezTo>
                    <a:cubicBezTo>
                      <a:pt x="127" y="65"/>
                      <a:pt x="118" y="64"/>
                      <a:pt x="111" y="59"/>
                    </a:cubicBezTo>
                    <a:cubicBezTo>
                      <a:pt x="109" y="61"/>
                      <a:pt x="98" y="69"/>
                      <a:pt x="88" y="53"/>
                    </a:cubicBezTo>
                    <a:cubicBezTo>
                      <a:pt x="77" y="35"/>
                      <a:pt x="59" y="18"/>
                      <a:pt x="49" y="18"/>
                    </a:cubicBezTo>
                    <a:cubicBezTo>
                      <a:pt x="40" y="18"/>
                      <a:pt x="8" y="18"/>
                      <a:pt x="15" y="38"/>
                    </a:cubicBezTo>
                    <a:cubicBezTo>
                      <a:pt x="18" y="33"/>
                      <a:pt x="22" y="30"/>
                      <a:pt x="30" y="31"/>
                    </a:cubicBezTo>
                    <a:cubicBezTo>
                      <a:pt x="53" y="33"/>
                      <a:pt x="43" y="64"/>
                      <a:pt x="55" y="65"/>
                    </a:cubicBezTo>
                    <a:cubicBezTo>
                      <a:pt x="68" y="67"/>
                      <a:pt x="82" y="89"/>
                      <a:pt x="70" y="88"/>
                    </a:cubicBezTo>
                    <a:cubicBezTo>
                      <a:pt x="59" y="86"/>
                      <a:pt x="49" y="100"/>
                      <a:pt x="38" y="95"/>
                    </a:cubicBezTo>
                    <a:cubicBezTo>
                      <a:pt x="27" y="91"/>
                      <a:pt x="12" y="80"/>
                      <a:pt x="9" y="95"/>
                    </a:cubicBezTo>
                    <a:cubicBezTo>
                      <a:pt x="5" y="111"/>
                      <a:pt x="0" y="127"/>
                      <a:pt x="15" y="126"/>
                    </a:cubicBezTo>
                    <a:cubicBezTo>
                      <a:pt x="30" y="125"/>
                      <a:pt x="28" y="137"/>
                      <a:pt x="17" y="149"/>
                    </a:cubicBezTo>
                    <a:cubicBezTo>
                      <a:pt x="7" y="162"/>
                      <a:pt x="33" y="147"/>
                      <a:pt x="35" y="158"/>
                    </a:cubicBezTo>
                    <a:cubicBezTo>
                      <a:pt x="37" y="169"/>
                      <a:pt x="46" y="170"/>
                      <a:pt x="42" y="188"/>
                    </a:cubicBezTo>
                    <a:cubicBezTo>
                      <a:pt x="39" y="199"/>
                      <a:pt x="41" y="221"/>
                      <a:pt x="42" y="238"/>
                    </a:cubicBezTo>
                    <a:cubicBezTo>
                      <a:pt x="52" y="238"/>
                      <a:pt x="66" y="237"/>
                      <a:pt x="68" y="232"/>
                    </a:cubicBezTo>
                    <a:cubicBezTo>
                      <a:pt x="73" y="224"/>
                      <a:pt x="88" y="209"/>
                      <a:pt x="97" y="209"/>
                    </a:cubicBezTo>
                    <a:cubicBezTo>
                      <a:pt x="106" y="209"/>
                      <a:pt x="115" y="213"/>
                      <a:pt x="120" y="206"/>
                    </a:cubicBezTo>
                    <a:cubicBezTo>
                      <a:pt x="125" y="198"/>
                      <a:pt x="152" y="200"/>
                      <a:pt x="157" y="207"/>
                    </a:cubicBezTo>
                    <a:cubicBezTo>
                      <a:pt x="162" y="213"/>
                      <a:pt x="177" y="219"/>
                      <a:pt x="181" y="219"/>
                    </a:cubicBezTo>
                    <a:cubicBezTo>
                      <a:pt x="185" y="219"/>
                      <a:pt x="186" y="229"/>
                      <a:pt x="196" y="228"/>
                    </a:cubicBezTo>
                    <a:cubicBezTo>
                      <a:pt x="205" y="227"/>
                      <a:pt x="224" y="231"/>
                      <a:pt x="224" y="238"/>
                    </a:cubicBezTo>
                    <a:cubicBezTo>
                      <a:pt x="224" y="244"/>
                      <a:pt x="230" y="251"/>
                      <a:pt x="238" y="251"/>
                    </a:cubicBezTo>
                    <a:cubicBezTo>
                      <a:pt x="245" y="251"/>
                      <a:pt x="252" y="273"/>
                      <a:pt x="260" y="272"/>
                    </a:cubicBezTo>
                    <a:cubicBezTo>
                      <a:pt x="267" y="271"/>
                      <a:pt x="283" y="271"/>
                      <a:pt x="283" y="276"/>
                    </a:cubicBezTo>
                    <a:cubicBezTo>
                      <a:pt x="283" y="281"/>
                      <a:pt x="284" y="307"/>
                      <a:pt x="288" y="322"/>
                    </a:cubicBezTo>
                    <a:cubicBezTo>
                      <a:pt x="291" y="320"/>
                      <a:pt x="294" y="320"/>
                      <a:pt x="295" y="321"/>
                    </a:cubicBezTo>
                    <a:cubicBezTo>
                      <a:pt x="299" y="324"/>
                      <a:pt x="315" y="318"/>
                      <a:pt x="318" y="329"/>
                    </a:cubicBezTo>
                    <a:cubicBezTo>
                      <a:pt x="321" y="339"/>
                      <a:pt x="347" y="333"/>
                      <a:pt x="346" y="317"/>
                    </a:cubicBezTo>
                    <a:cubicBezTo>
                      <a:pt x="345" y="301"/>
                      <a:pt x="388" y="301"/>
                      <a:pt x="392" y="286"/>
                    </a:cubicBezTo>
                    <a:cubicBezTo>
                      <a:pt x="395" y="271"/>
                      <a:pt x="401" y="245"/>
                      <a:pt x="411" y="249"/>
                    </a:cubicBezTo>
                    <a:cubicBezTo>
                      <a:pt x="421" y="253"/>
                      <a:pt x="427" y="230"/>
                      <a:pt x="436" y="231"/>
                    </a:cubicBezTo>
                    <a:cubicBezTo>
                      <a:pt x="444" y="233"/>
                      <a:pt x="450" y="240"/>
                      <a:pt x="460" y="238"/>
                    </a:cubicBezTo>
                    <a:lnTo>
                      <a:pt x="458" y="213"/>
                    </a:ln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" name="Freeform 110">
                <a:extLst>
                  <a:ext uri="{FF2B5EF4-FFF2-40B4-BE49-F238E27FC236}">
                    <a16:creationId xmlns:a16="http://schemas.microsoft.com/office/drawing/2014/main" id="{AF305A97-66B4-4256-B6AF-48D0A7A96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501" y="3070225"/>
                <a:ext cx="346075" cy="331788"/>
              </a:xfrm>
              <a:custGeom>
                <a:avLst/>
                <a:gdLst>
                  <a:gd name="T0" fmla="*/ 576 w 636"/>
                  <a:gd name="T1" fmla="*/ 612 h 612"/>
                  <a:gd name="T2" fmla="*/ 597 w 636"/>
                  <a:gd name="T3" fmla="*/ 576 h 612"/>
                  <a:gd name="T4" fmla="*/ 626 w 636"/>
                  <a:gd name="T5" fmla="*/ 566 h 612"/>
                  <a:gd name="T6" fmla="*/ 618 w 636"/>
                  <a:gd name="T7" fmla="*/ 538 h 612"/>
                  <a:gd name="T8" fmla="*/ 603 w 636"/>
                  <a:gd name="T9" fmla="*/ 496 h 612"/>
                  <a:gd name="T10" fmla="*/ 570 w 636"/>
                  <a:gd name="T11" fmla="*/ 464 h 612"/>
                  <a:gd name="T12" fmla="*/ 548 w 636"/>
                  <a:gd name="T13" fmla="*/ 432 h 612"/>
                  <a:gd name="T14" fmla="*/ 581 w 636"/>
                  <a:gd name="T15" fmla="*/ 379 h 612"/>
                  <a:gd name="T16" fmla="*/ 550 w 636"/>
                  <a:gd name="T17" fmla="*/ 359 h 612"/>
                  <a:gd name="T18" fmla="*/ 545 w 636"/>
                  <a:gd name="T19" fmla="*/ 317 h 612"/>
                  <a:gd name="T20" fmla="*/ 545 w 636"/>
                  <a:gd name="T21" fmla="*/ 277 h 612"/>
                  <a:gd name="T22" fmla="*/ 548 w 636"/>
                  <a:gd name="T23" fmla="*/ 244 h 612"/>
                  <a:gd name="T24" fmla="*/ 561 w 636"/>
                  <a:gd name="T25" fmla="*/ 215 h 612"/>
                  <a:gd name="T26" fmla="*/ 568 w 636"/>
                  <a:gd name="T27" fmla="*/ 198 h 612"/>
                  <a:gd name="T28" fmla="*/ 563 w 636"/>
                  <a:gd name="T29" fmla="*/ 152 h 612"/>
                  <a:gd name="T30" fmla="*/ 540 w 636"/>
                  <a:gd name="T31" fmla="*/ 148 h 612"/>
                  <a:gd name="T32" fmla="*/ 518 w 636"/>
                  <a:gd name="T33" fmla="*/ 127 h 612"/>
                  <a:gd name="T34" fmla="*/ 504 w 636"/>
                  <a:gd name="T35" fmla="*/ 114 h 612"/>
                  <a:gd name="T36" fmla="*/ 476 w 636"/>
                  <a:gd name="T37" fmla="*/ 104 h 612"/>
                  <a:gd name="T38" fmla="*/ 461 w 636"/>
                  <a:gd name="T39" fmla="*/ 95 h 612"/>
                  <a:gd name="T40" fmla="*/ 437 w 636"/>
                  <a:gd name="T41" fmla="*/ 83 h 612"/>
                  <a:gd name="T42" fmla="*/ 400 w 636"/>
                  <a:gd name="T43" fmla="*/ 82 h 612"/>
                  <a:gd name="T44" fmla="*/ 377 w 636"/>
                  <a:gd name="T45" fmla="*/ 85 h 612"/>
                  <a:gd name="T46" fmla="*/ 348 w 636"/>
                  <a:gd name="T47" fmla="*/ 108 h 612"/>
                  <a:gd name="T48" fmla="*/ 322 w 636"/>
                  <a:gd name="T49" fmla="*/ 114 h 612"/>
                  <a:gd name="T50" fmla="*/ 321 w 636"/>
                  <a:gd name="T51" fmla="*/ 134 h 612"/>
                  <a:gd name="T52" fmla="*/ 251 w 636"/>
                  <a:gd name="T53" fmla="*/ 151 h 612"/>
                  <a:gd name="T54" fmla="*/ 192 w 636"/>
                  <a:gd name="T55" fmla="*/ 110 h 612"/>
                  <a:gd name="T56" fmla="*/ 154 w 636"/>
                  <a:gd name="T57" fmla="*/ 66 h 612"/>
                  <a:gd name="T58" fmla="*/ 130 w 636"/>
                  <a:gd name="T59" fmla="*/ 47 h 612"/>
                  <a:gd name="T60" fmla="*/ 124 w 636"/>
                  <a:gd name="T61" fmla="*/ 13 h 612"/>
                  <a:gd name="T62" fmla="*/ 59 w 636"/>
                  <a:gd name="T63" fmla="*/ 45 h 612"/>
                  <a:gd name="T64" fmla="*/ 38 w 636"/>
                  <a:gd name="T65" fmla="*/ 31 h 612"/>
                  <a:gd name="T66" fmla="*/ 19 w 636"/>
                  <a:gd name="T67" fmla="*/ 3 h 612"/>
                  <a:gd name="T68" fmla="*/ 7 w 636"/>
                  <a:gd name="T69" fmla="*/ 22 h 612"/>
                  <a:gd name="T70" fmla="*/ 9 w 636"/>
                  <a:gd name="T71" fmla="*/ 53 h 612"/>
                  <a:gd name="T72" fmla="*/ 9 w 636"/>
                  <a:gd name="T73" fmla="*/ 93 h 612"/>
                  <a:gd name="T74" fmla="*/ 24 w 636"/>
                  <a:gd name="T75" fmla="*/ 122 h 612"/>
                  <a:gd name="T76" fmla="*/ 35 w 636"/>
                  <a:gd name="T77" fmla="*/ 152 h 612"/>
                  <a:gd name="T78" fmla="*/ 53 w 636"/>
                  <a:gd name="T79" fmla="*/ 174 h 612"/>
                  <a:gd name="T80" fmla="*/ 66 w 636"/>
                  <a:gd name="T81" fmla="*/ 187 h 612"/>
                  <a:gd name="T82" fmla="*/ 62 w 636"/>
                  <a:gd name="T83" fmla="*/ 209 h 612"/>
                  <a:gd name="T84" fmla="*/ 49 w 636"/>
                  <a:gd name="T85" fmla="*/ 239 h 612"/>
                  <a:gd name="T86" fmla="*/ 53 w 636"/>
                  <a:gd name="T87" fmla="*/ 272 h 612"/>
                  <a:gd name="T88" fmla="*/ 68 w 636"/>
                  <a:gd name="T89" fmla="*/ 293 h 612"/>
                  <a:gd name="T90" fmla="*/ 104 w 636"/>
                  <a:gd name="T91" fmla="*/ 321 h 612"/>
                  <a:gd name="T92" fmla="*/ 119 w 636"/>
                  <a:gd name="T93" fmla="*/ 343 h 612"/>
                  <a:gd name="T94" fmla="*/ 116 w 636"/>
                  <a:gd name="T95" fmla="*/ 368 h 612"/>
                  <a:gd name="T96" fmla="*/ 128 w 636"/>
                  <a:gd name="T97" fmla="*/ 393 h 612"/>
                  <a:gd name="T98" fmla="*/ 146 w 636"/>
                  <a:gd name="T99" fmla="*/ 423 h 612"/>
                  <a:gd name="T100" fmla="*/ 154 w 636"/>
                  <a:gd name="T101" fmla="*/ 421 h 612"/>
                  <a:gd name="T102" fmla="*/ 169 w 636"/>
                  <a:gd name="T103" fmla="*/ 417 h 612"/>
                  <a:gd name="T104" fmla="*/ 191 w 636"/>
                  <a:gd name="T105" fmla="*/ 416 h 612"/>
                  <a:gd name="T106" fmla="*/ 224 w 636"/>
                  <a:gd name="T107" fmla="*/ 474 h 612"/>
                  <a:gd name="T108" fmla="*/ 242 w 636"/>
                  <a:gd name="T109" fmla="*/ 508 h 612"/>
                  <a:gd name="T110" fmla="*/ 281 w 636"/>
                  <a:gd name="T111" fmla="*/ 531 h 612"/>
                  <a:gd name="T112" fmla="*/ 355 w 636"/>
                  <a:gd name="T113" fmla="*/ 563 h 612"/>
                  <a:gd name="T114" fmla="*/ 407 w 636"/>
                  <a:gd name="T115" fmla="*/ 547 h 612"/>
                  <a:gd name="T116" fmla="*/ 431 w 636"/>
                  <a:gd name="T117" fmla="*/ 596 h 612"/>
                  <a:gd name="T118" fmla="*/ 451 w 636"/>
                  <a:gd name="T119" fmla="*/ 604 h 612"/>
                  <a:gd name="T120" fmla="*/ 479 w 636"/>
                  <a:gd name="T121" fmla="*/ 589 h 612"/>
                  <a:gd name="T122" fmla="*/ 571 w 636"/>
                  <a:gd name="T123" fmla="*/ 612 h 612"/>
                  <a:gd name="T124" fmla="*/ 576 w 636"/>
                  <a:gd name="T125" fmla="*/ 612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6" h="612">
                    <a:moveTo>
                      <a:pt x="576" y="612"/>
                    </a:moveTo>
                    <a:cubicBezTo>
                      <a:pt x="576" y="595"/>
                      <a:pt x="587" y="582"/>
                      <a:pt x="597" y="576"/>
                    </a:cubicBezTo>
                    <a:cubicBezTo>
                      <a:pt x="607" y="570"/>
                      <a:pt x="616" y="567"/>
                      <a:pt x="626" y="566"/>
                    </a:cubicBezTo>
                    <a:cubicBezTo>
                      <a:pt x="636" y="564"/>
                      <a:pt x="626" y="541"/>
                      <a:pt x="618" y="538"/>
                    </a:cubicBezTo>
                    <a:cubicBezTo>
                      <a:pt x="611" y="535"/>
                      <a:pt x="618" y="504"/>
                      <a:pt x="603" y="496"/>
                    </a:cubicBezTo>
                    <a:cubicBezTo>
                      <a:pt x="588" y="489"/>
                      <a:pt x="574" y="477"/>
                      <a:pt x="570" y="464"/>
                    </a:cubicBezTo>
                    <a:cubicBezTo>
                      <a:pt x="566" y="452"/>
                      <a:pt x="547" y="440"/>
                      <a:pt x="548" y="432"/>
                    </a:cubicBezTo>
                    <a:cubicBezTo>
                      <a:pt x="550" y="423"/>
                      <a:pt x="587" y="395"/>
                      <a:pt x="581" y="379"/>
                    </a:cubicBezTo>
                    <a:cubicBezTo>
                      <a:pt x="576" y="362"/>
                      <a:pt x="552" y="365"/>
                      <a:pt x="550" y="359"/>
                    </a:cubicBezTo>
                    <a:cubicBezTo>
                      <a:pt x="547" y="353"/>
                      <a:pt x="551" y="333"/>
                      <a:pt x="545" y="317"/>
                    </a:cubicBezTo>
                    <a:cubicBezTo>
                      <a:pt x="538" y="300"/>
                      <a:pt x="550" y="286"/>
                      <a:pt x="545" y="277"/>
                    </a:cubicBezTo>
                    <a:cubicBezTo>
                      <a:pt x="540" y="268"/>
                      <a:pt x="547" y="250"/>
                      <a:pt x="548" y="244"/>
                    </a:cubicBezTo>
                    <a:cubicBezTo>
                      <a:pt x="550" y="239"/>
                      <a:pt x="562" y="230"/>
                      <a:pt x="561" y="215"/>
                    </a:cubicBezTo>
                    <a:cubicBezTo>
                      <a:pt x="560" y="206"/>
                      <a:pt x="564" y="200"/>
                      <a:pt x="568" y="198"/>
                    </a:cubicBezTo>
                    <a:cubicBezTo>
                      <a:pt x="564" y="183"/>
                      <a:pt x="563" y="157"/>
                      <a:pt x="563" y="152"/>
                    </a:cubicBezTo>
                    <a:cubicBezTo>
                      <a:pt x="563" y="147"/>
                      <a:pt x="547" y="147"/>
                      <a:pt x="540" y="148"/>
                    </a:cubicBezTo>
                    <a:cubicBezTo>
                      <a:pt x="532" y="149"/>
                      <a:pt x="525" y="127"/>
                      <a:pt x="518" y="127"/>
                    </a:cubicBezTo>
                    <a:cubicBezTo>
                      <a:pt x="510" y="127"/>
                      <a:pt x="504" y="120"/>
                      <a:pt x="504" y="114"/>
                    </a:cubicBezTo>
                    <a:cubicBezTo>
                      <a:pt x="504" y="107"/>
                      <a:pt x="485" y="103"/>
                      <a:pt x="476" y="104"/>
                    </a:cubicBezTo>
                    <a:cubicBezTo>
                      <a:pt x="466" y="105"/>
                      <a:pt x="465" y="95"/>
                      <a:pt x="461" y="95"/>
                    </a:cubicBezTo>
                    <a:cubicBezTo>
                      <a:pt x="457" y="95"/>
                      <a:pt x="442" y="89"/>
                      <a:pt x="437" y="83"/>
                    </a:cubicBezTo>
                    <a:cubicBezTo>
                      <a:pt x="432" y="76"/>
                      <a:pt x="405" y="74"/>
                      <a:pt x="400" y="82"/>
                    </a:cubicBezTo>
                    <a:cubicBezTo>
                      <a:pt x="395" y="89"/>
                      <a:pt x="386" y="85"/>
                      <a:pt x="377" y="85"/>
                    </a:cubicBezTo>
                    <a:cubicBezTo>
                      <a:pt x="368" y="85"/>
                      <a:pt x="353" y="100"/>
                      <a:pt x="348" y="108"/>
                    </a:cubicBezTo>
                    <a:cubicBezTo>
                      <a:pt x="346" y="113"/>
                      <a:pt x="332" y="114"/>
                      <a:pt x="322" y="114"/>
                    </a:cubicBezTo>
                    <a:cubicBezTo>
                      <a:pt x="322" y="123"/>
                      <a:pt x="322" y="131"/>
                      <a:pt x="321" y="134"/>
                    </a:cubicBezTo>
                    <a:cubicBezTo>
                      <a:pt x="316" y="142"/>
                      <a:pt x="279" y="150"/>
                      <a:pt x="251" y="151"/>
                    </a:cubicBezTo>
                    <a:cubicBezTo>
                      <a:pt x="224" y="152"/>
                      <a:pt x="222" y="110"/>
                      <a:pt x="192" y="110"/>
                    </a:cubicBezTo>
                    <a:cubicBezTo>
                      <a:pt x="171" y="110"/>
                      <a:pt x="155" y="88"/>
                      <a:pt x="154" y="66"/>
                    </a:cubicBezTo>
                    <a:cubicBezTo>
                      <a:pt x="141" y="61"/>
                      <a:pt x="129" y="51"/>
                      <a:pt x="130" y="47"/>
                    </a:cubicBezTo>
                    <a:cubicBezTo>
                      <a:pt x="133" y="41"/>
                      <a:pt x="139" y="4"/>
                      <a:pt x="124" y="13"/>
                    </a:cubicBezTo>
                    <a:cubicBezTo>
                      <a:pt x="109" y="22"/>
                      <a:pt x="87" y="50"/>
                      <a:pt x="59" y="45"/>
                    </a:cubicBezTo>
                    <a:cubicBezTo>
                      <a:pt x="31" y="41"/>
                      <a:pt x="52" y="38"/>
                      <a:pt x="38" y="31"/>
                    </a:cubicBezTo>
                    <a:cubicBezTo>
                      <a:pt x="24" y="23"/>
                      <a:pt x="33" y="6"/>
                      <a:pt x="19" y="3"/>
                    </a:cubicBezTo>
                    <a:cubicBezTo>
                      <a:pt x="5" y="0"/>
                      <a:pt x="15" y="22"/>
                      <a:pt x="7" y="22"/>
                    </a:cubicBezTo>
                    <a:cubicBezTo>
                      <a:pt x="0" y="22"/>
                      <a:pt x="6" y="47"/>
                      <a:pt x="9" y="53"/>
                    </a:cubicBezTo>
                    <a:cubicBezTo>
                      <a:pt x="11" y="59"/>
                      <a:pt x="3" y="91"/>
                      <a:pt x="9" y="93"/>
                    </a:cubicBezTo>
                    <a:cubicBezTo>
                      <a:pt x="14" y="94"/>
                      <a:pt x="25" y="118"/>
                      <a:pt x="24" y="122"/>
                    </a:cubicBezTo>
                    <a:cubicBezTo>
                      <a:pt x="22" y="127"/>
                      <a:pt x="35" y="141"/>
                      <a:pt x="35" y="152"/>
                    </a:cubicBezTo>
                    <a:cubicBezTo>
                      <a:pt x="35" y="162"/>
                      <a:pt x="47" y="174"/>
                      <a:pt x="53" y="174"/>
                    </a:cubicBezTo>
                    <a:cubicBezTo>
                      <a:pt x="59" y="174"/>
                      <a:pt x="68" y="178"/>
                      <a:pt x="66" y="187"/>
                    </a:cubicBezTo>
                    <a:cubicBezTo>
                      <a:pt x="63" y="196"/>
                      <a:pt x="69" y="209"/>
                      <a:pt x="62" y="209"/>
                    </a:cubicBezTo>
                    <a:cubicBezTo>
                      <a:pt x="54" y="209"/>
                      <a:pt x="55" y="234"/>
                      <a:pt x="49" y="239"/>
                    </a:cubicBezTo>
                    <a:cubicBezTo>
                      <a:pt x="43" y="243"/>
                      <a:pt x="48" y="269"/>
                      <a:pt x="53" y="272"/>
                    </a:cubicBezTo>
                    <a:cubicBezTo>
                      <a:pt x="58" y="275"/>
                      <a:pt x="69" y="283"/>
                      <a:pt x="68" y="293"/>
                    </a:cubicBezTo>
                    <a:cubicBezTo>
                      <a:pt x="67" y="303"/>
                      <a:pt x="95" y="320"/>
                      <a:pt x="104" y="321"/>
                    </a:cubicBezTo>
                    <a:cubicBezTo>
                      <a:pt x="113" y="323"/>
                      <a:pt x="114" y="337"/>
                      <a:pt x="119" y="343"/>
                    </a:cubicBezTo>
                    <a:cubicBezTo>
                      <a:pt x="124" y="349"/>
                      <a:pt x="115" y="361"/>
                      <a:pt x="116" y="368"/>
                    </a:cubicBezTo>
                    <a:cubicBezTo>
                      <a:pt x="118" y="376"/>
                      <a:pt x="129" y="381"/>
                      <a:pt x="128" y="393"/>
                    </a:cubicBezTo>
                    <a:cubicBezTo>
                      <a:pt x="127" y="400"/>
                      <a:pt x="137" y="412"/>
                      <a:pt x="146" y="423"/>
                    </a:cubicBezTo>
                    <a:cubicBezTo>
                      <a:pt x="149" y="422"/>
                      <a:pt x="152" y="421"/>
                      <a:pt x="154" y="421"/>
                    </a:cubicBezTo>
                    <a:cubicBezTo>
                      <a:pt x="162" y="421"/>
                      <a:pt x="162" y="410"/>
                      <a:pt x="169" y="417"/>
                    </a:cubicBezTo>
                    <a:cubicBezTo>
                      <a:pt x="175" y="423"/>
                      <a:pt x="184" y="416"/>
                      <a:pt x="191" y="416"/>
                    </a:cubicBezTo>
                    <a:cubicBezTo>
                      <a:pt x="198" y="415"/>
                      <a:pt x="216" y="455"/>
                      <a:pt x="224" y="474"/>
                    </a:cubicBezTo>
                    <a:cubicBezTo>
                      <a:pt x="232" y="493"/>
                      <a:pt x="231" y="500"/>
                      <a:pt x="242" y="508"/>
                    </a:cubicBezTo>
                    <a:cubicBezTo>
                      <a:pt x="253" y="517"/>
                      <a:pt x="266" y="512"/>
                      <a:pt x="281" y="531"/>
                    </a:cubicBezTo>
                    <a:cubicBezTo>
                      <a:pt x="297" y="550"/>
                      <a:pt x="338" y="562"/>
                      <a:pt x="355" y="563"/>
                    </a:cubicBezTo>
                    <a:cubicBezTo>
                      <a:pt x="372" y="565"/>
                      <a:pt x="385" y="542"/>
                      <a:pt x="407" y="547"/>
                    </a:cubicBezTo>
                    <a:cubicBezTo>
                      <a:pt x="428" y="552"/>
                      <a:pt x="423" y="584"/>
                      <a:pt x="431" y="596"/>
                    </a:cubicBezTo>
                    <a:cubicBezTo>
                      <a:pt x="433" y="599"/>
                      <a:pt x="441" y="602"/>
                      <a:pt x="451" y="604"/>
                    </a:cubicBezTo>
                    <a:cubicBezTo>
                      <a:pt x="456" y="595"/>
                      <a:pt x="465" y="589"/>
                      <a:pt x="479" y="589"/>
                    </a:cubicBezTo>
                    <a:cubicBezTo>
                      <a:pt x="511" y="590"/>
                      <a:pt x="543" y="596"/>
                      <a:pt x="571" y="612"/>
                    </a:cubicBezTo>
                    <a:cubicBezTo>
                      <a:pt x="573" y="612"/>
                      <a:pt x="575" y="612"/>
                      <a:pt x="576" y="61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" name="Freeform 111">
                <a:extLst>
                  <a:ext uri="{FF2B5EF4-FFF2-40B4-BE49-F238E27FC236}">
                    <a16:creationId xmlns:a16="http://schemas.microsoft.com/office/drawing/2014/main" id="{4676341D-075C-4F05-9AE6-5DD76605DF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11951" y="2666999"/>
                <a:ext cx="714376" cy="388938"/>
              </a:xfrm>
              <a:custGeom>
                <a:avLst/>
                <a:gdLst>
                  <a:gd name="T0" fmla="*/ 1266 w 1310"/>
                  <a:gd name="T1" fmla="*/ 297 h 716"/>
                  <a:gd name="T2" fmla="*/ 1223 w 1310"/>
                  <a:gd name="T3" fmla="*/ 249 h 716"/>
                  <a:gd name="T4" fmla="*/ 1139 w 1310"/>
                  <a:gd name="T5" fmla="*/ 234 h 716"/>
                  <a:gd name="T6" fmla="*/ 1062 w 1310"/>
                  <a:gd name="T7" fmla="*/ 170 h 716"/>
                  <a:gd name="T8" fmla="*/ 972 w 1310"/>
                  <a:gd name="T9" fmla="*/ 58 h 716"/>
                  <a:gd name="T10" fmla="*/ 884 w 1310"/>
                  <a:gd name="T11" fmla="*/ 101 h 716"/>
                  <a:gd name="T12" fmla="*/ 863 w 1310"/>
                  <a:gd name="T13" fmla="*/ 72 h 716"/>
                  <a:gd name="T14" fmla="*/ 812 w 1310"/>
                  <a:gd name="T15" fmla="*/ 66 h 716"/>
                  <a:gd name="T16" fmla="*/ 790 w 1310"/>
                  <a:gd name="T17" fmla="*/ 9 h 716"/>
                  <a:gd name="T18" fmla="*/ 678 w 1310"/>
                  <a:gd name="T19" fmla="*/ 34 h 716"/>
                  <a:gd name="T20" fmla="*/ 550 w 1310"/>
                  <a:gd name="T21" fmla="*/ 67 h 716"/>
                  <a:gd name="T22" fmla="*/ 486 w 1310"/>
                  <a:gd name="T23" fmla="*/ 105 h 716"/>
                  <a:gd name="T24" fmla="*/ 475 w 1310"/>
                  <a:gd name="T25" fmla="*/ 154 h 716"/>
                  <a:gd name="T26" fmla="*/ 486 w 1310"/>
                  <a:gd name="T27" fmla="*/ 202 h 716"/>
                  <a:gd name="T28" fmla="*/ 451 w 1310"/>
                  <a:gd name="T29" fmla="*/ 231 h 716"/>
                  <a:gd name="T30" fmla="*/ 402 w 1310"/>
                  <a:gd name="T31" fmla="*/ 226 h 716"/>
                  <a:gd name="T32" fmla="*/ 321 w 1310"/>
                  <a:gd name="T33" fmla="*/ 234 h 716"/>
                  <a:gd name="T34" fmla="*/ 264 w 1310"/>
                  <a:gd name="T35" fmla="*/ 232 h 716"/>
                  <a:gd name="T36" fmla="*/ 177 w 1310"/>
                  <a:gd name="T37" fmla="*/ 192 h 716"/>
                  <a:gd name="T38" fmla="*/ 101 w 1310"/>
                  <a:gd name="T39" fmla="*/ 219 h 716"/>
                  <a:gd name="T40" fmla="*/ 72 w 1310"/>
                  <a:gd name="T41" fmla="*/ 280 h 716"/>
                  <a:gd name="T42" fmla="*/ 11 w 1310"/>
                  <a:gd name="T43" fmla="*/ 292 h 716"/>
                  <a:gd name="T44" fmla="*/ 2 w 1310"/>
                  <a:gd name="T45" fmla="*/ 345 h 716"/>
                  <a:gd name="T46" fmla="*/ 50 w 1310"/>
                  <a:gd name="T47" fmla="*/ 378 h 716"/>
                  <a:gd name="T48" fmla="*/ 81 w 1310"/>
                  <a:gd name="T49" fmla="*/ 444 h 716"/>
                  <a:gd name="T50" fmla="*/ 165 w 1310"/>
                  <a:gd name="T51" fmla="*/ 421 h 716"/>
                  <a:gd name="T52" fmla="*/ 187 w 1310"/>
                  <a:gd name="T53" fmla="*/ 497 h 716"/>
                  <a:gd name="T54" fmla="*/ 126 w 1310"/>
                  <a:gd name="T55" fmla="*/ 547 h 716"/>
                  <a:gd name="T56" fmla="*/ 184 w 1310"/>
                  <a:gd name="T57" fmla="*/ 615 h 716"/>
                  <a:gd name="T58" fmla="*/ 213 w 1310"/>
                  <a:gd name="T59" fmla="*/ 654 h 716"/>
                  <a:gd name="T60" fmla="*/ 309 w 1310"/>
                  <a:gd name="T61" fmla="*/ 675 h 716"/>
                  <a:gd name="T62" fmla="*/ 397 w 1310"/>
                  <a:gd name="T63" fmla="*/ 478 h 716"/>
                  <a:gd name="T64" fmla="*/ 447 w 1310"/>
                  <a:gd name="T65" fmla="*/ 484 h 716"/>
                  <a:gd name="T66" fmla="*/ 544 w 1310"/>
                  <a:gd name="T67" fmla="*/ 578 h 716"/>
                  <a:gd name="T68" fmla="*/ 642 w 1310"/>
                  <a:gd name="T69" fmla="*/ 638 h 716"/>
                  <a:gd name="T70" fmla="*/ 714 w 1310"/>
                  <a:gd name="T71" fmla="*/ 704 h 716"/>
                  <a:gd name="T72" fmla="*/ 781 w 1310"/>
                  <a:gd name="T73" fmla="*/ 667 h 716"/>
                  <a:gd name="T74" fmla="*/ 854 w 1310"/>
                  <a:gd name="T75" fmla="*/ 620 h 716"/>
                  <a:gd name="T76" fmla="*/ 959 w 1310"/>
                  <a:gd name="T77" fmla="*/ 613 h 716"/>
                  <a:gd name="T78" fmla="*/ 1099 w 1310"/>
                  <a:gd name="T79" fmla="*/ 641 h 716"/>
                  <a:gd name="T80" fmla="*/ 1103 w 1310"/>
                  <a:gd name="T81" fmla="*/ 556 h 716"/>
                  <a:gd name="T82" fmla="*/ 1144 w 1310"/>
                  <a:gd name="T83" fmla="*/ 502 h 716"/>
                  <a:gd name="T84" fmla="*/ 1187 w 1310"/>
                  <a:gd name="T85" fmla="*/ 420 h 716"/>
                  <a:gd name="T86" fmla="*/ 1269 w 1310"/>
                  <a:gd name="T87" fmla="*/ 410 h 716"/>
                  <a:gd name="T88" fmla="*/ 1299 w 1310"/>
                  <a:gd name="T89" fmla="*/ 331 h 716"/>
                  <a:gd name="T90" fmla="*/ 489 w 1310"/>
                  <a:gd name="T91" fmla="*/ 455 h 716"/>
                  <a:gd name="T92" fmla="*/ 1030 w 1310"/>
                  <a:gd name="T93" fmla="*/ 451 h 716"/>
                  <a:gd name="T94" fmla="*/ 899 w 1310"/>
                  <a:gd name="T95" fmla="*/ 452 h 716"/>
                  <a:gd name="T96" fmla="*/ 1030 w 1310"/>
                  <a:gd name="T97" fmla="*/ 451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10" h="716">
                    <a:moveTo>
                      <a:pt x="1304" y="293"/>
                    </a:moveTo>
                    <a:cubicBezTo>
                      <a:pt x="1303" y="285"/>
                      <a:pt x="1297" y="289"/>
                      <a:pt x="1292" y="292"/>
                    </a:cubicBezTo>
                    <a:cubicBezTo>
                      <a:pt x="1287" y="295"/>
                      <a:pt x="1272" y="297"/>
                      <a:pt x="1266" y="297"/>
                    </a:cubicBezTo>
                    <a:cubicBezTo>
                      <a:pt x="1261" y="297"/>
                      <a:pt x="1250" y="289"/>
                      <a:pt x="1250" y="282"/>
                    </a:cubicBezTo>
                    <a:cubicBezTo>
                      <a:pt x="1250" y="275"/>
                      <a:pt x="1249" y="268"/>
                      <a:pt x="1243" y="268"/>
                    </a:cubicBezTo>
                    <a:cubicBezTo>
                      <a:pt x="1238" y="268"/>
                      <a:pt x="1229" y="264"/>
                      <a:pt x="1223" y="249"/>
                    </a:cubicBezTo>
                    <a:cubicBezTo>
                      <a:pt x="1218" y="233"/>
                      <a:pt x="1209" y="233"/>
                      <a:pt x="1203" y="229"/>
                    </a:cubicBezTo>
                    <a:cubicBezTo>
                      <a:pt x="1196" y="225"/>
                      <a:pt x="1178" y="236"/>
                      <a:pt x="1171" y="240"/>
                    </a:cubicBezTo>
                    <a:cubicBezTo>
                      <a:pt x="1163" y="243"/>
                      <a:pt x="1149" y="236"/>
                      <a:pt x="1139" y="234"/>
                    </a:cubicBezTo>
                    <a:cubicBezTo>
                      <a:pt x="1129" y="231"/>
                      <a:pt x="1123" y="211"/>
                      <a:pt x="1114" y="213"/>
                    </a:cubicBezTo>
                    <a:cubicBezTo>
                      <a:pt x="1105" y="216"/>
                      <a:pt x="1103" y="237"/>
                      <a:pt x="1096" y="237"/>
                    </a:cubicBezTo>
                    <a:cubicBezTo>
                      <a:pt x="1089" y="237"/>
                      <a:pt x="1076" y="194"/>
                      <a:pt x="1062" y="170"/>
                    </a:cubicBezTo>
                    <a:cubicBezTo>
                      <a:pt x="1049" y="146"/>
                      <a:pt x="1024" y="98"/>
                      <a:pt x="1003" y="89"/>
                    </a:cubicBezTo>
                    <a:cubicBezTo>
                      <a:pt x="981" y="80"/>
                      <a:pt x="988" y="67"/>
                      <a:pt x="994" y="61"/>
                    </a:cubicBezTo>
                    <a:cubicBezTo>
                      <a:pt x="999" y="54"/>
                      <a:pt x="981" y="53"/>
                      <a:pt x="972" y="58"/>
                    </a:cubicBezTo>
                    <a:cubicBezTo>
                      <a:pt x="964" y="64"/>
                      <a:pt x="953" y="75"/>
                      <a:pt x="943" y="77"/>
                    </a:cubicBezTo>
                    <a:cubicBezTo>
                      <a:pt x="933" y="80"/>
                      <a:pt x="919" y="98"/>
                      <a:pt x="908" y="94"/>
                    </a:cubicBezTo>
                    <a:cubicBezTo>
                      <a:pt x="897" y="90"/>
                      <a:pt x="892" y="110"/>
                      <a:pt x="884" y="101"/>
                    </a:cubicBezTo>
                    <a:cubicBezTo>
                      <a:pt x="875" y="91"/>
                      <a:pt x="895" y="85"/>
                      <a:pt x="895" y="77"/>
                    </a:cubicBezTo>
                    <a:cubicBezTo>
                      <a:pt x="895" y="68"/>
                      <a:pt x="882" y="79"/>
                      <a:pt x="878" y="74"/>
                    </a:cubicBezTo>
                    <a:cubicBezTo>
                      <a:pt x="874" y="69"/>
                      <a:pt x="863" y="64"/>
                      <a:pt x="863" y="72"/>
                    </a:cubicBezTo>
                    <a:cubicBezTo>
                      <a:pt x="863" y="79"/>
                      <a:pt x="854" y="75"/>
                      <a:pt x="854" y="69"/>
                    </a:cubicBezTo>
                    <a:cubicBezTo>
                      <a:pt x="854" y="63"/>
                      <a:pt x="847" y="53"/>
                      <a:pt x="842" y="60"/>
                    </a:cubicBezTo>
                    <a:cubicBezTo>
                      <a:pt x="836" y="67"/>
                      <a:pt x="817" y="72"/>
                      <a:pt x="812" y="66"/>
                    </a:cubicBezTo>
                    <a:cubicBezTo>
                      <a:pt x="808" y="60"/>
                      <a:pt x="815" y="58"/>
                      <a:pt x="816" y="50"/>
                    </a:cubicBezTo>
                    <a:cubicBezTo>
                      <a:pt x="817" y="43"/>
                      <a:pt x="809" y="33"/>
                      <a:pt x="810" y="24"/>
                    </a:cubicBezTo>
                    <a:cubicBezTo>
                      <a:pt x="812" y="14"/>
                      <a:pt x="797" y="5"/>
                      <a:pt x="790" y="9"/>
                    </a:cubicBezTo>
                    <a:cubicBezTo>
                      <a:pt x="782" y="12"/>
                      <a:pt x="772" y="9"/>
                      <a:pt x="765" y="5"/>
                    </a:cubicBezTo>
                    <a:cubicBezTo>
                      <a:pt x="757" y="0"/>
                      <a:pt x="726" y="7"/>
                      <a:pt x="725" y="15"/>
                    </a:cubicBezTo>
                    <a:cubicBezTo>
                      <a:pt x="723" y="24"/>
                      <a:pt x="685" y="30"/>
                      <a:pt x="678" y="34"/>
                    </a:cubicBezTo>
                    <a:cubicBezTo>
                      <a:pt x="670" y="37"/>
                      <a:pt x="642" y="42"/>
                      <a:pt x="632" y="43"/>
                    </a:cubicBezTo>
                    <a:cubicBezTo>
                      <a:pt x="622" y="45"/>
                      <a:pt x="612" y="55"/>
                      <a:pt x="599" y="55"/>
                    </a:cubicBezTo>
                    <a:cubicBezTo>
                      <a:pt x="586" y="55"/>
                      <a:pt x="562" y="57"/>
                      <a:pt x="550" y="67"/>
                    </a:cubicBezTo>
                    <a:cubicBezTo>
                      <a:pt x="539" y="77"/>
                      <a:pt x="521" y="68"/>
                      <a:pt x="512" y="72"/>
                    </a:cubicBezTo>
                    <a:cubicBezTo>
                      <a:pt x="503" y="75"/>
                      <a:pt x="489" y="70"/>
                      <a:pt x="485" y="73"/>
                    </a:cubicBezTo>
                    <a:cubicBezTo>
                      <a:pt x="481" y="77"/>
                      <a:pt x="482" y="96"/>
                      <a:pt x="486" y="105"/>
                    </a:cubicBezTo>
                    <a:cubicBezTo>
                      <a:pt x="491" y="113"/>
                      <a:pt x="513" y="116"/>
                      <a:pt x="515" y="121"/>
                    </a:cubicBezTo>
                    <a:cubicBezTo>
                      <a:pt x="516" y="126"/>
                      <a:pt x="492" y="126"/>
                      <a:pt x="481" y="128"/>
                    </a:cubicBezTo>
                    <a:cubicBezTo>
                      <a:pt x="469" y="130"/>
                      <a:pt x="472" y="146"/>
                      <a:pt x="475" y="154"/>
                    </a:cubicBezTo>
                    <a:cubicBezTo>
                      <a:pt x="478" y="163"/>
                      <a:pt x="463" y="171"/>
                      <a:pt x="455" y="174"/>
                    </a:cubicBezTo>
                    <a:cubicBezTo>
                      <a:pt x="446" y="178"/>
                      <a:pt x="455" y="194"/>
                      <a:pt x="463" y="194"/>
                    </a:cubicBezTo>
                    <a:cubicBezTo>
                      <a:pt x="472" y="194"/>
                      <a:pt x="479" y="202"/>
                      <a:pt x="486" y="202"/>
                    </a:cubicBezTo>
                    <a:cubicBezTo>
                      <a:pt x="493" y="202"/>
                      <a:pt x="495" y="219"/>
                      <a:pt x="495" y="229"/>
                    </a:cubicBezTo>
                    <a:cubicBezTo>
                      <a:pt x="495" y="239"/>
                      <a:pt x="486" y="242"/>
                      <a:pt x="475" y="242"/>
                    </a:cubicBezTo>
                    <a:cubicBezTo>
                      <a:pt x="463" y="242"/>
                      <a:pt x="458" y="232"/>
                      <a:pt x="451" y="231"/>
                    </a:cubicBezTo>
                    <a:cubicBezTo>
                      <a:pt x="443" y="229"/>
                      <a:pt x="445" y="245"/>
                      <a:pt x="439" y="249"/>
                    </a:cubicBezTo>
                    <a:cubicBezTo>
                      <a:pt x="433" y="252"/>
                      <a:pt x="432" y="237"/>
                      <a:pt x="423" y="237"/>
                    </a:cubicBezTo>
                    <a:cubicBezTo>
                      <a:pt x="415" y="237"/>
                      <a:pt x="405" y="236"/>
                      <a:pt x="402" y="226"/>
                    </a:cubicBezTo>
                    <a:cubicBezTo>
                      <a:pt x="399" y="216"/>
                      <a:pt x="379" y="214"/>
                      <a:pt x="371" y="224"/>
                    </a:cubicBezTo>
                    <a:cubicBezTo>
                      <a:pt x="362" y="234"/>
                      <a:pt x="359" y="229"/>
                      <a:pt x="352" y="222"/>
                    </a:cubicBezTo>
                    <a:cubicBezTo>
                      <a:pt x="345" y="216"/>
                      <a:pt x="324" y="226"/>
                      <a:pt x="321" y="234"/>
                    </a:cubicBezTo>
                    <a:cubicBezTo>
                      <a:pt x="318" y="242"/>
                      <a:pt x="302" y="245"/>
                      <a:pt x="291" y="237"/>
                    </a:cubicBezTo>
                    <a:cubicBezTo>
                      <a:pt x="279" y="229"/>
                      <a:pt x="272" y="226"/>
                      <a:pt x="272" y="237"/>
                    </a:cubicBezTo>
                    <a:cubicBezTo>
                      <a:pt x="272" y="249"/>
                      <a:pt x="264" y="239"/>
                      <a:pt x="264" y="232"/>
                    </a:cubicBezTo>
                    <a:cubicBezTo>
                      <a:pt x="264" y="226"/>
                      <a:pt x="245" y="212"/>
                      <a:pt x="237" y="206"/>
                    </a:cubicBezTo>
                    <a:cubicBezTo>
                      <a:pt x="228" y="199"/>
                      <a:pt x="201" y="199"/>
                      <a:pt x="199" y="192"/>
                    </a:cubicBezTo>
                    <a:cubicBezTo>
                      <a:pt x="198" y="186"/>
                      <a:pt x="181" y="181"/>
                      <a:pt x="177" y="192"/>
                    </a:cubicBezTo>
                    <a:cubicBezTo>
                      <a:pt x="172" y="204"/>
                      <a:pt x="165" y="196"/>
                      <a:pt x="159" y="192"/>
                    </a:cubicBezTo>
                    <a:cubicBezTo>
                      <a:pt x="154" y="189"/>
                      <a:pt x="141" y="197"/>
                      <a:pt x="135" y="201"/>
                    </a:cubicBezTo>
                    <a:cubicBezTo>
                      <a:pt x="129" y="204"/>
                      <a:pt x="111" y="219"/>
                      <a:pt x="101" y="219"/>
                    </a:cubicBezTo>
                    <a:cubicBezTo>
                      <a:pt x="91" y="219"/>
                      <a:pt x="97" y="234"/>
                      <a:pt x="84" y="237"/>
                    </a:cubicBezTo>
                    <a:cubicBezTo>
                      <a:pt x="71" y="241"/>
                      <a:pt x="74" y="250"/>
                      <a:pt x="75" y="257"/>
                    </a:cubicBezTo>
                    <a:cubicBezTo>
                      <a:pt x="77" y="264"/>
                      <a:pt x="84" y="275"/>
                      <a:pt x="72" y="280"/>
                    </a:cubicBezTo>
                    <a:cubicBezTo>
                      <a:pt x="61" y="285"/>
                      <a:pt x="57" y="264"/>
                      <a:pt x="47" y="255"/>
                    </a:cubicBezTo>
                    <a:cubicBezTo>
                      <a:pt x="37" y="247"/>
                      <a:pt x="28" y="257"/>
                      <a:pt x="28" y="269"/>
                    </a:cubicBezTo>
                    <a:cubicBezTo>
                      <a:pt x="28" y="280"/>
                      <a:pt x="17" y="280"/>
                      <a:pt x="11" y="292"/>
                    </a:cubicBezTo>
                    <a:cubicBezTo>
                      <a:pt x="5" y="303"/>
                      <a:pt x="21" y="305"/>
                      <a:pt x="21" y="310"/>
                    </a:cubicBezTo>
                    <a:cubicBezTo>
                      <a:pt x="21" y="315"/>
                      <a:pt x="12" y="320"/>
                      <a:pt x="10" y="322"/>
                    </a:cubicBezTo>
                    <a:cubicBezTo>
                      <a:pt x="7" y="323"/>
                      <a:pt x="0" y="340"/>
                      <a:pt x="2" y="345"/>
                    </a:cubicBezTo>
                    <a:cubicBezTo>
                      <a:pt x="5" y="350"/>
                      <a:pt x="22" y="348"/>
                      <a:pt x="21" y="360"/>
                    </a:cubicBezTo>
                    <a:cubicBezTo>
                      <a:pt x="20" y="371"/>
                      <a:pt x="18" y="383"/>
                      <a:pt x="27" y="380"/>
                    </a:cubicBezTo>
                    <a:cubicBezTo>
                      <a:pt x="35" y="376"/>
                      <a:pt x="44" y="378"/>
                      <a:pt x="50" y="378"/>
                    </a:cubicBezTo>
                    <a:cubicBezTo>
                      <a:pt x="55" y="378"/>
                      <a:pt x="60" y="391"/>
                      <a:pt x="70" y="404"/>
                    </a:cubicBezTo>
                    <a:cubicBezTo>
                      <a:pt x="80" y="418"/>
                      <a:pt x="84" y="424"/>
                      <a:pt x="74" y="428"/>
                    </a:cubicBezTo>
                    <a:cubicBezTo>
                      <a:pt x="64" y="431"/>
                      <a:pt x="68" y="438"/>
                      <a:pt x="81" y="444"/>
                    </a:cubicBezTo>
                    <a:cubicBezTo>
                      <a:pt x="84" y="446"/>
                      <a:pt x="88" y="449"/>
                      <a:pt x="91" y="451"/>
                    </a:cubicBezTo>
                    <a:cubicBezTo>
                      <a:pt x="93" y="450"/>
                      <a:pt x="95" y="448"/>
                      <a:pt x="97" y="446"/>
                    </a:cubicBezTo>
                    <a:cubicBezTo>
                      <a:pt x="113" y="430"/>
                      <a:pt x="143" y="414"/>
                      <a:pt x="165" y="421"/>
                    </a:cubicBezTo>
                    <a:cubicBezTo>
                      <a:pt x="187" y="428"/>
                      <a:pt x="205" y="417"/>
                      <a:pt x="214" y="432"/>
                    </a:cubicBezTo>
                    <a:cubicBezTo>
                      <a:pt x="224" y="447"/>
                      <a:pt x="214" y="476"/>
                      <a:pt x="218" y="487"/>
                    </a:cubicBezTo>
                    <a:cubicBezTo>
                      <a:pt x="222" y="498"/>
                      <a:pt x="201" y="499"/>
                      <a:pt x="187" y="497"/>
                    </a:cubicBezTo>
                    <a:cubicBezTo>
                      <a:pt x="172" y="495"/>
                      <a:pt x="143" y="504"/>
                      <a:pt x="147" y="514"/>
                    </a:cubicBezTo>
                    <a:cubicBezTo>
                      <a:pt x="150" y="524"/>
                      <a:pt x="161" y="547"/>
                      <a:pt x="142" y="535"/>
                    </a:cubicBezTo>
                    <a:cubicBezTo>
                      <a:pt x="123" y="523"/>
                      <a:pt x="115" y="547"/>
                      <a:pt x="126" y="547"/>
                    </a:cubicBezTo>
                    <a:cubicBezTo>
                      <a:pt x="136" y="547"/>
                      <a:pt x="150" y="561"/>
                      <a:pt x="150" y="571"/>
                    </a:cubicBezTo>
                    <a:cubicBezTo>
                      <a:pt x="150" y="581"/>
                      <a:pt x="151" y="603"/>
                      <a:pt x="161" y="600"/>
                    </a:cubicBezTo>
                    <a:cubicBezTo>
                      <a:pt x="170" y="596"/>
                      <a:pt x="170" y="616"/>
                      <a:pt x="184" y="615"/>
                    </a:cubicBezTo>
                    <a:cubicBezTo>
                      <a:pt x="197" y="614"/>
                      <a:pt x="209" y="620"/>
                      <a:pt x="199" y="634"/>
                    </a:cubicBezTo>
                    <a:cubicBezTo>
                      <a:pt x="188" y="648"/>
                      <a:pt x="206" y="688"/>
                      <a:pt x="209" y="679"/>
                    </a:cubicBezTo>
                    <a:cubicBezTo>
                      <a:pt x="212" y="674"/>
                      <a:pt x="210" y="662"/>
                      <a:pt x="213" y="654"/>
                    </a:cubicBezTo>
                    <a:cubicBezTo>
                      <a:pt x="206" y="634"/>
                      <a:pt x="238" y="634"/>
                      <a:pt x="247" y="634"/>
                    </a:cubicBezTo>
                    <a:cubicBezTo>
                      <a:pt x="257" y="634"/>
                      <a:pt x="275" y="651"/>
                      <a:pt x="286" y="669"/>
                    </a:cubicBezTo>
                    <a:cubicBezTo>
                      <a:pt x="297" y="687"/>
                      <a:pt x="309" y="675"/>
                      <a:pt x="309" y="675"/>
                    </a:cubicBezTo>
                    <a:cubicBezTo>
                      <a:pt x="313" y="510"/>
                      <a:pt x="313" y="510"/>
                      <a:pt x="313" y="510"/>
                    </a:cubicBezTo>
                    <a:cubicBezTo>
                      <a:pt x="394" y="485"/>
                      <a:pt x="394" y="485"/>
                      <a:pt x="394" y="485"/>
                    </a:cubicBezTo>
                    <a:cubicBezTo>
                      <a:pt x="395" y="482"/>
                      <a:pt x="396" y="480"/>
                      <a:pt x="397" y="478"/>
                    </a:cubicBezTo>
                    <a:cubicBezTo>
                      <a:pt x="407" y="461"/>
                      <a:pt x="421" y="475"/>
                      <a:pt x="426" y="479"/>
                    </a:cubicBezTo>
                    <a:cubicBezTo>
                      <a:pt x="430" y="483"/>
                      <a:pt x="428" y="461"/>
                      <a:pt x="440" y="462"/>
                    </a:cubicBezTo>
                    <a:cubicBezTo>
                      <a:pt x="451" y="463"/>
                      <a:pt x="439" y="484"/>
                      <a:pt x="447" y="484"/>
                    </a:cubicBezTo>
                    <a:cubicBezTo>
                      <a:pt x="454" y="484"/>
                      <a:pt x="469" y="511"/>
                      <a:pt x="464" y="533"/>
                    </a:cubicBezTo>
                    <a:cubicBezTo>
                      <a:pt x="477" y="545"/>
                      <a:pt x="500" y="573"/>
                      <a:pt x="502" y="581"/>
                    </a:cubicBezTo>
                    <a:cubicBezTo>
                      <a:pt x="505" y="589"/>
                      <a:pt x="538" y="575"/>
                      <a:pt x="544" y="578"/>
                    </a:cubicBezTo>
                    <a:cubicBezTo>
                      <a:pt x="550" y="581"/>
                      <a:pt x="600" y="581"/>
                      <a:pt x="609" y="581"/>
                    </a:cubicBezTo>
                    <a:cubicBezTo>
                      <a:pt x="618" y="581"/>
                      <a:pt x="624" y="600"/>
                      <a:pt x="634" y="603"/>
                    </a:cubicBezTo>
                    <a:cubicBezTo>
                      <a:pt x="644" y="606"/>
                      <a:pt x="641" y="625"/>
                      <a:pt x="642" y="638"/>
                    </a:cubicBezTo>
                    <a:cubicBezTo>
                      <a:pt x="643" y="651"/>
                      <a:pt x="658" y="665"/>
                      <a:pt x="660" y="676"/>
                    </a:cubicBezTo>
                    <a:cubicBezTo>
                      <a:pt x="661" y="688"/>
                      <a:pt x="677" y="682"/>
                      <a:pt x="688" y="685"/>
                    </a:cubicBezTo>
                    <a:cubicBezTo>
                      <a:pt x="698" y="688"/>
                      <a:pt x="713" y="693"/>
                      <a:pt x="714" y="704"/>
                    </a:cubicBezTo>
                    <a:cubicBezTo>
                      <a:pt x="715" y="716"/>
                      <a:pt x="728" y="707"/>
                      <a:pt x="729" y="698"/>
                    </a:cubicBezTo>
                    <a:cubicBezTo>
                      <a:pt x="731" y="690"/>
                      <a:pt x="743" y="678"/>
                      <a:pt x="762" y="669"/>
                    </a:cubicBezTo>
                    <a:cubicBezTo>
                      <a:pt x="771" y="665"/>
                      <a:pt x="777" y="665"/>
                      <a:pt x="781" y="667"/>
                    </a:cubicBezTo>
                    <a:cubicBezTo>
                      <a:pt x="785" y="656"/>
                      <a:pt x="788" y="647"/>
                      <a:pt x="791" y="646"/>
                    </a:cubicBezTo>
                    <a:cubicBezTo>
                      <a:pt x="797" y="643"/>
                      <a:pt x="810" y="632"/>
                      <a:pt x="811" y="621"/>
                    </a:cubicBezTo>
                    <a:cubicBezTo>
                      <a:pt x="812" y="610"/>
                      <a:pt x="837" y="610"/>
                      <a:pt x="854" y="620"/>
                    </a:cubicBezTo>
                    <a:cubicBezTo>
                      <a:pt x="872" y="630"/>
                      <a:pt x="882" y="630"/>
                      <a:pt x="883" y="614"/>
                    </a:cubicBezTo>
                    <a:cubicBezTo>
                      <a:pt x="884" y="599"/>
                      <a:pt x="909" y="594"/>
                      <a:pt x="916" y="599"/>
                    </a:cubicBezTo>
                    <a:cubicBezTo>
                      <a:pt x="924" y="603"/>
                      <a:pt x="948" y="619"/>
                      <a:pt x="959" y="613"/>
                    </a:cubicBezTo>
                    <a:cubicBezTo>
                      <a:pt x="971" y="608"/>
                      <a:pt x="1028" y="614"/>
                      <a:pt x="1042" y="619"/>
                    </a:cubicBezTo>
                    <a:cubicBezTo>
                      <a:pt x="1056" y="623"/>
                      <a:pt x="1060" y="612"/>
                      <a:pt x="1072" y="628"/>
                    </a:cubicBezTo>
                    <a:cubicBezTo>
                      <a:pt x="1083" y="642"/>
                      <a:pt x="1088" y="630"/>
                      <a:pt x="1099" y="641"/>
                    </a:cubicBezTo>
                    <a:cubicBezTo>
                      <a:pt x="1099" y="636"/>
                      <a:pt x="1099" y="631"/>
                      <a:pt x="1099" y="625"/>
                    </a:cubicBezTo>
                    <a:cubicBezTo>
                      <a:pt x="1099" y="615"/>
                      <a:pt x="1113" y="606"/>
                      <a:pt x="1116" y="597"/>
                    </a:cubicBezTo>
                    <a:cubicBezTo>
                      <a:pt x="1119" y="589"/>
                      <a:pt x="1103" y="564"/>
                      <a:pt x="1103" y="556"/>
                    </a:cubicBezTo>
                    <a:cubicBezTo>
                      <a:pt x="1103" y="548"/>
                      <a:pt x="1103" y="528"/>
                      <a:pt x="1096" y="524"/>
                    </a:cubicBezTo>
                    <a:cubicBezTo>
                      <a:pt x="1089" y="519"/>
                      <a:pt x="1109" y="509"/>
                      <a:pt x="1114" y="509"/>
                    </a:cubicBezTo>
                    <a:cubicBezTo>
                      <a:pt x="1125" y="510"/>
                      <a:pt x="1140" y="497"/>
                      <a:pt x="1144" y="502"/>
                    </a:cubicBezTo>
                    <a:cubicBezTo>
                      <a:pt x="1149" y="507"/>
                      <a:pt x="1158" y="509"/>
                      <a:pt x="1167" y="509"/>
                    </a:cubicBezTo>
                    <a:cubicBezTo>
                      <a:pt x="1177" y="509"/>
                      <a:pt x="1173" y="497"/>
                      <a:pt x="1167" y="491"/>
                    </a:cubicBezTo>
                    <a:cubicBezTo>
                      <a:pt x="1162" y="486"/>
                      <a:pt x="1184" y="436"/>
                      <a:pt x="1187" y="420"/>
                    </a:cubicBezTo>
                    <a:cubicBezTo>
                      <a:pt x="1191" y="403"/>
                      <a:pt x="1198" y="418"/>
                      <a:pt x="1209" y="420"/>
                    </a:cubicBezTo>
                    <a:cubicBezTo>
                      <a:pt x="1220" y="421"/>
                      <a:pt x="1232" y="419"/>
                      <a:pt x="1239" y="423"/>
                    </a:cubicBezTo>
                    <a:cubicBezTo>
                      <a:pt x="1245" y="426"/>
                      <a:pt x="1264" y="418"/>
                      <a:pt x="1269" y="410"/>
                    </a:cubicBezTo>
                    <a:cubicBezTo>
                      <a:pt x="1274" y="401"/>
                      <a:pt x="1264" y="399"/>
                      <a:pt x="1264" y="380"/>
                    </a:cubicBezTo>
                    <a:cubicBezTo>
                      <a:pt x="1265" y="361"/>
                      <a:pt x="1275" y="352"/>
                      <a:pt x="1285" y="352"/>
                    </a:cubicBezTo>
                    <a:cubicBezTo>
                      <a:pt x="1296" y="352"/>
                      <a:pt x="1299" y="340"/>
                      <a:pt x="1299" y="331"/>
                    </a:cubicBezTo>
                    <a:cubicBezTo>
                      <a:pt x="1299" y="323"/>
                      <a:pt x="1308" y="317"/>
                      <a:pt x="1310" y="307"/>
                    </a:cubicBezTo>
                    <a:cubicBezTo>
                      <a:pt x="1307" y="303"/>
                      <a:pt x="1304" y="297"/>
                      <a:pt x="1304" y="293"/>
                    </a:cubicBezTo>
                    <a:close/>
                    <a:moveTo>
                      <a:pt x="489" y="455"/>
                    </a:moveTo>
                    <a:cubicBezTo>
                      <a:pt x="485" y="461"/>
                      <a:pt x="448" y="449"/>
                      <a:pt x="445" y="441"/>
                    </a:cubicBezTo>
                    <a:cubicBezTo>
                      <a:pt x="441" y="431"/>
                      <a:pt x="497" y="442"/>
                      <a:pt x="489" y="455"/>
                    </a:cubicBezTo>
                    <a:close/>
                    <a:moveTo>
                      <a:pt x="1030" y="451"/>
                    </a:moveTo>
                    <a:cubicBezTo>
                      <a:pt x="1003" y="451"/>
                      <a:pt x="944" y="435"/>
                      <a:pt x="920" y="465"/>
                    </a:cubicBezTo>
                    <a:cubicBezTo>
                      <a:pt x="896" y="495"/>
                      <a:pt x="913" y="510"/>
                      <a:pt x="903" y="513"/>
                    </a:cubicBezTo>
                    <a:cubicBezTo>
                      <a:pt x="892" y="515"/>
                      <a:pt x="886" y="467"/>
                      <a:pt x="899" y="452"/>
                    </a:cubicBezTo>
                    <a:cubicBezTo>
                      <a:pt x="913" y="436"/>
                      <a:pt x="955" y="430"/>
                      <a:pt x="982" y="438"/>
                    </a:cubicBezTo>
                    <a:cubicBezTo>
                      <a:pt x="1009" y="445"/>
                      <a:pt x="1056" y="431"/>
                      <a:pt x="1063" y="433"/>
                    </a:cubicBezTo>
                    <a:cubicBezTo>
                      <a:pt x="1070" y="435"/>
                      <a:pt x="1056" y="451"/>
                      <a:pt x="1030" y="45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" name="Freeform 112">
                <a:extLst>
                  <a:ext uri="{FF2B5EF4-FFF2-40B4-BE49-F238E27FC236}">
                    <a16:creationId xmlns:a16="http://schemas.microsoft.com/office/drawing/2014/main" id="{0FA19A0E-C9E4-4425-97A7-29D8F205D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6638" y="3817939"/>
                <a:ext cx="320675" cy="392113"/>
              </a:xfrm>
              <a:custGeom>
                <a:avLst/>
                <a:gdLst>
                  <a:gd name="T0" fmla="*/ 526 w 590"/>
                  <a:gd name="T1" fmla="*/ 337 h 719"/>
                  <a:gd name="T2" fmla="*/ 527 w 590"/>
                  <a:gd name="T3" fmla="*/ 312 h 719"/>
                  <a:gd name="T4" fmla="*/ 518 w 590"/>
                  <a:gd name="T5" fmla="*/ 300 h 719"/>
                  <a:gd name="T6" fmla="*/ 532 w 590"/>
                  <a:gd name="T7" fmla="*/ 265 h 719"/>
                  <a:gd name="T8" fmla="*/ 541 w 590"/>
                  <a:gd name="T9" fmla="*/ 235 h 719"/>
                  <a:gd name="T10" fmla="*/ 555 w 590"/>
                  <a:gd name="T11" fmla="*/ 176 h 719"/>
                  <a:gd name="T12" fmla="*/ 580 w 590"/>
                  <a:gd name="T13" fmla="*/ 144 h 719"/>
                  <a:gd name="T14" fmla="*/ 579 w 590"/>
                  <a:gd name="T15" fmla="*/ 107 h 719"/>
                  <a:gd name="T16" fmla="*/ 582 w 590"/>
                  <a:gd name="T17" fmla="*/ 75 h 719"/>
                  <a:gd name="T18" fmla="*/ 529 w 590"/>
                  <a:gd name="T19" fmla="*/ 43 h 719"/>
                  <a:gd name="T20" fmla="*/ 492 w 590"/>
                  <a:gd name="T21" fmla="*/ 41 h 719"/>
                  <a:gd name="T22" fmla="*/ 469 w 590"/>
                  <a:gd name="T23" fmla="*/ 12 h 719"/>
                  <a:gd name="T24" fmla="*/ 446 w 590"/>
                  <a:gd name="T25" fmla="*/ 19 h 719"/>
                  <a:gd name="T26" fmla="*/ 384 w 590"/>
                  <a:gd name="T27" fmla="*/ 19 h 719"/>
                  <a:gd name="T28" fmla="*/ 325 w 590"/>
                  <a:gd name="T29" fmla="*/ 30 h 719"/>
                  <a:gd name="T30" fmla="*/ 253 w 590"/>
                  <a:gd name="T31" fmla="*/ 42 h 719"/>
                  <a:gd name="T32" fmla="*/ 194 w 590"/>
                  <a:gd name="T33" fmla="*/ 51 h 719"/>
                  <a:gd name="T34" fmla="*/ 189 w 590"/>
                  <a:gd name="T35" fmla="*/ 115 h 719"/>
                  <a:gd name="T36" fmla="*/ 153 w 590"/>
                  <a:gd name="T37" fmla="*/ 232 h 719"/>
                  <a:gd name="T38" fmla="*/ 124 w 590"/>
                  <a:gd name="T39" fmla="*/ 336 h 719"/>
                  <a:gd name="T40" fmla="*/ 92 w 590"/>
                  <a:gd name="T41" fmla="*/ 385 h 719"/>
                  <a:gd name="T42" fmla="*/ 52 w 590"/>
                  <a:gd name="T43" fmla="*/ 385 h 719"/>
                  <a:gd name="T44" fmla="*/ 0 w 590"/>
                  <a:gd name="T45" fmla="*/ 401 h 719"/>
                  <a:gd name="T46" fmla="*/ 12 w 590"/>
                  <a:gd name="T47" fmla="*/ 446 h 719"/>
                  <a:gd name="T48" fmla="*/ 135 w 590"/>
                  <a:gd name="T49" fmla="*/ 434 h 719"/>
                  <a:gd name="T50" fmla="*/ 153 w 590"/>
                  <a:gd name="T51" fmla="*/ 494 h 719"/>
                  <a:gd name="T52" fmla="*/ 217 w 590"/>
                  <a:gd name="T53" fmla="*/ 510 h 719"/>
                  <a:gd name="T54" fmla="*/ 256 w 590"/>
                  <a:gd name="T55" fmla="*/ 477 h 719"/>
                  <a:gd name="T56" fmla="*/ 293 w 590"/>
                  <a:gd name="T57" fmla="*/ 490 h 719"/>
                  <a:gd name="T58" fmla="*/ 294 w 590"/>
                  <a:gd name="T59" fmla="*/ 573 h 719"/>
                  <a:gd name="T60" fmla="*/ 310 w 590"/>
                  <a:gd name="T61" fmla="*/ 633 h 719"/>
                  <a:gd name="T62" fmla="*/ 356 w 590"/>
                  <a:gd name="T63" fmla="*/ 620 h 719"/>
                  <a:gd name="T64" fmla="*/ 373 w 590"/>
                  <a:gd name="T65" fmla="*/ 630 h 719"/>
                  <a:gd name="T66" fmla="*/ 401 w 590"/>
                  <a:gd name="T67" fmla="*/ 636 h 719"/>
                  <a:gd name="T68" fmla="*/ 438 w 590"/>
                  <a:gd name="T69" fmla="*/ 664 h 719"/>
                  <a:gd name="T70" fmla="*/ 464 w 590"/>
                  <a:gd name="T71" fmla="*/ 653 h 719"/>
                  <a:gd name="T72" fmla="*/ 506 w 590"/>
                  <a:gd name="T73" fmla="*/ 681 h 719"/>
                  <a:gd name="T74" fmla="*/ 541 w 590"/>
                  <a:gd name="T75" fmla="*/ 712 h 719"/>
                  <a:gd name="T76" fmla="*/ 543 w 590"/>
                  <a:gd name="T77" fmla="*/ 669 h 719"/>
                  <a:gd name="T78" fmla="*/ 500 w 590"/>
                  <a:gd name="T79" fmla="*/ 648 h 719"/>
                  <a:gd name="T80" fmla="*/ 508 w 590"/>
                  <a:gd name="T81" fmla="*/ 572 h 719"/>
                  <a:gd name="T82" fmla="*/ 521 w 590"/>
                  <a:gd name="T83" fmla="*/ 527 h 719"/>
                  <a:gd name="T84" fmla="*/ 561 w 590"/>
                  <a:gd name="T85" fmla="*/ 519 h 719"/>
                  <a:gd name="T86" fmla="*/ 540 w 590"/>
                  <a:gd name="T87" fmla="*/ 475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0" h="719">
                    <a:moveTo>
                      <a:pt x="540" y="475"/>
                    </a:moveTo>
                    <a:cubicBezTo>
                      <a:pt x="524" y="465"/>
                      <a:pt x="518" y="340"/>
                      <a:pt x="526" y="337"/>
                    </a:cubicBezTo>
                    <a:cubicBezTo>
                      <a:pt x="527" y="336"/>
                      <a:pt x="528" y="337"/>
                      <a:pt x="529" y="340"/>
                    </a:cubicBezTo>
                    <a:cubicBezTo>
                      <a:pt x="527" y="312"/>
                      <a:pt x="527" y="312"/>
                      <a:pt x="527" y="312"/>
                    </a:cubicBezTo>
                    <a:cubicBezTo>
                      <a:pt x="527" y="312"/>
                      <a:pt x="526" y="311"/>
                      <a:pt x="525" y="311"/>
                    </a:cubicBezTo>
                    <a:cubicBezTo>
                      <a:pt x="522" y="310"/>
                      <a:pt x="518" y="307"/>
                      <a:pt x="518" y="300"/>
                    </a:cubicBezTo>
                    <a:cubicBezTo>
                      <a:pt x="518" y="290"/>
                      <a:pt x="526" y="289"/>
                      <a:pt x="526" y="289"/>
                    </a:cubicBezTo>
                    <a:cubicBezTo>
                      <a:pt x="526" y="289"/>
                      <a:pt x="524" y="269"/>
                      <a:pt x="532" y="265"/>
                    </a:cubicBezTo>
                    <a:cubicBezTo>
                      <a:pt x="534" y="265"/>
                      <a:pt x="535" y="263"/>
                      <a:pt x="536" y="262"/>
                    </a:cubicBezTo>
                    <a:cubicBezTo>
                      <a:pt x="540" y="256"/>
                      <a:pt x="541" y="243"/>
                      <a:pt x="541" y="235"/>
                    </a:cubicBezTo>
                    <a:cubicBezTo>
                      <a:pt x="541" y="224"/>
                      <a:pt x="543" y="211"/>
                      <a:pt x="547" y="202"/>
                    </a:cubicBezTo>
                    <a:cubicBezTo>
                      <a:pt x="551" y="193"/>
                      <a:pt x="549" y="181"/>
                      <a:pt x="555" y="176"/>
                    </a:cubicBezTo>
                    <a:cubicBezTo>
                      <a:pt x="561" y="171"/>
                      <a:pt x="560" y="158"/>
                      <a:pt x="567" y="155"/>
                    </a:cubicBezTo>
                    <a:cubicBezTo>
                      <a:pt x="574" y="153"/>
                      <a:pt x="580" y="149"/>
                      <a:pt x="580" y="144"/>
                    </a:cubicBezTo>
                    <a:cubicBezTo>
                      <a:pt x="581" y="139"/>
                      <a:pt x="590" y="133"/>
                      <a:pt x="590" y="125"/>
                    </a:cubicBezTo>
                    <a:cubicBezTo>
                      <a:pt x="590" y="118"/>
                      <a:pt x="579" y="116"/>
                      <a:pt x="579" y="107"/>
                    </a:cubicBezTo>
                    <a:cubicBezTo>
                      <a:pt x="579" y="98"/>
                      <a:pt x="582" y="75"/>
                      <a:pt x="582" y="75"/>
                    </a:cubicBezTo>
                    <a:cubicBezTo>
                      <a:pt x="582" y="75"/>
                      <a:pt x="582" y="75"/>
                      <a:pt x="582" y="75"/>
                    </a:cubicBezTo>
                    <a:cubicBezTo>
                      <a:pt x="567" y="58"/>
                      <a:pt x="549" y="41"/>
                      <a:pt x="545" y="38"/>
                    </a:cubicBezTo>
                    <a:cubicBezTo>
                      <a:pt x="539" y="34"/>
                      <a:pt x="529" y="43"/>
                      <a:pt x="529" y="43"/>
                    </a:cubicBezTo>
                    <a:cubicBezTo>
                      <a:pt x="529" y="43"/>
                      <a:pt x="519" y="31"/>
                      <a:pt x="511" y="41"/>
                    </a:cubicBezTo>
                    <a:cubicBezTo>
                      <a:pt x="503" y="50"/>
                      <a:pt x="492" y="41"/>
                      <a:pt x="492" y="41"/>
                    </a:cubicBezTo>
                    <a:cubicBezTo>
                      <a:pt x="492" y="41"/>
                      <a:pt x="482" y="34"/>
                      <a:pt x="478" y="22"/>
                    </a:cubicBezTo>
                    <a:cubicBezTo>
                      <a:pt x="476" y="17"/>
                      <a:pt x="473" y="15"/>
                      <a:pt x="469" y="12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46" y="19"/>
                      <a:pt x="446" y="19"/>
                      <a:pt x="446" y="19"/>
                    </a:cubicBezTo>
                    <a:cubicBezTo>
                      <a:pt x="446" y="19"/>
                      <a:pt x="416" y="0"/>
                      <a:pt x="410" y="14"/>
                    </a:cubicBezTo>
                    <a:cubicBezTo>
                      <a:pt x="404" y="28"/>
                      <a:pt x="398" y="19"/>
                      <a:pt x="384" y="19"/>
                    </a:cubicBezTo>
                    <a:cubicBezTo>
                      <a:pt x="371" y="19"/>
                      <a:pt x="359" y="25"/>
                      <a:pt x="351" y="30"/>
                    </a:cubicBezTo>
                    <a:cubicBezTo>
                      <a:pt x="343" y="35"/>
                      <a:pt x="331" y="25"/>
                      <a:pt x="325" y="30"/>
                    </a:cubicBezTo>
                    <a:cubicBezTo>
                      <a:pt x="319" y="35"/>
                      <a:pt x="315" y="55"/>
                      <a:pt x="315" y="55"/>
                    </a:cubicBezTo>
                    <a:cubicBezTo>
                      <a:pt x="253" y="42"/>
                      <a:pt x="253" y="42"/>
                      <a:pt x="253" y="42"/>
                    </a:cubicBezTo>
                    <a:cubicBezTo>
                      <a:pt x="253" y="42"/>
                      <a:pt x="242" y="21"/>
                      <a:pt x="228" y="21"/>
                    </a:cubicBezTo>
                    <a:cubicBezTo>
                      <a:pt x="214" y="21"/>
                      <a:pt x="194" y="51"/>
                      <a:pt x="194" y="51"/>
                    </a:cubicBezTo>
                    <a:cubicBezTo>
                      <a:pt x="194" y="76"/>
                      <a:pt x="194" y="76"/>
                      <a:pt x="194" y="76"/>
                    </a:cubicBezTo>
                    <a:cubicBezTo>
                      <a:pt x="196" y="91"/>
                      <a:pt x="193" y="107"/>
                      <a:pt x="189" y="115"/>
                    </a:cubicBezTo>
                    <a:cubicBezTo>
                      <a:pt x="183" y="126"/>
                      <a:pt x="177" y="131"/>
                      <a:pt x="177" y="154"/>
                    </a:cubicBezTo>
                    <a:cubicBezTo>
                      <a:pt x="177" y="177"/>
                      <a:pt x="153" y="214"/>
                      <a:pt x="153" y="232"/>
                    </a:cubicBezTo>
                    <a:cubicBezTo>
                      <a:pt x="153" y="251"/>
                      <a:pt x="125" y="262"/>
                      <a:pt x="125" y="274"/>
                    </a:cubicBezTo>
                    <a:cubicBezTo>
                      <a:pt x="125" y="285"/>
                      <a:pt x="124" y="311"/>
                      <a:pt x="124" y="336"/>
                    </a:cubicBezTo>
                    <a:cubicBezTo>
                      <a:pt x="124" y="361"/>
                      <a:pt x="112" y="341"/>
                      <a:pt x="112" y="364"/>
                    </a:cubicBezTo>
                    <a:cubicBezTo>
                      <a:pt x="112" y="387"/>
                      <a:pt x="102" y="373"/>
                      <a:pt x="92" y="385"/>
                    </a:cubicBezTo>
                    <a:cubicBezTo>
                      <a:pt x="82" y="396"/>
                      <a:pt x="78" y="398"/>
                      <a:pt x="78" y="387"/>
                    </a:cubicBezTo>
                    <a:cubicBezTo>
                      <a:pt x="78" y="375"/>
                      <a:pt x="64" y="373"/>
                      <a:pt x="52" y="385"/>
                    </a:cubicBezTo>
                    <a:cubicBezTo>
                      <a:pt x="40" y="396"/>
                      <a:pt x="36" y="385"/>
                      <a:pt x="30" y="382"/>
                    </a:cubicBezTo>
                    <a:cubicBezTo>
                      <a:pt x="27" y="381"/>
                      <a:pt x="13" y="390"/>
                      <a:pt x="0" y="401"/>
                    </a:cubicBezTo>
                    <a:cubicBezTo>
                      <a:pt x="6" y="415"/>
                      <a:pt x="9" y="429"/>
                      <a:pt x="11" y="442"/>
                    </a:cubicBezTo>
                    <a:cubicBezTo>
                      <a:pt x="12" y="443"/>
                      <a:pt x="12" y="444"/>
                      <a:pt x="12" y="446"/>
                    </a:cubicBezTo>
                    <a:cubicBezTo>
                      <a:pt x="19" y="440"/>
                      <a:pt x="26" y="435"/>
                      <a:pt x="30" y="434"/>
                    </a:cubicBezTo>
                    <a:cubicBezTo>
                      <a:pt x="40" y="433"/>
                      <a:pt x="135" y="434"/>
                      <a:pt x="135" y="434"/>
                    </a:cubicBezTo>
                    <a:cubicBezTo>
                      <a:pt x="135" y="434"/>
                      <a:pt x="143" y="451"/>
                      <a:pt x="140" y="466"/>
                    </a:cubicBezTo>
                    <a:cubicBezTo>
                      <a:pt x="137" y="481"/>
                      <a:pt x="146" y="474"/>
                      <a:pt x="153" y="494"/>
                    </a:cubicBezTo>
                    <a:cubicBezTo>
                      <a:pt x="160" y="514"/>
                      <a:pt x="166" y="522"/>
                      <a:pt x="180" y="517"/>
                    </a:cubicBezTo>
                    <a:cubicBezTo>
                      <a:pt x="194" y="512"/>
                      <a:pt x="212" y="509"/>
                      <a:pt x="217" y="510"/>
                    </a:cubicBezTo>
                    <a:cubicBezTo>
                      <a:pt x="223" y="512"/>
                      <a:pt x="222" y="482"/>
                      <a:pt x="230" y="477"/>
                    </a:cubicBezTo>
                    <a:cubicBezTo>
                      <a:pt x="239" y="472"/>
                      <a:pt x="256" y="477"/>
                      <a:pt x="256" y="477"/>
                    </a:cubicBezTo>
                    <a:cubicBezTo>
                      <a:pt x="256" y="477"/>
                      <a:pt x="257" y="486"/>
                      <a:pt x="272" y="486"/>
                    </a:cubicBezTo>
                    <a:cubicBezTo>
                      <a:pt x="286" y="486"/>
                      <a:pt x="293" y="479"/>
                      <a:pt x="293" y="490"/>
                    </a:cubicBezTo>
                    <a:cubicBezTo>
                      <a:pt x="293" y="502"/>
                      <a:pt x="294" y="515"/>
                      <a:pt x="299" y="520"/>
                    </a:cubicBezTo>
                    <a:cubicBezTo>
                      <a:pt x="303" y="525"/>
                      <a:pt x="287" y="567"/>
                      <a:pt x="294" y="573"/>
                    </a:cubicBezTo>
                    <a:cubicBezTo>
                      <a:pt x="301" y="580"/>
                      <a:pt x="311" y="595"/>
                      <a:pt x="310" y="603"/>
                    </a:cubicBezTo>
                    <a:cubicBezTo>
                      <a:pt x="309" y="611"/>
                      <a:pt x="304" y="631"/>
                      <a:pt x="310" y="633"/>
                    </a:cubicBezTo>
                    <a:cubicBezTo>
                      <a:pt x="316" y="635"/>
                      <a:pt x="317" y="623"/>
                      <a:pt x="327" y="623"/>
                    </a:cubicBezTo>
                    <a:cubicBezTo>
                      <a:pt x="337" y="623"/>
                      <a:pt x="346" y="625"/>
                      <a:pt x="356" y="620"/>
                    </a:cubicBezTo>
                    <a:cubicBezTo>
                      <a:pt x="359" y="618"/>
                      <a:pt x="362" y="619"/>
                      <a:pt x="364" y="620"/>
                    </a:cubicBezTo>
                    <a:cubicBezTo>
                      <a:pt x="370" y="623"/>
                      <a:pt x="373" y="630"/>
                      <a:pt x="373" y="630"/>
                    </a:cubicBezTo>
                    <a:cubicBezTo>
                      <a:pt x="373" y="630"/>
                      <a:pt x="376" y="641"/>
                      <a:pt x="381" y="638"/>
                    </a:cubicBezTo>
                    <a:cubicBezTo>
                      <a:pt x="387" y="635"/>
                      <a:pt x="403" y="630"/>
                      <a:pt x="401" y="636"/>
                    </a:cubicBezTo>
                    <a:cubicBezTo>
                      <a:pt x="400" y="643"/>
                      <a:pt x="406" y="658"/>
                      <a:pt x="411" y="654"/>
                    </a:cubicBezTo>
                    <a:cubicBezTo>
                      <a:pt x="417" y="651"/>
                      <a:pt x="431" y="664"/>
                      <a:pt x="438" y="664"/>
                    </a:cubicBezTo>
                    <a:cubicBezTo>
                      <a:pt x="446" y="664"/>
                      <a:pt x="453" y="664"/>
                      <a:pt x="453" y="659"/>
                    </a:cubicBezTo>
                    <a:cubicBezTo>
                      <a:pt x="453" y="654"/>
                      <a:pt x="461" y="646"/>
                      <a:pt x="464" y="653"/>
                    </a:cubicBezTo>
                    <a:cubicBezTo>
                      <a:pt x="467" y="659"/>
                      <a:pt x="474" y="674"/>
                      <a:pt x="481" y="674"/>
                    </a:cubicBezTo>
                    <a:cubicBezTo>
                      <a:pt x="488" y="674"/>
                      <a:pt x="506" y="674"/>
                      <a:pt x="506" y="681"/>
                    </a:cubicBezTo>
                    <a:cubicBezTo>
                      <a:pt x="506" y="688"/>
                      <a:pt x="511" y="706"/>
                      <a:pt x="518" y="712"/>
                    </a:cubicBezTo>
                    <a:cubicBezTo>
                      <a:pt x="526" y="719"/>
                      <a:pt x="541" y="712"/>
                      <a:pt x="541" y="712"/>
                    </a:cubicBezTo>
                    <a:cubicBezTo>
                      <a:pt x="541" y="712"/>
                      <a:pt x="547" y="707"/>
                      <a:pt x="547" y="696"/>
                    </a:cubicBezTo>
                    <a:cubicBezTo>
                      <a:pt x="547" y="684"/>
                      <a:pt x="547" y="669"/>
                      <a:pt x="543" y="669"/>
                    </a:cubicBezTo>
                    <a:cubicBezTo>
                      <a:pt x="538" y="669"/>
                      <a:pt x="531" y="681"/>
                      <a:pt x="521" y="678"/>
                    </a:cubicBezTo>
                    <a:cubicBezTo>
                      <a:pt x="511" y="674"/>
                      <a:pt x="504" y="651"/>
                      <a:pt x="500" y="648"/>
                    </a:cubicBezTo>
                    <a:cubicBezTo>
                      <a:pt x="496" y="644"/>
                      <a:pt x="507" y="623"/>
                      <a:pt x="507" y="613"/>
                    </a:cubicBezTo>
                    <a:cubicBezTo>
                      <a:pt x="507" y="603"/>
                      <a:pt x="514" y="575"/>
                      <a:pt x="508" y="572"/>
                    </a:cubicBezTo>
                    <a:cubicBezTo>
                      <a:pt x="503" y="568"/>
                      <a:pt x="506" y="558"/>
                      <a:pt x="513" y="552"/>
                    </a:cubicBezTo>
                    <a:cubicBezTo>
                      <a:pt x="520" y="545"/>
                      <a:pt x="510" y="527"/>
                      <a:pt x="521" y="527"/>
                    </a:cubicBezTo>
                    <a:cubicBezTo>
                      <a:pt x="532" y="527"/>
                      <a:pt x="554" y="528"/>
                      <a:pt x="560" y="520"/>
                    </a:cubicBezTo>
                    <a:cubicBezTo>
                      <a:pt x="560" y="520"/>
                      <a:pt x="561" y="519"/>
                      <a:pt x="561" y="519"/>
                    </a:cubicBezTo>
                    <a:cubicBezTo>
                      <a:pt x="562" y="517"/>
                      <a:pt x="563" y="515"/>
                      <a:pt x="563" y="513"/>
                    </a:cubicBezTo>
                    <a:cubicBezTo>
                      <a:pt x="556" y="499"/>
                      <a:pt x="549" y="480"/>
                      <a:pt x="540" y="475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" name="Freeform 113">
                <a:extLst>
                  <a:ext uri="{FF2B5EF4-FFF2-40B4-BE49-F238E27FC236}">
                    <a16:creationId xmlns:a16="http://schemas.microsoft.com/office/drawing/2014/main" id="{99E98351-3F94-4383-8091-492EF34B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3981452"/>
                <a:ext cx="28575" cy="42863"/>
              </a:xfrm>
              <a:custGeom>
                <a:avLst/>
                <a:gdLst>
                  <a:gd name="T0" fmla="*/ 4 w 52"/>
                  <a:gd name="T1" fmla="*/ 40 h 79"/>
                  <a:gd name="T2" fmla="*/ 12 w 52"/>
                  <a:gd name="T3" fmla="*/ 79 h 79"/>
                  <a:gd name="T4" fmla="*/ 25 w 52"/>
                  <a:gd name="T5" fmla="*/ 69 h 79"/>
                  <a:gd name="T6" fmla="*/ 52 w 52"/>
                  <a:gd name="T7" fmla="*/ 25 h 79"/>
                  <a:gd name="T8" fmla="*/ 43 w 52"/>
                  <a:gd name="T9" fmla="*/ 20 h 79"/>
                  <a:gd name="T10" fmla="*/ 42 w 52"/>
                  <a:gd name="T11" fmla="*/ 0 h 79"/>
                  <a:gd name="T12" fmla="*/ 27 w 52"/>
                  <a:gd name="T13" fmla="*/ 1 h 79"/>
                  <a:gd name="T14" fmla="*/ 10 w 52"/>
                  <a:gd name="T15" fmla="*/ 12 h 79"/>
                  <a:gd name="T16" fmla="*/ 0 w 52"/>
                  <a:gd name="T17" fmla="*/ 11 h 79"/>
                  <a:gd name="T18" fmla="*/ 2 w 52"/>
                  <a:gd name="T19" fmla="*/ 12 h 79"/>
                  <a:gd name="T20" fmla="*/ 4 w 52"/>
                  <a:gd name="T21" fmla="*/ 4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9">
                    <a:moveTo>
                      <a:pt x="4" y="40"/>
                    </a:moveTo>
                    <a:cubicBezTo>
                      <a:pt x="6" y="47"/>
                      <a:pt x="9" y="62"/>
                      <a:pt x="12" y="79"/>
                    </a:cubicBezTo>
                    <a:cubicBezTo>
                      <a:pt x="18" y="74"/>
                      <a:pt x="23" y="70"/>
                      <a:pt x="25" y="69"/>
                    </a:cubicBezTo>
                    <a:cubicBezTo>
                      <a:pt x="34" y="66"/>
                      <a:pt x="52" y="25"/>
                      <a:pt x="52" y="25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4" y="11"/>
                      <a:pt x="42" y="0"/>
                    </a:cubicBezTo>
                    <a:cubicBezTo>
                      <a:pt x="35" y="1"/>
                      <a:pt x="27" y="1"/>
                      <a:pt x="27" y="1"/>
                    </a:cubicBezTo>
                    <a:cubicBezTo>
                      <a:pt x="27" y="1"/>
                      <a:pt x="29" y="16"/>
                      <a:pt x="10" y="12"/>
                    </a:cubicBezTo>
                    <a:cubicBezTo>
                      <a:pt x="8" y="11"/>
                      <a:pt x="4" y="11"/>
                      <a:pt x="0" y="11"/>
                    </a:cubicBezTo>
                    <a:cubicBezTo>
                      <a:pt x="1" y="11"/>
                      <a:pt x="2" y="12"/>
                      <a:pt x="2" y="12"/>
                    </a:cubicBez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" name="Freeform 114">
                <a:extLst>
                  <a:ext uri="{FF2B5EF4-FFF2-40B4-BE49-F238E27FC236}">
                    <a16:creationId xmlns:a16="http://schemas.microsoft.com/office/drawing/2014/main" id="{F51A90E4-A3E6-40D8-BD33-32F5CA587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9851" y="4159252"/>
                <a:ext cx="176213" cy="338138"/>
              </a:xfrm>
              <a:custGeom>
                <a:avLst/>
                <a:gdLst>
                  <a:gd name="T0" fmla="*/ 272 w 322"/>
                  <a:gd name="T1" fmla="*/ 207 h 621"/>
                  <a:gd name="T2" fmla="*/ 288 w 322"/>
                  <a:gd name="T3" fmla="*/ 185 h 621"/>
                  <a:gd name="T4" fmla="*/ 299 w 322"/>
                  <a:gd name="T5" fmla="*/ 180 h 621"/>
                  <a:gd name="T6" fmla="*/ 302 w 322"/>
                  <a:gd name="T7" fmla="*/ 164 h 621"/>
                  <a:gd name="T8" fmla="*/ 322 w 322"/>
                  <a:gd name="T9" fmla="*/ 140 h 621"/>
                  <a:gd name="T10" fmla="*/ 320 w 322"/>
                  <a:gd name="T11" fmla="*/ 127 h 621"/>
                  <a:gd name="T12" fmla="*/ 304 w 322"/>
                  <a:gd name="T13" fmla="*/ 29 h 621"/>
                  <a:gd name="T14" fmla="*/ 298 w 322"/>
                  <a:gd name="T15" fmla="*/ 0 h 621"/>
                  <a:gd name="T16" fmla="*/ 295 w 322"/>
                  <a:gd name="T17" fmla="*/ 3 h 621"/>
                  <a:gd name="T18" fmla="*/ 273 w 322"/>
                  <a:gd name="T19" fmla="*/ 9 h 621"/>
                  <a:gd name="T20" fmla="*/ 254 w 322"/>
                  <a:gd name="T21" fmla="*/ 8 h 621"/>
                  <a:gd name="T22" fmla="*/ 243 w 322"/>
                  <a:gd name="T23" fmla="*/ 22 h 621"/>
                  <a:gd name="T24" fmla="*/ 224 w 322"/>
                  <a:gd name="T25" fmla="*/ 25 h 621"/>
                  <a:gd name="T26" fmla="*/ 196 w 322"/>
                  <a:gd name="T27" fmla="*/ 29 h 621"/>
                  <a:gd name="T28" fmla="*/ 186 w 322"/>
                  <a:gd name="T29" fmla="*/ 18 h 621"/>
                  <a:gd name="T30" fmla="*/ 167 w 322"/>
                  <a:gd name="T31" fmla="*/ 22 h 621"/>
                  <a:gd name="T32" fmla="*/ 149 w 322"/>
                  <a:gd name="T33" fmla="*/ 20 h 621"/>
                  <a:gd name="T34" fmla="*/ 147 w 322"/>
                  <a:gd name="T35" fmla="*/ 33 h 621"/>
                  <a:gd name="T36" fmla="*/ 161 w 322"/>
                  <a:gd name="T37" fmla="*/ 112 h 621"/>
                  <a:gd name="T38" fmla="*/ 180 w 322"/>
                  <a:gd name="T39" fmla="*/ 134 h 621"/>
                  <a:gd name="T40" fmla="*/ 181 w 322"/>
                  <a:gd name="T41" fmla="*/ 171 h 621"/>
                  <a:gd name="T42" fmla="*/ 163 w 322"/>
                  <a:gd name="T43" fmla="*/ 196 h 621"/>
                  <a:gd name="T44" fmla="*/ 160 w 322"/>
                  <a:gd name="T45" fmla="*/ 230 h 621"/>
                  <a:gd name="T46" fmla="*/ 131 w 322"/>
                  <a:gd name="T47" fmla="*/ 185 h 621"/>
                  <a:gd name="T48" fmla="*/ 137 w 322"/>
                  <a:gd name="T49" fmla="*/ 136 h 621"/>
                  <a:gd name="T50" fmla="*/ 112 w 322"/>
                  <a:gd name="T51" fmla="*/ 132 h 621"/>
                  <a:gd name="T52" fmla="*/ 90 w 322"/>
                  <a:gd name="T53" fmla="*/ 114 h 621"/>
                  <a:gd name="T54" fmla="*/ 0 w 322"/>
                  <a:gd name="T55" fmla="*/ 152 h 621"/>
                  <a:gd name="T56" fmla="*/ 7 w 322"/>
                  <a:gd name="T57" fmla="*/ 179 h 621"/>
                  <a:gd name="T58" fmla="*/ 5 w 322"/>
                  <a:gd name="T59" fmla="*/ 179 h 621"/>
                  <a:gd name="T60" fmla="*/ 10 w 322"/>
                  <a:gd name="T61" fmla="*/ 191 h 621"/>
                  <a:gd name="T62" fmla="*/ 51 w 322"/>
                  <a:gd name="T63" fmla="*/ 203 h 621"/>
                  <a:gd name="T64" fmla="*/ 88 w 322"/>
                  <a:gd name="T65" fmla="*/ 218 h 621"/>
                  <a:gd name="T66" fmla="*/ 90 w 322"/>
                  <a:gd name="T67" fmla="*/ 276 h 621"/>
                  <a:gd name="T68" fmla="*/ 81 w 322"/>
                  <a:gd name="T69" fmla="*/ 309 h 621"/>
                  <a:gd name="T70" fmla="*/ 91 w 322"/>
                  <a:gd name="T71" fmla="*/ 337 h 621"/>
                  <a:gd name="T72" fmla="*/ 74 w 322"/>
                  <a:gd name="T73" fmla="*/ 365 h 621"/>
                  <a:gd name="T74" fmla="*/ 66 w 322"/>
                  <a:gd name="T75" fmla="*/ 402 h 621"/>
                  <a:gd name="T76" fmla="*/ 33 w 322"/>
                  <a:gd name="T77" fmla="*/ 439 h 621"/>
                  <a:gd name="T78" fmla="*/ 34 w 322"/>
                  <a:gd name="T79" fmla="*/ 440 h 621"/>
                  <a:gd name="T80" fmla="*/ 54 w 322"/>
                  <a:gd name="T81" fmla="*/ 510 h 621"/>
                  <a:gd name="T82" fmla="*/ 57 w 322"/>
                  <a:gd name="T83" fmla="*/ 578 h 621"/>
                  <a:gd name="T84" fmla="*/ 61 w 322"/>
                  <a:gd name="T85" fmla="*/ 621 h 621"/>
                  <a:gd name="T86" fmla="*/ 85 w 322"/>
                  <a:gd name="T87" fmla="*/ 619 h 621"/>
                  <a:gd name="T88" fmla="*/ 86 w 322"/>
                  <a:gd name="T89" fmla="*/ 600 h 621"/>
                  <a:gd name="T90" fmla="*/ 73 w 322"/>
                  <a:gd name="T91" fmla="*/ 586 h 621"/>
                  <a:gd name="T92" fmla="*/ 124 w 322"/>
                  <a:gd name="T93" fmla="*/ 543 h 621"/>
                  <a:gd name="T94" fmla="*/ 164 w 322"/>
                  <a:gd name="T95" fmla="*/ 514 h 621"/>
                  <a:gd name="T96" fmla="*/ 165 w 322"/>
                  <a:gd name="T97" fmla="*/ 489 h 621"/>
                  <a:gd name="T98" fmla="*/ 149 w 322"/>
                  <a:gd name="T99" fmla="*/ 461 h 621"/>
                  <a:gd name="T100" fmla="*/ 146 w 322"/>
                  <a:gd name="T101" fmla="*/ 366 h 621"/>
                  <a:gd name="T102" fmla="*/ 146 w 322"/>
                  <a:gd name="T103" fmla="*/ 365 h 621"/>
                  <a:gd name="T104" fmla="*/ 151 w 322"/>
                  <a:gd name="T105" fmla="*/ 337 h 621"/>
                  <a:gd name="T106" fmla="*/ 153 w 322"/>
                  <a:gd name="T107" fmla="*/ 337 h 621"/>
                  <a:gd name="T108" fmla="*/ 180 w 322"/>
                  <a:gd name="T109" fmla="*/ 293 h 621"/>
                  <a:gd name="T110" fmla="*/ 191 w 322"/>
                  <a:gd name="T111" fmla="*/ 286 h 621"/>
                  <a:gd name="T112" fmla="*/ 196 w 322"/>
                  <a:gd name="T113" fmla="*/ 264 h 621"/>
                  <a:gd name="T114" fmla="*/ 217 w 322"/>
                  <a:gd name="T115" fmla="*/ 247 h 621"/>
                  <a:gd name="T116" fmla="*/ 231 w 322"/>
                  <a:gd name="T117" fmla="*/ 246 h 621"/>
                  <a:gd name="T118" fmla="*/ 236 w 322"/>
                  <a:gd name="T119" fmla="*/ 247 h 621"/>
                  <a:gd name="T120" fmla="*/ 274 w 322"/>
                  <a:gd name="T121" fmla="*/ 231 h 621"/>
                  <a:gd name="T122" fmla="*/ 272 w 322"/>
                  <a:gd name="T123" fmla="*/ 207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2" h="621">
                    <a:moveTo>
                      <a:pt x="272" y="207"/>
                    </a:moveTo>
                    <a:cubicBezTo>
                      <a:pt x="274" y="198"/>
                      <a:pt x="280" y="190"/>
                      <a:pt x="288" y="185"/>
                    </a:cubicBezTo>
                    <a:cubicBezTo>
                      <a:pt x="292" y="183"/>
                      <a:pt x="295" y="181"/>
                      <a:pt x="299" y="180"/>
                    </a:cubicBezTo>
                    <a:cubicBezTo>
                      <a:pt x="300" y="175"/>
                      <a:pt x="301" y="169"/>
                      <a:pt x="302" y="164"/>
                    </a:cubicBezTo>
                    <a:cubicBezTo>
                      <a:pt x="304" y="153"/>
                      <a:pt x="312" y="144"/>
                      <a:pt x="322" y="140"/>
                    </a:cubicBezTo>
                    <a:cubicBezTo>
                      <a:pt x="321" y="136"/>
                      <a:pt x="320" y="132"/>
                      <a:pt x="320" y="127"/>
                    </a:cubicBezTo>
                    <a:cubicBezTo>
                      <a:pt x="319" y="94"/>
                      <a:pt x="310" y="62"/>
                      <a:pt x="304" y="29"/>
                    </a:cubicBezTo>
                    <a:cubicBezTo>
                      <a:pt x="302" y="19"/>
                      <a:pt x="300" y="10"/>
                      <a:pt x="298" y="0"/>
                    </a:cubicBezTo>
                    <a:cubicBezTo>
                      <a:pt x="297" y="1"/>
                      <a:pt x="296" y="2"/>
                      <a:pt x="295" y="3"/>
                    </a:cubicBezTo>
                    <a:cubicBezTo>
                      <a:pt x="293" y="9"/>
                      <a:pt x="280" y="1"/>
                      <a:pt x="273" y="9"/>
                    </a:cubicBezTo>
                    <a:cubicBezTo>
                      <a:pt x="265" y="17"/>
                      <a:pt x="260" y="10"/>
                      <a:pt x="254" y="8"/>
                    </a:cubicBezTo>
                    <a:cubicBezTo>
                      <a:pt x="247" y="6"/>
                      <a:pt x="244" y="16"/>
                      <a:pt x="243" y="22"/>
                    </a:cubicBezTo>
                    <a:cubicBezTo>
                      <a:pt x="242" y="29"/>
                      <a:pt x="229" y="26"/>
                      <a:pt x="224" y="25"/>
                    </a:cubicBezTo>
                    <a:cubicBezTo>
                      <a:pt x="219" y="24"/>
                      <a:pt x="204" y="29"/>
                      <a:pt x="196" y="29"/>
                    </a:cubicBezTo>
                    <a:cubicBezTo>
                      <a:pt x="189" y="29"/>
                      <a:pt x="195" y="21"/>
                      <a:pt x="186" y="18"/>
                    </a:cubicBezTo>
                    <a:cubicBezTo>
                      <a:pt x="177" y="15"/>
                      <a:pt x="172" y="22"/>
                      <a:pt x="167" y="22"/>
                    </a:cubicBezTo>
                    <a:cubicBezTo>
                      <a:pt x="164" y="22"/>
                      <a:pt x="155" y="21"/>
                      <a:pt x="149" y="20"/>
                    </a:cubicBezTo>
                    <a:cubicBezTo>
                      <a:pt x="149" y="25"/>
                      <a:pt x="148" y="30"/>
                      <a:pt x="147" y="33"/>
                    </a:cubicBezTo>
                    <a:cubicBezTo>
                      <a:pt x="141" y="52"/>
                      <a:pt x="160" y="94"/>
                      <a:pt x="161" y="112"/>
                    </a:cubicBezTo>
                    <a:cubicBezTo>
                      <a:pt x="168" y="119"/>
                      <a:pt x="176" y="128"/>
                      <a:pt x="180" y="134"/>
                    </a:cubicBezTo>
                    <a:cubicBezTo>
                      <a:pt x="189" y="146"/>
                      <a:pt x="180" y="145"/>
                      <a:pt x="181" y="171"/>
                    </a:cubicBezTo>
                    <a:cubicBezTo>
                      <a:pt x="182" y="198"/>
                      <a:pt x="172" y="187"/>
                      <a:pt x="163" y="196"/>
                    </a:cubicBezTo>
                    <a:cubicBezTo>
                      <a:pt x="155" y="205"/>
                      <a:pt x="162" y="224"/>
                      <a:pt x="160" y="230"/>
                    </a:cubicBezTo>
                    <a:cubicBezTo>
                      <a:pt x="158" y="235"/>
                      <a:pt x="133" y="191"/>
                      <a:pt x="131" y="185"/>
                    </a:cubicBezTo>
                    <a:cubicBezTo>
                      <a:pt x="129" y="178"/>
                      <a:pt x="140" y="152"/>
                      <a:pt x="137" y="136"/>
                    </a:cubicBezTo>
                    <a:cubicBezTo>
                      <a:pt x="135" y="121"/>
                      <a:pt x="117" y="131"/>
                      <a:pt x="112" y="132"/>
                    </a:cubicBezTo>
                    <a:cubicBezTo>
                      <a:pt x="106" y="133"/>
                      <a:pt x="93" y="114"/>
                      <a:pt x="90" y="114"/>
                    </a:cubicBezTo>
                    <a:cubicBezTo>
                      <a:pt x="87" y="114"/>
                      <a:pt x="0" y="152"/>
                      <a:pt x="0" y="152"/>
                    </a:cubicBezTo>
                    <a:cubicBezTo>
                      <a:pt x="7" y="179"/>
                      <a:pt x="7" y="179"/>
                      <a:pt x="7" y="179"/>
                    </a:cubicBezTo>
                    <a:cubicBezTo>
                      <a:pt x="5" y="179"/>
                      <a:pt x="5" y="179"/>
                      <a:pt x="5" y="179"/>
                    </a:cubicBezTo>
                    <a:cubicBezTo>
                      <a:pt x="10" y="191"/>
                      <a:pt x="10" y="191"/>
                      <a:pt x="10" y="191"/>
                    </a:cubicBezTo>
                    <a:cubicBezTo>
                      <a:pt x="10" y="191"/>
                      <a:pt x="38" y="193"/>
                      <a:pt x="51" y="203"/>
                    </a:cubicBezTo>
                    <a:cubicBezTo>
                      <a:pt x="64" y="213"/>
                      <a:pt x="84" y="214"/>
                      <a:pt x="88" y="218"/>
                    </a:cubicBezTo>
                    <a:cubicBezTo>
                      <a:pt x="93" y="221"/>
                      <a:pt x="88" y="258"/>
                      <a:pt x="90" y="276"/>
                    </a:cubicBezTo>
                    <a:cubicBezTo>
                      <a:pt x="91" y="294"/>
                      <a:pt x="73" y="299"/>
                      <a:pt x="81" y="309"/>
                    </a:cubicBezTo>
                    <a:cubicBezTo>
                      <a:pt x="90" y="319"/>
                      <a:pt x="86" y="335"/>
                      <a:pt x="91" y="337"/>
                    </a:cubicBezTo>
                    <a:cubicBezTo>
                      <a:pt x="97" y="339"/>
                      <a:pt x="81" y="360"/>
                      <a:pt x="74" y="365"/>
                    </a:cubicBezTo>
                    <a:cubicBezTo>
                      <a:pt x="67" y="370"/>
                      <a:pt x="74" y="388"/>
                      <a:pt x="66" y="402"/>
                    </a:cubicBezTo>
                    <a:cubicBezTo>
                      <a:pt x="60" y="410"/>
                      <a:pt x="44" y="427"/>
                      <a:pt x="33" y="439"/>
                    </a:cubicBezTo>
                    <a:cubicBezTo>
                      <a:pt x="33" y="440"/>
                      <a:pt x="34" y="440"/>
                      <a:pt x="34" y="440"/>
                    </a:cubicBezTo>
                    <a:cubicBezTo>
                      <a:pt x="37" y="446"/>
                      <a:pt x="46" y="504"/>
                      <a:pt x="54" y="510"/>
                    </a:cubicBezTo>
                    <a:cubicBezTo>
                      <a:pt x="63" y="516"/>
                      <a:pt x="58" y="573"/>
                      <a:pt x="57" y="578"/>
                    </a:cubicBezTo>
                    <a:cubicBezTo>
                      <a:pt x="56" y="583"/>
                      <a:pt x="61" y="621"/>
                      <a:pt x="61" y="621"/>
                    </a:cubicBezTo>
                    <a:cubicBezTo>
                      <a:pt x="61" y="621"/>
                      <a:pt x="73" y="619"/>
                      <a:pt x="85" y="619"/>
                    </a:cubicBezTo>
                    <a:cubicBezTo>
                      <a:pt x="85" y="611"/>
                      <a:pt x="86" y="605"/>
                      <a:pt x="86" y="600"/>
                    </a:cubicBezTo>
                    <a:cubicBezTo>
                      <a:pt x="87" y="583"/>
                      <a:pt x="77" y="597"/>
                      <a:pt x="73" y="586"/>
                    </a:cubicBezTo>
                    <a:cubicBezTo>
                      <a:pt x="70" y="575"/>
                      <a:pt x="97" y="554"/>
                      <a:pt x="124" y="543"/>
                    </a:cubicBezTo>
                    <a:cubicBezTo>
                      <a:pt x="151" y="531"/>
                      <a:pt x="161" y="525"/>
                      <a:pt x="164" y="514"/>
                    </a:cubicBezTo>
                    <a:cubicBezTo>
                      <a:pt x="165" y="508"/>
                      <a:pt x="165" y="499"/>
                      <a:pt x="165" y="489"/>
                    </a:cubicBezTo>
                    <a:cubicBezTo>
                      <a:pt x="157" y="483"/>
                      <a:pt x="150" y="474"/>
                      <a:pt x="149" y="461"/>
                    </a:cubicBezTo>
                    <a:cubicBezTo>
                      <a:pt x="146" y="431"/>
                      <a:pt x="142" y="397"/>
                      <a:pt x="146" y="366"/>
                    </a:cubicBezTo>
                    <a:cubicBezTo>
                      <a:pt x="146" y="366"/>
                      <a:pt x="146" y="365"/>
                      <a:pt x="146" y="365"/>
                    </a:cubicBezTo>
                    <a:cubicBezTo>
                      <a:pt x="142" y="350"/>
                      <a:pt x="143" y="338"/>
                      <a:pt x="151" y="337"/>
                    </a:cubicBezTo>
                    <a:cubicBezTo>
                      <a:pt x="152" y="337"/>
                      <a:pt x="152" y="337"/>
                      <a:pt x="153" y="337"/>
                    </a:cubicBezTo>
                    <a:cubicBezTo>
                      <a:pt x="158" y="320"/>
                      <a:pt x="167" y="305"/>
                      <a:pt x="180" y="293"/>
                    </a:cubicBezTo>
                    <a:cubicBezTo>
                      <a:pt x="184" y="289"/>
                      <a:pt x="187" y="287"/>
                      <a:pt x="191" y="286"/>
                    </a:cubicBezTo>
                    <a:cubicBezTo>
                      <a:pt x="191" y="278"/>
                      <a:pt x="193" y="270"/>
                      <a:pt x="196" y="264"/>
                    </a:cubicBezTo>
                    <a:cubicBezTo>
                      <a:pt x="200" y="256"/>
                      <a:pt x="209" y="249"/>
                      <a:pt x="217" y="247"/>
                    </a:cubicBezTo>
                    <a:cubicBezTo>
                      <a:pt x="222" y="246"/>
                      <a:pt x="226" y="245"/>
                      <a:pt x="231" y="246"/>
                    </a:cubicBezTo>
                    <a:cubicBezTo>
                      <a:pt x="233" y="247"/>
                      <a:pt x="234" y="247"/>
                      <a:pt x="236" y="247"/>
                    </a:cubicBezTo>
                    <a:cubicBezTo>
                      <a:pt x="249" y="239"/>
                      <a:pt x="261" y="236"/>
                      <a:pt x="274" y="231"/>
                    </a:cubicBezTo>
                    <a:cubicBezTo>
                      <a:pt x="271" y="224"/>
                      <a:pt x="270" y="215"/>
                      <a:pt x="272" y="207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" name="Freeform 115">
                <a:extLst>
                  <a:ext uri="{FF2B5EF4-FFF2-40B4-BE49-F238E27FC236}">
                    <a16:creationId xmlns:a16="http://schemas.microsoft.com/office/drawing/2014/main" id="{45B0EF40-786D-4851-8456-5D2F698D6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8738" y="3951289"/>
                <a:ext cx="173038" cy="223838"/>
              </a:xfrm>
              <a:custGeom>
                <a:avLst/>
                <a:gdLst>
                  <a:gd name="T0" fmla="*/ 300 w 318"/>
                  <a:gd name="T1" fmla="*/ 322 h 411"/>
                  <a:gd name="T2" fmla="*/ 315 w 318"/>
                  <a:gd name="T3" fmla="*/ 273 h 411"/>
                  <a:gd name="T4" fmla="*/ 312 w 318"/>
                  <a:gd name="T5" fmla="*/ 260 h 411"/>
                  <a:gd name="T6" fmla="*/ 310 w 318"/>
                  <a:gd name="T7" fmla="*/ 252 h 411"/>
                  <a:gd name="T8" fmla="*/ 286 w 318"/>
                  <a:gd name="T9" fmla="*/ 219 h 411"/>
                  <a:gd name="T10" fmla="*/ 307 w 318"/>
                  <a:gd name="T11" fmla="*/ 138 h 411"/>
                  <a:gd name="T12" fmla="*/ 260 w 318"/>
                  <a:gd name="T13" fmla="*/ 100 h 411"/>
                  <a:gd name="T14" fmla="*/ 262 w 318"/>
                  <a:gd name="T15" fmla="*/ 77 h 411"/>
                  <a:gd name="T16" fmla="*/ 140 w 318"/>
                  <a:gd name="T17" fmla="*/ 2 h 411"/>
                  <a:gd name="T18" fmla="*/ 125 w 318"/>
                  <a:gd name="T19" fmla="*/ 37 h 411"/>
                  <a:gd name="T20" fmla="*/ 127 w 318"/>
                  <a:gd name="T21" fmla="*/ 60 h 411"/>
                  <a:gd name="T22" fmla="*/ 75 w 318"/>
                  <a:gd name="T23" fmla="*/ 57 h 411"/>
                  <a:gd name="T24" fmla="*/ 75 w 318"/>
                  <a:gd name="T25" fmla="*/ 0 h 411"/>
                  <a:gd name="T26" fmla="*/ 48 w 318"/>
                  <a:gd name="T27" fmla="*/ 2 h 411"/>
                  <a:gd name="T28" fmla="*/ 33 w 318"/>
                  <a:gd name="T29" fmla="*/ 7 h 411"/>
                  <a:gd name="T30" fmla="*/ 38 w 318"/>
                  <a:gd name="T31" fmla="*/ 23 h 411"/>
                  <a:gd name="T32" fmla="*/ 43 w 318"/>
                  <a:gd name="T33" fmla="*/ 48 h 411"/>
                  <a:gd name="T34" fmla="*/ 30 w 318"/>
                  <a:gd name="T35" fmla="*/ 55 h 411"/>
                  <a:gd name="T36" fmla="*/ 31 w 318"/>
                  <a:gd name="T37" fmla="*/ 75 h 411"/>
                  <a:gd name="T38" fmla="*/ 40 w 318"/>
                  <a:gd name="T39" fmla="*/ 80 h 411"/>
                  <a:gd name="T40" fmla="*/ 13 w 318"/>
                  <a:gd name="T41" fmla="*/ 124 h 411"/>
                  <a:gd name="T42" fmla="*/ 0 w 318"/>
                  <a:gd name="T43" fmla="*/ 134 h 411"/>
                  <a:gd name="T44" fmla="*/ 19 w 318"/>
                  <a:gd name="T45" fmla="*/ 205 h 411"/>
                  <a:gd name="T46" fmla="*/ 36 w 318"/>
                  <a:gd name="T47" fmla="*/ 254 h 411"/>
                  <a:gd name="T48" fmla="*/ 44 w 318"/>
                  <a:gd name="T49" fmla="*/ 284 h 411"/>
                  <a:gd name="T50" fmla="*/ 26 w 318"/>
                  <a:gd name="T51" fmla="*/ 268 h 411"/>
                  <a:gd name="T52" fmla="*/ 24 w 318"/>
                  <a:gd name="T53" fmla="*/ 274 h 411"/>
                  <a:gd name="T54" fmla="*/ 23 w 318"/>
                  <a:gd name="T55" fmla="*/ 275 h 411"/>
                  <a:gd name="T56" fmla="*/ 46 w 318"/>
                  <a:gd name="T57" fmla="*/ 291 h 411"/>
                  <a:gd name="T58" fmla="*/ 76 w 318"/>
                  <a:gd name="T59" fmla="*/ 304 h 411"/>
                  <a:gd name="T60" fmla="*/ 117 w 318"/>
                  <a:gd name="T61" fmla="*/ 325 h 411"/>
                  <a:gd name="T62" fmla="*/ 119 w 318"/>
                  <a:gd name="T63" fmla="*/ 329 h 411"/>
                  <a:gd name="T64" fmla="*/ 141 w 318"/>
                  <a:gd name="T65" fmla="*/ 329 h 411"/>
                  <a:gd name="T66" fmla="*/ 146 w 318"/>
                  <a:gd name="T67" fmla="*/ 327 h 411"/>
                  <a:gd name="T68" fmla="*/ 169 w 318"/>
                  <a:gd name="T69" fmla="*/ 402 h 411"/>
                  <a:gd name="T70" fmla="*/ 187 w 318"/>
                  <a:gd name="T71" fmla="*/ 404 h 411"/>
                  <a:gd name="T72" fmla="*/ 206 w 318"/>
                  <a:gd name="T73" fmla="*/ 400 h 411"/>
                  <a:gd name="T74" fmla="*/ 216 w 318"/>
                  <a:gd name="T75" fmla="*/ 411 h 411"/>
                  <a:gd name="T76" fmla="*/ 244 w 318"/>
                  <a:gd name="T77" fmla="*/ 407 h 411"/>
                  <a:gd name="T78" fmla="*/ 263 w 318"/>
                  <a:gd name="T79" fmla="*/ 404 h 411"/>
                  <a:gd name="T80" fmla="*/ 274 w 318"/>
                  <a:gd name="T81" fmla="*/ 390 h 411"/>
                  <a:gd name="T82" fmla="*/ 293 w 318"/>
                  <a:gd name="T83" fmla="*/ 391 h 411"/>
                  <a:gd name="T84" fmla="*/ 315 w 318"/>
                  <a:gd name="T85" fmla="*/ 385 h 411"/>
                  <a:gd name="T86" fmla="*/ 318 w 318"/>
                  <a:gd name="T87" fmla="*/ 382 h 411"/>
                  <a:gd name="T88" fmla="*/ 300 w 318"/>
                  <a:gd name="T89" fmla="*/ 322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8" h="411">
                    <a:moveTo>
                      <a:pt x="300" y="322"/>
                    </a:moveTo>
                    <a:cubicBezTo>
                      <a:pt x="289" y="301"/>
                      <a:pt x="300" y="281"/>
                      <a:pt x="315" y="273"/>
                    </a:cubicBezTo>
                    <a:cubicBezTo>
                      <a:pt x="315" y="266"/>
                      <a:pt x="314" y="261"/>
                      <a:pt x="312" y="260"/>
                    </a:cubicBezTo>
                    <a:cubicBezTo>
                      <a:pt x="309" y="260"/>
                      <a:pt x="309" y="256"/>
                      <a:pt x="310" y="252"/>
                    </a:cubicBezTo>
                    <a:cubicBezTo>
                      <a:pt x="297" y="248"/>
                      <a:pt x="287" y="237"/>
                      <a:pt x="286" y="219"/>
                    </a:cubicBezTo>
                    <a:cubicBezTo>
                      <a:pt x="285" y="187"/>
                      <a:pt x="293" y="161"/>
                      <a:pt x="307" y="138"/>
                    </a:cubicBezTo>
                    <a:cubicBezTo>
                      <a:pt x="283" y="119"/>
                      <a:pt x="260" y="100"/>
                      <a:pt x="260" y="10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19"/>
                      <a:pt x="134" y="32"/>
                      <a:pt x="125" y="37"/>
                    </a:cubicBezTo>
                    <a:cubicBezTo>
                      <a:pt x="116" y="42"/>
                      <a:pt x="138" y="58"/>
                      <a:pt x="127" y="60"/>
                    </a:cubicBezTo>
                    <a:cubicBezTo>
                      <a:pt x="116" y="63"/>
                      <a:pt x="92" y="48"/>
                      <a:pt x="75" y="57"/>
                    </a:cubicBezTo>
                    <a:cubicBezTo>
                      <a:pt x="63" y="62"/>
                      <a:pt x="66" y="29"/>
                      <a:pt x="75" y="0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1" y="4"/>
                      <a:pt x="33" y="7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45" y="38"/>
                      <a:pt x="43" y="48"/>
                    </a:cubicBezTo>
                    <a:cubicBezTo>
                      <a:pt x="42" y="52"/>
                      <a:pt x="36" y="54"/>
                      <a:pt x="30" y="55"/>
                    </a:cubicBezTo>
                    <a:cubicBezTo>
                      <a:pt x="32" y="66"/>
                      <a:pt x="31" y="75"/>
                      <a:pt x="31" y="75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80"/>
                      <a:pt x="22" y="121"/>
                      <a:pt x="13" y="124"/>
                    </a:cubicBezTo>
                    <a:cubicBezTo>
                      <a:pt x="11" y="125"/>
                      <a:pt x="6" y="129"/>
                      <a:pt x="0" y="134"/>
                    </a:cubicBezTo>
                    <a:cubicBezTo>
                      <a:pt x="4" y="162"/>
                      <a:pt x="10" y="196"/>
                      <a:pt x="19" y="205"/>
                    </a:cubicBezTo>
                    <a:cubicBezTo>
                      <a:pt x="36" y="222"/>
                      <a:pt x="33" y="242"/>
                      <a:pt x="36" y="254"/>
                    </a:cubicBezTo>
                    <a:cubicBezTo>
                      <a:pt x="40" y="265"/>
                      <a:pt x="54" y="279"/>
                      <a:pt x="44" y="284"/>
                    </a:cubicBezTo>
                    <a:cubicBezTo>
                      <a:pt x="38" y="287"/>
                      <a:pt x="32" y="279"/>
                      <a:pt x="26" y="268"/>
                    </a:cubicBezTo>
                    <a:cubicBezTo>
                      <a:pt x="26" y="270"/>
                      <a:pt x="25" y="272"/>
                      <a:pt x="24" y="274"/>
                    </a:cubicBezTo>
                    <a:cubicBezTo>
                      <a:pt x="24" y="274"/>
                      <a:pt x="23" y="275"/>
                      <a:pt x="23" y="275"/>
                    </a:cubicBezTo>
                    <a:cubicBezTo>
                      <a:pt x="32" y="283"/>
                      <a:pt x="42" y="291"/>
                      <a:pt x="46" y="291"/>
                    </a:cubicBezTo>
                    <a:cubicBezTo>
                      <a:pt x="54" y="291"/>
                      <a:pt x="68" y="302"/>
                      <a:pt x="76" y="304"/>
                    </a:cubicBezTo>
                    <a:cubicBezTo>
                      <a:pt x="84" y="306"/>
                      <a:pt x="113" y="319"/>
                      <a:pt x="117" y="325"/>
                    </a:cubicBezTo>
                    <a:cubicBezTo>
                      <a:pt x="118" y="326"/>
                      <a:pt x="118" y="327"/>
                      <a:pt x="119" y="329"/>
                    </a:cubicBezTo>
                    <a:cubicBezTo>
                      <a:pt x="126" y="328"/>
                      <a:pt x="135" y="328"/>
                      <a:pt x="141" y="329"/>
                    </a:cubicBezTo>
                    <a:cubicBezTo>
                      <a:pt x="142" y="328"/>
                      <a:pt x="143" y="327"/>
                      <a:pt x="146" y="327"/>
                    </a:cubicBezTo>
                    <a:cubicBezTo>
                      <a:pt x="156" y="327"/>
                      <a:pt x="169" y="374"/>
                      <a:pt x="169" y="402"/>
                    </a:cubicBezTo>
                    <a:cubicBezTo>
                      <a:pt x="175" y="403"/>
                      <a:pt x="184" y="404"/>
                      <a:pt x="187" y="404"/>
                    </a:cubicBezTo>
                    <a:cubicBezTo>
                      <a:pt x="192" y="404"/>
                      <a:pt x="197" y="397"/>
                      <a:pt x="206" y="400"/>
                    </a:cubicBezTo>
                    <a:cubicBezTo>
                      <a:pt x="215" y="403"/>
                      <a:pt x="209" y="411"/>
                      <a:pt x="216" y="411"/>
                    </a:cubicBezTo>
                    <a:cubicBezTo>
                      <a:pt x="224" y="411"/>
                      <a:pt x="239" y="406"/>
                      <a:pt x="244" y="407"/>
                    </a:cubicBezTo>
                    <a:cubicBezTo>
                      <a:pt x="249" y="408"/>
                      <a:pt x="262" y="411"/>
                      <a:pt x="263" y="404"/>
                    </a:cubicBezTo>
                    <a:cubicBezTo>
                      <a:pt x="264" y="398"/>
                      <a:pt x="267" y="388"/>
                      <a:pt x="274" y="390"/>
                    </a:cubicBezTo>
                    <a:cubicBezTo>
                      <a:pt x="280" y="392"/>
                      <a:pt x="285" y="399"/>
                      <a:pt x="293" y="391"/>
                    </a:cubicBezTo>
                    <a:cubicBezTo>
                      <a:pt x="300" y="383"/>
                      <a:pt x="313" y="391"/>
                      <a:pt x="315" y="385"/>
                    </a:cubicBezTo>
                    <a:cubicBezTo>
                      <a:pt x="316" y="384"/>
                      <a:pt x="317" y="383"/>
                      <a:pt x="318" y="382"/>
                    </a:cubicBezTo>
                    <a:cubicBezTo>
                      <a:pt x="314" y="361"/>
                      <a:pt x="310" y="341"/>
                      <a:pt x="300" y="322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" name="Freeform 116">
                <a:extLst>
                  <a:ext uri="{FF2B5EF4-FFF2-40B4-BE49-F238E27FC236}">
                    <a16:creationId xmlns:a16="http://schemas.microsoft.com/office/drawing/2014/main" id="{119361F4-641D-4FD0-A8BC-675672BA0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301" y="4130677"/>
                <a:ext cx="58738" cy="157163"/>
              </a:xfrm>
              <a:custGeom>
                <a:avLst/>
                <a:gdLst>
                  <a:gd name="T0" fmla="*/ 98 w 107"/>
                  <a:gd name="T1" fmla="*/ 188 h 289"/>
                  <a:gd name="T2" fmla="*/ 79 w 107"/>
                  <a:gd name="T3" fmla="*/ 166 h 289"/>
                  <a:gd name="T4" fmla="*/ 78 w 107"/>
                  <a:gd name="T5" fmla="*/ 172 h 289"/>
                  <a:gd name="T6" fmla="*/ 43 w 107"/>
                  <a:gd name="T7" fmla="*/ 115 h 289"/>
                  <a:gd name="T8" fmla="*/ 46 w 107"/>
                  <a:gd name="T9" fmla="*/ 49 h 289"/>
                  <a:gd name="T10" fmla="*/ 39 w 107"/>
                  <a:gd name="T11" fmla="*/ 1 h 289"/>
                  <a:gd name="T12" fmla="*/ 17 w 107"/>
                  <a:gd name="T13" fmla="*/ 1 h 289"/>
                  <a:gd name="T14" fmla="*/ 30 w 107"/>
                  <a:gd name="T15" fmla="*/ 37 h 289"/>
                  <a:gd name="T16" fmla="*/ 18 w 107"/>
                  <a:gd name="T17" fmla="*/ 45 h 289"/>
                  <a:gd name="T18" fmla="*/ 20 w 107"/>
                  <a:gd name="T19" fmla="*/ 106 h 289"/>
                  <a:gd name="T20" fmla="*/ 7 w 107"/>
                  <a:gd name="T21" fmla="*/ 115 h 289"/>
                  <a:gd name="T22" fmla="*/ 2 w 107"/>
                  <a:gd name="T23" fmla="*/ 152 h 289"/>
                  <a:gd name="T24" fmla="*/ 8 w 107"/>
                  <a:gd name="T25" fmla="*/ 168 h 289"/>
                  <a:gd name="T26" fmla="*/ 8 w 107"/>
                  <a:gd name="T27" fmla="*/ 168 h 289"/>
                  <a:gd name="T28" fmla="*/ 30 w 107"/>
                  <a:gd name="T29" fmla="*/ 186 h 289"/>
                  <a:gd name="T30" fmla="*/ 55 w 107"/>
                  <a:gd name="T31" fmla="*/ 190 h 289"/>
                  <a:gd name="T32" fmla="*/ 49 w 107"/>
                  <a:gd name="T33" fmla="*/ 239 h 289"/>
                  <a:gd name="T34" fmla="*/ 78 w 107"/>
                  <a:gd name="T35" fmla="*/ 284 h 289"/>
                  <a:gd name="T36" fmla="*/ 81 w 107"/>
                  <a:gd name="T37" fmla="*/ 250 h 289"/>
                  <a:gd name="T38" fmla="*/ 99 w 107"/>
                  <a:gd name="T39" fmla="*/ 225 h 289"/>
                  <a:gd name="T40" fmla="*/ 98 w 107"/>
                  <a:gd name="T41" fmla="*/ 1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289">
                    <a:moveTo>
                      <a:pt x="98" y="188"/>
                    </a:moveTo>
                    <a:cubicBezTo>
                      <a:pt x="94" y="182"/>
                      <a:pt x="86" y="173"/>
                      <a:pt x="79" y="166"/>
                    </a:cubicBezTo>
                    <a:cubicBezTo>
                      <a:pt x="79" y="169"/>
                      <a:pt x="79" y="171"/>
                      <a:pt x="78" y="172"/>
                    </a:cubicBezTo>
                    <a:cubicBezTo>
                      <a:pt x="69" y="187"/>
                      <a:pt x="46" y="143"/>
                      <a:pt x="43" y="115"/>
                    </a:cubicBezTo>
                    <a:cubicBezTo>
                      <a:pt x="40" y="88"/>
                      <a:pt x="56" y="75"/>
                      <a:pt x="46" y="49"/>
                    </a:cubicBezTo>
                    <a:cubicBezTo>
                      <a:pt x="38" y="28"/>
                      <a:pt x="33" y="7"/>
                      <a:pt x="39" y="1"/>
                    </a:cubicBezTo>
                    <a:cubicBezTo>
                      <a:pt x="33" y="0"/>
                      <a:pt x="24" y="0"/>
                      <a:pt x="17" y="1"/>
                    </a:cubicBezTo>
                    <a:cubicBezTo>
                      <a:pt x="22" y="11"/>
                      <a:pt x="30" y="30"/>
                      <a:pt x="30" y="37"/>
                    </a:cubicBezTo>
                    <a:cubicBezTo>
                      <a:pt x="30" y="45"/>
                      <a:pt x="22" y="35"/>
                      <a:pt x="18" y="45"/>
                    </a:cubicBezTo>
                    <a:cubicBezTo>
                      <a:pt x="15" y="54"/>
                      <a:pt x="13" y="98"/>
                      <a:pt x="20" y="106"/>
                    </a:cubicBezTo>
                    <a:cubicBezTo>
                      <a:pt x="27" y="114"/>
                      <a:pt x="7" y="108"/>
                      <a:pt x="7" y="115"/>
                    </a:cubicBezTo>
                    <a:cubicBezTo>
                      <a:pt x="7" y="123"/>
                      <a:pt x="5" y="150"/>
                      <a:pt x="2" y="152"/>
                    </a:cubicBezTo>
                    <a:cubicBezTo>
                      <a:pt x="0" y="153"/>
                      <a:pt x="4" y="159"/>
                      <a:pt x="8" y="168"/>
                    </a:cubicBezTo>
                    <a:cubicBezTo>
                      <a:pt x="8" y="168"/>
                      <a:pt x="8" y="168"/>
                      <a:pt x="8" y="168"/>
                    </a:cubicBezTo>
                    <a:cubicBezTo>
                      <a:pt x="11" y="168"/>
                      <a:pt x="24" y="187"/>
                      <a:pt x="30" y="186"/>
                    </a:cubicBezTo>
                    <a:cubicBezTo>
                      <a:pt x="35" y="185"/>
                      <a:pt x="53" y="175"/>
                      <a:pt x="55" y="190"/>
                    </a:cubicBezTo>
                    <a:cubicBezTo>
                      <a:pt x="58" y="206"/>
                      <a:pt x="47" y="232"/>
                      <a:pt x="49" y="239"/>
                    </a:cubicBezTo>
                    <a:cubicBezTo>
                      <a:pt x="51" y="245"/>
                      <a:pt x="76" y="289"/>
                      <a:pt x="78" y="284"/>
                    </a:cubicBezTo>
                    <a:cubicBezTo>
                      <a:pt x="80" y="278"/>
                      <a:pt x="73" y="259"/>
                      <a:pt x="81" y="250"/>
                    </a:cubicBezTo>
                    <a:cubicBezTo>
                      <a:pt x="90" y="241"/>
                      <a:pt x="100" y="252"/>
                      <a:pt x="99" y="225"/>
                    </a:cubicBezTo>
                    <a:cubicBezTo>
                      <a:pt x="98" y="199"/>
                      <a:pt x="107" y="200"/>
                      <a:pt x="98" y="188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2" name="Freeform 117">
                <a:extLst>
                  <a:ext uri="{FF2B5EF4-FFF2-40B4-BE49-F238E27FC236}">
                    <a16:creationId xmlns:a16="http://schemas.microsoft.com/office/drawing/2014/main" id="{4F7F73D9-5F31-4EC5-9E46-8E4F5D6F9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6601" y="3046412"/>
                <a:ext cx="134938" cy="104775"/>
              </a:xfrm>
              <a:custGeom>
                <a:avLst/>
                <a:gdLst>
                  <a:gd name="T0" fmla="*/ 202 w 247"/>
                  <a:gd name="T1" fmla="*/ 157 h 193"/>
                  <a:gd name="T2" fmla="*/ 214 w 247"/>
                  <a:gd name="T3" fmla="*/ 167 h 193"/>
                  <a:gd name="T4" fmla="*/ 237 w 247"/>
                  <a:gd name="T5" fmla="*/ 175 h 193"/>
                  <a:gd name="T6" fmla="*/ 247 w 247"/>
                  <a:gd name="T7" fmla="*/ 173 h 193"/>
                  <a:gd name="T8" fmla="*/ 241 w 247"/>
                  <a:gd name="T9" fmla="*/ 123 h 193"/>
                  <a:gd name="T10" fmla="*/ 209 w 247"/>
                  <a:gd name="T11" fmla="*/ 99 h 193"/>
                  <a:gd name="T12" fmla="*/ 204 w 247"/>
                  <a:gd name="T13" fmla="*/ 67 h 193"/>
                  <a:gd name="T14" fmla="*/ 162 w 247"/>
                  <a:gd name="T15" fmla="*/ 70 h 193"/>
                  <a:gd name="T16" fmla="*/ 135 w 247"/>
                  <a:gd name="T17" fmla="*/ 64 h 193"/>
                  <a:gd name="T18" fmla="*/ 106 w 247"/>
                  <a:gd name="T19" fmla="*/ 62 h 193"/>
                  <a:gd name="T20" fmla="*/ 60 w 247"/>
                  <a:gd name="T21" fmla="*/ 58 h 193"/>
                  <a:gd name="T22" fmla="*/ 83 w 247"/>
                  <a:gd name="T23" fmla="*/ 36 h 193"/>
                  <a:gd name="T24" fmla="*/ 93 w 247"/>
                  <a:gd name="T25" fmla="*/ 36 h 193"/>
                  <a:gd name="T26" fmla="*/ 105 w 247"/>
                  <a:gd name="T27" fmla="*/ 6 h 193"/>
                  <a:gd name="T28" fmla="*/ 83 w 247"/>
                  <a:gd name="T29" fmla="*/ 11 h 193"/>
                  <a:gd name="T30" fmla="*/ 58 w 247"/>
                  <a:gd name="T31" fmla="*/ 18 h 193"/>
                  <a:gd name="T32" fmla="*/ 43 w 247"/>
                  <a:gd name="T33" fmla="*/ 38 h 193"/>
                  <a:gd name="T34" fmla="*/ 32 w 247"/>
                  <a:gd name="T35" fmla="*/ 59 h 193"/>
                  <a:gd name="T36" fmla="*/ 2 w 247"/>
                  <a:gd name="T37" fmla="*/ 72 h 193"/>
                  <a:gd name="T38" fmla="*/ 22 w 247"/>
                  <a:gd name="T39" fmla="*/ 100 h 193"/>
                  <a:gd name="T40" fmla="*/ 26 w 247"/>
                  <a:gd name="T41" fmla="*/ 134 h 193"/>
                  <a:gd name="T42" fmla="*/ 12 w 247"/>
                  <a:gd name="T43" fmla="*/ 173 h 193"/>
                  <a:gd name="T44" fmla="*/ 27 w 247"/>
                  <a:gd name="T45" fmla="*/ 174 h 193"/>
                  <a:gd name="T46" fmla="*/ 60 w 247"/>
                  <a:gd name="T47" fmla="*/ 164 h 193"/>
                  <a:gd name="T48" fmla="*/ 91 w 247"/>
                  <a:gd name="T49" fmla="*/ 146 h 193"/>
                  <a:gd name="T50" fmla="*/ 120 w 247"/>
                  <a:gd name="T51" fmla="*/ 114 h 193"/>
                  <a:gd name="T52" fmla="*/ 133 w 247"/>
                  <a:gd name="T53" fmla="*/ 145 h 193"/>
                  <a:gd name="T54" fmla="*/ 134 w 247"/>
                  <a:gd name="T55" fmla="*/ 189 h 193"/>
                  <a:gd name="T56" fmla="*/ 149 w 247"/>
                  <a:gd name="T57" fmla="*/ 190 h 193"/>
                  <a:gd name="T58" fmla="*/ 167 w 247"/>
                  <a:gd name="T59" fmla="*/ 183 h 193"/>
                  <a:gd name="T60" fmla="*/ 202 w 247"/>
                  <a:gd name="T61" fmla="*/ 15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7" h="193">
                    <a:moveTo>
                      <a:pt x="202" y="157"/>
                    </a:moveTo>
                    <a:cubicBezTo>
                      <a:pt x="209" y="162"/>
                      <a:pt x="207" y="168"/>
                      <a:pt x="214" y="167"/>
                    </a:cubicBezTo>
                    <a:cubicBezTo>
                      <a:pt x="220" y="166"/>
                      <a:pt x="231" y="169"/>
                      <a:pt x="237" y="175"/>
                    </a:cubicBezTo>
                    <a:cubicBezTo>
                      <a:pt x="242" y="174"/>
                      <a:pt x="247" y="173"/>
                      <a:pt x="247" y="173"/>
                    </a:cubicBezTo>
                    <a:cubicBezTo>
                      <a:pt x="247" y="173"/>
                      <a:pt x="242" y="135"/>
                      <a:pt x="241" y="123"/>
                    </a:cubicBezTo>
                    <a:cubicBezTo>
                      <a:pt x="240" y="111"/>
                      <a:pt x="209" y="99"/>
                      <a:pt x="209" y="99"/>
                    </a:cubicBezTo>
                    <a:cubicBezTo>
                      <a:pt x="204" y="67"/>
                      <a:pt x="204" y="67"/>
                      <a:pt x="204" y="67"/>
                    </a:cubicBezTo>
                    <a:cubicBezTo>
                      <a:pt x="204" y="67"/>
                      <a:pt x="168" y="73"/>
                      <a:pt x="162" y="70"/>
                    </a:cubicBezTo>
                    <a:cubicBezTo>
                      <a:pt x="156" y="67"/>
                      <a:pt x="142" y="74"/>
                      <a:pt x="135" y="64"/>
                    </a:cubicBezTo>
                    <a:cubicBezTo>
                      <a:pt x="129" y="54"/>
                      <a:pt x="118" y="71"/>
                      <a:pt x="106" y="62"/>
                    </a:cubicBezTo>
                    <a:cubicBezTo>
                      <a:pt x="95" y="54"/>
                      <a:pt x="62" y="65"/>
                      <a:pt x="60" y="58"/>
                    </a:cubicBezTo>
                    <a:cubicBezTo>
                      <a:pt x="59" y="51"/>
                      <a:pt x="74" y="34"/>
                      <a:pt x="83" y="36"/>
                    </a:cubicBezTo>
                    <a:cubicBezTo>
                      <a:pt x="86" y="36"/>
                      <a:pt x="89" y="36"/>
                      <a:pt x="93" y="36"/>
                    </a:cubicBezTo>
                    <a:cubicBezTo>
                      <a:pt x="97" y="28"/>
                      <a:pt x="107" y="10"/>
                      <a:pt x="105" y="6"/>
                    </a:cubicBezTo>
                    <a:cubicBezTo>
                      <a:pt x="102" y="0"/>
                      <a:pt x="90" y="4"/>
                      <a:pt x="83" y="11"/>
                    </a:cubicBezTo>
                    <a:cubicBezTo>
                      <a:pt x="75" y="18"/>
                      <a:pt x="61" y="8"/>
                      <a:pt x="58" y="18"/>
                    </a:cubicBezTo>
                    <a:cubicBezTo>
                      <a:pt x="55" y="28"/>
                      <a:pt x="51" y="38"/>
                      <a:pt x="43" y="38"/>
                    </a:cubicBezTo>
                    <a:cubicBezTo>
                      <a:pt x="34" y="38"/>
                      <a:pt x="41" y="54"/>
                      <a:pt x="32" y="59"/>
                    </a:cubicBezTo>
                    <a:cubicBezTo>
                      <a:pt x="24" y="63"/>
                      <a:pt x="4" y="62"/>
                      <a:pt x="2" y="72"/>
                    </a:cubicBezTo>
                    <a:cubicBezTo>
                      <a:pt x="0" y="82"/>
                      <a:pt x="24" y="88"/>
                      <a:pt x="22" y="100"/>
                    </a:cubicBezTo>
                    <a:cubicBezTo>
                      <a:pt x="20" y="113"/>
                      <a:pt x="34" y="126"/>
                      <a:pt x="26" y="134"/>
                    </a:cubicBezTo>
                    <a:cubicBezTo>
                      <a:pt x="18" y="140"/>
                      <a:pt x="12" y="151"/>
                      <a:pt x="12" y="173"/>
                    </a:cubicBezTo>
                    <a:cubicBezTo>
                      <a:pt x="19" y="177"/>
                      <a:pt x="25" y="181"/>
                      <a:pt x="27" y="174"/>
                    </a:cubicBezTo>
                    <a:cubicBezTo>
                      <a:pt x="33" y="163"/>
                      <a:pt x="60" y="174"/>
                      <a:pt x="60" y="164"/>
                    </a:cubicBezTo>
                    <a:cubicBezTo>
                      <a:pt x="60" y="154"/>
                      <a:pt x="91" y="157"/>
                      <a:pt x="91" y="146"/>
                    </a:cubicBezTo>
                    <a:cubicBezTo>
                      <a:pt x="91" y="136"/>
                      <a:pt x="109" y="113"/>
                      <a:pt x="120" y="114"/>
                    </a:cubicBezTo>
                    <a:cubicBezTo>
                      <a:pt x="132" y="115"/>
                      <a:pt x="119" y="138"/>
                      <a:pt x="133" y="145"/>
                    </a:cubicBezTo>
                    <a:cubicBezTo>
                      <a:pt x="147" y="152"/>
                      <a:pt x="127" y="179"/>
                      <a:pt x="134" y="189"/>
                    </a:cubicBezTo>
                    <a:cubicBezTo>
                      <a:pt x="137" y="193"/>
                      <a:pt x="143" y="192"/>
                      <a:pt x="149" y="190"/>
                    </a:cubicBezTo>
                    <a:cubicBezTo>
                      <a:pt x="155" y="188"/>
                      <a:pt x="161" y="186"/>
                      <a:pt x="167" y="183"/>
                    </a:cubicBezTo>
                    <a:cubicBezTo>
                      <a:pt x="179" y="171"/>
                      <a:pt x="196" y="153"/>
                      <a:pt x="202" y="157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" name="Freeform 119">
                <a:extLst>
                  <a:ext uri="{FF2B5EF4-FFF2-40B4-BE49-F238E27FC236}">
                    <a16:creationId xmlns:a16="http://schemas.microsoft.com/office/drawing/2014/main" id="{22799A72-62F7-40C6-915B-9782B8E88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6388" y="3035300"/>
                <a:ext cx="58738" cy="58738"/>
              </a:xfrm>
              <a:custGeom>
                <a:avLst/>
                <a:gdLst>
                  <a:gd name="T0" fmla="*/ 101 w 108"/>
                  <a:gd name="T1" fmla="*/ 84 h 108"/>
                  <a:gd name="T2" fmla="*/ 81 w 108"/>
                  <a:gd name="T3" fmla="*/ 56 h 108"/>
                  <a:gd name="T4" fmla="*/ 70 w 108"/>
                  <a:gd name="T5" fmla="*/ 27 h 108"/>
                  <a:gd name="T6" fmla="*/ 61 w 108"/>
                  <a:gd name="T7" fmla="*/ 5 h 108"/>
                  <a:gd name="T8" fmla="*/ 32 w 108"/>
                  <a:gd name="T9" fmla="*/ 2 h 108"/>
                  <a:gd name="T10" fmla="*/ 0 w 108"/>
                  <a:gd name="T11" fmla="*/ 9 h 108"/>
                  <a:gd name="T12" fmla="*/ 7 w 108"/>
                  <a:gd name="T13" fmla="*/ 39 h 108"/>
                  <a:gd name="T14" fmla="*/ 32 w 108"/>
                  <a:gd name="T15" fmla="*/ 51 h 108"/>
                  <a:gd name="T16" fmla="*/ 38 w 108"/>
                  <a:gd name="T17" fmla="*/ 65 h 108"/>
                  <a:gd name="T18" fmla="*/ 41 w 108"/>
                  <a:gd name="T19" fmla="*/ 65 h 108"/>
                  <a:gd name="T20" fmla="*/ 49 w 108"/>
                  <a:gd name="T21" fmla="*/ 73 h 108"/>
                  <a:gd name="T22" fmla="*/ 65 w 108"/>
                  <a:gd name="T23" fmla="*/ 82 h 108"/>
                  <a:gd name="T24" fmla="*/ 80 w 108"/>
                  <a:gd name="T25" fmla="*/ 88 h 108"/>
                  <a:gd name="T26" fmla="*/ 87 w 108"/>
                  <a:gd name="T27" fmla="*/ 108 h 108"/>
                  <a:gd name="T28" fmla="*/ 108 w 108"/>
                  <a:gd name="T29" fmla="*/ 103 h 108"/>
                  <a:gd name="T30" fmla="*/ 101 w 108"/>
                  <a:gd name="T31" fmla="*/ 8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108">
                    <a:moveTo>
                      <a:pt x="101" y="84"/>
                    </a:moveTo>
                    <a:cubicBezTo>
                      <a:pt x="101" y="75"/>
                      <a:pt x="81" y="67"/>
                      <a:pt x="81" y="56"/>
                    </a:cubicBezTo>
                    <a:cubicBezTo>
                      <a:pt x="81" y="45"/>
                      <a:pt x="68" y="35"/>
                      <a:pt x="70" y="27"/>
                    </a:cubicBezTo>
                    <a:cubicBezTo>
                      <a:pt x="71" y="21"/>
                      <a:pt x="64" y="12"/>
                      <a:pt x="61" y="5"/>
                    </a:cubicBezTo>
                    <a:cubicBezTo>
                      <a:pt x="52" y="3"/>
                      <a:pt x="41" y="0"/>
                      <a:pt x="32" y="2"/>
                    </a:cubicBezTo>
                    <a:cubicBezTo>
                      <a:pt x="21" y="3"/>
                      <a:pt x="12" y="7"/>
                      <a:pt x="0" y="9"/>
                    </a:cubicBezTo>
                    <a:cubicBezTo>
                      <a:pt x="6" y="20"/>
                      <a:pt x="2" y="23"/>
                      <a:pt x="7" y="39"/>
                    </a:cubicBezTo>
                    <a:cubicBezTo>
                      <a:pt x="13" y="55"/>
                      <a:pt x="27" y="47"/>
                      <a:pt x="32" y="51"/>
                    </a:cubicBezTo>
                    <a:cubicBezTo>
                      <a:pt x="34" y="53"/>
                      <a:pt x="36" y="58"/>
                      <a:pt x="38" y="65"/>
                    </a:cubicBezTo>
                    <a:cubicBezTo>
                      <a:pt x="39" y="65"/>
                      <a:pt x="39" y="64"/>
                      <a:pt x="41" y="65"/>
                    </a:cubicBezTo>
                    <a:cubicBezTo>
                      <a:pt x="46" y="66"/>
                      <a:pt x="48" y="69"/>
                      <a:pt x="49" y="73"/>
                    </a:cubicBezTo>
                    <a:cubicBezTo>
                      <a:pt x="56" y="75"/>
                      <a:pt x="62" y="80"/>
                      <a:pt x="65" y="82"/>
                    </a:cubicBezTo>
                    <a:cubicBezTo>
                      <a:pt x="69" y="84"/>
                      <a:pt x="72" y="77"/>
                      <a:pt x="80" y="88"/>
                    </a:cubicBezTo>
                    <a:cubicBezTo>
                      <a:pt x="87" y="97"/>
                      <a:pt x="88" y="100"/>
                      <a:pt x="87" y="108"/>
                    </a:cubicBezTo>
                    <a:cubicBezTo>
                      <a:pt x="94" y="108"/>
                      <a:pt x="101" y="106"/>
                      <a:pt x="108" y="103"/>
                    </a:cubicBezTo>
                    <a:cubicBezTo>
                      <a:pt x="104" y="96"/>
                      <a:pt x="101" y="88"/>
                      <a:pt x="101" y="8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" name="Freeform 120">
                <a:extLst>
                  <a:ext uri="{FF2B5EF4-FFF2-40B4-BE49-F238E27FC236}">
                    <a16:creationId xmlns:a16="http://schemas.microsoft.com/office/drawing/2014/main" id="{15FF8C1F-1CB6-4AE6-AC5B-CD60930B49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81788" y="3022600"/>
                <a:ext cx="88900" cy="82550"/>
              </a:xfrm>
              <a:custGeom>
                <a:avLst/>
                <a:gdLst>
                  <a:gd name="T0" fmla="*/ 151 w 161"/>
                  <a:gd name="T1" fmla="*/ 50 h 151"/>
                  <a:gd name="T2" fmla="*/ 122 w 161"/>
                  <a:gd name="T3" fmla="*/ 7 h 151"/>
                  <a:gd name="T4" fmla="*/ 102 w 161"/>
                  <a:gd name="T5" fmla="*/ 24 h 151"/>
                  <a:gd name="T6" fmla="*/ 87 w 161"/>
                  <a:gd name="T7" fmla="*/ 24 h 151"/>
                  <a:gd name="T8" fmla="*/ 63 w 161"/>
                  <a:gd name="T9" fmla="*/ 4 h 151"/>
                  <a:gd name="T10" fmla="*/ 53 w 161"/>
                  <a:gd name="T11" fmla="*/ 0 h 151"/>
                  <a:gd name="T12" fmla="*/ 47 w 161"/>
                  <a:gd name="T13" fmla="*/ 13 h 151"/>
                  <a:gd name="T14" fmla="*/ 57 w 161"/>
                  <a:gd name="T15" fmla="*/ 30 h 151"/>
                  <a:gd name="T16" fmla="*/ 32 w 161"/>
                  <a:gd name="T17" fmla="*/ 28 h 151"/>
                  <a:gd name="T18" fmla="*/ 10 w 161"/>
                  <a:gd name="T19" fmla="*/ 20 h 151"/>
                  <a:gd name="T20" fmla="*/ 21 w 161"/>
                  <a:gd name="T21" fmla="*/ 50 h 151"/>
                  <a:gd name="T22" fmla="*/ 32 w 161"/>
                  <a:gd name="T23" fmla="*/ 79 h 151"/>
                  <a:gd name="T24" fmla="*/ 52 w 161"/>
                  <a:gd name="T25" fmla="*/ 107 h 151"/>
                  <a:gd name="T26" fmla="*/ 59 w 161"/>
                  <a:gd name="T27" fmla="*/ 126 h 151"/>
                  <a:gd name="T28" fmla="*/ 97 w 161"/>
                  <a:gd name="T29" fmla="*/ 98 h 151"/>
                  <a:gd name="T30" fmla="*/ 103 w 161"/>
                  <a:gd name="T31" fmla="*/ 132 h 151"/>
                  <a:gd name="T32" fmla="*/ 127 w 161"/>
                  <a:gd name="T33" fmla="*/ 151 h 151"/>
                  <a:gd name="T34" fmla="*/ 132 w 161"/>
                  <a:gd name="T35" fmla="*/ 129 h 151"/>
                  <a:gd name="T36" fmla="*/ 151 w 161"/>
                  <a:gd name="T37" fmla="*/ 50 h 151"/>
                  <a:gd name="T38" fmla="*/ 16 w 161"/>
                  <a:gd name="T39" fmla="*/ 105 h 151"/>
                  <a:gd name="T40" fmla="*/ 0 w 161"/>
                  <a:gd name="T41" fmla="*/ 96 h 151"/>
                  <a:gd name="T42" fmla="*/ 11 w 161"/>
                  <a:gd name="T43" fmla="*/ 116 h 151"/>
                  <a:gd name="T44" fmla="*/ 32 w 161"/>
                  <a:gd name="T45" fmla="*/ 130 h 151"/>
                  <a:gd name="T46" fmla="*/ 38 w 161"/>
                  <a:gd name="T47" fmla="*/ 131 h 151"/>
                  <a:gd name="T48" fmla="*/ 31 w 161"/>
                  <a:gd name="T49" fmla="*/ 111 h 151"/>
                  <a:gd name="T50" fmla="*/ 16 w 161"/>
                  <a:gd name="T51" fmla="*/ 10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1" h="151">
                    <a:moveTo>
                      <a:pt x="151" y="50"/>
                    </a:moveTo>
                    <a:cubicBezTo>
                      <a:pt x="147" y="41"/>
                      <a:pt x="135" y="25"/>
                      <a:pt x="122" y="7"/>
                    </a:cubicBezTo>
                    <a:cubicBezTo>
                      <a:pt x="118" y="20"/>
                      <a:pt x="104" y="16"/>
                      <a:pt x="102" y="24"/>
                    </a:cubicBezTo>
                    <a:cubicBezTo>
                      <a:pt x="99" y="33"/>
                      <a:pt x="92" y="23"/>
                      <a:pt x="87" y="24"/>
                    </a:cubicBezTo>
                    <a:cubicBezTo>
                      <a:pt x="83" y="26"/>
                      <a:pt x="73" y="6"/>
                      <a:pt x="63" y="4"/>
                    </a:cubicBezTo>
                    <a:cubicBezTo>
                      <a:pt x="60" y="4"/>
                      <a:pt x="57" y="2"/>
                      <a:pt x="53" y="0"/>
                    </a:cubicBezTo>
                    <a:cubicBezTo>
                      <a:pt x="49" y="5"/>
                      <a:pt x="45" y="10"/>
                      <a:pt x="47" y="13"/>
                    </a:cubicBezTo>
                    <a:cubicBezTo>
                      <a:pt x="49" y="19"/>
                      <a:pt x="62" y="24"/>
                      <a:pt x="57" y="30"/>
                    </a:cubicBezTo>
                    <a:cubicBezTo>
                      <a:pt x="52" y="35"/>
                      <a:pt x="37" y="33"/>
                      <a:pt x="32" y="28"/>
                    </a:cubicBezTo>
                    <a:cubicBezTo>
                      <a:pt x="27" y="22"/>
                      <a:pt x="13" y="13"/>
                      <a:pt x="10" y="20"/>
                    </a:cubicBezTo>
                    <a:cubicBezTo>
                      <a:pt x="7" y="26"/>
                      <a:pt x="23" y="41"/>
                      <a:pt x="21" y="50"/>
                    </a:cubicBezTo>
                    <a:cubicBezTo>
                      <a:pt x="19" y="58"/>
                      <a:pt x="32" y="68"/>
                      <a:pt x="32" y="79"/>
                    </a:cubicBezTo>
                    <a:cubicBezTo>
                      <a:pt x="32" y="90"/>
                      <a:pt x="52" y="98"/>
                      <a:pt x="52" y="107"/>
                    </a:cubicBezTo>
                    <a:cubicBezTo>
                      <a:pt x="52" y="111"/>
                      <a:pt x="55" y="119"/>
                      <a:pt x="59" y="126"/>
                    </a:cubicBezTo>
                    <a:cubicBezTo>
                      <a:pt x="74" y="118"/>
                      <a:pt x="87" y="104"/>
                      <a:pt x="97" y="98"/>
                    </a:cubicBezTo>
                    <a:cubicBezTo>
                      <a:pt x="112" y="89"/>
                      <a:pt x="106" y="126"/>
                      <a:pt x="103" y="132"/>
                    </a:cubicBezTo>
                    <a:cubicBezTo>
                      <a:pt x="102" y="136"/>
                      <a:pt x="114" y="146"/>
                      <a:pt x="127" y="151"/>
                    </a:cubicBezTo>
                    <a:cubicBezTo>
                      <a:pt x="126" y="143"/>
                      <a:pt x="128" y="135"/>
                      <a:pt x="132" y="129"/>
                    </a:cubicBezTo>
                    <a:cubicBezTo>
                      <a:pt x="148" y="106"/>
                      <a:pt x="161" y="70"/>
                      <a:pt x="151" y="50"/>
                    </a:cubicBezTo>
                    <a:close/>
                    <a:moveTo>
                      <a:pt x="16" y="105"/>
                    </a:moveTo>
                    <a:cubicBezTo>
                      <a:pt x="13" y="103"/>
                      <a:pt x="7" y="98"/>
                      <a:pt x="0" y="96"/>
                    </a:cubicBezTo>
                    <a:cubicBezTo>
                      <a:pt x="2" y="102"/>
                      <a:pt x="2" y="111"/>
                      <a:pt x="11" y="116"/>
                    </a:cubicBezTo>
                    <a:cubicBezTo>
                      <a:pt x="25" y="123"/>
                      <a:pt x="4" y="126"/>
                      <a:pt x="32" y="130"/>
                    </a:cubicBezTo>
                    <a:cubicBezTo>
                      <a:pt x="34" y="131"/>
                      <a:pt x="36" y="131"/>
                      <a:pt x="38" y="131"/>
                    </a:cubicBezTo>
                    <a:cubicBezTo>
                      <a:pt x="39" y="123"/>
                      <a:pt x="38" y="120"/>
                      <a:pt x="31" y="111"/>
                    </a:cubicBezTo>
                    <a:cubicBezTo>
                      <a:pt x="23" y="100"/>
                      <a:pt x="20" y="107"/>
                      <a:pt x="16" y="105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" name="Freeform 121">
                <a:extLst>
                  <a:ext uri="{FF2B5EF4-FFF2-40B4-BE49-F238E27FC236}">
                    <a16:creationId xmlns:a16="http://schemas.microsoft.com/office/drawing/2014/main" id="{62776EB5-4CFB-46B2-9B90-8C3FD3EF1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1189" y="3108325"/>
                <a:ext cx="250825" cy="209550"/>
              </a:xfrm>
              <a:custGeom>
                <a:avLst/>
                <a:gdLst>
                  <a:gd name="T0" fmla="*/ 446 w 463"/>
                  <a:gd name="T1" fmla="*/ 54 h 384"/>
                  <a:gd name="T2" fmla="*/ 434 w 463"/>
                  <a:gd name="T3" fmla="*/ 44 h 384"/>
                  <a:gd name="T4" fmla="*/ 399 w 463"/>
                  <a:gd name="T5" fmla="*/ 70 h 384"/>
                  <a:gd name="T6" fmla="*/ 382 w 463"/>
                  <a:gd name="T7" fmla="*/ 77 h 384"/>
                  <a:gd name="T8" fmla="*/ 366 w 463"/>
                  <a:gd name="T9" fmla="*/ 76 h 384"/>
                  <a:gd name="T10" fmla="*/ 365 w 463"/>
                  <a:gd name="T11" fmla="*/ 32 h 384"/>
                  <a:gd name="T12" fmla="*/ 352 w 463"/>
                  <a:gd name="T13" fmla="*/ 1 h 384"/>
                  <a:gd name="T14" fmla="*/ 323 w 463"/>
                  <a:gd name="T15" fmla="*/ 33 h 384"/>
                  <a:gd name="T16" fmla="*/ 292 w 463"/>
                  <a:gd name="T17" fmla="*/ 51 h 384"/>
                  <a:gd name="T18" fmla="*/ 259 w 463"/>
                  <a:gd name="T19" fmla="*/ 61 h 384"/>
                  <a:gd name="T20" fmla="*/ 232 w 463"/>
                  <a:gd name="T21" fmla="*/ 53 h 384"/>
                  <a:gd name="T22" fmla="*/ 205 w 463"/>
                  <a:gd name="T23" fmla="*/ 42 h 384"/>
                  <a:gd name="T24" fmla="*/ 178 w 463"/>
                  <a:gd name="T25" fmla="*/ 36 h 384"/>
                  <a:gd name="T26" fmla="*/ 153 w 463"/>
                  <a:gd name="T27" fmla="*/ 54 h 384"/>
                  <a:gd name="T28" fmla="*/ 134 w 463"/>
                  <a:gd name="T29" fmla="*/ 91 h 384"/>
                  <a:gd name="T30" fmla="*/ 88 w 463"/>
                  <a:gd name="T31" fmla="*/ 122 h 384"/>
                  <a:gd name="T32" fmla="*/ 60 w 463"/>
                  <a:gd name="T33" fmla="*/ 134 h 384"/>
                  <a:gd name="T34" fmla="*/ 37 w 463"/>
                  <a:gd name="T35" fmla="*/ 126 h 384"/>
                  <a:gd name="T36" fmla="*/ 23 w 463"/>
                  <a:gd name="T37" fmla="*/ 144 h 384"/>
                  <a:gd name="T38" fmla="*/ 10 w 463"/>
                  <a:gd name="T39" fmla="*/ 173 h 384"/>
                  <a:gd name="T40" fmla="*/ 7 w 463"/>
                  <a:gd name="T41" fmla="*/ 206 h 384"/>
                  <a:gd name="T42" fmla="*/ 7 w 463"/>
                  <a:gd name="T43" fmla="*/ 246 h 384"/>
                  <a:gd name="T44" fmla="*/ 12 w 463"/>
                  <a:gd name="T45" fmla="*/ 288 h 384"/>
                  <a:gd name="T46" fmla="*/ 43 w 463"/>
                  <a:gd name="T47" fmla="*/ 308 h 384"/>
                  <a:gd name="T48" fmla="*/ 10 w 463"/>
                  <a:gd name="T49" fmla="*/ 361 h 384"/>
                  <a:gd name="T50" fmla="*/ 17 w 463"/>
                  <a:gd name="T51" fmla="*/ 373 h 384"/>
                  <a:gd name="T52" fmla="*/ 66 w 463"/>
                  <a:gd name="T53" fmla="*/ 379 h 384"/>
                  <a:gd name="T54" fmla="*/ 196 w 463"/>
                  <a:gd name="T55" fmla="*/ 361 h 384"/>
                  <a:gd name="T56" fmla="*/ 193 w 463"/>
                  <a:gd name="T57" fmla="*/ 323 h 384"/>
                  <a:gd name="T58" fmla="*/ 219 w 463"/>
                  <a:gd name="T59" fmla="*/ 305 h 384"/>
                  <a:gd name="T60" fmla="*/ 241 w 463"/>
                  <a:gd name="T61" fmla="*/ 299 h 384"/>
                  <a:gd name="T62" fmla="*/ 275 w 463"/>
                  <a:gd name="T63" fmla="*/ 285 h 384"/>
                  <a:gd name="T64" fmla="*/ 290 w 463"/>
                  <a:gd name="T65" fmla="*/ 269 h 384"/>
                  <a:gd name="T66" fmla="*/ 300 w 463"/>
                  <a:gd name="T67" fmla="*/ 229 h 384"/>
                  <a:gd name="T68" fmla="*/ 322 w 463"/>
                  <a:gd name="T69" fmla="*/ 214 h 384"/>
                  <a:gd name="T70" fmla="*/ 312 w 463"/>
                  <a:gd name="T71" fmla="*/ 189 h 384"/>
                  <a:gd name="T72" fmla="*/ 348 w 463"/>
                  <a:gd name="T73" fmla="*/ 191 h 384"/>
                  <a:gd name="T74" fmla="*/ 351 w 463"/>
                  <a:gd name="T75" fmla="*/ 161 h 384"/>
                  <a:gd name="T76" fmla="*/ 366 w 463"/>
                  <a:gd name="T77" fmla="*/ 134 h 384"/>
                  <a:gd name="T78" fmla="*/ 360 w 463"/>
                  <a:gd name="T79" fmla="*/ 112 h 384"/>
                  <a:gd name="T80" fmla="*/ 365 w 463"/>
                  <a:gd name="T81" fmla="*/ 93 h 384"/>
                  <a:gd name="T82" fmla="*/ 370 w 463"/>
                  <a:gd name="T83" fmla="*/ 91 h 384"/>
                  <a:gd name="T84" fmla="*/ 387 w 463"/>
                  <a:gd name="T85" fmla="*/ 84 h 384"/>
                  <a:gd name="T86" fmla="*/ 430 w 463"/>
                  <a:gd name="T87" fmla="*/ 69 h 384"/>
                  <a:gd name="T88" fmla="*/ 463 w 463"/>
                  <a:gd name="T89" fmla="*/ 58 h 384"/>
                  <a:gd name="T90" fmla="*/ 446 w 463"/>
                  <a:gd name="T91" fmla="*/ 5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3" h="384">
                    <a:moveTo>
                      <a:pt x="446" y="54"/>
                    </a:moveTo>
                    <a:cubicBezTo>
                      <a:pt x="439" y="55"/>
                      <a:pt x="441" y="49"/>
                      <a:pt x="434" y="44"/>
                    </a:cubicBezTo>
                    <a:cubicBezTo>
                      <a:pt x="428" y="40"/>
                      <a:pt x="411" y="58"/>
                      <a:pt x="399" y="70"/>
                    </a:cubicBezTo>
                    <a:cubicBezTo>
                      <a:pt x="393" y="73"/>
                      <a:pt x="387" y="75"/>
                      <a:pt x="382" y="77"/>
                    </a:cubicBezTo>
                    <a:cubicBezTo>
                      <a:pt x="375" y="79"/>
                      <a:pt x="369" y="80"/>
                      <a:pt x="366" y="76"/>
                    </a:cubicBezTo>
                    <a:cubicBezTo>
                      <a:pt x="359" y="66"/>
                      <a:pt x="379" y="39"/>
                      <a:pt x="365" y="32"/>
                    </a:cubicBezTo>
                    <a:cubicBezTo>
                      <a:pt x="351" y="25"/>
                      <a:pt x="364" y="2"/>
                      <a:pt x="352" y="1"/>
                    </a:cubicBezTo>
                    <a:cubicBezTo>
                      <a:pt x="341" y="0"/>
                      <a:pt x="323" y="23"/>
                      <a:pt x="323" y="33"/>
                    </a:cubicBezTo>
                    <a:cubicBezTo>
                      <a:pt x="323" y="44"/>
                      <a:pt x="292" y="41"/>
                      <a:pt x="292" y="51"/>
                    </a:cubicBezTo>
                    <a:cubicBezTo>
                      <a:pt x="292" y="61"/>
                      <a:pt x="265" y="50"/>
                      <a:pt x="259" y="61"/>
                    </a:cubicBezTo>
                    <a:cubicBezTo>
                      <a:pt x="254" y="73"/>
                      <a:pt x="240" y="53"/>
                      <a:pt x="232" y="53"/>
                    </a:cubicBezTo>
                    <a:cubicBezTo>
                      <a:pt x="223" y="53"/>
                      <a:pt x="216" y="38"/>
                      <a:pt x="205" y="42"/>
                    </a:cubicBezTo>
                    <a:cubicBezTo>
                      <a:pt x="193" y="47"/>
                      <a:pt x="187" y="38"/>
                      <a:pt x="178" y="36"/>
                    </a:cubicBezTo>
                    <a:cubicBezTo>
                      <a:pt x="169" y="35"/>
                      <a:pt x="163" y="58"/>
                      <a:pt x="153" y="54"/>
                    </a:cubicBezTo>
                    <a:cubicBezTo>
                      <a:pt x="143" y="50"/>
                      <a:pt x="137" y="76"/>
                      <a:pt x="134" y="91"/>
                    </a:cubicBezTo>
                    <a:cubicBezTo>
                      <a:pt x="130" y="106"/>
                      <a:pt x="87" y="106"/>
                      <a:pt x="88" y="122"/>
                    </a:cubicBezTo>
                    <a:cubicBezTo>
                      <a:pt x="89" y="138"/>
                      <a:pt x="63" y="144"/>
                      <a:pt x="60" y="134"/>
                    </a:cubicBezTo>
                    <a:cubicBezTo>
                      <a:pt x="57" y="123"/>
                      <a:pt x="41" y="129"/>
                      <a:pt x="37" y="126"/>
                    </a:cubicBezTo>
                    <a:cubicBezTo>
                      <a:pt x="33" y="123"/>
                      <a:pt x="22" y="129"/>
                      <a:pt x="23" y="144"/>
                    </a:cubicBezTo>
                    <a:cubicBezTo>
                      <a:pt x="24" y="159"/>
                      <a:pt x="12" y="168"/>
                      <a:pt x="10" y="173"/>
                    </a:cubicBezTo>
                    <a:cubicBezTo>
                      <a:pt x="9" y="179"/>
                      <a:pt x="2" y="197"/>
                      <a:pt x="7" y="206"/>
                    </a:cubicBezTo>
                    <a:cubicBezTo>
                      <a:pt x="12" y="215"/>
                      <a:pt x="0" y="229"/>
                      <a:pt x="7" y="246"/>
                    </a:cubicBezTo>
                    <a:cubicBezTo>
                      <a:pt x="13" y="262"/>
                      <a:pt x="9" y="282"/>
                      <a:pt x="12" y="288"/>
                    </a:cubicBezTo>
                    <a:cubicBezTo>
                      <a:pt x="14" y="294"/>
                      <a:pt x="38" y="291"/>
                      <a:pt x="43" y="308"/>
                    </a:cubicBezTo>
                    <a:cubicBezTo>
                      <a:pt x="49" y="324"/>
                      <a:pt x="12" y="352"/>
                      <a:pt x="10" y="361"/>
                    </a:cubicBezTo>
                    <a:cubicBezTo>
                      <a:pt x="10" y="364"/>
                      <a:pt x="13" y="369"/>
                      <a:pt x="17" y="373"/>
                    </a:cubicBezTo>
                    <a:cubicBezTo>
                      <a:pt x="31" y="374"/>
                      <a:pt x="50" y="376"/>
                      <a:pt x="66" y="379"/>
                    </a:cubicBezTo>
                    <a:cubicBezTo>
                      <a:pt x="87" y="384"/>
                      <a:pt x="194" y="365"/>
                      <a:pt x="196" y="361"/>
                    </a:cubicBezTo>
                    <a:cubicBezTo>
                      <a:pt x="198" y="356"/>
                      <a:pt x="192" y="329"/>
                      <a:pt x="193" y="323"/>
                    </a:cubicBezTo>
                    <a:cubicBezTo>
                      <a:pt x="194" y="318"/>
                      <a:pt x="207" y="304"/>
                      <a:pt x="219" y="305"/>
                    </a:cubicBezTo>
                    <a:cubicBezTo>
                      <a:pt x="230" y="306"/>
                      <a:pt x="241" y="309"/>
                      <a:pt x="241" y="299"/>
                    </a:cubicBezTo>
                    <a:cubicBezTo>
                      <a:pt x="241" y="289"/>
                      <a:pt x="272" y="277"/>
                      <a:pt x="275" y="285"/>
                    </a:cubicBezTo>
                    <a:cubicBezTo>
                      <a:pt x="278" y="294"/>
                      <a:pt x="289" y="291"/>
                      <a:pt x="290" y="269"/>
                    </a:cubicBezTo>
                    <a:cubicBezTo>
                      <a:pt x="291" y="247"/>
                      <a:pt x="289" y="230"/>
                      <a:pt x="300" y="229"/>
                    </a:cubicBezTo>
                    <a:cubicBezTo>
                      <a:pt x="312" y="228"/>
                      <a:pt x="323" y="220"/>
                      <a:pt x="322" y="214"/>
                    </a:cubicBezTo>
                    <a:cubicBezTo>
                      <a:pt x="321" y="207"/>
                      <a:pt x="308" y="194"/>
                      <a:pt x="312" y="189"/>
                    </a:cubicBezTo>
                    <a:cubicBezTo>
                      <a:pt x="316" y="185"/>
                      <a:pt x="344" y="201"/>
                      <a:pt x="348" y="191"/>
                    </a:cubicBezTo>
                    <a:cubicBezTo>
                      <a:pt x="352" y="181"/>
                      <a:pt x="346" y="170"/>
                      <a:pt x="351" y="161"/>
                    </a:cubicBezTo>
                    <a:cubicBezTo>
                      <a:pt x="356" y="152"/>
                      <a:pt x="367" y="143"/>
                      <a:pt x="366" y="134"/>
                    </a:cubicBezTo>
                    <a:cubicBezTo>
                      <a:pt x="365" y="125"/>
                      <a:pt x="367" y="120"/>
                      <a:pt x="360" y="112"/>
                    </a:cubicBezTo>
                    <a:cubicBezTo>
                      <a:pt x="354" y="104"/>
                      <a:pt x="357" y="95"/>
                      <a:pt x="365" y="93"/>
                    </a:cubicBezTo>
                    <a:cubicBezTo>
                      <a:pt x="367" y="93"/>
                      <a:pt x="368" y="92"/>
                      <a:pt x="370" y="91"/>
                    </a:cubicBezTo>
                    <a:cubicBezTo>
                      <a:pt x="377" y="90"/>
                      <a:pt x="382" y="88"/>
                      <a:pt x="387" y="84"/>
                    </a:cubicBezTo>
                    <a:cubicBezTo>
                      <a:pt x="399" y="74"/>
                      <a:pt x="421" y="66"/>
                      <a:pt x="430" y="69"/>
                    </a:cubicBezTo>
                    <a:cubicBezTo>
                      <a:pt x="437" y="72"/>
                      <a:pt x="453" y="70"/>
                      <a:pt x="463" y="58"/>
                    </a:cubicBezTo>
                    <a:cubicBezTo>
                      <a:pt x="457" y="55"/>
                      <a:pt x="450" y="53"/>
                      <a:pt x="446" y="54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" name="Freeform 122">
                <a:extLst>
                  <a:ext uri="{FF2B5EF4-FFF2-40B4-BE49-F238E27FC236}">
                    <a16:creationId xmlns:a16="http://schemas.microsoft.com/office/drawing/2014/main" id="{3279546F-0050-4798-8335-0A18B4D00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714" y="3140075"/>
                <a:ext cx="288925" cy="303213"/>
              </a:xfrm>
              <a:custGeom>
                <a:avLst/>
                <a:gdLst>
                  <a:gd name="T0" fmla="*/ 507 w 532"/>
                  <a:gd name="T1" fmla="*/ 58 h 557"/>
                  <a:gd name="T2" fmla="*/ 491 w 532"/>
                  <a:gd name="T3" fmla="*/ 30 h 557"/>
                  <a:gd name="T4" fmla="*/ 461 w 532"/>
                  <a:gd name="T5" fmla="*/ 2 h 557"/>
                  <a:gd name="T6" fmla="*/ 452 w 532"/>
                  <a:gd name="T7" fmla="*/ 4 h 557"/>
                  <a:gd name="T8" fmla="*/ 446 w 532"/>
                  <a:gd name="T9" fmla="*/ 0 h 557"/>
                  <a:gd name="T10" fmla="*/ 413 w 532"/>
                  <a:gd name="T11" fmla="*/ 11 h 557"/>
                  <a:gd name="T12" fmla="*/ 370 w 532"/>
                  <a:gd name="T13" fmla="*/ 26 h 557"/>
                  <a:gd name="T14" fmla="*/ 353 w 532"/>
                  <a:gd name="T15" fmla="*/ 33 h 557"/>
                  <a:gd name="T16" fmla="*/ 348 w 532"/>
                  <a:gd name="T17" fmla="*/ 35 h 557"/>
                  <a:gd name="T18" fmla="*/ 343 w 532"/>
                  <a:gd name="T19" fmla="*/ 54 h 557"/>
                  <a:gd name="T20" fmla="*/ 349 w 532"/>
                  <a:gd name="T21" fmla="*/ 76 h 557"/>
                  <a:gd name="T22" fmla="*/ 334 w 532"/>
                  <a:gd name="T23" fmla="*/ 103 h 557"/>
                  <a:gd name="T24" fmla="*/ 331 w 532"/>
                  <a:gd name="T25" fmla="*/ 133 h 557"/>
                  <a:gd name="T26" fmla="*/ 295 w 532"/>
                  <a:gd name="T27" fmla="*/ 131 h 557"/>
                  <a:gd name="T28" fmla="*/ 305 w 532"/>
                  <a:gd name="T29" fmla="*/ 156 h 557"/>
                  <a:gd name="T30" fmla="*/ 283 w 532"/>
                  <a:gd name="T31" fmla="*/ 171 h 557"/>
                  <a:gd name="T32" fmla="*/ 273 w 532"/>
                  <a:gd name="T33" fmla="*/ 211 h 557"/>
                  <a:gd name="T34" fmla="*/ 258 w 532"/>
                  <a:gd name="T35" fmla="*/ 227 h 557"/>
                  <a:gd name="T36" fmla="*/ 224 w 532"/>
                  <a:gd name="T37" fmla="*/ 241 h 557"/>
                  <a:gd name="T38" fmla="*/ 202 w 532"/>
                  <a:gd name="T39" fmla="*/ 247 h 557"/>
                  <a:gd name="T40" fmla="*/ 176 w 532"/>
                  <a:gd name="T41" fmla="*/ 265 h 557"/>
                  <a:gd name="T42" fmla="*/ 179 w 532"/>
                  <a:gd name="T43" fmla="*/ 303 h 557"/>
                  <a:gd name="T44" fmla="*/ 49 w 532"/>
                  <a:gd name="T45" fmla="*/ 321 h 557"/>
                  <a:gd name="T46" fmla="*/ 0 w 532"/>
                  <a:gd name="T47" fmla="*/ 315 h 557"/>
                  <a:gd name="T48" fmla="*/ 15 w 532"/>
                  <a:gd name="T49" fmla="*/ 335 h 557"/>
                  <a:gd name="T50" fmla="*/ 48 w 532"/>
                  <a:gd name="T51" fmla="*/ 367 h 557"/>
                  <a:gd name="T52" fmla="*/ 63 w 532"/>
                  <a:gd name="T53" fmla="*/ 409 h 557"/>
                  <a:gd name="T54" fmla="*/ 71 w 532"/>
                  <a:gd name="T55" fmla="*/ 437 h 557"/>
                  <a:gd name="T56" fmla="*/ 42 w 532"/>
                  <a:gd name="T57" fmla="*/ 447 h 557"/>
                  <a:gd name="T58" fmla="*/ 21 w 532"/>
                  <a:gd name="T59" fmla="*/ 483 h 557"/>
                  <a:gd name="T60" fmla="*/ 31 w 532"/>
                  <a:gd name="T61" fmla="*/ 483 h 557"/>
                  <a:gd name="T62" fmla="*/ 51 w 532"/>
                  <a:gd name="T63" fmla="*/ 491 h 557"/>
                  <a:gd name="T64" fmla="*/ 168 w 532"/>
                  <a:gd name="T65" fmla="*/ 476 h 557"/>
                  <a:gd name="T66" fmla="*/ 202 w 532"/>
                  <a:gd name="T67" fmla="*/ 518 h 557"/>
                  <a:gd name="T68" fmla="*/ 206 w 532"/>
                  <a:gd name="T69" fmla="*/ 539 h 557"/>
                  <a:gd name="T70" fmla="*/ 234 w 532"/>
                  <a:gd name="T71" fmla="*/ 554 h 557"/>
                  <a:gd name="T72" fmla="*/ 239 w 532"/>
                  <a:gd name="T73" fmla="*/ 557 h 557"/>
                  <a:gd name="T74" fmla="*/ 241 w 532"/>
                  <a:gd name="T75" fmla="*/ 555 h 557"/>
                  <a:gd name="T76" fmla="*/ 270 w 532"/>
                  <a:gd name="T77" fmla="*/ 531 h 557"/>
                  <a:gd name="T78" fmla="*/ 301 w 532"/>
                  <a:gd name="T79" fmla="*/ 530 h 557"/>
                  <a:gd name="T80" fmla="*/ 325 w 532"/>
                  <a:gd name="T81" fmla="*/ 522 h 557"/>
                  <a:gd name="T82" fmla="*/ 314 w 532"/>
                  <a:gd name="T83" fmla="*/ 488 h 557"/>
                  <a:gd name="T84" fmla="*/ 300 w 532"/>
                  <a:gd name="T85" fmla="*/ 450 h 557"/>
                  <a:gd name="T86" fmla="*/ 279 w 532"/>
                  <a:gd name="T87" fmla="*/ 423 h 557"/>
                  <a:gd name="T88" fmla="*/ 303 w 532"/>
                  <a:gd name="T89" fmla="*/ 388 h 557"/>
                  <a:gd name="T90" fmla="*/ 328 w 532"/>
                  <a:gd name="T91" fmla="*/ 391 h 557"/>
                  <a:gd name="T92" fmla="*/ 349 w 532"/>
                  <a:gd name="T93" fmla="*/ 390 h 557"/>
                  <a:gd name="T94" fmla="*/ 367 w 532"/>
                  <a:gd name="T95" fmla="*/ 362 h 557"/>
                  <a:gd name="T96" fmla="*/ 394 w 532"/>
                  <a:gd name="T97" fmla="*/ 342 h 557"/>
                  <a:gd name="T98" fmla="*/ 406 w 532"/>
                  <a:gd name="T99" fmla="*/ 303 h 557"/>
                  <a:gd name="T100" fmla="*/ 425 w 532"/>
                  <a:gd name="T101" fmla="*/ 285 h 557"/>
                  <a:gd name="T102" fmla="*/ 441 w 532"/>
                  <a:gd name="T103" fmla="*/ 264 h 557"/>
                  <a:gd name="T104" fmla="*/ 447 w 532"/>
                  <a:gd name="T105" fmla="*/ 236 h 557"/>
                  <a:gd name="T106" fmla="*/ 464 w 532"/>
                  <a:gd name="T107" fmla="*/ 208 h 557"/>
                  <a:gd name="T108" fmla="*/ 448 w 532"/>
                  <a:gd name="T109" fmla="*/ 192 h 557"/>
                  <a:gd name="T110" fmla="*/ 429 w 532"/>
                  <a:gd name="T111" fmla="*/ 157 h 557"/>
                  <a:gd name="T112" fmla="*/ 424 w 532"/>
                  <a:gd name="T113" fmla="*/ 121 h 557"/>
                  <a:gd name="T114" fmla="*/ 441 w 532"/>
                  <a:gd name="T115" fmla="*/ 101 h 557"/>
                  <a:gd name="T116" fmla="*/ 489 w 532"/>
                  <a:gd name="T117" fmla="*/ 111 h 557"/>
                  <a:gd name="T118" fmla="*/ 521 w 532"/>
                  <a:gd name="T119" fmla="*/ 96 h 557"/>
                  <a:gd name="T120" fmla="*/ 532 w 532"/>
                  <a:gd name="T121" fmla="*/ 73 h 557"/>
                  <a:gd name="T122" fmla="*/ 507 w 532"/>
                  <a:gd name="T123" fmla="*/ 58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2" h="557">
                    <a:moveTo>
                      <a:pt x="507" y="58"/>
                    </a:moveTo>
                    <a:cubicBezTo>
                      <a:pt x="492" y="49"/>
                      <a:pt x="491" y="35"/>
                      <a:pt x="491" y="30"/>
                    </a:cubicBezTo>
                    <a:cubicBezTo>
                      <a:pt x="491" y="25"/>
                      <a:pt x="474" y="13"/>
                      <a:pt x="461" y="2"/>
                    </a:cubicBezTo>
                    <a:cubicBezTo>
                      <a:pt x="460" y="2"/>
                      <a:pt x="456" y="3"/>
                      <a:pt x="452" y="4"/>
                    </a:cubicBezTo>
                    <a:cubicBezTo>
                      <a:pt x="450" y="2"/>
                      <a:pt x="448" y="1"/>
                      <a:pt x="446" y="0"/>
                    </a:cubicBezTo>
                    <a:cubicBezTo>
                      <a:pt x="436" y="12"/>
                      <a:pt x="420" y="14"/>
                      <a:pt x="413" y="11"/>
                    </a:cubicBezTo>
                    <a:cubicBezTo>
                      <a:pt x="404" y="8"/>
                      <a:pt x="382" y="16"/>
                      <a:pt x="370" y="26"/>
                    </a:cubicBezTo>
                    <a:cubicBezTo>
                      <a:pt x="365" y="30"/>
                      <a:pt x="360" y="32"/>
                      <a:pt x="353" y="33"/>
                    </a:cubicBezTo>
                    <a:cubicBezTo>
                      <a:pt x="351" y="34"/>
                      <a:pt x="350" y="35"/>
                      <a:pt x="348" y="35"/>
                    </a:cubicBezTo>
                    <a:cubicBezTo>
                      <a:pt x="340" y="37"/>
                      <a:pt x="337" y="46"/>
                      <a:pt x="343" y="54"/>
                    </a:cubicBezTo>
                    <a:cubicBezTo>
                      <a:pt x="350" y="62"/>
                      <a:pt x="348" y="67"/>
                      <a:pt x="349" y="76"/>
                    </a:cubicBezTo>
                    <a:cubicBezTo>
                      <a:pt x="350" y="85"/>
                      <a:pt x="339" y="94"/>
                      <a:pt x="334" y="103"/>
                    </a:cubicBezTo>
                    <a:cubicBezTo>
                      <a:pt x="329" y="112"/>
                      <a:pt x="335" y="123"/>
                      <a:pt x="331" y="133"/>
                    </a:cubicBezTo>
                    <a:cubicBezTo>
                      <a:pt x="327" y="143"/>
                      <a:pt x="299" y="127"/>
                      <a:pt x="295" y="131"/>
                    </a:cubicBezTo>
                    <a:cubicBezTo>
                      <a:pt x="291" y="136"/>
                      <a:pt x="304" y="149"/>
                      <a:pt x="305" y="156"/>
                    </a:cubicBezTo>
                    <a:cubicBezTo>
                      <a:pt x="306" y="162"/>
                      <a:pt x="295" y="170"/>
                      <a:pt x="283" y="171"/>
                    </a:cubicBezTo>
                    <a:cubicBezTo>
                      <a:pt x="272" y="172"/>
                      <a:pt x="274" y="189"/>
                      <a:pt x="273" y="211"/>
                    </a:cubicBezTo>
                    <a:cubicBezTo>
                      <a:pt x="272" y="233"/>
                      <a:pt x="261" y="236"/>
                      <a:pt x="258" y="227"/>
                    </a:cubicBezTo>
                    <a:cubicBezTo>
                      <a:pt x="255" y="219"/>
                      <a:pt x="224" y="231"/>
                      <a:pt x="224" y="241"/>
                    </a:cubicBezTo>
                    <a:cubicBezTo>
                      <a:pt x="224" y="251"/>
                      <a:pt x="213" y="248"/>
                      <a:pt x="202" y="247"/>
                    </a:cubicBezTo>
                    <a:cubicBezTo>
                      <a:pt x="190" y="246"/>
                      <a:pt x="177" y="260"/>
                      <a:pt x="176" y="265"/>
                    </a:cubicBezTo>
                    <a:cubicBezTo>
                      <a:pt x="175" y="271"/>
                      <a:pt x="181" y="298"/>
                      <a:pt x="179" y="303"/>
                    </a:cubicBezTo>
                    <a:cubicBezTo>
                      <a:pt x="177" y="307"/>
                      <a:pt x="70" y="326"/>
                      <a:pt x="49" y="321"/>
                    </a:cubicBezTo>
                    <a:cubicBezTo>
                      <a:pt x="33" y="318"/>
                      <a:pt x="14" y="316"/>
                      <a:pt x="0" y="315"/>
                    </a:cubicBezTo>
                    <a:cubicBezTo>
                      <a:pt x="5" y="321"/>
                      <a:pt x="13" y="328"/>
                      <a:pt x="15" y="335"/>
                    </a:cubicBezTo>
                    <a:cubicBezTo>
                      <a:pt x="19" y="348"/>
                      <a:pt x="33" y="360"/>
                      <a:pt x="48" y="367"/>
                    </a:cubicBezTo>
                    <a:cubicBezTo>
                      <a:pt x="63" y="375"/>
                      <a:pt x="56" y="406"/>
                      <a:pt x="63" y="409"/>
                    </a:cubicBezTo>
                    <a:cubicBezTo>
                      <a:pt x="71" y="412"/>
                      <a:pt x="81" y="435"/>
                      <a:pt x="71" y="437"/>
                    </a:cubicBezTo>
                    <a:cubicBezTo>
                      <a:pt x="61" y="438"/>
                      <a:pt x="52" y="441"/>
                      <a:pt x="42" y="447"/>
                    </a:cubicBezTo>
                    <a:cubicBezTo>
                      <a:pt x="32" y="453"/>
                      <a:pt x="21" y="466"/>
                      <a:pt x="21" y="483"/>
                    </a:cubicBezTo>
                    <a:cubicBezTo>
                      <a:pt x="25" y="482"/>
                      <a:pt x="28" y="483"/>
                      <a:pt x="31" y="483"/>
                    </a:cubicBezTo>
                    <a:cubicBezTo>
                      <a:pt x="39" y="485"/>
                      <a:pt x="45" y="487"/>
                      <a:pt x="51" y="491"/>
                    </a:cubicBezTo>
                    <a:cubicBezTo>
                      <a:pt x="90" y="479"/>
                      <a:pt x="130" y="473"/>
                      <a:pt x="168" y="476"/>
                    </a:cubicBezTo>
                    <a:cubicBezTo>
                      <a:pt x="192" y="478"/>
                      <a:pt x="203" y="499"/>
                      <a:pt x="202" y="518"/>
                    </a:cubicBezTo>
                    <a:cubicBezTo>
                      <a:pt x="205" y="525"/>
                      <a:pt x="202" y="532"/>
                      <a:pt x="206" y="539"/>
                    </a:cubicBezTo>
                    <a:cubicBezTo>
                      <a:pt x="211" y="548"/>
                      <a:pt x="220" y="546"/>
                      <a:pt x="234" y="554"/>
                    </a:cubicBezTo>
                    <a:cubicBezTo>
                      <a:pt x="236" y="555"/>
                      <a:pt x="238" y="556"/>
                      <a:pt x="239" y="557"/>
                    </a:cubicBezTo>
                    <a:cubicBezTo>
                      <a:pt x="240" y="556"/>
                      <a:pt x="241" y="555"/>
                      <a:pt x="241" y="555"/>
                    </a:cubicBezTo>
                    <a:cubicBezTo>
                      <a:pt x="249" y="544"/>
                      <a:pt x="250" y="527"/>
                      <a:pt x="270" y="531"/>
                    </a:cubicBezTo>
                    <a:cubicBezTo>
                      <a:pt x="291" y="535"/>
                      <a:pt x="289" y="527"/>
                      <a:pt x="301" y="530"/>
                    </a:cubicBezTo>
                    <a:cubicBezTo>
                      <a:pt x="312" y="533"/>
                      <a:pt x="320" y="531"/>
                      <a:pt x="325" y="522"/>
                    </a:cubicBezTo>
                    <a:cubicBezTo>
                      <a:pt x="330" y="513"/>
                      <a:pt x="320" y="496"/>
                      <a:pt x="314" y="488"/>
                    </a:cubicBezTo>
                    <a:cubicBezTo>
                      <a:pt x="307" y="481"/>
                      <a:pt x="298" y="465"/>
                      <a:pt x="300" y="450"/>
                    </a:cubicBezTo>
                    <a:cubicBezTo>
                      <a:pt x="301" y="435"/>
                      <a:pt x="279" y="435"/>
                      <a:pt x="279" y="423"/>
                    </a:cubicBezTo>
                    <a:cubicBezTo>
                      <a:pt x="279" y="412"/>
                      <a:pt x="300" y="393"/>
                      <a:pt x="303" y="388"/>
                    </a:cubicBezTo>
                    <a:cubicBezTo>
                      <a:pt x="307" y="384"/>
                      <a:pt x="324" y="400"/>
                      <a:pt x="328" y="391"/>
                    </a:cubicBezTo>
                    <a:cubicBezTo>
                      <a:pt x="331" y="382"/>
                      <a:pt x="343" y="388"/>
                      <a:pt x="349" y="390"/>
                    </a:cubicBezTo>
                    <a:cubicBezTo>
                      <a:pt x="356" y="391"/>
                      <a:pt x="366" y="375"/>
                      <a:pt x="367" y="362"/>
                    </a:cubicBezTo>
                    <a:cubicBezTo>
                      <a:pt x="368" y="348"/>
                      <a:pt x="390" y="347"/>
                      <a:pt x="394" y="342"/>
                    </a:cubicBezTo>
                    <a:cubicBezTo>
                      <a:pt x="397" y="338"/>
                      <a:pt x="404" y="309"/>
                      <a:pt x="406" y="303"/>
                    </a:cubicBezTo>
                    <a:cubicBezTo>
                      <a:pt x="409" y="297"/>
                      <a:pt x="425" y="301"/>
                      <a:pt x="425" y="285"/>
                    </a:cubicBezTo>
                    <a:cubicBezTo>
                      <a:pt x="425" y="269"/>
                      <a:pt x="433" y="266"/>
                      <a:pt x="441" y="264"/>
                    </a:cubicBezTo>
                    <a:cubicBezTo>
                      <a:pt x="448" y="263"/>
                      <a:pt x="446" y="248"/>
                      <a:pt x="447" y="236"/>
                    </a:cubicBezTo>
                    <a:cubicBezTo>
                      <a:pt x="448" y="224"/>
                      <a:pt x="453" y="211"/>
                      <a:pt x="464" y="208"/>
                    </a:cubicBezTo>
                    <a:cubicBezTo>
                      <a:pt x="474" y="205"/>
                      <a:pt x="460" y="189"/>
                      <a:pt x="448" y="192"/>
                    </a:cubicBezTo>
                    <a:cubicBezTo>
                      <a:pt x="437" y="195"/>
                      <a:pt x="429" y="157"/>
                      <a:pt x="429" y="157"/>
                    </a:cubicBezTo>
                    <a:cubicBezTo>
                      <a:pt x="429" y="157"/>
                      <a:pt x="430" y="126"/>
                      <a:pt x="424" y="121"/>
                    </a:cubicBezTo>
                    <a:cubicBezTo>
                      <a:pt x="418" y="117"/>
                      <a:pt x="427" y="101"/>
                      <a:pt x="441" y="101"/>
                    </a:cubicBezTo>
                    <a:cubicBezTo>
                      <a:pt x="455" y="101"/>
                      <a:pt x="480" y="118"/>
                      <a:pt x="489" y="111"/>
                    </a:cubicBezTo>
                    <a:cubicBezTo>
                      <a:pt x="498" y="104"/>
                      <a:pt x="516" y="99"/>
                      <a:pt x="521" y="96"/>
                    </a:cubicBezTo>
                    <a:cubicBezTo>
                      <a:pt x="525" y="94"/>
                      <a:pt x="530" y="80"/>
                      <a:pt x="532" y="73"/>
                    </a:cubicBezTo>
                    <a:cubicBezTo>
                      <a:pt x="526" y="69"/>
                      <a:pt x="517" y="63"/>
                      <a:pt x="507" y="58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" name="Freeform 124">
                <a:extLst>
                  <a:ext uri="{FF2B5EF4-FFF2-40B4-BE49-F238E27FC236}">
                    <a16:creationId xmlns:a16="http://schemas.microsoft.com/office/drawing/2014/main" id="{42AC444A-B13B-422E-8924-AEDD053F1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014" y="5021267"/>
                <a:ext cx="46038" cy="33338"/>
              </a:xfrm>
              <a:custGeom>
                <a:avLst/>
                <a:gdLst>
                  <a:gd name="T0" fmla="*/ 39 w 85"/>
                  <a:gd name="T1" fmla="*/ 11 h 61"/>
                  <a:gd name="T2" fmla="*/ 28 w 85"/>
                  <a:gd name="T3" fmla="*/ 53 h 61"/>
                  <a:gd name="T4" fmla="*/ 54 w 85"/>
                  <a:gd name="T5" fmla="*/ 53 h 61"/>
                  <a:gd name="T6" fmla="*/ 82 w 85"/>
                  <a:gd name="T7" fmla="*/ 38 h 61"/>
                  <a:gd name="T8" fmla="*/ 39 w 85"/>
                  <a:gd name="T9" fmla="*/ 1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61">
                    <a:moveTo>
                      <a:pt x="39" y="11"/>
                    </a:moveTo>
                    <a:cubicBezTo>
                      <a:pt x="35" y="0"/>
                      <a:pt x="0" y="39"/>
                      <a:pt x="28" y="53"/>
                    </a:cubicBezTo>
                    <a:cubicBezTo>
                      <a:pt x="40" y="59"/>
                      <a:pt x="46" y="45"/>
                      <a:pt x="54" y="53"/>
                    </a:cubicBezTo>
                    <a:cubicBezTo>
                      <a:pt x="62" y="61"/>
                      <a:pt x="79" y="58"/>
                      <a:pt x="82" y="38"/>
                    </a:cubicBezTo>
                    <a:cubicBezTo>
                      <a:pt x="85" y="19"/>
                      <a:pt x="43" y="22"/>
                      <a:pt x="39" y="1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" name="Freeform 125">
                <a:extLst>
                  <a:ext uri="{FF2B5EF4-FFF2-40B4-BE49-F238E27FC236}">
                    <a16:creationId xmlns:a16="http://schemas.microsoft.com/office/drawing/2014/main" id="{7B2BCE03-0AAB-4BB1-832B-01B283912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2478" y="2725736"/>
                <a:ext cx="36513" cy="203200"/>
              </a:xfrm>
              <a:custGeom>
                <a:avLst/>
                <a:gdLst>
                  <a:gd name="T0" fmla="*/ 51 w 67"/>
                  <a:gd name="T1" fmla="*/ 330 h 375"/>
                  <a:gd name="T2" fmla="*/ 29 w 67"/>
                  <a:gd name="T3" fmla="*/ 285 h 375"/>
                  <a:gd name="T4" fmla="*/ 39 w 67"/>
                  <a:gd name="T5" fmla="*/ 225 h 375"/>
                  <a:gd name="T6" fmla="*/ 60 w 67"/>
                  <a:gd name="T7" fmla="*/ 209 h 375"/>
                  <a:gd name="T8" fmla="*/ 53 w 67"/>
                  <a:gd name="T9" fmla="*/ 165 h 375"/>
                  <a:gd name="T10" fmla="*/ 34 w 67"/>
                  <a:gd name="T11" fmla="*/ 71 h 375"/>
                  <a:gd name="T12" fmla="*/ 7 w 67"/>
                  <a:gd name="T13" fmla="*/ 0 h 375"/>
                  <a:gd name="T14" fmla="*/ 6 w 67"/>
                  <a:gd name="T15" fmla="*/ 37 h 375"/>
                  <a:gd name="T16" fmla="*/ 17 w 67"/>
                  <a:gd name="T17" fmla="*/ 111 h 375"/>
                  <a:gd name="T18" fmla="*/ 14 w 67"/>
                  <a:gd name="T19" fmla="*/ 254 h 375"/>
                  <a:gd name="T20" fmla="*/ 8 w 67"/>
                  <a:gd name="T21" fmla="*/ 359 h 375"/>
                  <a:gd name="T22" fmla="*/ 29 w 67"/>
                  <a:gd name="T23" fmla="*/ 335 h 375"/>
                  <a:gd name="T24" fmla="*/ 57 w 67"/>
                  <a:gd name="T25" fmla="*/ 363 h 375"/>
                  <a:gd name="T26" fmla="*/ 51 w 67"/>
                  <a:gd name="T27" fmla="*/ 33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375">
                    <a:moveTo>
                      <a:pt x="51" y="330"/>
                    </a:moveTo>
                    <a:cubicBezTo>
                      <a:pt x="41" y="332"/>
                      <a:pt x="34" y="303"/>
                      <a:pt x="29" y="285"/>
                    </a:cubicBezTo>
                    <a:cubicBezTo>
                      <a:pt x="24" y="268"/>
                      <a:pt x="39" y="247"/>
                      <a:pt x="39" y="225"/>
                    </a:cubicBezTo>
                    <a:cubicBezTo>
                      <a:pt x="39" y="210"/>
                      <a:pt x="49" y="206"/>
                      <a:pt x="60" y="209"/>
                    </a:cubicBezTo>
                    <a:cubicBezTo>
                      <a:pt x="58" y="193"/>
                      <a:pt x="56" y="178"/>
                      <a:pt x="53" y="165"/>
                    </a:cubicBezTo>
                    <a:cubicBezTo>
                      <a:pt x="48" y="133"/>
                      <a:pt x="42" y="101"/>
                      <a:pt x="34" y="71"/>
                    </a:cubicBezTo>
                    <a:cubicBezTo>
                      <a:pt x="27" y="45"/>
                      <a:pt x="12" y="25"/>
                      <a:pt x="7" y="0"/>
                    </a:cubicBezTo>
                    <a:cubicBezTo>
                      <a:pt x="3" y="6"/>
                      <a:pt x="11" y="20"/>
                      <a:pt x="6" y="37"/>
                    </a:cubicBezTo>
                    <a:cubicBezTo>
                      <a:pt x="0" y="59"/>
                      <a:pt x="9" y="91"/>
                      <a:pt x="17" y="111"/>
                    </a:cubicBezTo>
                    <a:cubicBezTo>
                      <a:pt x="24" y="131"/>
                      <a:pt x="6" y="237"/>
                      <a:pt x="14" y="254"/>
                    </a:cubicBezTo>
                    <a:cubicBezTo>
                      <a:pt x="21" y="272"/>
                      <a:pt x="1" y="350"/>
                      <a:pt x="8" y="359"/>
                    </a:cubicBezTo>
                    <a:cubicBezTo>
                      <a:pt x="20" y="375"/>
                      <a:pt x="12" y="338"/>
                      <a:pt x="29" y="335"/>
                    </a:cubicBezTo>
                    <a:cubicBezTo>
                      <a:pt x="46" y="332"/>
                      <a:pt x="46" y="357"/>
                      <a:pt x="57" y="363"/>
                    </a:cubicBezTo>
                    <a:cubicBezTo>
                      <a:pt x="67" y="368"/>
                      <a:pt x="60" y="327"/>
                      <a:pt x="51" y="33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" name="Freeform 126">
                <a:extLst>
                  <a:ext uri="{FF2B5EF4-FFF2-40B4-BE49-F238E27FC236}">
                    <a16:creationId xmlns:a16="http://schemas.microsoft.com/office/drawing/2014/main" id="{13FE1E74-A1CE-4EDA-A06C-D279714B8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965" y="2657474"/>
                <a:ext cx="111125" cy="123825"/>
              </a:xfrm>
              <a:custGeom>
                <a:avLst/>
                <a:gdLst>
                  <a:gd name="T0" fmla="*/ 157 w 203"/>
                  <a:gd name="T1" fmla="*/ 136 h 229"/>
                  <a:gd name="T2" fmla="*/ 76 w 203"/>
                  <a:gd name="T3" fmla="*/ 194 h 229"/>
                  <a:gd name="T4" fmla="*/ 5 w 203"/>
                  <a:gd name="T5" fmla="*/ 219 h 229"/>
                  <a:gd name="T6" fmla="*/ 66 w 203"/>
                  <a:gd name="T7" fmla="*/ 174 h 229"/>
                  <a:gd name="T8" fmla="*/ 152 w 203"/>
                  <a:gd name="T9" fmla="*/ 80 h 229"/>
                  <a:gd name="T10" fmla="*/ 193 w 203"/>
                  <a:gd name="T11" fmla="*/ 4 h 229"/>
                  <a:gd name="T12" fmla="*/ 157 w 203"/>
                  <a:gd name="T13" fmla="*/ 13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229">
                    <a:moveTo>
                      <a:pt x="157" y="136"/>
                    </a:moveTo>
                    <a:cubicBezTo>
                      <a:pt x="130" y="164"/>
                      <a:pt x="76" y="171"/>
                      <a:pt x="76" y="194"/>
                    </a:cubicBezTo>
                    <a:cubicBezTo>
                      <a:pt x="76" y="217"/>
                      <a:pt x="10" y="229"/>
                      <a:pt x="5" y="219"/>
                    </a:cubicBezTo>
                    <a:cubicBezTo>
                      <a:pt x="0" y="210"/>
                      <a:pt x="53" y="207"/>
                      <a:pt x="66" y="174"/>
                    </a:cubicBezTo>
                    <a:cubicBezTo>
                      <a:pt x="79" y="141"/>
                      <a:pt x="128" y="124"/>
                      <a:pt x="152" y="80"/>
                    </a:cubicBezTo>
                    <a:cubicBezTo>
                      <a:pt x="169" y="48"/>
                      <a:pt x="183" y="0"/>
                      <a:pt x="193" y="4"/>
                    </a:cubicBezTo>
                    <a:cubicBezTo>
                      <a:pt x="203" y="7"/>
                      <a:pt x="184" y="108"/>
                      <a:pt x="157" y="136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" name="Freeform 72">
                <a:extLst>
                  <a:ext uri="{FF2B5EF4-FFF2-40B4-BE49-F238E27FC236}">
                    <a16:creationId xmlns:a16="http://schemas.microsoft.com/office/drawing/2014/main" id="{9B4AF539-A7AA-4DA6-A882-14E4D7730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286" y="3514726"/>
                <a:ext cx="52388" cy="50800"/>
              </a:xfrm>
              <a:custGeom>
                <a:avLst/>
                <a:gdLst>
                  <a:gd name="T0" fmla="*/ 45 w 96"/>
                  <a:gd name="T1" fmla="*/ 8 h 93"/>
                  <a:gd name="T2" fmla="*/ 66 w 96"/>
                  <a:gd name="T3" fmla="*/ 59 h 93"/>
                  <a:gd name="T4" fmla="*/ 3 w 96"/>
                  <a:gd name="T5" fmla="*/ 73 h 93"/>
                  <a:gd name="T6" fmla="*/ 45 w 96"/>
                  <a:gd name="T7" fmla="*/ 84 h 93"/>
                  <a:gd name="T8" fmla="*/ 89 w 96"/>
                  <a:gd name="T9" fmla="*/ 91 h 93"/>
                  <a:gd name="T10" fmla="*/ 96 w 96"/>
                  <a:gd name="T11" fmla="*/ 19 h 93"/>
                  <a:gd name="T12" fmla="*/ 45 w 96"/>
                  <a:gd name="T13" fmla="*/ 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3">
                    <a:moveTo>
                      <a:pt x="45" y="8"/>
                    </a:moveTo>
                    <a:cubicBezTo>
                      <a:pt x="30" y="20"/>
                      <a:pt x="66" y="45"/>
                      <a:pt x="66" y="59"/>
                    </a:cubicBezTo>
                    <a:cubicBezTo>
                      <a:pt x="66" y="74"/>
                      <a:pt x="9" y="57"/>
                      <a:pt x="3" y="73"/>
                    </a:cubicBezTo>
                    <a:cubicBezTo>
                      <a:pt x="0" y="81"/>
                      <a:pt x="23" y="93"/>
                      <a:pt x="45" y="84"/>
                    </a:cubicBezTo>
                    <a:cubicBezTo>
                      <a:pt x="65" y="77"/>
                      <a:pt x="78" y="85"/>
                      <a:pt x="89" y="91"/>
                    </a:cubicBezTo>
                    <a:cubicBezTo>
                      <a:pt x="91" y="66"/>
                      <a:pt x="93" y="38"/>
                      <a:pt x="96" y="19"/>
                    </a:cubicBezTo>
                    <a:cubicBezTo>
                      <a:pt x="78" y="13"/>
                      <a:pt x="55" y="0"/>
                      <a:pt x="45" y="8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" name="Freeform 73">
                <a:extLst>
                  <a:ext uri="{FF2B5EF4-FFF2-40B4-BE49-F238E27FC236}">
                    <a16:creationId xmlns:a16="http://schemas.microsoft.com/office/drawing/2014/main" id="{996BAD92-E08D-4AB9-BB4A-4E20E7D32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911" y="3521076"/>
                <a:ext cx="60325" cy="47625"/>
              </a:xfrm>
              <a:custGeom>
                <a:avLst/>
                <a:gdLst>
                  <a:gd name="T0" fmla="*/ 43 w 110"/>
                  <a:gd name="T1" fmla="*/ 63 h 86"/>
                  <a:gd name="T2" fmla="*/ 110 w 110"/>
                  <a:gd name="T3" fmla="*/ 48 h 86"/>
                  <a:gd name="T4" fmla="*/ 24 w 110"/>
                  <a:gd name="T5" fmla="*/ 7 h 86"/>
                  <a:gd name="T6" fmla="*/ 7 w 110"/>
                  <a:gd name="T7" fmla="*/ 6 h 86"/>
                  <a:gd name="T8" fmla="*/ 0 w 110"/>
                  <a:gd name="T9" fmla="*/ 78 h 86"/>
                  <a:gd name="T10" fmla="*/ 3 w 110"/>
                  <a:gd name="T11" fmla="*/ 80 h 86"/>
                  <a:gd name="T12" fmla="*/ 43 w 110"/>
                  <a:gd name="T13" fmla="*/ 6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86">
                    <a:moveTo>
                      <a:pt x="43" y="63"/>
                    </a:moveTo>
                    <a:cubicBezTo>
                      <a:pt x="68" y="53"/>
                      <a:pt x="110" y="71"/>
                      <a:pt x="110" y="48"/>
                    </a:cubicBezTo>
                    <a:cubicBezTo>
                      <a:pt x="110" y="25"/>
                      <a:pt x="41" y="0"/>
                      <a:pt x="24" y="7"/>
                    </a:cubicBezTo>
                    <a:cubicBezTo>
                      <a:pt x="19" y="8"/>
                      <a:pt x="13" y="8"/>
                      <a:pt x="7" y="6"/>
                    </a:cubicBezTo>
                    <a:cubicBezTo>
                      <a:pt x="4" y="25"/>
                      <a:pt x="2" y="53"/>
                      <a:pt x="0" y="78"/>
                    </a:cubicBezTo>
                    <a:cubicBezTo>
                      <a:pt x="1" y="79"/>
                      <a:pt x="2" y="79"/>
                      <a:pt x="3" y="80"/>
                    </a:cubicBezTo>
                    <a:cubicBezTo>
                      <a:pt x="14" y="86"/>
                      <a:pt x="17" y="73"/>
                      <a:pt x="43" y="6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" name="Freeform 90">
                <a:extLst>
                  <a:ext uri="{FF2B5EF4-FFF2-40B4-BE49-F238E27FC236}">
                    <a16:creationId xmlns:a16="http://schemas.microsoft.com/office/drawing/2014/main" id="{B5E4313D-8862-41A3-BFA6-CE6DD65CE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898" y="3444876"/>
                <a:ext cx="187325" cy="76200"/>
              </a:xfrm>
              <a:custGeom>
                <a:avLst/>
                <a:gdLst>
                  <a:gd name="T0" fmla="*/ 276 w 342"/>
                  <a:gd name="T1" fmla="*/ 90 h 141"/>
                  <a:gd name="T2" fmla="*/ 120 w 342"/>
                  <a:gd name="T3" fmla="*/ 17 h 141"/>
                  <a:gd name="T4" fmla="*/ 6 w 342"/>
                  <a:gd name="T5" fmla="*/ 63 h 141"/>
                  <a:gd name="T6" fmla="*/ 62 w 342"/>
                  <a:gd name="T7" fmla="*/ 33 h 141"/>
                  <a:gd name="T8" fmla="*/ 93 w 342"/>
                  <a:gd name="T9" fmla="*/ 48 h 141"/>
                  <a:gd name="T10" fmla="*/ 148 w 342"/>
                  <a:gd name="T11" fmla="*/ 63 h 141"/>
                  <a:gd name="T12" fmla="*/ 216 w 342"/>
                  <a:gd name="T13" fmla="*/ 105 h 141"/>
                  <a:gd name="T14" fmla="*/ 232 w 342"/>
                  <a:gd name="T15" fmla="*/ 134 h 141"/>
                  <a:gd name="T16" fmla="*/ 336 w 342"/>
                  <a:gd name="T17" fmla="*/ 131 h 141"/>
                  <a:gd name="T18" fmla="*/ 276 w 342"/>
                  <a:gd name="T19" fmla="*/ 9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2" h="141">
                    <a:moveTo>
                      <a:pt x="276" y="90"/>
                    </a:moveTo>
                    <a:cubicBezTo>
                      <a:pt x="255" y="90"/>
                      <a:pt x="185" y="33"/>
                      <a:pt x="120" y="17"/>
                    </a:cubicBezTo>
                    <a:cubicBezTo>
                      <a:pt x="56" y="0"/>
                      <a:pt x="0" y="54"/>
                      <a:pt x="6" y="63"/>
                    </a:cubicBezTo>
                    <a:cubicBezTo>
                      <a:pt x="15" y="76"/>
                      <a:pt x="46" y="47"/>
                      <a:pt x="62" y="33"/>
                    </a:cubicBezTo>
                    <a:cubicBezTo>
                      <a:pt x="78" y="20"/>
                      <a:pt x="92" y="40"/>
                      <a:pt x="93" y="48"/>
                    </a:cubicBezTo>
                    <a:cubicBezTo>
                      <a:pt x="95" y="57"/>
                      <a:pt x="115" y="62"/>
                      <a:pt x="148" y="63"/>
                    </a:cubicBezTo>
                    <a:cubicBezTo>
                      <a:pt x="180" y="65"/>
                      <a:pt x="185" y="96"/>
                      <a:pt x="216" y="105"/>
                    </a:cubicBezTo>
                    <a:cubicBezTo>
                      <a:pt x="247" y="113"/>
                      <a:pt x="216" y="128"/>
                      <a:pt x="232" y="134"/>
                    </a:cubicBezTo>
                    <a:cubicBezTo>
                      <a:pt x="247" y="141"/>
                      <a:pt x="330" y="139"/>
                      <a:pt x="336" y="131"/>
                    </a:cubicBezTo>
                    <a:cubicBezTo>
                      <a:pt x="342" y="123"/>
                      <a:pt x="297" y="90"/>
                      <a:pt x="276" y="9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" name="Freeform 91">
                <a:extLst>
                  <a:ext uri="{FF2B5EF4-FFF2-40B4-BE49-F238E27FC236}">
                    <a16:creationId xmlns:a16="http://schemas.microsoft.com/office/drawing/2014/main" id="{77305F7B-E3DD-42CE-A043-A7B1722CA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848" y="3548063"/>
                <a:ext cx="41275" cy="15875"/>
              </a:xfrm>
              <a:custGeom>
                <a:avLst/>
                <a:gdLst>
                  <a:gd name="T0" fmla="*/ 62 w 76"/>
                  <a:gd name="T1" fmla="*/ 23 h 29"/>
                  <a:gd name="T2" fmla="*/ 73 w 76"/>
                  <a:gd name="T3" fmla="*/ 27 h 29"/>
                  <a:gd name="T4" fmla="*/ 7 w 76"/>
                  <a:gd name="T5" fmla="*/ 14 h 29"/>
                  <a:gd name="T6" fmla="*/ 33 w 76"/>
                  <a:gd name="T7" fmla="*/ 29 h 29"/>
                  <a:gd name="T8" fmla="*/ 62 w 76"/>
                  <a:gd name="T9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29">
                    <a:moveTo>
                      <a:pt x="62" y="23"/>
                    </a:moveTo>
                    <a:cubicBezTo>
                      <a:pt x="66" y="24"/>
                      <a:pt x="70" y="25"/>
                      <a:pt x="73" y="27"/>
                    </a:cubicBezTo>
                    <a:cubicBezTo>
                      <a:pt x="76" y="12"/>
                      <a:pt x="0" y="0"/>
                      <a:pt x="7" y="14"/>
                    </a:cubicBezTo>
                    <a:cubicBezTo>
                      <a:pt x="10" y="19"/>
                      <a:pt x="21" y="25"/>
                      <a:pt x="33" y="29"/>
                    </a:cubicBezTo>
                    <a:cubicBezTo>
                      <a:pt x="42" y="23"/>
                      <a:pt x="53" y="21"/>
                      <a:pt x="62" y="2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" name="Freeform 92">
                <a:extLst>
                  <a:ext uri="{FF2B5EF4-FFF2-40B4-BE49-F238E27FC236}">
                    <a16:creationId xmlns:a16="http://schemas.microsoft.com/office/drawing/2014/main" id="{7E33202B-2A70-4817-971B-D1883EBE3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111" y="3544888"/>
                <a:ext cx="39688" cy="15875"/>
              </a:xfrm>
              <a:custGeom>
                <a:avLst/>
                <a:gdLst>
                  <a:gd name="T0" fmla="*/ 19 w 72"/>
                  <a:gd name="T1" fmla="*/ 30 h 30"/>
                  <a:gd name="T2" fmla="*/ 47 w 72"/>
                  <a:gd name="T3" fmla="*/ 26 h 30"/>
                  <a:gd name="T4" fmla="*/ 59 w 72"/>
                  <a:gd name="T5" fmla="*/ 30 h 30"/>
                  <a:gd name="T6" fmla="*/ 66 w 72"/>
                  <a:gd name="T7" fmla="*/ 23 h 30"/>
                  <a:gd name="T8" fmla="*/ 13 w 72"/>
                  <a:gd name="T9" fmla="*/ 23 h 30"/>
                  <a:gd name="T10" fmla="*/ 19 w 72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30">
                    <a:moveTo>
                      <a:pt x="19" y="30"/>
                    </a:moveTo>
                    <a:cubicBezTo>
                      <a:pt x="27" y="25"/>
                      <a:pt x="37" y="23"/>
                      <a:pt x="47" y="26"/>
                    </a:cubicBezTo>
                    <a:cubicBezTo>
                      <a:pt x="51" y="27"/>
                      <a:pt x="55" y="28"/>
                      <a:pt x="59" y="30"/>
                    </a:cubicBezTo>
                    <a:cubicBezTo>
                      <a:pt x="62" y="28"/>
                      <a:pt x="65" y="25"/>
                      <a:pt x="66" y="23"/>
                    </a:cubicBezTo>
                    <a:cubicBezTo>
                      <a:pt x="72" y="7"/>
                      <a:pt x="0" y="0"/>
                      <a:pt x="13" y="23"/>
                    </a:cubicBezTo>
                    <a:cubicBezTo>
                      <a:pt x="15" y="26"/>
                      <a:pt x="16" y="28"/>
                      <a:pt x="19" y="3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" name="Freeform 118">
                <a:extLst>
                  <a:ext uri="{FF2B5EF4-FFF2-40B4-BE49-F238E27FC236}">
                    <a16:creationId xmlns:a16="http://schemas.microsoft.com/office/drawing/2014/main" id="{F5DCC70C-D73F-44FF-B44A-88023E189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611" y="3408363"/>
                <a:ext cx="15875" cy="31750"/>
              </a:xfrm>
              <a:custGeom>
                <a:avLst/>
                <a:gdLst>
                  <a:gd name="T0" fmla="*/ 12 w 27"/>
                  <a:gd name="T1" fmla="*/ 3 h 58"/>
                  <a:gd name="T2" fmla="*/ 10 w 27"/>
                  <a:gd name="T3" fmla="*/ 0 h 58"/>
                  <a:gd name="T4" fmla="*/ 6 w 27"/>
                  <a:gd name="T5" fmla="*/ 0 h 58"/>
                  <a:gd name="T6" fmla="*/ 2 w 27"/>
                  <a:gd name="T7" fmla="*/ 0 h 58"/>
                  <a:gd name="T8" fmla="*/ 0 w 27"/>
                  <a:gd name="T9" fmla="*/ 13 h 58"/>
                  <a:gd name="T10" fmla="*/ 11 w 27"/>
                  <a:gd name="T11" fmla="*/ 39 h 58"/>
                  <a:gd name="T12" fmla="*/ 24 w 27"/>
                  <a:gd name="T13" fmla="*/ 53 h 58"/>
                  <a:gd name="T14" fmla="*/ 15 w 27"/>
                  <a:gd name="T15" fmla="*/ 31 h 58"/>
                  <a:gd name="T16" fmla="*/ 12 w 27"/>
                  <a:gd name="T17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8">
                    <a:moveTo>
                      <a:pt x="12" y="3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3"/>
                      <a:pt x="0" y="8"/>
                      <a:pt x="0" y="13"/>
                    </a:cubicBezTo>
                    <a:cubicBezTo>
                      <a:pt x="0" y="28"/>
                      <a:pt x="10" y="30"/>
                      <a:pt x="11" y="39"/>
                    </a:cubicBezTo>
                    <a:cubicBezTo>
                      <a:pt x="11" y="47"/>
                      <a:pt x="22" y="58"/>
                      <a:pt x="24" y="53"/>
                    </a:cubicBezTo>
                    <a:cubicBezTo>
                      <a:pt x="27" y="45"/>
                      <a:pt x="16" y="37"/>
                      <a:pt x="15" y="31"/>
                    </a:cubicBezTo>
                    <a:cubicBezTo>
                      <a:pt x="14" y="24"/>
                      <a:pt x="18" y="16"/>
                      <a:pt x="12" y="3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7" name="Freeform 128">
              <a:extLst>
                <a:ext uri="{FF2B5EF4-FFF2-40B4-BE49-F238E27FC236}">
                  <a16:creationId xmlns:a16="http://schemas.microsoft.com/office/drawing/2014/main" id="{836FCA33-7D17-47E4-AA96-6C5B2BECB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4" y="3382963"/>
              <a:ext cx="82550" cy="79375"/>
            </a:xfrm>
            <a:custGeom>
              <a:avLst/>
              <a:gdLst>
                <a:gd name="T0" fmla="*/ 24 w 153"/>
                <a:gd name="T1" fmla="*/ 134 h 144"/>
                <a:gd name="T2" fmla="*/ 99 w 153"/>
                <a:gd name="T3" fmla="*/ 144 h 144"/>
                <a:gd name="T4" fmla="*/ 110 w 153"/>
                <a:gd name="T5" fmla="*/ 113 h 144"/>
                <a:gd name="T6" fmla="*/ 130 w 153"/>
                <a:gd name="T7" fmla="*/ 83 h 144"/>
                <a:gd name="T8" fmla="*/ 130 w 153"/>
                <a:gd name="T9" fmla="*/ 55 h 144"/>
                <a:gd name="T10" fmla="*/ 142 w 153"/>
                <a:gd name="T11" fmla="*/ 55 h 144"/>
                <a:gd name="T12" fmla="*/ 153 w 153"/>
                <a:gd name="T13" fmla="*/ 47 h 144"/>
                <a:gd name="T14" fmla="*/ 144 w 153"/>
                <a:gd name="T15" fmla="*/ 1 h 144"/>
                <a:gd name="T16" fmla="*/ 106 w 153"/>
                <a:gd name="T17" fmla="*/ 51 h 144"/>
                <a:gd name="T18" fmla="*/ 45 w 153"/>
                <a:gd name="T19" fmla="*/ 84 h 144"/>
                <a:gd name="T20" fmla="*/ 7 w 153"/>
                <a:gd name="T21" fmla="*/ 96 h 144"/>
                <a:gd name="T22" fmla="*/ 0 w 153"/>
                <a:gd name="T23" fmla="*/ 94 h 144"/>
                <a:gd name="T24" fmla="*/ 24 w 153"/>
                <a:gd name="T25" fmla="*/ 13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3" h="144">
                  <a:moveTo>
                    <a:pt x="24" y="134"/>
                  </a:moveTo>
                  <a:cubicBezTo>
                    <a:pt x="28" y="136"/>
                    <a:pt x="79" y="143"/>
                    <a:pt x="99" y="144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55"/>
                    <a:pt x="142" y="55"/>
                    <a:pt x="142" y="55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49" y="24"/>
                    <a:pt x="148" y="1"/>
                    <a:pt x="144" y="1"/>
                  </a:cubicBezTo>
                  <a:cubicBezTo>
                    <a:pt x="139" y="0"/>
                    <a:pt x="115" y="30"/>
                    <a:pt x="106" y="51"/>
                  </a:cubicBezTo>
                  <a:cubicBezTo>
                    <a:pt x="96" y="73"/>
                    <a:pt x="69" y="89"/>
                    <a:pt x="45" y="84"/>
                  </a:cubicBezTo>
                  <a:cubicBezTo>
                    <a:pt x="21" y="79"/>
                    <a:pt x="13" y="91"/>
                    <a:pt x="7" y="96"/>
                  </a:cubicBezTo>
                  <a:cubicBezTo>
                    <a:pt x="5" y="97"/>
                    <a:pt x="3" y="96"/>
                    <a:pt x="0" y="94"/>
                  </a:cubicBezTo>
                  <a:cubicBezTo>
                    <a:pt x="3" y="115"/>
                    <a:pt x="21" y="131"/>
                    <a:pt x="24" y="134"/>
                  </a:cubicBezTo>
                  <a:close/>
                </a:path>
              </a:pathLst>
            </a:custGeom>
            <a:solidFill>
              <a:srgbClr val="3D86C6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064A7C0-8139-43D1-906A-EED0779BF72C}"/>
                </a:ext>
              </a:extLst>
            </p:cNvPr>
            <p:cNvGrpSpPr/>
            <p:nvPr/>
          </p:nvGrpSpPr>
          <p:grpSpPr>
            <a:xfrm>
              <a:off x="2940046" y="1630359"/>
              <a:ext cx="2036766" cy="1785942"/>
              <a:chOff x="2940046" y="1654171"/>
              <a:chExt cx="2036766" cy="1785942"/>
            </a:xfrm>
          </p:grpSpPr>
          <p:grpSp>
            <p:nvGrpSpPr>
              <p:cNvPr id="133" name="Group 132">
                <a:extLst>
                  <a:ext uri="{FF2B5EF4-FFF2-40B4-BE49-F238E27FC236}">
                    <a16:creationId xmlns:a16="http://schemas.microsoft.com/office/drawing/2014/main" id="{0A3EF656-7A8E-4A3C-B74C-06781DB1E88B}"/>
                  </a:ext>
                </a:extLst>
              </p:cNvPr>
              <p:cNvGrpSpPr/>
              <p:nvPr/>
            </p:nvGrpSpPr>
            <p:grpSpPr>
              <a:xfrm>
                <a:off x="2940046" y="2182810"/>
                <a:ext cx="1781178" cy="1257303"/>
                <a:chOff x="2940046" y="2182810"/>
                <a:chExt cx="1781178" cy="1257303"/>
              </a:xfrm>
            </p:grpSpPr>
            <p:sp>
              <p:nvSpPr>
                <p:cNvPr id="170" name="Freeform 164">
                  <a:extLst>
                    <a:ext uri="{FF2B5EF4-FFF2-40B4-BE49-F238E27FC236}">
                      <a16:creationId xmlns:a16="http://schemas.microsoft.com/office/drawing/2014/main" id="{D9F15512-3CB6-48EA-B5D1-ACC9BF27A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6810" y="2851149"/>
                  <a:ext cx="1014414" cy="588964"/>
                </a:xfrm>
                <a:custGeom>
                  <a:avLst/>
                  <a:gdLst>
                    <a:gd name="T0" fmla="*/ 1712 w 1863"/>
                    <a:gd name="T1" fmla="*/ 215 h 1082"/>
                    <a:gd name="T2" fmla="*/ 1497 w 1863"/>
                    <a:gd name="T3" fmla="*/ 293 h 1082"/>
                    <a:gd name="T4" fmla="*/ 1390 w 1863"/>
                    <a:gd name="T5" fmla="*/ 372 h 1082"/>
                    <a:gd name="T6" fmla="*/ 1358 w 1863"/>
                    <a:gd name="T7" fmla="*/ 314 h 1082"/>
                    <a:gd name="T8" fmla="*/ 1275 w 1863"/>
                    <a:gd name="T9" fmla="*/ 198 h 1082"/>
                    <a:gd name="T10" fmla="*/ 1186 w 1863"/>
                    <a:gd name="T11" fmla="*/ 289 h 1082"/>
                    <a:gd name="T12" fmla="*/ 1313 w 1863"/>
                    <a:gd name="T13" fmla="*/ 157 h 1082"/>
                    <a:gd name="T14" fmla="*/ 1201 w 1863"/>
                    <a:gd name="T15" fmla="*/ 147 h 1082"/>
                    <a:gd name="T16" fmla="*/ 1051 w 1863"/>
                    <a:gd name="T17" fmla="*/ 130 h 1082"/>
                    <a:gd name="T18" fmla="*/ 1058 w 1863"/>
                    <a:gd name="T19" fmla="*/ 62 h 1082"/>
                    <a:gd name="T20" fmla="*/ 961 w 1863"/>
                    <a:gd name="T21" fmla="*/ 9 h 1082"/>
                    <a:gd name="T22" fmla="*/ 72 w 1863"/>
                    <a:gd name="T23" fmla="*/ 75 h 1082"/>
                    <a:gd name="T24" fmla="*/ 47 w 1863"/>
                    <a:gd name="T25" fmla="*/ 57 h 1082"/>
                    <a:gd name="T26" fmla="*/ 27 w 1863"/>
                    <a:gd name="T27" fmla="*/ 144 h 1082"/>
                    <a:gd name="T28" fmla="*/ 27 w 1863"/>
                    <a:gd name="T29" fmla="*/ 274 h 1082"/>
                    <a:gd name="T30" fmla="*/ 34 w 1863"/>
                    <a:gd name="T31" fmla="*/ 492 h 1082"/>
                    <a:gd name="T32" fmla="*/ 133 w 1863"/>
                    <a:gd name="T33" fmla="*/ 667 h 1082"/>
                    <a:gd name="T34" fmla="*/ 180 w 1863"/>
                    <a:gd name="T35" fmla="*/ 700 h 1082"/>
                    <a:gd name="T36" fmla="*/ 318 w 1863"/>
                    <a:gd name="T37" fmla="*/ 760 h 1082"/>
                    <a:gd name="T38" fmla="*/ 539 w 1863"/>
                    <a:gd name="T39" fmla="*/ 799 h 1082"/>
                    <a:gd name="T40" fmla="*/ 658 w 1863"/>
                    <a:gd name="T41" fmla="*/ 890 h 1082"/>
                    <a:gd name="T42" fmla="*/ 808 w 1863"/>
                    <a:gd name="T43" fmla="*/ 966 h 1082"/>
                    <a:gd name="T44" fmla="*/ 883 w 1863"/>
                    <a:gd name="T45" fmla="*/ 1042 h 1082"/>
                    <a:gd name="T46" fmla="*/ 905 w 1863"/>
                    <a:gd name="T47" fmla="*/ 935 h 1082"/>
                    <a:gd name="T48" fmla="*/ 917 w 1863"/>
                    <a:gd name="T49" fmla="*/ 915 h 1082"/>
                    <a:gd name="T50" fmla="*/ 958 w 1863"/>
                    <a:gd name="T51" fmla="*/ 888 h 1082"/>
                    <a:gd name="T52" fmla="*/ 982 w 1863"/>
                    <a:gd name="T53" fmla="*/ 858 h 1082"/>
                    <a:gd name="T54" fmla="*/ 1054 w 1863"/>
                    <a:gd name="T55" fmla="*/ 876 h 1082"/>
                    <a:gd name="T56" fmla="*/ 1130 w 1863"/>
                    <a:gd name="T57" fmla="*/ 904 h 1082"/>
                    <a:gd name="T58" fmla="*/ 1156 w 1863"/>
                    <a:gd name="T59" fmla="*/ 855 h 1082"/>
                    <a:gd name="T60" fmla="*/ 1264 w 1863"/>
                    <a:gd name="T61" fmla="*/ 878 h 1082"/>
                    <a:gd name="T62" fmla="*/ 1349 w 1863"/>
                    <a:gd name="T63" fmla="*/ 954 h 1082"/>
                    <a:gd name="T64" fmla="*/ 1382 w 1863"/>
                    <a:gd name="T65" fmla="*/ 1034 h 1082"/>
                    <a:gd name="T66" fmla="*/ 1426 w 1863"/>
                    <a:gd name="T67" fmla="*/ 1045 h 1082"/>
                    <a:gd name="T68" fmla="*/ 1413 w 1863"/>
                    <a:gd name="T69" fmla="*/ 945 h 1082"/>
                    <a:gd name="T70" fmla="*/ 1397 w 1863"/>
                    <a:gd name="T71" fmla="*/ 815 h 1082"/>
                    <a:gd name="T72" fmla="*/ 1457 w 1863"/>
                    <a:gd name="T73" fmla="*/ 743 h 1082"/>
                    <a:gd name="T74" fmla="*/ 1541 w 1863"/>
                    <a:gd name="T75" fmla="*/ 653 h 1082"/>
                    <a:gd name="T76" fmla="*/ 1578 w 1863"/>
                    <a:gd name="T77" fmla="*/ 619 h 1082"/>
                    <a:gd name="T78" fmla="*/ 1535 w 1863"/>
                    <a:gd name="T79" fmla="*/ 531 h 1082"/>
                    <a:gd name="T80" fmla="*/ 1561 w 1863"/>
                    <a:gd name="T81" fmla="*/ 505 h 1082"/>
                    <a:gd name="T82" fmla="*/ 1576 w 1863"/>
                    <a:gd name="T83" fmla="*/ 521 h 1082"/>
                    <a:gd name="T84" fmla="*/ 1586 w 1863"/>
                    <a:gd name="T85" fmla="*/ 490 h 1082"/>
                    <a:gd name="T86" fmla="*/ 1597 w 1863"/>
                    <a:gd name="T87" fmla="*/ 476 h 1082"/>
                    <a:gd name="T88" fmla="*/ 1628 w 1863"/>
                    <a:gd name="T89" fmla="*/ 436 h 1082"/>
                    <a:gd name="T90" fmla="*/ 1643 w 1863"/>
                    <a:gd name="T91" fmla="*/ 416 h 1082"/>
                    <a:gd name="T92" fmla="*/ 1671 w 1863"/>
                    <a:gd name="T93" fmla="*/ 408 h 1082"/>
                    <a:gd name="T94" fmla="*/ 1698 w 1863"/>
                    <a:gd name="T95" fmla="*/ 380 h 1082"/>
                    <a:gd name="T96" fmla="*/ 1732 w 1863"/>
                    <a:gd name="T97" fmla="*/ 346 h 1082"/>
                    <a:gd name="T98" fmla="*/ 1737 w 1863"/>
                    <a:gd name="T99" fmla="*/ 321 h 1082"/>
                    <a:gd name="T100" fmla="*/ 1742 w 1863"/>
                    <a:gd name="T101" fmla="*/ 275 h 1082"/>
                    <a:gd name="T102" fmla="*/ 1799 w 1863"/>
                    <a:gd name="T103" fmla="*/ 238 h 10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63" h="1082">
                      <a:moveTo>
                        <a:pt x="1836" y="115"/>
                      </a:moveTo>
                      <a:cubicBezTo>
                        <a:pt x="1835" y="104"/>
                        <a:pt x="1807" y="113"/>
                        <a:pt x="1793" y="101"/>
                      </a:cubicBezTo>
                      <a:cubicBezTo>
                        <a:pt x="1780" y="88"/>
                        <a:pt x="1757" y="144"/>
                        <a:pt x="1752" y="167"/>
                      </a:cubicBezTo>
                      <a:cubicBezTo>
                        <a:pt x="1748" y="190"/>
                        <a:pt x="1712" y="215"/>
                        <a:pt x="1712" y="215"/>
                      </a:cubicBezTo>
                      <a:cubicBezTo>
                        <a:pt x="1712" y="215"/>
                        <a:pt x="1611" y="216"/>
                        <a:pt x="1602" y="216"/>
                      </a:cubicBezTo>
                      <a:cubicBezTo>
                        <a:pt x="1596" y="216"/>
                        <a:pt x="1573" y="240"/>
                        <a:pt x="1559" y="254"/>
                      </a:cubicBezTo>
                      <a:cubicBezTo>
                        <a:pt x="1559" y="255"/>
                        <a:pt x="1560" y="255"/>
                        <a:pt x="1560" y="256"/>
                      </a:cubicBezTo>
                      <a:cubicBezTo>
                        <a:pt x="1570" y="278"/>
                        <a:pt x="1533" y="291"/>
                        <a:pt x="1497" y="293"/>
                      </a:cubicBezTo>
                      <a:cubicBezTo>
                        <a:pt x="1486" y="293"/>
                        <a:pt x="1478" y="294"/>
                        <a:pt x="1472" y="295"/>
                      </a:cubicBezTo>
                      <a:cubicBezTo>
                        <a:pt x="1473" y="300"/>
                        <a:pt x="1474" y="306"/>
                        <a:pt x="1474" y="310"/>
                      </a:cubicBezTo>
                      <a:cubicBezTo>
                        <a:pt x="1473" y="313"/>
                        <a:pt x="1470" y="316"/>
                        <a:pt x="1464" y="319"/>
                      </a:cubicBezTo>
                      <a:cubicBezTo>
                        <a:pt x="1459" y="332"/>
                        <a:pt x="1415" y="357"/>
                        <a:pt x="1390" y="372"/>
                      </a:cubicBezTo>
                      <a:cubicBezTo>
                        <a:pt x="1363" y="389"/>
                        <a:pt x="1326" y="380"/>
                        <a:pt x="1326" y="355"/>
                      </a:cubicBezTo>
                      <a:cubicBezTo>
                        <a:pt x="1326" y="331"/>
                        <a:pt x="1346" y="336"/>
                        <a:pt x="1350" y="347"/>
                      </a:cubicBezTo>
                      <a:cubicBezTo>
                        <a:pt x="1352" y="352"/>
                        <a:pt x="1357" y="348"/>
                        <a:pt x="1363" y="343"/>
                      </a:cubicBezTo>
                      <a:cubicBezTo>
                        <a:pt x="1357" y="335"/>
                        <a:pt x="1357" y="323"/>
                        <a:pt x="1358" y="314"/>
                      </a:cubicBezTo>
                      <a:cubicBezTo>
                        <a:pt x="1350" y="310"/>
                        <a:pt x="1363" y="272"/>
                        <a:pt x="1346" y="266"/>
                      </a:cubicBezTo>
                      <a:cubicBezTo>
                        <a:pt x="1329" y="259"/>
                        <a:pt x="1309" y="294"/>
                        <a:pt x="1312" y="273"/>
                      </a:cubicBezTo>
                      <a:cubicBezTo>
                        <a:pt x="1315" y="251"/>
                        <a:pt x="1340" y="233"/>
                        <a:pt x="1325" y="205"/>
                      </a:cubicBezTo>
                      <a:cubicBezTo>
                        <a:pt x="1309" y="177"/>
                        <a:pt x="1280" y="177"/>
                        <a:pt x="1275" y="198"/>
                      </a:cubicBezTo>
                      <a:cubicBezTo>
                        <a:pt x="1269" y="220"/>
                        <a:pt x="1249" y="210"/>
                        <a:pt x="1242" y="226"/>
                      </a:cubicBezTo>
                      <a:cubicBezTo>
                        <a:pt x="1235" y="243"/>
                        <a:pt x="1228" y="279"/>
                        <a:pt x="1233" y="306"/>
                      </a:cubicBezTo>
                      <a:cubicBezTo>
                        <a:pt x="1239" y="332"/>
                        <a:pt x="1232" y="346"/>
                        <a:pt x="1211" y="360"/>
                      </a:cubicBezTo>
                      <a:cubicBezTo>
                        <a:pt x="1189" y="375"/>
                        <a:pt x="1178" y="338"/>
                        <a:pt x="1186" y="289"/>
                      </a:cubicBezTo>
                      <a:cubicBezTo>
                        <a:pt x="1192" y="256"/>
                        <a:pt x="1208" y="225"/>
                        <a:pt x="1193" y="225"/>
                      </a:cubicBezTo>
                      <a:cubicBezTo>
                        <a:pt x="1179" y="225"/>
                        <a:pt x="1212" y="185"/>
                        <a:pt x="1242" y="177"/>
                      </a:cubicBezTo>
                      <a:cubicBezTo>
                        <a:pt x="1272" y="168"/>
                        <a:pt x="1309" y="172"/>
                        <a:pt x="1309" y="162"/>
                      </a:cubicBezTo>
                      <a:cubicBezTo>
                        <a:pt x="1309" y="160"/>
                        <a:pt x="1310" y="158"/>
                        <a:pt x="1313" y="157"/>
                      </a:cubicBezTo>
                      <a:cubicBezTo>
                        <a:pt x="1307" y="152"/>
                        <a:pt x="1300" y="147"/>
                        <a:pt x="1294" y="143"/>
                      </a:cubicBezTo>
                      <a:cubicBezTo>
                        <a:pt x="1294" y="145"/>
                        <a:pt x="1293" y="147"/>
                        <a:pt x="1290" y="149"/>
                      </a:cubicBezTo>
                      <a:cubicBezTo>
                        <a:pt x="1279" y="158"/>
                        <a:pt x="1282" y="134"/>
                        <a:pt x="1260" y="134"/>
                      </a:cubicBezTo>
                      <a:cubicBezTo>
                        <a:pt x="1239" y="134"/>
                        <a:pt x="1218" y="157"/>
                        <a:pt x="1201" y="147"/>
                      </a:cubicBezTo>
                      <a:cubicBezTo>
                        <a:pt x="1183" y="137"/>
                        <a:pt x="1192" y="124"/>
                        <a:pt x="1176" y="124"/>
                      </a:cubicBezTo>
                      <a:cubicBezTo>
                        <a:pt x="1161" y="124"/>
                        <a:pt x="1188" y="89"/>
                        <a:pt x="1165" y="104"/>
                      </a:cubicBezTo>
                      <a:cubicBezTo>
                        <a:pt x="1142" y="119"/>
                        <a:pt x="1108" y="155"/>
                        <a:pt x="1092" y="139"/>
                      </a:cubicBezTo>
                      <a:cubicBezTo>
                        <a:pt x="1076" y="122"/>
                        <a:pt x="1062" y="144"/>
                        <a:pt x="1051" y="130"/>
                      </a:cubicBezTo>
                      <a:cubicBezTo>
                        <a:pt x="1039" y="117"/>
                        <a:pt x="1091" y="81"/>
                        <a:pt x="1115" y="82"/>
                      </a:cubicBezTo>
                      <a:cubicBezTo>
                        <a:pt x="1121" y="83"/>
                        <a:pt x="1126" y="80"/>
                        <a:pt x="1131" y="75"/>
                      </a:cubicBezTo>
                      <a:cubicBezTo>
                        <a:pt x="1119" y="69"/>
                        <a:pt x="1092" y="58"/>
                        <a:pt x="1085" y="67"/>
                      </a:cubicBezTo>
                      <a:cubicBezTo>
                        <a:pt x="1077" y="80"/>
                        <a:pt x="1064" y="72"/>
                        <a:pt x="1058" y="62"/>
                      </a:cubicBezTo>
                      <a:cubicBezTo>
                        <a:pt x="1051" y="52"/>
                        <a:pt x="1043" y="65"/>
                        <a:pt x="1031" y="50"/>
                      </a:cubicBezTo>
                      <a:cubicBezTo>
                        <a:pt x="1020" y="34"/>
                        <a:pt x="1008" y="45"/>
                        <a:pt x="1002" y="49"/>
                      </a:cubicBezTo>
                      <a:cubicBezTo>
                        <a:pt x="995" y="52"/>
                        <a:pt x="986" y="43"/>
                        <a:pt x="974" y="38"/>
                      </a:cubicBezTo>
                      <a:cubicBezTo>
                        <a:pt x="962" y="32"/>
                        <a:pt x="971" y="18"/>
                        <a:pt x="961" y="9"/>
                      </a:cubicBezTo>
                      <a:cubicBezTo>
                        <a:pt x="950" y="0"/>
                        <a:pt x="950" y="26"/>
                        <a:pt x="950" y="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4" y="33"/>
                        <a:pt x="65" y="35"/>
                        <a:pt x="66" y="36"/>
                      </a:cubicBezTo>
                      <a:cubicBezTo>
                        <a:pt x="77" y="49"/>
                        <a:pt x="68" y="59"/>
                        <a:pt x="72" y="75"/>
                      </a:cubicBezTo>
                      <a:cubicBezTo>
                        <a:pt x="75" y="91"/>
                        <a:pt x="72" y="113"/>
                        <a:pt x="62" y="113"/>
                      </a:cubicBezTo>
                      <a:cubicBezTo>
                        <a:pt x="51" y="113"/>
                        <a:pt x="50" y="99"/>
                        <a:pt x="57" y="94"/>
                      </a:cubicBezTo>
                      <a:cubicBezTo>
                        <a:pt x="65" y="89"/>
                        <a:pt x="61" y="71"/>
                        <a:pt x="53" y="71"/>
                      </a:cubicBezTo>
                      <a:cubicBezTo>
                        <a:pt x="49" y="71"/>
                        <a:pt x="47" y="64"/>
                        <a:pt x="47" y="57"/>
                      </a:cubicBezTo>
                      <a:cubicBezTo>
                        <a:pt x="33" y="61"/>
                        <a:pt x="18" y="60"/>
                        <a:pt x="0" y="58"/>
                      </a:cubicBezTo>
                      <a:cubicBezTo>
                        <a:pt x="3" y="66"/>
                        <a:pt x="4" y="75"/>
                        <a:pt x="5" y="84"/>
                      </a:cubicBezTo>
                      <a:cubicBezTo>
                        <a:pt x="13" y="93"/>
                        <a:pt x="15" y="105"/>
                        <a:pt x="17" y="117"/>
                      </a:cubicBezTo>
                      <a:cubicBezTo>
                        <a:pt x="23" y="130"/>
                        <a:pt x="18" y="139"/>
                        <a:pt x="27" y="144"/>
                      </a:cubicBezTo>
                      <a:cubicBezTo>
                        <a:pt x="38" y="151"/>
                        <a:pt x="37" y="158"/>
                        <a:pt x="27" y="157"/>
                      </a:cubicBezTo>
                      <a:cubicBezTo>
                        <a:pt x="17" y="155"/>
                        <a:pt x="25" y="166"/>
                        <a:pt x="21" y="191"/>
                      </a:cubicBezTo>
                      <a:cubicBezTo>
                        <a:pt x="19" y="202"/>
                        <a:pt x="19" y="218"/>
                        <a:pt x="18" y="235"/>
                      </a:cubicBezTo>
                      <a:cubicBezTo>
                        <a:pt x="22" y="247"/>
                        <a:pt x="26" y="260"/>
                        <a:pt x="27" y="274"/>
                      </a:cubicBezTo>
                      <a:cubicBezTo>
                        <a:pt x="29" y="295"/>
                        <a:pt x="20" y="306"/>
                        <a:pt x="17" y="325"/>
                      </a:cubicBezTo>
                      <a:cubicBezTo>
                        <a:pt x="21" y="355"/>
                        <a:pt x="25" y="385"/>
                        <a:pt x="19" y="416"/>
                      </a:cubicBezTo>
                      <a:cubicBezTo>
                        <a:pt x="15" y="437"/>
                        <a:pt x="16" y="436"/>
                        <a:pt x="25" y="457"/>
                      </a:cubicBezTo>
                      <a:cubicBezTo>
                        <a:pt x="31" y="470"/>
                        <a:pt x="33" y="480"/>
                        <a:pt x="34" y="492"/>
                      </a:cubicBezTo>
                      <a:cubicBezTo>
                        <a:pt x="48" y="508"/>
                        <a:pt x="59" y="524"/>
                        <a:pt x="70" y="542"/>
                      </a:cubicBezTo>
                      <a:cubicBezTo>
                        <a:pt x="83" y="562"/>
                        <a:pt x="92" y="580"/>
                        <a:pt x="114" y="592"/>
                      </a:cubicBezTo>
                      <a:cubicBezTo>
                        <a:pt x="133" y="601"/>
                        <a:pt x="136" y="631"/>
                        <a:pt x="123" y="647"/>
                      </a:cubicBezTo>
                      <a:cubicBezTo>
                        <a:pt x="131" y="654"/>
                        <a:pt x="132" y="661"/>
                        <a:pt x="133" y="667"/>
                      </a:cubicBezTo>
                      <a:cubicBezTo>
                        <a:pt x="134" y="669"/>
                        <a:pt x="136" y="671"/>
                        <a:pt x="138" y="673"/>
                      </a:cubicBezTo>
                      <a:cubicBezTo>
                        <a:pt x="141" y="677"/>
                        <a:pt x="146" y="680"/>
                        <a:pt x="150" y="683"/>
                      </a:cubicBezTo>
                      <a:cubicBezTo>
                        <a:pt x="159" y="686"/>
                        <a:pt x="168" y="692"/>
                        <a:pt x="178" y="698"/>
                      </a:cubicBezTo>
                      <a:cubicBezTo>
                        <a:pt x="178" y="699"/>
                        <a:pt x="179" y="700"/>
                        <a:pt x="180" y="700"/>
                      </a:cubicBezTo>
                      <a:cubicBezTo>
                        <a:pt x="193" y="710"/>
                        <a:pt x="197" y="704"/>
                        <a:pt x="207" y="706"/>
                      </a:cubicBezTo>
                      <a:cubicBezTo>
                        <a:pt x="216" y="709"/>
                        <a:pt x="233" y="732"/>
                        <a:pt x="236" y="748"/>
                      </a:cubicBezTo>
                      <a:cubicBezTo>
                        <a:pt x="238" y="755"/>
                        <a:pt x="240" y="763"/>
                        <a:pt x="244" y="771"/>
                      </a:cubicBezTo>
                      <a:cubicBezTo>
                        <a:pt x="318" y="760"/>
                        <a:pt x="318" y="760"/>
                        <a:pt x="318" y="760"/>
                      </a:cubicBezTo>
                      <a:cubicBezTo>
                        <a:pt x="318" y="760"/>
                        <a:pt x="341" y="779"/>
                        <a:pt x="354" y="782"/>
                      </a:cubicBezTo>
                      <a:cubicBezTo>
                        <a:pt x="366" y="786"/>
                        <a:pt x="437" y="816"/>
                        <a:pt x="437" y="816"/>
                      </a:cubicBezTo>
                      <a:cubicBezTo>
                        <a:pt x="528" y="815"/>
                        <a:pt x="528" y="815"/>
                        <a:pt x="528" y="815"/>
                      </a:cubicBezTo>
                      <a:cubicBezTo>
                        <a:pt x="539" y="799"/>
                        <a:pt x="539" y="799"/>
                        <a:pt x="539" y="799"/>
                      </a:cubicBezTo>
                      <a:cubicBezTo>
                        <a:pt x="589" y="799"/>
                        <a:pt x="589" y="799"/>
                        <a:pt x="589" y="799"/>
                      </a:cubicBezTo>
                      <a:cubicBezTo>
                        <a:pt x="589" y="799"/>
                        <a:pt x="621" y="835"/>
                        <a:pt x="626" y="837"/>
                      </a:cubicBezTo>
                      <a:cubicBezTo>
                        <a:pt x="630" y="839"/>
                        <a:pt x="646" y="856"/>
                        <a:pt x="646" y="866"/>
                      </a:cubicBezTo>
                      <a:cubicBezTo>
                        <a:pt x="646" y="877"/>
                        <a:pt x="650" y="886"/>
                        <a:pt x="658" y="890"/>
                      </a:cubicBezTo>
                      <a:cubicBezTo>
                        <a:pt x="665" y="895"/>
                        <a:pt x="691" y="914"/>
                        <a:pt x="695" y="912"/>
                      </a:cubicBezTo>
                      <a:cubicBezTo>
                        <a:pt x="699" y="911"/>
                        <a:pt x="706" y="877"/>
                        <a:pt x="720" y="878"/>
                      </a:cubicBezTo>
                      <a:cubicBezTo>
                        <a:pt x="734" y="879"/>
                        <a:pt x="771" y="891"/>
                        <a:pt x="777" y="916"/>
                      </a:cubicBezTo>
                      <a:cubicBezTo>
                        <a:pt x="783" y="941"/>
                        <a:pt x="802" y="961"/>
                        <a:pt x="808" y="966"/>
                      </a:cubicBezTo>
                      <a:cubicBezTo>
                        <a:pt x="814" y="972"/>
                        <a:pt x="811" y="987"/>
                        <a:pt x="815" y="995"/>
                      </a:cubicBezTo>
                      <a:cubicBezTo>
                        <a:pt x="820" y="1003"/>
                        <a:pt x="819" y="1018"/>
                        <a:pt x="825" y="1018"/>
                      </a:cubicBezTo>
                      <a:cubicBezTo>
                        <a:pt x="830" y="1018"/>
                        <a:pt x="857" y="1037"/>
                        <a:pt x="870" y="1036"/>
                      </a:cubicBezTo>
                      <a:cubicBezTo>
                        <a:pt x="873" y="1036"/>
                        <a:pt x="878" y="1038"/>
                        <a:pt x="883" y="1042"/>
                      </a:cubicBezTo>
                      <a:cubicBezTo>
                        <a:pt x="884" y="1012"/>
                        <a:pt x="858" y="1007"/>
                        <a:pt x="874" y="994"/>
                      </a:cubicBezTo>
                      <a:cubicBezTo>
                        <a:pt x="892" y="978"/>
                        <a:pt x="873" y="965"/>
                        <a:pt x="882" y="958"/>
                      </a:cubicBezTo>
                      <a:cubicBezTo>
                        <a:pt x="888" y="953"/>
                        <a:pt x="899" y="948"/>
                        <a:pt x="903" y="941"/>
                      </a:cubicBezTo>
                      <a:cubicBezTo>
                        <a:pt x="904" y="939"/>
                        <a:pt x="904" y="937"/>
                        <a:pt x="905" y="935"/>
                      </a:cubicBezTo>
                      <a:cubicBezTo>
                        <a:pt x="905" y="935"/>
                        <a:pt x="905" y="935"/>
                        <a:pt x="905" y="935"/>
                      </a:cubicBezTo>
                      <a:cubicBezTo>
                        <a:pt x="905" y="930"/>
                        <a:pt x="907" y="928"/>
                        <a:pt x="910" y="927"/>
                      </a:cubicBezTo>
                      <a:cubicBezTo>
                        <a:pt x="911" y="925"/>
                        <a:pt x="913" y="923"/>
                        <a:pt x="915" y="922"/>
                      </a:cubicBezTo>
                      <a:cubicBezTo>
                        <a:pt x="916" y="919"/>
                        <a:pt x="916" y="917"/>
                        <a:pt x="917" y="915"/>
                      </a:cubicBezTo>
                      <a:cubicBezTo>
                        <a:pt x="922" y="907"/>
                        <a:pt x="930" y="902"/>
                        <a:pt x="938" y="899"/>
                      </a:cubicBezTo>
                      <a:cubicBezTo>
                        <a:pt x="942" y="897"/>
                        <a:pt x="946" y="897"/>
                        <a:pt x="951" y="898"/>
                      </a:cubicBezTo>
                      <a:cubicBezTo>
                        <a:pt x="952" y="895"/>
                        <a:pt x="954" y="892"/>
                        <a:pt x="956" y="889"/>
                      </a:cubicBezTo>
                      <a:cubicBezTo>
                        <a:pt x="957" y="889"/>
                        <a:pt x="957" y="888"/>
                        <a:pt x="958" y="888"/>
                      </a:cubicBezTo>
                      <a:cubicBezTo>
                        <a:pt x="960" y="886"/>
                        <a:pt x="962" y="884"/>
                        <a:pt x="964" y="883"/>
                      </a:cubicBezTo>
                      <a:cubicBezTo>
                        <a:pt x="964" y="883"/>
                        <a:pt x="965" y="883"/>
                        <a:pt x="965" y="883"/>
                      </a:cubicBezTo>
                      <a:cubicBezTo>
                        <a:pt x="965" y="881"/>
                        <a:pt x="965" y="880"/>
                        <a:pt x="965" y="879"/>
                      </a:cubicBezTo>
                      <a:cubicBezTo>
                        <a:pt x="967" y="870"/>
                        <a:pt x="974" y="863"/>
                        <a:pt x="982" y="858"/>
                      </a:cubicBezTo>
                      <a:cubicBezTo>
                        <a:pt x="989" y="853"/>
                        <a:pt x="1000" y="852"/>
                        <a:pt x="1009" y="854"/>
                      </a:cubicBezTo>
                      <a:cubicBezTo>
                        <a:pt x="1011" y="855"/>
                        <a:pt x="1015" y="856"/>
                        <a:pt x="1017" y="858"/>
                      </a:cubicBezTo>
                      <a:cubicBezTo>
                        <a:pt x="1019" y="858"/>
                        <a:pt x="1022" y="857"/>
                        <a:pt x="1024" y="857"/>
                      </a:cubicBezTo>
                      <a:cubicBezTo>
                        <a:pt x="1039" y="857"/>
                        <a:pt x="1048" y="865"/>
                        <a:pt x="1054" y="876"/>
                      </a:cubicBezTo>
                      <a:cubicBezTo>
                        <a:pt x="1058" y="876"/>
                        <a:pt x="1065" y="884"/>
                        <a:pt x="1071" y="892"/>
                      </a:cubicBezTo>
                      <a:cubicBezTo>
                        <a:pt x="1081" y="904"/>
                        <a:pt x="1085" y="900"/>
                        <a:pt x="1098" y="901"/>
                      </a:cubicBezTo>
                      <a:cubicBezTo>
                        <a:pt x="1112" y="902"/>
                        <a:pt x="1112" y="898"/>
                        <a:pt x="1113" y="888"/>
                      </a:cubicBezTo>
                      <a:cubicBezTo>
                        <a:pt x="1113" y="881"/>
                        <a:pt x="1121" y="895"/>
                        <a:pt x="1130" y="904"/>
                      </a:cubicBezTo>
                      <a:cubicBezTo>
                        <a:pt x="1133" y="901"/>
                        <a:pt x="1135" y="899"/>
                        <a:pt x="1139" y="896"/>
                      </a:cubicBezTo>
                      <a:cubicBezTo>
                        <a:pt x="1137" y="895"/>
                        <a:pt x="1136" y="893"/>
                        <a:pt x="1134" y="892"/>
                      </a:cubicBezTo>
                      <a:cubicBezTo>
                        <a:pt x="1124" y="883"/>
                        <a:pt x="1136" y="879"/>
                        <a:pt x="1128" y="871"/>
                      </a:cubicBezTo>
                      <a:cubicBezTo>
                        <a:pt x="1119" y="864"/>
                        <a:pt x="1138" y="854"/>
                        <a:pt x="1156" y="855"/>
                      </a:cubicBezTo>
                      <a:cubicBezTo>
                        <a:pt x="1173" y="856"/>
                        <a:pt x="1172" y="860"/>
                        <a:pt x="1178" y="849"/>
                      </a:cubicBezTo>
                      <a:cubicBezTo>
                        <a:pt x="1185" y="837"/>
                        <a:pt x="1191" y="849"/>
                        <a:pt x="1191" y="859"/>
                      </a:cubicBezTo>
                      <a:cubicBezTo>
                        <a:pt x="1191" y="869"/>
                        <a:pt x="1219" y="853"/>
                        <a:pt x="1234" y="853"/>
                      </a:cubicBezTo>
                      <a:cubicBezTo>
                        <a:pt x="1249" y="853"/>
                        <a:pt x="1263" y="868"/>
                        <a:pt x="1264" y="878"/>
                      </a:cubicBezTo>
                      <a:cubicBezTo>
                        <a:pt x="1265" y="888"/>
                        <a:pt x="1275" y="893"/>
                        <a:pt x="1286" y="882"/>
                      </a:cubicBezTo>
                      <a:cubicBezTo>
                        <a:pt x="1297" y="871"/>
                        <a:pt x="1306" y="859"/>
                        <a:pt x="1316" y="870"/>
                      </a:cubicBezTo>
                      <a:cubicBezTo>
                        <a:pt x="1326" y="882"/>
                        <a:pt x="1336" y="898"/>
                        <a:pt x="1348" y="912"/>
                      </a:cubicBezTo>
                      <a:cubicBezTo>
                        <a:pt x="1360" y="926"/>
                        <a:pt x="1343" y="943"/>
                        <a:pt x="1349" y="954"/>
                      </a:cubicBezTo>
                      <a:cubicBezTo>
                        <a:pt x="1355" y="965"/>
                        <a:pt x="1348" y="980"/>
                        <a:pt x="1363" y="991"/>
                      </a:cubicBezTo>
                      <a:cubicBezTo>
                        <a:pt x="1369" y="997"/>
                        <a:pt x="1370" y="1005"/>
                        <a:pt x="1370" y="1013"/>
                      </a:cubicBezTo>
                      <a:cubicBezTo>
                        <a:pt x="1371" y="1014"/>
                        <a:pt x="1372" y="1015"/>
                        <a:pt x="1373" y="1016"/>
                      </a:cubicBezTo>
                      <a:cubicBezTo>
                        <a:pt x="1377" y="1021"/>
                        <a:pt x="1381" y="1027"/>
                        <a:pt x="1382" y="1034"/>
                      </a:cubicBezTo>
                      <a:cubicBezTo>
                        <a:pt x="1390" y="1042"/>
                        <a:pt x="1396" y="1056"/>
                        <a:pt x="1397" y="1062"/>
                      </a:cubicBezTo>
                      <a:cubicBezTo>
                        <a:pt x="1399" y="1071"/>
                        <a:pt x="1420" y="1082"/>
                        <a:pt x="1422" y="1067"/>
                      </a:cubicBezTo>
                      <a:cubicBezTo>
                        <a:pt x="1422" y="1062"/>
                        <a:pt x="1424" y="1056"/>
                        <a:pt x="1427" y="1050"/>
                      </a:cubicBezTo>
                      <a:cubicBezTo>
                        <a:pt x="1426" y="1049"/>
                        <a:pt x="1426" y="1047"/>
                        <a:pt x="1426" y="1045"/>
                      </a:cubicBezTo>
                      <a:cubicBezTo>
                        <a:pt x="1426" y="1029"/>
                        <a:pt x="1427" y="1013"/>
                        <a:pt x="1425" y="996"/>
                      </a:cubicBezTo>
                      <a:cubicBezTo>
                        <a:pt x="1424" y="990"/>
                        <a:pt x="1426" y="984"/>
                        <a:pt x="1429" y="979"/>
                      </a:cubicBezTo>
                      <a:cubicBezTo>
                        <a:pt x="1429" y="977"/>
                        <a:pt x="1428" y="975"/>
                        <a:pt x="1428" y="974"/>
                      </a:cubicBezTo>
                      <a:cubicBezTo>
                        <a:pt x="1419" y="967"/>
                        <a:pt x="1414" y="956"/>
                        <a:pt x="1413" y="945"/>
                      </a:cubicBezTo>
                      <a:cubicBezTo>
                        <a:pt x="1413" y="935"/>
                        <a:pt x="1412" y="926"/>
                        <a:pt x="1411" y="917"/>
                      </a:cubicBezTo>
                      <a:cubicBezTo>
                        <a:pt x="1411" y="915"/>
                        <a:pt x="1410" y="914"/>
                        <a:pt x="1409" y="913"/>
                      </a:cubicBezTo>
                      <a:cubicBezTo>
                        <a:pt x="1397" y="895"/>
                        <a:pt x="1390" y="865"/>
                        <a:pt x="1391" y="840"/>
                      </a:cubicBezTo>
                      <a:cubicBezTo>
                        <a:pt x="1391" y="832"/>
                        <a:pt x="1394" y="824"/>
                        <a:pt x="1397" y="815"/>
                      </a:cubicBezTo>
                      <a:cubicBezTo>
                        <a:pt x="1393" y="798"/>
                        <a:pt x="1399" y="779"/>
                        <a:pt x="1415" y="771"/>
                      </a:cubicBezTo>
                      <a:cubicBezTo>
                        <a:pt x="1418" y="765"/>
                        <a:pt x="1422" y="760"/>
                        <a:pt x="1428" y="756"/>
                      </a:cubicBezTo>
                      <a:cubicBezTo>
                        <a:pt x="1435" y="752"/>
                        <a:pt x="1443" y="751"/>
                        <a:pt x="1450" y="752"/>
                      </a:cubicBezTo>
                      <a:cubicBezTo>
                        <a:pt x="1454" y="750"/>
                        <a:pt x="1456" y="748"/>
                        <a:pt x="1457" y="743"/>
                      </a:cubicBezTo>
                      <a:cubicBezTo>
                        <a:pt x="1460" y="730"/>
                        <a:pt x="1475" y="713"/>
                        <a:pt x="1484" y="713"/>
                      </a:cubicBezTo>
                      <a:cubicBezTo>
                        <a:pt x="1485" y="713"/>
                        <a:pt x="1486" y="713"/>
                        <a:pt x="1488" y="713"/>
                      </a:cubicBezTo>
                      <a:cubicBezTo>
                        <a:pt x="1482" y="694"/>
                        <a:pt x="1491" y="669"/>
                        <a:pt x="1515" y="666"/>
                      </a:cubicBezTo>
                      <a:cubicBezTo>
                        <a:pt x="1520" y="658"/>
                        <a:pt x="1529" y="653"/>
                        <a:pt x="1541" y="653"/>
                      </a:cubicBezTo>
                      <a:cubicBezTo>
                        <a:pt x="1540" y="653"/>
                        <a:pt x="1540" y="653"/>
                        <a:pt x="1540" y="653"/>
                      </a:cubicBezTo>
                      <a:cubicBezTo>
                        <a:pt x="1535" y="643"/>
                        <a:pt x="1544" y="633"/>
                        <a:pt x="1548" y="639"/>
                      </a:cubicBezTo>
                      <a:cubicBezTo>
                        <a:pt x="1552" y="646"/>
                        <a:pt x="1563" y="647"/>
                        <a:pt x="1570" y="641"/>
                      </a:cubicBezTo>
                      <a:cubicBezTo>
                        <a:pt x="1577" y="635"/>
                        <a:pt x="1594" y="620"/>
                        <a:pt x="1578" y="619"/>
                      </a:cubicBezTo>
                      <a:cubicBezTo>
                        <a:pt x="1562" y="618"/>
                        <a:pt x="1559" y="610"/>
                        <a:pt x="1568" y="606"/>
                      </a:cubicBezTo>
                      <a:cubicBezTo>
                        <a:pt x="1577" y="602"/>
                        <a:pt x="1569" y="582"/>
                        <a:pt x="1557" y="581"/>
                      </a:cubicBezTo>
                      <a:cubicBezTo>
                        <a:pt x="1544" y="579"/>
                        <a:pt x="1548" y="572"/>
                        <a:pt x="1556" y="562"/>
                      </a:cubicBezTo>
                      <a:cubicBezTo>
                        <a:pt x="1564" y="553"/>
                        <a:pt x="1544" y="538"/>
                        <a:pt x="1535" y="531"/>
                      </a:cubicBezTo>
                      <a:cubicBezTo>
                        <a:pt x="1526" y="524"/>
                        <a:pt x="1541" y="519"/>
                        <a:pt x="1548" y="518"/>
                      </a:cubicBezTo>
                      <a:cubicBezTo>
                        <a:pt x="1555" y="516"/>
                        <a:pt x="1549" y="478"/>
                        <a:pt x="1553" y="469"/>
                      </a:cubicBezTo>
                      <a:cubicBezTo>
                        <a:pt x="1557" y="460"/>
                        <a:pt x="1569" y="460"/>
                        <a:pt x="1564" y="469"/>
                      </a:cubicBezTo>
                      <a:cubicBezTo>
                        <a:pt x="1559" y="478"/>
                        <a:pt x="1552" y="493"/>
                        <a:pt x="1561" y="505"/>
                      </a:cubicBezTo>
                      <a:cubicBezTo>
                        <a:pt x="1566" y="512"/>
                        <a:pt x="1569" y="519"/>
                        <a:pt x="1570" y="527"/>
                      </a:cubicBezTo>
                      <a:cubicBezTo>
                        <a:pt x="1571" y="526"/>
                        <a:pt x="1572" y="526"/>
                        <a:pt x="1572" y="525"/>
                      </a:cubicBezTo>
                      <a:cubicBezTo>
                        <a:pt x="1573" y="523"/>
                        <a:pt x="1575" y="522"/>
                        <a:pt x="1576" y="521"/>
                      </a:cubicBezTo>
                      <a:cubicBezTo>
                        <a:pt x="1576" y="521"/>
                        <a:pt x="1576" y="521"/>
                        <a:pt x="1576" y="521"/>
                      </a:cubicBezTo>
                      <a:cubicBezTo>
                        <a:pt x="1576" y="520"/>
                        <a:pt x="1576" y="518"/>
                        <a:pt x="1576" y="517"/>
                      </a:cubicBezTo>
                      <a:cubicBezTo>
                        <a:pt x="1576" y="509"/>
                        <a:pt x="1579" y="501"/>
                        <a:pt x="1583" y="495"/>
                      </a:cubicBezTo>
                      <a:cubicBezTo>
                        <a:pt x="1584" y="494"/>
                        <a:pt x="1585" y="492"/>
                        <a:pt x="1585" y="491"/>
                      </a:cubicBezTo>
                      <a:cubicBezTo>
                        <a:pt x="1586" y="491"/>
                        <a:pt x="1586" y="491"/>
                        <a:pt x="1586" y="490"/>
                      </a:cubicBezTo>
                      <a:cubicBezTo>
                        <a:pt x="1586" y="490"/>
                        <a:pt x="1586" y="489"/>
                        <a:pt x="1587" y="489"/>
                      </a:cubicBezTo>
                      <a:cubicBezTo>
                        <a:pt x="1582" y="483"/>
                        <a:pt x="1583" y="464"/>
                        <a:pt x="1590" y="475"/>
                      </a:cubicBezTo>
                      <a:cubicBezTo>
                        <a:pt x="1591" y="476"/>
                        <a:pt x="1592" y="478"/>
                        <a:pt x="1593" y="479"/>
                      </a:cubicBezTo>
                      <a:cubicBezTo>
                        <a:pt x="1594" y="478"/>
                        <a:pt x="1595" y="477"/>
                        <a:pt x="1597" y="476"/>
                      </a:cubicBezTo>
                      <a:cubicBezTo>
                        <a:pt x="1598" y="475"/>
                        <a:pt x="1600" y="473"/>
                        <a:pt x="1602" y="472"/>
                      </a:cubicBezTo>
                      <a:cubicBezTo>
                        <a:pt x="1602" y="472"/>
                        <a:pt x="1602" y="472"/>
                        <a:pt x="1603" y="472"/>
                      </a:cubicBezTo>
                      <a:cubicBezTo>
                        <a:pt x="1606" y="468"/>
                        <a:pt x="1611" y="465"/>
                        <a:pt x="1616" y="463"/>
                      </a:cubicBezTo>
                      <a:cubicBezTo>
                        <a:pt x="1616" y="453"/>
                        <a:pt x="1620" y="443"/>
                        <a:pt x="1628" y="436"/>
                      </a:cubicBezTo>
                      <a:cubicBezTo>
                        <a:pt x="1629" y="433"/>
                        <a:pt x="1630" y="431"/>
                        <a:pt x="1631" y="428"/>
                      </a:cubicBezTo>
                      <a:cubicBezTo>
                        <a:pt x="1631" y="428"/>
                        <a:pt x="1631" y="428"/>
                        <a:pt x="1631" y="428"/>
                      </a:cubicBezTo>
                      <a:cubicBezTo>
                        <a:pt x="1631" y="428"/>
                        <a:pt x="1631" y="427"/>
                        <a:pt x="1630" y="427"/>
                      </a:cubicBezTo>
                      <a:cubicBezTo>
                        <a:pt x="1623" y="422"/>
                        <a:pt x="1631" y="417"/>
                        <a:pt x="1643" y="416"/>
                      </a:cubicBezTo>
                      <a:cubicBezTo>
                        <a:pt x="1643" y="415"/>
                        <a:pt x="1644" y="415"/>
                        <a:pt x="1645" y="415"/>
                      </a:cubicBezTo>
                      <a:cubicBezTo>
                        <a:pt x="1651" y="410"/>
                        <a:pt x="1657" y="408"/>
                        <a:pt x="1665" y="408"/>
                      </a:cubicBezTo>
                      <a:cubicBezTo>
                        <a:pt x="1667" y="408"/>
                        <a:pt x="1668" y="408"/>
                        <a:pt x="1670" y="408"/>
                      </a:cubicBezTo>
                      <a:cubicBezTo>
                        <a:pt x="1670" y="408"/>
                        <a:pt x="1670" y="408"/>
                        <a:pt x="1671" y="408"/>
                      </a:cubicBezTo>
                      <a:cubicBezTo>
                        <a:pt x="1673" y="407"/>
                        <a:pt x="1675" y="406"/>
                        <a:pt x="1677" y="405"/>
                      </a:cubicBezTo>
                      <a:cubicBezTo>
                        <a:pt x="1682" y="402"/>
                        <a:pt x="1689" y="400"/>
                        <a:pt x="1695" y="401"/>
                      </a:cubicBezTo>
                      <a:cubicBezTo>
                        <a:pt x="1701" y="385"/>
                        <a:pt x="1646" y="408"/>
                        <a:pt x="1646" y="399"/>
                      </a:cubicBezTo>
                      <a:cubicBezTo>
                        <a:pt x="1646" y="390"/>
                        <a:pt x="1681" y="381"/>
                        <a:pt x="1698" y="380"/>
                      </a:cubicBezTo>
                      <a:cubicBezTo>
                        <a:pt x="1714" y="379"/>
                        <a:pt x="1706" y="354"/>
                        <a:pt x="1714" y="365"/>
                      </a:cubicBezTo>
                      <a:cubicBezTo>
                        <a:pt x="1720" y="374"/>
                        <a:pt x="1729" y="374"/>
                        <a:pt x="1737" y="369"/>
                      </a:cubicBezTo>
                      <a:cubicBezTo>
                        <a:pt x="1737" y="368"/>
                        <a:pt x="1737" y="366"/>
                        <a:pt x="1737" y="365"/>
                      </a:cubicBezTo>
                      <a:cubicBezTo>
                        <a:pt x="1733" y="359"/>
                        <a:pt x="1731" y="352"/>
                        <a:pt x="1732" y="346"/>
                      </a:cubicBezTo>
                      <a:cubicBezTo>
                        <a:pt x="1732" y="344"/>
                        <a:pt x="1732" y="341"/>
                        <a:pt x="1732" y="338"/>
                      </a:cubicBezTo>
                      <a:cubicBezTo>
                        <a:pt x="1732" y="338"/>
                        <a:pt x="1732" y="338"/>
                        <a:pt x="1732" y="338"/>
                      </a:cubicBezTo>
                      <a:cubicBezTo>
                        <a:pt x="1725" y="336"/>
                        <a:pt x="1731" y="331"/>
                        <a:pt x="1735" y="326"/>
                      </a:cubicBezTo>
                      <a:cubicBezTo>
                        <a:pt x="1736" y="324"/>
                        <a:pt x="1736" y="323"/>
                        <a:pt x="1737" y="321"/>
                      </a:cubicBezTo>
                      <a:cubicBezTo>
                        <a:pt x="1737" y="321"/>
                        <a:pt x="1737" y="320"/>
                        <a:pt x="1736" y="319"/>
                      </a:cubicBezTo>
                      <a:cubicBezTo>
                        <a:pt x="1736" y="319"/>
                        <a:pt x="1736" y="319"/>
                        <a:pt x="1736" y="318"/>
                      </a:cubicBezTo>
                      <a:cubicBezTo>
                        <a:pt x="1733" y="313"/>
                        <a:pt x="1732" y="306"/>
                        <a:pt x="1732" y="300"/>
                      </a:cubicBezTo>
                      <a:cubicBezTo>
                        <a:pt x="1732" y="291"/>
                        <a:pt x="1735" y="281"/>
                        <a:pt x="1742" y="275"/>
                      </a:cubicBezTo>
                      <a:cubicBezTo>
                        <a:pt x="1748" y="268"/>
                        <a:pt x="1756" y="264"/>
                        <a:pt x="1765" y="263"/>
                      </a:cubicBezTo>
                      <a:cubicBezTo>
                        <a:pt x="1770" y="256"/>
                        <a:pt x="1778" y="251"/>
                        <a:pt x="1788" y="250"/>
                      </a:cubicBezTo>
                      <a:cubicBezTo>
                        <a:pt x="1790" y="249"/>
                        <a:pt x="1791" y="249"/>
                        <a:pt x="1792" y="249"/>
                      </a:cubicBezTo>
                      <a:cubicBezTo>
                        <a:pt x="1794" y="245"/>
                        <a:pt x="1796" y="241"/>
                        <a:pt x="1799" y="238"/>
                      </a:cubicBezTo>
                      <a:cubicBezTo>
                        <a:pt x="1809" y="226"/>
                        <a:pt x="1823" y="256"/>
                        <a:pt x="1839" y="240"/>
                      </a:cubicBezTo>
                      <a:cubicBezTo>
                        <a:pt x="1846" y="233"/>
                        <a:pt x="1854" y="225"/>
                        <a:pt x="1863" y="219"/>
                      </a:cubicBezTo>
                      <a:cubicBezTo>
                        <a:pt x="1827" y="163"/>
                        <a:pt x="1837" y="125"/>
                        <a:pt x="1836" y="115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71" name="Freeform 165">
                  <a:extLst>
                    <a:ext uri="{FF2B5EF4-FFF2-40B4-BE49-F238E27FC236}">
                      <a16:creationId xmlns:a16="http://schemas.microsoft.com/office/drawing/2014/main" id="{C656CB78-FC16-415B-8327-54A556D06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0046" y="2182810"/>
                  <a:ext cx="681038" cy="531814"/>
                </a:xfrm>
                <a:custGeom>
                  <a:avLst/>
                  <a:gdLst>
                    <a:gd name="T0" fmla="*/ 1071 w 1250"/>
                    <a:gd name="T1" fmla="*/ 710 h 976"/>
                    <a:gd name="T2" fmla="*/ 941 w 1250"/>
                    <a:gd name="T3" fmla="*/ 678 h 976"/>
                    <a:gd name="T4" fmla="*/ 872 w 1250"/>
                    <a:gd name="T5" fmla="*/ 90 h 976"/>
                    <a:gd name="T6" fmla="*/ 707 w 1250"/>
                    <a:gd name="T7" fmla="*/ 74 h 976"/>
                    <a:gd name="T8" fmla="*/ 601 w 1250"/>
                    <a:gd name="T9" fmla="*/ 66 h 976"/>
                    <a:gd name="T10" fmla="*/ 507 w 1250"/>
                    <a:gd name="T11" fmla="*/ 32 h 976"/>
                    <a:gd name="T12" fmla="*/ 403 w 1250"/>
                    <a:gd name="T13" fmla="*/ 10 h 976"/>
                    <a:gd name="T14" fmla="*/ 267 w 1250"/>
                    <a:gd name="T15" fmla="*/ 69 h 976"/>
                    <a:gd name="T16" fmla="*/ 128 w 1250"/>
                    <a:gd name="T17" fmla="*/ 139 h 976"/>
                    <a:gd name="T18" fmla="*/ 59 w 1250"/>
                    <a:gd name="T19" fmla="*/ 172 h 976"/>
                    <a:gd name="T20" fmla="*/ 143 w 1250"/>
                    <a:gd name="T21" fmla="*/ 216 h 976"/>
                    <a:gd name="T22" fmla="*/ 206 w 1250"/>
                    <a:gd name="T23" fmla="*/ 295 h 976"/>
                    <a:gd name="T24" fmla="*/ 133 w 1250"/>
                    <a:gd name="T25" fmla="*/ 323 h 976"/>
                    <a:gd name="T26" fmla="*/ 75 w 1250"/>
                    <a:gd name="T27" fmla="*/ 322 h 976"/>
                    <a:gd name="T28" fmla="*/ 45 w 1250"/>
                    <a:gd name="T29" fmla="*/ 394 h 976"/>
                    <a:gd name="T30" fmla="*/ 105 w 1250"/>
                    <a:gd name="T31" fmla="*/ 419 h 976"/>
                    <a:gd name="T32" fmla="*/ 151 w 1250"/>
                    <a:gd name="T33" fmla="*/ 426 h 976"/>
                    <a:gd name="T34" fmla="*/ 214 w 1250"/>
                    <a:gd name="T35" fmla="*/ 428 h 976"/>
                    <a:gd name="T36" fmla="*/ 172 w 1250"/>
                    <a:gd name="T37" fmla="*/ 491 h 976"/>
                    <a:gd name="T38" fmla="*/ 115 w 1250"/>
                    <a:gd name="T39" fmla="*/ 500 h 976"/>
                    <a:gd name="T40" fmla="*/ 109 w 1250"/>
                    <a:gd name="T41" fmla="*/ 553 h 976"/>
                    <a:gd name="T42" fmla="*/ 66 w 1250"/>
                    <a:gd name="T43" fmla="*/ 605 h 976"/>
                    <a:gd name="T44" fmla="*/ 129 w 1250"/>
                    <a:gd name="T45" fmla="*/ 678 h 976"/>
                    <a:gd name="T46" fmla="*/ 195 w 1250"/>
                    <a:gd name="T47" fmla="*/ 718 h 976"/>
                    <a:gd name="T48" fmla="*/ 207 w 1250"/>
                    <a:gd name="T49" fmla="*/ 750 h 976"/>
                    <a:gd name="T50" fmla="*/ 271 w 1250"/>
                    <a:gd name="T51" fmla="*/ 737 h 976"/>
                    <a:gd name="T52" fmla="*/ 340 w 1250"/>
                    <a:gd name="T53" fmla="*/ 747 h 976"/>
                    <a:gd name="T54" fmla="*/ 236 w 1250"/>
                    <a:gd name="T55" fmla="*/ 914 h 976"/>
                    <a:gd name="T56" fmla="*/ 212 w 1250"/>
                    <a:gd name="T57" fmla="*/ 935 h 976"/>
                    <a:gd name="T58" fmla="*/ 310 w 1250"/>
                    <a:gd name="T59" fmla="*/ 886 h 976"/>
                    <a:gd name="T60" fmla="*/ 441 w 1250"/>
                    <a:gd name="T61" fmla="*/ 791 h 976"/>
                    <a:gd name="T62" fmla="*/ 470 w 1250"/>
                    <a:gd name="T63" fmla="*/ 703 h 976"/>
                    <a:gd name="T64" fmla="*/ 557 w 1250"/>
                    <a:gd name="T65" fmla="*/ 609 h 976"/>
                    <a:gd name="T66" fmla="*/ 531 w 1250"/>
                    <a:gd name="T67" fmla="*/ 673 h 976"/>
                    <a:gd name="T68" fmla="*/ 598 w 1250"/>
                    <a:gd name="T69" fmla="*/ 689 h 976"/>
                    <a:gd name="T70" fmla="*/ 641 w 1250"/>
                    <a:gd name="T71" fmla="*/ 627 h 976"/>
                    <a:gd name="T72" fmla="*/ 693 w 1250"/>
                    <a:gd name="T73" fmla="*/ 654 h 976"/>
                    <a:gd name="T74" fmla="*/ 749 w 1250"/>
                    <a:gd name="T75" fmla="*/ 666 h 976"/>
                    <a:gd name="T76" fmla="*/ 820 w 1250"/>
                    <a:gd name="T77" fmla="*/ 673 h 976"/>
                    <a:gd name="T78" fmla="*/ 865 w 1250"/>
                    <a:gd name="T79" fmla="*/ 678 h 976"/>
                    <a:gd name="T80" fmla="*/ 923 w 1250"/>
                    <a:gd name="T81" fmla="*/ 684 h 976"/>
                    <a:gd name="T82" fmla="*/ 959 w 1250"/>
                    <a:gd name="T83" fmla="*/ 733 h 976"/>
                    <a:gd name="T84" fmla="*/ 1010 w 1250"/>
                    <a:gd name="T85" fmla="*/ 779 h 976"/>
                    <a:gd name="T86" fmla="*/ 1068 w 1250"/>
                    <a:gd name="T87" fmla="*/ 747 h 976"/>
                    <a:gd name="T88" fmla="*/ 1051 w 1250"/>
                    <a:gd name="T89" fmla="*/ 833 h 976"/>
                    <a:gd name="T90" fmla="*/ 1078 w 1250"/>
                    <a:gd name="T91" fmla="*/ 815 h 976"/>
                    <a:gd name="T92" fmla="*/ 1120 w 1250"/>
                    <a:gd name="T93" fmla="*/ 819 h 976"/>
                    <a:gd name="T94" fmla="*/ 1108 w 1250"/>
                    <a:gd name="T95" fmla="*/ 880 h 976"/>
                    <a:gd name="T96" fmla="*/ 1144 w 1250"/>
                    <a:gd name="T97" fmla="*/ 861 h 976"/>
                    <a:gd name="T98" fmla="*/ 1129 w 1250"/>
                    <a:gd name="T99" fmla="*/ 931 h 976"/>
                    <a:gd name="T100" fmla="*/ 1165 w 1250"/>
                    <a:gd name="T101" fmla="*/ 942 h 976"/>
                    <a:gd name="T102" fmla="*/ 1213 w 1250"/>
                    <a:gd name="T103" fmla="*/ 968 h 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250" h="976">
                      <a:moveTo>
                        <a:pt x="1228" y="920"/>
                      </a:moveTo>
                      <a:cubicBezTo>
                        <a:pt x="1233" y="906"/>
                        <a:pt x="1234" y="897"/>
                        <a:pt x="1198" y="880"/>
                      </a:cubicBezTo>
                      <a:cubicBezTo>
                        <a:pt x="1161" y="864"/>
                        <a:pt x="1165" y="853"/>
                        <a:pt x="1140" y="802"/>
                      </a:cubicBezTo>
                      <a:cubicBezTo>
                        <a:pt x="1116" y="751"/>
                        <a:pt x="1071" y="729"/>
                        <a:pt x="1071" y="710"/>
                      </a:cubicBezTo>
                      <a:cubicBezTo>
                        <a:pt x="1071" y="692"/>
                        <a:pt x="1027" y="694"/>
                        <a:pt x="1027" y="708"/>
                      </a:cubicBezTo>
                      <a:cubicBezTo>
                        <a:pt x="1027" y="723"/>
                        <a:pt x="1008" y="727"/>
                        <a:pt x="998" y="735"/>
                      </a:cubicBezTo>
                      <a:cubicBezTo>
                        <a:pt x="987" y="742"/>
                        <a:pt x="982" y="730"/>
                        <a:pt x="973" y="716"/>
                      </a:cubicBezTo>
                      <a:cubicBezTo>
                        <a:pt x="963" y="702"/>
                        <a:pt x="941" y="687"/>
                        <a:pt x="941" y="678"/>
                      </a:cubicBezTo>
                      <a:cubicBezTo>
                        <a:pt x="941" y="670"/>
                        <a:pt x="935" y="651"/>
                        <a:pt x="919" y="660"/>
                      </a:cubicBezTo>
                      <a:cubicBezTo>
                        <a:pt x="903" y="669"/>
                        <a:pt x="894" y="660"/>
                        <a:pt x="889" y="666"/>
                      </a:cubicBezTo>
                      <a:cubicBezTo>
                        <a:pt x="884" y="673"/>
                        <a:pt x="872" y="662"/>
                        <a:pt x="872" y="662"/>
                      </a:cubicBezTo>
                      <a:cubicBezTo>
                        <a:pt x="872" y="90"/>
                        <a:pt x="872" y="90"/>
                        <a:pt x="872" y="90"/>
                      </a:cubicBezTo>
                      <a:cubicBezTo>
                        <a:pt x="866" y="89"/>
                        <a:pt x="861" y="88"/>
                        <a:pt x="857" y="87"/>
                      </a:cubicBezTo>
                      <a:cubicBezTo>
                        <a:pt x="838" y="78"/>
                        <a:pt x="810" y="63"/>
                        <a:pt x="793" y="64"/>
                      </a:cubicBezTo>
                      <a:cubicBezTo>
                        <a:pt x="790" y="74"/>
                        <a:pt x="783" y="82"/>
                        <a:pt x="772" y="86"/>
                      </a:cubicBezTo>
                      <a:cubicBezTo>
                        <a:pt x="749" y="95"/>
                        <a:pt x="725" y="89"/>
                        <a:pt x="707" y="74"/>
                      </a:cubicBezTo>
                      <a:cubicBezTo>
                        <a:pt x="700" y="90"/>
                        <a:pt x="688" y="102"/>
                        <a:pt x="669" y="108"/>
                      </a:cubicBezTo>
                      <a:cubicBezTo>
                        <a:pt x="651" y="114"/>
                        <a:pt x="634" y="103"/>
                        <a:pt x="628" y="87"/>
                      </a:cubicBezTo>
                      <a:cubicBezTo>
                        <a:pt x="620" y="83"/>
                        <a:pt x="613" y="78"/>
                        <a:pt x="607" y="72"/>
                      </a:cubicBezTo>
                      <a:cubicBezTo>
                        <a:pt x="605" y="70"/>
                        <a:pt x="603" y="68"/>
                        <a:pt x="601" y="66"/>
                      </a:cubicBezTo>
                      <a:cubicBezTo>
                        <a:pt x="586" y="66"/>
                        <a:pt x="570" y="65"/>
                        <a:pt x="554" y="62"/>
                      </a:cubicBezTo>
                      <a:cubicBezTo>
                        <a:pt x="542" y="60"/>
                        <a:pt x="534" y="52"/>
                        <a:pt x="531" y="41"/>
                      </a:cubicBezTo>
                      <a:cubicBezTo>
                        <a:pt x="530" y="42"/>
                        <a:pt x="529" y="42"/>
                        <a:pt x="528" y="43"/>
                      </a:cubicBezTo>
                      <a:cubicBezTo>
                        <a:pt x="518" y="47"/>
                        <a:pt x="520" y="30"/>
                        <a:pt x="507" y="32"/>
                      </a:cubicBezTo>
                      <a:cubicBezTo>
                        <a:pt x="494" y="34"/>
                        <a:pt x="504" y="25"/>
                        <a:pt x="497" y="13"/>
                      </a:cubicBezTo>
                      <a:cubicBezTo>
                        <a:pt x="490" y="0"/>
                        <a:pt x="454" y="12"/>
                        <a:pt x="441" y="14"/>
                      </a:cubicBezTo>
                      <a:cubicBezTo>
                        <a:pt x="432" y="15"/>
                        <a:pt x="428" y="11"/>
                        <a:pt x="426" y="5"/>
                      </a:cubicBezTo>
                      <a:cubicBezTo>
                        <a:pt x="419" y="6"/>
                        <a:pt x="411" y="8"/>
                        <a:pt x="403" y="10"/>
                      </a:cubicBezTo>
                      <a:cubicBezTo>
                        <a:pt x="401" y="12"/>
                        <a:pt x="398" y="12"/>
                        <a:pt x="395" y="13"/>
                      </a:cubicBezTo>
                      <a:cubicBezTo>
                        <a:pt x="374" y="19"/>
                        <a:pt x="354" y="28"/>
                        <a:pt x="333" y="38"/>
                      </a:cubicBezTo>
                      <a:cubicBezTo>
                        <a:pt x="322" y="48"/>
                        <a:pt x="310" y="58"/>
                        <a:pt x="297" y="67"/>
                      </a:cubicBezTo>
                      <a:cubicBezTo>
                        <a:pt x="288" y="74"/>
                        <a:pt x="277" y="74"/>
                        <a:pt x="267" y="69"/>
                      </a:cubicBezTo>
                      <a:cubicBezTo>
                        <a:pt x="266" y="70"/>
                        <a:pt x="265" y="70"/>
                        <a:pt x="264" y="71"/>
                      </a:cubicBezTo>
                      <a:cubicBezTo>
                        <a:pt x="223" y="87"/>
                        <a:pt x="184" y="105"/>
                        <a:pt x="145" y="125"/>
                      </a:cubicBezTo>
                      <a:cubicBezTo>
                        <a:pt x="144" y="126"/>
                        <a:pt x="143" y="127"/>
                        <a:pt x="142" y="128"/>
                      </a:cubicBezTo>
                      <a:cubicBezTo>
                        <a:pt x="139" y="133"/>
                        <a:pt x="134" y="136"/>
                        <a:pt x="128" y="139"/>
                      </a:cubicBezTo>
                      <a:cubicBezTo>
                        <a:pt x="122" y="144"/>
                        <a:pt x="115" y="150"/>
                        <a:pt x="109" y="155"/>
                      </a:cubicBezTo>
                      <a:cubicBezTo>
                        <a:pt x="106" y="157"/>
                        <a:pt x="104" y="159"/>
                        <a:pt x="101" y="161"/>
                      </a:cubicBezTo>
                      <a:cubicBezTo>
                        <a:pt x="90" y="169"/>
                        <a:pt x="80" y="170"/>
                        <a:pt x="72" y="166"/>
                      </a:cubicBezTo>
                      <a:cubicBezTo>
                        <a:pt x="67" y="168"/>
                        <a:pt x="63" y="170"/>
                        <a:pt x="59" y="172"/>
                      </a:cubicBezTo>
                      <a:cubicBezTo>
                        <a:pt x="56" y="174"/>
                        <a:pt x="54" y="175"/>
                        <a:pt x="51" y="175"/>
                      </a:cubicBezTo>
                      <a:cubicBezTo>
                        <a:pt x="52" y="182"/>
                        <a:pt x="63" y="188"/>
                        <a:pt x="83" y="195"/>
                      </a:cubicBezTo>
                      <a:cubicBezTo>
                        <a:pt x="90" y="192"/>
                        <a:pt x="98" y="191"/>
                        <a:pt x="105" y="193"/>
                      </a:cubicBezTo>
                      <a:cubicBezTo>
                        <a:pt x="120" y="197"/>
                        <a:pt x="133" y="205"/>
                        <a:pt x="143" y="216"/>
                      </a:cubicBezTo>
                      <a:cubicBezTo>
                        <a:pt x="150" y="223"/>
                        <a:pt x="155" y="231"/>
                        <a:pt x="162" y="238"/>
                      </a:cubicBezTo>
                      <a:cubicBezTo>
                        <a:pt x="180" y="238"/>
                        <a:pt x="190" y="249"/>
                        <a:pt x="194" y="263"/>
                      </a:cubicBezTo>
                      <a:cubicBezTo>
                        <a:pt x="194" y="263"/>
                        <a:pt x="195" y="263"/>
                        <a:pt x="195" y="263"/>
                      </a:cubicBezTo>
                      <a:cubicBezTo>
                        <a:pt x="209" y="265"/>
                        <a:pt x="194" y="289"/>
                        <a:pt x="206" y="295"/>
                      </a:cubicBezTo>
                      <a:cubicBezTo>
                        <a:pt x="218" y="302"/>
                        <a:pt x="237" y="292"/>
                        <a:pt x="240" y="303"/>
                      </a:cubicBezTo>
                      <a:cubicBezTo>
                        <a:pt x="244" y="315"/>
                        <a:pt x="216" y="303"/>
                        <a:pt x="202" y="316"/>
                      </a:cubicBezTo>
                      <a:cubicBezTo>
                        <a:pt x="187" y="328"/>
                        <a:pt x="180" y="334"/>
                        <a:pt x="174" y="325"/>
                      </a:cubicBezTo>
                      <a:cubicBezTo>
                        <a:pt x="169" y="316"/>
                        <a:pt x="145" y="322"/>
                        <a:pt x="133" y="323"/>
                      </a:cubicBezTo>
                      <a:cubicBezTo>
                        <a:pt x="122" y="325"/>
                        <a:pt x="131" y="308"/>
                        <a:pt x="133" y="299"/>
                      </a:cubicBezTo>
                      <a:cubicBezTo>
                        <a:pt x="126" y="298"/>
                        <a:pt x="119" y="295"/>
                        <a:pt x="114" y="290"/>
                      </a:cubicBezTo>
                      <a:cubicBezTo>
                        <a:pt x="108" y="291"/>
                        <a:pt x="101" y="294"/>
                        <a:pt x="93" y="299"/>
                      </a:cubicBezTo>
                      <a:cubicBezTo>
                        <a:pt x="70" y="315"/>
                        <a:pt x="78" y="309"/>
                        <a:pt x="75" y="322"/>
                      </a:cubicBezTo>
                      <a:cubicBezTo>
                        <a:pt x="72" y="334"/>
                        <a:pt x="62" y="314"/>
                        <a:pt x="47" y="325"/>
                      </a:cubicBezTo>
                      <a:cubicBezTo>
                        <a:pt x="32" y="336"/>
                        <a:pt x="8" y="343"/>
                        <a:pt x="4" y="354"/>
                      </a:cubicBezTo>
                      <a:cubicBezTo>
                        <a:pt x="0" y="365"/>
                        <a:pt x="36" y="372"/>
                        <a:pt x="50" y="375"/>
                      </a:cubicBezTo>
                      <a:cubicBezTo>
                        <a:pt x="65" y="379"/>
                        <a:pt x="33" y="390"/>
                        <a:pt x="45" y="394"/>
                      </a:cubicBezTo>
                      <a:cubicBezTo>
                        <a:pt x="56" y="398"/>
                        <a:pt x="51" y="410"/>
                        <a:pt x="69" y="421"/>
                      </a:cubicBezTo>
                      <a:cubicBezTo>
                        <a:pt x="72" y="423"/>
                        <a:pt x="77" y="424"/>
                        <a:pt x="82" y="425"/>
                      </a:cubicBezTo>
                      <a:cubicBezTo>
                        <a:pt x="84" y="425"/>
                        <a:pt x="86" y="424"/>
                        <a:pt x="88" y="424"/>
                      </a:cubicBezTo>
                      <a:cubicBezTo>
                        <a:pt x="93" y="421"/>
                        <a:pt x="99" y="419"/>
                        <a:pt x="105" y="419"/>
                      </a:cubicBezTo>
                      <a:cubicBezTo>
                        <a:pt x="117" y="419"/>
                        <a:pt x="117" y="419"/>
                        <a:pt x="117" y="419"/>
                      </a:cubicBezTo>
                      <a:cubicBezTo>
                        <a:pt x="122" y="419"/>
                        <a:pt x="126" y="420"/>
                        <a:pt x="130" y="422"/>
                      </a:cubicBezTo>
                      <a:cubicBezTo>
                        <a:pt x="133" y="421"/>
                        <a:pt x="136" y="421"/>
                        <a:pt x="137" y="421"/>
                      </a:cubicBezTo>
                      <a:cubicBezTo>
                        <a:pt x="142" y="421"/>
                        <a:pt x="146" y="424"/>
                        <a:pt x="151" y="426"/>
                      </a:cubicBezTo>
                      <a:cubicBezTo>
                        <a:pt x="153" y="427"/>
                        <a:pt x="155" y="428"/>
                        <a:pt x="157" y="429"/>
                      </a:cubicBezTo>
                      <a:cubicBezTo>
                        <a:pt x="161" y="429"/>
                        <a:pt x="164" y="429"/>
                        <a:pt x="167" y="425"/>
                      </a:cubicBezTo>
                      <a:cubicBezTo>
                        <a:pt x="175" y="414"/>
                        <a:pt x="207" y="385"/>
                        <a:pt x="224" y="402"/>
                      </a:cubicBezTo>
                      <a:cubicBezTo>
                        <a:pt x="240" y="419"/>
                        <a:pt x="206" y="417"/>
                        <a:pt x="214" y="428"/>
                      </a:cubicBezTo>
                      <a:cubicBezTo>
                        <a:pt x="223" y="438"/>
                        <a:pt x="234" y="464"/>
                        <a:pt x="218" y="477"/>
                      </a:cubicBezTo>
                      <a:cubicBezTo>
                        <a:pt x="202" y="491"/>
                        <a:pt x="187" y="481"/>
                        <a:pt x="179" y="481"/>
                      </a:cubicBezTo>
                      <a:cubicBezTo>
                        <a:pt x="177" y="480"/>
                        <a:pt x="176" y="481"/>
                        <a:pt x="175" y="482"/>
                      </a:cubicBezTo>
                      <a:cubicBezTo>
                        <a:pt x="175" y="485"/>
                        <a:pt x="174" y="488"/>
                        <a:pt x="172" y="491"/>
                      </a:cubicBezTo>
                      <a:cubicBezTo>
                        <a:pt x="171" y="497"/>
                        <a:pt x="168" y="505"/>
                        <a:pt x="162" y="511"/>
                      </a:cubicBezTo>
                      <a:cubicBezTo>
                        <a:pt x="154" y="518"/>
                        <a:pt x="148" y="514"/>
                        <a:pt x="141" y="508"/>
                      </a:cubicBezTo>
                      <a:cubicBezTo>
                        <a:pt x="132" y="508"/>
                        <a:pt x="125" y="504"/>
                        <a:pt x="120" y="499"/>
                      </a:cubicBezTo>
                      <a:cubicBezTo>
                        <a:pt x="118" y="499"/>
                        <a:pt x="116" y="500"/>
                        <a:pt x="115" y="500"/>
                      </a:cubicBezTo>
                      <a:cubicBezTo>
                        <a:pt x="114" y="500"/>
                        <a:pt x="113" y="501"/>
                        <a:pt x="112" y="501"/>
                      </a:cubicBezTo>
                      <a:cubicBezTo>
                        <a:pt x="117" y="508"/>
                        <a:pt x="119" y="515"/>
                        <a:pt x="119" y="523"/>
                      </a:cubicBezTo>
                      <a:cubicBezTo>
                        <a:pt x="119" y="528"/>
                        <a:pt x="119" y="528"/>
                        <a:pt x="119" y="528"/>
                      </a:cubicBezTo>
                      <a:cubicBezTo>
                        <a:pt x="119" y="537"/>
                        <a:pt x="115" y="546"/>
                        <a:pt x="109" y="553"/>
                      </a:cubicBezTo>
                      <a:cubicBezTo>
                        <a:pt x="104" y="559"/>
                        <a:pt x="98" y="562"/>
                        <a:pt x="91" y="563"/>
                      </a:cubicBezTo>
                      <a:cubicBezTo>
                        <a:pt x="91" y="568"/>
                        <a:pt x="91" y="574"/>
                        <a:pt x="90" y="578"/>
                      </a:cubicBezTo>
                      <a:cubicBezTo>
                        <a:pt x="88" y="587"/>
                        <a:pt x="81" y="596"/>
                        <a:pt x="74" y="600"/>
                      </a:cubicBezTo>
                      <a:cubicBezTo>
                        <a:pt x="71" y="601"/>
                        <a:pt x="68" y="603"/>
                        <a:pt x="66" y="605"/>
                      </a:cubicBezTo>
                      <a:cubicBezTo>
                        <a:pt x="78" y="622"/>
                        <a:pt x="77" y="609"/>
                        <a:pt x="90" y="619"/>
                      </a:cubicBezTo>
                      <a:cubicBezTo>
                        <a:pt x="104" y="630"/>
                        <a:pt x="74" y="651"/>
                        <a:pt x="88" y="654"/>
                      </a:cubicBezTo>
                      <a:cubicBezTo>
                        <a:pt x="97" y="656"/>
                        <a:pt x="106" y="669"/>
                        <a:pt x="115" y="680"/>
                      </a:cubicBezTo>
                      <a:cubicBezTo>
                        <a:pt x="119" y="679"/>
                        <a:pt x="123" y="678"/>
                        <a:pt x="129" y="678"/>
                      </a:cubicBezTo>
                      <a:cubicBezTo>
                        <a:pt x="143" y="678"/>
                        <a:pt x="152" y="684"/>
                        <a:pt x="157" y="694"/>
                      </a:cubicBezTo>
                      <a:cubicBezTo>
                        <a:pt x="160" y="693"/>
                        <a:pt x="163" y="692"/>
                        <a:pt x="166" y="692"/>
                      </a:cubicBezTo>
                      <a:cubicBezTo>
                        <a:pt x="181" y="691"/>
                        <a:pt x="174" y="667"/>
                        <a:pt x="182" y="676"/>
                      </a:cubicBezTo>
                      <a:cubicBezTo>
                        <a:pt x="191" y="685"/>
                        <a:pt x="203" y="712"/>
                        <a:pt x="195" y="718"/>
                      </a:cubicBezTo>
                      <a:cubicBezTo>
                        <a:pt x="188" y="724"/>
                        <a:pt x="193" y="743"/>
                        <a:pt x="192" y="753"/>
                      </a:cubicBezTo>
                      <a:cubicBezTo>
                        <a:pt x="195" y="753"/>
                        <a:pt x="197" y="753"/>
                        <a:pt x="199" y="752"/>
                      </a:cubicBezTo>
                      <a:cubicBezTo>
                        <a:pt x="200" y="752"/>
                        <a:pt x="202" y="752"/>
                        <a:pt x="203" y="753"/>
                      </a:cubicBezTo>
                      <a:cubicBezTo>
                        <a:pt x="204" y="752"/>
                        <a:pt x="206" y="751"/>
                        <a:pt x="207" y="750"/>
                      </a:cubicBezTo>
                      <a:cubicBezTo>
                        <a:pt x="210" y="748"/>
                        <a:pt x="214" y="746"/>
                        <a:pt x="218" y="745"/>
                      </a:cubicBezTo>
                      <a:cubicBezTo>
                        <a:pt x="222" y="744"/>
                        <a:pt x="225" y="742"/>
                        <a:pt x="226" y="741"/>
                      </a:cubicBezTo>
                      <a:cubicBezTo>
                        <a:pt x="238" y="730"/>
                        <a:pt x="255" y="728"/>
                        <a:pt x="269" y="737"/>
                      </a:cubicBezTo>
                      <a:cubicBezTo>
                        <a:pt x="270" y="737"/>
                        <a:pt x="271" y="737"/>
                        <a:pt x="271" y="737"/>
                      </a:cubicBezTo>
                      <a:cubicBezTo>
                        <a:pt x="277" y="727"/>
                        <a:pt x="287" y="722"/>
                        <a:pt x="299" y="721"/>
                      </a:cubicBezTo>
                      <a:cubicBezTo>
                        <a:pt x="308" y="721"/>
                        <a:pt x="318" y="725"/>
                        <a:pt x="324" y="732"/>
                      </a:cubicBezTo>
                      <a:cubicBezTo>
                        <a:pt x="329" y="736"/>
                        <a:pt x="332" y="743"/>
                        <a:pt x="334" y="750"/>
                      </a:cubicBezTo>
                      <a:cubicBezTo>
                        <a:pt x="336" y="749"/>
                        <a:pt x="338" y="748"/>
                        <a:pt x="340" y="747"/>
                      </a:cubicBezTo>
                      <a:cubicBezTo>
                        <a:pt x="362" y="736"/>
                        <a:pt x="352" y="748"/>
                        <a:pt x="341" y="765"/>
                      </a:cubicBezTo>
                      <a:cubicBezTo>
                        <a:pt x="325" y="787"/>
                        <a:pt x="341" y="821"/>
                        <a:pt x="329" y="824"/>
                      </a:cubicBezTo>
                      <a:cubicBezTo>
                        <a:pt x="318" y="827"/>
                        <a:pt x="309" y="861"/>
                        <a:pt x="290" y="864"/>
                      </a:cubicBezTo>
                      <a:cubicBezTo>
                        <a:pt x="272" y="866"/>
                        <a:pt x="240" y="907"/>
                        <a:pt x="236" y="914"/>
                      </a:cubicBezTo>
                      <a:cubicBezTo>
                        <a:pt x="232" y="920"/>
                        <a:pt x="192" y="900"/>
                        <a:pt x="186" y="919"/>
                      </a:cubicBezTo>
                      <a:cubicBezTo>
                        <a:pt x="180" y="938"/>
                        <a:pt x="156" y="953"/>
                        <a:pt x="162" y="960"/>
                      </a:cubicBezTo>
                      <a:cubicBezTo>
                        <a:pt x="167" y="965"/>
                        <a:pt x="199" y="946"/>
                        <a:pt x="201" y="936"/>
                      </a:cubicBezTo>
                      <a:cubicBezTo>
                        <a:pt x="202" y="926"/>
                        <a:pt x="207" y="928"/>
                        <a:pt x="212" y="935"/>
                      </a:cubicBezTo>
                      <a:cubicBezTo>
                        <a:pt x="218" y="943"/>
                        <a:pt x="232" y="932"/>
                        <a:pt x="239" y="925"/>
                      </a:cubicBezTo>
                      <a:cubicBezTo>
                        <a:pt x="245" y="919"/>
                        <a:pt x="256" y="921"/>
                        <a:pt x="262" y="922"/>
                      </a:cubicBezTo>
                      <a:cubicBezTo>
                        <a:pt x="269" y="923"/>
                        <a:pt x="272" y="913"/>
                        <a:pt x="291" y="909"/>
                      </a:cubicBezTo>
                      <a:cubicBezTo>
                        <a:pt x="310" y="904"/>
                        <a:pt x="306" y="898"/>
                        <a:pt x="310" y="886"/>
                      </a:cubicBezTo>
                      <a:cubicBezTo>
                        <a:pt x="314" y="875"/>
                        <a:pt x="360" y="850"/>
                        <a:pt x="369" y="847"/>
                      </a:cubicBezTo>
                      <a:cubicBezTo>
                        <a:pt x="377" y="845"/>
                        <a:pt x="372" y="828"/>
                        <a:pt x="381" y="827"/>
                      </a:cubicBezTo>
                      <a:cubicBezTo>
                        <a:pt x="391" y="827"/>
                        <a:pt x="405" y="813"/>
                        <a:pt x="417" y="802"/>
                      </a:cubicBezTo>
                      <a:cubicBezTo>
                        <a:pt x="429" y="790"/>
                        <a:pt x="432" y="795"/>
                        <a:pt x="441" y="791"/>
                      </a:cubicBezTo>
                      <a:cubicBezTo>
                        <a:pt x="451" y="787"/>
                        <a:pt x="444" y="765"/>
                        <a:pt x="453" y="764"/>
                      </a:cubicBezTo>
                      <a:cubicBezTo>
                        <a:pt x="462" y="762"/>
                        <a:pt x="469" y="754"/>
                        <a:pt x="469" y="745"/>
                      </a:cubicBezTo>
                      <a:cubicBezTo>
                        <a:pt x="469" y="736"/>
                        <a:pt x="446" y="736"/>
                        <a:pt x="444" y="730"/>
                      </a:cubicBezTo>
                      <a:cubicBezTo>
                        <a:pt x="441" y="724"/>
                        <a:pt x="462" y="702"/>
                        <a:pt x="470" y="703"/>
                      </a:cubicBezTo>
                      <a:cubicBezTo>
                        <a:pt x="478" y="704"/>
                        <a:pt x="491" y="694"/>
                        <a:pt x="491" y="681"/>
                      </a:cubicBezTo>
                      <a:cubicBezTo>
                        <a:pt x="492" y="668"/>
                        <a:pt x="503" y="665"/>
                        <a:pt x="513" y="654"/>
                      </a:cubicBezTo>
                      <a:cubicBezTo>
                        <a:pt x="522" y="642"/>
                        <a:pt x="520" y="632"/>
                        <a:pt x="529" y="631"/>
                      </a:cubicBezTo>
                      <a:cubicBezTo>
                        <a:pt x="538" y="630"/>
                        <a:pt x="547" y="616"/>
                        <a:pt x="557" y="609"/>
                      </a:cubicBezTo>
                      <a:cubicBezTo>
                        <a:pt x="567" y="602"/>
                        <a:pt x="557" y="617"/>
                        <a:pt x="576" y="618"/>
                      </a:cubicBezTo>
                      <a:cubicBezTo>
                        <a:pt x="595" y="619"/>
                        <a:pt x="591" y="640"/>
                        <a:pt x="577" y="632"/>
                      </a:cubicBezTo>
                      <a:cubicBezTo>
                        <a:pt x="563" y="625"/>
                        <a:pt x="556" y="625"/>
                        <a:pt x="543" y="640"/>
                      </a:cubicBezTo>
                      <a:cubicBezTo>
                        <a:pt x="531" y="654"/>
                        <a:pt x="541" y="658"/>
                        <a:pt x="531" y="673"/>
                      </a:cubicBezTo>
                      <a:cubicBezTo>
                        <a:pt x="521" y="689"/>
                        <a:pt x="520" y="699"/>
                        <a:pt x="533" y="701"/>
                      </a:cubicBezTo>
                      <a:cubicBezTo>
                        <a:pt x="546" y="702"/>
                        <a:pt x="533" y="713"/>
                        <a:pt x="521" y="717"/>
                      </a:cubicBezTo>
                      <a:cubicBezTo>
                        <a:pt x="509" y="721"/>
                        <a:pt x="518" y="730"/>
                        <a:pt x="534" y="730"/>
                      </a:cubicBezTo>
                      <a:cubicBezTo>
                        <a:pt x="551" y="730"/>
                        <a:pt x="575" y="702"/>
                        <a:pt x="598" y="689"/>
                      </a:cubicBezTo>
                      <a:cubicBezTo>
                        <a:pt x="620" y="676"/>
                        <a:pt x="638" y="689"/>
                        <a:pt x="644" y="687"/>
                      </a:cubicBezTo>
                      <a:cubicBezTo>
                        <a:pt x="650" y="684"/>
                        <a:pt x="637" y="672"/>
                        <a:pt x="645" y="668"/>
                      </a:cubicBezTo>
                      <a:cubicBezTo>
                        <a:pt x="653" y="664"/>
                        <a:pt x="635" y="661"/>
                        <a:pt x="630" y="645"/>
                      </a:cubicBezTo>
                      <a:cubicBezTo>
                        <a:pt x="625" y="630"/>
                        <a:pt x="638" y="640"/>
                        <a:pt x="641" y="627"/>
                      </a:cubicBezTo>
                      <a:cubicBezTo>
                        <a:pt x="644" y="615"/>
                        <a:pt x="652" y="620"/>
                        <a:pt x="659" y="625"/>
                      </a:cubicBezTo>
                      <a:cubicBezTo>
                        <a:pt x="666" y="631"/>
                        <a:pt x="676" y="620"/>
                        <a:pt x="683" y="635"/>
                      </a:cubicBezTo>
                      <a:cubicBezTo>
                        <a:pt x="689" y="651"/>
                        <a:pt x="696" y="631"/>
                        <a:pt x="708" y="642"/>
                      </a:cubicBezTo>
                      <a:cubicBezTo>
                        <a:pt x="719" y="653"/>
                        <a:pt x="705" y="651"/>
                        <a:pt x="693" y="654"/>
                      </a:cubicBezTo>
                      <a:cubicBezTo>
                        <a:pt x="681" y="658"/>
                        <a:pt x="688" y="677"/>
                        <a:pt x="697" y="668"/>
                      </a:cubicBezTo>
                      <a:cubicBezTo>
                        <a:pt x="706" y="659"/>
                        <a:pt x="714" y="653"/>
                        <a:pt x="723" y="662"/>
                      </a:cubicBezTo>
                      <a:cubicBezTo>
                        <a:pt x="731" y="671"/>
                        <a:pt x="735" y="667"/>
                        <a:pt x="742" y="659"/>
                      </a:cubicBezTo>
                      <a:cubicBezTo>
                        <a:pt x="749" y="650"/>
                        <a:pt x="749" y="659"/>
                        <a:pt x="749" y="666"/>
                      </a:cubicBezTo>
                      <a:cubicBezTo>
                        <a:pt x="751" y="661"/>
                        <a:pt x="753" y="657"/>
                        <a:pt x="757" y="654"/>
                      </a:cubicBezTo>
                      <a:cubicBezTo>
                        <a:pt x="762" y="647"/>
                        <a:pt x="773" y="643"/>
                        <a:pt x="781" y="643"/>
                      </a:cubicBezTo>
                      <a:cubicBezTo>
                        <a:pt x="789" y="643"/>
                        <a:pt x="801" y="647"/>
                        <a:pt x="806" y="654"/>
                      </a:cubicBezTo>
                      <a:cubicBezTo>
                        <a:pt x="811" y="660"/>
                        <a:pt x="815" y="666"/>
                        <a:pt x="820" y="673"/>
                      </a:cubicBezTo>
                      <a:cubicBezTo>
                        <a:pt x="820" y="673"/>
                        <a:pt x="821" y="673"/>
                        <a:pt x="821" y="674"/>
                      </a:cubicBezTo>
                      <a:cubicBezTo>
                        <a:pt x="827" y="670"/>
                        <a:pt x="833" y="668"/>
                        <a:pt x="839" y="668"/>
                      </a:cubicBezTo>
                      <a:cubicBezTo>
                        <a:pt x="843" y="669"/>
                        <a:pt x="848" y="669"/>
                        <a:pt x="851" y="670"/>
                      </a:cubicBezTo>
                      <a:cubicBezTo>
                        <a:pt x="858" y="673"/>
                        <a:pt x="860" y="674"/>
                        <a:pt x="865" y="678"/>
                      </a:cubicBezTo>
                      <a:cubicBezTo>
                        <a:pt x="870" y="682"/>
                        <a:pt x="874" y="686"/>
                        <a:pt x="877" y="691"/>
                      </a:cubicBezTo>
                      <a:cubicBezTo>
                        <a:pt x="880" y="693"/>
                        <a:pt x="882" y="696"/>
                        <a:pt x="884" y="699"/>
                      </a:cubicBezTo>
                      <a:cubicBezTo>
                        <a:pt x="884" y="699"/>
                        <a:pt x="884" y="699"/>
                        <a:pt x="884" y="699"/>
                      </a:cubicBezTo>
                      <a:cubicBezTo>
                        <a:pt x="906" y="704"/>
                        <a:pt x="912" y="674"/>
                        <a:pt x="923" y="684"/>
                      </a:cubicBezTo>
                      <a:cubicBezTo>
                        <a:pt x="934" y="695"/>
                        <a:pt x="923" y="699"/>
                        <a:pt x="917" y="707"/>
                      </a:cubicBezTo>
                      <a:cubicBezTo>
                        <a:pt x="911" y="715"/>
                        <a:pt x="921" y="716"/>
                        <a:pt x="929" y="719"/>
                      </a:cubicBezTo>
                      <a:cubicBezTo>
                        <a:pt x="935" y="720"/>
                        <a:pt x="940" y="722"/>
                        <a:pt x="945" y="724"/>
                      </a:cubicBezTo>
                      <a:cubicBezTo>
                        <a:pt x="950" y="727"/>
                        <a:pt x="954" y="730"/>
                        <a:pt x="959" y="733"/>
                      </a:cubicBezTo>
                      <a:cubicBezTo>
                        <a:pt x="961" y="735"/>
                        <a:pt x="963" y="736"/>
                        <a:pt x="965" y="738"/>
                      </a:cubicBezTo>
                      <a:cubicBezTo>
                        <a:pt x="974" y="738"/>
                        <a:pt x="983" y="742"/>
                        <a:pt x="989" y="748"/>
                      </a:cubicBezTo>
                      <a:cubicBezTo>
                        <a:pt x="994" y="754"/>
                        <a:pt x="999" y="760"/>
                        <a:pt x="1003" y="766"/>
                      </a:cubicBezTo>
                      <a:cubicBezTo>
                        <a:pt x="1006" y="770"/>
                        <a:pt x="1008" y="774"/>
                        <a:pt x="1010" y="779"/>
                      </a:cubicBezTo>
                      <a:cubicBezTo>
                        <a:pt x="1029" y="788"/>
                        <a:pt x="1009" y="745"/>
                        <a:pt x="1027" y="760"/>
                      </a:cubicBezTo>
                      <a:cubicBezTo>
                        <a:pt x="1044" y="774"/>
                        <a:pt x="1038" y="760"/>
                        <a:pt x="1052" y="775"/>
                      </a:cubicBezTo>
                      <a:cubicBezTo>
                        <a:pt x="1066" y="790"/>
                        <a:pt x="1061" y="769"/>
                        <a:pt x="1055" y="744"/>
                      </a:cubicBezTo>
                      <a:cubicBezTo>
                        <a:pt x="1049" y="719"/>
                        <a:pt x="1061" y="736"/>
                        <a:pt x="1068" y="747"/>
                      </a:cubicBezTo>
                      <a:cubicBezTo>
                        <a:pt x="1074" y="759"/>
                        <a:pt x="1074" y="781"/>
                        <a:pt x="1070" y="796"/>
                      </a:cubicBezTo>
                      <a:cubicBezTo>
                        <a:pt x="1066" y="811"/>
                        <a:pt x="1044" y="798"/>
                        <a:pt x="1046" y="790"/>
                      </a:cubicBezTo>
                      <a:cubicBezTo>
                        <a:pt x="1049" y="782"/>
                        <a:pt x="1025" y="785"/>
                        <a:pt x="1024" y="797"/>
                      </a:cubicBezTo>
                      <a:cubicBezTo>
                        <a:pt x="1024" y="808"/>
                        <a:pt x="1039" y="831"/>
                        <a:pt x="1051" y="833"/>
                      </a:cubicBezTo>
                      <a:cubicBezTo>
                        <a:pt x="1062" y="836"/>
                        <a:pt x="1054" y="856"/>
                        <a:pt x="1061" y="859"/>
                      </a:cubicBezTo>
                      <a:cubicBezTo>
                        <a:pt x="1071" y="862"/>
                        <a:pt x="1070" y="884"/>
                        <a:pt x="1076" y="880"/>
                      </a:cubicBezTo>
                      <a:cubicBezTo>
                        <a:pt x="1081" y="877"/>
                        <a:pt x="1079" y="851"/>
                        <a:pt x="1073" y="840"/>
                      </a:cubicBezTo>
                      <a:cubicBezTo>
                        <a:pt x="1066" y="828"/>
                        <a:pt x="1069" y="812"/>
                        <a:pt x="1078" y="815"/>
                      </a:cubicBezTo>
                      <a:cubicBezTo>
                        <a:pt x="1086" y="818"/>
                        <a:pt x="1078" y="836"/>
                        <a:pt x="1082" y="842"/>
                      </a:cubicBezTo>
                      <a:cubicBezTo>
                        <a:pt x="1086" y="847"/>
                        <a:pt x="1091" y="836"/>
                        <a:pt x="1101" y="829"/>
                      </a:cubicBezTo>
                      <a:cubicBezTo>
                        <a:pt x="1111" y="822"/>
                        <a:pt x="1097" y="803"/>
                        <a:pt x="1101" y="794"/>
                      </a:cubicBezTo>
                      <a:cubicBezTo>
                        <a:pt x="1104" y="784"/>
                        <a:pt x="1116" y="802"/>
                        <a:pt x="1120" y="819"/>
                      </a:cubicBezTo>
                      <a:cubicBezTo>
                        <a:pt x="1124" y="837"/>
                        <a:pt x="1109" y="836"/>
                        <a:pt x="1109" y="845"/>
                      </a:cubicBezTo>
                      <a:cubicBezTo>
                        <a:pt x="1109" y="854"/>
                        <a:pt x="1096" y="850"/>
                        <a:pt x="1091" y="855"/>
                      </a:cubicBezTo>
                      <a:cubicBezTo>
                        <a:pt x="1087" y="860"/>
                        <a:pt x="1089" y="893"/>
                        <a:pt x="1095" y="894"/>
                      </a:cubicBezTo>
                      <a:cubicBezTo>
                        <a:pt x="1101" y="895"/>
                        <a:pt x="1104" y="866"/>
                        <a:pt x="1108" y="880"/>
                      </a:cubicBezTo>
                      <a:cubicBezTo>
                        <a:pt x="1111" y="895"/>
                        <a:pt x="1125" y="862"/>
                        <a:pt x="1129" y="875"/>
                      </a:cubicBezTo>
                      <a:cubicBezTo>
                        <a:pt x="1132" y="889"/>
                        <a:pt x="1149" y="904"/>
                        <a:pt x="1156" y="900"/>
                      </a:cubicBezTo>
                      <a:cubicBezTo>
                        <a:pt x="1162" y="897"/>
                        <a:pt x="1153" y="883"/>
                        <a:pt x="1143" y="882"/>
                      </a:cubicBezTo>
                      <a:cubicBezTo>
                        <a:pt x="1133" y="881"/>
                        <a:pt x="1134" y="862"/>
                        <a:pt x="1144" y="861"/>
                      </a:cubicBezTo>
                      <a:cubicBezTo>
                        <a:pt x="1153" y="861"/>
                        <a:pt x="1169" y="889"/>
                        <a:pt x="1169" y="899"/>
                      </a:cubicBezTo>
                      <a:cubicBezTo>
                        <a:pt x="1168" y="909"/>
                        <a:pt x="1160" y="908"/>
                        <a:pt x="1152" y="918"/>
                      </a:cubicBezTo>
                      <a:cubicBezTo>
                        <a:pt x="1144" y="928"/>
                        <a:pt x="1134" y="901"/>
                        <a:pt x="1124" y="902"/>
                      </a:cubicBezTo>
                      <a:cubicBezTo>
                        <a:pt x="1115" y="903"/>
                        <a:pt x="1124" y="919"/>
                        <a:pt x="1129" y="931"/>
                      </a:cubicBezTo>
                      <a:cubicBezTo>
                        <a:pt x="1133" y="943"/>
                        <a:pt x="1117" y="958"/>
                        <a:pt x="1129" y="967"/>
                      </a:cubicBezTo>
                      <a:cubicBezTo>
                        <a:pt x="1141" y="976"/>
                        <a:pt x="1138" y="962"/>
                        <a:pt x="1140" y="955"/>
                      </a:cubicBezTo>
                      <a:cubicBezTo>
                        <a:pt x="1142" y="948"/>
                        <a:pt x="1151" y="957"/>
                        <a:pt x="1158" y="962"/>
                      </a:cubicBezTo>
                      <a:cubicBezTo>
                        <a:pt x="1164" y="968"/>
                        <a:pt x="1165" y="949"/>
                        <a:pt x="1165" y="942"/>
                      </a:cubicBezTo>
                      <a:cubicBezTo>
                        <a:pt x="1165" y="934"/>
                        <a:pt x="1176" y="938"/>
                        <a:pt x="1181" y="948"/>
                      </a:cubicBezTo>
                      <a:cubicBezTo>
                        <a:pt x="1187" y="958"/>
                        <a:pt x="1188" y="938"/>
                        <a:pt x="1196" y="939"/>
                      </a:cubicBezTo>
                      <a:cubicBezTo>
                        <a:pt x="1205" y="941"/>
                        <a:pt x="1199" y="957"/>
                        <a:pt x="1199" y="966"/>
                      </a:cubicBezTo>
                      <a:cubicBezTo>
                        <a:pt x="1199" y="975"/>
                        <a:pt x="1214" y="958"/>
                        <a:pt x="1213" y="968"/>
                      </a:cubicBezTo>
                      <a:cubicBezTo>
                        <a:pt x="1213" y="970"/>
                        <a:pt x="1213" y="971"/>
                        <a:pt x="1213" y="972"/>
                      </a:cubicBezTo>
                      <a:cubicBezTo>
                        <a:pt x="1221" y="966"/>
                        <a:pt x="1229" y="959"/>
                        <a:pt x="1235" y="954"/>
                      </a:cubicBezTo>
                      <a:cubicBezTo>
                        <a:pt x="1250" y="942"/>
                        <a:pt x="1223" y="935"/>
                        <a:pt x="1228" y="920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</p:grpSp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3547A492-8EF1-4207-9F0F-ED0B77A983C0}"/>
                  </a:ext>
                </a:extLst>
              </p:cNvPr>
              <p:cNvGrpSpPr/>
              <p:nvPr/>
            </p:nvGrpSpPr>
            <p:grpSpPr>
              <a:xfrm>
                <a:off x="2951159" y="1654171"/>
                <a:ext cx="2025653" cy="1382716"/>
                <a:chOff x="2951159" y="1654171"/>
                <a:chExt cx="2025653" cy="1382716"/>
              </a:xfrm>
            </p:grpSpPr>
            <p:sp>
              <p:nvSpPr>
                <p:cNvPr id="135" name="Freeform 129">
                  <a:extLst>
                    <a:ext uri="{FF2B5EF4-FFF2-40B4-BE49-F238E27FC236}">
                      <a16:creationId xmlns:a16="http://schemas.microsoft.com/office/drawing/2014/main" id="{3175CEDC-F17C-4867-8328-D604157E3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6959" y="2814636"/>
                  <a:ext cx="100013" cy="69850"/>
                </a:xfrm>
                <a:custGeom>
                  <a:avLst/>
                  <a:gdLst>
                    <a:gd name="T0" fmla="*/ 160 w 185"/>
                    <a:gd name="T1" fmla="*/ 93 h 127"/>
                    <a:gd name="T2" fmla="*/ 123 w 185"/>
                    <a:gd name="T3" fmla="*/ 73 h 127"/>
                    <a:gd name="T4" fmla="*/ 85 w 185"/>
                    <a:gd name="T5" fmla="*/ 24 h 127"/>
                    <a:gd name="T6" fmla="*/ 43 w 185"/>
                    <a:gd name="T7" fmla="*/ 13 h 127"/>
                    <a:gd name="T8" fmla="*/ 10 w 185"/>
                    <a:gd name="T9" fmla="*/ 8 h 127"/>
                    <a:gd name="T10" fmla="*/ 20 w 185"/>
                    <a:gd name="T11" fmla="*/ 25 h 127"/>
                    <a:gd name="T12" fmla="*/ 35 w 185"/>
                    <a:gd name="T13" fmla="*/ 37 h 127"/>
                    <a:gd name="T14" fmla="*/ 57 w 185"/>
                    <a:gd name="T15" fmla="*/ 56 h 127"/>
                    <a:gd name="T16" fmla="*/ 77 w 185"/>
                    <a:gd name="T17" fmla="*/ 73 h 127"/>
                    <a:gd name="T18" fmla="*/ 130 w 185"/>
                    <a:gd name="T19" fmla="*/ 124 h 127"/>
                    <a:gd name="T20" fmla="*/ 177 w 185"/>
                    <a:gd name="T21" fmla="*/ 123 h 127"/>
                    <a:gd name="T22" fmla="*/ 180 w 185"/>
                    <a:gd name="T23" fmla="*/ 108 h 127"/>
                    <a:gd name="T24" fmla="*/ 160 w 185"/>
                    <a:gd name="T25" fmla="*/ 9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27">
                      <a:moveTo>
                        <a:pt x="160" y="93"/>
                      </a:moveTo>
                      <a:cubicBezTo>
                        <a:pt x="151" y="81"/>
                        <a:pt x="127" y="84"/>
                        <a:pt x="123" y="73"/>
                      </a:cubicBezTo>
                      <a:cubicBezTo>
                        <a:pt x="120" y="62"/>
                        <a:pt x="97" y="23"/>
                        <a:pt x="85" y="24"/>
                      </a:cubicBezTo>
                      <a:cubicBezTo>
                        <a:pt x="73" y="25"/>
                        <a:pt x="57" y="26"/>
                        <a:pt x="43" y="13"/>
                      </a:cubicBezTo>
                      <a:cubicBezTo>
                        <a:pt x="29" y="1"/>
                        <a:pt x="20" y="0"/>
                        <a:pt x="10" y="8"/>
                      </a:cubicBezTo>
                      <a:cubicBezTo>
                        <a:pt x="0" y="15"/>
                        <a:pt x="20" y="17"/>
                        <a:pt x="20" y="25"/>
                      </a:cubicBezTo>
                      <a:cubicBezTo>
                        <a:pt x="19" y="33"/>
                        <a:pt x="26" y="38"/>
                        <a:pt x="35" y="37"/>
                      </a:cubicBezTo>
                      <a:cubicBezTo>
                        <a:pt x="43" y="35"/>
                        <a:pt x="48" y="56"/>
                        <a:pt x="57" y="56"/>
                      </a:cubicBezTo>
                      <a:cubicBezTo>
                        <a:pt x="65" y="57"/>
                        <a:pt x="68" y="72"/>
                        <a:pt x="77" y="73"/>
                      </a:cubicBezTo>
                      <a:cubicBezTo>
                        <a:pt x="107" y="75"/>
                        <a:pt x="123" y="97"/>
                        <a:pt x="130" y="124"/>
                      </a:cubicBezTo>
                      <a:cubicBezTo>
                        <a:pt x="148" y="126"/>
                        <a:pt x="163" y="127"/>
                        <a:pt x="177" y="123"/>
                      </a:cubicBezTo>
                      <a:cubicBezTo>
                        <a:pt x="177" y="118"/>
                        <a:pt x="178" y="112"/>
                        <a:pt x="180" y="108"/>
                      </a:cubicBezTo>
                      <a:cubicBezTo>
                        <a:pt x="185" y="97"/>
                        <a:pt x="170" y="104"/>
                        <a:pt x="160" y="93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36" name="Freeform 130">
                  <a:extLst>
                    <a:ext uri="{FF2B5EF4-FFF2-40B4-BE49-F238E27FC236}">
                      <a16:creationId xmlns:a16="http://schemas.microsoft.com/office/drawing/2014/main" id="{D127A589-A7F4-418A-954E-76A01B8E2B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7810" y="2052634"/>
                  <a:ext cx="120650" cy="127000"/>
                </a:xfrm>
                <a:custGeom>
                  <a:avLst/>
                  <a:gdLst>
                    <a:gd name="T0" fmla="*/ 115 w 221"/>
                    <a:gd name="T1" fmla="*/ 208 h 233"/>
                    <a:gd name="T2" fmla="*/ 172 w 221"/>
                    <a:gd name="T3" fmla="*/ 190 h 233"/>
                    <a:gd name="T4" fmla="*/ 215 w 221"/>
                    <a:gd name="T5" fmla="*/ 99 h 233"/>
                    <a:gd name="T6" fmla="*/ 195 w 221"/>
                    <a:gd name="T7" fmla="*/ 94 h 233"/>
                    <a:gd name="T8" fmla="*/ 191 w 221"/>
                    <a:gd name="T9" fmla="*/ 109 h 233"/>
                    <a:gd name="T10" fmla="*/ 151 w 221"/>
                    <a:gd name="T11" fmla="*/ 91 h 233"/>
                    <a:gd name="T12" fmla="*/ 192 w 221"/>
                    <a:gd name="T13" fmla="*/ 51 h 233"/>
                    <a:gd name="T14" fmla="*/ 169 w 221"/>
                    <a:gd name="T15" fmla="*/ 16 h 233"/>
                    <a:gd name="T16" fmla="*/ 128 w 221"/>
                    <a:gd name="T17" fmla="*/ 28 h 233"/>
                    <a:gd name="T18" fmla="*/ 109 w 221"/>
                    <a:gd name="T19" fmla="*/ 34 h 233"/>
                    <a:gd name="T20" fmla="*/ 54 w 221"/>
                    <a:gd name="T21" fmla="*/ 64 h 233"/>
                    <a:gd name="T22" fmla="*/ 90 w 221"/>
                    <a:gd name="T23" fmla="*/ 97 h 233"/>
                    <a:gd name="T24" fmla="*/ 25 w 221"/>
                    <a:gd name="T25" fmla="*/ 91 h 233"/>
                    <a:gd name="T26" fmla="*/ 50 w 221"/>
                    <a:gd name="T27" fmla="*/ 145 h 233"/>
                    <a:gd name="T28" fmla="*/ 115 w 221"/>
                    <a:gd name="T29" fmla="*/ 208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1" h="233">
                      <a:moveTo>
                        <a:pt x="115" y="208"/>
                      </a:moveTo>
                      <a:cubicBezTo>
                        <a:pt x="147" y="233"/>
                        <a:pt x="137" y="188"/>
                        <a:pt x="172" y="190"/>
                      </a:cubicBezTo>
                      <a:cubicBezTo>
                        <a:pt x="208" y="192"/>
                        <a:pt x="209" y="124"/>
                        <a:pt x="215" y="99"/>
                      </a:cubicBezTo>
                      <a:cubicBezTo>
                        <a:pt x="221" y="74"/>
                        <a:pt x="187" y="76"/>
                        <a:pt x="195" y="94"/>
                      </a:cubicBezTo>
                      <a:cubicBezTo>
                        <a:pt x="204" y="112"/>
                        <a:pt x="194" y="130"/>
                        <a:pt x="191" y="109"/>
                      </a:cubicBezTo>
                      <a:cubicBezTo>
                        <a:pt x="188" y="87"/>
                        <a:pt x="161" y="107"/>
                        <a:pt x="151" y="91"/>
                      </a:cubicBezTo>
                      <a:cubicBezTo>
                        <a:pt x="141" y="74"/>
                        <a:pt x="182" y="72"/>
                        <a:pt x="192" y="51"/>
                      </a:cubicBezTo>
                      <a:cubicBezTo>
                        <a:pt x="202" y="29"/>
                        <a:pt x="159" y="33"/>
                        <a:pt x="169" y="16"/>
                      </a:cubicBezTo>
                      <a:cubicBezTo>
                        <a:pt x="179" y="0"/>
                        <a:pt x="107" y="18"/>
                        <a:pt x="128" y="28"/>
                      </a:cubicBezTo>
                      <a:cubicBezTo>
                        <a:pt x="149" y="38"/>
                        <a:pt x="129" y="51"/>
                        <a:pt x="109" y="34"/>
                      </a:cubicBezTo>
                      <a:cubicBezTo>
                        <a:pt x="90" y="18"/>
                        <a:pt x="34" y="45"/>
                        <a:pt x="54" y="64"/>
                      </a:cubicBezTo>
                      <a:cubicBezTo>
                        <a:pt x="70" y="79"/>
                        <a:pt x="117" y="54"/>
                        <a:pt x="90" y="97"/>
                      </a:cubicBezTo>
                      <a:cubicBezTo>
                        <a:pt x="62" y="140"/>
                        <a:pt x="51" y="86"/>
                        <a:pt x="25" y="91"/>
                      </a:cubicBezTo>
                      <a:cubicBezTo>
                        <a:pt x="0" y="96"/>
                        <a:pt x="11" y="132"/>
                        <a:pt x="50" y="145"/>
                      </a:cubicBezTo>
                      <a:cubicBezTo>
                        <a:pt x="88" y="158"/>
                        <a:pt x="84" y="183"/>
                        <a:pt x="115" y="208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37" name="Freeform 131">
                  <a:extLst>
                    <a:ext uri="{FF2B5EF4-FFF2-40B4-BE49-F238E27FC236}">
                      <a16:creationId xmlns:a16="http://schemas.microsoft.com/office/drawing/2014/main" id="{83608A32-ACD1-4B6D-ABBF-A1CD22BBC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885" y="2068509"/>
                  <a:ext cx="325438" cy="203200"/>
                </a:xfrm>
                <a:custGeom>
                  <a:avLst/>
                  <a:gdLst>
                    <a:gd name="T0" fmla="*/ 550 w 597"/>
                    <a:gd name="T1" fmla="*/ 283 h 373"/>
                    <a:gd name="T2" fmla="*/ 595 w 597"/>
                    <a:gd name="T3" fmla="*/ 281 h 373"/>
                    <a:gd name="T4" fmla="*/ 538 w 597"/>
                    <a:gd name="T5" fmla="*/ 232 h 373"/>
                    <a:gd name="T6" fmla="*/ 487 w 597"/>
                    <a:gd name="T7" fmla="*/ 202 h 373"/>
                    <a:gd name="T8" fmla="*/ 474 w 597"/>
                    <a:gd name="T9" fmla="*/ 149 h 373"/>
                    <a:gd name="T10" fmla="*/ 461 w 597"/>
                    <a:gd name="T11" fmla="*/ 65 h 373"/>
                    <a:gd name="T12" fmla="*/ 465 w 597"/>
                    <a:gd name="T13" fmla="*/ 12 h 373"/>
                    <a:gd name="T14" fmla="*/ 403 w 597"/>
                    <a:gd name="T15" fmla="*/ 28 h 373"/>
                    <a:gd name="T16" fmla="*/ 443 w 597"/>
                    <a:gd name="T17" fmla="*/ 68 h 373"/>
                    <a:gd name="T18" fmla="*/ 398 w 597"/>
                    <a:gd name="T19" fmla="*/ 48 h 373"/>
                    <a:gd name="T20" fmla="*/ 364 w 597"/>
                    <a:gd name="T21" fmla="*/ 48 h 373"/>
                    <a:gd name="T22" fmla="*/ 385 w 597"/>
                    <a:gd name="T23" fmla="*/ 139 h 373"/>
                    <a:gd name="T24" fmla="*/ 365 w 597"/>
                    <a:gd name="T25" fmla="*/ 159 h 373"/>
                    <a:gd name="T26" fmla="*/ 341 w 597"/>
                    <a:gd name="T27" fmla="*/ 94 h 373"/>
                    <a:gd name="T28" fmla="*/ 281 w 597"/>
                    <a:gd name="T29" fmla="*/ 68 h 373"/>
                    <a:gd name="T30" fmla="*/ 306 w 597"/>
                    <a:gd name="T31" fmla="*/ 99 h 373"/>
                    <a:gd name="T32" fmla="*/ 268 w 597"/>
                    <a:gd name="T33" fmla="*/ 103 h 373"/>
                    <a:gd name="T34" fmla="*/ 258 w 597"/>
                    <a:gd name="T35" fmla="*/ 93 h 373"/>
                    <a:gd name="T36" fmla="*/ 207 w 597"/>
                    <a:gd name="T37" fmla="*/ 65 h 373"/>
                    <a:gd name="T38" fmla="*/ 186 w 597"/>
                    <a:gd name="T39" fmla="*/ 99 h 373"/>
                    <a:gd name="T40" fmla="*/ 161 w 597"/>
                    <a:gd name="T41" fmla="*/ 88 h 373"/>
                    <a:gd name="T42" fmla="*/ 167 w 597"/>
                    <a:gd name="T43" fmla="*/ 45 h 373"/>
                    <a:gd name="T44" fmla="*/ 86 w 597"/>
                    <a:gd name="T45" fmla="*/ 66 h 373"/>
                    <a:gd name="T46" fmla="*/ 27 w 597"/>
                    <a:gd name="T47" fmla="*/ 106 h 373"/>
                    <a:gd name="T48" fmla="*/ 17 w 597"/>
                    <a:gd name="T49" fmla="*/ 132 h 373"/>
                    <a:gd name="T50" fmla="*/ 33 w 597"/>
                    <a:gd name="T51" fmla="*/ 164 h 373"/>
                    <a:gd name="T52" fmla="*/ 46 w 597"/>
                    <a:gd name="T53" fmla="*/ 182 h 373"/>
                    <a:gd name="T54" fmla="*/ 121 w 597"/>
                    <a:gd name="T55" fmla="*/ 171 h 373"/>
                    <a:gd name="T56" fmla="*/ 37 w 597"/>
                    <a:gd name="T57" fmla="*/ 209 h 373"/>
                    <a:gd name="T58" fmla="*/ 131 w 597"/>
                    <a:gd name="T59" fmla="*/ 232 h 373"/>
                    <a:gd name="T60" fmla="*/ 241 w 597"/>
                    <a:gd name="T61" fmla="*/ 250 h 373"/>
                    <a:gd name="T62" fmla="*/ 159 w 597"/>
                    <a:gd name="T63" fmla="*/ 257 h 373"/>
                    <a:gd name="T64" fmla="*/ 64 w 597"/>
                    <a:gd name="T65" fmla="*/ 281 h 373"/>
                    <a:gd name="T66" fmla="*/ 109 w 597"/>
                    <a:gd name="T67" fmla="*/ 316 h 373"/>
                    <a:gd name="T68" fmla="*/ 183 w 597"/>
                    <a:gd name="T69" fmla="*/ 334 h 373"/>
                    <a:gd name="T70" fmla="*/ 253 w 597"/>
                    <a:gd name="T71" fmla="*/ 371 h 373"/>
                    <a:gd name="T72" fmla="*/ 350 w 597"/>
                    <a:gd name="T73" fmla="*/ 346 h 373"/>
                    <a:gd name="T74" fmla="*/ 397 w 597"/>
                    <a:gd name="T75" fmla="*/ 323 h 373"/>
                    <a:gd name="T76" fmla="*/ 421 w 597"/>
                    <a:gd name="T77" fmla="*/ 325 h 373"/>
                    <a:gd name="T78" fmla="*/ 463 w 597"/>
                    <a:gd name="T79" fmla="*/ 341 h 373"/>
                    <a:gd name="T80" fmla="*/ 564 w 597"/>
                    <a:gd name="T81" fmla="*/ 343 h 373"/>
                    <a:gd name="T82" fmla="*/ 542 w 597"/>
                    <a:gd name="T83" fmla="*/ 310 h 373"/>
                    <a:gd name="T84" fmla="*/ 518 w 597"/>
                    <a:gd name="T85" fmla="*/ 308 h 373"/>
                    <a:gd name="T86" fmla="*/ 550 w 597"/>
                    <a:gd name="T87" fmla="*/ 283 h 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97" h="373">
                      <a:moveTo>
                        <a:pt x="550" y="283"/>
                      </a:moveTo>
                      <a:cubicBezTo>
                        <a:pt x="558" y="272"/>
                        <a:pt x="594" y="306"/>
                        <a:pt x="595" y="281"/>
                      </a:cubicBezTo>
                      <a:cubicBezTo>
                        <a:pt x="597" y="257"/>
                        <a:pt x="555" y="245"/>
                        <a:pt x="538" y="232"/>
                      </a:cubicBezTo>
                      <a:cubicBezTo>
                        <a:pt x="521" y="219"/>
                        <a:pt x="514" y="225"/>
                        <a:pt x="487" y="202"/>
                      </a:cubicBezTo>
                      <a:cubicBezTo>
                        <a:pt x="460" y="179"/>
                        <a:pt x="494" y="167"/>
                        <a:pt x="474" y="149"/>
                      </a:cubicBezTo>
                      <a:cubicBezTo>
                        <a:pt x="454" y="131"/>
                        <a:pt x="447" y="81"/>
                        <a:pt x="461" y="65"/>
                      </a:cubicBezTo>
                      <a:cubicBezTo>
                        <a:pt x="475" y="48"/>
                        <a:pt x="491" y="23"/>
                        <a:pt x="465" y="12"/>
                      </a:cubicBezTo>
                      <a:cubicBezTo>
                        <a:pt x="440" y="0"/>
                        <a:pt x="398" y="22"/>
                        <a:pt x="403" y="28"/>
                      </a:cubicBezTo>
                      <a:cubicBezTo>
                        <a:pt x="407" y="35"/>
                        <a:pt x="443" y="58"/>
                        <a:pt x="443" y="68"/>
                      </a:cubicBezTo>
                      <a:cubicBezTo>
                        <a:pt x="443" y="78"/>
                        <a:pt x="410" y="40"/>
                        <a:pt x="398" y="48"/>
                      </a:cubicBezTo>
                      <a:cubicBezTo>
                        <a:pt x="387" y="56"/>
                        <a:pt x="374" y="31"/>
                        <a:pt x="364" y="48"/>
                      </a:cubicBezTo>
                      <a:cubicBezTo>
                        <a:pt x="354" y="65"/>
                        <a:pt x="377" y="123"/>
                        <a:pt x="385" y="139"/>
                      </a:cubicBezTo>
                      <a:cubicBezTo>
                        <a:pt x="394" y="156"/>
                        <a:pt x="377" y="156"/>
                        <a:pt x="365" y="159"/>
                      </a:cubicBezTo>
                      <a:cubicBezTo>
                        <a:pt x="354" y="162"/>
                        <a:pt x="353" y="113"/>
                        <a:pt x="341" y="94"/>
                      </a:cubicBezTo>
                      <a:cubicBezTo>
                        <a:pt x="330" y="76"/>
                        <a:pt x="284" y="55"/>
                        <a:pt x="281" y="68"/>
                      </a:cubicBezTo>
                      <a:cubicBezTo>
                        <a:pt x="278" y="81"/>
                        <a:pt x="310" y="81"/>
                        <a:pt x="306" y="99"/>
                      </a:cubicBezTo>
                      <a:cubicBezTo>
                        <a:pt x="301" y="118"/>
                        <a:pt x="284" y="88"/>
                        <a:pt x="268" y="103"/>
                      </a:cubicBezTo>
                      <a:cubicBezTo>
                        <a:pt x="253" y="118"/>
                        <a:pt x="256" y="108"/>
                        <a:pt x="258" y="93"/>
                      </a:cubicBezTo>
                      <a:cubicBezTo>
                        <a:pt x="261" y="78"/>
                        <a:pt x="236" y="61"/>
                        <a:pt x="207" y="65"/>
                      </a:cubicBezTo>
                      <a:cubicBezTo>
                        <a:pt x="178" y="68"/>
                        <a:pt x="194" y="91"/>
                        <a:pt x="186" y="99"/>
                      </a:cubicBezTo>
                      <a:cubicBezTo>
                        <a:pt x="177" y="108"/>
                        <a:pt x="134" y="94"/>
                        <a:pt x="161" y="88"/>
                      </a:cubicBezTo>
                      <a:cubicBezTo>
                        <a:pt x="188" y="81"/>
                        <a:pt x="177" y="63"/>
                        <a:pt x="167" y="45"/>
                      </a:cubicBezTo>
                      <a:cubicBezTo>
                        <a:pt x="157" y="26"/>
                        <a:pt x="130" y="48"/>
                        <a:pt x="86" y="66"/>
                      </a:cubicBezTo>
                      <a:cubicBezTo>
                        <a:pt x="41" y="84"/>
                        <a:pt x="22" y="104"/>
                        <a:pt x="27" y="106"/>
                      </a:cubicBezTo>
                      <a:cubicBezTo>
                        <a:pt x="33" y="108"/>
                        <a:pt x="34" y="116"/>
                        <a:pt x="17" y="132"/>
                      </a:cubicBezTo>
                      <a:cubicBezTo>
                        <a:pt x="0" y="149"/>
                        <a:pt x="17" y="164"/>
                        <a:pt x="33" y="164"/>
                      </a:cubicBezTo>
                      <a:cubicBezTo>
                        <a:pt x="49" y="164"/>
                        <a:pt x="35" y="178"/>
                        <a:pt x="46" y="182"/>
                      </a:cubicBezTo>
                      <a:cubicBezTo>
                        <a:pt x="56" y="185"/>
                        <a:pt x="107" y="159"/>
                        <a:pt x="121" y="171"/>
                      </a:cubicBezTo>
                      <a:cubicBezTo>
                        <a:pt x="136" y="182"/>
                        <a:pt x="37" y="189"/>
                        <a:pt x="37" y="209"/>
                      </a:cubicBezTo>
                      <a:cubicBezTo>
                        <a:pt x="37" y="228"/>
                        <a:pt x="91" y="240"/>
                        <a:pt x="131" y="232"/>
                      </a:cubicBezTo>
                      <a:cubicBezTo>
                        <a:pt x="171" y="224"/>
                        <a:pt x="241" y="238"/>
                        <a:pt x="241" y="250"/>
                      </a:cubicBezTo>
                      <a:cubicBezTo>
                        <a:pt x="241" y="262"/>
                        <a:pt x="194" y="258"/>
                        <a:pt x="159" y="257"/>
                      </a:cubicBezTo>
                      <a:cubicBezTo>
                        <a:pt x="123" y="255"/>
                        <a:pt x="61" y="268"/>
                        <a:pt x="64" y="281"/>
                      </a:cubicBezTo>
                      <a:cubicBezTo>
                        <a:pt x="68" y="296"/>
                        <a:pt x="71" y="296"/>
                        <a:pt x="109" y="316"/>
                      </a:cubicBezTo>
                      <a:cubicBezTo>
                        <a:pt x="146" y="336"/>
                        <a:pt x="184" y="306"/>
                        <a:pt x="183" y="334"/>
                      </a:cubicBezTo>
                      <a:cubicBezTo>
                        <a:pt x="181" y="363"/>
                        <a:pt x="203" y="369"/>
                        <a:pt x="253" y="371"/>
                      </a:cubicBezTo>
                      <a:cubicBezTo>
                        <a:pt x="303" y="373"/>
                        <a:pt x="325" y="344"/>
                        <a:pt x="350" y="346"/>
                      </a:cubicBezTo>
                      <a:cubicBezTo>
                        <a:pt x="374" y="348"/>
                        <a:pt x="385" y="343"/>
                        <a:pt x="397" y="323"/>
                      </a:cubicBezTo>
                      <a:cubicBezTo>
                        <a:pt x="408" y="303"/>
                        <a:pt x="418" y="315"/>
                        <a:pt x="421" y="325"/>
                      </a:cubicBezTo>
                      <a:cubicBezTo>
                        <a:pt x="424" y="334"/>
                        <a:pt x="455" y="333"/>
                        <a:pt x="463" y="341"/>
                      </a:cubicBezTo>
                      <a:cubicBezTo>
                        <a:pt x="481" y="362"/>
                        <a:pt x="541" y="356"/>
                        <a:pt x="564" y="343"/>
                      </a:cubicBezTo>
                      <a:cubicBezTo>
                        <a:pt x="587" y="329"/>
                        <a:pt x="554" y="293"/>
                        <a:pt x="542" y="310"/>
                      </a:cubicBezTo>
                      <a:cubicBezTo>
                        <a:pt x="531" y="326"/>
                        <a:pt x="521" y="316"/>
                        <a:pt x="518" y="308"/>
                      </a:cubicBezTo>
                      <a:cubicBezTo>
                        <a:pt x="515" y="300"/>
                        <a:pt x="541" y="295"/>
                        <a:pt x="550" y="283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38" name="Freeform 132">
                  <a:extLst>
                    <a:ext uri="{FF2B5EF4-FFF2-40B4-BE49-F238E27FC236}">
                      <a16:creationId xmlns:a16="http://schemas.microsoft.com/office/drawing/2014/main" id="{93A87E9F-9F17-4F09-8783-FFA9EBC856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398" y="2065334"/>
                  <a:ext cx="84138" cy="53975"/>
                </a:xfrm>
                <a:custGeom>
                  <a:avLst/>
                  <a:gdLst>
                    <a:gd name="T0" fmla="*/ 9 w 154"/>
                    <a:gd name="T1" fmla="*/ 21 h 101"/>
                    <a:gd name="T2" fmla="*/ 29 w 154"/>
                    <a:gd name="T3" fmla="*/ 68 h 101"/>
                    <a:gd name="T4" fmla="*/ 77 w 154"/>
                    <a:gd name="T5" fmla="*/ 86 h 101"/>
                    <a:gd name="T6" fmla="*/ 154 w 154"/>
                    <a:gd name="T7" fmla="*/ 71 h 101"/>
                    <a:gd name="T8" fmla="*/ 73 w 154"/>
                    <a:gd name="T9" fmla="*/ 25 h 101"/>
                    <a:gd name="T10" fmla="*/ 9 w 154"/>
                    <a:gd name="T11" fmla="*/ 2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4" h="101">
                      <a:moveTo>
                        <a:pt x="9" y="21"/>
                      </a:moveTo>
                      <a:cubicBezTo>
                        <a:pt x="0" y="43"/>
                        <a:pt x="27" y="43"/>
                        <a:pt x="29" y="68"/>
                      </a:cubicBezTo>
                      <a:cubicBezTo>
                        <a:pt x="30" y="92"/>
                        <a:pt x="57" y="101"/>
                        <a:pt x="77" y="86"/>
                      </a:cubicBezTo>
                      <a:cubicBezTo>
                        <a:pt x="97" y="71"/>
                        <a:pt x="154" y="90"/>
                        <a:pt x="154" y="71"/>
                      </a:cubicBezTo>
                      <a:cubicBezTo>
                        <a:pt x="154" y="53"/>
                        <a:pt x="94" y="20"/>
                        <a:pt x="73" y="25"/>
                      </a:cubicBezTo>
                      <a:cubicBezTo>
                        <a:pt x="52" y="30"/>
                        <a:pt x="17" y="0"/>
                        <a:pt x="9" y="21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39" name="Freeform 133">
                  <a:extLst>
                    <a:ext uri="{FF2B5EF4-FFF2-40B4-BE49-F238E27FC236}">
                      <a16:creationId xmlns:a16="http://schemas.microsoft.com/office/drawing/2014/main" id="{30779B0A-7794-4AA1-82E5-C20FC6EC06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8473" y="2066922"/>
                  <a:ext cx="501651" cy="425451"/>
                </a:xfrm>
                <a:custGeom>
                  <a:avLst/>
                  <a:gdLst>
                    <a:gd name="T0" fmla="*/ 915 w 922"/>
                    <a:gd name="T1" fmla="*/ 490 h 782"/>
                    <a:gd name="T2" fmla="*/ 904 w 922"/>
                    <a:gd name="T3" fmla="*/ 473 h 782"/>
                    <a:gd name="T4" fmla="*/ 821 w 922"/>
                    <a:gd name="T5" fmla="*/ 410 h 782"/>
                    <a:gd name="T6" fmla="*/ 721 w 922"/>
                    <a:gd name="T7" fmla="*/ 346 h 782"/>
                    <a:gd name="T8" fmla="*/ 728 w 922"/>
                    <a:gd name="T9" fmla="*/ 313 h 782"/>
                    <a:gd name="T10" fmla="*/ 729 w 922"/>
                    <a:gd name="T11" fmla="*/ 265 h 782"/>
                    <a:gd name="T12" fmla="*/ 712 w 922"/>
                    <a:gd name="T13" fmla="*/ 248 h 782"/>
                    <a:gd name="T14" fmla="*/ 639 w 922"/>
                    <a:gd name="T15" fmla="*/ 212 h 782"/>
                    <a:gd name="T16" fmla="*/ 586 w 922"/>
                    <a:gd name="T17" fmla="*/ 210 h 782"/>
                    <a:gd name="T18" fmla="*/ 565 w 922"/>
                    <a:gd name="T19" fmla="*/ 182 h 782"/>
                    <a:gd name="T20" fmla="*/ 488 w 922"/>
                    <a:gd name="T21" fmla="*/ 121 h 782"/>
                    <a:gd name="T22" fmla="*/ 384 w 922"/>
                    <a:gd name="T23" fmla="*/ 121 h 782"/>
                    <a:gd name="T24" fmla="*/ 311 w 922"/>
                    <a:gd name="T25" fmla="*/ 132 h 782"/>
                    <a:gd name="T26" fmla="*/ 290 w 922"/>
                    <a:gd name="T27" fmla="*/ 25 h 782"/>
                    <a:gd name="T28" fmla="*/ 158 w 922"/>
                    <a:gd name="T29" fmla="*/ 56 h 782"/>
                    <a:gd name="T30" fmla="*/ 151 w 922"/>
                    <a:gd name="T31" fmla="*/ 145 h 782"/>
                    <a:gd name="T32" fmla="*/ 131 w 922"/>
                    <a:gd name="T33" fmla="*/ 149 h 782"/>
                    <a:gd name="T34" fmla="*/ 141 w 922"/>
                    <a:gd name="T35" fmla="*/ 48 h 782"/>
                    <a:gd name="T36" fmla="*/ 47 w 922"/>
                    <a:gd name="T37" fmla="*/ 51 h 782"/>
                    <a:gd name="T38" fmla="*/ 86 w 922"/>
                    <a:gd name="T39" fmla="*/ 195 h 782"/>
                    <a:gd name="T40" fmla="*/ 30 w 922"/>
                    <a:gd name="T41" fmla="*/ 217 h 782"/>
                    <a:gd name="T42" fmla="*/ 125 w 922"/>
                    <a:gd name="T43" fmla="*/ 261 h 782"/>
                    <a:gd name="T44" fmla="*/ 261 w 922"/>
                    <a:gd name="T45" fmla="*/ 288 h 782"/>
                    <a:gd name="T46" fmla="*/ 313 w 922"/>
                    <a:gd name="T47" fmla="*/ 271 h 782"/>
                    <a:gd name="T48" fmla="*/ 368 w 922"/>
                    <a:gd name="T49" fmla="*/ 280 h 782"/>
                    <a:gd name="T50" fmla="*/ 362 w 922"/>
                    <a:gd name="T51" fmla="*/ 260 h 782"/>
                    <a:gd name="T52" fmla="*/ 408 w 922"/>
                    <a:gd name="T53" fmla="*/ 270 h 782"/>
                    <a:gd name="T54" fmla="*/ 474 w 922"/>
                    <a:gd name="T55" fmla="*/ 326 h 782"/>
                    <a:gd name="T56" fmla="*/ 492 w 922"/>
                    <a:gd name="T57" fmla="*/ 341 h 782"/>
                    <a:gd name="T58" fmla="*/ 571 w 922"/>
                    <a:gd name="T59" fmla="*/ 414 h 782"/>
                    <a:gd name="T60" fmla="*/ 624 w 922"/>
                    <a:gd name="T61" fmla="*/ 473 h 782"/>
                    <a:gd name="T62" fmla="*/ 626 w 922"/>
                    <a:gd name="T63" fmla="*/ 528 h 782"/>
                    <a:gd name="T64" fmla="*/ 537 w 922"/>
                    <a:gd name="T65" fmla="*/ 556 h 782"/>
                    <a:gd name="T66" fmla="*/ 418 w 922"/>
                    <a:gd name="T67" fmla="*/ 584 h 782"/>
                    <a:gd name="T68" fmla="*/ 471 w 922"/>
                    <a:gd name="T69" fmla="*/ 634 h 782"/>
                    <a:gd name="T70" fmla="*/ 551 w 922"/>
                    <a:gd name="T71" fmla="*/ 624 h 782"/>
                    <a:gd name="T72" fmla="*/ 606 w 922"/>
                    <a:gd name="T73" fmla="*/ 710 h 782"/>
                    <a:gd name="T74" fmla="*/ 695 w 922"/>
                    <a:gd name="T75" fmla="*/ 748 h 782"/>
                    <a:gd name="T76" fmla="*/ 744 w 922"/>
                    <a:gd name="T77" fmla="*/ 759 h 782"/>
                    <a:gd name="T78" fmla="*/ 784 w 922"/>
                    <a:gd name="T79" fmla="*/ 782 h 782"/>
                    <a:gd name="T80" fmla="*/ 748 w 922"/>
                    <a:gd name="T81" fmla="*/ 693 h 782"/>
                    <a:gd name="T82" fmla="*/ 837 w 922"/>
                    <a:gd name="T83" fmla="*/ 678 h 782"/>
                    <a:gd name="T84" fmla="*/ 822 w 922"/>
                    <a:gd name="T85" fmla="*/ 667 h 782"/>
                    <a:gd name="T86" fmla="*/ 785 w 922"/>
                    <a:gd name="T87" fmla="*/ 606 h 782"/>
                    <a:gd name="T88" fmla="*/ 741 w 922"/>
                    <a:gd name="T89" fmla="*/ 508 h 782"/>
                    <a:gd name="T90" fmla="*/ 833 w 922"/>
                    <a:gd name="T91" fmla="*/ 579 h 782"/>
                    <a:gd name="T92" fmla="*/ 850 w 922"/>
                    <a:gd name="T93" fmla="*/ 580 h 782"/>
                    <a:gd name="T94" fmla="*/ 868 w 922"/>
                    <a:gd name="T95" fmla="*/ 569 h 782"/>
                    <a:gd name="T96" fmla="*/ 902 w 922"/>
                    <a:gd name="T97" fmla="*/ 530 h 782"/>
                    <a:gd name="T98" fmla="*/ 915 w 922"/>
                    <a:gd name="T99" fmla="*/ 520 h 782"/>
                    <a:gd name="T100" fmla="*/ 922 w 922"/>
                    <a:gd name="T101" fmla="*/ 508 h 7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922" h="782">
                      <a:moveTo>
                        <a:pt x="915" y="494"/>
                      </a:moveTo>
                      <a:cubicBezTo>
                        <a:pt x="915" y="493"/>
                        <a:pt x="915" y="492"/>
                        <a:pt x="915" y="490"/>
                      </a:cubicBezTo>
                      <a:cubicBezTo>
                        <a:pt x="913" y="488"/>
                        <a:pt x="911" y="485"/>
                        <a:pt x="909" y="482"/>
                      </a:cubicBezTo>
                      <a:cubicBezTo>
                        <a:pt x="908" y="479"/>
                        <a:pt x="906" y="476"/>
                        <a:pt x="904" y="473"/>
                      </a:cubicBezTo>
                      <a:cubicBezTo>
                        <a:pt x="882" y="475"/>
                        <a:pt x="878" y="457"/>
                        <a:pt x="878" y="445"/>
                      </a:cubicBezTo>
                      <a:cubicBezTo>
                        <a:pt x="878" y="433"/>
                        <a:pt x="835" y="405"/>
                        <a:pt x="821" y="410"/>
                      </a:cubicBezTo>
                      <a:cubicBezTo>
                        <a:pt x="806" y="415"/>
                        <a:pt x="782" y="389"/>
                        <a:pt x="763" y="387"/>
                      </a:cubicBezTo>
                      <a:cubicBezTo>
                        <a:pt x="745" y="385"/>
                        <a:pt x="718" y="369"/>
                        <a:pt x="721" y="346"/>
                      </a:cubicBezTo>
                      <a:cubicBezTo>
                        <a:pt x="723" y="323"/>
                        <a:pt x="758" y="352"/>
                        <a:pt x="765" y="334"/>
                      </a:cubicBezTo>
                      <a:cubicBezTo>
                        <a:pt x="772" y="316"/>
                        <a:pt x="729" y="326"/>
                        <a:pt x="728" y="313"/>
                      </a:cubicBezTo>
                      <a:cubicBezTo>
                        <a:pt x="726" y="299"/>
                        <a:pt x="738" y="304"/>
                        <a:pt x="746" y="296"/>
                      </a:cubicBezTo>
                      <a:cubicBezTo>
                        <a:pt x="755" y="288"/>
                        <a:pt x="739" y="271"/>
                        <a:pt x="729" y="265"/>
                      </a:cubicBezTo>
                      <a:cubicBezTo>
                        <a:pt x="719" y="258"/>
                        <a:pt x="716" y="278"/>
                        <a:pt x="706" y="278"/>
                      </a:cubicBezTo>
                      <a:cubicBezTo>
                        <a:pt x="696" y="278"/>
                        <a:pt x="705" y="260"/>
                        <a:pt x="712" y="248"/>
                      </a:cubicBezTo>
                      <a:cubicBezTo>
                        <a:pt x="719" y="236"/>
                        <a:pt x="679" y="223"/>
                        <a:pt x="662" y="230"/>
                      </a:cubicBezTo>
                      <a:cubicBezTo>
                        <a:pt x="645" y="236"/>
                        <a:pt x="639" y="225"/>
                        <a:pt x="639" y="212"/>
                      </a:cubicBezTo>
                      <a:cubicBezTo>
                        <a:pt x="639" y="198"/>
                        <a:pt x="609" y="212"/>
                        <a:pt x="598" y="222"/>
                      </a:cubicBezTo>
                      <a:cubicBezTo>
                        <a:pt x="586" y="231"/>
                        <a:pt x="572" y="212"/>
                        <a:pt x="586" y="210"/>
                      </a:cubicBezTo>
                      <a:cubicBezTo>
                        <a:pt x="601" y="208"/>
                        <a:pt x="618" y="195"/>
                        <a:pt x="614" y="180"/>
                      </a:cubicBezTo>
                      <a:cubicBezTo>
                        <a:pt x="609" y="165"/>
                        <a:pt x="572" y="164"/>
                        <a:pt x="565" y="182"/>
                      </a:cubicBezTo>
                      <a:cubicBezTo>
                        <a:pt x="558" y="200"/>
                        <a:pt x="528" y="162"/>
                        <a:pt x="528" y="147"/>
                      </a:cubicBezTo>
                      <a:cubicBezTo>
                        <a:pt x="528" y="132"/>
                        <a:pt x="482" y="145"/>
                        <a:pt x="488" y="121"/>
                      </a:cubicBezTo>
                      <a:cubicBezTo>
                        <a:pt x="494" y="96"/>
                        <a:pt x="435" y="89"/>
                        <a:pt x="420" y="89"/>
                      </a:cubicBezTo>
                      <a:cubicBezTo>
                        <a:pt x="404" y="89"/>
                        <a:pt x="381" y="104"/>
                        <a:pt x="384" y="121"/>
                      </a:cubicBezTo>
                      <a:cubicBezTo>
                        <a:pt x="387" y="137"/>
                        <a:pt x="367" y="130"/>
                        <a:pt x="364" y="112"/>
                      </a:cubicBezTo>
                      <a:cubicBezTo>
                        <a:pt x="361" y="94"/>
                        <a:pt x="322" y="132"/>
                        <a:pt x="311" y="132"/>
                      </a:cubicBezTo>
                      <a:cubicBezTo>
                        <a:pt x="300" y="132"/>
                        <a:pt x="318" y="84"/>
                        <a:pt x="312" y="69"/>
                      </a:cubicBezTo>
                      <a:cubicBezTo>
                        <a:pt x="307" y="54"/>
                        <a:pt x="298" y="49"/>
                        <a:pt x="290" y="25"/>
                      </a:cubicBezTo>
                      <a:cubicBezTo>
                        <a:pt x="281" y="0"/>
                        <a:pt x="238" y="10"/>
                        <a:pt x="227" y="25"/>
                      </a:cubicBezTo>
                      <a:cubicBezTo>
                        <a:pt x="215" y="39"/>
                        <a:pt x="178" y="33"/>
                        <a:pt x="158" y="56"/>
                      </a:cubicBezTo>
                      <a:cubicBezTo>
                        <a:pt x="138" y="79"/>
                        <a:pt x="160" y="102"/>
                        <a:pt x="168" y="111"/>
                      </a:cubicBezTo>
                      <a:cubicBezTo>
                        <a:pt x="177" y="119"/>
                        <a:pt x="138" y="132"/>
                        <a:pt x="151" y="145"/>
                      </a:cubicBezTo>
                      <a:cubicBezTo>
                        <a:pt x="164" y="159"/>
                        <a:pt x="184" y="152"/>
                        <a:pt x="185" y="174"/>
                      </a:cubicBezTo>
                      <a:cubicBezTo>
                        <a:pt x="187" y="195"/>
                        <a:pt x="138" y="167"/>
                        <a:pt x="131" y="149"/>
                      </a:cubicBezTo>
                      <a:cubicBezTo>
                        <a:pt x="124" y="130"/>
                        <a:pt x="134" y="114"/>
                        <a:pt x="124" y="101"/>
                      </a:cubicBezTo>
                      <a:cubicBezTo>
                        <a:pt x="114" y="87"/>
                        <a:pt x="123" y="71"/>
                        <a:pt x="141" y="48"/>
                      </a:cubicBezTo>
                      <a:cubicBezTo>
                        <a:pt x="160" y="25"/>
                        <a:pt x="174" y="28"/>
                        <a:pt x="174" y="15"/>
                      </a:cubicBezTo>
                      <a:cubicBezTo>
                        <a:pt x="174" y="1"/>
                        <a:pt x="94" y="1"/>
                        <a:pt x="47" y="51"/>
                      </a:cubicBezTo>
                      <a:cubicBezTo>
                        <a:pt x="0" y="101"/>
                        <a:pt x="14" y="167"/>
                        <a:pt x="17" y="180"/>
                      </a:cubicBezTo>
                      <a:cubicBezTo>
                        <a:pt x="20" y="193"/>
                        <a:pt x="61" y="187"/>
                        <a:pt x="86" y="195"/>
                      </a:cubicBezTo>
                      <a:cubicBezTo>
                        <a:pt x="110" y="203"/>
                        <a:pt x="97" y="215"/>
                        <a:pt x="78" y="212"/>
                      </a:cubicBezTo>
                      <a:cubicBezTo>
                        <a:pt x="60" y="208"/>
                        <a:pt x="28" y="202"/>
                        <a:pt x="30" y="217"/>
                      </a:cubicBezTo>
                      <a:cubicBezTo>
                        <a:pt x="31" y="231"/>
                        <a:pt x="70" y="260"/>
                        <a:pt x="93" y="253"/>
                      </a:cubicBezTo>
                      <a:cubicBezTo>
                        <a:pt x="116" y="246"/>
                        <a:pt x="116" y="246"/>
                        <a:pt x="125" y="261"/>
                      </a:cubicBezTo>
                      <a:cubicBezTo>
                        <a:pt x="135" y="276"/>
                        <a:pt x="163" y="271"/>
                        <a:pt x="190" y="273"/>
                      </a:cubicBezTo>
                      <a:cubicBezTo>
                        <a:pt x="217" y="275"/>
                        <a:pt x="248" y="286"/>
                        <a:pt x="261" y="288"/>
                      </a:cubicBezTo>
                      <a:cubicBezTo>
                        <a:pt x="274" y="289"/>
                        <a:pt x="290" y="279"/>
                        <a:pt x="294" y="271"/>
                      </a:cubicBezTo>
                      <a:cubicBezTo>
                        <a:pt x="295" y="268"/>
                        <a:pt x="303" y="269"/>
                        <a:pt x="313" y="271"/>
                      </a:cubicBezTo>
                      <a:cubicBezTo>
                        <a:pt x="326" y="259"/>
                        <a:pt x="349" y="260"/>
                        <a:pt x="361" y="273"/>
                      </a:cubicBezTo>
                      <a:cubicBezTo>
                        <a:pt x="364" y="275"/>
                        <a:pt x="366" y="278"/>
                        <a:pt x="368" y="280"/>
                      </a:cubicBezTo>
                      <a:cubicBezTo>
                        <a:pt x="370" y="280"/>
                        <a:pt x="372" y="280"/>
                        <a:pt x="374" y="279"/>
                      </a:cubicBezTo>
                      <a:cubicBezTo>
                        <a:pt x="378" y="274"/>
                        <a:pt x="370" y="263"/>
                        <a:pt x="362" y="260"/>
                      </a:cubicBezTo>
                      <a:cubicBezTo>
                        <a:pt x="352" y="255"/>
                        <a:pt x="357" y="233"/>
                        <a:pt x="370" y="241"/>
                      </a:cubicBezTo>
                      <a:cubicBezTo>
                        <a:pt x="382" y="250"/>
                        <a:pt x="404" y="255"/>
                        <a:pt x="408" y="270"/>
                      </a:cubicBezTo>
                      <a:cubicBezTo>
                        <a:pt x="412" y="282"/>
                        <a:pt x="424" y="276"/>
                        <a:pt x="425" y="288"/>
                      </a:cubicBezTo>
                      <a:cubicBezTo>
                        <a:pt x="427" y="299"/>
                        <a:pt x="472" y="313"/>
                        <a:pt x="474" y="326"/>
                      </a:cubicBezTo>
                      <a:cubicBezTo>
                        <a:pt x="475" y="339"/>
                        <a:pt x="429" y="346"/>
                        <a:pt x="442" y="357"/>
                      </a:cubicBezTo>
                      <a:cubicBezTo>
                        <a:pt x="455" y="369"/>
                        <a:pt x="475" y="342"/>
                        <a:pt x="492" y="341"/>
                      </a:cubicBezTo>
                      <a:cubicBezTo>
                        <a:pt x="509" y="339"/>
                        <a:pt x="509" y="384"/>
                        <a:pt x="522" y="377"/>
                      </a:cubicBezTo>
                      <a:cubicBezTo>
                        <a:pt x="540" y="368"/>
                        <a:pt x="554" y="385"/>
                        <a:pt x="571" y="414"/>
                      </a:cubicBezTo>
                      <a:cubicBezTo>
                        <a:pt x="588" y="442"/>
                        <a:pt x="569" y="468"/>
                        <a:pt x="571" y="478"/>
                      </a:cubicBezTo>
                      <a:cubicBezTo>
                        <a:pt x="572" y="488"/>
                        <a:pt x="605" y="485"/>
                        <a:pt x="624" y="473"/>
                      </a:cubicBezTo>
                      <a:cubicBezTo>
                        <a:pt x="642" y="462"/>
                        <a:pt x="659" y="486"/>
                        <a:pt x="674" y="501"/>
                      </a:cubicBezTo>
                      <a:cubicBezTo>
                        <a:pt x="688" y="516"/>
                        <a:pt x="621" y="541"/>
                        <a:pt x="626" y="528"/>
                      </a:cubicBezTo>
                      <a:cubicBezTo>
                        <a:pt x="632" y="515"/>
                        <a:pt x="586" y="475"/>
                        <a:pt x="545" y="493"/>
                      </a:cubicBezTo>
                      <a:cubicBezTo>
                        <a:pt x="504" y="511"/>
                        <a:pt x="532" y="539"/>
                        <a:pt x="537" y="556"/>
                      </a:cubicBezTo>
                      <a:cubicBezTo>
                        <a:pt x="541" y="573"/>
                        <a:pt x="499" y="589"/>
                        <a:pt x="461" y="574"/>
                      </a:cubicBezTo>
                      <a:cubicBezTo>
                        <a:pt x="422" y="559"/>
                        <a:pt x="434" y="584"/>
                        <a:pt x="418" y="584"/>
                      </a:cubicBezTo>
                      <a:cubicBezTo>
                        <a:pt x="402" y="584"/>
                        <a:pt x="385" y="612"/>
                        <a:pt x="400" y="631"/>
                      </a:cubicBezTo>
                      <a:cubicBezTo>
                        <a:pt x="414" y="649"/>
                        <a:pt x="445" y="632"/>
                        <a:pt x="471" y="634"/>
                      </a:cubicBezTo>
                      <a:cubicBezTo>
                        <a:pt x="497" y="635"/>
                        <a:pt x="499" y="644"/>
                        <a:pt x="502" y="627"/>
                      </a:cubicBezTo>
                      <a:cubicBezTo>
                        <a:pt x="505" y="611"/>
                        <a:pt x="532" y="619"/>
                        <a:pt x="551" y="624"/>
                      </a:cubicBezTo>
                      <a:cubicBezTo>
                        <a:pt x="569" y="629"/>
                        <a:pt x="565" y="659"/>
                        <a:pt x="588" y="662"/>
                      </a:cubicBezTo>
                      <a:cubicBezTo>
                        <a:pt x="611" y="665"/>
                        <a:pt x="592" y="692"/>
                        <a:pt x="606" y="710"/>
                      </a:cubicBezTo>
                      <a:cubicBezTo>
                        <a:pt x="621" y="728"/>
                        <a:pt x="666" y="718"/>
                        <a:pt x="684" y="738"/>
                      </a:cubicBezTo>
                      <a:cubicBezTo>
                        <a:pt x="686" y="741"/>
                        <a:pt x="690" y="744"/>
                        <a:pt x="695" y="748"/>
                      </a:cubicBezTo>
                      <a:cubicBezTo>
                        <a:pt x="706" y="745"/>
                        <a:pt x="719" y="747"/>
                        <a:pt x="729" y="755"/>
                      </a:cubicBezTo>
                      <a:cubicBezTo>
                        <a:pt x="735" y="756"/>
                        <a:pt x="740" y="757"/>
                        <a:pt x="744" y="759"/>
                      </a:cubicBezTo>
                      <a:cubicBezTo>
                        <a:pt x="756" y="763"/>
                        <a:pt x="767" y="769"/>
                        <a:pt x="778" y="776"/>
                      </a:cubicBezTo>
                      <a:cubicBezTo>
                        <a:pt x="780" y="778"/>
                        <a:pt x="782" y="780"/>
                        <a:pt x="784" y="782"/>
                      </a:cubicBezTo>
                      <a:cubicBezTo>
                        <a:pt x="792" y="763"/>
                        <a:pt x="720" y="690"/>
                        <a:pt x="699" y="683"/>
                      </a:cubicBezTo>
                      <a:cubicBezTo>
                        <a:pt x="678" y="677"/>
                        <a:pt x="721" y="669"/>
                        <a:pt x="748" y="693"/>
                      </a:cubicBezTo>
                      <a:cubicBezTo>
                        <a:pt x="775" y="718"/>
                        <a:pt x="815" y="730"/>
                        <a:pt x="835" y="700"/>
                      </a:cubicBezTo>
                      <a:cubicBezTo>
                        <a:pt x="843" y="688"/>
                        <a:pt x="842" y="682"/>
                        <a:pt x="837" y="678"/>
                      </a:cubicBezTo>
                      <a:cubicBezTo>
                        <a:pt x="833" y="676"/>
                        <a:pt x="830" y="674"/>
                        <a:pt x="826" y="671"/>
                      </a:cubicBezTo>
                      <a:cubicBezTo>
                        <a:pt x="825" y="670"/>
                        <a:pt x="823" y="669"/>
                        <a:pt x="822" y="667"/>
                      </a:cubicBezTo>
                      <a:cubicBezTo>
                        <a:pt x="806" y="657"/>
                        <a:pt x="800" y="636"/>
                        <a:pt x="807" y="620"/>
                      </a:cubicBezTo>
                      <a:cubicBezTo>
                        <a:pt x="801" y="612"/>
                        <a:pt x="794" y="606"/>
                        <a:pt x="785" y="606"/>
                      </a:cubicBezTo>
                      <a:cubicBezTo>
                        <a:pt x="765" y="606"/>
                        <a:pt x="713" y="559"/>
                        <a:pt x="732" y="549"/>
                      </a:cubicBezTo>
                      <a:cubicBezTo>
                        <a:pt x="751" y="539"/>
                        <a:pt x="726" y="526"/>
                        <a:pt x="741" y="508"/>
                      </a:cubicBezTo>
                      <a:cubicBezTo>
                        <a:pt x="755" y="490"/>
                        <a:pt x="769" y="525"/>
                        <a:pt x="786" y="526"/>
                      </a:cubicBezTo>
                      <a:cubicBezTo>
                        <a:pt x="803" y="528"/>
                        <a:pt x="806" y="553"/>
                        <a:pt x="833" y="579"/>
                      </a:cubicBezTo>
                      <a:cubicBezTo>
                        <a:pt x="836" y="581"/>
                        <a:pt x="838" y="583"/>
                        <a:pt x="840" y="585"/>
                      </a:cubicBezTo>
                      <a:cubicBezTo>
                        <a:pt x="843" y="583"/>
                        <a:pt x="846" y="581"/>
                        <a:pt x="850" y="580"/>
                      </a:cubicBezTo>
                      <a:cubicBezTo>
                        <a:pt x="855" y="579"/>
                        <a:pt x="861" y="577"/>
                        <a:pt x="867" y="574"/>
                      </a:cubicBezTo>
                      <a:cubicBezTo>
                        <a:pt x="867" y="572"/>
                        <a:pt x="867" y="571"/>
                        <a:pt x="868" y="569"/>
                      </a:cubicBezTo>
                      <a:cubicBezTo>
                        <a:pt x="868" y="567"/>
                        <a:pt x="869" y="566"/>
                        <a:pt x="870" y="564"/>
                      </a:cubicBezTo>
                      <a:cubicBezTo>
                        <a:pt x="871" y="547"/>
                        <a:pt x="884" y="533"/>
                        <a:pt x="902" y="530"/>
                      </a:cubicBezTo>
                      <a:cubicBezTo>
                        <a:pt x="902" y="530"/>
                        <a:pt x="902" y="529"/>
                        <a:pt x="902" y="529"/>
                      </a:cubicBezTo>
                      <a:cubicBezTo>
                        <a:pt x="906" y="525"/>
                        <a:pt x="910" y="522"/>
                        <a:pt x="915" y="520"/>
                      </a:cubicBezTo>
                      <a:cubicBezTo>
                        <a:pt x="915" y="519"/>
                        <a:pt x="915" y="519"/>
                        <a:pt x="915" y="519"/>
                      </a:cubicBezTo>
                      <a:cubicBezTo>
                        <a:pt x="917" y="515"/>
                        <a:pt x="919" y="511"/>
                        <a:pt x="922" y="508"/>
                      </a:cubicBezTo>
                      <a:cubicBezTo>
                        <a:pt x="919" y="504"/>
                        <a:pt x="916" y="499"/>
                        <a:pt x="915" y="494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40" name="Freeform 134">
                  <a:extLst>
                    <a:ext uri="{FF2B5EF4-FFF2-40B4-BE49-F238E27FC236}">
                      <a16:creationId xmlns:a16="http://schemas.microsoft.com/office/drawing/2014/main" id="{E18F66C9-137E-4A99-8E8D-0F0A9368A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136" y="2276472"/>
                  <a:ext cx="52388" cy="47625"/>
                </a:xfrm>
                <a:custGeom>
                  <a:avLst/>
                  <a:gdLst>
                    <a:gd name="T0" fmla="*/ 80 w 97"/>
                    <a:gd name="T1" fmla="*/ 63 h 88"/>
                    <a:gd name="T2" fmla="*/ 84 w 97"/>
                    <a:gd name="T3" fmla="*/ 13 h 88"/>
                    <a:gd name="T4" fmla="*/ 43 w 97"/>
                    <a:gd name="T5" fmla="*/ 1 h 88"/>
                    <a:gd name="T6" fmla="*/ 15 w 97"/>
                    <a:gd name="T7" fmla="*/ 59 h 88"/>
                    <a:gd name="T8" fmla="*/ 80 w 97"/>
                    <a:gd name="T9" fmla="*/ 6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" h="88">
                      <a:moveTo>
                        <a:pt x="80" y="63"/>
                      </a:moveTo>
                      <a:cubicBezTo>
                        <a:pt x="97" y="59"/>
                        <a:pt x="94" y="29"/>
                        <a:pt x="84" y="13"/>
                      </a:cubicBezTo>
                      <a:cubicBezTo>
                        <a:pt x="77" y="1"/>
                        <a:pt x="59" y="0"/>
                        <a:pt x="43" y="1"/>
                      </a:cubicBezTo>
                      <a:cubicBezTo>
                        <a:pt x="27" y="3"/>
                        <a:pt x="0" y="31"/>
                        <a:pt x="15" y="59"/>
                      </a:cubicBezTo>
                      <a:cubicBezTo>
                        <a:pt x="29" y="88"/>
                        <a:pt x="63" y="66"/>
                        <a:pt x="80" y="63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41" name="Freeform 135">
                  <a:extLst>
                    <a:ext uri="{FF2B5EF4-FFF2-40B4-BE49-F238E27FC236}">
                      <a16:creationId xmlns:a16="http://schemas.microsoft.com/office/drawing/2014/main" id="{805737B9-6795-4950-9B60-25599937D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11660" y="2452685"/>
                  <a:ext cx="46038" cy="39688"/>
                </a:xfrm>
                <a:custGeom>
                  <a:avLst/>
                  <a:gdLst>
                    <a:gd name="T0" fmla="*/ 28 w 85"/>
                    <a:gd name="T1" fmla="*/ 55 h 72"/>
                    <a:gd name="T2" fmla="*/ 82 w 85"/>
                    <a:gd name="T3" fmla="*/ 14 h 72"/>
                    <a:gd name="T4" fmla="*/ 28 w 85"/>
                    <a:gd name="T5" fmla="*/ 55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72">
                      <a:moveTo>
                        <a:pt x="28" y="55"/>
                      </a:moveTo>
                      <a:cubicBezTo>
                        <a:pt x="51" y="72"/>
                        <a:pt x="85" y="27"/>
                        <a:pt x="82" y="14"/>
                      </a:cubicBezTo>
                      <a:cubicBezTo>
                        <a:pt x="79" y="0"/>
                        <a:pt x="0" y="35"/>
                        <a:pt x="28" y="55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42" name="Freeform 136">
                  <a:extLst>
                    <a:ext uri="{FF2B5EF4-FFF2-40B4-BE49-F238E27FC236}">
                      <a16:creationId xmlns:a16="http://schemas.microsoft.com/office/drawing/2014/main" id="{ED2FB589-4E85-4AA4-95E6-B9DC81208B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3098" y="2479673"/>
                  <a:ext cx="28575" cy="23813"/>
                </a:xfrm>
                <a:custGeom>
                  <a:avLst/>
                  <a:gdLst>
                    <a:gd name="T0" fmla="*/ 21 w 51"/>
                    <a:gd name="T1" fmla="*/ 43 h 46"/>
                    <a:gd name="T2" fmla="*/ 26 w 51"/>
                    <a:gd name="T3" fmla="*/ 2 h 46"/>
                    <a:gd name="T4" fmla="*/ 21 w 51"/>
                    <a:gd name="T5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1" h="46">
                      <a:moveTo>
                        <a:pt x="21" y="43"/>
                      </a:moveTo>
                      <a:cubicBezTo>
                        <a:pt x="31" y="42"/>
                        <a:pt x="51" y="0"/>
                        <a:pt x="26" y="2"/>
                      </a:cubicBezTo>
                      <a:cubicBezTo>
                        <a:pt x="0" y="4"/>
                        <a:pt x="6" y="46"/>
                        <a:pt x="21" y="43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43" name="Freeform 137">
                  <a:extLst>
                    <a:ext uri="{FF2B5EF4-FFF2-40B4-BE49-F238E27FC236}">
                      <a16:creationId xmlns:a16="http://schemas.microsoft.com/office/drawing/2014/main" id="{0A1C8D2D-2356-4F22-A203-4F79DB9BC4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860" y="2357435"/>
                  <a:ext cx="122238" cy="95250"/>
                </a:xfrm>
                <a:custGeom>
                  <a:avLst/>
                  <a:gdLst>
                    <a:gd name="T0" fmla="*/ 223 w 225"/>
                    <a:gd name="T1" fmla="*/ 139 h 175"/>
                    <a:gd name="T2" fmla="*/ 178 w 225"/>
                    <a:gd name="T3" fmla="*/ 98 h 175"/>
                    <a:gd name="T4" fmla="*/ 116 w 225"/>
                    <a:gd name="T5" fmla="*/ 54 h 175"/>
                    <a:gd name="T6" fmla="*/ 76 w 225"/>
                    <a:gd name="T7" fmla="*/ 20 h 175"/>
                    <a:gd name="T8" fmla="*/ 40 w 225"/>
                    <a:gd name="T9" fmla="*/ 45 h 175"/>
                    <a:gd name="T10" fmla="*/ 31 w 225"/>
                    <a:gd name="T11" fmla="*/ 96 h 175"/>
                    <a:gd name="T12" fmla="*/ 4 w 225"/>
                    <a:gd name="T13" fmla="*/ 146 h 175"/>
                    <a:gd name="T14" fmla="*/ 44 w 225"/>
                    <a:gd name="T15" fmla="*/ 144 h 175"/>
                    <a:gd name="T16" fmla="*/ 61 w 225"/>
                    <a:gd name="T17" fmla="*/ 174 h 175"/>
                    <a:gd name="T18" fmla="*/ 116 w 225"/>
                    <a:gd name="T19" fmla="*/ 139 h 175"/>
                    <a:gd name="T20" fmla="*/ 157 w 225"/>
                    <a:gd name="T21" fmla="*/ 137 h 175"/>
                    <a:gd name="T22" fmla="*/ 223 w 225"/>
                    <a:gd name="T23" fmla="*/ 13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5" h="175">
                      <a:moveTo>
                        <a:pt x="223" y="139"/>
                      </a:moveTo>
                      <a:cubicBezTo>
                        <a:pt x="225" y="122"/>
                        <a:pt x="175" y="116"/>
                        <a:pt x="178" y="98"/>
                      </a:cubicBezTo>
                      <a:cubicBezTo>
                        <a:pt x="181" y="79"/>
                        <a:pt x="131" y="64"/>
                        <a:pt x="116" y="54"/>
                      </a:cubicBezTo>
                      <a:cubicBezTo>
                        <a:pt x="100" y="45"/>
                        <a:pt x="76" y="40"/>
                        <a:pt x="76" y="20"/>
                      </a:cubicBezTo>
                      <a:cubicBezTo>
                        <a:pt x="76" y="0"/>
                        <a:pt x="41" y="15"/>
                        <a:pt x="40" y="45"/>
                      </a:cubicBezTo>
                      <a:cubicBezTo>
                        <a:pt x="38" y="74"/>
                        <a:pt x="24" y="68"/>
                        <a:pt x="31" y="96"/>
                      </a:cubicBezTo>
                      <a:cubicBezTo>
                        <a:pt x="38" y="124"/>
                        <a:pt x="0" y="131"/>
                        <a:pt x="4" y="146"/>
                      </a:cubicBezTo>
                      <a:cubicBezTo>
                        <a:pt x="9" y="160"/>
                        <a:pt x="27" y="144"/>
                        <a:pt x="44" y="144"/>
                      </a:cubicBezTo>
                      <a:cubicBezTo>
                        <a:pt x="61" y="144"/>
                        <a:pt x="40" y="172"/>
                        <a:pt x="61" y="174"/>
                      </a:cubicBezTo>
                      <a:cubicBezTo>
                        <a:pt x="78" y="175"/>
                        <a:pt x="108" y="152"/>
                        <a:pt x="116" y="139"/>
                      </a:cubicBezTo>
                      <a:cubicBezTo>
                        <a:pt x="123" y="126"/>
                        <a:pt x="137" y="121"/>
                        <a:pt x="157" y="137"/>
                      </a:cubicBezTo>
                      <a:cubicBezTo>
                        <a:pt x="177" y="154"/>
                        <a:pt x="220" y="155"/>
                        <a:pt x="223" y="139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44" name="Freeform 138">
                  <a:extLst>
                    <a:ext uri="{FF2B5EF4-FFF2-40B4-BE49-F238E27FC236}">
                      <a16:creationId xmlns:a16="http://schemas.microsoft.com/office/drawing/2014/main" id="{5657295D-23A0-476E-939A-97EED20776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234" y="2039934"/>
                  <a:ext cx="195263" cy="141288"/>
                </a:xfrm>
                <a:custGeom>
                  <a:avLst/>
                  <a:gdLst>
                    <a:gd name="T0" fmla="*/ 308 w 360"/>
                    <a:gd name="T1" fmla="*/ 42 h 261"/>
                    <a:gd name="T2" fmla="*/ 243 w 360"/>
                    <a:gd name="T3" fmla="*/ 34 h 261"/>
                    <a:gd name="T4" fmla="*/ 223 w 360"/>
                    <a:gd name="T5" fmla="*/ 26 h 261"/>
                    <a:gd name="T6" fmla="*/ 158 w 360"/>
                    <a:gd name="T7" fmla="*/ 4 h 261"/>
                    <a:gd name="T8" fmla="*/ 104 w 360"/>
                    <a:gd name="T9" fmla="*/ 12 h 261"/>
                    <a:gd name="T10" fmla="*/ 100 w 360"/>
                    <a:gd name="T11" fmla="*/ 34 h 261"/>
                    <a:gd name="T12" fmla="*/ 74 w 360"/>
                    <a:gd name="T13" fmla="*/ 51 h 261"/>
                    <a:gd name="T14" fmla="*/ 73 w 360"/>
                    <a:gd name="T15" fmla="*/ 52 h 261"/>
                    <a:gd name="T16" fmla="*/ 72 w 360"/>
                    <a:gd name="T17" fmla="*/ 58 h 261"/>
                    <a:gd name="T18" fmla="*/ 49 w 360"/>
                    <a:gd name="T19" fmla="*/ 114 h 261"/>
                    <a:gd name="T20" fmla="*/ 20 w 360"/>
                    <a:gd name="T21" fmla="*/ 170 h 261"/>
                    <a:gd name="T22" fmla="*/ 60 w 360"/>
                    <a:gd name="T23" fmla="*/ 201 h 261"/>
                    <a:gd name="T24" fmla="*/ 106 w 360"/>
                    <a:gd name="T25" fmla="*/ 261 h 261"/>
                    <a:gd name="T26" fmla="*/ 127 w 360"/>
                    <a:gd name="T27" fmla="*/ 244 h 261"/>
                    <a:gd name="T28" fmla="*/ 158 w 360"/>
                    <a:gd name="T29" fmla="*/ 234 h 261"/>
                    <a:gd name="T30" fmla="*/ 190 w 360"/>
                    <a:gd name="T31" fmla="*/ 206 h 261"/>
                    <a:gd name="T32" fmla="*/ 220 w 360"/>
                    <a:gd name="T33" fmla="*/ 170 h 261"/>
                    <a:gd name="T34" fmla="*/ 246 w 360"/>
                    <a:gd name="T35" fmla="*/ 133 h 261"/>
                    <a:gd name="T36" fmla="*/ 348 w 360"/>
                    <a:gd name="T37" fmla="*/ 84 h 261"/>
                    <a:gd name="T38" fmla="*/ 308 w 360"/>
                    <a:gd name="T39" fmla="*/ 42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60" h="261">
                      <a:moveTo>
                        <a:pt x="308" y="42"/>
                      </a:moveTo>
                      <a:cubicBezTo>
                        <a:pt x="283" y="24"/>
                        <a:pt x="263" y="19"/>
                        <a:pt x="243" y="34"/>
                      </a:cubicBezTo>
                      <a:cubicBezTo>
                        <a:pt x="223" y="49"/>
                        <a:pt x="238" y="18"/>
                        <a:pt x="223" y="26"/>
                      </a:cubicBezTo>
                      <a:cubicBezTo>
                        <a:pt x="207" y="34"/>
                        <a:pt x="164" y="13"/>
                        <a:pt x="158" y="4"/>
                      </a:cubicBezTo>
                      <a:cubicBezTo>
                        <a:pt x="155" y="0"/>
                        <a:pt x="129" y="6"/>
                        <a:pt x="104" y="12"/>
                      </a:cubicBezTo>
                      <a:cubicBezTo>
                        <a:pt x="105" y="20"/>
                        <a:pt x="103" y="28"/>
                        <a:pt x="100" y="34"/>
                      </a:cubicBezTo>
                      <a:cubicBezTo>
                        <a:pt x="94" y="45"/>
                        <a:pt x="84" y="50"/>
                        <a:pt x="74" y="51"/>
                      </a:cubicBezTo>
                      <a:cubicBezTo>
                        <a:pt x="74" y="53"/>
                        <a:pt x="73" y="56"/>
                        <a:pt x="73" y="52"/>
                      </a:cubicBezTo>
                      <a:cubicBezTo>
                        <a:pt x="73" y="54"/>
                        <a:pt x="73" y="56"/>
                        <a:pt x="72" y="58"/>
                      </a:cubicBezTo>
                      <a:cubicBezTo>
                        <a:pt x="82" y="71"/>
                        <a:pt x="40" y="106"/>
                        <a:pt x="49" y="114"/>
                      </a:cubicBezTo>
                      <a:cubicBezTo>
                        <a:pt x="57" y="122"/>
                        <a:pt x="40" y="143"/>
                        <a:pt x="20" y="170"/>
                      </a:cubicBezTo>
                      <a:cubicBezTo>
                        <a:pt x="0" y="196"/>
                        <a:pt x="34" y="195"/>
                        <a:pt x="60" y="201"/>
                      </a:cubicBezTo>
                      <a:cubicBezTo>
                        <a:pt x="86" y="208"/>
                        <a:pt x="88" y="261"/>
                        <a:pt x="106" y="261"/>
                      </a:cubicBezTo>
                      <a:cubicBezTo>
                        <a:pt x="117" y="261"/>
                        <a:pt x="109" y="244"/>
                        <a:pt x="127" y="244"/>
                      </a:cubicBezTo>
                      <a:cubicBezTo>
                        <a:pt x="146" y="244"/>
                        <a:pt x="141" y="233"/>
                        <a:pt x="158" y="234"/>
                      </a:cubicBezTo>
                      <a:cubicBezTo>
                        <a:pt x="176" y="236"/>
                        <a:pt x="190" y="229"/>
                        <a:pt x="190" y="206"/>
                      </a:cubicBezTo>
                      <a:cubicBezTo>
                        <a:pt x="190" y="183"/>
                        <a:pt x="203" y="175"/>
                        <a:pt x="220" y="170"/>
                      </a:cubicBezTo>
                      <a:cubicBezTo>
                        <a:pt x="237" y="165"/>
                        <a:pt x="221" y="140"/>
                        <a:pt x="246" y="133"/>
                      </a:cubicBezTo>
                      <a:cubicBezTo>
                        <a:pt x="270" y="127"/>
                        <a:pt x="337" y="94"/>
                        <a:pt x="348" y="84"/>
                      </a:cubicBezTo>
                      <a:cubicBezTo>
                        <a:pt x="360" y="74"/>
                        <a:pt x="334" y="61"/>
                        <a:pt x="308" y="42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45" name="Freeform 139">
                  <a:extLst>
                    <a:ext uri="{FF2B5EF4-FFF2-40B4-BE49-F238E27FC236}">
                      <a16:creationId xmlns:a16="http://schemas.microsoft.com/office/drawing/2014/main" id="{20052A19-D745-4CD9-98C8-CD82D194C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0436" y="2841624"/>
                  <a:ext cx="38100" cy="19050"/>
                </a:xfrm>
                <a:custGeom>
                  <a:avLst/>
                  <a:gdLst>
                    <a:gd name="T0" fmla="*/ 59 w 71"/>
                    <a:gd name="T1" fmla="*/ 32 h 35"/>
                    <a:gd name="T2" fmla="*/ 71 w 71"/>
                    <a:gd name="T3" fmla="*/ 35 h 35"/>
                    <a:gd name="T4" fmla="*/ 64 w 71"/>
                    <a:gd name="T5" fmla="*/ 22 h 35"/>
                    <a:gd name="T6" fmla="*/ 63 w 71"/>
                    <a:gd name="T7" fmla="*/ 18 h 35"/>
                    <a:gd name="T8" fmla="*/ 0 w 71"/>
                    <a:gd name="T9" fmla="*/ 0 h 35"/>
                    <a:gd name="T10" fmla="*/ 3 w 71"/>
                    <a:gd name="T11" fmla="*/ 11 h 35"/>
                    <a:gd name="T12" fmla="*/ 40 w 71"/>
                    <a:gd name="T13" fmla="*/ 32 h 35"/>
                    <a:gd name="T14" fmla="*/ 59 w 71"/>
                    <a:gd name="T15" fmla="*/ 3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1" h="35">
                      <a:moveTo>
                        <a:pt x="59" y="32"/>
                      </a:moveTo>
                      <a:cubicBezTo>
                        <a:pt x="63" y="33"/>
                        <a:pt x="67" y="34"/>
                        <a:pt x="71" y="35"/>
                      </a:cubicBezTo>
                      <a:cubicBezTo>
                        <a:pt x="68" y="31"/>
                        <a:pt x="66" y="27"/>
                        <a:pt x="64" y="22"/>
                      </a:cubicBezTo>
                      <a:cubicBezTo>
                        <a:pt x="64" y="21"/>
                        <a:pt x="63" y="20"/>
                        <a:pt x="63" y="18"/>
                      </a:cubicBezTo>
                      <a:cubicBezTo>
                        <a:pt x="43" y="8"/>
                        <a:pt x="13" y="0"/>
                        <a:pt x="0" y="0"/>
                      </a:cubicBezTo>
                      <a:cubicBezTo>
                        <a:pt x="2" y="3"/>
                        <a:pt x="2" y="7"/>
                        <a:pt x="3" y="11"/>
                      </a:cubicBezTo>
                      <a:cubicBezTo>
                        <a:pt x="11" y="18"/>
                        <a:pt x="26" y="26"/>
                        <a:pt x="40" y="32"/>
                      </a:cubicBezTo>
                      <a:cubicBezTo>
                        <a:pt x="46" y="30"/>
                        <a:pt x="53" y="30"/>
                        <a:pt x="59" y="32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46" name="Freeform 140">
                  <a:extLst>
                    <a:ext uri="{FF2B5EF4-FFF2-40B4-BE49-F238E27FC236}">
                      <a16:creationId xmlns:a16="http://schemas.microsoft.com/office/drawing/2014/main" id="{7C9EAE91-DDBF-4C21-BDA0-95D305039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1399" y="2793999"/>
                  <a:ext cx="125413" cy="130175"/>
                </a:xfrm>
                <a:custGeom>
                  <a:avLst/>
                  <a:gdLst>
                    <a:gd name="T0" fmla="*/ 208 w 231"/>
                    <a:gd name="T1" fmla="*/ 188 h 239"/>
                    <a:gd name="T2" fmla="*/ 206 w 231"/>
                    <a:gd name="T3" fmla="*/ 168 h 239"/>
                    <a:gd name="T4" fmla="*/ 193 w 231"/>
                    <a:gd name="T5" fmla="*/ 159 h 239"/>
                    <a:gd name="T6" fmla="*/ 195 w 231"/>
                    <a:gd name="T7" fmla="*/ 123 h 239"/>
                    <a:gd name="T8" fmla="*/ 169 w 231"/>
                    <a:gd name="T9" fmla="*/ 115 h 239"/>
                    <a:gd name="T10" fmla="*/ 140 w 231"/>
                    <a:gd name="T11" fmla="*/ 109 h 239"/>
                    <a:gd name="T12" fmla="*/ 126 w 231"/>
                    <a:gd name="T13" fmla="*/ 86 h 239"/>
                    <a:gd name="T14" fmla="*/ 101 w 231"/>
                    <a:gd name="T15" fmla="*/ 88 h 239"/>
                    <a:gd name="T16" fmla="*/ 104 w 231"/>
                    <a:gd name="T17" fmla="*/ 61 h 239"/>
                    <a:gd name="T18" fmla="*/ 127 w 231"/>
                    <a:gd name="T19" fmla="*/ 19 h 239"/>
                    <a:gd name="T20" fmla="*/ 112 w 231"/>
                    <a:gd name="T21" fmla="*/ 7 h 239"/>
                    <a:gd name="T22" fmla="*/ 60 w 231"/>
                    <a:gd name="T23" fmla="*/ 91 h 239"/>
                    <a:gd name="T24" fmla="*/ 45 w 231"/>
                    <a:gd name="T25" fmla="*/ 126 h 239"/>
                    <a:gd name="T26" fmla="*/ 27 w 231"/>
                    <a:gd name="T27" fmla="*/ 148 h 239"/>
                    <a:gd name="T28" fmla="*/ 18 w 231"/>
                    <a:gd name="T29" fmla="*/ 194 h 239"/>
                    <a:gd name="T30" fmla="*/ 26 w 231"/>
                    <a:gd name="T31" fmla="*/ 196 h 239"/>
                    <a:gd name="T32" fmla="*/ 50 w 231"/>
                    <a:gd name="T33" fmla="*/ 184 h 239"/>
                    <a:gd name="T34" fmla="*/ 63 w 231"/>
                    <a:gd name="T35" fmla="*/ 181 h 239"/>
                    <a:gd name="T36" fmla="*/ 83 w 231"/>
                    <a:gd name="T37" fmla="*/ 174 h 239"/>
                    <a:gd name="T38" fmla="*/ 90 w 231"/>
                    <a:gd name="T39" fmla="*/ 175 h 239"/>
                    <a:gd name="T40" fmla="*/ 94 w 231"/>
                    <a:gd name="T41" fmla="*/ 174 h 239"/>
                    <a:gd name="T42" fmla="*/ 133 w 231"/>
                    <a:gd name="T43" fmla="*/ 179 h 239"/>
                    <a:gd name="T44" fmla="*/ 146 w 231"/>
                    <a:gd name="T45" fmla="*/ 193 h 239"/>
                    <a:gd name="T46" fmla="*/ 147 w 231"/>
                    <a:gd name="T47" fmla="*/ 194 h 239"/>
                    <a:gd name="T48" fmla="*/ 148 w 231"/>
                    <a:gd name="T49" fmla="*/ 195 h 239"/>
                    <a:gd name="T50" fmla="*/ 149 w 231"/>
                    <a:gd name="T51" fmla="*/ 196 h 239"/>
                    <a:gd name="T52" fmla="*/ 160 w 231"/>
                    <a:gd name="T53" fmla="*/ 207 h 239"/>
                    <a:gd name="T54" fmla="*/ 162 w 231"/>
                    <a:gd name="T55" fmla="*/ 206 h 239"/>
                    <a:gd name="T56" fmla="*/ 182 w 231"/>
                    <a:gd name="T57" fmla="*/ 217 h 239"/>
                    <a:gd name="T58" fmla="*/ 222 w 231"/>
                    <a:gd name="T59" fmla="*/ 221 h 239"/>
                    <a:gd name="T60" fmla="*/ 208 w 231"/>
                    <a:gd name="T61" fmla="*/ 188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1" h="239">
                      <a:moveTo>
                        <a:pt x="208" y="188"/>
                      </a:moveTo>
                      <a:cubicBezTo>
                        <a:pt x="202" y="200"/>
                        <a:pt x="194" y="179"/>
                        <a:pt x="206" y="168"/>
                      </a:cubicBezTo>
                      <a:cubicBezTo>
                        <a:pt x="218" y="157"/>
                        <a:pt x="204" y="153"/>
                        <a:pt x="193" y="159"/>
                      </a:cubicBezTo>
                      <a:cubicBezTo>
                        <a:pt x="181" y="166"/>
                        <a:pt x="184" y="130"/>
                        <a:pt x="195" y="123"/>
                      </a:cubicBezTo>
                      <a:cubicBezTo>
                        <a:pt x="205" y="116"/>
                        <a:pt x="169" y="103"/>
                        <a:pt x="169" y="115"/>
                      </a:cubicBezTo>
                      <a:cubicBezTo>
                        <a:pt x="169" y="127"/>
                        <a:pt x="143" y="120"/>
                        <a:pt x="140" y="109"/>
                      </a:cubicBezTo>
                      <a:cubicBezTo>
                        <a:pt x="138" y="98"/>
                        <a:pt x="119" y="94"/>
                        <a:pt x="126" y="86"/>
                      </a:cubicBezTo>
                      <a:cubicBezTo>
                        <a:pt x="133" y="79"/>
                        <a:pt x="104" y="74"/>
                        <a:pt x="101" y="88"/>
                      </a:cubicBezTo>
                      <a:cubicBezTo>
                        <a:pt x="99" y="101"/>
                        <a:pt x="90" y="79"/>
                        <a:pt x="104" y="61"/>
                      </a:cubicBezTo>
                      <a:cubicBezTo>
                        <a:pt x="119" y="43"/>
                        <a:pt x="114" y="28"/>
                        <a:pt x="127" y="19"/>
                      </a:cubicBezTo>
                      <a:cubicBezTo>
                        <a:pt x="140" y="10"/>
                        <a:pt x="126" y="0"/>
                        <a:pt x="112" y="7"/>
                      </a:cubicBezTo>
                      <a:cubicBezTo>
                        <a:pt x="98" y="14"/>
                        <a:pt x="60" y="74"/>
                        <a:pt x="60" y="91"/>
                      </a:cubicBezTo>
                      <a:cubicBezTo>
                        <a:pt x="60" y="107"/>
                        <a:pt x="59" y="127"/>
                        <a:pt x="45" y="126"/>
                      </a:cubicBezTo>
                      <a:cubicBezTo>
                        <a:pt x="32" y="125"/>
                        <a:pt x="17" y="139"/>
                        <a:pt x="27" y="148"/>
                      </a:cubicBezTo>
                      <a:cubicBezTo>
                        <a:pt x="38" y="157"/>
                        <a:pt x="0" y="182"/>
                        <a:pt x="18" y="194"/>
                      </a:cubicBezTo>
                      <a:cubicBezTo>
                        <a:pt x="20" y="195"/>
                        <a:pt x="23" y="196"/>
                        <a:pt x="26" y="196"/>
                      </a:cubicBezTo>
                      <a:cubicBezTo>
                        <a:pt x="32" y="189"/>
                        <a:pt x="41" y="184"/>
                        <a:pt x="50" y="184"/>
                      </a:cubicBezTo>
                      <a:cubicBezTo>
                        <a:pt x="55" y="183"/>
                        <a:pt x="59" y="182"/>
                        <a:pt x="63" y="181"/>
                      </a:cubicBezTo>
                      <a:cubicBezTo>
                        <a:pt x="69" y="177"/>
                        <a:pt x="75" y="176"/>
                        <a:pt x="83" y="174"/>
                      </a:cubicBezTo>
                      <a:cubicBezTo>
                        <a:pt x="86" y="174"/>
                        <a:pt x="88" y="174"/>
                        <a:pt x="90" y="175"/>
                      </a:cubicBezTo>
                      <a:cubicBezTo>
                        <a:pt x="91" y="174"/>
                        <a:pt x="92" y="174"/>
                        <a:pt x="94" y="174"/>
                      </a:cubicBezTo>
                      <a:cubicBezTo>
                        <a:pt x="108" y="170"/>
                        <a:pt x="121" y="173"/>
                        <a:pt x="133" y="179"/>
                      </a:cubicBezTo>
                      <a:cubicBezTo>
                        <a:pt x="139" y="183"/>
                        <a:pt x="144" y="187"/>
                        <a:pt x="146" y="193"/>
                      </a:cubicBezTo>
                      <a:cubicBezTo>
                        <a:pt x="147" y="193"/>
                        <a:pt x="147" y="193"/>
                        <a:pt x="147" y="194"/>
                      </a:cubicBezTo>
                      <a:cubicBezTo>
                        <a:pt x="147" y="195"/>
                        <a:pt x="148" y="195"/>
                        <a:pt x="148" y="195"/>
                      </a:cubicBezTo>
                      <a:cubicBezTo>
                        <a:pt x="148" y="195"/>
                        <a:pt x="149" y="195"/>
                        <a:pt x="149" y="196"/>
                      </a:cubicBezTo>
                      <a:cubicBezTo>
                        <a:pt x="154" y="199"/>
                        <a:pt x="158" y="202"/>
                        <a:pt x="160" y="207"/>
                      </a:cubicBezTo>
                      <a:cubicBezTo>
                        <a:pt x="161" y="206"/>
                        <a:pt x="162" y="206"/>
                        <a:pt x="162" y="206"/>
                      </a:cubicBezTo>
                      <a:cubicBezTo>
                        <a:pt x="174" y="199"/>
                        <a:pt x="188" y="206"/>
                        <a:pt x="182" y="217"/>
                      </a:cubicBezTo>
                      <a:cubicBezTo>
                        <a:pt x="177" y="228"/>
                        <a:pt x="214" y="239"/>
                        <a:pt x="222" y="221"/>
                      </a:cubicBezTo>
                      <a:cubicBezTo>
                        <a:pt x="231" y="204"/>
                        <a:pt x="214" y="176"/>
                        <a:pt x="208" y="188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47" name="Freeform 141">
                  <a:extLst>
                    <a:ext uri="{FF2B5EF4-FFF2-40B4-BE49-F238E27FC236}">
                      <a16:creationId xmlns:a16="http://schemas.microsoft.com/office/drawing/2014/main" id="{32588393-861A-481C-AC18-6FB34195F73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14709" y="2057397"/>
                  <a:ext cx="1509714" cy="979490"/>
                </a:xfrm>
                <a:custGeom>
                  <a:avLst/>
                  <a:gdLst>
                    <a:gd name="T0" fmla="*/ 2713 w 2771"/>
                    <a:gd name="T1" fmla="*/ 1229 h 1801"/>
                    <a:gd name="T2" fmla="*/ 2697 w 2771"/>
                    <a:gd name="T3" fmla="*/ 1200 h 1801"/>
                    <a:gd name="T4" fmla="*/ 2616 w 2771"/>
                    <a:gd name="T5" fmla="*/ 1175 h 1801"/>
                    <a:gd name="T6" fmla="*/ 2570 w 2771"/>
                    <a:gd name="T7" fmla="*/ 1120 h 1801"/>
                    <a:gd name="T8" fmla="*/ 2549 w 2771"/>
                    <a:gd name="T9" fmla="*/ 1038 h 1801"/>
                    <a:gd name="T10" fmla="*/ 2506 w 2771"/>
                    <a:gd name="T11" fmla="*/ 967 h 1801"/>
                    <a:gd name="T12" fmla="*/ 2447 w 2771"/>
                    <a:gd name="T13" fmla="*/ 948 h 1801"/>
                    <a:gd name="T14" fmla="*/ 2310 w 2771"/>
                    <a:gd name="T15" fmla="*/ 936 h 1801"/>
                    <a:gd name="T16" fmla="*/ 2318 w 2771"/>
                    <a:gd name="T17" fmla="*/ 857 h 1801"/>
                    <a:gd name="T18" fmla="*/ 2257 w 2771"/>
                    <a:gd name="T19" fmla="*/ 858 h 1801"/>
                    <a:gd name="T20" fmla="*/ 2091 w 2771"/>
                    <a:gd name="T21" fmla="*/ 768 h 1801"/>
                    <a:gd name="T22" fmla="*/ 2048 w 2771"/>
                    <a:gd name="T23" fmla="*/ 929 h 1801"/>
                    <a:gd name="T24" fmla="*/ 2001 w 2771"/>
                    <a:gd name="T25" fmla="*/ 1225 h 1801"/>
                    <a:gd name="T26" fmla="*/ 1946 w 2771"/>
                    <a:gd name="T27" fmla="*/ 1342 h 1801"/>
                    <a:gd name="T28" fmla="*/ 1800 w 2771"/>
                    <a:gd name="T29" fmla="*/ 1165 h 1801"/>
                    <a:gd name="T30" fmla="*/ 1570 w 2771"/>
                    <a:gd name="T31" fmla="*/ 1076 h 1801"/>
                    <a:gd name="T32" fmla="*/ 1510 w 2771"/>
                    <a:gd name="T33" fmla="*/ 846 h 1801"/>
                    <a:gd name="T34" fmla="*/ 1584 w 2771"/>
                    <a:gd name="T35" fmla="*/ 700 h 1801"/>
                    <a:gd name="T36" fmla="*/ 1665 w 2771"/>
                    <a:gd name="T37" fmla="*/ 578 h 1801"/>
                    <a:gd name="T38" fmla="*/ 1824 w 2771"/>
                    <a:gd name="T39" fmla="*/ 506 h 1801"/>
                    <a:gd name="T40" fmla="*/ 1901 w 2771"/>
                    <a:gd name="T41" fmla="*/ 413 h 1801"/>
                    <a:gd name="T42" fmla="*/ 1806 w 2771"/>
                    <a:gd name="T43" fmla="*/ 344 h 1801"/>
                    <a:gd name="T44" fmla="*/ 1744 w 2771"/>
                    <a:gd name="T45" fmla="*/ 480 h 1801"/>
                    <a:gd name="T46" fmla="*/ 1640 w 2771"/>
                    <a:gd name="T47" fmla="*/ 405 h 1801"/>
                    <a:gd name="T48" fmla="*/ 1585 w 2771"/>
                    <a:gd name="T49" fmla="*/ 259 h 1801"/>
                    <a:gd name="T50" fmla="*/ 1590 w 2771"/>
                    <a:gd name="T51" fmla="*/ 105 h 1801"/>
                    <a:gd name="T52" fmla="*/ 1482 w 2771"/>
                    <a:gd name="T53" fmla="*/ 118 h 1801"/>
                    <a:gd name="T54" fmla="*/ 1518 w 2771"/>
                    <a:gd name="T55" fmla="*/ 329 h 1801"/>
                    <a:gd name="T56" fmla="*/ 1467 w 2771"/>
                    <a:gd name="T57" fmla="*/ 473 h 1801"/>
                    <a:gd name="T58" fmla="*/ 1451 w 2771"/>
                    <a:gd name="T59" fmla="*/ 344 h 1801"/>
                    <a:gd name="T60" fmla="*/ 1390 w 2771"/>
                    <a:gd name="T61" fmla="*/ 402 h 1801"/>
                    <a:gd name="T62" fmla="*/ 1153 w 2771"/>
                    <a:gd name="T63" fmla="*/ 375 h 1801"/>
                    <a:gd name="T64" fmla="*/ 1083 w 2771"/>
                    <a:gd name="T65" fmla="*/ 503 h 1801"/>
                    <a:gd name="T66" fmla="*/ 875 w 2771"/>
                    <a:gd name="T67" fmla="*/ 410 h 1801"/>
                    <a:gd name="T68" fmla="*/ 546 w 2771"/>
                    <a:gd name="T69" fmla="*/ 315 h 1801"/>
                    <a:gd name="T70" fmla="*/ 326 w 2771"/>
                    <a:gd name="T71" fmla="*/ 334 h 1801"/>
                    <a:gd name="T72" fmla="*/ 283 w 2771"/>
                    <a:gd name="T73" fmla="*/ 315 h 1801"/>
                    <a:gd name="T74" fmla="*/ 170 w 2771"/>
                    <a:gd name="T75" fmla="*/ 361 h 1801"/>
                    <a:gd name="T76" fmla="*/ 69 w 2771"/>
                    <a:gd name="T77" fmla="*/ 909 h 1801"/>
                    <a:gd name="T78" fmla="*/ 363 w 2771"/>
                    <a:gd name="T79" fmla="*/ 1185 h 1801"/>
                    <a:gd name="T80" fmla="*/ 401 w 2771"/>
                    <a:gd name="T81" fmla="*/ 1298 h 1801"/>
                    <a:gd name="T82" fmla="*/ 531 w 2771"/>
                    <a:gd name="T83" fmla="*/ 1439 h 1801"/>
                    <a:gd name="T84" fmla="*/ 1567 w 2771"/>
                    <a:gd name="T85" fmla="*/ 1508 h 1801"/>
                    <a:gd name="T86" fmla="*/ 1849 w 2771"/>
                    <a:gd name="T87" fmla="*/ 1615 h 1801"/>
                    <a:gd name="T88" fmla="*/ 1899 w 2771"/>
                    <a:gd name="T89" fmla="*/ 1801 h 1801"/>
                    <a:gd name="T90" fmla="*/ 2051 w 2771"/>
                    <a:gd name="T91" fmla="*/ 1716 h 1801"/>
                    <a:gd name="T92" fmla="*/ 2433 w 2771"/>
                    <a:gd name="T93" fmla="*/ 1660 h 1801"/>
                    <a:gd name="T94" fmla="*/ 2506 w 2771"/>
                    <a:gd name="T95" fmla="*/ 1692 h 1801"/>
                    <a:gd name="T96" fmla="*/ 2586 w 2771"/>
                    <a:gd name="T97" fmla="*/ 1650 h 1801"/>
                    <a:gd name="T98" fmla="*/ 2564 w 2771"/>
                    <a:gd name="T99" fmla="*/ 1643 h 1801"/>
                    <a:gd name="T100" fmla="*/ 2451 w 2771"/>
                    <a:gd name="T101" fmla="*/ 1533 h 1801"/>
                    <a:gd name="T102" fmla="*/ 2302 w 2771"/>
                    <a:gd name="T103" fmla="*/ 1542 h 1801"/>
                    <a:gd name="T104" fmla="*/ 2579 w 2771"/>
                    <a:gd name="T105" fmla="*/ 1419 h 1801"/>
                    <a:gd name="T106" fmla="*/ 716 w 2771"/>
                    <a:gd name="T107" fmla="*/ 570 h 1801"/>
                    <a:gd name="T108" fmla="*/ 604 w 2771"/>
                    <a:gd name="T109" fmla="*/ 583 h 1801"/>
                    <a:gd name="T110" fmla="*/ 742 w 2771"/>
                    <a:gd name="T111" fmla="*/ 527 h 1801"/>
                    <a:gd name="T112" fmla="*/ 834 w 2771"/>
                    <a:gd name="T113" fmla="*/ 771 h 1801"/>
                    <a:gd name="T114" fmla="*/ 1401 w 2771"/>
                    <a:gd name="T115" fmla="*/ 1247 h 18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771" h="1801">
                      <a:moveTo>
                        <a:pt x="2756" y="1316"/>
                      </a:moveTo>
                      <a:cubicBezTo>
                        <a:pt x="2746" y="1313"/>
                        <a:pt x="2737" y="1306"/>
                        <a:pt x="2747" y="1305"/>
                      </a:cubicBezTo>
                      <a:cubicBezTo>
                        <a:pt x="2755" y="1305"/>
                        <a:pt x="2760" y="1300"/>
                        <a:pt x="2763" y="1291"/>
                      </a:cubicBezTo>
                      <a:cubicBezTo>
                        <a:pt x="2757" y="1288"/>
                        <a:pt x="2752" y="1282"/>
                        <a:pt x="2749" y="1277"/>
                      </a:cubicBezTo>
                      <a:cubicBezTo>
                        <a:pt x="2745" y="1271"/>
                        <a:pt x="2744" y="1265"/>
                        <a:pt x="2744" y="1259"/>
                      </a:cubicBezTo>
                      <a:cubicBezTo>
                        <a:pt x="2741" y="1255"/>
                        <a:pt x="2738" y="1251"/>
                        <a:pt x="2736" y="1247"/>
                      </a:cubicBezTo>
                      <a:cubicBezTo>
                        <a:pt x="2729" y="1250"/>
                        <a:pt x="2723" y="1260"/>
                        <a:pt x="2715" y="1259"/>
                      </a:cubicBezTo>
                      <a:cubicBezTo>
                        <a:pt x="2701" y="1257"/>
                        <a:pt x="2724" y="1237"/>
                        <a:pt x="2713" y="1229"/>
                      </a:cubicBezTo>
                      <a:cubicBezTo>
                        <a:pt x="2701" y="1221"/>
                        <a:pt x="2680" y="1227"/>
                        <a:pt x="2663" y="1243"/>
                      </a:cubicBezTo>
                      <a:cubicBezTo>
                        <a:pt x="2646" y="1260"/>
                        <a:pt x="2647" y="1242"/>
                        <a:pt x="2632" y="1259"/>
                      </a:cubicBezTo>
                      <a:cubicBezTo>
                        <a:pt x="2617" y="1275"/>
                        <a:pt x="2617" y="1251"/>
                        <a:pt x="2624" y="1244"/>
                      </a:cubicBezTo>
                      <a:cubicBezTo>
                        <a:pt x="2631" y="1237"/>
                        <a:pt x="2636" y="1245"/>
                        <a:pt x="2643" y="1235"/>
                      </a:cubicBezTo>
                      <a:cubicBezTo>
                        <a:pt x="2649" y="1225"/>
                        <a:pt x="2656" y="1235"/>
                        <a:pt x="2672" y="1222"/>
                      </a:cubicBezTo>
                      <a:cubicBezTo>
                        <a:pt x="2685" y="1213"/>
                        <a:pt x="2696" y="1214"/>
                        <a:pt x="2703" y="1211"/>
                      </a:cubicBezTo>
                      <a:cubicBezTo>
                        <a:pt x="2701" y="1208"/>
                        <a:pt x="2699" y="1205"/>
                        <a:pt x="2698" y="1202"/>
                      </a:cubicBezTo>
                      <a:cubicBezTo>
                        <a:pt x="2698" y="1201"/>
                        <a:pt x="2697" y="1201"/>
                        <a:pt x="2697" y="1200"/>
                      </a:cubicBezTo>
                      <a:cubicBezTo>
                        <a:pt x="2694" y="1198"/>
                        <a:pt x="2690" y="1194"/>
                        <a:pt x="2688" y="1191"/>
                      </a:cubicBezTo>
                      <a:cubicBezTo>
                        <a:pt x="2686" y="1191"/>
                        <a:pt x="2684" y="1191"/>
                        <a:pt x="2682" y="1191"/>
                      </a:cubicBezTo>
                      <a:cubicBezTo>
                        <a:pt x="2680" y="1191"/>
                        <a:pt x="2680" y="1191"/>
                        <a:pt x="2680" y="1191"/>
                      </a:cubicBezTo>
                      <a:cubicBezTo>
                        <a:pt x="2675" y="1191"/>
                        <a:pt x="2670" y="1190"/>
                        <a:pt x="2665" y="1188"/>
                      </a:cubicBezTo>
                      <a:cubicBezTo>
                        <a:pt x="2660" y="1191"/>
                        <a:pt x="2654" y="1193"/>
                        <a:pt x="2647" y="1193"/>
                      </a:cubicBezTo>
                      <a:cubicBezTo>
                        <a:pt x="2639" y="1194"/>
                        <a:pt x="2629" y="1189"/>
                        <a:pt x="2623" y="1183"/>
                      </a:cubicBezTo>
                      <a:cubicBezTo>
                        <a:pt x="2621" y="1181"/>
                        <a:pt x="2619" y="1178"/>
                        <a:pt x="2617" y="1175"/>
                      </a:cubicBezTo>
                      <a:cubicBezTo>
                        <a:pt x="2617" y="1175"/>
                        <a:pt x="2616" y="1175"/>
                        <a:pt x="2616" y="1175"/>
                      </a:cubicBezTo>
                      <a:cubicBezTo>
                        <a:pt x="2602" y="1175"/>
                        <a:pt x="2593" y="1169"/>
                        <a:pt x="2587" y="1159"/>
                      </a:cubicBezTo>
                      <a:cubicBezTo>
                        <a:pt x="2579" y="1155"/>
                        <a:pt x="2574" y="1148"/>
                        <a:pt x="2572" y="1140"/>
                      </a:cubicBezTo>
                      <a:cubicBezTo>
                        <a:pt x="2572" y="1140"/>
                        <a:pt x="2572" y="1140"/>
                        <a:pt x="2572" y="1140"/>
                      </a:cubicBezTo>
                      <a:cubicBezTo>
                        <a:pt x="2571" y="1138"/>
                        <a:pt x="2570" y="1135"/>
                        <a:pt x="2570" y="1133"/>
                      </a:cubicBezTo>
                      <a:cubicBezTo>
                        <a:pt x="2570" y="1133"/>
                        <a:pt x="2570" y="1133"/>
                        <a:pt x="2570" y="1133"/>
                      </a:cubicBezTo>
                      <a:cubicBezTo>
                        <a:pt x="2570" y="1131"/>
                        <a:pt x="2570" y="1129"/>
                        <a:pt x="2570" y="1127"/>
                      </a:cubicBezTo>
                      <a:cubicBezTo>
                        <a:pt x="2570" y="1127"/>
                        <a:pt x="2570" y="1127"/>
                        <a:pt x="2570" y="1126"/>
                      </a:cubicBezTo>
                      <a:cubicBezTo>
                        <a:pt x="2570" y="1124"/>
                        <a:pt x="2570" y="1122"/>
                        <a:pt x="2570" y="1120"/>
                      </a:cubicBezTo>
                      <a:cubicBezTo>
                        <a:pt x="2570" y="1120"/>
                        <a:pt x="2570" y="1120"/>
                        <a:pt x="2570" y="1120"/>
                      </a:cubicBezTo>
                      <a:cubicBezTo>
                        <a:pt x="2571" y="1118"/>
                        <a:pt x="2571" y="1116"/>
                        <a:pt x="2572" y="1114"/>
                      </a:cubicBezTo>
                      <a:cubicBezTo>
                        <a:pt x="2565" y="1109"/>
                        <a:pt x="2557" y="1104"/>
                        <a:pt x="2551" y="1102"/>
                      </a:cubicBezTo>
                      <a:cubicBezTo>
                        <a:pt x="2533" y="1096"/>
                        <a:pt x="2545" y="1084"/>
                        <a:pt x="2555" y="1092"/>
                      </a:cubicBezTo>
                      <a:cubicBezTo>
                        <a:pt x="2565" y="1101"/>
                        <a:pt x="2576" y="1084"/>
                        <a:pt x="2581" y="1076"/>
                      </a:cubicBezTo>
                      <a:cubicBezTo>
                        <a:pt x="2585" y="1068"/>
                        <a:pt x="2574" y="1060"/>
                        <a:pt x="2568" y="1059"/>
                      </a:cubicBezTo>
                      <a:cubicBezTo>
                        <a:pt x="2564" y="1059"/>
                        <a:pt x="2563" y="1054"/>
                        <a:pt x="2563" y="1049"/>
                      </a:cubicBezTo>
                      <a:cubicBezTo>
                        <a:pt x="2557" y="1046"/>
                        <a:pt x="2552" y="1043"/>
                        <a:pt x="2549" y="1038"/>
                      </a:cubicBezTo>
                      <a:cubicBezTo>
                        <a:pt x="2545" y="1036"/>
                        <a:pt x="2541" y="1034"/>
                        <a:pt x="2537" y="1030"/>
                      </a:cubicBezTo>
                      <a:cubicBezTo>
                        <a:pt x="2535" y="1028"/>
                        <a:pt x="2533" y="1025"/>
                        <a:pt x="2532" y="1022"/>
                      </a:cubicBezTo>
                      <a:cubicBezTo>
                        <a:pt x="2531" y="1022"/>
                        <a:pt x="2531" y="1022"/>
                        <a:pt x="2531" y="1021"/>
                      </a:cubicBezTo>
                      <a:cubicBezTo>
                        <a:pt x="2526" y="1019"/>
                        <a:pt x="2523" y="1016"/>
                        <a:pt x="2521" y="1012"/>
                      </a:cubicBezTo>
                      <a:cubicBezTo>
                        <a:pt x="2518" y="1009"/>
                        <a:pt x="2516" y="1005"/>
                        <a:pt x="2515" y="1002"/>
                      </a:cubicBezTo>
                      <a:cubicBezTo>
                        <a:pt x="2514" y="999"/>
                        <a:pt x="2513" y="996"/>
                        <a:pt x="2512" y="993"/>
                      </a:cubicBezTo>
                      <a:cubicBezTo>
                        <a:pt x="2511" y="990"/>
                        <a:pt x="2511" y="988"/>
                        <a:pt x="2511" y="985"/>
                      </a:cubicBezTo>
                      <a:cubicBezTo>
                        <a:pt x="2508" y="979"/>
                        <a:pt x="2506" y="973"/>
                        <a:pt x="2506" y="967"/>
                      </a:cubicBezTo>
                      <a:cubicBezTo>
                        <a:pt x="2506" y="967"/>
                        <a:pt x="2506" y="967"/>
                        <a:pt x="2506" y="967"/>
                      </a:cubicBezTo>
                      <a:cubicBezTo>
                        <a:pt x="2505" y="966"/>
                        <a:pt x="2505" y="965"/>
                        <a:pt x="2504" y="964"/>
                      </a:cubicBezTo>
                      <a:cubicBezTo>
                        <a:pt x="2501" y="960"/>
                        <a:pt x="2500" y="955"/>
                        <a:pt x="2499" y="951"/>
                      </a:cubicBezTo>
                      <a:cubicBezTo>
                        <a:pt x="2482" y="941"/>
                        <a:pt x="2478" y="917"/>
                        <a:pt x="2486" y="900"/>
                      </a:cubicBezTo>
                      <a:cubicBezTo>
                        <a:pt x="2484" y="896"/>
                        <a:pt x="2482" y="892"/>
                        <a:pt x="2480" y="887"/>
                      </a:cubicBezTo>
                      <a:cubicBezTo>
                        <a:pt x="2476" y="873"/>
                        <a:pt x="2470" y="880"/>
                        <a:pt x="2466" y="900"/>
                      </a:cubicBezTo>
                      <a:cubicBezTo>
                        <a:pt x="2462" y="919"/>
                        <a:pt x="2447" y="919"/>
                        <a:pt x="2451" y="925"/>
                      </a:cubicBezTo>
                      <a:cubicBezTo>
                        <a:pt x="2460" y="939"/>
                        <a:pt x="2453" y="939"/>
                        <a:pt x="2447" y="948"/>
                      </a:cubicBezTo>
                      <a:cubicBezTo>
                        <a:pt x="2440" y="956"/>
                        <a:pt x="2451" y="968"/>
                        <a:pt x="2440" y="968"/>
                      </a:cubicBezTo>
                      <a:cubicBezTo>
                        <a:pt x="2429" y="968"/>
                        <a:pt x="2434" y="994"/>
                        <a:pt x="2429" y="982"/>
                      </a:cubicBezTo>
                      <a:cubicBezTo>
                        <a:pt x="2423" y="971"/>
                        <a:pt x="2409" y="974"/>
                        <a:pt x="2409" y="986"/>
                      </a:cubicBezTo>
                      <a:cubicBezTo>
                        <a:pt x="2409" y="997"/>
                        <a:pt x="2387" y="1008"/>
                        <a:pt x="2377" y="1007"/>
                      </a:cubicBezTo>
                      <a:cubicBezTo>
                        <a:pt x="2368" y="1006"/>
                        <a:pt x="2368" y="984"/>
                        <a:pt x="2360" y="991"/>
                      </a:cubicBezTo>
                      <a:cubicBezTo>
                        <a:pt x="2352" y="997"/>
                        <a:pt x="2354" y="972"/>
                        <a:pt x="2342" y="972"/>
                      </a:cubicBezTo>
                      <a:cubicBezTo>
                        <a:pt x="2330" y="973"/>
                        <a:pt x="2321" y="972"/>
                        <a:pt x="2325" y="959"/>
                      </a:cubicBezTo>
                      <a:cubicBezTo>
                        <a:pt x="2328" y="948"/>
                        <a:pt x="2309" y="942"/>
                        <a:pt x="2310" y="936"/>
                      </a:cubicBezTo>
                      <a:cubicBezTo>
                        <a:pt x="2308" y="934"/>
                        <a:pt x="2306" y="931"/>
                        <a:pt x="2304" y="928"/>
                      </a:cubicBezTo>
                      <a:cubicBezTo>
                        <a:pt x="2299" y="920"/>
                        <a:pt x="2298" y="909"/>
                        <a:pt x="2300" y="900"/>
                      </a:cubicBezTo>
                      <a:cubicBezTo>
                        <a:pt x="2301" y="896"/>
                        <a:pt x="2303" y="892"/>
                        <a:pt x="2306" y="889"/>
                      </a:cubicBezTo>
                      <a:cubicBezTo>
                        <a:pt x="2306" y="888"/>
                        <a:pt x="2306" y="887"/>
                        <a:pt x="2306" y="886"/>
                      </a:cubicBezTo>
                      <a:cubicBezTo>
                        <a:pt x="2307" y="883"/>
                        <a:pt x="2308" y="880"/>
                        <a:pt x="2309" y="878"/>
                      </a:cubicBezTo>
                      <a:cubicBezTo>
                        <a:pt x="2309" y="878"/>
                        <a:pt x="2310" y="877"/>
                        <a:pt x="2310" y="877"/>
                      </a:cubicBezTo>
                      <a:cubicBezTo>
                        <a:pt x="2313" y="868"/>
                        <a:pt x="2319" y="866"/>
                        <a:pt x="2319" y="860"/>
                      </a:cubicBezTo>
                      <a:cubicBezTo>
                        <a:pt x="2319" y="859"/>
                        <a:pt x="2319" y="858"/>
                        <a:pt x="2318" y="857"/>
                      </a:cubicBezTo>
                      <a:cubicBezTo>
                        <a:pt x="2317" y="857"/>
                        <a:pt x="2315" y="857"/>
                        <a:pt x="2313" y="857"/>
                      </a:cubicBezTo>
                      <a:cubicBezTo>
                        <a:pt x="2311" y="856"/>
                        <a:pt x="2308" y="856"/>
                        <a:pt x="2306" y="855"/>
                      </a:cubicBezTo>
                      <a:cubicBezTo>
                        <a:pt x="2305" y="856"/>
                        <a:pt x="2303" y="857"/>
                        <a:pt x="2302" y="858"/>
                      </a:cubicBezTo>
                      <a:cubicBezTo>
                        <a:pt x="2299" y="860"/>
                        <a:pt x="2297" y="860"/>
                        <a:pt x="2296" y="859"/>
                      </a:cubicBezTo>
                      <a:cubicBezTo>
                        <a:pt x="2294" y="860"/>
                        <a:pt x="2293" y="861"/>
                        <a:pt x="2291" y="861"/>
                      </a:cubicBezTo>
                      <a:cubicBezTo>
                        <a:pt x="2282" y="864"/>
                        <a:pt x="2271" y="862"/>
                        <a:pt x="2264" y="858"/>
                      </a:cubicBezTo>
                      <a:cubicBezTo>
                        <a:pt x="2264" y="857"/>
                        <a:pt x="2263" y="857"/>
                        <a:pt x="2263" y="857"/>
                      </a:cubicBezTo>
                      <a:cubicBezTo>
                        <a:pt x="2261" y="858"/>
                        <a:pt x="2259" y="858"/>
                        <a:pt x="2257" y="858"/>
                      </a:cubicBezTo>
                      <a:cubicBezTo>
                        <a:pt x="2244" y="858"/>
                        <a:pt x="2235" y="852"/>
                        <a:pt x="2229" y="843"/>
                      </a:cubicBezTo>
                      <a:cubicBezTo>
                        <a:pt x="2212" y="841"/>
                        <a:pt x="2202" y="829"/>
                        <a:pt x="2199" y="814"/>
                      </a:cubicBezTo>
                      <a:cubicBezTo>
                        <a:pt x="2196" y="813"/>
                        <a:pt x="2194" y="811"/>
                        <a:pt x="2191" y="808"/>
                      </a:cubicBezTo>
                      <a:cubicBezTo>
                        <a:pt x="2191" y="808"/>
                        <a:pt x="2191" y="808"/>
                        <a:pt x="2191" y="808"/>
                      </a:cubicBezTo>
                      <a:cubicBezTo>
                        <a:pt x="2171" y="808"/>
                        <a:pt x="2160" y="793"/>
                        <a:pt x="2158" y="777"/>
                      </a:cubicBezTo>
                      <a:cubicBezTo>
                        <a:pt x="2153" y="779"/>
                        <a:pt x="2149" y="782"/>
                        <a:pt x="2146" y="784"/>
                      </a:cubicBezTo>
                      <a:cubicBezTo>
                        <a:pt x="2140" y="787"/>
                        <a:pt x="2123" y="772"/>
                        <a:pt x="2117" y="778"/>
                      </a:cubicBezTo>
                      <a:cubicBezTo>
                        <a:pt x="2110" y="784"/>
                        <a:pt x="2109" y="774"/>
                        <a:pt x="2091" y="768"/>
                      </a:cubicBezTo>
                      <a:cubicBezTo>
                        <a:pt x="2073" y="762"/>
                        <a:pt x="2050" y="760"/>
                        <a:pt x="2048" y="768"/>
                      </a:cubicBezTo>
                      <a:cubicBezTo>
                        <a:pt x="2047" y="775"/>
                        <a:pt x="2033" y="778"/>
                        <a:pt x="2035" y="795"/>
                      </a:cubicBezTo>
                      <a:cubicBezTo>
                        <a:pt x="2037" y="813"/>
                        <a:pt x="2052" y="809"/>
                        <a:pt x="2056" y="821"/>
                      </a:cubicBezTo>
                      <a:cubicBezTo>
                        <a:pt x="2059" y="832"/>
                        <a:pt x="2048" y="828"/>
                        <a:pt x="2048" y="839"/>
                      </a:cubicBezTo>
                      <a:cubicBezTo>
                        <a:pt x="2047" y="850"/>
                        <a:pt x="2038" y="849"/>
                        <a:pt x="2038" y="856"/>
                      </a:cubicBezTo>
                      <a:cubicBezTo>
                        <a:pt x="2038" y="864"/>
                        <a:pt x="2044" y="862"/>
                        <a:pt x="2048" y="877"/>
                      </a:cubicBezTo>
                      <a:cubicBezTo>
                        <a:pt x="2051" y="892"/>
                        <a:pt x="2058" y="891"/>
                        <a:pt x="2061" y="911"/>
                      </a:cubicBezTo>
                      <a:cubicBezTo>
                        <a:pt x="2063" y="931"/>
                        <a:pt x="2055" y="927"/>
                        <a:pt x="2048" y="929"/>
                      </a:cubicBezTo>
                      <a:cubicBezTo>
                        <a:pt x="2041" y="932"/>
                        <a:pt x="2047" y="940"/>
                        <a:pt x="2040" y="952"/>
                      </a:cubicBezTo>
                      <a:cubicBezTo>
                        <a:pt x="2060" y="962"/>
                        <a:pt x="2074" y="983"/>
                        <a:pt x="2066" y="1006"/>
                      </a:cubicBezTo>
                      <a:cubicBezTo>
                        <a:pt x="2070" y="1013"/>
                        <a:pt x="2072" y="1021"/>
                        <a:pt x="2072" y="1028"/>
                      </a:cubicBezTo>
                      <a:cubicBezTo>
                        <a:pt x="2073" y="1030"/>
                        <a:pt x="2075" y="1033"/>
                        <a:pt x="2076" y="1035"/>
                      </a:cubicBezTo>
                      <a:cubicBezTo>
                        <a:pt x="2088" y="1058"/>
                        <a:pt x="2087" y="1092"/>
                        <a:pt x="2083" y="1117"/>
                      </a:cubicBezTo>
                      <a:cubicBezTo>
                        <a:pt x="2080" y="1142"/>
                        <a:pt x="2056" y="1148"/>
                        <a:pt x="2038" y="1169"/>
                      </a:cubicBezTo>
                      <a:cubicBezTo>
                        <a:pt x="2020" y="1191"/>
                        <a:pt x="2001" y="1188"/>
                        <a:pt x="1993" y="1188"/>
                      </a:cubicBezTo>
                      <a:cubicBezTo>
                        <a:pt x="1984" y="1189"/>
                        <a:pt x="1989" y="1209"/>
                        <a:pt x="2001" y="1225"/>
                      </a:cubicBezTo>
                      <a:cubicBezTo>
                        <a:pt x="2013" y="1241"/>
                        <a:pt x="2003" y="1246"/>
                        <a:pt x="2010" y="1262"/>
                      </a:cubicBezTo>
                      <a:cubicBezTo>
                        <a:pt x="2016" y="1279"/>
                        <a:pt x="2010" y="1292"/>
                        <a:pt x="2019" y="1307"/>
                      </a:cubicBezTo>
                      <a:cubicBezTo>
                        <a:pt x="2028" y="1322"/>
                        <a:pt x="2023" y="1328"/>
                        <a:pt x="2012" y="1338"/>
                      </a:cubicBezTo>
                      <a:cubicBezTo>
                        <a:pt x="2001" y="1349"/>
                        <a:pt x="2016" y="1343"/>
                        <a:pt x="2017" y="1357"/>
                      </a:cubicBezTo>
                      <a:cubicBezTo>
                        <a:pt x="2018" y="1371"/>
                        <a:pt x="2012" y="1363"/>
                        <a:pt x="2003" y="1356"/>
                      </a:cubicBezTo>
                      <a:cubicBezTo>
                        <a:pt x="1993" y="1348"/>
                        <a:pt x="1985" y="1370"/>
                        <a:pt x="1985" y="1379"/>
                      </a:cubicBezTo>
                      <a:cubicBezTo>
                        <a:pt x="1985" y="1388"/>
                        <a:pt x="1963" y="1366"/>
                        <a:pt x="1958" y="1367"/>
                      </a:cubicBezTo>
                      <a:cubicBezTo>
                        <a:pt x="1953" y="1368"/>
                        <a:pt x="1959" y="1353"/>
                        <a:pt x="1946" y="1342"/>
                      </a:cubicBezTo>
                      <a:cubicBezTo>
                        <a:pt x="1933" y="1330"/>
                        <a:pt x="1923" y="1328"/>
                        <a:pt x="1923" y="1316"/>
                      </a:cubicBezTo>
                      <a:cubicBezTo>
                        <a:pt x="1923" y="1304"/>
                        <a:pt x="1901" y="1296"/>
                        <a:pt x="1901" y="1283"/>
                      </a:cubicBezTo>
                      <a:cubicBezTo>
                        <a:pt x="1901" y="1270"/>
                        <a:pt x="1904" y="1236"/>
                        <a:pt x="1899" y="1226"/>
                      </a:cubicBezTo>
                      <a:cubicBezTo>
                        <a:pt x="1894" y="1216"/>
                        <a:pt x="1899" y="1205"/>
                        <a:pt x="1903" y="1196"/>
                      </a:cubicBezTo>
                      <a:cubicBezTo>
                        <a:pt x="1907" y="1187"/>
                        <a:pt x="1898" y="1173"/>
                        <a:pt x="1885" y="1173"/>
                      </a:cubicBezTo>
                      <a:cubicBezTo>
                        <a:pt x="1872" y="1173"/>
                        <a:pt x="1854" y="1168"/>
                        <a:pt x="1836" y="1169"/>
                      </a:cubicBezTo>
                      <a:cubicBezTo>
                        <a:pt x="1825" y="1171"/>
                        <a:pt x="1816" y="1169"/>
                        <a:pt x="1810" y="1167"/>
                      </a:cubicBezTo>
                      <a:cubicBezTo>
                        <a:pt x="1807" y="1167"/>
                        <a:pt x="1804" y="1166"/>
                        <a:pt x="1800" y="1165"/>
                      </a:cubicBezTo>
                      <a:cubicBezTo>
                        <a:pt x="1790" y="1162"/>
                        <a:pt x="1782" y="1155"/>
                        <a:pt x="1775" y="1147"/>
                      </a:cubicBezTo>
                      <a:cubicBezTo>
                        <a:pt x="1775" y="1147"/>
                        <a:pt x="1774" y="1147"/>
                        <a:pt x="1774" y="1147"/>
                      </a:cubicBezTo>
                      <a:cubicBezTo>
                        <a:pt x="1759" y="1151"/>
                        <a:pt x="1745" y="1145"/>
                        <a:pt x="1737" y="1134"/>
                      </a:cubicBezTo>
                      <a:cubicBezTo>
                        <a:pt x="1712" y="1132"/>
                        <a:pt x="1689" y="1121"/>
                        <a:pt x="1682" y="1090"/>
                      </a:cubicBezTo>
                      <a:cubicBezTo>
                        <a:pt x="1682" y="1087"/>
                        <a:pt x="1681" y="1084"/>
                        <a:pt x="1681" y="1081"/>
                      </a:cubicBezTo>
                      <a:cubicBezTo>
                        <a:pt x="1673" y="1079"/>
                        <a:pt x="1665" y="1078"/>
                        <a:pt x="1660" y="1079"/>
                      </a:cubicBezTo>
                      <a:cubicBezTo>
                        <a:pt x="1652" y="1081"/>
                        <a:pt x="1630" y="1058"/>
                        <a:pt x="1617" y="1059"/>
                      </a:cubicBezTo>
                      <a:cubicBezTo>
                        <a:pt x="1605" y="1060"/>
                        <a:pt x="1575" y="1075"/>
                        <a:pt x="1570" y="1076"/>
                      </a:cubicBezTo>
                      <a:cubicBezTo>
                        <a:pt x="1565" y="1077"/>
                        <a:pt x="1570" y="1063"/>
                        <a:pt x="1574" y="1058"/>
                      </a:cubicBezTo>
                      <a:cubicBezTo>
                        <a:pt x="1577" y="1052"/>
                        <a:pt x="1563" y="1027"/>
                        <a:pt x="1560" y="1010"/>
                      </a:cubicBezTo>
                      <a:cubicBezTo>
                        <a:pt x="1556" y="994"/>
                        <a:pt x="1551" y="976"/>
                        <a:pt x="1536" y="978"/>
                      </a:cubicBezTo>
                      <a:cubicBezTo>
                        <a:pt x="1521" y="981"/>
                        <a:pt x="1505" y="972"/>
                        <a:pt x="1500" y="968"/>
                      </a:cubicBezTo>
                      <a:cubicBezTo>
                        <a:pt x="1496" y="965"/>
                        <a:pt x="1495" y="918"/>
                        <a:pt x="1499" y="898"/>
                      </a:cubicBezTo>
                      <a:cubicBezTo>
                        <a:pt x="1500" y="890"/>
                        <a:pt x="1504" y="881"/>
                        <a:pt x="1508" y="872"/>
                      </a:cubicBezTo>
                      <a:cubicBezTo>
                        <a:pt x="1507" y="871"/>
                        <a:pt x="1507" y="869"/>
                        <a:pt x="1507" y="867"/>
                      </a:cubicBezTo>
                      <a:cubicBezTo>
                        <a:pt x="1506" y="860"/>
                        <a:pt x="1507" y="853"/>
                        <a:pt x="1510" y="846"/>
                      </a:cubicBezTo>
                      <a:cubicBezTo>
                        <a:pt x="1507" y="828"/>
                        <a:pt x="1515" y="809"/>
                        <a:pt x="1533" y="804"/>
                      </a:cubicBezTo>
                      <a:cubicBezTo>
                        <a:pt x="1536" y="795"/>
                        <a:pt x="1544" y="787"/>
                        <a:pt x="1555" y="784"/>
                      </a:cubicBezTo>
                      <a:cubicBezTo>
                        <a:pt x="1558" y="783"/>
                        <a:pt x="1561" y="783"/>
                        <a:pt x="1564" y="782"/>
                      </a:cubicBezTo>
                      <a:cubicBezTo>
                        <a:pt x="1568" y="780"/>
                        <a:pt x="1569" y="775"/>
                        <a:pt x="1570" y="769"/>
                      </a:cubicBezTo>
                      <a:cubicBezTo>
                        <a:pt x="1572" y="759"/>
                        <a:pt x="1585" y="765"/>
                        <a:pt x="1578" y="757"/>
                      </a:cubicBezTo>
                      <a:cubicBezTo>
                        <a:pt x="1571" y="749"/>
                        <a:pt x="1577" y="746"/>
                        <a:pt x="1593" y="746"/>
                      </a:cubicBezTo>
                      <a:cubicBezTo>
                        <a:pt x="1610" y="746"/>
                        <a:pt x="1634" y="740"/>
                        <a:pt x="1630" y="721"/>
                      </a:cubicBezTo>
                      <a:cubicBezTo>
                        <a:pt x="1627" y="702"/>
                        <a:pt x="1584" y="716"/>
                        <a:pt x="1584" y="700"/>
                      </a:cubicBezTo>
                      <a:cubicBezTo>
                        <a:pt x="1584" y="684"/>
                        <a:pt x="1530" y="683"/>
                        <a:pt x="1533" y="674"/>
                      </a:cubicBezTo>
                      <a:cubicBezTo>
                        <a:pt x="1537" y="665"/>
                        <a:pt x="1587" y="681"/>
                        <a:pt x="1606" y="689"/>
                      </a:cubicBezTo>
                      <a:cubicBezTo>
                        <a:pt x="1625" y="698"/>
                        <a:pt x="1629" y="697"/>
                        <a:pt x="1644" y="696"/>
                      </a:cubicBezTo>
                      <a:cubicBezTo>
                        <a:pt x="1659" y="695"/>
                        <a:pt x="1649" y="673"/>
                        <a:pt x="1652" y="664"/>
                      </a:cubicBezTo>
                      <a:cubicBezTo>
                        <a:pt x="1655" y="654"/>
                        <a:pt x="1684" y="678"/>
                        <a:pt x="1700" y="673"/>
                      </a:cubicBezTo>
                      <a:cubicBezTo>
                        <a:pt x="1717" y="668"/>
                        <a:pt x="1732" y="629"/>
                        <a:pt x="1746" y="618"/>
                      </a:cubicBezTo>
                      <a:cubicBezTo>
                        <a:pt x="1759" y="607"/>
                        <a:pt x="1747" y="597"/>
                        <a:pt x="1721" y="600"/>
                      </a:cubicBezTo>
                      <a:cubicBezTo>
                        <a:pt x="1694" y="602"/>
                        <a:pt x="1679" y="591"/>
                        <a:pt x="1665" y="578"/>
                      </a:cubicBezTo>
                      <a:cubicBezTo>
                        <a:pt x="1651" y="566"/>
                        <a:pt x="1652" y="556"/>
                        <a:pt x="1667" y="558"/>
                      </a:cubicBezTo>
                      <a:cubicBezTo>
                        <a:pt x="1682" y="559"/>
                        <a:pt x="1718" y="593"/>
                        <a:pt x="1732" y="594"/>
                      </a:cubicBezTo>
                      <a:cubicBezTo>
                        <a:pt x="1745" y="595"/>
                        <a:pt x="1769" y="563"/>
                        <a:pt x="1780" y="553"/>
                      </a:cubicBezTo>
                      <a:cubicBezTo>
                        <a:pt x="1791" y="544"/>
                        <a:pt x="1769" y="539"/>
                        <a:pt x="1762" y="532"/>
                      </a:cubicBezTo>
                      <a:cubicBezTo>
                        <a:pt x="1754" y="524"/>
                        <a:pt x="1775" y="520"/>
                        <a:pt x="1786" y="520"/>
                      </a:cubicBezTo>
                      <a:cubicBezTo>
                        <a:pt x="1798" y="520"/>
                        <a:pt x="1803" y="531"/>
                        <a:pt x="1807" y="537"/>
                      </a:cubicBezTo>
                      <a:cubicBezTo>
                        <a:pt x="1811" y="543"/>
                        <a:pt x="1831" y="533"/>
                        <a:pt x="1841" y="533"/>
                      </a:cubicBezTo>
                      <a:cubicBezTo>
                        <a:pt x="1851" y="533"/>
                        <a:pt x="1840" y="514"/>
                        <a:pt x="1824" y="506"/>
                      </a:cubicBezTo>
                      <a:cubicBezTo>
                        <a:pt x="1807" y="499"/>
                        <a:pt x="1824" y="485"/>
                        <a:pt x="1829" y="496"/>
                      </a:cubicBezTo>
                      <a:cubicBezTo>
                        <a:pt x="1834" y="508"/>
                        <a:pt x="1846" y="505"/>
                        <a:pt x="1851" y="519"/>
                      </a:cubicBezTo>
                      <a:cubicBezTo>
                        <a:pt x="1859" y="537"/>
                        <a:pt x="1865" y="526"/>
                        <a:pt x="1878" y="520"/>
                      </a:cubicBezTo>
                      <a:cubicBezTo>
                        <a:pt x="1883" y="506"/>
                        <a:pt x="1892" y="494"/>
                        <a:pt x="1906" y="486"/>
                      </a:cubicBezTo>
                      <a:cubicBezTo>
                        <a:pt x="1912" y="483"/>
                        <a:pt x="1919" y="480"/>
                        <a:pt x="1925" y="478"/>
                      </a:cubicBezTo>
                      <a:cubicBezTo>
                        <a:pt x="1926" y="478"/>
                        <a:pt x="1927" y="477"/>
                        <a:pt x="1928" y="477"/>
                      </a:cubicBezTo>
                      <a:cubicBezTo>
                        <a:pt x="1935" y="462"/>
                        <a:pt x="1922" y="449"/>
                        <a:pt x="1911" y="439"/>
                      </a:cubicBezTo>
                      <a:cubicBezTo>
                        <a:pt x="1900" y="429"/>
                        <a:pt x="1912" y="419"/>
                        <a:pt x="1901" y="413"/>
                      </a:cubicBezTo>
                      <a:cubicBezTo>
                        <a:pt x="1889" y="406"/>
                        <a:pt x="1887" y="394"/>
                        <a:pt x="1901" y="397"/>
                      </a:cubicBezTo>
                      <a:cubicBezTo>
                        <a:pt x="1916" y="400"/>
                        <a:pt x="1927" y="395"/>
                        <a:pt x="1933" y="384"/>
                      </a:cubicBezTo>
                      <a:cubicBezTo>
                        <a:pt x="1940" y="372"/>
                        <a:pt x="1912" y="370"/>
                        <a:pt x="1925" y="361"/>
                      </a:cubicBezTo>
                      <a:cubicBezTo>
                        <a:pt x="1938" y="353"/>
                        <a:pt x="1927" y="345"/>
                        <a:pt x="1914" y="345"/>
                      </a:cubicBezTo>
                      <a:cubicBezTo>
                        <a:pt x="1901" y="345"/>
                        <a:pt x="1891" y="337"/>
                        <a:pt x="1890" y="325"/>
                      </a:cubicBezTo>
                      <a:cubicBezTo>
                        <a:pt x="1889" y="313"/>
                        <a:pt x="1867" y="321"/>
                        <a:pt x="1854" y="313"/>
                      </a:cubicBezTo>
                      <a:cubicBezTo>
                        <a:pt x="1840" y="306"/>
                        <a:pt x="1810" y="308"/>
                        <a:pt x="1803" y="308"/>
                      </a:cubicBezTo>
                      <a:cubicBezTo>
                        <a:pt x="1796" y="309"/>
                        <a:pt x="1795" y="343"/>
                        <a:pt x="1806" y="344"/>
                      </a:cubicBezTo>
                      <a:cubicBezTo>
                        <a:pt x="1816" y="345"/>
                        <a:pt x="1825" y="358"/>
                        <a:pt x="1816" y="362"/>
                      </a:cubicBezTo>
                      <a:cubicBezTo>
                        <a:pt x="1806" y="366"/>
                        <a:pt x="1817" y="380"/>
                        <a:pt x="1810" y="379"/>
                      </a:cubicBezTo>
                      <a:cubicBezTo>
                        <a:pt x="1803" y="378"/>
                        <a:pt x="1791" y="374"/>
                        <a:pt x="1789" y="395"/>
                      </a:cubicBezTo>
                      <a:cubicBezTo>
                        <a:pt x="1787" y="417"/>
                        <a:pt x="1786" y="425"/>
                        <a:pt x="1774" y="433"/>
                      </a:cubicBezTo>
                      <a:cubicBezTo>
                        <a:pt x="1762" y="440"/>
                        <a:pt x="1771" y="409"/>
                        <a:pt x="1759" y="409"/>
                      </a:cubicBezTo>
                      <a:cubicBezTo>
                        <a:pt x="1748" y="410"/>
                        <a:pt x="1747" y="436"/>
                        <a:pt x="1755" y="438"/>
                      </a:cubicBezTo>
                      <a:cubicBezTo>
                        <a:pt x="1764" y="441"/>
                        <a:pt x="1765" y="449"/>
                        <a:pt x="1767" y="462"/>
                      </a:cubicBezTo>
                      <a:cubicBezTo>
                        <a:pt x="1769" y="474"/>
                        <a:pt x="1752" y="465"/>
                        <a:pt x="1744" y="480"/>
                      </a:cubicBezTo>
                      <a:cubicBezTo>
                        <a:pt x="1737" y="495"/>
                        <a:pt x="1737" y="473"/>
                        <a:pt x="1727" y="463"/>
                      </a:cubicBezTo>
                      <a:cubicBezTo>
                        <a:pt x="1717" y="453"/>
                        <a:pt x="1704" y="437"/>
                        <a:pt x="1705" y="424"/>
                      </a:cubicBezTo>
                      <a:cubicBezTo>
                        <a:pt x="1706" y="413"/>
                        <a:pt x="1711" y="409"/>
                        <a:pt x="1719" y="408"/>
                      </a:cubicBezTo>
                      <a:cubicBezTo>
                        <a:pt x="1727" y="406"/>
                        <a:pt x="1719" y="398"/>
                        <a:pt x="1718" y="383"/>
                      </a:cubicBezTo>
                      <a:cubicBezTo>
                        <a:pt x="1717" y="368"/>
                        <a:pt x="1708" y="373"/>
                        <a:pt x="1697" y="357"/>
                      </a:cubicBezTo>
                      <a:cubicBezTo>
                        <a:pt x="1685" y="342"/>
                        <a:pt x="1673" y="342"/>
                        <a:pt x="1667" y="349"/>
                      </a:cubicBezTo>
                      <a:cubicBezTo>
                        <a:pt x="1660" y="356"/>
                        <a:pt x="1664" y="371"/>
                        <a:pt x="1654" y="375"/>
                      </a:cubicBezTo>
                      <a:cubicBezTo>
                        <a:pt x="1644" y="380"/>
                        <a:pt x="1649" y="404"/>
                        <a:pt x="1640" y="405"/>
                      </a:cubicBezTo>
                      <a:cubicBezTo>
                        <a:pt x="1632" y="407"/>
                        <a:pt x="1637" y="365"/>
                        <a:pt x="1629" y="361"/>
                      </a:cubicBezTo>
                      <a:cubicBezTo>
                        <a:pt x="1622" y="356"/>
                        <a:pt x="1623" y="347"/>
                        <a:pt x="1634" y="345"/>
                      </a:cubicBezTo>
                      <a:cubicBezTo>
                        <a:pt x="1644" y="343"/>
                        <a:pt x="1651" y="330"/>
                        <a:pt x="1642" y="330"/>
                      </a:cubicBezTo>
                      <a:cubicBezTo>
                        <a:pt x="1632" y="330"/>
                        <a:pt x="1616" y="318"/>
                        <a:pt x="1610" y="315"/>
                      </a:cubicBezTo>
                      <a:cubicBezTo>
                        <a:pt x="1603" y="312"/>
                        <a:pt x="1592" y="329"/>
                        <a:pt x="1585" y="323"/>
                      </a:cubicBezTo>
                      <a:cubicBezTo>
                        <a:pt x="1578" y="316"/>
                        <a:pt x="1586" y="299"/>
                        <a:pt x="1587" y="290"/>
                      </a:cubicBezTo>
                      <a:cubicBezTo>
                        <a:pt x="1587" y="281"/>
                        <a:pt x="1598" y="294"/>
                        <a:pt x="1605" y="283"/>
                      </a:cubicBezTo>
                      <a:cubicBezTo>
                        <a:pt x="1612" y="271"/>
                        <a:pt x="1585" y="271"/>
                        <a:pt x="1585" y="259"/>
                      </a:cubicBezTo>
                      <a:cubicBezTo>
                        <a:pt x="1585" y="246"/>
                        <a:pt x="1564" y="243"/>
                        <a:pt x="1557" y="239"/>
                      </a:cubicBezTo>
                      <a:cubicBezTo>
                        <a:pt x="1550" y="235"/>
                        <a:pt x="1562" y="214"/>
                        <a:pt x="1558" y="206"/>
                      </a:cubicBezTo>
                      <a:cubicBezTo>
                        <a:pt x="1555" y="197"/>
                        <a:pt x="1528" y="170"/>
                        <a:pt x="1517" y="173"/>
                      </a:cubicBezTo>
                      <a:cubicBezTo>
                        <a:pt x="1505" y="175"/>
                        <a:pt x="1502" y="155"/>
                        <a:pt x="1509" y="156"/>
                      </a:cubicBezTo>
                      <a:cubicBezTo>
                        <a:pt x="1515" y="157"/>
                        <a:pt x="1520" y="152"/>
                        <a:pt x="1532" y="136"/>
                      </a:cubicBezTo>
                      <a:cubicBezTo>
                        <a:pt x="1545" y="121"/>
                        <a:pt x="1546" y="116"/>
                        <a:pt x="1537" y="112"/>
                      </a:cubicBezTo>
                      <a:cubicBezTo>
                        <a:pt x="1529" y="109"/>
                        <a:pt x="1525" y="99"/>
                        <a:pt x="1540" y="100"/>
                      </a:cubicBezTo>
                      <a:cubicBezTo>
                        <a:pt x="1555" y="101"/>
                        <a:pt x="1581" y="112"/>
                        <a:pt x="1590" y="105"/>
                      </a:cubicBezTo>
                      <a:cubicBezTo>
                        <a:pt x="1598" y="97"/>
                        <a:pt x="1625" y="48"/>
                        <a:pt x="1636" y="31"/>
                      </a:cubicBezTo>
                      <a:cubicBezTo>
                        <a:pt x="1647" y="14"/>
                        <a:pt x="1628" y="12"/>
                        <a:pt x="1602" y="15"/>
                      </a:cubicBezTo>
                      <a:cubicBezTo>
                        <a:pt x="1577" y="17"/>
                        <a:pt x="1571" y="3"/>
                        <a:pt x="1550" y="1"/>
                      </a:cubicBezTo>
                      <a:cubicBezTo>
                        <a:pt x="1528" y="0"/>
                        <a:pt x="1488" y="6"/>
                        <a:pt x="1482" y="14"/>
                      </a:cubicBezTo>
                      <a:cubicBezTo>
                        <a:pt x="1477" y="21"/>
                        <a:pt x="1493" y="28"/>
                        <a:pt x="1491" y="36"/>
                      </a:cubicBezTo>
                      <a:cubicBezTo>
                        <a:pt x="1489" y="44"/>
                        <a:pt x="1476" y="30"/>
                        <a:pt x="1470" y="34"/>
                      </a:cubicBezTo>
                      <a:cubicBezTo>
                        <a:pt x="1465" y="37"/>
                        <a:pt x="1473" y="48"/>
                        <a:pt x="1470" y="77"/>
                      </a:cubicBezTo>
                      <a:cubicBezTo>
                        <a:pt x="1468" y="106"/>
                        <a:pt x="1475" y="107"/>
                        <a:pt x="1482" y="118"/>
                      </a:cubicBezTo>
                      <a:cubicBezTo>
                        <a:pt x="1490" y="129"/>
                        <a:pt x="1488" y="143"/>
                        <a:pt x="1488" y="161"/>
                      </a:cubicBezTo>
                      <a:cubicBezTo>
                        <a:pt x="1488" y="179"/>
                        <a:pt x="1473" y="178"/>
                        <a:pt x="1468" y="183"/>
                      </a:cubicBezTo>
                      <a:cubicBezTo>
                        <a:pt x="1463" y="187"/>
                        <a:pt x="1481" y="193"/>
                        <a:pt x="1478" y="205"/>
                      </a:cubicBezTo>
                      <a:cubicBezTo>
                        <a:pt x="1475" y="217"/>
                        <a:pt x="1460" y="198"/>
                        <a:pt x="1452" y="202"/>
                      </a:cubicBezTo>
                      <a:cubicBezTo>
                        <a:pt x="1443" y="205"/>
                        <a:pt x="1436" y="233"/>
                        <a:pt x="1445" y="242"/>
                      </a:cubicBezTo>
                      <a:cubicBezTo>
                        <a:pt x="1455" y="251"/>
                        <a:pt x="1458" y="250"/>
                        <a:pt x="1451" y="260"/>
                      </a:cubicBezTo>
                      <a:cubicBezTo>
                        <a:pt x="1444" y="271"/>
                        <a:pt x="1436" y="287"/>
                        <a:pt x="1453" y="303"/>
                      </a:cubicBezTo>
                      <a:cubicBezTo>
                        <a:pt x="1470" y="318"/>
                        <a:pt x="1502" y="317"/>
                        <a:pt x="1518" y="329"/>
                      </a:cubicBezTo>
                      <a:cubicBezTo>
                        <a:pt x="1535" y="342"/>
                        <a:pt x="1511" y="334"/>
                        <a:pt x="1517" y="348"/>
                      </a:cubicBezTo>
                      <a:cubicBezTo>
                        <a:pt x="1524" y="362"/>
                        <a:pt x="1507" y="367"/>
                        <a:pt x="1507" y="378"/>
                      </a:cubicBezTo>
                      <a:cubicBezTo>
                        <a:pt x="1508" y="389"/>
                        <a:pt x="1515" y="383"/>
                        <a:pt x="1523" y="365"/>
                      </a:cubicBezTo>
                      <a:cubicBezTo>
                        <a:pt x="1532" y="347"/>
                        <a:pt x="1538" y="370"/>
                        <a:pt x="1537" y="385"/>
                      </a:cubicBezTo>
                      <a:cubicBezTo>
                        <a:pt x="1537" y="401"/>
                        <a:pt x="1525" y="392"/>
                        <a:pt x="1515" y="408"/>
                      </a:cubicBezTo>
                      <a:cubicBezTo>
                        <a:pt x="1506" y="424"/>
                        <a:pt x="1497" y="426"/>
                        <a:pt x="1484" y="423"/>
                      </a:cubicBezTo>
                      <a:cubicBezTo>
                        <a:pt x="1470" y="419"/>
                        <a:pt x="1478" y="445"/>
                        <a:pt x="1484" y="459"/>
                      </a:cubicBezTo>
                      <a:cubicBezTo>
                        <a:pt x="1490" y="473"/>
                        <a:pt x="1482" y="478"/>
                        <a:pt x="1467" y="473"/>
                      </a:cubicBezTo>
                      <a:cubicBezTo>
                        <a:pt x="1451" y="468"/>
                        <a:pt x="1442" y="457"/>
                        <a:pt x="1450" y="443"/>
                      </a:cubicBezTo>
                      <a:cubicBezTo>
                        <a:pt x="1458" y="428"/>
                        <a:pt x="1463" y="412"/>
                        <a:pt x="1454" y="414"/>
                      </a:cubicBezTo>
                      <a:cubicBezTo>
                        <a:pt x="1445" y="415"/>
                        <a:pt x="1423" y="413"/>
                        <a:pt x="1417" y="401"/>
                      </a:cubicBezTo>
                      <a:cubicBezTo>
                        <a:pt x="1410" y="390"/>
                        <a:pt x="1421" y="395"/>
                        <a:pt x="1440" y="397"/>
                      </a:cubicBezTo>
                      <a:cubicBezTo>
                        <a:pt x="1460" y="399"/>
                        <a:pt x="1443" y="382"/>
                        <a:pt x="1458" y="382"/>
                      </a:cubicBezTo>
                      <a:cubicBezTo>
                        <a:pt x="1472" y="382"/>
                        <a:pt x="1482" y="391"/>
                        <a:pt x="1495" y="379"/>
                      </a:cubicBezTo>
                      <a:cubicBezTo>
                        <a:pt x="1507" y="366"/>
                        <a:pt x="1487" y="342"/>
                        <a:pt x="1477" y="347"/>
                      </a:cubicBezTo>
                      <a:cubicBezTo>
                        <a:pt x="1467" y="351"/>
                        <a:pt x="1451" y="356"/>
                        <a:pt x="1451" y="344"/>
                      </a:cubicBezTo>
                      <a:cubicBezTo>
                        <a:pt x="1451" y="332"/>
                        <a:pt x="1468" y="341"/>
                        <a:pt x="1477" y="338"/>
                      </a:cubicBezTo>
                      <a:cubicBezTo>
                        <a:pt x="1487" y="336"/>
                        <a:pt x="1473" y="321"/>
                        <a:pt x="1458" y="325"/>
                      </a:cubicBezTo>
                      <a:cubicBezTo>
                        <a:pt x="1444" y="329"/>
                        <a:pt x="1434" y="330"/>
                        <a:pt x="1423" y="316"/>
                      </a:cubicBezTo>
                      <a:cubicBezTo>
                        <a:pt x="1411" y="302"/>
                        <a:pt x="1390" y="294"/>
                        <a:pt x="1385" y="326"/>
                      </a:cubicBezTo>
                      <a:cubicBezTo>
                        <a:pt x="1380" y="358"/>
                        <a:pt x="1360" y="341"/>
                        <a:pt x="1353" y="351"/>
                      </a:cubicBezTo>
                      <a:cubicBezTo>
                        <a:pt x="1345" y="362"/>
                        <a:pt x="1362" y="370"/>
                        <a:pt x="1381" y="371"/>
                      </a:cubicBezTo>
                      <a:cubicBezTo>
                        <a:pt x="1400" y="371"/>
                        <a:pt x="1415" y="392"/>
                        <a:pt x="1405" y="392"/>
                      </a:cubicBezTo>
                      <a:cubicBezTo>
                        <a:pt x="1396" y="392"/>
                        <a:pt x="1400" y="408"/>
                        <a:pt x="1390" y="402"/>
                      </a:cubicBezTo>
                      <a:cubicBezTo>
                        <a:pt x="1380" y="396"/>
                        <a:pt x="1370" y="402"/>
                        <a:pt x="1378" y="412"/>
                      </a:cubicBezTo>
                      <a:cubicBezTo>
                        <a:pt x="1385" y="422"/>
                        <a:pt x="1375" y="426"/>
                        <a:pt x="1375" y="436"/>
                      </a:cubicBezTo>
                      <a:cubicBezTo>
                        <a:pt x="1376" y="446"/>
                        <a:pt x="1360" y="437"/>
                        <a:pt x="1345" y="435"/>
                      </a:cubicBezTo>
                      <a:cubicBezTo>
                        <a:pt x="1330" y="433"/>
                        <a:pt x="1303" y="439"/>
                        <a:pt x="1283" y="444"/>
                      </a:cubicBezTo>
                      <a:cubicBezTo>
                        <a:pt x="1263" y="449"/>
                        <a:pt x="1241" y="441"/>
                        <a:pt x="1232" y="430"/>
                      </a:cubicBezTo>
                      <a:cubicBezTo>
                        <a:pt x="1223" y="419"/>
                        <a:pt x="1212" y="421"/>
                        <a:pt x="1198" y="421"/>
                      </a:cubicBezTo>
                      <a:cubicBezTo>
                        <a:pt x="1183" y="421"/>
                        <a:pt x="1188" y="405"/>
                        <a:pt x="1169" y="404"/>
                      </a:cubicBezTo>
                      <a:cubicBezTo>
                        <a:pt x="1151" y="404"/>
                        <a:pt x="1155" y="385"/>
                        <a:pt x="1153" y="375"/>
                      </a:cubicBezTo>
                      <a:cubicBezTo>
                        <a:pt x="1151" y="364"/>
                        <a:pt x="1114" y="367"/>
                        <a:pt x="1100" y="377"/>
                      </a:cubicBezTo>
                      <a:cubicBezTo>
                        <a:pt x="1086" y="387"/>
                        <a:pt x="1060" y="383"/>
                        <a:pt x="1053" y="401"/>
                      </a:cubicBezTo>
                      <a:cubicBezTo>
                        <a:pt x="1046" y="419"/>
                        <a:pt x="1059" y="417"/>
                        <a:pt x="1067" y="417"/>
                      </a:cubicBezTo>
                      <a:cubicBezTo>
                        <a:pt x="1078" y="417"/>
                        <a:pt x="1077" y="402"/>
                        <a:pt x="1097" y="405"/>
                      </a:cubicBezTo>
                      <a:cubicBezTo>
                        <a:pt x="1117" y="409"/>
                        <a:pt x="1131" y="381"/>
                        <a:pt x="1140" y="391"/>
                      </a:cubicBezTo>
                      <a:cubicBezTo>
                        <a:pt x="1149" y="401"/>
                        <a:pt x="1106" y="420"/>
                        <a:pt x="1087" y="424"/>
                      </a:cubicBezTo>
                      <a:cubicBezTo>
                        <a:pt x="1069" y="427"/>
                        <a:pt x="1073" y="444"/>
                        <a:pt x="1091" y="475"/>
                      </a:cubicBezTo>
                      <a:cubicBezTo>
                        <a:pt x="1109" y="505"/>
                        <a:pt x="1083" y="488"/>
                        <a:pt x="1083" y="503"/>
                      </a:cubicBezTo>
                      <a:cubicBezTo>
                        <a:pt x="1083" y="518"/>
                        <a:pt x="1049" y="498"/>
                        <a:pt x="1063" y="493"/>
                      </a:cubicBezTo>
                      <a:cubicBezTo>
                        <a:pt x="1076" y="488"/>
                        <a:pt x="1070" y="472"/>
                        <a:pt x="1059" y="462"/>
                      </a:cubicBezTo>
                      <a:cubicBezTo>
                        <a:pt x="1049" y="452"/>
                        <a:pt x="1041" y="462"/>
                        <a:pt x="1043" y="452"/>
                      </a:cubicBezTo>
                      <a:cubicBezTo>
                        <a:pt x="1044" y="441"/>
                        <a:pt x="1031" y="452"/>
                        <a:pt x="1022" y="443"/>
                      </a:cubicBezTo>
                      <a:cubicBezTo>
                        <a:pt x="1012" y="434"/>
                        <a:pt x="1007" y="427"/>
                        <a:pt x="993" y="435"/>
                      </a:cubicBezTo>
                      <a:cubicBezTo>
                        <a:pt x="979" y="443"/>
                        <a:pt x="964" y="441"/>
                        <a:pt x="934" y="447"/>
                      </a:cubicBezTo>
                      <a:cubicBezTo>
                        <a:pt x="904" y="452"/>
                        <a:pt x="849" y="451"/>
                        <a:pt x="839" y="439"/>
                      </a:cubicBezTo>
                      <a:cubicBezTo>
                        <a:pt x="829" y="428"/>
                        <a:pt x="865" y="407"/>
                        <a:pt x="875" y="410"/>
                      </a:cubicBezTo>
                      <a:cubicBezTo>
                        <a:pt x="886" y="413"/>
                        <a:pt x="880" y="397"/>
                        <a:pt x="863" y="382"/>
                      </a:cubicBezTo>
                      <a:cubicBezTo>
                        <a:pt x="847" y="367"/>
                        <a:pt x="810" y="358"/>
                        <a:pt x="811" y="367"/>
                      </a:cubicBezTo>
                      <a:cubicBezTo>
                        <a:pt x="812" y="376"/>
                        <a:pt x="790" y="368"/>
                        <a:pt x="764" y="362"/>
                      </a:cubicBezTo>
                      <a:cubicBezTo>
                        <a:pt x="738" y="356"/>
                        <a:pt x="734" y="346"/>
                        <a:pt x="717" y="345"/>
                      </a:cubicBezTo>
                      <a:cubicBezTo>
                        <a:pt x="700" y="344"/>
                        <a:pt x="674" y="338"/>
                        <a:pt x="654" y="320"/>
                      </a:cubicBezTo>
                      <a:cubicBezTo>
                        <a:pt x="634" y="302"/>
                        <a:pt x="587" y="307"/>
                        <a:pt x="581" y="323"/>
                      </a:cubicBezTo>
                      <a:cubicBezTo>
                        <a:pt x="576" y="340"/>
                        <a:pt x="560" y="339"/>
                        <a:pt x="544" y="339"/>
                      </a:cubicBezTo>
                      <a:cubicBezTo>
                        <a:pt x="528" y="339"/>
                        <a:pt x="551" y="319"/>
                        <a:pt x="546" y="315"/>
                      </a:cubicBezTo>
                      <a:cubicBezTo>
                        <a:pt x="538" y="310"/>
                        <a:pt x="546" y="288"/>
                        <a:pt x="535" y="286"/>
                      </a:cubicBezTo>
                      <a:cubicBezTo>
                        <a:pt x="523" y="284"/>
                        <a:pt x="513" y="341"/>
                        <a:pt x="491" y="339"/>
                      </a:cubicBezTo>
                      <a:cubicBezTo>
                        <a:pt x="470" y="337"/>
                        <a:pt x="461" y="279"/>
                        <a:pt x="443" y="265"/>
                      </a:cubicBezTo>
                      <a:cubicBezTo>
                        <a:pt x="425" y="250"/>
                        <a:pt x="409" y="249"/>
                        <a:pt x="424" y="271"/>
                      </a:cubicBezTo>
                      <a:cubicBezTo>
                        <a:pt x="439" y="294"/>
                        <a:pt x="411" y="278"/>
                        <a:pt x="412" y="293"/>
                      </a:cubicBezTo>
                      <a:cubicBezTo>
                        <a:pt x="414" y="308"/>
                        <a:pt x="388" y="325"/>
                        <a:pt x="389" y="317"/>
                      </a:cubicBezTo>
                      <a:cubicBezTo>
                        <a:pt x="389" y="308"/>
                        <a:pt x="374" y="299"/>
                        <a:pt x="357" y="323"/>
                      </a:cubicBezTo>
                      <a:cubicBezTo>
                        <a:pt x="340" y="346"/>
                        <a:pt x="328" y="342"/>
                        <a:pt x="326" y="334"/>
                      </a:cubicBezTo>
                      <a:cubicBezTo>
                        <a:pt x="325" y="326"/>
                        <a:pt x="274" y="356"/>
                        <a:pt x="277" y="366"/>
                      </a:cubicBezTo>
                      <a:cubicBezTo>
                        <a:pt x="279" y="375"/>
                        <a:pt x="269" y="383"/>
                        <a:pt x="255" y="382"/>
                      </a:cubicBezTo>
                      <a:cubicBezTo>
                        <a:pt x="242" y="381"/>
                        <a:pt x="252" y="368"/>
                        <a:pt x="263" y="361"/>
                      </a:cubicBezTo>
                      <a:cubicBezTo>
                        <a:pt x="275" y="354"/>
                        <a:pt x="308" y="323"/>
                        <a:pt x="325" y="320"/>
                      </a:cubicBezTo>
                      <a:cubicBezTo>
                        <a:pt x="340" y="317"/>
                        <a:pt x="367" y="305"/>
                        <a:pt x="374" y="296"/>
                      </a:cubicBezTo>
                      <a:cubicBezTo>
                        <a:pt x="374" y="296"/>
                        <a:pt x="373" y="296"/>
                        <a:pt x="373" y="296"/>
                      </a:cubicBezTo>
                      <a:cubicBezTo>
                        <a:pt x="344" y="297"/>
                        <a:pt x="317" y="304"/>
                        <a:pt x="290" y="313"/>
                      </a:cubicBezTo>
                      <a:cubicBezTo>
                        <a:pt x="288" y="314"/>
                        <a:pt x="285" y="315"/>
                        <a:pt x="283" y="315"/>
                      </a:cubicBezTo>
                      <a:cubicBezTo>
                        <a:pt x="276" y="318"/>
                        <a:pt x="270" y="320"/>
                        <a:pt x="263" y="322"/>
                      </a:cubicBezTo>
                      <a:cubicBezTo>
                        <a:pt x="261" y="324"/>
                        <a:pt x="260" y="326"/>
                        <a:pt x="262" y="330"/>
                      </a:cubicBezTo>
                      <a:cubicBezTo>
                        <a:pt x="267" y="343"/>
                        <a:pt x="244" y="328"/>
                        <a:pt x="239" y="337"/>
                      </a:cubicBezTo>
                      <a:cubicBezTo>
                        <a:pt x="234" y="347"/>
                        <a:pt x="224" y="337"/>
                        <a:pt x="232" y="332"/>
                      </a:cubicBezTo>
                      <a:cubicBezTo>
                        <a:pt x="232" y="331"/>
                        <a:pt x="233" y="331"/>
                        <a:pt x="233" y="330"/>
                      </a:cubicBezTo>
                      <a:cubicBezTo>
                        <a:pt x="224" y="332"/>
                        <a:pt x="214" y="334"/>
                        <a:pt x="205" y="335"/>
                      </a:cubicBezTo>
                      <a:cubicBezTo>
                        <a:pt x="202" y="336"/>
                        <a:pt x="198" y="337"/>
                        <a:pt x="193" y="337"/>
                      </a:cubicBezTo>
                      <a:cubicBezTo>
                        <a:pt x="176" y="337"/>
                        <a:pt x="159" y="351"/>
                        <a:pt x="170" y="361"/>
                      </a:cubicBezTo>
                      <a:cubicBezTo>
                        <a:pt x="182" y="371"/>
                        <a:pt x="189" y="375"/>
                        <a:pt x="183" y="382"/>
                      </a:cubicBezTo>
                      <a:cubicBezTo>
                        <a:pt x="177" y="389"/>
                        <a:pt x="160" y="365"/>
                        <a:pt x="135" y="367"/>
                      </a:cubicBezTo>
                      <a:cubicBezTo>
                        <a:pt x="110" y="370"/>
                        <a:pt x="60" y="335"/>
                        <a:pt x="60" y="327"/>
                      </a:cubicBezTo>
                      <a:cubicBezTo>
                        <a:pt x="60" y="320"/>
                        <a:pt x="24" y="324"/>
                        <a:pt x="0" y="321"/>
                      </a:cubicBezTo>
                      <a:cubicBezTo>
                        <a:pt x="0" y="893"/>
                        <a:pt x="0" y="893"/>
                        <a:pt x="0" y="893"/>
                      </a:cubicBezTo>
                      <a:cubicBezTo>
                        <a:pt x="0" y="893"/>
                        <a:pt x="12" y="904"/>
                        <a:pt x="17" y="897"/>
                      </a:cubicBezTo>
                      <a:cubicBezTo>
                        <a:pt x="22" y="891"/>
                        <a:pt x="31" y="900"/>
                        <a:pt x="47" y="891"/>
                      </a:cubicBezTo>
                      <a:cubicBezTo>
                        <a:pt x="63" y="882"/>
                        <a:pt x="69" y="901"/>
                        <a:pt x="69" y="909"/>
                      </a:cubicBezTo>
                      <a:cubicBezTo>
                        <a:pt x="69" y="918"/>
                        <a:pt x="91" y="933"/>
                        <a:pt x="101" y="947"/>
                      </a:cubicBezTo>
                      <a:cubicBezTo>
                        <a:pt x="110" y="961"/>
                        <a:pt x="115" y="973"/>
                        <a:pt x="126" y="966"/>
                      </a:cubicBezTo>
                      <a:cubicBezTo>
                        <a:pt x="136" y="958"/>
                        <a:pt x="155" y="954"/>
                        <a:pt x="155" y="939"/>
                      </a:cubicBezTo>
                      <a:cubicBezTo>
                        <a:pt x="155" y="925"/>
                        <a:pt x="199" y="923"/>
                        <a:pt x="199" y="941"/>
                      </a:cubicBezTo>
                      <a:cubicBezTo>
                        <a:pt x="199" y="960"/>
                        <a:pt x="244" y="982"/>
                        <a:pt x="268" y="1033"/>
                      </a:cubicBezTo>
                      <a:cubicBezTo>
                        <a:pt x="293" y="1084"/>
                        <a:pt x="289" y="1095"/>
                        <a:pt x="326" y="1111"/>
                      </a:cubicBezTo>
                      <a:cubicBezTo>
                        <a:pt x="362" y="1128"/>
                        <a:pt x="361" y="1137"/>
                        <a:pt x="356" y="1151"/>
                      </a:cubicBezTo>
                      <a:cubicBezTo>
                        <a:pt x="351" y="1166"/>
                        <a:pt x="378" y="1173"/>
                        <a:pt x="363" y="1185"/>
                      </a:cubicBezTo>
                      <a:cubicBezTo>
                        <a:pt x="357" y="1190"/>
                        <a:pt x="349" y="1197"/>
                        <a:pt x="341" y="1203"/>
                      </a:cubicBezTo>
                      <a:cubicBezTo>
                        <a:pt x="341" y="1211"/>
                        <a:pt x="347" y="1215"/>
                        <a:pt x="354" y="1222"/>
                      </a:cubicBezTo>
                      <a:cubicBezTo>
                        <a:pt x="359" y="1227"/>
                        <a:pt x="354" y="1229"/>
                        <a:pt x="349" y="1231"/>
                      </a:cubicBezTo>
                      <a:cubicBezTo>
                        <a:pt x="349" y="1231"/>
                        <a:pt x="350" y="1231"/>
                        <a:pt x="350" y="1231"/>
                      </a:cubicBezTo>
                      <a:cubicBezTo>
                        <a:pt x="366" y="1231"/>
                        <a:pt x="384" y="1246"/>
                        <a:pt x="385" y="1263"/>
                      </a:cubicBezTo>
                      <a:cubicBezTo>
                        <a:pt x="386" y="1264"/>
                        <a:pt x="387" y="1265"/>
                        <a:pt x="388" y="1267"/>
                      </a:cubicBezTo>
                      <a:cubicBezTo>
                        <a:pt x="392" y="1271"/>
                        <a:pt x="395" y="1277"/>
                        <a:pt x="396" y="1284"/>
                      </a:cubicBezTo>
                      <a:cubicBezTo>
                        <a:pt x="398" y="1288"/>
                        <a:pt x="400" y="1293"/>
                        <a:pt x="401" y="1298"/>
                      </a:cubicBezTo>
                      <a:cubicBezTo>
                        <a:pt x="408" y="1292"/>
                        <a:pt x="420" y="1314"/>
                        <a:pt x="426" y="1318"/>
                      </a:cubicBezTo>
                      <a:cubicBezTo>
                        <a:pt x="433" y="1322"/>
                        <a:pt x="439" y="1334"/>
                        <a:pt x="429" y="1334"/>
                      </a:cubicBezTo>
                      <a:cubicBezTo>
                        <a:pt x="418" y="1334"/>
                        <a:pt x="419" y="1356"/>
                        <a:pt x="427" y="1356"/>
                      </a:cubicBezTo>
                      <a:cubicBezTo>
                        <a:pt x="435" y="1357"/>
                        <a:pt x="434" y="1369"/>
                        <a:pt x="434" y="1376"/>
                      </a:cubicBezTo>
                      <a:cubicBezTo>
                        <a:pt x="434" y="1384"/>
                        <a:pt x="459" y="1395"/>
                        <a:pt x="468" y="1391"/>
                      </a:cubicBezTo>
                      <a:cubicBezTo>
                        <a:pt x="478" y="1388"/>
                        <a:pt x="486" y="1398"/>
                        <a:pt x="491" y="1407"/>
                      </a:cubicBezTo>
                      <a:cubicBezTo>
                        <a:pt x="495" y="1416"/>
                        <a:pt x="512" y="1423"/>
                        <a:pt x="518" y="1417"/>
                      </a:cubicBezTo>
                      <a:cubicBezTo>
                        <a:pt x="525" y="1411"/>
                        <a:pt x="529" y="1428"/>
                        <a:pt x="531" y="1439"/>
                      </a:cubicBezTo>
                      <a:cubicBezTo>
                        <a:pt x="532" y="1451"/>
                        <a:pt x="546" y="1444"/>
                        <a:pt x="555" y="1443"/>
                      </a:cubicBezTo>
                      <a:cubicBezTo>
                        <a:pt x="563" y="1443"/>
                        <a:pt x="568" y="1457"/>
                        <a:pt x="574" y="1454"/>
                      </a:cubicBezTo>
                      <a:cubicBezTo>
                        <a:pt x="587" y="1449"/>
                        <a:pt x="590" y="1474"/>
                        <a:pt x="599" y="1489"/>
                      </a:cubicBezTo>
                      <a:cubicBezTo>
                        <a:pt x="1486" y="1484"/>
                        <a:pt x="1486" y="1484"/>
                        <a:pt x="1486" y="1484"/>
                      </a:cubicBezTo>
                      <a:cubicBezTo>
                        <a:pt x="1486" y="1484"/>
                        <a:pt x="1486" y="1458"/>
                        <a:pt x="1497" y="1467"/>
                      </a:cubicBezTo>
                      <a:cubicBezTo>
                        <a:pt x="1507" y="1476"/>
                        <a:pt x="1498" y="1490"/>
                        <a:pt x="1510" y="1496"/>
                      </a:cubicBezTo>
                      <a:cubicBezTo>
                        <a:pt x="1522" y="1501"/>
                        <a:pt x="1531" y="1510"/>
                        <a:pt x="1538" y="1507"/>
                      </a:cubicBezTo>
                      <a:cubicBezTo>
                        <a:pt x="1544" y="1503"/>
                        <a:pt x="1556" y="1492"/>
                        <a:pt x="1567" y="1508"/>
                      </a:cubicBezTo>
                      <a:cubicBezTo>
                        <a:pt x="1579" y="1523"/>
                        <a:pt x="1587" y="1510"/>
                        <a:pt x="1594" y="1520"/>
                      </a:cubicBezTo>
                      <a:cubicBezTo>
                        <a:pt x="1600" y="1530"/>
                        <a:pt x="1613" y="1538"/>
                        <a:pt x="1621" y="1525"/>
                      </a:cubicBezTo>
                      <a:cubicBezTo>
                        <a:pt x="1628" y="1516"/>
                        <a:pt x="1655" y="1527"/>
                        <a:pt x="1667" y="1533"/>
                      </a:cubicBezTo>
                      <a:cubicBezTo>
                        <a:pt x="1683" y="1518"/>
                        <a:pt x="1695" y="1487"/>
                        <a:pt x="1709" y="1487"/>
                      </a:cubicBezTo>
                      <a:cubicBezTo>
                        <a:pt x="1728" y="1487"/>
                        <a:pt x="1775" y="1492"/>
                        <a:pt x="1778" y="1520"/>
                      </a:cubicBezTo>
                      <a:cubicBezTo>
                        <a:pt x="1781" y="1549"/>
                        <a:pt x="1809" y="1522"/>
                        <a:pt x="1812" y="1549"/>
                      </a:cubicBezTo>
                      <a:cubicBezTo>
                        <a:pt x="1815" y="1571"/>
                        <a:pt x="1833" y="1589"/>
                        <a:pt x="1830" y="1601"/>
                      </a:cubicBezTo>
                      <a:cubicBezTo>
                        <a:pt x="1836" y="1605"/>
                        <a:pt x="1843" y="1610"/>
                        <a:pt x="1849" y="1615"/>
                      </a:cubicBezTo>
                      <a:cubicBezTo>
                        <a:pt x="1858" y="1612"/>
                        <a:pt x="1882" y="1616"/>
                        <a:pt x="1898" y="1623"/>
                      </a:cubicBezTo>
                      <a:cubicBezTo>
                        <a:pt x="1918" y="1631"/>
                        <a:pt x="1948" y="1613"/>
                        <a:pt x="1958" y="1641"/>
                      </a:cubicBezTo>
                      <a:cubicBezTo>
                        <a:pt x="1968" y="1669"/>
                        <a:pt x="1991" y="1691"/>
                        <a:pt x="1969" y="1693"/>
                      </a:cubicBezTo>
                      <a:cubicBezTo>
                        <a:pt x="1951" y="1694"/>
                        <a:pt x="1926" y="1664"/>
                        <a:pt x="1928" y="1681"/>
                      </a:cubicBezTo>
                      <a:cubicBezTo>
                        <a:pt x="1929" y="1698"/>
                        <a:pt x="1918" y="1689"/>
                        <a:pt x="1918" y="1714"/>
                      </a:cubicBezTo>
                      <a:cubicBezTo>
                        <a:pt x="1918" y="1739"/>
                        <a:pt x="1904" y="1774"/>
                        <a:pt x="1895" y="1772"/>
                      </a:cubicBezTo>
                      <a:cubicBezTo>
                        <a:pt x="1895" y="1772"/>
                        <a:pt x="1894" y="1772"/>
                        <a:pt x="1894" y="1772"/>
                      </a:cubicBezTo>
                      <a:cubicBezTo>
                        <a:pt x="1893" y="1781"/>
                        <a:pt x="1893" y="1793"/>
                        <a:pt x="1899" y="1801"/>
                      </a:cubicBezTo>
                      <a:cubicBezTo>
                        <a:pt x="1910" y="1792"/>
                        <a:pt x="1926" y="1776"/>
                        <a:pt x="1939" y="1777"/>
                      </a:cubicBezTo>
                      <a:cubicBezTo>
                        <a:pt x="1961" y="1779"/>
                        <a:pt x="1966" y="1794"/>
                        <a:pt x="1981" y="1782"/>
                      </a:cubicBezTo>
                      <a:cubicBezTo>
                        <a:pt x="1995" y="1770"/>
                        <a:pt x="1998" y="1765"/>
                        <a:pt x="2001" y="1774"/>
                      </a:cubicBezTo>
                      <a:cubicBezTo>
                        <a:pt x="2001" y="1775"/>
                        <a:pt x="2001" y="1776"/>
                        <a:pt x="2000" y="1777"/>
                      </a:cubicBezTo>
                      <a:cubicBezTo>
                        <a:pt x="2006" y="1774"/>
                        <a:pt x="2009" y="1771"/>
                        <a:pt x="2010" y="1768"/>
                      </a:cubicBezTo>
                      <a:cubicBezTo>
                        <a:pt x="2010" y="1764"/>
                        <a:pt x="2009" y="1758"/>
                        <a:pt x="2008" y="1753"/>
                      </a:cubicBezTo>
                      <a:cubicBezTo>
                        <a:pt x="1993" y="1756"/>
                        <a:pt x="1989" y="1757"/>
                        <a:pt x="1985" y="1746"/>
                      </a:cubicBezTo>
                      <a:cubicBezTo>
                        <a:pt x="1979" y="1729"/>
                        <a:pt x="2028" y="1712"/>
                        <a:pt x="2051" y="1716"/>
                      </a:cubicBezTo>
                      <a:cubicBezTo>
                        <a:pt x="2072" y="1719"/>
                        <a:pt x="2087" y="1701"/>
                        <a:pt x="2095" y="1712"/>
                      </a:cubicBezTo>
                      <a:cubicBezTo>
                        <a:pt x="2109" y="1698"/>
                        <a:pt x="2132" y="1674"/>
                        <a:pt x="2138" y="1674"/>
                      </a:cubicBezTo>
                      <a:cubicBezTo>
                        <a:pt x="2147" y="1674"/>
                        <a:pt x="2248" y="1673"/>
                        <a:pt x="2248" y="1673"/>
                      </a:cubicBezTo>
                      <a:cubicBezTo>
                        <a:pt x="2248" y="1673"/>
                        <a:pt x="2284" y="1648"/>
                        <a:pt x="2288" y="1625"/>
                      </a:cubicBezTo>
                      <a:cubicBezTo>
                        <a:pt x="2293" y="1602"/>
                        <a:pt x="2316" y="1546"/>
                        <a:pt x="2329" y="1559"/>
                      </a:cubicBezTo>
                      <a:cubicBezTo>
                        <a:pt x="2343" y="1571"/>
                        <a:pt x="2371" y="1562"/>
                        <a:pt x="2372" y="1573"/>
                      </a:cubicBezTo>
                      <a:cubicBezTo>
                        <a:pt x="2373" y="1583"/>
                        <a:pt x="2363" y="1621"/>
                        <a:pt x="2399" y="1677"/>
                      </a:cubicBezTo>
                      <a:cubicBezTo>
                        <a:pt x="2412" y="1667"/>
                        <a:pt x="2425" y="1660"/>
                        <a:pt x="2433" y="1660"/>
                      </a:cubicBezTo>
                      <a:cubicBezTo>
                        <a:pt x="2446" y="1661"/>
                        <a:pt x="2465" y="1641"/>
                        <a:pt x="2471" y="1629"/>
                      </a:cubicBezTo>
                      <a:cubicBezTo>
                        <a:pt x="2477" y="1616"/>
                        <a:pt x="2484" y="1640"/>
                        <a:pt x="2473" y="1645"/>
                      </a:cubicBezTo>
                      <a:cubicBezTo>
                        <a:pt x="2462" y="1649"/>
                        <a:pt x="2482" y="1659"/>
                        <a:pt x="2502" y="1658"/>
                      </a:cubicBezTo>
                      <a:cubicBezTo>
                        <a:pt x="2522" y="1657"/>
                        <a:pt x="2493" y="1666"/>
                        <a:pt x="2478" y="1665"/>
                      </a:cubicBezTo>
                      <a:cubicBezTo>
                        <a:pt x="2463" y="1664"/>
                        <a:pt x="2457" y="1667"/>
                        <a:pt x="2437" y="1690"/>
                      </a:cubicBezTo>
                      <a:cubicBezTo>
                        <a:pt x="2417" y="1713"/>
                        <a:pt x="2422" y="1720"/>
                        <a:pt x="2433" y="1732"/>
                      </a:cubicBezTo>
                      <a:cubicBezTo>
                        <a:pt x="2444" y="1743"/>
                        <a:pt x="2459" y="1738"/>
                        <a:pt x="2475" y="1722"/>
                      </a:cubicBezTo>
                      <a:cubicBezTo>
                        <a:pt x="2491" y="1707"/>
                        <a:pt x="2490" y="1691"/>
                        <a:pt x="2506" y="1692"/>
                      </a:cubicBezTo>
                      <a:cubicBezTo>
                        <a:pt x="2512" y="1692"/>
                        <a:pt x="2522" y="1690"/>
                        <a:pt x="2533" y="1686"/>
                      </a:cubicBezTo>
                      <a:cubicBezTo>
                        <a:pt x="2534" y="1684"/>
                        <a:pt x="2535" y="1683"/>
                        <a:pt x="2537" y="1682"/>
                      </a:cubicBezTo>
                      <a:cubicBezTo>
                        <a:pt x="2540" y="1679"/>
                        <a:pt x="2544" y="1676"/>
                        <a:pt x="2547" y="1673"/>
                      </a:cubicBezTo>
                      <a:cubicBezTo>
                        <a:pt x="2549" y="1672"/>
                        <a:pt x="2550" y="1670"/>
                        <a:pt x="2551" y="1669"/>
                      </a:cubicBezTo>
                      <a:cubicBezTo>
                        <a:pt x="2558" y="1662"/>
                        <a:pt x="2567" y="1659"/>
                        <a:pt x="2576" y="1658"/>
                      </a:cubicBezTo>
                      <a:cubicBezTo>
                        <a:pt x="2578" y="1658"/>
                        <a:pt x="2581" y="1658"/>
                        <a:pt x="2583" y="1659"/>
                      </a:cubicBezTo>
                      <a:cubicBezTo>
                        <a:pt x="2584" y="1657"/>
                        <a:pt x="2585" y="1655"/>
                        <a:pt x="2587" y="1653"/>
                      </a:cubicBezTo>
                      <a:cubicBezTo>
                        <a:pt x="2587" y="1652"/>
                        <a:pt x="2586" y="1651"/>
                        <a:pt x="2586" y="1650"/>
                      </a:cubicBezTo>
                      <a:cubicBezTo>
                        <a:pt x="2586" y="1645"/>
                        <a:pt x="2594" y="1643"/>
                        <a:pt x="2604" y="1640"/>
                      </a:cubicBezTo>
                      <a:cubicBezTo>
                        <a:pt x="2604" y="1640"/>
                        <a:pt x="2605" y="1640"/>
                        <a:pt x="2605" y="1640"/>
                      </a:cubicBezTo>
                      <a:cubicBezTo>
                        <a:pt x="2608" y="1629"/>
                        <a:pt x="2617" y="1621"/>
                        <a:pt x="2627" y="1617"/>
                      </a:cubicBezTo>
                      <a:cubicBezTo>
                        <a:pt x="2624" y="1616"/>
                        <a:pt x="2620" y="1616"/>
                        <a:pt x="2617" y="1616"/>
                      </a:cubicBezTo>
                      <a:cubicBezTo>
                        <a:pt x="2607" y="1618"/>
                        <a:pt x="2615" y="1600"/>
                        <a:pt x="2616" y="1591"/>
                      </a:cubicBezTo>
                      <a:cubicBezTo>
                        <a:pt x="2618" y="1582"/>
                        <a:pt x="2595" y="1595"/>
                        <a:pt x="2594" y="1606"/>
                      </a:cubicBezTo>
                      <a:cubicBezTo>
                        <a:pt x="2594" y="1616"/>
                        <a:pt x="2578" y="1621"/>
                        <a:pt x="2578" y="1627"/>
                      </a:cubicBezTo>
                      <a:cubicBezTo>
                        <a:pt x="2578" y="1647"/>
                        <a:pt x="2576" y="1636"/>
                        <a:pt x="2564" y="1643"/>
                      </a:cubicBezTo>
                      <a:cubicBezTo>
                        <a:pt x="2553" y="1650"/>
                        <a:pt x="2509" y="1643"/>
                        <a:pt x="2507" y="1631"/>
                      </a:cubicBezTo>
                      <a:cubicBezTo>
                        <a:pt x="2506" y="1620"/>
                        <a:pt x="2474" y="1614"/>
                        <a:pt x="2472" y="1598"/>
                      </a:cubicBezTo>
                      <a:cubicBezTo>
                        <a:pt x="2472" y="1597"/>
                        <a:pt x="2472" y="1597"/>
                        <a:pt x="2472" y="1596"/>
                      </a:cubicBezTo>
                      <a:cubicBezTo>
                        <a:pt x="2463" y="1589"/>
                        <a:pt x="2458" y="1578"/>
                        <a:pt x="2459" y="1568"/>
                      </a:cubicBezTo>
                      <a:cubicBezTo>
                        <a:pt x="2460" y="1558"/>
                        <a:pt x="2462" y="1551"/>
                        <a:pt x="2464" y="1543"/>
                      </a:cubicBezTo>
                      <a:cubicBezTo>
                        <a:pt x="2464" y="1543"/>
                        <a:pt x="2464" y="1542"/>
                        <a:pt x="2463" y="1542"/>
                      </a:cubicBezTo>
                      <a:cubicBezTo>
                        <a:pt x="2460" y="1542"/>
                        <a:pt x="2457" y="1544"/>
                        <a:pt x="2454" y="1548"/>
                      </a:cubicBezTo>
                      <a:cubicBezTo>
                        <a:pt x="2442" y="1561"/>
                        <a:pt x="2434" y="1540"/>
                        <a:pt x="2451" y="1533"/>
                      </a:cubicBezTo>
                      <a:cubicBezTo>
                        <a:pt x="2453" y="1532"/>
                        <a:pt x="2455" y="1531"/>
                        <a:pt x="2457" y="1530"/>
                      </a:cubicBezTo>
                      <a:cubicBezTo>
                        <a:pt x="2457" y="1530"/>
                        <a:pt x="2457" y="1530"/>
                        <a:pt x="2457" y="1530"/>
                      </a:cubicBezTo>
                      <a:cubicBezTo>
                        <a:pt x="2453" y="1525"/>
                        <a:pt x="2450" y="1520"/>
                        <a:pt x="2449" y="1515"/>
                      </a:cubicBezTo>
                      <a:cubicBezTo>
                        <a:pt x="2446" y="1508"/>
                        <a:pt x="2447" y="1499"/>
                        <a:pt x="2450" y="1492"/>
                      </a:cubicBezTo>
                      <a:cubicBezTo>
                        <a:pt x="2440" y="1490"/>
                        <a:pt x="2433" y="1484"/>
                        <a:pt x="2428" y="1476"/>
                      </a:cubicBezTo>
                      <a:cubicBezTo>
                        <a:pt x="2395" y="1484"/>
                        <a:pt x="2357" y="1502"/>
                        <a:pt x="2343" y="1511"/>
                      </a:cubicBezTo>
                      <a:cubicBezTo>
                        <a:pt x="2318" y="1528"/>
                        <a:pt x="2287" y="1581"/>
                        <a:pt x="2273" y="1581"/>
                      </a:cubicBezTo>
                      <a:cubicBezTo>
                        <a:pt x="2260" y="1581"/>
                        <a:pt x="2297" y="1553"/>
                        <a:pt x="2302" y="1542"/>
                      </a:cubicBezTo>
                      <a:cubicBezTo>
                        <a:pt x="2308" y="1531"/>
                        <a:pt x="2301" y="1520"/>
                        <a:pt x="2309" y="1525"/>
                      </a:cubicBezTo>
                      <a:cubicBezTo>
                        <a:pt x="2317" y="1529"/>
                        <a:pt x="2339" y="1489"/>
                        <a:pt x="2354" y="1476"/>
                      </a:cubicBezTo>
                      <a:cubicBezTo>
                        <a:pt x="2369" y="1462"/>
                        <a:pt x="2385" y="1475"/>
                        <a:pt x="2387" y="1464"/>
                      </a:cubicBezTo>
                      <a:cubicBezTo>
                        <a:pt x="2389" y="1453"/>
                        <a:pt x="2397" y="1446"/>
                        <a:pt x="2411" y="1431"/>
                      </a:cubicBezTo>
                      <a:cubicBezTo>
                        <a:pt x="2414" y="1428"/>
                        <a:pt x="2426" y="1425"/>
                        <a:pt x="2441" y="1423"/>
                      </a:cubicBezTo>
                      <a:cubicBezTo>
                        <a:pt x="2446" y="1421"/>
                        <a:pt x="2451" y="1420"/>
                        <a:pt x="2457" y="1420"/>
                      </a:cubicBezTo>
                      <a:cubicBezTo>
                        <a:pt x="2461" y="1420"/>
                        <a:pt x="2464" y="1420"/>
                        <a:pt x="2467" y="1421"/>
                      </a:cubicBezTo>
                      <a:cubicBezTo>
                        <a:pt x="2503" y="1419"/>
                        <a:pt x="2549" y="1419"/>
                        <a:pt x="2579" y="1419"/>
                      </a:cubicBezTo>
                      <a:cubicBezTo>
                        <a:pt x="2584" y="1418"/>
                        <a:pt x="2588" y="1418"/>
                        <a:pt x="2593" y="1419"/>
                      </a:cubicBezTo>
                      <a:cubicBezTo>
                        <a:pt x="2602" y="1419"/>
                        <a:pt x="2609" y="1419"/>
                        <a:pt x="2612" y="1419"/>
                      </a:cubicBezTo>
                      <a:cubicBezTo>
                        <a:pt x="2629" y="1420"/>
                        <a:pt x="2661" y="1395"/>
                        <a:pt x="2670" y="1378"/>
                      </a:cubicBezTo>
                      <a:cubicBezTo>
                        <a:pt x="2679" y="1361"/>
                        <a:pt x="2691" y="1361"/>
                        <a:pt x="2714" y="1363"/>
                      </a:cubicBezTo>
                      <a:cubicBezTo>
                        <a:pt x="2737" y="1365"/>
                        <a:pt x="2748" y="1341"/>
                        <a:pt x="2759" y="1332"/>
                      </a:cubicBezTo>
                      <a:cubicBezTo>
                        <a:pt x="2771" y="1323"/>
                        <a:pt x="2766" y="1318"/>
                        <a:pt x="2756" y="1316"/>
                      </a:cubicBezTo>
                      <a:close/>
                      <a:moveTo>
                        <a:pt x="760" y="543"/>
                      </a:moveTo>
                      <a:cubicBezTo>
                        <a:pt x="741" y="570"/>
                        <a:pt x="735" y="574"/>
                        <a:pt x="716" y="570"/>
                      </a:cubicBezTo>
                      <a:cubicBezTo>
                        <a:pt x="696" y="566"/>
                        <a:pt x="684" y="578"/>
                        <a:pt x="694" y="586"/>
                      </a:cubicBezTo>
                      <a:cubicBezTo>
                        <a:pt x="704" y="593"/>
                        <a:pt x="704" y="600"/>
                        <a:pt x="684" y="605"/>
                      </a:cubicBezTo>
                      <a:cubicBezTo>
                        <a:pt x="664" y="611"/>
                        <a:pt x="651" y="628"/>
                        <a:pt x="643" y="626"/>
                      </a:cubicBezTo>
                      <a:cubicBezTo>
                        <a:pt x="636" y="624"/>
                        <a:pt x="678" y="590"/>
                        <a:pt x="667" y="580"/>
                      </a:cubicBezTo>
                      <a:cubicBezTo>
                        <a:pt x="656" y="571"/>
                        <a:pt x="629" y="596"/>
                        <a:pt x="629" y="607"/>
                      </a:cubicBezTo>
                      <a:cubicBezTo>
                        <a:pt x="628" y="618"/>
                        <a:pt x="611" y="619"/>
                        <a:pt x="600" y="618"/>
                      </a:cubicBezTo>
                      <a:cubicBezTo>
                        <a:pt x="589" y="618"/>
                        <a:pt x="575" y="606"/>
                        <a:pt x="586" y="605"/>
                      </a:cubicBezTo>
                      <a:cubicBezTo>
                        <a:pt x="596" y="603"/>
                        <a:pt x="589" y="590"/>
                        <a:pt x="604" y="583"/>
                      </a:cubicBezTo>
                      <a:cubicBezTo>
                        <a:pt x="618" y="576"/>
                        <a:pt x="601" y="566"/>
                        <a:pt x="605" y="559"/>
                      </a:cubicBezTo>
                      <a:cubicBezTo>
                        <a:pt x="610" y="552"/>
                        <a:pt x="640" y="566"/>
                        <a:pt x="641" y="553"/>
                      </a:cubicBezTo>
                      <a:cubicBezTo>
                        <a:pt x="641" y="540"/>
                        <a:pt x="611" y="529"/>
                        <a:pt x="600" y="537"/>
                      </a:cubicBezTo>
                      <a:cubicBezTo>
                        <a:pt x="590" y="545"/>
                        <a:pt x="566" y="563"/>
                        <a:pt x="538" y="549"/>
                      </a:cubicBezTo>
                      <a:cubicBezTo>
                        <a:pt x="529" y="544"/>
                        <a:pt x="609" y="534"/>
                        <a:pt x="623" y="520"/>
                      </a:cubicBezTo>
                      <a:cubicBezTo>
                        <a:pt x="637" y="505"/>
                        <a:pt x="698" y="489"/>
                        <a:pt x="702" y="502"/>
                      </a:cubicBezTo>
                      <a:cubicBezTo>
                        <a:pt x="707" y="515"/>
                        <a:pt x="670" y="524"/>
                        <a:pt x="688" y="536"/>
                      </a:cubicBezTo>
                      <a:cubicBezTo>
                        <a:pt x="706" y="547"/>
                        <a:pt x="735" y="539"/>
                        <a:pt x="742" y="527"/>
                      </a:cubicBezTo>
                      <a:cubicBezTo>
                        <a:pt x="749" y="514"/>
                        <a:pt x="779" y="516"/>
                        <a:pt x="760" y="543"/>
                      </a:cubicBezTo>
                      <a:close/>
                      <a:moveTo>
                        <a:pt x="940" y="809"/>
                      </a:moveTo>
                      <a:cubicBezTo>
                        <a:pt x="918" y="832"/>
                        <a:pt x="920" y="826"/>
                        <a:pt x="900" y="830"/>
                      </a:cubicBezTo>
                      <a:cubicBezTo>
                        <a:pt x="881" y="834"/>
                        <a:pt x="897" y="856"/>
                        <a:pt x="873" y="858"/>
                      </a:cubicBezTo>
                      <a:cubicBezTo>
                        <a:pt x="850" y="860"/>
                        <a:pt x="794" y="863"/>
                        <a:pt x="786" y="848"/>
                      </a:cubicBezTo>
                      <a:cubicBezTo>
                        <a:pt x="783" y="842"/>
                        <a:pt x="817" y="846"/>
                        <a:pt x="819" y="835"/>
                      </a:cubicBezTo>
                      <a:cubicBezTo>
                        <a:pt x="821" y="824"/>
                        <a:pt x="830" y="806"/>
                        <a:pt x="844" y="806"/>
                      </a:cubicBezTo>
                      <a:cubicBezTo>
                        <a:pt x="859" y="806"/>
                        <a:pt x="857" y="784"/>
                        <a:pt x="834" y="771"/>
                      </a:cubicBezTo>
                      <a:cubicBezTo>
                        <a:pt x="811" y="758"/>
                        <a:pt x="868" y="749"/>
                        <a:pt x="881" y="770"/>
                      </a:cubicBezTo>
                      <a:cubicBezTo>
                        <a:pt x="894" y="792"/>
                        <a:pt x="917" y="807"/>
                        <a:pt x="930" y="792"/>
                      </a:cubicBezTo>
                      <a:cubicBezTo>
                        <a:pt x="943" y="776"/>
                        <a:pt x="1017" y="734"/>
                        <a:pt x="1017" y="754"/>
                      </a:cubicBezTo>
                      <a:cubicBezTo>
                        <a:pt x="1017" y="774"/>
                        <a:pt x="962" y="787"/>
                        <a:pt x="940" y="809"/>
                      </a:cubicBezTo>
                      <a:close/>
                      <a:moveTo>
                        <a:pt x="1437" y="1411"/>
                      </a:moveTo>
                      <a:cubicBezTo>
                        <a:pt x="1421" y="1413"/>
                        <a:pt x="1438" y="1363"/>
                        <a:pt x="1410" y="1345"/>
                      </a:cubicBezTo>
                      <a:cubicBezTo>
                        <a:pt x="1376" y="1323"/>
                        <a:pt x="1361" y="1284"/>
                        <a:pt x="1361" y="1262"/>
                      </a:cubicBezTo>
                      <a:cubicBezTo>
                        <a:pt x="1361" y="1241"/>
                        <a:pt x="1390" y="1231"/>
                        <a:pt x="1401" y="1247"/>
                      </a:cubicBezTo>
                      <a:cubicBezTo>
                        <a:pt x="1413" y="1264"/>
                        <a:pt x="1430" y="1332"/>
                        <a:pt x="1440" y="1353"/>
                      </a:cubicBezTo>
                      <a:cubicBezTo>
                        <a:pt x="1450" y="1375"/>
                        <a:pt x="1450" y="1409"/>
                        <a:pt x="1437" y="1411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48" name="Freeform 142">
                  <a:extLst>
                    <a:ext uri="{FF2B5EF4-FFF2-40B4-BE49-F238E27FC236}">
                      <a16:creationId xmlns:a16="http://schemas.microsoft.com/office/drawing/2014/main" id="{0FDA8B83-F79C-46CE-ADB1-014B0161E3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1234" y="2722561"/>
                  <a:ext cx="28575" cy="44450"/>
                </a:xfrm>
                <a:custGeom>
                  <a:avLst/>
                  <a:gdLst>
                    <a:gd name="T0" fmla="*/ 53 w 53"/>
                    <a:gd name="T1" fmla="*/ 55 h 81"/>
                    <a:gd name="T2" fmla="*/ 50 w 53"/>
                    <a:gd name="T3" fmla="*/ 40 h 81"/>
                    <a:gd name="T4" fmla="*/ 16 w 53"/>
                    <a:gd name="T5" fmla="*/ 16 h 81"/>
                    <a:gd name="T6" fmla="*/ 38 w 53"/>
                    <a:gd name="T7" fmla="*/ 81 h 81"/>
                    <a:gd name="T8" fmla="*/ 53 w 53"/>
                    <a:gd name="T9" fmla="*/ 5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81">
                      <a:moveTo>
                        <a:pt x="53" y="55"/>
                      </a:moveTo>
                      <a:cubicBezTo>
                        <a:pt x="51" y="50"/>
                        <a:pt x="50" y="45"/>
                        <a:pt x="50" y="40"/>
                      </a:cubicBezTo>
                      <a:cubicBezTo>
                        <a:pt x="50" y="20"/>
                        <a:pt x="42" y="0"/>
                        <a:pt x="16" y="16"/>
                      </a:cubicBezTo>
                      <a:cubicBezTo>
                        <a:pt x="0" y="26"/>
                        <a:pt x="19" y="60"/>
                        <a:pt x="38" y="81"/>
                      </a:cubicBezTo>
                      <a:cubicBezTo>
                        <a:pt x="39" y="70"/>
                        <a:pt x="45" y="61"/>
                        <a:pt x="53" y="55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49" name="Freeform 143">
                  <a:extLst>
                    <a:ext uri="{FF2B5EF4-FFF2-40B4-BE49-F238E27FC236}">
                      <a16:creationId xmlns:a16="http://schemas.microsoft.com/office/drawing/2014/main" id="{1B982D1E-6065-450F-927E-3B5D72E9F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6248" y="1906584"/>
                  <a:ext cx="44450" cy="28575"/>
                </a:xfrm>
                <a:custGeom>
                  <a:avLst/>
                  <a:gdLst>
                    <a:gd name="T0" fmla="*/ 58 w 83"/>
                    <a:gd name="T1" fmla="*/ 15 h 53"/>
                    <a:gd name="T2" fmla="*/ 26 w 83"/>
                    <a:gd name="T3" fmla="*/ 43 h 53"/>
                    <a:gd name="T4" fmla="*/ 58 w 83"/>
                    <a:gd name="T5" fmla="*/ 1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3" h="53">
                      <a:moveTo>
                        <a:pt x="58" y="15"/>
                      </a:moveTo>
                      <a:cubicBezTo>
                        <a:pt x="32" y="0"/>
                        <a:pt x="0" y="31"/>
                        <a:pt x="26" y="43"/>
                      </a:cubicBezTo>
                      <a:cubicBezTo>
                        <a:pt x="49" y="53"/>
                        <a:pt x="83" y="30"/>
                        <a:pt x="58" y="15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50" name="Freeform 144">
                  <a:extLst>
                    <a:ext uri="{FF2B5EF4-FFF2-40B4-BE49-F238E27FC236}">
                      <a16:creationId xmlns:a16="http://schemas.microsoft.com/office/drawing/2014/main" id="{E48D9945-7885-406B-9DC9-AAA704D79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4472" y="1997072"/>
                  <a:ext cx="26988" cy="30163"/>
                </a:xfrm>
                <a:custGeom>
                  <a:avLst/>
                  <a:gdLst>
                    <a:gd name="T0" fmla="*/ 39 w 49"/>
                    <a:gd name="T1" fmla="*/ 41 h 54"/>
                    <a:gd name="T2" fmla="*/ 9 w 49"/>
                    <a:gd name="T3" fmla="*/ 23 h 54"/>
                    <a:gd name="T4" fmla="*/ 39 w 49"/>
                    <a:gd name="T5" fmla="*/ 4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9" h="54">
                      <a:moveTo>
                        <a:pt x="39" y="41"/>
                      </a:moveTo>
                      <a:cubicBezTo>
                        <a:pt x="49" y="28"/>
                        <a:pt x="17" y="0"/>
                        <a:pt x="9" y="23"/>
                      </a:cubicBezTo>
                      <a:cubicBezTo>
                        <a:pt x="0" y="46"/>
                        <a:pt x="29" y="54"/>
                        <a:pt x="39" y="41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51" name="Freeform 145">
                  <a:extLst>
                    <a:ext uri="{FF2B5EF4-FFF2-40B4-BE49-F238E27FC236}">
                      <a16:creationId xmlns:a16="http://schemas.microsoft.com/office/drawing/2014/main" id="{6FB2F360-DF6A-4499-A35B-076C265010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0998" y="1992309"/>
                  <a:ext cx="73025" cy="47625"/>
                </a:xfrm>
                <a:custGeom>
                  <a:avLst/>
                  <a:gdLst>
                    <a:gd name="T0" fmla="*/ 109 w 135"/>
                    <a:gd name="T1" fmla="*/ 87 h 89"/>
                    <a:gd name="T2" fmla="*/ 93 w 135"/>
                    <a:gd name="T3" fmla="*/ 24 h 89"/>
                    <a:gd name="T4" fmla="*/ 12 w 135"/>
                    <a:gd name="T5" fmla="*/ 61 h 89"/>
                    <a:gd name="T6" fmla="*/ 109 w 135"/>
                    <a:gd name="T7" fmla="*/ 87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5" h="89">
                      <a:moveTo>
                        <a:pt x="109" y="87"/>
                      </a:moveTo>
                      <a:cubicBezTo>
                        <a:pt x="135" y="86"/>
                        <a:pt x="122" y="49"/>
                        <a:pt x="93" y="24"/>
                      </a:cubicBezTo>
                      <a:cubicBezTo>
                        <a:pt x="65" y="0"/>
                        <a:pt x="0" y="51"/>
                        <a:pt x="12" y="61"/>
                      </a:cubicBezTo>
                      <a:cubicBezTo>
                        <a:pt x="25" y="72"/>
                        <a:pt x="83" y="89"/>
                        <a:pt x="109" y="87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52" name="Freeform 146">
                  <a:extLst>
                    <a:ext uri="{FF2B5EF4-FFF2-40B4-BE49-F238E27FC236}">
                      <a16:creationId xmlns:a16="http://schemas.microsoft.com/office/drawing/2014/main" id="{E8781BD8-9D17-44BC-9A90-C2B647E671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8935" y="1901822"/>
                  <a:ext cx="61913" cy="30163"/>
                </a:xfrm>
                <a:custGeom>
                  <a:avLst/>
                  <a:gdLst>
                    <a:gd name="T0" fmla="*/ 111 w 113"/>
                    <a:gd name="T1" fmla="*/ 10 h 54"/>
                    <a:gd name="T2" fmla="*/ 16 w 113"/>
                    <a:gd name="T3" fmla="*/ 29 h 54"/>
                    <a:gd name="T4" fmla="*/ 111 w 113"/>
                    <a:gd name="T5" fmla="*/ 1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3" h="54">
                      <a:moveTo>
                        <a:pt x="111" y="10"/>
                      </a:moveTo>
                      <a:cubicBezTo>
                        <a:pt x="108" y="0"/>
                        <a:pt x="0" y="15"/>
                        <a:pt x="16" y="29"/>
                      </a:cubicBezTo>
                      <a:cubicBezTo>
                        <a:pt x="45" y="54"/>
                        <a:pt x="113" y="20"/>
                        <a:pt x="111" y="10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53" name="Freeform 147">
                  <a:extLst>
                    <a:ext uri="{FF2B5EF4-FFF2-40B4-BE49-F238E27FC236}">
                      <a16:creationId xmlns:a16="http://schemas.microsoft.com/office/drawing/2014/main" id="{AF8D4FBB-FEE0-4953-9824-3025729AC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8773" y="1852609"/>
                  <a:ext cx="68263" cy="50800"/>
                </a:xfrm>
                <a:custGeom>
                  <a:avLst/>
                  <a:gdLst>
                    <a:gd name="T0" fmla="*/ 50 w 126"/>
                    <a:gd name="T1" fmla="*/ 94 h 94"/>
                    <a:gd name="T2" fmla="*/ 107 w 126"/>
                    <a:gd name="T3" fmla="*/ 83 h 94"/>
                    <a:gd name="T4" fmla="*/ 110 w 126"/>
                    <a:gd name="T5" fmla="*/ 55 h 94"/>
                    <a:gd name="T6" fmla="*/ 76 w 126"/>
                    <a:gd name="T7" fmla="*/ 40 h 94"/>
                    <a:gd name="T8" fmla="*/ 9 w 126"/>
                    <a:gd name="T9" fmla="*/ 15 h 94"/>
                    <a:gd name="T10" fmla="*/ 50 w 126"/>
                    <a:gd name="T11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6" h="94">
                      <a:moveTo>
                        <a:pt x="50" y="94"/>
                      </a:moveTo>
                      <a:cubicBezTo>
                        <a:pt x="71" y="94"/>
                        <a:pt x="89" y="91"/>
                        <a:pt x="107" y="83"/>
                      </a:cubicBezTo>
                      <a:cubicBezTo>
                        <a:pt x="126" y="74"/>
                        <a:pt x="97" y="74"/>
                        <a:pt x="110" y="55"/>
                      </a:cubicBezTo>
                      <a:cubicBezTo>
                        <a:pt x="123" y="35"/>
                        <a:pt x="79" y="33"/>
                        <a:pt x="76" y="40"/>
                      </a:cubicBezTo>
                      <a:cubicBezTo>
                        <a:pt x="73" y="46"/>
                        <a:pt x="17" y="0"/>
                        <a:pt x="9" y="15"/>
                      </a:cubicBezTo>
                      <a:cubicBezTo>
                        <a:pt x="0" y="30"/>
                        <a:pt x="29" y="94"/>
                        <a:pt x="50" y="94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54" name="Freeform 148">
                  <a:extLst>
                    <a:ext uri="{FF2B5EF4-FFF2-40B4-BE49-F238E27FC236}">
                      <a16:creationId xmlns:a16="http://schemas.microsoft.com/office/drawing/2014/main" id="{0E1EB944-6D9A-44B9-BC54-821042DC97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2585" y="1743071"/>
                  <a:ext cx="206375" cy="153988"/>
                </a:xfrm>
                <a:custGeom>
                  <a:avLst/>
                  <a:gdLst>
                    <a:gd name="T0" fmla="*/ 347 w 380"/>
                    <a:gd name="T1" fmla="*/ 156 h 282"/>
                    <a:gd name="T2" fmla="*/ 316 w 380"/>
                    <a:gd name="T3" fmla="*/ 131 h 282"/>
                    <a:gd name="T4" fmla="*/ 301 w 380"/>
                    <a:gd name="T5" fmla="*/ 96 h 282"/>
                    <a:gd name="T6" fmla="*/ 279 w 380"/>
                    <a:gd name="T7" fmla="*/ 90 h 282"/>
                    <a:gd name="T8" fmla="*/ 249 w 380"/>
                    <a:gd name="T9" fmla="*/ 73 h 282"/>
                    <a:gd name="T10" fmla="*/ 147 w 380"/>
                    <a:gd name="T11" fmla="*/ 9 h 282"/>
                    <a:gd name="T12" fmla="*/ 137 w 380"/>
                    <a:gd name="T13" fmla="*/ 0 h 282"/>
                    <a:gd name="T14" fmla="*/ 108 w 380"/>
                    <a:gd name="T15" fmla="*/ 8 h 282"/>
                    <a:gd name="T16" fmla="*/ 94 w 380"/>
                    <a:gd name="T17" fmla="*/ 17 h 282"/>
                    <a:gd name="T18" fmla="*/ 73 w 380"/>
                    <a:gd name="T19" fmla="*/ 32 h 282"/>
                    <a:gd name="T20" fmla="*/ 46 w 380"/>
                    <a:gd name="T21" fmla="*/ 50 h 282"/>
                    <a:gd name="T22" fmla="*/ 52 w 380"/>
                    <a:gd name="T23" fmla="*/ 91 h 282"/>
                    <a:gd name="T24" fmla="*/ 35 w 380"/>
                    <a:gd name="T25" fmla="*/ 110 h 282"/>
                    <a:gd name="T26" fmla="*/ 23 w 380"/>
                    <a:gd name="T27" fmla="*/ 129 h 282"/>
                    <a:gd name="T28" fmla="*/ 54 w 380"/>
                    <a:gd name="T29" fmla="*/ 169 h 282"/>
                    <a:gd name="T30" fmla="*/ 149 w 380"/>
                    <a:gd name="T31" fmla="*/ 172 h 282"/>
                    <a:gd name="T32" fmla="*/ 92 w 380"/>
                    <a:gd name="T33" fmla="*/ 204 h 282"/>
                    <a:gd name="T34" fmla="*/ 137 w 380"/>
                    <a:gd name="T35" fmla="*/ 244 h 282"/>
                    <a:gd name="T36" fmla="*/ 213 w 380"/>
                    <a:gd name="T37" fmla="*/ 269 h 282"/>
                    <a:gd name="T38" fmla="*/ 259 w 380"/>
                    <a:gd name="T39" fmla="*/ 267 h 282"/>
                    <a:gd name="T40" fmla="*/ 291 w 380"/>
                    <a:gd name="T41" fmla="*/ 225 h 282"/>
                    <a:gd name="T42" fmla="*/ 324 w 380"/>
                    <a:gd name="T43" fmla="*/ 194 h 282"/>
                    <a:gd name="T44" fmla="*/ 378 w 380"/>
                    <a:gd name="T45" fmla="*/ 172 h 282"/>
                    <a:gd name="T46" fmla="*/ 347 w 380"/>
                    <a:gd name="T47" fmla="*/ 156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80" h="282">
                      <a:moveTo>
                        <a:pt x="347" y="156"/>
                      </a:moveTo>
                      <a:cubicBezTo>
                        <a:pt x="321" y="159"/>
                        <a:pt x="304" y="148"/>
                        <a:pt x="316" y="131"/>
                      </a:cubicBezTo>
                      <a:cubicBezTo>
                        <a:pt x="327" y="115"/>
                        <a:pt x="287" y="110"/>
                        <a:pt x="301" y="96"/>
                      </a:cubicBezTo>
                      <a:cubicBezTo>
                        <a:pt x="316" y="83"/>
                        <a:pt x="274" y="70"/>
                        <a:pt x="279" y="90"/>
                      </a:cubicBezTo>
                      <a:cubicBezTo>
                        <a:pt x="283" y="110"/>
                        <a:pt x="253" y="91"/>
                        <a:pt x="249" y="73"/>
                      </a:cubicBezTo>
                      <a:cubicBezTo>
                        <a:pt x="244" y="55"/>
                        <a:pt x="186" y="48"/>
                        <a:pt x="147" y="9"/>
                      </a:cubicBezTo>
                      <a:cubicBezTo>
                        <a:pt x="144" y="5"/>
                        <a:pt x="141" y="2"/>
                        <a:pt x="137" y="0"/>
                      </a:cubicBezTo>
                      <a:cubicBezTo>
                        <a:pt x="128" y="3"/>
                        <a:pt x="118" y="6"/>
                        <a:pt x="108" y="8"/>
                      </a:cubicBezTo>
                      <a:cubicBezTo>
                        <a:pt x="111" y="13"/>
                        <a:pt x="106" y="18"/>
                        <a:pt x="94" y="17"/>
                      </a:cubicBezTo>
                      <a:cubicBezTo>
                        <a:pt x="76" y="15"/>
                        <a:pt x="43" y="19"/>
                        <a:pt x="73" y="32"/>
                      </a:cubicBezTo>
                      <a:cubicBezTo>
                        <a:pt x="103" y="45"/>
                        <a:pt x="70" y="50"/>
                        <a:pt x="46" y="50"/>
                      </a:cubicBezTo>
                      <a:cubicBezTo>
                        <a:pt x="22" y="50"/>
                        <a:pt x="20" y="86"/>
                        <a:pt x="52" y="91"/>
                      </a:cubicBezTo>
                      <a:cubicBezTo>
                        <a:pt x="83" y="96"/>
                        <a:pt x="60" y="118"/>
                        <a:pt x="35" y="110"/>
                      </a:cubicBezTo>
                      <a:cubicBezTo>
                        <a:pt x="9" y="101"/>
                        <a:pt x="0" y="116"/>
                        <a:pt x="23" y="129"/>
                      </a:cubicBezTo>
                      <a:cubicBezTo>
                        <a:pt x="44" y="142"/>
                        <a:pt x="32" y="158"/>
                        <a:pt x="54" y="169"/>
                      </a:cubicBezTo>
                      <a:cubicBezTo>
                        <a:pt x="77" y="181"/>
                        <a:pt x="143" y="154"/>
                        <a:pt x="149" y="172"/>
                      </a:cubicBezTo>
                      <a:cubicBezTo>
                        <a:pt x="154" y="191"/>
                        <a:pt x="82" y="192"/>
                        <a:pt x="92" y="204"/>
                      </a:cubicBezTo>
                      <a:cubicBezTo>
                        <a:pt x="102" y="216"/>
                        <a:pt x="143" y="234"/>
                        <a:pt x="137" y="244"/>
                      </a:cubicBezTo>
                      <a:cubicBezTo>
                        <a:pt x="132" y="254"/>
                        <a:pt x="206" y="282"/>
                        <a:pt x="213" y="269"/>
                      </a:cubicBezTo>
                      <a:cubicBezTo>
                        <a:pt x="220" y="255"/>
                        <a:pt x="240" y="259"/>
                        <a:pt x="259" y="267"/>
                      </a:cubicBezTo>
                      <a:cubicBezTo>
                        <a:pt x="277" y="275"/>
                        <a:pt x="279" y="216"/>
                        <a:pt x="291" y="225"/>
                      </a:cubicBezTo>
                      <a:cubicBezTo>
                        <a:pt x="304" y="235"/>
                        <a:pt x="303" y="204"/>
                        <a:pt x="324" y="194"/>
                      </a:cubicBezTo>
                      <a:cubicBezTo>
                        <a:pt x="346" y="184"/>
                        <a:pt x="376" y="184"/>
                        <a:pt x="378" y="172"/>
                      </a:cubicBezTo>
                      <a:cubicBezTo>
                        <a:pt x="380" y="164"/>
                        <a:pt x="373" y="153"/>
                        <a:pt x="347" y="156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55" name="Freeform 149">
                  <a:extLst>
                    <a:ext uri="{FF2B5EF4-FFF2-40B4-BE49-F238E27FC236}">
                      <a16:creationId xmlns:a16="http://schemas.microsoft.com/office/drawing/2014/main" id="{B00DF543-97A6-4372-B5D1-D84A7DDB3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0998" y="1935159"/>
                  <a:ext cx="304800" cy="111125"/>
                </a:xfrm>
                <a:custGeom>
                  <a:avLst/>
                  <a:gdLst>
                    <a:gd name="T0" fmla="*/ 545 w 560"/>
                    <a:gd name="T1" fmla="*/ 163 h 202"/>
                    <a:gd name="T2" fmla="*/ 545 w 560"/>
                    <a:gd name="T3" fmla="*/ 163 h 202"/>
                    <a:gd name="T4" fmla="*/ 546 w 560"/>
                    <a:gd name="T5" fmla="*/ 157 h 202"/>
                    <a:gd name="T6" fmla="*/ 556 w 560"/>
                    <a:gd name="T7" fmla="*/ 141 h 202"/>
                    <a:gd name="T8" fmla="*/ 560 w 560"/>
                    <a:gd name="T9" fmla="*/ 124 h 202"/>
                    <a:gd name="T10" fmla="*/ 384 w 560"/>
                    <a:gd name="T11" fmla="*/ 114 h 202"/>
                    <a:gd name="T12" fmla="*/ 293 w 560"/>
                    <a:gd name="T13" fmla="*/ 119 h 202"/>
                    <a:gd name="T14" fmla="*/ 240 w 560"/>
                    <a:gd name="T15" fmla="*/ 101 h 202"/>
                    <a:gd name="T16" fmla="*/ 250 w 560"/>
                    <a:gd name="T17" fmla="*/ 66 h 202"/>
                    <a:gd name="T18" fmla="*/ 164 w 560"/>
                    <a:gd name="T19" fmla="*/ 36 h 202"/>
                    <a:gd name="T20" fmla="*/ 96 w 560"/>
                    <a:gd name="T21" fmla="*/ 13 h 202"/>
                    <a:gd name="T22" fmla="*/ 14 w 560"/>
                    <a:gd name="T23" fmla="*/ 26 h 202"/>
                    <a:gd name="T24" fmla="*/ 116 w 560"/>
                    <a:gd name="T25" fmla="*/ 61 h 202"/>
                    <a:gd name="T26" fmla="*/ 158 w 560"/>
                    <a:gd name="T27" fmla="*/ 99 h 202"/>
                    <a:gd name="T28" fmla="*/ 160 w 560"/>
                    <a:gd name="T29" fmla="*/ 157 h 202"/>
                    <a:gd name="T30" fmla="*/ 197 w 560"/>
                    <a:gd name="T31" fmla="*/ 180 h 202"/>
                    <a:gd name="T32" fmla="*/ 250 w 560"/>
                    <a:gd name="T33" fmla="*/ 189 h 202"/>
                    <a:gd name="T34" fmla="*/ 273 w 560"/>
                    <a:gd name="T35" fmla="*/ 177 h 202"/>
                    <a:gd name="T36" fmla="*/ 380 w 560"/>
                    <a:gd name="T37" fmla="*/ 200 h 202"/>
                    <a:gd name="T38" fmla="*/ 451 w 560"/>
                    <a:gd name="T39" fmla="*/ 180 h 202"/>
                    <a:gd name="T40" fmla="*/ 511 w 560"/>
                    <a:gd name="T41" fmla="*/ 192 h 202"/>
                    <a:gd name="T42" fmla="*/ 545 w 560"/>
                    <a:gd name="T43" fmla="*/ 163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60" h="202">
                      <a:moveTo>
                        <a:pt x="545" y="163"/>
                      </a:moveTo>
                      <a:cubicBezTo>
                        <a:pt x="545" y="163"/>
                        <a:pt x="545" y="163"/>
                        <a:pt x="545" y="163"/>
                      </a:cubicBezTo>
                      <a:cubicBezTo>
                        <a:pt x="546" y="161"/>
                        <a:pt x="546" y="159"/>
                        <a:pt x="546" y="157"/>
                      </a:cubicBezTo>
                      <a:cubicBezTo>
                        <a:pt x="548" y="151"/>
                        <a:pt x="552" y="145"/>
                        <a:pt x="556" y="141"/>
                      </a:cubicBezTo>
                      <a:cubicBezTo>
                        <a:pt x="556" y="135"/>
                        <a:pt x="558" y="129"/>
                        <a:pt x="560" y="124"/>
                      </a:cubicBezTo>
                      <a:cubicBezTo>
                        <a:pt x="534" y="108"/>
                        <a:pt x="408" y="98"/>
                        <a:pt x="384" y="114"/>
                      </a:cubicBezTo>
                      <a:cubicBezTo>
                        <a:pt x="357" y="132"/>
                        <a:pt x="314" y="106"/>
                        <a:pt x="293" y="119"/>
                      </a:cubicBezTo>
                      <a:cubicBezTo>
                        <a:pt x="271" y="132"/>
                        <a:pt x="278" y="103"/>
                        <a:pt x="240" y="101"/>
                      </a:cubicBezTo>
                      <a:cubicBezTo>
                        <a:pt x="201" y="99"/>
                        <a:pt x="243" y="76"/>
                        <a:pt x="250" y="66"/>
                      </a:cubicBezTo>
                      <a:cubicBezTo>
                        <a:pt x="257" y="56"/>
                        <a:pt x="191" y="30"/>
                        <a:pt x="164" y="36"/>
                      </a:cubicBezTo>
                      <a:cubicBezTo>
                        <a:pt x="137" y="43"/>
                        <a:pt x="121" y="26"/>
                        <a:pt x="96" y="13"/>
                      </a:cubicBezTo>
                      <a:cubicBezTo>
                        <a:pt x="70" y="0"/>
                        <a:pt x="0" y="3"/>
                        <a:pt x="14" y="26"/>
                      </a:cubicBezTo>
                      <a:cubicBezTo>
                        <a:pt x="24" y="43"/>
                        <a:pt x="107" y="78"/>
                        <a:pt x="116" y="61"/>
                      </a:cubicBezTo>
                      <a:cubicBezTo>
                        <a:pt x="124" y="45"/>
                        <a:pt x="146" y="81"/>
                        <a:pt x="158" y="99"/>
                      </a:cubicBezTo>
                      <a:cubicBezTo>
                        <a:pt x="171" y="118"/>
                        <a:pt x="150" y="124"/>
                        <a:pt x="160" y="157"/>
                      </a:cubicBezTo>
                      <a:cubicBezTo>
                        <a:pt x="170" y="190"/>
                        <a:pt x="181" y="167"/>
                        <a:pt x="197" y="180"/>
                      </a:cubicBezTo>
                      <a:cubicBezTo>
                        <a:pt x="213" y="194"/>
                        <a:pt x="237" y="202"/>
                        <a:pt x="250" y="189"/>
                      </a:cubicBezTo>
                      <a:cubicBezTo>
                        <a:pt x="263" y="175"/>
                        <a:pt x="268" y="166"/>
                        <a:pt x="273" y="177"/>
                      </a:cubicBezTo>
                      <a:cubicBezTo>
                        <a:pt x="280" y="196"/>
                        <a:pt x="311" y="199"/>
                        <a:pt x="380" y="200"/>
                      </a:cubicBezTo>
                      <a:cubicBezTo>
                        <a:pt x="448" y="202"/>
                        <a:pt x="431" y="167"/>
                        <a:pt x="451" y="180"/>
                      </a:cubicBezTo>
                      <a:cubicBezTo>
                        <a:pt x="465" y="189"/>
                        <a:pt x="490" y="192"/>
                        <a:pt x="511" y="192"/>
                      </a:cubicBezTo>
                      <a:cubicBezTo>
                        <a:pt x="515" y="176"/>
                        <a:pt x="529" y="163"/>
                        <a:pt x="545" y="163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56" name="Freeform 150">
                  <a:extLst>
                    <a:ext uri="{FF2B5EF4-FFF2-40B4-BE49-F238E27FC236}">
                      <a16:creationId xmlns:a16="http://schemas.microsoft.com/office/drawing/2014/main" id="{51CDE846-CC08-4FB0-9CE6-4CF63C766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7835" y="1654171"/>
                  <a:ext cx="550863" cy="322263"/>
                </a:xfrm>
                <a:custGeom>
                  <a:avLst/>
                  <a:gdLst>
                    <a:gd name="T0" fmla="*/ 913 w 1012"/>
                    <a:gd name="T1" fmla="*/ 39 h 593"/>
                    <a:gd name="T2" fmla="*/ 905 w 1012"/>
                    <a:gd name="T3" fmla="*/ 32 h 593"/>
                    <a:gd name="T4" fmla="*/ 902 w 1012"/>
                    <a:gd name="T5" fmla="*/ 29 h 593"/>
                    <a:gd name="T6" fmla="*/ 891 w 1012"/>
                    <a:gd name="T7" fmla="*/ 23 h 593"/>
                    <a:gd name="T8" fmla="*/ 851 w 1012"/>
                    <a:gd name="T9" fmla="*/ 16 h 593"/>
                    <a:gd name="T10" fmla="*/ 833 w 1012"/>
                    <a:gd name="T11" fmla="*/ 20 h 593"/>
                    <a:gd name="T12" fmla="*/ 798 w 1012"/>
                    <a:gd name="T13" fmla="*/ 20 h 593"/>
                    <a:gd name="T14" fmla="*/ 737 w 1012"/>
                    <a:gd name="T15" fmla="*/ 2 h 593"/>
                    <a:gd name="T16" fmla="*/ 702 w 1012"/>
                    <a:gd name="T17" fmla="*/ 28 h 593"/>
                    <a:gd name="T18" fmla="*/ 614 w 1012"/>
                    <a:gd name="T19" fmla="*/ 25 h 593"/>
                    <a:gd name="T20" fmla="*/ 483 w 1012"/>
                    <a:gd name="T21" fmla="*/ 5 h 593"/>
                    <a:gd name="T22" fmla="*/ 377 w 1012"/>
                    <a:gd name="T23" fmla="*/ 14 h 593"/>
                    <a:gd name="T24" fmla="*/ 339 w 1012"/>
                    <a:gd name="T25" fmla="*/ 42 h 593"/>
                    <a:gd name="T26" fmla="*/ 248 w 1012"/>
                    <a:gd name="T27" fmla="*/ 67 h 593"/>
                    <a:gd name="T28" fmla="*/ 161 w 1012"/>
                    <a:gd name="T29" fmla="*/ 82 h 593"/>
                    <a:gd name="T30" fmla="*/ 90 w 1012"/>
                    <a:gd name="T31" fmla="*/ 91 h 593"/>
                    <a:gd name="T32" fmla="*/ 14 w 1012"/>
                    <a:gd name="T33" fmla="*/ 114 h 593"/>
                    <a:gd name="T34" fmla="*/ 20 w 1012"/>
                    <a:gd name="T35" fmla="*/ 130 h 593"/>
                    <a:gd name="T36" fmla="*/ 51 w 1012"/>
                    <a:gd name="T37" fmla="*/ 149 h 593"/>
                    <a:gd name="T38" fmla="*/ 71 w 1012"/>
                    <a:gd name="T39" fmla="*/ 197 h 593"/>
                    <a:gd name="T40" fmla="*/ 162 w 1012"/>
                    <a:gd name="T41" fmla="*/ 219 h 593"/>
                    <a:gd name="T42" fmla="*/ 288 w 1012"/>
                    <a:gd name="T43" fmla="*/ 222 h 593"/>
                    <a:gd name="T44" fmla="*/ 391 w 1012"/>
                    <a:gd name="T45" fmla="*/ 216 h 593"/>
                    <a:gd name="T46" fmla="*/ 325 w 1012"/>
                    <a:gd name="T47" fmla="*/ 292 h 593"/>
                    <a:gd name="T48" fmla="*/ 170 w 1012"/>
                    <a:gd name="T49" fmla="*/ 247 h 593"/>
                    <a:gd name="T50" fmla="*/ 231 w 1012"/>
                    <a:gd name="T51" fmla="*/ 351 h 593"/>
                    <a:gd name="T52" fmla="*/ 207 w 1012"/>
                    <a:gd name="T53" fmla="*/ 376 h 593"/>
                    <a:gd name="T54" fmla="*/ 201 w 1012"/>
                    <a:gd name="T55" fmla="*/ 421 h 593"/>
                    <a:gd name="T56" fmla="*/ 231 w 1012"/>
                    <a:gd name="T57" fmla="*/ 494 h 593"/>
                    <a:gd name="T58" fmla="*/ 133 w 1012"/>
                    <a:gd name="T59" fmla="*/ 456 h 593"/>
                    <a:gd name="T60" fmla="*/ 127 w 1012"/>
                    <a:gd name="T61" fmla="*/ 515 h 593"/>
                    <a:gd name="T62" fmla="*/ 167 w 1012"/>
                    <a:gd name="T63" fmla="*/ 567 h 593"/>
                    <a:gd name="T64" fmla="*/ 290 w 1012"/>
                    <a:gd name="T65" fmla="*/ 562 h 593"/>
                    <a:gd name="T66" fmla="*/ 389 w 1012"/>
                    <a:gd name="T67" fmla="*/ 575 h 593"/>
                    <a:gd name="T68" fmla="*/ 436 w 1012"/>
                    <a:gd name="T69" fmla="*/ 559 h 593"/>
                    <a:gd name="T70" fmla="*/ 444 w 1012"/>
                    <a:gd name="T71" fmla="*/ 544 h 593"/>
                    <a:gd name="T72" fmla="*/ 401 w 1012"/>
                    <a:gd name="T73" fmla="*/ 529 h 593"/>
                    <a:gd name="T74" fmla="*/ 335 w 1012"/>
                    <a:gd name="T75" fmla="*/ 492 h 593"/>
                    <a:gd name="T76" fmla="*/ 425 w 1012"/>
                    <a:gd name="T77" fmla="*/ 452 h 593"/>
                    <a:gd name="T78" fmla="*/ 501 w 1012"/>
                    <a:gd name="T79" fmla="*/ 443 h 593"/>
                    <a:gd name="T80" fmla="*/ 523 w 1012"/>
                    <a:gd name="T81" fmla="*/ 397 h 593"/>
                    <a:gd name="T82" fmla="*/ 547 w 1012"/>
                    <a:gd name="T83" fmla="*/ 363 h 593"/>
                    <a:gd name="T84" fmla="*/ 536 w 1012"/>
                    <a:gd name="T85" fmla="*/ 328 h 593"/>
                    <a:gd name="T86" fmla="*/ 629 w 1012"/>
                    <a:gd name="T87" fmla="*/ 300 h 593"/>
                    <a:gd name="T88" fmla="*/ 685 w 1012"/>
                    <a:gd name="T89" fmla="*/ 245 h 593"/>
                    <a:gd name="T90" fmla="*/ 721 w 1012"/>
                    <a:gd name="T91" fmla="*/ 235 h 593"/>
                    <a:gd name="T92" fmla="*/ 875 w 1012"/>
                    <a:gd name="T93" fmla="*/ 151 h 593"/>
                    <a:gd name="T94" fmla="*/ 855 w 1012"/>
                    <a:gd name="T95" fmla="*/ 125 h 593"/>
                    <a:gd name="T96" fmla="*/ 962 w 1012"/>
                    <a:gd name="T97" fmla="*/ 5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12" h="593">
                      <a:moveTo>
                        <a:pt x="962" y="55"/>
                      </a:moveTo>
                      <a:cubicBezTo>
                        <a:pt x="941" y="59"/>
                        <a:pt x="918" y="53"/>
                        <a:pt x="913" y="39"/>
                      </a:cubicBezTo>
                      <a:cubicBezTo>
                        <a:pt x="913" y="39"/>
                        <a:pt x="913" y="39"/>
                        <a:pt x="912" y="39"/>
                      </a:cubicBezTo>
                      <a:cubicBezTo>
                        <a:pt x="910" y="36"/>
                        <a:pt x="907" y="34"/>
                        <a:pt x="905" y="32"/>
                      </a:cubicBezTo>
                      <a:cubicBezTo>
                        <a:pt x="905" y="31"/>
                        <a:pt x="904" y="31"/>
                        <a:pt x="904" y="31"/>
                      </a:cubicBezTo>
                      <a:cubicBezTo>
                        <a:pt x="903" y="30"/>
                        <a:pt x="902" y="30"/>
                        <a:pt x="902" y="29"/>
                      </a:cubicBezTo>
                      <a:cubicBezTo>
                        <a:pt x="899" y="27"/>
                        <a:pt x="896" y="25"/>
                        <a:pt x="893" y="24"/>
                      </a:cubicBezTo>
                      <a:cubicBezTo>
                        <a:pt x="892" y="24"/>
                        <a:pt x="892" y="23"/>
                        <a:pt x="891" y="23"/>
                      </a:cubicBezTo>
                      <a:cubicBezTo>
                        <a:pt x="883" y="24"/>
                        <a:pt x="875" y="25"/>
                        <a:pt x="875" y="20"/>
                      </a:cubicBezTo>
                      <a:cubicBezTo>
                        <a:pt x="874" y="15"/>
                        <a:pt x="865" y="14"/>
                        <a:pt x="851" y="16"/>
                      </a:cubicBezTo>
                      <a:cubicBezTo>
                        <a:pt x="846" y="19"/>
                        <a:pt x="841" y="20"/>
                        <a:pt x="835" y="20"/>
                      </a:cubicBezTo>
                      <a:cubicBezTo>
                        <a:pt x="833" y="20"/>
                        <a:pt x="833" y="20"/>
                        <a:pt x="833" y="20"/>
                      </a:cubicBezTo>
                      <a:cubicBezTo>
                        <a:pt x="823" y="23"/>
                        <a:pt x="813" y="27"/>
                        <a:pt x="802" y="32"/>
                      </a:cubicBezTo>
                      <a:cubicBezTo>
                        <a:pt x="776" y="43"/>
                        <a:pt x="785" y="31"/>
                        <a:pt x="798" y="20"/>
                      </a:cubicBezTo>
                      <a:cubicBezTo>
                        <a:pt x="787" y="19"/>
                        <a:pt x="777" y="13"/>
                        <a:pt x="772" y="4"/>
                      </a:cubicBezTo>
                      <a:cubicBezTo>
                        <a:pt x="760" y="4"/>
                        <a:pt x="748" y="3"/>
                        <a:pt x="737" y="2"/>
                      </a:cubicBezTo>
                      <a:cubicBezTo>
                        <a:pt x="736" y="4"/>
                        <a:pt x="734" y="7"/>
                        <a:pt x="732" y="10"/>
                      </a:cubicBezTo>
                      <a:cubicBezTo>
                        <a:pt x="727" y="20"/>
                        <a:pt x="714" y="29"/>
                        <a:pt x="702" y="28"/>
                      </a:cubicBezTo>
                      <a:cubicBezTo>
                        <a:pt x="683" y="26"/>
                        <a:pt x="667" y="20"/>
                        <a:pt x="655" y="10"/>
                      </a:cubicBezTo>
                      <a:cubicBezTo>
                        <a:pt x="643" y="18"/>
                        <a:pt x="629" y="23"/>
                        <a:pt x="614" y="25"/>
                      </a:cubicBezTo>
                      <a:cubicBezTo>
                        <a:pt x="583" y="27"/>
                        <a:pt x="553" y="15"/>
                        <a:pt x="522" y="23"/>
                      </a:cubicBezTo>
                      <a:cubicBezTo>
                        <a:pt x="504" y="27"/>
                        <a:pt x="490" y="18"/>
                        <a:pt x="483" y="5"/>
                      </a:cubicBezTo>
                      <a:cubicBezTo>
                        <a:pt x="456" y="2"/>
                        <a:pt x="467" y="33"/>
                        <a:pt x="435" y="17"/>
                      </a:cubicBezTo>
                      <a:cubicBezTo>
                        <a:pt x="402" y="0"/>
                        <a:pt x="367" y="9"/>
                        <a:pt x="377" y="14"/>
                      </a:cubicBezTo>
                      <a:cubicBezTo>
                        <a:pt x="387" y="19"/>
                        <a:pt x="374" y="29"/>
                        <a:pt x="359" y="24"/>
                      </a:cubicBezTo>
                      <a:cubicBezTo>
                        <a:pt x="345" y="19"/>
                        <a:pt x="332" y="25"/>
                        <a:pt x="339" y="42"/>
                      </a:cubicBezTo>
                      <a:cubicBezTo>
                        <a:pt x="347" y="58"/>
                        <a:pt x="287" y="37"/>
                        <a:pt x="287" y="55"/>
                      </a:cubicBezTo>
                      <a:cubicBezTo>
                        <a:pt x="287" y="73"/>
                        <a:pt x="265" y="83"/>
                        <a:pt x="248" y="67"/>
                      </a:cubicBezTo>
                      <a:cubicBezTo>
                        <a:pt x="231" y="50"/>
                        <a:pt x="177" y="45"/>
                        <a:pt x="192" y="60"/>
                      </a:cubicBezTo>
                      <a:cubicBezTo>
                        <a:pt x="208" y="75"/>
                        <a:pt x="144" y="67"/>
                        <a:pt x="161" y="82"/>
                      </a:cubicBezTo>
                      <a:cubicBezTo>
                        <a:pt x="178" y="96"/>
                        <a:pt x="140" y="108"/>
                        <a:pt x="140" y="100"/>
                      </a:cubicBezTo>
                      <a:cubicBezTo>
                        <a:pt x="140" y="91"/>
                        <a:pt x="104" y="77"/>
                        <a:pt x="90" y="91"/>
                      </a:cubicBezTo>
                      <a:cubicBezTo>
                        <a:pt x="75" y="106"/>
                        <a:pt x="71" y="125"/>
                        <a:pt x="64" y="115"/>
                      </a:cubicBezTo>
                      <a:cubicBezTo>
                        <a:pt x="58" y="107"/>
                        <a:pt x="38" y="107"/>
                        <a:pt x="14" y="114"/>
                      </a:cubicBezTo>
                      <a:cubicBezTo>
                        <a:pt x="9" y="121"/>
                        <a:pt x="4" y="130"/>
                        <a:pt x="0" y="137"/>
                      </a:cubicBezTo>
                      <a:cubicBezTo>
                        <a:pt x="6" y="136"/>
                        <a:pt x="14" y="134"/>
                        <a:pt x="20" y="130"/>
                      </a:cubicBezTo>
                      <a:cubicBezTo>
                        <a:pt x="40" y="115"/>
                        <a:pt x="55" y="125"/>
                        <a:pt x="38" y="134"/>
                      </a:cubicBezTo>
                      <a:cubicBezTo>
                        <a:pt x="21" y="144"/>
                        <a:pt x="27" y="151"/>
                        <a:pt x="51" y="149"/>
                      </a:cubicBezTo>
                      <a:cubicBezTo>
                        <a:pt x="75" y="148"/>
                        <a:pt x="41" y="158"/>
                        <a:pt x="41" y="174"/>
                      </a:cubicBezTo>
                      <a:cubicBezTo>
                        <a:pt x="41" y="191"/>
                        <a:pt x="70" y="181"/>
                        <a:pt x="71" y="197"/>
                      </a:cubicBezTo>
                      <a:cubicBezTo>
                        <a:pt x="73" y="214"/>
                        <a:pt x="134" y="221"/>
                        <a:pt x="153" y="201"/>
                      </a:cubicBezTo>
                      <a:cubicBezTo>
                        <a:pt x="171" y="181"/>
                        <a:pt x="164" y="206"/>
                        <a:pt x="162" y="219"/>
                      </a:cubicBezTo>
                      <a:cubicBezTo>
                        <a:pt x="161" y="232"/>
                        <a:pt x="250" y="244"/>
                        <a:pt x="254" y="227"/>
                      </a:cubicBezTo>
                      <a:cubicBezTo>
                        <a:pt x="258" y="211"/>
                        <a:pt x="271" y="217"/>
                        <a:pt x="288" y="222"/>
                      </a:cubicBezTo>
                      <a:cubicBezTo>
                        <a:pt x="305" y="227"/>
                        <a:pt x="389" y="204"/>
                        <a:pt x="391" y="184"/>
                      </a:cubicBezTo>
                      <a:cubicBezTo>
                        <a:pt x="392" y="164"/>
                        <a:pt x="418" y="194"/>
                        <a:pt x="391" y="216"/>
                      </a:cubicBezTo>
                      <a:cubicBezTo>
                        <a:pt x="364" y="237"/>
                        <a:pt x="309" y="234"/>
                        <a:pt x="285" y="242"/>
                      </a:cubicBezTo>
                      <a:cubicBezTo>
                        <a:pt x="261" y="250"/>
                        <a:pt x="301" y="270"/>
                        <a:pt x="325" y="292"/>
                      </a:cubicBezTo>
                      <a:cubicBezTo>
                        <a:pt x="349" y="313"/>
                        <a:pt x="294" y="302"/>
                        <a:pt x="271" y="274"/>
                      </a:cubicBezTo>
                      <a:cubicBezTo>
                        <a:pt x="248" y="245"/>
                        <a:pt x="197" y="245"/>
                        <a:pt x="170" y="247"/>
                      </a:cubicBezTo>
                      <a:cubicBezTo>
                        <a:pt x="143" y="249"/>
                        <a:pt x="151" y="307"/>
                        <a:pt x="171" y="307"/>
                      </a:cubicBezTo>
                      <a:cubicBezTo>
                        <a:pt x="191" y="307"/>
                        <a:pt x="211" y="315"/>
                        <a:pt x="231" y="351"/>
                      </a:cubicBezTo>
                      <a:cubicBezTo>
                        <a:pt x="251" y="388"/>
                        <a:pt x="294" y="380"/>
                        <a:pt x="294" y="396"/>
                      </a:cubicBezTo>
                      <a:cubicBezTo>
                        <a:pt x="294" y="413"/>
                        <a:pt x="238" y="383"/>
                        <a:pt x="207" y="376"/>
                      </a:cubicBezTo>
                      <a:cubicBezTo>
                        <a:pt x="175" y="370"/>
                        <a:pt x="125" y="393"/>
                        <a:pt x="124" y="419"/>
                      </a:cubicBezTo>
                      <a:cubicBezTo>
                        <a:pt x="123" y="446"/>
                        <a:pt x="170" y="442"/>
                        <a:pt x="201" y="421"/>
                      </a:cubicBezTo>
                      <a:cubicBezTo>
                        <a:pt x="232" y="399"/>
                        <a:pt x="210" y="428"/>
                        <a:pt x="194" y="444"/>
                      </a:cubicBezTo>
                      <a:cubicBezTo>
                        <a:pt x="178" y="461"/>
                        <a:pt x="231" y="474"/>
                        <a:pt x="231" y="494"/>
                      </a:cubicBezTo>
                      <a:cubicBezTo>
                        <a:pt x="231" y="514"/>
                        <a:pt x="192" y="507"/>
                        <a:pt x="188" y="489"/>
                      </a:cubicBezTo>
                      <a:cubicBezTo>
                        <a:pt x="184" y="471"/>
                        <a:pt x="170" y="452"/>
                        <a:pt x="133" y="456"/>
                      </a:cubicBezTo>
                      <a:cubicBezTo>
                        <a:pt x="95" y="459"/>
                        <a:pt x="105" y="489"/>
                        <a:pt x="128" y="492"/>
                      </a:cubicBezTo>
                      <a:cubicBezTo>
                        <a:pt x="151" y="495"/>
                        <a:pt x="153" y="515"/>
                        <a:pt x="127" y="515"/>
                      </a:cubicBezTo>
                      <a:cubicBezTo>
                        <a:pt x="101" y="515"/>
                        <a:pt x="43" y="534"/>
                        <a:pt x="61" y="553"/>
                      </a:cubicBezTo>
                      <a:cubicBezTo>
                        <a:pt x="81" y="575"/>
                        <a:pt x="154" y="553"/>
                        <a:pt x="167" y="567"/>
                      </a:cubicBezTo>
                      <a:cubicBezTo>
                        <a:pt x="180" y="580"/>
                        <a:pt x="215" y="585"/>
                        <a:pt x="224" y="570"/>
                      </a:cubicBezTo>
                      <a:cubicBezTo>
                        <a:pt x="232" y="555"/>
                        <a:pt x="261" y="562"/>
                        <a:pt x="290" y="562"/>
                      </a:cubicBezTo>
                      <a:cubicBezTo>
                        <a:pt x="318" y="562"/>
                        <a:pt x="325" y="567"/>
                        <a:pt x="338" y="580"/>
                      </a:cubicBezTo>
                      <a:cubicBezTo>
                        <a:pt x="351" y="593"/>
                        <a:pt x="374" y="588"/>
                        <a:pt x="389" y="575"/>
                      </a:cubicBezTo>
                      <a:cubicBezTo>
                        <a:pt x="405" y="562"/>
                        <a:pt x="405" y="562"/>
                        <a:pt x="425" y="562"/>
                      </a:cubicBezTo>
                      <a:cubicBezTo>
                        <a:pt x="430" y="562"/>
                        <a:pt x="434" y="561"/>
                        <a:pt x="436" y="559"/>
                      </a:cubicBezTo>
                      <a:cubicBezTo>
                        <a:pt x="437" y="556"/>
                        <a:pt x="439" y="552"/>
                        <a:pt x="440" y="550"/>
                      </a:cubicBezTo>
                      <a:cubicBezTo>
                        <a:pt x="441" y="547"/>
                        <a:pt x="443" y="546"/>
                        <a:pt x="444" y="544"/>
                      </a:cubicBezTo>
                      <a:cubicBezTo>
                        <a:pt x="444" y="539"/>
                        <a:pt x="442" y="534"/>
                        <a:pt x="439" y="529"/>
                      </a:cubicBezTo>
                      <a:cubicBezTo>
                        <a:pt x="429" y="510"/>
                        <a:pt x="404" y="542"/>
                        <a:pt x="401" y="529"/>
                      </a:cubicBezTo>
                      <a:cubicBezTo>
                        <a:pt x="397" y="512"/>
                        <a:pt x="374" y="507"/>
                        <a:pt x="334" y="514"/>
                      </a:cubicBezTo>
                      <a:cubicBezTo>
                        <a:pt x="294" y="520"/>
                        <a:pt x="311" y="484"/>
                        <a:pt x="335" y="492"/>
                      </a:cubicBezTo>
                      <a:cubicBezTo>
                        <a:pt x="359" y="500"/>
                        <a:pt x="392" y="497"/>
                        <a:pt x="419" y="489"/>
                      </a:cubicBezTo>
                      <a:cubicBezTo>
                        <a:pt x="447" y="481"/>
                        <a:pt x="425" y="466"/>
                        <a:pt x="425" y="452"/>
                      </a:cubicBezTo>
                      <a:cubicBezTo>
                        <a:pt x="425" y="439"/>
                        <a:pt x="459" y="447"/>
                        <a:pt x="485" y="447"/>
                      </a:cubicBezTo>
                      <a:cubicBezTo>
                        <a:pt x="490" y="447"/>
                        <a:pt x="495" y="446"/>
                        <a:pt x="501" y="443"/>
                      </a:cubicBezTo>
                      <a:cubicBezTo>
                        <a:pt x="506" y="427"/>
                        <a:pt x="512" y="413"/>
                        <a:pt x="523" y="402"/>
                      </a:cubicBezTo>
                      <a:cubicBezTo>
                        <a:pt x="523" y="401"/>
                        <a:pt x="523" y="399"/>
                        <a:pt x="523" y="397"/>
                      </a:cubicBezTo>
                      <a:cubicBezTo>
                        <a:pt x="523" y="386"/>
                        <a:pt x="530" y="371"/>
                        <a:pt x="541" y="366"/>
                      </a:cubicBezTo>
                      <a:cubicBezTo>
                        <a:pt x="543" y="365"/>
                        <a:pt x="545" y="364"/>
                        <a:pt x="547" y="363"/>
                      </a:cubicBezTo>
                      <a:cubicBezTo>
                        <a:pt x="537" y="345"/>
                        <a:pt x="489" y="350"/>
                        <a:pt x="464" y="350"/>
                      </a:cubicBezTo>
                      <a:cubicBezTo>
                        <a:pt x="435" y="350"/>
                        <a:pt x="482" y="325"/>
                        <a:pt x="536" y="328"/>
                      </a:cubicBezTo>
                      <a:cubicBezTo>
                        <a:pt x="591" y="332"/>
                        <a:pt x="566" y="303"/>
                        <a:pt x="576" y="293"/>
                      </a:cubicBezTo>
                      <a:cubicBezTo>
                        <a:pt x="585" y="285"/>
                        <a:pt x="606" y="300"/>
                        <a:pt x="629" y="300"/>
                      </a:cubicBezTo>
                      <a:cubicBezTo>
                        <a:pt x="640" y="289"/>
                        <a:pt x="650" y="279"/>
                        <a:pt x="651" y="272"/>
                      </a:cubicBezTo>
                      <a:cubicBezTo>
                        <a:pt x="653" y="257"/>
                        <a:pt x="671" y="244"/>
                        <a:pt x="685" y="245"/>
                      </a:cubicBezTo>
                      <a:cubicBezTo>
                        <a:pt x="684" y="250"/>
                        <a:pt x="688" y="248"/>
                        <a:pt x="695" y="239"/>
                      </a:cubicBezTo>
                      <a:cubicBezTo>
                        <a:pt x="704" y="233"/>
                        <a:pt x="713" y="232"/>
                        <a:pt x="721" y="235"/>
                      </a:cubicBezTo>
                      <a:cubicBezTo>
                        <a:pt x="734" y="226"/>
                        <a:pt x="750" y="216"/>
                        <a:pt x="768" y="204"/>
                      </a:cubicBezTo>
                      <a:cubicBezTo>
                        <a:pt x="826" y="166"/>
                        <a:pt x="872" y="173"/>
                        <a:pt x="875" y="151"/>
                      </a:cubicBezTo>
                      <a:cubicBezTo>
                        <a:pt x="878" y="130"/>
                        <a:pt x="793" y="151"/>
                        <a:pt x="779" y="144"/>
                      </a:cubicBezTo>
                      <a:cubicBezTo>
                        <a:pt x="765" y="138"/>
                        <a:pt x="838" y="120"/>
                        <a:pt x="855" y="125"/>
                      </a:cubicBezTo>
                      <a:cubicBezTo>
                        <a:pt x="872" y="130"/>
                        <a:pt x="895" y="125"/>
                        <a:pt x="953" y="91"/>
                      </a:cubicBezTo>
                      <a:cubicBezTo>
                        <a:pt x="1012" y="58"/>
                        <a:pt x="986" y="50"/>
                        <a:pt x="962" y="55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57" name="Freeform 151">
                  <a:extLst>
                    <a:ext uri="{FF2B5EF4-FFF2-40B4-BE49-F238E27FC236}">
                      <a16:creationId xmlns:a16="http://schemas.microsoft.com/office/drawing/2014/main" id="{D27BBBD7-7402-40A0-B185-C271D052A1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6060" y="1941509"/>
                  <a:ext cx="136525" cy="88900"/>
                </a:xfrm>
                <a:custGeom>
                  <a:avLst/>
                  <a:gdLst>
                    <a:gd name="T0" fmla="*/ 198 w 252"/>
                    <a:gd name="T1" fmla="*/ 26 h 163"/>
                    <a:gd name="T2" fmla="*/ 138 w 252"/>
                    <a:gd name="T3" fmla="*/ 11 h 163"/>
                    <a:gd name="T4" fmla="*/ 148 w 252"/>
                    <a:gd name="T5" fmla="*/ 54 h 163"/>
                    <a:gd name="T6" fmla="*/ 111 w 252"/>
                    <a:gd name="T7" fmla="*/ 43 h 163"/>
                    <a:gd name="T8" fmla="*/ 100 w 252"/>
                    <a:gd name="T9" fmla="*/ 69 h 163"/>
                    <a:gd name="T10" fmla="*/ 80 w 252"/>
                    <a:gd name="T11" fmla="*/ 71 h 163"/>
                    <a:gd name="T12" fmla="*/ 27 w 252"/>
                    <a:gd name="T13" fmla="*/ 14 h 163"/>
                    <a:gd name="T14" fmla="*/ 22 w 252"/>
                    <a:gd name="T15" fmla="*/ 61 h 163"/>
                    <a:gd name="T16" fmla="*/ 74 w 252"/>
                    <a:gd name="T17" fmla="*/ 102 h 163"/>
                    <a:gd name="T18" fmla="*/ 151 w 252"/>
                    <a:gd name="T19" fmla="*/ 101 h 163"/>
                    <a:gd name="T20" fmla="*/ 144 w 252"/>
                    <a:gd name="T21" fmla="*/ 147 h 163"/>
                    <a:gd name="T22" fmla="*/ 211 w 252"/>
                    <a:gd name="T23" fmla="*/ 150 h 163"/>
                    <a:gd name="T24" fmla="*/ 238 w 252"/>
                    <a:gd name="T25" fmla="*/ 120 h 163"/>
                    <a:gd name="T26" fmla="*/ 235 w 252"/>
                    <a:gd name="T27" fmla="*/ 82 h 163"/>
                    <a:gd name="T28" fmla="*/ 198 w 252"/>
                    <a:gd name="T29" fmla="*/ 26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2" h="163">
                      <a:moveTo>
                        <a:pt x="198" y="26"/>
                      </a:moveTo>
                      <a:cubicBezTo>
                        <a:pt x="197" y="43"/>
                        <a:pt x="164" y="23"/>
                        <a:pt x="138" y="11"/>
                      </a:cubicBezTo>
                      <a:cubicBezTo>
                        <a:pt x="112" y="0"/>
                        <a:pt x="128" y="34"/>
                        <a:pt x="148" y="54"/>
                      </a:cubicBezTo>
                      <a:cubicBezTo>
                        <a:pt x="168" y="74"/>
                        <a:pt x="138" y="64"/>
                        <a:pt x="111" y="43"/>
                      </a:cubicBezTo>
                      <a:cubicBezTo>
                        <a:pt x="84" y="21"/>
                        <a:pt x="87" y="57"/>
                        <a:pt x="100" y="69"/>
                      </a:cubicBezTo>
                      <a:cubicBezTo>
                        <a:pt x="112" y="81"/>
                        <a:pt x="97" y="97"/>
                        <a:pt x="80" y="71"/>
                      </a:cubicBezTo>
                      <a:cubicBezTo>
                        <a:pt x="62" y="44"/>
                        <a:pt x="54" y="16"/>
                        <a:pt x="27" y="14"/>
                      </a:cubicBezTo>
                      <a:cubicBezTo>
                        <a:pt x="0" y="13"/>
                        <a:pt x="12" y="45"/>
                        <a:pt x="22" y="61"/>
                      </a:cubicBezTo>
                      <a:cubicBezTo>
                        <a:pt x="37" y="82"/>
                        <a:pt x="51" y="87"/>
                        <a:pt x="74" y="102"/>
                      </a:cubicBezTo>
                      <a:cubicBezTo>
                        <a:pt x="97" y="117"/>
                        <a:pt x="134" y="96"/>
                        <a:pt x="151" y="101"/>
                      </a:cubicBezTo>
                      <a:cubicBezTo>
                        <a:pt x="168" y="106"/>
                        <a:pt x="132" y="130"/>
                        <a:pt x="144" y="147"/>
                      </a:cubicBezTo>
                      <a:cubicBezTo>
                        <a:pt x="155" y="163"/>
                        <a:pt x="187" y="152"/>
                        <a:pt x="211" y="150"/>
                      </a:cubicBezTo>
                      <a:cubicBezTo>
                        <a:pt x="235" y="149"/>
                        <a:pt x="224" y="132"/>
                        <a:pt x="238" y="120"/>
                      </a:cubicBezTo>
                      <a:cubicBezTo>
                        <a:pt x="252" y="109"/>
                        <a:pt x="224" y="110"/>
                        <a:pt x="235" y="82"/>
                      </a:cubicBezTo>
                      <a:cubicBezTo>
                        <a:pt x="247" y="54"/>
                        <a:pt x="199" y="9"/>
                        <a:pt x="198" y="26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58" name="Freeform 152">
                  <a:extLst>
                    <a:ext uri="{FF2B5EF4-FFF2-40B4-BE49-F238E27FC236}">
                      <a16:creationId xmlns:a16="http://schemas.microsoft.com/office/drawing/2014/main" id="{ACA76283-DC96-4F22-8677-DAC1A9CB7D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710" y="1973259"/>
                  <a:ext cx="36513" cy="30163"/>
                </a:xfrm>
                <a:custGeom>
                  <a:avLst/>
                  <a:gdLst>
                    <a:gd name="T0" fmla="*/ 13 w 65"/>
                    <a:gd name="T1" fmla="*/ 53 h 56"/>
                    <a:gd name="T2" fmla="*/ 63 w 65"/>
                    <a:gd name="T3" fmla="*/ 15 h 56"/>
                    <a:gd name="T4" fmla="*/ 13 w 65"/>
                    <a:gd name="T5" fmla="*/ 5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5" h="56">
                      <a:moveTo>
                        <a:pt x="13" y="53"/>
                      </a:moveTo>
                      <a:cubicBezTo>
                        <a:pt x="39" y="56"/>
                        <a:pt x="65" y="30"/>
                        <a:pt x="63" y="15"/>
                      </a:cubicBezTo>
                      <a:cubicBezTo>
                        <a:pt x="62" y="0"/>
                        <a:pt x="0" y="51"/>
                        <a:pt x="13" y="53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59" name="Freeform 153">
                  <a:extLst>
                    <a:ext uri="{FF2B5EF4-FFF2-40B4-BE49-F238E27FC236}">
                      <a16:creationId xmlns:a16="http://schemas.microsoft.com/office/drawing/2014/main" id="{A850783C-E548-4F29-8F61-F56CE050A3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9672" y="1911347"/>
                  <a:ext cx="122238" cy="80963"/>
                </a:xfrm>
                <a:custGeom>
                  <a:avLst/>
                  <a:gdLst>
                    <a:gd name="T0" fmla="*/ 215 w 224"/>
                    <a:gd name="T1" fmla="*/ 31 h 149"/>
                    <a:gd name="T2" fmla="*/ 190 w 224"/>
                    <a:gd name="T3" fmla="*/ 14 h 149"/>
                    <a:gd name="T4" fmla="*/ 170 w 224"/>
                    <a:gd name="T5" fmla="*/ 29 h 149"/>
                    <a:gd name="T6" fmla="*/ 127 w 224"/>
                    <a:gd name="T7" fmla="*/ 24 h 149"/>
                    <a:gd name="T8" fmla="*/ 69 w 224"/>
                    <a:gd name="T9" fmla="*/ 59 h 149"/>
                    <a:gd name="T10" fmla="*/ 70 w 224"/>
                    <a:gd name="T11" fmla="*/ 64 h 149"/>
                    <a:gd name="T12" fmla="*/ 35 w 224"/>
                    <a:gd name="T13" fmla="*/ 101 h 149"/>
                    <a:gd name="T14" fmla="*/ 11 w 224"/>
                    <a:gd name="T15" fmla="*/ 98 h 149"/>
                    <a:gd name="T16" fmla="*/ 0 w 224"/>
                    <a:gd name="T17" fmla="*/ 137 h 149"/>
                    <a:gd name="T18" fmla="*/ 14 w 224"/>
                    <a:gd name="T19" fmla="*/ 137 h 149"/>
                    <a:gd name="T20" fmla="*/ 40 w 224"/>
                    <a:gd name="T21" fmla="*/ 119 h 149"/>
                    <a:gd name="T22" fmla="*/ 63 w 224"/>
                    <a:gd name="T23" fmla="*/ 149 h 149"/>
                    <a:gd name="T24" fmla="*/ 90 w 224"/>
                    <a:gd name="T25" fmla="*/ 120 h 149"/>
                    <a:gd name="T26" fmla="*/ 111 w 224"/>
                    <a:gd name="T27" fmla="*/ 104 h 149"/>
                    <a:gd name="T28" fmla="*/ 130 w 224"/>
                    <a:gd name="T29" fmla="*/ 69 h 149"/>
                    <a:gd name="T30" fmla="*/ 140 w 224"/>
                    <a:gd name="T31" fmla="*/ 102 h 149"/>
                    <a:gd name="T32" fmla="*/ 170 w 224"/>
                    <a:gd name="T33" fmla="*/ 94 h 149"/>
                    <a:gd name="T34" fmla="*/ 195 w 224"/>
                    <a:gd name="T35" fmla="*/ 79 h 149"/>
                    <a:gd name="T36" fmla="*/ 195 w 224"/>
                    <a:gd name="T37" fmla="*/ 51 h 149"/>
                    <a:gd name="T38" fmla="*/ 215 w 224"/>
                    <a:gd name="T39" fmla="*/ 3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24" h="149">
                      <a:moveTo>
                        <a:pt x="215" y="31"/>
                      </a:moveTo>
                      <a:cubicBezTo>
                        <a:pt x="224" y="21"/>
                        <a:pt x="204" y="29"/>
                        <a:pt x="190" y="14"/>
                      </a:cubicBezTo>
                      <a:cubicBezTo>
                        <a:pt x="175" y="0"/>
                        <a:pt x="170" y="19"/>
                        <a:pt x="170" y="29"/>
                      </a:cubicBezTo>
                      <a:cubicBezTo>
                        <a:pt x="170" y="39"/>
                        <a:pt x="142" y="31"/>
                        <a:pt x="127" y="24"/>
                      </a:cubicBezTo>
                      <a:cubicBezTo>
                        <a:pt x="111" y="18"/>
                        <a:pt x="92" y="45"/>
                        <a:pt x="69" y="59"/>
                      </a:cubicBezTo>
                      <a:cubicBezTo>
                        <a:pt x="70" y="60"/>
                        <a:pt x="70" y="62"/>
                        <a:pt x="70" y="64"/>
                      </a:cubicBezTo>
                      <a:cubicBezTo>
                        <a:pt x="70" y="82"/>
                        <a:pt x="54" y="103"/>
                        <a:pt x="35" y="101"/>
                      </a:cubicBezTo>
                      <a:cubicBezTo>
                        <a:pt x="27" y="99"/>
                        <a:pt x="19" y="99"/>
                        <a:pt x="11" y="98"/>
                      </a:cubicBezTo>
                      <a:cubicBezTo>
                        <a:pt x="11" y="113"/>
                        <a:pt x="7" y="126"/>
                        <a:pt x="0" y="137"/>
                      </a:cubicBezTo>
                      <a:cubicBezTo>
                        <a:pt x="5" y="135"/>
                        <a:pt x="8" y="135"/>
                        <a:pt x="14" y="137"/>
                      </a:cubicBezTo>
                      <a:cubicBezTo>
                        <a:pt x="29" y="143"/>
                        <a:pt x="33" y="127"/>
                        <a:pt x="40" y="119"/>
                      </a:cubicBezTo>
                      <a:cubicBezTo>
                        <a:pt x="47" y="111"/>
                        <a:pt x="44" y="149"/>
                        <a:pt x="63" y="149"/>
                      </a:cubicBezTo>
                      <a:cubicBezTo>
                        <a:pt x="78" y="149"/>
                        <a:pt x="75" y="109"/>
                        <a:pt x="90" y="120"/>
                      </a:cubicBezTo>
                      <a:cubicBezTo>
                        <a:pt x="104" y="132"/>
                        <a:pt x="108" y="115"/>
                        <a:pt x="111" y="104"/>
                      </a:cubicBezTo>
                      <a:cubicBezTo>
                        <a:pt x="114" y="92"/>
                        <a:pt x="114" y="72"/>
                        <a:pt x="130" y="69"/>
                      </a:cubicBezTo>
                      <a:cubicBezTo>
                        <a:pt x="145" y="66"/>
                        <a:pt x="132" y="87"/>
                        <a:pt x="140" y="102"/>
                      </a:cubicBezTo>
                      <a:cubicBezTo>
                        <a:pt x="150" y="124"/>
                        <a:pt x="168" y="104"/>
                        <a:pt x="170" y="94"/>
                      </a:cubicBezTo>
                      <a:cubicBezTo>
                        <a:pt x="171" y="84"/>
                        <a:pt x="197" y="91"/>
                        <a:pt x="195" y="79"/>
                      </a:cubicBezTo>
                      <a:cubicBezTo>
                        <a:pt x="194" y="67"/>
                        <a:pt x="202" y="64"/>
                        <a:pt x="195" y="51"/>
                      </a:cubicBezTo>
                      <a:cubicBezTo>
                        <a:pt x="188" y="38"/>
                        <a:pt x="207" y="41"/>
                        <a:pt x="215" y="31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60" name="Freeform 154">
                  <a:extLst>
                    <a:ext uri="{FF2B5EF4-FFF2-40B4-BE49-F238E27FC236}">
                      <a16:creationId xmlns:a16="http://schemas.microsoft.com/office/drawing/2014/main" id="{D931F5E8-88CE-4099-A62D-0084B0997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0185" y="1831971"/>
                  <a:ext cx="122238" cy="76200"/>
                </a:xfrm>
                <a:custGeom>
                  <a:avLst/>
                  <a:gdLst>
                    <a:gd name="T0" fmla="*/ 196 w 225"/>
                    <a:gd name="T1" fmla="*/ 78 h 141"/>
                    <a:gd name="T2" fmla="*/ 158 w 225"/>
                    <a:gd name="T3" fmla="*/ 52 h 141"/>
                    <a:gd name="T4" fmla="*/ 123 w 225"/>
                    <a:gd name="T5" fmla="*/ 25 h 141"/>
                    <a:gd name="T6" fmla="*/ 102 w 225"/>
                    <a:gd name="T7" fmla="*/ 22 h 141"/>
                    <a:gd name="T8" fmla="*/ 25 w 225"/>
                    <a:gd name="T9" fmla="*/ 4 h 141"/>
                    <a:gd name="T10" fmla="*/ 6 w 225"/>
                    <a:gd name="T11" fmla="*/ 16 h 141"/>
                    <a:gd name="T12" fmla="*/ 3 w 225"/>
                    <a:gd name="T13" fmla="*/ 16 h 141"/>
                    <a:gd name="T14" fmla="*/ 31 w 225"/>
                    <a:gd name="T15" fmla="*/ 47 h 141"/>
                    <a:gd name="T16" fmla="*/ 73 w 225"/>
                    <a:gd name="T17" fmla="*/ 70 h 141"/>
                    <a:gd name="T18" fmla="*/ 22 w 225"/>
                    <a:gd name="T19" fmla="*/ 80 h 141"/>
                    <a:gd name="T20" fmla="*/ 63 w 225"/>
                    <a:gd name="T21" fmla="*/ 93 h 141"/>
                    <a:gd name="T22" fmla="*/ 149 w 225"/>
                    <a:gd name="T23" fmla="*/ 111 h 141"/>
                    <a:gd name="T24" fmla="*/ 209 w 225"/>
                    <a:gd name="T25" fmla="*/ 120 h 141"/>
                    <a:gd name="T26" fmla="*/ 196 w 225"/>
                    <a:gd name="T27" fmla="*/ 78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5" h="141">
                      <a:moveTo>
                        <a:pt x="196" y="78"/>
                      </a:moveTo>
                      <a:cubicBezTo>
                        <a:pt x="203" y="62"/>
                        <a:pt x="173" y="52"/>
                        <a:pt x="158" y="52"/>
                      </a:cubicBezTo>
                      <a:cubicBezTo>
                        <a:pt x="142" y="52"/>
                        <a:pt x="136" y="19"/>
                        <a:pt x="123" y="25"/>
                      </a:cubicBezTo>
                      <a:cubicBezTo>
                        <a:pt x="110" y="32"/>
                        <a:pt x="102" y="44"/>
                        <a:pt x="102" y="22"/>
                      </a:cubicBezTo>
                      <a:cubicBezTo>
                        <a:pt x="102" y="5"/>
                        <a:pt x="53" y="0"/>
                        <a:pt x="25" y="4"/>
                      </a:cubicBezTo>
                      <a:cubicBezTo>
                        <a:pt x="20" y="9"/>
                        <a:pt x="14" y="14"/>
                        <a:pt x="6" y="16"/>
                      </a:cubicBezTo>
                      <a:cubicBezTo>
                        <a:pt x="5" y="16"/>
                        <a:pt x="4" y="16"/>
                        <a:pt x="3" y="16"/>
                      </a:cubicBezTo>
                      <a:cubicBezTo>
                        <a:pt x="0" y="32"/>
                        <a:pt x="17" y="57"/>
                        <a:pt x="31" y="47"/>
                      </a:cubicBezTo>
                      <a:cubicBezTo>
                        <a:pt x="48" y="34"/>
                        <a:pt x="79" y="55"/>
                        <a:pt x="73" y="70"/>
                      </a:cubicBezTo>
                      <a:cubicBezTo>
                        <a:pt x="68" y="85"/>
                        <a:pt x="18" y="67"/>
                        <a:pt x="22" y="80"/>
                      </a:cubicBezTo>
                      <a:cubicBezTo>
                        <a:pt x="23" y="85"/>
                        <a:pt x="29" y="105"/>
                        <a:pt x="63" y="93"/>
                      </a:cubicBezTo>
                      <a:cubicBezTo>
                        <a:pt x="98" y="82"/>
                        <a:pt x="126" y="90"/>
                        <a:pt x="149" y="111"/>
                      </a:cubicBezTo>
                      <a:cubicBezTo>
                        <a:pt x="172" y="133"/>
                        <a:pt x="193" y="141"/>
                        <a:pt x="209" y="120"/>
                      </a:cubicBezTo>
                      <a:cubicBezTo>
                        <a:pt x="225" y="98"/>
                        <a:pt x="189" y="95"/>
                        <a:pt x="196" y="78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61" name="Freeform 155">
                  <a:extLst>
                    <a:ext uri="{FF2B5EF4-FFF2-40B4-BE49-F238E27FC236}">
                      <a16:creationId xmlns:a16="http://schemas.microsoft.com/office/drawing/2014/main" id="{E6053CFD-0586-46A9-AAFD-C352B6B6F7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0673" y="1795459"/>
                  <a:ext cx="38100" cy="30163"/>
                </a:xfrm>
                <a:custGeom>
                  <a:avLst/>
                  <a:gdLst>
                    <a:gd name="T0" fmla="*/ 60 w 70"/>
                    <a:gd name="T1" fmla="*/ 35 h 55"/>
                    <a:gd name="T2" fmla="*/ 17 w 70"/>
                    <a:gd name="T3" fmla="*/ 17 h 55"/>
                    <a:gd name="T4" fmla="*/ 60 w 70"/>
                    <a:gd name="T5" fmla="*/ 3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0" h="55">
                      <a:moveTo>
                        <a:pt x="60" y="35"/>
                      </a:moveTo>
                      <a:cubicBezTo>
                        <a:pt x="70" y="15"/>
                        <a:pt x="0" y="0"/>
                        <a:pt x="17" y="17"/>
                      </a:cubicBezTo>
                      <a:cubicBezTo>
                        <a:pt x="27" y="27"/>
                        <a:pt x="50" y="55"/>
                        <a:pt x="60" y="35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62" name="Freeform 156">
                  <a:extLst>
                    <a:ext uri="{FF2B5EF4-FFF2-40B4-BE49-F238E27FC236}">
                      <a16:creationId xmlns:a16="http://schemas.microsoft.com/office/drawing/2014/main" id="{7FD961EE-0307-42F8-BEBF-C98D94972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3835" y="1895472"/>
                  <a:ext cx="34925" cy="47625"/>
                </a:xfrm>
                <a:custGeom>
                  <a:avLst/>
                  <a:gdLst>
                    <a:gd name="T0" fmla="*/ 51 w 63"/>
                    <a:gd name="T1" fmla="*/ 70 h 88"/>
                    <a:gd name="T2" fmla="*/ 3 w 63"/>
                    <a:gd name="T3" fmla="*/ 25 h 88"/>
                    <a:gd name="T4" fmla="*/ 51 w 63"/>
                    <a:gd name="T5" fmla="*/ 7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88">
                      <a:moveTo>
                        <a:pt x="51" y="70"/>
                      </a:moveTo>
                      <a:cubicBezTo>
                        <a:pt x="63" y="53"/>
                        <a:pt x="6" y="0"/>
                        <a:pt x="3" y="25"/>
                      </a:cubicBezTo>
                      <a:cubicBezTo>
                        <a:pt x="0" y="50"/>
                        <a:pt x="39" y="88"/>
                        <a:pt x="51" y="70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63" name="Freeform 157">
                  <a:extLst>
                    <a:ext uri="{FF2B5EF4-FFF2-40B4-BE49-F238E27FC236}">
                      <a16:creationId xmlns:a16="http://schemas.microsoft.com/office/drawing/2014/main" id="{8D099DD5-5946-4B52-BE0E-19232ED46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635" y="1951034"/>
                  <a:ext cx="215900" cy="103188"/>
                </a:xfrm>
                <a:custGeom>
                  <a:avLst/>
                  <a:gdLst>
                    <a:gd name="T0" fmla="*/ 375 w 395"/>
                    <a:gd name="T1" fmla="*/ 56 h 191"/>
                    <a:gd name="T2" fmla="*/ 339 w 395"/>
                    <a:gd name="T3" fmla="*/ 71 h 191"/>
                    <a:gd name="T4" fmla="*/ 302 w 395"/>
                    <a:gd name="T5" fmla="*/ 37 h 191"/>
                    <a:gd name="T6" fmla="*/ 296 w 395"/>
                    <a:gd name="T7" fmla="*/ 26 h 191"/>
                    <a:gd name="T8" fmla="*/ 282 w 395"/>
                    <a:gd name="T9" fmla="*/ 16 h 191"/>
                    <a:gd name="T10" fmla="*/ 272 w 395"/>
                    <a:gd name="T11" fmla="*/ 1 h 191"/>
                    <a:gd name="T12" fmla="*/ 270 w 395"/>
                    <a:gd name="T13" fmla="*/ 0 h 191"/>
                    <a:gd name="T14" fmla="*/ 245 w 395"/>
                    <a:gd name="T15" fmla="*/ 38 h 191"/>
                    <a:gd name="T16" fmla="*/ 248 w 395"/>
                    <a:gd name="T17" fmla="*/ 63 h 191"/>
                    <a:gd name="T18" fmla="*/ 272 w 395"/>
                    <a:gd name="T19" fmla="*/ 91 h 191"/>
                    <a:gd name="T20" fmla="*/ 198 w 395"/>
                    <a:gd name="T21" fmla="*/ 76 h 191"/>
                    <a:gd name="T22" fmla="*/ 122 w 395"/>
                    <a:gd name="T23" fmla="*/ 37 h 191"/>
                    <a:gd name="T24" fmla="*/ 88 w 395"/>
                    <a:gd name="T25" fmla="*/ 15 h 191"/>
                    <a:gd name="T26" fmla="*/ 53 w 395"/>
                    <a:gd name="T27" fmla="*/ 38 h 191"/>
                    <a:gd name="T28" fmla="*/ 58 w 395"/>
                    <a:gd name="T29" fmla="*/ 63 h 191"/>
                    <a:gd name="T30" fmla="*/ 55 w 395"/>
                    <a:gd name="T31" fmla="*/ 70 h 191"/>
                    <a:gd name="T32" fmla="*/ 31 w 395"/>
                    <a:gd name="T33" fmla="*/ 94 h 191"/>
                    <a:gd name="T34" fmla="*/ 63 w 395"/>
                    <a:gd name="T35" fmla="*/ 94 h 191"/>
                    <a:gd name="T36" fmla="*/ 6 w 395"/>
                    <a:gd name="T37" fmla="*/ 116 h 191"/>
                    <a:gd name="T38" fmla="*/ 48 w 395"/>
                    <a:gd name="T39" fmla="*/ 129 h 191"/>
                    <a:gd name="T40" fmla="*/ 92 w 395"/>
                    <a:gd name="T41" fmla="*/ 124 h 191"/>
                    <a:gd name="T42" fmla="*/ 118 w 395"/>
                    <a:gd name="T43" fmla="*/ 113 h 191"/>
                    <a:gd name="T44" fmla="*/ 179 w 395"/>
                    <a:gd name="T45" fmla="*/ 118 h 191"/>
                    <a:gd name="T46" fmla="*/ 132 w 395"/>
                    <a:gd name="T47" fmla="*/ 147 h 191"/>
                    <a:gd name="T48" fmla="*/ 130 w 395"/>
                    <a:gd name="T49" fmla="*/ 182 h 191"/>
                    <a:gd name="T50" fmla="*/ 245 w 395"/>
                    <a:gd name="T51" fmla="*/ 141 h 191"/>
                    <a:gd name="T52" fmla="*/ 290 w 395"/>
                    <a:gd name="T53" fmla="*/ 138 h 191"/>
                    <a:gd name="T54" fmla="*/ 363 w 395"/>
                    <a:gd name="T55" fmla="*/ 133 h 191"/>
                    <a:gd name="T56" fmla="*/ 375 w 395"/>
                    <a:gd name="T57" fmla="*/ 56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95" h="191">
                      <a:moveTo>
                        <a:pt x="375" y="56"/>
                      </a:moveTo>
                      <a:cubicBezTo>
                        <a:pt x="355" y="46"/>
                        <a:pt x="355" y="68"/>
                        <a:pt x="339" y="71"/>
                      </a:cubicBezTo>
                      <a:cubicBezTo>
                        <a:pt x="323" y="75"/>
                        <a:pt x="315" y="51"/>
                        <a:pt x="302" y="37"/>
                      </a:cubicBezTo>
                      <a:cubicBezTo>
                        <a:pt x="299" y="33"/>
                        <a:pt x="297" y="30"/>
                        <a:pt x="296" y="26"/>
                      </a:cubicBezTo>
                      <a:cubicBezTo>
                        <a:pt x="291" y="24"/>
                        <a:pt x="286" y="21"/>
                        <a:pt x="282" y="16"/>
                      </a:cubicBezTo>
                      <a:cubicBezTo>
                        <a:pt x="278" y="11"/>
                        <a:pt x="275" y="6"/>
                        <a:pt x="272" y="1"/>
                      </a:cubicBezTo>
                      <a:cubicBezTo>
                        <a:pt x="271" y="1"/>
                        <a:pt x="271" y="0"/>
                        <a:pt x="270" y="0"/>
                      </a:cubicBezTo>
                      <a:cubicBezTo>
                        <a:pt x="251" y="9"/>
                        <a:pt x="224" y="35"/>
                        <a:pt x="245" y="38"/>
                      </a:cubicBezTo>
                      <a:cubicBezTo>
                        <a:pt x="269" y="41"/>
                        <a:pt x="260" y="56"/>
                        <a:pt x="248" y="63"/>
                      </a:cubicBezTo>
                      <a:cubicBezTo>
                        <a:pt x="235" y="70"/>
                        <a:pt x="277" y="81"/>
                        <a:pt x="272" y="91"/>
                      </a:cubicBezTo>
                      <a:cubicBezTo>
                        <a:pt x="266" y="101"/>
                        <a:pt x="200" y="93"/>
                        <a:pt x="198" y="76"/>
                      </a:cubicBezTo>
                      <a:cubicBezTo>
                        <a:pt x="195" y="60"/>
                        <a:pt x="143" y="30"/>
                        <a:pt x="122" y="37"/>
                      </a:cubicBezTo>
                      <a:cubicBezTo>
                        <a:pt x="101" y="43"/>
                        <a:pt x="109" y="17"/>
                        <a:pt x="88" y="15"/>
                      </a:cubicBezTo>
                      <a:cubicBezTo>
                        <a:pt x="66" y="13"/>
                        <a:pt x="73" y="37"/>
                        <a:pt x="53" y="38"/>
                      </a:cubicBezTo>
                      <a:cubicBezTo>
                        <a:pt x="33" y="40"/>
                        <a:pt x="35" y="63"/>
                        <a:pt x="58" y="63"/>
                      </a:cubicBezTo>
                      <a:cubicBezTo>
                        <a:pt x="81" y="63"/>
                        <a:pt x="88" y="71"/>
                        <a:pt x="55" y="70"/>
                      </a:cubicBezTo>
                      <a:cubicBezTo>
                        <a:pt x="22" y="68"/>
                        <a:pt x="8" y="101"/>
                        <a:pt x="31" y="94"/>
                      </a:cubicBezTo>
                      <a:cubicBezTo>
                        <a:pt x="53" y="88"/>
                        <a:pt x="81" y="88"/>
                        <a:pt x="63" y="94"/>
                      </a:cubicBezTo>
                      <a:cubicBezTo>
                        <a:pt x="46" y="101"/>
                        <a:pt x="0" y="106"/>
                        <a:pt x="6" y="116"/>
                      </a:cubicBezTo>
                      <a:cubicBezTo>
                        <a:pt x="11" y="123"/>
                        <a:pt x="29" y="121"/>
                        <a:pt x="48" y="129"/>
                      </a:cubicBezTo>
                      <a:cubicBezTo>
                        <a:pt x="66" y="138"/>
                        <a:pt x="78" y="142"/>
                        <a:pt x="92" y="124"/>
                      </a:cubicBezTo>
                      <a:cubicBezTo>
                        <a:pt x="106" y="106"/>
                        <a:pt x="125" y="88"/>
                        <a:pt x="118" y="113"/>
                      </a:cubicBezTo>
                      <a:cubicBezTo>
                        <a:pt x="111" y="138"/>
                        <a:pt x="140" y="119"/>
                        <a:pt x="179" y="118"/>
                      </a:cubicBezTo>
                      <a:cubicBezTo>
                        <a:pt x="218" y="116"/>
                        <a:pt x="172" y="144"/>
                        <a:pt x="132" y="147"/>
                      </a:cubicBezTo>
                      <a:cubicBezTo>
                        <a:pt x="92" y="151"/>
                        <a:pt x="99" y="174"/>
                        <a:pt x="130" y="182"/>
                      </a:cubicBezTo>
                      <a:cubicBezTo>
                        <a:pt x="162" y="191"/>
                        <a:pt x="229" y="159"/>
                        <a:pt x="245" y="141"/>
                      </a:cubicBezTo>
                      <a:cubicBezTo>
                        <a:pt x="260" y="123"/>
                        <a:pt x="275" y="151"/>
                        <a:pt x="290" y="138"/>
                      </a:cubicBezTo>
                      <a:cubicBezTo>
                        <a:pt x="306" y="124"/>
                        <a:pt x="336" y="139"/>
                        <a:pt x="363" y="133"/>
                      </a:cubicBezTo>
                      <a:cubicBezTo>
                        <a:pt x="390" y="126"/>
                        <a:pt x="395" y="66"/>
                        <a:pt x="375" y="56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64" name="Freeform 158">
                  <a:extLst>
                    <a:ext uri="{FF2B5EF4-FFF2-40B4-BE49-F238E27FC236}">
                      <a16:creationId xmlns:a16="http://schemas.microsoft.com/office/drawing/2014/main" id="{5361FB84-F67C-4D10-9F59-93FAF9CD5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085" y="1895472"/>
                  <a:ext cx="30163" cy="22225"/>
                </a:xfrm>
                <a:custGeom>
                  <a:avLst/>
                  <a:gdLst>
                    <a:gd name="T0" fmla="*/ 48 w 55"/>
                    <a:gd name="T1" fmla="*/ 20 h 40"/>
                    <a:gd name="T2" fmla="*/ 5 w 55"/>
                    <a:gd name="T3" fmla="*/ 10 h 40"/>
                    <a:gd name="T4" fmla="*/ 48 w 55"/>
                    <a:gd name="T5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40">
                      <a:moveTo>
                        <a:pt x="48" y="20"/>
                      </a:moveTo>
                      <a:cubicBezTo>
                        <a:pt x="55" y="0"/>
                        <a:pt x="0" y="3"/>
                        <a:pt x="5" y="10"/>
                      </a:cubicBezTo>
                      <a:cubicBezTo>
                        <a:pt x="15" y="25"/>
                        <a:pt x="40" y="40"/>
                        <a:pt x="48" y="20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65" name="Freeform 159">
                  <a:extLst>
                    <a:ext uri="{FF2B5EF4-FFF2-40B4-BE49-F238E27FC236}">
                      <a16:creationId xmlns:a16="http://schemas.microsoft.com/office/drawing/2014/main" id="{E446533C-DB6D-4A3B-BD3A-76F501C755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0010" y="1892297"/>
                  <a:ext cx="65088" cy="38100"/>
                </a:xfrm>
                <a:custGeom>
                  <a:avLst/>
                  <a:gdLst>
                    <a:gd name="T0" fmla="*/ 101 w 120"/>
                    <a:gd name="T1" fmla="*/ 20 h 71"/>
                    <a:gd name="T2" fmla="*/ 81 w 120"/>
                    <a:gd name="T3" fmla="*/ 5 h 71"/>
                    <a:gd name="T4" fmla="*/ 0 w 120"/>
                    <a:gd name="T5" fmla="*/ 35 h 71"/>
                    <a:gd name="T6" fmla="*/ 43 w 120"/>
                    <a:gd name="T7" fmla="*/ 68 h 71"/>
                    <a:gd name="T8" fmla="*/ 88 w 120"/>
                    <a:gd name="T9" fmla="*/ 35 h 71"/>
                    <a:gd name="T10" fmla="*/ 101 w 120"/>
                    <a:gd name="T11" fmla="*/ 2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0" h="71">
                      <a:moveTo>
                        <a:pt x="101" y="20"/>
                      </a:moveTo>
                      <a:cubicBezTo>
                        <a:pt x="120" y="16"/>
                        <a:pt x="111" y="0"/>
                        <a:pt x="81" y="5"/>
                      </a:cubicBezTo>
                      <a:cubicBezTo>
                        <a:pt x="51" y="10"/>
                        <a:pt x="0" y="10"/>
                        <a:pt x="0" y="35"/>
                      </a:cubicBezTo>
                      <a:cubicBezTo>
                        <a:pt x="0" y="54"/>
                        <a:pt x="10" y="64"/>
                        <a:pt x="43" y="68"/>
                      </a:cubicBezTo>
                      <a:cubicBezTo>
                        <a:pt x="75" y="71"/>
                        <a:pt x="104" y="35"/>
                        <a:pt x="88" y="35"/>
                      </a:cubicBezTo>
                      <a:cubicBezTo>
                        <a:pt x="73" y="35"/>
                        <a:pt x="83" y="23"/>
                        <a:pt x="101" y="20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66" name="Freeform 160">
                  <a:extLst>
                    <a:ext uri="{FF2B5EF4-FFF2-40B4-BE49-F238E27FC236}">
                      <a16:creationId xmlns:a16="http://schemas.microsoft.com/office/drawing/2014/main" id="{466DEA1E-3B7C-48EF-BFCA-1A6BB477A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897" y="1865309"/>
                  <a:ext cx="79375" cy="26988"/>
                </a:xfrm>
                <a:custGeom>
                  <a:avLst/>
                  <a:gdLst>
                    <a:gd name="T0" fmla="*/ 121 w 146"/>
                    <a:gd name="T1" fmla="*/ 0 h 49"/>
                    <a:gd name="T2" fmla="*/ 100 w 146"/>
                    <a:gd name="T3" fmla="*/ 15 h 49"/>
                    <a:gd name="T4" fmla="*/ 59 w 146"/>
                    <a:gd name="T5" fmla="*/ 9 h 49"/>
                    <a:gd name="T6" fmla="*/ 15 w 146"/>
                    <a:gd name="T7" fmla="*/ 33 h 49"/>
                    <a:gd name="T8" fmla="*/ 53 w 146"/>
                    <a:gd name="T9" fmla="*/ 36 h 49"/>
                    <a:gd name="T10" fmla="*/ 92 w 146"/>
                    <a:gd name="T11" fmla="*/ 31 h 49"/>
                    <a:gd name="T12" fmla="*/ 146 w 146"/>
                    <a:gd name="T13" fmla="*/ 23 h 49"/>
                    <a:gd name="T14" fmla="*/ 121 w 146"/>
                    <a:gd name="T15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6" h="49">
                      <a:moveTo>
                        <a:pt x="121" y="0"/>
                      </a:moveTo>
                      <a:cubicBezTo>
                        <a:pt x="114" y="6"/>
                        <a:pt x="107" y="11"/>
                        <a:pt x="100" y="15"/>
                      </a:cubicBezTo>
                      <a:cubicBezTo>
                        <a:pt x="84" y="24"/>
                        <a:pt x="69" y="19"/>
                        <a:pt x="59" y="9"/>
                      </a:cubicBezTo>
                      <a:cubicBezTo>
                        <a:pt x="35" y="15"/>
                        <a:pt x="0" y="20"/>
                        <a:pt x="15" y="33"/>
                      </a:cubicBezTo>
                      <a:cubicBezTo>
                        <a:pt x="26" y="43"/>
                        <a:pt x="39" y="30"/>
                        <a:pt x="53" y="36"/>
                      </a:cubicBezTo>
                      <a:cubicBezTo>
                        <a:pt x="67" y="43"/>
                        <a:pt x="82" y="21"/>
                        <a:pt x="92" y="31"/>
                      </a:cubicBezTo>
                      <a:cubicBezTo>
                        <a:pt x="102" y="41"/>
                        <a:pt x="146" y="49"/>
                        <a:pt x="146" y="23"/>
                      </a:cubicBezTo>
                      <a:cubicBezTo>
                        <a:pt x="146" y="11"/>
                        <a:pt x="135" y="4"/>
                        <a:pt x="121" y="0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67" name="Freeform 161">
                  <a:extLst>
                    <a:ext uri="{FF2B5EF4-FFF2-40B4-BE49-F238E27FC236}">
                      <a16:creationId xmlns:a16="http://schemas.microsoft.com/office/drawing/2014/main" id="{6CD0E80B-E267-45E2-AC4D-67082E9D4A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1159" y="2541586"/>
                  <a:ext cx="33338" cy="22225"/>
                </a:xfrm>
                <a:custGeom>
                  <a:avLst/>
                  <a:gdLst>
                    <a:gd name="T0" fmla="*/ 45 w 62"/>
                    <a:gd name="T1" fmla="*/ 41 h 43"/>
                    <a:gd name="T2" fmla="*/ 53 w 62"/>
                    <a:gd name="T3" fmla="*/ 38 h 43"/>
                    <a:gd name="T4" fmla="*/ 55 w 62"/>
                    <a:gd name="T5" fmla="*/ 15 h 43"/>
                    <a:gd name="T6" fmla="*/ 32 w 62"/>
                    <a:gd name="T7" fmla="*/ 13 h 43"/>
                    <a:gd name="T8" fmla="*/ 4 w 62"/>
                    <a:gd name="T9" fmla="*/ 25 h 43"/>
                    <a:gd name="T10" fmla="*/ 45 w 62"/>
                    <a:gd name="T11" fmla="*/ 4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43">
                      <a:moveTo>
                        <a:pt x="45" y="41"/>
                      </a:moveTo>
                      <a:cubicBezTo>
                        <a:pt x="47" y="40"/>
                        <a:pt x="50" y="39"/>
                        <a:pt x="53" y="38"/>
                      </a:cubicBezTo>
                      <a:cubicBezTo>
                        <a:pt x="60" y="32"/>
                        <a:pt x="62" y="22"/>
                        <a:pt x="55" y="15"/>
                      </a:cubicBezTo>
                      <a:cubicBezTo>
                        <a:pt x="47" y="6"/>
                        <a:pt x="34" y="26"/>
                        <a:pt x="32" y="13"/>
                      </a:cubicBezTo>
                      <a:cubicBezTo>
                        <a:pt x="31" y="0"/>
                        <a:pt x="0" y="12"/>
                        <a:pt x="4" y="25"/>
                      </a:cubicBezTo>
                      <a:cubicBezTo>
                        <a:pt x="7" y="36"/>
                        <a:pt x="31" y="43"/>
                        <a:pt x="45" y="41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68" name="Freeform 162">
                  <a:extLst>
                    <a:ext uri="{FF2B5EF4-FFF2-40B4-BE49-F238E27FC236}">
                      <a16:creationId xmlns:a16="http://schemas.microsoft.com/office/drawing/2014/main" id="{7D4B1668-DA4C-406B-B20F-58B8302F64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9259" y="2703511"/>
                  <a:ext cx="39688" cy="17463"/>
                </a:xfrm>
                <a:custGeom>
                  <a:avLst/>
                  <a:gdLst>
                    <a:gd name="T0" fmla="*/ 57 w 73"/>
                    <a:gd name="T1" fmla="*/ 6 h 33"/>
                    <a:gd name="T2" fmla="*/ 14 w 73"/>
                    <a:gd name="T3" fmla="*/ 31 h 33"/>
                    <a:gd name="T4" fmla="*/ 40 w 73"/>
                    <a:gd name="T5" fmla="*/ 21 h 33"/>
                    <a:gd name="T6" fmla="*/ 57 w 73"/>
                    <a:gd name="T7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3" h="33">
                      <a:moveTo>
                        <a:pt x="57" y="6"/>
                      </a:moveTo>
                      <a:cubicBezTo>
                        <a:pt x="42" y="0"/>
                        <a:pt x="0" y="29"/>
                        <a:pt x="14" y="31"/>
                      </a:cubicBezTo>
                      <a:cubicBezTo>
                        <a:pt x="24" y="33"/>
                        <a:pt x="29" y="21"/>
                        <a:pt x="40" y="21"/>
                      </a:cubicBezTo>
                      <a:cubicBezTo>
                        <a:pt x="52" y="21"/>
                        <a:pt x="73" y="13"/>
                        <a:pt x="57" y="6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69" name="Freeform 163">
                  <a:extLst>
                    <a:ext uri="{FF2B5EF4-FFF2-40B4-BE49-F238E27FC236}">
                      <a16:creationId xmlns:a16="http://schemas.microsoft.com/office/drawing/2014/main" id="{0F53CFF7-6450-4E99-A748-421AC62317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3409" y="2597148"/>
                  <a:ext cx="50800" cy="46038"/>
                </a:xfrm>
                <a:custGeom>
                  <a:avLst/>
                  <a:gdLst>
                    <a:gd name="T0" fmla="*/ 10 w 93"/>
                    <a:gd name="T1" fmla="*/ 73 h 87"/>
                    <a:gd name="T2" fmla="*/ 74 w 93"/>
                    <a:gd name="T3" fmla="*/ 51 h 87"/>
                    <a:gd name="T4" fmla="*/ 63 w 93"/>
                    <a:gd name="T5" fmla="*/ 39 h 87"/>
                    <a:gd name="T6" fmla="*/ 85 w 93"/>
                    <a:gd name="T7" fmla="*/ 27 h 87"/>
                    <a:gd name="T8" fmla="*/ 79 w 93"/>
                    <a:gd name="T9" fmla="*/ 9 h 87"/>
                    <a:gd name="T10" fmla="*/ 54 w 93"/>
                    <a:gd name="T11" fmla="*/ 19 h 87"/>
                    <a:gd name="T12" fmla="*/ 25 w 93"/>
                    <a:gd name="T13" fmla="*/ 58 h 87"/>
                    <a:gd name="T14" fmla="*/ 2 w 93"/>
                    <a:gd name="T15" fmla="*/ 67 h 87"/>
                    <a:gd name="T16" fmla="*/ 2 w 93"/>
                    <a:gd name="T17" fmla="*/ 87 h 87"/>
                    <a:gd name="T18" fmla="*/ 10 w 93"/>
                    <a:gd name="T19" fmla="*/ 73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3" h="87">
                      <a:moveTo>
                        <a:pt x="10" y="73"/>
                      </a:moveTo>
                      <a:cubicBezTo>
                        <a:pt x="28" y="56"/>
                        <a:pt x="50" y="48"/>
                        <a:pt x="74" y="51"/>
                      </a:cubicBezTo>
                      <a:cubicBezTo>
                        <a:pt x="70" y="47"/>
                        <a:pt x="63" y="44"/>
                        <a:pt x="63" y="39"/>
                      </a:cubicBezTo>
                      <a:cubicBezTo>
                        <a:pt x="62" y="32"/>
                        <a:pt x="78" y="32"/>
                        <a:pt x="85" y="27"/>
                      </a:cubicBezTo>
                      <a:cubicBezTo>
                        <a:pt x="93" y="22"/>
                        <a:pt x="78" y="18"/>
                        <a:pt x="79" y="9"/>
                      </a:cubicBezTo>
                      <a:cubicBezTo>
                        <a:pt x="80" y="0"/>
                        <a:pt x="68" y="0"/>
                        <a:pt x="54" y="19"/>
                      </a:cubicBezTo>
                      <a:cubicBezTo>
                        <a:pt x="40" y="38"/>
                        <a:pt x="28" y="48"/>
                        <a:pt x="25" y="58"/>
                      </a:cubicBezTo>
                      <a:cubicBezTo>
                        <a:pt x="23" y="67"/>
                        <a:pt x="7" y="56"/>
                        <a:pt x="2" y="67"/>
                      </a:cubicBezTo>
                      <a:cubicBezTo>
                        <a:pt x="0" y="72"/>
                        <a:pt x="0" y="80"/>
                        <a:pt x="2" y="87"/>
                      </a:cubicBezTo>
                      <a:cubicBezTo>
                        <a:pt x="4" y="82"/>
                        <a:pt x="6" y="77"/>
                        <a:pt x="10" y="73"/>
                      </a:cubicBezTo>
                      <a:close/>
                    </a:path>
                  </a:pathLst>
                </a:custGeom>
                <a:solidFill>
                  <a:srgbClr val="AF328A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</p:grp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8A3A592-4062-437A-97D4-32E4F5D3DD50}"/>
                </a:ext>
              </a:extLst>
            </p:cNvPr>
            <p:cNvGrpSpPr/>
            <p:nvPr/>
          </p:nvGrpSpPr>
          <p:grpSpPr>
            <a:xfrm>
              <a:off x="7197727" y="2720974"/>
              <a:ext cx="1819277" cy="2246317"/>
              <a:chOff x="7197727" y="2744786"/>
              <a:chExt cx="1819277" cy="2246317"/>
            </a:xfrm>
          </p:grpSpPr>
          <p:grpSp>
            <p:nvGrpSpPr>
              <p:cNvPr id="80" name="Group 79">
                <a:extLst>
                  <a:ext uri="{FF2B5EF4-FFF2-40B4-BE49-F238E27FC236}">
                    <a16:creationId xmlns:a16="http://schemas.microsoft.com/office/drawing/2014/main" id="{56FAD966-059F-4B1A-809E-DC5C8F27C9FD}"/>
                  </a:ext>
                </a:extLst>
              </p:cNvPr>
              <p:cNvGrpSpPr/>
              <p:nvPr/>
            </p:nvGrpSpPr>
            <p:grpSpPr>
              <a:xfrm>
                <a:off x="8156578" y="2955924"/>
                <a:ext cx="300038" cy="349251"/>
                <a:chOff x="8156578" y="2955924"/>
                <a:chExt cx="300038" cy="349251"/>
              </a:xfrm>
            </p:grpSpPr>
            <p:sp>
              <p:nvSpPr>
                <p:cNvPr id="129" name="Freeform 170">
                  <a:extLst>
                    <a:ext uri="{FF2B5EF4-FFF2-40B4-BE49-F238E27FC236}">
                      <a16:creationId xmlns:a16="http://schemas.microsoft.com/office/drawing/2014/main" id="{D01DA24D-BBD9-44ED-B155-669B57153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05790" y="3225800"/>
                  <a:ext cx="41275" cy="41275"/>
                </a:xfrm>
                <a:custGeom>
                  <a:avLst/>
                  <a:gdLst>
                    <a:gd name="T0" fmla="*/ 46 w 78"/>
                    <a:gd name="T1" fmla="*/ 12 h 75"/>
                    <a:gd name="T2" fmla="*/ 15 w 78"/>
                    <a:gd name="T3" fmla="*/ 22 h 75"/>
                    <a:gd name="T4" fmla="*/ 11 w 78"/>
                    <a:gd name="T5" fmla="*/ 72 h 75"/>
                    <a:gd name="T6" fmla="*/ 29 w 78"/>
                    <a:gd name="T7" fmla="*/ 62 h 75"/>
                    <a:gd name="T8" fmla="*/ 56 w 78"/>
                    <a:gd name="T9" fmla="*/ 50 h 75"/>
                    <a:gd name="T10" fmla="*/ 78 w 78"/>
                    <a:gd name="T11" fmla="*/ 16 h 75"/>
                    <a:gd name="T12" fmla="*/ 46 w 78"/>
                    <a:gd name="T13" fmla="*/ 12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8" h="75">
                      <a:moveTo>
                        <a:pt x="46" y="12"/>
                      </a:moveTo>
                      <a:cubicBezTo>
                        <a:pt x="42" y="24"/>
                        <a:pt x="31" y="19"/>
                        <a:pt x="15" y="22"/>
                      </a:cubicBezTo>
                      <a:cubicBezTo>
                        <a:pt x="0" y="25"/>
                        <a:pt x="0" y="67"/>
                        <a:pt x="11" y="72"/>
                      </a:cubicBezTo>
                      <a:cubicBezTo>
                        <a:pt x="19" y="75"/>
                        <a:pt x="26" y="75"/>
                        <a:pt x="29" y="62"/>
                      </a:cubicBezTo>
                      <a:cubicBezTo>
                        <a:pt x="32" y="49"/>
                        <a:pt x="47" y="44"/>
                        <a:pt x="56" y="50"/>
                      </a:cubicBezTo>
                      <a:cubicBezTo>
                        <a:pt x="66" y="55"/>
                        <a:pt x="78" y="33"/>
                        <a:pt x="78" y="16"/>
                      </a:cubicBezTo>
                      <a:cubicBezTo>
                        <a:pt x="78" y="0"/>
                        <a:pt x="50" y="0"/>
                        <a:pt x="46" y="12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30" name="Freeform 171">
                  <a:extLst>
                    <a:ext uri="{FF2B5EF4-FFF2-40B4-BE49-F238E27FC236}">
                      <a16:creationId xmlns:a16="http://schemas.microsoft.com/office/drawing/2014/main" id="{3441FADC-B353-4998-A792-3ECCF4C93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56578" y="3240087"/>
                  <a:ext cx="49213" cy="65088"/>
                </a:xfrm>
                <a:custGeom>
                  <a:avLst/>
                  <a:gdLst>
                    <a:gd name="T0" fmla="*/ 70 w 91"/>
                    <a:gd name="T1" fmla="*/ 29 h 119"/>
                    <a:gd name="T2" fmla="*/ 48 w 91"/>
                    <a:gd name="T3" fmla="*/ 10 h 119"/>
                    <a:gd name="T4" fmla="*/ 19 w 91"/>
                    <a:gd name="T5" fmla="*/ 18 h 119"/>
                    <a:gd name="T6" fmla="*/ 5 w 91"/>
                    <a:gd name="T7" fmla="*/ 45 h 119"/>
                    <a:gd name="T8" fmla="*/ 24 w 91"/>
                    <a:gd name="T9" fmla="*/ 34 h 119"/>
                    <a:gd name="T10" fmla="*/ 28 w 91"/>
                    <a:gd name="T11" fmla="*/ 71 h 119"/>
                    <a:gd name="T12" fmla="*/ 41 w 91"/>
                    <a:gd name="T13" fmla="*/ 116 h 119"/>
                    <a:gd name="T14" fmla="*/ 77 w 91"/>
                    <a:gd name="T15" fmla="*/ 53 h 119"/>
                    <a:gd name="T16" fmla="*/ 70 w 91"/>
                    <a:gd name="T17" fmla="*/ 2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1" h="119">
                      <a:moveTo>
                        <a:pt x="70" y="29"/>
                      </a:moveTo>
                      <a:cubicBezTo>
                        <a:pt x="70" y="18"/>
                        <a:pt x="49" y="20"/>
                        <a:pt x="48" y="10"/>
                      </a:cubicBezTo>
                      <a:cubicBezTo>
                        <a:pt x="47" y="0"/>
                        <a:pt x="33" y="6"/>
                        <a:pt x="19" y="18"/>
                      </a:cubicBezTo>
                      <a:cubicBezTo>
                        <a:pt x="5" y="30"/>
                        <a:pt x="0" y="32"/>
                        <a:pt x="5" y="45"/>
                      </a:cubicBezTo>
                      <a:cubicBezTo>
                        <a:pt x="11" y="57"/>
                        <a:pt x="20" y="46"/>
                        <a:pt x="24" y="34"/>
                      </a:cubicBezTo>
                      <a:cubicBezTo>
                        <a:pt x="27" y="21"/>
                        <a:pt x="37" y="51"/>
                        <a:pt x="28" y="71"/>
                      </a:cubicBezTo>
                      <a:cubicBezTo>
                        <a:pt x="20" y="91"/>
                        <a:pt x="29" y="119"/>
                        <a:pt x="41" y="116"/>
                      </a:cubicBezTo>
                      <a:cubicBezTo>
                        <a:pt x="50" y="114"/>
                        <a:pt x="63" y="74"/>
                        <a:pt x="77" y="53"/>
                      </a:cubicBezTo>
                      <a:cubicBezTo>
                        <a:pt x="91" y="32"/>
                        <a:pt x="70" y="40"/>
                        <a:pt x="70" y="29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31" name="Freeform 172">
                  <a:extLst>
                    <a:ext uri="{FF2B5EF4-FFF2-40B4-BE49-F238E27FC236}">
                      <a16:creationId xmlns:a16="http://schemas.microsoft.com/office/drawing/2014/main" id="{058F5243-CE20-4226-92A9-A80A1A59A0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7553" y="2955924"/>
                  <a:ext cx="119063" cy="107950"/>
                </a:xfrm>
                <a:custGeom>
                  <a:avLst/>
                  <a:gdLst>
                    <a:gd name="T0" fmla="*/ 187 w 218"/>
                    <a:gd name="T1" fmla="*/ 71 h 199"/>
                    <a:gd name="T2" fmla="*/ 155 w 218"/>
                    <a:gd name="T3" fmla="*/ 80 h 199"/>
                    <a:gd name="T4" fmla="*/ 84 w 218"/>
                    <a:gd name="T5" fmla="*/ 20 h 199"/>
                    <a:gd name="T6" fmla="*/ 64 w 218"/>
                    <a:gd name="T7" fmla="*/ 31 h 199"/>
                    <a:gd name="T8" fmla="*/ 62 w 218"/>
                    <a:gd name="T9" fmla="*/ 70 h 199"/>
                    <a:gd name="T10" fmla="*/ 52 w 218"/>
                    <a:gd name="T11" fmla="*/ 103 h 199"/>
                    <a:gd name="T12" fmla="*/ 25 w 218"/>
                    <a:gd name="T13" fmla="*/ 116 h 199"/>
                    <a:gd name="T14" fmla="*/ 13 w 218"/>
                    <a:gd name="T15" fmla="*/ 138 h 199"/>
                    <a:gd name="T16" fmla="*/ 7 w 218"/>
                    <a:gd name="T17" fmla="*/ 160 h 199"/>
                    <a:gd name="T18" fmla="*/ 7 w 218"/>
                    <a:gd name="T19" fmla="*/ 189 h 199"/>
                    <a:gd name="T20" fmla="*/ 24 w 218"/>
                    <a:gd name="T21" fmla="*/ 181 h 199"/>
                    <a:gd name="T22" fmla="*/ 41 w 218"/>
                    <a:gd name="T23" fmla="*/ 177 h 199"/>
                    <a:gd name="T24" fmla="*/ 22 w 218"/>
                    <a:gd name="T25" fmla="*/ 149 h 199"/>
                    <a:gd name="T26" fmla="*/ 48 w 218"/>
                    <a:gd name="T27" fmla="*/ 146 h 199"/>
                    <a:gd name="T28" fmla="*/ 97 w 218"/>
                    <a:gd name="T29" fmla="*/ 159 h 199"/>
                    <a:gd name="T30" fmla="*/ 118 w 218"/>
                    <a:gd name="T31" fmla="*/ 150 h 199"/>
                    <a:gd name="T32" fmla="*/ 164 w 218"/>
                    <a:gd name="T33" fmla="*/ 125 h 199"/>
                    <a:gd name="T34" fmla="*/ 182 w 218"/>
                    <a:gd name="T35" fmla="*/ 107 h 199"/>
                    <a:gd name="T36" fmla="*/ 217 w 218"/>
                    <a:gd name="T37" fmla="*/ 61 h 199"/>
                    <a:gd name="T38" fmla="*/ 187 w 218"/>
                    <a:gd name="T39" fmla="*/ 71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18" h="199">
                      <a:moveTo>
                        <a:pt x="187" y="71"/>
                      </a:moveTo>
                      <a:cubicBezTo>
                        <a:pt x="181" y="61"/>
                        <a:pt x="169" y="76"/>
                        <a:pt x="155" y="80"/>
                      </a:cubicBezTo>
                      <a:cubicBezTo>
                        <a:pt x="141" y="83"/>
                        <a:pt x="96" y="40"/>
                        <a:pt x="84" y="20"/>
                      </a:cubicBezTo>
                      <a:cubicBezTo>
                        <a:pt x="73" y="0"/>
                        <a:pt x="54" y="17"/>
                        <a:pt x="64" y="31"/>
                      </a:cubicBezTo>
                      <a:cubicBezTo>
                        <a:pt x="73" y="45"/>
                        <a:pt x="62" y="50"/>
                        <a:pt x="62" y="70"/>
                      </a:cubicBezTo>
                      <a:cubicBezTo>
                        <a:pt x="62" y="90"/>
                        <a:pt x="50" y="90"/>
                        <a:pt x="52" y="103"/>
                      </a:cubicBezTo>
                      <a:cubicBezTo>
                        <a:pt x="54" y="116"/>
                        <a:pt x="37" y="114"/>
                        <a:pt x="25" y="116"/>
                      </a:cubicBezTo>
                      <a:cubicBezTo>
                        <a:pt x="14" y="118"/>
                        <a:pt x="26" y="132"/>
                        <a:pt x="13" y="138"/>
                      </a:cubicBezTo>
                      <a:cubicBezTo>
                        <a:pt x="0" y="145"/>
                        <a:pt x="1" y="156"/>
                        <a:pt x="7" y="160"/>
                      </a:cubicBezTo>
                      <a:cubicBezTo>
                        <a:pt x="14" y="165"/>
                        <a:pt x="9" y="179"/>
                        <a:pt x="7" y="189"/>
                      </a:cubicBezTo>
                      <a:cubicBezTo>
                        <a:pt x="5" y="199"/>
                        <a:pt x="16" y="191"/>
                        <a:pt x="24" y="181"/>
                      </a:cubicBezTo>
                      <a:cubicBezTo>
                        <a:pt x="31" y="171"/>
                        <a:pt x="39" y="186"/>
                        <a:pt x="41" y="177"/>
                      </a:cubicBezTo>
                      <a:cubicBezTo>
                        <a:pt x="43" y="166"/>
                        <a:pt x="21" y="160"/>
                        <a:pt x="22" y="149"/>
                      </a:cubicBezTo>
                      <a:cubicBezTo>
                        <a:pt x="23" y="138"/>
                        <a:pt x="37" y="153"/>
                        <a:pt x="48" y="146"/>
                      </a:cubicBezTo>
                      <a:cubicBezTo>
                        <a:pt x="60" y="139"/>
                        <a:pt x="83" y="145"/>
                        <a:pt x="97" y="159"/>
                      </a:cubicBezTo>
                      <a:cubicBezTo>
                        <a:pt x="111" y="173"/>
                        <a:pt x="115" y="168"/>
                        <a:pt x="118" y="150"/>
                      </a:cubicBezTo>
                      <a:cubicBezTo>
                        <a:pt x="121" y="133"/>
                        <a:pt x="143" y="125"/>
                        <a:pt x="164" y="125"/>
                      </a:cubicBezTo>
                      <a:cubicBezTo>
                        <a:pt x="186" y="125"/>
                        <a:pt x="188" y="113"/>
                        <a:pt x="182" y="107"/>
                      </a:cubicBezTo>
                      <a:cubicBezTo>
                        <a:pt x="175" y="102"/>
                        <a:pt x="218" y="70"/>
                        <a:pt x="217" y="61"/>
                      </a:cubicBezTo>
                      <a:cubicBezTo>
                        <a:pt x="216" y="52"/>
                        <a:pt x="194" y="81"/>
                        <a:pt x="187" y="71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32" name="Freeform 173">
                  <a:extLst>
                    <a:ext uri="{FF2B5EF4-FFF2-40B4-BE49-F238E27FC236}">
                      <a16:creationId xmlns:a16="http://schemas.microsoft.com/office/drawing/2014/main" id="{A6A3A8C1-8CC3-44A3-A471-46DE312FDC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5628" y="3059112"/>
                  <a:ext cx="206375" cy="190500"/>
                </a:xfrm>
                <a:custGeom>
                  <a:avLst/>
                  <a:gdLst>
                    <a:gd name="T0" fmla="*/ 242 w 377"/>
                    <a:gd name="T1" fmla="*/ 301 h 350"/>
                    <a:gd name="T2" fmla="*/ 245 w 377"/>
                    <a:gd name="T3" fmla="*/ 296 h 350"/>
                    <a:gd name="T4" fmla="*/ 258 w 377"/>
                    <a:gd name="T5" fmla="*/ 292 h 350"/>
                    <a:gd name="T6" fmla="*/ 299 w 377"/>
                    <a:gd name="T7" fmla="*/ 253 h 350"/>
                    <a:gd name="T8" fmla="*/ 324 w 377"/>
                    <a:gd name="T9" fmla="*/ 228 h 350"/>
                    <a:gd name="T10" fmla="*/ 327 w 377"/>
                    <a:gd name="T11" fmla="*/ 217 h 350"/>
                    <a:gd name="T12" fmla="*/ 335 w 377"/>
                    <a:gd name="T13" fmla="*/ 160 h 350"/>
                    <a:gd name="T14" fmla="*/ 364 w 377"/>
                    <a:gd name="T15" fmla="*/ 119 h 350"/>
                    <a:gd name="T16" fmla="*/ 349 w 377"/>
                    <a:gd name="T17" fmla="*/ 20 h 350"/>
                    <a:gd name="T18" fmla="*/ 308 w 377"/>
                    <a:gd name="T19" fmla="*/ 33 h 350"/>
                    <a:gd name="T20" fmla="*/ 302 w 377"/>
                    <a:gd name="T21" fmla="*/ 83 h 350"/>
                    <a:gd name="T22" fmla="*/ 286 w 377"/>
                    <a:gd name="T23" fmla="*/ 132 h 350"/>
                    <a:gd name="T24" fmla="*/ 266 w 377"/>
                    <a:gd name="T25" fmla="*/ 169 h 350"/>
                    <a:gd name="T26" fmla="*/ 237 w 377"/>
                    <a:gd name="T27" fmla="*/ 195 h 350"/>
                    <a:gd name="T28" fmla="*/ 216 w 377"/>
                    <a:gd name="T29" fmla="*/ 183 h 350"/>
                    <a:gd name="T30" fmla="*/ 192 w 377"/>
                    <a:gd name="T31" fmla="*/ 213 h 350"/>
                    <a:gd name="T32" fmla="*/ 172 w 377"/>
                    <a:gd name="T33" fmla="*/ 251 h 350"/>
                    <a:gd name="T34" fmla="*/ 152 w 377"/>
                    <a:gd name="T35" fmla="*/ 258 h 350"/>
                    <a:gd name="T36" fmla="*/ 113 w 377"/>
                    <a:gd name="T37" fmla="*/ 264 h 350"/>
                    <a:gd name="T38" fmla="*/ 66 w 377"/>
                    <a:gd name="T39" fmla="*/ 267 h 350"/>
                    <a:gd name="T40" fmla="*/ 16 w 377"/>
                    <a:gd name="T41" fmla="*/ 310 h 350"/>
                    <a:gd name="T42" fmla="*/ 16 w 377"/>
                    <a:gd name="T43" fmla="*/ 332 h 350"/>
                    <a:gd name="T44" fmla="*/ 51 w 377"/>
                    <a:gd name="T45" fmla="*/ 322 h 350"/>
                    <a:gd name="T46" fmla="*/ 132 w 377"/>
                    <a:gd name="T47" fmla="*/ 299 h 350"/>
                    <a:gd name="T48" fmla="*/ 145 w 377"/>
                    <a:gd name="T49" fmla="*/ 332 h 350"/>
                    <a:gd name="T50" fmla="*/ 184 w 377"/>
                    <a:gd name="T51" fmla="*/ 330 h 350"/>
                    <a:gd name="T52" fmla="*/ 195 w 377"/>
                    <a:gd name="T53" fmla="*/ 305 h 350"/>
                    <a:gd name="T54" fmla="*/ 204 w 377"/>
                    <a:gd name="T55" fmla="*/ 299 h 350"/>
                    <a:gd name="T56" fmla="*/ 224 w 377"/>
                    <a:gd name="T57" fmla="*/ 309 h 350"/>
                    <a:gd name="T58" fmla="*/ 242 w 377"/>
                    <a:gd name="T59" fmla="*/ 301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77" h="350">
                      <a:moveTo>
                        <a:pt x="242" y="301"/>
                      </a:moveTo>
                      <a:cubicBezTo>
                        <a:pt x="243" y="299"/>
                        <a:pt x="244" y="298"/>
                        <a:pt x="245" y="296"/>
                      </a:cubicBezTo>
                      <a:cubicBezTo>
                        <a:pt x="251" y="286"/>
                        <a:pt x="254" y="288"/>
                        <a:pt x="258" y="292"/>
                      </a:cubicBezTo>
                      <a:cubicBezTo>
                        <a:pt x="270" y="275"/>
                        <a:pt x="283" y="262"/>
                        <a:pt x="299" y="253"/>
                      </a:cubicBezTo>
                      <a:cubicBezTo>
                        <a:pt x="305" y="243"/>
                        <a:pt x="313" y="234"/>
                        <a:pt x="324" y="228"/>
                      </a:cubicBezTo>
                      <a:cubicBezTo>
                        <a:pt x="325" y="224"/>
                        <a:pt x="326" y="220"/>
                        <a:pt x="327" y="217"/>
                      </a:cubicBezTo>
                      <a:cubicBezTo>
                        <a:pt x="335" y="204"/>
                        <a:pt x="342" y="177"/>
                        <a:pt x="335" y="160"/>
                      </a:cubicBezTo>
                      <a:cubicBezTo>
                        <a:pt x="327" y="143"/>
                        <a:pt x="352" y="132"/>
                        <a:pt x="364" y="119"/>
                      </a:cubicBezTo>
                      <a:cubicBezTo>
                        <a:pt x="377" y="106"/>
                        <a:pt x="350" y="40"/>
                        <a:pt x="349" y="20"/>
                      </a:cubicBezTo>
                      <a:cubicBezTo>
                        <a:pt x="348" y="0"/>
                        <a:pt x="318" y="28"/>
                        <a:pt x="308" y="33"/>
                      </a:cubicBezTo>
                      <a:cubicBezTo>
                        <a:pt x="299" y="39"/>
                        <a:pt x="292" y="73"/>
                        <a:pt x="302" y="83"/>
                      </a:cubicBezTo>
                      <a:cubicBezTo>
                        <a:pt x="313" y="93"/>
                        <a:pt x="285" y="111"/>
                        <a:pt x="286" y="132"/>
                      </a:cubicBezTo>
                      <a:cubicBezTo>
                        <a:pt x="287" y="153"/>
                        <a:pt x="269" y="153"/>
                        <a:pt x="266" y="169"/>
                      </a:cubicBezTo>
                      <a:cubicBezTo>
                        <a:pt x="263" y="184"/>
                        <a:pt x="253" y="181"/>
                        <a:pt x="237" y="195"/>
                      </a:cubicBezTo>
                      <a:cubicBezTo>
                        <a:pt x="221" y="210"/>
                        <a:pt x="212" y="193"/>
                        <a:pt x="216" y="183"/>
                      </a:cubicBezTo>
                      <a:cubicBezTo>
                        <a:pt x="220" y="173"/>
                        <a:pt x="191" y="189"/>
                        <a:pt x="192" y="213"/>
                      </a:cubicBezTo>
                      <a:cubicBezTo>
                        <a:pt x="193" y="237"/>
                        <a:pt x="165" y="239"/>
                        <a:pt x="172" y="251"/>
                      </a:cubicBezTo>
                      <a:cubicBezTo>
                        <a:pt x="179" y="262"/>
                        <a:pt x="151" y="268"/>
                        <a:pt x="152" y="258"/>
                      </a:cubicBezTo>
                      <a:cubicBezTo>
                        <a:pt x="153" y="248"/>
                        <a:pt x="135" y="254"/>
                        <a:pt x="113" y="264"/>
                      </a:cubicBezTo>
                      <a:cubicBezTo>
                        <a:pt x="91" y="274"/>
                        <a:pt x="78" y="253"/>
                        <a:pt x="66" y="267"/>
                      </a:cubicBezTo>
                      <a:cubicBezTo>
                        <a:pt x="53" y="281"/>
                        <a:pt x="32" y="307"/>
                        <a:pt x="16" y="310"/>
                      </a:cubicBezTo>
                      <a:cubicBezTo>
                        <a:pt x="0" y="313"/>
                        <a:pt x="9" y="336"/>
                        <a:pt x="16" y="332"/>
                      </a:cubicBezTo>
                      <a:cubicBezTo>
                        <a:pt x="27" y="326"/>
                        <a:pt x="46" y="332"/>
                        <a:pt x="51" y="322"/>
                      </a:cubicBezTo>
                      <a:cubicBezTo>
                        <a:pt x="57" y="312"/>
                        <a:pt x="104" y="300"/>
                        <a:pt x="132" y="299"/>
                      </a:cubicBezTo>
                      <a:cubicBezTo>
                        <a:pt x="161" y="298"/>
                        <a:pt x="144" y="315"/>
                        <a:pt x="145" y="332"/>
                      </a:cubicBezTo>
                      <a:cubicBezTo>
                        <a:pt x="147" y="350"/>
                        <a:pt x="171" y="347"/>
                        <a:pt x="184" y="330"/>
                      </a:cubicBezTo>
                      <a:cubicBezTo>
                        <a:pt x="196" y="313"/>
                        <a:pt x="205" y="315"/>
                        <a:pt x="195" y="305"/>
                      </a:cubicBezTo>
                      <a:cubicBezTo>
                        <a:pt x="184" y="295"/>
                        <a:pt x="197" y="286"/>
                        <a:pt x="204" y="299"/>
                      </a:cubicBezTo>
                      <a:cubicBezTo>
                        <a:pt x="208" y="306"/>
                        <a:pt x="216" y="309"/>
                        <a:pt x="224" y="309"/>
                      </a:cubicBezTo>
                      <a:cubicBezTo>
                        <a:pt x="229" y="304"/>
                        <a:pt x="235" y="302"/>
                        <a:pt x="242" y="301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</p:grpSp>
          <p:sp>
            <p:nvSpPr>
              <p:cNvPr id="81" name="Freeform 59">
                <a:extLst>
                  <a:ext uri="{FF2B5EF4-FFF2-40B4-BE49-F238E27FC236}">
                    <a16:creationId xmlns:a16="http://schemas.microsoft.com/office/drawing/2014/main" id="{F6EC0DF9-3C5D-4091-AEE4-558CB2308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2390" y="3660776"/>
                <a:ext cx="106363" cy="87313"/>
              </a:xfrm>
              <a:custGeom>
                <a:avLst/>
                <a:gdLst>
                  <a:gd name="T0" fmla="*/ 183 w 196"/>
                  <a:gd name="T1" fmla="*/ 48 h 163"/>
                  <a:gd name="T2" fmla="*/ 172 w 196"/>
                  <a:gd name="T3" fmla="*/ 1 h 163"/>
                  <a:gd name="T4" fmla="*/ 149 w 196"/>
                  <a:gd name="T5" fmla="*/ 7 h 163"/>
                  <a:gd name="T6" fmla="*/ 127 w 196"/>
                  <a:gd name="T7" fmla="*/ 15 h 163"/>
                  <a:gd name="T8" fmla="*/ 118 w 196"/>
                  <a:gd name="T9" fmla="*/ 24 h 163"/>
                  <a:gd name="T10" fmla="*/ 100 w 196"/>
                  <a:gd name="T11" fmla="*/ 10 h 163"/>
                  <a:gd name="T12" fmla="*/ 56 w 196"/>
                  <a:gd name="T13" fmla="*/ 8 h 163"/>
                  <a:gd name="T14" fmla="*/ 12 w 196"/>
                  <a:gd name="T15" fmla="*/ 34 h 163"/>
                  <a:gd name="T16" fmla="*/ 13 w 196"/>
                  <a:gd name="T17" fmla="*/ 67 h 163"/>
                  <a:gd name="T18" fmla="*/ 17 w 196"/>
                  <a:gd name="T19" fmla="*/ 96 h 163"/>
                  <a:gd name="T20" fmla="*/ 17 w 196"/>
                  <a:gd name="T21" fmla="*/ 97 h 163"/>
                  <a:gd name="T22" fmla="*/ 26 w 196"/>
                  <a:gd name="T23" fmla="*/ 128 h 163"/>
                  <a:gd name="T24" fmla="*/ 32 w 196"/>
                  <a:gd name="T25" fmla="*/ 137 h 163"/>
                  <a:gd name="T26" fmla="*/ 46 w 196"/>
                  <a:gd name="T27" fmla="*/ 135 h 163"/>
                  <a:gd name="T28" fmla="*/ 47 w 196"/>
                  <a:gd name="T29" fmla="*/ 153 h 163"/>
                  <a:gd name="T30" fmla="*/ 49 w 196"/>
                  <a:gd name="T31" fmla="*/ 156 h 163"/>
                  <a:gd name="T32" fmla="*/ 73 w 196"/>
                  <a:gd name="T33" fmla="*/ 157 h 163"/>
                  <a:gd name="T34" fmla="*/ 76 w 196"/>
                  <a:gd name="T35" fmla="*/ 163 h 163"/>
                  <a:gd name="T36" fmla="*/ 96 w 196"/>
                  <a:gd name="T37" fmla="*/ 145 h 163"/>
                  <a:gd name="T38" fmla="*/ 132 w 196"/>
                  <a:gd name="T39" fmla="*/ 145 h 163"/>
                  <a:gd name="T40" fmla="*/ 132 w 196"/>
                  <a:gd name="T41" fmla="*/ 112 h 163"/>
                  <a:gd name="T42" fmla="*/ 161 w 196"/>
                  <a:gd name="T43" fmla="*/ 90 h 163"/>
                  <a:gd name="T44" fmla="*/ 183 w 196"/>
                  <a:gd name="T45" fmla="*/ 4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6" h="163">
                    <a:moveTo>
                      <a:pt x="183" y="48"/>
                    </a:moveTo>
                    <a:cubicBezTo>
                      <a:pt x="175" y="33"/>
                      <a:pt x="172" y="15"/>
                      <a:pt x="172" y="1"/>
                    </a:cubicBezTo>
                    <a:cubicBezTo>
                      <a:pt x="164" y="9"/>
                      <a:pt x="155" y="9"/>
                      <a:pt x="149" y="7"/>
                    </a:cubicBezTo>
                    <a:cubicBezTo>
                      <a:pt x="142" y="4"/>
                      <a:pt x="127" y="2"/>
                      <a:pt x="127" y="15"/>
                    </a:cubicBezTo>
                    <a:cubicBezTo>
                      <a:pt x="127" y="27"/>
                      <a:pt x="116" y="31"/>
                      <a:pt x="118" y="24"/>
                    </a:cubicBezTo>
                    <a:cubicBezTo>
                      <a:pt x="119" y="18"/>
                      <a:pt x="107" y="19"/>
                      <a:pt x="100" y="10"/>
                    </a:cubicBezTo>
                    <a:cubicBezTo>
                      <a:pt x="93" y="0"/>
                      <a:pt x="68" y="13"/>
                      <a:pt x="56" y="8"/>
                    </a:cubicBezTo>
                    <a:cubicBezTo>
                      <a:pt x="44" y="4"/>
                      <a:pt x="24" y="16"/>
                      <a:pt x="12" y="34"/>
                    </a:cubicBezTo>
                    <a:cubicBezTo>
                      <a:pt x="0" y="51"/>
                      <a:pt x="13" y="51"/>
                      <a:pt x="13" y="67"/>
                    </a:cubicBezTo>
                    <a:cubicBezTo>
                      <a:pt x="13" y="83"/>
                      <a:pt x="22" y="83"/>
                      <a:pt x="17" y="96"/>
                    </a:cubicBezTo>
                    <a:cubicBezTo>
                      <a:pt x="17" y="96"/>
                      <a:pt x="17" y="97"/>
                      <a:pt x="17" y="97"/>
                    </a:cubicBezTo>
                    <a:cubicBezTo>
                      <a:pt x="28" y="103"/>
                      <a:pt x="25" y="118"/>
                      <a:pt x="26" y="128"/>
                    </a:cubicBezTo>
                    <a:cubicBezTo>
                      <a:pt x="28" y="131"/>
                      <a:pt x="30" y="134"/>
                      <a:pt x="32" y="137"/>
                    </a:cubicBezTo>
                    <a:cubicBezTo>
                      <a:pt x="37" y="137"/>
                      <a:pt x="42" y="135"/>
                      <a:pt x="46" y="135"/>
                    </a:cubicBezTo>
                    <a:cubicBezTo>
                      <a:pt x="52" y="134"/>
                      <a:pt x="42" y="146"/>
                      <a:pt x="47" y="153"/>
                    </a:cubicBezTo>
                    <a:cubicBezTo>
                      <a:pt x="47" y="154"/>
                      <a:pt x="48" y="155"/>
                      <a:pt x="49" y="156"/>
                    </a:cubicBezTo>
                    <a:cubicBezTo>
                      <a:pt x="55" y="160"/>
                      <a:pt x="70" y="148"/>
                      <a:pt x="73" y="157"/>
                    </a:cubicBezTo>
                    <a:cubicBezTo>
                      <a:pt x="74" y="159"/>
                      <a:pt x="75" y="161"/>
                      <a:pt x="76" y="163"/>
                    </a:cubicBezTo>
                    <a:cubicBezTo>
                      <a:pt x="85" y="158"/>
                      <a:pt x="96" y="151"/>
                      <a:pt x="96" y="145"/>
                    </a:cubicBezTo>
                    <a:cubicBezTo>
                      <a:pt x="96" y="135"/>
                      <a:pt x="128" y="154"/>
                      <a:pt x="132" y="145"/>
                    </a:cubicBezTo>
                    <a:cubicBezTo>
                      <a:pt x="136" y="135"/>
                      <a:pt x="108" y="105"/>
                      <a:pt x="132" y="112"/>
                    </a:cubicBezTo>
                    <a:cubicBezTo>
                      <a:pt x="157" y="119"/>
                      <a:pt x="153" y="102"/>
                      <a:pt x="161" y="90"/>
                    </a:cubicBezTo>
                    <a:cubicBezTo>
                      <a:pt x="169" y="79"/>
                      <a:pt x="196" y="69"/>
                      <a:pt x="183" y="48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2" name="Freeform 102">
                <a:extLst>
                  <a:ext uri="{FF2B5EF4-FFF2-40B4-BE49-F238E27FC236}">
                    <a16:creationId xmlns:a16="http://schemas.microsoft.com/office/drawing/2014/main" id="{F6042611-F404-4496-91D4-82E73A67B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1927" y="3543300"/>
                <a:ext cx="47625" cy="38100"/>
              </a:xfrm>
              <a:custGeom>
                <a:avLst/>
                <a:gdLst>
                  <a:gd name="T0" fmla="*/ 23 w 86"/>
                  <a:gd name="T1" fmla="*/ 68 h 68"/>
                  <a:gd name="T2" fmla="*/ 27 w 86"/>
                  <a:gd name="T3" fmla="*/ 65 h 68"/>
                  <a:gd name="T4" fmla="*/ 69 w 86"/>
                  <a:gd name="T5" fmla="*/ 42 h 68"/>
                  <a:gd name="T6" fmla="*/ 84 w 86"/>
                  <a:gd name="T7" fmla="*/ 8 h 68"/>
                  <a:gd name="T8" fmla="*/ 44 w 86"/>
                  <a:gd name="T9" fmla="*/ 4 h 68"/>
                  <a:gd name="T10" fmla="*/ 12 w 86"/>
                  <a:gd name="T11" fmla="*/ 55 h 68"/>
                  <a:gd name="T12" fmla="*/ 23 w 86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68">
                    <a:moveTo>
                      <a:pt x="23" y="68"/>
                    </a:moveTo>
                    <a:cubicBezTo>
                      <a:pt x="25" y="67"/>
                      <a:pt x="26" y="66"/>
                      <a:pt x="27" y="65"/>
                    </a:cubicBezTo>
                    <a:cubicBezTo>
                      <a:pt x="41" y="56"/>
                      <a:pt x="55" y="49"/>
                      <a:pt x="69" y="42"/>
                    </a:cubicBezTo>
                    <a:cubicBezTo>
                      <a:pt x="74" y="30"/>
                      <a:pt x="86" y="16"/>
                      <a:pt x="84" y="8"/>
                    </a:cubicBezTo>
                    <a:cubicBezTo>
                      <a:pt x="82" y="0"/>
                      <a:pt x="56" y="4"/>
                      <a:pt x="44" y="4"/>
                    </a:cubicBezTo>
                    <a:cubicBezTo>
                      <a:pt x="31" y="4"/>
                      <a:pt x="0" y="25"/>
                      <a:pt x="12" y="55"/>
                    </a:cubicBezTo>
                    <a:cubicBezTo>
                      <a:pt x="15" y="61"/>
                      <a:pt x="19" y="65"/>
                      <a:pt x="23" y="68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3" name="Freeform 103">
                <a:extLst>
                  <a:ext uri="{FF2B5EF4-FFF2-40B4-BE49-F238E27FC236}">
                    <a16:creationId xmlns:a16="http://schemas.microsoft.com/office/drawing/2014/main" id="{FDE04D3A-59E4-476C-8918-A721DCAD7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7727" y="2744786"/>
                <a:ext cx="1052514" cy="798514"/>
              </a:xfrm>
              <a:custGeom>
                <a:avLst/>
                <a:gdLst>
                  <a:gd name="T0" fmla="*/ 1837 w 1933"/>
                  <a:gd name="T1" fmla="*/ 290 h 1467"/>
                  <a:gd name="T2" fmla="*/ 1744 w 1933"/>
                  <a:gd name="T3" fmla="*/ 209 h 1467"/>
                  <a:gd name="T4" fmla="*/ 1665 w 1933"/>
                  <a:gd name="T5" fmla="*/ 86 h 1467"/>
                  <a:gd name="T6" fmla="*/ 1553 w 1933"/>
                  <a:gd name="T7" fmla="*/ 4 h 1467"/>
                  <a:gd name="T8" fmla="*/ 1477 w 1933"/>
                  <a:gd name="T9" fmla="*/ 70 h 1467"/>
                  <a:gd name="T10" fmla="*/ 1413 w 1933"/>
                  <a:gd name="T11" fmla="*/ 180 h 1467"/>
                  <a:gd name="T12" fmla="*/ 1319 w 1933"/>
                  <a:gd name="T13" fmla="*/ 242 h 1467"/>
                  <a:gd name="T14" fmla="*/ 1377 w 1933"/>
                  <a:gd name="T15" fmla="*/ 288 h 1467"/>
                  <a:gd name="T16" fmla="*/ 1375 w 1933"/>
                  <a:gd name="T17" fmla="*/ 348 h 1467"/>
                  <a:gd name="T18" fmla="*/ 1207 w 1933"/>
                  <a:gd name="T19" fmla="*/ 420 h 1467"/>
                  <a:gd name="T20" fmla="*/ 1087 w 1933"/>
                  <a:gd name="T21" fmla="*/ 538 h 1467"/>
                  <a:gd name="T22" fmla="*/ 900 w 1933"/>
                  <a:gd name="T23" fmla="*/ 550 h 1467"/>
                  <a:gd name="T24" fmla="*/ 689 w 1933"/>
                  <a:gd name="T25" fmla="*/ 519 h 1467"/>
                  <a:gd name="T26" fmla="*/ 600 w 1933"/>
                  <a:gd name="T27" fmla="*/ 415 h 1467"/>
                  <a:gd name="T28" fmla="*/ 520 w 1933"/>
                  <a:gd name="T29" fmla="*/ 298 h 1467"/>
                  <a:gd name="T30" fmla="*/ 439 w 1933"/>
                  <a:gd name="T31" fmla="*/ 215 h 1467"/>
                  <a:gd name="T32" fmla="*/ 393 w 1933"/>
                  <a:gd name="T33" fmla="*/ 252 h 1467"/>
                  <a:gd name="T34" fmla="*/ 317 w 1933"/>
                  <a:gd name="T35" fmla="*/ 320 h 1467"/>
                  <a:gd name="T36" fmla="*/ 252 w 1933"/>
                  <a:gd name="T37" fmla="*/ 402 h 1467"/>
                  <a:gd name="T38" fmla="*/ 224 w 1933"/>
                  <a:gd name="T39" fmla="*/ 497 h 1467"/>
                  <a:gd name="T40" fmla="*/ 151 w 1933"/>
                  <a:gd name="T41" fmla="*/ 582 h 1467"/>
                  <a:gd name="T42" fmla="*/ 57 w 1933"/>
                  <a:gd name="T43" fmla="*/ 616 h 1467"/>
                  <a:gd name="T44" fmla="*/ 0 w 1933"/>
                  <a:gd name="T45" fmla="*/ 665 h 1467"/>
                  <a:gd name="T46" fmla="*/ 43 w 1933"/>
                  <a:gd name="T47" fmla="*/ 771 h 1467"/>
                  <a:gd name="T48" fmla="*/ 113 w 1933"/>
                  <a:gd name="T49" fmla="*/ 842 h 1467"/>
                  <a:gd name="T50" fmla="*/ 171 w 1933"/>
                  <a:gd name="T51" fmla="*/ 820 h 1467"/>
                  <a:gd name="T52" fmla="*/ 160 w 1933"/>
                  <a:gd name="T53" fmla="*/ 915 h 1467"/>
                  <a:gd name="T54" fmla="*/ 163 w 1933"/>
                  <a:gd name="T55" fmla="*/ 1007 h 1467"/>
                  <a:gd name="T56" fmla="*/ 222 w 1933"/>
                  <a:gd name="T57" fmla="*/ 1066 h 1467"/>
                  <a:gd name="T58" fmla="*/ 395 w 1933"/>
                  <a:gd name="T59" fmla="*/ 1150 h 1467"/>
                  <a:gd name="T60" fmla="*/ 465 w 1933"/>
                  <a:gd name="T61" fmla="*/ 1169 h 1467"/>
                  <a:gd name="T62" fmla="*/ 523 w 1933"/>
                  <a:gd name="T63" fmla="*/ 1151 h 1467"/>
                  <a:gd name="T64" fmla="*/ 600 w 1933"/>
                  <a:gd name="T65" fmla="*/ 1128 h 1467"/>
                  <a:gd name="T66" fmla="*/ 695 w 1933"/>
                  <a:gd name="T67" fmla="*/ 1128 h 1467"/>
                  <a:gd name="T68" fmla="*/ 747 w 1933"/>
                  <a:gd name="T69" fmla="*/ 1167 h 1467"/>
                  <a:gd name="T70" fmla="*/ 732 w 1933"/>
                  <a:gd name="T71" fmla="*/ 1310 h 1467"/>
                  <a:gd name="T72" fmla="*/ 783 w 1933"/>
                  <a:gd name="T73" fmla="*/ 1389 h 1467"/>
                  <a:gd name="T74" fmla="*/ 851 w 1933"/>
                  <a:gd name="T75" fmla="*/ 1425 h 1467"/>
                  <a:gd name="T76" fmla="*/ 903 w 1933"/>
                  <a:gd name="T77" fmla="*/ 1365 h 1467"/>
                  <a:gd name="T78" fmla="*/ 1005 w 1933"/>
                  <a:gd name="T79" fmla="*/ 1358 h 1467"/>
                  <a:gd name="T80" fmla="*/ 1072 w 1933"/>
                  <a:gd name="T81" fmla="*/ 1408 h 1467"/>
                  <a:gd name="T82" fmla="*/ 1124 w 1933"/>
                  <a:gd name="T83" fmla="*/ 1457 h 1467"/>
                  <a:gd name="T84" fmla="*/ 1272 w 1933"/>
                  <a:gd name="T85" fmla="*/ 1368 h 1467"/>
                  <a:gd name="T86" fmla="*/ 1319 w 1933"/>
                  <a:gd name="T87" fmla="*/ 1332 h 1467"/>
                  <a:gd name="T88" fmla="*/ 1409 w 1933"/>
                  <a:gd name="T89" fmla="*/ 1234 h 1467"/>
                  <a:gd name="T90" fmla="*/ 1494 w 1933"/>
                  <a:gd name="T91" fmla="*/ 1142 h 1467"/>
                  <a:gd name="T92" fmla="*/ 1506 w 1933"/>
                  <a:gd name="T93" fmla="*/ 1070 h 1467"/>
                  <a:gd name="T94" fmla="*/ 1491 w 1933"/>
                  <a:gd name="T95" fmla="*/ 1015 h 1467"/>
                  <a:gd name="T96" fmla="*/ 1481 w 1933"/>
                  <a:gd name="T97" fmla="*/ 961 h 1467"/>
                  <a:gd name="T98" fmla="*/ 1442 w 1933"/>
                  <a:gd name="T99" fmla="*/ 835 h 1467"/>
                  <a:gd name="T100" fmla="*/ 1531 w 1933"/>
                  <a:gd name="T101" fmla="*/ 777 h 1467"/>
                  <a:gd name="T102" fmla="*/ 1418 w 1933"/>
                  <a:gd name="T103" fmla="*/ 741 h 1467"/>
                  <a:gd name="T104" fmla="*/ 1462 w 1933"/>
                  <a:gd name="T105" fmla="*/ 637 h 1467"/>
                  <a:gd name="T106" fmla="*/ 1512 w 1933"/>
                  <a:gd name="T107" fmla="*/ 691 h 1467"/>
                  <a:gd name="T108" fmla="*/ 1657 w 1933"/>
                  <a:gd name="T109" fmla="*/ 595 h 1467"/>
                  <a:gd name="T110" fmla="*/ 1731 w 1933"/>
                  <a:gd name="T111" fmla="*/ 557 h 1467"/>
                  <a:gd name="T112" fmla="*/ 1808 w 1933"/>
                  <a:gd name="T113" fmla="*/ 522 h 1467"/>
                  <a:gd name="T114" fmla="*/ 1817 w 1933"/>
                  <a:gd name="T115" fmla="*/ 423 h 1467"/>
                  <a:gd name="T116" fmla="*/ 1906 w 1933"/>
                  <a:gd name="T117" fmla="*/ 355 h 1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33" h="1467">
                    <a:moveTo>
                      <a:pt x="1922" y="277"/>
                    </a:moveTo>
                    <a:cubicBezTo>
                      <a:pt x="1923" y="257"/>
                      <a:pt x="1903" y="264"/>
                      <a:pt x="1897" y="269"/>
                    </a:cubicBezTo>
                    <a:cubicBezTo>
                      <a:pt x="1890" y="275"/>
                      <a:pt x="1871" y="269"/>
                      <a:pt x="1865" y="282"/>
                    </a:cubicBezTo>
                    <a:cubicBezTo>
                      <a:pt x="1860" y="296"/>
                      <a:pt x="1850" y="288"/>
                      <a:pt x="1837" y="290"/>
                    </a:cubicBezTo>
                    <a:cubicBezTo>
                      <a:pt x="1824" y="292"/>
                      <a:pt x="1805" y="286"/>
                      <a:pt x="1805" y="276"/>
                    </a:cubicBezTo>
                    <a:cubicBezTo>
                      <a:pt x="1806" y="266"/>
                      <a:pt x="1798" y="256"/>
                      <a:pt x="1799" y="244"/>
                    </a:cubicBezTo>
                    <a:cubicBezTo>
                      <a:pt x="1800" y="232"/>
                      <a:pt x="1785" y="237"/>
                      <a:pt x="1776" y="226"/>
                    </a:cubicBezTo>
                    <a:cubicBezTo>
                      <a:pt x="1766" y="215"/>
                      <a:pt x="1747" y="207"/>
                      <a:pt x="1744" y="209"/>
                    </a:cubicBezTo>
                    <a:cubicBezTo>
                      <a:pt x="1740" y="212"/>
                      <a:pt x="1728" y="197"/>
                      <a:pt x="1712" y="196"/>
                    </a:cubicBezTo>
                    <a:cubicBezTo>
                      <a:pt x="1696" y="195"/>
                      <a:pt x="1698" y="183"/>
                      <a:pt x="1700" y="175"/>
                    </a:cubicBezTo>
                    <a:cubicBezTo>
                      <a:pt x="1702" y="168"/>
                      <a:pt x="1687" y="143"/>
                      <a:pt x="1684" y="130"/>
                    </a:cubicBezTo>
                    <a:cubicBezTo>
                      <a:pt x="1681" y="117"/>
                      <a:pt x="1669" y="115"/>
                      <a:pt x="1665" y="86"/>
                    </a:cubicBezTo>
                    <a:cubicBezTo>
                      <a:pt x="1660" y="57"/>
                      <a:pt x="1647" y="65"/>
                      <a:pt x="1649" y="52"/>
                    </a:cubicBezTo>
                    <a:cubicBezTo>
                      <a:pt x="1652" y="38"/>
                      <a:pt x="1633" y="32"/>
                      <a:pt x="1628" y="24"/>
                    </a:cubicBezTo>
                    <a:cubicBezTo>
                      <a:pt x="1624" y="16"/>
                      <a:pt x="1604" y="20"/>
                      <a:pt x="1589" y="11"/>
                    </a:cubicBezTo>
                    <a:cubicBezTo>
                      <a:pt x="1575" y="2"/>
                      <a:pt x="1567" y="9"/>
                      <a:pt x="1553" y="4"/>
                    </a:cubicBezTo>
                    <a:cubicBezTo>
                      <a:pt x="1540" y="0"/>
                      <a:pt x="1510" y="9"/>
                      <a:pt x="1506" y="9"/>
                    </a:cubicBezTo>
                    <a:cubicBezTo>
                      <a:pt x="1502" y="9"/>
                      <a:pt x="1478" y="3"/>
                      <a:pt x="1465" y="24"/>
                    </a:cubicBezTo>
                    <a:cubicBezTo>
                      <a:pt x="1452" y="45"/>
                      <a:pt x="1462" y="44"/>
                      <a:pt x="1468" y="44"/>
                    </a:cubicBezTo>
                    <a:cubicBezTo>
                      <a:pt x="1473" y="44"/>
                      <a:pt x="1476" y="64"/>
                      <a:pt x="1477" y="70"/>
                    </a:cubicBezTo>
                    <a:cubicBezTo>
                      <a:pt x="1478" y="77"/>
                      <a:pt x="1468" y="87"/>
                      <a:pt x="1463" y="89"/>
                    </a:cubicBezTo>
                    <a:cubicBezTo>
                      <a:pt x="1458" y="91"/>
                      <a:pt x="1445" y="116"/>
                      <a:pt x="1443" y="125"/>
                    </a:cubicBezTo>
                    <a:cubicBezTo>
                      <a:pt x="1441" y="133"/>
                      <a:pt x="1426" y="155"/>
                      <a:pt x="1428" y="163"/>
                    </a:cubicBezTo>
                    <a:cubicBezTo>
                      <a:pt x="1430" y="171"/>
                      <a:pt x="1420" y="179"/>
                      <a:pt x="1413" y="180"/>
                    </a:cubicBezTo>
                    <a:cubicBezTo>
                      <a:pt x="1407" y="181"/>
                      <a:pt x="1389" y="196"/>
                      <a:pt x="1383" y="198"/>
                    </a:cubicBezTo>
                    <a:cubicBezTo>
                      <a:pt x="1377" y="201"/>
                      <a:pt x="1354" y="196"/>
                      <a:pt x="1352" y="189"/>
                    </a:cubicBezTo>
                    <a:cubicBezTo>
                      <a:pt x="1351" y="186"/>
                      <a:pt x="1348" y="184"/>
                      <a:pt x="1344" y="182"/>
                    </a:cubicBezTo>
                    <a:cubicBezTo>
                      <a:pt x="1319" y="242"/>
                      <a:pt x="1319" y="242"/>
                      <a:pt x="1319" y="242"/>
                    </a:cubicBezTo>
                    <a:cubicBezTo>
                      <a:pt x="1317" y="261"/>
                      <a:pt x="1317" y="261"/>
                      <a:pt x="1317" y="261"/>
                    </a:cubicBezTo>
                    <a:cubicBezTo>
                      <a:pt x="1317" y="261"/>
                      <a:pt x="1300" y="266"/>
                      <a:pt x="1312" y="280"/>
                    </a:cubicBezTo>
                    <a:cubicBezTo>
                      <a:pt x="1325" y="295"/>
                      <a:pt x="1327" y="283"/>
                      <a:pt x="1346" y="283"/>
                    </a:cubicBezTo>
                    <a:cubicBezTo>
                      <a:pt x="1364" y="283"/>
                      <a:pt x="1373" y="300"/>
                      <a:pt x="1377" y="288"/>
                    </a:cubicBezTo>
                    <a:cubicBezTo>
                      <a:pt x="1381" y="276"/>
                      <a:pt x="1397" y="268"/>
                      <a:pt x="1408" y="283"/>
                    </a:cubicBezTo>
                    <a:cubicBezTo>
                      <a:pt x="1418" y="297"/>
                      <a:pt x="1451" y="321"/>
                      <a:pt x="1449" y="333"/>
                    </a:cubicBezTo>
                    <a:cubicBezTo>
                      <a:pt x="1447" y="345"/>
                      <a:pt x="1429" y="343"/>
                      <a:pt x="1416" y="338"/>
                    </a:cubicBezTo>
                    <a:cubicBezTo>
                      <a:pt x="1404" y="333"/>
                      <a:pt x="1387" y="348"/>
                      <a:pt x="1375" y="348"/>
                    </a:cubicBezTo>
                    <a:cubicBezTo>
                      <a:pt x="1362" y="348"/>
                      <a:pt x="1348" y="353"/>
                      <a:pt x="1335" y="367"/>
                    </a:cubicBezTo>
                    <a:cubicBezTo>
                      <a:pt x="1323" y="381"/>
                      <a:pt x="1325" y="396"/>
                      <a:pt x="1306" y="398"/>
                    </a:cubicBezTo>
                    <a:cubicBezTo>
                      <a:pt x="1288" y="401"/>
                      <a:pt x="1279" y="398"/>
                      <a:pt x="1259" y="415"/>
                    </a:cubicBezTo>
                    <a:cubicBezTo>
                      <a:pt x="1238" y="432"/>
                      <a:pt x="1215" y="425"/>
                      <a:pt x="1207" y="420"/>
                    </a:cubicBezTo>
                    <a:cubicBezTo>
                      <a:pt x="1198" y="415"/>
                      <a:pt x="1184" y="413"/>
                      <a:pt x="1176" y="430"/>
                    </a:cubicBezTo>
                    <a:cubicBezTo>
                      <a:pt x="1167" y="446"/>
                      <a:pt x="1186" y="454"/>
                      <a:pt x="1184" y="473"/>
                    </a:cubicBezTo>
                    <a:cubicBezTo>
                      <a:pt x="1182" y="492"/>
                      <a:pt x="1161" y="487"/>
                      <a:pt x="1145" y="509"/>
                    </a:cubicBezTo>
                    <a:cubicBezTo>
                      <a:pt x="1128" y="531"/>
                      <a:pt x="1101" y="540"/>
                      <a:pt x="1087" y="538"/>
                    </a:cubicBezTo>
                    <a:cubicBezTo>
                      <a:pt x="1072" y="535"/>
                      <a:pt x="1041" y="526"/>
                      <a:pt x="1014" y="540"/>
                    </a:cubicBezTo>
                    <a:cubicBezTo>
                      <a:pt x="987" y="555"/>
                      <a:pt x="968" y="576"/>
                      <a:pt x="958" y="574"/>
                    </a:cubicBezTo>
                    <a:cubicBezTo>
                      <a:pt x="948" y="571"/>
                      <a:pt x="948" y="557"/>
                      <a:pt x="933" y="559"/>
                    </a:cubicBezTo>
                    <a:cubicBezTo>
                      <a:pt x="919" y="562"/>
                      <a:pt x="910" y="557"/>
                      <a:pt x="900" y="550"/>
                    </a:cubicBezTo>
                    <a:cubicBezTo>
                      <a:pt x="890" y="543"/>
                      <a:pt x="881" y="555"/>
                      <a:pt x="865" y="540"/>
                    </a:cubicBezTo>
                    <a:cubicBezTo>
                      <a:pt x="848" y="526"/>
                      <a:pt x="819" y="528"/>
                      <a:pt x="807" y="526"/>
                    </a:cubicBezTo>
                    <a:cubicBezTo>
                      <a:pt x="794" y="523"/>
                      <a:pt x="747" y="526"/>
                      <a:pt x="730" y="523"/>
                    </a:cubicBezTo>
                    <a:cubicBezTo>
                      <a:pt x="713" y="521"/>
                      <a:pt x="691" y="528"/>
                      <a:pt x="689" y="519"/>
                    </a:cubicBezTo>
                    <a:cubicBezTo>
                      <a:pt x="686" y="509"/>
                      <a:pt x="674" y="502"/>
                      <a:pt x="670" y="480"/>
                    </a:cubicBezTo>
                    <a:cubicBezTo>
                      <a:pt x="666" y="458"/>
                      <a:pt x="655" y="451"/>
                      <a:pt x="645" y="449"/>
                    </a:cubicBezTo>
                    <a:cubicBezTo>
                      <a:pt x="635" y="446"/>
                      <a:pt x="633" y="434"/>
                      <a:pt x="624" y="432"/>
                    </a:cubicBezTo>
                    <a:cubicBezTo>
                      <a:pt x="620" y="431"/>
                      <a:pt x="615" y="415"/>
                      <a:pt x="600" y="415"/>
                    </a:cubicBezTo>
                    <a:cubicBezTo>
                      <a:pt x="586" y="415"/>
                      <a:pt x="535" y="408"/>
                      <a:pt x="528" y="394"/>
                    </a:cubicBezTo>
                    <a:cubicBezTo>
                      <a:pt x="520" y="381"/>
                      <a:pt x="535" y="378"/>
                      <a:pt x="535" y="364"/>
                    </a:cubicBezTo>
                    <a:cubicBezTo>
                      <a:pt x="535" y="350"/>
                      <a:pt x="543" y="332"/>
                      <a:pt x="537" y="327"/>
                    </a:cubicBezTo>
                    <a:cubicBezTo>
                      <a:pt x="531" y="321"/>
                      <a:pt x="521" y="309"/>
                      <a:pt x="520" y="298"/>
                    </a:cubicBezTo>
                    <a:cubicBezTo>
                      <a:pt x="519" y="287"/>
                      <a:pt x="503" y="273"/>
                      <a:pt x="492" y="272"/>
                    </a:cubicBezTo>
                    <a:cubicBezTo>
                      <a:pt x="482" y="271"/>
                      <a:pt x="473" y="264"/>
                      <a:pt x="463" y="254"/>
                    </a:cubicBezTo>
                    <a:cubicBezTo>
                      <a:pt x="453" y="244"/>
                      <a:pt x="444" y="245"/>
                      <a:pt x="440" y="220"/>
                    </a:cubicBezTo>
                    <a:cubicBezTo>
                      <a:pt x="440" y="218"/>
                      <a:pt x="439" y="217"/>
                      <a:pt x="439" y="215"/>
                    </a:cubicBezTo>
                    <a:cubicBezTo>
                      <a:pt x="435" y="215"/>
                      <a:pt x="430" y="213"/>
                      <a:pt x="427" y="213"/>
                    </a:cubicBezTo>
                    <a:cubicBezTo>
                      <a:pt x="424" y="213"/>
                      <a:pt x="421" y="210"/>
                      <a:pt x="418" y="207"/>
                    </a:cubicBezTo>
                    <a:cubicBezTo>
                      <a:pt x="416" y="217"/>
                      <a:pt x="407" y="223"/>
                      <a:pt x="407" y="231"/>
                    </a:cubicBezTo>
                    <a:cubicBezTo>
                      <a:pt x="407" y="240"/>
                      <a:pt x="404" y="252"/>
                      <a:pt x="393" y="252"/>
                    </a:cubicBezTo>
                    <a:cubicBezTo>
                      <a:pt x="383" y="252"/>
                      <a:pt x="373" y="261"/>
                      <a:pt x="372" y="280"/>
                    </a:cubicBezTo>
                    <a:cubicBezTo>
                      <a:pt x="372" y="299"/>
                      <a:pt x="382" y="301"/>
                      <a:pt x="377" y="310"/>
                    </a:cubicBezTo>
                    <a:cubicBezTo>
                      <a:pt x="372" y="318"/>
                      <a:pt x="353" y="326"/>
                      <a:pt x="347" y="323"/>
                    </a:cubicBezTo>
                    <a:cubicBezTo>
                      <a:pt x="340" y="319"/>
                      <a:pt x="328" y="321"/>
                      <a:pt x="317" y="320"/>
                    </a:cubicBezTo>
                    <a:cubicBezTo>
                      <a:pt x="306" y="318"/>
                      <a:pt x="299" y="303"/>
                      <a:pt x="295" y="320"/>
                    </a:cubicBezTo>
                    <a:cubicBezTo>
                      <a:pt x="292" y="336"/>
                      <a:pt x="270" y="386"/>
                      <a:pt x="275" y="391"/>
                    </a:cubicBezTo>
                    <a:cubicBezTo>
                      <a:pt x="281" y="397"/>
                      <a:pt x="285" y="409"/>
                      <a:pt x="275" y="409"/>
                    </a:cubicBezTo>
                    <a:cubicBezTo>
                      <a:pt x="266" y="409"/>
                      <a:pt x="257" y="407"/>
                      <a:pt x="252" y="402"/>
                    </a:cubicBezTo>
                    <a:cubicBezTo>
                      <a:pt x="248" y="397"/>
                      <a:pt x="233" y="410"/>
                      <a:pt x="222" y="409"/>
                    </a:cubicBezTo>
                    <a:cubicBezTo>
                      <a:pt x="217" y="409"/>
                      <a:pt x="197" y="419"/>
                      <a:pt x="204" y="424"/>
                    </a:cubicBezTo>
                    <a:cubicBezTo>
                      <a:pt x="211" y="428"/>
                      <a:pt x="211" y="448"/>
                      <a:pt x="211" y="456"/>
                    </a:cubicBezTo>
                    <a:cubicBezTo>
                      <a:pt x="211" y="464"/>
                      <a:pt x="227" y="489"/>
                      <a:pt x="224" y="497"/>
                    </a:cubicBezTo>
                    <a:cubicBezTo>
                      <a:pt x="221" y="506"/>
                      <a:pt x="207" y="515"/>
                      <a:pt x="207" y="525"/>
                    </a:cubicBezTo>
                    <a:cubicBezTo>
                      <a:pt x="207" y="536"/>
                      <a:pt x="209" y="546"/>
                      <a:pt x="204" y="549"/>
                    </a:cubicBezTo>
                    <a:cubicBezTo>
                      <a:pt x="199" y="551"/>
                      <a:pt x="184" y="559"/>
                      <a:pt x="176" y="565"/>
                    </a:cubicBezTo>
                    <a:cubicBezTo>
                      <a:pt x="168" y="572"/>
                      <a:pt x="155" y="572"/>
                      <a:pt x="151" y="582"/>
                    </a:cubicBezTo>
                    <a:cubicBezTo>
                      <a:pt x="147" y="592"/>
                      <a:pt x="140" y="600"/>
                      <a:pt x="125" y="598"/>
                    </a:cubicBezTo>
                    <a:cubicBezTo>
                      <a:pt x="112" y="597"/>
                      <a:pt x="106" y="594"/>
                      <a:pt x="96" y="608"/>
                    </a:cubicBezTo>
                    <a:cubicBezTo>
                      <a:pt x="86" y="622"/>
                      <a:pt x="84" y="617"/>
                      <a:pt x="77" y="623"/>
                    </a:cubicBezTo>
                    <a:cubicBezTo>
                      <a:pt x="70" y="630"/>
                      <a:pt x="62" y="618"/>
                      <a:pt x="57" y="616"/>
                    </a:cubicBezTo>
                    <a:cubicBezTo>
                      <a:pt x="51" y="613"/>
                      <a:pt x="43" y="623"/>
                      <a:pt x="37" y="623"/>
                    </a:cubicBezTo>
                    <a:cubicBezTo>
                      <a:pt x="32" y="623"/>
                      <a:pt x="27" y="634"/>
                      <a:pt x="20" y="636"/>
                    </a:cubicBezTo>
                    <a:cubicBezTo>
                      <a:pt x="12" y="639"/>
                      <a:pt x="5" y="636"/>
                      <a:pt x="5" y="646"/>
                    </a:cubicBezTo>
                    <a:cubicBezTo>
                      <a:pt x="5" y="652"/>
                      <a:pt x="4" y="660"/>
                      <a:pt x="0" y="665"/>
                    </a:cubicBezTo>
                    <a:cubicBezTo>
                      <a:pt x="0" y="665"/>
                      <a:pt x="0" y="665"/>
                      <a:pt x="0" y="665"/>
                    </a:cubicBezTo>
                    <a:cubicBezTo>
                      <a:pt x="5" y="697"/>
                      <a:pt x="5" y="697"/>
                      <a:pt x="5" y="697"/>
                    </a:cubicBezTo>
                    <a:cubicBezTo>
                      <a:pt x="5" y="697"/>
                      <a:pt x="36" y="709"/>
                      <a:pt x="37" y="721"/>
                    </a:cubicBezTo>
                    <a:cubicBezTo>
                      <a:pt x="38" y="733"/>
                      <a:pt x="43" y="771"/>
                      <a:pt x="43" y="771"/>
                    </a:cubicBezTo>
                    <a:cubicBezTo>
                      <a:pt x="43" y="771"/>
                      <a:pt x="43" y="771"/>
                      <a:pt x="42" y="771"/>
                    </a:cubicBezTo>
                    <a:cubicBezTo>
                      <a:pt x="55" y="782"/>
                      <a:pt x="72" y="794"/>
                      <a:pt x="72" y="799"/>
                    </a:cubicBezTo>
                    <a:cubicBezTo>
                      <a:pt x="72" y="804"/>
                      <a:pt x="73" y="818"/>
                      <a:pt x="88" y="827"/>
                    </a:cubicBezTo>
                    <a:cubicBezTo>
                      <a:pt x="98" y="832"/>
                      <a:pt x="107" y="838"/>
                      <a:pt x="113" y="842"/>
                    </a:cubicBezTo>
                    <a:cubicBezTo>
                      <a:pt x="114" y="840"/>
                      <a:pt x="114" y="839"/>
                      <a:pt x="114" y="839"/>
                    </a:cubicBezTo>
                    <a:cubicBezTo>
                      <a:pt x="127" y="837"/>
                      <a:pt x="127" y="837"/>
                      <a:pt x="127" y="837"/>
                    </a:cubicBezTo>
                    <a:cubicBezTo>
                      <a:pt x="127" y="837"/>
                      <a:pt x="131" y="840"/>
                      <a:pt x="134" y="844"/>
                    </a:cubicBezTo>
                    <a:cubicBezTo>
                      <a:pt x="138" y="833"/>
                      <a:pt x="159" y="819"/>
                      <a:pt x="171" y="820"/>
                    </a:cubicBezTo>
                    <a:cubicBezTo>
                      <a:pt x="183" y="821"/>
                      <a:pt x="211" y="847"/>
                      <a:pt x="208" y="856"/>
                    </a:cubicBezTo>
                    <a:cubicBezTo>
                      <a:pt x="205" y="865"/>
                      <a:pt x="185" y="898"/>
                      <a:pt x="176" y="900"/>
                    </a:cubicBezTo>
                    <a:cubicBezTo>
                      <a:pt x="172" y="901"/>
                      <a:pt x="167" y="902"/>
                      <a:pt x="162" y="902"/>
                    </a:cubicBezTo>
                    <a:cubicBezTo>
                      <a:pt x="161" y="908"/>
                      <a:pt x="160" y="913"/>
                      <a:pt x="160" y="915"/>
                    </a:cubicBezTo>
                    <a:cubicBezTo>
                      <a:pt x="160" y="923"/>
                      <a:pt x="172" y="935"/>
                      <a:pt x="178" y="948"/>
                    </a:cubicBezTo>
                    <a:cubicBezTo>
                      <a:pt x="184" y="961"/>
                      <a:pt x="168" y="970"/>
                      <a:pt x="159" y="961"/>
                    </a:cubicBezTo>
                    <a:cubicBezTo>
                      <a:pt x="150" y="952"/>
                      <a:pt x="146" y="970"/>
                      <a:pt x="151" y="977"/>
                    </a:cubicBezTo>
                    <a:cubicBezTo>
                      <a:pt x="156" y="985"/>
                      <a:pt x="154" y="1005"/>
                      <a:pt x="163" y="1007"/>
                    </a:cubicBezTo>
                    <a:cubicBezTo>
                      <a:pt x="172" y="1008"/>
                      <a:pt x="179" y="1029"/>
                      <a:pt x="189" y="1029"/>
                    </a:cubicBezTo>
                    <a:cubicBezTo>
                      <a:pt x="200" y="1029"/>
                      <a:pt x="208" y="1048"/>
                      <a:pt x="208" y="1048"/>
                    </a:cubicBezTo>
                    <a:cubicBezTo>
                      <a:pt x="208" y="1048"/>
                      <a:pt x="222" y="1058"/>
                      <a:pt x="222" y="1064"/>
                    </a:cubicBezTo>
                    <a:cubicBezTo>
                      <a:pt x="222" y="1065"/>
                      <a:pt x="222" y="1066"/>
                      <a:pt x="222" y="1066"/>
                    </a:cubicBezTo>
                    <a:cubicBezTo>
                      <a:pt x="233" y="1065"/>
                      <a:pt x="240" y="1065"/>
                      <a:pt x="241" y="1059"/>
                    </a:cubicBezTo>
                    <a:cubicBezTo>
                      <a:pt x="243" y="1054"/>
                      <a:pt x="257" y="1054"/>
                      <a:pt x="267" y="1065"/>
                    </a:cubicBezTo>
                    <a:cubicBezTo>
                      <a:pt x="277" y="1077"/>
                      <a:pt x="318" y="1107"/>
                      <a:pt x="333" y="1121"/>
                    </a:cubicBezTo>
                    <a:cubicBezTo>
                      <a:pt x="348" y="1135"/>
                      <a:pt x="383" y="1150"/>
                      <a:pt x="395" y="1150"/>
                    </a:cubicBezTo>
                    <a:cubicBezTo>
                      <a:pt x="407" y="1149"/>
                      <a:pt x="418" y="1160"/>
                      <a:pt x="437" y="1159"/>
                    </a:cubicBezTo>
                    <a:cubicBezTo>
                      <a:pt x="440" y="1159"/>
                      <a:pt x="442" y="1159"/>
                      <a:pt x="444" y="1159"/>
                    </a:cubicBezTo>
                    <a:cubicBezTo>
                      <a:pt x="447" y="1156"/>
                      <a:pt x="451" y="1156"/>
                      <a:pt x="455" y="1150"/>
                    </a:cubicBezTo>
                    <a:cubicBezTo>
                      <a:pt x="460" y="1141"/>
                      <a:pt x="468" y="1157"/>
                      <a:pt x="465" y="1169"/>
                    </a:cubicBezTo>
                    <a:cubicBezTo>
                      <a:pt x="464" y="1174"/>
                      <a:pt x="465" y="1180"/>
                      <a:pt x="467" y="1185"/>
                    </a:cubicBezTo>
                    <a:cubicBezTo>
                      <a:pt x="469" y="1181"/>
                      <a:pt x="472" y="1175"/>
                      <a:pt x="474" y="1169"/>
                    </a:cubicBezTo>
                    <a:cubicBezTo>
                      <a:pt x="481" y="1151"/>
                      <a:pt x="491" y="1152"/>
                      <a:pt x="497" y="1146"/>
                    </a:cubicBezTo>
                    <a:cubicBezTo>
                      <a:pt x="503" y="1141"/>
                      <a:pt x="510" y="1143"/>
                      <a:pt x="523" y="1151"/>
                    </a:cubicBezTo>
                    <a:cubicBezTo>
                      <a:pt x="536" y="1159"/>
                      <a:pt x="541" y="1143"/>
                      <a:pt x="560" y="1163"/>
                    </a:cubicBezTo>
                    <a:cubicBezTo>
                      <a:pt x="564" y="1161"/>
                      <a:pt x="570" y="1159"/>
                      <a:pt x="572" y="1159"/>
                    </a:cubicBezTo>
                    <a:cubicBezTo>
                      <a:pt x="576" y="1159"/>
                      <a:pt x="581" y="1150"/>
                      <a:pt x="587" y="1142"/>
                    </a:cubicBezTo>
                    <a:cubicBezTo>
                      <a:pt x="593" y="1135"/>
                      <a:pt x="592" y="1126"/>
                      <a:pt x="600" y="1128"/>
                    </a:cubicBezTo>
                    <a:cubicBezTo>
                      <a:pt x="607" y="1129"/>
                      <a:pt x="611" y="1117"/>
                      <a:pt x="628" y="1107"/>
                    </a:cubicBezTo>
                    <a:cubicBezTo>
                      <a:pt x="644" y="1097"/>
                      <a:pt x="658" y="1113"/>
                      <a:pt x="666" y="1106"/>
                    </a:cubicBezTo>
                    <a:cubicBezTo>
                      <a:pt x="673" y="1098"/>
                      <a:pt x="682" y="1095"/>
                      <a:pt x="682" y="1103"/>
                    </a:cubicBezTo>
                    <a:cubicBezTo>
                      <a:pt x="682" y="1110"/>
                      <a:pt x="692" y="1119"/>
                      <a:pt x="695" y="1128"/>
                    </a:cubicBezTo>
                    <a:cubicBezTo>
                      <a:pt x="697" y="1136"/>
                      <a:pt x="711" y="1139"/>
                      <a:pt x="713" y="1139"/>
                    </a:cubicBezTo>
                    <a:cubicBezTo>
                      <a:pt x="716" y="1138"/>
                      <a:pt x="718" y="1137"/>
                      <a:pt x="719" y="1136"/>
                    </a:cubicBezTo>
                    <a:cubicBezTo>
                      <a:pt x="727" y="1129"/>
                      <a:pt x="740" y="1136"/>
                      <a:pt x="740" y="1146"/>
                    </a:cubicBezTo>
                    <a:cubicBezTo>
                      <a:pt x="740" y="1156"/>
                      <a:pt x="741" y="1167"/>
                      <a:pt x="747" y="1167"/>
                    </a:cubicBezTo>
                    <a:cubicBezTo>
                      <a:pt x="754" y="1167"/>
                      <a:pt x="760" y="1167"/>
                      <a:pt x="760" y="1185"/>
                    </a:cubicBezTo>
                    <a:cubicBezTo>
                      <a:pt x="760" y="1203"/>
                      <a:pt x="766" y="1224"/>
                      <a:pt x="752" y="1240"/>
                    </a:cubicBezTo>
                    <a:cubicBezTo>
                      <a:pt x="739" y="1256"/>
                      <a:pt x="723" y="1284"/>
                      <a:pt x="726" y="1292"/>
                    </a:cubicBezTo>
                    <a:cubicBezTo>
                      <a:pt x="729" y="1300"/>
                      <a:pt x="722" y="1316"/>
                      <a:pt x="732" y="1310"/>
                    </a:cubicBezTo>
                    <a:cubicBezTo>
                      <a:pt x="742" y="1304"/>
                      <a:pt x="765" y="1310"/>
                      <a:pt x="761" y="1317"/>
                    </a:cubicBezTo>
                    <a:cubicBezTo>
                      <a:pt x="757" y="1323"/>
                      <a:pt x="762" y="1347"/>
                      <a:pt x="771" y="1347"/>
                    </a:cubicBezTo>
                    <a:cubicBezTo>
                      <a:pt x="780" y="1348"/>
                      <a:pt x="786" y="1354"/>
                      <a:pt x="783" y="1364"/>
                    </a:cubicBezTo>
                    <a:cubicBezTo>
                      <a:pt x="780" y="1374"/>
                      <a:pt x="775" y="1389"/>
                      <a:pt x="783" y="1389"/>
                    </a:cubicBezTo>
                    <a:cubicBezTo>
                      <a:pt x="791" y="1389"/>
                      <a:pt x="802" y="1389"/>
                      <a:pt x="801" y="1399"/>
                    </a:cubicBezTo>
                    <a:cubicBezTo>
                      <a:pt x="800" y="1409"/>
                      <a:pt x="807" y="1418"/>
                      <a:pt x="821" y="1411"/>
                    </a:cubicBezTo>
                    <a:cubicBezTo>
                      <a:pt x="829" y="1407"/>
                      <a:pt x="833" y="1404"/>
                      <a:pt x="835" y="1408"/>
                    </a:cubicBezTo>
                    <a:cubicBezTo>
                      <a:pt x="841" y="1408"/>
                      <a:pt x="841" y="1422"/>
                      <a:pt x="851" y="1425"/>
                    </a:cubicBezTo>
                    <a:cubicBezTo>
                      <a:pt x="861" y="1428"/>
                      <a:pt x="856" y="1400"/>
                      <a:pt x="853" y="1396"/>
                    </a:cubicBezTo>
                    <a:cubicBezTo>
                      <a:pt x="849" y="1391"/>
                      <a:pt x="854" y="1372"/>
                      <a:pt x="858" y="1377"/>
                    </a:cubicBezTo>
                    <a:cubicBezTo>
                      <a:pt x="861" y="1381"/>
                      <a:pt x="873" y="1377"/>
                      <a:pt x="879" y="1368"/>
                    </a:cubicBezTo>
                    <a:cubicBezTo>
                      <a:pt x="886" y="1359"/>
                      <a:pt x="898" y="1375"/>
                      <a:pt x="903" y="1365"/>
                    </a:cubicBezTo>
                    <a:cubicBezTo>
                      <a:pt x="908" y="1355"/>
                      <a:pt x="920" y="1372"/>
                      <a:pt x="931" y="1365"/>
                    </a:cubicBezTo>
                    <a:cubicBezTo>
                      <a:pt x="943" y="1358"/>
                      <a:pt x="948" y="1371"/>
                      <a:pt x="953" y="1360"/>
                    </a:cubicBezTo>
                    <a:cubicBezTo>
                      <a:pt x="958" y="1350"/>
                      <a:pt x="975" y="1337"/>
                      <a:pt x="978" y="1341"/>
                    </a:cubicBezTo>
                    <a:cubicBezTo>
                      <a:pt x="982" y="1346"/>
                      <a:pt x="985" y="1355"/>
                      <a:pt x="1005" y="1358"/>
                    </a:cubicBezTo>
                    <a:cubicBezTo>
                      <a:pt x="1025" y="1360"/>
                      <a:pt x="1014" y="1372"/>
                      <a:pt x="1014" y="1380"/>
                    </a:cubicBezTo>
                    <a:cubicBezTo>
                      <a:pt x="1014" y="1387"/>
                      <a:pt x="1037" y="1406"/>
                      <a:pt x="1046" y="1408"/>
                    </a:cubicBezTo>
                    <a:cubicBezTo>
                      <a:pt x="1047" y="1408"/>
                      <a:pt x="1050" y="1410"/>
                      <a:pt x="1052" y="1414"/>
                    </a:cubicBezTo>
                    <a:cubicBezTo>
                      <a:pt x="1058" y="1410"/>
                      <a:pt x="1069" y="1416"/>
                      <a:pt x="1072" y="1408"/>
                    </a:cubicBezTo>
                    <a:cubicBezTo>
                      <a:pt x="1075" y="1398"/>
                      <a:pt x="1085" y="1400"/>
                      <a:pt x="1089" y="1409"/>
                    </a:cubicBezTo>
                    <a:cubicBezTo>
                      <a:pt x="1094" y="1417"/>
                      <a:pt x="1099" y="1419"/>
                      <a:pt x="1108" y="1409"/>
                    </a:cubicBezTo>
                    <a:cubicBezTo>
                      <a:pt x="1118" y="1399"/>
                      <a:pt x="1122" y="1419"/>
                      <a:pt x="1117" y="1424"/>
                    </a:cubicBezTo>
                    <a:cubicBezTo>
                      <a:pt x="1111" y="1430"/>
                      <a:pt x="1115" y="1447"/>
                      <a:pt x="1124" y="1457"/>
                    </a:cubicBezTo>
                    <a:cubicBezTo>
                      <a:pt x="1133" y="1467"/>
                      <a:pt x="1134" y="1451"/>
                      <a:pt x="1132" y="1441"/>
                    </a:cubicBezTo>
                    <a:cubicBezTo>
                      <a:pt x="1130" y="1431"/>
                      <a:pt x="1148" y="1421"/>
                      <a:pt x="1178" y="1409"/>
                    </a:cubicBezTo>
                    <a:cubicBezTo>
                      <a:pt x="1207" y="1398"/>
                      <a:pt x="1240" y="1372"/>
                      <a:pt x="1240" y="1367"/>
                    </a:cubicBezTo>
                    <a:cubicBezTo>
                      <a:pt x="1241" y="1361"/>
                      <a:pt x="1262" y="1377"/>
                      <a:pt x="1272" y="1368"/>
                    </a:cubicBezTo>
                    <a:cubicBezTo>
                      <a:pt x="1274" y="1366"/>
                      <a:pt x="1277" y="1364"/>
                      <a:pt x="1281" y="1363"/>
                    </a:cubicBezTo>
                    <a:cubicBezTo>
                      <a:pt x="1283" y="1361"/>
                      <a:pt x="1285" y="1359"/>
                      <a:pt x="1287" y="1357"/>
                    </a:cubicBezTo>
                    <a:cubicBezTo>
                      <a:pt x="1293" y="1353"/>
                      <a:pt x="1299" y="1349"/>
                      <a:pt x="1305" y="1345"/>
                    </a:cubicBezTo>
                    <a:cubicBezTo>
                      <a:pt x="1307" y="1340"/>
                      <a:pt x="1312" y="1335"/>
                      <a:pt x="1319" y="1332"/>
                    </a:cubicBezTo>
                    <a:cubicBezTo>
                      <a:pt x="1338" y="1323"/>
                      <a:pt x="1364" y="1317"/>
                      <a:pt x="1382" y="1304"/>
                    </a:cubicBezTo>
                    <a:cubicBezTo>
                      <a:pt x="1383" y="1302"/>
                      <a:pt x="1384" y="1300"/>
                      <a:pt x="1384" y="1298"/>
                    </a:cubicBezTo>
                    <a:cubicBezTo>
                      <a:pt x="1384" y="1294"/>
                      <a:pt x="1391" y="1292"/>
                      <a:pt x="1397" y="1289"/>
                    </a:cubicBezTo>
                    <a:cubicBezTo>
                      <a:pt x="1408" y="1273"/>
                      <a:pt x="1407" y="1253"/>
                      <a:pt x="1409" y="1234"/>
                    </a:cubicBezTo>
                    <a:cubicBezTo>
                      <a:pt x="1414" y="1192"/>
                      <a:pt x="1438" y="1173"/>
                      <a:pt x="1471" y="1172"/>
                    </a:cubicBezTo>
                    <a:cubicBezTo>
                      <a:pt x="1471" y="1172"/>
                      <a:pt x="1471" y="1172"/>
                      <a:pt x="1471" y="1171"/>
                    </a:cubicBezTo>
                    <a:cubicBezTo>
                      <a:pt x="1472" y="1169"/>
                      <a:pt x="1473" y="1167"/>
                      <a:pt x="1473" y="1165"/>
                    </a:cubicBezTo>
                    <a:cubicBezTo>
                      <a:pt x="1474" y="1154"/>
                      <a:pt x="1488" y="1145"/>
                      <a:pt x="1494" y="1142"/>
                    </a:cubicBezTo>
                    <a:cubicBezTo>
                      <a:pt x="1500" y="1139"/>
                      <a:pt x="1502" y="1125"/>
                      <a:pt x="1501" y="1112"/>
                    </a:cubicBezTo>
                    <a:cubicBezTo>
                      <a:pt x="1499" y="1099"/>
                      <a:pt x="1511" y="1102"/>
                      <a:pt x="1506" y="1097"/>
                    </a:cubicBezTo>
                    <a:cubicBezTo>
                      <a:pt x="1500" y="1093"/>
                      <a:pt x="1508" y="1079"/>
                      <a:pt x="1520" y="1075"/>
                    </a:cubicBezTo>
                    <a:cubicBezTo>
                      <a:pt x="1531" y="1071"/>
                      <a:pt x="1512" y="1065"/>
                      <a:pt x="1506" y="1070"/>
                    </a:cubicBezTo>
                    <a:cubicBezTo>
                      <a:pt x="1500" y="1076"/>
                      <a:pt x="1493" y="1054"/>
                      <a:pt x="1488" y="1063"/>
                    </a:cubicBezTo>
                    <a:cubicBezTo>
                      <a:pt x="1482" y="1071"/>
                      <a:pt x="1466" y="1058"/>
                      <a:pt x="1476" y="1055"/>
                    </a:cubicBezTo>
                    <a:cubicBezTo>
                      <a:pt x="1487" y="1052"/>
                      <a:pt x="1503" y="1038"/>
                      <a:pt x="1510" y="1036"/>
                    </a:cubicBezTo>
                    <a:cubicBezTo>
                      <a:pt x="1517" y="1033"/>
                      <a:pt x="1500" y="1015"/>
                      <a:pt x="1491" y="1015"/>
                    </a:cubicBezTo>
                    <a:cubicBezTo>
                      <a:pt x="1481" y="1016"/>
                      <a:pt x="1471" y="991"/>
                      <a:pt x="1462" y="991"/>
                    </a:cubicBezTo>
                    <a:cubicBezTo>
                      <a:pt x="1452" y="991"/>
                      <a:pt x="1469" y="983"/>
                      <a:pt x="1480" y="990"/>
                    </a:cubicBezTo>
                    <a:cubicBezTo>
                      <a:pt x="1491" y="996"/>
                      <a:pt x="1504" y="1002"/>
                      <a:pt x="1509" y="996"/>
                    </a:cubicBezTo>
                    <a:cubicBezTo>
                      <a:pt x="1513" y="991"/>
                      <a:pt x="1490" y="969"/>
                      <a:pt x="1481" y="961"/>
                    </a:cubicBezTo>
                    <a:cubicBezTo>
                      <a:pt x="1473" y="953"/>
                      <a:pt x="1481" y="943"/>
                      <a:pt x="1476" y="939"/>
                    </a:cubicBezTo>
                    <a:cubicBezTo>
                      <a:pt x="1471" y="934"/>
                      <a:pt x="1459" y="906"/>
                      <a:pt x="1455" y="893"/>
                    </a:cubicBezTo>
                    <a:cubicBezTo>
                      <a:pt x="1452" y="881"/>
                      <a:pt x="1432" y="878"/>
                      <a:pt x="1427" y="870"/>
                    </a:cubicBezTo>
                    <a:cubicBezTo>
                      <a:pt x="1422" y="862"/>
                      <a:pt x="1427" y="843"/>
                      <a:pt x="1442" y="835"/>
                    </a:cubicBezTo>
                    <a:cubicBezTo>
                      <a:pt x="1457" y="828"/>
                      <a:pt x="1451" y="814"/>
                      <a:pt x="1457" y="815"/>
                    </a:cubicBezTo>
                    <a:cubicBezTo>
                      <a:pt x="1464" y="817"/>
                      <a:pt x="1470" y="814"/>
                      <a:pt x="1475" y="801"/>
                    </a:cubicBezTo>
                    <a:cubicBezTo>
                      <a:pt x="1480" y="788"/>
                      <a:pt x="1489" y="796"/>
                      <a:pt x="1494" y="790"/>
                    </a:cubicBezTo>
                    <a:cubicBezTo>
                      <a:pt x="1500" y="783"/>
                      <a:pt x="1523" y="783"/>
                      <a:pt x="1531" y="777"/>
                    </a:cubicBezTo>
                    <a:cubicBezTo>
                      <a:pt x="1539" y="770"/>
                      <a:pt x="1523" y="750"/>
                      <a:pt x="1512" y="753"/>
                    </a:cubicBezTo>
                    <a:cubicBezTo>
                      <a:pt x="1501" y="756"/>
                      <a:pt x="1489" y="751"/>
                      <a:pt x="1481" y="738"/>
                    </a:cubicBezTo>
                    <a:cubicBezTo>
                      <a:pt x="1473" y="725"/>
                      <a:pt x="1453" y="762"/>
                      <a:pt x="1438" y="771"/>
                    </a:cubicBezTo>
                    <a:cubicBezTo>
                      <a:pt x="1423" y="779"/>
                      <a:pt x="1413" y="756"/>
                      <a:pt x="1418" y="741"/>
                    </a:cubicBezTo>
                    <a:cubicBezTo>
                      <a:pt x="1423" y="726"/>
                      <a:pt x="1406" y="727"/>
                      <a:pt x="1385" y="728"/>
                    </a:cubicBezTo>
                    <a:cubicBezTo>
                      <a:pt x="1363" y="729"/>
                      <a:pt x="1372" y="684"/>
                      <a:pt x="1384" y="681"/>
                    </a:cubicBezTo>
                    <a:cubicBezTo>
                      <a:pt x="1397" y="679"/>
                      <a:pt x="1416" y="695"/>
                      <a:pt x="1424" y="668"/>
                    </a:cubicBezTo>
                    <a:cubicBezTo>
                      <a:pt x="1432" y="640"/>
                      <a:pt x="1444" y="661"/>
                      <a:pt x="1462" y="637"/>
                    </a:cubicBezTo>
                    <a:cubicBezTo>
                      <a:pt x="1480" y="613"/>
                      <a:pt x="1501" y="598"/>
                      <a:pt x="1517" y="612"/>
                    </a:cubicBezTo>
                    <a:cubicBezTo>
                      <a:pt x="1532" y="627"/>
                      <a:pt x="1500" y="649"/>
                      <a:pt x="1495" y="663"/>
                    </a:cubicBezTo>
                    <a:cubicBezTo>
                      <a:pt x="1490" y="677"/>
                      <a:pt x="1500" y="681"/>
                      <a:pt x="1490" y="692"/>
                    </a:cubicBezTo>
                    <a:cubicBezTo>
                      <a:pt x="1481" y="702"/>
                      <a:pt x="1494" y="705"/>
                      <a:pt x="1512" y="691"/>
                    </a:cubicBezTo>
                    <a:cubicBezTo>
                      <a:pt x="1531" y="678"/>
                      <a:pt x="1554" y="661"/>
                      <a:pt x="1572" y="653"/>
                    </a:cubicBezTo>
                    <a:cubicBezTo>
                      <a:pt x="1577" y="650"/>
                      <a:pt x="1582" y="650"/>
                      <a:pt x="1587" y="650"/>
                    </a:cubicBezTo>
                    <a:cubicBezTo>
                      <a:pt x="1590" y="642"/>
                      <a:pt x="1593" y="636"/>
                      <a:pt x="1596" y="634"/>
                    </a:cubicBezTo>
                    <a:cubicBezTo>
                      <a:pt x="1609" y="627"/>
                      <a:pt x="1650" y="605"/>
                      <a:pt x="1657" y="595"/>
                    </a:cubicBezTo>
                    <a:cubicBezTo>
                      <a:pt x="1663" y="586"/>
                      <a:pt x="1669" y="569"/>
                      <a:pt x="1677" y="569"/>
                    </a:cubicBezTo>
                    <a:cubicBezTo>
                      <a:pt x="1686" y="569"/>
                      <a:pt x="1686" y="579"/>
                      <a:pt x="1698" y="579"/>
                    </a:cubicBezTo>
                    <a:cubicBezTo>
                      <a:pt x="1710" y="579"/>
                      <a:pt x="1725" y="583"/>
                      <a:pt x="1719" y="571"/>
                    </a:cubicBezTo>
                    <a:cubicBezTo>
                      <a:pt x="1713" y="559"/>
                      <a:pt x="1717" y="559"/>
                      <a:pt x="1731" y="557"/>
                    </a:cubicBezTo>
                    <a:cubicBezTo>
                      <a:pt x="1746" y="555"/>
                      <a:pt x="1744" y="538"/>
                      <a:pt x="1754" y="538"/>
                    </a:cubicBezTo>
                    <a:cubicBezTo>
                      <a:pt x="1764" y="538"/>
                      <a:pt x="1762" y="509"/>
                      <a:pt x="1773" y="509"/>
                    </a:cubicBezTo>
                    <a:cubicBezTo>
                      <a:pt x="1783" y="509"/>
                      <a:pt x="1787" y="526"/>
                      <a:pt x="1800" y="521"/>
                    </a:cubicBezTo>
                    <a:cubicBezTo>
                      <a:pt x="1802" y="520"/>
                      <a:pt x="1805" y="521"/>
                      <a:pt x="1808" y="522"/>
                    </a:cubicBezTo>
                    <a:cubicBezTo>
                      <a:pt x="1811" y="520"/>
                      <a:pt x="1814" y="518"/>
                      <a:pt x="1816" y="516"/>
                    </a:cubicBezTo>
                    <a:cubicBezTo>
                      <a:pt x="1815" y="501"/>
                      <a:pt x="1817" y="487"/>
                      <a:pt x="1814" y="480"/>
                    </a:cubicBezTo>
                    <a:cubicBezTo>
                      <a:pt x="1809" y="467"/>
                      <a:pt x="1814" y="457"/>
                      <a:pt x="1812" y="449"/>
                    </a:cubicBezTo>
                    <a:cubicBezTo>
                      <a:pt x="1810" y="441"/>
                      <a:pt x="1809" y="423"/>
                      <a:pt x="1817" y="423"/>
                    </a:cubicBezTo>
                    <a:cubicBezTo>
                      <a:pt x="1824" y="423"/>
                      <a:pt x="1834" y="400"/>
                      <a:pt x="1843" y="408"/>
                    </a:cubicBezTo>
                    <a:cubicBezTo>
                      <a:pt x="1853" y="416"/>
                      <a:pt x="1872" y="418"/>
                      <a:pt x="1872" y="408"/>
                    </a:cubicBezTo>
                    <a:cubicBezTo>
                      <a:pt x="1872" y="398"/>
                      <a:pt x="1885" y="397"/>
                      <a:pt x="1887" y="384"/>
                    </a:cubicBezTo>
                    <a:cubicBezTo>
                      <a:pt x="1889" y="371"/>
                      <a:pt x="1903" y="367"/>
                      <a:pt x="1906" y="355"/>
                    </a:cubicBezTo>
                    <a:cubicBezTo>
                      <a:pt x="1909" y="343"/>
                      <a:pt x="1914" y="314"/>
                      <a:pt x="1923" y="308"/>
                    </a:cubicBezTo>
                    <a:cubicBezTo>
                      <a:pt x="1933" y="301"/>
                      <a:pt x="1922" y="297"/>
                      <a:pt x="1922" y="277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" name="Freeform 104">
                <a:extLst>
                  <a:ext uri="{FF2B5EF4-FFF2-40B4-BE49-F238E27FC236}">
                    <a16:creationId xmlns:a16="http://schemas.microsoft.com/office/drawing/2014/main" id="{678F2051-E9AD-4C87-A27D-08DC028C4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1478" y="3432175"/>
                <a:ext cx="34925" cy="68263"/>
              </a:xfrm>
              <a:custGeom>
                <a:avLst/>
                <a:gdLst>
                  <a:gd name="T0" fmla="*/ 55 w 64"/>
                  <a:gd name="T1" fmla="*/ 9 h 127"/>
                  <a:gd name="T2" fmla="*/ 15 w 64"/>
                  <a:gd name="T3" fmla="*/ 26 h 127"/>
                  <a:gd name="T4" fmla="*/ 9 w 64"/>
                  <a:gd name="T5" fmla="*/ 48 h 127"/>
                  <a:gd name="T6" fmla="*/ 14 w 64"/>
                  <a:gd name="T7" fmla="*/ 55 h 127"/>
                  <a:gd name="T8" fmla="*/ 2 w 64"/>
                  <a:gd name="T9" fmla="*/ 105 h 127"/>
                  <a:gd name="T10" fmla="*/ 1 w 64"/>
                  <a:gd name="T11" fmla="*/ 107 h 127"/>
                  <a:gd name="T12" fmla="*/ 0 w 64"/>
                  <a:gd name="T13" fmla="*/ 108 h 127"/>
                  <a:gd name="T14" fmla="*/ 15 w 64"/>
                  <a:gd name="T15" fmla="*/ 125 h 127"/>
                  <a:gd name="T16" fmla="*/ 55 w 64"/>
                  <a:gd name="T17" fmla="*/ 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127">
                    <a:moveTo>
                      <a:pt x="55" y="9"/>
                    </a:moveTo>
                    <a:cubicBezTo>
                      <a:pt x="50" y="0"/>
                      <a:pt x="30" y="7"/>
                      <a:pt x="15" y="26"/>
                    </a:cubicBezTo>
                    <a:cubicBezTo>
                      <a:pt x="14" y="33"/>
                      <a:pt x="12" y="41"/>
                      <a:pt x="9" y="48"/>
                    </a:cubicBezTo>
                    <a:cubicBezTo>
                      <a:pt x="11" y="50"/>
                      <a:pt x="13" y="52"/>
                      <a:pt x="14" y="55"/>
                    </a:cubicBezTo>
                    <a:cubicBezTo>
                      <a:pt x="25" y="73"/>
                      <a:pt x="17" y="93"/>
                      <a:pt x="2" y="105"/>
                    </a:cubicBezTo>
                    <a:cubicBezTo>
                      <a:pt x="5" y="102"/>
                      <a:pt x="1" y="107"/>
                      <a:pt x="1" y="107"/>
                    </a:cubicBezTo>
                    <a:cubicBezTo>
                      <a:pt x="1" y="107"/>
                      <a:pt x="1" y="107"/>
                      <a:pt x="0" y="108"/>
                    </a:cubicBezTo>
                    <a:cubicBezTo>
                      <a:pt x="6" y="120"/>
                      <a:pt x="14" y="127"/>
                      <a:pt x="15" y="125"/>
                    </a:cubicBezTo>
                    <a:cubicBezTo>
                      <a:pt x="25" y="117"/>
                      <a:pt x="64" y="22"/>
                      <a:pt x="55" y="9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" name="Freeform 108">
                <a:extLst>
                  <a:ext uri="{FF2B5EF4-FFF2-40B4-BE49-F238E27FC236}">
                    <a16:creationId xmlns:a16="http://schemas.microsoft.com/office/drawing/2014/main" id="{D5FCFEF6-0BA5-4F8F-A898-CAA41CD0B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9291" y="4724403"/>
                <a:ext cx="26988" cy="12700"/>
              </a:xfrm>
              <a:custGeom>
                <a:avLst/>
                <a:gdLst>
                  <a:gd name="T0" fmla="*/ 7 w 50"/>
                  <a:gd name="T1" fmla="*/ 17 h 25"/>
                  <a:gd name="T2" fmla="*/ 46 w 50"/>
                  <a:gd name="T3" fmla="*/ 11 h 25"/>
                  <a:gd name="T4" fmla="*/ 7 w 50"/>
                  <a:gd name="T5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25">
                    <a:moveTo>
                      <a:pt x="7" y="17"/>
                    </a:moveTo>
                    <a:cubicBezTo>
                      <a:pt x="15" y="25"/>
                      <a:pt x="41" y="23"/>
                      <a:pt x="46" y="11"/>
                    </a:cubicBezTo>
                    <a:cubicBezTo>
                      <a:pt x="50" y="0"/>
                      <a:pt x="0" y="10"/>
                      <a:pt x="7" y="17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6" name="Freeform 166">
                <a:extLst>
                  <a:ext uri="{FF2B5EF4-FFF2-40B4-BE49-F238E27FC236}">
                    <a16:creationId xmlns:a16="http://schemas.microsoft.com/office/drawing/2014/main" id="{098F113C-CF84-415C-85DE-347848335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4665" y="3136899"/>
                <a:ext cx="66675" cy="92075"/>
              </a:xfrm>
              <a:custGeom>
                <a:avLst/>
                <a:gdLst>
                  <a:gd name="T0" fmla="*/ 110 w 123"/>
                  <a:gd name="T1" fmla="*/ 56 h 170"/>
                  <a:gd name="T2" fmla="*/ 110 w 123"/>
                  <a:gd name="T3" fmla="*/ 53 h 170"/>
                  <a:gd name="T4" fmla="*/ 106 w 123"/>
                  <a:gd name="T5" fmla="*/ 50 h 170"/>
                  <a:gd name="T6" fmla="*/ 66 w 123"/>
                  <a:gd name="T7" fmla="*/ 0 h 170"/>
                  <a:gd name="T8" fmla="*/ 60 w 123"/>
                  <a:gd name="T9" fmla="*/ 0 h 170"/>
                  <a:gd name="T10" fmla="*/ 30 w 123"/>
                  <a:gd name="T11" fmla="*/ 8 h 170"/>
                  <a:gd name="T12" fmla="*/ 11 w 123"/>
                  <a:gd name="T13" fmla="*/ 24 h 170"/>
                  <a:gd name="T14" fmla="*/ 21 w 123"/>
                  <a:gd name="T15" fmla="*/ 44 h 170"/>
                  <a:gd name="T16" fmla="*/ 19 w 123"/>
                  <a:gd name="T17" fmla="*/ 60 h 170"/>
                  <a:gd name="T18" fmla="*/ 18 w 123"/>
                  <a:gd name="T19" fmla="*/ 94 h 170"/>
                  <a:gd name="T20" fmla="*/ 8 w 123"/>
                  <a:gd name="T21" fmla="*/ 140 h 170"/>
                  <a:gd name="T22" fmla="*/ 12 w 123"/>
                  <a:gd name="T23" fmla="*/ 164 h 170"/>
                  <a:gd name="T24" fmla="*/ 74 w 123"/>
                  <a:gd name="T25" fmla="*/ 141 h 170"/>
                  <a:gd name="T26" fmla="*/ 105 w 123"/>
                  <a:gd name="T27" fmla="*/ 126 h 170"/>
                  <a:gd name="T28" fmla="*/ 118 w 123"/>
                  <a:gd name="T29" fmla="*/ 110 h 170"/>
                  <a:gd name="T30" fmla="*/ 110 w 123"/>
                  <a:gd name="T31" fmla="*/ 56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" h="170">
                    <a:moveTo>
                      <a:pt x="110" y="56"/>
                    </a:moveTo>
                    <a:cubicBezTo>
                      <a:pt x="110" y="55"/>
                      <a:pt x="110" y="54"/>
                      <a:pt x="110" y="53"/>
                    </a:cubicBezTo>
                    <a:cubicBezTo>
                      <a:pt x="109" y="52"/>
                      <a:pt x="107" y="51"/>
                      <a:pt x="106" y="50"/>
                    </a:cubicBezTo>
                    <a:cubicBezTo>
                      <a:pt x="89" y="36"/>
                      <a:pt x="74" y="19"/>
                      <a:pt x="66" y="0"/>
                    </a:cubicBezTo>
                    <a:cubicBezTo>
                      <a:pt x="64" y="0"/>
                      <a:pt x="62" y="0"/>
                      <a:pt x="60" y="0"/>
                    </a:cubicBezTo>
                    <a:cubicBezTo>
                      <a:pt x="48" y="0"/>
                      <a:pt x="35" y="2"/>
                      <a:pt x="30" y="8"/>
                    </a:cubicBezTo>
                    <a:cubicBezTo>
                      <a:pt x="27" y="11"/>
                      <a:pt x="19" y="17"/>
                      <a:pt x="11" y="24"/>
                    </a:cubicBezTo>
                    <a:cubicBezTo>
                      <a:pt x="15" y="31"/>
                      <a:pt x="14" y="43"/>
                      <a:pt x="21" y="44"/>
                    </a:cubicBezTo>
                    <a:cubicBezTo>
                      <a:pt x="31" y="45"/>
                      <a:pt x="30" y="63"/>
                      <a:pt x="19" y="60"/>
                    </a:cubicBezTo>
                    <a:cubicBezTo>
                      <a:pt x="9" y="57"/>
                      <a:pt x="9" y="77"/>
                      <a:pt x="18" y="94"/>
                    </a:cubicBezTo>
                    <a:cubicBezTo>
                      <a:pt x="28" y="111"/>
                      <a:pt x="0" y="131"/>
                      <a:pt x="8" y="140"/>
                    </a:cubicBezTo>
                    <a:cubicBezTo>
                      <a:pt x="15" y="148"/>
                      <a:pt x="9" y="159"/>
                      <a:pt x="12" y="164"/>
                    </a:cubicBezTo>
                    <a:cubicBezTo>
                      <a:pt x="16" y="170"/>
                      <a:pt x="56" y="162"/>
                      <a:pt x="74" y="141"/>
                    </a:cubicBezTo>
                    <a:cubicBezTo>
                      <a:pt x="91" y="120"/>
                      <a:pt x="96" y="123"/>
                      <a:pt x="105" y="126"/>
                    </a:cubicBezTo>
                    <a:cubicBezTo>
                      <a:pt x="114" y="128"/>
                      <a:pt x="123" y="118"/>
                      <a:pt x="118" y="110"/>
                    </a:cubicBezTo>
                    <a:cubicBezTo>
                      <a:pt x="114" y="101"/>
                      <a:pt x="108" y="81"/>
                      <a:pt x="110" y="56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7" name="Freeform 167">
                <a:extLst>
                  <a:ext uri="{FF2B5EF4-FFF2-40B4-BE49-F238E27FC236}">
                    <a16:creationId xmlns:a16="http://schemas.microsoft.com/office/drawing/2014/main" id="{8C498E3C-C0BA-457D-BE61-59C0C31DF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2390" y="3473450"/>
                <a:ext cx="122238" cy="301626"/>
              </a:xfrm>
              <a:custGeom>
                <a:avLst/>
                <a:gdLst>
                  <a:gd name="T0" fmla="*/ 219 w 225"/>
                  <a:gd name="T1" fmla="*/ 420 h 556"/>
                  <a:gd name="T2" fmla="*/ 222 w 225"/>
                  <a:gd name="T3" fmla="*/ 353 h 556"/>
                  <a:gd name="T4" fmla="*/ 224 w 225"/>
                  <a:gd name="T5" fmla="*/ 342 h 556"/>
                  <a:gd name="T6" fmla="*/ 193 w 225"/>
                  <a:gd name="T7" fmla="*/ 284 h 556"/>
                  <a:gd name="T8" fmla="*/ 141 w 225"/>
                  <a:gd name="T9" fmla="*/ 233 h 556"/>
                  <a:gd name="T10" fmla="*/ 127 w 225"/>
                  <a:gd name="T11" fmla="*/ 204 h 556"/>
                  <a:gd name="T12" fmla="*/ 119 w 225"/>
                  <a:gd name="T13" fmla="*/ 153 h 556"/>
                  <a:gd name="T14" fmla="*/ 142 w 225"/>
                  <a:gd name="T15" fmla="*/ 121 h 556"/>
                  <a:gd name="T16" fmla="*/ 154 w 225"/>
                  <a:gd name="T17" fmla="*/ 99 h 556"/>
                  <a:gd name="T18" fmla="*/ 180 w 225"/>
                  <a:gd name="T19" fmla="*/ 79 h 556"/>
                  <a:gd name="T20" fmla="*/ 182 w 225"/>
                  <a:gd name="T21" fmla="*/ 77 h 556"/>
                  <a:gd name="T22" fmla="*/ 176 w 225"/>
                  <a:gd name="T23" fmla="*/ 71 h 556"/>
                  <a:gd name="T24" fmla="*/ 144 w 225"/>
                  <a:gd name="T25" fmla="*/ 43 h 556"/>
                  <a:gd name="T26" fmla="*/ 135 w 225"/>
                  <a:gd name="T27" fmla="*/ 21 h 556"/>
                  <a:gd name="T28" fmla="*/ 108 w 225"/>
                  <a:gd name="T29" fmla="*/ 4 h 556"/>
                  <a:gd name="T30" fmla="*/ 83 w 225"/>
                  <a:gd name="T31" fmla="*/ 23 h 556"/>
                  <a:gd name="T32" fmla="*/ 61 w 225"/>
                  <a:gd name="T33" fmla="*/ 28 h 556"/>
                  <a:gd name="T34" fmla="*/ 33 w 225"/>
                  <a:gd name="T35" fmla="*/ 28 h 556"/>
                  <a:gd name="T36" fmla="*/ 9 w 225"/>
                  <a:gd name="T37" fmla="*/ 31 h 556"/>
                  <a:gd name="T38" fmla="*/ 0 w 225"/>
                  <a:gd name="T39" fmla="*/ 39 h 556"/>
                  <a:gd name="T40" fmla="*/ 12 w 225"/>
                  <a:gd name="T41" fmla="*/ 58 h 556"/>
                  <a:gd name="T42" fmla="*/ 28 w 225"/>
                  <a:gd name="T43" fmla="*/ 87 h 556"/>
                  <a:gd name="T44" fmla="*/ 55 w 225"/>
                  <a:gd name="T45" fmla="*/ 103 h 556"/>
                  <a:gd name="T46" fmla="*/ 77 w 225"/>
                  <a:gd name="T47" fmla="*/ 110 h 556"/>
                  <a:gd name="T48" fmla="*/ 88 w 225"/>
                  <a:gd name="T49" fmla="*/ 139 h 556"/>
                  <a:gd name="T50" fmla="*/ 63 w 225"/>
                  <a:gd name="T51" fmla="*/ 155 h 556"/>
                  <a:gd name="T52" fmla="*/ 98 w 225"/>
                  <a:gd name="T53" fmla="*/ 191 h 556"/>
                  <a:gd name="T54" fmla="*/ 114 w 225"/>
                  <a:gd name="T55" fmla="*/ 224 h 556"/>
                  <a:gd name="T56" fmla="*/ 140 w 225"/>
                  <a:gd name="T57" fmla="*/ 264 h 556"/>
                  <a:gd name="T58" fmla="*/ 167 w 225"/>
                  <a:gd name="T59" fmla="*/ 293 h 556"/>
                  <a:gd name="T60" fmla="*/ 173 w 225"/>
                  <a:gd name="T61" fmla="*/ 330 h 556"/>
                  <a:gd name="T62" fmla="*/ 183 w 225"/>
                  <a:gd name="T63" fmla="*/ 392 h 556"/>
                  <a:gd name="T64" fmla="*/ 161 w 225"/>
                  <a:gd name="T65" fmla="*/ 434 h 556"/>
                  <a:gd name="T66" fmla="*/ 132 w 225"/>
                  <a:gd name="T67" fmla="*/ 456 h 556"/>
                  <a:gd name="T68" fmla="*/ 132 w 225"/>
                  <a:gd name="T69" fmla="*/ 489 h 556"/>
                  <a:gd name="T70" fmla="*/ 96 w 225"/>
                  <a:gd name="T71" fmla="*/ 489 h 556"/>
                  <a:gd name="T72" fmla="*/ 76 w 225"/>
                  <a:gd name="T73" fmla="*/ 507 h 556"/>
                  <a:gd name="T74" fmla="*/ 90 w 225"/>
                  <a:gd name="T75" fmla="*/ 519 h 556"/>
                  <a:gd name="T76" fmla="*/ 81 w 225"/>
                  <a:gd name="T77" fmla="*/ 552 h 556"/>
                  <a:gd name="T78" fmla="*/ 82 w 225"/>
                  <a:gd name="T79" fmla="*/ 556 h 556"/>
                  <a:gd name="T80" fmla="*/ 92 w 225"/>
                  <a:gd name="T81" fmla="*/ 551 h 556"/>
                  <a:gd name="T82" fmla="*/ 112 w 225"/>
                  <a:gd name="T83" fmla="*/ 544 h 556"/>
                  <a:gd name="T84" fmla="*/ 120 w 225"/>
                  <a:gd name="T85" fmla="*/ 544 h 556"/>
                  <a:gd name="T86" fmla="*/ 130 w 225"/>
                  <a:gd name="T87" fmla="*/ 525 h 556"/>
                  <a:gd name="T88" fmla="*/ 140 w 225"/>
                  <a:gd name="T89" fmla="*/ 518 h 556"/>
                  <a:gd name="T90" fmla="*/ 142 w 225"/>
                  <a:gd name="T91" fmla="*/ 507 h 556"/>
                  <a:gd name="T92" fmla="*/ 162 w 225"/>
                  <a:gd name="T93" fmla="*/ 503 h 556"/>
                  <a:gd name="T94" fmla="*/ 190 w 225"/>
                  <a:gd name="T95" fmla="*/ 491 h 556"/>
                  <a:gd name="T96" fmla="*/ 189 w 225"/>
                  <a:gd name="T97" fmla="*/ 488 h 556"/>
                  <a:gd name="T98" fmla="*/ 200 w 225"/>
                  <a:gd name="T99" fmla="*/ 462 h 556"/>
                  <a:gd name="T100" fmla="*/ 225 w 225"/>
                  <a:gd name="T101" fmla="*/ 452 h 556"/>
                  <a:gd name="T102" fmla="*/ 225 w 225"/>
                  <a:gd name="T103" fmla="*/ 452 h 556"/>
                  <a:gd name="T104" fmla="*/ 219 w 225"/>
                  <a:gd name="T105" fmla="*/ 42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556">
                    <a:moveTo>
                      <a:pt x="219" y="420"/>
                    </a:moveTo>
                    <a:cubicBezTo>
                      <a:pt x="223" y="398"/>
                      <a:pt x="222" y="375"/>
                      <a:pt x="222" y="353"/>
                    </a:cubicBezTo>
                    <a:cubicBezTo>
                      <a:pt x="222" y="349"/>
                      <a:pt x="223" y="345"/>
                      <a:pt x="224" y="342"/>
                    </a:cubicBezTo>
                    <a:cubicBezTo>
                      <a:pt x="223" y="330"/>
                      <a:pt x="201" y="283"/>
                      <a:pt x="193" y="284"/>
                    </a:cubicBezTo>
                    <a:cubicBezTo>
                      <a:pt x="185" y="284"/>
                      <a:pt x="148" y="240"/>
                      <a:pt x="141" y="233"/>
                    </a:cubicBezTo>
                    <a:cubicBezTo>
                      <a:pt x="135" y="226"/>
                      <a:pt x="137" y="214"/>
                      <a:pt x="127" y="204"/>
                    </a:cubicBezTo>
                    <a:cubicBezTo>
                      <a:pt x="118" y="195"/>
                      <a:pt x="117" y="171"/>
                      <a:pt x="119" y="153"/>
                    </a:cubicBezTo>
                    <a:cubicBezTo>
                      <a:pt x="121" y="136"/>
                      <a:pt x="142" y="132"/>
                      <a:pt x="142" y="121"/>
                    </a:cubicBezTo>
                    <a:cubicBezTo>
                      <a:pt x="141" y="109"/>
                      <a:pt x="144" y="99"/>
                      <a:pt x="154" y="99"/>
                    </a:cubicBezTo>
                    <a:cubicBezTo>
                      <a:pt x="165" y="98"/>
                      <a:pt x="175" y="88"/>
                      <a:pt x="180" y="79"/>
                    </a:cubicBezTo>
                    <a:cubicBezTo>
                      <a:pt x="180" y="78"/>
                      <a:pt x="181" y="77"/>
                      <a:pt x="182" y="77"/>
                    </a:cubicBezTo>
                    <a:cubicBezTo>
                      <a:pt x="180" y="73"/>
                      <a:pt x="177" y="71"/>
                      <a:pt x="176" y="71"/>
                    </a:cubicBezTo>
                    <a:cubicBezTo>
                      <a:pt x="167" y="69"/>
                      <a:pt x="144" y="50"/>
                      <a:pt x="144" y="43"/>
                    </a:cubicBezTo>
                    <a:cubicBezTo>
                      <a:pt x="144" y="35"/>
                      <a:pt x="155" y="23"/>
                      <a:pt x="135" y="21"/>
                    </a:cubicBezTo>
                    <a:cubicBezTo>
                      <a:pt x="115" y="18"/>
                      <a:pt x="112" y="9"/>
                      <a:pt x="108" y="4"/>
                    </a:cubicBezTo>
                    <a:cubicBezTo>
                      <a:pt x="105" y="0"/>
                      <a:pt x="88" y="13"/>
                      <a:pt x="83" y="23"/>
                    </a:cubicBezTo>
                    <a:cubicBezTo>
                      <a:pt x="78" y="34"/>
                      <a:pt x="73" y="21"/>
                      <a:pt x="61" y="28"/>
                    </a:cubicBezTo>
                    <a:cubicBezTo>
                      <a:pt x="50" y="35"/>
                      <a:pt x="38" y="18"/>
                      <a:pt x="33" y="28"/>
                    </a:cubicBezTo>
                    <a:cubicBezTo>
                      <a:pt x="28" y="38"/>
                      <a:pt x="16" y="22"/>
                      <a:pt x="9" y="31"/>
                    </a:cubicBezTo>
                    <a:cubicBezTo>
                      <a:pt x="7" y="34"/>
                      <a:pt x="4" y="37"/>
                      <a:pt x="0" y="39"/>
                    </a:cubicBezTo>
                    <a:cubicBezTo>
                      <a:pt x="6" y="46"/>
                      <a:pt x="12" y="53"/>
                      <a:pt x="12" y="58"/>
                    </a:cubicBezTo>
                    <a:cubicBezTo>
                      <a:pt x="12" y="68"/>
                      <a:pt x="28" y="75"/>
                      <a:pt x="28" y="87"/>
                    </a:cubicBezTo>
                    <a:cubicBezTo>
                      <a:pt x="28" y="99"/>
                      <a:pt x="49" y="108"/>
                      <a:pt x="55" y="103"/>
                    </a:cubicBezTo>
                    <a:cubicBezTo>
                      <a:pt x="61" y="99"/>
                      <a:pt x="75" y="94"/>
                      <a:pt x="77" y="110"/>
                    </a:cubicBezTo>
                    <a:cubicBezTo>
                      <a:pt x="79" y="127"/>
                      <a:pt x="88" y="127"/>
                      <a:pt x="88" y="139"/>
                    </a:cubicBezTo>
                    <a:cubicBezTo>
                      <a:pt x="88" y="151"/>
                      <a:pt x="67" y="144"/>
                      <a:pt x="63" y="155"/>
                    </a:cubicBezTo>
                    <a:cubicBezTo>
                      <a:pt x="59" y="167"/>
                      <a:pt x="98" y="181"/>
                      <a:pt x="98" y="191"/>
                    </a:cubicBezTo>
                    <a:cubicBezTo>
                      <a:pt x="98" y="200"/>
                      <a:pt x="110" y="212"/>
                      <a:pt x="114" y="224"/>
                    </a:cubicBezTo>
                    <a:cubicBezTo>
                      <a:pt x="118" y="236"/>
                      <a:pt x="136" y="250"/>
                      <a:pt x="140" y="264"/>
                    </a:cubicBezTo>
                    <a:cubicBezTo>
                      <a:pt x="145" y="278"/>
                      <a:pt x="161" y="285"/>
                      <a:pt x="167" y="293"/>
                    </a:cubicBezTo>
                    <a:cubicBezTo>
                      <a:pt x="173" y="300"/>
                      <a:pt x="175" y="316"/>
                      <a:pt x="173" y="330"/>
                    </a:cubicBezTo>
                    <a:cubicBezTo>
                      <a:pt x="171" y="345"/>
                      <a:pt x="171" y="371"/>
                      <a:pt x="183" y="392"/>
                    </a:cubicBezTo>
                    <a:cubicBezTo>
                      <a:pt x="196" y="413"/>
                      <a:pt x="169" y="423"/>
                      <a:pt x="161" y="434"/>
                    </a:cubicBezTo>
                    <a:cubicBezTo>
                      <a:pt x="153" y="446"/>
                      <a:pt x="157" y="463"/>
                      <a:pt x="132" y="456"/>
                    </a:cubicBezTo>
                    <a:cubicBezTo>
                      <a:pt x="108" y="449"/>
                      <a:pt x="136" y="479"/>
                      <a:pt x="132" y="489"/>
                    </a:cubicBezTo>
                    <a:cubicBezTo>
                      <a:pt x="128" y="498"/>
                      <a:pt x="96" y="479"/>
                      <a:pt x="96" y="489"/>
                    </a:cubicBezTo>
                    <a:cubicBezTo>
                      <a:pt x="96" y="495"/>
                      <a:pt x="85" y="502"/>
                      <a:pt x="76" y="507"/>
                    </a:cubicBezTo>
                    <a:cubicBezTo>
                      <a:pt x="79" y="512"/>
                      <a:pt x="84" y="515"/>
                      <a:pt x="90" y="519"/>
                    </a:cubicBezTo>
                    <a:cubicBezTo>
                      <a:pt x="98" y="525"/>
                      <a:pt x="81" y="534"/>
                      <a:pt x="81" y="552"/>
                    </a:cubicBezTo>
                    <a:cubicBezTo>
                      <a:pt x="81" y="553"/>
                      <a:pt x="81" y="555"/>
                      <a:pt x="82" y="556"/>
                    </a:cubicBezTo>
                    <a:cubicBezTo>
                      <a:pt x="85" y="554"/>
                      <a:pt x="88" y="552"/>
                      <a:pt x="92" y="551"/>
                    </a:cubicBezTo>
                    <a:cubicBezTo>
                      <a:pt x="98" y="546"/>
                      <a:pt x="105" y="544"/>
                      <a:pt x="112" y="544"/>
                    </a:cubicBezTo>
                    <a:cubicBezTo>
                      <a:pt x="115" y="544"/>
                      <a:pt x="117" y="544"/>
                      <a:pt x="120" y="544"/>
                    </a:cubicBezTo>
                    <a:cubicBezTo>
                      <a:pt x="121" y="537"/>
                      <a:pt x="125" y="530"/>
                      <a:pt x="130" y="525"/>
                    </a:cubicBezTo>
                    <a:cubicBezTo>
                      <a:pt x="133" y="522"/>
                      <a:pt x="136" y="520"/>
                      <a:pt x="140" y="518"/>
                    </a:cubicBezTo>
                    <a:cubicBezTo>
                      <a:pt x="141" y="514"/>
                      <a:pt x="141" y="510"/>
                      <a:pt x="142" y="507"/>
                    </a:cubicBezTo>
                    <a:cubicBezTo>
                      <a:pt x="146" y="499"/>
                      <a:pt x="151" y="502"/>
                      <a:pt x="162" y="503"/>
                    </a:cubicBezTo>
                    <a:cubicBezTo>
                      <a:pt x="170" y="503"/>
                      <a:pt x="179" y="498"/>
                      <a:pt x="190" y="491"/>
                    </a:cubicBezTo>
                    <a:cubicBezTo>
                      <a:pt x="190" y="490"/>
                      <a:pt x="189" y="489"/>
                      <a:pt x="189" y="488"/>
                    </a:cubicBezTo>
                    <a:cubicBezTo>
                      <a:pt x="189" y="479"/>
                      <a:pt x="194" y="469"/>
                      <a:pt x="200" y="462"/>
                    </a:cubicBezTo>
                    <a:cubicBezTo>
                      <a:pt x="206" y="456"/>
                      <a:pt x="216" y="452"/>
                      <a:pt x="225" y="452"/>
                    </a:cubicBezTo>
                    <a:cubicBezTo>
                      <a:pt x="225" y="452"/>
                      <a:pt x="225" y="452"/>
                      <a:pt x="225" y="452"/>
                    </a:cubicBezTo>
                    <a:cubicBezTo>
                      <a:pt x="219" y="443"/>
                      <a:pt x="217" y="432"/>
                      <a:pt x="219" y="420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8" name="Freeform 168">
                <a:extLst>
                  <a:ext uri="{FF2B5EF4-FFF2-40B4-BE49-F238E27FC236}">
                    <a16:creationId xmlns:a16="http://schemas.microsoft.com/office/drawing/2014/main" id="{068705BF-9E86-421A-8C36-861F4AD06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7465" y="3492500"/>
                <a:ext cx="130175" cy="184150"/>
              </a:xfrm>
              <a:custGeom>
                <a:avLst/>
                <a:gdLst>
                  <a:gd name="T0" fmla="*/ 161 w 238"/>
                  <a:gd name="T1" fmla="*/ 156 h 340"/>
                  <a:gd name="T2" fmla="*/ 126 w 238"/>
                  <a:gd name="T3" fmla="*/ 120 h 340"/>
                  <a:gd name="T4" fmla="*/ 151 w 238"/>
                  <a:gd name="T5" fmla="*/ 104 h 340"/>
                  <a:gd name="T6" fmla="*/ 140 w 238"/>
                  <a:gd name="T7" fmla="*/ 75 h 340"/>
                  <a:gd name="T8" fmla="*/ 118 w 238"/>
                  <a:gd name="T9" fmla="*/ 68 h 340"/>
                  <a:gd name="T10" fmla="*/ 91 w 238"/>
                  <a:gd name="T11" fmla="*/ 52 h 340"/>
                  <a:gd name="T12" fmla="*/ 75 w 238"/>
                  <a:gd name="T13" fmla="*/ 23 h 340"/>
                  <a:gd name="T14" fmla="*/ 63 w 238"/>
                  <a:gd name="T15" fmla="*/ 4 h 340"/>
                  <a:gd name="T16" fmla="*/ 51 w 238"/>
                  <a:gd name="T17" fmla="*/ 5 h 340"/>
                  <a:gd name="T18" fmla="*/ 46 w 238"/>
                  <a:gd name="T19" fmla="*/ 24 h 340"/>
                  <a:gd name="T20" fmla="*/ 44 w 238"/>
                  <a:gd name="T21" fmla="*/ 53 h 340"/>
                  <a:gd name="T22" fmla="*/ 28 w 238"/>
                  <a:gd name="T23" fmla="*/ 36 h 340"/>
                  <a:gd name="T24" fmla="*/ 11 w 238"/>
                  <a:gd name="T25" fmla="*/ 67 h 340"/>
                  <a:gd name="T26" fmla="*/ 0 w 238"/>
                  <a:gd name="T27" fmla="*/ 77 h 340"/>
                  <a:gd name="T28" fmla="*/ 6 w 238"/>
                  <a:gd name="T29" fmla="*/ 85 h 340"/>
                  <a:gd name="T30" fmla="*/ 9 w 238"/>
                  <a:gd name="T31" fmla="*/ 113 h 340"/>
                  <a:gd name="T32" fmla="*/ 31 w 238"/>
                  <a:gd name="T33" fmla="*/ 123 h 340"/>
                  <a:gd name="T34" fmla="*/ 28 w 238"/>
                  <a:gd name="T35" fmla="*/ 163 h 340"/>
                  <a:gd name="T36" fmla="*/ 20 w 238"/>
                  <a:gd name="T37" fmla="*/ 191 h 340"/>
                  <a:gd name="T38" fmla="*/ 49 w 238"/>
                  <a:gd name="T39" fmla="*/ 179 h 340"/>
                  <a:gd name="T40" fmla="*/ 72 w 238"/>
                  <a:gd name="T41" fmla="*/ 177 h 340"/>
                  <a:gd name="T42" fmla="*/ 93 w 238"/>
                  <a:gd name="T43" fmla="*/ 171 h 340"/>
                  <a:gd name="T44" fmla="*/ 123 w 238"/>
                  <a:gd name="T45" fmla="*/ 169 h 340"/>
                  <a:gd name="T46" fmla="*/ 146 w 238"/>
                  <a:gd name="T47" fmla="*/ 196 h 340"/>
                  <a:gd name="T48" fmla="*/ 149 w 238"/>
                  <a:gd name="T49" fmla="*/ 241 h 340"/>
                  <a:gd name="T50" fmla="*/ 171 w 238"/>
                  <a:gd name="T51" fmla="*/ 281 h 340"/>
                  <a:gd name="T52" fmla="*/ 167 w 238"/>
                  <a:gd name="T53" fmla="*/ 323 h 340"/>
                  <a:gd name="T54" fmla="*/ 181 w 238"/>
                  <a:gd name="T55" fmla="*/ 333 h 340"/>
                  <a:gd name="T56" fmla="*/ 190 w 238"/>
                  <a:gd name="T57" fmla="*/ 324 h 340"/>
                  <a:gd name="T58" fmla="*/ 212 w 238"/>
                  <a:gd name="T59" fmla="*/ 316 h 340"/>
                  <a:gd name="T60" fmla="*/ 235 w 238"/>
                  <a:gd name="T61" fmla="*/ 310 h 340"/>
                  <a:gd name="T62" fmla="*/ 236 w 238"/>
                  <a:gd name="T63" fmla="*/ 295 h 340"/>
                  <a:gd name="T64" fmla="*/ 230 w 238"/>
                  <a:gd name="T65" fmla="*/ 258 h 340"/>
                  <a:gd name="T66" fmla="*/ 203 w 238"/>
                  <a:gd name="T67" fmla="*/ 229 h 340"/>
                  <a:gd name="T68" fmla="*/ 177 w 238"/>
                  <a:gd name="T69" fmla="*/ 189 h 340"/>
                  <a:gd name="T70" fmla="*/ 161 w 238"/>
                  <a:gd name="T71" fmla="*/ 15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8" h="340">
                    <a:moveTo>
                      <a:pt x="161" y="156"/>
                    </a:moveTo>
                    <a:cubicBezTo>
                      <a:pt x="161" y="146"/>
                      <a:pt x="122" y="132"/>
                      <a:pt x="126" y="120"/>
                    </a:cubicBezTo>
                    <a:cubicBezTo>
                      <a:pt x="130" y="109"/>
                      <a:pt x="151" y="116"/>
                      <a:pt x="151" y="104"/>
                    </a:cubicBezTo>
                    <a:cubicBezTo>
                      <a:pt x="151" y="92"/>
                      <a:pt x="142" y="92"/>
                      <a:pt x="140" y="75"/>
                    </a:cubicBezTo>
                    <a:cubicBezTo>
                      <a:pt x="138" y="59"/>
                      <a:pt x="124" y="64"/>
                      <a:pt x="118" y="68"/>
                    </a:cubicBezTo>
                    <a:cubicBezTo>
                      <a:pt x="112" y="73"/>
                      <a:pt x="91" y="64"/>
                      <a:pt x="91" y="52"/>
                    </a:cubicBezTo>
                    <a:cubicBezTo>
                      <a:pt x="91" y="40"/>
                      <a:pt x="75" y="33"/>
                      <a:pt x="75" y="23"/>
                    </a:cubicBezTo>
                    <a:cubicBezTo>
                      <a:pt x="75" y="18"/>
                      <a:pt x="69" y="11"/>
                      <a:pt x="63" y="4"/>
                    </a:cubicBezTo>
                    <a:cubicBezTo>
                      <a:pt x="58" y="7"/>
                      <a:pt x="53" y="7"/>
                      <a:pt x="51" y="5"/>
                    </a:cubicBezTo>
                    <a:cubicBezTo>
                      <a:pt x="47" y="0"/>
                      <a:pt x="42" y="19"/>
                      <a:pt x="46" y="24"/>
                    </a:cubicBezTo>
                    <a:cubicBezTo>
                      <a:pt x="49" y="28"/>
                      <a:pt x="54" y="56"/>
                      <a:pt x="44" y="53"/>
                    </a:cubicBezTo>
                    <a:cubicBezTo>
                      <a:pt x="34" y="50"/>
                      <a:pt x="34" y="34"/>
                      <a:pt x="28" y="36"/>
                    </a:cubicBezTo>
                    <a:cubicBezTo>
                      <a:pt x="28" y="36"/>
                      <a:pt x="11" y="58"/>
                      <a:pt x="11" y="67"/>
                    </a:cubicBezTo>
                    <a:cubicBezTo>
                      <a:pt x="11" y="73"/>
                      <a:pt x="5" y="75"/>
                      <a:pt x="0" y="77"/>
                    </a:cubicBezTo>
                    <a:cubicBezTo>
                      <a:pt x="3" y="80"/>
                      <a:pt x="5" y="83"/>
                      <a:pt x="6" y="85"/>
                    </a:cubicBezTo>
                    <a:cubicBezTo>
                      <a:pt x="9" y="89"/>
                      <a:pt x="5" y="102"/>
                      <a:pt x="9" y="113"/>
                    </a:cubicBezTo>
                    <a:cubicBezTo>
                      <a:pt x="13" y="125"/>
                      <a:pt x="27" y="107"/>
                      <a:pt x="31" y="123"/>
                    </a:cubicBezTo>
                    <a:cubicBezTo>
                      <a:pt x="35" y="139"/>
                      <a:pt x="28" y="147"/>
                      <a:pt x="28" y="163"/>
                    </a:cubicBezTo>
                    <a:cubicBezTo>
                      <a:pt x="28" y="179"/>
                      <a:pt x="17" y="177"/>
                      <a:pt x="20" y="191"/>
                    </a:cubicBezTo>
                    <a:cubicBezTo>
                      <a:pt x="23" y="206"/>
                      <a:pt x="38" y="188"/>
                      <a:pt x="49" y="179"/>
                    </a:cubicBezTo>
                    <a:cubicBezTo>
                      <a:pt x="60" y="169"/>
                      <a:pt x="68" y="171"/>
                      <a:pt x="72" y="177"/>
                    </a:cubicBezTo>
                    <a:cubicBezTo>
                      <a:pt x="76" y="183"/>
                      <a:pt x="90" y="179"/>
                      <a:pt x="93" y="171"/>
                    </a:cubicBezTo>
                    <a:cubicBezTo>
                      <a:pt x="96" y="163"/>
                      <a:pt x="116" y="160"/>
                      <a:pt x="123" y="169"/>
                    </a:cubicBezTo>
                    <a:cubicBezTo>
                      <a:pt x="130" y="179"/>
                      <a:pt x="137" y="190"/>
                      <a:pt x="146" y="196"/>
                    </a:cubicBezTo>
                    <a:cubicBezTo>
                      <a:pt x="156" y="203"/>
                      <a:pt x="140" y="238"/>
                      <a:pt x="149" y="241"/>
                    </a:cubicBezTo>
                    <a:cubicBezTo>
                      <a:pt x="159" y="244"/>
                      <a:pt x="172" y="262"/>
                      <a:pt x="171" y="281"/>
                    </a:cubicBezTo>
                    <a:cubicBezTo>
                      <a:pt x="170" y="297"/>
                      <a:pt x="178" y="309"/>
                      <a:pt x="167" y="323"/>
                    </a:cubicBezTo>
                    <a:cubicBezTo>
                      <a:pt x="174" y="328"/>
                      <a:pt x="182" y="328"/>
                      <a:pt x="181" y="333"/>
                    </a:cubicBezTo>
                    <a:cubicBezTo>
                      <a:pt x="179" y="340"/>
                      <a:pt x="190" y="336"/>
                      <a:pt x="190" y="324"/>
                    </a:cubicBezTo>
                    <a:cubicBezTo>
                      <a:pt x="190" y="311"/>
                      <a:pt x="205" y="313"/>
                      <a:pt x="212" y="316"/>
                    </a:cubicBezTo>
                    <a:cubicBezTo>
                      <a:pt x="218" y="318"/>
                      <a:pt x="227" y="318"/>
                      <a:pt x="235" y="310"/>
                    </a:cubicBezTo>
                    <a:cubicBezTo>
                      <a:pt x="235" y="305"/>
                      <a:pt x="235" y="300"/>
                      <a:pt x="236" y="295"/>
                    </a:cubicBezTo>
                    <a:cubicBezTo>
                      <a:pt x="238" y="281"/>
                      <a:pt x="236" y="265"/>
                      <a:pt x="230" y="258"/>
                    </a:cubicBezTo>
                    <a:cubicBezTo>
                      <a:pt x="224" y="250"/>
                      <a:pt x="208" y="243"/>
                      <a:pt x="203" y="229"/>
                    </a:cubicBezTo>
                    <a:cubicBezTo>
                      <a:pt x="199" y="215"/>
                      <a:pt x="181" y="201"/>
                      <a:pt x="177" y="189"/>
                    </a:cubicBezTo>
                    <a:cubicBezTo>
                      <a:pt x="173" y="177"/>
                      <a:pt x="161" y="165"/>
                      <a:pt x="161" y="156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9" name="Freeform 169">
                <a:extLst>
                  <a:ext uri="{FF2B5EF4-FFF2-40B4-BE49-F238E27FC236}">
                    <a16:creationId xmlns:a16="http://schemas.microsoft.com/office/drawing/2014/main" id="{166F7681-6B49-4A11-BBA9-7F0218357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1427" y="3533775"/>
                <a:ext cx="142875" cy="309563"/>
              </a:xfrm>
              <a:custGeom>
                <a:avLst/>
                <a:gdLst>
                  <a:gd name="T0" fmla="*/ 254 w 261"/>
                  <a:gd name="T1" fmla="*/ 204 h 568"/>
                  <a:gd name="T2" fmla="*/ 232 w 261"/>
                  <a:gd name="T3" fmla="*/ 164 h 568"/>
                  <a:gd name="T4" fmla="*/ 229 w 261"/>
                  <a:gd name="T5" fmla="*/ 119 h 568"/>
                  <a:gd name="T6" fmla="*/ 206 w 261"/>
                  <a:gd name="T7" fmla="*/ 92 h 568"/>
                  <a:gd name="T8" fmla="*/ 176 w 261"/>
                  <a:gd name="T9" fmla="*/ 94 h 568"/>
                  <a:gd name="T10" fmla="*/ 155 w 261"/>
                  <a:gd name="T11" fmla="*/ 100 h 568"/>
                  <a:gd name="T12" fmla="*/ 132 w 261"/>
                  <a:gd name="T13" fmla="*/ 102 h 568"/>
                  <a:gd name="T14" fmla="*/ 103 w 261"/>
                  <a:gd name="T15" fmla="*/ 114 h 568"/>
                  <a:gd name="T16" fmla="*/ 111 w 261"/>
                  <a:gd name="T17" fmla="*/ 86 h 568"/>
                  <a:gd name="T18" fmla="*/ 114 w 261"/>
                  <a:gd name="T19" fmla="*/ 46 h 568"/>
                  <a:gd name="T20" fmla="*/ 92 w 261"/>
                  <a:gd name="T21" fmla="*/ 36 h 568"/>
                  <a:gd name="T22" fmla="*/ 89 w 261"/>
                  <a:gd name="T23" fmla="*/ 8 h 568"/>
                  <a:gd name="T24" fmla="*/ 83 w 261"/>
                  <a:gd name="T25" fmla="*/ 0 h 568"/>
                  <a:gd name="T26" fmla="*/ 78 w 261"/>
                  <a:gd name="T27" fmla="*/ 6 h 568"/>
                  <a:gd name="T28" fmla="*/ 49 w 261"/>
                  <a:gd name="T29" fmla="*/ 25 h 568"/>
                  <a:gd name="T30" fmla="*/ 24 w 261"/>
                  <a:gd name="T31" fmla="*/ 34 h 568"/>
                  <a:gd name="T32" fmla="*/ 7 w 261"/>
                  <a:gd name="T33" fmla="*/ 46 h 568"/>
                  <a:gd name="T34" fmla="*/ 0 w 261"/>
                  <a:gd name="T35" fmla="*/ 105 h 568"/>
                  <a:gd name="T36" fmla="*/ 24 w 261"/>
                  <a:gd name="T37" fmla="*/ 138 h 568"/>
                  <a:gd name="T38" fmla="*/ 31 w 261"/>
                  <a:gd name="T39" fmla="*/ 164 h 568"/>
                  <a:gd name="T40" fmla="*/ 29 w 261"/>
                  <a:gd name="T41" fmla="*/ 181 h 568"/>
                  <a:gd name="T42" fmla="*/ 24 w 261"/>
                  <a:gd name="T43" fmla="*/ 208 h 568"/>
                  <a:gd name="T44" fmla="*/ 36 w 261"/>
                  <a:gd name="T45" fmla="*/ 248 h 568"/>
                  <a:gd name="T46" fmla="*/ 49 w 261"/>
                  <a:gd name="T47" fmla="*/ 293 h 568"/>
                  <a:gd name="T48" fmla="*/ 59 w 261"/>
                  <a:gd name="T49" fmla="*/ 321 h 568"/>
                  <a:gd name="T50" fmla="*/ 31 w 261"/>
                  <a:gd name="T51" fmla="*/ 383 h 568"/>
                  <a:gd name="T52" fmla="*/ 22 w 261"/>
                  <a:gd name="T53" fmla="*/ 438 h 568"/>
                  <a:gd name="T54" fmla="*/ 24 w 261"/>
                  <a:gd name="T55" fmla="*/ 471 h 568"/>
                  <a:gd name="T56" fmla="*/ 66 w 261"/>
                  <a:gd name="T57" fmla="*/ 519 h 568"/>
                  <a:gd name="T58" fmla="*/ 76 w 261"/>
                  <a:gd name="T59" fmla="*/ 537 h 568"/>
                  <a:gd name="T60" fmla="*/ 95 w 261"/>
                  <a:gd name="T61" fmla="*/ 539 h 568"/>
                  <a:gd name="T62" fmla="*/ 110 w 261"/>
                  <a:gd name="T63" fmla="*/ 561 h 568"/>
                  <a:gd name="T64" fmla="*/ 136 w 261"/>
                  <a:gd name="T65" fmla="*/ 564 h 568"/>
                  <a:gd name="T66" fmla="*/ 146 w 261"/>
                  <a:gd name="T67" fmla="*/ 549 h 568"/>
                  <a:gd name="T68" fmla="*/ 109 w 261"/>
                  <a:gd name="T69" fmla="*/ 524 h 568"/>
                  <a:gd name="T70" fmla="*/ 86 w 261"/>
                  <a:gd name="T71" fmla="*/ 482 h 568"/>
                  <a:gd name="T72" fmla="*/ 74 w 261"/>
                  <a:gd name="T73" fmla="*/ 447 h 568"/>
                  <a:gd name="T74" fmla="*/ 54 w 261"/>
                  <a:gd name="T75" fmla="*/ 429 h 568"/>
                  <a:gd name="T76" fmla="*/ 58 w 261"/>
                  <a:gd name="T77" fmla="*/ 370 h 568"/>
                  <a:gd name="T78" fmla="*/ 70 w 261"/>
                  <a:gd name="T79" fmla="*/ 330 h 568"/>
                  <a:gd name="T80" fmla="*/ 76 w 261"/>
                  <a:gd name="T81" fmla="*/ 303 h 568"/>
                  <a:gd name="T82" fmla="*/ 75 w 261"/>
                  <a:gd name="T83" fmla="*/ 294 h 568"/>
                  <a:gd name="T84" fmla="*/ 102 w 261"/>
                  <a:gd name="T85" fmla="*/ 284 h 568"/>
                  <a:gd name="T86" fmla="*/ 103 w 261"/>
                  <a:gd name="T87" fmla="*/ 287 h 568"/>
                  <a:gd name="T88" fmla="*/ 134 w 261"/>
                  <a:gd name="T89" fmla="*/ 305 h 568"/>
                  <a:gd name="T90" fmla="*/ 136 w 261"/>
                  <a:gd name="T91" fmla="*/ 308 h 568"/>
                  <a:gd name="T92" fmla="*/ 161 w 261"/>
                  <a:gd name="T93" fmla="*/ 328 h 568"/>
                  <a:gd name="T94" fmla="*/ 163 w 261"/>
                  <a:gd name="T95" fmla="*/ 329 h 568"/>
                  <a:gd name="T96" fmla="*/ 163 w 261"/>
                  <a:gd name="T97" fmla="*/ 328 h 568"/>
                  <a:gd name="T98" fmla="*/ 159 w 261"/>
                  <a:gd name="T99" fmla="*/ 299 h 568"/>
                  <a:gd name="T100" fmla="*/ 158 w 261"/>
                  <a:gd name="T101" fmla="*/ 266 h 568"/>
                  <a:gd name="T102" fmla="*/ 202 w 261"/>
                  <a:gd name="T103" fmla="*/ 240 h 568"/>
                  <a:gd name="T104" fmla="*/ 246 w 261"/>
                  <a:gd name="T105" fmla="*/ 242 h 568"/>
                  <a:gd name="T106" fmla="*/ 250 w 261"/>
                  <a:gd name="T107" fmla="*/ 246 h 568"/>
                  <a:gd name="T108" fmla="*/ 254 w 261"/>
                  <a:gd name="T109" fmla="*/ 20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1" h="568">
                    <a:moveTo>
                      <a:pt x="254" y="204"/>
                    </a:moveTo>
                    <a:cubicBezTo>
                      <a:pt x="255" y="185"/>
                      <a:pt x="242" y="167"/>
                      <a:pt x="232" y="164"/>
                    </a:cubicBezTo>
                    <a:cubicBezTo>
                      <a:pt x="223" y="161"/>
                      <a:pt x="239" y="126"/>
                      <a:pt x="229" y="119"/>
                    </a:cubicBezTo>
                    <a:cubicBezTo>
                      <a:pt x="220" y="113"/>
                      <a:pt x="213" y="102"/>
                      <a:pt x="206" y="92"/>
                    </a:cubicBezTo>
                    <a:cubicBezTo>
                      <a:pt x="199" y="83"/>
                      <a:pt x="179" y="86"/>
                      <a:pt x="176" y="94"/>
                    </a:cubicBezTo>
                    <a:cubicBezTo>
                      <a:pt x="173" y="102"/>
                      <a:pt x="159" y="106"/>
                      <a:pt x="155" y="100"/>
                    </a:cubicBezTo>
                    <a:cubicBezTo>
                      <a:pt x="151" y="94"/>
                      <a:pt x="143" y="92"/>
                      <a:pt x="132" y="102"/>
                    </a:cubicBezTo>
                    <a:cubicBezTo>
                      <a:pt x="121" y="111"/>
                      <a:pt x="106" y="129"/>
                      <a:pt x="103" y="114"/>
                    </a:cubicBezTo>
                    <a:cubicBezTo>
                      <a:pt x="100" y="100"/>
                      <a:pt x="111" y="102"/>
                      <a:pt x="111" y="86"/>
                    </a:cubicBezTo>
                    <a:cubicBezTo>
                      <a:pt x="111" y="70"/>
                      <a:pt x="118" y="62"/>
                      <a:pt x="114" y="46"/>
                    </a:cubicBezTo>
                    <a:cubicBezTo>
                      <a:pt x="110" y="30"/>
                      <a:pt x="96" y="48"/>
                      <a:pt x="92" y="36"/>
                    </a:cubicBezTo>
                    <a:cubicBezTo>
                      <a:pt x="88" y="25"/>
                      <a:pt x="92" y="12"/>
                      <a:pt x="89" y="8"/>
                    </a:cubicBezTo>
                    <a:cubicBezTo>
                      <a:pt x="88" y="6"/>
                      <a:pt x="86" y="3"/>
                      <a:pt x="83" y="0"/>
                    </a:cubicBezTo>
                    <a:cubicBezTo>
                      <a:pt x="81" y="2"/>
                      <a:pt x="79" y="3"/>
                      <a:pt x="78" y="6"/>
                    </a:cubicBezTo>
                    <a:cubicBezTo>
                      <a:pt x="75" y="13"/>
                      <a:pt x="54" y="15"/>
                      <a:pt x="49" y="25"/>
                    </a:cubicBezTo>
                    <a:cubicBezTo>
                      <a:pt x="43" y="35"/>
                      <a:pt x="28" y="34"/>
                      <a:pt x="24" y="34"/>
                    </a:cubicBezTo>
                    <a:cubicBezTo>
                      <a:pt x="21" y="34"/>
                      <a:pt x="8" y="35"/>
                      <a:pt x="7" y="46"/>
                    </a:cubicBezTo>
                    <a:cubicBezTo>
                      <a:pt x="5" y="56"/>
                      <a:pt x="0" y="97"/>
                      <a:pt x="0" y="105"/>
                    </a:cubicBezTo>
                    <a:cubicBezTo>
                      <a:pt x="0" y="112"/>
                      <a:pt x="18" y="136"/>
                      <a:pt x="24" y="138"/>
                    </a:cubicBezTo>
                    <a:cubicBezTo>
                      <a:pt x="31" y="141"/>
                      <a:pt x="23" y="159"/>
                      <a:pt x="31" y="164"/>
                    </a:cubicBezTo>
                    <a:cubicBezTo>
                      <a:pt x="38" y="168"/>
                      <a:pt x="33" y="183"/>
                      <a:pt x="29" y="181"/>
                    </a:cubicBezTo>
                    <a:cubicBezTo>
                      <a:pt x="26" y="180"/>
                      <a:pt x="32" y="200"/>
                      <a:pt x="24" y="208"/>
                    </a:cubicBezTo>
                    <a:cubicBezTo>
                      <a:pt x="17" y="215"/>
                      <a:pt x="23" y="234"/>
                      <a:pt x="36" y="248"/>
                    </a:cubicBezTo>
                    <a:cubicBezTo>
                      <a:pt x="49" y="261"/>
                      <a:pt x="49" y="281"/>
                      <a:pt x="49" y="293"/>
                    </a:cubicBezTo>
                    <a:cubicBezTo>
                      <a:pt x="49" y="305"/>
                      <a:pt x="59" y="307"/>
                      <a:pt x="59" y="321"/>
                    </a:cubicBezTo>
                    <a:cubicBezTo>
                      <a:pt x="59" y="321"/>
                      <a:pt x="43" y="385"/>
                      <a:pt x="31" y="383"/>
                    </a:cubicBezTo>
                    <a:cubicBezTo>
                      <a:pt x="28" y="399"/>
                      <a:pt x="25" y="424"/>
                      <a:pt x="22" y="438"/>
                    </a:cubicBezTo>
                    <a:cubicBezTo>
                      <a:pt x="18" y="455"/>
                      <a:pt x="15" y="470"/>
                      <a:pt x="24" y="471"/>
                    </a:cubicBezTo>
                    <a:cubicBezTo>
                      <a:pt x="32" y="472"/>
                      <a:pt x="50" y="495"/>
                      <a:pt x="66" y="519"/>
                    </a:cubicBezTo>
                    <a:cubicBezTo>
                      <a:pt x="70" y="525"/>
                      <a:pt x="73" y="531"/>
                      <a:pt x="76" y="537"/>
                    </a:cubicBezTo>
                    <a:cubicBezTo>
                      <a:pt x="82" y="537"/>
                      <a:pt x="88" y="537"/>
                      <a:pt x="95" y="539"/>
                    </a:cubicBezTo>
                    <a:cubicBezTo>
                      <a:pt x="107" y="542"/>
                      <a:pt x="110" y="553"/>
                      <a:pt x="110" y="561"/>
                    </a:cubicBezTo>
                    <a:cubicBezTo>
                      <a:pt x="110" y="568"/>
                      <a:pt x="132" y="565"/>
                      <a:pt x="136" y="564"/>
                    </a:cubicBezTo>
                    <a:cubicBezTo>
                      <a:pt x="139" y="564"/>
                      <a:pt x="135" y="553"/>
                      <a:pt x="146" y="549"/>
                    </a:cubicBezTo>
                    <a:cubicBezTo>
                      <a:pt x="139" y="539"/>
                      <a:pt x="122" y="526"/>
                      <a:pt x="109" y="524"/>
                    </a:cubicBezTo>
                    <a:cubicBezTo>
                      <a:pt x="92" y="523"/>
                      <a:pt x="85" y="495"/>
                      <a:pt x="86" y="482"/>
                    </a:cubicBezTo>
                    <a:cubicBezTo>
                      <a:pt x="88" y="469"/>
                      <a:pt x="74" y="458"/>
                      <a:pt x="74" y="447"/>
                    </a:cubicBezTo>
                    <a:cubicBezTo>
                      <a:pt x="74" y="436"/>
                      <a:pt x="65" y="436"/>
                      <a:pt x="54" y="429"/>
                    </a:cubicBezTo>
                    <a:cubicBezTo>
                      <a:pt x="43" y="423"/>
                      <a:pt x="56" y="386"/>
                      <a:pt x="58" y="370"/>
                    </a:cubicBezTo>
                    <a:cubicBezTo>
                      <a:pt x="58" y="362"/>
                      <a:pt x="65" y="346"/>
                      <a:pt x="70" y="330"/>
                    </a:cubicBezTo>
                    <a:cubicBezTo>
                      <a:pt x="68" y="320"/>
                      <a:pt x="71" y="310"/>
                      <a:pt x="76" y="303"/>
                    </a:cubicBezTo>
                    <a:cubicBezTo>
                      <a:pt x="77" y="299"/>
                      <a:pt x="76" y="296"/>
                      <a:pt x="75" y="294"/>
                    </a:cubicBezTo>
                    <a:cubicBezTo>
                      <a:pt x="69" y="279"/>
                      <a:pt x="99" y="268"/>
                      <a:pt x="102" y="284"/>
                    </a:cubicBezTo>
                    <a:cubicBezTo>
                      <a:pt x="103" y="285"/>
                      <a:pt x="103" y="286"/>
                      <a:pt x="103" y="287"/>
                    </a:cubicBezTo>
                    <a:cubicBezTo>
                      <a:pt x="115" y="285"/>
                      <a:pt x="127" y="290"/>
                      <a:pt x="134" y="305"/>
                    </a:cubicBezTo>
                    <a:cubicBezTo>
                      <a:pt x="135" y="306"/>
                      <a:pt x="135" y="307"/>
                      <a:pt x="136" y="308"/>
                    </a:cubicBezTo>
                    <a:cubicBezTo>
                      <a:pt x="146" y="312"/>
                      <a:pt x="149" y="324"/>
                      <a:pt x="161" y="328"/>
                    </a:cubicBezTo>
                    <a:cubicBezTo>
                      <a:pt x="162" y="328"/>
                      <a:pt x="162" y="329"/>
                      <a:pt x="163" y="329"/>
                    </a:cubicBezTo>
                    <a:cubicBezTo>
                      <a:pt x="163" y="329"/>
                      <a:pt x="163" y="328"/>
                      <a:pt x="163" y="328"/>
                    </a:cubicBezTo>
                    <a:cubicBezTo>
                      <a:pt x="168" y="315"/>
                      <a:pt x="159" y="315"/>
                      <a:pt x="159" y="299"/>
                    </a:cubicBezTo>
                    <a:cubicBezTo>
                      <a:pt x="159" y="283"/>
                      <a:pt x="146" y="283"/>
                      <a:pt x="158" y="266"/>
                    </a:cubicBezTo>
                    <a:cubicBezTo>
                      <a:pt x="170" y="248"/>
                      <a:pt x="190" y="236"/>
                      <a:pt x="202" y="240"/>
                    </a:cubicBezTo>
                    <a:cubicBezTo>
                      <a:pt x="214" y="245"/>
                      <a:pt x="239" y="232"/>
                      <a:pt x="246" y="242"/>
                    </a:cubicBezTo>
                    <a:cubicBezTo>
                      <a:pt x="247" y="244"/>
                      <a:pt x="249" y="245"/>
                      <a:pt x="250" y="246"/>
                    </a:cubicBezTo>
                    <a:cubicBezTo>
                      <a:pt x="261" y="232"/>
                      <a:pt x="253" y="220"/>
                      <a:pt x="254" y="204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2062A949-8CEB-47C1-B411-44B693265986}"/>
                  </a:ext>
                </a:extLst>
              </p:cNvPr>
              <p:cNvGrpSpPr/>
              <p:nvPr/>
            </p:nvGrpSpPr>
            <p:grpSpPr>
              <a:xfrm>
                <a:off x="7937503" y="3575050"/>
                <a:ext cx="168275" cy="274639"/>
                <a:chOff x="7937503" y="3575050"/>
                <a:chExt cx="168275" cy="274639"/>
              </a:xfrm>
            </p:grpSpPr>
            <p:sp>
              <p:nvSpPr>
                <p:cNvPr id="122" name="Freeform 174">
                  <a:extLst>
                    <a:ext uri="{FF2B5EF4-FFF2-40B4-BE49-F238E27FC236}">
                      <a16:creationId xmlns:a16="http://schemas.microsoft.com/office/drawing/2014/main" id="{2FC1EB7A-2DBA-436A-9887-99367DBED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93065" y="3679826"/>
                  <a:ext cx="28575" cy="31750"/>
                </a:xfrm>
                <a:custGeom>
                  <a:avLst/>
                  <a:gdLst>
                    <a:gd name="T0" fmla="*/ 2 w 53"/>
                    <a:gd name="T1" fmla="*/ 11 h 59"/>
                    <a:gd name="T2" fmla="*/ 32 w 53"/>
                    <a:gd name="T3" fmla="*/ 51 h 59"/>
                    <a:gd name="T4" fmla="*/ 2 w 53"/>
                    <a:gd name="T5" fmla="*/ 1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3" h="59">
                      <a:moveTo>
                        <a:pt x="2" y="11"/>
                      </a:moveTo>
                      <a:cubicBezTo>
                        <a:pt x="5" y="27"/>
                        <a:pt x="11" y="59"/>
                        <a:pt x="32" y="51"/>
                      </a:cubicBezTo>
                      <a:cubicBezTo>
                        <a:pt x="53" y="43"/>
                        <a:pt x="0" y="0"/>
                        <a:pt x="2" y="11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23" name="Freeform 175">
                  <a:extLst>
                    <a:ext uri="{FF2B5EF4-FFF2-40B4-BE49-F238E27FC236}">
                      <a16:creationId xmlns:a16="http://schemas.microsoft.com/office/drawing/2014/main" id="{ECFF5F64-6404-4595-96E8-C37DA8BC9D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47040" y="3703638"/>
                  <a:ext cx="41275" cy="57150"/>
                </a:xfrm>
                <a:custGeom>
                  <a:avLst/>
                  <a:gdLst>
                    <a:gd name="T0" fmla="*/ 1 w 75"/>
                    <a:gd name="T1" fmla="*/ 0 h 104"/>
                    <a:gd name="T2" fmla="*/ 11 w 75"/>
                    <a:gd name="T3" fmla="*/ 24 h 104"/>
                    <a:gd name="T4" fmla="*/ 25 w 75"/>
                    <a:gd name="T5" fmla="*/ 40 h 104"/>
                    <a:gd name="T6" fmla="*/ 41 w 75"/>
                    <a:gd name="T7" fmla="*/ 87 h 104"/>
                    <a:gd name="T8" fmla="*/ 51 w 75"/>
                    <a:gd name="T9" fmla="*/ 77 h 104"/>
                    <a:gd name="T10" fmla="*/ 66 w 75"/>
                    <a:gd name="T11" fmla="*/ 55 h 104"/>
                    <a:gd name="T12" fmla="*/ 64 w 75"/>
                    <a:gd name="T13" fmla="*/ 24 h 104"/>
                    <a:gd name="T14" fmla="*/ 37 w 75"/>
                    <a:gd name="T15" fmla="*/ 22 h 104"/>
                    <a:gd name="T16" fmla="*/ 1 w 75"/>
                    <a:gd name="T17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5" h="104">
                      <a:moveTo>
                        <a:pt x="1" y="0"/>
                      </a:moveTo>
                      <a:cubicBezTo>
                        <a:pt x="0" y="13"/>
                        <a:pt x="5" y="31"/>
                        <a:pt x="11" y="24"/>
                      </a:cubicBezTo>
                      <a:cubicBezTo>
                        <a:pt x="20" y="15"/>
                        <a:pt x="33" y="26"/>
                        <a:pt x="25" y="40"/>
                      </a:cubicBezTo>
                      <a:cubicBezTo>
                        <a:pt x="16" y="55"/>
                        <a:pt x="38" y="69"/>
                        <a:pt x="41" y="87"/>
                      </a:cubicBezTo>
                      <a:cubicBezTo>
                        <a:pt x="44" y="104"/>
                        <a:pt x="53" y="90"/>
                        <a:pt x="51" y="77"/>
                      </a:cubicBezTo>
                      <a:cubicBezTo>
                        <a:pt x="49" y="63"/>
                        <a:pt x="53" y="65"/>
                        <a:pt x="66" y="55"/>
                      </a:cubicBezTo>
                      <a:cubicBezTo>
                        <a:pt x="75" y="47"/>
                        <a:pt x="70" y="37"/>
                        <a:pt x="64" y="24"/>
                      </a:cubicBezTo>
                      <a:cubicBezTo>
                        <a:pt x="54" y="24"/>
                        <a:pt x="45" y="24"/>
                        <a:pt x="37" y="22"/>
                      </a:cubicBezTo>
                      <a:cubicBezTo>
                        <a:pt x="23" y="18"/>
                        <a:pt x="10" y="10"/>
                        <a:pt x="1" y="0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24" name="Freeform 176">
                  <a:extLst>
                    <a:ext uri="{FF2B5EF4-FFF2-40B4-BE49-F238E27FC236}">
                      <a16:creationId xmlns:a16="http://schemas.microsoft.com/office/drawing/2014/main" id="{DF11B391-E15B-457B-835A-F266DB5047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53390" y="3752851"/>
                  <a:ext cx="17463" cy="22225"/>
                </a:xfrm>
                <a:custGeom>
                  <a:avLst/>
                  <a:gdLst>
                    <a:gd name="T0" fmla="*/ 2 w 34"/>
                    <a:gd name="T1" fmla="*/ 29 h 40"/>
                    <a:gd name="T2" fmla="*/ 26 w 34"/>
                    <a:gd name="T3" fmla="*/ 11 h 40"/>
                    <a:gd name="T4" fmla="*/ 2 w 34"/>
                    <a:gd name="T5" fmla="*/ 2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" h="40">
                      <a:moveTo>
                        <a:pt x="2" y="29"/>
                      </a:moveTo>
                      <a:cubicBezTo>
                        <a:pt x="6" y="40"/>
                        <a:pt x="34" y="22"/>
                        <a:pt x="26" y="11"/>
                      </a:cubicBezTo>
                      <a:cubicBezTo>
                        <a:pt x="19" y="0"/>
                        <a:pt x="0" y="20"/>
                        <a:pt x="2" y="29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25" name="Freeform 177">
                  <a:extLst>
                    <a:ext uri="{FF2B5EF4-FFF2-40B4-BE49-F238E27FC236}">
                      <a16:creationId xmlns:a16="http://schemas.microsoft.com/office/drawing/2014/main" id="{3F741BBD-4745-4629-A816-8100F02AD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7503" y="3725863"/>
                  <a:ext cx="42863" cy="69850"/>
                </a:xfrm>
                <a:custGeom>
                  <a:avLst/>
                  <a:gdLst>
                    <a:gd name="T0" fmla="*/ 45 w 79"/>
                    <a:gd name="T1" fmla="*/ 54 h 128"/>
                    <a:gd name="T2" fmla="*/ 4 w 79"/>
                    <a:gd name="T3" fmla="*/ 116 h 128"/>
                    <a:gd name="T4" fmla="*/ 62 w 79"/>
                    <a:gd name="T5" fmla="*/ 53 h 128"/>
                    <a:gd name="T6" fmla="*/ 71 w 79"/>
                    <a:gd name="T7" fmla="*/ 14 h 128"/>
                    <a:gd name="T8" fmla="*/ 45 w 79"/>
                    <a:gd name="T9" fmla="*/ 54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128">
                      <a:moveTo>
                        <a:pt x="45" y="54"/>
                      </a:moveTo>
                      <a:cubicBezTo>
                        <a:pt x="32" y="74"/>
                        <a:pt x="0" y="107"/>
                        <a:pt x="4" y="116"/>
                      </a:cubicBezTo>
                      <a:cubicBezTo>
                        <a:pt x="10" y="128"/>
                        <a:pt x="45" y="68"/>
                        <a:pt x="62" y="53"/>
                      </a:cubicBezTo>
                      <a:cubicBezTo>
                        <a:pt x="79" y="39"/>
                        <a:pt x="76" y="27"/>
                        <a:pt x="71" y="14"/>
                      </a:cubicBezTo>
                      <a:cubicBezTo>
                        <a:pt x="65" y="0"/>
                        <a:pt x="58" y="35"/>
                        <a:pt x="45" y="54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26" name="Freeform 178">
                  <a:extLst>
                    <a:ext uri="{FF2B5EF4-FFF2-40B4-BE49-F238E27FC236}">
                      <a16:creationId xmlns:a16="http://schemas.microsoft.com/office/drawing/2014/main" id="{E6CF7E7F-4F7B-4269-83F7-469DF7E1D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81953" y="3575050"/>
                  <a:ext cx="53975" cy="107950"/>
                </a:xfrm>
                <a:custGeom>
                  <a:avLst/>
                  <a:gdLst>
                    <a:gd name="T0" fmla="*/ 82 w 98"/>
                    <a:gd name="T1" fmla="*/ 195 h 198"/>
                    <a:gd name="T2" fmla="*/ 98 w 98"/>
                    <a:gd name="T3" fmla="*/ 198 h 198"/>
                    <a:gd name="T4" fmla="*/ 90 w 98"/>
                    <a:gd name="T5" fmla="*/ 170 h 198"/>
                    <a:gd name="T6" fmla="*/ 73 w 98"/>
                    <a:gd name="T7" fmla="*/ 175 h 198"/>
                    <a:gd name="T8" fmla="*/ 57 w 98"/>
                    <a:gd name="T9" fmla="*/ 140 h 198"/>
                    <a:gd name="T10" fmla="*/ 79 w 98"/>
                    <a:gd name="T11" fmla="*/ 87 h 198"/>
                    <a:gd name="T12" fmla="*/ 77 w 98"/>
                    <a:gd name="T13" fmla="*/ 27 h 198"/>
                    <a:gd name="T14" fmla="*/ 71 w 98"/>
                    <a:gd name="T15" fmla="*/ 13 h 198"/>
                    <a:gd name="T16" fmla="*/ 25 w 98"/>
                    <a:gd name="T17" fmla="*/ 9 h 198"/>
                    <a:gd name="T18" fmla="*/ 18 w 98"/>
                    <a:gd name="T19" fmla="*/ 96 h 198"/>
                    <a:gd name="T20" fmla="*/ 3 w 98"/>
                    <a:gd name="T21" fmla="*/ 92 h 198"/>
                    <a:gd name="T22" fmla="*/ 11 w 98"/>
                    <a:gd name="T23" fmla="*/ 143 h 198"/>
                    <a:gd name="T24" fmla="*/ 20 w 98"/>
                    <a:gd name="T25" fmla="*/ 171 h 198"/>
                    <a:gd name="T26" fmla="*/ 52 w 98"/>
                    <a:gd name="T27" fmla="*/ 183 h 198"/>
                    <a:gd name="T28" fmla="*/ 82 w 98"/>
                    <a:gd name="T29" fmla="*/ 19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8" h="198">
                      <a:moveTo>
                        <a:pt x="82" y="195"/>
                      </a:moveTo>
                      <a:cubicBezTo>
                        <a:pt x="87" y="194"/>
                        <a:pt x="92" y="195"/>
                        <a:pt x="98" y="198"/>
                      </a:cubicBezTo>
                      <a:cubicBezTo>
                        <a:pt x="94" y="189"/>
                        <a:pt x="92" y="179"/>
                        <a:pt x="90" y="170"/>
                      </a:cubicBezTo>
                      <a:cubicBezTo>
                        <a:pt x="84" y="170"/>
                        <a:pt x="78" y="171"/>
                        <a:pt x="73" y="175"/>
                      </a:cubicBezTo>
                      <a:cubicBezTo>
                        <a:pt x="57" y="186"/>
                        <a:pt x="69" y="155"/>
                        <a:pt x="57" y="140"/>
                      </a:cubicBezTo>
                      <a:cubicBezTo>
                        <a:pt x="46" y="126"/>
                        <a:pt x="66" y="105"/>
                        <a:pt x="79" y="87"/>
                      </a:cubicBezTo>
                      <a:cubicBezTo>
                        <a:pt x="92" y="70"/>
                        <a:pt x="75" y="40"/>
                        <a:pt x="77" y="27"/>
                      </a:cubicBezTo>
                      <a:cubicBezTo>
                        <a:pt x="79" y="13"/>
                        <a:pt x="78" y="9"/>
                        <a:pt x="71" y="13"/>
                      </a:cubicBezTo>
                      <a:cubicBezTo>
                        <a:pt x="65" y="18"/>
                        <a:pt x="37" y="0"/>
                        <a:pt x="25" y="9"/>
                      </a:cubicBezTo>
                      <a:cubicBezTo>
                        <a:pt x="12" y="18"/>
                        <a:pt x="24" y="91"/>
                        <a:pt x="18" y="96"/>
                      </a:cubicBezTo>
                      <a:cubicBezTo>
                        <a:pt x="12" y="102"/>
                        <a:pt x="5" y="84"/>
                        <a:pt x="3" y="92"/>
                      </a:cubicBezTo>
                      <a:cubicBezTo>
                        <a:pt x="0" y="102"/>
                        <a:pt x="4" y="143"/>
                        <a:pt x="11" y="143"/>
                      </a:cubicBezTo>
                      <a:cubicBezTo>
                        <a:pt x="19" y="143"/>
                        <a:pt x="25" y="154"/>
                        <a:pt x="20" y="171"/>
                      </a:cubicBezTo>
                      <a:cubicBezTo>
                        <a:pt x="15" y="189"/>
                        <a:pt x="34" y="191"/>
                        <a:pt x="52" y="183"/>
                      </a:cubicBezTo>
                      <a:cubicBezTo>
                        <a:pt x="70" y="176"/>
                        <a:pt x="64" y="198"/>
                        <a:pt x="82" y="195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27" name="Freeform 179">
                  <a:extLst>
                    <a:ext uri="{FF2B5EF4-FFF2-40B4-BE49-F238E27FC236}">
                      <a16:creationId xmlns:a16="http://schemas.microsoft.com/office/drawing/2014/main" id="{25D91F3E-86A6-4EF1-AFB7-063D16F031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6878" y="3756026"/>
                  <a:ext cx="88900" cy="93663"/>
                </a:xfrm>
                <a:custGeom>
                  <a:avLst/>
                  <a:gdLst>
                    <a:gd name="T0" fmla="*/ 125 w 166"/>
                    <a:gd name="T1" fmla="*/ 25 h 174"/>
                    <a:gd name="T2" fmla="*/ 106 w 166"/>
                    <a:gd name="T3" fmla="*/ 44 h 174"/>
                    <a:gd name="T4" fmla="*/ 87 w 166"/>
                    <a:gd name="T5" fmla="*/ 61 h 174"/>
                    <a:gd name="T6" fmla="*/ 59 w 166"/>
                    <a:gd name="T7" fmla="*/ 53 h 174"/>
                    <a:gd name="T8" fmla="*/ 22 w 166"/>
                    <a:gd name="T9" fmla="*/ 79 h 174"/>
                    <a:gd name="T10" fmla="*/ 9 w 166"/>
                    <a:gd name="T11" fmla="*/ 117 h 174"/>
                    <a:gd name="T12" fmla="*/ 38 w 166"/>
                    <a:gd name="T13" fmla="*/ 100 h 174"/>
                    <a:gd name="T14" fmla="*/ 62 w 166"/>
                    <a:gd name="T15" fmla="*/ 90 h 174"/>
                    <a:gd name="T16" fmla="*/ 88 w 166"/>
                    <a:gd name="T17" fmla="*/ 154 h 174"/>
                    <a:gd name="T18" fmla="*/ 122 w 166"/>
                    <a:gd name="T19" fmla="*/ 174 h 174"/>
                    <a:gd name="T20" fmla="*/ 121 w 166"/>
                    <a:gd name="T21" fmla="*/ 126 h 174"/>
                    <a:gd name="T22" fmla="*/ 155 w 166"/>
                    <a:gd name="T23" fmla="*/ 110 h 174"/>
                    <a:gd name="T24" fmla="*/ 147 w 166"/>
                    <a:gd name="T25" fmla="*/ 27 h 174"/>
                    <a:gd name="T26" fmla="*/ 125 w 166"/>
                    <a:gd name="T27" fmla="*/ 25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6" h="174">
                      <a:moveTo>
                        <a:pt x="125" y="25"/>
                      </a:moveTo>
                      <a:cubicBezTo>
                        <a:pt x="133" y="41"/>
                        <a:pt x="108" y="28"/>
                        <a:pt x="106" y="44"/>
                      </a:cubicBezTo>
                      <a:cubicBezTo>
                        <a:pt x="105" y="61"/>
                        <a:pt x="86" y="48"/>
                        <a:pt x="87" y="61"/>
                      </a:cubicBezTo>
                      <a:cubicBezTo>
                        <a:pt x="88" y="74"/>
                        <a:pt x="68" y="61"/>
                        <a:pt x="59" y="53"/>
                      </a:cubicBezTo>
                      <a:cubicBezTo>
                        <a:pt x="49" y="46"/>
                        <a:pt x="36" y="74"/>
                        <a:pt x="22" y="79"/>
                      </a:cubicBezTo>
                      <a:cubicBezTo>
                        <a:pt x="8" y="83"/>
                        <a:pt x="0" y="118"/>
                        <a:pt x="9" y="117"/>
                      </a:cubicBezTo>
                      <a:cubicBezTo>
                        <a:pt x="21" y="116"/>
                        <a:pt x="27" y="99"/>
                        <a:pt x="38" y="100"/>
                      </a:cubicBezTo>
                      <a:cubicBezTo>
                        <a:pt x="49" y="101"/>
                        <a:pt x="46" y="86"/>
                        <a:pt x="62" y="90"/>
                      </a:cubicBezTo>
                      <a:cubicBezTo>
                        <a:pt x="78" y="93"/>
                        <a:pt x="66" y="149"/>
                        <a:pt x="88" y="154"/>
                      </a:cubicBezTo>
                      <a:cubicBezTo>
                        <a:pt x="110" y="158"/>
                        <a:pt x="111" y="174"/>
                        <a:pt x="122" y="174"/>
                      </a:cubicBezTo>
                      <a:cubicBezTo>
                        <a:pt x="132" y="174"/>
                        <a:pt x="120" y="138"/>
                        <a:pt x="121" y="126"/>
                      </a:cubicBezTo>
                      <a:cubicBezTo>
                        <a:pt x="122" y="114"/>
                        <a:pt x="144" y="125"/>
                        <a:pt x="155" y="110"/>
                      </a:cubicBezTo>
                      <a:cubicBezTo>
                        <a:pt x="166" y="94"/>
                        <a:pt x="147" y="53"/>
                        <a:pt x="147" y="27"/>
                      </a:cubicBezTo>
                      <a:cubicBezTo>
                        <a:pt x="147" y="0"/>
                        <a:pt x="116" y="8"/>
                        <a:pt x="125" y="25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28" name="Freeform 180">
                  <a:extLst>
                    <a:ext uri="{FF2B5EF4-FFF2-40B4-BE49-F238E27FC236}">
                      <a16:creationId xmlns:a16="http://schemas.microsoft.com/office/drawing/2014/main" id="{8257BF74-ED08-4EEF-8088-7396F50813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3703" y="3714751"/>
                  <a:ext cx="42863" cy="63500"/>
                </a:xfrm>
                <a:custGeom>
                  <a:avLst/>
                  <a:gdLst>
                    <a:gd name="T0" fmla="*/ 16 w 79"/>
                    <a:gd name="T1" fmla="*/ 54 h 117"/>
                    <a:gd name="T2" fmla="*/ 33 w 79"/>
                    <a:gd name="T3" fmla="*/ 43 h 117"/>
                    <a:gd name="T4" fmla="*/ 36 w 79"/>
                    <a:gd name="T5" fmla="*/ 73 h 117"/>
                    <a:gd name="T6" fmla="*/ 41 w 79"/>
                    <a:gd name="T7" fmla="*/ 114 h 117"/>
                    <a:gd name="T8" fmla="*/ 75 w 79"/>
                    <a:gd name="T9" fmla="*/ 54 h 117"/>
                    <a:gd name="T10" fmla="*/ 63 w 79"/>
                    <a:gd name="T11" fmla="*/ 48 h 117"/>
                    <a:gd name="T12" fmla="*/ 14 w 79"/>
                    <a:gd name="T13" fmla="*/ 4 h 117"/>
                    <a:gd name="T14" fmla="*/ 16 w 79"/>
                    <a:gd name="T15" fmla="*/ 54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" h="117">
                      <a:moveTo>
                        <a:pt x="16" y="54"/>
                      </a:moveTo>
                      <a:cubicBezTo>
                        <a:pt x="21" y="53"/>
                        <a:pt x="32" y="54"/>
                        <a:pt x="33" y="43"/>
                      </a:cubicBezTo>
                      <a:cubicBezTo>
                        <a:pt x="34" y="32"/>
                        <a:pt x="45" y="63"/>
                        <a:pt x="36" y="73"/>
                      </a:cubicBezTo>
                      <a:cubicBezTo>
                        <a:pt x="28" y="83"/>
                        <a:pt x="28" y="111"/>
                        <a:pt x="41" y="114"/>
                      </a:cubicBezTo>
                      <a:cubicBezTo>
                        <a:pt x="54" y="117"/>
                        <a:pt x="79" y="64"/>
                        <a:pt x="75" y="54"/>
                      </a:cubicBezTo>
                      <a:cubicBezTo>
                        <a:pt x="71" y="45"/>
                        <a:pt x="60" y="61"/>
                        <a:pt x="63" y="48"/>
                      </a:cubicBezTo>
                      <a:cubicBezTo>
                        <a:pt x="66" y="35"/>
                        <a:pt x="29" y="0"/>
                        <a:pt x="14" y="4"/>
                      </a:cubicBezTo>
                      <a:cubicBezTo>
                        <a:pt x="0" y="7"/>
                        <a:pt x="5" y="57"/>
                        <a:pt x="16" y="54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</p:grpSp>
          <p:grpSp>
            <p:nvGrpSpPr>
              <p:cNvPr id="91" name="Group 90">
                <a:extLst>
                  <a:ext uri="{FF2B5EF4-FFF2-40B4-BE49-F238E27FC236}">
                    <a16:creationId xmlns:a16="http://schemas.microsoft.com/office/drawing/2014/main" id="{054074FE-35A8-485A-B78B-40EABF6AC990}"/>
                  </a:ext>
                </a:extLst>
              </p:cNvPr>
              <p:cNvGrpSpPr/>
              <p:nvPr/>
            </p:nvGrpSpPr>
            <p:grpSpPr>
              <a:xfrm>
                <a:off x="8802691" y="4708528"/>
                <a:ext cx="214313" cy="282575"/>
                <a:chOff x="8802691" y="4708528"/>
                <a:chExt cx="214313" cy="282575"/>
              </a:xfrm>
            </p:grpSpPr>
            <p:sp>
              <p:nvSpPr>
                <p:cNvPr id="120" name="Freeform 183">
                  <a:extLst>
                    <a:ext uri="{FF2B5EF4-FFF2-40B4-BE49-F238E27FC236}">
                      <a16:creationId xmlns:a16="http://schemas.microsoft.com/office/drawing/2014/main" id="{B4B73B4E-6749-4B7B-9AB9-1CCF7CCF8B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404" y="4708528"/>
                  <a:ext cx="101600" cy="160338"/>
                </a:xfrm>
                <a:custGeom>
                  <a:avLst/>
                  <a:gdLst>
                    <a:gd name="T0" fmla="*/ 81 w 186"/>
                    <a:gd name="T1" fmla="*/ 283 h 296"/>
                    <a:gd name="T2" fmla="*/ 165 w 186"/>
                    <a:gd name="T3" fmla="*/ 136 h 296"/>
                    <a:gd name="T4" fmla="*/ 186 w 186"/>
                    <a:gd name="T5" fmla="*/ 124 h 296"/>
                    <a:gd name="T6" fmla="*/ 157 w 186"/>
                    <a:gd name="T7" fmla="*/ 135 h 296"/>
                    <a:gd name="T8" fmla="*/ 126 w 186"/>
                    <a:gd name="T9" fmla="*/ 132 h 296"/>
                    <a:gd name="T10" fmla="*/ 106 w 186"/>
                    <a:gd name="T11" fmla="*/ 110 h 296"/>
                    <a:gd name="T12" fmla="*/ 92 w 186"/>
                    <a:gd name="T13" fmla="*/ 80 h 296"/>
                    <a:gd name="T14" fmla="*/ 91 w 186"/>
                    <a:gd name="T15" fmla="*/ 101 h 296"/>
                    <a:gd name="T16" fmla="*/ 79 w 186"/>
                    <a:gd name="T17" fmla="*/ 93 h 296"/>
                    <a:gd name="T18" fmla="*/ 66 w 186"/>
                    <a:gd name="T19" fmla="*/ 68 h 296"/>
                    <a:gd name="T20" fmla="*/ 54 w 186"/>
                    <a:gd name="T21" fmla="*/ 34 h 296"/>
                    <a:gd name="T22" fmla="*/ 14 w 186"/>
                    <a:gd name="T23" fmla="*/ 0 h 296"/>
                    <a:gd name="T24" fmla="*/ 24 w 186"/>
                    <a:gd name="T25" fmla="*/ 39 h 296"/>
                    <a:gd name="T26" fmla="*/ 46 w 186"/>
                    <a:gd name="T27" fmla="*/ 66 h 296"/>
                    <a:gd name="T28" fmla="*/ 66 w 186"/>
                    <a:gd name="T29" fmla="*/ 96 h 296"/>
                    <a:gd name="T30" fmla="*/ 61 w 186"/>
                    <a:gd name="T31" fmla="*/ 151 h 296"/>
                    <a:gd name="T32" fmla="*/ 34 w 186"/>
                    <a:gd name="T33" fmla="*/ 185 h 296"/>
                    <a:gd name="T34" fmla="*/ 77 w 186"/>
                    <a:gd name="T35" fmla="*/ 230 h 296"/>
                    <a:gd name="T36" fmla="*/ 68 w 186"/>
                    <a:gd name="T37" fmla="*/ 289 h 296"/>
                    <a:gd name="T38" fmla="*/ 81 w 186"/>
                    <a:gd name="T39" fmla="*/ 296 h 296"/>
                    <a:gd name="T40" fmla="*/ 81 w 186"/>
                    <a:gd name="T41" fmla="*/ 283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6" h="296">
                      <a:moveTo>
                        <a:pt x="81" y="283"/>
                      </a:moveTo>
                      <a:cubicBezTo>
                        <a:pt x="90" y="226"/>
                        <a:pt x="131" y="178"/>
                        <a:pt x="165" y="136"/>
                      </a:cubicBezTo>
                      <a:cubicBezTo>
                        <a:pt x="171" y="129"/>
                        <a:pt x="179" y="125"/>
                        <a:pt x="186" y="124"/>
                      </a:cubicBezTo>
                      <a:cubicBezTo>
                        <a:pt x="178" y="121"/>
                        <a:pt x="162" y="127"/>
                        <a:pt x="157" y="135"/>
                      </a:cubicBezTo>
                      <a:cubicBezTo>
                        <a:pt x="151" y="148"/>
                        <a:pt x="138" y="132"/>
                        <a:pt x="126" y="132"/>
                      </a:cubicBezTo>
                      <a:cubicBezTo>
                        <a:pt x="114" y="132"/>
                        <a:pt x="106" y="122"/>
                        <a:pt x="106" y="110"/>
                      </a:cubicBezTo>
                      <a:cubicBezTo>
                        <a:pt x="106" y="97"/>
                        <a:pt x="104" y="79"/>
                        <a:pt x="92" y="80"/>
                      </a:cubicBezTo>
                      <a:cubicBezTo>
                        <a:pt x="81" y="81"/>
                        <a:pt x="96" y="94"/>
                        <a:pt x="91" y="101"/>
                      </a:cubicBezTo>
                      <a:cubicBezTo>
                        <a:pt x="87" y="107"/>
                        <a:pt x="84" y="93"/>
                        <a:pt x="79" y="93"/>
                      </a:cubicBezTo>
                      <a:cubicBezTo>
                        <a:pt x="73" y="93"/>
                        <a:pt x="66" y="84"/>
                        <a:pt x="66" y="68"/>
                      </a:cubicBezTo>
                      <a:cubicBezTo>
                        <a:pt x="66" y="51"/>
                        <a:pt x="54" y="53"/>
                        <a:pt x="54" y="34"/>
                      </a:cubicBezTo>
                      <a:cubicBezTo>
                        <a:pt x="54" y="15"/>
                        <a:pt x="29" y="0"/>
                        <a:pt x="14" y="0"/>
                      </a:cubicBezTo>
                      <a:cubicBezTo>
                        <a:pt x="0" y="0"/>
                        <a:pt x="17" y="29"/>
                        <a:pt x="24" y="39"/>
                      </a:cubicBezTo>
                      <a:cubicBezTo>
                        <a:pt x="31" y="49"/>
                        <a:pt x="47" y="58"/>
                        <a:pt x="46" y="66"/>
                      </a:cubicBezTo>
                      <a:cubicBezTo>
                        <a:pt x="46" y="73"/>
                        <a:pt x="57" y="92"/>
                        <a:pt x="66" y="96"/>
                      </a:cubicBezTo>
                      <a:cubicBezTo>
                        <a:pt x="74" y="99"/>
                        <a:pt x="61" y="128"/>
                        <a:pt x="61" y="151"/>
                      </a:cubicBezTo>
                      <a:cubicBezTo>
                        <a:pt x="61" y="174"/>
                        <a:pt x="45" y="170"/>
                        <a:pt x="34" y="185"/>
                      </a:cubicBezTo>
                      <a:cubicBezTo>
                        <a:pt x="24" y="200"/>
                        <a:pt x="61" y="215"/>
                        <a:pt x="77" y="230"/>
                      </a:cubicBezTo>
                      <a:cubicBezTo>
                        <a:pt x="93" y="245"/>
                        <a:pt x="64" y="281"/>
                        <a:pt x="68" y="289"/>
                      </a:cubicBezTo>
                      <a:cubicBezTo>
                        <a:pt x="69" y="292"/>
                        <a:pt x="74" y="295"/>
                        <a:pt x="81" y="296"/>
                      </a:cubicBezTo>
                      <a:cubicBezTo>
                        <a:pt x="81" y="292"/>
                        <a:pt x="81" y="287"/>
                        <a:pt x="81" y="283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21" name="Freeform 184">
                  <a:extLst>
                    <a:ext uri="{FF2B5EF4-FFF2-40B4-BE49-F238E27FC236}">
                      <a16:creationId xmlns:a16="http://schemas.microsoft.com/office/drawing/2014/main" id="{79C72CD0-1513-4E01-9D46-38A055EE59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02691" y="4845053"/>
                  <a:ext cx="141288" cy="146050"/>
                </a:xfrm>
                <a:custGeom>
                  <a:avLst/>
                  <a:gdLst>
                    <a:gd name="T0" fmla="*/ 253 w 259"/>
                    <a:gd name="T1" fmla="*/ 48 h 270"/>
                    <a:gd name="T2" fmla="*/ 249 w 259"/>
                    <a:gd name="T3" fmla="*/ 18 h 270"/>
                    <a:gd name="T4" fmla="*/ 223 w 259"/>
                    <a:gd name="T5" fmla="*/ 27 h 270"/>
                    <a:gd name="T6" fmla="*/ 192 w 259"/>
                    <a:gd name="T7" fmla="*/ 12 h 270"/>
                    <a:gd name="T8" fmla="*/ 175 w 259"/>
                    <a:gd name="T9" fmla="*/ 44 h 270"/>
                    <a:gd name="T10" fmla="*/ 149 w 259"/>
                    <a:gd name="T11" fmla="*/ 96 h 270"/>
                    <a:gd name="T12" fmla="*/ 60 w 259"/>
                    <a:gd name="T13" fmla="*/ 164 h 270"/>
                    <a:gd name="T14" fmla="*/ 20 w 259"/>
                    <a:gd name="T15" fmla="*/ 209 h 270"/>
                    <a:gd name="T16" fmla="*/ 11 w 259"/>
                    <a:gd name="T17" fmla="*/ 250 h 270"/>
                    <a:gd name="T18" fmla="*/ 40 w 259"/>
                    <a:gd name="T19" fmla="*/ 264 h 270"/>
                    <a:gd name="T20" fmla="*/ 49 w 259"/>
                    <a:gd name="T21" fmla="*/ 270 h 270"/>
                    <a:gd name="T22" fmla="*/ 89 w 259"/>
                    <a:gd name="T23" fmla="*/ 245 h 270"/>
                    <a:gd name="T24" fmla="*/ 122 w 259"/>
                    <a:gd name="T25" fmla="*/ 218 h 270"/>
                    <a:gd name="T26" fmla="*/ 137 w 259"/>
                    <a:gd name="T27" fmla="*/ 210 h 270"/>
                    <a:gd name="T28" fmla="*/ 154 w 259"/>
                    <a:gd name="T29" fmla="*/ 184 h 270"/>
                    <a:gd name="T30" fmla="*/ 195 w 259"/>
                    <a:gd name="T31" fmla="*/ 117 h 270"/>
                    <a:gd name="T32" fmla="*/ 225 w 259"/>
                    <a:gd name="T33" fmla="*/ 107 h 270"/>
                    <a:gd name="T34" fmla="*/ 228 w 259"/>
                    <a:gd name="T35" fmla="*/ 97 h 270"/>
                    <a:gd name="T36" fmla="*/ 253 w 259"/>
                    <a:gd name="T37" fmla="*/ 48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59" h="270">
                      <a:moveTo>
                        <a:pt x="253" y="48"/>
                      </a:moveTo>
                      <a:cubicBezTo>
                        <a:pt x="247" y="34"/>
                        <a:pt x="259" y="26"/>
                        <a:pt x="249" y="18"/>
                      </a:cubicBezTo>
                      <a:cubicBezTo>
                        <a:pt x="239" y="9"/>
                        <a:pt x="234" y="21"/>
                        <a:pt x="223" y="27"/>
                      </a:cubicBezTo>
                      <a:cubicBezTo>
                        <a:pt x="212" y="33"/>
                        <a:pt x="205" y="0"/>
                        <a:pt x="192" y="12"/>
                      </a:cubicBezTo>
                      <a:cubicBezTo>
                        <a:pt x="178" y="24"/>
                        <a:pt x="190" y="29"/>
                        <a:pt x="175" y="44"/>
                      </a:cubicBezTo>
                      <a:cubicBezTo>
                        <a:pt x="160" y="59"/>
                        <a:pt x="167" y="64"/>
                        <a:pt x="149" y="96"/>
                      </a:cubicBezTo>
                      <a:cubicBezTo>
                        <a:pt x="131" y="129"/>
                        <a:pt x="70" y="147"/>
                        <a:pt x="60" y="164"/>
                      </a:cubicBezTo>
                      <a:cubicBezTo>
                        <a:pt x="51" y="182"/>
                        <a:pt x="20" y="196"/>
                        <a:pt x="20" y="209"/>
                      </a:cubicBezTo>
                      <a:cubicBezTo>
                        <a:pt x="19" y="222"/>
                        <a:pt x="0" y="232"/>
                        <a:pt x="11" y="250"/>
                      </a:cubicBezTo>
                      <a:cubicBezTo>
                        <a:pt x="20" y="264"/>
                        <a:pt x="31" y="254"/>
                        <a:pt x="40" y="264"/>
                      </a:cubicBezTo>
                      <a:cubicBezTo>
                        <a:pt x="43" y="268"/>
                        <a:pt x="46" y="269"/>
                        <a:pt x="49" y="270"/>
                      </a:cubicBezTo>
                      <a:cubicBezTo>
                        <a:pt x="61" y="260"/>
                        <a:pt x="74" y="251"/>
                        <a:pt x="89" y="245"/>
                      </a:cubicBezTo>
                      <a:cubicBezTo>
                        <a:pt x="91" y="230"/>
                        <a:pt x="102" y="217"/>
                        <a:pt x="122" y="218"/>
                      </a:cubicBezTo>
                      <a:cubicBezTo>
                        <a:pt x="129" y="218"/>
                        <a:pt x="131" y="218"/>
                        <a:pt x="137" y="210"/>
                      </a:cubicBezTo>
                      <a:cubicBezTo>
                        <a:pt x="144" y="202"/>
                        <a:pt x="149" y="193"/>
                        <a:pt x="154" y="184"/>
                      </a:cubicBezTo>
                      <a:cubicBezTo>
                        <a:pt x="166" y="160"/>
                        <a:pt x="178" y="137"/>
                        <a:pt x="195" y="117"/>
                      </a:cubicBezTo>
                      <a:cubicBezTo>
                        <a:pt x="205" y="107"/>
                        <a:pt x="216" y="105"/>
                        <a:pt x="225" y="107"/>
                      </a:cubicBezTo>
                      <a:cubicBezTo>
                        <a:pt x="227" y="104"/>
                        <a:pt x="228" y="101"/>
                        <a:pt x="228" y="97"/>
                      </a:cubicBezTo>
                      <a:cubicBezTo>
                        <a:pt x="228" y="79"/>
                        <a:pt x="259" y="62"/>
                        <a:pt x="253" y="48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</p:grpSp>
          <p:grpSp>
            <p:nvGrpSpPr>
              <p:cNvPr id="92" name="Group 91">
                <a:extLst>
                  <a:ext uri="{FF2B5EF4-FFF2-40B4-BE49-F238E27FC236}">
                    <a16:creationId xmlns:a16="http://schemas.microsoft.com/office/drawing/2014/main" id="{6F3B467D-E22D-45B1-9AC7-7517640A8463}"/>
                  </a:ext>
                </a:extLst>
              </p:cNvPr>
              <p:cNvGrpSpPr/>
              <p:nvPr/>
            </p:nvGrpSpPr>
            <p:grpSpPr>
              <a:xfrm>
                <a:off x="8356603" y="4017964"/>
                <a:ext cx="384175" cy="171450"/>
                <a:chOff x="8356603" y="4017964"/>
                <a:chExt cx="384175" cy="171450"/>
              </a:xfrm>
            </p:grpSpPr>
            <p:sp>
              <p:nvSpPr>
                <p:cNvPr id="117" name="Freeform 181">
                  <a:extLst>
                    <a:ext uri="{FF2B5EF4-FFF2-40B4-BE49-F238E27FC236}">
                      <a16:creationId xmlns:a16="http://schemas.microsoft.com/office/drawing/2014/main" id="{C3D78F17-7A7E-479F-BEAE-7235DC5170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56603" y="4017964"/>
                  <a:ext cx="220663" cy="165100"/>
                </a:xfrm>
                <a:custGeom>
                  <a:avLst/>
                  <a:gdLst>
                    <a:gd name="T0" fmla="*/ 293 w 408"/>
                    <a:gd name="T1" fmla="*/ 278 h 302"/>
                    <a:gd name="T2" fmla="*/ 270 w 408"/>
                    <a:gd name="T3" fmla="*/ 252 h 302"/>
                    <a:gd name="T4" fmla="*/ 238 w 408"/>
                    <a:gd name="T5" fmla="*/ 235 h 302"/>
                    <a:gd name="T6" fmla="*/ 215 w 408"/>
                    <a:gd name="T7" fmla="*/ 185 h 302"/>
                    <a:gd name="T8" fmla="*/ 207 w 408"/>
                    <a:gd name="T9" fmla="*/ 154 h 302"/>
                    <a:gd name="T10" fmla="*/ 214 w 408"/>
                    <a:gd name="T11" fmla="*/ 130 h 302"/>
                    <a:gd name="T12" fmla="*/ 150 w 408"/>
                    <a:gd name="T13" fmla="*/ 89 h 302"/>
                    <a:gd name="T14" fmla="*/ 24 w 408"/>
                    <a:gd name="T15" fmla="*/ 9 h 302"/>
                    <a:gd name="T16" fmla="*/ 0 w 408"/>
                    <a:gd name="T17" fmla="*/ 0 h 302"/>
                    <a:gd name="T18" fmla="*/ 0 w 408"/>
                    <a:gd name="T19" fmla="*/ 236 h 302"/>
                    <a:gd name="T20" fmla="*/ 34 w 408"/>
                    <a:gd name="T21" fmla="*/ 249 h 302"/>
                    <a:gd name="T22" fmla="*/ 73 w 408"/>
                    <a:gd name="T23" fmla="*/ 224 h 302"/>
                    <a:gd name="T24" fmla="*/ 92 w 408"/>
                    <a:gd name="T25" fmla="*/ 196 h 302"/>
                    <a:gd name="T26" fmla="*/ 160 w 408"/>
                    <a:gd name="T27" fmla="*/ 214 h 302"/>
                    <a:gd name="T28" fmla="*/ 230 w 408"/>
                    <a:gd name="T29" fmla="*/ 287 h 302"/>
                    <a:gd name="T30" fmla="*/ 298 w 408"/>
                    <a:gd name="T31" fmla="*/ 301 h 302"/>
                    <a:gd name="T32" fmla="*/ 293 w 408"/>
                    <a:gd name="T33" fmla="*/ 278 h 302"/>
                    <a:gd name="T34" fmla="*/ 347 w 408"/>
                    <a:gd name="T35" fmla="*/ 81 h 302"/>
                    <a:gd name="T36" fmla="*/ 308 w 408"/>
                    <a:gd name="T37" fmla="*/ 108 h 302"/>
                    <a:gd name="T38" fmla="*/ 240 w 408"/>
                    <a:gd name="T39" fmla="*/ 111 h 302"/>
                    <a:gd name="T40" fmla="*/ 292 w 408"/>
                    <a:gd name="T41" fmla="*/ 139 h 302"/>
                    <a:gd name="T42" fmla="*/ 359 w 408"/>
                    <a:gd name="T43" fmla="*/ 100 h 302"/>
                    <a:gd name="T44" fmla="*/ 368 w 408"/>
                    <a:gd name="T45" fmla="*/ 67 h 302"/>
                    <a:gd name="T46" fmla="*/ 347 w 408"/>
                    <a:gd name="T47" fmla="*/ 81 h 302"/>
                    <a:gd name="T48" fmla="*/ 380 w 408"/>
                    <a:gd name="T49" fmla="*/ 39 h 302"/>
                    <a:gd name="T50" fmla="*/ 370 w 408"/>
                    <a:gd name="T51" fmla="*/ 42 h 302"/>
                    <a:gd name="T52" fmla="*/ 390 w 408"/>
                    <a:gd name="T53" fmla="*/ 77 h 302"/>
                    <a:gd name="T54" fmla="*/ 380 w 408"/>
                    <a:gd name="T55" fmla="*/ 39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08" h="302">
                      <a:moveTo>
                        <a:pt x="293" y="278"/>
                      </a:moveTo>
                      <a:cubicBezTo>
                        <a:pt x="286" y="275"/>
                        <a:pt x="269" y="261"/>
                        <a:pt x="270" y="252"/>
                      </a:cubicBezTo>
                      <a:cubicBezTo>
                        <a:pt x="271" y="244"/>
                        <a:pt x="251" y="245"/>
                        <a:pt x="238" y="235"/>
                      </a:cubicBezTo>
                      <a:cubicBezTo>
                        <a:pt x="225" y="225"/>
                        <a:pt x="229" y="193"/>
                        <a:pt x="215" y="185"/>
                      </a:cubicBezTo>
                      <a:cubicBezTo>
                        <a:pt x="201" y="177"/>
                        <a:pt x="190" y="153"/>
                        <a:pt x="207" y="154"/>
                      </a:cubicBezTo>
                      <a:cubicBezTo>
                        <a:pt x="225" y="155"/>
                        <a:pt x="227" y="144"/>
                        <a:pt x="214" y="130"/>
                      </a:cubicBezTo>
                      <a:cubicBezTo>
                        <a:pt x="201" y="116"/>
                        <a:pt x="152" y="110"/>
                        <a:pt x="150" y="89"/>
                      </a:cubicBezTo>
                      <a:cubicBezTo>
                        <a:pt x="148" y="68"/>
                        <a:pt x="62" y="18"/>
                        <a:pt x="24" y="9"/>
                      </a:cubicBezTo>
                      <a:cubicBezTo>
                        <a:pt x="17" y="7"/>
                        <a:pt x="9" y="4"/>
                        <a:pt x="0" y="0"/>
                      </a:cubicBezTo>
                      <a:cubicBezTo>
                        <a:pt x="0" y="236"/>
                        <a:pt x="0" y="236"/>
                        <a:pt x="0" y="236"/>
                      </a:cubicBezTo>
                      <a:cubicBezTo>
                        <a:pt x="9" y="243"/>
                        <a:pt x="20" y="248"/>
                        <a:pt x="34" y="249"/>
                      </a:cubicBezTo>
                      <a:cubicBezTo>
                        <a:pt x="76" y="251"/>
                        <a:pt x="66" y="224"/>
                        <a:pt x="73" y="224"/>
                      </a:cubicBezTo>
                      <a:cubicBezTo>
                        <a:pt x="81" y="224"/>
                        <a:pt x="84" y="208"/>
                        <a:pt x="92" y="196"/>
                      </a:cubicBezTo>
                      <a:cubicBezTo>
                        <a:pt x="101" y="184"/>
                        <a:pt x="138" y="194"/>
                        <a:pt x="160" y="214"/>
                      </a:cubicBezTo>
                      <a:cubicBezTo>
                        <a:pt x="182" y="234"/>
                        <a:pt x="207" y="292"/>
                        <a:pt x="230" y="287"/>
                      </a:cubicBezTo>
                      <a:cubicBezTo>
                        <a:pt x="253" y="281"/>
                        <a:pt x="277" y="302"/>
                        <a:pt x="298" y="301"/>
                      </a:cubicBezTo>
                      <a:cubicBezTo>
                        <a:pt x="319" y="300"/>
                        <a:pt x="300" y="281"/>
                        <a:pt x="293" y="278"/>
                      </a:cubicBezTo>
                      <a:close/>
                      <a:moveTo>
                        <a:pt x="347" y="81"/>
                      </a:moveTo>
                      <a:cubicBezTo>
                        <a:pt x="347" y="91"/>
                        <a:pt x="332" y="97"/>
                        <a:pt x="308" y="108"/>
                      </a:cubicBezTo>
                      <a:cubicBezTo>
                        <a:pt x="285" y="119"/>
                        <a:pt x="241" y="95"/>
                        <a:pt x="240" y="111"/>
                      </a:cubicBezTo>
                      <a:cubicBezTo>
                        <a:pt x="239" y="121"/>
                        <a:pt x="266" y="139"/>
                        <a:pt x="292" y="139"/>
                      </a:cubicBezTo>
                      <a:cubicBezTo>
                        <a:pt x="318" y="139"/>
                        <a:pt x="359" y="109"/>
                        <a:pt x="359" y="100"/>
                      </a:cubicBezTo>
                      <a:cubicBezTo>
                        <a:pt x="359" y="91"/>
                        <a:pt x="375" y="76"/>
                        <a:pt x="368" y="67"/>
                      </a:cubicBezTo>
                      <a:cubicBezTo>
                        <a:pt x="362" y="58"/>
                        <a:pt x="347" y="71"/>
                        <a:pt x="347" y="81"/>
                      </a:cubicBezTo>
                      <a:close/>
                      <a:moveTo>
                        <a:pt x="380" y="39"/>
                      </a:moveTo>
                      <a:cubicBezTo>
                        <a:pt x="364" y="28"/>
                        <a:pt x="351" y="21"/>
                        <a:pt x="370" y="42"/>
                      </a:cubicBezTo>
                      <a:cubicBezTo>
                        <a:pt x="389" y="63"/>
                        <a:pt x="379" y="80"/>
                        <a:pt x="390" y="77"/>
                      </a:cubicBezTo>
                      <a:cubicBezTo>
                        <a:pt x="408" y="71"/>
                        <a:pt x="395" y="50"/>
                        <a:pt x="380" y="39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18" name="Freeform 199">
                  <a:extLst>
                    <a:ext uri="{FF2B5EF4-FFF2-40B4-BE49-F238E27FC236}">
                      <a16:creationId xmlns:a16="http://schemas.microsoft.com/office/drawing/2014/main" id="{412649C6-3ED6-4FA5-A8D5-69AB6243A7F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597903" y="4071939"/>
                  <a:ext cx="142875" cy="117475"/>
                </a:xfrm>
                <a:custGeom>
                  <a:avLst/>
                  <a:gdLst>
                    <a:gd name="T0" fmla="*/ 2 w 262"/>
                    <a:gd name="T1" fmla="*/ 10 h 218"/>
                    <a:gd name="T2" fmla="*/ 42 w 262"/>
                    <a:gd name="T3" fmla="*/ 64 h 218"/>
                    <a:gd name="T4" fmla="*/ 2 w 262"/>
                    <a:gd name="T5" fmla="*/ 10 h 218"/>
                    <a:gd name="T6" fmla="*/ 63 w 262"/>
                    <a:gd name="T7" fmla="*/ 56 h 218"/>
                    <a:gd name="T8" fmla="*/ 90 w 262"/>
                    <a:gd name="T9" fmla="*/ 82 h 218"/>
                    <a:gd name="T10" fmla="*/ 63 w 262"/>
                    <a:gd name="T11" fmla="*/ 56 h 218"/>
                    <a:gd name="T12" fmla="*/ 170 w 262"/>
                    <a:gd name="T13" fmla="*/ 122 h 218"/>
                    <a:gd name="T14" fmla="*/ 125 w 262"/>
                    <a:gd name="T15" fmla="*/ 94 h 218"/>
                    <a:gd name="T16" fmla="*/ 170 w 262"/>
                    <a:gd name="T17" fmla="*/ 122 h 218"/>
                    <a:gd name="T18" fmla="*/ 164 w 262"/>
                    <a:gd name="T19" fmla="*/ 158 h 218"/>
                    <a:gd name="T20" fmla="*/ 197 w 262"/>
                    <a:gd name="T21" fmla="*/ 179 h 218"/>
                    <a:gd name="T22" fmla="*/ 164 w 262"/>
                    <a:gd name="T23" fmla="*/ 158 h 218"/>
                    <a:gd name="T24" fmla="*/ 223 w 262"/>
                    <a:gd name="T25" fmla="*/ 194 h 218"/>
                    <a:gd name="T26" fmla="*/ 252 w 262"/>
                    <a:gd name="T27" fmla="*/ 211 h 218"/>
                    <a:gd name="T28" fmla="*/ 223 w 262"/>
                    <a:gd name="T29" fmla="*/ 194 h 218"/>
                    <a:gd name="T30" fmla="*/ 198 w 262"/>
                    <a:gd name="T31" fmla="*/ 121 h 218"/>
                    <a:gd name="T32" fmla="*/ 224 w 262"/>
                    <a:gd name="T33" fmla="*/ 171 h 218"/>
                    <a:gd name="T34" fmla="*/ 198 w 262"/>
                    <a:gd name="T35" fmla="*/ 121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62" h="218">
                      <a:moveTo>
                        <a:pt x="2" y="10"/>
                      </a:moveTo>
                      <a:cubicBezTo>
                        <a:pt x="0" y="20"/>
                        <a:pt x="31" y="72"/>
                        <a:pt x="42" y="64"/>
                      </a:cubicBezTo>
                      <a:cubicBezTo>
                        <a:pt x="63" y="49"/>
                        <a:pt x="4" y="0"/>
                        <a:pt x="2" y="10"/>
                      </a:cubicBezTo>
                      <a:close/>
                      <a:moveTo>
                        <a:pt x="63" y="56"/>
                      </a:moveTo>
                      <a:cubicBezTo>
                        <a:pt x="62" y="60"/>
                        <a:pt x="85" y="86"/>
                        <a:pt x="90" y="82"/>
                      </a:cubicBezTo>
                      <a:cubicBezTo>
                        <a:pt x="95" y="78"/>
                        <a:pt x="64" y="49"/>
                        <a:pt x="63" y="56"/>
                      </a:cubicBezTo>
                      <a:close/>
                      <a:moveTo>
                        <a:pt x="170" y="122"/>
                      </a:moveTo>
                      <a:cubicBezTo>
                        <a:pt x="178" y="117"/>
                        <a:pt x="126" y="84"/>
                        <a:pt x="125" y="94"/>
                      </a:cubicBezTo>
                      <a:cubicBezTo>
                        <a:pt x="125" y="104"/>
                        <a:pt x="162" y="128"/>
                        <a:pt x="170" y="122"/>
                      </a:cubicBezTo>
                      <a:close/>
                      <a:moveTo>
                        <a:pt x="164" y="158"/>
                      </a:moveTo>
                      <a:cubicBezTo>
                        <a:pt x="167" y="175"/>
                        <a:pt x="189" y="185"/>
                        <a:pt x="197" y="179"/>
                      </a:cubicBezTo>
                      <a:cubicBezTo>
                        <a:pt x="206" y="173"/>
                        <a:pt x="162" y="141"/>
                        <a:pt x="164" y="158"/>
                      </a:cubicBezTo>
                      <a:close/>
                      <a:moveTo>
                        <a:pt x="223" y="194"/>
                      </a:moveTo>
                      <a:cubicBezTo>
                        <a:pt x="224" y="199"/>
                        <a:pt x="243" y="218"/>
                        <a:pt x="252" y="211"/>
                      </a:cubicBezTo>
                      <a:cubicBezTo>
                        <a:pt x="262" y="204"/>
                        <a:pt x="221" y="187"/>
                        <a:pt x="223" y="194"/>
                      </a:cubicBezTo>
                      <a:close/>
                      <a:moveTo>
                        <a:pt x="198" y="121"/>
                      </a:moveTo>
                      <a:cubicBezTo>
                        <a:pt x="191" y="139"/>
                        <a:pt x="219" y="170"/>
                        <a:pt x="224" y="171"/>
                      </a:cubicBezTo>
                      <a:cubicBezTo>
                        <a:pt x="228" y="172"/>
                        <a:pt x="204" y="107"/>
                        <a:pt x="198" y="121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19" name="Freeform 200">
                  <a:extLst>
                    <a:ext uri="{FF2B5EF4-FFF2-40B4-BE49-F238E27FC236}">
                      <a16:creationId xmlns:a16="http://schemas.microsoft.com/office/drawing/2014/main" id="{61904F1B-6E75-4AAA-B8AB-1041193A3B3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597903" y="4071939"/>
                  <a:ext cx="142875" cy="117475"/>
                </a:xfrm>
                <a:custGeom>
                  <a:avLst/>
                  <a:gdLst>
                    <a:gd name="T0" fmla="*/ 2 w 262"/>
                    <a:gd name="T1" fmla="*/ 10 h 218"/>
                    <a:gd name="T2" fmla="*/ 42 w 262"/>
                    <a:gd name="T3" fmla="*/ 64 h 218"/>
                    <a:gd name="T4" fmla="*/ 2 w 262"/>
                    <a:gd name="T5" fmla="*/ 10 h 218"/>
                    <a:gd name="T6" fmla="*/ 63 w 262"/>
                    <a:gd name="T7" fmla="*/ 56 h 218"/>
                    <a:gd name="T8" fmla="*/ 90 w 262"/>
                    <a:gd name="T9" fmla="*/ 82 h 218"/>
                    <a:gd name="T10" fmla="*/ 63 w 262"/>
                    <a:gd name="T11" fmla="*/ 56 h 218"/>
                    <a:gd name="T12" fmla="*/ 170 w 262"/>
                    <a:gd name="T13" fmla="*/ 122 h 218"/>
                    <a:gd name="T14" fmla="*/ 125 w 262"/>
                    <a:gd name="T15" fmla="*/ 94 h 218"/>
                    <a:gd name="T16" fmla="*/ 170 w 262"/>
                    <a:gd name="T17" fmla="*/ 122 h 218"/>
                    <a:gd name="T18" fmla="*/ 164 w 262"/>
                    <a:gd name="T19" fmla="*/ 158 h 218"/>
                    <a:gd name="T20" fmla="*/ 197 w 262"/>
                    <a:gd name="T21" fmla="*/ 179 h 218"/>
                    <a:gd name="T22" fmla="*/ 164 w 262"/>
                    <a:gd name="T23" fmla="*/ 158 h 218"/>
                    <a:gd name="T24" fmla="*/ 223 w 262"/>
                    <a:gd name="T25" fmla="*/ 194 h 218"/>
                    <a:gd name="T26" fmla="*/ 252 w 262"/>
                    <a:gd name="T27" fmla="*/ 211 h 218"/>
                    <a:gd name="T28" fmla="*/ 223 w 262"/>
                    <a:gd name="T29" fmla="*/ 194 h 218"/>
                    <a:gd name="T30" fmla="*/ 198 w 262"/>
                    <a:gd name="T31" fmla="*/ 121 h 218"/>
                    <a:gd name="T32" fmla="*/ 224 w 262"/>
                    <a:gd name="T33" fmla="*/ 171 h 218"/>
                    <a:gd name="T34" fmla="*/ 198 w 262"/>
                    <a:gd name="T35" fmla="*/ 121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62" h="218">
                      <a:moveTo>
                        <a:pt x="2" y="10"/>
                      </a:moveTo>
                      <a:cubicBezTo>
                        <a:pt x="0" y="20"/>
                        <a:pt x="31" y="72"/>
                        <a:pt x="42" y="64"/>
                      </a:cubicBezTo>
                      <a:cubicBezTo>
                        <a:pt x="63" y="49"/>
                        <a:pt x="4" y="0"/>
                        <a:pt x="2" y="10"/>
                      </a:cubicBezTo>
                      <a:close/>
                      <a:moveTo>
                        <a:pt x="63" y="56"/>
                      </a:moveTo>
                      <a:cubicBezTo>
                        <a:pt x="62" y="60"/>
                        <a:pt x="85" y="86"/>
                        <a:pt x="90" y="82"/>
                      </a:cubicBezTo>
                      <a:cubicBezTo>
                        <a:pt x="95" y="78"/>
                        <a:pt x="64" y="49"/>
                        <a:pt x="63" y="56"/>
                      </a:cubicBezTo>
                      <a:close/>
                      <a:moveTo>
                        <a:pt x="170" y="122"/>
                      </a:moveTo>
                      <a:cubicBezTo>
                        <a:pt x="178" y="117"/>
                        <a:pt x="126" y="84"/>
                        <a:pt x="125" y="94"/>
                      </a:cubicBezTo>
                      <a:cubicBezTo>
                        <a:pt x="125" y="104"/>
                        <a:pt x="162" y="128"/>
                        <a:pt x="170" y="122"/>
                      </a:cubicBezTo>
                      <a:close/>
                      <a:moveTo>
                        <a:pt x="164" y="158"/>
                      </a:moveTo>
                      <a:cubicBezTo>
                        <a:pt x="167" y="175"/>
                        <a:pt x="189" y="185"/>
                        <a:pt x="197" y="179"/>
                      </a:cubicBezTo>
                      <a:cubicBezTo>
                        <a:pt x="206" y="173"/>
                        <a:pt x="162" y="141"/>
                        <a:pt x="164" y="158"/>
                      </a:cubicBezTo>
                      <a:close/>
                      <a:moveTo>
                        <a:pt x="223" y="194"/>
                      </a:moveTo>
                      <a:cubicBezTo>
                        <a:pt x="224" y="199"/>
                        <a:pt x="243" y="218"/>
                        <a:pt x="252" y="211"/>
                      </a:cubicBezTo>
                      <a:cubicBezTo>
                        <a:pt x="262" y="204"/>
                        <a:pt x="221" y="187"/>
                        <a:pt x="223" y="194"/>
                      </a:cubicBezTo>
                      <a:close/>
                      <a:moveTo>
                        <a:pt x="198" y="121"/>
                      </a:moveTo>
                      <a:cubicBezTo>
                        <a:pt x="191" y="139"/>
                        <a:pt x="219" y="170"/>
                        <a:pt x="224" y="171"/>
                      </a:cubicBezTo>
                      <a:cubicBezTo>
                        <a:pt x="228" y="172"/>
                        <a:pt x="204" y="107"/>
                        <a:pt x="198" y="121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</p:grpSp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D53C08F5-7B2E-4163-B6BF-B77510CB976F}"/>
                  </a:ext>
                </a:extLst>
              </p:cNvPr>
              <p:cNvGrpSpPr/>
              <p:nvPr/>
            </p:nvGrpSpPr>
            <p:grpSpPr>
              <a:xfrm>
                <a:off x="7550152" y="3840163"/>
                <a:ext cx="806451" cy="369889"/>
                <a:chOff x="7550152" y="3840163"/>
                <a:chExt cx="806451" cy="369889"/>
              </a:xfrm>
            </p:grpSpPr>
            <p:sp>
              <p:nvSpPr>
                <p:cNvPr id="100" name="Freeform 64">
                  <a:extLst>
                    <a:ext uri="{FF2B5EF4-FFF2-40B4-BE49-F238E27FC236}">
                      <a16:creationId xmlns:a16="http://schemas.microsoft.com/office/drawing/2014/main" id="{154D1A1F-93F8-4A0A-9A82-A628113DF1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0353" y="3862388"/>
                  <a:ext cx="23813" cy="17463"/>
                </a:xfrm>
                <a:custGeom>
                  <a:avLst/>
                  <a:gdLst>
                    <a:gd name="T0" fmla="*/ 18 w 43"/>
                    <a:gd name="T1" fmla="*/ 31 h 31"/>
                    <a:gd name="T2" fmla="*/ 39 w 43"/>
                    <a:gd name="T3" fmla="*/ 22 h 31"/>
                    <a:gd name="T4" fmla="*/ 38 w 43"/>
                    <a:gd name="T5" fmla="*/ 0 h 31"/>
                    <a:gd name="T6" fmla="*/ 22 w 43"/>
                    <a:gd name="T7" fmla="*/ 9 h 31"/>
                    <a:gd name="T8" fmla="*/ 0 w 43"/>
                    <a:gd name="T9" fmla="*/ 4 h 31"/>
                    <a:gd name="T10" fmla="*/ 18 w 43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31">
                      <a:moveTo>
                        <a:pt x="18" y="31"/>
                      </a:moveTo>
                      <a:cubicBezTo>
                        <a:pt x="29" y="31"/>
                        <a:pt x="31" y="20"/>
                        <a:pt x="39" y="22"/>
                      </a:cubicBezTo>
                      <a:cubicBezTo>
                        <a:pt x="43" y="23"/>
                        <a:pt x="41" y="14"/>
                        <a:pt x="38" y="0"/>
                      </a:cubicBezTo>
                      <a:cubicBezTo>
                        <a:pt x="32" y="3"/>
                        <a:pt x="22" y="3"/>
                        <a:pt x="22" y="9"/>
                      </a:cubicBezTo>
                      <a:cubicBezTo>
                        <a:pt x="22" y="18"/>
                        <a:pt x="8" y="5"/>
                        <a:pt x="0" y="4"/>
                      </a:cubicBezTo>
                      <a:cubicBezTo>
                        <a:pt x="7" y="19"/>
                        <a:pt x="14" y="31"/>
                        <a:pt x="18" y="31"/>
                      </a:cubicBezTo>
                      <a:close/>
                    </a:path>
                  </a:pathLst>
                </a:custGeom>
                <a:solidFill>
                  <a:srgbClr val="E2E2E2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01" name="Freeform 123">
                  <a:extLst>
                    <a:ext uri="{FF2B5EF4-FFF2-40B4-BE49-F238E27FC236}">
                      <a16:creationId xmlns:a16="http://schemas.microsoft.com/office/drawing/2014/main" id="{B9C104BE-6509-41EC-B21D-3EDBF1F29B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3490" y="3929064"/>
                  <a:ext cx="12700" cy="14288"/>
                </a:xfrm>
                <a:custGeom>
                  <a:avLst/>
                  <a:gdLst>
                    <a:gd name="T0" fmla="*/ 13 w 22"/>
                    <a:gd name="T1" fmla="*/ 16 h 27"/>
                    <a:gd name="T2" fmla="*/ 22 w 22"/>
                    <a:gd name="T3" fmla="*/ 27 h 27"/>
                    <a:gd name="T4" fmla="*/ 0 w 22"/>
                    <a:gd name="T5" fmla="*/ 6 h 27"/>
                    <a:gd name="T6" fmla="*/ 13 w 22"/>
                    <a:gd name="T7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7">
                      <a:moveTo>
                        <a:pt x="13" y="16"/>
                      </a:moveTo>
                      <a:cubicBezTo>
                        <a:pt x="16" y="20"/>
                        <a:pt x="19" y="24"/>
                        <a:pt x="22" y="27"/>
                      </a:cubicBezTo>
                      <a:cubicBezTo>
                        <a:pt x="20" y="15"/>
                        <a:pt x="3" y="0"/>
                        <a:pt x="0" y="6"/>
                      </a:cubicBezTo>
                      <a:cubicBezTo>
                        <a:pt x="4" y="8"/>
                        <a:pt x="9" y="11"/>
                        <a:pt x="13" y="16"/>
                      </a:cubicBezTo>
                      <a:close/>
                    </a:path>
                  </a:pathLst>
                </a:custGeom>
                <a:solidFill>
                  <a:srgbClr val="E2E2E2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02" name="Freeform 182">
                  <a:extLst>
                    <a:ext uri="{FF2B5EF4-FFF2-40B4-BE49-F238E27FC236}">
                      <a16:creationId xmlns:a16="http://schemas.microsoft.com/office/drawing/2014/main" id="{2D003154-24F5-4A2F-B121-3EF97FEFF1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58165" y="4194177"/>
                  <a:ext cx="28575" cy="15875"/>
                </a:xfrm>
                <a:custGeom>
                  <a:avLst/>
                  <a:gdLst>
                    <a:gd name="T0" fmla="*/ 53 w 54"/>
                    <a:gd name="T1" fmla="*/ 10 h 28"/>
                    <a:gd name="T2" fmla="*/ 11 w 54"/>
                    <a:gd name="T3" fmla="*/ 21 h 28"/>
                    <a:gd name="T4" fmla="*/ 53 w 54"/>
                    <a:gd name="T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28">
                      <a:moveTo>
                        <a:pt x="53" y="10"/>
                      </a:moveTo>
                      <a:cubicBezTo>
                        <a:pt x="51" y="0"/>
                        <a:pt x="0" y="11"/>
                        <a:pt x="11" y="21"/>
                      </a:cubicBezTo>
                      <a:cubicBezTo>
                        <a:pt x="18" y="28"/>
                        <a:pt x="54" y="20"/>
                        <a:pt x="53" y="10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03" name="Freeform 185">
                  <a:extLst>
                    <a:ext uri="{FF2B5EF4-FFF2-40B4-BE49-F238E27FC236}">
                      <a16:creationId xmlns:a16="http://schemas.microsoft.com/office/drawing/2014/main" id="{1ADF58DB-A131-4075-9CB1-13B3D2F59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50152" y="3840163"/>
                  <a:ext cx="203200" cy="246063"/>
                </a:xfrm>
                <a:custGeom>
                  <a:avLst/>
                  <a:gdLst>
                    <a:gd name="T0" fmla="*/ 51 w 373"/>
                    <a:gd name="T1" fmla="*/ 87 h 452"/>
                    <a:gd name="T2" fmla="*/ 95 w 373"/>
                    <a:gd name="T3" fmla="*/ 140 h 452"/>
                    <a:gd name="T4" fmla="*/ 130 w 373"/>
                    <a:gd name="T5" fmla="*/ 215 h 452"/>
                    <a:gd name="T6" fmla="*/ 175 w 373"/>
                    <a:gd name="T7" fmla="*/ 284 h 452"/>
                    <a:gd name="T8" fmla="*/ 209 w 373"/>
                    <a:gd name="T9" fmla="*/ 345 h 452"/>
                    <a:gd name="T10" fmla="*/ 226 w 373"/>
                    <a:gd name="T11" fmla="*/ 365 h 452"/>
                    <a:gd name="T12" fmla="*/ 284 w 373"/>
                    <a:gd name="T13" fmla="*/ 424 h 452"/>
                    <a:gd name="T14" fmla="*/ 300 w 373"/>
                    <a:gd name="T15" fmla="*/ 442 h 452"/>
                    <a:gd name="T16" fmla="*/ 335 w 373"/>
                    <a:gd name="T17" fmla="*/ 444 h 452"/>
                    <a:gd name="T18" fmla="*/ 346 w 373"/>
                    <a:gd name="T19" fmla="*/ 388 h 452"/>
                    <a:gd name="T20" fmla="*/ 351 w 373"/>
                    <a:gd name="T21" fmla="*/ 350 h 452"/>
                    <a:gd name="T22" fmla="*/ 364 w 373"/>
                    <a:gd name="T23" fmla="*/ 341 h 452"/>
                    <a:gd name="T24" fmla="*/ 365 w 373"/>
                    <a:gd name="T25" fmla="*/ 318 h 452"/>
                    <a:gd name="T26" fmla="*/ 338 w 373"/>
                    <a:gd name="T27" fmla="*/ 288 h 452"/>
                    <a:gd name="T28" fmla="*/ 335 w 373"/>
                    <a:gd name="T29" fmla="*/ 305 h 452"/>
                    <a:gd name="T30" fmla="*/ 347 w 373"/>
                    <a:gd name="T31" fmla="*/ 322 h 452"/>
                    <a:gd name="T32" fmla="*/ 327 w 373"/>
                    <a:gd name="T33" fmla="*/ 316 h 452"/>
                    <a:gd name="T34" fmla="*/ 307 w 373"/>
                    <a:gd name="T35" fmla="*/ 296 h 452"/>
                    <a:gd name="T36" fmla="*/ 278 w 373"/>
                    <a:gd name="T37" fmla="*/ 263 h 452"/>
                    <a:gd name="T38" fmla="*/ 272 w 373"/>
                    <a:gd name="T39" fmla="*/ 236 h 452"/>
                    <a:gd name="T40" fmla="*/ 256 w 373"/>
                    <a:gd name="T41" fmla="*/ 202 h 452"/>
                    <a:gd name="T42" fmla="*/ 238 w 373"/>
                    <a:gd name="T43" fmla="*/ 185 h 452"/>
                    <a:gd name="T44" fmla="*/ 222 w 373"/>
                    <a:gd name="T45" fmla="*/ 167 h 452"/>
                    <a:gd name="T46" fmla="*/ 202 w 373"/>
                    <a:gd name="T47" fmla="*/ 156 h 452"/>
                    <a:gd name="T48" fmla="*/ 178 w 373"/>
                    <a:gd name="T49" fmla="*/ 143 h 452"/>
                    <a:gd name="T50" fmla="*/ 150 w 373"/>
                    <a:gd name="T51" fmla="*/ 111 h 452"/>
                    <a:gd name="T52" fmla="*/ 96 w 373"/>
                    <a:gd name="T53" fmla="*/ 55 h 452"/>
                    <a:gd name="T54" fmla="*/ 49 w 373"/>
                    <a:gd name="T55" fmla="*/ 30 h 452"/>
                    <a:gd name="T56" fmla="*/ 7 w 373"/>
                    <a:gd name="T57" fmla="*/ 15 h 452"/>
                    <a:gd name="T58" fmla="*/ 51 w 373"/>
                    <a:gd name="T59" fmla="*/ 87 h 4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73" h="452">
                      <a:moveTo>
                        <a:pt x="51" y="87"/>
                      </a:moveTo>
                      <a:cubicBezTo>
                        <a:pt x="67" y="98"/>
                        <a:pt x="76" y="138"/>
                        <a:pt x="95" y="140"/>
                      </a:cubicBezTo>
                      <a:cubicBezTo>
                        <a:pt x="114" y="142"/>
                        <a:pt x="116" y="212"/>
                        <a:pt x="130" y="215"/>
                      </a:cubicBezTo>
                      <a:cubicBezTo>
                        <a:pt x="142" y="218"/>
                        <a:pt x="164" y="255"/>
                        <a:pt x="175" y="284"/>
                      </a:cubicBezTo>
                      <a:cubicBezTo>
                        <a:pt x="189" y="302"/>
                        <a:pt x="202" y="321"/>
                        <a:pt x="209" y="345"/>
                      </a:cubicBezTo>
                      <a:cubicBezTo>
                        <a:pt x="216" y="351"/>
                        <a:pt x="222" y="358"/>
                        <a:pt x="226" y="365"/>
                      </a:cubicBezTo>
                      <a:cubicBezTo>
                        <a:pt x="237" y="386"/>
                        <a:pt x="278" y="415"/>
                        <a:pt x="284" y="424"/>
                      </a:cubicBezTo>
                      <a:cubicBezTo>
                        <a:pt x="290" y="433"/>
                        <a:pt x="296" y="452"/>
                        <a:pt x="300" y="442"/>
                      </a:cubicBezTo>
                      <a:cubicBezTo>
                        <a:pt x="305" y="433"/>
                        <a:pt x="325" y="442"/>
                        <a:pt x="335" y="444"/>
                      </a:cubicBezTo>
                      <a:cubicBezTo>
                        <a:pt x="344" y="445"/>
                        <a:pt x="347" y="404"/>
                        <a:pt x="346" y="388"/>
                      </a:cubicBezTo>
                      <a:cubicBezTo>
                        <a:pt x="345" y="373"/>
                        <a:pt x="351" y="358"/>
                        <a:pt x="351" y="350"/>
                      </a:cubicBezTo>
                      <a:cubicBezTo>
                        <a:pt x="351" y="342"/>
                        <a:pt x="355" y="339"/>
                        <a:pt x="364" y="341"/>
                      </a:cubicBezTo>
                      <a:cubicBezTo>
                        <a:pt x="373" y="343"/>
                        <a:pt x="372" y="320"/>
                        <a:pt x="365" y="318"/>
                      </a:cubicBezTo>
                      <a:cubicBezTo>
                        <a:pt x="358" y="316"/>
                        <a:pt x="355" y="288"/>
                        <a:pt x="338" y="288"/>
                      </a:cubicBezTo>
                      <a:cubicBezTo>
                        <a:pt x="322" y="288"/>
                        <a:pt x="325" y="303"/>
                        <a:pt x="335" y="305"/>
                      </a:cubicBezTo>
                      <a:cubicBezTo>
                        <a:pt x="344" y="306"/>
                        <a:pt x="350" y="314"/>
                        <a:pt x="347" y="322"/>
                      </a:cubicBezTo>
                      <a:cubicBezTo>
                        <a:pt x="344" y="330"/>
                        <a:pt x="340" y="314"/>
                        <a:pt x="327" y="316"/>
                      </a:cubicBezTo>
                      <a:cubicBezTo>
                        <a:pt x="314" y="317"/>
                        <a:pt x="322" y="297"/>
                        <a:pt x="307" y="296"/>
                      </a:cubicBezTo>
                      <a:cubicBezTo>
                        <a:pt x="292" y="295"/>
                        <a:pt x="295" y="263"/>
                        <a:pt x="278" y="263"/>
                      </a:cubicBezTo>
                      <a:cubicBezTo>
                        <a:pt x="262" y="263"/>
                        <a:pt x="261" y="247"/>
                        <a:pt x="272" y="236"/>
                      </a:cubicBezTo>
                      <a:cubicBezTo>
                        <a:pt x="282" y="225"/>
                        <a:pt x="256" y="215"/>
                        <a:pt x="256" y="202"/>
                      </a:cubicBezTo>
                      <a:cubicBezTo>
                        <a:pt x="256" y="189"/>
                        <a:pt x="238" y="196"/>
                        <a:pt x="238" y="185"/>
                      </a:cubicBezTo>
                      <a:cubicBezTo>
                        <a:pt x="238" y="174"/>
                        <a:pt x="231" y="180"/>
                        <a:pt x="222" y="167"/>
                      </a:cubicBezTo>
                      <a:cubicBezTo>
                        <a:pt x="214" y="153"/>
                        <a:pt x="210" y="165"/>
                        <a:pt x="202" y="156"/>
                      </a:cubicBezTo>
                      <a:cubicBezTo>
                        <a:pt x="195" y="146"/>
                        <a:pt x="184" y="140"/>
                        <a:pt x="178" y="143"/>
                      </a:cubicBezTo>
                      <a:cubicBezTo>
                        <a:pt x="171" y="147"/>
                        <a:pt x="156" y="129"/>
                        <a:pt x="150" y="111"/>
                      </a:cubicBezTo>
                      <a:cubicBezTo>
                        <a:pt x="145" y="97"/>
                        <a:pt x="101" y="74"/>
                        <a:pt x="96" y="55"/>
                      </a:cubicBezTo>
                      <a:cubicBezTo>
                        <a:pt x="90" y="36"/>
                        <a:pt x="75" y="29"/>
                        <a:pt x="49" y="30"/>
                      </a:cubicBezTo>
                      <a:cubicBezTo>
                        <a:pt x="23" y="31"/>
                        <a:pt x="13" y="0"/>
                        <a:pt x="7" y="15"/>
                      </a:cubicBezTo>
                      <a:cubicBezTo>
                        <a:pt x="0" y="34"/>
                        <a:pt x="35" y="76"/>
                        <a:pt x="51" y="87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04" name="Freeform 186">
                  <a:extLst>
                    <a:ext uri="{FF2B5EF4-FFF2-40B4-BE49-F238E27FC236}">
                      <a16:creationId xmlns:a16="http://schemas.microsoft.com/office/drawing/2014/main" id="{53F396DF-AED4-4998-A325-3737D8342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1927" y="3870326"/>
                  <a:ext cx="185738" cy="177800"/>
                </a:xfrm>
                <a:custGeom>
                  <a:avLst/>
                  <a:gdLst>
                    <a:gd name="T0" fmla="*/ 268 w 342"/>
                    <a:gd name="T1" fmla="*/ 223 h 328"/>
                    <a:gd name="T2" fmla="*/ 287 w 342"/>
                    <a:gd name="T3" fmla="*/ 166 h 328"/>
                    <a:gd name="T4" fmla="*/ 336 w 342"/>
                    <a:gd name="T5" fmla="*/ 134 h 328"/>
                    <a:gd name="T6" fmla="*/ 314 w 342"/>
                    <a:gd name="T7" fmla="*/ 104 h 328"/>
                    <a:gd name="T8" fmla="*/ 303 w 342"/>
                    <a:gd name="T9" fmla="*/ 74 h 328"/>
                    <a:gd name="T10" fmla="*/ 293 w 342"/>
                    <a:gd name="T11" fmla="*/ 41 h 328"/>
                    <a:gd name="T12" fmla="*/ 295 w 342"/>
                    <a:gd name="T13" fmla="*/ 13 h 328"/>
                    <a:gd name="T14" fmla="*/ 300 w 342"/>
                    <a:gd name="T15" fmla="*/ 11 h 328"/>
                    <a:gd name="T16" fmla="*/ 284 w 342"/>
                    <a:gd name="T17" fmla="*/ 5 h 328"/>
                    <a:gd name="T18" fmla="*/ 235 w 342"/>
                    <a:gd name="T19" fmla="*/ 29 h 328"/>
                    <a:gd name="T20" fmla="*/ 216 w 342"/>
                    <a:gd name="T21" fmla="*/ 62 h 328"/>
                    <a:gd name="T22" fmla="*/ 206 w 342"/>
                    <a:gd name="T23" fmla="*/ 97 h 328"/>
                    <a:gd name="T24" fmla="*/ 178 w 342"/>
                    <a:gd name="T25" fmla="*/ 119 h 328"/>
                    <a:gd name="T26" fmla="*/ 147 w 342"/>
                    <a:gd name="T27" fmla="*/ 113 h 328"/>
                    <a:gd name="T28" fmla="*/ 115 w 342"/>
                    <a:gd name="T29" fmla="*/ 128 h 328"/>
                    <a:gd name="T30" fmla="*/ 73 w 342"/>
                    <a:gd name="T31" fmla="*/ 133 h 328"/>
                    <a:gd name="T32" fmla="*/ 46 w 342"/>
                    <a:gd name="T33" fmla="*/ 117 h 328"/>
                    <a:gd name="T34" fmla="*/ 37 w 342"/>
                    <a:gd name="T35" fmla="*/ 93 h 328"/>
                    <a:gd name="T36" fmla="*/ 33 w 342"/>
                    <a:gd name="T37" fmla="*/ 93 h 328"/>
                    <a:gd name="T38" fmla="*/ 12 w 342"/>
                    <a:gd name="T39" fmla="*/ 145 h 328"/>
                    <a:gd name="T40" fmla="*/ 29 w 342"/>
                    <a:gd name="T41" fmla="*/ 197 h 328"/>
                    <a:gd name="T42" fmla="*/ 57 w 342"/>
                    <a:gd name="T43" fmla="*/ 234 h 328"/>
                    <a:gd name="T44" fmla="*/ 87 w 342"/>
                    <a:gd name="T45" fmla="*/ 284 h 328"/>
                    <a:gd name="T46" fmla="*/ 113 w 342"/>
                    <a:gd name="T47" fmla="*/ 298 h 328"/>
                    <a:gd name="T48" fmla="*/ 156 w 342"/>
                    <a:gd name="T49" fmla="*/ 293 h 328"/>
                    <a:gd name="T50" fmla="*/ 197 w 342"/>
                    <a:gd name="T51" fmla="*/ 315 h 328"/>
                    <a:gd name="T52" fmla="*/ 243 w 342"/>
                    <a:gd name="T53" fmla="*/ 306 h 328"/>
                    <a:gd name="T54" fmla="*/ 268 w 342"/>
                    <a:gd name="T55" fmla="*/ 223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42" h="328">
                      <a:moveTo>
                        <a:pt x="268" y="223"/>
                      </a:moveTo>
                      <a:cubicBezTo>
                        <a:pt x="285" y="211"/>
                        <a:pt x="289" y="188"/>
                        <a:pt x="287" y="166"/>
                      </a:cubicBezTo>
                      <a:cubicBezTo>
                        <a:pt x="285" y="144"/>
                        <a:pt x="329" y="143"/>
                        <a:pt x="336" y="134"/>
                      </a:cubicBezTo>
                      <a:cubicBezTo>
                        <a:pt x="342" y="125"/>
                        <a:pt x="326" y="111"/>
                        <a:pt x="314" y="104"/>
                      </a:cubicBezTo>
                      <a:cubicBezTo>
                        <a:pt x="301" y="97"/>
                        <a:pt x="312" y="83"/>
                        <a:pt x="303" y="74"/>
                      </a:cubicBezTo>
                      <a:cubicBezTo>
                        <a:pt x="295" y="65"/>
                        <a:pt x="281" y="42"/>
                        <a:pt x="293" y="41"/>
                      </a:cubicBezTo>
                      <a:cubicBezTo>
                        <a:pt x="305" y="40"/>
                        <a:pt x="284" y="20"/>
                        <a:pt x="295" y="13"/>
                      </a:cubicBezTo>
                      <a:cubicBezTo>
                        <a:pt x="296" y="13"/>
                        <a:pt x="298" y="12"/>
                        <a:pt x="300" y="11"/>
                      </a:cubicBezTo>
                      <a:cubicBezTo>
                        <a:pt x="293" y="7"/>
                        <a:pt x="288" y="5"/>
                        <a:pt x="284" y="5"/>
                      </a:cubicBezTo>
                      <a:cubicBezTo>
                        <a:pt x="269" y="5"/>
                        <a:pt x="233" y="0"/>
                        <a:pt x="235" y="29"/>
                      </a:cubicBezTo>
                      <a:cubicBezTo>
                        <a:pt x="237" y="58"/>
                        <a:pt x="214" y="47"/>
                        <a:pt x="216" y="62"/>
                      </a:cubicBezTo>
                      <a:cubicBezTo>
                        <a:pt x="218" y="77"/>
                        <a:pt x="204" y="77"/>
                        <a:pt x="206" y="97"/>
                      </a:cubicBezTo>
                      <a:cubicBezTo>
                        <a:pt x="208" y="117"/>
                        <a:pt x="197" y="108"/>
                        <a:pt x="178" y="119"/>
                      </a:cubicBezTo>
                      <a:cubicBezTo>
                        <a:pt x="159" y="130"/>
                        <a:pt x="166" y="113"/>
                        <a:pt x="147" y="113"/>
                      </a:cubicBezTo>
                      <a:cubicBezTo>
                        <a:pt x="128" y="113"/>
                        <a:pt x="126" y="124"/>
                        <a:pt x="115" y="128"/>
                      </a:cubicBezTo>
                      <a:cubicBezTo>
                        <a:pt x="104" y="133"/>
                        <a:pt x="81" y="126"/>
                        <a:pt x="73" y="133"/>
                      </a:cubicBezTo>
                      <a:cubicBezTo>
                        <a:pt x="66" y="139"/>
                        <a:pt x="54" y="117"/>
                        <a:pt x="46" y="117"/>
                      </a:cubicBezTo>
                      <a:cubicBezTo>
                        <a:pt x="43" y="117"/>
                        <a:pt x="39" y="105"/>
                        <a:pt x="37" y="93"/>
                      </a:cubicBezTo>
                      <a:cubicBezTo>
                        <a:pt x="35" y="93"/>
                        <a:pt x="34" y="93"/>
                        <a:pt x="33" y="93"/>
                      </a:cubicBezTo>
                      <a:cubicBezTo>
                        <a:pt x="21" y="94"/>
                        <a:pt x="0" y="132"/>
                        <a:pt x="12" y="145"/>
                      </a:cubicBezTo>
                      <a:cubicBezTo>
                        <a:pt x="27" y="160"/>
                        <a:pt x="23" y="185"/>
                        <a:pt x="29" y="197"/>
                      </a:cubicBezTo>
                      <a:cubicBezTo>
                        <a:pt x="36" y="209"/>
                        <a:pt x="57" y="211"/>
                        <a:pt x="57" y="234"/>
                      </a:cubicBezTo>
                      <a:cubicBezTo>
                        <a:pt x="57" y="257"/>
                        <a:pt x="75" y="294"/>
                        <a:pt x="87" y="284"/>
                      </a:cubicBezTo>
                      <a:cubicBezTo>
                        <a:pt x="100" y="274"/>
                        <a:pt x="109" y="288"/>
                        <a:pt x="113" y="298"/>
                      </a:cubicBezTo>
                      <a:cubicBezTo>
                        <a:pt x="117" y="308"/>
                        <a:pt x="146" y="290"/>
                        <a:pt x="156" y="293"/>
                      </a:cubicBezTo>
                      <a:cubicBezTo>
                        <a:pt x="165" y="295"/>
                        <a:pt x="195" y="302"/>
                        <a:pt x="197" y="315"/>
                      </a:cubicBezTo>
                      <a:cubicBezTo>
                        <a:pt x="199" y="328"/>
                        <a:pt x="225" y="314"/>
                        <a:pt x="243" y="306"/>
                      </a:cubicBezTo>
                      <a:cubicBezTo>
                        <a:pt x="262" y="298"/>
                        <a:pt x="251" y="235"/>
                        <a:pt x="268" y="223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05" name="Freeform 187">
                  <a:extLst>
                    <a:ext uri="{FF2B5EF4-FFF2-40B4-BE49-F238E27FC236}">
                      <a16:creationId xmlns:a16="http://schemas.microsoft.com/office/drawing/2014/main" id="{9F0DB0DF-6466-4708-A90A-4453008B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54965" y="3922714"/>
                  <a:ext cx="123825" cy="160338"/>
                </a:xfrm>
                <a:custGeom>
                  <a:avLst/>
                  <a:gdLst>
                    <a:gd name="T0" fmla="*/ 37 w 228"/>
                    <a:gd name="T1" fmla="*/ 208 h 296"/>
                    <a:gd name="T2" fmla="*/ 46 w 228"/>
                    <a:gd name="T3" fmla="*/ 247 h 296"/>
                    <a:gd name="T4" fmla="*/ 50 w 228"/>
                    <a:gd name="T5" fmla="*/ 290 h 296"/>
                    <a:gd name="T6" fmla="*/ 66 w 228"/>
                    <a:gd name="T7" fmla="*/ 254 h 296"/>
                    <a:gd name="T8" fmla="*/ 62 w 228"/>
                    <a:gd name="T9" fmla="*/ 186 h 296"/>
                    <a:gd name="T10" fmla="*/ 83 w 228"/>
                    <a:gd name="T11" fmla="*/ 201 h 296"/>
                    <a:gd name="T12" fmla="*/ 100 w 228"/>
                    <a:gd name="T13" fmla="*/ 239 h 296"/>
                    <a:gd name="T14" fmla="*/ 129 w 228"/>
                    <a:gd name="T15" fmla="*/ 243 h 296"/>
                    <a:gd name="T16" fmla="*/ 131 w 228"/>
                    <a:gd name="T17" fmla="*/ 214 h 296"/>
                    <a:gd name="T18" fmla="*/ 124 w 228"/>
                    <a:gd name="T19" fmla="*/ 171 h 296"/>
                    <a:gd name="T20" fmla="*/ 114 w 228"/>
                    <a:gd name="T21" fmla="*/ 140 h 296"/>
                    <a:gd name="T22" fmla="*/ 162 w 228"/>
                    <a:gd name="T23" fmla="*/ 100 h 296"/>
                    <a:gd name="T24" fmla="*/ 97 w 228"/>
                    <a:gd name="T25" fmla="*/ 122 h 296"/>
                    <a:gd name="T26" fmla="*/ 57 w 228"/>
                    <a:gd name="T27" fmla="*/ 85 h 296"/>
                    <a:gd name="T28" fmla="*/ 163 w 228"/>
                    <a:gd name="T29" fmla="*/ 58 h 296"/>
                    <a:gd name="T30" fmla="*/ 219 w 228"/>
                    <a:gd name="T31" fmla="*/ 19 h 296"/>
                    <a:gd name="T32" fmla="*/ 185 w 228"/>
                    <a:gd name="T33" fmla="*/ 34 h 296"/>
                    <a:gd name="T34" fmla="*/ 104 w 228"/>
                    <a:gd name="T35" fmla="*/ 24 h 296"/>
                    <a:gd name="T36" fmla="*/ 65 w 228"/>
                    <a:gd name="T37" fmla="*/ 43 h 296"/>
                    <a:gd name="T38" fmla="*/ 42 w 228"/>
                    <a:gd name="T39" fmla="*/ 98 h 296"/>
                    <a:gd name="T40" fmla="*/ 17 w 228"/>
                    <a:gd name="T41" fmla="*/ 170 h 296"/>
                    <a:gd name="T42" fmla="*/ 37 w 228"/>
                    <a:gd name="T43" fmla="*/ 208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28" h="296">
                      <a:moveTo>
                        <a:pt x="37" y="208"/>
                      </a:moveTo>
                      <a:cubicBezTo>
                        <a:pt x="51" y="209"/>
                        <a:pt x="49" y="233"/>
                        <a:pt x="46" y="247"/>
                      </a:cubicBezTo>
                      <a:cubicBezTo>
                        <a:pt x="43" y="262"/>
                        <a:pt x="38" y="296"/>
                        <a:pt x="50" y="290"/>
                      </a:cubicBezTo>
                      <a:cubicBezTo>
                        <a:pt x="65" y="284"/>
                        <a:pt x="75" y="262"/>
                        <a:pt x="66" y="254"/>
                      </a:cubicBezTo>
                      <a:cubicBezTo>
                        <a:pt x="58" y="246"/>
                        <a:pt x="59" y="198"/>
                        <a:pt x="62" y="186"/>
                      </a:cubicBezTo>
                      <a:cubicBezTo>
                        <a:pt x="66" y="174"/>
                        <a:pt x="92" y="182"/>
                        <a:pt x="83" y="201"/>
                      </a:cubicBezTo>
                      <a:cubicBezTo>
                        <a:pt x="75" y="220"/>
                        <a:pt x="100" y="218"/>
                        <a:pt x="100" y="239"/>
                      </a:cubicBezTo>
                      <a:cubicBezTo>
                        <a:pt x="100" y="260"/>
                        <a:pt x="114" y="249"/>
                        <a:pt x="129" y="243"/>
                      </a:cubicBezTo>
                      <a:cubicBezTo>
                        <a:pt x="144" y="238"/>
                        <a:pt x="141" y="228"/>
                        <a:pt x="131" y="214"/>
                      </a:cubicBezTo>
                      <a:cubicBezTo>
                        <a:pt x="121" y="201"/>
                        <a:pt x="139" y="182"/>
                        <a:pt x="124" y="171"/>
                      </a:cubicBezTo>
                      <a:cubicBezTo>
                        <a:pt x="110" y="160"/>
                        <a:pt x="101" y="144"/>
                        <a:pt x="114" y="140"/>
                      </a:cubicBezTo>
                      <a:cubicBezTo>
                        <a:pt x="127" y="137"/>
                        <a:pt x="167" y="111"/>
                        <a:pt x="162" y="100"/>
                      </a:cubicBezTo>
                      <a:cubicBezTo>
                        <a:pt x="158" y="89"/>
                        <a:pt x="101" y="102"/>
                        <a:pt x="97" y="122"/>
                      </a:cubicBezTo>
                      <a:cubicBezTo>
                        <a:pt x="92" y="141"/>
                        <a:pt x="52" y="119"/>
                        <a:pt x="57" y="85"/>
                      </a:cubicBezTo>
                      <a:cubicBezTo>
                        <a:pt x="62" y="51"/>
                        <a:pt x="140" y="45"/>
                        <a:pt x="163" y="58"/>
                      </a:cubicBezTo>
                      <a:cubicBezTo>
                        <a:pt x="186" y="70"/>
                        <a:pt x="211" y="38"/>
                        <a:pt x="219" y="19"/>
                      </a:cubicBezTo>
                      <a:cubicBezTo>
                        <a:pt x="228" y="0"/>
                        <a:pt x="201" y="22"/>
                        <a:pt x="185" y="34"/>
                      </a:cubicBezTo>
                      <a:cubicBezTo>
                        <a:pt x="169" y="47"/>
                        <a:pt x="126" y="33"/>
                        <a:pt x="104" y="24"/>
                      </a:cubicBezTo>
                      <a:cubicBezTo>
                        <a:pt x="82" y="16"/>
                        <a:pt x="83" y="40"/>
                        <a:pt x="65" y="43"/>
                      </a:cubicBezTo>
                      <a:cubicBezTo>
                        <a:pt x="47" y="47"/>
                        <a:pt x="51" y="93"/>
                        <a:pt x="42" y="98"/>
                      </a:cubicBezTo>
                      <a:cubicBezTo>
                        <a:pt x="34" y="104"/>
                        <a:pt x="34" y="138"/>
                        <a:pt x="17" y="170"/>
                      </a:cubicBezTo>
                      <a:cubicBezTo>
                        <a:pt x="0" y="202"/>
                        <a:pt x="22" y="207"/>
                        <a:pt x="37" y="208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06" name="Freeform 188">
                  <a:extLst>
                    <a:ext uri="{FF2B5EF4-FFF2-40B4-BE49-F238E27FC236}">
                      <a16:creationId xmlns:a16="http://schemas.microsoft.com/office/drawing/2014/main" id="{915A68FF-0BD6-40C3-BFE0-90D83C9722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12103" y="4124327"/>
                  <a:ext cx="57150" cy="31750"/>
                </a:xfrm>
                <a:custGeom>
                  <a:avLst/>
                  <a:gdLst>
                    <a:gd name="T0" fmla="*/ 51 w 104"/>
                    <a:gd name="T1" fmla="*/ 10 h 56"/>
                    <a:gd name="T2" fmla="*/ 21 w 104"/>
                    <a:gd name="T3" fmla="*/ 15 h 56"/>
                    <a:gd name="T4" fmla="*/ 6 w 104"/>
                    <a:gd name="T5" fmla="*/ 34 h 56"/>
                    <a:gd name="T6" fmla="*/ 53 w 104"/>
                    <a:gd name="T7" fmla="*/ 43 h 56"/>
                    <a:gd name="T8" fmla="*/ 99 w 104"/>
                    <a:gd name="T9" fmla="*/ 28 h 56"/>
                    <a:gd name="T10" fmla="*/ 51 w 104"/>
                    <a:gd name="T11" fmla="*/ 1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4" h="56">
                      <a:moveTo>
                        <a:pt x="51" y="10"/>
                      </a:moveTo>
                      <a:cubicBezTo>
                        <a:pt x="47" y="20"/>
                        <a:pt x="31" y="22"/>
                        <a:pt x="21" y="15"/>
                      </a:cubicBezTo>
                      <a:cubicBezTo>
                        <a:pt x="12" y="7"/>
                        <a:pt x="0" y="25"/>
                        <a:pt x="6" y="34"/>
                      </a:cubicBezTo>
                      <a:cubicBezTo>
                        <a:pt x="9" y="39"/>
                        <a:pt x="29" y="56"/>
                        <a:pt x="53" y="43"/>
                      </a:cubicBezTo>
                      <a:cubicBezTo>
                        <a:pt x="77" y="30"/>
                        <a:pt x="93" y="42"/>
                        <a:pt x="99" y="28"/>
                      </a:cubicBezTo>
                      <a:cubicBezTo>
                        <a:pt x="104" y="13"/>
                        <a:pt x="55" y="0"/>
                        <a:pt x="51" y="10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07" name="Freeform 189">
                  <a:extLst>
                    <a:ext uri="{FF2B5EF4-FFF2-40B4-BE49-F238E27FC236}">
                      <a16:creationId xmlns:a16="http://schemas.microsoft.com/office/drawing/2014/main" id="{2CD6F815-6A2C-45DC-9CDD-1DC445B287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91465" y="4127502"/>
                  <a:ext cx="22225" cy="14288"/>
                </a:xfrm>
                <a:custGeom>
                  <a:avLst/>
                  <a:gdLst>
                    <a:gd name="T0" fmla="*/ 0 w 43"/>
                    <a:gd name="T1" fmla="*/ 0 h 25"/>
                    <a:gd name="T2" fmla="*/ 5 w 43"/>
                    <a:gd name="T3" fmla="*/ 20 h 25"/>
                    <a:gd name="T4" fmla="*/ 27 w 43"/>
                    <a:gd name="T5" fmla="*/ 17 h 25"/>
                    <a:gd name="T6" fmla="*/ 0 w 43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25">
                      <a:moveTo>
                        <a:pt x="0" y="0"/>
                      </a:moveTo>
                      <a:cubicBezTo>
                        <a:pt x="3" y="6"/>
                        <a:pt x="5" y="13"/>
                        <a:pt x="5" y="20"/>
                      </a:cubicBezTo>
                      <a:cubicBezTo>
                        <a:pt x="11" y="23"/>
                        <a:pt x="18" y="25"/>
                        <a:pt x="27" y="17"/>
                      </a:cubicBezTo>
                      <a:cubicBezTo>
                        <a:pt x="43" y="4"/>
                        <a:pt x="13" y="6"/>
                        <a:pt x="0" y="0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08" name="Freeform 190">
                  <a:extLst>
                    <a:ext uri="{FF2B5EF4-FFF2-40B4-BE49-F238E27FC236}">
                      <a16:creationId xmlns:a16="http://schemas.microsoft.com/office/drawing/2014/main" id="{BD3DAA95-0E48-4C26-8811-4FC68F256D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29540" y="4076701"/>
                  <a:ext cx="152400" cy="47625"/>
                </a:xfrm>
                <a:custGeom>
                  <a:avLst/>
                  <a:gdLst>
                    <a:gd name="T0" fmla="*/ 28 w 280"/>
                    <a:gd name="T1" fmla="*/ 48 h 87"/>
                    <a:gd name="T2" fmla="*/ 45 w 280"/>
                    <a:gd name="T3" fmla="*/ 69 h 87"/>
                    <a:gd name="T4" fmla="*/ 103 w 280"/>
                    <a:gd name="T5" fmla="*/ 75 h 87"/>
                    <a:gd name="T6" fmla="*/ 156 w 280"/>
                    <a:gd name="T7" fmla="*/ 87 h 87"/>
                    <a:gd name="T8" fmla="*/ 235 w 280"/>
                    <a:gd name="T9" fmla="*/ 78 h 87"/>
                    <a:gd name="T10" fmla="*/ 268 w 280"/>
                    <a:gd name="T11" fmla="*/ 53 h 87"/>
                    <a:gd name="T12" fmla="*/ 230 w 280"/>
                    <a:gd name="T13" fmla="*/ 52 h 87"/>
                    <a:gd name="T14" fmla="*/ 163 w 280"/>
                    <a:gd name="T15" fmla="*/ 43 h 87"/>
                    <a:gd name="T16" fmla="*/ 95 w 280"/>
                    <a:gd name="T17" fmla="*/ 25 h 87"/>
                    <a:gd name="T18" fmla="*/ 20 w 280"/>
                    <a:gd name="T19" fmla="*/ 21 h 87"/>
                    <a:gd name="T20" fmla="*/ 5 w 280"/>
                    <a:gd name="T21" fmla="*/ 43 h 87"/>
                    <a:gd name="T22" fmla="*/ 28 w 280"/>
                    <a:gd name="T23" fmla="*/ 48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0" h="87">
                      <a:moveTo>
                        <a:pt x="28" y="48"/>
                      </a:moveTo>
                      <a:cubicBezTo>
                        <a:pt x="37" y="48"/>
                        <a:pt x="33" y="67"/>
                        <a:pt x="45" y="69"/>
                      </a:cubicBezTo>
                      <a:cubicBezTo>
                        <a:pt x="58" y="72"/>
                        <a:pt x="99" y="85"/>
                        <a:pt x="103" y="75"/>
                      </a:cubicBezTo>
                      <a:cubicBezTo>
                        <a:pt x="106" y="66"/>
                        <a:pt x="136" y="73"/>
                        <a:pt x="156" y="87"/>
                      </a:cubicBezTo>
                      <a:cubicBezTo>
                        <a:pt x="182" y="83"/>
                        <a:pt x="208" y="79"/>
                        <a:pt x="235" y="78"/>
                      </a:cubicBezTo>
                      <a:cubicBezTo>
                        <a:pt x="220" y="69"/>
                        <a:pt x="256" y="61"/>
                        <a:pt x="268" y="53"/>
                      </a:cubicBezTo>
                      <a:cubicBezTo>
                        <a:pt x="280" y="44"/>
                        <a:pt x="260" y="41"/>
                        <a:pt x="230" y="52"/>
                      </a:cubicBezTo>
                      <a:cubicBezTo>
                        <a:pt x="200" y="63"/>
                        <a:pt x="164" y="27"/>
                        <a:pt x="163" y="43"/>
                      </a:cubicBezTo>
                      <a:cubicBezTo>
                        <a:pt x="162" y="58"/>
                        <a:pt x="108" y="36"/>
                        <a:pt x="95" y="25"/>
                      </a:cubicBezTo>
                      <a:cubicBezTo>
                        <a:pt x="82" y="14"/>
                        <a:pt x="30" y="0"/>
                        <a:pt x="20" y="21"/>
                      </a:cubicBezTo>
                      <a:cubicBezTo>
                        <a:pt x="9" y="42"/>
                        <a:pt x="0" y="23"/>
                        <a:pt x="5" y="43"/>
                      </a:cubicBezTo>
                      <a:cubicBezTo>
                        <a:pt x="7" y="56"/>
                        <a:pt x="20" y="48"/>
                        <a:pt x="28" y="48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09" name="Freeform 191">
                  <a:extLst>
                    <a:ext uri="{FF2B5EF4-FFF2-40B4-BE49-F238E27FC236}">
                      <a16:creationId xmlns:a16="http://schemas.microsoft.com/office/drawing/2014/main" id="{D4F8F32D-64AC-45AB-B710-0586B9FE6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62903" y="4152902"/>
                  <a:ext cx="36513" cy="26988"/>
                </a:xfrm>
                <a:custGeom>
                  <a:avLst/>
                  <a:gdLst>
                    <a:gd name="T0" fmla="*/ 7 w 66"/>
                    <a:gd name="T1" fmla="*/ 11 h 49"/>
                    <a:gd name="T2" fmla="*/ 35 w 66"/>
                    <a:gd name="T3" fmla="*/ 28 h 49"/>
                    <a:gd name="T4" fmla="*/ 66 w 66"/>
                    <a:gd name="T5" fmla="*/ 30 h 49"/>
                    <a:gd name="T6" fmla="*/ 7 w 66"/>
                    <a:gd name="T7" fmla="*/ 1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6" h="49">
                      <a:moveTo>
                        <a:pt x="7" y="11"/>
                      </a:moveTo>
                      <a:cubicBezTo>
                        <a:pt x="12" y="21"/>
                        <a:pt x="28" y="21"/>
                        <a:pt x="35" y="28"/>
                      </a:cubicBezTo>
                      <a:cubicBezTo>
                        <a:pt x="42" y="34"/>
                        <a:pt x="66" y="49"/>
                        <a:pt x="66" y="30"/>
                      </a:cubicBezTo>
                      <a:cubicBezTo>
                        <a:pt x="66" y="11"/>
                        <a:pt x="0" y="0"/>
                        <a:pt x="7" y="11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10" name="Freeform 192">
                  <a:extLst>
                    <a:ext uri="{FF2B5EF4-FFF2-40B4-BE49-F238E27FC236}">
                      <a16:creationId xmlns:a16="http://schemas.microsoft.com/office/drawing/2014/main" id="{91A3EBDC-5846-454A-B9A1-FD4E854DD3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7215" y="3963989"/>
                  <a:ext cx="179388" cy="182563"/>
                </a:xfrm>
                <a:custGeom>
                  <a:avLst/>
                  <a:gdLst>
                    <a:gd name="T0" fmla="*/ 278 w 328"/>
                    <a:gd name="T1" fmla="*/ 88 h 335"/>
                    <a:gd name="T2" fmla="*/ 246 w 328"/>
                    <a:gd name="T3" fmla="*/ 64 h 335"/>
                    <a:gd name="T4" fmla="*/ 218 w 328"/>
                    <a:gd name="T5" fmla="*/ 55 h 335"/>
                    <a:gd name="T6" fmla="*/ 189 w 328"/>
                    <a:gd name="T7" fmla="*/ 84 h 335"/>
                    <a:gd name="T8" fmla="*/ 137 w 328"/>
                    <a:gd name="T9" fmla="*/ 123 h 335"/>
                    <a:gd name="T10" fmla="*/ 103 w 328"/>
                    <a:gd name="T11" fmla="*/ 30 h 335"/>
                    <a:gd name="T12" fmla="*/ 29 w 328"/>
                    <a:gd name="T13" fmla="*/ 19 h 335"/>
                    <a:gd name="T14" fmla="*/ 2 w 328"/>
                    <a:gd name="T15" fmla="*/ 44 h 335"/>
                    <a:gd name="T16" fmla="*/ 19 w 328"/>
                    <a:gd name="T17" fmla="*/ 53 h 335"/>
                    <a:gd name="T18" fmla="*/ 37 w 328"/>
                    <a:gd name="T19" fmla="*/ 79 h 335"/>
                    <a:gd name="T20" fmla="*/ 88 w 328"/>
                    <a:gd name="T21" fmla="*/ 82 h 335"/>
                    <a:gd name="T22" fmla="*/ 85 w 328"/>
                    <a:gd name="T23" fmla="*/ 93 h 335"/>
                    <a:gd name="T24" fmla="*/ 58 w 328"/>
                    <a:gd name="T25" fmla="*/ 99 h 335"/>
                    <a:gd name="T26" fmla="*/ 39 w 328"/>
                    <a:gd name="T27" fmla="*/ 104 h 335"/>
                    <a:gd name="T28" fmla="*/ 59 w 328"/>
                    <a:gd name="T29" fmla="*/ 137 h 335"/>
                    <a:gd name="T30" fmla="*/ 81 w 328"/>
                    <a:gd name="T31" fmla="*/ 137 h 335"/>
                    <a:gd name="T32" fmla="*/ 114 w 328"/>
                    <a:gd name="T33" fmla="*/ 148 h 335"/>
                    <a:gd name="T34" fmla="*/ 143 w 328"/>
                    <a:gd name="T35" fmla="*/ 166 h 335"/>
                    <a:gd name="T36" fmla="*/ 233 w 328"/>
                    <a:gd name="T37" fmla="*/ 202 h 335"/>
                    <a:gd name="T38" fmla="*/ 251 w 328"/>
                    <a:gd name="T39" fmla="*/ 246 h 335"/>
                    <a:gd name="T40" fmla="*/ 250 w 328"/>
                    <a:gd name="T41" fmla="*/ 279 h 335"/>
                    <a:gd name="T42" fmla="*/ 220 w 328"/>
                    <a:gd name="T43" fmla="*/ 308 h 335"/>
                    <a:gd name="T44" fmla="*/ 294 w 328"/>
                    <a:gd name="T45" fmla="*/ 304 h 335"/>
                    <a:gd name="T46" fmla="*/ 328 w 328"/>
                    <a:gd name="T47" fmla="*/ 335 h 335"/>
                    <a:gd name="T48" fmla="*/ 328 w 328"/>
                    <a:gd name="T49" fmla="*/ 99 h 335"/>
                    <a:gd name="T50" fmla="*/ 306 w 328"/>
                    <a:gd name="T51" fmla="*/ 90 h 335"/>
                    <a:gd name="T52" fmla="*/ 278 w 328"/>
                    <a:gd name="T53" fmla="*/ 8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28" h="335">
                      <a:moveTo>
                        <a:pt x="278" y="88"/>
                      </a:moveTo>
                      <a:cubicBezTo>
                        <a:pt x="261" y="88"/>
                        <a:pt x="250" y="77"/>
                        <a:pt x="246" y="64"/>
                      </a:cubicBezTo>
                      <a:cubicBezTo>
                        <a:pt x="233" y="58"/>
                        <a:pt x="222" y="54"/>
                        <a:pt x="218" y="55"/>
                      </a:cubicBezTo>
                      <a:cubicBezTo>
                        <a:pt x="203" y="56"/>
                        <a:pt x="201" y="84"/>
                        <a:pt x="189" y="84"/>
                      </a:cubicBezTo>
                      <a:cubicBezTo>
                        <a:pt x="177" y="84"/>
                        <a:pt x="160" y="114"/>
                        <a:pt x="137" y="123"/>
                      </a:cubicBezTo>
                      <a:cubicBezTo>
                        <a:pt x="114" y="132"/>
                        <a:pt x="113" y="47"/>
                        <a:pt x="103" y="30"/>
                      </a:cubicBezTo>
                      <a:cubicBezTo>
                        <a:pt x="92" y="14"/>
                        <a:pt x="35" y="0"/>
                        <a:pt x="29" y="19"/>
                      </a:cubicBezTo>
                      <a:cubicBezTo>
                        <a:pt x="24" y="38"/>
                        <a:pt x="4" y="28"/>
                        <a:pt x="2" y="44"/>
                      </a:cubicBezTo>
                      <a:cubicBezTo>
                        <a:pt x="0" y="58"/>
                        <a:pt x="6" y="53"/>
                        <a:pt x="19" y="53"/>
                      </a:cubicBezTo>
                      <a:cubicBezTo>
                        <a:pt x="31" y="53"/>
                        <a:pt x="31" y="64"/>
                        <a:pt x="37" y="79"/>
                      </a:cubicBezTo>
                      <a:cubicBezTo>
                        <a:pt x="43" y="93"/>
                        <a:pt x="77" y="83"/>
                        <a:pt x="88" y="82"/>
                      </a:cubicBezTo>
                      <a:cubicBezTo>
                        <a:pt x="100" y="81"/>
                        <a:pt x="102" y="100"/>
                        <a:pt x="85" y="93"/>
                      </a:cubicBezTo>
                      <a:cubicBezTo>
                        <a:pt x="69" y="87"/>
                        <a:pt x="69" y="102"/>
                        <a:pt x="58" y="99"/>
                      </a:cubicBezTo>
                      <a:cubicBezTo>
                        <a:pt x="46" y="95"/>
                        <a:pt x="31" y="97"/>
                        <a:pt x="39" y="104"/>
                      </a:cubicBezTo>
                      <a:cubicBezTo>
                        <a:pt x="46" y="112"/>
                        <a:pt x="59" y="120"/>
                        <a:pt x="59" y="137"/>
                      </a:cubicBezTo>
                      <a:cubicBezTo>
                        <a:pt x="59" y="155"/>
                        <a:pt x="81" y="152"/>
                        <a:pt x="81" y="137"/>
                      </a:cubicBezTo>
                      <a:cubicBezTo>
                        <a:pt x="81" y="123"/>
                        <a:pt x="92" y="142"/>
                        <a:pt x="114" y="148"/>
                      </a:cubicBezTo>
                      <a:cubicBezTo>
                        <a:pt x="136" y="155"/>
                        <a:pt x="121" y="165"/>
                        <a:pt x="143" y="166"/>
                      </a:cubicBezTo>
                      <a:cubicBezTo>
                        <a:pt x="164" y="167"/>
                        <a:pt x="214" y="186"/>
                        <a:pt x="233" y="202"/>
                      </a:cubicBezTo>
                      <a:cubicBezTo>
                        <a:pt x="252" y="219"/>
                        <a:pt x="239" y="230"/>
                        <a:pt x="251" y="246"/>
                      </a:cubicBezTo>
                      <a:cubicBezTo>
                        <a:pt x="263" y="261"/>
                        <a:pt x="267" y="279"/>
                        <a:pt x="250" y="279"/>
                      </a:cubicBezTo>
                      <a:cubicBezTo>
                        <a:pt x="233" y="279"/>
                        <a:pt x="215" y="299"/>
                        <a:pt x="220" y="308"/>
                      </a:cubicBezTo>
                      <a:cubicBezTo>
                        <a:pt x="224" y="318"/>
                        <a:pt x="280" y="304"/>
                        <a:pt x="294" y="304"/>
                      </a:cubicBezTo>
                      <a:cubicBezTo>
                        <a:pt x="303" y="304"/>
                        <a:pt x="311" y="322"/>
                        <a:pt x="328" y="335"/>
                      </a:cubicBezTo>
                      <a:cubicBezTo>
                        <a:pt x="328" y="99"/>
                        <a:pt x="328" y="99"/>
                        <a:pt x="328" y="99"/>
                      </a:cubicBezTo>
                      <a:cubicBezTo>
                        <a:pt x="321" y="97"/>
                        <a:pt x="314" y="94"/>
                        <a:pt x="306" y="90"/>
                      </a:cubicBezTo>
                      <a:cubicBezTo>
                        <a:pt x="297" y="89"/>
                        <a:pt x="288" y="88"/>
                        <a:pt x="278" y="88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11" name="Freeform 193">
                  <a:extLst>
                    <a:ext uri="{FF2B5EF4-FFF2-40B4-BE49-F238E27FC236}">
                      <a16:creationId xmlns:a16="http://schemas.microsoft.com/office/drawing/2014/main" id="{8F468675-6245-4A7E-A422-F227EF3642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8953" y="3913189"/>
                  <a:ext cx="36513" cy="58738"/>
                </a:xfrm>
                <a:custGeom>
                  <a:avLst/>
                  <a:gdLst>
                    <a:gd name="T0" fmla="*/ 45 w 66"/>
                    <a:gd name="T1" fmla="*/ 76 h 108"/>
                    <a:gd name="T2" fmla="*/ 56 w 66"/>
                    <a:gd name="T3" fmla="*/ 48 h 108"/>
                    <a:gd name="T4" fmla="*/ 37 w 66"/>
                    <a:gd name="T5" fmla="*/ 38 h 108"/>
                    <a:gd name="T6" fmla="*/ 15 w 66"/>
                    <a:gd name="T7" fmla="*/ 24 h 108"/>
                    <a:gd name="T8" fmla="*/ 32 w 66"/>
                    <a:gd name="T9" fmla="*/ 106 h 108"/>
                    <a:gd name="T10" fmla="*/ 45 w 66"/>
                    <a:gd name="T11" fmla="*/ 7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108">
                      <a:moveTo>
                        <a:pt x="45" y="76"/>
                      </a:moveTo>
                      <a:cubicBezTo>
                        <a:pt x="66" y="78"/>
                        <a:pt x="56" y="64"/>
                        <a:pt x="56" y="48"/>
                      </a:cubicBezTo>
                      <a:cubicBezTo>
                        <a:pt x="56" y="33"/>
                        <a:pt x="37" y="46"/>
                        <a:pt x="37" y="38"/>
                      </a:cubicBezTo>
                      <a:cubicBezTo>
                        <a:pt x="37" y="31"/>
                        <a:pt x="31" y="0"/>
                        <a:pt x="15" y="24"/>
                      </a:cubicBezTo>
                      <a:cubicBezTo>
                        <a:pt x="0" y="48"/>
                        <a:pt x="20" y="108"/>
                        <a:pt x="32" y="106"/>
                      </a:cubicBezTo>
                      <a:cubicBezTo>
                        <a:pt x="43" y="103"/>
                        <a:pt x="24" y="74"/>
                        <a:pt x="45" y="76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12" name="Freeform 194">
                  <a:extLst>
                    <a:ext uri="{FF2B5EF4-FFF2-40B4-BE49-F238E27FC236}">
                      <a16:creationId xmlns:a16="http://schemas.microsoft.com/office/drawing/2014/main" id="{51057601-5785-436C-AC79-44450795C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4828" y="4016376"/>
                  <a:ext cx="53975" cy="25400"/>
                </a:xfrm>
                <a:custGeom>
                  <a:avLst/>
                  <a:gdLst>
                    <a:gd name="T0" fmla="*/ 67 w 100"/>
                    <a:gd name="T1" fmla="*/ 8 h 46"/>
                    <a:gd name="T2" fmla="*/ 4 w 100"/>
                    <a:gd name="T3" fmla="*/ 22 h 46"/>
                    <a:gd name="T4" fmla="*/ 48 w 100"/>
                    <a:gd name="T5" fmla="*/ 29 h 46"/>
                    <a:gd name="T6" fmla="*/ 89 w 100"/>
                    <a:gd name="T7" fmla="*/ 46 h 46"/>
                    <a:gd name="T8" fmla="*/ 67 w 100"/>
                    <a:gd name="T9" fmla="*/ 8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6">
                      <a:moveTo>
                        <a:pt x="67" y="8"/>
                      </a:moveTo>
                      <a:cubicBezTo>
                        <a:pt x="43" y="0"/>
                        <a:pt x="0" y="7"/>
                        <a:pt x="4" y="22"/>
                      </a:cubicBezTo>
                      <a:cubicBezTo>
                        <a:pt x="8" y="35"/>
                        <a:pt x="28" y="29"/>
                        <a:pt x="48" y="29"/>
                      </a:cubicBezTo>
                      <a:cubicBezTo>
                        <a:pt x="68" y="29"/>
                        <a:pt x="79" y="46"/>
                        <a:pt x="89" y="46"/>
                      </a:cubicBezTo>
                      <a:cubicBezTo>
                        <a:pt x="100" y="46"/>
                        <a:pt x="92" y="17"/>
                        <a:pt x="67" y="8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13" name="Freeform 195">
                  <a:extLst>
                    <a:ext uri="{FF2B5EF4-FFF2-40B4-BE49-F238E27FC236}">
                      <a16:creationId xmlns:a16="http://schemas.microsoft.com/office/drawing/2014/main" id="{2BB568E6-F20D-46A5-A284-0FC02E4F2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78778" y="4129089"/>
                  <a:ext cx="85725" cy="17463"/>
                </a:xfrm>
                <a:custGeom>
                  <a:avLst/>
                  <a:gdLst>
                    <a:gd name="T0" fmla="*/ 133 w 158"/>
                    <a:gd name="T1" fmla="*/ 4 h 33"/>
                    <a:gd name="T2" fmla="*/ 64 w 158"/>
                    <a:gd name="T3" fmla="*/ 11 h 33"/>
                    <a:gd name="T4" fmla="*/ 4 w 158"/>
                    <a:gd name="T5" fmla="*/ 21 h 33"/>
                    <a:gd name="T6" fmla="*/ 57 w 158"/>
                    <a:gd name="T7" fmla="*/ 32 h 33"/>
                    <a:gd name="T8" fmla="*/ 122 w 158"/>
                    <a:gd name="T9" fmla="*/ 15 h 33"/>
                    <a:gd name="T10" fmla="*/ 133 w 158"/>
                    <a:gd name="T11" fmla="*/ 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8" h="33">
                      <a:moveTo>
                        <a:pt x="133" y="4"/>
                      </a:moveTo>
                      <a:cubicBezTo>
                        <a:pt x="107" y="0"/>
                        <a:pt x="90" y="22"/>
                        <a:pt x="64" y="11"/>
                      </a:cubicBezTo>
                      <a:cubicBezTo>
                        <a:pt x="38" y="0"/>
                        <a:pt x="0" y="11"/>
                        <a:pt x="4" y="21"/>
                      </a:cubicBezTo>
                      <a:cubicBezTo>
                        <a:pt x="8" y="30"/>
                        <a:pt x="31" y="31"/>
                        <a:pt x="57" y="32"/>
                      </a:cubicBezTo>
                      <a:cubicBezTo>
                        <a:pt x="82" y="33"/>
                        <a:pt x="105" y="16"/>
                        <a:pt x="122" y="15"/>
                      </a:cubicBezTo>
                      <a:cubicBezTo>
                        <a:pt x="139" y="14"/>
                        <a:pt x="158" y="9"/>
                        <a:pt x="133" y="4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14" name="Freeform 196">
                  <a:extLst>
                    <a:ext uri="{FF2B5EF4-FFF2-40B4-BE49-F238E27FC236}">
                      <a16:creationId xmlns:a16="http://schemas.microsoft.com/office/drawing/2014/main" id="{5CC02B82-14CD-4BF8-8FD6-154B53D03E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88315" y="4017964"/>
                  <a:ext cx="28575" cy="26988"/>
                </a:xfrm>
                <a:custGeom>
                  <a:avLst/>
                  <a:gdLst>
                    <a:gd name="T0" fmla="*/ 5 w 51"/>
                    <a:gd name="T1" fmla="*/ 21 h 48"/>
                    <a:gd name="T2" fmla="*/ 44 w 51"/>
                    <a:gd name="T3" fmla="*/ 33 h 48"/>
                    <a:gd name="T4" fmla="*/ 5 w 51"/>
                    <a:gd name="T5" fmla="*/ 2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1" h="48">
                      <a:moveTo>
                        <a:pt x="5" y="21"/>
                      </a:moveTo>
                      <a:cubicBezTo>
                        <a:pt x="9" y="38"/>
                        <a:pt x="36" y="48"/>
                        <a:pt x="44" y="33"/>
                      </a:cubicBezTo>
                      <a:cubicBezTo>
                        <a:pt x="51" y="17"/>
                        <a:pt x="0" y="0"/>
                        <a:pt x="5" y="21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15" name="Freeform 197">
                  <a:extLst>
                    <a:ext uri="{FF2B5EF4-FFF2-40B4-BE49-F238E27FC236}">
                      <a16:creationId xmlns:a16="http://schemas.microsoft.com/office/drawing/2014/main" id="{C094AAEB-7FF1-4978-9185-4F3F996D57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42278" y="4146552"/>
                  <a:ext cx="34925" cy="31750"/>
                </a:xfrm>
                <a:custGeom>
                  <a:avLst/>
                  <a:gdLst>
                    <a:gd name="T0" fmla="*/ 54 w 64"/>
                    <a:gd name="T1" fmla="*/ 0 h 59"/>
                    <a:gd name="T2" fmla="*/ 43 w 64"/>
                    <a:gd name="T3" fmla="*/ 5 h 59"/>
                    <a:gd name="T4" fmla="*/ 39 w 64"/>
                    <a:gd name="T5" fmla="*/ 16 h 59"/>
                    <a:gd name="T6" fmla="*/ 28 w 64"/>
                    <a:gd name="T7" fmla="*/ 9 h 59"/>
                    <a:gd name="T8" fmla="*/ 13 w 64"/>
                    <a:gd name="T9" fmla="*/ 52 h 59"/>
                    <a:gd name="T10" fmla="*/ 53 w 64"/>
                    <a:gd name="T11" fmla="*/ 25 h 59"/>
                    <a:gd name="T12" fmla="*/ 58 w 64"/>
                    <a:gd name="T13" fmla="*/ 19 h 59"/>
                    <a:gd name="T14" fmla="*/ 61 w 64"/>
                    <a:gd name="T15" fmla="*/ 15 h 59"/>
                    <a:gd name="T16" fmla="*/ 64 w 64"/>
                    <a:gd name="T17" fmla="*/ 13 h 59"/>
                    <a:gd name="T18" fmla="*/ 54 w 64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4" h="59">
                      <a:moveTo>
                        <a:pt x="54" y="0"/>
                      </a:moveTo>
                      <a:cubicBezTo>
                        <a:pt x="51" y="3"/>
                        <a:pt x="47" y="4"/>
                        <a:pt x="43" y="5"/>
                      </a:cubicBezTo>
                      <a:cubicBezTo>
                        <a:pt x="42" y="10"/>
                        <a:pt x="41" y="14"/>
                        <a:pt x="39" y="16"/>
                      </a:cubicBezTo>
                      <a:cubicBezTo>
                        <a:pt x="36" y="19"/>
                        <a:pt x="31" y="14"/>
                        <a:pt x="28" y="9"/>
                      </a:cubicBezTo>
                      <a:cubicBezTo>
                        <a:pt x="10" y="18"/>
                        <a:pt x="0" y="44"/>
                        <a:pt x="13" y="52"/>
                      </a:cubicBezTo>
                      <a:cubicBezTo>
                        <a:pt x="25" y="59"/>
                        <a:pt x="43" y="39"/>
                        <a:pt x="53" y="25"/>
                      </a:cubicBezTo>
                      <a:cubicBezTo>
                        <a:pt x="55" y="23"/>
                        <a:pt x="56" y="20"/>
                        <a:pt x="58" y="19"/>
                      </a:cubicBezTo>
                      <a:cubicBezTo>
                        <a:pt x="58" y="18"/>
                        <a:pt x="59" y="16"/>
                        <a:pt x="61" y="15"/>
                      </a:cubicBezTo>
                      <a:cubicBezTo>
                        <a:pt x="62" y="14"/>
                        <a:pt x="63" y="14"/>
                        <a:pt x="64" y="13"/>
                      </a:cubicBezTo>
                      <a:cubicBezTo>
                        <a:pt x="61" y="8"/>
                        <a:pt x="57" y="3"/>
                        <a:pt x="54" y="0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116" name="Freeform 198">
                  <a:extLst>
                    <a:ext uri="{FF2B5EF4-FFF2-40B4-BE49-F238E27FC236}">
                      <a16:creationId xmlns:a16="http://schemas.microsoft.com/office/drawing/2014/main" id="{C610B1F8-2B79-4241-B243-FCF1654F9DE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058153" y="4129089"/>
                  <a:ext cx="57150" cy="26988"/>
                </a:xfrm>
                <a:custGeom>
                  <a:avLst/>
                  <a:gdLst>
                    <a:gd name="T0" fmla="*/ 10 w 107"/>
                    <a:gd name="T1" fmla="*/ 38 h 51"/>
                    <a:gd name="T2" fmla="*/ 0 w 107"/>
                    <a:gd name="T3" fmla="*/ 41 h 51"/>
                    <a:gd name="T4" fmla="*/ 11 w 107"/>
                    <a:gd name="T5" fmla="*/ 48 h 51"/>
                    <a:gd name="T6" fmla="*/ 15 w 107"/>
                    <a:gd name="T7" fmla="*/ 37 h 51"/>
                    <a:gd name="T8" fmla="*/ 11 w 107"/>
                    <a:gd name="T9" fmla="*/ 38 h 51"/>
                    <a:gd name="T10" fmla="*/ 10 w 107"/>
                    <a:gd name="T11" fmla="*/ 38 h 51"/>
                    <a:gd name="T12" fmla="*/ 56 w 107"/>
                    <a:gd name="T13" fmla="*/ 10 h 51"/>
                    <a:gd name="T14" fmla="*/ 29 w 107"/>
                    <a:gd name="T15" fmla="*/ 30 h 51"/>
                    <a:gd name="T16" fmla="*/ 26 w 107"/>
                    <a:gd name="T17" fmla="*/ 32 h 51"/>
                    <a:gd name="T18" fmla="*/ 36 w 107"/>
                    <a:gd name="T19" fmla="*/ 45 h 51"/>
                    <a:gd name="T20" fmla="*/ 104 w 107"/>
                    <a:gd name="T21" fmla="*/ 9 h 51"/>
                    <a:gd name="T22" fmla="*/ 56 w 107"/>
                    <a:gd name="T23" fmla="*/ 1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7" h="51">
                      <a:moveTo>
                        <a:pt x="10" y="38"/>
                      </a:moveTo>
                      <a:cubicBezTo>
                        <a:pt x="7" y="39"/>
                        <a:pt x="3" y="40"/>
                        <a:pt x="0" y="41"/>
                      </a:cubicBezTo>
                      <a:cubicBezTo>
                        <a:pt x="3" y="46"/>
                        <a:pt x="8" y="51"/>
                        <a:pt x="11" y="48"/>
                      </a:cubicBezTo>
                      <a:cubicBezTo>
                        <a:pt x="13" y="46"/>
                        <a:pt x="14" y="42"/>
                        <a:pt x="15" y="37"/>
                      </a:cubicBezTo>
                      <a:cubicBezTo>
                        <a:pt x="14" y="38"/>
                        <a:pt x="13" y="38"/>
                        <a:pt x="11" y="38"/>
                      </a:cubicBezTo>
                      <a:cubicBezTo>
                        <a:pt x="11" y="38"/>
                        <a:pt x="11" y="38"/>
                        <a:pt x="10" y="38"/>
                      </a:cubicBezTo>
                      <a:close/>
                      <a:moveTo>
                        <a:pt x="56" y="10"/>
                      </a:moveTo>
                      <a:cubicBezTo>
                        <a:pt x="43" y="9"/>
                        <a:pt x="38" y="21"/>
                        <a:pt x="29" y="30"/>
                      </a:cubicBezTo>
                      <a:cubicBezTo>
                        <a:pt x="28" y="31"/>
                        <a:pt x="27" y="32"/>
                        <a:pt x="26" y="32"/>
                      </a:cubicBezTo>
                      <a:cubicBezTo>
                        <a:pt x="29" y="35"/>
                        <a:pt x="33" y="40"/>
                        <a:pt x="36" y="45"/>
                      </a:cubicBezTo>
                      <a:cubicBezTo>
                        <a:pt x="54" y="32"/>
                        <a:pt x="101" y="16"/>
                        <a:pt x="104" y="9"/>
                      </a:cubicBezTo>
                      <a:cubicBezTo>
                        <a:pt x="107" y="0"/>
                        <a:pt x="75" y="11"/>
                        <a:pt x="56" y="10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</p:grpSp>
          <p:sp>
            <p:nvSpPr>
              <p:cNvPr id="94" name="Freeform 201">
                <a:extLst>
                  <a:ext uri="{FF2B5EF4-FFF2-40B4-BE49-F238E27FC236}">
                    <a16:creationId xmlns:a16="http://schemas.microsoft.com/office/drawing/2014/main" id="{5DB7E2FB-E78C-4260-BA8A-742A8D09AA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34290" y="3822701"/>
                <a:ext cx="339725" cy="123825"/>
              </a:xfrm>
              <a:custGeom>
                <a:avLst/>
                <a:gdLst>
                  <a:gd name="T0" fmla="*/ 113 w 625"/>
                  <a:gd name="T1" fmla="*/ 80 h 225"/>
                  <a:gd name="T2" fmla="*/ 88 w 625"/>
                  <a:gd name="T3" fmla="*/ 41 h 225"/>
                  <a:gd name="T4" fmla="*/ 72 w 625"/>
                  <a:gd name="T5" fmla="*/ 23 h 225"/>
                  <a:gd name="T6" fmla="*/ 70 w 625"/>
                  <a:gd name="T7" fmla="*/ 17 h 225"/>
                  <a:gd name="T8" fmla="*/ 60 w 625"/>
                  <a:gd name="T9" fmla="*/ 32 h 225"/>
                  <a:gd name="T10" fmla="*/ 34 w 625"/>
                  <a:gd name="T11" fmla="*/ 29 h 225"/>
                  <a:gd name="T12" fmla="*/ 19 w 625"/>
                  <a:gd name="T13" fmla="*/ 7 h 225"/>
                  <a:gd name="T14" fmla="*/ 0 w 625"/>
                  <a:gd name="T15" fmla="*/ 5 h 225"/>
                  <a:gd name="T16" fmla="*/ 9 w 625"/>
                  <a:gd name="T17" fmla="*/ 62 h 225"/>
                  <a:gd name="T18" fmla="*/ 42 w 625"/>
                  <a:gd name="T19" fmla="*/ 134 h 225"/>
                  <a:gd name="T20" fmla="*/ 73 w 625"/>
                  <a:gd name="T21" fmla="*/ 168 h 225"/>
                  <a:gd name="T22" fmla="*/ 134 w 625"/>
                  <a:gd name="T23" fmla="*/ 205 h 225"/>
                  <a:gd name="T24" fmla="*/ 113 w 625"/>
                  <a:gd name="T25" fmla="*/ 152 h 225"/>
                  <a:gd name="T26" fmla="*/ 113 w 625"/>
                  <a:gd name="T27" fmla="*/ 80 h 225"/>
                  <a:gd name="T28" fmla="*/ 599 w 625"/>
                  <a:gd name="T29" fmla="*/ 38 h 225"/>
                  <a:gd name="T30" fmla="*/ 571 w 625"/>
                  <a:gd name="T31" fmla="*/ 29 h 225"/>
                  <a:gd name="T32" fmla="*/ 541 w 625"/>
                  <a:gd name="T33" fmla="*/ 0 h 225"/>
                  <a:gd name="T34" fmla="*/ 515 w 625"/>
                  <a:gd name="T35" fmla="*/ 38 h 225"/>
                  <a:gd name="T36" fmla="*/ 498 w 625"/>
                  <a:gd name="T37" fmla="*/ 63 h 225"/>
                  <a:gd name="T38" fmla="*/ 491 w 625"/>
                  <a:gd name="T39" fmla="*/ 73 h 225"/>
                  <a:gd name="T40" fmla="*/ 492 w 625"/>
                  <a:gd name="T41" fmla="*/ 95 h 225"/>
                  <a:gd name="T42" fmla="*/ 471 w 625"/>
                  <a:gd name="T43" fmla="*/ 104 h 225"/>
                  <a:gd name="T44" fmla="*/ 453 w 625"/>
                  <a:gd name="T45" fmla="*/ 77 h 225"/>
                  <a:gd name="T46" fmla="*/ 453 w 625"/>
                  <a:gd name="T47" fmla="*/ 77 h 225"/>
                  <a:gd name="T48" fmla="*/ 424 w 625"/>
                  <a:gd name="T49" fmla="*/ 129 h 225"/>
                  <a:gd name="T50" fmla="*/ 378 w 625"/>
                  <a:gd name="T51" fmla="*/ 146 h 225"/>
                  <a:gd name="T52" fmla="*/ 357 w 625"/>
                  <a:gd name="T53" fmla="*/ 193 h 225"/>
                  <a:gd name="T54" fmla="*/ 309 w 625"/>
                  <a:gd name="T55" fmla="*/ 179 h 225"/>
                  <a:gd name="T56" fmla="*/ 318 w 625"/>
                  <a:gd name="T57" fmla="*/ 203 h 225"/>
                  <a:gd name="T58" fmla="*/ 345 w 625"/>
                  <a:gd name="T59" fmla="*/ 219 h 225"/>
                  <a:gd name="T60" fmla="*/ 387 w 625"/>
                  <a:gd name="T61" fmla="*/ 214 h 225"/>
                  <a:gd name="T62" fmla="*/ 419 w 625"/>
                  <a:gd name="T63" fmla="*/ 199 h 225"/>
                  <a:gd name="T64" fmla="*/ 450 w 625"/>
                  <a:gd name="T65" fmla="*/ 205 h 225"/>
                  <a:gd name="T66" fmla="*/ 478 w 625"/>
                  <a:gd name="T67" fmla="*/ 183 h 225"/>
                  <a:gd name="T68" fmla="*/ 488 w 625"/>
                  <a:gd name="T69" fmla="*/ 148 h 225"/>
                  <a:gd name="T70" fmla="*/ 507 w 625"/>
                  <a:gd name="T71" fmla="*/ 115 h 225"/>
                  <a:gd name="T72" fmla="*/ 556 w 625"/>
                  <a:gd name="T73" fmla="*/ 91 h 225"/>
                  <a:gd name="T74" fmla="*/ 572 w 625"/>
                  <a:gd name="T75" fmla="*/ 97 h 225"/>
                  <a:gd name="T76" fmla="*/ 592 w 625"/>
                  <a:gd name="T77" fmla="*/ 74 h 225"/>
                  <a:gd name="T78" fmla="*/ 621 w 625"/>
                  <a:gd name="T79" fmla="*/ 60 h 225"/>
                  <a:gd name="T80" fmla="*/ 599 w 625"/>
                  <a:gd name="T81" fmla="*/ 3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5" h="225">
                    <a:moveTo>
                      <a:pt x="113" y="80"/>
                    </a:moveTo>
                    <a:cubicBezTo>
                      <a:pt x="113" y="55"/>
                      <a:pt x="93" y="58"/>
                      <a:pt x="88" y="41"/>
                    </a:cubicBezTo>
                    <a:cubicBezTo>
                      <a:pt x="83" y="24"/>
                      <a:pt x="75" y="34"/>
                      <a:pt x="72" y="23"/>
                    </a:cubicBezTo>
                    <a:cubicBezTo>
                      <a:pt x="72" y="21"/>
                      <a:pt x="71" y="19"/>
                      <a:pt x="70" y="17"/>
                    </a:cubicBezTo>
                    <a:cubicBezTo>
                      <a:pt x="59" y="21"/>
                      <a:pt x="63" y="32"/>
                      <a:pt x="60" y="32"/>
                    </a:cubicBezTo>
                    <a:cubicBezTo>
                      <a:pt x="56" y="33"/>
                      <a:pt x="34" y="36"/>
                      <a:pt x="34" y="29"/>
                    </a:cubicBezTo>
                    <a:cubicBezTo>
                      <a:pt x="34" y="21"/>
                      <a:pt x="31" y="10"/>
                      <a:pt x="19" y="7"/>
                    </a:cubicBezTo>
                    <a:cubicBezTo>
                      <a:pt x="12" y="5"/>
                      <a:pt x="6" y="5"/>
                      <a:pt x="0" y="5"/>
                    </a:cubicBezTo>
                    <a:cubicBezTo>
                      <a:pt x="7" y="25"/>
                      <a:pt x="8" y="46"/>
                      <a:pt x="9" y="62"/>
                    </a:cubicBezTo>
                    <a:cubicBezTo>
                      <a:pt x="9" y="85"/>
                      <a:pt x="37" y="120"/>
                      <a:pt x="42" y="134"/>
                    </a:cubicBezTo>
                    <a:cubicBezTo>
                      <a:pt x="46" y="149"/>
                      <a:pt x="54" y="153"/>
                      <a:pt x="73" y="168"/>
                    </a:cubicBezTo>
                    <a:cubicBezTo>
                      <a:pt x="91" y="184"/>
                      <a:pt x="127" y="209"/>
                      <a:pt x="134" y="205"/>
                    </a:cubicBezTo>
                    <a:cubicBezTo>
                      <a:pt x="142" y="201"/>
                      <a:pt x="123" y="165"/>
                      <a:pt x="113" y="152"/>
                    </a:cubicBezTo>
                    <a:cubicBezTo>
                      <a:pt x="103" y="139"/>
                      <a:pt x="112" y="105"/>
                      <a:pt x="113" y="80"/>
                    </a:cubicBezTo>
                    <a:close/>
                    <a:moveTo>
                      <a:pt x="599" y="38"/>
                    </a:moveTo>
                    <a:cubicBezTo>
                      <a:pt x="591" y="40"/>
                      <a:pt x="571" y="39"/>
                      <a:pt x="571" y="29"/>
                    </a:cubicBezTo>
                    <a:cubicBezTo>
                      <a:pt x="571" y="19"/>
                      <a:pt x="553" y="0"/>
                      <a:pt x="541" y="0"/>
                    </a:cubicBezTo>
                    <a:cubicBezTo>
                      <a:pt x="530" y="0"/>
                      <a:pt x="516" y="27"/>
                      <a:pt x="515" y="38"/>
                    </a:cubicBezTo>
                    <a:cubicBezTo>
                      <a:pt x="515" y="49"/>
                      <a:pt x="496" y="48"/>
                      <a:pt x="498" y="63"/>
                    </a:cubicBezTo>
                    <a:cubicBezTo>
                      <a:pt x="499" y="69"/>
                      <a:pt x="496" y="72"/>
                      <a:pt x="491" y="73"/>
                    </a:cubicBezTo>
                    <a:cubicBezTo>
                      <a:pt x="494" y="87"/>
                      <a:pt x="496" y="96"/>
                      <a:pt x="492" y="95"/>
                    </a:cubicBezTo>
                    <a:cubicBezTo>
                      <a:pt x="484" y="93"/>
                      <a:pt x="482" y="104"/>
                      <a:pt x="471" y="104"/>
                    </a:cubicBezTo>
                    <a:cubicBezTo>
                      <a:pt x="467" y="104"/>
                      <a:pt x="460" y="92"/>
                      <a:pt x="453" y="77"/>
                    </a:cubicBezTo>
                    <a:cubicBezTo>
                      <a:pt x="453" y="77"/>
                      <a:pt x="453" y="77"/>
                      <a:pt x="453" y="77"/>
                    </a:cubicBezTo>
                    <a:cubicBezTo>
                      <a:pt x="445" y="77"/>
                      <a:pt x="428" y="108"/>
                      <a:pt x="424" y="129"/>
                    </a:cubicBezTo>
                    <a:cubicBezTo>
                      <a:pt x="420" y="150"/>
                      <a:pt x="403" y="144"/>
                      <a:pt x="378" y="146"/>
                    </a:cubicBezTo>
                    <a:cubicBezTo>
                      <a:pt x="352" y="148"/>
                      <a:pt x="362" y="179"/>
                      <a:pt x="357" y="193"/>
                    </a:cubicBezTo>
                    <a:cubicBezTo>
                      <a:pt x="351" y="206"/>
                      <a:pt x="323" y="183"/>
                      <a:pt x="309" y="179"/>
                    </a:cubicBezTo>
                    <a:cubicBezTo>
                      <a:pt x="311" y="191"/>
                      <a:pt x="315" y="203"/>
                      <a:pt x="318" y="203"/>
                    </a:cubicBezTo>
                    <a:cubicBezTo>
                      <a:pt x="326" y="203"/>
                      <a:pt x="338" y="225"/>
                      <a:pt x="345" y="219"/>
                    </a:cubicBezTo>
                    <a:cubicBezTo>
                      <a:pt x="353" y="212"/>
                      <a:pt x="376" y="219"/>
                      <a:pt x="387" y="214"/>
                    </a:cubicBezTo>
                    <a:cubicBezTo>
                      <a:pt x="398" y="210"/>
                      <a:pt x="400" y="199"/>
                      <a:pt x="419" y="199"/>
                    </a:cubicBezTo>
                    <a:cubicBezTo>
                      <a:pt x="438" y="199"/>
                      <a:pt x="431" y="216"/>
                      <a:pt x="450" y="205"/>
                    </a:cubicBezTo>
                    <a:cubicBezTo>
                      <a:pt x="469" y="194"/>
                      <a:pt x="480" y="203"/>
                      <a:pt x="478" y="183"/>
                    </a:cubicBezTo>
                    <a:cubicBezTo>
                      <a:pt x="476" y="163"/>
                      <a:pt x="490" y="163"/>
                      <a:pt x="488" y="148"/>
                    </a:cubicBezTo>
                    <a:cubicBezTo>
                      <a:pt x="486" y="133"/>
                      <a:pt x="509" y="144"/>
                      <a:pt x="507" y="115"/>
                    </a:cubicBezTo>
                    <a:cubicBezTo>
                      <a:pt x="505" y="86"/>
                      <a:pt x="541" y="91"/>
                      <a:pt x="556" y="91"/>
                    </a:cubicBezTo>
                    <a:cubicBezTo>
                      <a:pt x="560" y="91"/>
                      <a:pt x="565" y="93"/>
                      <a:pt x="572" y="97"/>
                    </a:cubicBezTo>
                    <a:cubicBezTo>
                      <a:pt x="583" y="90"/>
                      <a:pt x="599" y="82"/>
                      <a:pt x="592" y="74"/>
                    </a:cubicBezTo>
                    <a:cubicBezTo>
                      <a:pt x="583" y="65"/>
                      <a:pt x="617" y="73"/>
                      <a:pt x="621" y="60"/>
                    </a:cubicBezTo>
                    <a:cubicBezTo>
                      <a:pt x="625" y="46"/>
                      <a:pt x="608" y="35"/>
                      <a:pt x="599" y="38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E6C86B04-E68A-44AE-AA43-A30EE00C9CB8}"/>
                  </a:ext>
                </a:extLst>
              </p:cNvPr>
              <p:cNvGrpSpPr/>
              <p:nvPr/>
            </p:nvGrpSpPr>
            <p:grpSpPr>
              <a:xfrm>
                <a:off x="7859715" y="4187827"/>
                <a:ext cx="714376" cy="725489"/>
                <a:chOff x="7859715" y="4187827"/>
                <a:chExt cx="714376" cy="725489"/>
              </a:xfrm>
            </p:grpSpPr>
            <p:sp>
              <p:nvSpPr>
                <p:cNvPr id="98" name="Freeform 202">
                  <a:extLst>
                    <a:ext uri="{FF2B5EF4-FFF2-40B4-BE49-F238E27FC236}">
                      <a16:creationId xmlns:a16="http://schemas.microsoft.com/office/drawing/2014/main" id="{10A9C2B5-368F-4617-8DA8-250E4D0090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59715" y="4187827"/>
                  <a:ext cx="714376" cy="625476"/>
                </a:xfrm>
                <a:custGeom>
                  <a:avLst/>
                  <a:gdLst>
                    <a:gd name="T0" fmla="*/ 1289 w 1311"/>
                    <a:gd name="T1" fmla="*/ 573 h 1148"/>
                    <a:gd name="T2" fmla="*/ 1235 w 1311"/>
                    <a:gd name="T3" fmla="*/ 499 h 1148"/>
                    <a:gd name="T4" fmla="*/ 1193 w 1311"/>
                    <a:gd name="T5" fmla="*/ 449 h 1148"/>
                    <a:gd name="T6" fmla="*/ 1162 w 1311"/>
                    <a:gd name="T7" fmla="*/ 369 h 1148"/>
                    <a:gd name="T8" fmla="*/ 1072 w 1311"/>
                    <a:gd name="T9" fmla="*/ 247 h 1148"/>
                    <a:gd name="T10" fmla="*/ 1027 w 1311"/>
                    <a:gd name="T11" fmla="*/ 133 h 1148"/>
                    <a:gd name="T12" fmla="*/ 992 w 1311"/>
                    <a:gd name="T13" fmla="*/ 84 h 1148"/>
                    <a:gd name="T14" fmla="*/ 933 w 1311"/>
                    <a:gd name="T15" fmla="*/ 48 h 1148"/>
                    <a:gd name="T16" fmla="*/ 916 w 1311"/>
                    <a:gd name="T17" fmla="*/ 213 h 1148"/>
                    <a:gd name="T18" fmla="*/ 821 w 1311"/>
                    <a:gd name="T19" fmla="*/ 222 h 1148"/>
                    <a:gd name="T20" fmla="*/ 735 w 1311"/>
                    <a:gd name="T21" fmla="*/ 152 h 1148"/>
                    <a:gd name="T22" fmla="*/ 762 w 1311"/>
                    <a:gd name="T23" fmla="*/ 85 h 1148"/>
                    <a:gd name="T24" fmla="*/ 753 w 1311"/>
                    <a:gd name="T25" fmla="*/ 57 h 1148"/>
                    <a:gd name="T26" fmla="*/ 654 w 1311"/>
                    <a:gd name="T27" fmla="*/ 26 h 1148"/>
                    <a:gd name="T28" fmla="*/ 587 w 1311"/>
                    <a:gd name="T29" fmla="*/ 47 h 1148"/>
                    <a:gd name="T30" fmla="*/ 542 w 1311"/>
                    <a:gd name="T31" fmla="*/ 119 h 1148"/>
                    <a:gd name="T32" fmla="*/ 506 w 1311"/>
                    <a:gd name="T33" fmla="*/ 156 h 1148"/>
                    <a:gd name="T34" fmla="*/ 451 w 1311"/>
                    <a:gd name="T35" fmla="*/ 107 h 1148"/>
                    <a:gd name="T36" fmla="*/ 397 w 1311"/>
                    <a:gd name="T37" fmla="*/ 138 h 1148"/>
                    <a:gd name="T38" fmla="*/ 370 w 1311"/>
                    <a:gd name="T39" fmla="*/ 203 h 1148"/>
                    <a:gd name="T40" fmla="*/ 341 w 1311"/>
                    <a:gd name="T41" fmla="*/ 248 h 1148"/>
                    <a:gd name="T42" fmla="*/ 302 w 1311"/>
                    <a:gd name="T43" fmla="*/ 279 h 1148"/>
                    <a:gd name="T44" fmla="*/ 203 w 1311"/>
                    <a:gd name="T45" fmla="*/ 350 h 1148"/>
                    <a:gd name="T46" fmla="*/ 23 w 1311"/>
                    <a:gd name="T47" fmla="*/ 487 h 1148"/>
                    <a:gd name="T48" fmla="*/ 17 w 1311"/>
                    <a:gd name="T49" fmla="*/ 577 h 1148"/>
                    <a:gd name="T50" fmla="*/ 36 w 1311"/>
                    <a:gd name="T51" fmla="*/ 668 h 1148"/>
                    <a:gd name="T52" fmla="*/ 84 w 1311"/>
                    <a:gd name="T53" fmla="*/ 874 h 1148"/>
                    <a:gd name="T54" fmla="*/ 98 w 1311"/>
                    <a:gd name="T55" fmla="*/ 953 h 1148"/>
                    <a:gd name="T56" fmla="*/ 230 w 1311"/>
                    <a:gd name="T57" fmla="*/ 913 h 1148"/>
                    <a:gd name="T58" fmla="*/ 428 w 1311"/>
                    <a:gd name="T59" fmla="*/ 846 h 1148"/>
                    <a:gd name="T60" fmla="*/ 588 w 1311"/>
                    <a:gd name="T61" fmla="*/ 812 h 1148"/>
                    <a:gd name="T62" fmla="*/ 684 w 1311"/>
                    <a:gd name="T63" fmla="*/ 851 h 1148"/>
                    <a:gd name="T64" fmla="*/ 722 w 1311"/>
                    <a:gd name="T65" fmla="*/ 947 h 1148"/>
                    <a:gd name="T66" fmla="*/ 808 w 1311"/>
                    <a:gd name="T67" fmla="*/ 875 h 1148"/>
                    <a:gd name="T68" fmla="*/ 804 w 1311"/>
                    <a:gd name="T69" fmla="*/ 954 h 1148"/>
                    <a:gd name="T70" fmla="*/ 842 w 1311"/>
                    <a:gd name="T71" fmla="*/ 983 h 1148"/>
                    <a:gd name="T72" fmla="*/ 980 w 1311"/>
                    <a:gd name="T73" fmla="*/ 1114 h 1148"/>
                    <a:gd name="T74" fmla="*/ 1038 w 1311"/>
                    <a:gd name="T75" fmla="*/ 1104 h 1148"/>
                    <a:gd name="T76" fmla="*/ 1073 w 1311"/>
                    <a:gd name="T77" fmla="*/ 1130 h 1148"/>
                    <a:gd name="T78" fmla="*/ 1129 w 1311"/>
                    <a:gd name="T79" fmla="*/ 1093 h 1148"/>
                    <a:gd name="T80" fmla="*/ 1231 w 1311"/>
                    <a:gd name="T81" fmla="*/ 947 h 1148"/>
                    <a:gd name="T82" fmla="*/ 1285 w 1311"/>
                    <a:gd name="T83" fmla="*/ 840 h 1148"/>
                    <a:gd name="T84" fmla="*/ 1307 w 1311"/>
                    <a:gd name="T85" fmla="*/ 643 h 1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11" h="1148">
                      <a:moveTo>
                        <a:pt x="1307" y="643"/>
                      </a:moveTo>
                      <a:cubicBezTo>
                        <a:pt x="1303" y="646"/>
                        <a:pt x="1302" y="625"/>
                        <a:pt x="1303" y="605"/>
                      </a:cubicBezTo>
                      <a:cubicBezTo>
                        <a:pt x="1298" y="595"/>
                        <a:pt x="1293" y="584"/>
                        <a:pt x="1289" y="573"/>
                      </a:cubicBezTo>
                      <a:cubicBezTo>
                        <a:pt x="1283" y="566"/>
                        <a:pt x="1278" y="550"/>
                        <a:pt x="1276" y="544"/>
                      </a:cubicBezTo>
                      <a:cubicBezTo>
                        <a:pt x="1274" y="536"/>
                        <a:pt x="1263" y="513"/>
                        <a:pt x="1251" y="516"/>
                      </a:cubicBezTo>
                      <a:cubicBezTo>
                        <a:pt x="1239" y="519"/>
                        <a:pt x="1247" y="496"/>
                        <a:pt x="1235" y="499"/>
                      </a:cubicBezTo>
                      <a:cubicBezTo>
                        <a:pt x="1224" y="501"/>
                        <a:pt x="1222" y="480"/>
                        <a:pt x="1224" y="460"/>
                      </a:cubicBezTo>
                      <a:cubicBezTo>
                        <a:pt x="1226" y="440"/>
                        <a:pt x="1216" y="456"/>
                        <a:pt x="1211" y="447"/>
                      </a:cubicBezTo>
                      <a:cubicBezTo>
                        <a:pt x="1206" y="439"/>
                        <a:pt x="1201" y="446"/>
                        <a:pt x="1193" y="449"/>
                      </a:cubicBezTo>
                      <a:cubicBezTo>
                        <a:pt x="1185" y="452"/>
                        <a:pt x="1183" y="432"/>
                        <a:pt x="1185" y="423"/>
                      </a:cubicBezTo>
                      <a:cubicBezTo>
                        <a:pt x="1187" y="415"/>
                        <a:pt x="1183" y="405"/>
                        <a:pt x="1173" y="396"/>
                      </a:cubicBezTo>
                      <a:cubicBezTo>
                        <a:pt x="1162" y="387"/>
                        <a:pt x="1161" y="380"/>
                        <a:pt x="1162" y="369"/>
                      </a:cubicBezTo>
                      <a:cubicBezTo>
                        <a:pt x="1163" y="358"/>
                        <a:pt x="1101" y="322"/>
                        <a:pt x="1088" y="318"/>
                      </a:cubicBezTo>
                      <a:cubicBezTo>
                        <a:pt x="1074" y="315"/>
                        <a:pt x="1086" y="298"/>
                        <a:pt x="1080" y="293"/>
                      </a:cubicBezTo>
                      <a:cubicBezTo>
                        <a:pt x="1074" y="287"/>
                        <a:pt x="1072" y="265"/>
                        <a:pt x="1072" y="247"/>
                      </a:cubicBezTo>
                      <a:cubicBezTo>
                        <a:pt x="1072" y="229"/>
                        <a:pt x="1052" y="223"/>
                        <a:pt x="1053" y="208"/>
                      </a:cubicBezTo>
                      <a:cubicBezTo>
                        <a:pt x="1054" y="193"/>
                        <a:pt x="1047" y="179"/>
                        <a:pt x="1049" y="163"/>
                      </a:cubicBezTo>
                      <a:cubicBezTo>
                        <a:pt x="1050" y="146"/>
                        <a:pt x="1028" y="142"/>
                        <a:pt x="1027" y="133"/>
                      </a:cubicBezTo>
                      <a:cubicBezTo>
                        <a:pt x="1026" y="124"/>
                        <a:pt x="1014" y="132"/>
                        <a:pt x="1002" y="134"/>
                      </a:cubicBezTo>
                      <a:cubicBezTo>
                        <a:pt x="990" y="135"/>
                        <a:pt x="991" y="115"/>
                        <a:pt x="992" y="96"/>
                      </a:cubicBezTo>
                      <a:cubicBezTo>
                        <a:pt x="992" y="93"/>
                        <a:pt x="992" y="88"/>
                        <a:pt x="992" y="84"/>
                      </a:cubicBezTo>
                      <a:cubicBezTo>
                        <a:pt x="981" y="78"/>
                        <a:pt x="969" y="72"/>
                        <a:pt x="957" y="67"/>
                      </a:cubicBezTo>
                      <a:cubicBezTo>
                        <a:pt x="946" y="63"/>
                        <a:pt x="939" y="54"/>
                        <a:pt x="936" y="45"/>
                      </a:cubicBezTo>
                      <a:cubicBezTo>
                        <a:pt x="935" y="46"/>
                        <a:pt x="934" y="47"/>
                        <a:pt x="933" y="48"/>
                      </a:cubicBezTo>
                      <a:cubicBezTo>
                        <a:pt x="926" y="55"/>
                        <a:pt x="937" y="81"/>
                        <a:pt x="929" y="90"/>
                      </a:cubicBezTo>
                      <a:cubicBezTo>
                        <a:pt x="920" y="99"/>
                        <a:pt x="928" y="135"/>
                        <a:pt x="926" y="156"/>
                      </a:cubicBezTo>
                      <a:cubicBezTo>
                        <a:pt x="924" y="177"/>
                        <a:pt x="924" y="199"/>
                        <a:pt x="916" y="213"/>
                      </a:cubicBezTo>
                      <a:cubicBezTo>
                        <a:pt x="907" y="227"/>
                        <a:pt x="906" y="250"/>
                        <a:pt x="889" y="257"/>
                      </a:cubicBezTo>
                      <a:cubicBezTo>
                        <a:pt x="872" y="264"/>
                        <a:pt x="849" y="249"/>
                        <a:pt x="849" y="238"/>
                      </a:cubicBezTo>
                      <a:cubicBezTo>
                        <a:pt x="850" y="227"/>
                        <a:pt x="831" y="221"/>
                        <a:pt x="821" y="222"/>
                      </a:cubicBezTo>
                      <a:cubicBezTo>
                        <a:pt x="811" y="224"/>
                        <a:pt x="805" y="207"/>
                        <a:pt x="789" y="193"/>
                      </a:cubicBezTo>
                      <a:cubicBezTo>
                        <a:pt x="774" y="179"/>
                        <a:pt x="762" y="197"/>
                        <a:pt x="757" y="180"/>
                      </a:cubicBezTo>
                      <a:cubicBezTo>
                        <a:pt x="752" y="163"/>
                        <a:pt x="747" y="161"/>
                        <a:pt x="735" y="152"/>
                      </a:cubicBezTo>
                      <a:cubicBezTo>
                        <a:pt x="724" y="143"/>
                        <a:pt x="727" y="143"/>
                        <a:pt x="738" y="134"/>
                      </a:cubicBezTo>
                      <a:cubicBezTo>
                        <a:pt x="749" y="125"/>
                        <a:pt x="747" y="113"/>
                        <a:pt x="741" y="102"/>
                      </a:cubicBezTo>
                      <a:cubicBezTo>
                        <a:pt x="735" y="91"/>
                        <a:pt x="747" y="94"/>
                        <a:pt x="762" y="85"/>
                      </a:cubicBezTo>
                      <a:cubicBezTo>
                        <a:pt x="776" y="76"/>
                        <a:pt x="762" y="65"/>
                        <a:pt x="772" y="60"/>
                      </a:cubicBezTo>
                      <a:cubicBezTo>
                        <a:pt x="783" y="55"/>
                        <a:pt x="777" y="44"/>
                        <a:pt x="765" y="42"/>
                      </a:cubicBezTo>
                      <a:cubicBezTo>
                        <a:pt x="754" y="39"/>
                        <a:pt x="757" y="55"/>
                        <a:pt x="753" y="57"/>
                      </a:cubicBezTo>
                      <a:cubicBezTo>
                        <a:pt x="749" y="58"/>
                        <a:pt x="745" y="36"/>
                        <a:pt x="741" y="37"/>
                      </a:cubicBezTo>
                      <a:cubicBezTo>
                        <a:pt x="737" y="38"/>
                        <a:pt x="724" y="59"/>
                        <a:pt x="717" y="48"/>
                      </a:cubicBezTo>
                      <a:cubicBezTo>
                        <a:pt x="710" y="38"/>
                        <a:pt x="670" y="29"/>
                        <a:pt x="654" y="26"/>
                      </a:cubicBezTo>
                      <a:cubicBezTo>
                        <a:pt x="638" y="24"/>
                        <a:pt x="633" y="0"/>
                        <a:pt x="624" y="4"/>
                      </a:cubicBezTo>
                      <a:cubicBezTo>
                        <a:pt x="615" y="9"/>
                        <a:pt x="625" y="16"/>
                        <a:pt x="636" y="29"/>
                      </a:cubicBezTo>
                      <a:cubicBezTo>
                        <a:pt x="647" y="43"/>
                        <a:pt x="600" y="52"/>
                        <a:pt x="587" y="47"/>
                      </a:cubicBezTo>
                      <a:cubicBezTo>
                        <a:pt x="573" y="42"/>
                        <a:pt x="589" y="58"/>
                        <a:pt x="578" y="57"/>
                      </a:cubicBezTo>
                      <a:cubicBezTo>
                        <a:pt x="566" y="57"/>
                        <a:pt x="564" y="80"/>
                        <a:pt x="555" y="91"/>
                      </a:cubicBezTo>
                      <a:cubicBezTo>
                        <a:pt x="545" y="103"/>
                        <a:pt x="552" y="111"/>
                        <a:pt x="542" y="119"/>
                      </a:cubicBezTo>
                      <a:cubicBezTo>
                        <a:pt x="532" y="126"/>
                        <a:pt x="531" y="134"/>
                        <a:pt x="543" y="150"/>
                      </a:cubicBezTo>
                      <a:cubicBezTo>
                        <a:pt x="555" y="166"/>
                        <a:pt x="538" y="167"/>
                        <a:pt x="527" y="154"/>
                      </a:cubicBezTo>
                      <a:cubicBezTo>
                        <a:pt x="516" y="142"/>
                        <a:pt x="505" y="142"/>
                        <a:pt x="506" y="156"/>
                      </a:cubicBezTo>
                      <a:cubicBezTo>
                        <a:pt x="507" y="170"/>
                        <a:pt x="493" y="163"/>
                        <a:pt x="495" y="148"/>
                      </a:cubicBezTo>
                      <a:cubicBezTo>
                        <a:pt x="498" y="132"/>
                        <a:pt x="480" y="139"/>
                        <a:pt x="478" y="130"/>
                      </a:cubicBezTo>
                      <a:cubicBezTo>
                        <a:pt x="475" y="121"/>
                        <a:pt x="460" y="106"/>
                        <a:pt x="451" y="107"/>
                      </a:cubicBezTo>
                      <a:cubicBezTo>
                        <a:pt x="441" y="108"/>
                        <a:pt x="441" y="120"/>
                        <a:pt x="432" y="120"/>
                      </a:cubicBezTo>
                      <a:cubicBezTo>
                        <a:pt x="423" y="120"/>
                        <a:pt x="421" y="125"/>
                        <a:pt x="422" y="137"/>
                      </a:cubicBezTo>
                      <a:cubicBezTo>
                        <a:pt x="423" y="149"/>
                        <a:pt x="408" y="136"/>
                        <a:pt x="397" y="138"/>
                      </a:cubicBezTo>
                      <a:cubicBezTo>
                        <a:pt x="386" y="139"/>
                        <a:pt x="397" y="154"/>
                        <a:pt x="391" y="154"/>
                      </a:cubicBezTo>
                      <a:cubicBezTo>
                        <a:pt x="386" y="155"/>
                        <a:pt x="386" y="167"/>
                        <a:pt x="376" y="167"/>
                      </a:cubicBezTo>
                      <a:cubicBezTo>
                        <a:pt x="367" y="167"/>
                        <a:pt x="368" y="191"/>
                        <a:pt x="370" y="203"/>
                      </a:cubicBezTo>
                      <a:cubicBezTo>
                        <a:pt x="371" y="216"/>
                        <a:pt x="356" y="197"/>
                        <a:pt x="346" y="201"/>
                      </a:cubicBezTo>
                      <a:cubicBezTo>
                        <a:pt x="337" y="204"/>
                        <a:pt x="348" y="215"/>
                        <a:pt x="351" y="229"/>
                      </a:cubicBezTo>
                      <a:cubicBezTo>
                        <a:pt x="354" y="243"/>
                        <a:pt x="346" y="242"/>
                        <a:pt x="341" y="248"/>
                      </a:cubicBezTo>
                      <a:cubicBezTo>
                        <a:pt x="336" y="254"/>
                        <a:pt x="329" y="232"/>
                        <a:pt x="329" y="220"/>
                      </a:cubicBezTo>
                      <a:cubicBezTo>
                        <a:pt x="329" y="207"/>
                        <a:pt x="316" y="219"/>
                        <a:pt x="304" y="235"/>
                      </a:cubicBezTo>
                      <a:cubicBezTo>
                        <a:pt x="291" y="250"/>
                        <a:pt x="308" y="274"/>
                        <a:pt x="302" y="279"/>
                      </a:cubicBezTo>
                      <a:cubicBezTo>
                        <a:pt x="296" y="283"/>
                        <a:pt x="271" y="311"/>
                        <a:pt x="256" y="331"/>
                      </a:cubicBezTo>
                      <a:cubicBezTo>
                        <a:pt x="244" y="348"/>
                        <a:pt x="221" y="343"/>
                        <a:pt x="207" y="346"/>
                      </a:cubicBezTo>
                      <a:cubicBezTo>
                        <a:pt x="206" y="348"/>
                        <a:pt x="204" y="349"/>
                        <a:pt x="203" y="350"/>
                      </a:cubicBezTo>
                      <a:cubicBezTo>
                        <a:pt x="169" y="379"/>
                        <a:pt x="131" y="404"/>
                        <a:pt x="88" y="414"/>
                      </a:cubicBezTo>
                      <a:cubicBezTo>
                        <a:pt x="70" y="437"/>
                        <a:pt x="49" y="460"/>
                        <a:pt x="26" y="480"/>
                      </a:cubicBezTo>
                      <a:cubicBezTo>
                        <a:pt x="25" y="482"/>
                        <a:pt x="25" y="485"/>
                        <a:pt x="23" y="487"/>
                      </a:cubicBezTo>
                      <a:cubicBezTo>
                        <a:pt x="12" y="505"/>
                        <a:pt x="2" y="524"/>
                        <a:pt x="17" y="547"/>
                      </a:cubicBezTo>
                      <a:cubicBezTo>
                        <a:pt x="32" y="570"/>
                        <a:pt x="41" y="585"/>
                        <a:pt x="36" y="596"/>
                      </a:cubicBezTo>
                      <a:cubicBezTo>
                        <a:pt x="31" y="608"/>
                        <a:pt x="20" y="573"/>
                        <a:pt x="17" y="577"/>
                      </a:cubicBezTo>
                      <a:cubicBezTo>
                        <a:pt x="13" y="582"/>
                        <a:pt x="30" y="596"/>
                        <a:pt x="26" y="604"/>
                      </a:cubicBezTo>
                      <a:cubicBezTo>
                        <a:pt x="22" y="611"/>
                        <a:pt x="6" y="576"/>
                        <a:pt x="3" y="584"/>
                      </a:cubicBezTo>
                      <a:cubicBezTo>
                        <a:pt x="0" y="591"/>
                        <a:pt x="35" y="648"/>
                        <a:pt x="36" y="668"/>
                      </a:cubicBezTo>
                      <a:cubicBezTo>
                        <a:pt x="37" y="689"/>
                        <a:pt x="64" y="709"/>
                        <a:pt x="63" y="739"/>
                      </a:cubicBezTo>
                      <a:cubicBezTo>
                        <a:pt x="62" y="769"/>
                        <a:pt x="87" y="817"/>
                        <a:pt x="92" y="824"/>
                      </a:cubicBezTo>
                      <a:cubicBezTo>
                        <a:pt x="96" y="832"/>
                        <a:pt x="82" y="851"/>
                        <a:pt x="84" y="874"/>
                      </a:cubicBezTo>
                      <a:cubicBezTo>
                        <a:pt x="87" y="896"/>
                        <a:pt x="78" y="904"/>
                        <a:pt x="66" y="904"/>
                      </a:cubicBezTo>
                      <a:cubicBezTo>
                        <a:pt x="54" y="904"/>
                        <a:pt x="61" y="928"/>
                        <a:pt x="74" y="929"/>
                      </a:cubicBezTo>
                      <a:cubicBezTo>
                        <a:pt x="88" y="931"/>
                        <a:pt x="83" y="942"/>
                        <a:pt x="98" y="953"/>
                      </a:cubicBezTo>
                      <a:cubicBezTo>
                        <a:pt x="101" y="956"/>
                        <a:pt x="105" y="957"/>
                        <a:pt x="110" y="959"/>
                      </a:cubicBezTo>
                      <a:cubicBezTo>
                        <a:pt x="145" y="944"/>
                        <a:pt x="182" y="935"/>
                        <a:pt x="216" y="920"/>
                      </a:cubicBezTo>
                      <a:cubicBezTo>
                        <a:pt x="218" y="916"/>
                        <a:pt x="223" y="914"/>
                        <a:pt x="230" y="913"/>
                      </a:cubicBezTo>
                      <a:cubicBezTo>
                        <a:pt x="241" y="908"/>
                        <a:pt x="252" y="901"/>
                        <a:pt x="263" y="894"/>
                      </a:cubicBezTo>
                      <a:cubicBezTo>
                        <a:pt x="312" y="859"/>
                        <a:pt x="355" y="832"/>
                        <a:pt x="417" y="841"/>
                      </a:cubicBezTo>
                      <a:cubicBezTo>
                        <a:pt x="421" y="842"/>
                        <a:pt x="425" y="843"/>
                        <a:pt x="428" y="846"/>
                      </a:cubicBezTo>
                      <a:cubicBezTo>
                        <a:pt x="433" y="846"/>
                        <a:pt x="440" y="846"/>
                        <a:pt x="449" y="846"/>
                      </a:cubicBezTo>
                      <a:cubicBezTo>
                        <a:pt x="477" y="848"/>
                        <a:pt x="503" y="831"/>
                        <a:pt x="520" y="822"/>
                      </a:cubicBezTo>
                      <a:cubicBezTo>
                        <a:pt x="538" y="814"/>
                        <a:pt x="571" y="817"/>
                        <a:pt x="588" y="812"/>
                      </a:cubicBezTo>
                      <a:cubicBezTo>
                        <a:pt x="605" y="807"/>
                        <a:pt x="608" y="837"/>
                        <a:pt x="627" y="835"/>
                      </a:cubicBezTo>
                      <a:cubicBezTo>
                        <a:pt x="647" y="832"/>
                        <a:pt x="655" y="841"/>
                        <a:pt x="665" y="841"/>
                      </a:cubicBezTo>
                      <a:cubicBezTo>
                        <a:pt x="675" y="840"/>
                        <a:pt x="674" y="849"/>
                        <a:pt x="684" y="851"/>
                      </a:cubicBezTo>
                      <a:cubicBezTo>
                        <a:pt x="694" y="854"/>
                        <a:pt x="692" y="864"/>
                        <a:pt x="686" y="875"/>
                      </a:cubicBezTo>
                      <a:cubicBezTo>
                        <a:pt x="680" y="885"/>
                        <a:pt x="701" y="885"/>
                        <a:pt x="715" y="906"/>
                      </a:cubicBezTo>
                      <a:cubicBezTo>
                        <a:pt x="728" y="928"/>
                        <a:pt x="715" y="931"/>
                        <a:pt x="722" y="947"/>
                      </a:cubicBezTo>
                      <a:cubicBezTo>
                        <a:pt x="730" y="964"/>
                        <a:pt x="735" y="960"/>
                        <a:pt x="749" y="937"/>
                      </a:cubicBezTo>
                      <a:cubicBezTo>
                        <a:pt x="763" y="913"/>
                        <a:pt x="779" y="928"/>
                        <a:pt x="781" y="909"/>
                      </a:cubicBezTo>
                      <a:cubicBezTo>
                        <a:pt x="783" y="889"/>
                        <a:pt x="798" y="865"/>
                        <a:pt x="808" y="875"/>
                      </a:cubicBezTo>
                      <a:cubicBezTo>
                        <a:pt x="818" y="885"/>
                        <a:pt x="801" y="890"/>
                        <a:pt x="794" y="928"/>
                      </a:cubicBezTo>
                      <a:cubicBezTo>
                        <a:pt x="788" y="966"/>
                        <a:pt x="777" y="947"/>
                        <a:pt x="775" y="957"/>
                      </a:cubicBezTo>
                      <a:cubicBezTo>
                        <a:pt x="772" y="968"/>
                        <a:pt x="804" y="974"/>
                        <a:pt x="804" y="954"/>
                      </a:cubicBezTo>
                      <a:cubicBezTo>
                        <a:pt x="804" y="934"/>
                        <a:pt x="810" y="925"/>
                        <a:pt x="822" y="943"/>
                      </a:cubicBezTo>
                      <a:cubicBezTo>
                        <a:pt x="834" y="961"/>
                        <a:pt x="815" y="976"/>
                        <a:pt x="818" y="985"/>
                      </a:cubicBezTo>
                      <a:cubicBezTo>
                        <a:pt x="821" y="993"/>
                        <a:pt x="834" y="982"/>
                        <a:pt x="842" y="983"/>
                      </a:cubicBezTo>
                      <a:cubicBezTo>
                        <a:pt x="854" y="984"/>
                        <a:pt x="872" y="1017"/>
                        <a:pt x="869" y="1034"/>
                      </a:cubicBezTo>
                      <a:cubicBezTo>
                        <a:pt x="869" y="1035"/>
                        <a:pt x="868" y="1036"/>
                        <a:pt x="868" y="1036"/>
                      </a:cubicBezTo>
                      <a:cubicBezTo>
                        <a:pt x="913" y="1046"/>
                        <a:pt x="954" y="1074"/>
                        <a:pt x="980" y="1114"/>
                      </a:cubicBezTo>
                      <a:cubicBezTo>
                        <a:pt x="983" y="1118"/>
                        <a:pt x="985" y="1123"/>
                        <a:pt x="986" y="1127"/>
                      </a:cubicBezTo>
                      <a:cubicBezTo>
                        <a:pt x="997" y="1133"/>
                        <a:pt x="1020" y="1117"/>
                        <a:pt x="1024" y="1098"/>
                      </a:cubicBezTo>
                      <a:cubicBezTo>
                        <a:pt x="1029" y="1078"/>
                        <a:pt x="1048" y="1097"/>
                        <a:pt x="1038" y="1104"/>
                      </a:cubicBezTo>
                      <a:cubicBezTo>
                        <a:pt x="1028" y="1111"/>
                        <a:pt x="1043" y="1126"/>
                        <a:pt x="1044" y="1115"/>
                      </a:cubicBezTo>
                      <a:cubicBezTo>
                        <a:pt x="1044" y="1105"/>
                        <a:pt x="1049" y="1096"/>
                        <a:pt x="1052" y="1108"/>
                      </a:cubicBezTo>
                      <a:cubicBezTo>
                        <a:pt x="1056" y="1120"/>
                        <a:pt x="1069" y="1120"/>
                        <a:pt x="1073" y="1130"/>
                      </a:cubicBezTo>
                      <a:cubicBezTo>
                        <a:pt x="1078" y="1140"/>
                        <a:pt x="1084" y="1148"/>
                        <a:pt x="1084" y="1139"/>
                      </a:cubicBezTo>
                      <a:cubicBezTo>
                        <a:pt x="1084" y="1131"/>
                        <a:pt x="1087" y="1124"/>
                        <a:pt x="1098" y="1119"/>
                      </a:cubicBezTo>
                      <a:cubicBezTo>
                        <a:pt x="1110" y="1114"/>
                        <a:pt x="1117" y="1105"/>
                        <a:pt x="1129" y="1093"/>
                      </a:cubicBezTo>
                      <a:cubicBezTo>
                        <a:pt x="1141" y="1082"/>
                        <a:pt x="1191" y="1079"/>
                        <a:pt x="1196" y="1079"/>
                      </a:cubicBezTo>
                      <a:cubicBezTo>
                        <a:pt x="1201" y="1079"/>
                        <a:pt x="1204" y="1029"/>
                        <a:pt x="1207" y="1004"/>
                      </a:cubicBezTo>
                      <a:cubicBezTo>
                        <a:pt x="1210" y="978"/>
                        <a:pt x="1228" y="974"/>
                        <a:pt x="1231" y="947"/>
                      </a:cubicBezTo>
                      <a:cubicBezTo>
                        <a:pt x="1234" y="919"/>
                        <a:pt x="1259" y="869"/>
                        <a:pt x="1265" y="866"/>
                      </a:cubicBezTo>
                      <a:cubicBezTo>
                        <a:pt x="1272" y="864"/>
                        <a:pt x="1284" y="856"/>
                        <a:pt x="1285" y="841"/>
                      </a:cubicBezTo>
                      <a:cubicBezTo>
                        <a:pt x="1285" y="841"/>
                        <a:pt x="1285" y="840"/>
                        <a:pt x="1285" y="840"/>
                      </a:cubicBezTo>
                      <a:cubicBezTo>
                        <a:pt x="1284" y="802"/>
                        <a:pt x="1291" y="763"/>
                        <a:pt x="1298" y="724"/>
                      </a:cubicBezTo>
                      <a:cubicBezTo>
                        <a:pt x="1303" y="698"/>
                        <a:pt x="1309" y="671"/>
                        <a:pt x="1311" y="645"/>
                      </a:cubicBezTo>
                      <a:cubicBezTo>
                        <a:pt x="1310" y="643"/>
                        <a:pt x="1308" y="642"/>
                        <a:pt x="1307" y="643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99" name="Freeform 203">
                  <a:extLst>
                    <a:ext uri="{FF2B5EF4-FFF2-40B4-BE49-F238E27FC236}">
                      <a16:creationId xmlns:a16="http://schemas.microsoft.com/office/drawing/2014/main" id="{987CC8D0-C593-4B1B-8FFA-99D18545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28041" y="4843466"/>
                  <a:ext cx="57150" cy="69850"/>
                </a:xfrm>
                <a:custGeom>
                  <a:avLst/>
                  <a:gdLst>
                    <a:gd name="T0" fmla="*/ 94 w 107"/>
                    <a:gd name="T1" fmla="*/ 14 h 128"/>
                    <a:gd name="T2" fmla="*/ 40 w 107"/>
                    <a:gd name="T3" fmla="*/ 27 h 128"/>
                    <a:gd name="T4" fmla="*/ 0 w 107"/>
                    <a:gd name="T5" fmla="*/ 14 h 128"/>
                    <a:gd name="T6" fmla="*/ 56 w 107"/>
                    <a:gd name="T7" fmla="*/ 128 h 128"/>
                    <a:gd name="T8" fmla="*/ 60 w 107"/>
                    <a:gd name="T9" fmla="*/ 127 h 128"/>
                    <a:gd name="T10" fmla="*/ 68 w 107"/>
                    <a:gd name="T11" fmla="*/ 107 h 128"/>
                    <a:gd name="T12" fmla="*/ 86 w 107"/>
                    <a:gd name="T13" fmla="*/ 112 h 128"/>
                    <a:gd name="T14" fmla="*/ 95 w 107"/>
                    <a:gd name="T15" fmla="*/ 71 h 128"/>
                    <a:gd name="T16" fmla="*/ 94 w 107"/>
                    <a:gd name="T17" fmla="*/ 14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7" h="128">
                      <a:moveTo>
                        <a:pt x="94" y="14"/>
                      </a:moveTo>
                      <a:cubicBezTo>
                        <a:pt x="90" y="0"/>
                        <a:pt x="59" y="25"/>
                        <a:pt x="40" y="27"/>
                      </a:cubicBezTo>
                      <a:cubicBezTo>
                        <a:pt x="28" y="29"/>
                        <a:pt x="12" y="20"/>
                        <a:pt x="0" y="14"/>
                      </a:cubicBezTo>
                      <a:cubicBezTo>
                        <a:pt x="24" y="48"/>
                        <a:pt x="43" y="88"/>
                        <a:pt x="56" y="128"/>
                      </a:cubicBezTo>
                      <a:cubicBezTo>
                        <a:pt x="57" y="127"/>
                        <a:pt x="58" y="126"/>
                        <a:pt x="60" y="127"/>
                      </a:cubicBezTo>
                      <a:cubicBezTo>
                        <a:pt x="70" y="127"/>
                        <a:pt x="66" y="116"/>
                        <a:pt x="68" y="107"/>
                      </a:cubicBezTo>
                      <a:cubicBezTo>
                        <a:pt x="69" y="99"/>
                        <a:pt x="78" y="117"/>
                        <a:pt x="86" y="112"/>
                      </a:cubicBezTo>
                      <a:cubicBezTo>
                        <a:pt x="94" y="107"/>
                        <a:pt x="84" y="71"/>
                        <a:pt x="95" y="71"/>
                      </a:cubicBezTo>
                      <a:cubicBezTo>
                        <a:pt x="107" y="71"/>
                        <a:pt x="98" y="28"/>
                        <a:pt x="94" y="14"/>
                      </a:cubicBezTo>
                      <a:close/>
                    </a:path>
                  </a:pathLst>
                </a:custGeom>
                <a:solidFill>
                  <a:srgbClr val="EA7926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</p:grpSp>
          <p:sp>
            <p:nvSpPr>
              <p:cNvPr id="96" name="Oval 204">
                <a:extLst>
                  <a:ext uri="{FF2B5EF4-FFF2-40B4-BE49-F238E27FC236}">
                    <a16:creationId xmlns:a16="http://schemas.microsoft.com/office/drawing/2014/main" id="{35533C0C-DA02-4E89-B047-5D83C450A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7652" y="3476625"/>
                <a:ext cx="28575" cy="26988"/>
              </a:xfrm>
              <a:prstGeom prst="ellipse">
                <a:avLst/>
              </a:prstGeom>
              <a:solidFill>
                <a:srgbClr val="EA7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7" name="Oval 206">
                <a:extLst>
                  <a:ext uri="{FF2B5EF4-FFF2-40B4-BE49-F238E27FC236}">
                    <a16:creationId xmlns:a16="http://schemas.microsoft.com/office/drawing/2014/main" id="{163D4DB7-01D6-44A9-8926-EE4085E27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4615" y="3921126"/>
                <a:ext cx="28575" cy="28575"/>
              </a:xfrm>
              <a:prstGeom prst="ellipse">
                <a:avLst/>
              </a:prstGeom>
              <a:solidFill>
                <a:srgbClr val="EA7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10" name="Freeform 207">
              <a:extLst>
                <a:ext uri="{FF2B5EF4-FFF2-40B4-BE49-F238E27FC236}">
                  <a16:creationId xmlns:a16="http://schemas.microsoft.com/office/drawing/2014/main" id="{181367C1-D4E0-47A7-A346-25DED9EA9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3138487"/>
              <a:ext cx="488951" cy="631826"/>
            </a:xfrm>
            <a:custGeom>
              <a:avLst/>
              <a:gdLst>
                <a:gd name="T0" fmla="*/ 894 w 897"/>
                <a:gd name="T1" fmla="*/ 373 h 1162"/>
                <a:gd name="T2" fmla="*/ 862 w 897"/>
                <a:gd name="T3" fmla="*/ 337 h 1162"/>
                <a:gd name="T4" fmla="*/ 808 w 897"/>
                <a:gd name="T5" fmla="*/ 341 h 1162"/>
                <a:gd name="T6" fmla="*/ 767 w 897"/>
                <a:gd name="T7" fmla="*/ 376 h 1162"/>
                <a:gd name="T8" fmla="*/ 735 w 897"/>
                <a:gd name="T9" fmla="*/ 400 h 1162"/>
                <a:gd name="T10" fmla="*/ 707 w 897"/>
                <a:gd name="T11" fmla="*/ 437 h 1162"/>
                <a:gd name="T12" fmla="*/ 655 w 897"/>
                <a:gd name="T13" fmla="*/ 428 h 1162"/>
                <a:gd name="T14" fmla="*/ 635 w 897"/>
                <a:gd name="T15" fmla="*/ 384 h 1162"/>
                <a:gd name="T16" fmla="*/ 621 w 897"/>
                <a:gd name="T17" fmla="*/ 440 h 1162"/>
                <a:gd name="T18" fmla="*/ 523 w 897"/>
                <a:gd name="T19" fmla="*/ 426 h 1162"/>
                <a:gd name="T20" fmla="*/ 475 w 897"/>
                <a:gd name="T21" fmla="*/ 412 h 1162"/>
                <a:gd name="T22" fmla="*/ 424 w 897"/>
                <a:gd name="T23" fmla="*/ 379 h 1162"/>
                <a:gd name="T24" fmla="*/ 382 w 897"/>
                <a:gd name="T25" fmla="*/ 350 h 1162"/>
                <a:gd name="T26" fmla="*/ 402 w 897"/>
                <a:gd name="T27" fmla="*/ 298 h 1162"/>
                <a:gd name="T28" fmla="*/ 369 w 897"/>
                <a:gd name="T29" fmla="*/ 263 h 1162"/>
                <a:gd name="T30" fmla="*/ 331 w 897"/>
                <a:gd name="T31" fmla="*/ 211 h 1162"/>
                <a:gd name="T32" fmla="*/ 358 w 897"/>
                <a:gd name="T33" fmla="*/ 182 h 1162"/>
                <a:gd name="T34" fmla="*/ 342 w 897"/>
                <a:gd name="T35" fmla="*/ 135 h 1162"/>
                <a:gd name="T36" fmla="*/ 386 w 897"/>
                <a:gd name="T37" fmla="*/ 82 h 1162"/>
                <a:gd name="T38" fmla="*/ 309 w 897"/>
                <a:gd name="T39" fmla="*/ 73 h 1162"/>
                <a:gd name="T40" fmla="*/ 261 w 897"/>
                <a:gd name="T41" fmla="*/ 56 h 1162"/>
                <a:gd name="T42" fmla="*/ 220 w 897"/>
                <a:gd name="T43" fmla="*/ 4 h 1162"/>
                <a:gd name="T44" fmla="*/ 165 w 897"/>
                <a:gd name="T45" fmla="*/ 15 h 1162"/>
                <a:gd name="T46" fmla="*/ 160 w 897"/>
                <a:gd name="T47" fmla="*/ 80 h 1162"/>
                <a:gd name="T48" fmla="*/ 177 w 897"/>
                <a:gd name="T49" fmla="*/ 128 h 1162"/>
                <a:gd name="T50" fmla="*/ 209 w 897"/>
                <a:gd name="T51" fmla="*/ 195 h 1162"/>
                <a:gd name="T52" fmla="*/ 208 w 897"/>
                <a:gd name="T53" fmla="*/ 239 h 1162"/>
                <a:gd name="T54" fmla="*/ 186 w 897"/>
                <a:gd name="T55" fmla="*/ 288 h 1162"/>
                <a:gd name="T56" fmla="*/ 155 w 897"/>
                <a:gd name="T57" fmla="*/ 345 h 1162"/>
                <a:gd name="T58" fmla="*/ 110 w 897"/>
                <a:gd name="T59" fmla="*/ 393 h 1162"/>
                <a:gd name="T60" fmla="*/ 64 w 897"/>
                <a:gd name="T61" fmla="*/ 391 h 1162"/>
                <a:gd name="T62" fmla="*/ 61 w 897"/>
                <a:gd name="T63" fmla="*/ 453 h 1162"/>
                <a:gd name="T64" fmla="*/ 86 w 897"/>
                <a:gd name="T65" fmla="*/ 525 h 1162"/>
                <a:gd name="T66" fmla="*/ 31 w 897"/>
                <a:gd name="T67" fmla="*/ 534 h 1162"/>
                <a:gd name="T68" fmla="*/ 0 w 897"/>
                <a:gd name="T69" fmla="*/ 560 h 1162"/>
                <a:gd name="T70" fmla="*/ 65 w 897"/>
                <a:gd name="T71" fmla="*/ 594 h 1162"/>
                <a:gd name="T72" fmla="*/ 89 w 897"/>
                <a:gd name="T73" fmla="*/ 676 h 1162"/>
                <a:gd name="T74" fmla="*/ 132 w 897"/>
                <a:gd name="T75" fmla="*/ 618 h 1162"/>
                <a:gd name="T76" fmla="*/ 141 w 897"/>
                <a:gd name="T77" fmla="*/ 691 h 1162"/>
                <a:gd name="T78" fmla="*/ 161 w 897"/>
                <a:gd name="T79" fmla="*/ 819 h 1162"/>
                <a:gd name="T80" fmla="*/ 182 w 897"/>
                <a:gd name="T81" fmla="*/ 899 h 1162"/>
                <a:gd name="T82" fmla="*/ 223 w 897"/>
                <a:gd name="T83" fmla="*/ 1018 h 1162"/>
                <a:gd name="T84" fmla="*/ 298 w 897"/>
                <a:gd name="T85" fmla="*/ 1162 h 1162"/>
                <a:gd name="T86" fmla="*/ 345 w 897"/>
                <a:gd name="T87" fmla="*/ 1105 h 1162"/>
                <a:gd name="T88" fmla="*/ 366 w 897"/>
                <a:gd name="T89" fmla="*/ 1053 h 1162"/>
                <a:gd name="T90" fmla="*/ 380 w 897"/>
                <a:gd name="T91" fmla="*/ 945 h 1162"/>
                <a:gd name="T92" fmla="*/ 394 w 897"/>
                <a:gd name="T93" fmla="*/ 867 h 1162"/>
                <a:gd name="T94" fmla="*/ 449 w 897"/>
                <a:gd name="T95" fmla="*/ 818 h 1162"/>
                <a:gd name="T96" fmla="*/ 490 w 897"/>
                <a:gd name="T97" fmla="*/ 728 h 1162"/>
                <a:gd name="T98" fmla="*/ 553 w 897"/>
                <a:gd name="T99" fmla="*/ 677 h 1162"/>
                <a:gd name="T100" fmla="*/ 586 w 897"/>
                <a:gd name="T101" fmla="*/ 658 h 1162"/>
                <a:gd name="T102" fmla="*/ 651 w 897"/>
                <a:gd name="T103" fmla="*/ 634 h 1162"/>
                <a:gd name="T104" fmla="*/ 632 w 897"/>
                <a:gd name="T105" fmla="*/ 510 h 1162"/>
                <a:gd name="T106" fmla="*/ 628 w 897"/>
                <a:gd name="T107" fmla="*/ 463 h 1162"/>
                <a:gd name="T108" fmla="*/ 677 w 897"/>
                <a:gd name="T109" fmla="*/ 483 h 1162"/>
                <a:gd name="T110" fmla="*/ 729 w 897"/>
                <a:gd name="T111" fmla="*/ 499 h 1162"/>
                <a:gd name="T112" fmla="*/ 727 w 897"/>
                <a:gd name="T113" fmla="*/ 546 h 1162"/>
                <a:gd name="T114" fmla="*/ 748 w 897"/>
                <a:gd name="T115" fmla="*/ 557 h 1162"/>
                <a:gd name="T116" fmla="*/ 766 w 897"/>
                <a:gd name="T117" fmla="*/ 625 h 1162"/>
                <a:gd name="T118" fmla="*/ 781 w 897"/>
                <a:gd name="T119" fmla="*/ 549 h 1162"/>
                <a:gd name="T120" fmla="*/ 818 w 897"/>
                <a:gd name="T121" fmla="*/ 505 h 1162"/>
                <a:gd name="T122" fmla="*/ 848 w 897"/>
                <a:gd name="T123" fmla="*/ 429 h 1162"/>
                <a:gd name="T124" fmla="*/ 889 w 897"/>
                <a:gd name="T125" fmla="*/ 416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7" h="1162">
                  <a:moveTo>
                    <a:pt x="886" y="391"/>
                  </a:moveTo>
                  <a:cubicBezTo>
                    <a:pt x="892" y="388"/>
                    <a:pt x="894" y="373"/>
                    <a:pt x="894" y="373"/>
                  </a:cubicBezTo>
                  <a:cubicBezTo>
                    <a:pt x="894" y="373"/>
                    <a:pt x="878" y="370"/>
                    <a:pt x="875" y="362"/>
                  </a:cubicBezTo>
                  <a:cubicBezTo>
                    <a:pt x="872" y="353"/>
                    <a:pt x="862" y="344"/>
                    <a:pt x="862" y="337"/>
                  </a:cubicBezTo>
                  <a:cubicBezTo>
                    <a:pt x="862" y="329"/>
                    <a:pt x="853" y="332"/>
                    <a:pt x="846" y="340"/>
                  </a:cubicBezTo>
                  <a:cubicBezTo>
                    <a:pt x="838" y="347"/>
                    <a:pt x="824" y="331"/>
                    <a:pt x="808" y="341"/>
                  </a:cubicBezTo>
                  <a:cubicBezTo>
                    <a:pt x="791" y="351"/>
                    <a:pt x="787" y="363"/>
                    <a:pt x="780" y="362"/>
                  </a:cubicBezTo>
                  <a:cubicBezTo>
                    <a:pt x="772" y="360"/>
                    <a:pt x="773" y="369"/>
                    <a:pt x="767" y="376"/>
                  </a:cubicBezTo>
                  <a:cubicBezTo>
                    <a:pt x="761" y="384"/>
                    <a:pt x="756" y="393"/>
                    <a:pt x="752" y="393"/>
                  </a:cubicBezTo>
                  <a:cubicBezTo>
                    <a:pt x="748" y="393"/>
                    <a:pt x="735" y="400"/>
                    <a:pt x="735" y="400"/>
                  </a:cubicBezTo>
                  <a:cubicBezTo>
                    <a:pt x="735" y="400"/>
                    <a:pt x="744" y="422"/>
                    <a:pt x="739" y="432"/>
                  </a:cubicBezTo>
                  <a:cubicBezTo>
                    <a:pt x="734" y="443"/>
                    <a:pt x="721" y="432"/>
                    <a:pt x="707" y="437"/>
                  </a:cubicBezTo>
                  <a:cubicBezTo>
                    <a:pt x="693" y="441"/>
                    <a:pt x="687" y="431"/>
                    <a:pt x="677" y="434"/>
                  </a:cubicBezTo>
                  <a:cubicBezTo>
                    <a:pt x="667" y="437"/>
                    <a:pt x="660" y="426"/>
                    <a:pt x="655" y="428"/>
                  </a:cubicBezTo>
                  <a:cubicBezTo>
                    <a:pt x="650" y="429"/>
                    <a:pt x="643" y="415"/>
                    <a:pt x="645" y="403"/>
                  </a:cubicBezTo>
                  <a:cubicBezTo>
                    <a:pt x="648" y="391"/>
                    <a:pt x="640" y="375"/>
                    <a:pt x="635" y="384"/>
                  </a:cubicBezTo>
                  <a:cubicBezTo>
                    <a:pt x="630" y="393"/>
                    <a:pt x="622" y="388"/>
                    <a:pt x="622" y="401"/>
                  </a:cubicBezTo>
                  <a:cubicBezTo>
                    <a:pt x="622" y="415"/>
                    <a:pt x="629" y="431"/>
                    <a:pt x="621" y="440"/>
                  </a:cubicBezTo>
                  <a:cubicBezTo>
                    <a:pt x="613" y="449"/>
                    <a:pt x="573" y="453"/>
                    <a:pt x="565" y="446"/>
                  </a:cubicBezTo>
                  <a:cubicBezTo>
                    <a:pt x="557" y="438"/>
                    <a:pt x="524" y="434"/>
                    <a:pt x="523" y="426"/>
                  </a:cubicBezTo>
                  <a:cubicBezTo>
                    <a:pt x="522" y="419"/>
                    <a:pt x="512" y="406"/>
                    <a:pt x="505" y="406"/>
                  </a:cubicBezTo>
                  <a:cubicBezTo>
                    <a:pt x="499" y="406"/>
                    <a:pt x="480" y="416"/>
                    <a:pt x="475" y="412"/>
                  </a:cubicBezTo>
                  <a:cubicBezTo>
                    <a:pt x="470" y="407"/>
                    <a:pt x="457" y="396"/>
                    <a:pt x="448" y="394"/>
                  </a:cubicBezTo>
                  <a:cubicBezTo>
                    <a:pt x="439" y="393"/>
                    <a:pt x="425" y="385"/>
                    <a:pt x="424" y="379"/>
                  </a:cubicBezTo>
                  <a:cubicBezTo>
                    <a:pt x="423" y="373"/>
                    <a:pt x="402" y="370"/>
                    <a:pt x="399" y="365"/>
                  </a:cubicBezTo>
                  <a:cubicBezTo>
                    <a:pt x="395" y="359"/>
                    <a:pt x="382" y="357"/>
                    <a:pt x="382" y="350"/>
                  </a:cubicBezTo>
                  <a:cubicBezTo>
                    <a:pt x="382" y="342"/>
                    <a:pt x="387" y="331"/>
                    <a:pt x="387" y="322"/>
                  </a:cubicBezTo>
                  <a:cubicBezTo>
                    <a:pt x="387" y="313"/>
                    <a:pt x="402" y="304"/>
                    <a:pt x="402" y="298"/>
                  </a:cubicBezTo>
                  <a:cubicBezTo>
                    <a:pt x="402" y="292"/>
                    <a:pt x="388" y="282"/>
                    <a:pt x="388" y="282"/>
                  </a:cubicBezTo>
                  <a:cubicBezTo>
                    <a:pt x="388" y="282"/>
                    <a:pt x="380" y="263"/>
                    <a:pt x="369" y="263"/>
                  </a:cubicBezTo>
                  <a:cubicBezTo>
                    <a:pt x="359" y="263"/>
                    <a:pt x="352" y="242"/>
                    <a:pt x="343" y="241"/>
                  </a:cubicBezTo>
                  <a:cubicBezTo>
                    <a:pt x="334" y="239"/>
                    <a:pt x="336" y="219"/>
                    <a:pt x="331" y="211"/>
                  </a:cubicBezTo>
                  <a:cubicBezTo>
                    <a:pt x="326" y="204"/>
                    <a:pt x="330" y="186"/>
                    <a:pt x="339" y="195"/>
                  </a:cubicBezTo>
                  <a:cubicBezTo>
                    <a:pt x="348" y="204"/>
                    <a:pt x="364" y="195"/>
                    <a:pt x="358" y="182"/>
                  </a:cubicBezTo>
                  <a:cubicBezTo>
                    <a:pt x="352" y="169"/>
                    <a:pt x="340" y="157"/>
                    <a:pt x="340" y="149"/>
                  </a:cubicBezTo>
                  <a:cubicBezTo>
                    <a:pt x="340" y="146"/>
                    <a:pt x="341" y="141"/>
                    <a:pt x="342" y="135"/>
                  </a:cubicBezTo>
                  <a:cubicBezTo>
                    <a:pt x="344" y="127"/>
                    <a:pt x="352" y="137"/>
                    <a:pt x="357" y="134"/>
                  </a:cubicBezTo>
                  <a:cubicBezTo>
                    <a:pt x="360" y="132"/>
                    <a:pt x="395" y="93"/>
                    <a:pt x="386" y="82"/>
                  </a:cubicBezTo>
                  <a:cubicBezTo>
                    <a:pt x="381" y="76"/>
                    <a:pt x="363" y="50"/>
                    <a:pt x="347" y="54"/>
                  </a:cubicBezTo>
                  <a:cubicBezTo>
                    <a:pt x="333" y="58"/>
                    <a:pt x="309" y="73"/>
                    <a:pt x="309" y="73"/>
                  </a:cubicBezTo>
                  <a:cubicBezTo>
                    <a:pt x="294" y="73"/>
                    <a:pt x="294" y="73"/>
                    <a:pt x="294" y="73"/>
                  </a:cubicBezTo>
                  <a:cubicBezTo>
                    <a:pt x="294" y="73"/>
                    <a:pt x="266" y="59"/>
                    <a:pt x="261" y="56"/>
                  </a:cubicBezTo>
                  <a:cubicBezTo>
                    <a:pt x="256" y="52"/>
                    <a:pt x="257" y="34"/>
                    <a:pt x="251" y="31"/>
                  </a:cubicBezTo>
                  <a:cubicBezTo>
                    <a:pt x="247" y="28"/>
                    <a:pt x="231" y="11"/>
                    <a:pt x="220" y="4"/>
                  </a:cubicBezTo>
                  <a:cubicBezTo>
                    <a:pt x="213" y="0"/>
                    <a:pt x="206" y="10"/>
                    <a:pt x="187" y="15"/>
                  </a:cubicBezTo>
                  <a:cubicBezTo>
                    <a:pt x="177" y="17"/>
                    <a:pt x="183" y="12"/>
                    <a:pt x="165" y="15"/>
                  </a:cubicBezTo>
                  <a:cubicBezTo>
                    <a:pt x="153" y="17"/>
                    <a:pt x="148" y="40"/>
                    <a:pt x="148" y="40"/>
                  </a:cubicBezTo>
                  <a:cubicBezTo>
                    <a:pt x="148" y="40"/>
                    <a:pt x="155" y="64"/>
                    <a:pt x="160" y="80"/>
                  </a:cubicBezTo>
                  <a:cubicBezTo>
                    <a:pt x="165" y="93"/>
                    <a:pt x="194" y="103"/>
                    <a:pt x="194" y="104"/>
                  </a:cubicBezTo>
                  <a:cubicBezTo>
                    <a:pt x="188" y="109"/>
                    <a:pt x="171" y="124"/>
                    <a:pt x="177" y="128"/>
                  </a:cubicBezTo>
                  <a:cubicBezTo>
                    <a:pt x="183" y="133"/>
                    <a:pt x="182" y="164"/>
                    <a:pt x="182" y="164"/>
                  </a:cubicBezTo>
                  <a:cubicBezTo>
                    <a:pt x="182" y="164"/>
                    <a:pt x="198" y="198"/>
                    <a:pt x="209" y="195"/>
                  </a:cubicBezTo>
                  <a:cubicBezTo>
                    <a:pt x="221" y="192"/>
                    <a:pt x="235" y="208"/>
                    <a:pt x="225" y="211"/>
                  </a:cubicBezTo>
                  <a:cubicBezTo>
                    <a:pt x="214" y="214"/>
                    <a:pt x="209" y="227"/>
                    <a:pt x="208" y="239"/>
                  </a:cubicBezTo>
                  <a:cubicBezTo>
                    <a:pt x="207" y="251"/>
                    <a:pt x="209" y="266"/>
                    <a:pt x="202" y="267"/>
                  </a:cubicBezTo>
                  <a:cubicBezTo>
                    <a:pt x="194" y="269"/>
                    <a:pt x="186" y="272"/>
                    <a:pt x="186" y="288"/>
                  </a:cubicBezTo>
                  <a:cubicBezTo>
                    <a:pt x="186" y="304"/>
                    <a:pt x="170" y="300"/>
                    <a:pt x="167" y="306"/>
                  </a:cubicBezTo>
                  <a:cubicBezTo>
                    <a:pt x="165" y="312"/>
                    <a:pt x="158" y="341"/>
                    <a:pt x="155" y="345"/>
                  </a:cubicBezTo>
                  <a:cubicBezTo>
                    <a:pt x="151" y="350"/>
                    <a:pt x="129" y="351"/>
                    <a:pt x="128" y="365"/>
                  </a:cubicBezTo>
                  <a:cubicBezTo>
                    <a:pt x="127" y="378"/>
                    <a:pt x="117" y="394"/>
                    <a:pt x="110" y="393"/>
                  </a:cubicBezTo>
                  <a:cubicBezTo>
                    <a:pt x="104" y="391"/>
                    <a:pt x="92" y="385"/>
                    <a:pt x="89" y="394"/>
                  </a:cubicBezTo>
                  <a:cubicBezTo>
                    <a:pt x="85" y="403"/>
                    <a:pt x="68" y="387"/>
                    <a:pt x="64" y="391"/>
                  </a:cubicBezTo>
                  <a:cubicBezTo>
                    <a:pt x="61" y="396"/>
                    <a:pt x="40" y="415"/>
                    <a:pt x="40" y="426"/>
                  </a:cubicBezTo>
                  <a:cubicBezTo>
                    <a:pt x="40" y="438"/>
                    <a:pt x="62" y="438"/>
                    <a:pt x="61" y="453"/>
                  </a:cubicBezTo>
                  <a:cubicBezTo>
                    <a:pt x="59" y="468"/>
                    <a:pt x="68" y="484"/>
                    <a:pt x="75" y="491"/>
                  </a:cubicBezTo>
                  <a:cubicBezTo>
                    <a:pt x="81" y="499"/>
                    <a:pt x="91" y="516"/>
                    <a:pt x="86" y="525"/>
                  </a:cubicBezTo>
                  <a:cubicBezTo>
                    <a:pt x="81" y="534"/>
                    <a:pt x="73" y="536"/>
                    <a:pt x="62" y="533"/>
                  </a:cubicBezTo>
                  <a:cubicBezTo>
                    <a:pt x="50" y="530"/>
                    <a:pt x="52" y="538"/>
                    <a:pt x="31" y="534"/>
                  </a:cubicBezTo>
                  <a:cubicBezTo>
                    <a:pt x="11" y="530"/>
                    <a:pt x="10" y="547"/>
                    <a:pt x="2" y="558"/>
                  </a:cubicBezTo>
                  <a:cubicBezTo>
                    <a:pt x="2" y="558"/>
                    <a:pt x="1" y="559"/>
                    <a:pt x="0" y="560"/>
                  </a:cubicBezTo>
                  <a:cubicBezTo>
                    <a:pt x="10" y="569"/>
                    <a:pt x="14" y="585"/>
                    <a:pt x="30" y="592"/>
                  </a:cubicBezTo>
                  <a:cubicBezTo>
                    <a:pt x="48" y="600"/>
                    <a:pt x="65" y="578"/>
                    <a:pt x="65" y="594"/>
                  </a:cubicBezTo>
                  <a:cubicBezTo>
                    <a:pt x="65" y="610"/>
                    <a:pt x="21" y="607"/>
                    <a:pt x="20" y="612"/>
                  </a:cubicBezTo>
                  <a:cubicBezTo>
                    <a:pt x="19" y="617"/>
                    <a:pt x="65" y="681"/>
                    <a:pt x="89" y="676"/>
                  </a:cubicBezTo>
                  <a:cubicBezTo>
                    <a:pt x="112" y="671"/>
                    <a:pt x="129" y="642"/>
                    <a:pt x="122" y="638"/>
                  </a:cubicBezTo>
                  <a:cubicBezTo>
                    <a:pt x="116" y="633"/>
                    <a:pt x="126" y="615"/>
                    <a:pt x="132" y="618"/>
                  </a:cubicBezTo>
                  <a:cubicBezTo>
                    <a:pt x="139" y="622"/>
                    <a:pt x="133" y="650"/>
                    <a:pt x="141" y="657"/>
                  </a:cubicBezTo>
                  <a:cubicBezTo>
                    <a:pt x="148" y="664"/>
                    <a:pt x="145" y="676"/>
                    <a:pt x="141" y="691"/>
                  </a:cubicBezTo>
                  <a:cubicBezTo>
                    <a:pt x="136" y="707"/>
                    <a:pt x="145" y="737"/>
                    <a:pt x="147" y="754"/>
                  </a:cubicBezTo>
                  <a:cubicBezTo>
                    <a:pt x="148" y="771"/>
                    <a:pt x="157" y="795"/>
                    <a:pt x="161" y="819"/>
                  </a:cubicBezTo>
                  <a:cubicBezTo>
                    <a:pt x="173" y="824"/>
                    <a:pt x="181" y="835"/>
                    <a:pt x="181" y="851"/>
                  </a:cubicBezTo>
                  <a:cubicBezTo>
                    <a:pt x="182" y="867"/>
                    <a:pt x="182" y="883"/>
                    <a:pt x="182" y="899"/>
                  </a:cubicBezTo>
                  <a:cubicBezTo>
                    <a:pt x="185" y="907"/>
                    <a:pt x="188" y="915"/>
                    <a:pt x="191" y="921"/>
                  </a:cubicBezTo>
                  <a:cubicBezTo>
                    <a:pt x="204" y="950"/>
                    <a:pt x="214" y="1005"/>
                    <a:pt x="223" y="1018"/>
                  </a:cubicBezTo>
                  <a:cubicBezTo>
                    <a:pt x="227" y="1025"/>
                    <a:pt x="235" y="1038"/>
                    <a:pt x="241" y="1052"/>
                  </a:cubicBezTo>
                  <a:cubicBezTo>
                    <a:pt x="262" y="1088"/>
                    <a:pt x="275" y="1128"/>
                    <a:pt x="298" y="1162"/>
                  </a:cubicBezTo>
                  <a:cubicBezTo>
                    <a:pt x="305" y="1157"/>
                    <a:pt x="312" y="1149"/>
                    <a:pt x="315" y="1139"/>
                  </a:cubicBezTo>
                  <a:cubicBezTo>
                    <a:pt x="319" y="1124"/>
                    <a:pt x="343" y="1118"/>
                    <a:pt x="345" y="1105"/>
                  </a:cubicBezTo>
                  <a:cubicBezTo>
                    <a:pt x="346" y="1091"/>
                    <a:pt x="348" y="1081"/>
                    <a:pt x="357" y="1079"/>
                  </a:cubicBezTo>
                  <a:cubicBezTo>
                    <a:pt x="366" y="1078"/>
                    <a:pt x="366" y="1067"/>
                    <a:pt x="366" y="1053"/>
                  </a:cubicBezTo>
                  <a:cubicBezTo>
                    <a:pt x="366" y="1038"/>
                    <a:pt x="367" y="1018"/>
                    <a:pt x="375" y="1005"/>
                  </a:cubicBezTo>
                  <a:cubicBezTo>
                    <a:pt x="384" y="993"/>
                    <a:pt x="385" y="958"/>
                    <a:pt x="380" y="945"/>
                  </a:cubicBezTo>
                  <a:cubicBezTo>
                    <a:pt x="375" y="931"/>
                    <a:pt x="377" y="912"/>
                    <a:pt x="382" y="898"/>
                  </a:cubicBezTo>
                  <a:cubicBezTo>
                    <a:pt x="387" y="884"/>
                    <a:pt x="385" y="868"/>
                    <a:pt x="394" y="867"/>
                  </a:cubicBezTo>
                  <a:cubicBezTo>
                    <a:pt x="403" y="866"/>
                    <a:pt x="416" y="856"/>
                    <a:pt x="426" y="841"/>
                  </a:cubicBezTo>
                  <a:cubicBezTo>
                    <a:pt x="431" y="834"/>
                    <a:pt x="440" y="826"/>
                    <a:pt x="449" y="818"/>
                  </a:cubicBezTo>
                  <a:cubicBezTo>
                    <a:pt x="448" y="811"/>
                    <a:pt x="450" y="804"/>
                    <a:pt x="453" y="797"/>
                  </a:cubicBezTo>
                  <a:cubicBezTo>
                    <a:pt x="464" y="773"/>
                    <a:pt x="475" y="749"/>
                    <a:pt x="490" y="728"/>
                  </a:cubicBezTo>
                  <a:cubicBezTo>
                    <a:pt x="497" y="718"/>
                    <a:pt x="507" y="711"/>
                    <a:pt x="519" y="710"/>
                  </a:cubicBezTo>
                  <a:cubicBezTo>
                    <a:pt x="520" y="693"/>
                    <a:pt x="536" y="675"/>
                    <a:pt x="553" y="677"/>
                  </a:cubicBezTo>
                  <a:cubicBezTo>
                    <a:pt x="564" y="678"/>
                    <a:pt x="574" y="678"/>
                    <a:pt x="585" y="677"/>
                  </a:cubicBezTo>
                  <a:cubicBezTo>
                    <a:pt x="585" y="671"/>
                    <a:pt x="585" y="666"/>
                    <a:pt x="586" y="658"/>
                  </a:cubicBezTo>
                  <a:cubicBezTo>
                    <a:pt x="588" y="642"/>
                    <a:pt x="628" y="635"/>
                    <a:pt x="643" y="635"/>
                  </a:cubicBezTo>
                  <a:cubicBezTo>
                    <a:pt x="647" y="635"/>
                    <a:pt x="649" y="635"/>
                    <a:pt x="651" y="634"/>
                  </a:cubicBezTo>
                  <a:cubicBezTo>
                    <a:pt x="651" y="608"/>
                    <a:pt x="645" y="578"/>
                    <a:pt x="640" y="566"/>
                  </a:cubicBezTo>
                  <a:cubicBezTo>
                    <a:pt x="634" y="550"/>
                    <a:pt x="630" y="521"/>
                    <a:pt x="632" y="510"/>
                  </a:cubicBezTo>
                  <a:cubicBezTo>
                    <a:pt x="634" y="499"/>
                    <a:pt x="646" y="508"/>
                    <a:pt x="650" y="494"/>
                  </a:cubicBezTo>
                  <a:cubicBezTo>
                    <a:pt x="654" y="481"/>
                    <a:pt x="617" y="481"/>
                    <a:pt x="628" y="463"/>
                  </a:cubicBezTo>
                  <a:cubicBezTo>
                    <a:pt x="640" y="445"/>
                    <a:pt x="640" y="463"/>
                    <a:pt x="655" y="463"/>
                  </a:cubicBezTo>
                  <a:cubicBezTo>
                    <a:pt x="671" y="463"/>
                    <a:pt x="677" y="472"/>
                    <a:pt x="677" y="483"/>
                  </a:cubicBezTo>
                  <a:cubicBezTo>
                    <a:pt x="677" y="494"/>
                    <a:pt x="692" y="501"/>
                    <a:pt x="692" y="501"/>
                  </a:cubicBezTo>
                  <a:cubicBezTo>
                    <a:pt x="692" y="501"/>
                    <a:pt x="717" y="499"/>
                    <a:pt x="729" y="499"/>
                  </a:cubicBezTo>
                  <a:cubicBezTo>
                    <a:pt x="740" y="499"/>
                    <a:pt x="752" y="499"/>
                    <a:pt x="752" y="508"/>
                  </a:cubicBezTo>
                  <a:cubicBezTo>
                    <a:pt x="752" y="517"/>
                    <a:pt x="738" y="546"/>
                    <a:pt x="727" y="546"/>
                  </a:cubicBezTo>
                  <a:cubicBezTo>
                    <a:pt x="715" y="546"/>
                    <a:pt x="715" y="584"/>
                    <a:pt x="725" y="586"/>
                  </a:cubicBezTo>
                  <a:cubicBezTo>
                    <a:pt x="735" y="588"/>
                    <a:pt x="742" y="557"/>
                    <a:pt x="748" y="557"/>
                  </a:cubicBezTo>
                  <a:cubicBezTo>
                    <a:pt x="752" y="557"/>
                    <a:pt x="755" y="592"/>
                    <a:pt x="761" y="629"/>
                  </a:cubicBezTo>
                  <a:cubicBezTo>
                    <a:pt x="763" y="627"/>
                    <a:pt x="764" y="625"/>
                    <a:pt x="766" y="625"/>
                  </a:cubicBezTo>
                  <a:cubicBezTo>
                    <a:pt x="773" y="625"/>
                    <a:pt x="770" y="594"/>
                    <a:pt x="775" y="586"/>
                  </a:cubicBezTo>
                  <a:cubicBezTo>
                    <a:pt x="780" y="577"/>
                    <a:pt x="777" y="549"/>
                    <a:pt x="781" y="549"/>
                  </a:cubicBezTo>
                  <a:cubicBezTo>
                    <a:pt x="785" y="549"/>
                    <a:pt x="808" y="558"/>
                    <a:pt x="806" y="550"/>
                  </a:cubicBezTo>
                  <a:cubicBezTo>
                    <a:pt x="805" y="543"/>
                    <a:pt x="820" y="518"/>
                    <a:pt x="818" y="505"/>
                  </a:cubicBezTo>
                  <a:cubicBezTo>
                    <a:pt x="815" y="491"/>
                    <a:pt x="827" y="475"/>
                    <a:pt x="827" y="459"/>
                  </a:cubicBezTo>
                  <a:cubicBezTo>
                    <a:pt x="827" y="443"/>
                    <a:pt x="839" y="438"/>
                    <a:pt x="848" y="429"/>
                  </a:cubicBezTo>
                  <a:cubicBezTo>
                    <a:pt x="857" y="421"/>
                    <a:pt x="872" y="409"/>
                    <a:pt x="875" y="416"/>
                  </a:cubicBezTo>
                  <a:cubicBezTo>
                    <a:pt x="878" y="424"/>
                    <a:pt x="897" y="429"/>
                    <a:pt x="889" y="416"/>
                  </a:cubicBezTo>
                  <a:cubicBezTo>
                    <a:pt x="881" y="403"/>
                    <a:pt x="881" y="394"/>
                    <a:pt x="886" y="391"/>
                  </a:cubicBezTo>
                  <a:close/>
                </a:path>
              </a:pathLst>
            </a:custGeom>
            <a:solidFill>
              <a:srgbClr val="3D86C6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8E60EF76-278C-46ED-9E89-617E1ECBE51F}"/>
                </a:ext>
              </a:extLst>
            </p:cNvPr>
            <p:cNvGrpSpPr/>
            <p:nvPr/>
          </p:nvGrpSpPr>
          <p:grpSpPr>
            <a:xfrm>
              <a:off x="5480049" y="1725609"/>
              <a:ext cx="3771905" cy="1470029"/>
              <a:chOff x="5480049" y="1749421"/>
              <a:chExt cx="3771905" cy="1470029"/>
            </a:xfrm>
          </p:grpSpPr>
          <p:sp>
            <p:nvSpPr>
              <p:cNvPr id="12" name="Freeform 228">
                <a:extLst>
                  <a:ext uri="{FF2B5EF4-FFF2-40B4-BE49-F238E27FC236}">
                    <a16:creationId xmlns:a16="http://schemas.microsoft.com/office/drawing/2014/main" id="{1C5DD237-033C-4C3F-922A-122E96A11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476" y="3001962"/>
                <a:ext cx="122238" cy="63500"/>
              </a:xfrm>
              <a:custGeom>
                <a:avLst/>
                <a:gdLst>
                  <a:gd name="T0" fmla="*/ 89 w 224"/>
                  <a:gd name="T1" fmla="*/ 91 h 117"/>
                  <a:gd name="T2" fmla="*/ 111 w 224"/>
                  <a:gd name="T3" fmla="*/ 112 h 117"/>
                  <a:gd name="T4" fmla="*/ 113 w 224"/>
                  <a:gd name="T5" fmla="*/ 114 h 117"/>
                  <a:gd name="T6" fmla="*/ 145 w 224"/>
                  <a:gd name="T7" fmla="*/ 107 h 117"/>
                  <a:gd name="T8" fmla="*/ 174 w 224"/>
                  <a:gd name="T9" fmla="*/ 110 h 117"/>
                  <a:gd name="T10" fmla="*/ 172 w 224"/>
                  <a:gd name="T11" fmla="*/ 102 h 117"/>
                  <a:gd name="T12" fmla="*/ 194 w 224"/>
                  <a:gd name="T13" fmla="*/ 110 h 117"/>
                  <a:gd name="T14" fmla="*/ 219 w 224"/>
                  <a:gd name="T15" fmla="*/ 112 h 117"/>
                  <a:gd name="T16" fmla="*/ 209 w 224"/>
                  <a:gd name="T17" fmla="*/ 95 h 117"/>
                  <a:gd name="T18" fmla="*/ 215 w 224"/>
                  <a:gd name="T19" fmla="*/ 82 h 117"/>
                  <a:gd name="T20" fmla="*/ 195 w 224"/>
                  <a:gd name="T21" fmla="*/ 70 h 117"/>
                  <a:gd name="T22" fmla="*/ 185 w 224"/>
                  <a:gd name="T23" fmla="*/ 47 h 117"/>
                  <a:gd name="T24" fmla="*/ 174 w 224"/>
                  <a:gd name="T25" fmla="*/ 42 h 117"/>
                  <a:gd name="T26" fmla="*/ 141 w 224"/>
                  <a:gd name="T27" fmla="*/ 47 h 117"/>
                  <a:gd name="T28" fmla="*/ 121 w 224"/>
                  <a:gd name="T29" fmla="*/ 35 h 117"/>
                  <a:gd name="T30" fmla="*/ 101 w 224"/>
                  <a:gd name="T31" fmla="*/ 20 h 117"/>
                  <a:gd name="T32" fmla="*/ 51 w 224"/>
                  <a:gd name="T33" fmla="*/ 15 h 117"/>
                  <a:gd name="T34" fmla="*/ 12 w 224"/>
                  <a:gd name="T35" fmla="*/ 2 h 117"/>
                  <a:gd name="T36" fmla="*/ 0 w 224"/>
                  <a:gd name="T37" fmla="*/ 8 h 117"/>
                  <a:gd name="T38" fmla="*/ 50 w 224"/>
                  <a:gd name="T39" fmla="*/ 41 h 117"/>
                  <a:gd name="T40" fmla="*/ 62 w 224"/>
                  <a:gd name="T41" fmla="*/ 79 h 117"/>
                  <a:gd name="T42" fmla="*/ 55 w 224"/>
                  <a:gd name="T43" fmla="*/ 92 h 117"/>
                  <a:gd name="T44" fmla="*/ 89 w 224"/>
                  <a:gd name="T45" fmla="*/ 9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4" h="117">
                    <a:moveTo>
                      <a:pt x="89" y="91"/>
                    </a:moveTo>
                    <a:cubicBezTo>
                      <a:pt x="99" y="85"/>
                      <a:pt x="103" y="99"/>
                      <a:pt x="111" y="112"/>
                    </a:cubicBezTo>
                    <a:cubicBezTo>
                      <a:pt x="112" y="113"/>
                      <a:pt x="112" y="113"/>
                      <a:pt x="113" y="114"/>
                    </a:cubicBezTo>
                    <a:cubicBezTo>
                      <a:pt x="125" y="112"/>
                      <a:pt x="134" y="108"/>
                      <a:pt x="145" y="107"/>
                    </a:cubicBezTo>
                    <a:cubicBezTo>
                      <a:pt x="154" y="105"/>
                      <a:pt x="165" y="108"/>
                      <a:pt x="174" y="110"/>
                    </a:cubicBezTo>
                    <a:cubicBezTo>
                      <a:pt x="172" y="107"/>
                      <a:pt x="171" y="104"/>
                      <a:pt x="172" y="102"/>
                    </a:cubicBezTo>
                    <a:cubicBezTo>
                      <a:pt x="175" y="95"/>
                      <a:pt x="189" y="104"/>
                      <a:pt x="194" y="110"/>
                    </a:cubicBezTo>
                    <a:cubicBezTo>
                      <a:pt x="199" y="115"/>
                      <a:pt x="214" y="117"/>
                      <a:pt x="219" y="112"/>
                    </a:cubicBezTo>
                    <a:cubicBezTo>
                      <a:pt x="224" y="106"/>
                      <a:pt x="211" y="101"/>
                      <a:pt x="209" y="95"/>
                    </a:cubicBezTo>
                    <a:cubicBezTo>
                      <a:pt x="207" y="92"/>
                      <a:pt x="211" y="87"/>
                      <a:pt x="215" y="82"/>
                    </a:cubicBezTo>
                    <a:cubicBezTo>
                      <a:pt x="207" y="76"/>
                      <a:pt x="198" y="69"/>
                      <a:pt x="195" y="70"/>
                    </a:cubicBezTo>
                    <a:cubicBezTo>
                      <a:pt x="191" y="71"/>
                      <a:pt x="191" y="47"/>
                      <a:pt x="185" y="47"/>
                    </a:cubicBezTo>
                    <a:cubicBezTo>
                      <a:pt x="179" y="47"/>
                      <a:pt x="179" y="42"/>
                      <a:pt x="174" y="42"/>
                    </a:cubicBezTo>
                    <a:cubicBezTo>
                      <a:pt x="168" y="42"/>
                      <a:pt x="147" y="42"/>
                      <a:pt x="141" y="47"/>
                    </a:cubicBezTo>
                    <a:cubicBezTo>
                      <a:pt x="135" y="52"/>
                      <a:pt x="128" y="35"/>
                      <a:pt x="121" y="35"/>
                    </a:cubicBezTo>
                    <a:cubicBezTo>
                      <a:pt x="114" y="35"/>
                      <a:pt x="105" y="27"/>
                      <a:pt x="101" y="20"/>
                    </a:cubicBezTo>
                    <a:cubicBezTo>
                      <a:pt x="97" y="14"/>
                      <a:pt x="61" y="23"/>
                      <a:pt x="51" y="15"/>
                    </a:cubicBezTo>
                    <a:cubicBezTo>
                      <a:pt x="41" y="7"/>
                      <a:pt x="22" y="0"/>
                      <a:pt x="12" y="2"/>
                    </a:cubicBezTo>
                    <a:cubicBezTo>
                      <a:pt x="10" y="2"/>
                      <a:pt x="6" y="5"/>
                      <a:pt x="0" y="8"/>
                    </a:cubicBezTo>
                    <a:cubicBezTo>
                      <a:pt x="19" y="21"/>
                      <a:pt x="46" y="18"/>
                      <a:pt x="50" y="41"/>
                    </a:cubicBezTo>
                    <a:cubicBezTo>
                      <a:pt x="54" y="67"/>
                      <a:pt x="67" y="57"/>
                      <a:pt x="62" y="79"/>
                    </a:cubicBezTo>
                    <a:cubicBezTo>
                      <a:pt x="61" y="84"/>
                      <a:pt x="59" y="88"/>
                      <a:pt x="55" y="92"/>
                    </a:cubicBezTo>
                    <a:cubicBezTo>
                      <a:pt x="70" y="93"/>
                      <a:pt x="84" y="93"/>
                      <a:pt x="89" y="91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" name="Freeform 231">
                <a:extLst>
                  <a:ext uri="{FF2B5EF4-FFF2-40B4-BE49-F238E27FC236}">
                    <a16:creationId xmlns:a16="http://schemas.microsoft.com/office/drawing/2014/main" id="{FD3999BD-0CD4-4D51-8CF0-2C7CE6CDB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963" y="2959099"/>
                <a:ext cx="63500" cy="69850"/>
              </a:xfrm>
              <a:custGeom>
                <a:avLst/>
                <a:gdLst>
                  <a:gd name="T0" fmla="*/ 86 w 117"/>
                  <a:gd name="T1" fmla="*/ 118 h 129"/>
                  <a:gd name="T2" fmla="*/ 111 w 117"/>
                  <a:gd name="T3" fmla="*/ 76 h 129"/>
                  <a:gd name="T4" fmla="*/ 115 w 117"/>
                  <a:gd name="T5" fmla="*/ 26 h 129"/>
                  <a:gd name="T6" fmla="*/ 86 w 117"/>
                  <a:gd name="T7" fmla="*/ 9 h 129"/>
                  <a:gd name="T8" fmla="*/ 36 w 117"/>
                  <a:gd name="T9" fmla="*/ 3 h 129"/>
                  <a:gd name="T10" fmla="*/ 15 w 117"/>
                  <a:gd name="T11" fmla="*/ 8 h 129"/>
                  <a:gd name="T12" fmla="*/ 1 w 117"/>
                  <a:gd name="T13" fmla="*/ 18 h 129"/>
                  <a:gd name="T14" fmla="*/ 16 w 117"/>
                  <a:gd name="T15" fmla="*/ 44 h 129"/>
                  <a:gd name="T16" fmla="*/ 42 w 117"/>
                  <a:gd name="T17" fmla="*/ 81 h 129"/>
                  <a:gd name="T18" fmla="*/ 69 w 117"/>
                  <a:gd name="T19" fmla="*/ 115 h 129"/>
                  <a:gd name="T20" fmla="*/ 85 w 117"/>
                  <a:gd name="T21" fmla="*/ 129 h 129"/>
                  <a:gd name="T22" fmla="*/ 86 w 117"/>
                  <a:gd name="T23" fmla="*/ 11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129">
                    <a:moveTo>
                      <a:pt x="86" y="118"/>
                    </a:moveTo>
                    <a:cubicBezTo>
                      <a:pt x="85" y="110"/>
                      <a:pt x="106" y="76"/>
                      <a:pt x="111" y="76"/>
                    </a:cubicBezTo>
                    <a:cubicBezTo>
                      <a:pt x="115" y="76"/>
                      <a:pt x="117" y="43"/>
                      <a:pt x="115" y="26"/>
                    </a:cubicBezTo>
                    <a:cubicBezTo>
                      <a:pt x="99" y="14"/>
                      <a:pt x="86" y="9"/>
                      <a:pt x="86" y="9"/>
                    </a:cubicBezTo>
                    <a:cubicBezTo>
                      <a:pt x="86" y="9"/>
                      <a:pt x="43" y="7"/>
                      <a:pt x="36" y="3"/>
                    </a:cubicBezTo>
                    <a:cubicBezTo>
                      <a:pt x="29" y="0"/>
                      <a:pt x="22" y="14"/>
                      <a:pt x="15" y="8"/>
                    </a:cubicBezTo>
                    <a:cubicBezTo>
                      <a:pt x="9" y="3"/>
                      <a:pt x="0" y="10"/>
                      <a:pt x="1" y="18"/>
                    </a:cubicBezTo>
                    <a:cubicBezTo>
                      <a:pt x="3" y="27"/>
                      <a:pt x="16" y="32"/>
                      <a:pt x="16" y="44"/>
                    </a:cubicBezTo>
                    <a:cubicBezTo>
                      <a:pt x="16" y="56"/>
                      <a:pt x="43" y="74"/>
                      <a:pt x="42" y="81"/>
                    </a:cubicBezTo>
                    <a:cubicBezTo>
                      <a:pt x="42" y="86"/>
                      <a:pt x="59" y="98"/>
                      <a:pt x="69" y="115"/>
                    </a:cubicBezTo>
                    <a:cubicBezTo>
                      <a:pt x="74" y="119"/>
                      <a:pt x="79" y="124"/>
                      <a:pt x="85" y="129"/>
                    </a:cubicBezTo>
                    <a:cubicBezTo>
                      <a:pt x="86" y="124"/>
                      <a:pt x="87" y="120"/>
                      <a:pt x="86" y="118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" name="Freeform 232">
                <a:extLst>
                  <a:ext uri="{FF2B5EF4-FFF2-40B4-BE49-F238E27FC236}">
                    <a16:creationId xmlns:a16="http://schemas.microsoft.com/office/drawing/2014/main" id="{4B56AE5C-3CAA-4C80-B458-426576EF9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213" y="2927349"/>
                <a:ext cx="93663" cy="95250"/>
              </a:xfrm>
              <a:custGeom>
                <a:avLst/>
                <a:gdLst>
                  <a:gd name="T0" fmla="*/ 99 w 172"/>
                  <a:gd name="T1" fmla="*/ 140 h 174"/>
                  <a:gd name="T2" fmla="*/ 73 w 172"/>
                  <a:gd name="T3" fmla="*/ 103 h 174"/>
                  <a:gd name="T4" fmla="*/ 58 w 172"/>
                  <a:gd name="T5" fmla="*/ 77 h 174"/>
                  <a:gd name="T6" fmla="*/ 72 w 172"/>
                  <a:gd name="T7" fmla="*/ 67 h 174"/>
                  <a:gd name="T8" fmla="*/ 93 w 172"/>
                  <a:gd name="T9" fmla="*/ 62 h 174"/>
                  <a:gd name="T10" fmla="*/ 143 w 172"/>
                  <a:gd name="T11" fmla="*/ 68 h 174"/>
                  <a:gd name="T12" fmla="*/ 172 w 172"/>
                  <a:gd name="T13" fmla="*/ 85 h 174"/>
                  <a:gd name="T14" fmla="*/ 170 w 172"/>
                  <a:gd name="T15" fmla="*/ 77 h 174"/>
                  <a:gd name="T16" fmla="*/ 160 w 172"/>
                  <a:gd name="T17" fmla="*/ 51 h 174"/>
                  <a:gd name="T18" fmla="*/ 152 w 172"/>
                  <a:gd name="T19" fmla="*/ 28 h 174"/>
                  <a:gd name="T20" fmla="*/ 140 w 172"/>
                  <a:gd name="T21" fmla="*/ 32 h 174"/>
                  <a:gd name="T22" fmla="*/ 108 w 172"/>
                  <a:gd name="T23" fmla="*/ 23 h 174"/>
                  <a:gd name="T24" fmla="*/ 81 w 172"/>
                  <a:gd name="T25" fmla="*/ 0 h 174"/>
                  <a:gd name="T26" fmla="*/ 62 w 172"/>
                  <a:gd name="T27" fmla="*/ 15 h 174"/>
                  <a:gd name="T28" fmla="*/ 54 w 172"/>
                  <a:gd name="T29" fmla="*/ 33 h 174"/>
                  <a:gd name="T30" fmla="*/ 42 w 172"/>
                  <a:gd name="T31" fmla="*/ 50 h 174"/>
                  <a:gd name="T32" fmla="*/ 22 w 172"/>
                  <a:gd name="T33" fmla="*/ 49 h 174"/>
                  <a:gd name="T34" fmla="*/ 0 w 172"/>
                  <a:gd name="T35" fmla="*/ 54 h 174"/>
                  <a:gd name="T36" fmla="*/ 5 w 172"/>
                  <a:gd name="T37" fmla="*/ 70 h 174"/>
                  <a:gd name="T38" fmla="*/ 30 w 172"/>
                  <a:gd name="T39" fmla="*/ 82 h 174"/>
                  <a:gd name="T40" fmla="*/ 59 w 172"/>
                  <a:gd name="T41" fmla="*/ 134 h 174"/>
                  <a:gd name="T42" fmla="*/ 84 w 172"/>
                  <a:gd name="T43" fmla="*/ 150 h 174"/>
                  <a:gd name="T44" fmla="*/ 112 w 172"/>
                  <a:gd name="T45" fmla="*/ 168 h 174"/>
                  <a:gd name="T46" fmla="*/ 126 w 172"/>
                  <a:gd name="T47" fmla="*/ 174 h 174"/>
                  <a:gd name="T48" fmla="*/ 99 w 172"/>
                  <a:gd name="T49" fmla="*/ 14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74">
                    <a:moveTo>
                      <a:pt x="99" y="140"/>
                    </a:moveTo>
                    <a:cubicBezTo>
                      <a:pt x="100" y="133"/>
                      <a:pt x="73" y="115"/>
                      <a:pt x="73" y="103"/>
                    </a:cubicBezTo>
                    <a:cubicBezTo>
                      <a:pt x="73" y="91"/>
                      <a:pt x="60" y="86"/>
                      <a:pt x="58" y="77"/>
                    </a:cubicBezTo>
                    <a:cubicBezTo>
                      <a:pt x="57" y="69"/>
                      <a:pt x="66" y="62"/>
                      <a:pt x="72" y="67"/>
                    </a:cubicBezTo>
                    <a:cubicBezTo>
                      <a:pt x="79" y="73"/>
                      <a:pt x="86" y="59"/>
                      <a:pt x="93" y="62"/>
                    </a:cubicBezTo>
                    <a:cubicBezTo>
                      <a:pt x="100" y="66"/>
                      <a:pt x="143" y="68"/>
                      <a:pt x="143" y="68"/>
                    </a:cubicBezTo>
                    <a:cubicBezTo>
                      <a:pt x="143" y="68"/>
                      <a:pt x="156" y="73"/>
                      <a:pt x="172" y="85"/>
                    </a:cubicBezTo>
                    <a:cubicBezTo>
                      <a:pt x="171" y="82"/>
                      <a:pt x="171" y="79"/>
                      <a:pt x="170" y="77"/>
                    </a:cubicBezTo>
                    <a:cubicBezTo>
                      <a:pt x="166" y="67"/>
                      <a:pt x="170" y="55"/>
                      <a:pt x="160" y="51"/>
                    </a:cubicBezTo>
                    <a:cubicBezTo>
                      <a:pt x="155" y="48"/>
                      <a:pt x="153" y="38"/>
                      <a:pt x="152" y="28"/>
                    </a:cubicBezTo>
                    <a:cubicBezTo>
                      <a:pt x="147" y="30"/>
                      <a:pt x="143" y="31"/>
                      <a:pt x="140" y="32"/>
                    </a:cubicBezTo>
                    <a:cubicBezTo>
                      <a:pt x="132" y="34"/>
                      <a:pt x="114" y="33"/>
                      <a:pt x="108" y="23"/>
                    </a:cubicBezTo>
                    <a:cubicBezTo>
                      <a:pt x="103" y="16"/>
                      <a:pt x="88" y="5"/>
                      <a:pt x="81" y="0"/>
                    </a:cubicBezTo>
                    <a:cubicBezTo>
                      <a:pt x="78" y="3"/>
                      <a:pt x="66" y="14"/>
                      <a:pt x="62" y="15"/>
                    </a:cubicBezTo>
                    <a:cubicBezTo>
                      <a:pt x="56" y="16"/>
                      <a:pt x="59" y="33"/>
                      <a:pt x="54" y="33"/>
                    </a:cubicBezTo>
                    <a:cubicBezTo>
                      <a:pt x="48" y="33"/>
                      <a:pt x="44" y="45"/>
                      <a:pt x="42" y="50"/>
                    </a:cubicBezTo>
                    <a:cubicBezTo>
                      <a:pt x="41" y="55"/>
                      <a:pt x="28" y="46"/>
                      <a:pt x="22" y="49"/>
                    </a:cubicBezTo>
                    <a:cubicBezTo>
                      <a:pt x="18" y="51"/>
                      <a:pt x="6" y="53"/>
                      <a:pt x="0" y="54"/>
                    </a:cubicBezTo>
                    <a:cubicBezTo>
                      <a:pt x="1" y="61"/>
                      <a:pt x="0" y="70"/>
                      <a:pt x="5" y="70"/>
                    </a:cubicBezTo>
                    <a:cubicBezTo>
                      <a:pt x="14" y="70"/>
                      <a:pt x="30" y="69"/>
                      <a:pt x="30" y="82"/>
                    </a:cubicBezTo>
                    <a:cubicBezTo>
                      <a:pt x="31" y="95"/>
                      <a:pt x="51" y="125"/>
                      <a:pt x="59" y="134"/>
                    </a:cubicBezTo>
                    <a:cubicBezTo>
                      <a:pt x="66" y="144"/>
                      <a:pt x="83" y="142"/>
                      <a:pt x="84" y="150"/>
                    </a:cubicBezTo>
                    <a:cubicBezTo>
                      <a:pt x="85" y="159"/>
                      <a:pt x="98" y="166"/>
                      <a:pt x="112" y="168"/>
                    </a:cubicBezTo>
                    <a:cubicBezTo>
                      <a:pt x="116" y="168"/>
                      <a:pt x="120" y="170"/>
                      <a:pt x="126" y="174"/>
                    </a:cubicBezTo>
                    <a:cubicBezTo>
                      <a:pt x="116" y="157"/>
                      <a:pt x="99" y="145"/>
                      <a:pt x="99" y="14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" name="Freeform 233">
                <a:extLst>
                  <a:ext uri="{FF2B5EF4-FFF2-40B4-BE49-F238E27FC236}">
                    <a16:creationId xmlns:a16="http://schemas.microsoft.com/office/drawing/2014/main" id="{622A4546-ECD9-4AEA-A929-CAD9665F9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5700" y="3025774"/>
                <a:ext cx="33338" cy="74613"/>
              </a:xfrm>
              <a:custGeom>
                <a:avLst/>
                <a:gdLst>
                  <a:gd name="T0" fmla="*/ 41 w 61"/>
                  <a:gd name="T1" fmla="*/ 117 h 137"/>
                  <a:gd name="T2" fmla="*/ 49 w 61"/>
                  <a:gd name="T3" fmla="*/ 103 h 137"/>
                  <a:gd name="T4" fmla="*/ 60 w 61"/>
                  <a:gd name="T5" fmla="*/ 81 h 137"/>
                  <a:gd name="T6" fmla="*/ 61 w 61"/>
                  <a:gd name="T7" fmla="*/ 80 h 137"/>
                  <a:gd name="T8" fmla="*/ 42 w 61"/>
                  <a:gd name="T9" fmla="*/ 57 h 137"/>
                  <a:gd name="T10" fmla="*/ 46 w 61"/>
                  <a:gd name="T11" fmla="*/ 18 h 137"/>
                  <a:gd name="T12" fmla="*/ 18 w 61"/>
                  <a:gd name="T13" fmla="*/ 0 h 137"/>
                  <a:gd name="T14" fmla="*/ 2 w 61"/>
                  <a:gd name="T15" fmla="*/ 27 h 137"/>
                  <a:gd name="T16" fmla="*/ 11 w 61"/>
                  <a:gd name="T17" fmla="*/ 50 h 137"/>
                  <a:gd name="T18" fmla="*/ 10 w 61"/>
                  <a:gd name="T19" fmla="*/ 105 h 137"/>
                  <a:gd name="T20" fmla="*/ 32 w 61"/>
                  <a:gd name="T21" fmla="*/ 137 h 137"/>
                  <a:gd name="T22" fmla="*/ 41 w 61"/>
                  <a:gd name="T23" fmla="*/ 11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137">
                    <a:moveTo>
                      <a:pt x="41" y="117"/>
                    </a:moveTo>
                    <a:cubicBezTo>
                      <a:pt x="48" y="115"/>
                      <a:pt x="44" y="109"/>
                      <a:pt x="49" y="103"/>
                    </a:cubicBezTo>
                    <a:cubicBezTo>
                      <a:pt x="54" y="97"/>
                      <a:pt x="60" y="85"/>
                      <a:pt x="60" y="81"/>
                    </a:cubicBezTo>
                    <a:cubicBezTo>
                      <a:pt x="60" y="81"/>
                      <a:pt x="61" y="81"/>
                      <a:pt x="61" y="80"/>
                    </a:cubicBezTo>
                    <a:cubicBezTo>
                      <a:pt x="51" y="72"/>
                      <a:pt x="44" y="66"/>
                      <a:pt x="42" y="57"/>
                    </a:cubicBezTo>
                    <a:cubicBezTo>
                      <a:pt x="40" y="48"/>
                      <a:pt x="42" y="31"/>
                      <a:pt x="46" y="18"/>
                    </a:cubicBezTo>
                    <a:cubicBezTo>
                      <a:pt x="40" y="14"/>
                      <a:pt x="23" y="0"/>
                      <a:pt x="18" y="0"/>
                    </a:cubicBezTo>
                    <a:cubicBezTo>
                      <a:pt x="13" y="0"/>
                      <a:pt x="4" y="14"/>
                      <a:pt x="2" y="27"/>
                    </a:cubicBezTo>
                    <a:cubicBezTo>
                      <a:pt x="15" y="35"/>
                      <a:pt x="20" y="40"/>
                      <a:pt x="11" y="50"/>
                    </a:cubicBezTo>
                    <a:cubicBezTo>
                      <a:pt x="2" y="61"/>
                      <a:pt x="0" y="96"/>
                      <a:pt x="10" y="105"/>
                    </a:cubicBezTo>
                    <a:cubicBezTo>
                      <a:pt x="20" y="114"/>
                      <a:pt x="23" y="132"/>
                      <a:pt x="32" y="137"/>
                    </a:cubicBezTo>
                    <a:cubicBezTo>
                      <a:pt x="34" y="128"/>
                      <a:pt x="36" y="118"/>
                      <a:pt x="41" y="117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" name="Freeform 234">
                <a:extLst>
                  <a:ext uri="{FF2B5EF4-FFF2-40B4-BE49-F238E27FC236}">
                    <a16:creationId xmlns:a16="http://schemas.microsoft.com/office/drawing/2014/main" id="{7213CE8B-35D2-4327-A923-D07536E4C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3775" y="2862261"/>
                <a:ext cx="130175" cy="68263"/>
              </a:xfrm>
              <a:custGeom>
                <a:avLst/>
                <a:gdLst>
                  <a:gd name="T0" fmla="*/ 202 w 239"/>
                  <a:gd name="T1" fmla="*/ 11 h 125"/>
                  <a:gd name="T2" fmla="*/ 173 w 239"/>
                  <a:gd name="T3" fmla="*/ 0 h 125"/>
                  <a:gd name="T4" fmla="*/ 167 w 239"/>
                  <a:gd name="T5" fmla="*/ 17 h 125"/>
                  <a:gd name="T6" fmla="*/ 139 w 239"/>
                  <a:gd name="T7" fmla="*/ 19 h 125"/>
                  <a:gd name="T8" fmla="*/ 122 w 239"/>
                  <a:gd name="T9" fmla="*/ 33 h 125"/>
                  <a:gd name="T10" fmla="*/ 109 w 239"/>
                  <a:gd name="T11" fmla="*/ 56 h 125"/>
                  <a:gd name="T12" fmla="*/ 96 w 239"/>
                  <a:gd name="T13" fmla="*/ 67 h 125"/>
                  <a:gd name="T14" fmla="*/ 63 w 239"/>
                  <a:gd name="T15" fmla="*/ 74 h 125"/>
                  <a:gd name="T16" fmla="*/ 45 w 239"/>
                  <a:gd name="T17" fmla="*/ 76 h 125"/>
                  <a:gd name="T18" fmla="*/ 25 w 239"/>
                  <a:gd name="T19" fmla="*/ 79 h 125"/>
                  <a:gd name="T20" fmla="*/ 7 w 239"/>
                  <a:gd name="T21" fmla="*/ 74 h 125"/>
                  <a:gd name="T22" fmla="*/ 3 w 239"/>
                  <a:gd name="T23" fmla="*/ 94 h 125"/>
                  <a:gd name="T24" fmla="*/ 20 w 239"/>
                  <a:gd name="T25" fmla="*/ 103 h 125"/>
                  <a:gd name="T26" fmla="*/ 40 w 239"/>
                  <a:gd name="T27" fmla="*/ 108 h 125"/>
                  <a:gd name="T28" fmla="*/ 60 w 239"/>
                  <a:gd name="T29" fmla="*/ 101 h 125"/>
                  <a:gd name="T30" fmla="*/ 85 w 239"/>
                  <a:gd name="T31" fmla="*/ 97 h 125"/>
                  <a:gd name="T32" fmla="*/ 92 w 239"/>
                  <a:gd name="T33" fmla="*/ 113 h 125"/>
                  <a:gd name="T34" fmla="*/ 121 w 239"/>
                  <a:gd name="T35" fmla="*/ 118 h 125"/>
                  <a:gd name="T36" fmla="*/ 157 w 239"/>
                  <a:gd name="T37" fmla="*/ 125 h 125"/>
                  <a:gd name="T38" fmla="*/ 185 w 239"/>
                  <a:gd name="T39" fmla="*/ 113 h 125"/>
                  <a:gd name="T40" fmla="*/ 207 w 239"/>
                  <a:gd name="T41" fmla="*/ 105 h 125"/>
                  <a:gd name="T42" fmla="*/ 207 w 239"/>
                  <a:gd name="T43" fmla="*/ 105 h 125"/>
                  <a:gd name="T44" fmla="*/ 212 w 239"/>
                  <a:gd name="T45" fmla="*/ 96 h 125"/>
                  <a:gd name="T46" fmla="*/ 217 w 239"/>
                  <a:gd name="T47" fmla="*/ 80 h 125"/>
                  <a:gd name="T48" fmla="*/ 221 w 239"/>
                  <a:gd name="T49" fmla="*/ 65 h 125"/>
                  <a:gd name="T50" fmla="*/ 235 w 239"/>
                  <a:gd name="T51" fmla="*/ 56 h 125"/>
                  <a:gd name="T52" fmla="*/ 239 w 239"/>
                  <a:gd name="T53" fmla="*/ 46 h 125"/>
                  <a:gd name="T54" fmla="*/ 227 w 239"/>
                  <a:gd name="T55" fmla="*/ 15 h 125"/>
                  <a:gd name="T56" fmla="*/ 202 w 239"/>
                  <a:gd name="T57" fmla="*/ 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9" h="125">
                    <a:moveTo>
                      <a:pt x="202" y="11"/>
                    </a:moveTo>
                    <a:cubicBezTo>
                      <a:pt x="194" y="0"/>
                      <a:pt x="173" y="0"/>
                      <a:pt x="173" y="0"/>
                    </a:cubicBezTo>
                    <a:cubicBezTo>
                      <a:pt x="173" y="0"/>
                      <a:pt x="170" y="11"/>
                      <a:pt x="167" y="17"/>
                    </a:cubicBezTo>
                    <a:cubicBezTo>
                      <a:pt x="165" y="23"/>
                      <a:pt x="149" y="22"/>
                      <a:pt x="139" y="19"/>
                    </a:cubicBezTo>
                    <a:cubicBezTo>
                      <a:pt x="136" y="24"/>
                      <a:pt x="124" y="27"/>
                      <a:pt x="122" y="33"/>
                    </a:cubicBezTo>
                    <a:cubicBezTo>
                      <a:pt x="120" y="41"/>
                      <a:pt x="104" y="36"/>
                      <a:pt x="109" y="56"/>
                    </a:cubicBezTo>
                    <a:cubicBezTo>
                      <a:pt x="114" y="76"/>
                      <a:pt x="101" y="70"/>
                      <a:pt x="96" y="67"/>
                    </a:cubicBezTo>
                    <a:cubicBezTo>
                      <a:pt x="91" y="65"/>
                      <a:pt x="69" y="68"/>
                      <a:pt x="63" y="74"/>
                    </a:cubicBezTo>
                    <a:cubicBezTo>
                      <a:pt x="58" y="81"/>
                      <a:pt x="50" y="79"/>
                      <a:pt x="45" y="76"/>
                    </a:cubicBezTo>
                    <a:cubicBezTo>
                      <a:pt x="40" y="73"/>
                      <a:pt x="30" y="71"/>
                      <a:pt x="25" y="79"/>
                    </a:cubicBezTo>
                    <a:cubicBezTo>
                      <a:pt x="21" y="88"/>
                      <a:pt x="13" y="73"/>
                      <a:pt x="7" y="74"/>
                    </a:cubicBezTo>
                    <a:cubicBezTo>
                      <a:pt x="0" y="74"/>
                      <a:pt x="3" y="90"/>
                      <a:pt x="3" y="94"/>
                    </a:cubicBezTo>
                    <a:cubicBezTo>
                      <a:pt x="3" y="97"/>
                      <a:pt x="13" y="107"/>
                      <a:pt x="20" y="103"/>
                    </a:cubicBezTo>
                    <a:cubicBezTo>
                      <a:pt x="26" y="100"/>
                      <a:pt x="34" y="104"/>
                      <a:pt x="40" y="108"/>
                    </a:cubicBezTo>
                    <a:cubicBezTo>
                      <a:pt x="45" y="113"/>
                      <a:pt x="56" y="105"/>
                      <a:pt x="60" y="101"/>
                    </a:cubicBezTo>
                    <a:cubicBezTo>
                      <a:pt x="63" y="97"/>
                      <a:pt x="83" y="97"/>
                      <a:pt x="85" y="97"/>
                    </a:cubicBezTo>
                    <a:cubicBezTo>
                      <a:pt x="87" y="97"/>
                      <a:pt x="88" y="110"/>
                      <a:pt x="92" y="113"/>
                    </a:cubicBezTo>
                    <a:cubicBezTo>
                      <a:pt x="95" y="115"/>
                      <a:pt x="109" y="117"/>
                      <a:pt x="121" y="118"/>
                    </a:cubicBezTo>
                    <a:cubicBezTo>
                      <a:pt x="133" y="118"/>
                      <a:pt x="151" y="125"/>
                      <a:pt x="157" y="125"/>
                    </a:cubicBezTo>
                    <a:cubicBezTo>
                      <a:pt x="162" y="125"/>
                      <a:pt x="172" y="113"/>
                      <a:pt x="185" y="113"/>
                    </a:cubicBezTo>
                    <a:cubicBezTo>
                      <a:pt x="197" y="113"/>
                      <a:pt x="205" y="104"/>
                      <a:pt x="207" y="105"/>
                    </a:cubicBezTo>
                    <a:cubicBezTo>
                      <a:pt x="207" y="105"/>
                      <a:pt x="207" y="105"/>
                      <a:pt x="207" y="105"/>
                    </a:cubicBezTo>
                    <a:cubicBezTo>
                      <a:pt x="208" y="101"/>
                      <a:pt x="209" y="97"/>
                      <a:pt x="212" y="96"/>
                    </a:cubicBezTo>
                    <a:cubicBezTo>
                      <a:pt x="217" y="96"/>
                      <a:pt x="213" y="85"/>
                      <a:pt x="217" y="80"/>
                    </a:cubicBezTo>
                    <a:cubicBezTo>
                      <a:pt x="221" y="75"/>
                      <a:pt x="214" y="65"/>
                      <a:pt x="221" y="65"/>
                    </a:cubicBezTo>
                    <a:cubicBezTo>
                      <a:pt x="228" y="66"/>
                      <a:pt x="235" y="67"/>
                      <a:pt x="235" y="56"/>
                    </a:cubicBezTo>
                    <a:cubicBezTo>
                      <a:pt x="235" y="52"/>
                      <a:pt x="237" y="49"/>
                      <a:pt x="239" y="46"/>
                    </a:cubicBezTo>
                    <a:cubicBezTo>
                      <a:pt x="232" y="34"/>
                      <a:pt x="227" y="15"/>
                      <a:pt x="227" y="15"/>
                    </a:cubicBezTo>
                    <a:cubicBezTo>
                      <a:pt x="227" y="15"/>
                      <a:pt x="211" y="22"/>
                      <a:pt x="202" y="11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" name="Freeform 235">
                <a:extLst>
                  <a:ext uri="{FF2B5EF4-FFF2-40B4-BE49-F238E27FC236}">
                    <a16:creationId xmlns:a16="http://schemas.microsoft.com/office/drawing/2014/main" id="{00C77990-F856-4519-A212-DD893FB18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870199"/>
                <a:ext cx="112713" cy="76200"/>
              </a:xfrm>
              <a:custGeom>
                <a:avLst/>
                <a:gdLst>
                  <a:gd name="T0" fmla="*/ 202 w 209"/>
                  <a:gd name="T1" fmla="*/ 26 h 138"/>
                  <a:gd name="T2" fmla="*/ 194 w 209"/>
                  <a:gd name="T3" fmla="*/ 21 h 138"/>
                  <a:gd name="T4" fmla="*/ 174 w 209"/>
                  <a:gd name="T5" fmla="*/ 12 h 138"/>
                  <a:gd name="T6" fmla="*/ 144 w 209"/>
                  <a:gd name="T7" fmla="*/ 1 h 138"/>
                  <a:gd name="T8" fmla="*/ 114 w 209"/>
                  <a:gd name="T9" fmla="*/ 24 h 138"/>
                  <a:gd name="T10" fmla="*/ 80 w 209"/>
                  <a:gd name="T11" fmla="*/ 36 h 138"/>
                  <a:gd name="T12" fmla="*/ 37 w 209"/>
                  <a:gd name="T13" fmla="*/ 36 h 138"/>
                  <a:gd name="T14" fmla="*/ 32 w 209"/>
                  <a:gd name="T15" fmla="*/ 30 h 138"/>
                  <a:gd name="T16" fmla="*/ 28 w 209"/>
                  <a:gd name="T17" fmla="*/ 40 h 138"/>
                  <a:gd name="T18" fmla="*/ 14 w 209"/>
                  <a:gd name="T19" fmla="*/ 49 h 138"/>
                  <a:gd name="T20" fmla="*/ 10 w 209"/>
                  <a:gd name="T21" fmla="*/ 64 h 138"/>
                  <a:gd name="T22" fmla="*/ 5 w 209"/>
                  <a:gd name="T23" fmla="*/ 80 h 138"/>
                  <a:gd name="T24" fmla="*/ 0 w 209"/>
                  <a:gd name="T25" fmla="*/ 89 h 138"/>
                  <a:gd name="T26" fmla="*/ 8 w 209"/>
                  <a:gd name="T27" fmla="*/ 103 h 138"/>
                  <a:gd name="T28" fmla="*/ 7 w 209"/>
                  <a:gd name="T29" fmla="*/ 104 h 138"/>
                  <a:gd name="T30" fmla="*/ 34 w 209"/>
                  <a:gd name="T31" fmla="*/ 127 h 138"/>
                  <a:gd name="T32" fmla="*/ 66 w 209"/>
                  <a:gd name="T33" fmla="*/ 136 h 138"/>
                  <a:gd name="T34" fmla="*/ 111 w 209"/>
                  <a:gd name="T35" fmla="*/ 120 h 138"/>
                  <a:gd name="T36" fmla="*/ 125 w 209"/>
                  <a:gd name="T37" fmla="*/ 125 h 138"/>
                  <a:gd name="T38" fmla="*/ 134 w 209"/>
                  <a:gd name="T39" fmla="*/ 126 h 138"/>
                  <a:gd name="T40" fmla="*/ 153 w 209"/>
                  <a:gd name="T41" fmla="*/ 111 h 138"/>
                  <a:gd name="T42" fmla="*/ 182 w 209"/>
                  <a:gd name="T43" fmla="*/ 54 h 138"/>
                  <a:gd name="T44" fmla="*/ 204 w 209"/>
                  <a:gd name="T45" fmla="*/ 39 h 138"/>
                  <a:gd name="T46" fmla="*/ 202 w 209"/>
                  <a:gd name="T47" fmla="*/ 2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38">
                    <a:moveTo>
                      <a:pt x="202" y="26"/>
                    </a:moveTo>
                    <a:cubicBezTo>
                      <a:pt x="199" y="25"/>
                      <a:pt x="196" y="23"/>
                      <a:pt x="194" y="21"/>
                    </a:cubicBezTo>
                    <a:cubicBezTo>
                      <a:pt x="185" y="19"/>
                      <a:pt x="176" y="16"/>
                      <a:pt x="174" y="12"/>
                    </a:cubicBezTo>
                    <a:cubicBezTo>
                      <a:pt x="169" y="6"/>
                      <a:pt x="147" y="3"/>
                      <a:pt x="144" y="1"/>
                    </a:cubicBezTo>
                    <a:cubicBezTo>
                      <a:pt x="141" y="0"/>
                      <a:pt x="121" y="24"/>
                      <a:pt x="114" y="24"/>
                    </a:cubicBezTo>
                    <a:cubicBezTo>
                      <a:pt x="108" y="24"/>
                      <a:pt x="80" y="27"/>
                      <a:pt x="80" y="36"/>
                    </a:cubicBezTo>
                    <a:cubicBezTo>
                      <a:pt x="80" y="45"/>
                      <a:pt x="46" y="46"/>
                      <a:pt x="37" y="36"/>
                    </a:cubicBezTo>
                    <a:cubicBezTo>
                      <a:pt x="35" y="34"/>
                      <a:pt x="34" y="32"/>
                      <a:pt x="32" y="30"/>
                    </a:cubicBezTo>
                    <a:cubicBezTo>
                      <a:pt x="30" y="33"/>
                      <a:pt x="28" y="36"/>
                      <a:pt x="28" y="40"/>
                    </a:cubicBezTo>
                    <a:cubicBezTo>
                      <a:pt x="28" y="51"/>
                      <a:pt x="21" y="50"/>
                      <a:pt x="14" y="49"/>
                    </a:cubicBezTo>
                    <a:cubicBezTo>
                      <a:pt x="7" y="49"/>
                      <a:pt x="14" y="59"/>
                      <a:pt x="10" y="64"/>
                    </a:cubicBezTo>
                    <a:cubicBezTo>
                      <a:pt x="6" y="69"/>
                      <a:pt x="10" y="80"/>
                      <a:pt x="5" y="80"/>
                    </a:cubicBezTo>
                    <a:cubicBezTo>
                      <a:pt x="2" y="81"/>
                      <a:pt x="1" y="85"/>
                      <a:pt x="0" y="89"/>
                    </a:cubicBezTo>
                    <a:cubicBezTo>
                      <a:pt x="2" y="91"/>
                      <a:pt x="8" y="103"/>
                      <a:pt x="8" y="103"/>
                    </a:cubicBezTo>
                    <a:cubicBezTo>
                      <a:pt x="8" y="103"/>
                      <a:pt x="7" y="104"/>
                      <a:pt x="7" y="104"/>
                    </a:cubicBezTo>
                    <a:cubicBezTo>
                      <a:pt x="14" y="109"/>
                      <a:pt x="29" y="120"/>
                      <a:pt x="34" y="127"/>
                    </a:cubicBezTo>
                    <a:cubicBezTo>
                      <a:pt x="40" y="137"/>
                      <a:pt x="58" y="138"/>
                      <a:pt x="66" y="136"/>
                    </a:cubicBezTo>
                    <a:cubicBezTo>
                      <a:pt x="75" y="133"/>
                      <a:pt x="111" y="120"/>
                      <a:pt x="111" y="120"/>
                    </a:cubicBezTo>
                    <a:cubicBezTo>
                      <a:pt x="111" y="120"/>
                      <a:pt x="120" y="123"/>
                      <a:pt x="125" y="125"/>
                    </a:cubicBezTo>
                    <a:cubicBezTo>
                      <a:pt x="126" y="125"/>
                      <a:pt x="130" y="126"/>
                      <a:pt x="134" y="126"/>
                    </a:cubicBezTo>
                    <a:cubicBezTo>
                      <a:pt x="137" y="123"/>
                      <a:pt x="145" y="121"/>
                      <a:pt x="153" y="111"/>
                    </a:cubicBezTo>
                    <a:cubicBezTo>
                      <a:pt x="163" y="99"/>
                      <a:pt x="178" y="58"/>
                      <a:pt x="182" y="54"/>
                    </a:cubicBezTo>
                    <a:cubicBezTo>
                      <a:pt x="187" y="51"/>
                      <a:pt x="198" y="44"/>
                      <a:pt x="204" y="39"/>
                    </a:cubicBezTo>
                    <a:cubicBezTo>
                      <a:pt x="209" y="34"/>
                      <a:pt x="208" y="29"/>
                      <a:pt x="202" y="26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" name="Freeform 241">
                <a:extLst>
                  <a:ext uri="{FF2B5EF4-FFF2-40B4-BE49-F238E27FC236}">
                    <a16:creationId xmlns:a16="http://schemas.microsoft.com/office/drawing/2014/main" id="{585DD53B-9A73-4E6B-ABFF-654A2C133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7925" y="2879724"/>
                <a:ext cx="158750" cy="119063"/>
              </a:xfrm>
              <a:custGeom>
                <a:avLst/>
                <a:gdLst>
                  <a:gd name="T0" fmla="*/ 261 w 292"/>
                  <a:gd name="T1" fmla="*/ 147 h 220"/>
                  <a:gd name="T2" fmla="*/ 249 w 292"/>
                  <a:gd name="T3" fmla="*/ 138 h 220"/>
                  <a:gd name="T4" fmla="*/ 250 w 292"/>
                  <a:gd name="T5" fmla="*/ 137 h 220"/>
                  <a:gd name="T6" fmla="*/ 244 w 292"/>
                  <a:gd name="T7" fmla="*/ 95 h 220"/>
                  <a:gd name="T8" fmla="*/ 224 w 292"/>
                  <a:gd name="T9" fmla="*/ 42 h 220"/>
                  <a:gd name="T10" fmla="*/ 203 w 292"/>
                  <a:gd name="T11" fmla="*/ 0 h 220"/>
                  <a:gd name="T12" fmla="*/ 187 w 292"/>
                  <a:gd name="T13" fmla="*/ 9 h 220"/>
                  <a:gd name="T14" fmla="*/ 169 w 292"/>
                  <a:gd name="T15" fmla="*/ 20 h 220"/>
                  <a:gd name="T16" fmla="*/ 153 w 292"/>
                  <a:gd name="T17" fmla="*/ 22 h 220"/>
                  <a:gd name="T18" fmla="*/ 139 w 292"/>
                  <a:gd name="T19" fmla="*/ 27 h 220"/>
                  <a:gd name="T20" fmla="*/ 120 w 292"/>
                  <a:gd name="T21" fmla="*/ 20 h 220"/>
                  <a:gd name="T22" fmla="*/ 87 w 292"/>
                  <a:gd name="T23" fmla="*/ 13 h 220"/>
                  <a:gd name="T24" fmla="*/ 75 w 292"/>
                  <a:gd name="T25" fmla="*/ 15 h 220"/>
                  <a:gd name="T26" fmla="*/ 72 w 292"/>
                  <a:gd name="T27" fmla="*/ 23 h 220"/>
                  <a:gd name="T28" fmla="*/ 50 w 292"/>
                  <a:gd name="T29" fmla="*/ 38 h 220"/>
                  <a:gd name="T30" fmla="*/ 21 w 292"/>
                  <a:gd name="T31" fmla="*/ 95 h 220"/>
                  <a:gd name="T32" fmla="*/ 1 w 292"/>
                  <a:gd name="T33" fmla="*/ 112 h 220"/>
                  <a:gd name="T34" fmla="*/ 13 w 292"/>
                  <a:gd name="T35" fmla="*/ 134 h 220"/>
                  <a:gd name="T36" fmla="*/ 23 w 292"/>
                  <a:gd name="T37" fmla="*/ 147 h 220"/>
                  <a:gd name="T38" fmla="*/ 27 w 292"/>
                  <a:gd name="T39" fmla="*/ 170 h 220"/>
                  <a:gd name="T40" fmla="*/ 63 w 292"/>
                  <a:gd name="T41" fmla="*/ 182 h 220"/>
                  <a:gd name="T42" fmla="*/ 65 w 292"/>
                  <a:gd name="T43" fmla="*/ 199 h 220"/>
                  <a:gd name="T44" fmla="*/ 83 w 292"/>
                  <a:gd name="T45" fmla="*/ 213 h 220"/>
                  <a:gd name="T46" fmla="*/ 118 w 292"/>
                  <a:gd name="T47" fmla="*/ 217 h 220"/>
                  <a:gd name="T48" fmla="*/ 152 w 292"/>
                  <a:gd name="T49" fmla="*/ 219 h 220"/>
                  <a:gd name="T50" fmla="*/ 175 w 292"/>
                  <a:gd name="T51" fmla="*/ 208 h 220"/>
                  <a:gd name="T52" fmla="*/ 213 w 292"/>
                  <a:gd name="T53" fmla="*/ 200 h 220"/>
                  <a:gd name="T54" fmla="*/ 239 w 292"/>
                  <a:gd name="T55" fmla="*/ 209 h 220"/>
                  <a:gd name="T56" fmla="*/ 258 w 292"/>
                  <a:gd name="T57" fmla="*/ 219 h 220"/>
                  <a:gd name="T58" fmla="*/ 258 w 292"/>
                  <a:gd name="T59" fmla="*/ 200 h 220"/>
                  <a:gd name="T60" fmla="*/ 274 w 292"/>
                  <a:gd name="T61" fmla="*/ 169 h 220"/>
                  <a:gd name="T62" fmla="*/ 291 w 292"/>
                  <a:gd name="T63" fmla="*/ 149 h 220"/>
                  <a:gd name="T64" fmla="*/ 291 w 292"/>
                  <a:gd name="T65" fmla="*/ 147 h 220"/>
                  <a:gd name="T66" fmla="*/ 279 w 292"/>
                  <a:gd name="T67" fmla="*/ 138 h 220"/>
                  <a:gd name="T68" fmla="*/ 261 w 292"/>
                  <a:gd name="T69" fmla="*/ 14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2" h="220">
                    <a:moveTo>
                      <a:pt x="261" y="147"/>
                    </a:moveTo>
                    <a:cubicBezTo>
                      <a:pt x="255" y="146"/>
                      <a:pt x="246" y="142"/>
                      <a:pt x="249" y="138"/>
                    </a:cubicBezTo>
                    <a:cubicBezTo>
                      <a:pt x="249" y="138"/>
                      <a:pt x="250" y="137"/>
                      <a:pt x="250" y="137"/>
                    </a:cubicBezTo>
                    <a:cubicBezTo>
                      <a:pt x="241" y="128"/>
                      <a:pt x="239" y="101"/>
                      <a:pt x="244" y="95"/>
                    </a:cubicBezTo>
                    <a:cubicBezTo>
                      <a:pt x="251" y="86"/>
                      <a:pt x="233" y="54"/>
                      <a:pt x="224" y="42"/>
                    </a:cubicBezTo>
                    <a:cubicBezTo>
                      <a:pt x="220" y="37"/>
                      <a:pt x="211" y="18"/>
                      <a:pt x="203" y="0"/>
                    </a:cubicBezTo>
                    <a:cubicBezTo>
                      <a:pt x="195" y="3"/>
                      <a:pt x="188" y="6"/>
                      <a:pt x="187" y="9"/>
                    </a:cubicBezTo>
                    <a:cubicBezTo>
                      <a:pt x="184" y="14"/>
                      <a:pt x="175" y="20"/>
                      <a:pt x="169" y="20"/>
                    </a:cubicBezTo>
                    <a:cubicBezTo>
                      <a:pt x="163" y="20"/>
                      <a:pt x="158" y="17"/>
                      <a:pt x="153" y="22"/>
                    </a:cubicBezTo>
                    <a:cubicBezTo>
                      <a:pt x="148" y="28"/>
                      <a:pt x="141" y="30"/>
                      <a:pt x="139" y="27"/>
                    </a:cubicBezTo>
                    <a:cubicBezTo>
                      <a:pt x="136" y="23"/>
                      <a:pt x="126" y="20"/>
                      <a:pt x="120" y="20"/>
                    </a:cubicBezTo>
                    <a:cubicBezTo>
                      <a:pt x="113" y="20"/>
                      <a:pt x="92" y="13"/>
                      <a:pt x="87" y="13"/>
                    </a:cubicBezTo>
                    <a:cubicBezTo>
                      <a:pt x="84" y="13"/>
                      <a:pt x="80" y="14"/>
                      <a:pt x="75" y="15"/>
                    </a:cubicBezTo>
                    <a:cubicBezTo>
                      <a:pt x="76" y="17"/>
                      <a:pt x="75" y="20"/>
                      <a:pt x="72" y="23"/>
                    </a:cubicBezTo>
                    <a:cubicBezTo>
                      <a:pt x="66" y="28"/>
                      <a:pt x="55" y="35"/>
                      <a:pt x="50" y="38"/>
                    </a:cubicBezTo>
                    <a:cubicBezTo>
                      <a:pt x="46" y="42"/>
                      <a:pt x="31" y="83"/>
                      <a:pt x="21" y="95"/>
                    </a:cubicBezTo>
                    <a:cubicBezTo>
                      <a:pt x="11" y="106"/>
                      <a:pt x="2" y="108"/>
                      <a:pt x="1" y="112"/>
                    </a:cubicBezTo>
                    <a:cubicBezTo>
                      <a:pt x="0" y="116"/>
                      <a:pt x="13" y="127"/>
                      <a:pt x="13" y="134"/>
                    </a:cubicBezTo>
                    <a:cubicBezTo>
                      <a:pt x="13" y="140"/>
                      <a:pt x="15" y="147"/>
                      <a:pt x="23" y="147"/>
                    </a:cubicBezTo>
                    <a:cubicBezTo>
                      <a:pt x="31" y="147"/>
                      <a:pt x="22" y="168"/>
                      <a:pt x="27" y="170"/>
                    </a:cubicBezTo>
                    <a:cubicBezTo>
                      <a:pt x="33" y="172"/>
                      <a:pt x="63" y="174"/>
                      <a:pt x="63" y="182"/>
                    </a:cubicBezTo>
                    <a:cubicBezTo>
                      <a:pt x="63" y="189"/>
                      <a:pt x="67" y="194"/>
                      <a:pt x="65" y="199"/>
                    </a:cubicBezTo>
                    <a:cubicBezTo>
                      <a:pt x="74" y="200"/>
                      <a:pt x="80" y="214"/>
                      <a:pt x="83" y="213"/>
                    </a:cubicBezTo>
                    <a:cubicBezTo>
                      <a:pt x="87" y="212"/>
                      <a:pt x="113" y="219"/>
                      <a:pt x="118" y="217"/>
                    </a:cubicBezTo>
                    <a:cubicBezTo>
                      <a:pt x="122" y="216"/>
                      <a:pt x="144" y="217"/>
                      <a:pt x="152" y="219"/>
                    </a:cubicBezTo>
                    <a:cubicBezTo>
                      <a:pt x="160" y="220"/>
                      <a:pt x="168" y="215"/>
                      <a:pt x="175" y="208"/>
                    </a:cubicBezTo>
                    <a:cubicBezTo>
                      <a:pt x="181" y="200"/>
                      <a:pt x="205" y="199"/>
                      <a:pt x="213" y="200"/>
                    </a:cubicBezTo>
                    <a:cubicBezTo>
                      <a:pt x="220" y="201"/>
                      <a:pt x="236" y="203"/>
                      <a:pt x="239" y="209"/>
                    </a:cubicBezTo>
                    <a:cubicBezTo>
                      <a:pt x="240" y="212"/>
                      <a:pt x="249" y="216"/>
                      <a:pt x="258" y="219"/>
                    </a:cubicBezTo>
                    <a:cubicBezTo>
                      <a:pt x="259" y="214"/>
                      <a:pt x="258" y="207"/>
                      <a:pt x="258" y="200"/>
                    </a:cubicBezTo>
                    <a:cubicBezTo>
                      <a:pt x="258" y="188"/>
                      <a:pt x="264" y="171"/>
                      <a:pt x="274" y="169"/>
                    </a:cubicBezTo>
                    <a:cubicBezTo>
                      <a:pt x="284" y="168"/>
                      <a:pt x="292" y="168"/>
                      <a:pt x="291" y="149"/>
                    </a:cubicBezTo>
                    <a:cubicBezTo>
                      <a:pt x="291" y="148"/>
                      <a:pt x="291" y="148"/>
                      <a:pt x="291" y="147"/>
                    </a:cubicBezTo>
                    <a:cubicBezTo>
                      <a:pt x="286" y="142"/>
                      <a:pt x="281" y="138"/>
                      <a:pt x="279" y="138"/>
                    </a:cubicBezTo>
                    <a:cubicBezTo>
                      <a:pt x="276" y="138"/>
                      <a:pt x="264" y="147"/>
                      <a:pt x="261" y="147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" name="Freeform 243">
                <a:extLst>
                  <a:ext uri="{FF2B5EF4-FFF2-40B4-BE49-F238E27FC236}">
                    <a16:creationId xmlns:a16="http://schemas.microsoft.com/office/drawing/2014/main" id="{5F35BBBF-1A0A-4C2C-935C-8A1BEB8BB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8088" y="2987674"/>
                <a:ext cx="109538" cy="69850"/>
              </a:xfrm>
              <a:custGeom>
                <a:avLst/>
                <a:gdLst>
                  <a:gd name="T0" fmla="*/ 158 w 203"/>
                  <a:gd name="T1" fmla="*/ 1 h 128"/>
                  <a:gd name="T2" fmla="*/ 120 w 203"/>
                  <a:gd name="T3" fmla="*/ 9 h 128"/>
                  <a:gd name="T4" fmla="*/ 97 w 203"/>
                  <a:gd name="T5" fmla="*/ 20 h 128"/>
                  <a:gd name="T6" fmla="*/ 63 w 203"/>
                  <a:gd name="T7" fmla="*/ 18 h 128"/>
                  <a:gd name="T8" fmla="*/ 28 w 203"/>
                  <a:gd name="T9" fmla="*/ 14 h 128"/>
                  <a:gd name="T10" fmla="*/ 10 w 203"/>
                  <a:gd name="T11" fmla="*/ 0 h 128"/>
                  <a:gd name="T12" fmla="*/ 7 w 203"/>
                  <a:gd name="T13" fmla="*/ 3 h 128"/>
                  <a:gd name="T14" fmla="*/ 7 w 203"/>
                  <a:gd name="T15" fmla="*/ 29 h 128"/>
                  <a:gd name="T16" fmla="*/ 17 w 203"/>
                  <a:gd name="T17" fmla="*/ 53 h 128"/>
                  <a:gd name="T18" fmla="*/ 7 w 203"/>
                  <a:gd name="T19" fmla="*/ 68 h 128"/>
                  <a:gd name="T20" fmla="*/ 7 w 203"/>
                  <a:gd name="T21" fmla="*/ 86 h 128"/>
                  <a:gd name="T22" fmla="*/ 25 w 203"/>
                  <a:gd name="T23" fmla="*/ 110 h 128"/>
                  <a:gd name="T24" fmla="*/ 31 w 203"/>
                  <a:gd name="T25" fmla="*/ 121 h 128"/>
                  <a:gd name="T26" fmla="*/ 74 w 203"/>
                  <a:gd name="T27" fmla="*/ 121 h 128"/>
                  <a:gd name="T28" fmla="*/ 108 w 203"/>
                  <a:gd name="T29" fmla="*/ 128 h 128"/>
                  <a:gd name="T30" fmla="*/ 121 w 203"/>
                  <a:gd name="T31" fmla="*/ 119 h 128"/>
                  <a:gd name="T32" fmla="*/ 136 w 203"/>
                  <a:gd name="T33" fmla="*/ 110 h 128"/>
                  <a:gd name="T34" fmla="*/ 136 w 203"/>
                  <a:gd name="T35" fmla="*/ 100 h 128"/>
                  <a:gd name="T36" fmla="*/ 169 w 203"/>
                  <a:gd name="T37" fmla="*/ 100 h 128"/>
                  <a:gd name="T38" fmla="*/ 182 w 203"/>
                  <a:gd name="T39" fmla="*/ 97 h 128"/>
                  <a:gd name="T40" fmla="*/ 177 w 203"/>
                  <a:gd name="T41" fmla="*/ 89 h 128"/>
                  <a:gd name="T42" fmla="*/ 171 w 203"/>
                  <a:gd name="T43" fmla="*/ 60 h 128"/>
                  <a:gd name="T44" fmla="*/ 196 w 203"/>
                  <a:gd name="T45" fmla="*/ 28 h 128"/>
                  <a:gd name="T46" fmla="*/ 203 w 203"/>
                  <a:gd name="T47" fmla="*/ 20 h 128"/>
                  <a:gd name="T48" fmla="*/ 184 w 203"/>
                  <a:gd name="T49" fmla="*/ 10 h 128"/>
                  <a:gd name="T50" fmla="*/ 158 w 203"/>
                  <a:gd name="T51" fmla="*/ 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28">
                    <a:moveTo>
                      <a:pt x="158" y="1"/>
                    </a:moveTo>
                    <a:cubicBezTo>
                      <a:pt x="150" y="0"/>
                      <a:pt x="126" y="1"/>
                      <a:pt x="120" y="9"/>
                    </a:cubicBezTo>
                    <a:cubicBezTo>
                      <a:pt x="113" y="16"/>
                      <a:pt x="105" y="21"/>
                      <a:pt x="97" y="20"/>
                    </a:cubicBezTo>
                    <a:cubicBezTo>
                      <a:pt x="89" y="18"/>
                      <a:pt x="67" y="17"/>
                      <a:pt x="63" y="18"/>
                    </a:cubicBezTo>
                    <a:cubicBezTo>
                      <a:pt x="58" y="20"/>
                      <a:pt x="32" y="13"/>
                      <a:pt x="28" y="14"/>
                    </a:cubicBezTo>
                    <a:cubicBezTo>
                      <a:pt x="25" y="15"/>
                      <a:pt x="19" y="1"/>
                      <a:pt x="10" y="0"/>
                    </a:cubicBezTo>
                    <a:cubicBezTo>
                      <a:pt x="10" y="1"/>
                      <a:pt x="9" y="2"/>
                      <a:pt x="7" y="3"/>
                    </a:cubicBezTo>
                    <a:cubicBezTo>
                      <a:pt x="1" y="8"/>
                      <a:pt x="0" y="21"/>
                      <a:pt x="7" y="29"/>
                    </a:cubicBezTo>
                    <a:cubicBezTo>
                      <a:pt x="15" y="36"/>
                      <a:pt x="24" y="53"/>
                      <a:pt x="17" y="53"/>
                    </a:cubicBezTo>
                    <a:cubicBezTo>
                      <a:pt x="11" y="53"/>
                      <a:pt x="6" y="63"/>
                      <a:pt x="7" y="68"/>
                    </a:cubicBezTo>
                    <a:cubicBezTo>
                      <a:pt x="7" y="73"/>
                      <a:pt x="5" y="84"/>
                      <a:pt x="7" y="86"/>
                    </a:cubicBezTo>
                    <a:cubicBezTo>
                      <a:pt x="9" y="89"/>
                      <a:pt x="24" y="105"/>
                      <a:pt x="25" y="110"/>
                    </a:cubicBezTo>
                    <a:cubicBezTo>
                      <a:pt x="25" y="114"/>
                      <a:pt x="31" y="117"/>
                      <a:pt x="31" y="121"/>
                    </a:cubicBezTo>
                    <a:cubicBezTo>
                      <a:pt x="43" y="119"/>
                      <a:pt x="68" y="118"/>
                      <a:pt x="74" y="121"/>
                    </a:cubicBezTo>
                    <a:cubicBezTo>
                      <a:pt x="82" y="126"/>
                      <a:pt x="108" y="128"/>
                      <a:pt x="108" y="128"/>
                    </a:cubicBezTo>
                    <a:cubicBezTo>
                      <a:pt x="116" y="128"/>
                      <a:pt x="123" y="124"/>
                      <a:pt x="121" y="119"/>
                    </a:cubicBezTo>
                    <a:cubicBezTo>
                      <a:pt x="119" y="114"/>
                      <a:pt x="129" y="111"/>
                      <a:pt x="136" y="110"/>
                    </a:cubicBezTo>
                    <a:cubicBezTo>
                      <a:pt x="135" y="105"/>
                      <a:pt x="134" y="101"/>
                      <a:pt x="136" y="100"/>
                    </a:cubicBezTo>
                    <a:cubicBezTo>
                      <a:pt x="139" y="98"/>
                      <a:pt x="160" y="95"/>
                      <a:pt x="169" y="100"/>
                    </a:cubicBezTo>
                    <a:cubicBezTo>
                      <a:pt x="173" y="103"/>
                      <a:pt x="178" y="100"/>
                      <a:pt x="182" y="97"/>
                    </a:cubicBezTo>
                    <a:cubicBezTo>
                      <a:pt x="181" y="93"/>
                      <a:pt x="179" y="89"/>
                      <a:pt x="177" y="89"/>
                    </a:cubicBezTo>
                    <a:cubicBezTo>
                      <a:pt x="172" y="87"/>
                      <a:pt x="164" y="62"/>
                      <a:pt x="171" y="60"/>
                    </a:cubicBezTo>
                    <a:cubicBezTo>
                      <a:pt x="177" y="59"/>
                      <a:pt x="186" y="32"/>
                      <a:pt x="196" y="28"/>
                    </a:cubicBezTo>
                    <a:cubicBezTo>
                      <a:pt x="200" y="27"/>
                      <a:pt x="202" y="24"/>
                      <a:pt x="203" y="20"/>
                    </a:cubicBezTo>
                    <a:cubicBezTo>
                      <a:pt x="194" y="17"/>
                      <a:pt x="185" y="13"/>
                      <a:pt x="184" y="10"/>
                    </a:cubicBezTo>
                    <a:cubicBezTo>
                      <a:pt x="181" y="4"/>
                      <a:pt x="165" y="2"/>
                      <a:pt x="158" y="1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" name="Freeform 244">
                <a:extLst>
                  <a:ext uri="{FF2B5EF4-FFF2-40B4-BE49-F238E27FC236}">
                    <a16:creationId xmlns:a16="http://schemas.microsoft.com/office/drawing/2014/main" id="{0F5B0982-EDEC-4556-B17F-74F3D0A89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6338" y="3030537"/>
                <a:ext cx="47625" cy="39688"/>
              </a:xfrm>
              <a:custGeom>
                <a:avLst/>
                <a:gdLst>
                  <a:gd name="T0" fmla="*/ 21 w 88"/>
                  <a:gd name="T1" fmla="*/ 72 h 72"/>
                  <a:gd name="T2" fmla="*/ 21 w 88"/>
                  <a:gd name="T3" fmla="*/ 72 h 72"/>
                  <a:gd name="T4" fmla="*/ 22 w 88"/>
                  <a:gd name="T5" fmla="*/ 72 h 72"/>
                  <a:gd name="T6" fmla="*/ 22 w 88"/>
                  <a:gd name="T7" fmla="*/ 72 h 72"/>
                  <a:gd name="T8" fmla="*/ 24 w 88"/>
                  <a:gd name="T9" fmla="*/ 71 h 72"/>
                  <a:gd name="T10" fmla="*/ 24 w 88"/>
                  <a:gd name="T11" fmla="*/ 71 h 72"/>
                  <a:gd name="T12" fmla="*/ 35 w 88"/>
                  <a:gd name="T13" fmla="*/ 71 h 72"/>
                  <a:gd name="T14" fmla="*/ 36 w 88"/>
                  <a:gd name="T15" fmla="*/ 71 h 72"/>
                  <a:gd name="T16" fmla="*/ 38 w 88"/>
                  <a:gd name="T17" fmla="*/ 71 h 72"/>
                  <a:gd name="T18" fmla="*/ 39 w 88"/>
                  <a:gd name="T19" fmla="*/ 71 h 72"/>
                  <a:gd name="T20" fmla="*/ 42 w 88"/>
                  <a:gd name="T21" fmla="*/ 70 h 72"/>
                  <a:gd name="T22" fmla="*/ 57 w 88"/>
                  <a:gd name="T23" fmla="*/ 59 h 72"/>
                  <a:gd name="T24" fmla="*/ 87 w 88"/>
                  <a:gd name="T25" fmla="*/ 43 h 72"/>
                  <a:gd name="T26" fmla="*/ 88 w 88"/>
                  <a:gd name="T27" fmla="*/ 42 h 72"/>
                  <a:gd name="T28" fmla="*/ 82 w 88"/>
                  <a:gd name="T29" fmla="*/ 31 h 72"/>
                  <a:gd name="T30" fmla="*/ 64 w 88"/>
                  <a:gd name="T31" fmla="*/ 7 h 72"/>
                  <a:gd name="T32" fmla="*/ 63 w 88"/>
                  <a:gd name="T33" fmla="*/ 5 h 72"/>
                  <a:gd name="T34" fmla="*/ 63 w 88"/>
                  <a:gd name="T35" fmla="*/ 4 h 72"/>
                  <a:gd name="T36" fmla="*/ 63 w 88"/>
                  <a:gd name="T37" fmla="*/ 0 h 72"/>
                  <a:gd name="T38" fmla="*/ 8 w 88"/>
                  <a:gd name="T39" fmla="*/ 12 h 72"/>
                  <a:gd name="T40" fmla="*/ 6 w 88"/>
                  <a:gd name="T41" fmla="*/ 10 h 72"/>
                  <a:gd name="T42" fmla="*/ 2 w 88"/>
                  <a:gd name="T43" fmla="*/ 49 h 72"/>
                  <a:gd name="T44" fmla="*/ 21 w 88"/>
                  <a:gd name="T4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72">
                    <a:moveTo>
                      <a:pt x="21" y="72"/>
                    </a:move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2"/>
                      <a:pt x="22" y="72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3" y="71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7" y="71"/>
                      <a:pt x="31" y="71"/>
                      <a:pt x="35" y="71"/>
                    </a:cubicBezTo>
                    <a:cubicBezTo>
                      <a:pt x="35" y="71"/>
                      <a:pt x="35" y="71"/>
                      <a:pt x="36" y="71"/>
                    </a:cubicBezTo>
                    <a:cubicBezTo>
                      <a:pt x="36" y="71"/>
                      <a:pt x="37" y="71"/>
                      <a:pt x="38" y="71"/>
                    </a:cubicBezTo>
                    <a:cubicBezTo>
                      <a:pt x="38" y="71"/>
                      <a:pt x="39" y="71"/>
                      <a:pt x="39" y="71"/>
                    </a:cubicBezTo>
                    <a:cubicBezTo>
                      <a:pt x="40" y="70"/>
                      <a:pt x="41" y="70"/>
                      <a:pt x="42" y="70"/>
                    </a:cubicBezTo>
                    <a:cubicBezTo>
                      <a:pt x="51" y="67"/>
                      <a:pt x="53" y="57"/>
                      <a:pt x="57" y="59"/>
                    </a:cubicBezTo>
                    <a:cubicBezTo>
                      <a:pt x="62" y="62"/>
                      <a:pt x="84" y="48"/>
                      <a:pt x="87" y="43"/>
                    </a:cubicBezTo>
                    <a:cubicBezTo>
                      <a:pt x="88" y="43"/>
                      <a:pt x="88" y="42"/>
                      <a:pt x="88" y="42"/>
                    </a:cubicBezTo>
                    <a:cubicBezTo>
                      <a:pt x="88" y="38"/>
                      <a:pt x="82" y="35"/>
                      <a:pt x="82" y="31"/>
                    </a:cubicBezTo>
                    <a:cubicBezTo>
                      <a:pt x="81" y="26"/>
                      <a:pt x="66" y="10"/>
                      <a:pt x="64" y="7"/>
                    </a:cubicBezTo>
                    <a:cubicBezTo>
                      <a:pt x="63" y="7"/>
                      <a:pt x="63" y="6"/>
                      <a:pt x="63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3"/>
                      <a:pt x="63" y="2"/>
                      <a:pt x="63" y="0"/>
                    </a:cubicBezTo>
                    <a:cubicBezTo>
                      <a:pt x="41" y="4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0"/>
                    </a:cubicBezTo>
                    <a:cubicBezTo>
                      <a:pt x="2" y="23"/>
                      <a:pt x="0" y="40"/>
                      <a:pt x="2" y="49"/>
                    </a:cubicBezTo>
                    <a:cubicBezTo>
                      <a:pt x="4" y="58"/>
                      <a:pt x="11" y="64"/>
                      <a:pt x="21" y="72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" name="Freeform 249">
                <a:extLst>
                  <a:ext uri="{FF2B5EF4-FFF2-40B4-BE49-F238E27FC236}">
                    <a16:creationId xmlns:a16="http://schemas.microsoft.com/office/drawing/2014/main" id="{6AC93AE4-52B7-41AF-B184-0C64149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3450" y="2897186"/>
                <a:ext cx="79375" cy="50800"/>
              </a:xfrm>
              <a:custGeom>
                <a:avLst/>
                <a:gdLst>
                  <a:gd name="T0" fmla="*/ 130 w 146"/>
                  <a:gd name="T1" fmla="*/ 38 h 94"/>
                  <a:gd name="T2" fmla="*/ 113 w 146"/>
                  <a:gd name="T3" fmla="*/ 29 h 94"/>
                  <a:gd name="T4" fmla="*/ 113 w 146"/>
                  <a:gd name="T5" fmla="*/ 13 h 94"/>
                  <a:gd name="T6" fmla="*/ 95 w 146"/>
                  <a:gd name="T7" fmla="*/ 3 h 94"/>
                  <a:gd name="T8" fmla="*/ 73 w 146"/>
                  <a:gd name="T9" fmla="*/ 5 h 94"/>
                  <a:gd name="T10" fmla="*/ 46 w 146"/>
                  <a:gd name="T11" fmla="*/ 6 h 94"/>
                  <a:gd name="T12" fmla="*/ 41 w 146"/>
                  <a:gd name="T13" fmla="*/ 11 h 94"/>
                  <a:gd name="T14" fmla="*/ 25 w 146"/>
                  <a:gd name="T15" fmla="*/ 27 h 94"/>
                  <a:gd name="T16" fmla="*/ 4 w 146"/>
                  <a:gd name="T17" fmla="*/ 57 h 94"/>
                  <a:gd name="T18" fmla="*/ 8 w 146"/>
                  <a:gd name="T19" fmla="*/ 69 h 94"/>
                  <a:gd name="T20" fmla="*/ 23 w 146"/>
                  <a:gd name="T21" fmla="*/ 71 h 94"/>
                  <a:gd name="T22" fmla="*/ 28 w 146"/>
                  <a:gd name="T23" fmla="*/ 89 h 94"/>
                  <a:gd name="T24" fmla="*/ 28 w 146"/>
                  <a:gd name="T25" fmla="*/ 90 h 94"/>
                  <a:gd name="T26" fmla="*/ 56 w 146"/>
                  <a:gd name="T27" fmla="*/ 87 h 94"/>
                  <a:gd name="T28" fmla="*/ 72 w 146"/>
                  <a:gd name="T29" fmla="*/ 61 h 94"/>
                  <a:gd name="T30" fmla="*/ 90 w 146"/>
                  <a:gd name="T31" fmla="*/ 86 h 94"/>
                  <a:gd name="T32" fmla="*/ 99 w 146"/>
                  <a:gd name="T33" fmla="*/ 73 h 94"/>
                  <a:gd name="T34" fmla="*/ 110 w 146"/>
                  <a:gd name="T35" fmla="*/ 65 h 94"/>
                  <a:gd name="T36" fmla="*/ 125 w 146"/>
                  <a:gd name="T37" fmla="*/ 61 h 94"/>
                  <a:gd name="T38" fmla="*/ 135 w 146"/>
                  <a:gd name="T39" fmla="*/ 56 h 94"/>
                  <a:gd name="T40" fmla="*/ 139 w 146"/>
                  <a:gd name="T41" fmla="*/ 48 h 94"/>
                  <a:gd name="T42" fmla="*/ 146 w 146"/>
                  <a:gd name="T43" fmla="*/ 41 h 94"/>
                  <a:gd name="T44" fmla="*/ 130 w 146"/>
                  <a:gd name="T45" fmla="*/ 3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94">
                    <a:moveTo>
                      <a:pt x="130" y="38"/>
                    </a:moveTo>
                    <a:cubicBezTo>
                      <a:pt x="123" y="42"/>
                      <a:pt x="113" y="32"/>
                      <a:pt x="113" y="29"/>
                    </a:cubicBezTo>
                    <a:cubicBezTo>
                      <a:pt x="113" y="26"/>
                      <a:pt x="112" y="18"/>
                      <a:pt x="113" y="13"/>
                    </a:cubicBezTo>
                    <a:cubicBezTo>
                      <a:pt x="108" y="10"/>
                      <a:pt x="100" y="5"/>
                      <a:pt x="95" y="3"/>
                    </a:cubicBezTo>
                    <a:cubicBezTo>
                      <a:pt x="85" y="0"/>
                      <a:pt x="80" y="0"/>
                      <a:pt x="73" y="5"/>
                    </a:cubicBezTo>
                    <a:cubicBezTo>
                      <a:pt x="68" y="7"/>
                      <a:pt x="55" y="7"/>
                      <a:pt x="46" y="6"/>
                    </a:cubicBezTo>
                    <a:cubicBezTo>
                      <a:pt x="45" y="9"/>
                      <a:pt x="43" y="11"/>
                      <a:pt x="41" y="11"/>
                    </a:cubicBezTo>
                    <a:cubicBezTo>
                      <a:pt x="35" y="11"/>
                      <a:pt x="26" y="19"/>
                      <a:pt x="25" y="27"/>
                    </a:cubicBezTo>
                    <a:cubicBezTo>
                      <a:pt x="23" y="35"/>
                      <a:pt x="8" y="42"/>
                      <a:pt x="4" y="57"/>
                    </a:cubicBezTo>
                    <a:cubicBezTo>
                      <a:pt x="0" y="72"/>
                      <a:pt x="2" y="78"/>
                      <a:pt x="8" y="69"/>
                    </a:cubicBezTo>
                    <a:cubicBezTo>
                      <a:pt x="15" y="60"/>
                      <a:pt x="23" y="63"/>
                      <a:pt x="23" y="71"/>
                    </a:cubicBezTo>
                    <a:cubicBezTo>
                      <a:pt x="23" y="78"/>
                      <a:pt x="31" y="79"/>
                      <a:pt x="28" y="89"/>
                    </a:cubicBezTo>
                    <a:cubicBezTo>
                      <a:pt x="28" y="89"/>
                      <a:pt x="28" y="89"/>
                      <a:pt x="28" y="90"/>
                    </a:cubicBezTo>
                    <a:cubicBezTo>
                      <a:pt x="38" y="89"/>
                      <a:pt x="52" y="87"/>
                      <a:pt x="56" y="87"/>
                    </a:cubicBezTo>
                    <a:cubicBezTo>
                      <a:pt x="62" y="87"/>
                      <a:pt x="69" y="63"/>
                      <a:pt x="72" y="61"/>
                    </a:cubicBezTo>
                    <a:cubicBezTo>
                      <a:pt x="75" y="59"/>
                      <a:pt x="82" y="79"/>
                      <a:pt x="90" y="86"/>
                    </a:cubicBezTo>
                    <a:cubicBezTo>
                      <a:pt x="98" y="94"/>
                      <a:pt x="99" y="80"/>
                      <a:pt x="99" y="73"/>
                    </a:cubicBezTo>
                    <a:cubicBezTo>
                      <a:pt x="99" y="66"/>
                      <a:pt x="105" y="64"/>
                      <a:pt x="110" y="65"/>
                    </a:cubicBezTo>
                    <a:cubicBezTo>
                      <a:pt x="115" y="66"/>
                      <a:pt x="125" y="69"/>
                      <a:pt x="125" y="61"/>
                    </a:cubicBezTo>
                    <a:cubicBezTo>
                      <a:pt x="125" y="53"/>
                      <a:pt x="131" y="56"/>
                      <a:pt x="135" y="56"/>
                    </a:cubicBezTo>
                    <a:cubicBezTo>
                      <a:pt x="139" y="56"/>
                      <a:pt x="139" y="48"/>
                      <a:pt x="139" y="48"/>
                    </a:cubicBezTo>
                    <a:cubicBezTo>
                      <a:pt x="146" y="41"/>
                      <a:pt x="146" y="41"/>
                      <a:pt x="146" y="41"/>
                    </a:cubicBezTo>
                    <a:cubicBezTo>
                      <a:pt x="141" y="38"/>
                      <a:pt x="135" y="36"/>
                      <a:pt x="130" y="38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" name="Freeform 251">
                <a:extLst>
                  <a:ext uri="{FF2B5EF4-FFF2-40B4-BE49-F238E27FC236}">
                    <a16:creationId xmlns:a16="http://schemas.microsoft.com/office/drawing/2014/main" id="{4AF313AF-65EB-4D84-A903-CD4B308CE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3137" y="3017837"/>
                <a:ext cx="22225" cy="39688"/>
              </a:xfrm>
              <a:custGeom>
                <a:avLst/>
                <a:gdLst>
                  <a:gd name="T0" fmla="*/ 34 w 41"/>
                  <a:gd name="T1" fmla="*/ 1 h 73"/>
                  <a:gd name="T2" fmla="*/ 14 w 41"/>
                  <a:gd name="T3" fmla="*/ 21 h 73"/>
                  <a:gd name="T4" fmla="*/ 27 w 41"/>
                  <a:gd name="T5" fmla="*/ 70 h 73"/>
                  <a:gd name="T6" fmla="*/ 34 w 41"/>
                  <a:gd name="T7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73">
                    <a:moveTo>
                      <a:pt x="34" y="1"/>
                    </a:moveTo>
                    <a:cubicBezTo>
                      <a:pt x="28" y="0"/>
                      <a:pt x="27" y="11"/>
                      <a:pt x="14" y="21"/>
                    </a:cubicBezTo>
                    <a:cubicBezTo>
                      <a:pt x="0" y="30"/>
                      <a:pt x="14" y="73"/>
                      <a:pt x="27" y="70"/>
                    </a:cubicBezTo>
                    <a:cubicBezTo>
                      <a:pt x="41" y="68"/>
                      <a:pt x="39" y="1"/>
                      <a:pt x="34" y="1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" name="Freeform 252">
                <a:extLst>
                  <a:ext uri="{FF2B5EF4-FFF2-40B4-BE49-F238E27FC236}">
                    <a16:creationId xmlns:a16="http://schemas.microsoft.com/office/drawing/2014/main" id="{B664EACA-A167-4D5C-B3B9-1ED8BA9F5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5187" y="3087687"/>
                <a:ext cx="20638" cy="22225"/>
              </a:xfrm>
              <a:custGeom>
                <a:avLst/>
                <a:gdLst>
                  <a:gd name="T0" fmla="*/ 35 w 37"/>
                  <a:gd name="T1" fmla="*/ 19 h 41"/>
                  <a:gd name="T2" fmla="*/ 7 w 37"/>
                  <a:gd name="T3" fmla="*/ 30 h 41"/>
                  <a:gd name="T4" fmla="*/ 35 w 37"/>
                  <a:gd name="T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35" y="19"/>
                    </a:moveTo>
                    <a:cubicBezTo>
                      <a:pt x="32" y="0"/>
                      <a:pt x="0" y="24"/>
                      <a:pt x="7" y="30"/>
                    </a:cubicBezTo>
                    <a:cubicBezTo>
                      <a:pt x="21" y="41"/>
                      <a:pt x="37" y="38"/>
                      <a:pt x="35" y="19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" name="Freeform 253">
                <a:extLst>
                  <a:ext uri="{FF2B5EF4-FFF2-40B4-BE49-F238E27FC236}">
                    <a16:creationId xmlns:a16="http://schemas.microsoft.com/office/drawing/2014/main" id="{E94CA039-55AD-40F7-AFF0-18082CCF5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925" y="2919411"/>
                <a:ext cx="53975" cy="34925"/>
              </a:xfrm>
              <a:custGeom>
                <a:avLst/>
                <a:gdLst>
                  <a:gd name="T0" fmla="*/ 0 w 100"/>
                  <a:gd name="T1" fmla="*/ 57 h 65"/>
                  <a:gd name="T2" fmla="*/ 19 w 100"/>
                  <a:gd name="T3" fmla="*/ 54 h 65"/>
                  <a:gd name="T4" fmla="*/ 25 w 100"/>
                  <a:gd name="T5" fmla="*/ 65 h 65"/>
                  <a:gd name="T6" fmla="*/ 46 w 100"/>
                  <a:gd name="T7" fmla="*/ 60 h 65"/>
                  <a:gd name="T8" fmla="*/ 64 w 100"/>
                  <a:gd name="T9" fmla="*/ 61 h 65"/>
                  <a:gd name="T10" fmla="*/ 75 w 100"/>
                  <a:gd name="T11" fmla="*/ 46 h 65"/>
                  <a:gd name="T12" fmla="*/ 82 w 100"/>
                  <a:gd name="T13" fmla="*/ 29 h 65"/>
                  <a:gd name="T14" fmla="*/ 100 w 100"/>
                  <a:gd name="T15" fmla="*/ 14 h 65"/>
                  <a:gd name="T16" fmla="*/ 93 w 100"/>
                  <a:gd name="T17" fmla="*/ 1 h 65"/>
                  <a:gd name="T18" fmla="*/ 73 w 100"/>
                  <a:gd name="T19" fmla="*/ 9 h 65"/>
                  <a:gd name="T20" fmla="*/ 47 w 100"/>
                  <a:gd name="T21" fmla="*/ 19 h 65"/>
                  <a:gd name="T22" fmla="*/ 14 w 100"/>
                  <a:gd name="T23" fmla="*/ 13 h 65"/>
                  <a:gd name="T24" fmla="*/ 2 w 100"/>
                  <a:gd name="T25" fmla="*/ 12 h 65"/>
                  <a:gd name="T26" fmla="*/ 0 w 100"/>
                  <a:gd name="T27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65">
                    <a:moveTo>
                      <a:pt x="0" y="57"/>
                    </a:moveTo>
                    <a:cubicBezTo>
                      <a:pt x="8" y="54"/>
                      <a:pt x="16" y="53"/>
                      <a:pt x="19" y="54"/>
                    </a:cubicBezTo>
                    <a:cubicBezTo>
                      <a:pt x="23" y="56"/>
                      <a:pt x="24" y="60"/>
                      <a:pt x="25" y="65"/>
                    </a:cubicBezTo>
                    <a:cubicBezTo>
                      <a:pt x="31" y="64"/>
                      <a:pt x="42" y="62"/>
                      <a:pt x="46" y="60"/>
                    </a:cubicBezTo>
                    <a:cubicBezTo>
                      <a:pt x="51" y="58"/>
                      <a:pt x="63" y="65"/>
                      <a:pt x="64" y="61"/>
                    </a:cubicBezTo>
                    <a:cubicBezTo>
                      <a:pt x="65" y="56"/>
                      <a:pt x="69" y="46"/>
                      <a:pt x="75" y="46"/>
                    </a:cubicBezTo>
                    <a:cubicBezTo>
                      <a:pt x="80" y="46"/>
                      <a:pt x="77" y="29"/>
                      <a:pt x="82" y="29"/>
                    </a:cubicBezTo>
                    <a:cubicBezTo>
                      <a:pt x="87" y="28"/>
                      <a:pt x="100" y="14"/>
                      <a:pt x="100" y="14"/>
                    </a:cubicBezTo>
                    <a:cubicBezTo>
                      <a:pt x="100" y="14"/>
                      <a:pt x="95" y="2"/>
                      <a:pt x="93" y="1"/>
                    </a:cubicBezTo>
                    <a:cubicBezTo>
                      <a:pt x="91" y="0"/>
                      <a:pt x="84" y="9"/>
                      <a:pt x="73" y="9"/>
                    </a:cubicBezTo>
                    <a:cubicBezTo>
                      <a:pt x="61" y="9"/>
                      <a:pt x="52" y="19"/>
                      <a:pt x="47" y="19"/>
                    </a:cubicBezTo>
                    <a:cubicBezTo>
                      <a:pt x="42" y="19"/>
                      <a:pt x="25" y="13"/>
                      <a:pt x="14" y="13"/>
                    </a:cubicBezTo>
                    <a:cubicBezTo>
                      <a:pt x="10" y="12"/>
                      <a:pt x="6" y="12"/>
                      <a:pt x="2" y="12"/>
                    </a:cubicBezTo>
                    <a:cubicBezTo>
                      <a:pt x="1" y="23"/>
                      <a:pt x="0" y="41"/>
                      <a:pt x="0" y="57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" name="Freeform 265">
                <a:extLst>
                  <a:ext uri="{FF2B5EF4-FFF2-40B4-BE49-F238E27FC236}">
                    <a16:creationId xmlns:a16="http://schemas.microsoft.com/office/drawing/2014/main" id="{4FB8F617-4395-45DB-826B-3BACE839A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1387" y="2914649"/>
                <a:ext cx="201613" cy="223838"/>
              </a:xfrm>
              <a:custGeom>
                <a:avLst/>
                <a:gdLst>
                  <a:gd name="T0" fmla="*/ 307 w 371"/>
                  <a:gd name="T1" fmla="*/ 263 h 412"/>
                  <a:gd name="T2" fmla="*/ 283 w 371"/>
                  <a:gd name="T3" fmla="*/ 241 h 412"/>
                  <a:gd name="T4" fmla="*/ 233 w 371"/>
                  <a:gd name="T5" fmla="*/ 181 h 412"/>
                  <a:gd name="T6" fmla="*/ 188 w 371"/>
                  <a:gd name="T7" fmla="*/ 128 h 412"/>
                  <a:gd name="T8" fmla="*/ 188 w 371"/>
                  <a:gd name="T9" fmla="*/ 90 h 412"/>
                  <a:gd name="T10" fmla="*/ 202 w 371"/>
                  <a:gd name="T11" fmla="*/ 69 h 412"/>
                  <a:gd name="T12" fmla="*/ 204 w 371"/>
                  <a:gd name="T13" fmla="*/ 19 h 412"/>
                  <a:gd name="T14" fmla="*/ 188 w 371"/>
                  <a:gd name="T15" fmla="*/ 16 h 412"/>
                  <a:gd name="T16" fmla="*/ 181 w 371"/>
                  <a:gd name="T17" fmla="*/ 0 h 412"/>
                  <a:gd name="T18" fmla="*/ 156 w 371"/>
                  <a:gd name="T19" fmla="*/ 4 h 412"/>
                  <a:gd name="T20" fmla="*/ 136 w 371"/>
                  <a:gd name="T21" fmla="*/ 11 h 412"/>
                  <a:gd name="T22" fmla="*/ 132 w 371"/>
                  <a:gd name="T23" fmla="*/ 9 h 412"/>
                  <a:gd name="T24" fmla="*/ 125 w 371"/>
                  <a:gd name="T25" fmla="*/ 16 h 412"/>
                  <a:gd name="T26" fmla="*/ 121 w 371"/>
                  <a:gd name="T27" fmla="*/ 24 h 412"/>
                  <a:gd name="T28" fmla="*/ 111 w 371"/>
                  <a:gd name="T29" fmla="*/ 29 h 412"/>
                  <a:gd name="T30" fmla="*/ 96 w 371"/>
                  <a:gd name="T31" fmla="*/ 33 h 412"/>
                  <a:gd name="T32" fmla="*/ 85 w 371"/>
                  <a:gd name="T33" fmla="*/ 41 h 412"/>
                  <a:gd name="T34" fmla="*/ 76 w 371"/>
                  <a:gd name="T35" fmla="*/ 54 h 412"/>
                  <a:gd name="T36" fmla="*/ 58 w 371"/>
                  <a:gd name="T37" fmla="*/ 29 h 412"/>
                  <a:gd name="T38" fmla="*/ 42 w 371"/>
                  <a:gd name="T39" fmla="*/ 55 h 412"/>
                  <a:gd name="T40" fmla="*/ 14 w 371"/>
                  <a:gd name="T41" fmla="*/ 58 h 412"/>
                  <a:gd name="T42" fmla="*/ 18 w 371"/>
                  <a:gd name="T43" fmla="*/ 75 h 412"/>
                  <a:gd name="T44" fmla="*/ 12 w 371"/>
                  <a:gd name="T45" fmla="*/ 90 h 412"/>
                  <a:gd name="T46" fmla="*/ 5 w 371"/>
                  <a:gd name="T47" fmla="*/ 99 h 412"/>
                  <a:gd name="T48" fmla="*/ 14 w 371"/>
                  <a:gd name="T49" fmla="*/ 118 h 412"/>
                  <a:gd name="T50" fmla="*/ 22 w 371"/>
                  <a:gd name="T51" fmla="*/ 136 h 412"/>
                  <a:gd name="T52" fmla="*/ 37 w 371"/>
                  <a:gd name="T53" fmla="*/ 142 h 412"/>
                  <a:gd name="T54" fmla="*/ 33 w 371"/>
                  <a:gd name="T55" fmla="*/ 155 h 412"/>
                  <a:gd name="T56" fmla="*/ 48 w 371"/>
                  <a:gd name="T57" fmla="*/ 150 h 412"/>
                  <a:gd name="T58" fmla="*/ 71 w 371"/>
                  <a:gd name="T59" fmla="*/ 128 h 412"/>
                  <a:gd name="T60" fmla="*/ 116 w 371"/>
                  <a:gd name="T61" fmla="*/ 150 h 412"/>
                  <a:gd name="T62" fmla="*/ 126 w 371"/>
                  <a:gd name="T63" fmla="*/ 172 h 412"/>
                  <a:gd name="T64" fmla="*/ 156 w 371"/>
                  <a:gd name="T65" fmla="*/ 217 h 412"/>
                  <a:gd name="T66" fmla="*/ 200 w 371"/>
                  <a:gd name="T67" fmla="*/ 261 h 412"/>
                  <a:gd name="T68" fmla="*/ 231 w 371"/>
                  <a:gd name="T69" fmla="*/ 276 h 412"/>
                  <a:gd name="T70" fmla="*/ 259 w 371"/>
                  <a:gd name="T71" fmla="*/ 298 h 412"/>
                  <a:gd name="T72" fmla="*/ 282 w 371"/>
                  <a:gd name="T73" fmla="*/ 320 h 412"/>
                  <a:gd name="T74" fmla="*/ 292 w 371"/>
                  <a:gd name="T75" fmla="*/ 342 h 412"/>
                  <a:gd name="T76" fmla="*/ 294 w 371"/>
                  <a:gd name="T77" fmla="*/ 382 h 412"/>
                  <a:gd name="T78" fmla="*/ 295 w 371"/>
                  <a:gd name="T79" fmla="*/ 412 h 412"/>
                  <a:gd name="T80" fmla="*/ 311 w 371"/>
                  <a:gd name="T81" fmla="*/ 381 h 412"/>
                  <a:gd name="T82" fmla="*/ 330 w 371"/>
                  <a:gd name="T83" fmla="*/ 359 h 412"/>
                  <a:gd name="T84" fmla="*/ 315 w 371"/>
                  <a:gd name="T85" fmla="*/ 330 h 412"/>
                  <a:gd name="T86" fmla="*/ 346 w 371"/>
                  <a:gd name="T87" fmla="*/ 314 h 412"/>
                  <a:gd name="T88" fmla="*/ 370 w 371"/>
                  <a:gd name="T89" fmla="*/ 315 h 412"/>
                  <a:gd name="T90" fmla="*/ 307 w 371"/>
                  <a:gd name="T91" fmla="*/ 263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1" h="412">
                    <a:moveTo>
                      <a:pt x="307" y="263"/>
                    </a:moveTo>
                    <a:cubicBezTo>
                      <a:pt x="294" y="254"/>
                      <a:pt x="302" y="240"/>
                      <a:pt x="283" y="241"/>
                    </a:cubicBezTo>
                    <a:cubicBezTo>
                      <a:pt x="263" y="242"/>
                      <a:pt x="240" y="214"/>
                      <a:pt x="233" y="181"/>
                    </a:cubicBezTo>
                    <a:cubicBezTo>
                      <a:pt x="226" y="149"/>
                      <a:pt x="195" y="147"/>
                      <a:pt x="188" y="128"/>
                    </a:cubicBezTo>
                    <a:cubicBezTo>
                      <a:pt x="180" y="108"/>
                      <a:pt x="195" y="106"/>
                      <a:pt x="188" y="90"/>
                    </a:cubicBezTo>
                    <a:cubicBezTo>
                      <a:pt x="185" y="81"/>
                      <a:pt x="193" y="73"/>
                      <a:pt x="202" y="69"/>
                    </a:cubicBezTo>
                    <a:cubicBezTo>
                      <a:pt x="202" y="51"/>
                      <a:pt x="203" y="32"/>
                      <a:pt x="204" y="19"/>
                    </a:cubicBezTo>
                    <a:cubicBezTo>
                      <a:pt x="197" y="18"/>
                      <a:pt x="190" y="17"/>
                      <a:pt x="188" y="16"/>
                    </a:cubicBezTo>
                    <a:cubicBezTo>
                      <a:pt x="184" y="13"/>
                      <a:pt x="183" y="0"/>
                      <a:pt x="181" y="0"/>
                    </a:cubicBezTo>
                    <a:cubicBezTo>
                      <a:pt x="179" y="0"/>
                      <a:pt x="159" y="0"/>
                      <a:pt x="156" y="4"/>
                    </a:cubicBezTo>
                    <a:cubicBezTo>
                      <a:pt x="152" y="8"/>
                      <a:pt x="141" y="16"/>
                      <a:pt x="136" y="11"/>
                    </a:cubicBezTo>
                    <a:cubicBezTo>
                      <a:pt x="134" y="11"/>
                      <a:pt x="133" y="10"/>
                      <a:pt x="132" y="9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5" y="24"/>
                      <a:pt x="121" y="24"/>
                    </a:cubicBezTo>
                    <a:cubicBezTo>
                      <a:pt x="117" y="24"/>
                      <a:pt x="111" y="21"/>
                      <a:pt x="111" y="29"/>
                    </a:cubicBezTo>
                    <a:cubicBezTo>
                      <a:pt x="111" y="37"/>
                      <a:pt x="101" y="34"/>
                      <a:pt x="96" y="33"/>
                    </a:cubicBezTo>
                    <a:cubicBezTo>
                      <a:pt x="91" y="32"/>
                      <a:pt x="85" y="34"/>
                      <a:pt x="85" y="41"/>
                    </a:cubicBezTo>
                    <a:cubicBezTo>
                      <a:pt x="85" y="48"/>
                      <a:pt x="84" y="62"/>
                      <a:pt x="76" y="54"/>
                    </a:cubicBezTo>
                    <a:cubicBezTo>
                      <a:pt x="68" y="47"/>
                      <a:pt x="61" y="27"/>
                      <a:pt x="58" y="29"/>
                    </a:cubicBezTo>
                    <a:cubicBezTo>
                      <a:pt x="55" y="31"/>
                      <a:pt x="48" y="55"/>
                      <a:pt x="42" y="55"/>
                    </a:cubicBezTo>
                    <a:cubicBezTo>
                      <a:pt x="38" y="55"/>
                      <a:pt x="24" y="57"/>
                      <a:pt x="14" y="58"/>
                    </a:cubicBezTo>
                    <a:cubicBezTo>
                      <a:pt x="12" y="67"/>
                      <a:pt x="14" y="73"/>
                      <a:pt x="18" y="75"/>
                    </a:cubicBezTo>
                    <a:cubicBezTo>
                      <a:pt x="22" y="78"/>
                      <a:pt x="16" y="88"/>
                      <a:pt x="12" y="90"/>
                    </a:cubicBezTo>
                    <a:cubicBezTo>
                      <a:pt x="7" y="93"/>
                      <a:pt x="0" y="90"/>
                      <a:pt x="5" y="99"/>
                    </a:cubicBezTo>
                    <a:cubicBezTo>
                      <a:pt x="10" y="108"/>
                      <a:pt x="19" y="109"/>
                      <a:pt x="14" y="118"/>
                    </a:cubicBezTo>
                    <a:cubicBezTo>
                      <a:pt x="9" y="127"/>
                      <a:pt x="14" y="136"/>
                      <a:pt x="22" y="136"/>
                    </a:cubicBezTo>
                    <a:cubicBezTo>
                      <a:pt x="29" y="137"/>
                      <a:pt x="39" y="136"/>
                      <a:pt x="37" y="142"/>
                    </a:cubicBezTo>
                    <a:cubicBezTo>
                      <a:pt x="35" y="146"/>
                      <a:pt x="33" y="151"/>
                      <a:pt x="33" y="155"/>
                    </a:cubicBezTo>
                    <a:cubicBezTo>
                      <a:pt x="38" y="153"/>
                      <a:pt x="43" y="153"/>
                      <a:pt x="48" y="150"/>
                    </a:cubicBezTo>
                    <a:cubicBezTo>
                      <a:pt x="58" y="144"/>
                      <a:pt x="54" y="133"/>
                      <a:pt x="71" y="128"/>
                    </a:cubicBezTo>
                    <a:cubicBezTo>
                      <a:pt x="87" y="122"/>
                      <a:pt x="109" y="138"/>
                      <a:pt x="116" y="150"/>
                    </a:cubicBezTo>
                    <a:cubicBezTo>
                      <a:pt x="123" y="161"/>
                      <a:pt x="125" y="162"/>
                      <a:pt x="126" y="172"/>
                    </a:cubicBezTo>
                    <a:cubicBezTo>
                      <a:pt x="127" y="181"/>
                      <a:pt x="134" y="200"/>
                      <a:pt x="156" y="217"/>
                    </a:cubicBezTo>
                    <a:cubicBezTo>
                      <a:pt x="179" y="234"/>
                      <a:pt x="188" y="253"/>
                      <a:pt x="200" y="261"/>
                    </a:cubicBezTo>
                    <a:cubicBezTo>
                      <a:pt x="212" y="268"/>
                      <a:pt x="224" y="266"/>
                      <a:pt x="231" y="276"/>
                    </a:cubicBezTo>
                    <a:cubicBezTo>
                      <a:pt x="238" y="286"/>
                      <a:pt x="248" y="292"/>
                      <a:pt x="259" y="298"/>
                    </a:cubicBezTo>
                    <a:cubicBezTo>
                      <a:pt x="271" y="304"/>
                      <a:pt x="271" y="318"/>
                      <a:pt x="282" y="320"/>
                    </a:cubicBezTo>
                    <a:cubicBezTo>
                      <a:pt x="293" y="321"/>
                      <a:pt x="286" y="332"/>
                      <a:pt x="292" y="342"/>
                    </a:cubicBezTo>
                    <a:cubicBezTo>
                      <a:pt x="299" y="351"/>
                      <a:pt x="301" y="371"/>
                      <a:pt x="294" y="382"/>
                    </a:cubicBezTo>
                    <a:cubicBezTo>
                      <a:pt x="287" y="393"/>
                      <a:pt x="291" y="412"/>
                      <a:pt x="295" y="412"/>
                    </a:cubicBezTo>
                    <a:cubicBezTo>
                      <a:pt x="300" y="412"/>
                      <a:pt x="310" y="392"/>
                      <a:pt x="311" y="381"/>
                    </a:cubicBezTo>
                    <a:cubicBezTo>
                      <a:pt x="313" y="370"/>
                      <a:pt x="322" y="370"/>
                      <a:pt x="330" y="359"/>
                    </a:cubicBezTo>
                    <a:cubicBezTo>
                      <a:pt x="338" y="347"/>
                      <a:pt x="319" y="345"/>
                      <a:pt x="315" y="330"/>
                    </a:cubicBezTo>
                    <a:cubicBezTo>
                      <a:pt x="312" y="315"/>
                      <a:pt x="330" y="301"/>
                      <a:pt x="346" y="314"/>
                    </a:cubicBezTo>
                    <a:cubicBezTo>
                      <a:pt x="363" y="326"/>
                      <a:pt x="370" y="334"/>
                      <a:pt x="370" y="315"/>
                    </a:cubicBezTo>
                    <a:cubicBezTo>
                      <a:pt x="371" y="297"/>
                      <a:pt x="319" y="272"/>
                      <a:pt x="307" y="263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" name="Freeform 267">
                <a:extLst>
                  <a:ext uri="{FF2B5EF4-FFF2-40B4-BE49-F238E27FC236}">
                    <a16:creationId xmlns:a16="http://schemas.microsoft.com/office/drawing/2014/main" id="{11858241-5528-4C44-90D7-DDCF56501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3000" y="3008312"/>
                <a:ext cx="20638" cy="33338"/>
              </a:xfrm>
              <a:custGeom>
                <a:avLst/>
                <a:gdLst>
                  <a:gd name="T0" fmla="*/ 14 w 39"/>
                  <a:gd name="T1" fmla="*/ 0 h 60"/>
                  <a:gd name="T2" fmla="*/ 1 w 39"/>
                  <a:gd name="T3" fmla="*/ 28 h 60"/>
                  <a:gd name="T4" fmla="*/ 0 w 39"/>
                  <a:gd name="T5" fmla="*/ 39 h 60"/>
                  <a:gd name="T6" fmla="*/ 23 w 39"/>
                  <a:gd name="T7" fmla="*/ 59 h 60"/>
                  <a:gd name="T8" fmla="*/ 24 w 39"/>
                  <a:gd name="T9" fmla="*/ 60 h 60"/>
                  <a:gd name="T10" fmla="*/ 39 w 39"/>
                  <a:gd name="T11" fmla="*/ 33 h 60"/>
                  <a:gd name="T12" fmla="*/ 14 w 39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60">
                    <a:moveTo>
                      <a:pt x="14" y="0"/>
                    </a:moveTo>
                    <a:cubicBezTo>
                      <a:pt x="7" y="10"/>
                      <a:pt x="1" y="23"/>
                      <a:pt x="1" y="28"/>
                    </a:cubicBezTo>
                    <a:cubicBezTo>
                      <a:pt x="2" y="30"/>
                      <a:pt x="1" y="34"/>
                      <a:pt x="0" y="39"/>
                    </a:cubicBezTo>
                    <a:cubicBezTo>
                      <a:pt x="8" y="47"/>
                      <a:pt x="17" y="55"/>
                      <a:pt x="23" y="59"/>
                    </a:cubicBezTo>
                    <a:cubicBezTo>
                      <a:pt x="23" y="59"/>
                      <a:pt x="24" y="60"/>
                      <a:pt x="24" y="60"/>
                    </a:cubicBezTo>
                    <a:cubicBezTo>
                      <a:pt x="26" y="48"/>
                      <a:pt x="34" y="35"/>
                      <a:pt x="39" y="33"/>
                    </a:cubicBezTo>
                    <a:cubicBezTo>
                      <a:pt x="32" y="23"/>
                      <a:pt x="21" y="8"/>
                      <a:pt x="14" y="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" name="Freeform 268">
                <a:extLst>
                  <a:ext uri="{FF2B5EF4-FFF2-40B4-BE49-F238E27FC236}">
                    <a16:creationId xmlns:a16="http://schemas.microsoft.com/office/drawing/2014/main" id="{3513A66B-B835-4F29-A1D8-3E6EFF5B0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7763" y="2936874"/>
                <a:ext cx="73025" cy="100013"/>
              </a:xfrm>
              <a:custGeom>
                <a:avLst/>
                <a:gdLst>
                  <a:gd name="T0" fmla="*/ 116 w 133"/>
                  <a:gd name="T1" fmla="*/ 124 h 186"/>
                  <a:gd name="T2" fmla="*/ 116 w 133"/>
                  <a:gd name="T3" fmla="*/ 98 h 186"/>
                  <a:gd name="T4" fmla="*/ 117 w 133"/>
                  <a:gd name="T5" fmla="*/ 78 h 186"/>
                  <a:gd name="T6" fmla="*/ 81 w 133"/>
                  <a:gd name="T7" fmla="*/ 66 h 186"/>
                  <a:gd name="T8" fmla="*/ 77 w 133"/>
                  <a:gd name="T9" fmla="*/ 43 h 186"/>
                  <a:gd name="T10" fmla="*/ 67 w 133"/>
                  <a:gd name="T11" fmla="*/ 30 h 186"/>
                  <a:gd name="T12" fmla="*/ 55 w 133"/>
                  <a:gd name="T13" fmla="*/ 8 h 186"/>
                  <a:gd name="T14" fmla="*/ 56 w 133"/>
                  <a:gd name="T15" fmla="*/ 6 h 186"/>
                  <a:gd name="T16" fmla="*/ 47 w 133"/>
                  <a:gd name="T17" fmla="*/ 5 h 186"/>
                  <a:gd name="T18" fmla="*/ 33 w 133"/>
                  <a:gd name="T19" fmla="*/ 0 h 186"/>
                  <a:gd name="T20" fmla="*/ 0 w 133"/>
                  <a:gd name="T21" fmla="*/ 12 h 186"/>
                  <a:gd name="T22" fmla="*/ 8 w 133"/>
                  <a:gd name="T23" fmla="*/ 35 h 186"/>
                  <a:gd name="T24" fmla="*/ 18 w 133"/>
                  <a:gd name="T25" fmla="*/ 61 h 186"/>
                  <a:gd name="T26" fmla="*/ 16 w 133"/>
                  <a:gd name="T27" fmla="*/ 119 h 186"/>
                  <a:gd name="T28" fmla="*/ 4 w 133"/>
                  <a:gd name="T29" fmla="*/ 133 h 186"/>
                  <a:gd name="T30" fmla="*/ 29 w 133"/>
                  <a:gd name="T31" fmla="*/ 166 h 186"/>
                  <a:gd name="T32" fmla="*/ 30 w 133"/>
                  <a:gd name="T33" fmla="*/ 166 h 186"/>
                  <a:gd name="T34" fmla="*/ 60 w 133"/>
                  <a:gd name="T35" fmla="*/ 186 h 186"/>
                  <a:gd name="T36" fmla="*/ 115 w 133"/>
                  <a:gd name="T37" fmla="*/ 174 h 186"/>
                  <a:gd name="T38" fmla="*/ 116 w 133"/>
                  <a:gd name="T39" fmla="*/ 163 h 186"/>
                  <a:gd name="T40" fmla="*/ 126 w 133"/>
                  <a:gd name="T41" fmla="*/ 148 h 186"/>
                  <a:gd name="T42" fmla="*/ 116 w 133"/>
                  <a:gd name="T43" fmla="*/ 124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3" h="186">
                    <a:moveTo>
                      <a:pt x="116" y="124"/>
                    </a:moveTo>
                    <a:cubicBezTo>
                      <a:pt x="109" y="116"/>
                      <a:pt x="110" y="103"/>
                      <a:pt x="116" y="98"/>
                    </a:cubicBezTo>
                    <a:cubicBezTo>
                      <a:pt x="123" y="93"/>
                      <a:pt x="117" y="87"/>
                      <a:pt x="117" y="78"/>
                    </a:cubicBezTo>
                    <a:cubicBezTo>
                      <a:pt x="117" y="70"/>
                      <a:pt x="87" y="68"/>
                      <a:pt x="81" y="66"/>
                    </a:cubicBezTo>
                    <a:cubicBezTo>
                      <a:pt x="76" y="64"/>
                      <a:pt x="85" y="43"/>
                      <a:pt x="77" y="43"/>
                    </a:cubicBezTo>
                    <a:cubicBezTo>
                      <a:pt x="69" y="43"/>
                      <a:pt x="67" y="36"/>
                      <a:pt x="67" y="30"/>
                    </a:cubicBezTo>
                    <a:cubicBezTo>
                      <a:pt x="67" y="23"/>
                      <a:pt x="54" y="12"/>
                      <a:pt x="55" y="8"/>
                    </a:cubicBezTo>
                    <a:cubicBezTo>
                      <a:pt x="55" y="7"/>
                      <a:pt x="56" y="7"/>
                      <a:pt x="56" y="6"/>
                    </a:cubicBezTo>
                    <a:cubicBezTo>
                      <a:pt x="52" y="6"/>
                      <a:pt x="48" y="5"/>
                      <a:pt x="47" y="5"/>
                    </a:cubicBezTo>
                    <a:cubicBezTo>
                      <a:pt x="42" y="3"/>
                      <a:pt x="33" y="0"/>
                      <a:pt x="33" y="0"/>
                    </a:cubicBezTo>
                    <a:cubicBezTo>
                      <a:pt x="33" y="0"/>
                      <a:pt x="13" y="7"/>
                      <a:pt x="0" y="12"/>
                    </a:cubicBezTo>
                    <a:cubicBezTo>
                      <a:pt x="1" y="22"/>
                      <a:pt x="3" y="32"/>
                      <a:pt x="8" y="35"/>
                    </a:cubicBezTo>
                    <a:cubicBezTo>
                      <a:pt x="18" y="39"/>
                      <a:pt x="14" y="51"/>
                      <a:pt x="18" y="61"/>
                    </a:cubicBezTo>
                    <a:cubicBezTo>
                      <a:pt x="22" y="72"/>
                      <a:pt x="21" y="119"/>
                      <a:pt x="16" y="119"/>
                    </a:cubicBezTo>
                    <a:cubicBezTo>
                      <a:pt x="13" y="119"/>
                      <a:pt x="9" y="125"/>
                      <a:pt x="4" y="133"/>
                    </a:cubicBezTo>
                    <a:cubicBezTo>
                      <a:pt x="11" y="141"/>
                      <a:pt x="22" y="156"/>
                      <a:pt x="29" y="166"/>
                    </a:cubicBezTo>
                    <a:cubicBezTo>
                      <a:pt x="29" y="166"/>
                      <a:pt x="30" y="166"/>
                      <a:pt x="30" y="166"/>
                    </a:cubicBezTo>
                    <a:cubicBezTo>
                      <a:pt x="36" y="166"/>
                      <a:pt x="60" y="186"/>
                      <a:pt x="60" y="186"/>
                    </a:cubicBezTo>
                    <a:cubicBezTo>
                      <a:pt x="60" y="186"/>
                      <a:pt x="93" y="178"/>
                      <a:pt x="115" y="174"/>
                    </a:cubicBezTo>
                    <a:cubicBezTo>
                      <a:pt x="115" y="170"/>
                      <a:pt x="116" y="166"/>
                      <a:pt x="116" y="163"/>
                    </a:cubicBezTo>
                    <a:cubicBezTo>
                      <a:pt x="115" y="158"/>
                      <a:pt x="120" y="148"/>
                      <a:pt x="126" y="148"/>
                    </a:cubicBezTo>
                    <a:cubicBezTo>
                      <a:pt x="133" y="148"/>
                      <a:pt x="124" y="131"/>
                      <a:pt x="116" y="124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" name="Freeform 60">
                <a:extLst>
                  <a:ext uri="{FF2B5EF4-FFF2-40B4-BE49-F238E27FC236}">
                    <a16:creationId xmlns:a16="http://schemas.microsoft.com/office/drawing/2014/main" id="{5720F478-672F-41C5-8373-43AC0BE3D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7100" y="2833686"/>
                <a:ext cx="11113" cy="19050"/>
              </a:xfrm>
              <a:custGeom>
                <a:avLst/>
                <a:gdLst>
                  <a:gd name="T0" fmla="*/ 12 w 22"/>
                  <a:gd name="T1" fmla="*/ 0 h 34"/>
                  <a:gd name="T2" fmla="*/ 1 w 22"/>
                  <a:gd name="T3" fmla="*/ 32 h 34"/>
                  <a:gd name="T4" fmla="*/ 22 w 22"/>
                  <a:gd name="T5" fmla="*/ 34 h 34"/>
                  <a:gd name="T6" fmla="*/ 12 w 22"/>
                  <a:gd name="T7" fmla="*/ 3 h 34"/>
                  <a:gd name="T8" fmla="*/ 12 w 22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4">
                    <a:moveTo>
                      <a:pt x="12" y="0"/>
                    </a:moveTo>
                    <a:cubicBezTo>
                      <a:pt x="5" y="4"/>
                      <a:pt x="0" y="13"/>
                      <a:pt x="1" y="32"/>
                    </a:cubicBezTo>
                    <a:cubicBezTo>
                      <a:pt x="7" y="31"/>
                      <a:pt x="15" y="32"/>
                      <a:pt x="22" y="34"/>
                    </a:cubicBezTo>
                    <a:cubicBezTo>
                      <a:pt x="20" y="14"/>
                      <a:pt x="13" y="8"/>
                      <a:pt x="12" y="3"/>
                    </a:cubicBezTo>
                    <a:cubicBezTo>
                      <a:pt x="11" y="2"/>
                      <a:pt x="11" y="1"/>
                      <a:pt x="12" y="0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" name="Freeform 229">
                <a:extLst>
                  <a:ext uri="{FF2B5EF4-FFF2-40B4-BE49-F238E27FC236}">
                    <a16:creationId xmlns:a16="http://schemas.microsoft.com/office/drawing/2014/main" id="{284B388E-8B0B-4C58-9277-F1CD0FAC28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1588" y="3038474"/>
                <a:ext cx="330200" cy="150813"/>
              </a:xfrm>
              <a:custGeom>
                <a:avLst/>
                <a:gdLst>
                  <a:gd name="T0" fmla="*/ 589 w 605"/>
                  <a:gd name="T1" fmla="*/ 194 h 277"/>
                  <a:gd name="T2" fmla="*/ 589 w 605"/>
                  <a:gd name="T3" fmla="*/ 154 h 277"/>
                  <a:gd name="T4" fmla="*/ 587 w 605"/>
                  <a:gd name="T5" fmla="*/ 123 h 277"/>
                  <a:gd name="T6" fmla="*/ 596 w 605"/>
                  <a:gd name="T7" fmla="*/ 104 h 277"/>
                  <a:gd name="T8" fmla="*/ 590 w 605"/>
                  <a:gd name="T9" fmla="*/ 90 h 277"/>
                  <a:gd name="T10" fmla="*/ 565 w 605"/>
                  <a:gd name="T11" fmla="*/ 78 h 277"/>
                  <a:gd name="T12" fmla="*/ 556 w 605"/>
                  <a:gd name="T13" fmla="*/ 46 h 277"/>
                  <a:gd name="T14" fmla="*/ 534 w 605"/>
                  <a:gd name="T15" fmla="*/ 25 h 277"/>
                  <a:gd name="T16" fmla="*/ 500 w 605"/>
                  <a:gd name="T17" fmla="*/ 26 h 277"/>
                  <a:gd name="T18" fmla="*/ 440 w 605"/>
                  <a:gd name="T19" fmla="*/ 49 h 277"/>
                  <a:gd name="T20" fmla="*/ 384 w 605"/>
                  <a:gd name="T21" fmla="*/ 51 h 277"/>
                  <a:gd name="T22" fmla="*/ 346 w 605"/>
                  <a:gd name="T23" fmla="*/ 36 h 277"/>
                  <a:gd name="T24" fmla="*/ 318 w 605"/>
                  <a:gd name="T25" fmla="*/ 21 h 277"/>
                  <a:gd name="T26" fmla="*/ 270 w 605"/>
                  <a:gd name="T27" fmla="*/ 7 h 277"/>
                  <a:gd name="T28" fmla="*/ 172 w 605"/>
                  <a:gd name="T29" fmla="*/ 41 h 277"/>
                  <a:gd name="T30" fmla="*/ 102 w 605"/>
                  <a:gd name="T31" fmla="*/ 46 h 277"/>
                  <a:gd name="T32" fmla="*/ 85 w 605"/>
                  <a:gd name="T33" fmla="*/ 74 h 277"/>
                  <a:gd name="T34" fmla="*/ 18 w 605"/>
                  <a:gd name="T35" fmla="*/ 81 h 277"/>
                  <a:gd name="T36" fmla="*/ 11 w 605"/>
                  <a:gd name="T37" fmla="*/ 109 h 277"/>
                  <a:gd name="T38" fmla="*/ 25 w 605"/>
                  <a:gd name="T39" fmla="*/ 119 h 277"/>
                  <a:gd name="T40" fmla="*/ 27 w 605"/>
                  <a:gd name="T41" fmla="*/ 147 h 277"/>
                  <a:gd name="T42" fmla="*/ 28 w 605"/>
                  <a:gd name="T43" fmla="*/ 173 h 277"/>
                  <a:gd name="T44" fmla="*/ 28 w 605"/>
                  <a:gd name="T45" fmla="*/ 193 h 277"/>
                  <a:gd name="T46" fmla="*/ 45 w 605"/>
                  <a:gd name="T47" fmla="*/ 212 h 277"/>
                  <a:gd name="T48" fmla="*/ 66 w 605"/>
                  <a:gd name="T49" fmla="*/ 227 h 277"/>
                  <a:gd name="T50" fmla="*/ 82 w 605"/>
                  <a:gd name="T51" fmla="*/ 233 h 277"/>
                  <a:gd name="T52" fmla="*/ 102 w 605"/>
                  <a:gd name="T53" fmla="*/ 257 h 277"/>
                  <a:gd name="T54" fmla="*/ 143 w 605"/>
                  <a:gd name="T55" fmla="*/ 248 h 277"/>
                  <a:gd name="T56" fmla="*/ 169 w 605"/>
                  <a:gd name="T57" fmla="*/ 234 h 277"/>
                  <a:gd name="T58" fmla="*/ 213 w 605"/>
                  <a:gd name="T59" fmla="*/ 264 h 277"/>
                  <a:gd name="T60" fmla="*/ 246 w 605"/>
                  <a:gd name="T61" fmla="*/ 257 h 277"/>
                  <a:gd name="T62" fmla="*/ 276 w 605"/>
                  <a:gd name="T63" fmla="*/ 235 h 277"/>
                  <a:gd name="T64" fmla="*/ 301 w 605"/>
                  <a:gd name="T65" fmla="*/ 242 h 277"/>
                  <a:gd name="T66" fmla="*/ 326 w 605"/>
                  <a:gd name="T67" fmla="*/ 235 h 277"/>
                  <a:gd name="T68" fmla="*/ 317 w 605"/>
                  <a:gd name="T69" fmla="*/ 264 h 277"/>
                  <a:gd name="T70" fmla="*/ 318 w 605"/>
                  <a:gd name="T71" fmla="*/ 277 h 277"/>
                  <a:gd name="T72" fmla="*/ 337 w 605"/>
                  <a:gd name="T73" fmla="*/ 251 h 277"/>
                  <a:gd name="T74" fmla="*/ 350 w 605"/>
                  <a:gd name="T75" fmla="*/ 242 h 277"/>
                  <a:gd name="T76" fmla="*/ 379 w 605"/>
                  <a:gd name="T77" fmla="*/ 242 h 277"/>
                  <a:gd name="T78" fmla="*/ 399 w 605"/>
                  <a:gd name="T79" fmla="*/ 238 h 277"/>
                  <a:gd name="T80" fmla="*/ 436 w 605"/>
                  <a:gd name="T81" fmla="*/ 239 h 277"/>
                  <a:gd name="T82" fmla="*/ 479 w 605"/>
                  <a:gd name="T83" fmla="*/ 225 h 277"/>
                  <a:gd name="T84" fmla="*/ 515 w 605"/>
                  <a:gd name="T85" fmla="*/ 219 h 277"/>
                  <a:gd name="T86" fmla="*/ 527 w 605"/>
                  <a:gd name="T87" fmla="*/ 223 h 277"/>
                  <a:gd name="T88" fmla="*/ 541 w 605"/>
                  <a:gd name="T89" fmla="*/ 210 h 277"/>
                  <a:gd name="T90" fmla="*/ 570 w 605"/>
                  <a:gd name="T91" fmla="*/ 217 h 277"/>
                  <a:gd name="T92" fmla="*/ 604 w 605"/>
                  <a:gd name="T93" fmla="*/ 223 h 277"/>
                  <a:gd name="T94" fmla="*/ 589 w 605"/>
                  <a:gd name="T95" fmla="*/ 194 h 277"/>
                  <a:gd name="T96" fmla="*/ 53 w 605"/>
                  <a:gd name="T97" fmla="*/ 51 h 277"/>
                  <a:gd name="T98" fmla="*/ 96 w 605"/>
                  <a:gd name="T99" fmla="*/ 46 h 277"/>
                  <a:gd name="T100" fmla="*/ 72 w 605"/>
                  <a:gd name="T101" fmla="*/ 24 h 277"/>
                  <a:gd name="T102" fmla="*/ 64 w 605"/>
                  <a:gd name="T103" fmla="*/ 4 h 277"/>
                  <a:gd name="T104" fmla="*/ 51 w 605"/>
                  <a:gd name="T105" fmla="*/ 7 h 277"/>
                  <a:gd name="T106" fmla="*/ 18 w 605"/>
                  <a:gd name="T107" fmla="*/ 7 h 277"/>
                  <a:gd name="T108" fmla="*/ 21 w 605"/>
                  <a:gd name="T109" fmla="*/ 32 h 277"/>
                  <a:gd name="T110" fmla="*/ 11 w 605"/>
                  <a:gd name="T111" fmla="*/ 49 h 277"/>
                  <a:gd name="T112" fmla="*/ 4 w 605"/>
                  <a:gd name="T113" fmla="*/ 62 h 277"/>
                  <a:gd name="T114" fmla="*/ 23 w 605"/>
                  <a:gd name="T115" fmla="*/ 73 h 277"/>
                  <a:gd name="T116" fmla="*/ 53 w 605"/>
                  <a:gd name="T117" fmla="*/ 51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05" h="277">
                    <a:moveTo>
                      <a:pt x="589" y="194"/>
                    </a:moveTo>
                    <a:cubicBezTo>
                      <a:pt x="583" y="192"/>
                      <a:pt x="591" y="160"/>
                      <a:pt x="589" y="154"/>
                    </a:cubicBezTo>
                    <a:cubicBezTo>
                      <a:pt x="586" y="148"/>
                      <a:pt x="580" y="123"/>
                      <a:pt x="587" y="123"/>
                    </a:cubicBezTo>
                    <a:cubicBezTo>
                      <a:pt x="594" y="123"/>
                      <a:pt x="587" y="105"/>
                      <a:pt x="596" y="104"/>
                    </a:cubicBezTo>
                    <a:cubicBezTo>
                      <a:pt x="594" y="97"/>
                      <a:pt x="592" y="92"/>
                      <a:pt x="590" y="90"/>
                    </a:cubicBezTo>
                    <a:cubicBezTo>
                      <a:pt x="585" y="86"/>
                      <a:pt x="571" y="94"/>
                      <a:pt x="565" y="78"/>
                    </a:cubicBezTo>
                    <a:cubicBezTo>
                      <a:pt x="559" y="61"/>
                      <a:pt x="565" y="59"/>
                      <a:pt x="556" y="46"/>
                    </a:cubicBezTo>
                    <a:cubicBezTo>
                      <a:pt x="548" y="33"/>
                      <a:pt x="544" y="19"/>
                      <a:pt x="534" y="25"/>
                    </a:cubicBezTo>
                    <a:cubicBezTo>
                      <a:pt x="529" y="27"/>
                      <a:pt x="515" y="27"/>
                      <a:pt x="500" y="26"/>
                    </a:cubicBezTo>
                    <a:cubicBezTo>
                      <a:pt x="485" y="42"/>
                      <a:pt x="451" y="54"/>
                      <a:pt x="440" y="49"/>
                    </a:cubicBezTo>
                    <a:cubicBezTo>
                      <a:pt x="428" y="44"/>
                      <a:pt x="403" y="51"/>
                      <a:pt x="384" y="51"/>
                    </a:cubicBezTo>
                    <a:cubicBezTo>
                      <a:pt x="366" y="51"/>
                      <a:pt x="360" y="35"/>
                      <a:pt x="346" y="36"/>
                    </a:cubicBezTo>
                    <a:cubicBezTo>
                      <a:pt x="332" y="38"/>
                      <a:pt x="332" y="21"/>
                      <a:pt x="318" y="21"/>
                    </a:cubicBezTo>
                    <a:cubicBezTo>
                      <a:pt x="303" y="21"/>
                      <a:pt x="314" y="13"/>
                      <a:pt x="270" y="7"/>
                    </a:cubicBezTo>
                    <a:cubicBezTo>
                      <a:pt x="225" y="0"/>
                      <a:pt x="186" y="27"/>
                      <a:pt x="172" y="41"/>
                    </a:cubicBezTo>
                    <a:cubicBezTo>
                      <a:pt x="158" y="56"/>
                      <a:pt x="106" y="42"/>
                      <a:pt x="102" y="46"/>
                    </a:cubicBezTo>
                    <a:cubicBezTo>
                      <a:pt x="97" y="50"/>
                      <a:pt x="103" y="67"/>
                      <a:pt x="85" y="74"/>
                    </a:cubicBezTo>
                    <a:cubicBezTo>
                      <a:pt x="68" y="82"/>
                      <a:pt x="31" y="74"/>
                      <a:pt x="18" y="81"/>
                    </a:cubicBezTo>
                    <a:cubicBezTo>
                      <a:pt x="5" y="88"/>
                      <a:pt x="0" y="110"/>
                      <a:pt x="11" y="109"/>
                    </a:cubicBezTo>
                    <a:cubicBezTo>
                      <a:pt x="22" y="108"/>
                      <a:pt x="28" y="114"/>
                      <a:pt x="25" y="119"/>
                    </a:cubicBezTo>
                    <a:cubicBezTo>
                      <a:pt x="21" y="125"/>
                      <a:pt x="34" y="140"/>
                      <a:pt x="27" y="147"/>
                    </a:cubicBezTo>
                    <a:cubicBezTo>
                      <a:pt x="21" y="153"/>
                      <a:pt x="21" y="166"/>
                      <a:pt x="28" y="173"/>
                    </a:cubicBezTo>
                    <a:cubicBezTo>
                      <a:pt x="36" y="179"/>
                      <a:pt x="37" y="192"/>
                      <a:pt x="28" y="193"/>
                    </a:cubicBezTo>
                    <a:cubicBezTo>
                      <a:pt x="19" y="195"/>
                      <a:pt x="44" y="207"/>
                      <a:pt x="45" y="212"/>
                    </a:cubicBezTo>
                    <a:cubicBezTo>
                      <a:pt x="45" y="218"/>
                      <a:pt x="66" y="221"/>
                      <a:pt x="66" y="227"/>
                    </a:cubicBezTo>
                    <a:cubicBezTo>
                      <a:pt x="66" y="234"/>
                      <a:pt x="72" y="236"/>
                      <a:pt x="82" y="233"/>
                    </a:cubicBezTo>
                    <a:cubicBezTo>
                      <a:pt x="92" y="230"/>
                      <a:pt x="95" y="246"/>
                      <a:pt x="102" y="257"/>
                    </a:cubicBezTo>
                    <a:cubicBezTo>
                      <a:pt x="108" y="268"/>
                      <a:pt x="143" y="260"/>
                      <a:pt x="143" y="248"/>
                    </a:cubicBezTo>
                    <a:cubicBezTo>
                      <a:pt x="143" y="236"/>
                      <a:pt x="153" y="232"/>
                      <a:pt x="169" y="234"/>
                    </a:cubicBezTo>
                    <a:cubicBezTo>
                      <a:pt x="185" y="236"/>
                      <a:pt x="205" y="260"/>
                      <a:pt x="213" y="264"/>
                    </a:cubicBezTo>
                    <a:cubicBezTo>
                      <a:pt x="221" y="267"/>
                      <a:pt x="236" y="257"/>
                      <a:pt x="246" y="257"/>
                    </a:cubicBezTo>
                    <a:cubicBezTo>
                      <a:pt x="256" y="257"/>
                      <a:pt x="271" y="239"/>
                      <a:pt x="276" y="235"/>
                    </a:cubicBezTo>
                    <a:cubicBezTo>
                      <a:pt x="282" y="231"/>
                      <a:pt x="292" y="248"/>
                      <a:pt x="301" y="242"/>
                    </a:cubicBezTo>
                    <a:cubicBezTo>
                      <a:pt x="310" y="237"/>
                      <a:pt x="320" y="231"/>
                      <a:pt x="326" y="235"/>
                    </a:cubicBezTo>
                    <a:cubicBezTo>
                      <a:pt x="331" y="238"/>
                      <a:pt x="312" y="255"/>
                      <a:pt x="317" y="264"/>
                    </a:cubicBezTo>
                    <a:cubicBezTo>
                      <a:pt x="319" y="268"/>
                      <a:pt x="319" y="272"/>
                      <a:pt x="318" y="277"/>
                    </a:cubicBezTo>
                    <a:cubicBezTo>
                      <a:pt x="338" y="274"/>
                      <a:pt x="336" y="258"/>
                      <a:pt x="337" y="251"/>
                    </a:cubicBezTo>
                    <a:cubicBezTo>
                      <a:pt x="338" y="244"/>
                      <a:pt x="343" y="236"/>
                      <a:pt x="350" y="242"/>
                    </a:cubicBezTo>
                    <a:cubicBezTo>
                      <a:pt x="356" y="248"/>
                      <a:pt x="365" y="250"/>
                      <a:pt x="379" y="242"/>
                    </a:cubicBezTo>
                    <a:cubicBezTo>
                      <a:pt x="393" y="235"/>
                      <a:pt x="394" y="230"/>
                      <a:pt x="399" y="238"/>
                    </a:cubicBezTo>
                    <a:cubicBezTo>
                      <a:pt x="404" y="245"/>
                      <a:pt x="416" y="239"/>
                      <a:pt x="436" y="239"/>
                    </a:cubicBezTo>
                    <a:cubicBezTo>
                      <a:pt x="456" y="239"/>
                      <a:pt x="460" y="223"/>
                      <a:pt x="479" y="225"/>
                    </a:cubicBezTo>
                    <a:cubicBezTo>
                      <a:pt x="498" y="226"/>
                      <a:pt x="515" y="219"/>
                      <a:pt x="515" y="219"/>
                    </a:cubicBezTo>
                    <a:cubicBezTo>
                      <a:pt x="527" y="223"/>
                      <a:pt x="527" y="223"/>
                      <a:pt x="527" y="223"/>
                    </a:cubicBezTo>
                    <a:cubicBezTo>
                      <a:pt x="532" y="218"/>
                      <a:pt x="531" y="212"/>
                      <a:pt x="541" y="210"/>
                    </a:cubicBezTo>
                    <a:cubicBezTo>
                      <a:pt x="556" y="208"/>
                      <a:pt x="562" y="221"/>
                      <a:pt x="570" y="217"/>
                    </a:cubicBezTo>
                    <a:cubicBezTo>
                      <a:pt x="577" y="212"/>
                      <a:pt x="602" y="243"/>
                      <a:pt x="604" y="223"/>
                    </a:cubicBezTo>
                    <a:cubicBezTo>
                      <a:pt x="605" y="219"/>
                      <a:pt x="594" y="195"/>
                      <a:pt x="589" y="194"/>
                    </a:cubicBezTo>
                    <a:close/>
                    <a:moveTo>
                      <a:pt x="53" y="51"/>
                    </a:moveTo>
                    <a:cubicBezTo>
                      <a:pt x="64" y="46"/>
                      <a:pt x="90" y="53"/>
                      <a:pt x="96" y="46"/>
                    </a:cubicBezTo>
                    <a:cubicBezTo>
                      <a:pt x="102" y="40"/>
                      <a:pt x="80" y="31"/>
                      <a:pt x="72" y="24"/>
                    </a:cubicBezTo>
                    <a:cubicBezTo>
                      <a:pt x="67" y="19"/>
                      <a:pt x="65" y="11"/>
                      <a:pt x="64" y="4"/>
                    </a:cubicBezTo>
                    <a:cubicBezTo>
                      <a:pt x="60" y="7"/>
                      <a:pt x="55" y="10"/>
                      <a:pt x="51" y="7"/>
                    </a:cubicBezTo>
                    <a:cubicBezTo>
                      <a:pt x="42" y="2"/>
                      <a:pt x="21" y="5"/>
                      <a:pt x="18" y="7"/>
                    </a:cubicBezTo>
                    <a:cubicBezTo>
                      <a:pt x="14" y="9"/>
                      <a:pt x="21" y="23"/>
                      <a:pt x="21" y="32"/>
                    </a:cubicBezTo>
                    <a:cubicBezTo>
                      <a:pt x="21" y="41"/>
                      <a:pt x="11" y="44"/>
                      <a:pt x="11" y="49"/>
                    </a:cubicBezTo>
                    <a:cubicBezTo>
                      <a:pt x="11" y="54"/>
                      <a:pt x="8" y="57"/>
                      <a:pt x="4" y="62"/>
                    </a:cubicBezTo>
                    <a:cubicBezTo>
                      <a:pt x="10" y="68"/>
                      <a:pt x="16" y="73"/>
                      <a:pt x="23" y="73"/>
                    </a:cubicBezTo>
                    <a:cubicBezTo>
                      <a:pt x="36" y="73"/>
                      <a:pt x="41" y="56"/>
                      <a:pt x="53" y="51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" name="Freeform 230">
                <a:extLst>
                  <a:ext uri="{FF2B5EF4-FFF2-40B4-BE49-F238E27FC236}">
                    <a16:creationId xmlns:a16="http://schemas.microsoft.com/office/drawing/2014/main" id="{2C080D13-BF55-4030-9C8F-1D096880B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563" y="2698748"/>
                <a:ext cx="169863" cy="161925"/>
              </a:xfrm>
              <a:custGeom>
                <a:avLst/>
                <a:gdLst>
                  <a:gd name="T0" fmla="*/ 5 w 311"/>
                  <a:gd name="T1" fmla="*/ 63 h 295"/>
                  <a:gd name="T2" fmla="*/ 5 w 311"/>
                  <a:gd name="T3" fmla="*/ 102 h 295"/>
                  <a:gd name="T4" fmla="*/ 7 w 311"/>
                  <a:gd name="T5" fmla="*/ 117 h 295"/>
                  <a:gd name="T6" fmla="*/ 14 w 311"/>
                  <a:gd name="T7" fmla="*/ 135 h 295"/>
                  <a:gd name="T8" fmla="*/ 18 w 311"/>
                  <a:gd name="T9" fmla="*/ 155 h 295"/>
                  <a:gd name="T10" fmla="*/ 26 w 311"/>
                  <a:gd name="T11" fmla="*/ 185 h 295"/>
                  <a:gd name="T12" fmla="*/ 27 w 311"/>
                  <a:gd name="T13" fmla="*/ 201 h 295"/>
                  <a:gd name="T14" fmla="*/ 46 w 311"/>
                  <a:gd name="T15" fmla="*/ 214 h 295"/>
                  <a:gd name="T16" fmla="*/ 67 w 311"/>
                  <a:gd name="T17" fmla="*/ 231 h 295"/>
                  <a:gd name="T18" fmla="*/ 84 w 311"/>
                  <a:gd name="T19" fmla="*/ 240 h 295"/>
                  <a:gd name="T20" fmla="*/ 102 w 311"/>
                  <a:gd name="T21" fmla="*/ 236 h 295"/>
                  <a:gd name="T22" fmla="*/ 110 w 311"/>
                  <a:gd name="T23" fmla="*/ 250 h 295"/>
                  <a:gd name="T24" fmla="*/ 132 w 311"/>
                  <a:gd name="T25" fmla="*/ 256 h 295"/>
                  <a:gd name="T26" fmla="*/ 147 w 311"/>
                  <a:gd name="T27" fmla="*/ 278 h 295"/>
                  <a:gd name="T28" fmla="*/ 166 w 311"/>
                  <a:gd name="T29" fmla="*/ 276 h 295"/>
                  <a:gd name="T30" fmla="*/ 193 w 311"/>
                  <a:gd name="T31" fmla="*/ 279 h 295"/>
                  <a:gd name="T32" fmla="*/ 218 w 311"/>
                  <a:gd name="T33" fmla="*/ 282 h 295"/>
                  <a:gd name="T34" fmla="*/ 245 w 311"/>
                  <a:gd name="T35" fmla="*/ 289 h 295"/>
                  <a:gd name="T36" fmla="*/ 264 w 311"/>
                  <a:gd name="T37" fmla="*/ 295 h 295"/>
                  <a:gd name="T38" fmla="*/ 263 w 311"/>
                  <a:gd name="T39" fmla="*/ 270 h 295"/>
                  <a:gd name="T40" fmla="*/ 293 w 311"/>
                  <a:gd name="T41" fmla="*/ 234 h 295"/>
                  <a:gd name="T42" fmla="*/ 307 w 311"/>
                  <a:gd name="T43" fmla="*/ 221 h 295"/>
                  <a:gd name="T44" fmla="*/ 294 w 311"/>
                  <a:gd name="T45" fmla="*/ 185 h 295"/>
                  <a:gd name="T46" fmla="*/ 292 w 311"/>
                  <a:gd name="T47" fmla="*/ 152 h 295"/>
                  <a:gd name="T48" fmla="*/ 281 w 311"/>
                  <a:gd name="T49" fmla="*/ 133 h 295"/>
                  <a:gd name="T50" fmla="*/ 300 w 311"/>
                  <a:gd name="T51" fmla="*/ 114 h 295"/>
                  <a:gd name="T52" fmla="*/ 299 w 311"/>
                  <a:gd name="T53" fmla="*/ 81 h 295"/>
                  <a:gd name="T54" fmla="*/ 294 w 311"/>
                  <a:gd name="T55" fmla="*/ 53 h 295"/>
                  <a:gd name="T56" fmla="*/ 269 w 311"/>
                  <a:gd name="T57" fmla="*/ 32 h 295"/>
                  <a:gd name="T58" fmla="*/ 267 w 311"/>
                  <a:gd name="T59" fmla="*/ 31 h 295"/>
                  <a:gd name="T60" fmla="*/ 184 w 311"/>
                  <a:gd name="T61" fmla="*/ 27 h 295"/>
                  <a:gd name="T62" fmla="*/ 167 w 311"/>
                  <a:gd name="T63" fmla="*/ 20 h 295"/>
                  <a:gd name="T64" fmla="*/ 150 w 311"/>
                  <a:gd name="T65" fmla="*/ 30 h 295"/>
                  <a:gd name="T66" fmla="*/ 135 w 311"/>
                  <a:gd name="T67" fmla="*/ 7 h 295"/>
                  <a:gd name="T68" fmla="*/ 64 w 311"/>
                  <a:gd name="T69" fmla="*/ 30 h 295"/>
                  <a:gd name="T70" fmla="*/ 14 w 311"/>
                  <a:gd name="T71" fmla="*/ 50 h 295"/>
                  <a:gd name="T72" fmla="*/ 5 w 311"/>
                  <a:gd name="T73" fmla="*/ 59 h 295"/>
                  <a:gd name="T74" fmla="*/ 5 w 311"/>
                  <a:gd name="T75" fmla="*/ 63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1" h="295">
                    <a:moveTo>
                      <a:pt x="5" y="63"/>
                    </a:moveTo>
                    <a:cubicBezTo>
                      <a:pt x="7" y="70"/>
                      <a:pt x="10" y="93"/>
                      <a:pt x="5" y="102"/>
                    </a:cubicBezTo>
                    <a:cubicBezTo>
                      <a:pt x="0" y="111"/>
                      <a:pt x="2" y="114"/>
                      <a:pt x="7" y="117"/>
                    </a:cubicBezTo>
                    <a:cubicBezTo>
                      <a:pt x="12" y="120"/>
                      <a:pt x="14" y="128"/>
                      <a:pt x="14" y="135"/>
                    </a:cubicBezTo>
                    <a:cubicBezTo>
                      <a:pt x="14" y="142"/>
                      <a:pt x="17" y="141"/>
                      <a:pt x="18" y="155"/>
                    </a:cubicBezTo>
                    <a:cubicBezTo>
                      <a:pt x="19" y="169"/>
                      <a:pt x="22" y="179"/>
                      <a:pt x="26" y="185"/>
                    </a:cubicBezTo>
                    <a:cubicBezTo>
                      <a:pt x="29" y="189"/>
                      <a:pt x="29" y="196"/>
                      <a:pt x="27" y="201"/>
                    </a:cubicBezTo>
                    <a:cubicBezTo>
                      <a:pt x="33" y="207"/>
                      <a:pt x="40" y="212"/>
                      <a:pt x="46" y="214"/>
                    </a:cubicBezTo>
                    <a:cubicBezTo>
                      <a:pt x="60" y="220"/>
                      <a:pt x="66" y="225"/>
                      <a:pt x="67" y="231"/>
                    </a:cubicBezTo>
                    <a:cubicBezTo>
                      <a:pt x="68" y="237"/>
                      <a:pt x="81" y="249"/>
                      <a:pt x="84" y="240"/>
                    </a:cubicBezTo>
                    <a:cubicBezTo>
                      <a:pt x="87" y="231"/>
                      <a:pt x="96" y="236"/>
                      <a:pt x="102" y="236"/>
                    </a:cubicBezTo>
                    <a:cubicBezTo>
                      <a:pt x="108" y="236"/>
                      <a:pt x="109" y="245"/>
                      <a:pt x="110" y="250"/>
                    </a:cubicBezTo>
                    <a:cubicBezTo>
                      <a:pt x="111" y="255"/>
                      <a:pt x="126" y="252"/>
                      <a:pt x="132" y="256"/>
                    </a:cubicBezTo>
                    <a:cubicBezTo>
                      <a:pt x="137" y="260"/>
                      <a:pt x="139" y="273"/>
                      <a:pt x="147" y="278"/>
                    </a:cubicBezTo>
                    <a:cubicBezTo>
                      <a:pt x="154" y="283"/>
                      <a:pt x="160" y="272"/>
                      <a:pt x="166" y="276"/>
                    </a:cubicBezTo>
                    <a:cubicBezTo>
                      <a:pt x="171" y="279"/>
                      <a:pt x="185" y="283"/>
                      <a:pt x="193" y="279"/>
                    </a:cubicBezTo>
                    <a:cubicBezTo>
                      <a:pt x="202" y="276"/>
                      <a:pt x="207" y="283"/>
                      <a:pt x="218" y="282"/>
                    </a:cubicBezTo>
                    <a:cubicBezTo>
                      <a:pt x="228" y="281"/>
                      <a:pt x="242" y="286"/>
                      <a:pt x="245" y="289"/>
                    </a:cubicBezTo>
                    <a:cubicBezTo>
                      <a:pt x="247" y="291"/>
                      <a:pt x="256" y="293"/>
                      <a:pt x="264" y="295"/>
                    </a:cubicBezTo>
                    <a:cubicBezTo>
                      <a:pt x="266" y="289"/>
                      <a:pt x="262" y="274"/>
                      <a:pt x="263" y="270"/>
                    </a:cubicBezTo>
                    <a:cubicBezTo>
                      <a:pt x="264" y="266"/>
                      <a:pt x="289" y="240"/>
                      <a:pt x="293" y="234"/>
                    </a:cubicBezTo>
                    <a:cubicBezTo>
                      <a:pt x="297" y="229"/>
                      <a:pt x="304" y="229"/>
                      <a:pt x="307" y="221"/>
                    </a:cubicBezTo>
                    <a:cubicBezTo>
                      <a:pt x="311" y="214"/>
                      <a:pt x="297" y="190"/>
                      <a:pt x="294" y="185"/>
                    </a:cubicBezTo>
                    <a:cubicBezTo>
                      <a:pt x="291" y="180"/>
                      <a:pt x="290" y="160"/>
                      <a:pt x="292" y="152"/>
                    </a:cubicBezTo>
                    <a:cubicBezTo>
                      <a:pt x="294" y="143"/>
                      <a:pt x="281" y="138"/>
                      <a:pt x="281" y="133"/>
                    </a:cubicBezTo>
                    <a:cubicBezTo>
                      <a:pt x="281" y="127"/>
                      <a:pt x="294" y="117"/>
                      <a:pt x="300" y="114"/>
                    </a:cubicBezTo>
                    <a:cubicBezTo>
                      <a:pt x="306" y="110"/>
                      <a:pt x="304" y="87"/>
                      <a:pt x="299" y="81"/>
                    </a:cubicBezTo>
                    <a:cubicBezTo>
                      <a:pt x="293" y="75"/>
                      <a:pt x="290" y="65"/>
                      <a:pt x="294" y="53"/>
                    </a:cubicBezTo>
                    <a:cubicBezTo>
                      <a:pt x="297" y="42"/>
                      <a:pt x="272" y="32"/>
                      <a:pt x="269" y="32"/>
                    </a:cubicBezTo>
                    <a:cubicBezTo>
                      <a:pt x="268" y="32"/>
                      <a:pt x="268" y="32"/>
                      <a:pt x="267" y="31"/>
                    </a:cubicBezTo>
                    <a:cubicBezTo>
                      <a:pt x="245" y="36"/>
                      <a:pt x="188" y="29"/>
                      <a:pt x="184" y="27"/>
                    </a:cubicBezTo>
                    <a:cubicBezTo>
                      <a:pt x="181" y="25"/>
                      <a:pt x="174" y="22"/>
                      <a:pt x="167" y="20"/>
                    </a:cubicBezTo>
                    <a:cubicBezTo>
                      <a:pt x="165" y="25"/>
                      <a:pt x="159" y="30"/>
                      <a:pt x="150" y="30"/>
                    </a:cubicBezTo>
                    <a:cubicBezTo>
                      <a:pt x="136" y="30"/>
                      <a:pt x="135" y="14"/>
                      <a:pt x="135" y="7"/>
                    </a:cubicBezTo>
                    <a:cubicBezTo>
                      <a:pt x="134" y="0"/>
                      <a:pt x="79" y="13"/>
                      <a:pt x="64" y="30"/>
                    </a:cubicBezTo>
                    <a:cubicBezTo>
                      <a:pt x="50" y="47"/>
                      <a:pt x="15" y="41"/>
                      <a:pt x="14" y="50"/>
                    </a:cubicBezTo>
                    <a:cubicBezTo>
                      <a:pt x="14" y="57"/>
                      <a:pt x="8" y="60"/>
                      <a:pt x="5" y="59"/>
                    </a:cubicBezTo>
                    <a:cubicBezTo>
                      <a:pt x="5" y="60"/>
                      <a:pt x="5" y="62"/>
                      <a:pt x="5" y="63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" name="Freeform 236">
                <a:extLst>
                  <a:ext uri="{FF2B5EF4-FFF2-40B4-BE49-F238E27FC236}">
                    <a16:creationId xmlns:a16="http://schemas.microsoft.com/office/drawing/2014/main" id="{FE6BEC93-C0BE-43C4-BE01-F31A53FFF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9813" y="2808286"/>
                <a:ext cx="109538" cy="66675"/>
              </a:xfrm>
              <a:custGeom>
                <a:avLst/>
                <a:gdLst>
                  <a:gd name="T0" fmla="*/ 193 w 203"/>
                  <a:gd name="T1" fmla="*/ 55 h 121"/>
                  <a:gd name="T2" fmla="*/ 171 w 203"/>
                  <a:gd name="T3" fmla="*/ 49 h 121"/>
                  <a:gd name="T4" fmla="*/ 163 w 203"/>
                  <a:gd name="T5" fmla="*/ 35 h 121"/>
                  <a:gd name="T6" fmla="*/ 145 w 203"/>
                  <a:gd name="T7" fmla="*/ 39 h 121"/>
                  <a:gd name="T8" fmla="*/ 128 w 203"/>
                  <a:gd name="T9" fmla="*/ 30 h 121"/>
                  <a:gd name="T10" fmla="*/ 107 w 203"/>
                  <a:gd name="T11" fmla="*/ 13 h 121"/>
                  <a:gd name="T12" fmla="*/ 88 w 203"/>
                  <a:gd name="T13" fmla="*/ 0 h 121"/>
                  <a:gd name="T14" fmla="*/ 86 w 203"/>
                  <a:gd name="T15" fmla="*/ 4 h 121"/>
                  <a:gd name="T16" fmla="*/ 69 w 203"/>
                  <a:gd name="T17" fmla="*/ 5 h 121"/>
                  <a:gd name="T18" fmla="*/ 43 w 203"/>
                  <a:gd name="T19" fmla="*/ 19 h 121"/>
                  <a:gd name="T20" fmla="*/ 9 w 203"/>
                  <a:gd name="T21" fmla="*/ 34 h 121"/>
                  <a:gd name="T22" fmla="*/ 11 w 203"/>
                  <a:gd name="T23" fmla="*/ 54 h 121"/>
                  <a:gd name="T24" fmla="*/ 22 w 203"/>
                  <a:gd name="T25" fmla="*/ 86 h 121"/>
                  <a:gd name="T26" fmla="*/ 56 w 203"/>
                  <a:gd name="T27" fmla="*/ 115 h 121"/>
                  <a:gd name="T28" fmla="*/ 55 w 203"/>
                  <a:gd name="T29" fmla="*/ 117 h 121"/>
                  <a:gd name="T30" fmla="*/ 83 w 203"/>
                  <a:gd name="T31" fmla="*/ 115 h 121"/>
                  <a:gd name="T32" fmla="*/ 89 w 203"/>
                  <a:gd name="T33" fmla="*/ 98 h 121"/>
                  <a:gd name="T34" fmla="*/ 118 w 203"/>
                  <a:gd name="T35" fmla="*/ 109 h 121"/>
                  <a:gd name="T36" fmla="*/ 143 w 203"/>
                  <a:gd name="T37" fmla="*/ 113 h 121"/>
                  <a:gd name="T38" fmla="*/ 145 w 203"/>
                  <a:gd name="T39" fmla="*/ 120 h 121"/>
                  <a:gd name="T40" fmla="*/ 154 w 203"/>
                  <a:gd name="T41" fmla="*/ 108 h 121"/>
                  <a:gd name="T42" fmla="*/ 185 w 203"/>
                  <a:gd name="T43" fmla="*/ 91 h 121"/>
                  <a:gd name="T44" fmla="*/ 203 w 203"/>
                  <a:gd name="T45" fmla="*/ 73 h 121"/>
                  <a:gd name="T46" fmla="*/ 193 w 203"/>
                  <a:gd name="T47" fmla="*/ 5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21">
                    <a:moveTo>
                      <a:pt x="193" y="55"/>
                    </a:moveTo>
                    <a:cubicBezTo>
                      <a:pt x="187" y="51"/>
                      <a:pt x="172" y="54"/>
                      <a:pt x="171" y="49"/>
                    </a:cubicBezTo>
                    <a:cubicBezTo>
                      <a:pt x="170" y="44"/>
                      <a:pt x="169" y="35"/>
                      <a:pt x="163" y="35"/>
                    </a:cubicBezTo>
                    <a:cubicBezTo>
                      <a:pt x="157" y="35"/>
                      <a:pt x="148" y="30"/>
                      <a:pt x="145" y="39"/>
                    </a:cubicBezTo>
                    <a:cubicBezTo>
                      <a:pt x="142" y="48"/>
                      <a:pt x="129" y="36"/>
                      <a:pt x="128" y="30"/>
                    </a:cubicBezTo>
                    <a:cubicBezTo>
                      <a:pt x="127" y="24"/>
                      <a:pt x="121" y="19"/>
                      <a:pt x="107" y="13"/>
                    </a:cubicBezTo>
                    <a:cubicBezTo>
                      <a:pt x="101" y="11"/>
                      <a:pt x="94" y="6"/>
                      <a:pt x="88" y="0"/>
                    </a:cubicBezTo>
                    <a:cubicBezTo>
                      <a:pt x="87" y="2"/>
                      <a:pt x="87" y="3"/>
                      <a:pt x="86" y="4"/>
                    </a:cubicBezTo>
                    <a:cubicBezTo>
                      <a:pt x="83" y="9"/>
                      <a:pt x="73" y="0"/>
                      <a:pt x="69" y="5"/>
                    </a:cubicBezTo>
                    <a:cubicBezTo>
                      <a:pt x="65" y="10"/>
                      <a:pt x="51" y="11"/>
                      <a:pt x="43" y="19"/>
                    </a:cubicBezTo>
                    <a:cubicBezTo>
                      <a:pt x="35" y="28"/>
                      <a:pt x="18" y="32"/>
                      <a:pt x="9" y="34"/>
                    </a:cubicBezTo>
                    <a:cubicBezTo>
                      <a:pt x="0" y="37"/>
                      <a:pt x="8" y="47"/>
                      <a:pt x="11" y="54"/>
                    </a:cubicBezTo>
                    <a:cubicBezTo>
                      <a:pt x="15" y="62"/>
                      <a:pt x="15" y="80"/>
                      <a:pt x="22" y="86"/>
                    </a:cubicBezTo>
                    <a:cubicBezTo>
                      <a:pt x="29" y="91"/>
                      <a:pt x="53" y="109"/>
                      <a:pt x="56" y="115"/>
                    </a:cubicBezTo>
                    <a:cubicBezTo>
                      <a:pt x="56" y="116"/>
                      <a:pt x="56" y="116"/>
                      <a:pt x="55" y="117"/>
                    </a:cubicBezTo>
                    <a:cubicBezTo>
                      <a:pt x="65" y="120"/>
                      <a:pt x="81" y="121"/>
                      <a:pt x="83" y="115"/>
                    </a:cubicBezTo>
                    <a:cubicBezTo>
                      <a:pt x="86" y="109"/>
                      <a:pt x="89" y="98"/>
                      <a:pt x="89" y="98"/>
                    </a:cubicBezTo>
                    <a:cubicBezTo>
                      <a:pt x="89" y="98"/>
                      <a:pt x="110" y="98"/>
                      <a:pt x="118" y="109"/>
                    </a:cubicBezTo>
                    <a:cubicBezTo>
                      <a:pt x="127" y="120"/>
                      <a:pt x="143" y="113"/>
                      <a:pt x="143" y="113"/>
                    </a:cubicBezTo>
                    <a:cubicBezTo>
                      <a:pt x="143" y="113"/>
                      <a:pt x="144" y="116"/>
                      <a:pt x="145" y="120"/>
                    </a:cubicBezTo>
                    <a:cubicBezTo>
                      <a:pt x="147" y="114"/>
                      <a:pt x="150" y="109"/>
                      <a:pt x="154" y="108"/>
                    </a:cubicBezTo>
                    <a:cubicBezTo>
                      <a:pt x="163" y="107"/>
                      <a:pt x="176" y="105"/>
                      <a:pt x="185" y="91"/>
                    </a:cubicBezTo>
                    <a:cubicBezTo>
                      <a:pt x="189" y="83"/>
                      <a:pt x="197" y="77"/>
                      <a:pt x="203" y="73"/>
                    </a:cubicBezTo>
                    <a:cubicBezTo>
                      <a:pt x="199" y="67"/>
                      <a:pt x="197" y="58"/>
                      <a:pt x="193" y="55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" name="Freeform 237">
                <a:extLst>
                  <a:ext uri="{FF2B5EF4-FFF2-40B4-BE49-F238E27FC236}">
                    <a16:creationId xmlns:a16="http://schemas.microsoft.com/office/drawing/2014/main" id="{59C2D928-6D09-4C77-B731-66B30F7C1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7600" y="2847974"/>
                <a:ext cx="98425" cy="47625"/>
              </a:xfrm>
              <a:custGeom>
                <a:avLst/>
                <a:gdLst>
                  <a:gd name="T0" fmla="*/ 134 w 180"/>
                  <a:gd name="T1" fmla="*/ 10 h 89"/>
                  <a:gd name="T2" fmla="*/ 109 w 180"/>
                  <a:gd name="T3" fmla="*/ 7 h 89"/>
                  <a:gd name="T4" fmla="*/ 82 w 180"/>
                  <a:gd name="T5" fmla="*/ 4 h 89"/>
                  <a:gd name="T6" fmla="*/ 63 w 180"/>
                  <a:gd name="T7" fmla="*/ 6 h 89"/>
                  <a:gd name="T8" fmla="*/ 58 w 180"/>
                  <a:gd name="T9" fmla="*/ 2 h 89"/>
                  <a:gd name="T10" fmla="*/ 40 w 180"/>
                  <a:gd name="T11" fmla="*/ 20 h 89"/>
                  <a:gd name="T12" fmla="*/ 9 w 180"/>
                  <a:gd name="T13" fmla="*/ 37 h 89"/>
                  <a:gd name="T14" fmla="*/ 0 w 180"/>
                  <a:gd name="T15" fmla="*/ 49 h 89"/>
                  <a:gd name="T16" fmla="*/ 15 w 180"/>
                  <a:gd name="T17" fmla="*/ 79 h 89"/>
                  <a:gd name="T18" fmla="*/ 58 w 180"/>
                  <a:gd name="T19" fmla="*/ 79 h 89"/>
                  <a:gd name="T20" fmla="*/ 92 w 180"/>
                  <a:gd name="T21" fmla="*/ 67 h 89"/>
                  <a:gd name="T22" fmla="*/ 122 w 180"/>
                  <a:gd name="T23" fmla="*/ 44 h 89"/>
                  <a:gd name="T24" fmla="*/ 152 w 180"/>
                  <a:gd name="T25" fmla="*/ 55 h 89"/>
                  <a:gd name="T26" fmla="*/ 172 w 180"/>
                  <a:gd name="T27" fmla="*/ 64 h 89"/>
                  <a:gd name="T28" fmla="*/ 165 w 180"/>
                  <a:gd name="T29" fmla="*/ 51 h 89"/>
                  <a:gd name="T30" fmla="*/ 180 w 180"/>
                  <a:gd name="T31" fmla="*/ 24 h 89"/>
                  <a:gd name="T32" fmla="*/ 180 w 180"/>
                  <a:gd name="T33" fmla="*/ 23 h 89"/>
                  <a:gd name="T34" fmla="*/ 161 w 180"/>
                  <a:gd name="T35" fmla="*/ 17 h 89"/>
                  <a:gd name="T36" fmla="*/ 134 w 180"/>
                  <a:gd name="T37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0" h="89">
                    <a:moveTo>
                      <a:pt x="134" y="10"/>
                    </a:moveTo>
                    <a:cubicBezTo>
                      <a:pt x="123" y="11"/>
                      <a:pt x="118" y="4"/>
                      <a:pt x="109" y="7"/>
                    </a:cubicBezTo>
                    <a:cubicBezTo>
                      <a:pt x="101" y="11"/>
                      <a:pt x="87" y="7"/>
                      <a:pt x="82" y="4"/>
                    </a:cubicBezTo>
                    <a:cubicBezTo>
                      <a:pt x="76" y="0"/>
                      <a:pt x="70" y="11"/>
                      <a:pt x="63" y="6"/>
                    </a:cubicBezTo>
                    <a:cubicBezTo>
                      <a:pt x="61" y="5"/>
                      <a:pt x="60" y="3"/>
                      <a:pt x="58" y="2"/>
                    </a:cubicBezTo>
                    <a:cubicBezTo>
                      <a:pt x="52" y="6"/>
                      <a:pt x="44" y="12"/>
                      <a:pt x="40" y="20"/>
                    </a:cubicBezTo>
                    <a:cubicBezTo>
                      <a:pt x="31" y="34"/>
                      <a:pt x="18" y="36"/>
                      <a:pt x="9" y="37"/>
                    </a:cubicBezTo>
                    <a:cubicBezTo>
                      <a:pt x="5" y="38"/>
                      <a:pt x="2" y="43"/>
                      <a:pt x="0" y="49"/>
                    </a:cubicBezTo>
                    <a:cubicBezTo>
                      <a:pt x="3" y="58"/>
                      <a:pt x="8" y="72"/>
                      <a:pt x="15" y="79"/>
                    </a:cubicBezTo>
                    <a:cubicBezTo>
                      <a:pt x="24" y="89"/>
                      <a:pt x="58" y="88"/>
                      <a:pt x="58" y="79"/>
                    </a:cubicBezTo>
                    <a:cubicBezTo>
                      <a:pt x="58" y="70"/>
                      <a:pt x="86" y="67"/>
                      <a:pt x="92" y="67"/>
                    </a:cubicBezTo>
                    <a:cubicBezTo>
                      <a:pt x="99" y="67"/>
                      <a:pt x="119" y="43"/>
                      <a:pt x="122" y="44"/>
                    </a:cubicBezTo>
                    <a:cubicBezTo>
                      <a:pt x="125" y="46"/>
                      <a:pt x="147" y="49"/>
                      <a:pt x="152" y="55"/>
                    </a:cubicBezTo>
                    <a:cubicBezTo>
                      <a:pt x="154" y="59"/>
                      <a:pt x="163" y="62"/>
                      <a:pt x="172" y="64"/>
                    </a:cubicBezTo>
                    <a:cubicBezTo>
                      <a:pt x="168" y="60"/>
                      <a:pt x="165" y="55"/>
                      <a:pt x="165" y="51"/>
                    </a:cubicBezTo>
                    <a:cubicBezTo>
                      <a:pt x="165" y="44"/>
                      <a:pt x="176" y="27"/>
                      <a:pt x="180" y="24"/>
                    </a:cubicBezTo>
                    <a:cubicBezTo>
                      <a:pt x="180" y="23"/>
                      <a:pt x="180" y="23"/>
                      <a:pt x="180" y="23"/>
                    </a:cubicBezTo>
                    <a:cubicBezTo>
                      <a:pt x="172" y="21"/>
                      <a:pt x="163" y="19"/>
                      <a:pt x="161" y="17"/>
                    </a:cubicBezTo>
                    <a:cubicBezTo>
                      <a:pt x="158" y="14"/>
                      <a:pt x="144" y="9"/>
                      <a:pt x="134" y="1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" name="Freeform 238">
                <a:extLst>
                  <a:ext uri="{FF2B5EF4-FFF2-40B4-BE49-F238E27FC236}">
                    <a16:creationId xmlns:a16="http://schemas.microsoft.com/office/drawing/2014/main" id="{E9242AED-0441-4732-AB81-7AC21258E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2462" y="3041649"/>
                <a:ext cx="66675" cy="123825"/>
              </a:xfrm>
              <a:custGeom>
                <a:avLst/>
                <a:gdLst>
                  <a:gd name="T0" fmla="*/ 112 w 121"/>
                  <a:gd name="T1" fmla="*/ 25 h 225"/>
                  <a:gd name="T2" fmla="*/ 104 w 121"/>
                  <a:gd name="T3" fmla="*/ 11 h 225"/>
                  <a:gd name="T4" fmla="*/ 84 w 121"/>
                  <a:gd name="T5" fmla="*/ 7 h 225"/>
                  <a:gd name="T6" fmla="*/ 72 w 121"/>
                  <a:gd name="T7" fmla="*/ 7 h 225"/>
                  <a:gd name="T8" fmla="*/ 55 w 121"/>
                  <a:gd name="T9" fmla="*/ 6 h 225"/>
                  <a:gd name="T10" fmla="*/ 55 w 121"/>
                  <a:gd name="T11" fmla="*/ 6 h 225"/>
                  <a:gd name="T12" fmla="*/ 55 w 121"/>
                  <a:gd name="T13" fmla="*/ 31 h 225"/>
                  <a:gd name="T14" fmla="*/ 50 w 121"/>
                  <a:gd name="T15" fmla="*/ 45 h 225"/>
                  <a:gd name="T16" fmla="*/ 35 w 121"/>
                  <a:gd name="T17" fmla="*/ 59 h 225"/>
                  <a:gd name="T18" fmla="*/ 36 w 121"/>
                  <a:gd name="T19" fmla="*/ 70 h 225"/>
                  <a:gd name="T20" fmla="*/ 22 w 121"/>
                  <a:gd name="T21" fmla="*/ 99 h 225"/>
                  <a:gd name="T22" fmla="*/ 13 w 121"/>
                  <a:gd name="T23" fmla="*/ 119 h 225"/>
                  <a:gd name="T24" fmla="*/ 25 w 121"/>
                  <a:gd name="T25" fmla="*/ 151 h 225"/>
                  <a:gd name="T26" fmla="*/ 29 w 121"/>
                  <a:gd name="T27" fmla="*/ 215 h 225"/>
                  <a:gd name="T28" fmla="*/ 54 w 121"/>
                  <a:gd name="T29" fmla="*/ 222 h 225"/>
                  <a:gd name="T30" fmla="*/ 80 w 121"/>
                  <a:gd name="T31" fmla="*/ 216 h 225"/>
                  <a:gd name="T32" fmla="*/ 75 w 121"/>
                  <a:gd name="T33" fmla="*/ 204 h 225"/>
                  <a:gd name="T34" fmla="*/ 88 w 121"/>
                  <a:gd name="T35" fmla="*/ 181 h 225"/>
                  <a:gd name="T36" fmla="*/ 81 w 121"/>
                  <a:gd name="T37" fmla="*/ 162 h 225"/>
                  <a:gd name="T38" fmla="*/ 89 w 121"/>
                  <a:gd name="T39" fmla="*/ 142 h 225"/>
                  <a:gd name="T40" fmla="*/ 80 w 121"/>
                  <a:gd name="T41" fmla="*/ 122 h 225"/>
                  <a:gd name="T42" fmla="*/ 88 w 121"/>
                  <a:gd name="T43" fmla="*/ 107 h 225"/>
                  <a:gd name="T44" fmla="*/ 94 w 121"/>
                  <a:gd name="T45" fmla="*/ 82 h 225"/>
                  <a:gd name="T46" fmla="*/ 91 w 121"/>
                  <a:gd name="T47" fmla="*/ 47 h 225"/>
                  <a:gd name="T48" fmla="*/ 112 w 121"/>
                  <a:gd name="T49" fmla="*/ 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1" h="225">
                    <a:moveTo>
                      <a:pt x="112" y="25"/>
                    </a:moveTo>
                    <a:cubicBezTo>
                      <a:pt x="121" y="15"/>
                      <a:pt x="104" y="19"/>
                      <a:pt x="104" y="11"/>
                    </a:cubicBezTo>
                    <a:cubicBezTo>
                      <a:pt x="104" y="3"/>
                      <a:pt x="93" y="0"/>
                      <a:pt x="84" y="7"/>
                    </a:cubicBezTo>
                    <a:cubicBezTo>
                      <a:pt x="76" y="13"/>
                      <a:pt x="79" y="7"/>
                      <a:pt x="72" y="7"/>
                    </a:cubicBezTo>
                    <a:cubicBezTo>
                      <a:pt x="67" y="7"/>
                      <a:pt x="59" y="8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7" y="16"/>
                      <a:pt x="57" y="22"/>
                      <a:pt x="55" y="31"/>
                    </a:cubicBezTo>
                    <a:cubicBezTo>
                      <a:pt x="54" y="36"/>
                      <a:pt x="52" y="41"/>
                      <a:pt x="50" y="45"/>
                    </a:cubicBezTo>
                    <a:cubicBezTo>
                      <a:pt x="47" y="51"/>
                      <a:pt x="41" y="56"/>
                      <a:pt x="35" y="59"/>
                    </a:cubicBezTo>
                    <a:cubicBezTo>
                      <a:pt x="36" y="63"/>
                      <a:pt x="36" y="67"/>
                      <a:pt x="36" y="70"/>
                    </a:cubicBezTo>
                    <a:cubicBezTo>
                      <a:pt x="37" y="82"/>
                      <a:pt x="31" y="92"/>
                      <a:pt x="22" y="99"/>
                    </a:cubicBezTo>
                    <a:cubicBezTo>
                      <a:pt x="19" y="107"/>
                      <a:pt x="16" y="115"/>
                      <a:pt x="13" y="119"/>
                    </a:cubicBezTo>
                    <a:cubicBezTo>
                      <a:pt x="0" y="135"/>
                      <a:pt x="12" y="140"/>
                      <a:pt x="25" y="151"/>
                    </a:cubicBezTo>
                    <a:cubicBezTo>
                      <a:pt x="38" y="163"/>
                      <a:pt x="29" y="205"/>
                      <a:pt x="29" y="215"/>
                    </a:cubicBezTo>
                    <a:cubicBezTo>
                      <a:pt x="29" y="225"/>
                      <a:pt x="41" y="222"/>
                      <a:pt x="54" y="222"/>
                    </a:cubicBezTo>
                    <a:cubicBezTo>
                      <a:pt x="62" y="222"/>
                      <a:pt x="71" y="218"/>
                      <a:pt x="80" y="216"/>
                    </a:cubicBezTo>
                    <a:cubicBezTo>
                      <a:pt x="77" y="212"/>
                      <a:pt x="75" y="207"/>
                      <a:pt x="75" y="204"/>
                    </a:cubicBezTo>
                    <a:cubicBezTo>
                      <a:pt x="75" y="196"/>
                      <a:pt x="75" y="184"/>
                      <a:pt x="88" y="181"/>
                    </a:cubicBezTo>
                    <a:cubicBezTo>
                      <a:pt x="101" y="178"/>
                      <a:pt x="84" y="166"/>
                      <a:pt x="81" y="162"/>
                    </a:cubicBezTo>
                    <a:cubicBezTo>
                      <a:pt x="77" y="158"/>
                      <a:pt x="82" y="142"/>
                      <a:pt x="89" y="142"/>
                    </a:cubicBezTo>
                    <a:cubicBezTo>
                      <a:pt x="96" y="142"/>
                      <a:pt x="89" y="133"/>
                      <a:pt x="80" y="122"/>
                    </a:cubicBezTo>
                    <a:cubicBezTo>
                      <a:pt x="71" y="111"/>
                      <a:pt x="80" y="107"/>
                      <a:pt x="88" y="107"/>
                    </a:cubicBezTo>
                    <a:cubicBezTo>
                      <a:pt x="96" y="107"/>
                      <a:pt x="86" y="91"/>
                      <a:pt x="94" y="82"/>
                    </a:cubicBezTo>
                    <a:cubicBezTo>
                      <a:pt x="102" y="72"/>
                      <a:pt x="91" y="55"/>
                      <a:pt x="91" y="47"/>
                    </a:cubicBezTo>
                    <a:cubicBezTo>
                      <a:pt x="91" y="39"/>
                      <a:pt x="103" y="36"/>
                      <a:pt x="112" y="25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" name="Freeform 239">
                <a:extLst>
                  <a:ext uri="{FF2B5EF4-FFF2-40B4-BE49-F238E27FC236}">
                    <a16:creationId xmlns:a16="http://schemas.microsoft.com/office/drawing/2014/main" id="{F068B1FC-8729-441B-93B1-2FA0BAF2E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062" y="2743199"/>
                <a:ext cx="73025" cy="71438"/>
              </a:xfrm>
              <a:custGeom>
                <a:avLst/>
                <a:gdLst>
                  <a:gd name="T0" fmla="*/ 130 w 133"/>
                  <a:gd name="T1" fmla="*/ 25 h 131"/>
                  <a:gd name="T2" fmla="*/ 129 w 133"/>
                  <a:gd name="T3" fmla="*/ 0 h 131"/>
                  <a:gd name="T4" fmla="*/ 121 w 133"/>
                  <a:gd name="T5" fmla="*/ 3 h 131"/>
                  <a:gd name="T6" fmla="*/ 116 w 133"/>
                  <a:gd name="T7" fmla="*/ 1 h 131"/>
                  <a:gd name="T8" fmla="*/ 89 w 133"/>
                  <a:gd name="T9" fmla="*/ 16 h 131"/>
                  <a:gd name="T10" fmla="*/ 75 w 133"/>
                  <a:gd name="T11" fmla="*/ 15 h 131"/>
                  <a:gd name="T12" fmla="*/ 75 w 133"/>
                  <a:gd name="T13" fmla="*/ 30 h 131"/>
                  <a:gd name="T14" fmla="*/ 61 w 133"/>
                  <a:gd name="T15" fmla="*/ 34 h 131"/>
                  <a:gd name="T16" fmla="*/ 57 w 133"/>
                  <a:gd name="T17" fmla="*/ 43 h 131"/>
                  <a:gd name="T18" fmla="*/ 50 w 133"/>
                  <a:gd name="T19" fmla="*/ 52 h 131"/>
                  <a:gd name="T20" fmla="*/ 29 w 133"/>
                  <a:gd name="T21" fmla="*/ 79 h 131"/>
                  <a:gd name="T22" fmla="*/ 5 w 133"/>
                  <a:gd name="T23" fmla="*/ 105 h 131"/>
                  <a:gd name="T24" fmla="*/ 0 w 133"/>
                  <a:gd name="T25" fmla="*/ 109 h 131"/>
                  <a:gd name="T26" fmla="*/ 11 w 133"/>
                  <a:gd name="T27" fmla="*/ 114 h 131"/>
                  <a:gd name="T28" fmla="*/ 42 w 133"/>
                  <a:gd name="T29" fmla="*/ 102 h 131"/>
                  <a:gd name="T30" fmla="*/ 64 w 133"/>
                  <a:gd name="T31" fmla="*/ 105 h 131"/>
                  <a:gd name="T32" fmla="*/ 87 w 133"/>
                  <a:gd name="T33" fmla="*/ 124 h 131"/>
                  <a:gd name="T34" fmla="*/ 94 w 133"/>
                  <a:gd name="T35" fmla="*/ 131 h 131"/>
                  <a:gd name="T36" fmla="*/ 98 w 133"/>
                  <a:gd name="T37" fmla="*/ 102 h 131"/>
                  <a:gd name="T38" fmla="*/ 99 w 133"/>
                  <a:gd name="T39" fmla="*/ 84 h 131"/>
                  <a:gd name="T40" fmla="*/ 117 w 133"/>
                  <a:gd name="T41" fmla="*/ 75 h 131"/>
                  <a:gd name="T42" fmla="*/ 124 w 133"/>
                  <a:gd name="T43" fmla="*/ 62 h 131"/>
                  <a:gd name="T44" fmla="*/ 114 w 133"/>
                  <a:gd name="T45" fmla="*/ 42 h 131"/>
                  <a:gd name="T46" fmla="*/ 130 w 133"/>
                  <a:gd name="T47" fmla="*/ 2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" h="131">
                    <a:moveTo>
                      <a:pt x="130" y="25"/>
                    </a:moveTo>
                    <a:cubicBezTo>
                      <a:pt x="133" y="20"/>
                      <a:pt x="131" y="10"/>
                      <a:pt x="129" y="0"/>
                    </a:cubicBezTo>
                    <a:cubicBezTo>
                      <a:pt x="128" y="3"/>
                      <a:pt x="125" y="6"/>
                      <a:pt x="121" y="3"/>
                    </a:cubicBezTo>
                    <a:cubicBezTo>
                      <a:pt x="120" y="2"/>
                      <a:pt x="118" y="2"/>
                      <a:pt x="116" y="1"/>
                    </a:cubicBezTo>
                    <a:cubicBezTo>
                      <a:pt x="110" y="10"/>
                      <a:pt x="100" y="17"/>
                      <a:pt x="89" y="16"/>
                    </a:cubicBezTo>
                    <a:cubicBezTo>
                      <a:pt x="84" y="15"/>
                      <a:pt x="80" y="15"/>
                      <a:pt x="75" y="15"/>
                    </a:cubicBezTo>
                    <a:cubicBezTo>
                      <a:pt x="72" y="21"/>
                      <a:pt x="72" y="27"/>
                      <a:pt x="75" y="30"/>
                    </a:cubicBezTo>
                    <a:cubicBezTo>
                      <a:pt x="80" y="36"/>
                      <a:pt x="66" y="39"/>
                      <a:pt x="61" y="34"/>
                    </a:cubicBezTo>
                    <a:cubicBezTo>
                      <a:pt x="60" y="37"/>
                      <a:pt x="59" y="40"/>
                      <a:pt x="57" y="43"/>
                    </a:cubicBezTo>
                    <a:cubicBezTo>
                      <a:pt x="56" y="45"/>
                      <a:pt x="53" y="49"/>
                      <a:pt x="50" y="52"/>
                    </a:cubicBezTo>
                    <a:cubicBezTo>
                      <a:pt x="48" y="64"/>
                      <a:pt x="40" y="75"/>
                      <a:pt x="29" y="79"/>
                    </a:cubicBezTo>
                    <a:cubicBezTo>
                      <a:pt x="25" y="90"/>
                      <a:pt x="13" y="100"/>
                      <a:pt x="5" y="105"/>
                    </a:cubicBezTo>
                    <a:cubicBezTo>
                      <a:pt x="3" y="107"/>
                      <a:pt x="1" y="108"/>
                      <a:pt x="0" y="109"/>
                    </a:cubicBezTo>
                    <a:cubicBezTo>
                      <a:pt x="5" y="112"/>
                      <a:pt x="9" y="114"/>
                      <a:pt x="11" y="114"/>
                    </a:cubicBezTo>
                    <a:cubicBezTo>
                      <a:pt x="20" y="114"/>
                      <a:pt x="36" y="108"/>
                      <a:pt x="42" y="102"/>
                    </a:cubicBezTo>
                    <a:cubicBezTo>
                      <a:pt x="48" y="95"/>
                      <a:pt x="58" y="98"/>
                      <a:pt x="64" y="105"/>
                    </a:cubicBezTo>
                    <a:cubicBezTo>
                      <a:pt x="69" y="112"/>
                      <a:pt x="78" y="114"/>
                      <a:pt x="87" y="124"/>
                    </a:cubicBezTo>
                    <a:cubicBezTo>
                      <a:pt x="89" y="126"/>
                      <a:pt x="91" y="129"/>
                      <a:pt x="94" y="131"/>
                    </a:cubicBezTo>
                    <a:cubicBezTo>
                      <a:pt x="95" y="124"/>
                      <a:pt x="95" y="109"/>
                      <a:pt x="98" y="102"/>
                    </a:cubicBezTo>
                    <a:cubicBezTo>
                      <a:pt x="100" y="94"/>
                      <a:pt x="95" y="84"/>
                      <a:pt x="99" y="84"/>
                    </a:cubicBezTo>
                    <a:cubicBezTo>
                      <a:pt x="104" y="84"/>
                      <a:pt x="117" y="84"/>
                      <a:pt x="117" y="75"/>
                    </a:cubicBezTo>
                    <a:cubicBezTo>
                      <a:pt x="117" y="65"/>
                      <a:pt x="121" y="68"/>
                      <a:pt x="124" y="62"/>
                    </a:cubicBezTo>
                    <a:cubicBezTo>
                      <a:pt x="127" y="57"/>
                      <a:pt x="116" y="46"/>
                      <a:pt x="114" y="42"/>
                    </a:cubicBezTo>
                    <a:cubicBezTo>
                      <a:pt x="112" y="39"/>
                      <a:pt x="122" y="38"/>
                      <a:pt x="130" y="25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" name="Freeform 240">
                <a:extLst>
                  <a:ext uri="{FF2B5EF4-FFF2-40B4-BE49-F238E27FC236}">
                    <a16:creationId xmlns:a16="http://schemas.microsoft.com/office/drawing/2014/main" id="{897C2DE0-9714-46F2-BF5B-E34B7829C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9950" y="2795586"/>
                <a:ext cx="66675" cy="57150"/>
              </a:xfrm>
              <a:custGeom>
                <a:avLst/>
                <a:gdLst>
                  <a:gd name="T0" fmla="*/ 4 w 125"/>
                  <a:gd name="T1" fmla="*/ 29 h 105"/>
                  <a:gd name="T2" fmla="*/ 16 w 125"/>
                  <a:gd name="T3" fmla="*/ 44 h 105"/>
                  <a:gd name="T4" fmla="*/ 32 w 125"/>
                  <a:gd name="T5" fmla="*/ 55 h 105"/>
                  <a:gd name="T6" fmla="*/ 52 w 125"/>
                  <a:gd name="T7" fmla="*/ 69 h 105"/>
                  <a:gd name="T8" fmla="*/ 61 w 125"/>
                  <a:gd name="T9" fmla="*/ 82 h 105"/>
                  <a:gd name="T10" fmla="*/ 76 w 125"/>
                  <a:gd name="T11" fmla="*/ 73 h 105"/>
                  <a:gd name="T12" fmla="*/ 85 w 125"/>
                  <a:gd name="T13" fmla="*/ 91 h 105"/>
                  <a:gd name="T14" fmla="*/ 101 w 125"/>
                  <a:gd name="T15" fmla="*/ 103 h 105"/>
                  <a:gd name="T16" fmla="*/ 107 w 125"/>
                  <a:gd name="T17" fmla="*/ 103 h 105"/>
                  <a:gd name="T18" fmla="*/ 118 w 125"/>
                  <a:gd name="T19" fmla="*/ 71 h 105"/>
                  <a:gd name="T20" fmla="*/ 124 w 125"/>
                  <a:gd name="T21" fmla="*/ 60 h 105"/>
                  <a:gd name="T22" fmla="*/ 116 w 125"/>
                  <a:gd name="T23" fmla="*/ 37 h 105"/>
                  <a:gd name="T24" fmla="*/ 116 w 125"/>
                  <a:gd name="T25" fmla="*/ 36 h 105"/>
                  <a:gd name="T26" fmla="*/ 109 w 125"/>
                  <a:gd name="T27" fmla="*/ 29 h 105"/>
                  <a:gd name="T28" fmla="*/ 86 w 125"/>
                  <a:gd name="T29" fmla="*/ 10 h 105"/>
                  <a:gd name="T30" fmla="*/ 64 w 125"/>
                  <a:gd name="T31" fmla="*/ 7 h 105"/>
                  <a:gd name="T32" fmla="*/ 33 w 125"/>
                  <a:gd name="T33" fmla="*/ 19 h 105"/>
                  <a:gd name="T34" fmla="*/ 22 w 125"/>
                  <a:gd name="T35" fmla="*/ 14 h 105"/>
                  <a:gd name="T36" fmla="*/ 0 w 125"/>
                  <a:gd name="T37" fmla="*/ 25 h 105"/>
                  <a:gd name="T38" fmla="*/ 4 w 125"/>
                  <a:gd name="T39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5" h="105">
                    <a:moveTo>
                      <a:pt x="4" y="29"/>
                    </a:moveTo>
                    <a:cubicBezTo>
                      <a:pt x="5" y="35"/>
                      <a:pt x="13" y="49"/>
                      <a:pt x="16" y="44"/>
                    </a:cubicBezTo>
                    <a:cubicBezTo>
                      <a:pt x="19" y="38"/>
                      <a:pt x="26" y="51"/>
                      <a:pt x="32" y="55"/>
                    </a:cubicBezTo>
                    <a:cubicBezTo>
                      <a:pt x="39" y="59"/>
                      <a:pt x="51" y="64"/>
                      <a:pt x="52" y="69"/>
                    </a:cubicBezTo>
                    <a:cubicBezTo>
                      <a:pt x="53" y="74"/>
                      <a:pt x="55" y="85"/>
                      <a:pt x="61" y="82"/>
                    </a:cubicBezTo>
                    <a:cubicBezTo>
                      <a:pt x="68" y="78"/>
                      <a:pt x="76" y="67"/>
                      <a:pt x="76" y="73"/>
                    </a:cubicBezTo>
                    <a:cubicBezTo>
                      <a:pt x="76" y="80"/>
                      <a:pt x="78" y="92"/>
                      <a:pt x="85" y="91"/>
                    </a:cubicBezTo>
                    <a:cubicBezTo>
                      <a:pt x="92" y="89"/>
                      <a:pt x="94" y="105"/>
                      <a:pt x="101" y="103"/>
                    </a:cubicBezTo>
                    <a:cubicBezTo>
                      <a:pt x="103" y="103"/>
                      <a:pt x="104" y="103"/>
                      <a:pt x="107" y="103"/>
                    </a:cubicBezTo>
                    <a:cubicBezTo>
                      <a:pt x="106" y="84"/>
                      <a:pt x="111" y="75"/>
                      <a:pt x="118" y="71"/>
                    </a:cubicBezTo>
                    <a:cubicBezTo>
                      <a:pt x="119" y="68"/>
                      <a:pt x="124" y="64"/>
                      <a:pt x="124" y="60"/>
                    </a:cubicBezTo>
                    <a:cubicBezTo>
                      <a:pt x="125" y="55"/>
                      <a:pt x="115" y="44"/>
                      <a:pt x="116" y="37"/>
                    </a:cubicBezTo>
                    <a:cubicBezTo>
                      <a:pt x="116" y="37"/>
                      <a:pt x="116" y="36"/>
                      <a:pt x="116" y="36"/>
                    </a:cubicBezTo>
                    <a:cubicBezTo>
                      <a:pt x="113" y="34"/>
                      <a:pt x="111" y="31"/>
                      <a:pt x="109" y="29"/>
                    </a:cubicBezTo>
                    <a:cubicBezTo>
                      <a:pt x="100" y="19"/>
                      <a:pt x="91" y="17"/>
                      <a:pt x="86" y="10"/>
                    </a:cubicBezTo>
                    <a:cubicBezTo>
                      <a:pt x="80" y="3"/>
                      <a:pt x="70" y="0"/>
                      <a:pt x="64" y="7"/>
                    </a:cubicBezTo>
                    <a:cubicBezTo>
                      <a:pt x="58" y="13"/>
                      <a:pt x="42" y="19"/>
                      <a:pt x="33" y="19"/>
                    </a:cubicBezTo>
                    <a:cubicBezTo>
                      <a:pt x="31" y="19"/>
                      <a:pt x="27" y="17"/>
                      <a:pt x="22" y="14"/>
                    </a:cubicBezTo>
                    <a:cubicBezTo>
                      <a:pt x="15" y="18"/>
                      <a:pt x="8" y="23"/>
                      <a:pt x="0" y="25"/>
                    </a:cubicBezTo>
                    <a:cubicBezTo>
                      <a:pt x="2" y="27"/>
                      <a:pt x="4" y="26"/>
                      <a:pt x="4" y="29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" name="Freeform 242">
                <a:extLst>
                  <a:ext uri="{FF2B5EF4-FFF2-40B4-BE49-F238E27FC236}">
                    <a16:creationId xmlns:a16="http://schemas.microsoft.com/office/drawing/2014/main" id="{A346BED0-89A7-4E7E-A41E-5587413FD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050" y="2874961"/>
                <a:ext cx="53975" cy="79375"/>
              </a:xfrm>
              <a:custGeom>
                <a:avLst/>
                <a:gdLst>
                  <a:gd name="T0" fmla="*/ 72 w 99"/>
                  <a:gd name="T1" fmla="*/ 38 h 145"/>
                  <a:gd name="T2" fmla="*/ 49 w 99"/>
                  <a:gd name="T3" fmla="*/ 18 h 145"/>
                  <a:gd name="T4" fmla="*/ 23 w 99"/>
                  <a:gd name="T5" fmla="*/ 1 h 145"/>
                  <a:gd name="T6" fmla="*/ 0 w 99"/>
                  <a:gd name="T7" fmla="*/ 8 h 145"/>
                  <a:gd name="T8" fmla="*/ 21 w 99"/>
                  <a:gd name="T9" fmla="*/ 50 h 145"/>
                  <a:gd name="T10" fmla="*/ 41 w 99"/>
                  <a:gd name="T11" fmla="*/ 103 h 145"/>
                  <a:gd name="T12" fmla="*/ 47 w 99"/>
                  <a:gd name="T13" fmla="*/ 145 h 145"/>
                  <a:gd name="T14" fmla="*/ 65 w 99"/>
                  <a:gd name="T15" fmla="*/ 112 h 145"/>
                  <a:gd name="T16" fmla="*/ 77 w 99"/>
                  <a:gd name="T17" fmla="*/ 95 h 145"/>
                  <a:gd name="T18" fmla="*/ 99 w 99"/>
                  <a:gd name="T19" fmla="*/ 100 h 145"/>
                  <a:gd name="T20" fmla="*/ 92 w 99"/>
                  <a:gd name="T21" fmla="*/ 75 h 145"/>
                  <a:gd name="T22" fmla="*/ 72 w 99"/>
                  <a:gd name="T23" fmla="*/ 3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145">
                    <a:moveTo>
                      <a:pt x="72" y="38"/>
                    </a:moveTo>
                    <a:cubicBezTo>
                      <a:pt x="68" y="23"/>
                      <a:pt x="55" y="18"/>
                      <a:pt x="49" y="18"/>
                    </a:cubicBezTo>
                    <a:cubicBezTo>
                      <a:pt x="42" y="18"/>
                      <a:pt x="31" y="0"/>
                      <a:pt x="23" y="1"/>
                    </a:cubicBezTo>
                    <a:cubicBezTo>
                      <a:pt x="19" y="2"/>
                      <a:pt x="9" y="5"/>
                      <a:pt x="0" y="8"/>
                    </a:cubicBezTo>
                    <a:cubicBezTo>
                      <a:pt x="8" y="26"/>
                      <a:pt x="17" y="45"/>
                      <a:pt x="21" y="50"/>
                    </a:cubicBezTo>
                    <a:cubicBezTo>
                      <a:pt x="30" y="62"/>
                      <a:pt x="48" y="94"/>
                      <a:pt x="41" y="103"/>
                    </a:cubicBezTo>
                    <a:cubicBezTo>
                      <a:pt x="36" y="109"/>
                      <a:pt x="38" y="136"/>
                      <a:pt x="47" y="145"/>
                    </a:cubicBezTo>
                    <a:cubicBezTo>
                      <a:pt x="51" y="138"/>
                      <a:pt x="65" y="118"/>
                      <a:pt x="65" y="112"/>
                    </a:cubicBezTo>
                    <a:cubicBezTo>
                      <a:pt x="65" y="105"/>
                      <a:pt x="66" y="92"/>
                      <a:pt x="77" y="95"/>
                    </a:cubicBezTo>
                    <a:cubicBezTo>
                      <a:pt x="89" y="99"/>
                      <a:pt x="99" y="104"/>
                      <a:pt x="99" y="100"/>
                    </a:cubicBezTo>
                    <a:cubicBezTo>
                      <a:pt x="99" y="95"/>
                      <a:pt x="96" y="81"/>
                      <a:pt x="92" y="75"/>
                    </a:cubicBezTo>
                    <a:cubicBezTo>
                      <a:pt x="87" y="70"/>
                      <a:pt x="75" y="52"/>
                      <a:pt x="72" y="38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" name="Freeform 245">
                <a:extLst>
                  <a:ext uri="{FF2B5EF4-FFF2-40B4-BE49-F238E27FC236}">
                    <a16:creationId xmlns:a16="http://schemas.microsoft.com/office/drawing/2014/main" id="{2AA82BFF-7F22-4AB7-A5A4-37F6CDFCD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8088" y="2771774"/>
                <a:ext cx="312738" cy="209550"/>
              </a:xfrm>
              <a:custGeom>
                <a:avLst/>
                <a:gdLst>
                  <a:gd name="T0" fmla="*/ 536 w 574"/>
                  <a:gd name="T1" fmla="*/ 221 h 387"/>
                  <a:gd name="T2" fmla="*/ 568 w 574"/>
                  <a:gd name="T3" fmla="*/ 199 h 387"/>
                  <a:gd name="T4" fmla="*/ 572 w 574"/>
                  <a:gd name="T5" fmla="*/ 176 h 387"/>
                  <a:gd name="T6" fmla="*/ 573 w 574"/>
                  <a:gd name="T7" fmla="*/ 150 h 387"/>
                  <a:gd name="T8" fmla="*/ 528 w 574"/>
                  <a:gd name="T9" fmla="*/ 128 h 387"/>
                  <a:gd name="T10" fmla="*/ 487 w 574"/>
                  <a:gd name="T11" fmla="*/ 103 h 387"/>
                  <a:gd name="T12" fmla="*/ 453 w 574"/>
                  <a:gd name="T13" fmla="*/ 107 h 387"/>
                  <a:gd name="T14" fmla="*/ 425 w 574"/>
                  <a:gd name="T15" fmla="*/ 91 h 387"/>
                  <a:gd name="T16" fmla="*/ 387 w 574"/>
                  <a:gd name="T17" fmla="*/ 55 h 387"/>
                  <a:gd name="T18" fmla="*/ 376 w 574"/>
                  <a:gd name="T19" fmla="*/ 6 h 387"/>
                  <a:gd name="T20" fmla="*/ 328 w 574"/>
                  <a:gd name="T21" fmla="*/ 4 h 387"/>
                  <a:gd name="T22" fmla="*/ 304 w 574"/>
                  <a:gd name="T23" fmla="*/ 9 h 387"/>
                  <a:gd name="T24" fmla="*/ 264 w 574"/>
                  <a:gd name="T25" fmla="*/ 38 h 387"/>
                  <a:gd name="T26" fmla="*/ 229 w 574"/>
                  <a:gd name="T27" fmla="*/ 48 h 387"/>
                  <a:gd name="T28" fmla="*/ 187 w 574"/>
                  <a:gd name="T29" fmla="*/ 38 h 387"/>
                  <a:gd name="T30" fmla="*/ 136 w 574"/>
                  <a:gd name="T31" fmla="*/ 29 h 387"/>
                  <a:gd name="T32" fmla="*/ 60 w 574"/>
                  <a:gd name="T33" fmla="*/ 36 h 387"/>
                  <a:gd name="T34" fmla="*/ 45 w 574"/>
                  <a:gd name="T35" fmla="*/ 53 h 387"/>
                  <a:gd name="T36" fmla="*/ 44 w 574"/>
                  <a:gd name="T37" fmla="*/ 102 h 387"/>
                  <a:gd name="T38" fmla="*/ 15 w 574"/>
                  <a:gd name="T39" fmla="*/ 164 h 387"/>
                  <a:gd name="T40" fmla="*/ 15 w 574"/>
                  <a:gd name="T41" fmla="*/ 209 h 387"/>
                  <a:gd name="T42" fmla="*/ 32 w 574"/>
                  <a:gd name="T43" fmla="*/ 212 h 387"/>
                  <a:gd name="T44" fmla="*/ 84 w 574"/>
                  <a:gd name="T45" fmla="*/ 226 h 387"/>
                  <a:gd name="T46" fmla="*/ 114 w 574"/>
                  <a:gd name="T47" fmla="*/ 219 h 387"/>
                  <a:gd name="T48" fmla="*/ 171 w 574"/>
                  <a:gd name="T49" fmla="*/ 192 h 387"/>
                  <a:gd name="T50" fmla="*/ 220 w 574"/>
                  <a:gd name="T51" fmla="*/ 229 h 387"/>
                  <a:gd name="T52" fmla="*/ 247 w 574"/>
                  <a:gd name="T53" fmla="*/ 291 h 387"/>
                  <a:gd name="T54" fmla="*/ 213 w 574"/>
                  <a:gd name="T55" fmla="*/ 303 h 387"/>
                  <a:gd name="T56" fmla="*/ 206 w 574"/>
                  <a:gd name="T57" fmla="*/ 346 h 387"/>
                  <a:gd name="T58" fmla="*/ 236 w 574"/>
                  <a:gd name="T59" fmla="*/ 346 h 387"/>
                  <a:gd name="T60" fmla="*/ 279 w 574"/>
                  <a:gd name="T61" fmla="*/ 281 h 387"/>
                  <a:gd name="T62" fmla="*/ 318 w 574"/>
                  <a:gd name="T63" fmla="*/ 299 h 387"/>
                  <a:gd name="T64" fmla="*/ 327 w 574"/>
                  <a:gd name="T65" fmla="*/ 335 h 387"/>
                  <a:gd name="T66" fmla="*/ 361 w 574"/>
                  <a:gd name="T67" fmla="*/ 381 h 387"/>
                  <a:gd name="T68" fmla="*/ 418 w 574"/>
                  <a:gd name="T69" fmla="*/ 359 h 387"/>
                  <a:gd name="T70" fmla="*/ 428 w 574"/>
                  <a:gd name="T71" fmla="*/ 341 h 387"/>
                  <a:gd name="T72" fmla="*/ 443 w 574"/>
                  <a:gd name="T73" fmla="*/ 281 h 387"/>
                  <a:gd name="T74" fmla="*/ 510 w 574"/>
                  <a:gd name="T75" fmla="*/ 258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74" h="387">
                    <a:moveTo>
                      <a:pt x="511" y="241"/>
                    </a:moveTo>
                    <a:cubicBezTo>
                      <a:pt x="516" y="240"/>
                      <a:pt x="531" y="221"/>
                      <a:pt x="536" y="221"/>
                    </a:cubicBezTo>
                    <a:cubicBezTo>
                      <a:pt x="541" y="221"/>
                      <a:pt x="562" y="226"/>
                      <a:pt x="562" y="222"/>
                    </a:cubicBezTo>
                    <a:cubicBezTo>
                      <a:pt x="562" y="218"/>
                      <a:pt x="569" y="203"/>
                      <a:pt x="568" y="199"/>
                    </a:cubicBezTo>
                    <a:cubicBezTo>
                      <a:pt x="566" y="195"/>
                      <a:pt x="559" y="189"/>
                      <a:pt x="561" y="185"/>
                    </a:cubicBezTo>
                    <a:cubicBezTo>
                      <a:pt x="562" y="181"/>
                      <a:pt x="572" y="181"/>
                      <a:pt x="572" y="176"/>
                    </a:cubicBezTo>
                    <a:cubicBezTo>
                      <a:pt x="572" y="171"/>
                      <a:pt x="564" y="169"/>
                      <a:pt x="564" y="165"/>
                    </a:cubicBezTo>
                    <a:cubicBezTo>
                      <a:pt x="564" y="162"/>
                      <a:pt x="574" y="156"/>
                      <a:pt x="573" y="150"/>
                    </a:cubicBezTo>
                    <a:cubicBezTo>
                      <a:pt x="573" y="143"/>
                      <a:pt x="564" y="142"/>
                      <a:pt x="555" y="136"/>
                    </a:cubicBezTo>
                    <a:cubicBezTo>
                      <a:pt x="546" y="131"/>
                      <a:pt x="536" y="133"/>
                      <a:pt x="528" y="128"/>
                    </a:cubicBezTo>
                    <a:cubicBezTo>
                      <a:pt x="519" y="123"/>
                      <a:pt x="501" y="126"/>
                      <a:pt x="501" y="123"/>
                    </a:cubicBezTo>
                    <a:cubicBezTo>
                      <a:pt x="501" y="120"/>
                      <a:pt x="490" y="109"/>
                      <a:pt x="487" y="103"/>
                    </a:cubicBezTo>
                    <a:cubicBezTo>
                      <a:pt x="484" y="97"/>
                      <a:pt x="475" y="101"/>
                      <a:pt x="469" y="105"/>
                    </a:cubicBezTo>
                    <a:cubicBezTo>
                      <a:pt x="463" y="109"/>
                      <a:pt x="458" y="111"/>
                      <a:pt x="453" y="107"/>
                    </a:cubicBezTo>
                    <a:cubicBezTo>
                      <a:pt x="447" y="102"/>
                      <a:pt x="442" y="96"/>
                      <a:pt x="437" y="98"/>
                    </a:cubicBezTo>
                    <a:cubicBezTo>
                      <a:pt x="432" y="101"/>
                      <a:pt x="423" y="99"/>
                      <a:pt x="425" y="91"/>
                    </a:cubicBezTo>
                    <a:cubicBezTo>
                      <a:pt x="427" y="83"/>
                      <a:pt x="416" y="64"/>
                      <a:pt x="411" y="62"/>
                    </a:cubicBezTo>
                    <a:cubicBezTo>
                      <a:pt x="406" y="59"/>
                      <a:pt x="391" y="64"/>
                      <a:pt x="387" y="55"/>
                    </a:cubicBezTo>
                    <a:cubicBezTo>
                      <a:pt x="384" y="47"/>
                      <a:pt x="377" y="40"/>
                      <a:pt x="380" y="35"/>
                    </a:cubicBezTo>
                    <a:cubicBezTo>
                      <a:pt x="383" y="29"/>
                      <a:pt x="379" y="13"/>
                      <a:pt x="376" y="6"/>
                    </a:cubicBezTo>
                    <a:cubicBezTo>
                      <a:pt x="372" y="0"/>
                      <a:pt x="354" y="1"/>
                      <a:pt x="349" y="3"/>
                    </a:cubicBezTo>
                    <a:cubicBezTo>
                      <a:pt x="344" y="6"/>
                      <a:pt x="333" y="1"/>
                      <a:pt x="328" y="4"/>
                    </a:cubicBezTo>
                    <a:cubicBezTo>
                      <a:pt x="323" y="7"/>
                      <a:pt x="320" y="13"/>
                      <a:pt x="313" y="13"/>
                    </a:cubicBezTo>
                    <a:cubicBezTo>
                      <a:pt x="309" y="13"/>
                      <a:pt x="306" y="12"/>
                      <a:pt x="304" y="9"/>
                    </a:cubicBezTo>
                    <a:cubicBezTo>
                      <a:pt x="296" y="13"/>
                      <a:pt x="283" y="14"/>
                      <a:pt x="283" y="14"/>
                    </a:cubicBezTo>
                    <a:cubicBezTo>
                      <a:pt x="283" y="14"/>
                      <a:pt x="264" y="31"/>
                      <a:pt x="264" y="38"/>
                    </a:cubicBezTo>
                    <a:cubicBezTo>
                      <a:pt x="264" y="44"/>
                      <a:pt x="263" y="56"/>
                      <a:pt x="259" y="50"/>
                    </a:cubicBezTo>
                    <a:cubicBezTo>
                      <a:pt x="254" y="44"/>
                      <a:pt x="234" y="44"/>
                      <a:pt x="229" y="48"/>
                    </a:cubicBezTo>
                    <a:cubicBezTo>
                      <a:pt x="224" y="51"/>
                      <a:pt x="217" y="35"/>
                      <a:pt x="208" y="40"/>
                    </a:cubicBezTo>
                    <a:cubicBezTo>
                      <a:pt x="200" y="46"/>
                      <a:pt x="188" y="32"/>
                      <a:pt x="187" y="38"/>
                    </a:cubicBezTo>
                    <a:cubicBezTo>
                      <a:pt x="186" y="43"/>
                      <a:pt x="174" y="39"/>
                      <a:pt x="165" y="35"/>
                    </a:cubicBezTo>
                    <a:cubicBezTo>
                      <a:pt x="157" y="30"/>
                      <a:pt x="142" y="37"/>
                      <a:pt x="136" y="29"/>
                    </a:cubicBezTo>
                    <a:cubicBezTo>
                      <a:pt x="130" y="21"/>
                      <a:pt x="93" y="21"/>
                      <a:pt x="81" y="21"/>
                    </a:cubicBezTo>
                    <a:cubicBezTo>
                      <a:pt x="68" y="21"/>
                      <a:pt x="66" y="29"/>
                      <a:pt x="60" y="36"/>
                    </a:cubicBezTo>
                    <a:cubicBezTo>
                      <a:pt x="55" y="42"/>
                      <a:pt x="49" y="40"/>
                      <a:pt x="43" y="40"/>
                    </a:cubicBezTo>
                    <a:cubicBezTo>
                      <a:pt x="43" y="46"/>
                      <a:pt x="44" y="51"/>
                      <a:pt x="45" y="53"/>
                    </a:cubicBezTo>
                    <a:cubicBezTo>
                      <a:pt x="48" y="58"/>
                      <a:pt x="62" y="82"/>
                      <a:pt x="58" y="89"/>
                    </a:cubicBezTo>
                    <a:cubicBezTo>
                      <a:pt x="55" y="97"/>
                      <a:pt x="48" y="97"/>
                      <a:pt x="44" y="102"/>
                    </a:cubicBezTo>
                    <a:cubicBezTo>
                      <a:pt x="40" y="108"/>
                      <a:pt x="15" y="134"/>
                      <a:pt x="14" y="138"/>
                    </a:cubicBezTo>
                    <a:cubicBezTo>
                      <a:pt x="13" y="142"/>
                      <a:pt x="18" y="160"/>
                      <a:pt x="15" y="164"/>
                    </a:cubicBezTo>
                    <a:cubicBezTo>
                      <a:pt x="11" y="167"/>
                      <a:pt x="0" y="184"/>
                      <a:pt x="0" y="191"/>
                    </a:cubicBezTo>
                    <a:cubicBezTo>
                      <a:pt x="0" y="198"/>
                      <a:pt x="8" y="207"/>
                      <a:pt x="15" y="209"/>
                    </a:cubicBezTo>
                    <a:cubicBezTo>
                      <a:pt x="17" y="210"/>
                      <a:pt x="19" y="212"/>
                      <a:pt x="20" y="214"/>
                    </a:cubicBezTo>
                    <a:cubicBezTo>
                      <a:pt x="25" y="213"/>
                      <a:pt x="29" y="212"/>
                      <a:pt x="32" y="212"/>
                    </a:cubicBezTo>
                    <a:cubicBezTo>
                      <a:pt x="37" y="212"/>
                      <a:pt x="58" y="219"/>
                      <a:pt x="65" y="219"/>
                    </a:cubicBezTo>
                    <a:cubicBezTo>
                      <a:pt x="71" y="219"/>
                      <a:pt x="81" y="222"/>
                      <a:pt x="84" y="226"/>
                    </a:cubicBezTo>
                    <a:cubicBezTo>
                      <a:pt x="86" y="229"/>
                      <a:pt x="93" y="227"/>
                      <a:pt x="98" y="221"/>
                    </a:cubicBezTo>
                    <a:cubicBezTo>
                      <a:pt x="103" y="216"/>
                      <a:pt x="108" y="219"/>
                      <a:pt x="114" y="219"/>
                    </a:cubicBezTo>
                    <a:cubicBezTo>
                      <a:pt x="120" y="219"/>
                      <a:pt x="129" y="213"/>
                      <a:pt x="132" y="208"/>
                    </a:cubicBezTo>
                    <a:cubicBezTo>
                      <a:pt x="135" y="202"/>
                      <a:pt x="164" y="193"/>
                      <a:pt x="171" y="192"/>
                    </a:cubicBezTo>
                    <a:cubicBezTo>
                      <a:pt x="179" y="191"/>
                      <a:pt x="190" y="209"/>
                      <a:pt x="197" y="209"/>
                    </a:cubicBezTo>
                    <a:cubicBezTo>
                      <a:pt x="203" y="209"/>
                      <a:pt x="216" y="214"/>
                      <a:pt x="220" y="229"/>
                    </a:cubicBezTo>
                    <a:cubicBezTo>
                      <a:pt x="223" y="243"/>
                      <a:pt x="235" y="261"/>
                      <a:pt x="240" y="266"/>
                    </a:cubicBezTo>
                    <a:cubicBezTo>
                      <a:pt x="244" y="272"/>
                      <a:pt x="247" y="286"/>
                      <a:pt x="247" y="291"/>
                    </a:cubicBezTo>
                    <a:cubicBezTo>
                      <a:pt x="247" y="295"/>
                      <a:pt x="237" y="290"/>
                      <a:pt x="225" y="286"/>
                    </a:cubicBezTo>
                    <a:cubicBezTo>
                      <a:pt x="214" y="283"/>
                      <a:pt x="213" y="296"/>
                      <a:pt x="213" y="303"/>
                    </a:cubicBezTo>
                    <a:cubicBezTo>
                      <a:pt x="213" y="309"/>
                      <a:pt x="197" y="333"/>
                      <a:pt x="194" y="337"/>
                    </a:cubicBezTo>
                    <a:cubicBezTo>
                      <a:pt x="191" y="341"/>
                      <a:pt x="200" y="345"/>
                      <a:pt x="206" y="346"/>
                    </a:cubicBezTo>
                    <a:cubicBezTo>
                      <a:pt x="209" y="346"/>
                      <a:pt x="221" y="337"/>
                      <a:pt x="224" y="337"/>
                    </a:cubicBezTo>
                    <a:cubicBezTo>
                      <a:pt x="226" y="337"/>
                      <a:pt x="231" y="341"/>
                      <a:pt x="236" y="346"/>
                    </a:cubicBezTo>
                    <a:cubicBezTo>
                      <a:pt x="235" y="329"/>
                      <a:pt x="238" y="330"/>
                      <a:pt x="251" y="318"/>
                    </a:cubicBezTo>
                    <a:cubicBezTo>
                      <a:pt x="265" y="306"/>
                      <a:pt x="266" y="283"/>
                      <a:pt x="279" y="281"/>
                    </a:cubicBezTo>
                    <a:cubicBezTo>
                      <a:pt x="291" y="278"/>
                      <a:pt x="296" y="271"/>
                      <a:pt x="314" y="275"/>
                    </a:cubicBezTo>
                    <a:cubicBezTo>
                      <a:pt x="332" y="278"/>
                      <a:pt x="305" y="291"/>
                      <a:pt x="318" y="299"/>
                    </a:cubicBezTo>
                    <a:cubicBezTo>
                      <a:pt x="330" y="307"/>
                      <a:pt x="368" y="297"/>
                      <a:pt x="370" y="308"/>
                    </a:cubicBezTo>
                    <a:cubicBezTo>
                      <a:pt x="372" y="319"/>
                      <a:pt x="326" y="330"/>
                      <a:pt x="327" y="335"/>
                    </a:cubicBezTo>
                    <a:cubicBezTo>
                      <a:pt x="328" y="341"/>
                      <a:pt x="351" y="346"/>
                      <a:pt x="360" y="352"/>
                    </a:cubicBezTo>
                    <a:cubicBezTo>
                      <a:pt x="368" y="359"/>
                      <a:pt x="357" y="376"/>
                      <a:pt x="361" y="381"/>
                    </a:cubicBezTo>
                    <a:cubicBezTo>
                      <a:pt x="365" y="387"/>
                      <a:pt x="377" y="382"/>
                      <a:pt x="387" y="374"/>
                    </a:cubicBezTo>
                    <a:cubicBezTo>
                      <a:pt x="397" y="366"/>
                      <a:pt x="405" y="368"/>
                      <a:pt x="418" y="359"/>
                    </a:cubicBezTo>
                    <a:cubicBezTo>
                      <a:pt x="431" y="349"/>
                      <a:pt x="458" y="357"/>
                      <a:pt x="461" y="351"/>
                    </a:cubicBezTo>
                    <a:cubicBezTo>
                      <a:pt x="464" y="345"/>
                      <a:pt x="453" y="339"/>
                      <a:pt x="428" y="341"/>
                    </a:cubicBezTo>
                    <a:cubicBezTo>
                      <a:pt x="404" y="344"/>
                      <a:pt x="402" y="317"/>
                      <a:pt x="402" y="311"/>
                    </a:cubicBezTo>
                    <a:cubicBezTo>
                      <a:pt x="402" y="306"/>
                      <a:pt x="428" y="283"/>
                      <a:pt x="443" y="281"/>
                    </a:cubicBezTo>
                    <a:cubicBezTo>
                      <a:pt x="458" y="280"/>
                      <a:pt x="469" y="275"/>
                      <a:pt x="484" y="267"/>
                    </a:cubicBezTo>
                    <a:cubicBezTo>
                      <a:pt x="489" y="264"/>
                      <a:pt x="500" y="261"/>
                      <a:pt x="510" y="258"/>
                    </a:cubicBezTo>
                    <a:cubicBezTo>
                      <a:pt x="508" y="251"/>
                      <a:pt x="506" y="241"/>
                      <a:pt x="511" y="241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" name="Freeform 246">
                <a:extLst>
                  <a:ext uri="{FF2B5EF4-FFF2-40B4-BE49-F238E27FC236}">
                    <a16:creationId xmlns:a16="http://schemas.microsoft.com/office/drawing/2014/main" id="{31B2D578-9176-4470-BE21-E64236301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5550" y="2663823"/>
                <a:ext cx="165100" cy="138113"/>
              </a:xfrm>
              <a:custGeom>
                <a:avLst/>
                <a:gdLst>
                  <a:gd name="T0" fmla="*/ 284 w 303"/>
                  <a:gd name="T1" fmla="*/ 124 h 254"/>
                  <a:gd name="T2" fmla="*/ 265 w 303"/>
                  <a:gd name="T3" fmla="*/ 103 h 254"/>
                  <a:gd name="T4" fmla="*/ 250 w 303"/>
                  <a:gd name="T5" fmla="*/ 80 h 254"/>
                  <a:gd name="T6" fmla="*/ 247 w 303"/>
                  <a:gd name="T7" fmla="*/ 54 h 254"/>
                  <a:gd name="T8" fmla="*/ 244 w 303"/>
                  <a:gd name="T9" fmla="*/ 28 h 254"/>
                  <a:gd name="T10" fmla="*/ 214 w 303"/>
                  <a:gd name="T11" fmla="*/ 18 h 254"/>
                  <a:gd name="T12" fmla="*/ 197 w 303"/>
                  <a:gd name="T13" fmla="*/ 18 h 254"/>
                  <a:gd name="T14" fmla="*/ 180 w 303"/>
                  <a:gd name="T15" fmla="*/ 9 h 254"/>
                  <a:gd name="T16" fmla="*/ 163 w 303"/>
                  <a:gd name="T17" fmla="*/ 3 h 254"/>
                  <a:gd name="T18" fmla="*/ 162 w 303"/>
                  <a:gd name="T19" fmla="*/ 0 h 254"/>
                  <a:gd name="T20" fmla="*/ 152 w 303"/>
                  <a:gd name="T21" fmla="*/ 5 h 254"/>
                  <a:gd name="T22" fmla="*/ 139 w 303"/>
                  <a:gd name="T23" fmla="*/ 18 h 254"/>
                  <a:gd name="T24" fmla="*/ 117 w 303"/>
                  <a:gd name="T25" fmla="*/ 22 h 254"/>
                  <a:gd name="T26" fmla="*/ 109 w 303"/>
                  <a:gd name="T27" fmla="*/ 42 h 254"/>
                  <a:gd name="T28" fmla="*/ 105 w 303"/>
                  <a:gd name="T29" fmla="*/ 56 h 254"/>
                  <a:gd name="T30" fmla="*/ 94 w 303"/>
                  <a:gd name="T31" fmla="*/ 66 h 254"/>
                  <a:gd name="T32" fmla="*/ 78 w 303"/>
                  <a:gd name="T33" fmla="*/ 84 h 254"/>
                  <a:gd name="T34" fmla="*/ 73 w 303"/>
                  <a:gd name="T35" fmla="*/ 101 h 254"/>
                  <a:gd name="T36" fmla="*/ 53 w 303"/>
                  <a:gd name="T37" fmla="*/ 109 h 254"/>
                  <a:gd name="T38" fmla="*/ 36 w 303"/>
                  <a:gd name="T39" fmla="*/ 118 h 254"/>
                  <a:gd name="T40" fmla="*/ 13 w 303"/>
                  <a:gd name="T41" fmla="*/ 116 h 254"/>
                  <a:gd name="T42" fmla="*/ 13 w 303"/>
                  <a:gd name="T43" fmla="*/ 119 h 254"/>
                  <a:gd name="T44" fmla="*/ 18 w 303"/>
                  <a:gd name="T45" fmla="*/ 147 h 254"/>
                  <a:gd name="T46" fmla="*/ 19 w 303"/>
                  <a:gd name="T47" fmla="*/ 180 h 254"/>
                  <a:gd name="T48" fmla="*/ 0 w 303"/>
                  <a:gd name="T49" fmla="*/ 199 h 254"/>
                  <a:gd name="T50" fmla="*/ 11 w 303"/>
                  <a:gd name="T51" fmla="*/ 218 h 254"/>
                  <a:gd name="T52" fmla="*/ 11 w 303"/>
                  <a:gd name="T53" fmla="*/ 238 h 254"/>
                  <a:gd name="T54" fmla="*/ 28 w 303"/>
                  <a:gd name="T55" fmla="*/ 234 h 254"/>
                  <a:gd name="T56" fmla="*/ 49 w 303"/>
                  <a:gd name="T57" fmla="*/ 219 h 254"/>
                  <a:gd name="T58" fmla="*/ 104 w 303"/>
                  <a:gd name="T59" fmla="*/ 227 h 254"/>
                  <a:gd name="T60" fmla="*/ 133 w 303"/>
                  <a:gd name="T61" fmla="*/ 233 h 254"/>
                  <a:gd name="T62" fmla="*/ 155 w 303"/>
                  <a:gd name="T63" fmla="*/ 236 h 254"/>
                  <a:gd name="T64" fmla="*/ 176 w 303"/>
                  <a:gd name="T65" fmla="*/ 238 h 254"/>
                  <a:gd name="T66" fmla="*/ 197 w 303"/>
                  <a:gd name="T67" fmla="*/ 246 h 254"/>
                  <a:gd name="T68" fmla="*/ 227 w 303"/>
                  <a:gd name="T69" fmla="*/ 248 h 254"/>
                  <a:gd name="T70" fmla="*/ 232 w 303"/>
                  <a:gd name="T71" fmla="*/ 236 h 254"/>
                  <a:gd name="T72" fmla="*/ 251 w 303"/>
                  <a:gd name="T73" fmla="*/ 212 h 254"/>
                  <a:gd name="T74" fmla="*/ 272 w 303"/>
                  <a:gd name="T75" fmla="*/ 207 h 254"/>
                  <a:gd name="T76" fmla="*/ 267 w 303"/>
                  <a:gd name="T77" fmla="*/ 191 h 254"/>
                  <a:gd name="T78" fmla="*/ 262 w 303"/>
                  <a:gd name="T79" fmla="*/ 156 h 254"/>
                  <a:gd name="T80" fmla="*/ 285 w 303"/>
                  <a:gd name="T81" fmla="*/ 161 h 254"/>
                  <a:gd name="T82" fmla="*/ 302 w 303"/>
                  <a:gd name="T83" fmla="*/ 143 h 254"/>
                  <a:gd name="T84" fmla="*/ 284 w 303"/>
                  <a:gd name="T85" fmla="*/ 12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3" h="254">
                    <a:moveTo>
                      <a:pt x="284" y="124"/>
                    </a:moveTo>
                    <a:cubicBezTo>
                      <a:pt x="278" y="122"/>
                      <a:pt x="274" y="108"/>
                      <a:pt x="265" y="103"/>
                    </a:cubicBezTo>
                    <a:cubicBezTo>
                      <a:pt x="256" y="99"/>
                      <a:pt x="258" y="86"/>
                      <a:pt x="250" y="80"/>
                    </a:cubicBezTo>
                    <a:cubicBezTo>
                      <a:pt x="242" y="74"/>
                      <a:pt x="247" y="63"/>
                      <a:pt x="247" y="54"/>
                    </a:cubicBezTo>
                    <a:cubicBezTo>
                      <a:pt x="246" y="45"/>
                      <a:pt x="248" y="31"/>
                      <a:pt x="244" y="28"/>
                    </a:cubicBezTo>
                    <a:cubicBezTo>
                      <a:pt x="239" y="26"/>
                      <a:pt x="222" y="14"/>
                      <a:pt x="214" y="18"/>
                    </a:cubicBezTo>
                    <a:cubicBezTo>
                      <a:pt x="206" y="22"/>
                      <a:pt x="200" y="26"/>
                      <a:pt x="197" y="18"/>
                    </a:cubicBezTo>
                    <a:cubicBezTo>
                      <a:pt x="193" y="11"/>
                      <a:pt x="188" y="7"/>
                      <a:pt x="180" y="9"/>
                    </a:cubicBezTo>
                    <a:cubicBezTo>
                      <a:pt x="172" y="12"/>
                      <a:pt x="167" y="7"/>
                      <a:pt x="163" y="3"/>
                    </a:cubicBezTo>
                    <a:cubicBezTo>
                      <a:pt x="162" y="3"/>
                      <a:pt x="162" y="2"/>
                      <a:pt x="162" y="0"/>
                    </a:cubicBezTo>
                    <a:cubicBezTo>
                      <a:pt x="158" y="1"/>
                      <a:pt x="154" y="3"/>
                      <a:pt x="152" y="5"/>
                    </a:cubicBezTo>
                    <a:cubicBezTo>
                      <a:pt x="147" y="10"/>
                      <a:pt x="146" y="18"/>
                      <a:pt x="139" y="18"/>
                    </a:cubicBezTo>
                    <a:cubicBezTo>
                      <a:pt x="132" y="18"/>
                      <a:pt x="125" y="15"/>
                      <a:pt x="117" y="22"/>
                    </a:cubicBezTo>
                    <a:cubicBezTo>
                      <a:pt x="110" y="28"/>
                      <a:pt x="108" y="36"/>
                      <a:pt x="109" y="42"/>
                    </a:cubicBezTo>
                    <a:cubicBezTo>
                      <a:pt x="110" y="47"/>
                      <a:pt x="111" y="56"/>
                      <a:pt x="105" y="56"/>
                    </a:cubicBezTo>
                    <a:cubicBezTo>
                      <a:pt x="99" y="56"/>
                      <a:pt x="100" y="64"/>
                      <a:pt x="94" y="66"/>
                    </a:cubicBezTo>
                    <a:cubicBezTo>
                      <a:pt x="89" y="68"/>
                      <a:pt x="79" y="78"/>
                      <a:pt x="78" y="84"/>
                    </a:cubicBezTo>
                    <a:cubicBezTo>
                      <a:pt x="77" y="89"/>
                      <a:pt x="77" y="101"/>
                      <a:pt x="73" y="101"/>
                    </a:cubicBezTo>
                    <a:cubicBezTo>
                      <a:pt x="70" y="101"/>
                      <a:pt x="56" y="103"/>
                      <a:pt x="53" y="109"/>
                    </a:cubicBezTo>
                    <a:cubicBezTo>
                      <a:pt x="49" y="114"/>
                      <a:pt x="44" y="120"/>
                      <a:pt x="36" y="118"/>
                    </a:cubicBezTo>
                    <a:cubicBezTo>
                      <a:pt x="32" y="117"/>
                      <a:pt x="22" y="116"/>
                      <a:pt x="13" y="116"/>
                    </a:cubicBezTo>
                    <a:cubicBezTo>
                      <a:pt x="13" y="117"/>
                      <a:pt x="13" y="118"/>
                      <a:pt x="13" y="119"/>
                    </a:cubicBezTo>
                    <a:cubicBezTo>
                      <a:pt x="9" y="131"/>
                      <a:pt x="12" y="141"/>
                      <a:pt x="18" y="147"/>
                    </a:cubicBezTo>
                    <a:cubicBezTo>
                      <a:pt x="23" y="153"/>
                      <a:pt x="25" y="176"/>
                      <a:pt x="19" y="180"/>
                    </a:cubicBezTo>
                    <a:cubicBezTo>
                      <a:pt x="13" y="183"/>
                      <a:pt x="0" y="193"/>
                      <a:pt x="0" y="199"/>
                    </a:cubicBezTo>
                    <a:cubicBezTo>
                      <a:pt x="0" y="204"/>
                      <a:pt x="13" y="209"/>
                      <a:pt x="11" y="218"/>
                    </a:cubicBezTo>
                    <a:cubicBezTo>
                      <a:pt x="10" y="222"/>
                      <a:pt x="10" y="231"/>
                      <a:pt x="11" y="238"/>
                    </a:cubicBezTo>
                    <a:cubicBezTo>
                      <a:pt x="17" y="238"/>
                      <a:pt x="23" y="240"/>
                      <a:pt x="28" y="234"/>
                    </a:cubicBezTo>
                    <a:cubicBezTo>
                      <a:pt x="34" y="227"/>
                      <a:pt x="36" y="219"/>
                      <a:pt x="49" y="219"/>
                    </a:cubicBezTo>
                    <a:cubicBezTo>
                      <a:pt x="61" y="219"/>
                      <a:pt x="98" y="219"/>
                      <a:pt x="104" y="227"/>
                    </a:cubicBezTo>
                    <a:cubicBezTo>
                      <a:pt x="110" y="235"/>
                      <a:pt x="125" y="228"/>
                      <a:pt x="133" y="233"/>
                    </a:cubicBezTo>
                    <a:cubicBezTo>
                      <a:pt x="142" y="237"/>
                      <a:pt x="154" y="241"/>
                      <a:pt x="155" y="236"/>
                    </a:cubicBezTo>
                    <a:cubicBezTo>
                      <a:pt x="156" y="230"/>
                      <a:pt x="168" y="244"/>
                      <a:pt x="176" y="238"/>
                    </a:cubicBezTo>
                    <a:cubicBezTo>
                      <a:pt x="185" y="233"/>
                      <a:pt x="192" y="249"/>
                      <a:pt x="197" y="246"/>
                    </a:cubicBezTo>
                    <a:cubicBezTo>
                      <a:pt x="202" y="242"/>
                      <a:pt x="222" y="242"/>
                      <a:pt x="227" y="248"/>
                    </a:cubicBezTo>
                    <a:cubicBezTo>
                      <a:pt x="231" y="254"/>
                      <a:pt x="232" y="242"/>
                      <a:pt x="232" y="236"/>
                    </a:cubicBezTo>
                    <a:cubicBezTo>
                      <a:pt x="232" y="229"/>
                      <a:pt x="251" y="212"/>
                      <a:pt x="251" y="212"/>
                    </a:cubicBezTo>
                    <a:cubicBezTo>
                      <a:pt x="251" y="212"/>
                      <a:pt x="264" y="211"/>
                      <a:pt x="272" y="207"/>
                    </a:cubicBezTo>
                    <a:cubicBezTo>
                      <a:pt x="270" y="204"/>
                      <a:pt x="269" y="199"/>
                      <a:pt x="267" y="191"/>
                    </a:cubicBezTo>
                    <a:cubicBezTo>
                      <a:pt x="264" y="173"/>
                      <a:pt x="258" y="162"/>
                      <a:pt x="262" y="156"/>
                    </a:cubicBezTo>
                    <a:cubicBezTo>
                      <a:pt x="267" y="151"/>
                      <a:pt x="279" y="164"/>
                      <a:pt x="285" y="161"/>
                    </a:cubicBezTo>
                    <a:cubicBezTo>
                      <a:pt x="292" y="157"/>
                      <a:pt x="303" y="151"/>
                      <a:pt x="302" y="143"/>
                    </a:cubicBezTo>
                    <a:cubicBezTo>
                      <a:pt x="300" y="136"/>
                      <a:pt x="289" y="126"/>
                      <a:pt x="284" y="124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" name="Freeform 247">
                <a:extLst>
                  <a:ext uri="{FF2B5EF4-FFF2-40B4-BE49-F238E27FC236}">
                    <a16:creationId xmlns:a16="http://schemas.microsoft.com/office/drawing/2014/main" id="{4B641B65-C0A7-450B-A8D5-1A54B1AD1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4275" y="2608261"/>
                <a:ext cx="128588" cy="71438"/>
              </a:xfrm>
              <a:custGeom>
                <a:avLst/>
                <a:gdLst>
                  <a:gd name="T0" fmla="*/ 81 w 238"/>
                  <a:gd name="T1" fmla="*/ 92 h 131"/>
                  <a:gd name="T2" fmla="*/ 121 w 238"/>
                  <a:gd name="T3" fmla="*/ 92 h 131"/>
                  <a:gd name="T4" fmla="*/ 140 w 238"/>
                  <a:gd name="T5" fmla="*/ 100 h 131"/>
                  <a:gd name="T6" fmla="*/ 171 w 238"/>
                  <a:gd name="T7" fmla="*/ 119 h 131"/>
                  <a:gd name="T8" fmla="*/ 187 w 238"/>
                  <a:gd name="T9" fmla="*/ 131 h 131"/>
                  <a:gd name="T10" fmla="*/ 193 w 238"/>
                  <a:gd name="T11" fmla="*/ 123 h 131"/>
                  <a:gd name="T12" fmla="*/ 215 w 238"/>
                  <a:gd name="T13" fmla="*/ 119 h 131"/>
                  <a:gd name="T14" fmla="*/ 228 w 238"/>
                  <a:gd name="T15" fmla="*/ 106 h 131"/>
                  <a:gd name="T16" fmla="*/ 238 w 238"/>
                  <a:gd name="T17" fmla="*/ 101 h 131"/>
                  <a:gd name="T18" fmla="*/ 231 w 238"/>
                  <a:gd name="T19" fmla="*/ 79 h 131"/>
                  <a:gd name="T20" fmla="*/ 221 w 238"/>
                  <a:gd name="T21" fmla="*/ 57 h 131"/>
                  <a:gd name="T22" fmla="*/ 217 w 238"/>
                  <a:gd name="T23" fmla="*/ 36 h 131"/>
                  <a:gd name="T24" fmla="*/ 212 w 238"/>
                  <a:gd name="T25" fmla="*/ 27 h 131"/>
                  <a:gd name="T26" fmla="*/ 181 w 238"/>
                  <a:gd name="T27" fmla="*/ 24 h 131"/>
                  <a:gd name="T28" fmla="*/ 149 w 238"/>
                  <a:gd name="T29" fmla="*/ 2 h 131"/>
                  <a:gd name="T30" fmla="*/ 114 w 238"/>
                  <a:gd name="T31" fmla="*/ 3 h 131"/>
                  <a:gd name="T32" fmla="*/ 111 w 238"/>
                  <a:gd name="T33" fmla="*/ 40 h 131"/>
                  <a:gd name="T34" fmla="*/ 85 w 238"/>
                  <a:gd name="T35" fmla="*/ 54 h 131"/>
                  <a:gd name="T36" fmla="*/ 56 w 238"/>
                  <a:gd name="T37" fmla="*/ 16 h 131"/>
                  <a:gd name="T38" fmla="*/ 25 w 238"/>
                  <a:gd name="T39" fmla="*/ 32 h 131"/>
                  <a:gd name="T40" fmla="*/ 12 w 238"/>
                  <a:gd name="T41" fmla="*/ 62 h 131"/>
                  <a:gd name="T42" fmla="*/ 8 w 238"/>
                  <a:gd name="T43" fmla="*/ 97 h 131"/>
                  <a:gd name="T44" fmla="*/ 9 w 238"/>
                  <a:gd name="T45" fmla="*/ 99 h 131"/>
                  <a:gd name="T46" fmla="*/ 34 w 238"/>
                  <a:gd name="T47" fmla="*/ 92 h 131"/>
                  <a:gd name="T48" fmla="*/ 81 w 238"/>
                  <a:gd name="T49" fmla="*/ 9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8" h="131">
                    <a:moveTo>
                      <a:pt x="81" y="92"/>
                    </a:moveTo>
                    <a:cubicBezTo>
                      <a:pt x="89" y="92"/>
                      <a:pt x="110" y="97"/>
                      <a:pt x="121" y="92"/>
                    </a:cubicBezTo>
                    <a:cubicBezTo>
                      <a:pt x="133" y="87"/>
                      <a:pt x="133" y="102"/>
                      <a:pt x="140" y="100"/>
                    </a:cubicBezTo>
                    <a:cubicBezTo>
                      <a:pt x="147" y="98"/>
                      <a:pt x="162" y="110"/>
                      <a:pt x="171" y="119"/>
                    </a:cubicBezTo>
                    <a:cubicBezTo>
                      <a:pt x="175" y="123"/>
                      <a:pt x="181" y="127"/>
                      <a:pt x="187" y="131"/>
                    </a:cubicBezTo>
                    <a:cubicBezTo>
                      <a:pt x="188" y="128"/>
                      <a:pt x="190" y="125"/>
                      <a:pt x="193" y="123"/>
                    </a:cubicBezTo>
                    <a:cubicBezTo>
                      <a:pt x="201" y="116"/>
                      <a:pt x="208" y="119"/>
                      <a:pt x="215" y="119"/>
                    </a:cubicBezTo>
                    <a:cubicBezTo>
                      <a:pt x="222" y="119"/>
                      <a:pt x="223" y="111"/>
                      <a:pt x="228" y="106"/>
                    </a:cubicBezTo>
                    <a:cubicBezTo>
                      <a:pt x="230" y="104"/>
                      <a:pt x="234" y="102"/>
                      <a:pt x="238" y="101"/>
                    </a:cubicBezTo>
                    <a:cubicBezTo>
                      <a:pt x="235" y="95"/>
                      <a:pt x="235" y="83"/>
                      <a:pt x="231" y="79"/>
                    </a:cubicBezTo>
                    <a:cubicBezTo>
                      <a:pt x="226" y="73"/>
                      <a:pt x="218" y="63"/>
                      <a:pt x="221" y="57"/>
                    </a:cubicBezTo>
                    <a:cubicBezTo>
                      <a:pt x="223" y="51"/>
                      <a:pt x="223" y="43"/>
                      <a:pt x="217" y="36"/>
                    </a:cubicBezTo>
                    <a:cubicBezTo>
                      <a:pt x="215" y="33"/>
                      <a:pt x="213" y="30"/>
                      <a:pt x="212" y="27"/>
                    </a:cubicBezTo>
                    <a:cubicBezTo>
                      <a:pt x="200" y="25"/>
                      <a:pt x="184" y="23"/>
                      <a:pt x="181" y="24"/>
                    </a:cubicBezTo>
                    <a:cubicBezTo>
                      <a:pt x="175" y="27"/>
                      <a:pt x="152" y="6"/>
                      <a:pt x="149" y="2"/>
                    </a:cubicBezTo>
                    <a:cubicBezTo>
                      <a:pt x="146" y="0"/>
                      <a:pt x="129" y="1"/>
                      <a:pt x="114" y="3"/>
                    </a:cubicBezTo>
                    <a:cubicBezTo>
                      <a:pt x="105" y="14"/>
                      <a:pt x="111" y="23"/>
                      <a:pt x="111" y="40"/>
                    </a:cubicBezTo>
                    <a:cubicBezTo>
                      <a:pt x="110" y="58"/>
                      <a:pt x="94" y="54"/>
                      <a:pt x="85" y="54"/>
                    </a:cubicBezTo>
                    <a:cubicBezTo>
                      <a:pt x="76" y="54"/>
                      <a:pt x="61" y="23"/>
                      <a:pt x="56" y="16"/>
                    </a:cubicBezTo>
                    <a:cubicBezTo>
                      <a:pt x="51" y="8"/>
                      <a:pt x="36" y="24"/>
                      <a:pt x="25" y="32"/>
                    </a:cubicBezTo>
                    <a:cubicBezTo>
                      <a:pt x="14" y="40"/>
                      <a:pt x="20" y="55"/>
                      <a:pt x="12" y="62"/>
                    </a:cubicBezTo>
                    <a:cubicBezTo>
                      <a:pt x="5" y="69"/>
                      <a:pt x="0" y="81"/>
                      <a:pt x="8" y="97"/>
                    </a:cubicBezTo>
                    <a:cubicBezTo>
                      <a:pt x="8" y="98"/>
                      <a:pt x="8" y="99"/>
                      <a:pt x="9" y="99"/>
                    </a:cubicBezTo>
                    <a:cubicBezTo>
                      <a:pt x="18" y="98"/>
                      <a:pt x="28" y="96"/>
                      <a:pt x="34" y="92"/>
                    </a:cubicBezTo>
                    <a:cubicBezTo>
                      <a:pt x="44" y="83"/>
                      <a:pt x="72" y="92"/>
                      <a:pt x="81" y="92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" name="Freeform 248">
                <a:extLst>
                  <a:ext uri="{FF2B5EF4-FFF2-40B4-BE49-F238E27FC236}">
                    <a16:creationId xmlns:a16="http://schemas.microsoft.com/office/drawing/2014/main" id="{E8F777F8-5957-4378-B8BD-138B2BDD5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4275" y="2654298"/>
                <a:ext cx="101600" cy="74613"/>
              </a:xfrm>
              <a:custGeom>
                <a:avLst/>
                <a:gdLst>
                  <a:gd name="T0" fmla="*/ 26 w 187"/>
                  <a:gd name="T1" fmla="*/ 69 h 138"/>
                  <a:gd name="T2" fmla="*/ 46 w 187"/>
                  <a:gd name="T3" fmla="*/ 78 h 138"/>
                  <a:gd name="T4" fmla="*/ 64 w 187"/>
                  <a:gd name="T5" fmla="*/ 90 h 138"/>
                  <a:gd name="T6" fmla="*/ 64 w 187"/>
                  <a:gd name="T7" fmla="*/ 116 h 138"/>
                  <a:gd name="T8" fmla="*/ 89 w 187"/>
                  <a:gd name="T9" fmla="*/ 134 h 138"/>
                  <a:gd name="T10" fmla="*/ 112 w 187"/>
                  <a:gd name="T11" fmla="*/ 136 h 138"/>
                  <a:gd name="T12" fmla="*/ 129 w 187"/>
                  <a:gd name="T13" fmla="*/ 127 h 138"/>
                  <a:gd name="T14" fmla="*/ 149 w 187"/>
                  <a:gd name="T15" fmla="*/ 119 h 138"/>
                  <a:gd name="T16" fmla="*/ 154 w 187"/>
                  <a:gd name="T17" fmla="*/ 102 h 138"/>
                  <a:gd name="T18" fmla="*/ 170 w 187"/>
                  <a:gd name="T19" fmla="*/ 84 h 138"/>
                  <a:gd name="T20" fmla="*/ 181 w 187"/>
                  <a:gd name="T21" fmla="*/ 74 h 138"/>
                  <a:gd name="T22" fmla="*/ 185 w 187"/>
                  <a:gd name="T23" fmla="*/ 60 h 138"/>
                  <a:gd name="T24" fmla="*/ 187 w 187"/>
                  <a:gd name="T25" fmla="*/ 48 h 138"/>
                  <a:gd name="T26" fmla="*/ 171 w 187"/>
                  <a:gd name="T27" fmla="*/ 36 h 138"/>
                  <a:gd name="T28" fmla="*/ 140 w 187"/>
                  <a:gd name="T29" fmla="*/ 17 h 138"/>
                  <a:gd name="T30" fmla="*/ 121 w 187"/>
                  <a:gd name="T31" fmla="*/ 9 h 138"/>
                  <a:gd name="T32" fmla="*/ 81 w 187"/>
                  <a:gd name="T33" fmla="*/ 9 h 138"/>
                  <a:gd name="T34" fmla="*/ 34 w 187"/>
                  <a:gd name="T35" fmla="*/ 9 h 138"/>
                  <a:gd name="T36" fmla="*/ 9 w 187"/>
                  <a:gd name="T37" fmla="*/ 16 h 138"/>
                  <a:gd name="T38" fmla="*/ 5 w 187"/>
                  <a:gd name="T39" fmla="*/ 57 h 138"/>
                  <a:gd name="T40" fmla="*/ 7 w 187"/>
                  <a:gd name="T41" fmla="*/ 67 h 138"/>
                  <a:gd name="T42" fmla="*/ 26 w 187"/>
                  <a:gd name="T4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7" h="138">
                    <a:moveTo>
                      <a:pt x="26" y="69"/>
                    </a:moveTo>
                    <a:cubicBezTo>
                      <a:pt x="30" y="75"/>
                      <a:pt x="41" y="80"/>
                      <a:pt x="46" y="78"/>
                    </a:cubicBezTo>
                    <a:cubicBezTo>
                      <a:pt x="50" y="75"/>
                      <a:pt x="64" y="83"/>
                      <a:pt x="64" y="90"/>
                    </a:cubicBezTo>
                    <a:cubicBezTo>
                      <a:pt x="64" y="97"/>
                      <a:pt x="60" y="116"/>
                      <a:pt x="64" y="116"/>
                    </a:cubicBezTo>
                    <a:cubicBezTo>
                      <a:pt x="67" y="116"/>
                      <a:pt x="87" y="124"/>
                      <a:pt x="89" y="134"/>
                    </a:cubicBezTo>
                    <a:cubicBezTo>
                      <a:pt x="98" y="134"/>
                      <a:pt x="108" y="135"/>
                      <a:pt x="112" y="136"/>
                    </a:cubicBezTo>
                    <a:cubicBezTo>
                      <a:pt x="120" y="138"/>
                      <a:pt x="125" y="132"/>
                      <a:pt x="129" y="127"/>
                    </a:cubicBezTo>
                    <a:cubicBezTo>
                      <a:pt x="132" y="121"/>
                      <a:pt x="146" y="119"/>
                      <a:pt x="149" y="119"/>
                    </a:cubicBezTo>
                    <a:cubicBezTo>
                      <a:pt x="153" y="119"/>
                      <a:pt x="153" y="107"/>
                      <a:pt x="154" y="102"/>
                    </a:cubicBezTo>
                    <a:cubicBezTo>
                      <a:pt x="155" y="96"/>
                      <a:pt x="165" y="86"/>
                      <a:pt x="170" y="84"/>
                    </a:cubicBezTo>
                    <a:cubicBezTo>
                      <a:pt x="176" y="82"/>
                      <a:pt x="175" y="74"/>
                      <a:pt x="181" y="74"/>
                    </a:cubicBezTo>
                    <a:cubicBezTo>
                      <a:pt x="187" y="74"/>
                      <a:pt x="186" y="65"/>
                      <a:pt x="185" y="60"/>
                    </a:cubicBezTo>
                    <a:cubicBezTo>
                      <a:pt x="184" y="56"/>
                      <a:pt x="185" y="52"/>
                      <a:pt x="187" y="48"/>
                    </a:cubicBezTo>
                    <a:cubicBezTo>
                      <a:pt x="181" y="44"/>
                      <a:pt x="175" y="40"/>
                      <a:pt x="171" y="36"/>
                    </a:cubicBezTo>
                    <a:cubicBezTo>
                      <a:pt x="162" y="27"/>
                      <a:pt x="147" y="15"/>
                      <a:pt x="140" y="17"/>
                    </a:cubicBezTo>
                    <a:cubicBezTo>
                      <a:pt x="133" y="19"/>
                      <a:pt x="133" y="4"/>
                      <a:pt x="121" y="9"/>
                    </a:cubicBezTo>
                    <a:cubicBezTo>
                      <a:pt x="110" y="14"/>
                      <a:pt x="89" y="9"/>
                      <a:pt x="81" y="9"/>
                    </a:cubicBezTo>
                    <a:cubicBezTo>
                      <a:pt x="72" y="9"/>
                      <a:pt x="44" y="0"/>
                      <a:pt x="34" y="9"/>
                    </a:cubicBezTo>
                    <a:cubicBezTo>
                      <a:pt x="28" y="13"/>
                      <a:pt x="18" y="15"/>
                      <a:pt x="9" y="16"/>
                    </a:cubicBezTo>
                    <a:cubicBezTo>
                      <a:pt x="15" y="32"/>
                      <a:pt x="13" y="47"/>
                      <a:pt x="5" y="57"/>
                    </a:cubicBezTo>
                    <a:cubicBezTo>
                      <a:pt x="0" y="64"/>
                      <a:pt x="3" y="65"/>
                      <a:pt x="7" y="67"/>
                    </a:cubicBezTo>
                    <a:cubicBezTo>
                      <a:pt x="15" y="66"/>
                      <a:pt x="24" y="65"/>
                      <a:pt x="26" y="69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" name="Freeform 250">
                <a:extLst>
                  <a:ext uri="{FF2B5EF4-FFF2-40B4-BE49-F238E27FC236}">
                    <a16:creationId xmlns:a16="http://schemas.microsoft.com/office/drawing/2014/main" id="{35B80689-739C-468C-B1AB-9386F89F3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7450" y="2209797"/>
                <a:ext cx="184150" cy="339726"/>
              </a:xfrm>
              <a:custGeom>
                <a:avLst/>
                <a:gdLst>
                  <a:gd name="T0" fmla="*/ 326 w 338"/>
                  <a:gd name="T1" fmla="*/ 442 h 625"/>
                  <a:gd name="T2" fmla="*/ 285 w 338"/>
                  <a:gd name="T3" fmla="*/ 406 h 625"/>
                  <a:gd name="T4" fmla="*/ 305 w 338"/>
                  <a:gd name="T5" fmla="*/ 385 h 625"/>
                  <a:gd name="T6" fmla="*/ 288 w 338"/>
                  <a:gd name="T7" fmla="*/ 365 h 625"/>
                  <a:gd name="T8" fmla="*/ 293 w 338"/>
                  <a:gd name="T9" fmla="*/ 346 h 625"/>
                  <a:gd name="T10" fmla="*/ 277 w 338"/>
                  <a:gd name="T11" fmla="*/ 334 h 625"/>
                  <a:gd name="T12" fmla="*/ 284 w 338"/>
                  <a:gd name="T13" fmla="*/ 323 h 625"/>
                  <a:gd name="T14" fmla="*/ 279 w 338"/>
                  <a:gd name="T15" fmla="*/ 294 h 625"/>
                  <a:gd name="T16" fmla="*/ 290 w 338"/>
                  <a:gd name="T17" fmla="*/ 272 h 625"/>
                  <a:gd name="T18" fmla="*/ 259 w 338"/>
                  <a:gd name="T19" fmla="*/ 216 h 625"/>
                  <a:gd name="T20" fmla="*/ 269 w 338"/>
                  <a:gd name="T21" fmla="*/ 194 h 625"/>
                  <a:gd name="T22" fmla="*/ 289 w 338"/>
                  <a:gd name="T23" fmla="*/ 166 h 625"/>
                  <a:gd name="T24" fmla="*/ 266 w 338"/>
                  <a:gd name="T25" fmla="*/ 138 h 625"/>
                  <a:gd name="T26" fmla="*/ 246 w 338"/>
                  <a:gd name="T27" fmla="*/ 125 h 625"/>
                  <a:gd name="T28" fmla="*/ 241 w 338"/>
                  <a:gd name="T29" fmla="*/ 104 h 625"/>
                  <a:gd name="T30" fmla="*/ 246 w 338"/>
                  <a:gd name="T31" fmla="*/ 84 h 625"/>
                  <a:gd name="T32" fmla="*/ 259 w 338"/>
                  <a:gd name="T33" fmla="*/ 73 h 625"/>
                  <a:gd name="T34" fmla="*/ 266 w 338"/>
                  <a:gd name="T35" fmla="*/ 60 h 625"/>
                  <a:gd name="T36" fmla="*/ 266 w 338"/>
                  <a:gd name="T37" fmla="*/ 39 h 625"/>
                  <a:gd name="T38" fmla="*/ 232 w 338"/>
                  <a:gd name="T39" fmla="*/ 12 h 625"/>
                  <a:gd name="T40" fmla="*/ 206 w 338"/>
                  <a:gd name="T41" fmla="*/ 12 h 625"/>
                  <a:gd name="T42" fmla="*/ 174 w 338"/>
                  <a:gd name="T43" fmla="*/ 21 h 625"/>
                  <a:gd name="T44" fmla="*/ 154 w 338"/>
                  <a:gd name="T45" fmla="*/ 46 h 625"/>
                  <a:gd name="T46" fmla="*/ 148 w 338"/>
                  <a:gd name="T47" fmla="*/ 78 h 625"/>
                  <a:gd name="T48" fmla="*/ 134 w 338"/>
                  <a:gd name="T49" fmla="*/ 99 h 625"/>
                  <a:gd name="T50" fmla="*/ 116 w 338"/>
                  <a:gd name="T51" fmla="*/ 94 h 625"/>
                  <a:gd name="T52" fmla="*/ 91 w 338"/>
                  <a:gd name="T53" fmla="*/ 92 h 625"/>
                  <a:gd name="T54" fmla="*/ 56 w 338"/>
                  <a:gd name="T55" fmla="*/ 90 h 625"/>
                  <a:gd name="T56" fmla="*/ 21 w 338"/>
                  <a:gd name="T57" fmla="*/ 60 h 625"/>
                  <a:gd name="T58" fmla="*/ 0 w 338"/>
                  <a:gd name="T59" fmla="*/ 78 h 625"/>
                  <a:gd name="T60" fmla="*/ 35 w 338"/>
                  <a:gd name="T61" fmla="*/ 108 h 625"/>
                  <a:gd name="T62" fmla="*/ 81 w 338"/>
                  <a:gd name="T63" fmla="*/ 140 h 625"/>
                  <a:gd name="T64" fmla="*/ 82 w 338"/>
                  <a:gd name="T65" fmla="*/ 175 h 625"/>
                  <a:gd name="T66" fmla="*/ 90 w 338"/>
                  <a:gd name="T67" fmla="*/ 209 h 625"/>
                  <a:gd name="T68" fmla="*/ 88 w 338"/>
                  <a:gd name="T69" fmla="*/ 241 h 625"/>
                  <a:gd name="T70" fmla="*/ 94 w 338"/>
                  <a:gd name="T71" fmla="*/ 260 h 625"/>
                  <a:gd name="T72" fmla="*/ 99 w 338"/>
                  <a:gd name="T73" fmla="*/ 279 h 625"/>
                  <a:gd name="T74" fmla="*/ 125 w 338"/>
                  <a:gd name="T75" fmla="*/ 291 h 625"/>
                  <a:gd name="T76" fmla="*/ 136 w 338"/>
                  <a:gd name="T77" fmla="*/ 320 h 625"/>
                  <a:gd name="T78" fmla="*/ 131 w 338"/>
                  <a:gd name="T79" fmla="*/ 333 h 625"/>
                  <a:gd name="T80" fmla="*/ 113 w 338"/>
                  <a:gd name="T81" fmla="*/ 350 h 625"/>
                  <a:gd name="T82" fmla="*/ 80 w 338"/>
                  <a:gd name="T83" fmla="*/ 387 h 625"/>
                  <a:gd name="T84" fmla="*/ 61 w 338"/>
                  <a:gd name="T85" fmla="*/ 404 h 625"/>
                  <a:gd name="T86" fmla="*/ 47 w 338"/>
                  <a:gd name="T87" fmla="*/ 413 h 625"/>
                  <a:gd name="T88" fmla="*/ 44 w 338"/>
                  <a:gd name="T89" fmla="*/ 420 h 625"/>
                  <a:gd name="T90" fmla="*/ 44 w 338"/>
                  <a:gd name="T91" fmla="*/ 425 h 625"/>
                  <a:gd name="T92" fmla="*/ 23 w 338"/>
                  <a:gd name="T93" fmla="*/ 437 h 625"/>
                  <a:gd name="T94" fmla="*/ 19 w 338"/>
                  <a:gd name="T95" fmla="*/ 438 h 625"/>
                  <a:gd name="T96" fmla="*/ 7 w 338"/>
                  <a:gd name="T97" fmla="*/ 461 h 625"/>
                  <a:gd name="T98" fmla="*/ 8 w 338"/>
                  <a:gd name="T99" fmla="*/ 483 h 625"/>
                  <a:gd name="T100" fmla="*/ 12 w 338"/>
                  <a:gd name="T101" fmla="*/ 509 h 625"/>
                  <a:gd name="T102" fmla="*/ 17 w 338"/>
                  <a:gd name="T103" fmla="*/ 551 h 625"/>
                  <a:gd name="T104" fmla="*/ 9 w 338"/>
                  <a:gd name="T105" fmla="*/ 589 h 625"/>
                  <a:gd name="T106" fmla="*/ 39 w 338"/>
                  <a:gd name="T107" fmla="*/ 603 h 625"/>
                  <a:gd name="T108" fmla="*/ 58 w 338"/>
                  <a:gd name="T109" fmla="*/ 615 h 625"/>
                  <a:gd name="T110" fmla="*/ 93 w 338"/>
                  <a:gd name="T111" fmla="*/ 624 h 625"/>
                  <a:gd name="T112" fmla="*/ 193 w 338"/>
                  <a:gd name="T113" fmla="*/ 598 h 625"/>
                  <a:gd name="T114" fmla="*/ 222 w 338"/>
                  <a:gd name="T115" fmla="*/ 594 h 625"/>
                  <a:gd name="T116" fmla="*/ 238 w 338"/>
                  <a:gd name="T117" fmla="*/ 571 h 625"/>
                  <a:gd name="T118" fmla="*/ 287 w 338"/>
                  <a:gd name="T119" fmla="*/ 525 h 625"/>
                  <a:gd name="T120" fmla="*/ 335 w 338"/>
                  <a:gd name="T121" fmla="*/ 472 h 625"/>
                  <a:gd name="T122" fmla="*/ 326 w 338"/>
                  <a:gd name="T123" fmla="*/ 442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8" h="625">
                    <a:moveTo>
                      <a:pt x="326" y="442"/>
                    </a:moveTo>
                    <a:cubicBezTo>
                      <a:pt x="314" y="425"/>
                      <a:pt x="286" y="414"/>
                      <a:pt x="285" y="406"/>
                    </a:cubicBezTo>
                    <a:cubicBezTo>
                      <a:pt x="284" y="397"/>
                      <a:pt x="306" y="396"/>
                      <a:pt x="305" y="385"/>
                    </a:cubicBezTo>
                    <a:cubicBezTo>
                      <a:pt x="304" y="373"/>
                      <a:pt x="293" y="374"/>
                      <a:pt x="288" y="365"/>
                    </a:cubicBezTo>
                    <a:cubicBezTo>
                      <a:pt x="283" y="356"/>
                      <a:pt x="294" y="350"/>
                      <a:pt x="293" y="346"/>
                    </a:cubicBezTo>
                    <a:cubicBezTo>
                      <a:pt x="292" y="341"/>
                      <a:pt x="278" y="339"/>
                      <a:pt x="277" y="334"/>
                    </a:cubicBezTo>
                    <a:cubicBezTo>
                      <a:pt x="276" y="328"/>
                      <a:pt x="286" y="329"/>
                      <a:pt x="284" y="323"/>
                    </a:cubicBezTo>
                    <a:cubicBezTo>
                      <a:pt x="282" y="316"/>
                      <a:pt x="273" y="304"/>
                      <a:pt x="279" y="294"/>
                    </a:cubicBezTo>
                    <a:cubicBezTo>
                      <a:pt x="286" y="284"/>
                      <a:pt x="300" y="294"/>
                      <a:pt x="290" y="272"/>
                    </a:cubicBezTo>
                    <a:cubicBezTo>
                      <a:pt x="279" y="250"/>
                      <a:pt x="263" y="222"/>
                      <a:pt x="259" y="216"/>
                    </a:cubicBezTo>
                    <a:cubicBezTo>
                      <a:pt x="256" y="209"/>
                      <a:pt x="263" y="198"/>
                      <a:pt x="269" y="194"/>
                    </a:cubicBezTo>
                    <a:cubicBezTo>
                      <a:pt x="275" y="189"/>
                      <a:pt x="289" y="173"/>
                      <a:pt x="289" y="166"/>
                    </a:cubicBezTo>
                    <a:cubicBezTo>
                      <a:pt x="289" y="159"/>
                      <a:pt x="271" y="142"/>
                      <a:pt x="266" y="138"/>
                    </a:cubicBezTo>
                    <a:cubicBezTo>
                      <a:pt x="261" y="135"/>
                      <a:pt x="251" y="136"/>
                      <a:pt x="246" y="125"/>
                    </a:cubicBezTo>
                    <a:cubicBezTo>
                      <a:pt x="241" y="114"/>
                      <a:pt x="237" y="111"/>
                      <a:pt x="241" y="104"/>
                    </a:cubicBezTo>
                    <a:cubicBezTo>
                      <a:pt x="246" y="98"/>
                      <a:pt x="246" y="91"/>
                      <a:pt x="246" y="84"/>
                    </a:cubicBezTo>
                    <a:cubicBezTo>
                      <a:pt x="246" y="78"/>
                      <a:pt x="257" y="83"/>
                      <a:pt x="259" y="73"/>
                    </a:cubicBezTo>
                    <a:cubicBezTo>
                      <a:pt x="259" y="69"/>
                      <a:pt x="262" y="64"/>
                      <a:pt x="266" y="60"/>
                    </a:cubicBezTo>
                    <a:cubicBezTo>
                      <a:pt x="266" y="52"/>
                      <a:pt x="266" y="44"/>
                      <a:pt x="266" y="39"/>
                    </a:cubicBezTo>
                    <a:cubicBezTo>
                      <a:pt x="264" y="28"/>
                      <a:pt x="238" y="25"/>
                      <a:pt x="232" y="12"/>
                    </a:cubicBezTo>
                    <a:cubicBezTo>
                      <a:pt x="226" y="0"/>
                      <a:pt x="211" y="5"/>
                      <a:pt x="206" y="12"/>
                    </a:cubicBezTo>
                    <a:cubicBezTo>
                      <a:pt x="201" y="19"/>
                      <a:pt x="174" y="10"/>
                      <a:pt x="174" y="21"/>
                    </a:cubicBezTo>
                    <a:cubicBezTo>
                      <a:pt x="174" y="32"/>
                      <a:pt x="154" y="34"/>
                      <a:pt x="154" y="46"/>
                    </a:cubicBezTo>
                    <a:cubicBezTo>
                      <a:pt x="154" y="58"/>
                      <a:pt x="163" y="80"/>
                      <a:pt x="148" y="78"/>
                    </a:cubicBezTo>
                    <a:cubicBezTo>
                      <a:pt x="133" y="76"/>
                      <a:pt x="143" y="85"/>
                      <a:pt x="134" y="99"/>
                    </a:cubicBezTo>
                    <a:cubicBezTo>
                      <a:pt x="125" y="113"/>
                      <a:pt x="125" y="90"/>
                      <a:pt x="116" y="94"/>
                    </a:cubicBezTo>
                    <a:cubicBezTo>
                      <a:pt x="107" y="97"/>
                      <a:pt x="96" y="83"/>
                      <a:pt x="91" y="92"/>
                    </a:cubicBezTo>
                    <a:cubicBezTo>
                      <a:pt x="87" y="101"/>
                      <a:pt x="72" y="94"/>
                      <a:pt x="56" y="90"/>
                    </a:cubicBezTo>
                    <a:cubicBezTo>
                      <a:pt x="41" y="87"/>
                      <a:pt x="33" y="62"/>
                      <a:pt x="21" y="60"/>
                    </a:cubicBezTo>
                    <a:cubicBezTo>
                      <a:pt x="13" y="59"/>
                      <a:pt x="4" y="66"/>
                      <a:pt x="0" y="78"/>
                    </a:cubicBezTo>
                    <a:cubicBezTo>
                      <a:pt x="12" y="87"/>
                      <a:pt x="19" y="100"/>
                      <a:pt x="35" y="108"/>
                    </a:cubicBezTo>
                    <a:cubicBezTo>
                      <a:pt x="52" y="117"/>
                      <a:pt x="82" y="128"/>
                      <a:pt x="81" y="140"/>
                    </a:cubicBezTo>
                    <a:cubicBezTo>
                      <a:pt x="79" y="152"/>
                      <a:pt x="75" y="170"/>
                      <a:pt x="82" y="175"/>
                    </a:cubicBezTo>
                    <a:cubicBezTo>
                      <a:pt x="90" y="181"/>
                      <a:pt x="81" y="204"/>
                      <a:pt x="90" y="209"/>
                    </a:cubicBezTo>
                    <a:cubicBezTo>
                      <a:pt x="99" y="214"/>
                      <a:pt x="96" y="241"/>
                      <a:pt x="88" y="241"/>
                    </a:cubicBezTo>
                    <a:cubicBezTo>
                      <a:pt x="81" y="241"/>
                      <a:pt x="90" y="255"/>
                      <a:pt x="94" y="260"/>
                    </a:cubicBezTo>
                    <a:cubicBezTo>
                      <a:pt x="97" y="263"/>
                      <a:pt x="98" y="270"/>
                      <a:pt x="99" y="279"/>
                    </a:cubicBezTo>
                    <a:cubicBezTo>
                      <a:pt x="108" y="282"/>
                      <a:pt x="117" y="287"/>
                      <a:pt x="125" y="291"/>
                    </a:cubicBezTo>
                    <a:cubicBezTo>
                      <a:pt x="138" y="298"/>
                      <a:pt x="136" y="308"/>
                      <a:pt x="136" y="320"/>
                    </a:cubicBezTo>
                    <a:cubicBezTo>
                      <a:pt x="137" y="332"/>
                      <a:pt x="137" y="338"/>
                      <a:pt x="131" y="333"/>
                    </a:cubicBezTo>
                    <a:cubicBezTo>
                      <a:pt x="124" y="328"/>
                      <a:pt x="117" y="333"/>
                      <a:pt x="113" y="350"/>
                    </a:cubicBezTo>
                    <a:cubicBezTo>
                      <a:pt x="109" y="366"/>
                      <a:pt x="91" y="386"/>
                      <a:pt x="80" y="387"/>
                    </a:cubicBezTo>
                    <a:cubicBezTo>
                      <a:pt x="69" y="388"/>
                      <a:pt x="70" y="402"/>
                      <a:pt x="61" y="404"/>
                    </a:cubicBezTo>
                    <a:cubicBezTo>
                      <a:pt x="56" y="406"/>
                      <a:pt x="50" y="409"/>
                      <a:pt x="47" y="413"/>
                    </a:cubicBezTo>
                    <a:cubicBezTo>
                      <a:pt x="46" y="416"/>
                      <a:pt x="46" y="418"/>
                      <a:pt x="44" y="420"/>
                    </a:cubicBezTo>
                    <a:cubicBezTo>
                      <a:pt x="44" y="422"/>
                      <a:pt x="44" y="423"/>
                      <a:pt x="44" y="425"/>
                    </a:cubicBezTo>
                    <a:cubicBezTo>
                      <a:pt x="44" y="436"/>
                      <a:pt x="32" y="437"/>
                      <a:pt x="23" y="437"/>
                    </a:cubicBezTo>
                    <a:cubicBezTo>
                      <a:pt x="21" y="438"/>
                      <a:pt x="20" y="438"/>
                      <a:pt x="19" y="438"/>
                    </a:cubicBezTo>
                    <a:cubicBezTo>
                      <a:pt x="13" y="442"/>
                      <a:pt x="14" y="457"/>
                      <a:pt x="7" y="461"/>
                    </a:cubicBezTo>
                    <a:cubicBezTo>
                      <a:pt x="0" y="466"/>
                      <a:pt x="2" y="473"/>
                      <a:pt x="8" y="483"/>
                    </a:cubicBezTo>
                    <a:cubicBezTo>
                      <a:pt x="15" y="493"/>
                      <a:pt x="9" y="502"/>
                      <a:pt x="12" y="509"/>
                    </a:cubicBezTo>
                    <a:cubicBezTo>
                      <a:pt x="14" y="516"/>
                      <a:pt x="24" y="532"/>
                      <a:pt x="17" y="551"/>
                    </a:cubicBezTo>
                    <a:cubicBezTo>
                      <a:pt x="10" y="569"/>
                      <a:pt x="3" y="591"/>
                      <a:pt x="9" y="589"/>
                    </a:cubicBezTo>
                    <a:cubicBezTo>
                      <a:pt x="15" y="587"/>
                      <a:pt x="29" y="604"/>
                      <a:pt x="39" y="603"/>
                    </a:cubicBezTo>
                    <a:cubicBezTo>
                      <a:pt x="48" y="602"/>
                      <a:pt x="49" y="619"/>
                      <a:pt x="58" y="615"/>
                    </a:cubicBezTo>
                    <a:cubicBezTo>
                      <a:pt x="67" y="612"/>
                      <a:pt x="67" y="625"/>
                      <a:pt x="93" y="624"/>
                    </a:cubicBezTo>
                    <a:cubicBezTo>
                      <a:pt x="120" y="623"/>
                      <a:pt x="172" y="598"/>
                      <a:pt x="193" y="598"/>
                    </a:cubicBezTo>
                    <a:cubicBezTo>
                      <a:pt x="205" y="598"/>
                      <a:pt x="215" y="596"/>
                      <a:pt x="222" y="594"/>
                    </a:cubicBezTo>
                    <a:cubicBezTo>
                      <a:pt x="227" y="586"/>
                      <a:pt x="232" y="577"/>
                      <a:pt x="238" y="571"/>
                    </a:cubicBezTo>
                    <a:cubicBezTo>
                      <a:pt x="251" y="556"/>
                      <a:pt x="279" y="545"/>
                      <a:pt x="287" y="525"/>
                    </a:cubicBezTo>
                    <a:cubicBezTo>
                      <a:pt x="295" y="505"/>
                      <a:pt x="329" y="489"/>
                      <a:pt x="335" y="472"/>
                    </a:cubicBezTo>
                    <a:cubicBezTo>
                      <a:pt x="338" y="463"/>
                      <a:pt x="338" y="458"/>
                      <a:pt x="326" y="442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02D32571-113B-4C83-B565-36A90875FA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53163" y="3047999"/>
                <a:ext cx="111125" cy="160338"/>
              </a:xfrm>
              <a:custGeom>
                <a:avLst/>
                <a:gdLst>
                  <a:gd name="T0" fmla="*/ 201 w 204"/>
                  <a:gd name="T1" fmla="*/ 0 h 296"/>
                  <a:gd name="T2" fmla="*/ 186 w 204"/>
                  <a:gd name="T3" fmla="*/ 9 h 296"/>
                  <a:gd name="T4" fmla="*/ 173 w 204"/>
                  <a:gd name="T5" fmla="*/ 18 h 296"/>
                  <a:gd name="T6" fmla="*/ 139 w 204"/>
                  <a:gd name="T7" fmla="*/ 11 h 296"/>
                  <a:gd name="T8" fmla="*/ 96 w 204"/>
                  <a:gd name="T9" fmla="*/ 11 h 296"/>
                  <a:gd name="T10" fmla="*/ 95 w 204"/>
                  <a:gd name="T11" fmla="*/ 12 h 296"/>
                  <a:gd name="T12" fmla="*/ 65 w 204"/>
                  <a:gd name="T13" fmla="*/ 28 h 296"/>
                  <a:gd name="T14" fmla="*/ 50 w 204"/>
                  <a:gd name="T15" fmla="*/ 39 h 296"/>
                  <a:gd name="T16" fmla="*/ 28 w 204"/>
                  <a:gd name="T17" fmla="*/ 42 h 296"/>
                  <a:gd name="T18" fmla="*/ 17 w 204"/>
                  <a:gd name="T19" fmla="*/ 64 h 296"/>
                  <a:gd name="T20" fmla="*/ 9 w 204"/>
                  <a:gd name="T21" fmla="*/ 78 h 296"/>
                  <a:gd name="T22" fmla="*/ 0 w 204"/>
                  <a:gd name="T23" fmla="*/ 98 h 296"/>
                  <a:gd name="T24" fmla="*/ 1 w 204"/>
                  <a:gd name="T25" fmla="*/ 99 h 296"/>
                  <a:gd name="T26" fmla="*/ 18 w 204"/>
                  <a:gd name="T27" fmla="*/ 131 h 296"/>
                  <a:gd name="T28" fmla="*/ 41 w 204"/>
                  <a:gd name="T29" fmla="*/ 140 h 296"/>
                  <a:gd name="T30" fmla="*/ 70 w 204"/>
                  <a:gd name="T31" fmla="*/ 152 h 296"/>
                  <a:gd name="T32" fmla="*/ 36 w 204"/>
                  <a:gd name="T33" fmla="*/ 155 h 296"/>
                  <a:gd name="T34" fmla="*/ 43 w 204"/>
                  <a:gd name="T35" fmla="*/ 187 h 296"/>
                  <a:gd name="T36" fmla="*/ 59 w 204"/>
                  <a:gd name="T37" fmla="*/ 213 h 296"/>
                  <a:gd name="T38" fmla="*/ 89 w 204"/>
                  <a:gd name="T39" fmla="*/ 229 h 296"/>
                  <a:gd name="T40" fmla="*/ 83 w 204"/>
                  <a:gd name="T41" fmla="*/ 192 h 296"/>
                  <a:gd name="T42" fmla="*/ 106 w 204"/>
                  <a:gd name="T43" fmla="*/ 190 h 296"/>
                  <a:gd name="T44" fmla="*/ 91 w 204"/>
                  <a:gd name="T45" fmla="*/ 176 h 296"/>
                  <a:gd name="T46" fmla="*/ 102 w 204"/>
                  <a:gd name="T47" fmla="*/ 168 h 296"/>
                  <a:gd name="T48" fmla="*/ 126 w 204"/>
                  <a:gd name="T49" fmla="*/ 165 h 296"/>
                  <a:gd name="T50" fmla="*/ 115 w 204"/>
                  <a:gd name="T51" fmla="*/ 135 h 296"/>
                  <a:gd name="T52" fmla="*/ 89 w 204"/>
                  <a:gd name="T53" fmla="*/ 136 h 296"/>
                  <a:gd name="T54" fmla="*/ 99 w 204"/>
                  <a:gd name="T55" fmla="*/ 116 h 296"/>
                  <a:gd name="T56" fmla="*/ 73 w 204"/>
                  <a:gd name="T57" fmla="*/ 74 h 296"/>
                  <a:gd name="T58" fmla="*/ 90 w 204"/>
                  <a:gd name="T59" fmla="*/ 64 h 296"/>
                  <a:gd name="T60" fmla="*/ 115 w 204"/>
                  <a:gd name="T61" fmla="*/ 68 h 296"/>
                  <a:gd name="T62" fmla="*/ 121 w 204"/>
                  <a:gd name="T63" fmla="*/ 40 h 296"/>
                  <a:gd name="T64" fmla="*/ 141 w 204"/>
                  <a:gd name="T65" fmla="*/ 47 h 296"/>
                  <a:gd name="T66" fmla="*/ 165 w 204"/>
                  <a:gd name="T67" fmla="*/ 33 h 296"/>
                  <a:gd name="T68" fmla="*/ 187 w 204"/>
                  <a:gd name="T69" fmla="*/ 45 h 296"/>
                  <a:gd name="T70" fmla="*/ 194 w 204"/>
                  <a:gd name="T71" fmla="*/ 32 h 296"/>
                  <a:gd name="T72" fmla="*/ 204 w 204"/>
                  <a:gd name="T73" fmla="*/ 15 h 296"/>
                  <a:gd name="T74" fmla="*/ 201 w 204"/>
                  <a:gd name="T75" fmla="*/ 0 h 296"/>
                  <a:gd name="T76" fmla="*/ 174 w 204"/>
                  <a:gd name="T77" fmla="*/ 279 h 296"/>
                  <a:gd name="T78" fmla="*/ 123 w 204"/>
                  <a:gd name="T79" fmla="*/ 272 h 296"/>
                  <a:gd name="T80" fmla="*/ 104 w 204"/>
                  <a:gd name="T81" fmla="*/ 282 h 296"/>
                  <a:gd name="T82" fmla="*/ 151 w 204"/>
                  <a:gd name="T83" fmla="*/ 296 h 296"/>
                  <a:gd name="T84" fmla="*/ 194 w 204"/>
                  <a:gd name="T85" fmla="*/ 280 h 296"/>
                  <a:gd name="T86" fmla="*/ 174 w 204"/>
                  <a:gd name="T87" fmla="*/ 279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296">
                    <a:moveTo>
                      <a:pt x="201" y="0"/>
                    </a:moveTo>
                    <a:cubicBezTo>
                      <a:pt x="194" y="1"/>
                      <a:pt x="184" y="4"/>
                      <a:pt x="186" y="9"/>
                    </a:cubicBezTo>
                    <a:cubicBezTo>
                      <a:pt x="188" y="14"/>
                      <a:pt x="181" y="18"/>
                      <a:pt x="173" y="18"/>
                    </a:cubicBezTo>
                    <a:cubicBezTo>
                      <a:pt x="173" y="18"/>
                      <a:pt x="147" y="16"/>
                      <a:pt x="139" y="11"/>
                    </a:cubicBezTo>
                    <a:cubicBezTo>
                      <a:pt x="133" y="8"/>
                      <a:pt x="108" y="9"/>
                      <a:pt x="96" y="11"/>
                    </a:cubicBezTo>
                    <a:cubicBezTo>
                      <a:pt x="96" y="11"/>
                      <a:pt x="96" y="12"/>
                      <a:pt x="95" y="12"/>
                    </a:cubicBezTo>
                    <a:cubicBezTo>
                      <a:pt x="92" y="17"/>
                      <a:pt x="70" y="31"/>
                      <a:pt x="65" y="28"/>
                    </a:cubicBezTo>
                    <a:cubicBezTo>
                      <a:pt x="61" y="26"/>
                      <a:pt x="59" y="36"/>
                      <a:pt x="50" y="39"/>
                    </a:cubicBezTo>
                    <a:cubicBezTo>
                      <a:pt x="42" y="41"/>
                      <a:pt x="29" y="38"/>
                      <a:pt x="28" y="42"/>
                    </a:cubicBezTo>
                    <a:cubicBezTo>
                      <a:pt x="28" y="46"/>
                      <a:pt x="22" y="58"/>
                      <a:pt x="17" y="64"/>
                    </a:cubicBezTo>
                    <a:cubicBezTo>
                      <a:pt x="12" y="70"/>
                      <a:pt x="16" y="76"/>
                      <a:pt x="9" y="78"/>
                    </a:cubicBezTo>
                    <a:cubicBezTo>
                      <a:pt x="4" y="79"/>
                      <a:pt x="2" y="89"/>
                      <a:pt x="0" y="98"/>
                    </a:cubicBezTo>
                    <a:cubicBezTo>
                      <a:pt x="0" y="98"/>
                      <a:pt x="1" y="99"/>
                      <a:pt x="1" y="99"/>
                    </a:cubicBezTo>
                    <a:cubicBezTo>
                      <a:pt x="12" y="103"/>
                      <a:pt x="20" y="117"/>
                      <a:pt x="18" y="131"/>
                    </a:cubicBezTo>
                    <a:cubicBezTo>
                      <a:pt x="17" y="145"/>
                      <a:pt x="33" y="150"/>
                      <a:pt x="41" y="140"/>
                    </a:cubicBezTo>
                    <a:cubicBezTo>
                      <a:pt x="49" y="130"/>
                      <a:pt x="70" y="145"/>
                      <a:pt x="70" y="152"/>
                    </a:cubicBezTo>
                    <a:cubicBezTo>
                      <a:pt x="70" y="158"/>
                      <a:pt x="48" y="145"/>
                      <a:pt x="36" y="155"/>
                    </a:cubicBezTo>
                    <a:cubicBezTo>
                      <a:pt x="23" y="166"/>
                      <a:pt x="45" y="176"/>
                      <a:pt x="43" y="187"/>
                    </a:cubicBezTo>
                    <a:cubicBezTo>
                      <a:pt x="40" y="198"/>
                      <a:pt x="48" y="213"/>
                      <a:pt x="59" y="213"/>
                    </a:cubicBezTo>
                    <a:cubicBezTo>
                      <a:pt x="70" y="212"/>
                      <a:pt x="82" y="233"/>
                      <a:pt x="89" y="229"/>
                    </a:cubicBezTo>
                    <a:cubicBezTo>
                      <a:pt x="96" y="225"/>
                      <a:pt x="81" y="196"/>
                      <a:pt x="83" y="192"/>
                    </a:cubicBezTo>
                    <a:cubicBezTo>
                      <a:pt x="86" y="187"/>
                      <a:pt x="99" y="199"/>
                      <a:pt x="106" y="190"/>
                    </a:cubicBezTo>
                    <a:cubicBezTo>
                      <a:pt x="112" y="182"/>
                      <a:pt x="101" y="175"/>
                      <a:pt x="91" y="176"/>
                    </a:cubicBezTo>
                    <a:cubicBezTo>
                      <a:pt x="81" y="176"/>
                      <a:pt x="91" y="160"/>
                      <a:pt x="102" y="168"/>
                    </a:cubicBezTo>
                    <a:cubicBezTo>
                      <a:pt x="114" y="177"/>
                      <a:pt x="120" y="166"/>
                      <a:pt x="126" y="165"/>
                    </a:cubicBezTo>
                    <a:cubicBezTo>
                      <a:pt x="131" y="164"/>
                      <a:pt x="133" y="140"/>
                      <a:pt x="115" y="135"/>
                    </a:cubicBezTo>
                    <a:cubicBezTo>
                      <a:pt x="98" y="129"/>
                      <a:pt x="100" y="150"/>
                      <a:pt x="89" y="136"/>
                    </a:cubicBezTo>
                    <a:cubicBezTo>
                      <a:pt x="77" y="122"/>
                      <a:pt x="99" y="128"/>
                      <a:pt x="99" y="116"/>
                    </a:cubicBezTo>
                    <a:cubicBezTo>
                      <a:pt x="99" y="104"/>
                      <a:pt x="81" y="88"/>
                      <a:pt x="73" y="74"/>
                    </a:cubicBezTo>
                    <a:cubicBezTo>
                      <a:pt x="64" y="60"/>
                      <a:pt x="85" y="54"/>
                      <a:pt x="90" y="64"/>
                    </a:cubicBezTo>
                    <a:cubicBezTo>
                      <a:pt x="94" y="73"/>
                      <a:pt x="107" y="72"/>
                      <a:pt x="115" y="68"/>
                    </a:cubicBezTo>
                    <a:cubicBezTo>
                      <a:pt x="123" y="64"/>
                      <a:pt x="107" y="46"/>
                      <a:pt x="121" y="40"/>
                    </a:cubicBezTo>
                    <a:cubicBezTo>
                      <a:pt x="136" y="33"/>
                      <a:pt x="136" y="45"/>
                      <a:pt x="141" y="47"/>
                    </a:cubicBezTo>
                    <a:cubicBezTo>
                      <a:pt x="146" y="49"/>
                      <a:pt x="150" y="33"/>
                      <a:pt x="165" y="33"/>
                    </a:cubicBezTo>
                    <a:cubicBezTo>
                      <a:pt x="173" y="33"/>
                      <a:pt x="180" y="39"/>
                      <a:pt x="187" y="45"/>
                    </a:cubicBezTo>
                    <a:cubicBezTo>
                      <a:pt x="191" y="40"/>
                      <a:pt x="194" y="37"/>
                      <a:pt x="194" y="32"/>
                    </a:cubicBezTo>
                    <a:cubicBezTo>
                      <a:pt x="194" y="27"/>
                      <a:pt x="204" y="24"/>
                      <a:pt x="204" y="15"/>
                    </a:cubicBezTo>
                    <a:cubicBezTo>
                      <a:pt x="204" y="11"/>
                      <a:pt x="202" y="5"/>
                      <a:pt x="201" y="0"/>
                    </a:cubicBezTo>
                    <a:close/>
                    <a:moveTo>
                      <a:pt x="174" y="279"/>
                    </a:moveTo>
                    <a:cubicBezTo>
                      <a:pt x="167" y="274"/>
                      <a:pt x="132" y="282"/>
                      <a:pt x="123" y="272"/>
                    </a:cubicBezTo>
                    <a:cubicBezTo>
                      <a:pt x="114" y="262"/>
                      <a:pt x="96" y="280"/>
                      <a:pt x="104" y="282"/>
                    </a:cubicBezTo>
                    <a:cubicBezTo>
                      <a:pt x="115" y="284"/>
                      <a:pt x="132" y="295"/>
                      <a:pt x="151" y="296"/>
                    </a:cubicBezTo>
                    <a:cubicBezTo>
                      <a:pt x="170" y="296"/>
                      <a:pt x="195" y="286"/>
                      <a:pt x="194" y="280"/>
                    </a:cubicBezTo>
                    <a:cubicBezTo>
                      <a:pt x="194" y="275"/>
                      <a:pt x="182" y="284"/>
                      <a:pt x="174" y="279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F0C7D439-5592-4993-9DCE-218522A73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950" y="3187700"/>
                <a:ext cx="47625" cy="31750"/>
              </a:xfrm>
              <a:custGeom>
                <a:avLst/>
                <a:gdLst>
                  <a:gd name="T0" fmla="*/ 57 w 86"/>
                  <a:gd name="T1" fmla="*/ 38 h 61"/>
                  <a:gd name="T2" fmla="*/ 75 w 86"/>
                  <a:gd name="T3" fmla="*/ 15 h 61"/>
                  <a:gd name="T4" fmla="*/ 74 w 86"/>
                  <a:gd name="T5" fmla="*/ 7 h 61"/>
                  <a:gd name="T6" fmla="*/ 28 w 86"/>
                  <a:gd name="T7" fmla="*/ 23 h 61"/>
                  <a:gd name="T8" fmla="*/ 14 w 86"/>
                  <a:gd name="T9" fmla="*/ 50 h 61"/>
                  <a:gd name="T10" fmla="*/ 57 w 86"/>
                  <a:gd name="T11" fmla="*/ 3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61">
                    <a:moveTo>
                      <a:pt x="57" y="38"/>
                    </a:moveTo>
                    <a:cubicBezTo>
                      <a:pt x="57" y="32"/>
                      <a:pt x="64" y="19"/>
                      <a:pt x="75" y="15"/>
                    </a:cubicBezTo>
                    <a:cubicBezTo>
                      <a:pt x="86" y="10"/>
                      <a:pt x="81" y="0"/>
                      <a:pt x="74" y="7"/>
                    </a:cubicBezTo>
                    <a:cubicBezTo>
                      <a:pt x="67" y="15"/>
                      <a:pt x="50" y="22"/>
                      <a:pt x="28" y="23"/>
                    </a:cubicBezTo>
                    <a:cubicBezTo>
                      <a:pt x="7" y="24"/>
                      <a:pt x="0" y="41"/>
                      <a:pt x="14" y="50"/>
                    </a:cubicBezTo>
                    <a:cubicBezTo>
                      <a:pt x="31" y="61"/>
                      <a:pt x="58" y="44"/>
                      <a:pt x="57" y="38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E3BCB742-140E-427B-BAE8-F6B2B90F0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49" y="2343148"/>
                <a:ext cx="187325" cy="93663"/>
              </a:xfrm>
              <a:custGeom>
                <a:avLst/>
                <a:gdLst>
                  <a:gd name="T0" fmla="*/ 324 w 345"/>
                  <a:gd name="T1" fmla="*/ 54 h 172"/>
                  <a:gd name="T2" fmla="*/ 315 w 345"/>
                  <a:gd name="T3" fmla="*/ 52 h 172"/>
                  <a:gd name="T4" fmla="*/ 300 w 345"/>
                  <a:gd name="T5" fmla="*/ 51 h 172"/>
                  <a:gd name="T6" fmla="*/ 275 w 345"/>
                  <a:gd name="T7" fmla="*/ 14 h 172"/>
                  <a:gd name="T8" fmla="*/ 261 w 345"/>
                  <a:gd name="T9" fmla="*/ 3 h 172"/>
                  <a:gd name="T10" fmla="*/ 245 w 345"/>
                  <a:gd name="T11" fmla="*/ 1 h 172"/>
                  <a:gd name="T12" fmla="*/ 244 w 345"/>
                  <a:gd name="T13" fmla="*/ 20 h 172"/>
                  <a:gd name="T14" fmla="*/ 225 w 345"/>
                  <a:gd name="T15" fmla="*/ 21 h 172"/>
                  <a:gd name="T16" fmla="*/ 212 w 345"/>
                  <a:gd name="T17" fmla="*/ 22 h 172"/>
                  <a:gd name="T18" fmla="*/ 193 w 345"/>
                  <a:gd name="T19" fmla="*/ 25 h 172"/>
                  <a:gd name="T20" fmla="*/ 177 w 345"/>
                  <a:gd name="T21" fmla="*/ 19 h 172"/>
                  <a:gd name="T22" fmla="*/ 155 w 345"/>
                  <a:gd name="T23" fmla="*/ 36 h 172"/>
                  <a:gd name="T24" fmla="*/ 142 w 345"/>
                  <a:gd name="T25" fmla="*/ 28 h 172"/>
                  <a:gd name="T26" fmla="*/ 128 w 345"/>
                  <a:gd name="T27" fmla="*/ 40 h 172"/>
                  <a:gd name="T28" fmla="*/ 123 w 345"/>
                  <a:gd name="T29" fmla="*/ 57 h 172"/>
                  <a:gd name="T30" fmla="*/ 102 w 345"/>
                  <a:gd name="T31" fmla="*/ 68 h 172"/>
                  <a:gd name="T32" fmla="*/ 94 w 345"/>
                  <a:gd name="T33" fmla="*/ 38 h 172"/>
                  <a:gd name="T34" fmla="*/ 45 w 345"/>
                  <a:gd name="T35" fmla="*/ 0 h 172"/>
                  <a:gd name="T36" fmla="*/ 50 w 345"/>
                  <a:gd name="T37" fmla="*/ 21 h 172"/>
                  <a:gd name="T38" fmla="*/ 38 w 345"/>
                  <a:gd name="T39" fmla="*/ 20 h 172"/>
                  <a:gd name="T40" fmla="*/ 17 w 345"/>
                  <a:gd name="T41" fmla="*/ 30 h 172"/>
                  <a:gd name="T42" fmla="*/ 1 w 345"/>
                  <a:gd name="T43" fmla="*/ 54 h 172"/>
                  <a:gd name="T44" fmla="*/ 32 w 345"/>
                  <a:gd name="T45" fmla="*/ 63 h 172"/>
                  <a:gd name="T46" fmla="*/ 71 w 345"/>
                  <a:gd name="T47" fmla="*/ 63 h 172"/>
                  <a:gd name="T48" fmla="*/ 64 w 345"/>
                  <a:gd name="T49" fmla="*/ 81 h 172"/>
                  <a:gd name="T50" fmla="*/ 48 w 345"/>
                  <a:gd name="T51" fmla="*/ 92 h 172"/>
                  <a:gd name="T52" fmla="*/ 11 w 345"/>
                  <a:gd name="T53" fmla="*/ 104 h 172"/>
                  <a:gd name="T54" fmla="*/ 58 w 345"/>
                  <a:gd name="T55" fmla="*/ 105 h 172"/>
                  <a:gd name="T56" fmla="*/ 69 w 345"/>
                  <a:gd name="T57" fmla="*/ 118 h 172"/>
                  <a:gd name="T58" fmla="*/ 79 w 345"/>
                  <a:gd name="T59" fmla="*/ 131 h 172"/>
                  <a:gd name="T60" fmla="*/ 68 w 345"/>
                  <a:gd name="T61" fmla="*/ 148 h 172"/>
                  <a:gd name="T62" fmla="*/ 52 w 345"/>
                  <a:gd name="T63" fmla="*/ 160 h 172"/>
                  <a:gd name="T64" fmla="*/ 92 w 345"/>
                  <a:gd name="T65" fmla="*/ 159 h 172"/>
                  <a:gd name="T66" fmla="*/ 127 w 345"/>
                  <a:gd name="T67" fmla="*/ 171 h 172"/>
                  <a:gd name="T68" fmla="*/ 141 w 345"/>
                  <a:gd name="T69" fmla="*/ 172 h 172"/>
                  <a:gd name="T70" fmla="*/ 207 w 345"/>
                  <a:gd name="T71" fmla="*/ 160 h 172"/>
                  <a:gd name="T72" fmla="*/ 211 w 345"/>
                  <a:gd name="T73" fmla="*/ 159 h 172"/>
                  <a:gd name="T74" fmla="*/ 211 w 345"/>
                  <a:gd name="T75" fmla="*/ 154 h 172"/>
                  <a:gd name="T76" fmla="*/ 242 w 345"/>
                  <a:gd name="T77" fmla="*/ 119 h 172"/>
                  <a:gd name="T78" fmla="*/ 270 w 345"/>
                  <a:gd name="T79" fmla="*/ 114 h 172"/>
                  <a:gd name="T80" fmla="*/ 281 w 345"/>
                  <a:gd name="T81" fmla="*/ 117 h 172"/>
                  <a:gd name="T82" fmla="*/ 294 w 345"/>
                  <a:gd name="T83" fmla="*/ 113 h 172"/>
                  <a:gd name="T84" fmla="*/ 330 w 345"/>
                  <a:gd name="T85" fmla="*/ 102 h 172"/>
                  <a:gd name="T86" fmla="*/ 340 w 345"/>
                  <a:gd name="T87" fmla="*/ 85 h 172"/>
                  <a:gd name="T88" fmla="*/ 324 w 345"/>
                  <a:gd name="T89" fmla="*/ 5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5" h="172">
                    <a:moveTo>
                      <a:pt x="324" y="54"/>
                    </a:moveTo>
                    <a:cubicBezTo>
                      <a:pt x="320" y="54"/>
                      <a:pt x="317" y="53"/>
                      <a:pt x="315" y="52"/>
                    </a:cubicBezTo>
                    <a:cubicBezTo>
                      <a:pt x="310" y="52"/>
                      <a:pt x="305" y="52"/>
                      <a:pt x="300" y="51"/>
                    </a:cubicBezTo>
                    <a:cubicBezTo>
                      <a:pt x="283" y="46"/>
                      <a:pt x="275" y="30"/>
                      <a:pt x="275" y="14"/>
                    </a:cubicBezTo>
                    <a:cubicBezTo>
                      <a:pt x="271" y="12"/>
                      <a:pt x="266" y="7"/>
                      <a:pt x="261" y="3"/>
                    </a:cubicBezTo>
                    <a:cubicBezTo>
                      <a:pt x="255" y="2"/>
                      <a:pt x="250" y="1"/>
                      <a:pt x="245" y="1"/>
                    </a:cubicBezTo>
                    <a:cubicBezTo>
                      <a:pt x="242" y="6"/>
                      <a:pt x="245" y="14"/>
                      <a:pt x="244" y="20"/>
                    </a:cubicBezTo>
                    <a:cubicBezTo>
                      <a:pt x="242" y="26"/>
                      <a:pt x="225" y="14"/>
                      <a:pt x="225" y="21"/>
                    </a:cubicBezTo>
                    <a:cubicBezTo>
                      <a:pt x="225" y="29"/>
                      <a:pt x="218" y="30"/>
                      <a:pt x="212" y="22"/>
                    </a:cubicBezTo>
                    <a:cubicBezTo>
                      <a:pt x="206" y="14"/>
                      <a:pt x="193" y="19"/>
                      <a:pt x="193" y="25"/>
                    </a:cubicBezTo>
                    <a:cubicBezTo>
                      <a:pt x="194" y="32"/>
                      <a:pt x="188" y="26"/>
                      <a:pt x="177" y="19"/>
                    </a:cubicBezTo>
                    <a:cubicBezTo>
                      <a:pt x="166" y="11"/>
                      <a:pt x="154" y="27"/>
                      <a:pt x="155" y="36"/>
                    </a:cubicBezTo>
                    <a:cubicBezTo>
                      <a:pt x="156" y="44"/>
                      <a:pt x="151" y="46"/>
                      <a:pt x="142" y="28"/>
                    </a:cubicBezTo>
                    <a:cubicBezTo>
                      <a:pt x="133" y="10"/>
                      <a:pt x="123" y="30"/>
                      <a:pt x="128" y="40"/>
                    </a:cubicBezTo>
                    <a:cubicBezTo>
                      <a:pt x="132" y="49"/>
                      <a:pt x="130" y="62"/>
                      <a:pt x="123" y="57"/>
                    </a:cubicBezTo>
                    <a:cubicBezTo>
                      <a:pt x="116" y="52"/>
                      <a:pt x="107" y="60"/>
                      <a:pt x="102" y="68"/>
                    </a:cubicBezTo>
                    <a:cubicBezTo>
                      <a:pt x="98" y="75"/>
                      <a:pt x="83" y="45"/>
                      <a:pt x="94" y="38"/>
                    </a:cubicBezTo>
                    <a:cubicBezTo>
                      <a:pt x="105" y="31"/>
                      <a:pt x="59" y="0"/>
                      <a:pt x="45" y="0"/>
                    </a:cubicBezTo>
                    <a:cubicBezTo>
                      <a:pt x="31" y="0"/>
                      <a:pt x="40" y="12"/>
                      <a:pt x="50" y="21"/>
                    </a:cubicBezTo>
                    <a:cubicBezTo>
                      <a:pt x="59" y="30"/>
                      <a:pt x="43" y="28"/>
                      <a:pt x="38" y="20"/>
                    </a:cubicBezTo>
                    <a:cubicBezTo>
                      <a:pt x="32" y="12"/>
                      <a:pt x="22" y="19"/>
                      <a:pt x="17" y="30"/>
                    </a:cubicBezTo>
                    <a:cubicBezTo>
                      <a:pt x="11" y="41"/>
                      <a:pt x="2" y="47"/>
                      <a:pt x="1" y="54"/>
                    </a:cubicBezTo>
                    <a:cubicBezTo>
                      <a:pt x="0" y="62"/>
                      <a:pt x="17" y="70"/>
                      <a:pt x="32" y="63"/>
                    </a:cubicBezTo>
                    <a:cubicBezTo>
                      <a:pt x="46" y="56"/>
                      <a:pt x="63" y="55"/>
                      <a:pt x="71" y="63"/>
                    </a:cubicBezTo>
                    <a:cubicBezTo>
                      <a:pt x="78" y="72"/>
                      <a:pt x="57" y="75"/>
                      <a:pt x="64" y="81"/>
                    </a:cubicBezTo>
                    <a:cubicBezTo>
                      <a:pt x="72" y="88"/>
                      <a:pt x="66" y="94"/>
                      <a:pt x="48" y="92"/>
                    </a:cubicBezTo>
                    <a:cubicBezTo>
                      <a:pt x="30" y="90"/>
                      <a:pt x="8" y="96"/>
                      <a:pt x="11" y="104"/>
                    </a:cubicBezTo>
                    <a:cubicBezTo>
                      <a:pt x="14" y="111"/>
                      <a:pt x="57" y="97"/>
                      <a:pt x="58" y="105"/>
                    </a:cubicBezTo>
                    <a:cubicBezTo>
                      <a:pt x="58" y="112"/>
                      <a:pt x="58" y="124"/>
                      <a:pt x="69" y="118"/>
                    </a:cubicBezTo>
                    <a:cubicBezTo>
                      <a:pt x="81" y="113"/>
                      <a:pt x="73" y="128"/>
                      <a:pt x="79" y="131"/>
                    </a:cubicBezTo>
                    <a:cubicBezTo>
                      <a:pt x="84" y="134"/>
                      <a:pt x="83" y="147"/>
                      <a:pt x="68" y="148"/>
                    </a:cubicBezTo>
                    <a:cubicBezTo>
                      <a:pt x="52" y="149"/>
                      <a:pt x="45" y="153"/>
                      <a:pt x="52" y="160"/>
                    </a:cubicBezTo>
                    <a:cubicBezTo>
                      <a:pt x="60" y="170"/>
                      <a:pt x="76" y="163"/>
                      <a:pt x="92" y="159"/>
                    </a:cubicBezTo>
                    <a:cubicBezTo>
                      <a:pt x="102" y="156"/>
                      <a:pt x="115" y="163"/>
                      <a:pt x="127" y="171"/>
                    </a:cubicBezTo>
                    <a:cubicBezTo>
                      <a:pt x="132" y="171"/>
                      <a:pt x="136" y="171"/>
                      <a:pt x="141" y="172"/>
                    </a:cubicBezTo>
                    <a:cubicBezTo>
                      <a:pt x="163" y="169"/>
                      <a:pt x="184" y="165"/>
                      <a:pt x="207" y="160"/>
                    </a:cubicBezTo>
                    <a:cubicBezTo>
                      <a:pt x="208" y="160"/>
                      <a:pt x="210" y="159"/>
                      <a:pt x="211" y="159"/>
                    </a:cubicBezTo>
                    <a:cubicBezTo>
                      <a:pt x="211" y="158"/>
                      <a:pt x="211" y="156"/>
                      <a:pt x="211" y="154"/>
                    </a:cubicBezTo>
                    <a:cubicBezTo>
                      <a:pt x="213" y="134"/>
                      <a:pt x="227" y="122"/>
                      <a:pt x="242" y="119"/>
                    </a:cubicBezTo>
                    <a:cubicBezTo>
                      <a:pt x="250" y="114"/>
                      <a:pt x="260" y="112"/>
                      <a:pt x="270" y="114"/>
                    </a:cubicBezTo>
                    <a:cubicBezTo>
                      <a:pt x="274" y="115"/>
                      <a:pt x="277" y="116"/>
                      <a:pt x="281" y="117"/>
                    </a:cubicBezTo>
                    <a:cubicBezTo>
                      <a:pt x="285" y="115"/>
                      <a:pt x="289" y="113"/>
                      <a:pt x="294" y="113"/>
                    </a:cubicBezTo>
                    <a:cubicBezTo>
                      <a:pt x="306" y="108"/>
                      <a:pt x="318" y="104"/>
                      <a:pt x="330" y="102"/>
                    </a:cubicBezTo>
                    <a:cubicBezTo>
                      <a:pt x="334" y="97"/>
                      <a:pt x="338" y="90"/>
                      <a:pt x="340" y="85"/>
                    </a:cubicBezTo>
                    <a:cubicBezTo>
                      <a:pt x="345" y="74"/>
                      <a:pt x="335" y="54"/>
                      <a:pt x="324" y="54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93DF79B3-C9DB-4388-8AF1-7D5452C04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2937" y="2693986"/>
                <a:ext cx="77788" cy="92075"/>
              </a:xfrm>
              <a:custGeom>
                <a:avLst/>
                <a:gdLst>
                  <a:gd name="T0" fmla="*/ 128 w 143"/>
                  <a:gd name="T1" fmla="*/ 65 h 167"/>
                  <a:gd name="T2" fmla="*/ 127 w 143"/>
                  <a:gd name="T3" fmla="*/ 59 h 167"/>
                  <a:gd name="T4" fmla="*/ 117 w 143"/>
                  <a:gd name="T5" fmla="*/ 48 h 167"/>
                  <a:gd name="T6" fmla="*/ 98 w 143"/>
                  <a:gd name="T7" fmla="*/ 55 h 167"/>
                  <a:gd name="T8" fmla="*/ 78 w 143"/>
                  <a:gd name="T9" fmla="*/ 50 h 167"/>
                  <a:gd name="T10" fmla="*/ 85 w 143"/>
                  <a:gd name="T11" fmla="*/ 28 h 167"/>
                  <a:gd name="T12" fmla="*/ 94 w 143"/>
                  <a:gd name="T13" fmla="*/ 7 h 167"/>
                  <a:gd name="T14" fmla="*/ 90 w 143"/>
                  <a:gd name="T15" fmla="*/ 6 h 167"/>
                  <a:gd name="T16" fmla="*/ 57 w 143"/>
                  <a:gd name="T17" fmla="*/ 14 h 167"/>
                  <a:gd name="T18" fmla="*/ 73 w 143"/>
                  <a:gd name="T19" fmla="*/ 31 h 167"/>
                  <a:gd name="T20" fmla="*/ 46 w 143"/>
                  <a:gd name="T21" fmla="*/ 47 h 167"/>
                  <a:gd name="T22" fmla="*/ 12 w 143"/>
                  <a:gd name="T23" fmla="*/ 48 h 167"/>
                  <a:gd name="T24" fmla="*/ 16 w 143"/>
                  <a:gd name="T25" fmla="*/ 76 h 167"/>
                  <a:gd name="T26" fmla="*/ 31 w 143"/>
                  <a:gd name="T27" fmla="*/ 102 h 167"/>
                  <a:gd name="T28" fmla="*/ 22 w 143"/>
                  <a:gd name="T29" fmla="*/ 134 h 167"/>
                  <a:gd name="T30" fmla="*/ 1 w 143"/>
                  <a:gd name="T31" fmla="*/ 158 h 167"/>
                  <a:gd name="T32" fmla="*/ 1 w 143"/>
                  <a:gd name="T33" fmla="*/ 165 h 167"/>
                  <a:gd name="T34" fmla="*/ 82 w 143"/>
                  <a:gd name="T35" fmla="*/ 167 h 167"/>
                  <a:gd name="T36" fmla="*/ 88 w 143"/>
                  <a:gd name="T37" fmla="*/ 161 h 167"/>
                  <a:gd name="T38" fmla="*/ 128 w 143"/>
                  <a:gd name="T39" fmla="*/ 152 h 167"/>
                  <a:gd name="T40" fmla="*/ 128 w 143"/>
                  <a:gd name="T41" fmla="*/ 6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3" h="167">
                    <a:moveTo>
                      <a:pt x="128" y="65"/>
                    </a:moveTo>
                    <a:cubicBezTo>
                      <a:pt x="127" y="63"/>
                      <a:pt x="127" y="61"/>
                      <a:pt x="127" y="59"/>
                    </a:cubicBezTo>
                    <a:cubicBezTo>
                      <a:pt x="123" y="56"/>
                      <a:pt x="120" y="52"/>
                      <a:pt x="117" y="48"/>
                    </a:cubicBezTo>
                    <a:cubicBezTo>
                      <a:pt x="104" y="32"/>
                      <a:pt x="99" y="45"/>
                      <a:pt x="98" y="55"/>
                    </a:cubicBezTo>
                    <a:cubicBezTo>
                      <a:pt x="97" y="65"/>
                      <a:pt x="85" y="52"/>
                      <a:pt x="78" y="50"/>
                    </a:cubicBezTo>
                    <a:cubicBezTo>
                      <a:pt x="71" y="48"/>
                      <a:pt x="80" y="32"/>
                      <a:pt x="85" y="28"/>
                    </a:cubicBezTo>
                    <a:cubicBezTo>
                      <a:pt x="88" y="25"/>
                      <a:pt x="92" y="18"/>
                      <a:pt x="94" y="7"/>
                    </a:cubicBezTo>
                    <a:cubicBezTo>
                      <a:pt x="92" y="7"/>
                      <a:pt x="91" y="7"/>
                      <a:pt x="90" y="6"/>
                    </a:cubicBezTo>
                    <a:cubicBezTo>
                      <a:pt x="76" y="0"/>
                      <a:pt x="58" y="0"/>
                      <a:pt x="57" y="14"/>
                    </a:cubicBezTo>
                    <a:cubicBezTo>
                      <a:pt x="57" y="28"/>
                      <a:pt x="72" y="23"/>
                      <a:pt x="73" y="31"/>
                    </a:cubicBezTo>
                    <a:cubicBezTo>
                      <a:pt x="73" y="40"/>
                      <a:pt x="57" y="38"/>
                      <a:pt x="46" y="47"/>
                    </a:cubicBezTo>
                    <a:cubicBezTo>
                      <a:pt x="36" y="56"/>
                      <a:pt x="24" y="41"/>
                      <a:pt x="12" y="48"/>
                    </a:cubicBezTo>
                    <a:cubicBezTo>
                      <a:pt x="1" y="54"/>
                      <a:pt x="25" y="62"/>
                      <a:pt x="16" y="76"/>
                    </a:cubicBezTo>
                    <a:cubicBezTo>
                      <a:pt x="7" y="89"/>
                      <a:pt x="17" y="89"/>
                      <a:pt x="31" y="102"/>
                    </a:cubicBezTo>
                    <a:cubicBezTo>
                      <a:pt x="45" y="115"/>
                      <a:pt x="22" y="119"/>
                      <a:pt x="22" y="134"/>
                    </a:cubicBezTo>
                    <a:cubicBezTo>
                      <a:pt x="22" y="148"/>
                      <a:pt x="5" y="148"/>
                      <a:pt x="1" y="158"/>
                    </a:cubicBezTo>
                    <a:cubicBezTo>
                      <a:pt x="0" y="160"/>
                      <a:pt x="0" y="163"/>
                      <a:pt x="1" y="165"/>
                    </a:cubicBezTo>
                    <a:cubicBezTo>
                      <a:pt x="28" y="166"/>
                      <a:pt x="55" y="167"/>
                      <a:pt x="82" y="167"/>
                    </a:cubicBezTo>
                    <a:cubicBezTo>
                      <a:pt x="84" y="165"/>
                      <a:pt x="86" y="163"/>
                      <a:pt x="88" y="161"/>
                    </a:cubicBezTo>
                    <a:cubicBezTo>
                      <a:pt x="105" y="144"/>
                      <a:pt x="113" y="161"/>
                      <a:pt x="128" y="152"/>
                    </a:cubicBezTo>
                    <a:cubicBezTo>
                      <a:pt x="143" y="143"/>
                      <a:pt x="134" y="78"/>
                      <a:pt x="128" y="65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86BF8513-9674-460F-97E2-73B9E5E62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9175" y="2663823"/>
                <a:ext cx="30163" cy="47625"/>
              </a:xfrm>
              <a:custGeom>
                <a:avLst/>
                <a:gdLst>
                  <a:gd name="T0" fmla="*/ 52 w 57"/>
                  <a:gd name="T1" fmla="*/ 13 h 86"/>
                  <a:gd name="T2" fmla="*/ 41 w 57"/>
                  <a:gd name="T3" fmla="*/ 21 h 86"/>
                  <a:gd name="T4" fmla="*/ 31 w 57"/>
                  <a:gd name="T5" fmla="*/ 13 h 86"/>
                  <a:gd name="T6" fmla="*/ 10 w 57"/>
                  <a:gd name="T7" fmla="*/ 23 h 86"/>
                  <a:gd name="T8" fmla="*/ 22 w 57"/>
                  <a:gd name="T9" fmla="*/ 57 h 86"/>
                  <a:gd name="T10" fmla="*/ 13 w 57"/>
                  <a:gd name="T11" fmla="*/ 67 h 86"/>
                  <a:gd name="T12" fmla="*/ 21 w 57"/>
                  <a:gd name="T13" fmla="*/ 84 h 86"/>
                  <a:gd name="T14" fmla="*/ 45 w 57"/>
                  <a:gd name="T15" fmla="*/ 53 h 86"/>
                  <a:gd name="T16" fmla="*/ 52 w 57"/>
                  <a:gd name="T17" fmla="*/ 1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86">
                    <a:moveTo>
                      <a:pt x="52" y="13"/>
                    </a:moveTo>
                    <a:cubicBezTo>
                      <a:pt x="49" y="10"/>
                      <a:pt x="46" y="20"/>
                      <a:pt x="41" y="21"/>
                    </a:cubicBezTo>
                    <a:cubicBezTo>
                      <a:pt x="37" y="23"/>
                      <a:pt x="32" y="0"/>
                      <a:pt x="31" y="13"/>
                    </a:cubicBezTo>
                    <a:cubicBezTo>
                      <a:pt x="29" y="25"/>
                      <a:pt x="19" y="8"/>
                      <a:pt x="10" y="23"/>
                    </a:cubicBezTo>
                    <a:cubicBezTo>
                      <a:pt x="0" y="38"/>
                      <a:pt x="15" y="52"/>
                      <a:pt x="22" y="57"/>
                    </a:cubicBezTo>
                    <a:cubicBezTo>
                      <a:pt x="29" y="62"/>
                      <a:pt x="21" y="69"/>
                      <a:pt x="13" y="67"/>
                    </a:cubicBezTo>
                    <a:cubicBezTo>
                      <a:pt x="4" y="65"/>
                      <a:pt x="10" y="82"/>
                      <a:pt x="21" y="84"/>
                    </a:cubicBezTo>
                    <a:cubicBezTo>
                      <a:pt x="33" y="86"/>
                      <a:pt x="46" y="59"/>
                      <a:pt x="45" y="53"/>
                    </a:cubicBezTo>
                    <a:cubicBezTo>
                      <a:pt x="43" y="46"/>
                      <a:pt x="57" y="16"/>
                      <a:pt x="52" y="13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181C4AFF-F21B-4583-8E73-4F6EE414E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9962" y="2617786"/>
                <a:ext cx="47625" cy="88900"/>
              </a:xfrm>
              <a:custGeom>
                <a:avLst/>
                <a:gdLst>
                  <a:gd name="T0" fmla="*/ 70 w 87"/>
                  <a:gd name="T1" fmla="*/ 64 h 161"/>
                  <a:gd name="T2" fmla="*/ 69 w 87"/>
                  <a:gd name="T3" fmla="*/ 38 h 161"/>
                  <a:gd name="T4" fmla="*/ 72 w 87"/>
                  <a:gd name="T5" fmla="*/ 6 h 161"/>
                  <a:gd name="T6" fmla="*/ 49 w 87"/>
                  <a:gd name="T7" fmla="*/ 21 h 161"/>
                  <a:gd name="T8" fmla="*/ 30 w 87"/>
                  <a:gd name="T9" fmla="*/ 32 h 161"/>
                  <a:gd name="T10" fmla="*/ 31 w 87"/>
                  <a:gd name="T11" fmla="*/ 49 h 161"/>
                  <a:gd name="T12" fmla="*/ 12 w 87"/>
                  <a:gd name="T13" fmla="*/ 38 h 161"/>
                  <a:gd name="T14" fmla="*/ 0 w 87"/>
                  <a:gd name="T15" fmla="*/ 54 h 161"/>
                  <a:gd name="T16" fmla="*/ 5 w 87"/>
                  <a:gd name="T17" fmla="*/ 70 h 161"/>
                  <a:gd name="T18" fmla="*/ 8 w 87"/>
                  <a:gd name="T19" fmla="*/ 122 h 161"/>
                  <a:gd name="T20" fmla="*/ 9 w 87"/>
                  <a:gd name="T21" fmla="*/ 134 h 161"/>
                  <a:gd name="T22" fmla="*/ 9 w 87"/>
                  <a:gd name="T23" fmla="*/ 140 h 161"/>
                  <a:gd name="T24" fmla="*/ 14 w 87"/>
                  <a:gd name="T25" fmla="*/ 157 h 161"/>
                  <a:gd name="T26" fmla="*/ 43 w 87"/>
                  <a:gd name="T27" fmla="*/ 160 h 161"/>
                  <a:gd name="T28" fmla="*/ 55 w 87"/>
                  <a:gd name="T29" fmla="*/ 160 h 161"/>
                  <a:gd name="T30" fmla="*/ 42 w 87"/>
                  <a:gd name="T31" fmla="*/ 140 h 161"/>
                  <a:gd name="T32" fmla="*/ 59 w 87"/>
                  <a:gd name="T33" fmla="*/ 143 h 161"/>
                  <a:gd name="T34" fmla="*/ 81 w 87"/>
                  <a:gd name="T35" fmla="*/ 143 h 161"/>
                  <a:gd name="T36" fmla="*/ 70 w 87"/>
                  <a:gd name="T37" fmla="*/ 120 h 161"/>
                  <a:gd name="T38" fmla="*/ 55 w 87"/>
                  <a:gd name="T39" fmla="*/ 117 h 161"/>
                  <a:gd name="T40" fmla="*/ 64 w 87"/>
                  <a:gd name="T41" fmla="*/ 94 h 161"/>
                  <a:gd name="T42" fmla="*/ 85 w 87"/>
                  <a:gd name="T43" fmla="*/ 82 h 161"/>
                  <a:gd name="T44" fmla="*/ 70 w 87"/>
                  <a:gd name="T45" fmla="*/ 64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7" h="161">
                    <a:moveTo>
                      <a:pt x="70" y="64"/>
                    </a:moveTo>
                    <a:cubicBezTo>
                      <a:pt x="65" y="61"/>
                      <a:pt x="63" y="43"/>
                      <a:pt x="69" y="38"/>
                    </a:cubicBezTo>
                    <a:cubicBezTo>
                      <a:pt x="74" y="32"/>
                      <a:pt x="77" y="11"/>
                      <a:pt x="72" y="6"/>
                    </a:cubicBezTo>
                    <a:cubicBezTo>
                      <a:pt x="67" y="0"/>
                      <a:pt x="50" y="6"/>
                      <a:pt x="49" y="21"/>
                    </a:cubicBezTo>
                    <a:cubicBezTo>
                      <a:pt x="47" y="36"/>
                      <a:pt x="33" y="29"/>
                      <a:pt x="30" y="32"/>
                    </a:cubicBezTo>
                    <a:cubicBezTo>
                      <a:pt x="26" y="36"/>
                      <a:pt x="37" y="42"/>
                      <a:pt x="31" y="49"/>
                    </a:cubicBezTo>
                    <a:cubicBezTo>
                      <a:pt x="25" y="56"/>
                      <a:pt x="22" y="39"/>
                      <a:pt x="12" y="38"/>
                    </a:cubicBezTo>
                    <a:cubicBezTo>
                      <a:pt x="6" y="37"/>
                      <a:pt x="3" y="46"/>
                      <a:pt x="0" y="54"/>
                    </a:cubicBezTo>
                    <a:cubicBezTo>
                      <a:pt x="2" y="59"/>
                      <a:pt x="4" y="65"/>
                      <a:pt x="5" y="70"/>
                    </a:cubicBezTo>
                    <a:cubicBezTo>
                      <a:pt x="8" y="87"/>
                      <a:pt x="4" y="105"/>
                      <a:pt x="8" y="122"/>
                    </a:cubicBezTo>
                    <a:cubicBezTo>
                      <a:pt x="9" y="126"/>
                      <a:pt x="9" y="130"/>
                      <a:pt x="9" y="134"/>
                    </a:cubicBezTo>
                    <a:cubicBezTo>
                      <a:pt x="9" y="136"/>
                      <a:pt x="9" y="138"/>
                      <a:pt x="9" y="140"/>
                    </a:cubicBezTo>
                    <a:cubicBezTo>
                      <a:pt x="7" y="145"/>
                      <a:pt x="10" y="151"/>
                      <a:pt x="14" y="157"/>
                    </a:cubicBezTo>
                    <a:cubicBezTo>
                      <a:pt x="26" y="157"/>
                      <a:pt x="38" y="158"/>
                      <a:pt x="43" y="160"/>
                    </a:cubicBezTo>
                    <a:cubicBezTo>
                      <a:pt x="45" y="161"/>
                      <a:pt x="49" y="160"/>
                      <a:pt x="55" y="160"/>
                    </a:cubicBezTo>
                    <a:cubicBezTo>
                      <a:pt x="51" y="152"/>
                      <a:pt x="41" y="145"/>
                      <a:pt x="42" y="140"/>
                    </a:cubicBezTo>
                    <a:cubicBezTo>
                      <a:pt x="43" y="132"/>
                      <a:pt x="52" y="137"/>
                      <a:pt x="59" y="143"/>
                    </a:cubicBezTo>
                    <a:cubicBezTo>
                      <a:pt x="65" y="150"/>
                      <a:pt x="80" y="151"/>
                      <a:pt x="81" y="143"/>
                    </a:cubicBezTo>
                    <a:cubicBezTo>
                      <a:pt x="82" y="138"/>
                      <a:pt x="79" y="114"/>
                      <a:pt x="70" y="120"/>
                    </a:cubicBezTo>
                    <a:cubicBezTo>
                      <a:pt x="61" y="125"/>
                      <a:pt x="59" y="123"/>
                      <a:pt x="55" y="117"/>
                    </a:cubicBezTo>
                    <a:cubicBezTo>
                      <a:pt x="52" y="112"/>
                      <a:pt x="62" y="103"/>
                      <a:pt x="64" y="94"/>
                    </a:cubicBezTo>
                    <a:cubicBezTo>
                      <a:pt x="67" y="85"/>
                      <a:pt x="82" y="89"/>
                      <a:pt x="85" y="82"/>
                    </a:cubicBezTo>
                    <a:cubicBezTo>
                      <a:pt x="87" y="74"/>
                      <a:pt x="74" y="67"/>
                      <a:pt x="70" y="64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850F6767-4798-4E71-A584-2E3F4BBC3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6650" y="2616198"/>
                <a:ext cx="25400" cy="28575"/>
              </a:xfrm>
              <a:custGeom>
                <a:avLst/>
                <a:gdLst>
                  <a:gd name="T0" fmla="*/ 27 w 45"/>
                  <a:gd name="T1" fmla="*/ 1 h 55"/>
                  <a:gd name="T2" fmla="*/ 5 w 45"/>
                  <a:gd name="T3" fmla="*/ 50 h 55"/>
                  <a:gd name="T4" fmla="*/ 27 w 45"/>
                  <a:gd name="T5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55">
                    <a:moveTo>
                      <a:pt x="27" y="1"/>
                    </a:moveTo>
                    <a:cubicBezTo>
                      <a:pt x="9" y="2"/>
                      <a:pt x="0" y="43"/>
                      <a:pt x="5" y="50"/>
                    </a:cubicBezTo>
                    <a:cubicBezTo>
                      <a:pt x="9" y="55"/>
                      <a:pt x="45" y="0"/>
                      <a:pt x="27" y="1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55819706-09BA-401E-AE8A-DEBF9ABE4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2350" y="2246310"/>
                <a:ext cx="219075" cy="444501"/>
              </a:xfrm>
              <a:custGeom>
                <a:avLst/>
                <a:gdLst>
                  <a:gd name="T0" fmla="*/ 391 w 402"/>
                  <a:gd name="T1" fmla="*/ 174 h 817"/>
                  <a:gd name="T2" fmla="*/ 385 w 402"/>
                  <a:gd name="T3" fmla="*/ 108 h 817"/>
                  <a:gd name="T4" fmla="*/ 338 w 402"/>
                  <a:gd name="T5" fmla="*/ 41 h 817"/>
                  <a:gd name="T6" fmla="*/ 281 w 402"/>
                  <a:gd name="T7" fmla="*/ 37 h 817"/>
                  <a:gd name="T8" fmla="*/ 226 w 402"/>
                  <a:gd name="T9" fmla="*/ 37 h 817"/>
                  <a:gd name="T10" fmla="*/ 194 w 402"/>
                  <a:gd name="T11" fmla="*/ 75 h 817"/>
                  <a:gd name="T12" fmla="*/ 161 w 402"/>
                  <a:gd name="T13" fmla="*/ 123 h 817"/>
                  <a:gd name="T14" fmla="*/ 136 w 402"/>
                  <a:gd name="T15" fmla="*/ 170 h 817"/>
                  <a:gd name="T16" fmla="*/ 106 w 402"/>
                  <a:gd name="T17" fmla="*/ 199 h 817"/>
                  <a:gd name="T18" fmla="*/ 83 w 402"/>
                  <a:gd name="T19" fmla="*/ 280 h 817"/>
                  <a:gd name="T20" fmla="*/ 90 w 402"/>
                  <a:gd name="T21" fmla="*/ 321 h 817"/>
                  <a:gd name="T22" fmla="*/ 37 w 402"/>
                  <a:gd name="T23" fmla="*/ 348 h 817"/>
                  <a:gd name="T24" fmla="*/ 34 w 402"/>
                  <a:gd name="T25" fmla="*/ 422 h 817"/>
                  <a:gd name="T26" fmla="*/ 54 w 402"/>
                  <a:gd name="T27" fmla="*/ 484 h 817"/>
                  <a:gd name="T28" fmla="*/ 43 w 402"/>
                  <a:gd name="T29" fmla="*/ 522 h 817"/>
                  <a:gd name="T30" fmla="*/ 23 w 402"/>
                  <a:gd name="T31" fmla="*/ 566 h 817"/>
                  <a:gd name="T32" fmla="*/ 11 w 402"/>
                  <a:gd name="T33" fmla="*/ 621 h 817"/>
                  <a:gd name="T34" fmla="*/ 1 w 402"/>
                  <a:gd name="T35" fmla="*/ 623 h 817"/>
                  <a:gd name="T36" fmla="*/ 26 w 402"/>
                  <a:gd name="T37" fmla="*/ 699 h 817"/>
                  <a:gd name="T38" fmla="*/ 49 w 402"/>
                  <a:gd name="T39" fmla="*/ 761 h 817"/>
                  <a:gd name="T40" fmla="*/ 59 w 402"/>
                  <a:gd name="T41" fmla="*/ 809 h 817"/>
                  <a:gd name="T42" fmla="*/ 96 w 402"/>
                  <a:gd name="T43" fmla="*/ 787 h 817"/>
                  <a:gd name="T44" fmla="*/ 132 w 402"/>
                  <a:gd name="T45" fmla="*/ 772 h 817"/>
                  <a:gd name="T46" fmla="*/ 162 w 402"/>
                  <a:gd name="T47" fmla="*/ 760 h 817"/>
                  <a:gd name="T48" fmla="*/ 169 w 402"/>
                  <a:gd name="T49" fmla="*/ 727 h 817"/>
                  <a:gd name="T50" fmla="*/ 174 w 402"/>
                  <a:gd name="T51" fmla="*/ 648 h 817"/>
                  <a:gd name="T52" fmla="*/ 221 w 402"/>
                  <a:gd name="T53" fmla="*/ 594 h 817"/>
                  <a:gd name="T54" fmla="*/ 210 w 402"/>
                  <a:gd name="T55" fmla="*/ 524 h 817"/>
                  <a:gd name="T56" fmla="*/ 183 w 402"/>
                  <a:gd name="T57" fmla="*/ 475 h 817"/>
                  <a:gd name="T58" fmla="*/ 195 w 402"/>
                  <a:gd name="T59" fmla="*/ 410 h 817"/>
                  <a:gd name="T60" fmla="*/ 236 w 402"/>
                  <a:gd name="T61" fmla="*/ 368 h 817"/>
                  <a:gd name="T62" fmla="*/ 250 w 402"/>
                  <a:gd name="T63" fmla="*/ 358 h 817"/>
                  <a:gd name="T64" fmla="*/ 265 w 402"/>
                  <a:gd name="T65" fmla="*/ 328 h 817"/>
                  <a:gd name="T66" fmla="*/ 291 w 402"/>
                  <a:gd name="T67" fmla="*/ 310 h 817"/>
                  <a:gd name="T68" fmla="*/ 313 w 402"/>
                  <a:gd name="T69" fmla="*/ 276 h 817"/>
                  <a:gd name="T70" fmla="*/ 330 w 402"/>
                  <a:gd name="T71" fmla="*/ 234 h 817"/>
                  <a:gd name="T72" fmla="*/ 385 w 402"/>
                  <a:gd name="T73" fmla="*/ 211 h 817"/>
                  <a:gd name="T74" fmla="*/ 397 w 402"/>
                  <a:gd name="T75" fmla="*/ 193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2" h="817">
                    <a:moveTo>
                      <a:pt x="397" y="193"/>
                    </a:moveTo>
                    <a:cubicBezTo>
                      <a:pt x="393" y="188"/>
                      <a:pt x="384" y="174"/>
                      <a:pt x="391" y="174"/>
                    </a:cubicBezTo>
                    <a:cubicBezTo>
                      <a:pt x="399" y="174"/>
                      <a:pt x="402" y="147"/>
                      <a:pt x="393" y="142"/>
                    </a:cubicBezTo>
                    <a:cubicBezTo>
                      <a:pt x="384" y="137"/>
                      <a:pt x="393" y="114"/>
                      <a:pt x="385" y="108"/>
                    </a:cubicBezTo>
                    <a:cubicBezTo>
                      <a:pt x="378" y="103"/>
                      <a:pt x="382" y="85"/>
                      <a:pt x="384" y="73"/>
                    </a:cubicBezTo>
                    <a:cubicBezTo>
                      <a:pt x="385" y="61"/>
                      <a:pt x="355" y="50"/>
                      <a:pt x="338" y="41"/>
                    </a:cubicBezTo>
                    <a:cubicBezTo>
                      <a:pt x="321" y="32"/>
                      <a:pt x="313" y="18"/>
                      <a:pt x="300" y="9"/>
                    </a:cubicBezTo>
                    <a:cubicBezTo>
                      <a:pt x="286" y="0"/>
                      <a:pt x="281" y="23"/>
                      <a:pt x="281" y="37"/>
                    </a:cubicBezTo>
                    <a:cubicBezTo>
                      <a:pt x="281" y="52"/>
                      <a:pt x="269" y="53"/>
                      <a:pt x="260" y="45"/>
                    </a:cubicBezTo>
                    <a:cubicBezTo>
                      <a:pt x="251" y="36"/>
                      <a:pt x="240" y="45"/>
                      <a:pt x="226" y="37"/>
                    </a:cubicBezTo>
                    <a:cubicBezTo>
                      <a:pt x="212" y="30"/>
                      <a:pt x="219" y="53"/>
                      <a:pt x="219" y="64"/>
                    </a:cubicBezTo>
                    <a:cubicBezTo>
                      <a:pt x="219" y="75"/>
                      <a:pt x="203" y="75"/>
                      <a:pt x="194" y="75"/>
                    </a:cubicBezTo>
                    <a:cubicBezTo>
                      <a:pt x="185" y="75"/>
                      <a:pt x="170" y="84"/>
                      <a:pt x="170" y="96"/>
                    </a:cubicBezTo>
                    <a:cubicBezTo>
                      <a:pt x="170" y="108"/>
                      <a:pt x="156" y="115"/>
                      <a:pt x="161" y="123"/>
                    </a:cubicBezTo>
                    <a:cubicBezTo>
                      <a:pt x="165" y="130"/>
                      <a:pt x="159" y="137"/>
                      <a:pt x="153" y="142"/>
                    </a:cubicBezTo>
                    <a:cubicBezTo>
                      <a:pt x="147" y="147"/>
                      <a:pt x="141" y="165"/>
                      <a:pt x="136" y="170"/>
                    </a:cubicBezTo>
                    <a:cubicBezTo>
                      <a:pt x="131" y="176"/>
                      <a:pt x="139" y="185"/>
                      <a:pt x="130" y="192"/>
                    </a:cubicBezTo>
                    <a:cubicBezTo>
                      <a:pt x="121" y="199"/>
                      <a:pt x="110" y="193"/>
                      <a:pt x="106" y="199"/>
                    </a:cubicBezTo>
                    <a:cubicBezTo>
                      <a:pt x="101" y="204"/>
                      <a:pt x="106" y="217"/>
                      <a:pt x="104" y="233"/>
                    </a:cubicBezTo>
                    <a:cubicBezTo>
                      <a:pt x="102" y="248"/>
                      <a:pt x="92" y="266"/>
                      <a:pt x="83" y="280"/>
                    </a:cubicBezTo>
                    <a:cubicBezTo>
                      <a:pt x="73" y="295"/>
                      <a:pt x="86" y="298"/>
                      <a:pt x="90" y="300"/>
                    </a:cubicBezTo>
                    <a:cubicBezTo>
                      <a:pt x="95" y="302"/>
                      <a:pt x="95" y="311"/>
                      <a:pt x="90" y="321"/>
                    </a:cubicBezTo>
                    <a:cubicBezTo>
                      <a:pt x="86" y="332"/>
                      <a:pt x="75" y="325"/>
                      <a:pt x="69" y="323"/>
                    </a:cubicBezTo>
                    <a:cubicBezTo>
                      <a:pt x="63" y="321"/>
                      <a:pt x="46" y="330"/>
                      <a:pt x="37" y="348"/>
                    </a:cubicBezTo>
                    <a:cubicBezTo>
                      <a:pt x="28" y="366"/>
                      <a:pt x="31" y="376"/>
                      <a:pt x="34" y="385"/>
                    </a:cubicBezTo>
                    <a:cubicBezTo>
                      <a:pt x="37" y="394"/>
                      <a:pt x="26" y="405"/>
                      <a:pt x="34" y="422"/>
                    </a:cubicBezTo>
                    <a:cubicBezTo>
                      <a:pt x="41" y="440"/>
                      <a:pt x="31" y="444"/>
                      <a:pt x="32" y="458"/>
                    </a:cubicBezTo>
                    <a:cubicBezTo>
                      <a:pt x="34" y="472"/>
                      <a:pt x="52" y="470"/>
                      <a:pt x="54" y="484"/>
                    </a:cubicBezTo>
                    <a:cubicBezTo>
                      <a:pt x="55" y="499"/>
                      <a:pt x="47" y="504"/>
                      <a:pt x="41" y="504"/>
                    </a:cubicBezTo>
                    <a:cubicBezTo>
                      <a:pt x="35" y="504"/>
                      <a:pt x="37" y="518"/>
                      <a:pt x="43" y="522"/>
                    </a:cubicBezTo>
                    <a:cubicBezTo>
                      <a:pt x="49" y="525"/>
                      <a:pt x="47" y="550"/>
                      <a:pt x="44" y="557"/>
                    </a:cubicBezTo>
                    <a:cubicBezTo>
                      <a:pt x="41" y="564"/>
                      <a:pt x="21" y="557"/>
                      <a:pt x="23" y="566"/>
                    </a:cubicBezTo>
                    <a:cubicBezTo>
                      <a:pt x="24" y="575"/>
                      <a:pt x="18" y="589"/>
                      <a:pt x="18" y="596"/>
                    </a:cubicBezTo>
                    <a:cubicBezTo>
                      <a:pt x="18" y="603"/>
                      <a:pt x="17" y="626"/>
                      <a:pt x="11" y="621"/>
                    </a:cubicBezTo>
                    <a:cubicBezTo>
                      <a:pt x="8" y="619"/>
                      <a:pt x="4" y="619"/>
                      <a:pt x="1" y="619"/>
                    </a:cubicBezTo>
                    <a:cubicBezTo>
                      <a:pt x="1" y="620"/>
                      <a:pt x="1" y="621"/>
                      <a:pt x="1" y="623"/>
                    </a:cubicBezTo>
                    <a:cubicBezTo>
                      <a:pt x="0" y="637"/>
                      <a:pt x="4" y="650"/>
                      <a:pt x="15" y="660"/>
                    </a:cubicBezTo>
                    <a:cubicBezTo>
                      <a:pt x="25" y="670"/>
                      <a:pt x="17" y="685"/>
                      <a:pt x="26" y="699"/>
                    </a:cubicBezTo>
                    <a:cubicBezTo>
                      <a:pt x="35" y="713"/>
                      <a:pt x="33" y="723"/>
                      <a:pt x="43" y="733"/>
                    </a:cubicBezTo>
                    <a:cubicBezTo>
                      <a:pt x="53" y="742"/>
                      <a:pt x="53" y="748"/>
                      <a:pt x="49" y="761"/>
                    </a:cubicBezTo>
                    <a:cubicBezTo>
                      <a:pt x="45" y="773"/>
                      <a:pt x="58" y="770"/>
                      <a:pt x="58" y="778"/>
                    </a:cubicBezTo>
                    <a:cubicBezTo>
                      <a:pt x="59" y="786"/>
                      <a:pt x="55" y="802"/>
                      <a:pt x="59" y="809"/>
                    </a:cubicBezTo>
                    <a:cubicBezTo>
                      <a:pt x="62" y="817"/>
                      <a:pt x="69" y="809"/>
                      <a:pt x="84" y="809"/>
                    </a:cubicBezTo>
                    <a:cubicBezTo>
                      <a:pt x="99" y="808"/>
                      <a:pt x="95" y="797"/>
                      <a:pt x="96" y="787"/>
                    </a:cubicBezTo>
                    <a:cubicBezTo>
                      <a:pt x="96" y="776"/>
                      <a:pt x="104" y="781"/>
                      <a:pt x="106" y="774"/>
                    </a:cubicBezTo>
                    <a:cubicBezTo>
                      <a:pt x="108" y="768"/>
                      <a:pt x="122" y="766"/>
                      <a:pt x="132" y="772"/>
                    </a:cubicBezTo>
                    <a:cubicBezTo>
                      <a:pt x="143" y="777"/>
                      <a:pt x="149" y="768"/>
                      <a:pt x="151" y="755"/>
                    </a:cubicBezTo>
                    <a:cubicBezTo>
                      <a:pt x="153" y="741"/>
                      <a:pt x="159" y="757"/>
                      <a:pt x="162" y="760"/>
                    </a:cubicBezTo>
                    <a:cubicBezTo>
                      <a:pt x="166" y="763"/>
                      <a:pt x="176" y="740"/>
                      <a:pt x="180" y="725"/>
                    </a:cubicBezTo>
                    <a:cubicBezTo>
                      <a:pt x="185" y="710"/>
                      <a:pt x="180" y="713"/>
                      <a:pt x="169" y="727"/>
                    </a:cubicBezTo>
                    <a:cubicBezTo>
                      <a:pt x="158" y="741"/>
                      <a:pt x="164" y="713"/>
                      <a:pt x="169" y="701"/>
                    </a:cubicBezTo>
                    <a:cubicBezTo>
                      <a:pt x="173" y="689"/>
                      <a:pt x="172" y="656"/>
                      <a:pt x="174" y="648"/>
                    </a:cubicBezTo>
                    <a:cubicBezTo>
                      <a:pt x="175" y="640"/>
                      <a:pt x="178" y="629"/>
                      <a:pt x="192" y="625"/>
                    </a:cubicBezTo>
                    <a:cubicBezTo>
                      <a:pt x="206" y="622"/>
                      <a:pt x="224" y="602"/>
                      <a:pt x="221" y="594"/>
                    </a:cubicBezTo>
                    <a:cubicBezTo>
                      <a:pt x="218" y="586"/>
                      <a:pt x="240" y="572"/>
                      <a:pt x="240" y="564"/>
                    </a:cubicBezTo>
                    <a:cubicBezTo>
                      <a:pt x="240" y="555"/>
                      <a:pt x="217" y="530"/>
                      <a:pt x="210" y="524"/>
                    </a:cubicBezTo>
                    <a:cubicBezTo>
                      <a:pt x="202" y="519"/>
                      <a:pt x="185" y="523"/>
                      <a:pt x="187" y="517"/>
                    </a:cubicBezTo>
                    <a:cubicBezTo>
                      <a:pt x="188" y="511"/>
                      <a:pt x="185" y="488"/>
                      <a:pt x="183" y="475"/>
                    </a:cubicBezTo>
                    <a:cubicBezTo>
                      <a:pt x="181" y="465"/>
                      <a:pt x="191" y="454"/>
                      <a:pt x="194" y="444"/>
                    </a:cubicBezTo>
                    <a:cubicBezTo>
                      <a:pt x="189" y="433"/>
                      <a:pt x="189" y="420"/>
                      <a:pt x="195" y="410"/>
                    </a:cubicBezTo>
                    <a:cubicBezTo>
                      <a:pt x="203" y="398"/>
                      <a:pt x="213" y="388"/>
                      <a:pt x="223" y="377"/>
                    </a:cubicBezTo>
                    <a:cubicBezTo>
                      <a:pt x="227" y="372"/>
                      <a:pt x="231" y="369"/>
                      <a:pt x="236" y="368"/>
                    </a:cubicBezTo>
                    <a:cubicBezTo>
                      <a:pt x="237" y="366"/>
                      <a:pt x="239" y="365"/>
                      <a:pt x="241" y="364"/>
                    </a:cubicBezTo>
                    <a:cubicBezTo>
                      <a:pt x="245" y="362"/>
                      <a:pt x="248" y="360"/>
                      <a:pt x="250" y="358"/>
                    </a:cubicBezTo>
                    <a:cubicBezTo>
                      <a:pt x="250" y="349"/>
                      <a:pt x="254" y="340"/>
                      <a:pt x="260" y="333"/>
                    </a:cubicBezTo>
                    <a:cubicBezTo>
                      <a:pt x="265" y="328"/>
                      <a:pt x="265" y="328"/>
                      <a:pt x="265" y="328"/>
                    </a:cubicBezTo>
                    <a:cubicBezTo>
                      <a:pt x="271" y="322"/>
                      <a:pt x="277" y="319"/>
                      <a:pt x="285" y="318"/>
                    </a:cubicBezTo>
                    <a:cubicBezTo>
                      <a:pt x="287" y="315"/>
                      <a:pt x="289" y="312"/>
                      <a:pt x="291" y="310"/>
                    </a:cubicBezTo>
                    <a:cubicBezTo>
                      <a:pt x="294" y="306"/>
                      <a:pt x="299" y="304"/>
                      <a:pt x="304" y="302"/>
                    </a:cubicBezTo>
                    <a:cubicBezTo>
                      <a:pt x="304" y="292"/>
                      <a:pt x="307" y="283"/>
                      <a:pt x="313" y="276"/>
                    </a:cubicBezTo>
                    <a:cubicBezTo>
                      <a:pt x="312" y="272"/>
                      <a:pt x="313" y="268"/>
                      <a:pt x="318" y="265"/>
                    </a:cubicBezTo>
                    <a:cubicBezTo>
                      <a:pt x="331" y="252"/>
                      <a:pt x="320" y="239"/>
                      <a:pt x="330" y="234"/>
                    </a:cubicBezTo>
                    <a:cubicBezTo>
                      <a:pt x="340" y="230"/>
                      <a:pt x="344" y="224"/>
                      <a:pt x="351" y="215"/>
                    </a:cubicBezTo>
                    <a:cubicBezTo>
                      <a:pt x="358" y="206"/>
                      <a:pt x="367" y="214"/>
                      <a:pt x="385" y="211"/>
                    </a:cubicBezTo>
                    <a:cubicBezTo>
                      <a:pt x="391" y="210"/>
                      <a:pt x="397" y="210"/>
                      <a:pt x="402" y="212"/>
                    </a:cubicBezTo>
                    <a:cubicBezTo>
                      <a:pt x="401" y="203"/>
                      <a:pt x="400" y="196"/>
                      <a:pt x="397" y="193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85E02CA3-9009-455A-A581-65E1C9E74B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83325" y="2560636"/>
                <a:ext cx="109538" cy="61913"/>
              </a:xfrm>
              <a:custGeom>
                <a:avLst/>
                <a:gdLst>
                  <a:gd name="T0" fmla="*/ 188 w 202"/>
                  <a:gd name="T1" fmla="*/ 32 h 115"/>
                  <a:gd name="T2" fmla="*/ 194 w 202"/>
                  <a:gd name="T3" fmla="*/ 7 h 115"/>
                  <a:gd name="T4" fmla="*/ 187 w 202"/>
                  <a:gd name="T5" fmla="*/ 11 h 115"/>
                  <a:gd name="T6" fmla="*/ 126 w 202"/>
                  <a:gd name="T7" fmla="*/ 4 h 115"/>
                  <a:gd name="T8" fmla="*/ 66 w 202"/>
                  <a:gd name="T9" fmla="*/ 18 h 115"/>
                  <a:gd name="T10" fmla="*/ 47 w 202"/>
                  <a:gd name="T11" fmla="*/ 39 h 115"/>
                  <a:gd name="T12" fmla="*/ 54 w 202"/>
                  <a:gd name="T13" fmla="*/ 63 h 115"/>
                  <a:gd name="T14" fmla="*/ 73 w 202"/>
                  <a:gd name="T15" fmla="*/ 76 h 115"/>
                  <a:gd name="T16" fmla="*/ 79 w 202"/>
                  <a:gd name="T17" fmla="*/ 90 h 115"/>
                  <a:gd name="T18" fmla="*/ 79 w 202"/>
                  <a:gd name="T19" fmla="*/ 91 h 115"/>
                  <a:gd name="T20" fmla="*/ 114 w 202"/>
                  <a:gd name="T21" fmla="*/ 90 h 115"/>
                  <a:gd name="T22" fmla="*/ 146 w 202"/>
                  <a:gd name="T23" fmla="*/ 112 h 115"/>
                  <a:gd name="T24" fmla="*/ 177 w 202"/>
                  <a:gd name="T25" fmla="*/ 115 h 115"/>
                  <a:gd name="T26" fmla="*/ 178 w 202"/>
                  <a:gd name="T27" fmla="*/ 104 h 115"/>
                  <a:gd name="T28" fmla="*/ 186 w 202"/>
                  <a:gd name="T29" fmla="*/ 92 h 115"/>
                  <a:gd name="T30" fmla="*/ 179 w 202"/>
                  <a:gd name="T31" fmla="*/ 72 h 115"/>
                  <a:gd name="T32" fmla="*/ 177 w 202"/>
                  <a:gd name="T33" fmla="*/ 51 h 115"/>
                  <a:gd name="T34" fmla="*/ 188 w 202"/>
                  <a:gd name="T35" fmla="*/ 32 h 115"/>
                  <a:gd name="T36" fmla="*/ 19 w 202"/>
                  <a:gd name="T37" fmla="*/ 58 h 115"/>
                  <a:gd name="T38" fmla="*/ 6 w 202"/>
                  <a:gd name="T39" fmla="*/ 91 h 115"/>
                  <a:gd name="T40" fmla="*/ 40 w 202"/>
                  <a:gd name="T41" fmla="*/ 66 h 115"/>
                  <a:gd name="T42" fmla="*/ 19 w 202"/>
                  <a:gd name="T43" fmla="*/ 58 h 115"/>
                  <a:gd name="T44" fmla="*/ 34 w 202"/>
                  <a:gd name="T45" fmla="*/ 42 h 115"/>
                  <a:gd name="T46" fmla="*/ 13 w 202"/>
                  <a:gd name="T47" fmla="*/ 45 h 115"/>
                  <a:gd name="T48" fmla="*/ 34 w 202"/>
                  <a:gd name="T49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2" h="115">
                    <a:moveTo>
                      <a:pt x="188" y="32"/>
                    </a:moveTo>
                    <a:cubicBezTo>
                      <a:pt x="192" y="22"/>
                      <a:pt x="202" y="20"/>
                      <a:pt x="194" y="7"/>
                    </a:cubicBezTo>
                    <a:cubicBezTo>
                      <a:pt x="193" y="9"/>
                      <a:pt x="191" y="10"/>
                      <a:pt x="187" y="11"/>
                    </a:cubicBezTo>
                    <a:cubicBezTo>
                      <a:pt x="173" y="15"/>
                      <a:pt x="143" y="0"/>
                      <a:pt x="126" y="4"/>
                    </a:cubicBezTo>
                    <a:cubicBezTo>
                      <a:pt x="109" y="8"/>
                      <a:pt x="75" y="8"/>
                      <a:pt x="66" y="18"/>
                    </a:cubicBezTo>
                    <a:cubicBezTo>
                      <a:pt x="58" y="27"/>
                      <a:pt x="38" y="30"/>
                      <a:pt x="47" y="39"/>
                    </a:cubicBezTo>
                    <a:cubicBezTo>
                      <a:pt x="56" y="48"/>
                      <a:pt x="47" y="52"/>
                      <a:pt x="54" y="63"/>
                    </a:cubicBezTo>
                    <a:cubicBezTo>
                      <a:pt x="60" y="73"/>
                      <a:pt x="64" y="78"/>
                      <a:pt x="73" y="76"/>
                    </a:cubicBezTo>
                    <a:cubicBezTo>
                      <a:pt x="82" y="73"/>
                      <a:pt x="89" y="79"/>
                      <a:pt x="79" y="90"/>
                    </a:cubicBezTo>
                    <a:cubicBezTo>
                      <a:pt x="79" y="91"/>
                      <a:pt x="79" y="91"/>
                      <a:pt x="79" y="91"/>
                    </a:cubicBezTo>
                    <a:cubicBezTo>
                      <a:pt x="94" y="89"/>
                      <a:pt x="111" y="88"/>
                      <a:pt x="114" y="90"/>
                    </a:cubicBezTo>
                    <a:cubicBezTo>
                      <a:pt x="117" y="94"/>
                      <a:pt x="140" y="115"/>
                      <a:pt x="146" y="112"/>
                    </a:cubicBezTo>
                    <a:cubicBezTo>
                      <a:pt x="149" y="111"/>
                      <a:pt x="165" y="113"/>
                      <a:pt x="177" y="115"/>
                    </a:cubicBezTo>
                    <a:cubicBezTo>
                      <a:pt x="175" y="111"/>
                      <a:pt x="175" y="107"/>
                      <a:pt x="178" y="104"/>
                    </a:cubicBezTo>
                    <a:cubicBezTo>
                      <a:pt x="182" y="100"/>
                      <a:pt x="191" y="100"/>
                      <a:pt x="186" y="92"/>
                    </a:cubicBezTo>
                    <a:cubicBezTo>
                      <a:pt x="181" y="84"/>
                      <a:pt x="180" y="82"/>
                      <a:pt x="179" y="72"/>
                    </a:cubicBezTo>
                    <a:cubicBezTo>
                      <a:pt x="178" y="62"/>
                      <a:pt x="176" y="57"/>
                      <a:pt x="177" y="51"/>
                    </a:cubicBezTo>
                    <a:cubicBezTo>
                      <a:pt x="178" y="44"/>
                      <a:pt x="183" y="42"/>
                      <a:pt x="188" y="32"/>
                    </a:cubicBezTo>
                    <a:close/>
                    <a:moveTo>
                      <a:pt x="19" y="58"/>
                    </a:moveTo>
                    <a:cubicBezTo>
                      <a:pt x="2" y="64"/>
                      <a:pt x="0" y="91"/>
                      <a:pt x="6" y="91"/>
                    </a:cubicBezTo>
                    <a:cubicBezTo>
                      <a:pt x="15" y="90"/>
                      <a:pt x="35" y="72"/>
                      <a:pt x="40" y="66"/>
                    </a:cubicBezTo>
                    <a:cubicBezTo>
                      <a:pt x="45" y="60"/>
                      <a:pt x="36" y="53"/>
                      <a:pt x="19" y="58"/>
                    </a:cubicBezTo>
                    <a:close/>
                    <a:moveTo>
                      <a:pt x="34" y="42"/>
                    </a:moveTo>
                    <a:cubicBezTo>
                      <a:pt x="37" y="34"/>
                      <a:pt x="6" y="38"/>
                      <a:pt x="13" y="45"/>
                    </a:cubicBezTo>
                    <a:cubicBezTo>
                      <a:pt x="18" y="51"/>
                      <a:pt x="30" y="51"/>
                      <a:pt x="34" y="42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80A9ABE5-3EAD-455C-B46B-CC8B2908F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2812" y="2171697"/>
                <a:ext cx="452438" cy="438151"/>
              </a:xfrm>
              <a:custGeom>
                <a:avLst/>
                <a:gdLst>
                  <a:gd name="T0" fmla="*/ 769 w 830"/>
                  <a:gd name="T1" fmla="*/ 75 h 805"/>
                  <a:gd name="T2" fmla="*/ 829 w 830"/>
                  <a:gd name="T3" fmla="*/ 59 h 805"/>
                  <a:gd name="T4" fmla="*/ 771 w 830"/>
                  <a:gd name="T5" fmla="*/ 22 h 805"/>
                  <a:gd name="T6" fmla="*/ 745 w 830"/>
                  <a:gd name="T7" fmla="*/ 42 h 805"/>
                  <a:gd name="T8" fmla="*/ 736 w 830"/>
                  <a:gd name="T9" fmla="*/ 25 h 805"/>
                  <a:gd name="T10" fmla="*/ 719 w 830"/>
                  <a:gd name="T11" fmla="*/ 20 h 805"/>
                  <a:gd name="T12" fmla="*/ 689 w 830"/>
                  <a:gd name="T13" fmla="*/ 53 h 805"/>
                  <a:gd name="T14" fmla="*/ 681 w 830"/>
                  <a:gd name="T15" fmla="*/ 20 h 805"/>
                  <a:gd name="T16" fmla="*/ 644 w 830"/>
                  <a:gd name="T17" fmla="*/ 46 h 805"/>
                  <a:gd name="T18" fmla="*/ 662 w 830"/>
                  <a:gd name="T19" fmla="*/ 3 h 805"/>
                  <a:gd name="T20" fmla="*/ 629 w 830"/>
                  <a:gd name="T21" fmla="*/ 17 h 805"/>
                  <a:gd name="T22" fmla="*/ 608 w 830"/>
                  <a:gd name="T23" fmla="*/ 36 h 805"/>
                  <a:gd name="T24" fmla="*/ 575 w 830"/>
                  <a:gd name="T25" fmla="*/ 81 h 805"/>
                  <a:gd name="T26" fmla="*/ 585 w 830"/>
                  <a:gd name="T27" fmla="*/ 28 h 805"/>
                  <a:gd name="T28" fmla="*/ 551 w 830"/>
                  <a:gd name="T29" fmla="*/ 57 h 805"/>
                  <a:gd name="T30" fmla="*/ 536 w 830"/>
                  <a:gd name="T31" fmla="*/ 84 h 805"/>
                  <a:gd name="T32" fmla="*/ 493 w 830"/>
                  <a:gd name="T33" fmla="*/ 77 h 805"/>
                  <a:gd name="T34" fmla="*/ 471 w 830"/>
                  <a:gd name="T35" fmla="*/ 92 h 805"/>
                  <a:gd name="T36" fmla="*/ 438 w 830"/>
                  <a:gd name="T37" fmla="*/ 83 h 805"/>
                  <a:gd name="T38" fmla="*/ 413 w 830"/>
                  <a:gd name="T39" fmla="*/ 111 h 805"/>
                  <a:gd name="T40" fmla="*/ 395 w 830"/>
                  <a:gd name="T41" fmla="*/ 138 h 805"/>
                  <a:gd name="T42" fmla="*/ 380 w 830"/>
                  <a:gd name="T43" fmla="*/ 163 h 805"/>
                  <a:gd name="T44" fmla="*/ 355 w 830"/>
                  <a:gd name="T45" fmla="*/ 132 h 805"/>
                  <a:gd name="T46" fmla="*/ 302 w 830"/>
                  <a:gd name="T47" fmla="*/ 188 h 805"/>
                  <a:gd name="T48" fmla="*/ 297 w 830"/>
                  <a:gd name="T49" fmla="*/ 201 h 805"/>
                  <a:gd name="T50" fmla="*/ 368 w 830"/>
                  <a:gd name="T51" fmla="*/ 182 h 805"/>
                  <a:gd name="T52" fmla="*/ 343 w 830"/>
                  <a:gd name="T53" fmla="*/ 201 h 805"/>
                  <a:gd name="T54" fmla="*/ 303 w 830"/>
                  <a:gd name="T55" fmla="*/ 255 h 805"/>
                  <a:gd name="T56" fmla="*/ 243 w 830"/>
                  <a:gd name="T57" fmla="*/ 335 h 805"/>
                  <a:gd name="T58" fmla="*/ 219 w 830"/>
                  <a:gd name="T59" fmla="*/ 398 h 805"/>
                  <a:gd name="T60" fmla="*/ 205 w 830"/>
                  <a:gd name="T61" fmla="*/ 434 h 805"/>
                  <a:gd name="T62" fmla="*/ 119 w 830"/>
                  <a:gd name="T63" fmla="*/ 519 h 805"/>
                  <a:gd name="T64" fmla="*/ 75 w 830"/>
                  <a:gd name="T65" fmla="*/ 535 h 805"/>
                  <a:gd name="T66" fmla="*/ 76 w 830"/>
                  <a:gd name="T67" fmla="*/ 548 h 805"/>
                  <a:gd name="T68" fmla="*/ 30 w 830"/>
                  <a:gd name="T69" fmla="*/ 621 h 805"/>
                  <a:gd name="T70" fmla="*/ 4 w 830"/>
                  <a:gd name="T71" fmla="*/ 683 h 805"/>
                  <a:gd name="T72" fmla="*/ 49 w 830"/>
                  <a:gd name="T73" fmla="*/ 691 h 805"/>
                  <a:gd name="T74" fmla="*/ 9 w 830"/>
                  <a:gd name="T75" fmla="*/ 713 h 805"/>
                  <a:gd name="T76" fmla="*/ 42 w 830"/>
                  <a:gd name="T77" fmla="*/ 735 h 805"/>
                  <a:gd name="T78" fmla="*/ 31 w 830"/>
                  <a:gd name="T79" fmla="*/ 767 h 805"/>
                  <a:gd name="T80" fmla="*/ 40 w 830"/>
                  <a:gd name="T81" fmla="*/ 773 h 805"/>
                  <a:gd name="T82" fmla="*/ 92 w 830"/>
                  <a:gd name="T83" fmla="*/ 804 h 805"/>
                  <a:gd name="T84" fmla="*/ 182 w 830"/>
                  <a:gd name="T85" fmla="*/ 720 h 805"/>
                  <a:gd name="T86" fmla="*/ 213 w 830"/>
                  <a:gd name="T87" fmla="*/ 759 h 805"/>
                  <a:gd name="T88" fmla="*/ 246 w 830"/>
                  <a:gd name="T89" fmla="*/ 695 h 805"/>
                  <a:gd name="T90" fmla="*/ 256 w 830"/>
                  <a:gd name="T91" fmla="*/ 622 h 805"/>
                  <a:gd name="T92" fmla="*/ 236 w 830"/>
                  <a:gd name="T93" fmla="*/ 523 h 805"/>
                  <a:gd name="T94" fmla="*/ 292 w 830"/>
                  <a:gd name="T95" fmla="*/ 459 h 805"/>
                  <a:gd name="T96" fmla="*/ 306 w 830"/>
                  <a:gd name="T97" fmla="*/ 371 h 805"/>
                  <a:gd name="T98" fmla="*/ 338 w 830"/>
                  <a:gd name="T99" fmla="*/ 308 h 805"/>
                  <a:gd name="T100" fmla="*/ 372 w 830"/>
                  <a:gd name="T101" fmla="*/ 234 h 805"/>
                  <a:gd name="T102" fmla="*/ 428 w 830"/>
                  <a:gd name="T103" fmla="*/ 175 h 805"/>
                  <a:gd name="T104" fmla="*/ 502 w 830"/>
                  <a:gd name="T105" fmla="*/ 147 h 805"/>
                  <a:gd name="T106" fmla="*/ 561 w 830"/>
                  <a:gd name="T107" fmla="*/ 161 h 805"/>
                  <a:gd name="T108" fmla="*/ 639 w 830"/>
                  <a:gd name="T109" fmla="*/ 170 h 805"/>
                  <a:gd name="T110" fmla="*/ 679 w 830"/>
                  <a:gd name="T111" fmla="*/ 92 h 805"/>
                  <a:gd name="T112" fmla="*/ 771 w 830"/>
                  <a:gd name="T113" fmla="*/ 110 h 805"/>
                  <a:gd name="T114" fmla="*/ 812 w 830"/>
                  <a:gd name="T115" fmla="*/ 108 h 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30" h="805">
                    <a:moveTo>
                      <a:pt x="804" y="96"/>
                    </a:moveTo>
                    <a:cubicBezTo>
                      <a:pt x="803" y="104"/>
                      <a:pt x="790" y="102"/>
                      <a:pt x="790" y="94"/>
                    </a:cubicBezTo>
                    <a:cubicBezTo>
                      <a:pt x="791" y="86"/>
                      <a:pt x="770" y="79"/>
                      <a:pt x="769" y="75"/>
                    </a:cubicBezTo>
                    <a:cubicBezTo>
                      <a:pt x="768" y="71"/>
                      <a:pt x="778" y="72"/>
                      <a:pt x="785" y="77"/>
                    </a:cubicBezTo>
                    <a:cubicBezTo>
                      <a:pt x="793" y="82"/>
                      <a:pt x="798" y="79"/>
                      <a:pt x="807" y="69"/>
                    </a:cubicBezTo>
                    <a:cubicBezTo>
                      <a:pt x="815" y="60"/>
                      <a:pt x="827" y="68"/>
                      <a:pt x="829" y="59"/>
                    </a:cubicBezTo>
                    <a:cubicBezTo>
                      <a:pt x="830" y="51"/>
                      <a:pt x="815" y="45"/>
                      <a:pt x="812" y="40"/>
                    </a:cubicBezTo>
                    <a:cubicBezTo>
                      <a:pt x="809" y="36"/>
                      <a:pt x="798" y="29"/>
                      <a:pt x="788" y="31"/>
                    </a:cubicBezTo>
                    <a:cubicBezTo>
                      <a:pt x="777" y="33"/>
                      <a:pt x="777" y="28"/>
                      <a:pt x="771" y="22"/>
                    </a:cubicBezTo>
                    <a:cubicBezTo>
                      <a:pt x="769" y="20"/>
                      <a:pt x="767" y="20"/>
                      <a:pt x="764" y="20"/>
                    </a:cubicBezTo>
                    <a:cubicBezTo>
                      <a:pt x="761" y="22"/>
                      <a:pt x="757" y="24"/>
                      <a:pt x="754" y="25"/>
                    </a:cubicBezTo>
                    <a:cubicBezTo>
                      <a:pt x="749" y="29"/>
                      <a:pt x="745" y="35"/>
                      <a:pt x="745" y="42"/>
                    </a:cubicBezTo>
                    <a:cubicBezTo>
                      <a:pt x="745" y="57"/>
                      <a:pt x="734" y="53"/>
                      <a:pt x="738" y="45"/>
                    </a:cubicBezTo>
                    <a:cubicBezTo>
                      <a:pt x="742" y="38"/>
                      <a:pt x="735" y="30"/>
                      <a:pt x="739" y="26"/>
                    </a:cubicBezTo>
                    <a:cubicBezTo>
                      <a:pt x="738" y="25"/>
                      <a:pt x="737" y="25"/>
                      <a:pt x="736" y="25"/>
                    </a:cubicBezTo>
                    <a:cubicBezTo>
                      <a:pt x="732" y="23"/>
                      <a:pt x="728" y="22"/>
                      <a:pt x="724" y="21"/>
                    </a:cubicBezTo>
                    <a:cubicBezTo>
                      <a:pt x="723" y="20"/>
                      <a:pt x="722" y="20"/>
                      <a:pt x="723" y="20"/>
                    </a:cubicBezTo>
                    <a:cubicBezTo>
                      <a:pt x="721" y="20"/>
                      <a:pt x="720" y="20"/>
                      <a:pt x="719" y="20"/>
                    </a:cubicBezTo>
                    <a:cubicBezTo>
                      <a:pt x="715" y="20"/>
                      <a:pt x="711" y="20"/>
                      <a:pt x="707" y="20"/>
                    </a:cubicBezTo>
                    <a:cubicBezTo>
                      <a:pt x="707" y="22"/>
                      <a:pt x="708" y="23"/>
                      <a:pt x="708" y="24"/>
                    </a:cubicBezTo>
                    <a:cubicBezTo>
                      <a:pt x="713" y="29"/>
                      <a:pt x="696" y="53"/>
                      <a:pt x="689" y="53"/>
                    </a:cubicBezTo>
                    <a:cubicBezTo>
                      <a:pt x="682" y="53"/>
                      <a:pt x="690" y="33"/>
                      <a:pt x="690" y="22"/>
                    </a:cubicBezTo>
                    <a:cubicBezTo>
                      <a:pt x="690" y="22"/>
                      <a:pt x="690" y="22"/>
                      <a:pt x="690" y="21"/>
                    </a:cubicBezTo>
                    <a:cubicBezTo>
                      <a:pt x="687" y="21"/>
                      <a:pt x="684" y="21"/>
                      <a:pt x="681" y="20"/>
                    </a:cubicBezTo>
                    <a:cubicBezTo>
                      <a:pt x="678" y="23"/>
                      <a:pt x="674" y="28"/>
                      <a:pt x="669" y="34"/>
                    </a:cubicBezTo>
                    <a:cubicBezTo>
                      <a:pt x="656" y="52"/>
                      <a:pt x="646" y="68"/>
                      <a:pt x="638" y="70"/>
                    </a:cubicBezTo>
                    <a:cubicBezTo>
                      <a:pt x="631" y="71"/>
                      <a:pt x="632" y="54"/>
                      <a:pt x="644" y="46"/>
                    </a:cubicBezTo>
                    <a:cubicBezTo>
                      <a:pt x="657" y="38"/>
                      <a:pt x="657" y="17"/>
                      <a:pt x="665" y="17"/>
                    </a:cubicBezTo>
                    <a:cubicBezTo>
                      <a:pt x="668" y="17"/>
                      <a:pt x="670" y="16"/>
                      <a:pt x="670" y="14"/>
                    </a:cubicBezTo>
                    <a:cubicBezTo>
                      <a:pt x="667" y="11"/>
                      <a:pt x="664" y="7"/>
                      <a:pt x="662" y="3"/>
                    </a:cubicBezTo>
                    <a:cubicBezTo>
                      <a:pt x="662" y="3"/>
                      <a:pt x="662" y="3"/>
                      <a:pt x="661" y="3"/>
                    </a:cubicBezTo>
                    <a:cubicBezTo>
                      <a:pt x="649" y="0"/>
                      <a:pt x="647" y="15"/>
                      <a:pt x="644" y="20"/>
                    </a:cubicBezTo>
                    <a:cubicBezTo>
                      <a:pt x="642" y="22"/>
                      <a:pt x="635" y="19"/>
                      <a:pt x="629" y="17"/>
                    </a:cubicBezTo>
                    <a:cubicBezTo>
                      <a:pt x="625" y="20"/>
                      <a:pt x="621" y="21"/>
                      <a:pt x="616" y="22"/>
                    </a:cubicBezTo>
                    <a:cubicBezTo>
                      <a:pt x="614" y="24"/>
                      <a:pt x="613" y="26"/>
                      <a:pt x="615" y="31"/>
                    </a:cubicBezTo>
                    <a:cubicBezTo>
                      <a:pt x="620" y="39"/>
                      <a:pt x="613" y="46"/>
                      <a:pt x="608" y="36"/>
                    </a:cubicBezTo>
                    <a:cubicBezTo>
                      <a:pt x="603" y="26"/>
                      <a:pt x="591" y="34"/>
                      <a:pt x="586" y="45"/>
                    </a:cubicBezTo>
                    <a:cubicBezTo>
                      <a:pt x="580" y="56"/>
                      <a:pt x="572" y="55"/>
                      <a:pt x="578" y="59"/>
                    </a:cubicBezTo>
                    <a:cubicBezTo>
                      <a:pt x="584" y="63"/>
                      <a:pt x="583" y="78"/>
                      <a:pt x="575" y="81"/>
                    </a:cubicBezTo>
                    <a:cubicBezTo>
                      <a:pt x="566" y="84"/>
                      <a:pt x="569" y="54"/>
                      <a:pt x="563" y="57"/>
                    </a:cubicBezTo>
                    <a:cubicBezTo>
                      <a:pt x="556" y="59"/>
                      <a:pt x="560" y="42"/>
                      <a:pt x="569" y="42"/>
                    </a:cubicBezTo>
                    <a:cubicBezTo>
                      <a:pt x="576" y="42"/>
                      <a:pt x="583" y="34"/>
                      <a:pt x="585" y="28"/>
                    </a:cubicBezTo>
                    <a:cubicBezTo>
                      <a:pt x="578" y="30"/>
                      <a:pt x="571" y="33"/>
                      <a:pt x="563" y="35"/>
                    </a:cubicBezTo>
                    <a:cubicBezTo>
                      <a:pt x="556" y="37"/>
                      <a:pt x="549" y="37"/>
                      <a:pt x="543" y="35"/>
                    </a:cubicBezTo>
                    <a:cubicBezTo>
                      <a:pt x="538" y="39"/>
                      <a:pt x="541" y="50"/>
                      <a:pt x="551" y="57"/>
                    </a:cubicBezTo>
                    <a:cubicBezTo>
                      <a:pt x="564" y="66"/>
                      <a:pt x="549" y="71"/>
                      <a:pt x="542" y="65"/>
                    </a:cubicBezTo>
                    <a:cubicBezTo>
                      <a:pt x="535" y="58"/>
                      <a:pt x="525" y="61"/>
                      <a:pt x="518" y="65"/>
                    </a:cubicBezTo>
                    <a:cubicBezTo>
                      <a:pt x="510" y="69"/>
                      <a:pt x="535" y="79"/>
                      <a:pt x="536" y="84"/>
                    </a:cubicBezTo>
                    <a:cubicBezTo>
                      <a:pt x="537" y="89"/>
                      <a:pt x="523" y="78"/>
                      <a:pt x="520" y="82"/>
                    </a:cubicBezTo>
                    <a:cubicBezTo>
                      <a:pt x="518" y="86"/>
                      <a:pt x="504" y="79"/>
                      <a:pt x="503" y="70"/>
                    </a:cubicBezTo>
                    <a:cubicBezTo>
                      <a:pt x="502" y="60"/>
                      <a:pt x="481" y="74"/>
                      <a:pt x="493" y="77"/>
                    </a:cubicBezTo>
                    <a:cubicBezTo>
                      <a:pt x="505" y="80"/>
                      <a:pt x="500" y="89"/>
                      <a:pt x="500" y="101"/>
                    </a:cubicBezTo>
                    <a:cubicBezTo>
                      <a:pt x="500" y="113"/>
                      <a:pt x="487" y="104"/>
                      <a:pt x="490" y="93"/>
                    </a:cubicBezTo>
                    <a:cubicBezTo>
                      <a:pt x="492" y="83"/>
                      <a:pt x="481" y="85"/>
                      <a:pt x="471" y="92"/>
                    </a:cubicBezTo>
                    <a:cubicBezTo>
                      <a:pt x="462" y="98"/>
                      <a:pt x="473" y="80"/>
                      <a:pt x="469" y="70"/>
                    </a:cubicBezTo>
                    <a:cubicBezTo>
                      <a:pt x="465" y="61"/>
                      <a:pt x="457" y="70"/>
                      <a:pt x="447" y="73"/>
                    </a:cubicBezTo>
                    <a:cubicBezTo>
                      <a:pt x="437" y="75"/>
                      <a:pt x="431" y="75"/>
                      <a:pt x="438" y="83"/>
                    </a:cubicBezTo>
                    <a:cubicBezTo>
                      <a:pt x="444" y="91"/>
                      <a:pt x="443" y="102"/>
                      <a:pt x="435" y="100"/>
                    </a:cubicBezTo>
                    <a:cubicBezTo>
                      <a:pt x="427" y="98"/>
                      <a:pt x="423" y="100"/>
                      <a:pt x="424" y="109"/>
                    </a:cubicBezTo>
                    <a:cubicBezTo>
                      <a:pt x="425" y="118"/>
                      <a:pt x="414" y="118"/>
                      <a:pt x="413" y="111"/>
                    </a:cubicBezTo>
                    <a:cubicBezTo>
                      <a:pt x="412" y="103"/>
                      <a:pt x="396" y="105"/>
                      <a:pt x="391" y="114"/>
                    </a:cubicBezTo>
                    <a:cubicBezTo>
                      <a:pt x="386" y="123"/>
                      <a:pt x="373" y="129"/>
                      <a:pt x="374" y="139"/>
                    </a:cubicBezTo>
                    <a:cubicBezTo>
                      <a:pt x="376" y="149"/>
                      <a:pt x="386" y="134"/>
                      <a:pt x="395" y="138"/>
                    </a:cubicBezTo>
                    <a:cubicBezTo>
                      <a:pt x="403" y="141"/>
                      <a:pt x="394" y="146"/>
                      <a:pt x="399" y="151"/>
                    </a:cubicBezTo>
                    <a:cubicBezTo>
                      <a:pt x="404" y="156"/>
                      <a:pt x="403" y="168"/>
                      <a:pt x="396" y="161"/>
                    </a:cubicBezTo>
                    <a:cubicBezTo>
                      <a:pt x="390" y="154"/>
                      <a:pt x="381" y="151"/>
                      <a:pt x="380" y="163"/>
                    </a:cubicBezTo>
                    <a:cubicBezTo>
                      <a:pt x="378" y="175"/>
                      <a:pt x="371" y="161"/>
                      <a:pt x="365" y="153"/>
                    </a:cubicBezTo>
                    <a:cubicBezTo>
                      <a:pt x="360" y="145"/>
                      <a:pt x="354" y="169"/>
                      <a:pt x="348" y="163"/>
                    </a:cubicBezTo>
                    <a:cubicBezTo>
                      <a:pt x="342" y="157"/>
                      <a:pt x="360" y="140"/>
                      <a:pt x="355" y="132"/>
                    </a:cubicBezTo>
                    <a:cubicBezTo>
                      <a:pt x="351" y="124"/>
                      <a:pt x="347" y="137"/>
                      <a:pt x="336" y="150"/>
                    </a:cubicBezTo>
                    <a:cubicBezTo>
                      <a:pt x="325" y="162"/>
                      <a:pt x="311" y="162"/>
                      <a:pt x="316" y="168"/>
                    </a:cubicBezTo>
                    <a:cubicBezTo>
                      <a:pt x="321" y="174"/>
                      <a:pt x="305" y="177"/>
                      <a:pt x="302" y="188"/>
                    </a:cubicBezTo>
                    <a:cubicBezTo>
                      <a:pt x="299" y="198"/>
                      <a:pt x="277" y="202"/>
                      <a:pt x="263" y="213"/>
                    </a:cubicBezTo>
                    <a:cubicBezTo>
                      <a:pt x="248" y="224"/>
                      <a:pt x="265" y="225"/>
                      <a:pt x="274" y="214"/>
                    </a:cubicBezTo>
                    <a:cubicBezTo>
                      <a:pt x="282" y="204"/>
                      <a:pt x="285" y="210"/>
                      <a:pt x="297" y="201"/>
                    </a:cubicBezTo>
                    <a:cubicBezTo>
                      <a:pt x="310" y="191"/>
                      <a:pt x="324" y="183"/>
                      <a:pt x="329" y="187"/>
                    </a:cubicBezTo>
                    <a:cubicBezTo>
                      <a:pt x="333" y="191"/>
                      <a:pt x="342" y="194"/>
                      <a:pt x="348" y="184"/>
                    </a:cubicBezTo>
                    <a:cubicBezTo>
                      <a:pt x="354" y="174"/>
                      <a:pt x="362" y="176"/>
                      <a:pt x="368" y="182"/>
                    </a:cubicBezTo>
                    <a:cubicBezTo>
                      <a:pt x="374" y="188"/>
                      <a:pt x="357" y="193"/>
                      <a:pt x="365" y="202"/>
                    </a:cubicBezTo>
                    <a:cubicBezTo>
                      <a:pt x="372" y="211"/>
                      <a:pt x="356" y="216"/>
                      <a:pt x="356" y="208"/>
                    </a:cubicBezTo>
                    <a:cubicBezTo>
                      <a:pt x="356" y="201"/>
                      <a:pt x="346" y="194"/>
                      <a:pt x="343" y="201"/>
                    </a:cubicBezTo>
                    <a:cubicBezTo>
                      <a:pt x="340" y="208"/>
                      <a:pt x="334" y="216"/>
                      <a:pt x="328" y="217"/>
                    </a:cubicBezTo>
                    <a:cubicBezTo>
                      <a:pt x="322" y="217"/>
                      <a:pt x="315" y="230"/>
                      <a:pt x="315" y="244"/>
                    </a:cubicBezTo>
                    <a:cubicBezTo>
                      <a:pt x="315" y="257"/>
                      <a:pt x="304" y="244"/>
                      <a:pt x="303" y="255"/>
                    </a:cubicBezTo>
                    <a:cubicBezTo>
                      <a:pt x="302" y="267"/>
                      <a:pt x="287" y="287"/>
                      <a:pt x="274" y="302"/>
                    </a:cubicBezTo>
                    <a:cubicBezTo>
                      <a:pt x="260" y="317"/>
                      <a:pt x="273" y="320"/>
                      <a:pt x="268" y="330"/>
                    </a:cubicBezTo>
                    <a:cubicBezTo>
                      <a:pt x="264" y="339"/>
                      <a:pt x="248" y="331"/>
                      <a:pt x="243" y="335"/>
                    </a:cubicBezTo>
                    <a:cubicBezTo>
                      <a:pt x="238" y="339"/>
                      <a:pt x="246" y="362"/>
                      <a:pt x="239" y="369"/>
                    </a:cubicBezTo>
                    <a:cubicBezTo>
                      <a:pt x="232" y="376"/>
                      <a:pt x="239" y="386"/>
                      <a:pt x="239" y="394"/>
                    </a:cubicBezTo>
                    <a:cubicBezTo>
                      <a:pt x="239" y="403"/>
                      <a:pt x="220" y="389"/>
                      <a:pt x="219" y="398"/>
                    </a:cubicBezTo>
                    <a:cubicBezTo>
                      <a:pt x="217" y="406"/>
                      <a:pt x="201" y="404"/>
                      <a:pt x="196" y="406"/>
                    </a:cubicBezTo>
                    <a:cubicBezTo>
                      <a:pt x="192" y="408"/>
                      <a:pt x="206" y="421"/>
                      <a:pt x="215" y="429"/>
                    </a:cubicBezTo>
                    <a:cubicBezTo>
                      <a:pt x="223" y="437"/>
                      <a:pt x="206" y="443"/>
                      <a:pt x="205" y="434"/>
                    </a:cubicBezTo>
                    <a:cubicBezTo>
                      <a:pt x="203" y="429"/>
                      <a:pt x="199" y="432"/>
                      <a:pt x="193" y="436"/>
                    </a:cubicBezTo>
                    <a:cubicBezTo>
                      <a:pt x="193" y="440"/>
                      <a:pt x="192" y="444"/>
                      <a:pt x="191" y="447"/>
                    </a:cubicBezTo>
                    <a:cubicBezTo>
                      <a:pt x="177" y="483"/>
                      <a:pt x="153" y="504"/>
                      <a:pt x="119" y="519"/>
                    </a:cubicBezTo>
                    <a:cubicBezTo>
                      <a:pt x="110" y="523"/>
                      <a:pt x="102" y="524"/>
                      <a:pt x="95" y="522"/>
                    </a:cubicBezTo>
                    <a:cubicBezTo>
                      <a:pt x="91" y="523"/>
                      <a:pt x="88" y="524"/>
                      <a:pt x="84" y="524"/>
                    </a:cubicBezTo>
                    <a:cubicBezTo>
                      <a:pt x="82" y="528"/>
                      <a:pt x="79" y="532"/>
                      <a:pt x="75" y="535"/>
                    </a:cubicBezTo>
                    <a:cubicBezTo>
                      <a:pt x="76" y="536"/>
                      <a:pt x="76" y="537"/>
                      <a:pt x="76" y="538"/>
                    </a:cubicBezTo>
                    <a:cubicBezTo>
                      <a:pt x="80" y="540"/>
                      <a:pt x="86" y="542"/>
                      <a:pt x="88" y="545"/>
                    </a:cubicBezTo>
                    <a:cubicBezTo>
                      <a:pt x="89" y="549"/>
                      <a:pt x="83" y="549"/>
                      <a:pt x="76" y="548"/>
                    </a:cubicBezTo>
                    <a:cubicBezTo>
                      <a:pt x="75" y="556"/>
                      <a:pt x="72" y="563"/>
                      <a:pt x="66" y="568"/>
                    </a:cubicBezTo>
                    <a:cubicBezTo>
                      <a:pt x="54" y="580"/>
                      <a:pt x="40" y="588"/>
                      <a:pt x="25" y="592"/>
                    </a:cubicBezTo>
                    <a:cubicBezTo>
                      <a:pt x="30" y="599"/>
                      <a:pt x="33" y="609"/>
                      <a:pt x="30" y="621"/>
                    </a:cubicBezTo>
                    <a:cubicBezTo>
                      <a:pt x="26" y="634"/>
                      <a:pt x="23" y="647"/>
                      <a:pt x="16" y="659"/>
                    </a:cubicBezTo>
                    <a:cubicBezTo>
                      <a:pt x="13" y="663"/>
                      <a:pt x="9" y="667"/>
                      <a:pt x="5" y="670"/>
                    </a:cubicBezTo>
                    <a:cubicBezTo>
                      <a:pt x="3" y="673"/>
                      <a:pt x="0" y="676"/>
                      <a:pt x="4" y="683"/>
                    </a:cubicBezTo>
                    <a:cubicBezTo>
                      <a:pt x="12" y="696"/>
                      <a:pt x="18" y="680"/>
                      <a:pt x="21" y="689"/>
                    </a:cubicBezTo>
                    <a:cubicBezTo>
                      <a:pt x="24" y="698"/>
                      <a:pt x="33" y="690"/>
                      <a:pt x="44" y="679"/>
                    </a:cubicBezTo>
                    <a:cubicBezTo>
                      <a:pt x="54" y="668"/>
                      <a:pt x="58" y="691"/>
                      <a:pt x="49" y="691"/>
                    </a:cubicBezTo>
                    <a:cubicBezTo>
                      <a:pt x="41" y="690"/>
                      <a:pt x="31" y="696"/>
                      <a:pt x="33" y="706"/>
                    </a:cubicBezTo>
                    <a:cubicBezTo>
                      <a:pt x="35" y="716"/>
                      <a:pt x="20" y="714"/>
                      <a:pt x="20" y="702"/>
                    </a:cubicBezTo>
                    <a:cubicBezTo>
                      <a:pt x="20" y="690"/>
                      <a:pt x="2" y="704"/>
                      <a:pt x="9" y="713"/>
                    </a:cubicBezTo>
                    <a:cubicBezTo>
                      <a:pt x="16" y="722"/>
                      <a:pt x="7" y="727"/>
                      <a:pt x="7" y="735"/>
                    </a:cubicBezTo>
                    <a:cubicBezTo>
                      <a:pt x="7" y="744"/>
                      <a:pt x="20" y="742"/>
                      <a:pt x="25" y="733"/>
                    </a:cubicBezTo>
                    <a:cubicBezTo>
                      <a:pt x="30" y="723"/>
                      <a:pt x="39" y="725"/>
                      <a:pt x="42" y="735"/>
                    </a:cubicBezTo>
                    <a:cubicBezTo>
                      <a:pt x="45" y="744"/>
                      <a:pt x="34" y="737"/>
                      <a:pt x="34" y="750"/>
                    </a:cubicBezTo>
                    <a:cubicBezTo>
                      <a:pt x="34" y="761"/>
                      <a:pt x="28" y="754"/>
                      <a:pt x="23" y="758"/>
                    </a:cubicBezTo>
                    <a:cubicBezTo>
                      <a:pt x="26" y="761"/>
                      <a:pt x="28" y="764"/>
                      <a:pt x="31" y="767"/>
                    </a:cubicBezTo>
                    <a:cubicBezTo>
                      <a:pt x="31" y="767"/>
                      <a:pt x="31" y="767"/>
                      <a:pt x="31" y="767"/>
                    </a:cubicBezTo>
                    <a:cubicBezTo>
                      <a:pt x="28" y="763"/>
                      <a:pt x="30" y="766"/>
                      <a:pt x="32" y="768"/>
                    </a:cubicBezTo>
                    <a:cubicBezTo>
                      <a:pt x="35" y="769"/>
                      <a:pt x="37" y="771"/>
                      <a:pt x="40" y="773"/>
                    </a:cubicBezTo>
                    <a:cubicBezTo>
                      <a:pt x="48" y="777"/>
                      <a:pt x="56" y="783"/>
                      <a:pt x="63" y="790"/>
                    </a:cubicBezTo>
                    <a:cubicBezTo>
                      <a:pt x="66" y="793"/>
                      <a:pt x="68" y="797"/>
                      <a:pt x="70" y="800"/>
                    </a:cubicBezTo>
                    <a:cubicBezTo>
                      <a:pt x="75" y="803"/>
                      <a:pt x="82" y="805"/>
                      <a:pt x="92" y="804"/>
                    </a:cubicBezTo>
                    <a:cubicBezTo>
                      <a:pt x="111" y="800"/>
                      <a:pt x="147" y="760"/>
                      <a:pt x="152" y="752"/>
                    </a:cubicBezTo>
                    <a:cubicBezTo>
                      <a:pt x="157" y="745"/>
                      <a:pt x="167" y="754"/>
                      <a:pt x="174" y="747"/>
                    </a:cubicBezTo>
                    <a:cubicBezTo>
                      <a:pt x="181" y="740"/>
                      <a:pt x="177" y="723"/>
                      <a:pt x="182" y="720"/>
                    </a:cubicBezTo>
                    <a:cubicBezTo>
                      <a:pt x="187" y="717"/>
                      <a:pt x="190" y="738"/>
                      <a:pt x="195" y="740"/>
                    </a:cubicBezTo>
                    <a:cubicBezTo>
                      <a:pt x="199" y="742"/>
                      <a:pt x="202" y="746"/>
                      <a:pt x="203" y="757"/>
                    </a:cubicBezTo>
                    <a:cubicBezTo>
                      <a:pt x="206" y="757"/>
                      <a:pt x="210" y="757"/>
                      <a:pt x="213" y="759"/>
                    </a:cubicBezTo>
                    <a:cubicBezTo>
                      <a:pt x="219" y="764"/>
                      <a:pt x="220" y="741"/>
                      <a:pt x="220" y="734"/>
                    </a:cubicBezTo>
                    <a:cubicBezTo>
                      <a:pt x="220" y="727"/>
                      <a:pt x="226" y="713"/>
                      <a:pt x="225" y="704"/>
                    </a:cubicBezTo>
                    <a:cubicBezTo>
                      <a:pt x="223" y="695"/>
                      <a:pt x="243" y="702"/>
                      <a:pt x="246" y="695"/>
                    </a:cubicBezTo>
                    <a:cubicBezTo>
                      <a:pt x="249" y="688"/>
                      <a:pt x="251" y="663"/>
                      <a:pt x="245" y="660"/>
                    </a:cubicBezTo>
                    <a:cubicBezTo>
                      <a:pt x="239" y="656"/>
                      <a:pt x="237" y="642"/>
                      <a:pt x="243" y="642"/>
                    </a:cubicBezTo>
                    <a:cubicBezTo>
                      <a:pt x="249" y="642"/>
                      <a:pt x="257" y="637"/>
                      <a:pt x="256" y="622"/>
                    </a:cubicBezTo>
                    <a:cubicBezTo>
                      <a:pt x="254" y="608"/>
                      <a:pt x="236" y="610"/>
                      <a:pt x="234" y="596"/>
                    </a:cubicBezTo>
                    <a:cubicBezTo>
                      <a:pt x="233" y="582"/>
                      <a:pt x="243" y="578"/>
                      <a:pt x="236" y="560"/>
                    </a:cubicBezTo>
                    <a:cubicBezTo>
                      <a:pt x="228" y="543"/>
                      <a:pt x="239" y="532"/>
                      <a:pt x="236" y="523"/>
                    </a:cubicBezTo>
                    <a:cubicBezTo>
                      <a:pt x="233" y="514"/>
                      <a:pt x="230" y="504"/>
                      <a:pt x="239" y="486"/>
                    </a:cubicBezTo>
                    <a:cubicBezTo>
                      <a:pt x="248" y="468"/>
                      <a:pt x="265" y="459"/>
                      <a:pt x="271" y="461"/>
                    </a:cubicBezTo>
                    <a:cubicBezTo>
                      <a:pt x="277" y="463"/>
                      <a:pt x="288" y="470"/>
                      <a:pt x="292" y="459"/>
                    </a:cubicBezTo>
                    <a:cubicBezTo>
                      <a:pt x="297" y="449"/>
                      <a:pt x="297" y="440"/>
                      <a:pt x="292" y="438"/>
                    </a:cubicBezTo>
                    <a:cubicBezTo>
                      <a:pt x="288" y="436"/>
                      <a:pt x="275" y="433"/>
                      <a:pt x="285" y="418"/>
                    </a:cubicBezTo>
                    <a:cubicBezTo>
                      <a:pt x="294" y="404"/>
                      <a:pt x="304" y="386"/>
                      <a:pt x="306" y="371"/>
                    </a:cubicBezTo>
                    <a:cubicBezTo>
                      <a:pt x="308" y="355"/>
                      <a:pt x="303" y="342"/>
                      <a:pt x="308" y="337"/>
                    </a:cubicBezTo>
                    <a:cubicBezTo>
                      <a:pt x="312" y="331"/>
                      <a:pt x="323" y="337"/>
                      <a:pt x="332" y="330"/>
                    </a:cubicBezTo>
                    <a:cubicBezTo>
                      <a:pt x="341" y="323"/>
                      <a:pt x="333" y="314"/>
                      <a:pt x="338" y="308"/>
                    </a:cubicBezTo>
                    <a:cubicBezTo>
                      <a:pt x="343" y="303"/>
                      <a:pt x="349" y="285"/>
                      <a:pt x="355" y="280"/>
                    </a:cubicBezTo>
                    <a:cubicBezTo>
                      <a:pt x="361" y="275"/>
                      <a:pt x="367" y="268"/>
                      <a:pt x="363" y="261"/>
                    </a:cubicBezTo>
                    <a:cubicBezTo>
                      <a:pt x="358" y="253"/>
                      <a:pt x="372" y="246"/>
                      <a:pt x="372" y="234"/>
                    </a:cubicBezTo>
                    <a:cubicBezTo>
                      <a:pt x="372" y="222"/>
                      <a:pt x="387" y="213"/>
                      <a:pt x="396" y="213"/>
                    </a:cubicBezTo>
                    <a:cubicBezTo>
                      <a:pt x="405" y="213"/>
                      <a:pt x="421" y="213"/>
                      <a:pt x="421" y="202"/>
                    </a:cubicBezTo>
                    <a:cubicBezTo>
                      <a:pt x="421" y="191"/>
                      <a:pt x="414" y="168"/>
                      <a:pt x="428" y="175"/>
                    </a:cubicBezTo>
                    <a:cubicBezTo>
                      <a:pt x="442" y="183"/>
                      <a:pt x="453" y="174"/>
                      <a:pt x="462" y="183"/>
                    </a:cubicBezTo>
                    <a:cubicBezTo>
                      <a:pt x="471" y="191"/>
                      <a:pt x="483" y="190"/>
                      <a:pt x="483" y="175"/>
                    </a:cubicBezTo>
                    <a:cubicBezTo>
                      <a:pt x="483" y="161"/>
                      <a:pt x="488" y="138"/>
                      <a:pt x="502" y="147"/>
                    </a:cubicBezTo>
                    <a:cubicBezTo>
                      <a:pt x="503" y="148"/>
                      <a:pt x="504" y="149"/>
                      <a:pt x="505" y="149"/>
                    </a:cubicBezTo>
                    <a:cubicBezTo>
                      <a:pt x="509" y="137"/>
                      <a:pt x="518" y="130"/>
                      <a:pt x="526" y="131"/>
                    </a:cubicBezTo>
                    <a:cubicBezTo>
                      <a:pt x="538" y="133"/>
                      <a:pt x="546" y="158"/>
                      <a:pt x="561" y="161"/>
                    </a:cubicBezTo>
                    <a:cubicBezTo>
                      <a:pt x="577" y="165"/>
                      <a:pt x="592" y="172"/>
                      <a:pt x="596" y="163"/>
                    </a:cubicBezTo>
                    <a:cubicBezTo>
                      <a:pt x="601" y="154"/>
                      <a:pt x="612" y="168"/>
                      <a:pt x="621" y="165"/>
                    </a:cubicBezTo>
                    <a:cubicBezTo>
                      <a:pt x="630" y="161"/>
                      <a:pt x="630" y="184"/>
                      <a:pt x="639" y="170"/>
                    </a:cubicBezTo>
                    <a:cubicBezTo>
                      <a:pt x="648" y="156"/>
                      <a:pt x="638" y="147"/>
                      <a:pt x="653" y="149"/>
                    </a:cubicBezTo>
                    <a:cubicBezTo>
                      <a:pt x="668" y="151"/>
                      <a:pt x="659" y="129"/>
                      <a:pt x="659" y="117"/>
                    </a:cubicBezTo>
                    <a:cubicBezTo>
                      <a:pt x="659" y="105"/>
                      <a:pt x="679" y="103"/>
                      <a:pt x="679" y="92"/>
                    </a:cubicBezTo>
                    <a:cubicBezTo>
                      <a:pt x="679" y="81"/>
                      <a:pt x="706" y="90"/>
                      <a:pt x="711" y="83"/>
                    </a:cubicBezTo>
                    <a:cubicBezTo>
                      <a:pt x="716" y="76"/>
                      <a:pt x="731" y="71"/>
                      <a:pt x="737" y="83"/>
                    </a:cubicBezTo>
                    <a:cubicBezTo>
                      <a:pt x="743" y="96"/>
                      <a:pt x="769" y="99"/>
                      <a:pt x="771" y="110"/>
                    </a:cubicBezTo>
                    <a:cubicBezTo>
                      <a:pt x="771" y="115"/>
                      <a:pt x="771" y="123"/>
                      <a:pt x="771" y="131"/>
                    </a:cubicBezTo>
                    <a:cubicBezTo>
                      <a:pt x="775" y="126"/>
                      <a:pt x="780" y="122"/>
                      <a:pt x="785" y="122"/>
                    </a:cubicBezTo>
                    <a:cubicBezTo>
                      <a:pt x="795" y="122"/>
                      <a:pt x="803" y="106"/>
                      <a:pt x="812" y="108"/>
                    </a:cubicBezTo>
                    <a:cubicBezTo>
                      <a:pt x="819" y="110"/>
                      <a:pt x="826" y="108"/>
                      <a:pt x="828" y="94"/>
                    </a:cubicBezTo>
                    <a:cubicBezTo>
                      <a:pt x="821" y="89"/>
                      <a:pt x="806" y="88"/>
                      <a:pt x="804" y="96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BA4D8298-F012-442B-9321-F81146838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5200" y="3062287"/>
                <a:ext cx="34925" cy="61913"/>
              </a:xfrm>
              <a:custGeom>
                <a:avLst/>
                <a:gdLst>
                  <a:gd name="T0" fmla="*/ 29 w 62"/>
                  <a:gd name="T1" fmla="*/ 10 h 114"/>
                  <a:gd name="T2" fmla="*/ 5 w 62"/>
                  <a:gd name="T3" fmla="*/ 17 h 114"/>
                  <a:gd name="T4" fmla="*/ 17 w 62"/>
                  <a:gd name="T5" fmla="*/ 65 h 114"/>
                  <a:gd name="T6" fmla="*/ 30 w 62"/>
                  <a:gd name="T7" fmla="*/ 101 h 114"/>
                  <a:gd name="T8" fmla="*/ 53 w 62"/>
                  <a:gd name="T9" fmla="*/ 85 h 114"/>
                  <a:gd name="T10" fmla="*/ 58 w 62"/>
                  <a:gd name="T11" fmla="*/ 24 h 114"/>
                  <a:gd name="T12" fmla="*/ 29 w 62"/>
                  <a:gd name="T13" fmla="*/ 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14">
                    <a:moveTo>
                      <a:pt x="29" y="10"/>
                    </a:moveTo>
                    <a:cubicBezTo>
                      <a:pt x="18" y="21"/>
                      <a:pt x="10" y="9"/>
                      <a:pt x="5" y="17"/>
                    </a:cubicBezTo>
                    <a:cubicBezTo>
                      <a:pt x="0" y="28"/>
                      <a:pt x="21" y="44"/>
                      <a:pt x="17" y="65"/>
                    </a:cubicBezTo>
                    <a:cubicBezTo>
                      <a:pt x="13" y="87"/>
                      <a:pt x="20" y="114"/>
                      <a:pt x="30" y="101"/>
                    </a:cubicBezTo>
                    <a:cubicBezTo>
                      <a:pt x="41" y="88"/>
                      <a:pt x="47" y="94"/>
                      <a:pt x="53" y="85"/>
                    </a:cubicBezTo>
                    <a:cubicBezTo>
                      <a:pt x="59" y="76"/>
                      <a:pt x="54" y="41"/>
                      <a:pt x="58" y="24"/>
                    </a:cubicBezTo>
                    <a:cubicBezTo>
                      <a:pt x="62" y="8"/>
                      <a:pt x="39" y="0"/>
                      <a:pt x="29" y="1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" name="Freeform 266">
                <a:extLst>
                  <a:ext uri="{FF2B5EF4-FFF2-40B4-BE49-F238E27FC236}">
                    <a16:creationId xmlns:a16="http://schemas.microsoft.com/office/drawing/2014/main" id="{79668980-1743-4AE7-BB66-3F797A8F8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163" y="3132137"/>
                <a:ext cx="50800" cy="38100"/>
              </a:xfrm>
              <a:custGeom>
                <a:avLst/>
                <a:gdLst>
                  <a:gd name="T0" fmla="*/ 66 w 93"/>
                  <a:gd name="T1" fmla="*/ 6 h 69"/>
                  <a:gd name="T2" fmla="*/ 27 w 93"/>
                  <a:gd name="T3" fmla="*/ 6 h 69"/>
                  <a:gd name="T4" fmla="*/ 0 w 93"/>
                  <a:gd name="T5" fmla="*/ 17 h 69"/>
                  <a:gd name="T6" fmla="*/ 1 w 93"/>
                  <a:gd name="T7" fmla="*/ 18 h 69"/>
                  <a:gd name="T8" fmla="*/ 16 w 93"/>
                  <a:gd name="T9" fmla="*/ 35 h 69"/>
                  <a:gd name="T10" fmla="*/ 33 w 93"/>
                  <a:gd name="T11" fmla="*/ 42 h 69"/>
                  <a:gd name="T12" fmla="*/ 70 w 93"/>
                  <a:gd name="T13" fmla="*/ 68 h 69"/>
                  <a:gd name="T14" fmla="*/ 78 w 93"/>
                  <a:gd name="T15" fmla="*/ 43 h 69"/>
                  <a:gd name="T16" fmla="*/ 91 w 93"/>
                  <a:gd name="T17" fmla="*/ 8 h 69"/>
                  <a:gd name="T18" fmla="*/ 66 w 93"/>
                  <a:gd name="T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69">
                    <a:moveTo>
                      <a:pt x="66" y="6"/>
                    </a:moveTo>
                    <a:cubicBezTo>
                      <a:pt x="46" y="11"/>
                      <a:pt x="38" y="12"/>
                      <a:pt x="27" y="6"/>
                    </a:cubicBezTo>
                    <a:cubicBezTo>
                      <a:pt x="17" y="0"/>
                      <a:pt x="1" y="9"/>
                      <a:pt x="0" y="17"/>
                    </a:cubicBezTo>
                    <a:cubicBezTo>
                      <a:pt x="0" y="17"/>
                      <a:pt x="1" y="18"/>
                      <a:pt x="1" y="18"/>
                    </a:cubicBezTo>
                    <a:cubicBezTo>
                      <a:pt x="9" y="23"/>
                      <a:pt x="13" y="29"/>
                      <a:pt x="16" y="35"/>
                    </a:cubicBezTo>
                    <a:cubicBezTo>
                      <a:pt x="20" y="37"/>
                      <a:pt x="26" y="40"/>
                      <a:pt x="33" y="42"/>
                    </a:cubicBezTo>
                    <a:cubicBezTo>
                      <a:pt x="57" y="49"/>
                      <a:pt x="60" y="68"/>
                      <a:pt x="70" y="68"/>
                    </a:cubicBezTo>
                    <a:cubicBezTo>
                      <a:pt x="80" y="69"/>
                      <a:pt x="80" y="58"/>
                      <a:pt x="78" y="43"/>
                    </a:cubicBezTo>
                    <a:cubicBezTo>
                      <a:pt x="76" y="28"/>
                      <a:pt x="90" y="11"/>
                      <a:pt x="91" y="8"/>
                    </a:cubicBezTo>
                    <a:cubicBezTo>
                      <a:pt x="93" y="5"/>
                      <a:pt x="85" y="1"/>
                      <a:pt x="66" y="6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" name="Freeform 269">
                <a:extLst>
                  <a:ext uri="{FF2B5EF4-FFF2-40B4-BE49-F238E27FC236}">
                    <a16:creationId xmlns:a16="http://schemas.microsoft.com/office/drawing/2014/main" id="{E3E95346-1A72-4762-AF4B-CBE16513F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1862" y="2703511"/>
                <a:ext cx="157163" cy="206375"/>
              </a:xfrm>
              <a:custGeom>
                <a:avLst/>
                <a:gdLst>
                  <a:gd name="T0" fmla="*/ 37 w 288"/>
                  <a:gd name="T1" fmla="*/ 98 h 379"/>
                  <a:gd name="T2" fmla="*/ 21 w 288"/>
                  <a:gd name="T3" fmla="*/ 115 h 379"/>
                  <a:gd name="T4" fmla="*/ 31 w 288"/>
                  <a:gd name="T5" fmla="*/ 135 h 379"/>
                  <a:gd name="T6" fmla="*/ 24 w 288"/>
                  <a:gd name="T7" fmla="*/ 148 h 379"/>
                  <a:gd name="T8" fmla="*/ 6 w 288"/>
                  <a:gd name="T9" fmla="*/ 157 h 379"/>
                  <a:gd name="T10" fmla="*/ 5 w 288"/>
                  <a:gd name="T11" fmla="*/ 175 h 379"/>
                  <a:gd name="T12" fmla="*/ 1 w 288"/>
                  <a:gd name="T13" fmla="*/ 205 h 379"/>
                  <a:gd name="T14" fmla="*/ 9 w 288"/>
                  <a:gd name="T15" fmla="*/ 228 h 379"/>
                  <a:gd name="T16" fmla="*/ 3 w 288"/>
                  <a:gd name="T17" fmla="*/ 242 h 379"/>
                  <a:gd name="T18" fmla="*/ 13 w 288"/>
                  <a:gd name="T19" fmla="*/ 273 h 379"/>
                  <a:gd name="T20" fmla="*/ 20 w 288"/>
                  <a:gd name="T21" fmla="*/ 278 h 379"/>
                  <a:gd name="T22" fmla="*/ 41 w 288"/>
                  <a:gd name="T23" fmla="*/ 289 h 379"/>
                  <a:gd name="T24" fmla="*/ 58 w 288"/>
                  <a:gd name="T25" fmla="*/ 296 h 379"/>
                  <a:gd name="T26" fmla="*/ 64 w 288"/>
                  <a:gd name="T27" fmla="*/ 308 h 379"/>
                  <a:gd name="T28" fmla="*/ 51 w 288"/>
                  <a:gd name="T29" fmla="*/ 339 h 379"/>
                  <a:gd name="T30" fmla="*/ 49 w 288"/>
                  <a:gd name="T31" fmla="*/ 362 h 379"/>
                  <a:gd name="T32" fmla="*/ 76 w 288"/>
                  <a:gd name="T33" fmla="*/ 361 h 379"/>
                  <a:gd name="T34" fmla="*/ 98 w 288"/>
                  <a:gd name="T35" fmla="*/ 359 h 379"/>
                  <a:gd name="T36" fmla="*/ 116 w 288"/>
                  <a:gd name="T37" fmla="*/ 369 h 379"/>
                  <a:gd name="T38" fmla="*/ 120 w 288"/>
                  <a:gd name="T39" fmla="*/ 365 h 379"/>
                  <a:gd name="T40" fmla="*/ 138 w 288"/>
                  <a:gd name="T41" fmla="*/ 370 h 379"/>
                  <a:gd name="T42" fmla="*/ 158 w 288"/>
                  <a:gd name="T43" fmla="*/ 367 h 379"/>
                  <a:gd name="T44" fmla="*/ 176 w 288"/>
                  <a:gd name="T45" fmla="*/ 365 h 379"/>
                  <a:gd name="T46" fmla="*/ 209 w 288"/>
                  <a:gd name="T47" fmla="*/ 358 h 379"/>
                  <a:gd name="T48" fmla="*/ 222 w 288"/>
                  <a:gd name="T49" fmla="*/ 347 h 379"/>
                  <a:gd name="T50" fmla="*/ 235 w 288"/>
                  <a:gd name="T51" fmla="*/ 324 h 379"/>
                  <a:gd name="T52" fmla="*/ 253 w 288"/>
                  <a:gd name="T53" fmla="*/ 308 h 379"/>
                  <a:gd name="T54" fmla="*/ 219 w 288"/>
                  <a:gd name="T55" fmla="*/ 279 h 379"/>
                  <a:gd name="T56" fmla="*/ 208 w 288"/>
                  <a:gd name="T57" fmla="*/ 247 h 379"/>
                  <a:gd name="T58" fmla="*/ 206 w 288"/>
                  <a:gd name="T59" fmla="*/ 227 h 379"/>
                  <a:gd name="T60" fmla="*/ 240 w 288"/>
                  <a:gd name="T61" fmla="*/ 212 h 379"/>
                  <a:gd name="T62" fmla="*/ 266 w 288"/>
                  <a:gd name="T63" fmla="*/ 198 h 379"/>
                  <a:gd name="T64" fmla="*/ 283 w 288"/>
                  <a:gd name="T65" fmla="*/ 197 h 379"/>
                  <a:gd name="T66" fmla="*/ 284 w 288"/>
                  <a:gd name="T67" fmla="*/ 177 h 379"/>
                  <a:gd name="T68" fmla="*/ 276 w 288"/>
                  <a:gd name="T69" fmla="*/ 147 h 379"/>
                  <a:gd name="T70" fmla="*/ 272 w 288"/>
                  <a:gd name="T71" fmla="*/ 127 h 379"/>
                  <a:gd name="T72" fmla="*/ 265 w 288"/>
                  <a:gd name="T73" fmla="*/ 109 h 379"/>
                  <a:gd name="T74" fmla="*/ 263 w 288"/>
                  <a:gd name="T75" fmla="*/ 94 h 379"/>
                  <a:gd name="T76" fmla="*/ 263 w 288"/>
                  <a:gd name="T77" fmla="*/ 55 h 379"/>
                  <a:gd name="T78" fmla="*/ 263 w 288"/>
                  <a:gd name="T79" fmla="*/ 51 h 379"/>
                  <a:gd name="T80" fmla="*/ 260 w 288"/>
                  <a:gd name="T81" fmla="*/ 46 h 379"/>
                  <a:gd name="T82" fmla="*/ 241 w 288"/>
                  <a:gd name="T83" fmla="*/ 34 h 379"/>
                  <a:gd name="T84" fmla="*/ 244 w 288"/>
                  <a:gd name="T85" fmla="*/ 12 h 379"/>
                  <a:gd name="T86" fmla="*/ 216 w 288"/>
                  <a:gd name="T87" fmla="*/ 21 h 379"/>
                  <a:gd name="T88" fmla="*/ 180 w 288"/>
                  <a:gd name="T89" fmla="*/ 45 h 379"/>
                  <a:gd name="T90" fmla="*/ 163 w 288"/>
                  <a:gd name="T91" fmla="*/ 31 h 379"/>
                  <a:gd name="T92" fmla="*/ 152 w 288"/>
                  <a:gd name="T93" fmla="*/ 24 h 379"/>
                  <a:gd name="T94" fmla="*/ 128 w 288"/>
                  <a:gd name="T95" fmla="*/ 11 h 379"/>
                  <a:gd name="T96" fmla="*/ 126 w 288"/>
                  <a:gd name="T97" fmla="*/ 3 h 379"/>
                  <a:gd name="T98" fmla="*/ 114 w 288"/>
                  <a:gd name="T99" fmla="*/ 3 h 379"/>
                  <a:gd name="T100" fmla="*/ 85 w 288"/>
                  <a:gd name="T101" fmla="*/ 0 h 379"/>
                  <a:gd name="T102" fmla="*/ 90 w 288"/>
                  <a:gd name="T103" fmla="*/ 17 h 379"/>
                  <a:gd name="T104" fmla="*/ 99 w 288"/>
                  <a:gd name="T105" fmla="*/ 49 h 379"/>
                  <a:gd name="T106" fmla="*/ 85 w 288"/>
                  <a:gd name="T107" fmla="*/ 64 h 379"/>
                  <a:gd name="T108" fmla="*/ 61 w 288"/>
                  <a:gd name="T109" fmla="*/ 60 h 379"/>
                  <a:gd name="T110" fmla="*/ 37 w 288"/>
                  <a:gd name="T111" fmla="*/ 65 h 379"/>
                  <a:gd name="T112" fmla="*/ 36 w 288"/>
                  <a:gd name="T113" fmla="*/ 73 h 379"/>
                  <a:gd name="T114" fmla="*/ 37 w 288"/>
                  <a:gd name="T115" fmla="*/ 98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8" h="379">
                    <a:moveTo>
                      <a:pt x="37" y="98"/>
                    </a:moveTo>
                    <a:cubicBezTo>
                      <a:pt x="29" y="111"/>
                      <a:pt x="19" y="112"/>
                      <a:pt x="21" y="115"/>
                    </a:cubicBezTo>
                    <a:cubicBezTo>
                      <a:pt x="23" y="119"/>
                      <a:pt x="34" y="130"/>
                      <a:pt x="31" y="135"/>
                    </a:cubicBezTo>
                    <a:cubicBezTo>
                      <a:pt x="28" y="141"/>
                      <a:pt x="24" y="138"/>
                      <a:pt x="24" y="148"/>
                    </a:cubicBezTo>
                    <a:cubicBezTo>
                      <a:pt x="24" y="157"/>
                      <a:pt x="11" y="157"/>
                      <a:pt x="6" y="157"/>
                    </a:cubicBezTo>
                    <a:cubicBezTo>
                      <a:pt x="2" y="157"/>
                      <a:pt x="7" y="167"/>
                      <a:pt x="5" y="175"/>
                    </a:cubicBezTo>
                    <a:cubicBezTo>
                      <a:pt x="2" y="183"/>
                      <a:pt x="2" y="198"/>
                      <a:pt x="1" y="205"/>
                    </a:cubicBezTo>
                    <a:cubicBezTo>
                      <a:pt x="0" y="212"/>
                      <a:pt x="10" y="223"/>
                      <a:pt x="9" y="228"/>
                    </a:cubicBezTo>
                    <a:cubicBezTo>
                      <a:pt x="8" y="234"/>
                      <a:pt x="1" y="238"/>
                      <a:pt x="3" y="242"/>
                    </a:cubicBezTo>
                    <a:cubicBezTo>
                      <a:pt x="4" y="247"/>
                      <a:pt x="11" y="253"/>
                      <a:pt x="13" y="273"/>
                    </a:cubicBezTo>
                    <a:cubicBezTo>
                      <a:pt x="16" y="274"/>
                      <a:pt x="19" y="276"/>
                      <a:pt x="20" y="278"/>
                    </a:cubicBezTo>
                    <a:cubicBezTo>
                      <a:pt x="24" y="284"/>
                      <a:pt x="31" y="289"/>
                      <a:pt x="41" y="289"/>
                    </a:cubicBezTo>
                    <a:cubicBezTo>
                      <a:pt x="50" y="289"/>
                      <a:pt x="54" y="297"/>
                      <a:pt x="58" y="296"/>
                    </a:cubicBezTo>
                    <a:cubicBezTo>
                      <a:pt x="62" y="295"/>
                      <a:pt x="73" y="299"/>
                      <a:pt x="64" y="308"/>
                    </a:cubicBezTo>
                    <a:cubicBezTo>
                      <a:pt x="55" y="318"/>
                      <a:pt x="54" y="328"/>
                      <a:pt x="51" y="339"/>
                    </a:cubicBezTo>
                    <a:cubicBezTo>
                      <a:pt x="50" y="346"/>
                      <a:pt x="50" y="356"/>
                      <a:pt x="49" y="362"/>
                    </a:cubicBezTo>
                    <a:cubicBezTo>
                      <a:pt x="58" y="363"/>
                      <a:pt x="71" y="363"/>
                      <a:pt x="76" y="361"/>
                    </a:cubicBezTo>
                    <a:cubicBezTo>
                      <a:pt x="83" y="356"/>
                      <a:pt x="88" y="356"/>
                      <a:pt x="98" y="359"/>
                    </a:cubicBezTo>
                    <a:cubicBezTo>
                      <a:pt x="103" y="361"/>
                      <a:pt x="111" y="366"/>
                      <a:pt x="116" y="369"/>
                    </a:cubicBezTo>
                    <a:cubicBezTo>
                      <a:pt x="117" y="367"/>
                      <a:pt x="118" y="365"/>
                      <a:pt x="120" y="365"/>
                    </a:cubicBezTo>
                    <a:cubicBezTo>
                      <a:pt x="126" y="364"/>
                      <a:pt x="134" y="379"/>
                      <a:pt x="138" y="370"/>
                    </a:cubicBezTo>
                    <a:cubicBezTo>
                      <a:pt x="143" y="362"/>
                      <a:pt x="153" y="364"/>
                      <a:pt x="158" y="367"/>
                    </a:cubicBezTo>
                    <a:cubicBezTo>
                      <a:pt x="163" y="370"/>
                      <a:pt x="171" y="372"/>
                      <a:pt x="176" y="365"/>
                    </a:cubicBezTo>
                    <a:cubicBezTo>
                      <a:pt x="182" y="359"/>
                      <a:pt x="204" y="356"/>
                      <a:pt x="209" y="358"/>
                    </a:cubicBezTo>
                    <a:cubicBezTo>
                      <a:pt x="214" y="361"/>
                      <a:pt x="227" y="367"/>
                      <a:pt x="222" y="347"/>
                    </a:cubicBezTo>
                    <a:cubicBezTo>
                      <a:pt x="217" y="327"/>
                      <a:pt x="233" y="332"/>
                      <a:pt x="235" y="324"/>
                    </a:cubicBezTo>
                    <a:cubicBezTo>
                      <a:pt x="237" y="317"/>
                      <a:pt x="255" y="313"/>
                      <a:pt x="253" y="308"/>
                    </a:cubicBezTo>
                    <a:cubicBezTo>
                      <a:pt x="250" y="302"/>
                      <a:pt x="226" y="284"/>
                      <a:pt x="219" y="279"/>
                    </a:cubicBezTo>
                    <a:cubicBezTo>
                      <a:pt x="212" y="273"/>
                      <a:pt x="212" y="255"/>
                      <a:pt x="208" y="247"/>
                    </a:cubicBezTo>
                    <a:cubicBezTo>
                      <a:pt x="205" y="240"/>
                      <a:pt x="197" y="230"/>
                      <a:pt x="206" y="227"/>
                    </a:cubicBezTo>
                    <a:cubicBezTo>
                      <a:pt x="215" y="225"/>
                      <a:pt x="232" y="221"/>
                      <a:pt x="240" y="212"/>
                    </a:cubicBezTo>
                    <a:cubicBezTo>
                      <a:pt x="248" y="204"/>
                      <a:pt x="262" y="203"/>
                      <a:pt x="266" y="198"/>
                    </a:cubicBezTo>
                    <a:cubicBezTo>
                      <a:pt x="270" y="193"/>
                      <a:pt x="280" y="202"/>
                      <a:pt x="283" y="197"/>
                    </a:cubicBezTo>
                    <a:cubicBezTo>
                      <a:pt x="286" y="192"/>
                      <a:pt x="288" y="183"/>
                      <a:pt x="284" y="177"/>
                    </a:cubicBezTo>
                    <a:cubicBezTo>
                      <a:pt x="280" y="171"/>
                      <a:pt x="277" y="161"/>
                      <a:pt x="276" y="147"/>
                    </a:cubicBezTo>
                    <a:cubicBezTo>
                      <a:pt x="275" y="133"/>
                      <a:pt x="272" y="134"/>
                      <a:pt x="272" y="127"/>
                    </a:cubicBezTo>
                    <a:cubicBezTo>
                      <a:pt x="272" y="120"/>
                      <a:pt x="270" y="112"/>
                      <a:pt x="265" y="109"/>
                    </a:cubicBezTo>
                    <a:cubicBezTo>
                      <a:pt x="260" y="106"/>
                      <a:pt x="258" y="103"/>
                      <a:pt x="263" y="94"/>
                    </a:cubicBezTo>
                    <a:cubicBezTo>
                      <a:pt x="268" y="85"/>
                      <a:pt x="265" y="62"/>
                      <a:pt x="263" y="55"/>
                    </a:cubicBezTo>
                    <a:cubicBezTo>
                      <a:pt x="263" y="54"/>
                      <a:pt x="263" y="52"/>
                      <a:pt x="263" y="51"/>
                    </a:cubicBezTo>
                    <a:cubicBezTo>
                      <a:pt x="262" y="50"/>
                      <a:pt x="261" y="48"/>
                      <a:pt x="260" y="46"/>
                    </a:cubicBezTo>
                    <a:cubicBezTo>
                      <a:pt x="259" y="37"/>
                      <a:pt x="254" y="34"/>
                      <a:pt x="241" y="34"/>
                    </a:cubicBezTo>
                    <a:cubicBezTo>
                      <a:pt x="229" y="34"/>
                      <a:pt x="249" y="19"/>
                      <a:pt x="244" y="12"/>
                    </a:cubicBezTo>
                    <a:cubicBezTo>
                      <a:pt x="240" y="5"/>
                      <a:pt x="227" y="26"/>
                      <a:pt x="216" y="21"/>
                    </a:cubicBezTo>
                    <a:cubicBezTo>
                      <a:pt x="204" y="17"/>
                      <a:pt x="190" y="37"/>
                      <a:pt x="180" y="45"/>
                    </a:cubicBezTo>
                    <a:cubicBezTo>
                      <a:pt x="170" y="54"/>
                      <a:pt x="155" y="44"/>
                      <a:pt x="163" y="31"/>
                    </a:cubicBezTo>
                    <a:cubicBezTo>
                      <a:pt x="171" y="18"/>
                      <a:pt x="163" y="19"/>
                      <a:pt x="152" y="24"/>
                    </a:cubicBezTo>
                    <a:cubicBezTo>
                      <a:pt x="140" y="29"/>
                      <a:pt x="126" y="23"/>
                      <a:pt x="128" y="11"/>
                    </a:cubicBezTo>
                    <a:cubicBezTo>
                      <a:pt x="128" y="8"/>
                      <a:pt x="127" y="5"/>
                      <a:pt x="126" y="3"/>
                    </a:cubicBezTo>
                    <a:cubicBezTo>
                      <a:pt x="120" y="3"/>
                      <a:pt x="116" y="4"/>
                      <a:pt x="114" y="3"/>
                    </a:cubicBezTo>
                    <a:cubicBezTo>
                      <a:pt x="109" y="1"/>
                      <a:pt x="97" y="0"/>
                      <a:pt x="85" y="0"/>
                    </a:cubicBezTo>
                    <a:cubicBezTo>
                      <a:pt x="88" y="6"/>
                      <a:pt x="92" y="12"/>
                      <a:pt x="90" y="17"/>
                    </a:cubicBezTo>
                    <a:cubicBezTo>
                      <a:pt x="86" y="27"/>
                      <a:pt x="93" y="35"/>
                      <a:pt x="99" y="49"/>
                    </a:cubicBezTo>
                    <a:cubicBezTo>
                      <a:pt x="105" y="63"/>
                      <a:pt x="85" y="55"/>
                      <a:pt x="85" y="64"/>
                    </a:cubicBezTo>
                    <a:cubicBezTo>
                      <a:pt x="84" y="73"/>
                      <a:pt x="67" y="64"/>
                      <a:pt x="61" y="60"/>
                    </a:cubicBezTo>
                    <a:cubicBezTo>
                      <a:pt x="55" y="57"/>
                      <a:pt x="36" y="59"/>
                      <a:pt x="37" y="65"/>
                    </a:cubicBezTo>
                    <a:cubicBezTo>
                      <a:pt x="37" y="67"/>
                      <a:pt x="37" y="70"/>
                      <a:pt x="36" y="73"/>
                    </a:cubicBezTo>
                    <a:cubicBezTo>
                      <a:pt x="38" y="83"/>
                      <a:pt x="40" y="93"/>
                      <a:pt x="37" y="98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" name="Freeform 270">
                <a:extLst>
                  <a:ext uri="{FF2B5EF4-FFF2-40B4-BE49-F238E27FC236}">
                    <a16:creationId xmlns:a16="http://schemas.microsoft.com/office/drawing/2014/main" id="{A6AA1818-232F-456E-8411-8FE709DE1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187" y="2808286"/>
                <a:ext cx="233363" cy="225425"/>
              </a:xfrm>
              <a:custGeom>
                <a:avLst/>
                <a:gdLst>
                  <a:gd name="T0" fmla="*/ 400 w 429"/>
                  <a:gd name="T1" fmla="*/ 174 h 412"/>
                  <a:gd name="T2" fmla="*/ 420 w 429"/>
                  <a:gd name="T3" fmla="*/ 115 h 412"/>
                  <a:gd name="T4" fmla="*/ 397 w 429"/>
                  <a:gd name="T5" fmla="*/ 96 h 412"/>
                  <a:gd name="T6" fmla="*/ 342 w 429"/>
                  <a:gd name="T7" fmla="*/ 78 h 412"/>
                  <a:gd name="T8" fmla="*/ 317 w 429"/>
                  <a:gd name="T9" fmla="*/ 48 h 412"/>
                  <a:gd name="T10" fmla="*/ 293 w 429"/>
                  <a:gd name="T11" fmla="*/ 44 h 412"/>
                  <a:gd name="T12" fmla="*/ 257 w 429"/>
                  <a:gd name="T13" fmla="*/ 19 h 412"/>
                  <a:gd name="T14" fmla="*/ 241 w 429"/>
                  <a:gd name="T15" fmla="*/ 0 h 412"/>
                  <a:gd name="T16" fmla="*/ 214 w 429"/>
                  <a:gd name="T17" fmla="*/ 32 h 412"/>
                  <a:gd name="T18" fmla="*/ 160 w 429"/>
                  <a:gd name="T19" fmla="*/ 85 h 412"/>
                  <a:gd name="T20" fmla="*/ 101 w 429"/>
                  <a:gd name="T21" fmla="*/ 83 h 412"/>
                  <a:gd name="T22" fmla="*/ 77 w 429"/>
                  <a:gd name="T23" fmla="*/ 121 h 412"/>
                  <a:gd name="T24" fmla="*/ 27 w 429"/>
                  <a:gd name="T25" fmla="*/ 114 h 412"/>
                  <a:gd name="T26" fmla="*/ 10 w 429"/>
                  <a:gd name="T27" fmla="*/ 155 h 412"/>
                  <a:gd name="T28" fmla="*/ 49 w 429"/>
                  <a:gd name="T29" fmla="*/ 162 h 412"/>
                  <a:gd name="T30" fmla="*/ 81 w 429"/>
                  <a:gd name="T31" fmla="*/ 180 h 412"/>
                  <a:gd name="T32" fmla="*/ 92 w 429"/>
                  <a:gd name="T33" fmla="*/ 198 h 412"/>
                  <a:gd name="T34" fmla="*/ 107 w 429"/>
                  <a:gd name="T35" fmla="*/ 224 h 412"/>
                  <a:gd name="T36" fmla="*/ 125 w 429"/>
                  <a:gd name="T37" fmla="*/ 258 h 412"/>
                  <a:gd name="T38" fmla="*/ 131 w 429"/>
                  <a:gd name="T39" fmla="*/ 286 h 412"/>
                  <a:gd name="T40" fmla="*/ 106 w 429"/>
                  <a:gd name="T41" fmla="*/ 370 h 412"/>
                  <a:gd name="T42" fmla="*/ 122 w 429"/>
                  <a:gd name="T43" fmla="*/ 381 h 412"/>
                  <a:gd name="T44" fmla="*/ 179 w 429"/>
                  <a:gd name="T45" fmla="*/ 395 h 412"/>
                  <a:gd name="T46" fmla="*/ 232 w 429"/>
                  <a:gd name="T47" fmla="*/ 410 h 412"/>
                  <a:gd name="T48" fmla="*/ 263 w 429"/>
                  <a:gd name="T49" fmla="*/ 402 h 412"/>
                  <a:gd name="T50" fmla="*/ 349 w 429"/>
                  <a:gd name="T51" fmla="*/ 379 h 412"/>
                  <a:gd name="T52" fmla="*/ 406 w 429"/>
                  <a:gd name="T53" fmla="*/ 350 h 412"/>
                  <a:gd name="T54" fmla="*/ 395 w 429"/>
                  <a:gd name="T55" fmla="*/ 331 h 412"/>
                  <a:gd name="T56" fmla="*/ 378 w 429"/>
                  <a:gd name="T57" fmla="*/ 294 h 412"/>
                  <a:gd name="T58" fmla="*/ 391 w 429"/>
                  <a:gd name="T59" fmla="*/ 270 h 412"/>
                  <a:gd name="T60" fmla="*/ 382 w 429"/>
                  <a:gd name="T61" fmla="*/ 234 h 412"/>
                  <a:gd name="T62" fmla="*/ 363 w 429"/>
                  <a:gd name="T63" fmla="*/ 22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9" h="412">
                    <a:moveTo>
                      <a:pt x="384" y="190"/>
                    </a:moveTo>
                    <a:cubicBezTo>
                      <a:pt x="385" y="182"/>
                      <a:pt x="394" y="174"/>
                      <a:pt x="400" y="174"/>
                    </a:cubicBezTo>
                    <a:cubicBezTo>
                      <a:pt x="407" y="174"/>
                      <a:pt x="405" y="157"/>
                      <a:pt x="407" y="146"/>
                    </a:cubicBezTo>
                    <a:cubicBezTo>
                      <a:pt x="410" y="135"/>
                      <a:pt x="411" y="125"/>
                      <a:pt x="420" y="115"/>
                    </a:cubicBezTo>
                    <a:cubicBezTo>
                      <a:pt x="429" y="106"/>
                      <a:pt x="418" y="102"/>
                      <a:pt x="414" y="103"/>
                    </a:cubicBezTo>
                    <a:cubicBezTo>
                      <a:pt x="410" y="104"/>
                      <a:pt x="406" y="96"/>
                      <a:pt x="397" y="96"/>
                    </a:cubicBezTo>
                    <a:cubicBezTo>
                      <a:pt x="387" y="96"/>
                      <a:pt x="380" y="91"/>
                      <a:pt x="376" y="85"/>
                    </a:cubicBezTo>
                    <a:cubicBezTo>
                      <a:pt x="372" y="78"/>
                      <a:pt x="350" y="76"/>
                      <a:pt x="342" y="78"/>
                    </a:cubicBezTo>
                    <a:cubicBezTo>
                      <a:pt x="335" y="80"/>
                      <a:pt x="333" y="64"/>
                      <a:pt x="326" y="66"/>
                    </a:cubicBezTo>
                    <a:cubicBezTo>
                      <a:pt x="319" y="67"/>
                      <a:pt x="317" y="55"/>
                      <a:pt x="317" y="48"/>
                    </a:cubicBezTo>
                    <a:cubicBezTo>
                      <a:pt x="317" y="42"/>
                      <a:pt x="309" y="53"/>
                      <a:pt x="302" y="57"/>
                    </a:cubicBezTo>
                    <a:cubicBezTo>
                      <a:pt x="296" y="60"/>
                      <a:pt x="294" y="49"/>
                      <a:pt x="293" y="44"/>
                    </a:cubicBezTo>
                    <a:cubicBezTo>
                      <a:pt x="292" y="39"/>
                      <a:pt x="280" y="34"/>
                      <a:pt x="273" y="30"/>
                    </a:cubicBezTo>
                    <a:cubicBezTo>
                      <a:pt x="267" y="26"/>
                      <a:pt x="260" y="13"/>
                      <a:pt x="257" y="19"/>
                    </a:cubicBezTo>
                    <a:cubicBezTo>
                      <a:pt x="254" y="24"/>
                      <a:pt x="246" y="10"/>
                      <a:pt x="245" y="4"/>
                    </a:cubicBezTo>
                    <a:cubicBezTo>
                      <a:pt x="245" y="1"/>
                      <a:pt x="243" y="2"/>
                      <a:pt x="241" y="0"/>
                    </a:cubicBezTo>
                    <a:cubicBezTo>
                      <a:pt x="239" y="0"/>
                      <a:pt x="236" y="0"/>
                      <a:pt x="234" y="0"/>
                    </a:cubicBezTo>
                    <a:cubicBezTo>
                      <a:pt x="223" y="0"/>
                      <a:pt x="213" y="10"/>
                      <a:pt x="214" y="32"/>
                    </a:cubicBezTo>
                    <a:cubicBezTo>
                      <a:pt x="216" y="54"/>
                      <a:pt x="201" y="57"/>
                      <a:pt x="181" y="58"/>
                    </a:cubicBezTo>
                    <a:cubicBezTo>
                      <a:pt x="162" y="60"/>
                      <a:pt x="168" y="78"/>
                      <a:pt x="160" y="85"/>
                    </a:cubicBezTo>
                    <a:cubicBezTo>
                      <a:pt x="152" y="92"/>
                      <a:pt x="124" y="81"/>
                      <a:pt x="120" y="69"/>
                    </a:cubicBezTo>
                    <a:cubicBezTo>
                      <a:pt x="116" y="57"/>
                      <a:pt x="90" y="69"/>
                      <a:pt x="101" y="83"/>
                    </a:cubicBezTo>
                    <a:cubicBezTo>
                      <a:pt x="112" y="97"/>
                      <a:pt x="112" y="117"/>
                      <a:pt x="106" y="123"/>
                    </a:cubicBezTo>
                    <a:cubicBezTo>
                      <a:pt x="99" y="128"/>
                      <a:pt x="86" y="114"/>
                      <a:pt x="77" y="121"/>
                    </a:cubicBezTo>
                    <a:cubicBezTo>
                      <a:pt x="69" y="128"/>
                      <a:pt x="68" y="115"/>
                      <a:pt x="58" y="110"/>
                    </a:cubicBezTo>
                    <a:cubicBezTo>
                      <a:pt x="47" y="106"/>
                      <a:pt x="43" y="116"/>
                      <a:pt x="27" y="114"/>
                    </a:cubicBezTo>
                    <a:cubicBezTo>
                      <a:pt x="10" y="112"/>
                      <a:pt x="0" y="123"/>
                      <a:pt x="7" y="132"/>
                    </a:cubicBezTo>
                    <a:cubicBezTo>
                      <a:pt x="13" y="140"/>
                      <a:pt x="6" y="148"/>
                      <a:pt x="10" y="155"/>
                    </a:cubicBezTo>
                    <a:cubicBezTo>
                      <a:pt x="13" y="159"/>
                      <a:pt x="20" y="160"/>
                      <a:pt x="29" y="162"/>
                    </a:cubicBezTo>
                    <a:cubicBezTo>
                      <a:pt x="35" y="160"/>
                      <a:pt x="43" y="160"/>
                      <a:pt x="49" y="162"/>
                    </a:cubicBezTo>
                    <a:cubicBezTo>
                      <a:pt x="57" y="164"/>
                      <a:pt x="64" y="169"/>
                      <a:pt x="68" y="176"/>
                    </a:cubicBezTo>
                    <a:cubicBezTo>
                      <a:pt x="73" y="177"/>
                      <a:pt x="77" y="176"/>
                      <a:pt x="81" y="180"/>
                    </a:cubicBezTo>
                    <a:cubicBezTo>
                      <a:pt x="89" y="187"/>
                      <a:pt x="91" y="182"/>
                      <a:pt x="92" y="196"/>
                    </a:cubicBezTo>
                    <a:cubicBezTo>
                      <a:pt x="92" y="197"/>
                      <a:pt x="92" y="198"/>
                      <a:pt x="92" y="198"/>
                    </a:cubicBezTo>
                    <a:cubicBezTo>
                      <a:pt x="95" y="201"/>
                      <a:pt x="98" y="204"/>
                      <a:pt x="101" y="209"/>
                    </a:cubicBezTo>
                    <a:cubicBezTo>
                      <a:pt x="103" y="213"/>
                      <a:pt x="105" y="218"/>
                      <a:pt x="107" y="224"/>
                    </a:cubicBezTo>
                    <a:cubicBezTo>
                      <a:pt x="110" y="226"/>
                      <a:pt x="113" y="227"/>
                      <a:pt x="117" y="228"/>
                    </a:cubicBezTo>
                    <a:cubicBezTo>
                      <a:pt x="133" y="233"/>
                      <a:pt x="121" y="245"/>
                      <a:pt x="125" y="258"/>
                    </a:cubicBezTo>
                    <a:cubicBezTo>
                      <a:pt x="127" y="261"/>
                      <a:pt x="127" y="265"/>
                      <a:pt x="126" y="269"/>
                    </a:cubicBezTo>
                    <a:cubicBezTo>
                      <a:pt x="128" y="275"/>
                      <a:pt x="130" y="280"/>
                      <a:pt x="131" y="286"/>
                    </a:cubicBezTo>
                    <a:cubicBezTo>
                      <a:pt x="134" y="300"/>
                      <a:pt x="130" y="315"/>
                      <a:pt x="120" y="323"/>
                    </a:cubicBezTo>
                    <a:cubicBezTo>
                      <a:pt x="117" y="343"/>
                      <a:pt x="111" y="367"/>
                      <a:pt x="106" y="370"/>
                    </a:cubicBezTo>
                    <a:cubicBezTo>
                      <a:pt x="105" y="370"/>
                      <a:pt x="104" y="370"/>
                      <a:pt x="104" y="370"/>
                    </a:cubicBezTo>
                    <a:cubicBezTo>
                      <a:pt x="111" y="374"/>
                      <a:pt x="118" y="378"/>
                      <a:pt x="122" y="381"/>
                    </a:cubicBezTo>
                    <a:cubicBezTo>
                      <a:pt x="129" y="386"/>
                      <a:pt x="144" y="391"/>
                      <a:pt x="153" y="398"/>
                    </a:cubicBezTo>
                    <a:cubicBezTo>
                      <a:pt x="162" y="405"/>
                      <a:pt x="179" y="403"/>
                      <a:pt x="179" y="395"/>
                    </a:cubicBezTo>
                    <a:cubicBezTo>
                      <a:pt x="179" y="387"/>
                      <a:pt x="188" y="393"/>
                      <a:pt x="194" y="399"/>
                    </a:cubicBezTo>
                    <a:cubicBezTo>
                      <a:pt x="199" y="406"/>
                      <a:pt x="221" y="407"/>
                      <a:pt x="232" y="410"/>
                    </a:cubicBezTo>
                    <a:cubicBezTo>
                      <a:pt x="241" y="412"/>
                      <a:pt x="253" y="411"/>
                      <a:pt x="265" y="411"/>
                    </a:cubicBezTo>
                    <a:cubicBezTo>
                      <a:pt x="264" y="408"/>
                      <a:pt x="264" y="405"/>
                      <a:pt x="263" y="402"/>
                    </a:cubicBezTo>
                    <a:cubicBezTo>
                      <a:pt x="257" y="380"/>
                      <a:pt x="274" y="367"/>
                      <a:pt x="290" y="365"/>
                    </a:cubicBezTo>
                    <a:cubicBezTo>
                      <a:pt x="305" y="362"/>
                      <a:pt x="340" y="373"/>
                      <a:pt x="349" y="379"/>
                    </a:cubicBezTo>
                    <a:cubicBezTo>
                      <a:pt x="358" y="386"/>
                      <a:pt x="370" y="384"/>
                      <a:pt x="386" y="365"/>
                    </a:cubicBezTo>
                    <a:cubicBezTo>
                      <a:pt x="394" y="355"/>
                      <a:pt x="400" y="352"/>
                      <a:pt x="406" y="350"/>
                    </a:cubicBezTo>
                    <a:cubicBezTo>
                      <a:pt x="406" y="346"/>
                      <a:pt x="408" y="341"/>
                      <a:pt x="410" y="337"/>
                    </a:cubicBezTo>
                    <a:cubicBezTo>
                      <a:pt x="412" y="331"/>
                      <a:pt x="402" y="332"/>
                      <a:pt x="395" y="331"/>
                    </a:cubicBezTo>
                    <a:cubicBezTo>
                      <a:pt x="387" y="331"/>
                      <a:pt x="382" y="322"/>
                      <a:pt x="387" y="313"/>
                    </a:cubicBezTo>
                    <a:cubicBezTo>
                      <a:pt x="392" y="304"/>
                      <a:pt x="383" y="303"/>
                      <a:pt x="378" y="294"/>
                    </a:cubicBezTo>
                    <a:cubicBezTo>
                      <a:pt x="373" y="285"/>
                      <a:pt x="380" y="288"/>
                      <a:pt x="385" y="285"/>
                    </a:cubicBezTo>
                    <a:cubicBezTo>
                      <a:pt x="389" y="283"/>
                      <a:pt x="395" y="273"/>
                      <a:pt x="391" y="270"/>
                    </a:cubicBezTo>
                    <a:cubicBezTo>
                      <a:pt x="387" y="268"/>
                      <a:pt x="385" y="262"/>
                      <a:pt x="387" y="252"/>
                    </a:cubicBezTo>
                    <a:cubicBezTo>
                      <a:pt x="390" y="242"/>
                      <a:pt x="382" y="241"/>
                      <a:pt x="382" y="234"/>
                    </a:cubicBezTo>
                    <a:cubicBezTo>
                      <a:pt x="382" y="226"/>
                      <a:pt x="374" y="223"/>
                      <a:pt x="367" y="232"/>
                    </a:cubicBezTo>
                    <a:cubicBezTo>
                      <a:pt x="361" y="241"/>
                      <a:pt x="359" y="235"/>
                      <a:pt x="363" y="220"/>
                    </a:cubicBezTo>
                    <a:cubicBezTo>
                      <a:pt x="367" y="205"/>
                      <a:pt x="382" y="198"/>
                      <a:pt x="384" y="19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" name="Freeform 271">
                <a:extLst>
                  <a:ext uri="{FF2B5EF4-FFF2-40B4-BE49-F238E27FC236}">
                    <a16:creationId xmlns:a16="http://schemas.microsoft.com/office/drawing/2014/main" id="{E99597A0-8787-485D-9305-D10F6BD3D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3100" y="2998787"/>
                <a:ext cx="209550" cy="187325"/>
              </a:xfrm>
              <a:custGeom>
                <a:avLst/>
                <a:gdLst>
                  <a:gd name="T0" fmla="*/ 385 w 387"/>
                  <a:gd name="T1" fmla="*/ 61 h 342"/>
                  <a:gd name="T2" fmla="*/ 352 w 387"/>
                  <a:gd name="T3" fmla="*/ 60 h 342"/>
                  <a:gd name="T4" fmla="*/ 314 w 387"/>
                  <a:gd name="T5" fmla="*/ 49 h 342"/>
                  <a:gd name="T6" fmla="*/ 299 w 387"/>
                  <a:gd name="T7" fmla="*/ 45 h 342"/>
                  <a:gd name="T8" fmla="*/ 273 w 387"/>
                  <a:gd name="T9" fmla="*/ 48 h 342"/>
                  <a:gd name="T10" fmla="*/ 242 w 387"/>
                  <a:gd name="T11" fmla="*/ 31 h 342"/>
                  <a:gd name="T12" fmla="*/ 224 w 387"/>
                  <a:gd name="T13" fmla="*/ 20 h 342"/>
                  <a:gd name="T14" fmla="*/ 168 w 387"/>
                  <a:gd name="T15" fmla="*/ 13 h 342"/>
                  <a:gd name="T16" fmla="*/ 62 w 387"/>
                  <a:gd name="T17" fmla="*/ 12 h 342"/>
                  <a:gd name="T18" fmla="*/ 23 w 387"/>
                  <a:gd name="T19" fmla="*/ 0 h 342"/>
                  <a:gd name="T20" fmla="*/ 0 w 387"/>
                  <a:gd name="T21" fmla="*/ 19 h 342"/>
                  <a:gd name="T22" fmla="*/ 2 w 387"/>
                  <a:gd name="T23" fmla="*/ 37 h 342"/>
                  <a:gd name="T24" fmla="*/ 15 w 387"/>
                  <a:gd name="T25" fmla="*/ 52 h 342"/>
                  <a:gd name="T26" fmla="*/ 18 w 387"/>
                  <a:gd name="T27" fmla="*/ 80 h 342"/>
                  <a:gd name="T28" fmla="*/ 17 w 387"/>
                  <a:gd name="T29" fmla="*/ 82 h 342"/>
                  <a:gd name="T30" fmla="*/ 18 w 387"/>
                  <a:gd name="T31" fmla="*/ 85 h 342"/>
                  <a:gd name="T32" fmla="*/ 35 w 387"/>
                  <a:gd name="T33" fmla="*/ 86 h 342"/>
                  <a:gd name="T34" fmla="*/ 47 w 387"/>
                  <a:gd name="T35" fmla="*/ 86 h 342"/>
                  <a:gd name="T36" fmla="*/ 67 w 387"/>
                  <a:gd name="T37" fmla="*/ 90 h 342"/>
                  <a:gd name="T38" fmla="*/ 75 w 387"/>
                  <a:gd name="T39" fmla="*/ 104 h 342"/>
                  <a:gd name="T40" fmla="*/ 54 w 387"/>
                  <a:gd name="T41" fmla="*/ 126 h 342"/>
                  <a:gd name="T42" fmla="*/ 57 w 387"/>
                  <a:gd name="T43" fmla="*/ 161 h 342"/>
                  <a:gd name="T44" fmla="*/ 51 w 387"/>
                  <a:gd name="T45" fmla="*/ 186 h 342"/>
                  <a:gd name="T46" fmla="*/ 43 w 387"/>
                  <a:gd name="T47" fmla="*/ 201 h 342"/>
                  <a:gd name="T48" fmla="*/ 52 w 387"/>
                  <a:gd name="T49" fmla="*/ 221 h 342"/>
                  <a:gd name="T50" fmla="*/ 44 w 387"/>
                  <a:gd name="T51" fmla="*/ 241 h 342"/>
                  <a:gd name="T52" fmla="*/ 51 w 387"/>
                  <a:gd name="T53" fmla="*/ 260 h 342"/>
                  <a:gd name="T54" fmla="*/ 38 w 387"/>
                  <a:gd name="T55" fmla="*/ 283 h 342"/>
                  <a:gd name="T56" fmla="*/ 43 w 387"/>
                  <a:gd name="T57" fmla="*/ 295 h 342"/>
                  <a:gd name="T58" fmla="*/ 60 w 387"/>
                  <a:gd name="T59" fmla="*/ 297 h 342"/>
                  <a:gd name="T60" fmla="*/ 99 w 387"/>
                  <a:gd name="T61" fmla="*/ 340 h 342"/>
                  <a:gd name="T62" fmla="*/ 107 w 387"/>
                  <a:gd name="T63" fmla="*/ 327 h 342"/>
                  <a:gd name="T64" fmla="*/ 125 w 387"/>
                  <a:gd name="T65" fmla="*/ 326 h 342"/>
                  <a:gd name="T66" fmla="*/ 155 w 387"/>
                  <a:gd name="T67" fmla="*/ 313 h 342"/>
                  <a:gd name="T68" fmla="*/ 196 w 387"/>
                  <a:gd name="T69" fmla="*/ 312 h 342"/>
                  <a:gd name="T70" fmla="*/ 219 w 387"/>
                  <a:gd name="T71" fmla="*/ 298 h 342"/>
                  <a:gd name="T72" fmla="*/ 244 w 387"/>
                  <a:gd name="T73" fmla="*/ 278 h 342"/>
                  <a:gd name="T74" fmla="*/ 256 w 387"/>
                  <a:gd name="T75" fmla="*/ 252 h 342"/>
                  <a:gd name="T76" fmla="*/ 280 w 387"/>
                  <a:gd name="T77" fmla="*/ 223 h 342"/>
                  <a:gd name="T78" fmla="*/ 280 w 387"/>
                  <a:gd name="T79" fmla="*/ 169 h 342"/>
                  <a:gd name="T80" fmla="*/ 307 w 387"/>
                  <a:gd name="T81" fmla="*/ 132 h 342"/>
                  <a:gd name="T82" fmla="*/ 336 w 387"/>
                  <a:gd name="T83" fmla="*/ 114 h 342"/>
                  <a:gd name="T84" fmla="*/ 372 w 387"/>
                  <a:gd name="T85" fmla="*/ 92 h 342"/>
                  <a:gd name="T86" fmla="*/ 385 w 387"/>
                  <a:gd name="T87" fmla="*/ 6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7" h="342">
                    <a:moveTo>
                      <a:pt x="385" y="61"/>
                    </a:moveTo>
                    <a:cubicBezTo>
                      <a:pt x="373" y="61"/>
                      <a:pt x="361" y="62"/>
                      <a:pt x="352" y="60"/>
                    </a:cubicBezTo>
                    <a:cubicBezTo>
                      <a:pt x="341" y="57"/>
                      <a:pt x="319" y="56"/>
                      <a:pt x="314" y="49"/>
                    </a:cubicBezTo>
                    <a:cubicBezTo>
                      <a:pt x="308" y="43"/>
                      <a:pt x="299" y="37"/>
                      <a:pt x="299" y="45"/>
                    </a:cubicBezTo>
                    <a:cubicBezTo>
                      <a:pt x="299" y="53"/>
                      <a:pt x="282" y="55"/>
                      <a:pt x="273" y="48"/>
                    </a:cubicBezTo>
                    <a:cubicBezTo>
                      <a:pt x="264" y="41"/>
                      <a:pt x="249" y="36"/>
                      <a:pt x="242" y="31"/>
                    </a:cubicBezTo>
                    <a:cubicBezTo>
                      <a:pt x="238" y="28"/>
                      <a:pt x="231" y="24"/>
                      <a:pt x="224" y="20"/>
                    </a:cubicBezTo>
                    <a:cubicBezTo>
                      <a:pt x="214" y="22"/>
                      <a:pt x="186" y="10"/>
                      <a:pt x="168" y="13"/>
                    </a:cubicBezTo>
                    <a:cubicBezTo>
                      <a:pt x="148" y="16"/>
                      <a:pt x="86" y="10"/>
                      <a:pt x="62" y="12"/>
                    </a:cubicBezTo>
                    <a:cubicBezTo>
                      <a:pt x="38" y="14"/>
                      <a:pt x="36" y="0"/>
                      <a:pt x="23" y="0"/>
                    </a:cubicBezTo>
                    <a:cubicBezTo>
                      <a:pt x="11" y="0"/>
                      <a:pt x="14" y="16"/>
                      <a:pt x="0" y="19"/>
                    </a:cubicBezTo>
                    <a:cubicBezTo>
                      <a:pt x="2" y="25"/>
                      <a:pt x="3" y="31"/>
                      <a:pt x="2" y="37"/>
                    </a:cubicBezTo>
                    <a:cubicBezTo>
                      <a:pt x="7" y="42"/>
                      <a:pt x="10" y="46"/>
                      <a:pt x="15" y="52"/>
                    </a:cubicBezTo>
                    <a:cubicBezTo>
                      <a:pt x="20" y="60"/>
                      <a:pt x="20" y="71"/>
                      <a:pt x="18" y="80"/>
                    </a:cubicBezTo>
                    <a:cubicBezTo>
                      <a:pt x="18" y="81"/>
                      <a:pt x="18" y="82"/>
                      <a:pt x="17" y="82"/>
                    </a:cubicBezTo>
                    <a:cubicBezTo>
                      <a:pt x="18" y="83"/>
                      <a:pt x="18" y="84"/>
                      <a:pt x="18" y="85"/>
                    </a:cubicBezTo>
                    <a:cubicBezTo>
                      <a:pt x="22" y="87"/>
                      <a:pt x="30" y="86"/>
                      <a:pt x="35" y="86"/>
                    </a:cubicBezTo>
                    <a:cubicBezTo>
                      <a:pt x="42" y="86"/>
                      <a:pt x="39" y="92"/>
                      <a:pt x="47" y="86"/>
                    </a:cubicBezTo>
                    <a:cubicBezTo>
                      <a:pt x="56" y="79"/>
                      <a:pt x="67" y="82"/>
                      <a:pt x="67" y="90"/>
                    </a:cubicBezTo>
                    <a:cubicBezTo>
                      <a:pt x="67" y="98"/>
                      <a:pt x="84" y="94"/>
                      <a:pt x="75" y="104"/>
                    </a:cubicBezTo>
                    <a:cubicBezTo>
                      <a:pt x="66" y="115"/>
                      <a:pt x="54" y="118"/>
                      <a:pt x="54" y="126"/>
                    </a:cubicBezTo>
                    <a:cubicBezTo>
                      <a:pt x="54" y="134"/>
                      <a:pt x="65" y="151"/>
                      <a:pt x="57" y="161"/>
                    </a:cubicBezTo>
                    <a:cubicBezTo>
                      <a:pt x="49" y="170"/>
                      <a:pt x="59" y="186"/>
                      <a:pt x="51" y="186"/>
                    </a:cubicBezTo>
                    <a:cubicBezTo>
                      <a:pt x="43" y="186"/>
                      <a:pt x="34" y="190"/>
                      <a:pt x="43" y="201"/>
                    </a:cubicBezTo>
                    <a:cubicBezTo>
                      <a:pt x="52" y="212"/>
                      <a:pt x="59" y="221"/>
                      <a:pt x="52" y="221"/>
                    </a:cubicBezTo>
                    <a:cubicBezTo>
                      <a:pt x="45" y="221"/>
                      <a:pt x="40" y="237"/>
                      <a:pt x="44" y="241"/>
                    </a:cubicBezTo>
                    <a:cubicBezTo>
                      <a:pt x="47" y="245"/>
                      <a:pt x="64" y="257"/>
                      <a:pt x="51" y="260"/>
                    </a:cubicBezTo>
                    <a:cubicBezTo>
                      <a:pt x="38" y="263"/>
                      <a:pt x="38" y="275"/>
                      <a:pt x="38" y="283"/>
                    </a:cubicBezTo>
                    <a:cubicBezTo>
                      <a:pt x="38" y="286"/>
                      <a:pt x="40" y="291"/>
                      <a:pt x="43" y="295"/>
                    </a:cubicBezTo>
                    <a:cubicBezTo>
                      <a:pt x="49" y="294"/>
                      <a:pt x="55" y="294"/>
                      <a:pt x="60" y="297"/>
                    </a:cubicBezTo>
                    <a:cubicBezTo>
                      <a:pt x="73" y="304"/>
                      <a:pt x="81" y="342"/>
                      <a:pt x="99" y="340"/>
                    </a:cubicBezTo>
                    <a:cubicBezTo>
                      <a:pt x="107" y="339"/>
                      <a:pt x="103" y="332"/>
                      <a:pt x="107" y="327"/>
                    </a:cubicBezTo>
                    <a:cubicBezTo>
                      <a:pt x="110" y="323"/>
                      <a:pt x="118" y="326"/>
                      <a:pt x="125" y="326"/>
                    </a:cubicBezTo>
                    <a:cubicBezTo>
                      <a:pt x="133" y="326"/>
                      <a:pt x="137" y="314"/>
                      <a:pt x="155" y="313"/>
                    </a:cubicBezTo>
                    <a:cubicBezTo>
                      <a:pt x="173" y="313"/>
                      <a:pt x="184" y="311"/>
                      <a:pt x="196" y="312"/>
                    </a:cubicBezTo>
                    <a:cubicBezTo>
                      <a:pt x="207" y="312"/>
                      <a:pt x="216" y="308"/>
                      <a:pt x="219" y="298"/>
                    </a:cubicBezTo>
                    <a:cubicBezTo>
                      <a:pt x="222" y="289"/>
                      <a:pt x="231" y="281"/>
                      <a:pt x="244" y="278"/>
                    </a:cubicBezTo>
                    <a:cubicBezTo>
                      <a:pt x="257" y="276"/>
                      <a:pt x="255" y="261"/>
                      <a:pt x="256" y="252"/>
                    </a:cubicBezTo>
                    <a:cubicBezTo>
                      <a:pt x="257" y="243"/>
                      <a:pt x="278" y="230"/>
                      <a:pt x="280" y="223"/>
                    </a:cubicBezTo>
                    <a:cubicBezTo>
                      <a:pt x="281" y="217"/>
                      <a:pt x="267" y="191"/>
                      <a:pt x="280" y="169"/>
                    </a:cubicBezTo>
                    <a:cubicBezTo>
                      <a:pt x="293" y="146"/>
                      <a:pt x="307" y="145"/>
                      <a:pt x="307" y="132"/>
                    </a:cubicBezTo>
                    <a:cubicBezTo>
                      <a:pt x="307" y="120"/>
                      <a:pt x="320" y="116"/>
                      <a:pt x="336" y="114"/>
                    </a:cubicBezTo>
                    <a:cubicBezTo>
                      <a:pt x="353" y="112"/>
                      <a:pt x="358" y="99"/>
                      <a:pt x="372" y="92"/>
                    </a:cubicBezTo>
                    <a:cubicBezTo>
                      <a:pt x="383" y="87"/>
                      <a:pt x="387" y="77"/>
                      <a:pt x="385" y="61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" name="Freeform 272">
                <a:extLst>
                  <a:ext uri="{FF2B5EF4-FFF2-40B4-BE49-F238E27FC236}">
                    <a16:creationId xmlns:a16="http://schemas.microsoft.com/office/drawing/2014/main" id="{CCA6DBD4-9995-4679-BD67-DC40B29A2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8500" y="2603498"/>
                <a:ext cx="14288" cy="14288"/>
              </a:xfrm>
              <a:custGeom>
                <a:avLst/>
                <a:gdLst>
                  <a:gd name="T0" fmla="*/ 17 w 27"/>
                  <a:gd name="T1" fmla="*/ 0 h 28"/>
                  <a:gd name="T2" fmla="*/ 6 w 27"/>
                  <a:gd name="T3" fmla="*/ 27 h 28"/>
                  <a:gd name="T4" fmla="*/ 27 w 27"/>
                  <a:gd name="T5" fmla="*/ 8 h 28"/>
                  <a:gd name="T6" fmla="*/ 17 w 27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8">
                    <a:moveTo>
                      <a:pt x="17" y="0"/>
                    </a:moveTo>
                    <a:cubicBezTo>
                      <a:pt x="9" y="10"/>
                      <a:pt x="0" y="28"/>
                      <a:pt x="6" y="27"/>
                    </a:cubicBezTo>
                    <a:cubicBezTo>
                      <a:pt x="14" y="27"/>
                      <a:pt x="23" y="17"/>
                      <a:pt x="27" y="8"/>
                    </a:cubicBezTo>
                    <a:cubicBezTo>
                      <a:pt x="23" y="6"/>
                      <a:pt x="20" y="3"/>
                      <a:pt x="17" y="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" name="Freeform 273">
                <a:extLst>
                  <a:ext uri="{FF2B5EF4-FFF2-40B4-BE49-F238E27FC236}">
                    <a16:creationId xmlns:a16="http://schemas.microsoft.com/office/drawing/2014/main" id="{64162BC1-4146-435F-9AE9-B497C8970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1037" y="2687636"/>
                <a:ext cx="49213" cy="42863"/>
              </a:xfrm>
              <a:custGeom>
                <a:avLst/>
                <a:gdLst>
                  <a:gd name="T0" fmla="*/ 23 w 91"/>
                  <a:gd name="T1" fmla="*/ 21 h 79"/>
                  <a:gd name="T2" fmla="*/ 14 w 91"/>
                  <a:gd name="T3" fmla="*/ 42 h 79"/>
                  <a:gd name="T4" fmla="*/ 7 w 91"/>
                  <a:gd name="T5" fmla="*/ 64 h 79"/>
                  <a:gd name="T6" fmla="*/ 27 w 91"/>
                  <a:gd name="T7" fmla="*/ 69 h 79"/>
                  <a:gd name="T8" fmla="*/ 46 w 91"/>
                  <a:gd name="T9" fmla="*/ 62 h 79"/>
                  <a:gd name="T10" fmla="*/ 56 w 91"/>
                  <a:gd name="T11" fmla="*/ 73 h 79"/>
                  <a:gd name="T12" fmla="*/ 81 w 91"/>
                  <a:gd name="T13" fmla="*/ 55 h 79"/>
                  <a:gd name="T14" fmla="*/ 63 w 91"/>
                  <a:gd name="T15" fmla="*/ 14 h 79"/>
                  <a:gd name="T16" fmla="*/ 23 w 91"/>
                  <a:gd name="T17" fmla="*/ 2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79">
                    <a:moveTo>
                      <a:pt x="23" y="21"/>
                    </a:moveTo>
                    <a:cubicBezTo>
                      <a:pt x="21" y="32"/>
                      <a:pt x="17" y="39"/>
                      <a:pt x="14" y="42"/>
                    </a:cubicBezTo>
                    <a:cubicBezTo>
                      <a:pt x="9" y="46"/>
                      <a:pt x="0" y="62"/>
                      <a:pt x="7" y="64"/>
                    </a:cubicBezTo>
                    <a:cubicBezTo>
                      <a:pt x="14" y="66"/>
                      <a:pt x="26" y="79"/>
                      <a:pt x="27" y="69"/>
                    </a:cubicBezTo>
                    <a:cubicBezTo>
                      <a:pt x="28" y="59"/>
                      <a:pt x="33" y="46"/>
                      <a:pt x="46" y="62"/>
                    </a:cubicBezTo>
                    <a:cubicBezTo>
                      <a:pt x="49" y="66"/>
                      <a:pt x="52" y="70"/>
                      <a:pt x="56" y="73"/>
                    </a:cubicBezTo>
                    <a:cubicBezTo>
                      <a:pt x="58" y="66"/>
                      <a:pt x="73" y="65"/>
                      <a:pt x="81" y="55"/>
                    </a:cubicBezTo>
                    <a:cubicBezTo>
                      <a:pt x="91" y="44"/>
                      <a:pt x="76" y="28"/>
                      <a:pt x="63" y="14"/>
                    </a:cubicBezTo>
                    <a:cubicBezTo>
                      <a:pt x="51" y="0"/>
                      <a:pt x="36" y="21"/>
                      <a:pt x="23" y="21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" name="Freeform 274">
                <a:extLst>
                  <a:ext uri="{FF2B5EF4-FFF2-40B4-BE49-F238E27FC236}">
                    <a16:creationId xmlns:a16="http://schemas.microsoft.com/office/drawing/2014/main" id="{AE98D896-D339-4D04-8BFE-51C60051A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3262" y="2582861"/>
                <a:ext cx="153988" cy="258763"/>
              </a:xfrm>
              <a:custGeom>
                <a:avLst/>
                <a:gdLst>
                  <a:gd name="T0" fmla="*/ 272 w 282"/>
                  <a:gd name="T1" fmla="*/ 337 h 475"/>
                  <a:gd name="T2" fmla="*/ 248 w 282"/>
                  <a:gd name="T3" fmla="*/ 323 h 475"/>
                  <a:gd name="T4" fmla="*/ 232 w 282"/>
                  <a:gd name="T5" fmla="*/ 300 h 475"/>
                  <a:gd name="T6" fmla="*/ 222 w 282"/>
                  <a:gd name="T7" fmla="*/ 278 h 475"/>
                  <a:gd name="T8" fmla="*/ 202 w 282"/>
                  <a:gd name="T9" fmla="*/ 248 h 475"/>
                  <a:gd name="T10" fmla="*/ 183 w 282"/>
                  <a:gd name="T11" fmla="*/ 225 h 475"/>
                  <a:gd name="T12" fmla="*/ 179 w 282"/>
                  <a:gd name="T13" fmla="*/ 207 h 475"/>
                  <a:gd name="T14" fmla="*/ 155 w 282"/>
                  <a:gd name="T15" fmla="*/ 171 h 475"/>
                  <a:gd name="T16" fmla="*/ 133 w 282"/>
                  <a:gd name="T17" fmla="*/ 145 h 475"/>
                  <a:gd name="T18" fmla="*/ 152 w 282"/>
                  <a:gd name="T19" fmla="*/ 100 h 475"/>
                  <a:gd name="T20" fmla="*/ 159 w 282"/>
                  <a:gd name="T21" fmla="*/ 91 h 475"/>
                  <a:gd name="T22" fmla="*/ 102 w 282"/>
                  <a:gd name="T23" fmla="*/ 72 h 475"/>
                  <a:gd name="T24" fmla="*/ 116 w 282"/>
                  <a:gd name="T25" fmla="*/ 29 h 475"/>
                  <a:gd name="T26" fmla="*/ 106 w 282"/>
                  <a:gd name="T27" fmla="*/ 22 h 475"/>
                  <a:gd name="T28" fmla="*/ 66 w 282"/>
                  <a:gd name="T29" fmla="*/ 23 h 475"/>
                  <a:gd name="T30" fmla="*/ 52 w 282"/>
                  <a:gd name="T31" fmla="*/ 54 h 475"/>
                  <a:gd name="T32" fmla="*/ 29 w 282"/>
                  <a:gd name="T33" fmla="*/ 90 h 475"/>
                  <a:gd name="T34" fmla="*/ 33 w 282"/>
                  <a:gd name="T35" fmla="*/ 104 h 475"/>
                  <a:gd name="T36" fmla="*/ 38 w 282"/>
                  <a:gd name="T37" fmla="*/ 151 h 475"/>
                  <a:gd name="T38" fmla="*/ 34 w 282"/>
                  <a:gd name="T39" fmla="*/ 165 h 475"/>
                  <a:gd name="T40" fmla="*/ 66 w 282"/>
                  <a:gd name="T41" fmla="*/ 159 h 475"/>
                  <a:gd name="T42" fmla="*/ 57 w 282"/>
                  <a:gd name="T43" fmla="*/ 222 h 475"/>
                  <a:gd name="T44" fmla="*/ 112 w 282"/>
                  <a:gd name="T45" fmla="*/ 228 h 475"/>
                  <a:gd name="T46" fmla="*/ 126 w 282"/>
                  <a:gd name="T47" fmla="*/ 265 h 475"/>
                  <a:gd name="T48" fmla="*/ 90 w 282"/>
                  <a:gd name="T49" fmla="*/ 300 h 475"/>
                  <a:gd name="T50" fmla="*/ 71 w 282"/>
                  <a:gd name="T51" fmla="*/ 330 h 475"/>
                  <a:gd name="T52" fmla="*/ 59 w 282"/>
                  <a:gd name="T53" fmla="*/ 369 h 475"/>
                  <a:gd name="T54" fmla="*/ 90 w 282"/>
                  <a:gd name="T55" fmla="*/ 390 h 475"/>
                  <a:gd name="T56" fmla="*/ 127 w 282"/>
                  <a:gd name="T57" fmla="*/ 405 h 475"/>
                  <a:gd name="T58" fmla="*/ 50 w 282"/>
                  <a:gd name="T59" fmla="*/ 469 h 475"/>
                  <a:gd name="T60" fmla="*/ 89 w 282"/>
                  <a:gd name="T61" fmla="*/ 454 h 475"/>
                  <a:gd name="T62" fmla="*/ 129 w 282"/>
                  <a:gd name="T63" fmla="*/ 436 h 475"/>
                  <a:gd name="T64" fmla="*/ 135 w 282"/>
                  <a:gd name="T65" fmla="*/ 438 h 475"/>
                  <a:gd name="T66" fmla="*/ 186 w 282"/>
                  <a:gd name="T67" fmla="*/ 437 h 475"/>
                  <a:gd name="T68" fmla="*/ 267 w 282"/>
                  <a:gd name="T69" fmla="*/ 408 h 475"/>
                  <a:gd name="T70" fmla="*/ 256 w 282"/>
                  <a:gd name="T71" fmla="*/ 378 h 475"/>
                  <a:gd name="T72" fmla="*/ 282 w 282"/>
                  <a:gd name="T73" fmla="*/ 342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2" h="475">
                    <a:moveTo>
                      <a:pt x="276" y="339"/>
                    </a:moveTo>
                    <a:cubicBezTo>
                      <a:pt x="274" y="338"/>
                      <a:pt x="273" y="338"/>
                      <a:pt x="272" y="337"/>
                    </a:cubicBezTo>
                    <a:cubicBezTo>
                      <a:pt x="263" y="335"/>
                      <a:pt x="256" y="329"/>
                      <a:pt x="251" y="321"/>
                    </a:cubicBezTo>
                    <a:cubicBezTo>
                      <a:pt x="250" y="321"/>
                      <a:pt x="249" y="322"/>
                      <a:pt x="248" y="323"/>
                    </a:cubicBezTo>
                    <a:cubicBezTo>
                      <a:pt x="245" y="332"/>
                      <a:pt x="238" y="331"/>
                      <a:pt x="233" y="321"/>
                    </a:cubicBezTo>
                    <a:cubicBezTo>
                      <a:pt x="228" y="311"/>
                      <a:pt x="238" y="302"/>
                      <a:pt x="232" y="300"/>
                    </a:cubicBezTo>
                    <a:cubicBezTo>
                      <a:pt x="227" y="299"/>
                      <a:pt x="220" y="286"/>
                      <a:pt x="222" y="280"/>
                    </a:cubicBezTo>
                    <a:cubicBezTo>
                      <a:pt x="222" y="279"/>
                      <a:pt x="222" y="279"/>
                      <a:pt x="222" y="278"/>
                    </a:cubicBezTo>
                    <a:cubicBezTo>
                      <a:pt x="216" y="272"/>
                      <a:pt x="211" y="265"/>
                      <a:pt x="206" y="258"/>
                    </a:cubicBezTo>
                    <a:cubicBezTo>
                      <a:pt x="204" y="255"/>
                      <a:pt x="203" y="252"/>
                      <a:pt x="202" y="248"/>
                    </a:cubicBezTo>
                    <a:cubicBezTo>
                      <a:pt x="199" y="247"/>
                      <a:pt x="199" y="247"/>
                      <a:pt x="199" y="247"/>
                    </a:cubicBezTo>
                    <a:cubicBezTo>
                      <a:pt x="191" y="243"/>
                      <a:pt x="186" y="234"/>
                      <a:pt x="183" y="225"/>
                    </a:cubicBezTo>
                    <a:cubicBezTo>
                      <a:pt x="182" y="222"/>
                      <a:pt x="182" y="219"/>
                      <a:pt x="182" y="215"/>
                    </a:cubicBezTo>
                    <a:cubicBezTo>
                      <a:pt x="181" y="212"/>
                      <a:pt x="180" y="210"/>
                      <a:pt x="179" y="207"/>
                    </a:cubicBezTo>
                    <a:cubicBezTo>
                      <a:pt x="169" y="201"/>
                      <a:pt x="163" y="190"/>
                      <a:pt x="162" y="177"/>
                    </a:cubicBezTo>
                    <a:cubicBezTo>
                      <a:pt x="159" y="176"/>
                      <a:pt x="157" y="174"/>
                      <a:pt x="155" y="171"/>
                    </a:cubicBezTo>
                    <a:cubicBezTo>
                      <a:pt x="147" y="159"/>
                      <a:pt x="133" y="165"/>
                      <a:pt x="126" y="165"/>
                    </a:cubicBezTo>
                    <a:cubicBezTo>
                      <a:pt x="120" y="166"/>
                      <a:pt x="124" y="154"/>
                      <a:pt x="133" y="145"/>
                    </a:cubicBezTo>
                    <a:cubicBezTo>
                      <a:pt x="132" y="141"/>
                      <a:pt x="131" y="137"/>
                      <a:pt x="131" y="133"/>
                    </a:cubicBezTo>
                    <a:cubicBezTo>
                      <a:pt x="130" y="119"/>
                      <a:pt x="140" y="105"/>
                      <a:pt x="152" y="100"/>
                    </a:cubicBezTo>
                    <a:cubicBezTo>
                      <a:pt x="154" y="97"/>
                      <a:pt x="156" y="93"/>
                      <a:pt x="159" y="91"/>
                    </a:cubicBezTo>
                    <a:cubicBezTo>
                      <a:pt x="159" y="91"/>
                      <a:pt x="159" y="91"/>
                      <a:pt x="159" y="91"/>
                    </a:cubicBezTo>
                    <a:cubicBezTo>
                      <a:pt x="161" y="84"/>
                      <a:pt x="162" y="78"/>
                      <a:pt x="162" y="76"/>
                    </a:cubicBezTo>
                    <a:cubicBezTo>
                      <a:pt x="162" y="66"/>
                      <a:pt x="112" y="67"/>
                      <a:pt x="102" y="72"/>
                    </a:cubicBezTo>
                    <a:cubicBezTo>
                      <a:pt x="93" y="78"/>
                      <a:pt x="83" y="64"/>
                      <a:pt x="91" y="60"/>
                    </a:cubicBezTo>
                    <a:cubicBezTo>
                      <a:pt x="100" y="56"/>
                      <a:pt x="117" y="37"/>
                      <a:pt x="116" y="29"/>
                    </a:cubicBezTo>
                    <a:cubicBezTo>
                      <a:pt x="115" y="22"/>
                      <a:pt x="128" y="15"/>
                      <a:pt x="121" y="7"/>
                    </a:cubicBezTo>
                    <a:cubicBezTo>
                      <a:pt x="113" y="0"/>
                      <a:pt x="112" y="17"/>
                      <a:pt x="106" y="22"/>
                    </a:cubicBezTo>
                    <a:cubicBezTo>
                      <a:pt x="100" y="28"/>
                      <a:pt x="86" y="26"/>
                      <a:pt x="72" y="23"/>
                    </a:cubicBezTo>
                    <a:cubicBezTo>
                      <a:pt x="70" y="22"/>
                      <a:pt x="68" y="22"/>
                      <a:pt x="66" y="23"/>
                    </a:cubicBezTo>
                    <a:cubicBezTo>
                      <a:pt x="65" y="32"/>
                      <a:pt x="60" y="40"/>
                      <a:pt x="52" y="45"/>
                    </a:cubicBezTo>
                    <a:cubicBezTo>
                      <a:pt x="52" y="49"/>
                      <a:pt x="51" y="52"/>
                      <a:pt x="52" y="54"/>
                    </a:cubicBezTo>
                    <a:cubicBezTo>
                      <a:pt x="52" y="65"/>
                      <a:pt x="34" y="71"/>
                      <a:pt x="37" y="80"/>
                    </a:cubicBezTo>
                    <a:cubicBezTo>
                      <a:pt x="40" y="89"/>
                      <a:pt x="34" y="95"/>
                      <a:pt x="29" y="90"/>
                    </a:cubicBezTo>
                    <a:cubicBezTo>
                      <a:pt x="24" y="85"/>
                      <a:pt x="19" y="73"/>
                      <a:pt x="10" y="82"/>
                    </a:cubicBezTo>
                    <a:cubicBezTo>
                      <a:pt x="0" y="91"/>
                      <a:pt x="21" y="102"/>
                      <a:pt x="33" y="104"/>
                    </a:cubicBezTo>
                    <a:cubicBezTo>
                      <a:pt x="45" y="106"/>
                      <a:pt x="23" y="116"/>
                      <a:pt x="21" y="132"/>
                    </a:cubicBezTo>
                    <a:cubicBezTo>
                      <a:pt x="19" y="147"/>
                      <a:pt x="37" y="140"/>
                      <a:pt x="38" y="151"/>
                    </a:cubicBezTo>
                    <a:cubicBezTo>
                      <a:pt x="39" y="162"/>
                      <a:pt x="12" y="164"/>
                      <a:pt x="12" y="175"/>
                    </a:cubicBezTo>
                    <a:cubicBezTo>
                      <a:pt x="12" y="185"/>
                      <a:pt x="27" y="170"/>
                      <a:pt x="34" y="165"/>
                    </a:cubicBezTo>
                    <a:cubicBezTo>
                      <a:pt x="42" y="161"/>
                      <a:pt x="31" y="191"/>
                      <a:pt x="48" y="188"/>
                    </a:cubicBezTo>
                    <a:cubicBezTo>
                      <a:pt x="65" y="185"/>
                      <a:pt x="60" y="157"/>
                      <a:pt x="66" y="159"/>
                    </a:cubicBezTo>
                    <a:cubicBezTo>
                      <a:pt x="72" y="160"/>
                      <a:pt x="63" y="173"/>
                      <a:pt x="69" y="185"/>
                    </a:cubicBezTo>
                    <a:cubicBezTo>
                      <a:pt x="74" y="196"/>
                      <a:pt x="56" y="214"/>
                      <a:pt x="57" y="222"/>
                    </a:cubicBezTo>
                    <a:cubicBezTo>
                      <a:pt x="58" y="230"/>
                      <a:pt x="92" y="230"/>
                      <a:pt x="103" y="217"/>
                    </a:cubicBezTo>
                    <a:cubicBezTo>
                      <a:pt x="114" y="204"/>
                      <a:pt x="120" y="218"/>
                      <a:pt x="112" y="228"/>
                    </a:cubicBezTo>
                    <a:cubicBezTo>
                      <a:pt x="104" y="238"/>
                      <a:pt x="108" y="247"/>
                      <a:pt x="117" y="251"/>
                    </a:cubicBezTo>
                    <a:cubicBezTo>
                      <a:pt x="127" y="255"/>
                      <a:pt x="130" y="256"/>
                      <a:pt x="126" y="265"/>
                    </a:cubicBezTo>
                    <a:cubicBezTo>
                      <a:pt x="121" y="274"/>
                      <a:pt x="125" y="290"/>
                      <a:pt x="123" y="299"/>
                    </a:cubicBezTo>
                    <a:cubicBezTo>
                      <a:pt x="121" y="307"/>
                      <a:pt x="91" y="306"/>
                      <a:pt x="90" y="300"/>
                    </a:cubicBezTo>
                    <a:cubicBezTo>
                      <a:pt x="89" y="295"/>
                      <a:pt x="77" y="299"/>
                      <a:pt x="80" y="306"/>
                    </a:cubicBezTo>
                    <a:cubicBezTo>
                      <a:pt x="83" y="314"/>
                      <a:pt x="70" y="322"/>
                      <a:pt x="71" y="330"/>
                    </a:cubicBezTo>
                    <a:cubicBezTo>
                      <a:pt x="72" y="337"/>
                      <a:pt x="89" y="335"/>
                      <a:pt x="90" y="344"/>
                    </a:cubicBezTo>
                    <a:cubicBezTo>
                      <a:pt x="90" y="353"/>
                      <a:pt x="77" y="363"/>
                      <a:pt x="59" y="369"/>
                    </a:cubicBezTo>
                    <a:cubicBezTo>
                      <a:pt x="41" y="375"/>
                      <a:pt x="62" y="392"/>
                      <a:pt x="71" y="385"/>
                    </a:cubicBezTo>
                    <a:cubicBezTo>
                      <a:pt x="80" y="378"/>
                      <a:pt x="78" y="390"/>
                      <a:pt x="90" y="390"/>
                    </a:cubicBezTo>
                    <a:cubicBezTo>
                      <a:pt x="102" y="390"/>
                      <a:pt x="110" y="401"/>
                      <a:pt x="124" y="395"/>
                    </a:cubicBezTo>
                    <a:cubicBezTo>
                      <a:pt x="138" y="389"/>
                      <a:pt x="137" y="395"/>
                      <a:pt x="127" y="405"/>
                    </a:cubicBezTo>
                    <a:cubicBezTo>
                      <a:pt x="116" y="414"/>
                      <a:pt x="101" y="404"/>
                      <a:pt x="91" y="410"/>
                    </a:cubicBezTo>
                    <a:cubicBezTo>
                      <a:pt x="82" y="416"/>
                      <a:pt x="43" y="458"/>
                      <a:pt x="50" y="469"/>
                    </a:cubicBezTo>
                    <a:cubicBezTo>
                      <a:pt x="54" y="475"/>
                      <a:pt x="60" y="460"/>
                      <a:pt x="74" y="453"/>
                    </a:cubicBezTo>
                    <a:cubicBezTo>
                      <a:pt x="81" y="450"/>
                      <a:pt x="85" y="451"/>
                      <a:pt x="89" y="454"/>
                    </a:cubicBezTo>
                    <a:cubicBezTo>
                      <a:pt x="92" y="448"/>
                      <a:pt x="97" y="443"/>
                      <a:pt x="102" y="440"/>
                    </a:cubicBezTo>
                    <a:cubicBezTo>
                      <a:pt x="109" y="435"/>
                      <a:pt x="120" y="434"/>
                      <a:pt x="129" y="436"/>
                    </a:cubicBezTo>
                    <a:cubicBezTo>
                      <a:pt x="131" y="437"/>
                      <a:pt x="132" y="437"/>
                      <a:pt x="134" y="438"/>
                    </a:cubicBezTo>
                    <a:cubicBezTo>
                      <a:pt x="135" y="438"/>
                      <a:pt x="135" y="438"/>
                      <a:pt x="135" y="438"/>
                    </a:cubicBezTo>
                    <a:cubicBezTo>
                      <a:pt x="147" y="441"/>
                      <a:pt x="155" y="436"/>
                      <a:pt x="160" y="430"/>
                    </a:cubicBezTo>
                    <a:cubicBezTo>
                      <a:pt x="166" y="425"/>
                      <a:pt x="181" y="441"/>
                      <a:pt x="186" y="437"/>
                    </a:cubicBezTo>
                    <a:cubicBezTo>
                      <a:pt x="191" y="433"/>
                      <a:pt x="212" y="429"/>
                      <a:pt x="222" y="430"/>
                    </a:cubicBezTo>
                    <a:cubicBezTo>
                      <a:pt x="233" y="430"/>
                      <a:pt x="260" y="416"/>
                      <a:pt x="267" y="408"/>
                    </a:cubicBezTo>
                    <a:cubicBezTo>
                      <a:pt x="274" y="400"/>
                      <a:pt x="263" y="399"/>
                      <a:pt x="253" y="400"/>
                    </a:cubicBezTo>
                    <a:cubicBezTo>
                      <a:pt x="244" y="402"/>
                      <a:pt x="246" y="389"/>
                      <a:pt x="256" y="378"/>
                    </a:cubicBezTo>
                    <a:cubicBezTo>
                      <a:pt x="266" y="367"/>
                      <a:pt x="281" y="359"/>
                      <a:pt x="282" y="342"/>
                    </a:cubicBezTo>
                    <a:cubicBezTo>
                      <a:pt x="282" y="342"/>
                      <a:pt x="282" y="342"/>
                      <a:pt x="282" y="342"/>
                    </a:cubicBezTo>
                    <a:cubicBezTo>
                      <a:pt x="280" y="341"/>
                      <a:pt x="278" y="340"/>
                      <a:pt x="276" y="339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" name="Freeform 275">
                <a:extLst>
                  <a:ext uri="{FF2B5EF4-FFF2-40B4-BE49-F238E27FC236}">
                    <a16:creationId xmlns:a16="http://schemas.microsoft.com/office/drawing/2014/main" id="{54C8EAE5-1F64-4755-A15F-E25D03106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8500" y="2603498"/>
                <a:ext cx="14288" cy="14288"/>
              </a:xfrm>
              <a:custGeom>
                <a:avLst/>
                <a:gdLst>
                  <a:gd name="T0" fmla="*/ 17 w 27"/>
                  <a:gd name="T1" fmla="*/ 0 h 28"/>
                  <a:gd name="T2" fmla="*/ 6 w 27"/>
                  <a:gd name="T3" fmla="*/ 27 h 28"/>
                  <a:gd name="T4" fmla="*/ 27 w 27"/>
                  <a:gd name="T5" fmla="*/ 8 h 28"/>
                  <a:gd name="T6" fmla="*/ 17 w 27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8">
                    <a:moveTo>
                      <a:pt x="17" y="0"/>
                    </a:moveTo>
                    <a:cubicBezTo>
                      <a:pt x="9" y="10"/>
                      <a:pt x="0" y="28"/>
                      <a:pt x="6" y="27"/>
                    </a:cubicBezTo>
                    <a:cubicBezTo>
                      <a:pt x="14" y="27"/>
                      <a:pt x="23" y="17"/>
                      <a:pt x="27" y="8"/>
                    </a:cubicBezTo>
                    <a:cubicBezTo>
                      <a:pt x="23" y="6"/>
                      <a:pt x="20" y="3"/>
                      <a:pt x="17" y="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" name="Freeform 276">
                <a:extLst>
                  <a:ext uri="{FF2B5EF4-FFF2-40B4-BE49-F238E27FC236}">
                    <a16:creationId xmlns:a16="http://schemas.microsoft.com/office/drawing/2014/main" id="{28990E72-2366-4699-A5DB-2393C0D72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3262" y="2582861"/>
                <a:ext cx="153988" cy="258763"/>
              </a:xfrm>
              <a:custGeom>
                <a:avLst/>
                <a:gdLst>
                  <a:gd name="T0" fmla="*/ 272 w 282"/>
                  <a:gd name="T1" fmla="*/ 337 h 475"/>
                  <a:gd name="T2" fmla="*/ 248 w 282"/>
                  <a:gd name="T3" fmla="*/ 323 h 475"/>
                  <a:gd name="T4" fmla="*/ 232 w 282"/>
                  <a:gd name="T5" fmla="*/ 300 h 475"/>
                  <a:gd name="T6" fmla="*/ 222 w 282"/>
                  <a:gd name="T7" fmla="*/ 278 h 475"/>
                  <a:gd name="T8" fmla="*/ 202 w 282"/>
                  <a:gd name="T9" fmla="*/ 248 h 475"/>
                  <a:gd name="T10" fmla="*/ 183 w 282"/>
                  <a:gd name="T11" fmla="*/ 225 h 475"/>
                  <a:gd name="T12" fmla="*/ 179 w 282"/>
                  <a:gd name="T13" fmla="*/ 207 h 475"/>
                  <a:gd name="T14" fmla="*/ 155 w 282"/>
                  <a:gd name="T15" fmla="*/ 171 h 475"/>
                  <a:gd name="T16" fmla="*/ 133 w 282"/>
                  <a:gd name="T17" fmla="*/ 145 h 475"/>
                  <a:gd name="T18" fmla="*/ 152 w 282"/>
                  <a:gd name="T19" fmla="*/ 100 h 475"/>
                  <a:gd name="T20" fmla="*/ 159 w 282"/>
                  <a:gd name="T21" fmla="*/ 91 h 475"/>
                  <a:gd name="T22" fmla="*/ 102 w 282"/>
                  <a:gd name="T23" fmla="*/ 72 h 475"/>
                  <a:gd name="T24" fmla="*/ 116 w 282"/>
                  <a:gd name="T25" fmla="*/ 29 h 475"/>
                  <a:gd name="T26" fmla="*/ 106 w 282"/>
                  <a:gd name="T27" fmla="*/ 22 h 475"/>
                  <a:gd name="T28" fmla="*/ 66 w 282"/>
                  <a:gd name="T29" fmla="*/ 23 h 475"/>
                  <a:gd name="T30" fmla="*/ 52 w 282"/>
                  <a:gd name="T31" fmla="*/ 54 h 475"/>
                  <a:gd name="T32" fmla="*/ 29 w 282"/>
                  <a:gd name="T33" fmla="*/ 90 h 475"/>
                  <a:gd name="T34" fmla="*/ 33 w 282"/>
                  <a:gd name="T35" fmla="*/ 104 h 475"/>
                  <a:gd name="T36" fmla="*/ 38 w 282"/>
                  <a:gd name="T37" fmla="*/ 151 h 475"/>
                  <a:gd name="T38" fmla="*/ 34 w 282"/>
                  <a:gd name="T39" fmla="*/ 165 h 475"/>
                  <a:gd name="T40" fmla="*/ 66 w 282"/>
                  <a:gd name="T41" fmla="*/ 159 h 475"/>
                  <a:gd name="T42" fmla="*/ 57 w 282"/>
                  <a:gd name="T43" fmla="*/ 222 h 475"/>
                  <a:gd name="T44" fmla="*/ 112 w 282"/>
                  <a:gd name="T45" fmla="*/ 228 h 475"/>
                  <a:gd name="T46" fmla="*/ 126 w 282"/>
                  <a:gd name="T47" fmla="*/ 265 h 475"/>
                  <a:gd name="T48" fmla="*/ 90 w 282"/>
                  <a:gd name="T49" fmla="*/ 300 h 475"/>
                  <a:gd name="T50" fmla="*/ 71 w 282"/>
                  <a:gd name="T51" fmla="*/ 330 h 475"/>
                  <a:gd name="T52" fmla="*/ 59 w 282"/>
                  <a:gd name="T53" fmla="*/ 369 h 475"/>
                  <a:gd name="T54" fmla="*/ 90 w 282"/>
                  <a:gd name="T55" fmla="*/ 390 h 475"/>
                  <a:gd name="T56" fmla="*/ 127 w 282"/>
                  <a:gd name="T57" fmla="*/ 405 h 475"/>
                  <a:gd name="T58" fmla="*/ 50 w 282"/>
                  <a:gd name="T59" fmla="*/ 469 h 475"/>
                  <a:gd name="T60" fmla="*/ 89 w 282"/>
                  <a:gd name="T61" fmla="*/ 454 h 475"/>
                  <a:gd name="T62" fmla="*/ 129 w 282"/>
                  <a:gd name="T63" fmla="*/ 436 h 475"/>
                  <a:gd name="T64" fmla="*/ 135 w 282"/>
                  <a:gd name="T65" fmla="*/ 438 h 475"/>
                  <a:gd name="T66" fmla="*/ 186 w 282"/>
                  <a:gd name="T67" fmla="*/ 437 h 475"/>
                  <a:gd name="T68" fmla="*/ 267 w 282"/>
                  <a:gd name="T69" fmla="*/ 408 h 475"/>
                  <a:gd name="T70" fmla="*/ 256 w 282"/>
                  <a:gd name="T71" fmla="*/ 378 h 475"/>
                  <a:gd name="T72" fmla="*/ 282 w 282"/>
                  <a:gd name="T73" fmla="*/ 342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2" h="475">
                    <a:moveTo>
                      <a:pt x="276" y="339"/>
                    </a:moveTo>
                    <a:cubicBezTo>
                      <a:pt x="274" y="338"/>
                      <a:pt x="273" y="338"/>
                      <a:pt x="272" y="337"/>
                    </a:cubicBezTo>
                    <a:cubicBezTo>
                      <a:pt x="263" y="335"/>
                      <a:pt x="256" y="329"/>
                      <a:pt x="251" y="321"/>
                    </a:cubicBezTo>
                    <a:cubicBezTo>
                      <a:pt x="250" y="321"/>
                      <a:pt x="249" y="322"/>
                      <a:pt x="248" y="323"/>
                    </a:cubicBezTo>
                    <a:cubicBezTo>
                      <a:pt x="245" y="332"/>
                      <a:pt x="238" y="331"/>
                      <a:pt x="233" y="321"/>
                    </a:cubicBezTo>
                    <a:cubicBezTo>
                      <a:pt x="228" y="311"/>
                      <a:pt x="238" y="302"/>
                      <a:pt x="232" y="300"/>
                    </a:cubicBezTo>
                    <a:cubicBezTo>
                      <a:pt x="227" y="299"/>
                      <a:pt x="220" y="286"/>
                      <a:pt x="222" y="280"/>
                    </a:cubicBezTo>
                    <a:cubicBezTo>
                      <a:pt x="222" y="279"/>
                      <a:pt x="222" y="279"/>
                      <a:pt x="222" y="278"/>
                    </a:cubicBezTo>
                    <a:cubicBezTo>
                      <a:pt x="216" y="272"/>
                      <a:pt x="211" y="265"/>
                      <a:pt x="206" y="258"/>
                    </a:cubicBezTo>
                    <a:cubicBezTo>
                      <a:pt x="204" y="255"/>
                      <a:pt x="203" y="252"/>
                      <a:pt x="202" y="248"/>
                    </a:cubicBezTo>
                    <a:cubicBezTo>
                      <a:pt x="199" y="247"/>
                      <a:pt x="199" y="247"/>
                      <a:pt x="199" y="247"/>
                    </a:cubicBezTo>
                    <a:cubicBezTo>
                      <a:pt x="191" y="243"/>
                      <a:pt x="186" y="234"/>
                      <a:pt x="183" y="225"/>
                    </a:cubicBezTo>
                    <a:cubicBezTo>
                      <a:pt x="182" y="222"/>
                      <a:pt x="182" y="219"/>
                      <a:pt x="182" y="215"/>
                    </a:cubicBezTo>
                    <a:cubicBezTo>
                      <a:pt x="181" y="212"/>
                      <a:pt x="180" y="210"/>
                      <a:pt x="179" y="207"/>
                    </a:cubicBezTo>
                    <a:cubicBezTo>
                      <a:pt x="169" y="201"/>
                      <a:pt x="163" y="190"/>
                      <a:pt x="162" y="177"/>
                    </a:cubicBezTo>
                    <a:cubicBezTo>
                      <a:pt x="159" y="176"/>
                      <a:pt x="157" y="174"/>
                      <a:pt x="155" y="171"/>
                    </a:cubicBezTo>
                    <a:cubicBezTo>
                      <a:pt x="147" y="159"/>
                      <a:pt x="133" y="165"/>
                      <a:pt x="126" y="165"/>
                    </a:cubicBezTo>
                    <a:cubicBezTo>
                      <a:pt x="120" y="166"/>
                      <a:pt x="124" y="154"/>
                      <a:pt x="133" y="145"/>
                    </a:cubicBezTo>
                    <a:cubicBezTo>
                      <a:pt x="132" y="141"/>
                      <a:pt x="131" y="137"/>
                      <a:pt x="131" y="133"/>
                    </a:cubicBezTo>
                    <a:cubicBezTo>
                      <a:pt x="130" y="119"/>
                      <a:pt x="140" y="105"/>
                      <a:pt x="152" y="100"/>
                    </a:cubicBezTo>
                    <a:cubicBezTo>
                      <a:pt x="154" y="97"/>
                      <a:pt x="156" y="93"/>
                      <a:pt x="159" y="91"/>
                    </a:cubicBezTo>
                    <a:cubicBezTo>
                      <a:pt x="159" y="91"/>
                      <a:pt x="159" y="91"/>
                      <a:pt x="159" y="91"/>
                    </a:cubicBezTo>
                    <a:cubicBezTo>
                      <a:pt x="161" y="84"/>
                      <a:pt x="162" y="78"/>
                      <a:pt x="162" y="76"/>
                    </a:cubicBezTo>
                    <a:cubicBezTo>
                      <a:pt x="162" y="66"/>
                      <a:pt x="112" y="67"/>
                      <a:pt x="102" y="72"/>
                    </a:cubicBezTo>
                    <a:cubicBezTo>
                      <a:pt x="93" y="78"/>
                      <a:pt x="83" y="64"/>
                      <a:pt x="91" y="60"/>
                    </a:cubicBezTo>
                    <a:cubicBezTo>
                      <a:pt x="100" y="56"/>
                      <a:pt x="117" y="37"/>
                      <a:pt x="116" y="29"/>
                    </a:cubicBezTo>
                    <a:cubicBezTo>
                      <a:pt x="115" y="22"/>
                      <a:pt x="128" y="15"/>
                      <a:pt x="121" y="7"/>
                    </a:cubicBezTo>
                    <a:cubicBezTo>
                      <a:pt x="113" y="0"/>
                      <a:pt x="112" y="17"/>
                      <a:pt x="106" y="22"/>
                    </a:cubicBezTo>
                    <a:cubicBezTo>
                      <a:pt x="100" y="28"/>
                      <a:pt x="86" y="26"/>
                      <a:pt x="72" y="23"/>
                    </a:cubicBezTo>
                    <a:cubicBezTo>
                      <a:pt x="70" y="22"/>
                      <a:pt x="68" y="22"/>
                      <a:pt x="66" y="23"/>
                    </a:cubicBezTo>
                    <a:cubicBezTo>
                      <a:pt x="65" y="32"/>
                      <a:pt x="60" y="40"/>
                      <a:pt x="52" y="45"/>
                    </a:cubicBezTo>
                    <a:cubicBezTo>
                      <a:pt x="52" y="49"/>
                      <a:pt x="51" y="52"/>
                      <a:pt x="52" y="54"/>
                    </a:cubicBezTo>
                    <a:cubicBezTo>
                      <a:pt x="52" y="65"/>
                      <a:pt x="34" y="71"/>
                      <a:pt x="37" y="80"/>
                    </a:cubicBezTo>
                    <a:cubicBezTo>
                      <a:pt x="40" y="89"/>
                      <a:pt x="34" y="95"/>
                      <a:pt x="29" y="90"/>
                    </a:cubicBezTo>
                    <a:cubicBezTo>
                      <a:pt x="24" y="85"/>
                      <a:pt x="19" y="73"/>
                      <a:pt x="10" y="82"/>
                    </a:cubicBezTo>
                    <a:cubicBezTo>
                      <a:pt x="0" y="91"/>
                      <a:pt x="21" y="102"/>
                      <a:pt x="33" y="104"/>
                    </a:cubicBezTo>
                    <a:cubicBezTo>
                      <a:pt x="45" y="106"/>
                      <a:pt x="23" y="116"/>
                      <a:pt x="21" y="132"/>
                    </a:cubicBezTo>
                    <a:cubicBezTo>
                      <a:pt x="19" y="147"/>
                      <a:pt x="37" y="140"/>
                      <a:pt x="38" y="151"/>
                    </a:cubicBezTo>
                    <a:cubicBezTo>
                      <a:pt x="39" y="162"/>
                      <a:pt x="12" y="164"/>
                      <a:pt x="12" y="175"/>
                    </a:cubicBezTo>
                    <a:cubicBezTo>
                      <a:pt x="12" y="185"/>
                      <a:pt x="27" y="170"/>
                      <a:pt x="34" y="165"/>
                    </a:cubicBezTo>
                    <a:cubicBezTo>
                      <a:pt x="42" y="161"/>
                      <a:pt x="31" y="191"/>
                      <a:pt x="48" y="188"/>
                    </a:cubicBezTo>
                    <a:cubicBezTo>
                      <a:pt x="65" y="185"/>
                      <a:pt x="60" y="157"/>
                      <a:pt x="66" y="159"/>
                    </a:cubicBezTo>
                    <a:cubicBezTo>
                      <a:pt x="72" y="160"/>
                      <a:pt x="63" y="173"/>
                      <a:pt x="69" y="185"/>
                    </a:cubicBezTo>
                    <a:cubicBezTo>
                      <a:pt x="74" y="196"/>
                      <a:pt x="56" y="214"/>
                      <a:pt x="57" y="222"/>
                    </a:cubicBezTo>
                    <a:cubicBezTo>
                      <a:pt x="58" y="230"/>
                      <a:pt x="92" y="230"/>
                      <a:pt x="103" y="217"/>
                    </a:cubicBezTo>
                    <a:cubicBezTo>
                      <a:pt x="114" y="204"/>
                      <a:pt x="120" y="218"/>
                      <a:pt x="112" y="228"/>
                    </a:cubicBezTo>
                    <a:cubicBezTo>
                      <a:pt x="104" y="238"/>
                      <a:pt x="108" y="247"/>
                      <a:pt x="117" y="251"/>
                    </a:cubicBezTo>
                    <a:cubicBezTo>
                      <a:pt x="127" y="255"/>
                      <a:pt x="130" y="256"/>
                      <a:pt x="126" y="265"/>
                    </a:cubicBezTo>
                    <a:cubicBezTo>
                      <a:pt x="121" y="274"/>
                      <a:pt x="125" y="290"/>
                      <a:pt x="123" y="299"/>
                    </a:cubicBezTo>
                    <a:cubicBezTo>
                      <a:pt x="121" y="307"/>
                      <a:pt x="91" y="306"/>
                      <a:pt x="90" y="300"/>
                    </a:cubicBezTo>
                    <a:cubicBezTo>
                      <a:pt x="89" y="295"/>
                      <a:pt x="77" y="299"/>
                      <a:pt x="80" y="306"/>
                    </a:cubicBezTo>
                    <a:cubicBezTo>
                      <a:pt x="83" y="314"/>
                      <a:pt x="70" y="322"/>
                      <a:pt x="71" y="330"/>
                    </a:cubicBezTo>
                    <a:cubicBezTo>
                      <a:pt x="72" y="337"/>
                      <a:pt x="89" y="335"/>
                      <a:pt x="90" y="344"/>
                    </a:cubicBezTo>
                    <a:cubicBezTo>
                      <a:pt x="90" y="353"/>
                      <a:pt x="77" y="363"/>
                      <a:pt x="59" y="369"/>
                    </a:cubicBezTo>
                    <a:cubicBezTo>
                      <a:pt x="41" y="375"/>
                      <a:pt x="62" y="392"/>
                      <a:pt x="71" y="385"/>
                    </a:cubicBezTo>
                    <a:cubicBezTo>
                      <a:pt x="80" y="378"/>
                      <a:pt x="78" y="390"/>
                      <a:pt x="90" y="390"/>
                    </a:cubicBezTo>
                    <a:cubicBezTo>
                      <a:pt x="102" y="390"/>
                      <a:pt x="110" y="401"/>
                      <a:pt x="124" y="395"/>
                    </a:cubicBezTo>
                    <a:cubicBezTo>
                      <a:pt x="138" y="389"/>
                      <a:pt x="137" y="395"/>
                      <a:pt x="127" y="405"/>
                    </a:cubicBezTo>
                    <a:cubicBezTo>
                      <a:pt x="116" y="414"/>
                      <a:pt x="101" y="404"/>
                      <a:pt x="91" y="410"/>
                    </a:cubicBezTo>
                    <a:cubicBezTo>
                      <a:pt x="82" y="416"/>
                      <a:pt x="43" y="458"/>
                      <a:pt x="50" y="469"/>
                    </a:cubicBezTo>
                    <a:cubicBezTo>
                      <a:pt x="54" y="475"/>
                      <a:pt x="60" y="460"/>
                      <a:pt x="74" y="453"/>
                    </a:cubicBezTo>
                    <a:cubicBezTo>
                      <a:pt x="81" y="450"/>
                      <a:pt x="85" y="451"/>
                      <a:pt x="89" y="454"/>
                    </a:cubicBezTo>
                    <a:cubicBezTo>
                      <a:pt x="92" y="448"/>
                      <a:pt x="97" y="443"/>
                      <a:pt x="102" y="440"/>
                    </a:cubicBezTo>
                    <a:cubicBezTo>
                      <a:pt x="109" y="435"/>
                      <a:pt x="120" y="434"/>
                      <a:pt x="129" y="436"/>
                    </a:cubicBezTo>
                    <a:cubicBezTo>
                      <a:pt x="131" y="437"/>
                      <a:pt x="132" y="437"/>
                      <a:pt x="134" y="438"/>
                    </a:cubicBezTo>
                    <a:cubicBezTo>
                      <a:pt x="135" y="438"/>
                      <a:pt x="135" y="438"/>
                      <a:pt x="135" y="438"/>
                    </a:cubicBezTo>
                    <a:cubicBezTo>
                      <a:pt x="147" y="441"/>
                      <a:pt x="155" y="436"/>
                      <a:pt x="160" y="430"/>
                    </a:cubicBezTo>
                    <a:cubicBezTo>
                      <a:pt x="166" y="425"/>
                      <a:pt x="181" y="441"/>
                      <a:pt x="186" y="437"/>
                    </a:cubicBezTo>
                    <a:cubicBezTo>
                      <a:pt x="191" y="433"/>
                      <a:pt x="212" y="429"/>
                      <a:pt x="222" y="430"/>
                    </a:cubicBezTo>
                    <a:cubicBezTo>
                      <a:pt x="233" y="430"/>
                      <a:pt x="260" y="416"/>
                      <a:pt x="267" y="408"/>
                    </a:cubicBezTo>
                    <a:cubicBezTo>
                      <a:pt x="274" y="400"/>
                      <a:pt x="263" y="399"/>
                      <a:pt x="253" y="400"/>
                    </a:cubicBezTo>
                    <a:cubicBezTo>
                      <a:pt x="244" y="402"/>
                      <a:pt x="246" y="389"/>
                      <a:pt x="256" y="378"/>
                    </a:cubicBezTo>
                    <a:cubicBezTo>
                      <a:pt x="266" y="367"/>
                      <a:pt x="281" y="359"/>
                      <a:pt x="282" y="342"/>
                    </a:cubicBezTo>
                    <a:cubicBezTo>
                      <a:pt x="282" y="342"/>
                      <a:pt x="282" y="342"/>
                      <a:pt x="282" y="342"/>
                    </a:cubicBezTo>
                    <a:cubicBezTo>
                      <a:pt x="280" y="341"/>
                      <a:pt x="278" y="340"/>
                      <a:pt x="276" y="339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" name="Freeform 277">
                <a:extLst>
                  <a:ext uri="{FF2B5EF4-FFF2-40B4-BE49-F238E27FC236}">
                    <a16:creationId xmlns:a16="http://schemas.microsoft.com/office/drawing/2014/main" id="{15441105-46A1-45D2-866A-904AF7138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1037" y="2687636"/>
                <a:ext cx="49213" cy="42863"/>
              </a:xfrm>
              <a:custGeom>
                <a:avLst/>
                <a:gdLst>
                  <a:gd name="T0" fmla="*/ 23 w 91"/>
                  <a:gd name="T1" fmla="*/ 21 h 79"/>
                  <a:gd name="T2" fmla="*/ 14 w 91"/>
                  <a:gd name="T3" fmla="*/ 42 h 79"/>
                  <a:gd name="T4" fmla="*/ 7 w 91"/>
                  <a:gd name="T5" fmla="*/ 64 h 79"/>
                  <a:gd name="T6" fmla="*/ 27 w 91"/>
                  <a:gd name="T7" fmla="*/ 69 h 79"/>
                  <a:gd name="T8" fmla="*/ 46 w 91"/>
                  <a:gd name="T9" fmla="*/ 62 h 79"/>
                  <a:gd name="T10" fmla="*/ 56 w 91"/>
                  <a:gd name="T11" fmla="*/ 73 h 79"/>
                  <a:gd name="T12" fmla="*/ 81 w 91"/>
                  <a:gd name="T13" fmla="*/ 55 h 79"/>
                  <a:gd name="T14" fmla="*/ 63 w 91"/>
                  <a:gd name="T15" fmla="*/ 14 h 79"/>
                  <a:gd name="T16" fmla="*/ 23 w 91"/>
                  <a:gd name="T17" fmla="*/ 2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79">
                    <a:moveTo>
                      <a:pt x="23" y="21"/>
                    </a:moveTo>
                    <a:cubicBezTo>
                      <a:pt x="21" y="32"/>
                      <a:pt x="17" y="39"/>
                      <a:pt x="14" y="42"/>
                    </a:cubicBezTo>
                    <a:cubicBezTo>
                      <a:pt x="9" y="46"/>
                      <a:pt x="0" y="62"/>
                      <a:pt x="7" y="64"/>
                    </a:cubicBezTo>
                    <a:cubicBezTo>
                      <a:pt x="14" y="66"/>
                      <a:pt x="26" y="79"/>
                      <a:pt x="27" y="69"/>
                    </a:cubicBezTo>
                    <a:cubicBezTo>
                      <a:pt x="28" y="59"/>
                      <a:pt x="33" y="46"/>
                      <a:pt x="46" y="62"/>
                    </a:cubicBezTo>
                    <a:cubicBezTo>
                      <a:pt x="49" y="66"/>
                      <a:pt x="52" y="70"/>
                      <a:pt x="56" y="73"/>
                    </a:cubicBezTo>
                    <a:cubicBezTo>
                      <a:pt x="58" y="66"/>
                      <a:pt x="73" y="65"/>
                      <a:pt x="81" y="55"/>
                    </a:cubicBezTo>
                    <a:cubicBezTo>
                      <a:pt x="91" y="44"/>
                      <a:pt x="76" y="28"/>
                      <a:pt x="63" y="14"/>
                    </a:cubicBezTo>
                    <a:cubicBezTo>
                      <a:pt x="51" y="0"/>
                      <a:pt x="36" y="21"/>
                      <a:pt x="23" y="21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0A5D352D-6F4E-406D-9130-17FAE9A78DFE}"/>
                  </a:ext>
                </a:extLst>
              </p:cNvPr>
              <p:cNvGrpSpPr/>
              <p:nvPr/>
            </p:nvGrpSpPr>
            <p:grpSpPr>
              <a:xfrm>
                <a:off x="6376988" y="1749421"/>
                <a:ext cx="2874966" cy="1316041"/>
                <a:chOff x="6376988" y="1749421"/>
                <a:chExt cx="2874966" cy="1316041"/>
              </a:xfrm>
            </p:grpSpPr>
            <p:sp>
              <p:nvSpPr>
                <p:cNvPr id="64" name="Freeform 278">
                  <a:extLst>
                    <a:ext uri="{FF2B5EF4-FFF2-40B4-BE49-F238E27FC236}">
                      <a16:creationId xmlns:a16="http://schemas.microsoft.com/office/drawing/2014/main" id="{0C712D7A-0D04-43AA-97B8-6E9B3D496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26352" y="1843084"/>
                  <a:ext cx="109538" cy="58738"/>
                </a:xfrm>
                <a:custGeom>
                  <a:avLst/>
                  <a:gdLst>
                    <a:gd name="T0" fmla="*/ 27 w 202"/>
                    <a:gd name="T1" fmla="*/ 58 h 108"/>
                    <a:gd name="T2" fmla="*/ 23 w 202"/>
                    <a:gd name="T3" fmla="*/ 68 h 108"/>
                    <a:gd name="T4" fmla="*/ 22 w 202"/>
                    <a:gd name="T5" fmla="*/ 69 h 108"/>
                    <a:gd name="T6" fmla="*/ 18 w 202"/>
                    <a:gd name="T7" fmla="*/ 74 h 108"/>
                    <a:gd name="T8" fmla="*/ 15 w 202"/>
                    <a:gd name="T9" fmla="*/ 78 h 108"/>
                    <a:gd name="T10" fmla="*/ 6 w 202"/>
                    <a:gd name="T11" fmla="*/ 89 h 108"/>
                    <a:gd name="T12" fmla="*/ 5 w 202"/>
                    <a:gd name="T13" fmla="*/ 90 h 108"/>
                    <a:gd name="T14" fmla="*/ 5 w 202"/>
                    <a:gd name="T15" fmla="*/ 103 h 108"/>
                    <a:gd name="T16" fmla="*/ 9 w 202"/>
                    <a:gd name="T17" fmla="*/ 104 h 108"/>
                    <a:gd name="T18" fmla="*/ 90 w 202"/>
                    <a:gd name="T19" fmla="*/ 93 h 108"/>
                    <a:gd name="T20" fmla="*/ 93 w 202"/>
                    <a:gd name="T21" fmla="*/ 93 h 108"/>
                    <a:gd name="T22" fmla="*/ 93 w 202"/>
                    <a:gd name="T23" fmla="*/ 93 h 108"/>
                    <a:gd name="T24" fmla="*/ 99 w 202"/>
                    <a:gd name="T25" fmla="*/ 92 h 108"/>
                    <a:gd name="T26" fmla="*/ 103 w 202"/>
                    <a:gd name="T27" fmla="*/ 92 h 108"/>
                    <a:gd name="T28" fmla="*/ 141 w 202"/>
                    <a:gd name="T29" fmla="*/ 83 h 108"/>
                    <a:gd name="T30" fmla="*/ 146 w 202"/>
                    <a:gd name="T31" fmla="*/ 81 h 108"/>
                    <a:gd name="T32" fmla="*/ 154 w 202"/>
                    <a:gd name="T33" fmla="*/ 79 h 108"/>
                    <a:gd name="T34" fmla="*/ 161 w 202"/>
                    <a:gd name="T35" fmla="*/ 76 h 108"/>
                    <a:gd name="T36" fmla="*/ 180 w 202"/>
                    <a:gd name="T37" fmla="*/ 68 h 108"/>
                    <a:gd name="T38" fmla="*/ 187 w 202"/>
                    <a:gd name="T39" fmla="*/ 64 h 108"/>
                    <a:gd name="T40" fmla="*/ 192 w 202"/>
                    <a:gd name="T41" fmla="*/ 60 h 108"/>
                    <a:gd name="T42" fmla="*/ 201 w 202"/>
                    <a:gd name="T43" fmla="*/ 50 h 108"/>
                    <a:gd name="T44" fmla="*/ 189 w 202"/>
                    <a:gd name="T45" fmla="*/ 34 h 108"/>
                    <a:gd name="T46" fmla="*/ 189 w 202"/>
                    <a:gd name="T47" fmla="*/ 34 h 108"/>
                    <a:gd name="T48" fmla="*/ 189 w 202"/>
                    <a:gd name="T49" fmla="*/ 34 h 108"/>
                    <a:gd name="T50" fmla="*/ 187 w 202"/>
                    <a:gd name="T51" fmla="*/ 35 h 108"/>
                    <a:gd name="T52" fmla="*/ 182 w 202"/>
                    <a:gd name="T53" fmla="*/ 36 h 108"/>
                    <a:gd name="T54" fmla="*/ 182 w 202"/>
                    <a:gd name="T55" fmla="*/ 36 h 108"/>
                    <a:gd name="T56" fmla="*/ 169 w 202"/>
                    <a:gd name="T57" fmla="*/ 35 h 108"/>
                    <a:gd name="T58" fmla="*/ 134 w 202"/>
                    <a:gd name="T59" fmla="*/ 22 h 108"/>
                    <a:gd name="T60" fmla="*/ 123 w 202"/>
                    <a:gd name="T61" fmla="*/ 18 h 108"/>
                    <a:gd name="T62" fmla="*/ 123 w 202"/>
                    <a:gd name="T63" fmla="*/ 18 h 108"/>
                    <a:gd name="T64" fmla="*/ 123 w 202"/>
                    <a:gd name="T65" fmla="*/ 18 h 108"/>
                    <a:gd name="T66" fmla="*/ 118 w 202"/>
                    <a:gd name="T67" fmla="*/ 22 h 108"/>
                    <a:gd name="T68" fmla="*/ 114 w 202"/>
                    <a:gd name="T69" fmla="*/ 27 h 108"/>
                    <a:gd name="T70" fmla="*/ 113 w 202"/>
                    <a:gd name="T71" fmla="*/ 29 h 108"/>
                    <a:gd name="T72" fmla="*/ 107 w 202"/>
                    <a:gd name="T73" fmla="*/ 34 h 108"/>
                    <a:gd name="T74" fmla="*/ 107 w 202"/>
                    <a:gd name="T75" fmla="*/ 34 h 108"/>
                    <a:gd name="T76" fmla="*/ 106 w 202"/>
                    <a:gd name="T77" fmla="*/ 33 h 108"/>
                    <a:gd name="T78" fmla="*/ 106 w 202"/>
                    <a:gd name="T79" fmla="*/ 32 h 108"/>
                    <a:gd name="T80" fmla="*/ 106 w 202"/>
                    <a:gd name="T81" fmla="*/ 28 h 108"/>
                    <a:gd name="T82" fmla="*/ 112 w 202"/>
                    <a:gd name="T83" fmla="*/ 14 h 108"/>
                    <a:gd name="T84" fmla="*/ 101 w 202"/>
                    <a:gd name="T85" fmla="*/ 9 h 108"/>
                    <a:gd name="T86" fmla="*/ 101 w 202"/>
                    <a:gd name="T87" fmla="*/ 9 h 108"/>
                    <a:gd name="T88" fmla="*/ 101 w 202"/>
                    <a:gd name="T89" fmla="*/ 9 h 108"/>
                    <a:gd name="T90" fmla="*/ 73 w 202"/>
                    <a:gd name="T91" fmla="*/ 6 h 108"/>
                    <a:gd name="T92" fmla="*/ 63 w 202"/>
                    <a:gd name="T93" fmla="*/ 0 h 108"/>
                    <a:gd name="T94" fmla="*/ 63 w 202"/>
                    <a:gd name="T95" fmla="*/ 0 h 108"/>
                    <a:gd name="T96" fmla="*/ 63 w 202"/>
                    <a:gd name="T97" fmla="*/ 0 h 108"/>
                    <a:gd name="T98" fmla="*/ 52 w 202"/>
                    <a:gd name="T99" fmla="*/ 29 h 108"/>
                    <a:gd name="T100" fmla="*/ 49 w 202"/>
                    <a:gd name="T101" fmla="*/ 33 h 108"/>
                    <a:gd name="T102" fmla="*/ 47 w 202"/>
                    <a:gd name="T103" fmla="*/ 33 h 108"/>
                    <a:gd name="T104" fmla="*/ 41 w 202"/>
                    <a:gd name="T105" fmla="*/ 33 h 108"/>
                    <a:gd name="T106" fmla="*/ 40 w 202"/>
                    <a:gd name="T107" fmla="*/ 33 h 108"/>
                    <a:gd name="T108" fmla="*/ 37 w 202"/>
                    <a:gd name="T109" fmla="*/ 34 h 108"/>
                    <a:gd name="T110" fmla="*/ 35 w 202"/>
                    <a:gd name="T111" fmla="*/ 34 h 108"/>
                    <a:gd name="T112" fmla="*/ 33 w 202"/>
                    <a:gd name="T113" fmla="*/ 36 h 108"/>
                    <a:gd name="T114" fmla="*/ 29 w 202"/>
                    <a:gd name="T115" fmla="*/ 41 h 108"/>
                    <a:gd name="T116" fmla="*/ 29 w 202"/>
                    <a:gd name="T117" fmla="*/ 43 h 108"/>
                    <a:gd name="T118" fmla="*/ 28 w 202"/>
                    <a:gd name="T119" fmla="*/ 50 h 108"/>
                    <a:gd name="T120" fmla="*/ 27 w 202"/>
                    <a:gd name="T121" fmla="*/ 57 h 108"/>
                    <a:gd name="T122" fmla="*/ 27 w 202"/>
                    <a:gd name="T123" fmla="*/ 5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2" h="108">
                      <a:moveTo>
                        <a:pt x="27" y="58"/>
                      </a:moveTo>
                      <a:cubicBezTo>
                        <a:pt x="26" y="61"/>
                        <a:pt x="24" y="64"/>
                        <a:pt x="23" y="68"/>
                      </a:cubicBezTo>
                      <a:cubicBezTo>
                        <a:pt x="22" y="68"/>
                        <a:pt x="22" y="69"/>
                        <a:pt x="22" y="69"/>
                      </a:cubicBezTo>
                      <a:cubicBezTo>
                        <a:pt x="21" y="71"/>
                        <a:pt x="19" y="73"/>
                        <a:pt x="18" y="74"/>
                      </a:cubicBezTo>
                      <a:cubicBezTo>
                        <a:pt x="17" y="75"/>
                        <a:pt x="16" y="77"/>
                        <a:pt x="15" y="78"/>
                      </a:cubicBezTo>
                      <a:cubicBezTo>
                        <a:pt x="12" y="82"/>
                        <a:pt x="9" y="86"/>
                        <a:pt x="6" y="89"/>
                      </a:cubicBezTo>
                      <a:cubicBezTo>
                        <a:pt x="6" y="90"/>
                        <a:pt x="5" y="90"/>
                        <a:pt x="5" y="90"/>
                      </a:cubicBezTo>
                      <a:cubicBezTo>
                        <a:pt x="1" y="95"/>
                        <a:pt x="0" y="99"/>
                        <a:pt x="5" y="103"/>
                      </a:cubicBezTo>
                      <a:cubicBezTo>
                        <a:pt x="6" y="103"/>
                        <a:pt x="8" y="104"/>
                        <a:pt x="9" y="104"/>
                      </a:cubicBezTo>
                      <a:cubicBezTo>
                        <a:pt x="26" y="108"/>
                        <a:pt x="64" y="92"/>
                        <a:pt x="90" y="93"/>
                      </a:cubicBezTo>
                      <a:cubicBezTo>
                        <a:pt x="91" y="93"/>
                        <a:pt x="92" y="93"/>
                        <a:pt x="93" y="93"/>
                      </a:cubicBezTo>
                      <a:cubicBezTo>
                        <a:pt x="93" y="93"/>
                        <a:pt x="93" y="93"/>
                        <a:pt x="93" y="93"/>
                      </a:cubicBezTo>
                      <a:cubicBezTo>
                        <a:pt x="95" y="93"/>
                        <a:pt x="97" y="93"/>
                        <a:pt x="99" y="92"/>
                      </a:cubicBezTo>
                      <a:cubicBezTo>
                        <a:pt x="100" y="92"/>
                        <a:pt x="101" y="92"/>
                        <a:pt x="103" y="92"/>
                      </a:cubicBezTo>
                      <a:cubicBezTo>
                        <a:pt x="114" y="90"/>
                        <a:pt x="128" y="87"/>
                        <a:pt x="141" y="83"/>
                      </a:cubicBezTo>
                      <a:cubicBezTo>
                        <a:pt x="143" y="82"/>
                        <a:pt x="145" y="82"/>
                        <a:pt x="146" y="81"/>
                      </a:cubicBezTo>
                      <a:cubicBezTo>
                        <a:pt x="149" y="80"/>
                        <a:pt x="151" y="80"/>
                        <a:pt x="154" y="79"/>
                      </a:cubicBezTo>
                      <a:cubicBezTo>
                        <a:pt x="156" y="78"/>
                        <a:pt x="159" y="77"/>
                        <a:pt x="161" y="76"/>
                      </a:cubicBezTo>
                      <a:cubicBezTo>
                        <a:pt x="168" y="73"/>
                        <a:pt x="174" y="71"/>
                        <a:pt x="180" y="68"/>
                      </a:cubicBezTo>
                      <a:cubicBezTo>
                        <a:pt x="182" y="66"/>
                        <a:pt x="185" y="65"/>
                        <a:pt x="187" y="64"/>
                      </a:cubicBezTo>
                      <a:cubicBezTo>
                        <a:pt x="189" y="63"/>
                        <a:pt x="191" y="62"/>
                        <a:pt x="192" y="60"/>
                      </a:cubicBezTo>
                      <a:cubicBezTo>
                        <a:pt x="197" y="57"/>
                        <a:pt x="201" y="53"/>
                        <a:pt x="201" y="50"/>
                      </a:cubicBezTo>
                      <a:cubicBezTo>
                        <a:pt x="202" y="42"/>
                        <a:pt x="197" y="38"/>
                        <a:pt x="189" y="34"/>
                      </a:cubicBez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8" y="35"/>
                        <a:pt x="187" y="35"/>
                        <a:pt x="187" y="35"/>
                      </a:cubicBezTo>
                      <a:cubicBezTo>
                        <a:pt x="185" y="36"/>
                        <a:pt x="184" y="36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78" y="37"/>
                        <a:pt x="173" y="36"/>
                        <a:pt x="169" y="35"/>
                      </a:cubicBezTo>
                      <a:cubicBezTo>
                        <a:pt x="158" y="30"/>
                        <a:pt x="146" y="26"/>
                        <a:pt x="134" y="22"/>
                      </a:cubicBezTo>
                      <a:cubicBezTo>
                        <a:pt x="130" y="21"/>
                        <a:pt x="126" y="20"/>
                        <a:pt x="123" y="18"/>
                      </a:cubicBezTo>
                      <a:cubicBezTo>
                        <a:pt x="123" y="18"/>
                        <a:pt x="123" y="18"/>
                        <a:pt x="123" y="18"/>
                      </a:cubicBezTo>
                      <a:cubicBezTo>
                        <a:pt x="123" y="18"/>
                        <a:pt x="123" y="18"/>
                        <a:pt x="123" y="18"/>
                      </a:cubicBezTo>
                      <a:cubicBezTo>
                        <a:pt x="121" y="19"/>
                        <a:pt x="119" y="21"/>
                        <a:pt x="118" y="22"/>
                      </a:cubicBezTo>
                      <a:cubicBezTo>
                        <a:pt x="116" y="23"/>
                        <a:pt x="115" y="25"/>
                        <a:pt x="114" y="27"/>
                      </a:cubicBezTo>
                      <a:cubicBezTo>
                        <a:pt x="113" y="28"/>
                        <a:pt x="113" y="28"/>
                        <a:pt x="113" y="29"/>
                      </a:cubicBezTo>
                      <a:cubicBezTo>
                        <a:pt x="111" y="32"/>
                        <a:pt x="109" y="34"/>
                        <a:pt x="107" y="34"/>
                      </a:cubicBezTo>
                      <a:cubicBezTo>
                        <a:pt x="107" y="34"/>
                        <a:pt x="107" y="34"/>
                        <a:pt x="107" y="34"/>
                      </a:cubicBezTo>
                      <a:cubicBezTo>
                        <a:pt x="107" y="34"/>
                        <a:pt x="106" y="34"/>
                        <a:pt x="106" y="33"/>
                      </a:cubicBezTo>
                      <a:cubicBezTo>
                        <a:pt x="106" y="33"/>
                        <a:pt x="106" y="33"/>
                        <a:pt x="106" y="32"/>
                      </a:cubicBezTo>
                      <a:cubicBezTo>
                        <a:pt x="105" y="31"/>
                        <a:pt x="105" y="30"/>
                        <a:pt x="106" y="28"/>
                      </a:cubicBezTo>
                      <a:cubicBezTo>
                        <a:pt x="106" y="24"/>
                        <a:pt x="109" y="20"/>
                        <a:pt x="112" y="14"/>
                      </a:cubicBezTo>
                      <a:cubicBezTo>
                        <a:pt x="109" y="12"/>
                        <a:pt x="105" y="11"/>
                        <a:pt x="101" y="9"/>
                      </a:cubicBezTo>
                      <a:cubicBezTo>
                        <a:pt x="101" y="9"/>
                        <a:pt x="101" y="9"/>
                        <a:pt x="101" y="9"/>
                      </a:cubicBezTo>
                      <a:cubicBezTo>
                        <a:pt x="101" y="9"/>
                        <a:pt x="101" y="9"/>
                        <a:pt x="101" y="9"/>
                      </a:cubicBezTo>
                      <a:cubicBezTo>
                        <a:pt x="92" y="11"/>
                        <a:pt x="82" y="10"/>
                        <a:pt x="73" y="6"/>
                      </a:cubicBezTo>
                      <a:cubicBezTo>
                        <a:pt x="70" y="4"/>
                        <a:pt x="66" y="2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2" y="11"/>
                        <a:pt x="51" y="17"/>
                        <a:pt x="52" y="29"/>
                      </a:cubicBezTo>
                      <a:cubicBezTo>
                        <a:pt x="52" y="32"/>
                        <a:pt x="51" y="33"/>
                        <a:pt x="49" y="33"/>
                      </a:cubicBezTo>
                      <a:cubicBezTo>
                        <a:pt x="48" y="33"/>
                        <a:pt x="48" y="33"/>
                        <a:pt x="47" y="33"/>
                      </a:cubicBezTo>
                      <a:cubicBezTo>
                        <a:pt x="45" y="33"/>
                        <a:pt x="43" y="33"/>
                        <a:pt x="41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39" y="34"/>
                        <a:pt x="38" y="34"/>
                        <a:pt x="37" y="34"/>
                      </a:cubicBezTo>
                      <a:cubicBezTo>
                        <a:pt x="37" y="34"/>
                        <a:pt x="36" y="34"/>
                        <a:pt x="35" y="34"/>
                      </a:cubicBezTo>
                      <a:cubicBezTo>
                        <a:pt x="34" y="35"/>
                        <a:pt x="34" y="35"/>
                        <a:pt x="33" y="36"/>
                      </a:cubicBezTo>
                      <a:cubicBezTo>
                        <a:pt x="32" y="37"/>
                        <a:pt x="30" y="39"/>
                        <a:pt x="29" y="41"/>
                      </a:cubicBezTo>
                      <a:cubicBezTo>
                        <a:pt x="29" y="42"/>
                        <a:pt x="29" y="42"/>
                        <a:pt x="29" y="43"/>
                      </a:cubicBezTo>
                      <a:cubicBezTo>
                        <a:pt x="28" y="45"/>
                        <a:pt x="28" y="47"/>
                        <a:pt x="28" y="50"/>
                      </a:cubicBezTo>
                      <a:cubicBezTo>
                        <a:pt x="28" y="52"/>
                        <a:pt x="28" y="54"/>
                        <a:pt x="27" y="57"/>
                      </a:cubicBezTo>
                      <a:cubicBezTo>
                        <a:pt x="27" y="57"/>
                        <a:pt x="27" y="57"/>
                        <a:pt x="27" y="58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65" name="Freeform 279">
                  <a:extLst>
                    <a:ext uri="{FF2B5EF4-FFF2-40B4-BE49-F238E27FC236}">
                      <a16:creationId xmlns:a16="http://schemas.microsoft.com/office/drawing/2014/main" id="{F85BEEB2-C277-4720-8F56-BCA15214B6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0728" y="2051047"/>
                  <a:ext cx="22225" cy="17463"/>
                </a:xfrm>
                <a:custGeom>
                  <a:avLst/>
                  <a:gdLst>
                    <a:gd name="T0" fmla="*/ 32 w 42"/>
                    <a:gd name="T1" fmla="*/ 30 h 32"/>
                    <a:gd name="T2" fmla="*/ 38 w 42"/>
                    <a:gd name="T3" fmla="*/ 27 h 32"/>
                    <a:gd name="T4" fmla="*/ 42 w 42"/>
                    <a:gd name="T5" fmla="*/ 15 h 32"/>
                    <a:gd name="T6" fmla="*/ 8 w 42"/>
                    <a:gd name="T7" fmla="*/ 27 h 32"/>
                    <a:gd name="T8" fmla="*/ 12 w 42"/>
                    <a:gd name="T9" fmla="*/ 30 h 32"/>
                    <a:gd name="T10" fmla="*/ 19 w 42"/>
                    <a:gd name="T11" fmla="*/ 31 h 32"/>
                    <a:gd name="T12" fmla="*/ 19 w 42"/>
                    <a:gd name="T13" fmla="*/ 32 h 32"/>
                    <a:gd name="T14" fmla="*/ 31 w 42"/>
                    <a:gd name="T15" fmla="*/ 31 h 32"/>
                    <a:gd name="T16" fmla="*/ 32 w 42"/>
                    <a:gd name="T17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" h="32">
                      <a:moveTo>
                        <a:pt x="32" y="30"/>
                      </a:moveTo>
                      <a:cubicBezTo>
                        <a:pt x="34" y="29"/>
                        <a:pt x="36" y="28"/>
                        <a:pt x="38" y="27"/>
                      </a:cubicBezTo>
                      <a:cubicBezTo>
                        <a:pt x="40" y="24"/>
                        <a:pt x="42" y="21"/>
                        <a:pt x="42" y="15"/>
                      </a:cubicBezTo>
                      <a:cubicBezTo>
                        <a:pt x="42" y="0"/>
                        <a:pt x="0" y="18"/>
                        <a:pt x="8" y="27"/>
                      </a:cubicBezTo>
                      <a:cubicBezTo>
                        <a:pt x="9" y="28"/>
                        <a:pt x="10" y="29"/>
                        <a:pt x="12" y="30"/>
                      </a:cubicBezTo>
                      <a:cubicBezTo>
                        <a:pt x="14" y="31"/>
                        <a:pt x="16" y="31"/>
                        <a:pt x="19" y="31"/>
                      </a:cubicBezTo>
                      <a:cubicBezTo>
                        <a:pt x="19" y="31"/>
                        <a:pt x="19" y="32"/>
                        <a:pt x="19" y="32"/>
                      </a:cubicBezTo>
                      <a:cubicBezTo>
                        <a:pt x="23" y="32"/>
                        <a:pt x="27" y="32"/>
                        <a:pt x="31" y="31"/>
                      </a:cubicBezTo>
                      <a:cubicBezTo>
                        <a:pt x="31" y="31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66" name="Freeform 280">
                  <a:extLst>
                    <a:ext uri="{FF2B5EF4-FFF2-40B4-BE49-F238E27FC236}">
                      <a16:creationId xmlns:a16="http://schemas.microsoft.com/office/drawing/2014/main" id="{11475597-F5CE-4478-B0CD-DCEBA6FAD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51840" y="2071685"/>
                  <a:ext cx="55563" cy="28575"/>
                </a:xfrm>
                <a:custGeom>
                  <a:avLst/>
                  <a:gdLst>
                    <a:gd name="T0" fmla="*/ 10 w 104"/>
                    <a:gd name="T1" fmla="*/ 40 h 54"/>
                    <a:gd name="T2" fmla="*/ 13 w 104"/>
                    <a:gd name="T3" fmla="*/ 41 h 54"/>
                    <a:gd name="T4" fmla="*/ 17 w 104"/>
                    <a:gd name="T5" fmla="*/ 43 h 54"/>
                    <a:gd name="T6" fmla="*/ 39 w 104"/>
                    <a:gd name="T7" fmla="*/ 49 h 54"/>
                    <a:gd name="T8" fmla="*/ 41 w 104"/>
                    <a:gd name="T9" fmla="*/ 49 h 54"/>
                    <a:gd name="T10" fmla="*/ 87 w 104"/>
                    <a:gd name="T11" fmla="*/ 53 h 54"/>
                    <a:gd name="T12" fmla="*/ 93 w 104"/>
                    <a:gd name="T13" fmla="*/ 53 h 54"/>
                    <a:gd name="T14" fmla="*/ 96 w 104"/>
                    <a:gd name="T15" fmla="*/ 53 h 54"/>
                    <a:gd name="T16" fmla="*/ 98 w 104"/>
                    <a:gd name="T17" fmla="*/ 52 h 54"/>
                    <a:gd name="T18" fmla="*/ 103 w 104"/>
                    <a:gd name="T19" fmla="*/ 45 h 54"/>
                    <a:gd name="T20" fmla="*/ 101 w 104"/>
                    <a:gd name="T21" fmla="*/ 39 h 54"/>
                    <a:gd name="T22" fmla="*/ 85 w 104"/>
                    <a:gd name="T23" fmla="*/ 20 h 54"/>
                    <a:gd name="T24" fmla="*/ 85 w 104"/>
                    <a:gd name="T25" fmla="*/ 20 h 54"/>
                    <a:gd name="T26" fmla="*/ 79 w 104"/>
                    <a:gd name="T27" fmla="*/ 15 h 54"/>
                    <a:gd name="T28" fmla="*/ 74 w 104"/>
                    <a:gd name="T29" fmla="*/ 13 h 54"/>
                    <a:gd name="T30" fmla="*/ 72 w 104"/>
                    <a:gd name="T31" fmla="*/ 11 h 54"/>
                    <a:gd name="T32" fmla="*/ 66 w 104"/>
                    <a:gd name="T33" fmla="*/ 9 h 54"/>
                    <a:gd name="T34" fmla="*/ 64 w 104"/>
                    <a:gd name="T35" fmla="*/ 8 h 54"/>
                    <a:gd name="T36" fmla="*/ 57 w 104"/>
                    <a:gd name="T37" fmla="*/ 6 h 54"/>
                    <a:gd name="T38" fmla="*/ 3 w 104"/>
                    <a:gd name="T39" fmla="*/ 35 h 54"/>
                    <a:gd name="T40" fmla="*/ 10 w 104"/>
                    <a:gd name="T41" fmla="*/ 4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54">
                      <a:moveTo>
                        <a:pt x="10" y="40"/>
                      </a:moveTo>
                      <a:cubicBezTo>
                        <a:pt x="11" y="41"/>
                        <a:pt x="12" y="41"/>
                        <a:pt x="13" y="41"/>
                      </a:cubicBezTo>
                      <a:cubicBezTo>
                        <a:pt x="14" y="42"/>
                        <a:pt x="16" y="43"/>
                        <a:pt x="17" y="43"/>
                      </a:cubicBezTo>
                      <a:cubicBezTo>
                        <a:pt x="24" y="46"/>
                        <a:pt x="31" y="48"/>
                        <a:pt x="39" y="49"/>
                      </a:cubicBezTo>
                      <a:cubicBezTo>
                        <a:pt x="40" y="49"/>
                        <a:pt x="40" y="49"/>
                        <a:pt x="41" y="49"/>
                      </a:cubicBezTo>
                      <a:cubicBezTo>
                        <a:pt x="57" y="52"/>
                        <a:pt x="75" y="54"/>
                        <a:pt x="87" y="53"/>
                      </a:cubicBezTo>
                      <a:cubicBezTo>
                        <a:pt x="89" y="53"/>
                        <a:pt x="91" y="53"/>
                        <a:pt x="93" y="53"/>
                      </a:cubicBezTo>
                      <a:cubicBezTo>
                        <a:pt x="94" y="53"/>
                        <a:pt x="95" y="53"/>
                        <a:pt x="96" y="53"/>
                      </a:cubicBezTo>
                      <a:cubicBezTo>
                        <a:pt x="97" y="53"/>
                        <a:pt x="98" y="52"/>
                        <a:pt x="98" y="52"/>
                      </a:cubicBezTo>
                      <a:cubicBezTo>
                        <a:pt x="102" y="51"/>
                        <a:pt x="104" y="49"/>
                        <a:pt x="103" y="45"/>
                      </a:cubicBezTo>
                      <a:cubicBezTo>
                        <a:pt x="103" y="44"/>
                        <a:pt x="103" y="41"/>
                        <a:pt x="101" y="39"/>
                      </a:cubicBezTo>
                      <a:cubicBezTo>
                        <a:pt x="99" y="33"/>
                        <a:pt x="93" y="26"/>
                        <a:pt x="85" y="20"/>
                      </a:cubicBezTo>
                      <a:cubicBezTo>
                        <a:pt x="85" y="20"/>
                        <a:pt x="85" y="20"/>
                        <a:pt x="85" y="20"/>
                      </a:cubicBezTo>
                      <a:cubicBezTo>
                        <a:pt x="83" y="18"/>
                        <a:pt x="81" y="17"/>
                        <a:pt x="79" y="15"/>
                      </a:cubicBezTo>
                      <a:cubicBezTo>
                        <a:pt x="77" y="14"/>
                        <a:pt x="76" y="14"/>
                        <a:pt x="74" y="13"/>
                      </a:cubicBezTo>
                      <a:cubicBezTo>
                        <a:pt x="74" y="12"/>
                        <a:pt x="73" y="12"/>
                        <a:pt x="72" y="11"/>
                      </a:cubicBezTo>
                      <a:cubicBezTo>
                        <a:pt x="70" y="10"/>
                        <a:pt x="68" y="9"/>
                        <a:pt x="66" y="9"/>
                      </a:cubicBezTo>
                      <a:cubicBezTo>
                        <a:pt x="65" y="8"/>
                        <a:pt x="65" y="8"/>
                        <a:pt x="64" y="8"/>
                      </a:cubicBezTo>
                      <a:cubicBezTo>
                        <a:pt x="62" y="7"/>
                        <a:pt x="59" y="6"/>
                        <a:pt x="57" y="6"/>
                      </a:cubicBezTo>
                      <a:cubicBezTo>
                        <a:pt x="27" y="0"/>
                        <a:pt x="0" y="29"/>
                        <a:pt x="3" y="35"/>
                      </a:cubicBezTo>
                      <a:cubicBezTo>
                        <a:pt x="4" y="37"/>
                        <a:pt x="7" y="39"/>
                        <a:pt x="10" y="40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67" name="Freeform 281">
                  <a:extLst>
                    <a:ext uri="{FF2B5EF4-FFF2-40B4-BE49-F238E27FC236}">
                      <a16:creationId xmlns:a16="http://schemas.microsoft.com/office/drawing/2014/main" id="{7B764C3F-6ED6-4BE2-B8EE-6688D6C59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72478" y="2749549"/>
                  <a:ext cx="36513" cy="203200"/>
                </a:xfrm>
                <a:custGeom>
                  <a:avLst/>
                  <a:gdLst>
                    <a:gd name="T0" fmla="*/ 51 w 67"/>
                    <a:gd name="T1" fmla="*/ 330 h 375"/>
                    <a:gd name="T2" fmla="*/ 29 w 67"/>
                    <a:gd name="T3" fmla="*/ 285 h 375"/>
                    <a:gd name="T4" fmla="*/ 39 w 67"/>
                    <a:gd name="T5" fmla="*/ 225 h 375"/>
                    <a:gd name="T6" fmla="*/ 60 w 67"/>
                    <a:gd name="T7" fmla="*/ 209 h 375"/>
                    <a:gd name="T8" fmla="*/ 53 w 67"/>
                    <a:gd name="T9" fmla="*/ 165 h 375"/>
                    <a:gd name="T10" fmla="*/ 34 w 67"/>
                    <a:gd name="T11" fmla="*/ 71 h 375"/>
                    <a:gd name="T12" fmla="*/ 7 w 67"/>
                    <a:gd name="T13" fmla="*/ 0 h 375"/>
                    <a:gd name="T14" fmla="*/ 6 w 67"/>
                    <a:gd name="T15" fmla="*/ 37 h 375"/>
                    <a:gd name="T16" fmla="*/ 17 w 67"/>
                    <a:gd name="T17" fmla="*/ 111 h 375"/>
                    <a:gd name="T18" fmla="*/ 14 w 67"/>
                    <a:gd name="T19" fmla="*/ 254 h 375"/>
                    <a:gd name="T20" fmla="*/ 8 w 67"/>
                    <a:gd name="T21" fmla="*/ 359 h 375"/>
                    <a:gd name="T22" fmla="*/ 29 w 67"/>
                    <a:gd name="T23" fmla="*/ 335 h 375"/>
                    <a:gd name="T24" fmla="*/ 57 w 67"/>
                    <a:gd name="T25" fmla="*/ 363 h 375"/>
                    <a:gd name="T26" fmla="*/ 51 w 67"/>
                    <a:gd name="T27" fmla="*/ 330 h 3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7" h="375">
                      <a:moveTo>
                        <a:pt x="51" y="330"/>
                      </a:moveTo>
                      <a:cubicBezTo>
                        <a:pt x="41" y="332"/>
                        <a:pt x="34" y="303"/>
                        <a:pt x="29" y="285"/>
                      </a:cubicBezTo>
                      <a:cubicBezTo>
                        <a:pt x="24" y="268"/>
                        <a:pt x="39" y="247"/>
                        <a:pt x="39" y="225"/>
                      </a:cubicBezTo>
                      <a:cubicBezTo>
                        <a:pt x="39" y="210"/>
                        <a:pt x="49" y="206"/>
                        <a:pt x="60" y="209"/>
                      </a:cubicBezTo>
                      <a:cubicBezTo>
                        <a:pt x="58" y="193"/>
                        <a:pt x="56" y="178"/>
                        <a:pt x="53" y="165"/>
                      </a:cubicBezTo>
                      <a:cubicBezTo>
                        <a:pt x="48" y="133"/>
                        <a:pt x="42" y="101"/>
                        <a:pt x="34" y="71"/>
                      </a:cubicBezTo>
                      <a:cubicBezTo>
                        <a:pt x="27" y="45"/>
                        <a:pt x="12" y="25"/>
                        <a:pt x="7" y="0"/>
                      </a:cubicBezTo>
                      <a:cubicBezTo>
                        <a:pt x="3" y="6"/>
                        <a:pt x="11" y="20"/>
                        <a:pt x="6" y="37"/>
                      </a:cubicBezTo>
                      <a:cubicBezTo>
                        <a:pt x="0" y="59"/>
                        <a:pt x="9" y="91"/>
                        <a:pt x="17" y="111"/>
                      </a:cubicBezTo>
                      <a:cubicBezTo>
                        <a:pt x="24" y="131"/>
                        <a:pt x="6" y="237"/>
                        <a:pt x="14" y="254"/>
                      </a:cubicBezTo>
                      <a:cubicBezTo>
                        <a:pt x="21" y="272"/>
                        <a:pt x="1" y="350"/>
                        <a:pt x="8" y="359"/>
                      </a:cubicBezTo>
                      <a:cubicBezTo>
                        <a:pt x="20" y="375"/>
                        <a:pt x="12" y="338"/>
                        <a:pt x="29" y="335"/>
                      </a:cubicBezTo>
                      <a:cubicBezTo>
                        <a:pt x="46" y="332"/>
                        <a:pt x="46" y="357"/>
                        <a:pt x="57" y="363"/>
                      </a:cubicBezTo>
                      <a:cubicBezTo>
                        <a:pt x="67" y="368"/>
                        <a:pt x="60" y="327"/>
                        <a:pt x="51" y="330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68" name="Freeform 282">
                  <a:extLst>
                    <a:ext uri="{FF2B5EF4-FFF2-40B4-BE49-F238E27FC236}">
                      <a16:creationId xmlns:a16="http://schemas.microsoft.com/office/drawing/2014/main" id="{15E66176-DCCE-4641-8E79-8BD65F6826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0665" y="2046285"/>
                  <a:ext cx="33338" cy="17463"/>
                </a:xfrm>
                <a:custGeom>
                  <a:avLst/>
                  <a:gdLst>
                    <a:gd name="T0" fmla="*/ 38 w 60"/>
                    <a:gd name="T1" fmla="*/ 0 h 32"/>
                    <a:gd name="T2" fmla="*/ 38 w 60"/>
                    <a:gd name="T3" fmla="*/ 0 h 32"/>
                    <a:gd name="T4" fmla="*/ 32 w 60"/>
                    <a:gd name="T5" fmla="*/ 1 h 32"/>
                    <a:gd name="T6" fmla="*/ 24 w 60"/>
                    <a:gd name="T7" fmla="*/ 3 h 32"/>
                    <a:gd name="T8" fmla="*/ 21 w 60"/>
                    <a:gd name="T9" fmla="*/ 5 h 32"/>
                    <a:gd name="T10" fmla="*/ 20 w 60"/>
                    <a:gd name="T11" fmla="*/ 7 h 32"/>
                    <a:gd name="T12" fmla="*/ 18 w 60"/>
                    <a:gd name="T13" fmla="*/ 10 h 32"/>
                    <a:gd name="T14" fmla="*/ 1 w 60"/>
                    <a:gd name="T15" fmla="*/ 20 h 32"/>
                    <a:gd name="T16" fmla="*/ 0 w 60"/>
                    <a:gd name="T17" fmla="*/ 23 h 32"/>
                    <a:gd name="T18" fmla="*/ 1 w 60"/>
                    <a:gd name="T19" fmla="*/ 24 h 32"/>
                    <a:gd name="T20" fmla="*/ 2 w 60"/>
                    <a:gd name="T21" fmla="*/ 26 h 32"/>
                    <a:gd name="T22" fmla="*/ 24 w 60"/>
                    <a:gd name="T23" fmla="*/ 32 h 32"/>
                    <a:gd name="T24" fmla="*/ 24 w 60"/>
                    <a:gd name="T25" fmla="*/ 32 h 32"/>
                    <a:gd name="T26" fmla="*/ 31 w 60"/>
                    <a:gd name="T27" fmla="*/ 31 h 32"/>
                    <a:gd name="T28" fmla="*/ 31 w 60"/>
                    <a:gd name="T29" fmla="*/ 31 h 32"/>
                    <a:gd name="T30" fmla="*/ 35 w 60"/>
                    <a:gd name="T31" fmla="*/ 30 h 32"/>
                    <a:gd name="T32" fmla="*/ 41 w 60"/>
                    <a:gd name="T33" fmla="*/ 29 h 32"/>
                    <a:gd name="T34" fmla="*/ 43 w 60"/>
                    <a:gd name="T35" fmla="*/ 28 h 32"/>
                    <a:gd name="T36" fmla="*/ 48 w 60"/>
                    <a:gd name="T37" fmla="*/ 26 h 32"/>
                    <a:gd name="T38" fmla="*/ 50 w 60"/>
                    <a:gd name="T39" fmla="*/ 25 h 32"/>
                    <a:gd name="T40" fmla="*/ 52 w 60"/>
                    <a:gd name="T41" fmla="*/ 24 h 32"/>
                    <a:gd name="T42" fmla="*/ 53 w 60"/>
                    <a:gd name="T43" fmla="*/ 23 h 32"/>
                    <a:gd name="T44" fmla="*/ 59 w 60"/>
                    <a:gd name="T45" fmla="*/ 13 h 32"/>
                    <a:gd name="T46" fmla="*/ 38 w 60"/>
                    <a:gd name="T4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0" h="32">
                      <a:moveTo>
                        <a:pt x="38" y="0"/>
                      </a:move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6" y="0"/>
                        <a:pt x="34" y="0"/>
                        <a:pt x="32" y="1"/>
                      </a:cubicBezTo>
                      <a:cubicBezTo>
                        <a:pt x="29" y="1"/>
                        <a:pt x="26" y="2"/>
                        <a:pt x="24" y="3"/>
                      </a:cubicBezTo>
                      <a:cubicBezTo>
                        <a:pt x="23" y="4"/>
                        <a:pt x="22" y="4"/>
                        <a:pt x="21" y="5"/>
                      </a:cubicBezTo>
                      <a:cubicBezTo>
                        <a:pt x="21" y="5"/>
                        <a:pt x="20" y="6"/>
                        <a:pt x="20" y="7"/>
                      </a:cubicBezTo>
                      <a:cubicBezTo>
                        <a:pt x="20" y="8"/>
                        <a:pt x="19" y="9"/>
                        <a:pt x="18" y="10"/>
                      </a:cubicBezTo>
                      <a:cubicBezTo>
                        <a:pt x="13" y="14"/>
                        <a:pt x="4" y="16"/>
                        <a:pt x="1" y="20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2" y="25"/>
                        <a:pt x="2" y="25"/>
                        <a:pt x="2" y="26"/>
                      </a:cubicBezTo>
                      <a:cubicBezTo>
                        <a:pt x="6" y="30"/>
                        <a:pt x="15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6" y="32"/>
                        <a:pt x="28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3" y="31"/>
                        <a:pt x="34" y="31"/>
                        <a:pt x="35" y="30"/>
                      </a:cubicBezTo>
                      <a:cubicBezTo>
                        <a:pt x="37" y="30"/>
                        <a:pt x="39" y="30"/>
                        <a:pt x="41" y="29"/>
                      </a:cubicBezTo>
                      <a:cubicBezTo>
                        <a:pt x="41" y="29"/>
                        <a:pt x="42" y="29"/>
                        <a:pt x="43" y="28"/>
                      </a:cubicBezTo>
                      <a:cubicBezTo>
                        <a:pt x="45" y="28"/>
                        <a:pt x="47" y="27"/>
                        <a:pt x="48" y="26"/>
                      </a:cubicBezTo>
                      <a:cubicBezTo>
                        <a:pt x="49" y="26"/>
                        <a:pt x="49" y="25"/>
                        <a:pt x="50" y="25"/>
                      </a:cubicBezTo>
                      <a:cubicBezTo>
                        <a:pt x="51" y="25"/>
                        <a:pt x="52" y="24"/>
                        <a:pt x="52" y="24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7" y="20"/>
                        <a:pt x="59" y="17"/>
                        <a:pt x="59" y="13"/>
                      </a:cubicBezTo>
                      <a:cubicBezTo>
                        <a:pt x="60" y="3"/>
                        <a:pt x="49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69" name="Freeform 283">
                  <a:extLst>
                    <a:ext uri="{FF2B5EF4-FFF2-40B4-BE49-F238E27FC236}">
                      <a16:creationId xmlns:a16="http://schemas.microsoft.com/office/drawing/2014/main" id="{CB13CA18-CD52-44B5-B75C-B8E8D17F41E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76988" y="1911347"/>
                  <a:ext cx="2852741" cy="1154115"/>
                </a:xfrm>
                <a:custGeom>
                  <a:avLst/>
                  <a:gdLst>
                    <a:gd name="T0" fmla="*/ 5082 w 5241"/>
                    <a:gd name="T1" fmla="*/ 757 h 2120"/>
                    <a:gd name="T2" fmla="*/ 4610 w 5241"/>
                    <a:gd name="T3" fmla="*/ 565 h 2120"/>
                    <a:gd name="T4" fmla="*/ 4263 w 5241"/>
                    <a:gd name="T5" fmla="*/ 560 h 2120"/>
                    <a:gd name="T6" fmla="*/ 3935 w 5241"/>
                    <a:gd name="T7" fmla="*/ 433 h 2120"/>
                    <a:gd name="T8" fmla="*/ 3642 w 5241"/>
                    <a:gd name="T9" fmla="*/ 386 h 2120"/>
                    <a:gd name="T10" fmla="*/ 3529 w 5241"/>
                    <a:gd name="T11" fmla="*/ 477 h 2120"/>
                    <a:gd name="T12" fmla="*/ 3267 w 5241"/>
                    <a:gd name="T13" fmla="*/ 426 h 2120"/>
                    <a:gd name="T14" fmla="*/ 2958 w 5241"/>
                    <a:gd name="T15" fmla="*/ 356 h 2120"/>
                    <a:gd name="T16" fmla="*/ 2624 w 5241"/>
                    <a:gd name="T17" fmla="*/ 309 h 2120"/>
                    <a:gd name="T18" fmla="*/ 2759 w 5241"/>
                    <a:gd name="T19" fmla="*/ 180 h 2120"/>
                    <a:gd name="T20" fmla="*/ 2497 w 5241"/>
                    <a:gd name="T21" fmla="*/ 57 h 2120"/>
                    <a:gd name="T22" fmla="*/ 2322 w 5241"/>
                    <a:gd name="T23" fmla="*/ 100 h 2120"/>
                    <a:gd name="T24" fmla="*/ 2079 w 5241"/>
                    <a:gd name="T25" fmla="*/ 157 h 2120"/>
                    <a:gd name="T26" fmla="*/ 1924 w 5241"/>
                    <a:gd name="T27" fmla="*/ 303 h 2120"/>
                    <a:gd name="T28" fmla="*/ 1648 w 5241"/>
                    <a:gd name="T29" fmla="*/ 389 h 2120"/>
                    <a:gd name="T30" fmla="*/ 1564 w 5241"/>
                    <a:gd name="T31" fmla="*/ 373 h 2120"/>
                    <a:gd name="T32" fmla="*/ 1674 w 5241"/>
                    <a:gd name="T33" fmla="*/ 730 h 2120"/>
                    <a:gd name="T34" fmla="*/ 1379 w 5241"/>
                    <a:gd name="T35" fmla="*/ 797 h 2120"/>
                    <a:gd name="T36" fmla="*/ 1506 w 5241"/>
                    <a:gd name="T37" fmla="*/ 662 h 2120"/>
                    <a:gd name="T38" fmla="*/ 1324 w 5241"/>
                    <a:gd name="T39" fmla="*/ 484 h 2120"/>
                    <a:gd name="T40" fmla="*/ 1190 w 5241"/>
                    <a:gd name="T41" fmla="*/ 603 h 2120"/>
                    <a:gd name="T42" fmla="*/ 1046 w 5241"/>
                    <a:gd name="T43" fmla="*/ 649 h 2120"/>
                    <a:gd name="T44" fmla="*/ 704 w 5241"/>
                    <a:gd name="T45" fmla="*/ 709 h 2120"/>
                    <a:gd name="T46" fmla="*/ 533 w 5241"/>
                    <a:gd name="T47" fmla="*/ 734 h 2120"/>
                    <a:gd name="T48" fmla="*/ 353 w 5241"/>
                    <a:gd name="T49" fmla="*/ 892 h 2120"/>
                    <a:gd name="T50" fmla="*/ 216 w 5241"/>
                    <a:gd name="T51" fmla="*/ 803 h 2120"/>
                    <a:gd name="T52" fmla="*/ 358 w 5241"/>
                    <a:gd name="T53" fmla="*/ 676 h 2120"/>
                    <a:gd name="T54" fmla="*/ 188 w 5241"/>
                    <a:gd name="T55" fmla="*/ 580 h 2120"/>
                    <a:gd name="T56" fmla="*/ 68 w 5241"/>
                    <a:gd name="T57" fmla="*/ 743 h 2120"/>
                    <a:gd name="T58" fmla="*/ 37 w 5241"/>
                    <a:gd name="T59" fmla="*/ 1120 h 2120"/>
                    <a:gd name="T60" fmla="*/ 9 w 5241"/>
                    <a:gd name="T61" fmla="*/ 1317 h 2120"/>
                    <a:gd name="T62" fmla="*/ 153 w 5241"/>
                    <a:gd name="T63" fmla="*/ 1543 h 2120"/>
                    <a:gd name="T64" fmla="*/ 305 w 5241"/>
                    <a:gd name="T65" fmla="*/ 1685 h 2120"/>
                    <a:gd name="T66" fmla="*/ 346 w 5241"/>
                    <a:gd name="T67" fmla="*/ 1838 h 2120"/>
                    <a:gd name="T68" fmla="*/ 520 w 5241"/>
                    <a:gd name="T69" fmla="*/ 2040 h 2120"/>
                    <a:gd name="T70" fmla="*/ 697 w 5241"/>
                    <a:gd name="T71" fmla="*/ 1876 h 2120"/>
                    <a:gd name="T72" fmla="*/ 691 w 5241"/>
                    <a:gd name="T73" fmla="*/ 1689 h 2120"/>
                    <a:gd name="T74" fmla="*/ 987 w 5241"/>
                    <a:gd name="T75" fmla="*/ 1656 h 2120"/>
                    <a:gd name="T76" fmla="*/ 1102 w 5241"/>
                    <a:gd name="T77" fmla="*/ 1537 h 2120"/>
                    <a:gd name="T78" fmla="*/ 1458 w 5241"/>
                    <a:gd name="T79" fmla="*/ 1492 h 2120"/>
                    <a:gd name="T80" fmla="*/ 1730 w 5241"/>
                    <a:gd name="T81" fmla="*/ 1645 h 2120"/>
                    <a:gd name="T82" fmla="*/ 2004 w 5241"/>
                    <a:gd name="T83" fmla="*/ 1719 h 2120"/>
                    <a:gd name="T84" fmla="*/ 2254 w 5241"/>
                    <a:gd name="T85" fmla="*/ 1631 h 2120"/>
                    <a:gd name="T86" fmla="*/ 2541 w 5241"/>
                    <a:gd name="T87" fmla="*/ 1702 h 2120"/>
                    <a:gd name="T88" fmla="*/ 2936 w 5241"/>
                    <a:gd name="T89" fmla="*/ 1695 h 2120"/>
                    <a:gd name="T90" fmla="*/ 3208 w 5241"/>
                    <a:gd name="T91" fmla="*/ 1707 h 2120"/>
                    <a:gd name="T92" fmla="*/ 3380 w 5241"/>
                    <a:gd name="T93" fmla="*/ 1940 h 2120"/>
                    <a:gd name="T94" fmla="*/ 3630 w 5241"/>
                    <a:gd name="T95" fmla="*/ 1671 h 2120"/>
                    <a:gd name="T96" fmla="*/ 3533 w 5241"/>
                    <a:gd name="T97" fmla="*/ 1528 h 2120"/>
                    <a:gd name="T98" fmla="*/ 3533 w 5241"/>
                    <a:gd name="T99" fmla="*/ 1365 h 2120"/>
                    <a:gd name="T100" fmla="*/ 3989 w 5241"/>
                    <a:gd name="T101" fmla="*/ 1238 h 2120"/>
                    <a:gd name="T102" fmla="*/ 4248 w 5241"/>
                    <a:gd name="T103" fmla="*/ 1092 h 2120"/>
                    <a:gd name="T104" fmla="*/ 4371 w 5241"/>
                    <a:gd name="T105" fmla="*/ 1140 h 2120"/>
                    <a:gd name="T106" fmla="*/ 4155 w 5241"/>
                    <a:gd name="T107" fmla="*/ 1668 h 2120"/>
                    <a:gd name="T108" fmla="*/ 4367 w 5241"/>
                    <a:gd name="T109" fmla="*/ 1394 h 2120"/>
                    <a:gd name="T110" fmla="*/ 4494 w 5241"/>
                    <a:gd name="T111" fmla="*/ 1172 h 2120"/>
                    <a:gd name="T112" fmla="*/ 4830 w 5241"/>
                    <a:gd name="T113" fmla="*/ 914 h 2120"/>
                    <a:gd name="T114" fmla="*/ 4955 w 5241"/>
                    <a:gd name="T115" fmla="*/ 835 h 2120"/>
                    <a:gd name="T116" fmla="*/ 5159 w 5241"/>
                    <a:gd name="T117" fmla="*/ 863 h 2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241" h="2120">
                      <a:moveTo>
                        <a:pt x="5169" y="859"/>
                      </a:moveTo>
                      <a:cubicBezTo>
                        <a:pt x="5180" y="868"/>
                        <a:pt x="5197" y="868"/>
                        <a:pt x="5205" y="868"/>
                      </a:cubicBezTo>
                      <a:cubicBezTo>
                        <a:pt x="5213" y="868"/>
                        <a:pt x="5205" y="859"/>
                        <a:pt x="5197" y="857"/>
                      </a:cubicBezTo>
                      <a:cubicBezTo>
                        <a:pt x="5189" y="856"/>
                        <a:pt x="5199" y="848"/>
                        <a:pt x="5204" y="854"/>
                      </a:cubicBezTo>
                      <a:cubicBezTo>
                        <a:pt x="5210" y="860"/>
                        <a:pt x="5221" y="863"/>
                        <a:pt x="5222" y="856"/>
                      </a:cubicBezTo>
                      <a:cubicBezTo>
                        <a:pt x="5223" y="850"/>
                        <a:pt x="5229" y="835"/>
                        <a:pt x="5239" y="836"/>
                      </a:cubicBezTo>
                      <a:cubicBezTo>
                        <a:pt x="5240" y="836"/>
                        <a:pt x="5240" y="836"/>
                        <a:pt x="5241" y="836"/>
                      </a:cubicBezTo>
                      <a:cubicBezTo>
                        <a:pt x="5198" y="802"/>
                        <a:pt x="5148" y="782"/>
                        <a:pt x="5098" y="762"/>
                      </a:cubicBezTo>
                      <a:cubicBezTo>
                        <a:pt x="5096" y="763"/>
                        <a:pt x="5094" y="764"/>
                        <a:pt x="5094" y="765"/>
                      </a:cubicBezTo>
                      <a:cubicBezTo>
                        <a:pt x="5094" y="773"/>
                        <a:pt x="5103" y="773"/>
                        <a:pt x="5109" y="782"/>
                      </a:cubicBezTo>
                      <a:cubicBezTo>
                        <a:pt x="5115" y="791"/>
                        <a:pt x="5101" y="796"/>
                        <a:pt x="5104" y="806"/>
                      </a:cubicBezTo>
                      <a:cubicBezTo>
                        <a:pt x="5107" y="816"/>
                        <a:pt x="5090" y="801"/>
                        <a:pt x="5084" y="796"/>
                      </a:cubicBezTo>
                      <a:cubicBezTo>
                        <a:pt x="5077" y="790"/>
                        <a:pt x="5080" y="768"/>
                        <a:pt x="5082" y="757"/>
                      </a:cubicBezTo>
                      <a:cubicBezTo>
                        <a:pt x="5082" y="757"/>
                        <a:pt x="5082" y="756"/>
                        <a:pt x="5082" y="755"/>
                      </a:cubicBezTo>
                      <a:cubicBezTo>
                        <a:pt x="5071" y="750"/>
                        <a:pt x="5064" y="739"/>
                        <a:pt x="5061" y="727"/>
                      </a:cubicBezTo>
                      <a:cubicBezTo>
                        <a:pt x="5061" y="726"/>
                        <a:pt x="5060" y="726"/>
                        <a:pt x="5060" y="726"/>
                      </a:cubicBezTo>
                      <a:cubicBezTo>
                        <a:pt x="5050" y="724"/>
                        <a:pt x="5039" y="723"/>
                        <a:pt x="5031" y="722"/>
                      </a:cubicBezTo>
                      <a:cubicBezTo>
                        <a:pt x="5006" y="719"/>
                        <a:pt x="4980" y="719"/>
                        <a:pt x="4957" y="711"/>
                      </a:cubicBezTo>
                      <a:cubicBezTo>
                        <a:pt x="4931" y="703"/>
                        <a:pt x="4927" y="674"/>
                        <a:pt x="4938" y="656"/>
                      </a:cubicBezTo>
                      <a:cubicBezTo>
                        <a:pt x="4927" y="652"/>
                        <a:pt x="4915" y="648"/>
                        <a:pt x="4909" y="640"/>
                      </a:cubicBezTo>
                      <a:cubicBezTo>
                        <a:pt x="4897" y="626"/>
                        <a:pt x="4842" y="599"/>
                        <a:pt x="4819" y="597"/>
                      </a:cubicBezTo>
                      <a:cubicBezTo>
                        <a:pt x="4801" y="596"/>
                        <a:pt x="4800" y="587"/>
                        <a:pt x="4795" y="584"/>
                      </a:cubicBezTo>
                      <a:cubicBezTo>
                        <a:pt x="4792" y="586"/>
                        <a:pt x="4788" y="587"/>
                        <a:pt x="4784" y="588"/>
                      </a:cubicBezTo>
                      <a:cubicBezTo>
                        <a:pt x="4738" y="596"/>
                        <a:pt x="4692" y="603"/>
                        <a:pt x="4648" y="584"/>
                      </a:cubicBezTo>
                      <a:cubicBezTo>
                        <a:pt x="4638" y="580"/>
                        <a:pt x="4630" y="573"/>
                        <a:pt x="4626" y="565"/>
                      </a:cubicBezTo>
                      <a:cubicBezTo>
                        <a:pt x="4618" y="563"/>
                        <a:pt x="4612" y="563"/>
                        <a:pt x="4610" y="565"/>
                      </a:cubicBezTo>
                      <a:cubicBezTo>
                        <a:pt x="4604" y="574"/>
                        <a:pt x="4606" y="587"/>
                        <a:pt x="4600" y="589"/>
                      </a:cubicBezTo>
                      <a:cubicBezTo>
                        <a:pt x="4593" y="591"/>
                        <a:pt x="4600" y="602"/>
                        <a:pt x="4616" y="619"/>
                      </a:cubicBezTo>
                      <a:cubicBezTo>
                        <a:pt x="4631" y="635"/>
                        <a:pt x="4622" y="648"/>
                        <a:pt x="4607" y="655"/>
                      </a:cubicBezTo>
                      <a:cubicBezTo>
                        <a:pt x="4593" y="663"/>
                        <a:pt x="4570" y="649"/>
                        <a:pt x="4563" y="636"/>
                      </a:cubicBezTo>
                      <a:cubicBezTo>
                        <a:pt x="4556" y="624"/>
                        <a:pt x="4537" y="629"/>
                        <a:pt x="4532" y="613"/>
                      </a:cubicBezTo>
                      <a:cubicBezTo>
                        <a:pt x="4497" y="631"/>
                        <a:pt x="4456" y="628"/>
                        <a:pt x="4419" y="615"/>
                      </a:cubicBezTo>
                      <a:cubicBezTo>
                        <a:pt x="4403" y="609"/>
                        <a:pt x="4385" y="603"/>
                        <a:pt x="4367" y="595"/>
                      </a:cubicBezTo>
                      <a:cubicBezTo>
                        <a:pt x="4344" y="597"/>
                        <a:pt x="4319" y="600"/>
                        <a:pt x="4315" y="603"/>
                      </a:cubicBezTo>
                      <a:cubicBezTo>
                        <a:pt x="4306" y="610"/>
                        <a:pt x="4312" y="636"/>
                        <a:pt x="4308" y="638"/>
                      </a:cubicBezTo>
                      <a:cubicBezTo>
                        <a:pt x="4304" y="640"/>
                        <a:pt x="4300" y="608"/>
                        <a:pt x="4300" y="602"/>
                      </a:cubicBezTo>
                      <a:cubicBezTo>
                        <a:pt x="4300" y="596"/>
                        <a:pt x="4290" y="592"/>
                        <a:pt x="4275" y="592"/>
                      </a:cubicBezTo>
                      <a:cubicBezTo>
                        <a:pt x="4260" y="592"/>
                        <a:pt x="4252" y="591"/>
                        <a:pt x="4258" y="584"/>
                      </a:cubicBezTo>
                      <a:cubicBezTo>
                        <a:pt x="4264" y="577"/>
                        <a:pt x="4252" y="570"/>
                        <a:pt x="4263" y="560"/>
                      </a:cubicBezTo>
                      <a:cubicBezTo>
                        <a:pt x="4266" y="558"/>
                        <a:pt x="4266" y="555"/>
                        <a:pt x="4265" y="550"/>
                      </a:cubicBezTo>
                      <a:cubicBezTo>
                        <a:pt x="4242" y="538"/>
                        <a:pt x="4223" y="533"/>
                        <a:pt x="4197" y="529"/>
                      </a:cubicBezTo>
                      <a:cubicBezTo>
                        <a:pt x="4158" y="524"/>
                        <a:pt x="4120" y="518"/>
                        <a:pt x="4082" y="510"/>
                      </a:cubicBezTo>
                      <a:cubicBezTo>
                        <a:pt x="4061" y="514"/>
                        <a:pt x="4030" y="512"/>
                        <a:pt x="4014" y="513"/>
                      </a:cubicBezTo>
                      <a:cubicBezTo>
                        <a:pt x="3996" y="514"/>
                        <a:pt x="4011" y="505"/>
                        <a:pt x="4006" y="495"/>
                      </a:cubicBezTo>
                      <a:cubicBezTo>
                        <a:pt x="4004" y="492"/>
                        <a:pt x="4002" y="490"/>
                        <a:pt x="3998" y="488"/>
                      </a:cubicBezTo>
                      <a:cubicBezTo>
                        <a:pt x="3993" y="486"/>
                        <a:pt x="3988" y="484"/>
                        <a:pt x="3983" y="483"/>
                      </a:cubicBezTo>
                      <a:cubicBezTo>
                        <a:pt x="3980" y="481"/>
                        <a:pt x="3977" y="480"/>
                        <a:pt x="3974" y="478"/>
                      </a:cubicBezTo>
                      <a:cubicBezTo>
                        <a:pt x="3970" y="478"/>
                        <a:pt x="3966" y="479"/>
                        <a:pt x="3965" y="481"/>
                      </a:cubicBezTo>
                      <a:cubicBezTo>
                        <a:pt x="3961" y="489"/>
                        <a:pt x="3953" y="481"/>
                        <a:pt x="3953" y="475"/>
                      </a:cubicBezTo>
                      <a:cubicBezTo>
                        <a:pt x="3953" y="469"/>
                        <a:pt x="3924" y="457"/>
                        <a:pt x="3912" y="459"/>
                      </a:cubicBezTo>
                      <a:cubicBezTo>
                        <a:pt x="3901" y="462"/>
                        <a:pt x="3896" y="447"/>
                        <a:pt x="3909" y="447"/>
                      </a:cubicBezTo>
                      <a:cubicBezTo>
                        <a:pt x="3922" y="447"/>
                        <a:pt x="3945" y="451"/>
                        <a:pt x="3935" y="433"/>
                      </a:cubicBezTo>
                      <a:cubicBezTo>
                        <a:pt x="3927" y="434"/>
                        <a:pt x="3918" y="433"/>
                        <a:pt x="3910" y="432"/>
                      </a:cubicBezTo>
                      <a:cubicBezTo>
                        <a:pt x="3902" y="436"/>
                        <a:pt x="3890" y="441"/>
                        <a:pt x="3886" y="443"/>
                      </a:cubicBezTo>
                      <a:cubicBezTo>
                        <a:pt x="3861" y="452"/>
                        <a:pt x="3845" y="433"/>
                        <a:pt x="3843" y="412"/>
                      </a:cubicBezTo>
                      <a:cubicBezTo>
                        <a:pt x="3837" y="412"/>
                        <a:pt x="3833" y="412"/>
                        <a:pt x="3832" y="413"/>
                      </a:cubicBezTo>
                      <a:cubicBezTo>
                        <a:pt x="3823" y="416"/>
                        <a:pt x="3831" y="429"/>
                        <a:pt x="3812" y="450"/>
                      </a:cubicBezTo>
                      <a:cubicBezTo>
                        <a:pt x="3794" y="470"/>
                        <a:pt x="3776" y="456"/>
                        <a:pt x="3778" y="446"/>
                      </a:cubicBezTo>
                      <a:cubicBezTo>
                        <a:pt x="3781" y="436"/>
                        <a:pt x="3803" y="438"/>
                        <a:pt x="3803" y="428"/>
                      </a:cubicBezTo>
                      <a:cubicBezTo>
                        <a:pt x="3803" y="418"/>
                        <a:pt x="3772" y="424"/>
                        <a:pt x="3767" y="415"/>
                      </a:cubicBezTo>
                      <a:cubicBezTo>
                        <a:pt x="3766" y="413"/>
                        <a:pt x="3766" y="410"/>
                        <a:pt x="3767" y="409"/>
                      </a:cubicBezTo>
                      <a:cubicBezTo>
                        <a:pt x="3751" y="410"/>
                        <a:pt x="3740" y="398"/>
                        <a:pt x="3736" y="383"/>
                      </a:cubicBezTo>
                      <a:cubicBezTo>
                        <a:pt x="3722" y="381"/>
                        <a:pt x="3708" y="379"/>
                        <a:pt x="3697" y="381"/>
                      </a:cubicBezTo>
                      <a:cubicBezTo>
                        <a:pt x="3673" y="383"/>
                        <a:pt x="3662" y="370"/>
                        <a:pt x="3649" y="369"/>
                      </a:cubicBezTo>
                      <a:cubicBezTo>
                        <a:pt x="3636" y="368"/>
                        <a:pt x="3636" y="377"/>
                        <a:pt x="3642" y="386"/>
                      </a:cubicBezTo>
                      <a:cubicBezTo>
                        <a:pt x="3648" y="395"/>
                        <a:pt x="3629" y="400"/>
                        <a:pt x="3613" y="398"/>
                      </a:cubicBezTo>
                      <a:cubicBezTo>
                        <a:pt x="3610" y="397"/>
                        <a:pt x="3606" y="397"/>
                        <a:pt x="3602" y="398"/>
                      </a:cubicBezTo>
                      <a:cubicBezTo>
                        <a:pt x="3603" y="401"/>
                        <a:pt x="3603" y="403"/>
                        <a:pt x="3604" y="406"/>
                      </a:cubicBezTo>
                      <a:cubicBezTo>
                        <a:pt x="3605" y="411"/>
                        <a:pt x="3606" y="416"/>
                        <a:pt x="3607" y="421"/>
                      </a:cubicBezTo>
                      <a:cubicBezTo>
                        <a:pt x="3608" y="421"/>
                        <a:pt x="3608" y="421"/>
                        <a:pt x="3609" y="421"/>
                      </a:cubicBezTo>
                      <a:cubicBezTo>
                        <a:pt x="3612" y="423"/>
                        <a:pt x="3610" y="425"/>
                        <a:pt x="3607" y="428"/>
                      </a:cubicBezTo>
                      <a:cubicBezTo>
                        <a:pt x="3608" y="434"/>
                        <a:pt x="3608" y="440"/>
                        <a:pt x="3606" y="446"/>
                      </a:cubicBezTo>
                      <a:cubicBezTo>
                        <a:pt x="3611" y="453"/>
                        <a:pt x="3610" y="461"/>
                        <a:pt x="3611" y="467"/>
                      </a:cubicBezTo>
                      <a:cubicBezTo>
                        <a:pt x="3611" y="472"/>
                        <a:pt x="3599" y="475"/>
                        <a:pt x="3591" y="471"/>
                      </a:cubicBezTo>
                      <a:cubicBezTo>
                        <a:pt x="3587" y="474"/>
                        <a:pt x="3583" y="477"/>
                        <a:pt x="3578" y="479"/>
                      </a:cubicBezTo>
                      <a:cubicBezTo>
                        <a:pt x="3571" y="481"/>
                        <a:pt x="3564" y="482"/>
                        <a:pt x="3558" y="482"/>
                      </a:cubicBezTo>
                      <a:cubicBezTo>
                        <a:pt x="3557" y="484"/>
                        <a:pt x="3553" y="487"/>
                        <a:pt x="3545" y="488"/>
                      </a:cubicBezTo>
                      <a:cubicBezTo>
                        <a:pt x="3535" y="489"/>
                        <a:pt x="3532" y="483"/>
                        <a:pt x="3529" y="477"/>
                      </a:cubicBezTo>
                      <a:cubicBezTo>
                        <a:pt x="3523" y="485"/>
                        <a:pt x="3515" y="490"/>
                        <a:pt x="3503" y="489"/>
                      </a:cubicBezTo>
                      <a:cubicBezTo>
                        <a:pt x="3488" y="489"/>
                        <a:pt x="3474" y="488"/>
                        <a:pt x="3460" y="486"/>
                      </a:cubicBezTo>
                      <a:cubicBezTo>
                        <a:pt x="3447" y="488"/>
                        <a:pt x="3433" y="488"/>
                        <a:pt x="3418" y="483"/>
                      </a:cubicBezTo>
                      <a:cubicBezTo>
                        <a:pt x="3414" y="481"/>
                        <a:pt x="3410" y="479"/>
                        <a:pt x="3406" y="477"/>
                      </a:cubicBezTo>
                      <a:cubicBezTo>
                        <a:pt x="3402" y="477"/>
                        <a:pt x="3399" y="476"/>
                        <a:pt x="3396" y="475"/>
                      </a:cubicBezTo>
                      <a:cubicBezTo>
                        <a:pt x="3383" y="473"/>
                        <a:pt x="3371" y="473"/>
                        <a:pt x="3358" y="471"/>
                      </a:cubicBezTo>
                      <a:cubicBezTo>
                        <a:pt x="3356" y="481"/>
                        <a:pt x="3353" y="489"/>
                        <a:pt x="3349" y="490"/>
                      </a:cubicBezTo>
                      <a:cubicBezTo>
                        <a:pt x="3340" y="491"/>
                        <a:pt x="3337" y="513"/>
                        <a:pt x="3328" y="518"/>
                      </a:cubicBezTo>
                      <a:cubicBezTo>
                        <a:pt x="3320" y="524"/>
                        <a:pt x="3319" y="510"/>
                        <a:pt x="3308" y="511"/>
                      </a:cubicBezTo>
                      <a:cubicBezTo>
                        <a:pt x="3297" y="512"/>
                        <a:pt x="3262" y="473"/>
                        <a:pt x="3260" y="461"/>
                      </a:cubicBezTo>
                      <a:cubicBezTo>
                        <a:pt x="3258" y="450"/>
                        <a:pt x="3236" y="427"/>
                        <a:pt x="3231" y="423"/>
                      </a:cubicBezTo>
                      <a:cubicBezTo>
                        <a:pt x="3225" y="419"/>
                        <a:pt x="3236" y="416"/>
                        <a:pt x="3244" y="424"/>
                      </a:cubicBezTo>
                      <a:cubicBezTo>
                        <a:pt x="3251" y="431"/>
                        <a:pt x="3260" y="431"/>
                        <a:pt x="3267" y="426"/>
                      </a:cubicBezTo>
                      <a:cubicBezTo>
                        <a:pt x="3269" y="425"/>
                        <a:pt x="3271" y="421"/>
                        <a:pt x="3271" y="417"/>
                      </a:cubicBezTo>
                      <a:cubicBezTo>
                        <a:pt x="3263" y="411"/>
                        <a:pt x="3255" y="404"/>
                        <a:pt x="3247" y="395"/>
                      </a:cubicBezTo>
                      <a:cubicBezTo>
                        <a:pt x="3240" y="387"/>
                        <a:pt x="3234" y="378"/>
                        <a:pt x="3228" y="370"/>
                      </a:cubicBezTo>
                      <a:cubicBezTo>
                        <a:pt x="3225" y="367"/>
                        <a:pt x="3222" y="363"/>
                        <a:pt x="3220" y="360"/>
                      </a:cubicBezTo>
                      <a:cubicBezTo>
                        <a:pt x="3207" y="372"/>
                        <a:pt x="3187" y="376"/>
                        <a:pt x="3171" y="361"/>
                      </a:cubicBezTo>
                      <a:cubicBezTo>
                        <a:pt x="3145" y="337"/>
                        <a:pt x="3108" y="331"/>
                        <a:pt x="3072" y="326"/>
                      </a:cubicBezTo>
                      <a:cubicBezTo>
                        <a:pt x="3072" y="327"/>
                        <a:pt x="3073" y="328"/>
                        <a:pt x="3073" y="330"/>
                      </a:cubicBezTo>
                      <a:cubicBezTo>
                        <a:pt x="3079" y="344"/>
                        <a:pt x="3074" y="346"/>
                        <a:pt x="3073" y="358"/>
                      </a:cubicBezTo>
                      <a:cubicBezTo>
                        <a:pt x="3072" y="369"/>
                        <a:pt x="3066" y="365"/>
                        <a:pt x="3054" y="360"/>
                      </a:cubicBezTo>
                      <a:cubicBezTo>
                        <a:pt x="3041" y="355"/>
                        <a:pt x="3041" y="372"/>
                        <a:pt x="3015" y="364"/>
                      </a:cubicBezTo>
                      <a:cubicBezTo>
                        <a:pt x="3013" y="363"/>
                        <a:pt x="3011" y="363"/>
                        <a:pt x="3009" y="363"/>
                      </a:cubicBezTo>
                      <a:cubicBezTo>
                        <a:pt x="3006" y="364"/>
                        <a:pt x="3003" y="364"/>
                        <a:pt x="2999" y="364"/>
                      </a:cubicBezTo>
                      <a:cubicBezTo>
                        <a:pt x="2985" y="364"/>
                        <a:pt x="2972" y="360"/>
                        <a:pt x="2958" y="356"/>
                      </a:cubicBezTo>
                      <a:cubicBezTo>
                        <a:pt x="2957" y="355"/>
                        <a:pt x="2956" y="355"/>
                        <a:pt x="2955" y="354"/>
                      </a:cubicBezTo>
                      <a:cubicBezTo>
                        <a:pt x="2947" y="359"/>
                        <a:pt x="2915" y="355"/>
                        <a:pt x="2912" y="345"/>
                      </a:cubicBezTo>
                      <a:cubicBezTo>
                        <a:pt x="2912" y="342"/>
                        <a:pt x="2912" y="340"/>
                        <a:pt x="2912" y="339"/>
                      </a:cubicBezTo>
                      <a:cubicBezTo>
                        <a:pt x="2901" y="335"/>
                        <a:pt x="2889" y="334"/>
                        <a:pt x="2877" y="332"/>
                      </a:cubicBezTo>
                      <a:cubicBezTo>
                        <a:pt x="2861" y="329"/>
                        <a:pt x="2845" y="322"/>
                        <a:pt x="2830" y="312"/>
                      </a:cubicBezTo>
                      <a:cubicBezTo>
                        <a:pt x="2830" y="312"/>
                        <a:pt x="2829" y="311"/>
                        <a:pt x="2829" y="311"/>
                      </a:cubicBezTo>
                      <a:cubicBezTo>
                        <a:pt x="2804" y="314"/>
                        <a:pt x="2763" y="319"/>
                        <a:pt x="2756" y="322"/>
                      </a:cubicBezTo>
                      <a:cubicBezTo>
                        <a:pt x="2749" y="326"/>
                        <a:pt x="2763" y="341"/>
                        <a:pt x="2752" y="342"/>
                      </a:cubicBezTo>
                      <a:cubicBezTo>
                        <a:pt x="2741" y="343"/>
                        <a:pt x="2749" y="318"/>
                        <a:pt x="2747" y="305"/>
                      </a:cubicBezTo>
                      <a:cubicBezTo>
                        <a:pt x="2745" y="293"/>
                        <a:pt x="2728" y="292"/>
                        <a:pt x="2731" y="301"/>
                      </a:cubicBezTo>
                      <a:cubicBezTo>
                        <a:pt x="2733" y="310"/>
                        <a:pt x="2705" y="314"/>
                        <a:pt x="2697" y="307"/>
                      </a:cubicBezTo>
                      <a:cubicBezTo>
                        <a:pt x="2690" y="299"/>
                        <a:pt x="2679" y="290"/>
                        <a:pt x="2660" y="284"/>
                      </a:cubicBezTo>
                      <a:cubicBezTo>
                        <a:pt x="2642" y="279"/>
                        <a:pt x="2619" y="302"/>
                        <a:pt x="2624" y="309"/>
                      </a:cubicBezTo>
                      <a:cubicBezTo>
                        <a:pt x="2629" y="315"/>
                        <a:pt x="2643" y="310"/>
                        <a:pt x="2644" y="315"/>
                      </a:cubicBezTo>
                      <a:cubicBezTo>
                        <a:pt x="2645" y="324"/>
                        <a:pt x="2604" y="320"/>
                        <a:pt x="2604" y="328"/>
                      </a:cubicBezTo>
                      <a:cubicBezTo>
                        <a:pt x="2604" y="336"/>
                        <a:pt x="2567" y="346"/>
                        <a:pt x="2555" y="348"/>
                      </a:cubicBezTo>
                      <a:cubicBezTo>
                        <a:pt x="2524" y="352"/>
                        <a:pt x="2517" y="352"/>
                        <a:pt x="2502" y="367"/>
                      </a:cubicBezTo>
                      <a:cubicBezTo>
                        <a:pt x="2488" y="381"/>
                        <a:pt x="2499" y="354"/>
                        <a:pt x="2510" y="341"/>
                      </a:cubicBezTo>
                      <a:cubicBezTo>
                        <a:pt x="2522" y="328"/>
                        <a:pt x="2534" y="333"/>
                        <a:pt x="2540" y="323"/>
                      </a:cubicBezTo>
                      <a:cubicBezTo>
                        <a:pt x="2547" y="312"/>
                        <a:pt x="2558" y="313"/>
                        <a:pt x="2576" y="310"/>
                      </a:cubicBezTo>
                      <a:cubicBezTo>
                        <a:pt x="2594" y="307"/>
                        <a:pt x="2593" y="294"/>
                        <a:pt x="2601" y="290"/>
                      </a:cubicBezTo>
                      <a:cubicBezTo>
                        <a:pt x="2610" y="286"/>
                        <a:pt x="2631" y="276"/>
                        <a:pt x="2635" y="266"/>
                      </a:cubicBezTo>
                      <a:cubicBezTo>
                        <a:pt x="2638" y="256"/>
                        <a:pt x="2681" y="240"/>
                        <a:pt x="2690" y="240"/>
                      </a:cubicBezTo>
                      <a:cubicBezTo>
                        <a:pt x="2698" y="241"/>
                        <a:pt x="2700" y="220"/>
                        <a:pt x="2705" y="220"/>
                      </a:cubicBezTo>
                      <a:cubicBezTo>
                        <a:pt x="2710" y="220"/>
                        <a:pt x="2734" y="208"/>
                        <a:pt x="2744" y="203"/>
                      </a:cubicBezTo>
                      <a:cubicBezTo>
                        <a:pt x="2754" y="198"/>
                        <a:pt x="2758" y="187"/>
                        <a:pt x="2759" y="180"/>
                      </a:cubicBezTo>
                      <a:cubicBezTo>
                        <a:pt x="2759" y="173"/>
                        <a:pt x="2746" y="174"/>
                        <a:pt x="2744" y="167"/>
                      </a:cubicBezTo>
                      <a:cubicBezTo>
                        <a:pt x="2743" y="161"/>
                        <a:pt x="2751" y="165"/>
                        <a:pt x="2761" y="161"/>
                      </a:cubicBezTo>
                      <a:cubicBezTo>
                        <a:pt x="2771" y="156"/>
                        <a:pt x="2761" y="141"/>
                        <a:pt x="2753" y="144"/>
                      </a:cubicBezTo>
                      <a:cubicBezTo>
                        <a:pt x="2748" y="145"/>
                        <a:pt x="2750" y="143"/>
                        <a:pt x="2751" y="139"/>
                      </a:cubicBezTo>
                      <a:cubicBezTo>
                        <a:pt x="2742" y="136"/>
                        <a:pt x="2733" y="132"/>
                        <a:pt x="2725" y="127"/>
                      </a:cubicBezTo>
                      <a:cubicBezTo>
                        <a:pt x="2716" y="121"/>
                        <a:pt x="2710" y="112"/>
                        <a:pt x="2709" y="102"/>
                      </a:cubicBezTo>
                      <a:cubicBezTo>
                        <a:pt x="2679" y="98"/>
                        <a:pt x="2650" y="91"/>
                        <a:pt x="2621" y="84"/>
                      </a:cubicBezTo>
                      <a:cubicBezTo>
                        <a:pt x="2618" y="83"/>
                        <a:pt x="2615" y="82"/>
                        <a:pt x="2612" y="80"/>
                      </a:cubicBezTo>
                      <a:cubicBezTo>
                        <a:pt x="2603" y="80"/>
                        <a:pt x="2593" y="80"/>
                        <a:pt x="2588" y="78"/>
                      </a:cubicBezTo>
                      <a:cubicBezTo>
                        <a:pt x="2579" y="75"/>
                        <a:pt x="2568" y="82"/>
                        <a:pt x="2567" y="92"/>
                      </a:cubicBezTo>
                      <a:cubicBezTo>
                        <a:pt x="2567" y="102"/>
                        <a:pt x="2533" y="98"/>
                        <a:pt x="2527" y="96"/>
                      </a:cubicBezTo>
                      <a:cubicBezTo>
                        <a:pt x="2520" y="95"/>
                        <a:pt x="2550" y="66"/>
                        <a:pt x="2550" y="61"/>
                      </a:cubicBezTo>
                      <a:cubicBezTo>
                        <a:pt x="2550" y="57"/>
                        <a:pt x="2500" y="63"/>
                        <a:pt x="2497" y="57"/>
                      </a:cubicBezTo>
                      <a:cubicBezTo>
                        <a:pt x="2494" y="52"/>
                        <a:pt x="2470" y="50"/>
                        <a:pt x="2459" y="50"/>
                      </a:cubicBezTo>
                      <a:cubicBezTo>
                        <a:pt x="2448" y="51"/>
                        <a:pt x="2459" y="47"/>
                        <a:pt x="2469" y="46"/>
                      </a:cubicBezTo>
                      <a:cubicBezTo>
                        <a:pt x="2479" y="45"/>
                        <a:pt x="2488" y="35"/>
                        <a:pt x="2499" y="33"/>
                      </a:cubicBezTo>
                      <a:cubicBezTo>
                        <a:pt x="2509" y="31"/>
                        <a:pt x="2507" y="26"/>
                        <a:pt x="2502" y="18"/>
                      </a:cubicBezTo>
                      <a:cubicBezTo>
                        <a:pt x="2498" y="11"/>
                        <a:pt x="2486" y="15"/>
                        <a:pt x="2475" y="11"/>
                      </a:cubicBezTo>
                      <a:cubicBezTo>
                        <a:pt x="2464" y="7"/>
                        <a:pt x="2451" y="1"/>
                        <a:pt x="2441" y="1"/>
                      </a:cubicBezTo>
                      <a:cubicBezTo>
                        <a:pt x="2432" y="0"/>
                        <a:pt x="2421" y="6"/>
                        <a:pt x="2399" y="11"/>
                      </a:cubicBezTo>
                      <a:cubicBezTo>
                        <a:pt x="2377" y="16"/>
                        <a:pt x="2375" y="36"/>
                        <a:pt x="2363" y="42"/>
                      </a:cubicBezTo>
                      <a:cubicBezTo>
                        <a:pt x="2360" y="44"/>
                        <a:pt x="2357" y="47"/>
                        <a:pt x="2354" y="50"/>
                      </a:cubicBezTo>
                      <a:cubicBezTo>
                        <a:pt x="2358" y="62"/>
                        <a:pt x="2356" y="78"/>
                        <a:pt x="2347" y="88"/>
                      </a:cubicBezTo>
                      <a:cubicBezTo>
                        <a:pt x="2347" y="89"/>
                        <a:pt x="2348" y="90"/>
                        <a:pt x="2348" y="91"/>
                      </a:cubicBezTo>
                      <a:cubicBezTo>
                        <a:pt x="2349" y="97"/>
                        <a:pt x="2342" y="99"/>
                        <a:pt x="2333" y="98"/>
                      </a:cubicBezTo>
                      <a:cubicBezTo>
                        <a:pt x="2329" y="99"/>
                        <a:pt x="2326" y="100"/>
                        <a:pt x="2322" y="100"/>
                      </a:cubicBezTo>
                      <a:cubicBezTo>
                        <a:pt x="2316" y="100"/>
                        <a:pt x="2311" y="98"/>
                        <a:pt x="2307" y="96"/>
                      </a:cubicBezTo>
                      <a:cubicBezTo>
                        <a:pt x="2294" y="97"/>
                        <a:pt x="2280" y="100"/>
                        <a:pt x="2281" y="105"/>
                      </a:cubicBezTo>
                      <a:cubicBezTo>
                        <a:pt x="2281" y="115"/>
                        <a:pt x="2303" y="119"/>
                        <a:pt x="2302" y="124"/>
                      </a:cubicBezTo>
                      <a:cubicBezTo>
                        <a:pt x="2300" y="129"/>
                        <a:pt x="2285" y="123"/>
                        <a:pt x="2277" y="118"/>
                      </a:cubicBezTo>
                      <a:cubicBezTo>
                        <a:pt x="2270" y="113"/>
                        <a:pt x="2253" y="116"/>
                        <a:pt x="2249" y="126"/>
                      </a:cubicBezTo>
                      <a:cubicBezTo>
                        <a:pt x="2246" y="135"/>
                        <a:pt x="2233" y="133"/>
                        <a:pt x="2228" y="131"/>
                      </a:cubicBezTo>
                      <a:cubicBezTo>
                        <a:pt x="2225" y="129"/>
                        <a:pt x="2218" y="133"/>
                        <a:pt x="2212" y="133"/>
                      </a:cubicBezTo>
                      <a:cubicBezTo>
                        <a:pt x="2206" y="137"/>
                        <a:pt x="2199" y="139"/>
                        <a:pt x="2192" y="139"/>
                      </a:cubicBezTo>
                      <a:cubicBezTo>
                        <a:pt x="2185" y="140"/>
                        <a:pt x="2179" y="137"/>
                        <a:pt x="2173" y="134"/>
                      </a:cubicBezTo>
                      <a:cubicBezTo>
                        <a:pt x="2166" y="141"/>
                        <a:pt x="2157" y="147"/>
                        <a:pt x="2146" y="147"/>
                      </a:cubicBezTo>
                      <a:cubicBezTo>
                        <a:pt x="2132" y="147"/>
                        <a:pt x="2132" y="147"/>
                        <a:pt x="2132" y="147"/>
                      </a:cubicBezTo>
                      <a:cubicBezTo>
                        <a:pt x="2132" y="147"/>
                        <a:pt x="2132" y="147"/>
                        <a:pt x="2132" y="148"/>
                      </a:cubicBezTo>
                      <a:cubicBezTo>
                        <a:pt x="2133" y="151"/>
                        <a:pt x="2080" y="151"/>
                        <a:pt x="2079" y="157"/>
                      </a:cubicBezTo>
                      <a:cubicBezTo>
                        <a:pt x="2078" y="160"/>
                        <a:pt x="2074" y="161"/>
                        <a:pt x="2067" y="162"/>
                      </a:cubicBezTo>
                      <a:cubicBezTo>
                        <a:pt x="2031" y="200"/>
                        <a:pt x="1977" y="206"/>
                        <a:pt x="1928" y="222"/>
                      </a:cubicBezTo>
                      <a:cubicBezTo>
                        <a:pt x="1927" y="222"/>
                        <a:pt x="1927" y="222"/>
                        <a:pt x="1927" y="222"/>
                      </a:cubicBezTo>
                      <a:cubicBezTo>
                        <a:pt x="1933" y="223"/>
                        <a:pt x="1936" y="230"/>
                        <a:pt x="1932" y="235"/>
                      </a:cubicBezTo>
                      <a:cubicBezTo>
                        <a:pt x="1928" y="241"/>
                        <a:pt x="1910" y="228"/>
                        <a:pt x="1905" y="233"/>
                      </a:cubicBezTo>
                      <a:cubicBezTo>
                        <a:pt x="1900" y="239"/>
                        <a:pt x="1914" y="246"/>
                        <a:pt x="1922" y="245"/>
                      </a:cubicBezTo>
                      <a:cubicBezTo>
                        <a:pt x="1931" y="244"/>
                        <a:pt x="1936" y="250"/>
                        <a:pt x="1937" y="257"/>
                      </a:cubicBezTo>
                      <a:cubicBezTo>
                        <a:pt x="1938" y="265"/>
                        <a:pt x="1917" y="253"/>
                        <a:pt x="1912" y="259"/>
                      </a:cubicBezTo>
                      <a:cubicBezTo>
                        <a:pt x="1908" y="265"/>
                        <a:pt x="1916" y="268"/>
                        <a:pt x="1925" y="269"/>
                      </a:cubicBezTo>
                      <a:cubicBezTo>
                        <a:pt x="1934" y="270"/>
                        <a:pt x="1927" y="274"/>
                        <a:pt x="1935" y="282"/>
                      </a:cubicBezTo>
                      <a:cubicBezTo>
                        <a:pt x="1936" y="283"/>
                        <a:pt x="1936" y="284"/>
                        <a:pt x="1937" y="284"/>
                      </a:cubicBezTo>
                      <a:cubicBezTo>
                        <a:pt x="1942" y="291"/>
                        <a:pt x="1932" y="293"/>
                        <a:pt x="1933" y="300"/>
                      </a:cubicBezTo>
                      <a:cubicBezTo>
                        <a:pt x="1934" y="307"/>
                        <a:pt x="1924" y="310"/>
                        <a:pt x="1924" y="303"/>
                      </a:cubicBezTo>
                      <a:cubicBezTo>
                        <a:pt x="1924" y="297"/>
                        <a:pt x="1899" y="294"/>
                        <a:pt x="1894" y="302"/>
                      </a:cubicBezTo>
                      <a:cubicBezTo>
                        <a:pt x="1889" y="309"/>
                        <a:pt x="1885" y="314"/>
                        <a:pt x="1879" y="308"/>
                      </a:cubicBezTo>
                      <a:cubicBezTo>
                        <a:pt x="1878" y="307"/>
                        <a:pt x="1877" y="307"/>
                        <a:pt x="1877" y="306"/>
                      </a:cubicBezTo>
                      <a:cubicBezTo>
                        <a:pt x="1872" y="308"/>
                        <a:pt x="1868" y="310"/>
                        <a:pt x="1862" y="310"/>
                      </a:cubicBezTo>
                      <a:cubicBezTo>
                        <a:pt x="1835" y="311"/>
                        <a:pt x="1810" y="326"/>
                        <a:pt x="1784" y="330"/>
                      </a:cubicBezTo>
                      <a:cubicBezTo>
                        <a:pt x="1770" y="332"/>
                        <a:pt x="1756" y="329"/>
                        <a:pt x="1748" y="319"/>
                      </a:cubicBezTo>
                      <a:cubicBezTo>
                        <a:pt x="1736" y="324"/>
                        <a:pt x="1726" y="343"/>
                        <a:pt x="1737" y="356"/>
                      </a:cubicBezTo>
                      <a:cubicBezTo>
                        <a:pt x="1748" y="368"/>
                        <a:pt x="1737" y="374"/>
                        <a:pt x="1737" y="382"/>
                      </a:cubicBezTo>
                      <a:cubicBezTo>
                        <a:pt x="1737" y="390"/>
                        <a:pt x="1766" y="408"/>
                        <a:pt x="1781" y="409"/>
                      </a:cubicBezTo>
                      <a:cubicBezTo>
                        <a:pt x="1796" y="411"/>
                        <a:pt x="1809" y="432"/>
                        <a:pt x="1800" y="446"/>
                      </a:cubicBezTo>
                      <a:cubicBezTo>
                        <a:pt x="1791" y="459"/>
                        <a:pt x="1763" y="442"/>
                        <a:pt x="1745" y="425"/>
                      </a:cubicBezTo>
                      <a:cubicBezTo>
                        <a:pt x="1727" y="409"/>
                        <a:pt x="1685" y="402"/>
                        <a:pt x="1671" y="403"/>
                      </a:cubicBezTo>
                      <a:cubicBezTo>
                        <a:pt x="1657" y="404"/>
                        <a:pt x="1666" y="389"/>
                        <a:pt x="1648" y="389"/>
                      </a:cubicBezTo>
                      <a:cubicBezTo>
                        <a:pt x="1630" y="390"/>
                        <a:pt x="1616" y="408"/>
                        <a:pt x="1627" y="408"/>
                      </a:cubicBezTo>
                      <a:cubicBezTo>
                        <a:pt x="1639" y="408"/>
                        <a:pt x="1647" y="407"/>
                        <a:pt x="1641" y="414"/>
                      </a:cubicBezTo>
                      <a:cubicBezTo>
                        <a:pt x="1635" y="420"/>
                        <a:pt x="1644" y="419"/>
                        <a:pt x="1658" y="426"/>
                      </a:cubicBezTo>
                      <a:cubicBezTo>
                        <a:pt x="1673" y="433"/>
                        <a:pt x="1647" y="443"/>
                        <a:pt x="1632" y="431"/>
                      </a:cubicBezTo>
                      <a:cubicBezTo>
                        <a:pt x="1617" y="420"/>
                        <a:pt x="1601" y="431"/>
                        <a:pt x="1597" y="440"/>
                      </a:cubicBezTo>
                      <a:cubicBezTo>
                        <a:pt x="1593" y="448"/>
                        <a:pt x="1614" y="474"/>
                        <a:pt x="1640" y="478"/>
                      </a:cubicBezTo>
                      <a:cubicBezTo>
                        <a:pt x="1666" y="483"/>
                        <a:pt x="1657" y="492"/>
                        <a:pt x="1669" y="497"/>
                      </a:cubicBezTo>
                      <a:cubicBezTo>
                        <a:pt x="1681" y="502"/>
                        <a:pt x="1672" y="507"/>
                        <a:pt x="1664" y="508"/>
                      </a:cubicBezTo>
                      <a:cubicBezTo>
                        <a:pt x="1656" y="509"/>
                        <a:pt x="1640" y="494"/>
                        <a:pt x="1627" y="486"/>
                      </a:cubicBezTo>
                      <a:cubicBezTo>
                        <a:pt x="1614" y="478"/>
                        <a:pt x="1579" y="489"/>
                        <a:pt x="1572" y="480"/>
                      </a:cubicBezTo>
                      <a:cubicBezTo>
                        <a:pt x="1565" y="472"/>
                        <a:pt x="1577" y="463"/>
                        <a:pt x="1570" y="456"/>
                      </a:cubicBezTo>
                      <a:cubicBezTo>
                        <a:pt x="1564" y="450"/>
                        <a:pt x="1569" y="435"/>
                        <a:pt x="1578" y="419"/>
                      </a:cubicBezTo>
                      <a:cubicBezTo>
                        <a:pt x="1587" y="404"/>
                        <a:pt x="1577" y="377"/>
                        <a:pt x="1564" y="373"/>
                      </a:cubicBezTo>
                      <a:cubicBezTo>
                        <a:pt x="1552" y="368"/>
                        <a:pt x="1553" y="383"/>
                        <a:pt x="1556" y="388"/>
                      </a:cubicBezTo>
                      <a:cubicBezTo>
                        <a:pt x="1558" y="392"/>
                        <a:pt x="1557" y="413"/>
                        <a:pt x="1548" y="427"/>
                      </a:cubicBezTo>
                      <a:cubicBezTo>
                        <a:pt x="1538" y="441"/>
                        <a:pt x="1509" y="441"/>
                        <a:pt x="1509" y="450"/>
                      </a:cubicBezTo>
                      <a:cubicBezTo>
                        <a:pt x="1509" y="459"/>
                        <a:pt x="1490" y="467"/>
                        <a:pt x="1496" y="473"/>
                      </a:cubicBezTo>
                      <a:cubicBezTo>
                        <a:pt x="1503" y="480"/>
                        <a:pt x="1529" y="514"/>
                        <a:pt x="1533" y="525"/>
                      </a:cubicBezTo>
                      <a:cubicBezTo>
                        <a:pt x="1537" y="535"/>
                        <a:pt x="1509" y="568"/>
                        <a:pt x="1514" y="587"/>
                      </a:cubicBezTo>
                      <a:cubicBezTo>
                        <a:pt x="1518" y="607"/>
                        <a:pt x="1510" y="616"/>
                        <a:pt x="1515" y="625"/>
                      </a:cubicBezTo>
                      <a:cubicBezTo>
                        <a:pt x="1520" y="634"/>
                        <a:pt x="1532" y="626"/>
                        <a:pt x="1540" y="630"/>
                      </a:cubicBezTo>
                      <a:cubicBezTo>
                        <a:pt x="1548" y="634"/>
                        <a:pt x="1560" y="624"/>
                        <a:pt x="1578" y="621"/>
                      </a:cubicBezTo>
                      <a:cubicBezTo>
                        <a:pt x="1595" y="617"/>
                        <a:pt x="1627" y="638"/>
                        <a:pt x="1639" y="645"/>
                      </a:cubicBezTo>
                      <a:cubicBezTo>
                        <a:pt x="1651" y="651"/>
                        <a:pt x="1645" y="663"/>
                        <a:pt x="1651" y="674"/>
                      </a:cubicBezTo>
                      <a:cubicBezTo>
                        <a:pt x="1657" y="685"/>
                        <a:pt x="1637" y="685"/>
                        <a:pt x="1636" y="701"/>
                      </a:cubicBezTo>
                      <a:cubicBezTo>
                        <a:pt x="1636" y="718"/>
                        <a:pt x="1672" y="725"/>
                        <a:pt x="1674" y="730"/>
                      </a:cubicBezTo>
                      <a:cubicBezTo>
                        <a:pt x="1675" y="735"/>
                        <a:pt x="1648" y="731"/>
                        <a:pt x="1637" y="727"/>
                      </a:cubicBezTo>
                      <a:cubicBezTo>
                        <a:pt x="1627" y="722"/>
                        <a:pt x="1626" y="706"/>
                        <a:pt x="1623" y="703"/>
                      </a:cubicBezTo>
                      <a:cubicBezTo>
                        <a:pt x="1619" y="700"/>
                        <a:pt x="1630" y="686"/>
                        <a:pt x="1631" y="676"/>
                      </a:cubicBezTo>
                      <a:cubicBezTo>
                        <a:pt x="1632" y="665"/>
                        <a:pt x="1619" y="659"/>
                        <a:pt x="1615" y="652"/>
                      </a:cubicBezTo>
                      <a:cubicBezTo>
                        <a:pt x="1610" y="645"/>
                        <a:pt x="1603" y="634"/>
                        <a:pt x="1594" y="637"/>
                      </a:cubicBezTo>
                      <a:cubicBezTo>
                        <a:pt x="1586" y="639"/>
                        <a:pt x="1554" y="642"/>
                        <a:pt x="1545" y="652"/>
                      </a:cubicBezTo>
                      <a:cubicBezTo>
                        <a:pt x="1535" y="662"/>
                        <a:pt x="1546" y="690"/>
                        <a:pt x="1551" y="704"/>
                      </a:cubicBezTo>
                      <a:cubicBezTo>
                        <a:pt x="1557" y="718"/>
                        <a:pt x="1524" y="737"/>
                        <a:pt x="1525" y="748"/>
                      </a:cubicBezTo>
                      <a:cubicBezTo>
                        <a:pt x="1526" y="759"/>
                        <a:pt x="1515" y="764"/>
                        <a:pt x="1500" y="773"/>
                      </a:cubicBezTo>
                      <a:cubicBezTo>
                        <a:pt x="1486" y="782"/>
                        <a:pt x="1470" y="788"/>
                        <a:pt x="1471" y="803"/>
                      </a:cubicBezTo>
                      <a:cubicBezTo>
                        <a:pt x="1471" y="817"/>
                        <a:pt x="1452" y="809"/>
                        <a:pt x="1442" y="803"/>
                      </a:cubicBezTo>
                      <a:cubicBezTo>
                        <a:pt x="1432" y="796"/>
                        <a:pt x="1419" y="807"/>
                        <a:pt x="1405" y="806"/>
                      </a:cubicBezTo>
                      <a:cubicBezTo>
                        <a:pt x="1391" y="805"/>
                        <a:pt x="1391" y="792"/>
                        <a:pt x="1379" y="797"/>
                      </a:cubicBezTo>
                      <a:cubicBezTo>
                        <a:pt x="1368" y="802"/>
                        <a:pt x="1360" y="791"/>
                        <a:pt x="1363" y="781"/>
                      </a:cubicBezTo>
                      <a:cubicBezTo>
                        <a:pt x="1367" y="771"/>
                        <a:pt x="1380" y="778"/>
                        <a:pt x="1381" y="786"/>
                      </a:cubicBezTo>
                      <a:cubicBezTo>
                        <a:pt x="1382" y="793"/>
                        <a:pt x="1390" y="789"/>
                        <a:pt x="1399" y="783"/>
                      </a:cubicBezTo>
                      <a:cubicBezTo>
                        <a:pt x="1409" y="777"/>
                        <a:pt x="1404" y="791"/>
                        <a:pt x="1418" y="792"/>
                      </a:cubicBezTo>
                      <a:cubicBezTo>
                        <a:pt x="1431" y="793"/>
                        <a:pt x="1424" y="784"/>
                        <a:pt x="1434" y="785"/>
                      </a:cubicBezTo>
                      <a:cubicBezTo>
                        <a:pt x="1445" y="786"/>
                        <a:pt x="1445" y="782"/>
                        <a:pt x="1442" y="776"/>
                      </a:cubicBezTo>
                      <a:cubicBezTo>
                        <a:pt x="1439" y="770"/>
                        <a:pt x="1450" y="766"/>
                        <a:pt x="1456" y="762"/>
                      </a:cubicBezTo>
                      <a:cubicBezTo>
                        <a:pt x="1464" y="759"/>
                        <a:pt x="1460" y="746"/>
                        <a:pt x="1466" y="743"/>
                      </a:cubicBezTo>
                      <a:cubicBezTo>
                        <a:pt x="1472" y="739"/>
                        <a:pt x="1468" y="731"/>
                        <a:pt x="1475" y="730"/>
                      </a:cubicBezTo>
                      <a:cubicBezTo>
                        <a:pt x="1481" y="730"/>
                        <a:pt x="1484" y="718"/>
                        <a:pt x="1490" y="718"/>
                      </a:cubicBezTo>
                      <a:cubicBezTo>
                        <a:pt x="1497" y="718"/>
                        <a:pt x="1500" y="707"/>
                        <a:pt x="1496" y="701"/>
                      </a:cubicBezTo>
                      <a:cubicBezTo>
                        <a:pt x="1492" y="695"/>
                        <a:pt x="1499" y="678"/>
                        <a:pt x="1505" y="676"/>
                      </a:cubicBezTo>
                      <a:cubicBezTo>
                        <a:pt x="1511" y="674"/>
                        <a:pt x="1511" y="667"/>
                        <a:pt x="1506" y="662"/>
                      </a:cubicBezTo>
                      <a:cubicBezTo>
                        <a:pt x="1500" y="657"/>
                        <a:pt x="1479" y="640"/>
                        <a:pt x="1480" y="630"/>
                      </a:cubicBezTo>
                      <a:cubicBezTo>
                        <a:pt x="1482" y="620"/>
                        <a:pt x="1477" y="600"/>
                        <a:pt x="1480" y="592"/>
                      </a:cubicBezTo>
                      <a:cubicBezTo>
                        <a:pt x="1482" y="584"/>
                        <a:pt x="1480" y="566"/>
                        <a:pt x="1479" y="557"/>
                      </a:cubicBezTo>
                      <a:cubicBezTo>
                        <a:pt x="1478" y="547"/>
                        <a:pt x="1484" y="536"/>
                        <a:pt x="1487" y="517"/>
                      </a:cubicBezTo>
                      <a:cubicBezTo>
                        <a:pt x="1490" y="499"/>
                        <a:pt x="1470" y="480"/>
                        <a:pt x="1461" y="475"/>
                      </a:cubicBezTo>
                      <a:cubicBezTo>
                        <a:pt x="1451" y="470"/>
                        <a:pt x="1458" y="460"/>
                        <a:pt x="1471" y="447"/>
                      </a:cubicBezTo>
                      <a:cubicBezTo>
                        <a:pt x="1485" y="433"/>
                        <a:pt x="1486" y="392"/>
                        <a:pt x="1485" y="383"/>
                      </a:cubicBezTo>
                      <a:cubicBezTo>
                        <a:pt x="1484" y="374"/>
                        <a:pt x="1456" y="367"/>
                        <a:pt x="1445" y="368"/>
                      </a:cubicBezTo>
                      <a:cubicBezTo>
                        <a:pt x="1439" y="368"/>
                        <a:pt x="1422" y="368"/>
                        <a:pt x="1407" y="367"/>
                      </a:cubicBezTo>
                      <a:cubicBezTo>
                        <a:pt x="1405" y="368"/>
                        <a:pt x="1403" y="368"/>
                        <a:pt x="1401" y="368"/>
                      </a:cubicBezTo>
                      <a:cubicBezTo>
                        <a:pt x="1403" y="376"/>
                        <a:pt x="1402" y="384"/>
                        <a:pt x="1398" y="393"/>
                      </a:cubicBezTo>
                      <a:cubicBezTo>
                        <a:pt x="1379" y="429"/>
                        <a:pt x="1370" y="469"/>
                        <a:pt x="1328" y="483"/>
                      </a:cubicBezTo>
                      <a:cubicBezTo>
                        <a:pt x="1326" y="483"/>
                        <a:pt x="1325" y="483"/>
                        <a:pt x="1324" y="484"/>
                      </a:cubicBezTo>
                      <a:cubicBezTo>
                        <a:pt x="1318" y="494"/>
                        <a:pt x="1312" y="504"/>
                        <a:pt x="1306" y="514"/>
                      </a:cubicBezTo>
                      <a:cubicBezTo>
                        <a:pt x="1306" y="514"/>
                        <a:pt x="1306" y="514"/>
                        <a:pt x="1306" y="514"/>
                      </a:cubicBezTo>
                      <a:cubicBezTo>
                        <a:pt x="1312" y="517"/>
                        <a:pt x="1306" y="541"/>
                        <a:pt x="1303" y="544"/>
                      </a:cubicBezTo>
                      <a:cubicBezTo>
                        <a:pt x="1299" y="547"/>
                        <a:pt x="1309" y="555"/>
                        <a:pt x="1301" y="562"/>
                      </a:cubicBezTo>
                      <a:cubicBezTo>
                        <a:pt x="1293" y="568"/>
                        <a:pt x="1285" y="580"/>
                        <a:pt x="1290" y="587"/>
                      </a:cubicBezTo>
                      <a:cubicBezTo>
                        <a:pt x="1294" y="594"/>
                        <a:pt x="1318" y="597"/>
                        <a:pt x="1328" y="603"/>
                      </a:cubicBezTo>
                      <a:cubicBezTo>
                        <a:pt x="1338" y="610"/>
                        <a:pt x="1334" y="622"/>
                        <a:pt x="1342" y="634"/>
                      </a:cubicBezTo>
                      <a:cubicBezTo>
                        <a:pt x="1349" y="645"/>
                        <a:pt x="1357" y="638"/>
                        <a:pt x="1361" y="645"/>
                      </a:cubicBezTo>
                      <a:cubicBezTo>
                        <a:pt x="1365" y="653"/>
                        <a:pt x="1347" y="681"/>
                        <a:pt x="1341" y="682"/>
                      </a:cubicBezTo>
                      <a:cubicBezTo>
                        <a:pt x="1335" y="684"/>
                        <a:pt x="1310" y="653"/>
                        <a:pt x="1302" y="647"/>
                      </a:cubicBezTo>
                      <a:cubicBezTo>
                        <a:pt x="1294" y="640"/>
                        <a:pt x="1265" y="629"/>
                        <a:pt x="1250" y="621"/>
                      </a:cubicBezTo>
                      <a:cubicBezTo>
                        <a:pt x="1236" y="612"/>
                        <a:pt x="1224" y="613"/>
                        <a:pt x="1208" y="601"/>
                      </a:cubicBezTo>
                      <a:cubicBezTo>
                        <a:pt x="1202" y="602"/>
                        <a:pt x="1197" y="603"/>
                        <a:pt x="1190" y="603"/>
                      </a:cubicBezTo>
                      <a:cubicBezTo>
                        <a:pt x="1173" y="605"/>
                        <a:pt x="1156" y="602"/>
                        <a:pt x="1141" y="594"/>
                      </a:cubicBezTo>
                      <a:cubicBezTo>
                        <a:pt x="1134" y="591"/>
                        <a:pt x="1127" y="585"/>
                        <a:pt x="1120" y="580"/>
                      </a:cubicBezTo>
                      <a:cubicBezTo>
                        <a:pt x="1106" y="578"/>
                        <a:pt x="1096" y="575"/>
                        <a:pt x="1089" y="576"/>
                      </a:cubicBezTo>
                      <a:cubicBezTo>
                        <a:pt x="1079" y="578"/>
                        <a:pt x="1083" y="564"/>
                        <a:pt x="1066" y="555"/>
                      </a:cubicBezTo>
                      <a:cubicBezTo>
                        <a:pt x="1048" y="547"/>
                        <a:pt x="1037" y="535"/>
                        <a:pt x="1027" y="541"/>
                      </a:cubicBezTo>
                      <a:cubicBezTo>
                        <a:pt x="1017" y="547"/>
                        <a:pt x="1020" y="569"/>
                        <a:pt x="1036" y="571"/>
                      </a:cubicBezTo>
                      <a:cubicBezTo>
                        <a:pt x="1051" y="574"/>
                        <a:pt x="1043" y="584"/>
                        <a:pt x="1059" y="583"/>
                      </a:cubicBezTo>
                      <a:cubicBezTo>
                        <a:pt x="1076" y="581"/>
                        <a:pt x="1080" y="588"/>
                        <a:pt x="1080" y="600"/>
                      </a:cubicBezTo>
                      <a:cubicBezTo>
                        <a:pt x="1079" y="611"/>
                        <a:pt x="1088" y="623"/>
                        <a:pt x="1095" y="631"/>
                      </a:cubicBezTo>
                      <a:cubicBezTo>
                        <a:pt x="1102" y="638"/>
                        <a:pt x="1098" y="651"/>
                        <a:pt x="1085" y="651"/>
                      </a:cubicBezTo>
                      <a:cubicBezTo>
                        <a:pt x="1072" y="651"/>
                        <a:pt x="1057" y="653"/>
                        <a:pt x="1063" y="664"/>
                      </a:cubicBezTo>
                      <a:cubicBezTo>
                        <a:pt x="1069" y="674"/>
                        <a:pt x="1059" y="677"/>
                        <a:pt x="1046" y="671"/>
                      </a:cubicBezTo>
                      <a:cubicBezTo>
                        <a:pt x="1033" y="666"/>
                        <a:pt x="1041" y="655"/>
                        <a:pt x="1046" y="649"/>
                      </a:cubicBezTo>
                      <a:cubicBezTo>
                        <a:pt x="1051" y="643"/>
                        <a:pt x="1035" y="635"/>
                        <a:pt x="1027" y="632"/>
                      </a:cubicBezTo>
                      <a:cubicBezTo>
                        <a:pt x="1019" y="629"/>
                        <a:pt x="986" y="656"/>
                        <a:pt x="977" y="661"/>
                      </a:cubicBezTo>
                      <a:cubicBezTo>
                        <a:pt x="968" y="665"/>
                        <a:pt x="946" y="654"/>
                        <a:pt x="923" y="661"/>
                      </a:cubicBezTo>
                      <a:cubicBezTo>
                        <a:pt x="900" y="667"/>
                        <a:pt x="902" y="688"/>
                        <a:pt x="893" y="686"/>
                      </a:cubicBezTo>
                      <a:cubicBezTo>
                        <a:pt x="884" y="684"/>
                        <a:pt x="859" y="689"/>
                        <a:pt x="850" y="682"/>
                      </a:cubicBezTo>
                      <a:cubicBezTo>
                        <a:pt x="840" y="676"/>
                        <a:pt x="848" y="672"/>
                        <a:pt x="858" y="672"/>
                      </a:cubicBezTo>
                      <a:cubicBezTo>
                        <a:pt x="868" y="673"/>
                        <a:pt x="871" y="669"/>
                        <a:pt x="865" y="661"/>
                      </a:cubicBezTo>
                      <a:cubicBezTo>
                        <a:pt x="860" y="654"/>
                        <a:pt x="873" y="642"/>
                        <a:pt x="872" y="636"/>
                      </a:cubicBezTo>
                      <a:cubicBezTo>
                        <a:pt x="872" y="631"/>
                        <a:pt x="835" y="645"/>
                        <a:pt x="829" y="651"/>
                      </a:cubicBezTo>
                      <a:cubicBezTo>
                        <a:pt x="823" y="657"/>
                        <a:pt x="829" y="668"/>
                        <a:pt x="823" y="672"/>
                      </a:cubicBezTo>
                      <a:cubicBezTo>
                        <a:pt x="816" y="676"/>
                        <a:pt x="816" y="665"/>
                        <a:pt x="808" y="662"/>
                      </a:cubicBezTo>
                      <a:cubicBezTo>
                        <a:pt x="801" y="659"/>
                        <a:pt x="745" y="674"/>
                        <a:pt x="735" y="687"/>
                      </a:cubicBezTo>
                      <a:cubicBezTo>
                        <a:pt x="724" y="701"/>
                        <a:pt x="704" y="702"/>
                        <a:pt x="704" y="709"/>
                      </a:cubicBezTo>
                      <a:cubicBezTo>
                        <a:pt x="704" y="717"/>
                        <a:pt x="678" y="717"/>
                        <a:pt x="668" y="722"/>
                      </a:cubicBezTo>
                      <a:cubicBezTo>
                        <a:pt x="658" y="728"/>
                        <a:pt x="665" y="750"/>
                        <a:pt x="661" y="761"/>
                      </a:cubicBezTo>
                      <a:cubicBezTo>
                        <a:pt x="657" y="772"/>
                        <a:pt x="618" y="769"/>
                        <a:pt x="607" y="770"/>
                      </a:cubicBezTo>
                      <a:cubicBezTo>
                        <a:pt x="595" y="770"/>
                        <a:pt x="590" y="743"/>
                        <a:pt x="581" y="741"/>
                      </a:cubicBezTo>
                      <a:cubicBezTo>
                        <a:pt x="571" y="740"/>
                        <a:pt x="577" y="724"/>
                        <a:pt x="580" y="718"/>
                      </a:cubicBezTo>
                      <a:cubicBezTo>
                        <a:pt x="583" y="711"/>
                        <a:pt x="590" y="717"/>
                        <a:pt x="602" y="708"/>
                      </a:cubicBezTo>
                      <a:cubicBezTo>
                        <a:pt x="614" y="699"/>
                        <a:pt x="626" y="712"/>
                        <a:pt x="631" y="706"/>
                      </a:cubicBezTo>
                      <a:cubicBezTo>
                        <a:pt x="636" y="700"/>
                        <a:pt x="613" y="684"/>
                        <a:pt x="611" y="670"/>
                      </a:cubicBezTo>
                      <a:cubicBezTo>
                        <a:pt x="610" y="656"/>
                        <a:pt x="585" y="653"/>
                        <a:pt x="570" y="657"/>
                      </a:cubicBezTo>
                      <a:cubicBezTo>
                        <a:pt x="564" y="659"/>
                        <a:pt x="557" y="659"/>
                        <a:pt x="551" y="658"/>
                      </a:cubicBezTo>
                      <a:cubicBezTo>
                        <a:pt x="550" y="664"/>
                        <a:pt x="548" y="669"/>
                        <a:pt x="545" y="673"/>
                      </a:cubicBezTo>
                      <a:cubicBezTo>
                        <a:pt x="547" y="679"/>
                        <a:pt x="544" y="687"/>
                        <a:pt x="546" y="692"/>
                      </a:cubicBezTo>
                      <a:cubicBezTo>
                        <a:pt x="548" y="701"/>
                        <a:pt x="542" y="719"/>
                        <a:pt x="533" y="734"/>
                      </a:cubicBezTo>
                      <a:cubicBezTo>
                        <a:pt x="525" y="748"/>
                        <a:pt x="531" y="748"/>
                        <a:pt x="544" y="747"/>
                      </a:cubicBezTo>
                      <a:cubicBezTo>
                        <a:pt x="557" y="746"/>
                        <a:pt x="556" y="766"/>
                        <a:pt x="556" y="780"/>
                      </a:cubicBezTo>
                      <a:cubicBezTo>
                        <a:pt x="556" y="794"/>
                        <a:pt x="546" y="798"/>
                        <a:pt x="546" y="809"/>
                      </a:cubicBezTo>
                      <a:cubicBezTo>
                        <a:pt x="546" y="819"/>
                        <a:pt x="535" y="804"/>
                        <a:pt x="532" y="808"/>
                      </a:cubicBezTo>
                      <a:cubicBezTo>
                        <a:pt x="529" y="813"/>
                        <a:pt x="524" y="806"/>
                        <a:pt x="522" y="797"/>
                      </a:cubicBezTo>
                      <a:cubicBezTo>
                        <a:pt x="520" y="788"/>
                        <a:pt x="501" y="793"/>
                        <a:pt x="490" y="790"/>
                      </a:cubicBezTo>
                      <a:cubicBezTo>
                        <a:pt x="479" y="787"/>
                        <a:pt x="475" y="792"/>
                        <a:pt x="470" y="802"/>
                      </a:cubicBezTo>
                      <a:cubicBezTo>
                        <a:pt x="464" y="811"/>
                        <a:pt x="449" y="815"/>
                        <a:pt x="441" y="816"/>
                      </a:cubicBezTo>
                      <a:cubicBezTo>
                        <a:pt x="432" y="817"/>
                        <a:pt x="419" y="835"/>
                        <a:pt x="410" y="842"/>
                      </a:cubicBezTo>
                      <a:cubicBezTo>
                        <a:pt x="401" y="849"/>
                        <a:pt x="400" y="861"/>
                        <a:pt x="412" y="874"/>
                      </a:cubicBezTo>
                      <a:cubicBezTo>
                        <a:pt x="424" y="888"/>
                        <a:pt x="426" y="897"/>
                        <a:pt x="425" y="904"/>
                      </a:cubicBezTo>
                      <a:cubicBezTo>
                        <a:pt x="424" y="911"/>
                        <a:pt x="392" y="909"/>
                        <a:pt x="387" y="901"/>
                      </a:cubicBezTo>
                      <a:cubicBezTo>
                        <a:pt x="382" y="893"/>
                        <a:pt x="361" y="890"/>
                        <a:pt x="353" y="892"/>
                      </a:cubicBezTo>
                      <a:cubicBezTo>
                        <a:pt x="346" y="894"/>
                        <a:pt x="327" y="867"/>
                        <a:pt x="317" y="867"/>
                      </a:cubicBezTo>
                      <a:cubicBezTo>
                        <a:pt x="307" y="866"/>
                        <a:pt x="301" y="881"/>
                        <a:pt x="297" y="888"/>
                      </a:cubicBezTo>
                      <a:cubicBezTo>
                        <a:pt x="294" y="895"/>
                        <a:pt x="302" y="897"/>
                        <a:pt x="307" y="909"/>
                      </a:cubicBezTo>
                      <a:cubicBezTo>
                        <a:pt x="312" y="921"/>
                        <a:pt x="329" y="922"/>
                        <a:pt x="338" y="922"/>
                      </a:cubicBezTo>
                      <a:cubicBezTo>
                        <a:pt x="347" y="922"/>
                        <a:pt x="344" y="938"/>
                        <a:pt x="341" y="945"/>
                      </a:cubicBezTo>
                      <a:cubicBezTo>
                        <a:pt x="338" y="951"/>
                        <a:pt x="322" y="956"/>
                        <a:pt x="317" y="949"/>
                      </a:cubicBezTo>
                      <a:cubicBezTo>
                        <a:pt x="312" y="942"/>
                        <a:pt x="292" y="949"/>
                        <a:pt x="292" y="940"/>
                      </a:cubicBezTo>
                      <a:cubicBezTo>
                        <a:pt x="291" y="931"/>
                        <a:pt x="277" y="918"/>
                        <a:pt x="262" y="921"/>
                      </a:cubicBezTo>
                      <a:cubicBezTo>
                        <a:pt x="247" y="924"/>
                        <a:pt x="245" y="913"/>
                        <a:pt x="245" y="899"/>
                      </a:cubicBezTo>
                      <a:cubicBezTo>
                        <a:pt x="246" y="886"/>
                        <a:pt x="237" y="878"/>
                        <a:pt x="238" y="872"/>
                      </a:cubicBezTo>
                      <a:cubicBezTo>
                        <a:pt x="238" y="866"/>
                        <a:pt x="231" y="854"/>
                        <a:pt x="239" y="848"/>
                      </a:cubicBezTo>
                      <a:cubicBezTo>
                        <a:pt x="246" y="842"/>
                        <a:pt x="241" y="833"/>
                        <a:pt x="241" y="824"/>
                      </a:cubicBezTo>
                      <a:cubicBezTo>
                        <a:pt x="242" y="816"/>
                        <a:pt x="228" y="803"/>
                        <a:pt x="216" y="803"/>
                      </a:cubicBezTo>
                      <a:cubicBezTo>
                        <a:pt x="205" y="803"/>
                        <a:pt x="207" y="789"/>
                        <a:pt x="197" y="787"/>
                      </a:cubicBezTo>
                      <a:cubicBezTo>
                        <a:pt x="187" y="784"/>
                        <a:pt x="167" y="765"/>
                        <a:pt x="166" y="756"/>
                      </a:cubicBezTo>
                      <a:cubicBezTo>
                        <a:pt x="164" y="748"/>
                        <a:pt x="149" y="747"/>
                        <a:pt x="154" y="744"/>
                      </a:cubicBezTo>
                      <a:cubicBezTo>
                        <a:pt x="159" y="741"/>
                        <a:pt x="171" y="745"/>
                        <a:pt x="180" y="755"/>
                      </a:cubicBezTo>
                      <a:cubicBezTo>
                        <a:pt x="188" y="765"/>
                        <a:pt x="202" y="774"/>
                        <a:pt x="225" y="777"/>
                      </a:cubicBezTo>
                      <a:cubicBezTo>
                        <a:pt x="247" y="781"/>
                        <a:pt x="256" y="793"/>
                        <a:pt x="281" y="798"/>
                      </a:cubicBezTo>
                      <a:cubicBezTo>
                        <a:pt x="305" y="803"/>
                        <a:pt x="320" y="806"/>
                        <a:pt x="356" y="812"/>
                      </a:cubicBezTo>
                      <a:cubicBezTo>
                        <a:pt x="392" y="818"/>
                        <a:pt x="439" y="776"/>
                        <a:pt x="449" y="765"/>
                      </a:cubicBezTo>
                      <a:cubicBezTo>
                        <a:pt x="458" y="755"/>
                        <a:pt x="449" y="736"/>
                        <a:pt x="447" y="725"/>
                      </a:cubicBezTo>
                      <a:cubicBezTo>
                        <a:pt x="432" y="723"/>
                        <a:pt x="418" y="713"/>
                        <a:pt x="407" y="700"/>
                      </a:cubicBezTo>
                      <a:cubicBezTo>
                        <a:pt x="406" y="699"/>
                        <a:pt x="405" y="698"/>
                        <a:pt x="404" y="697"/>
                      </a:cubicBezTo>
                      <a:cubicBezTo>
                        <a:pt x="402" y="697"/>
                        <a:pt x="399" y="697"/>
                        <a:pt x="398" y="697"/>
                      </a:cubicBezTo>
                      <a:cubicBezTo>
                        <a:pt x="383" y="696"/>
                        <a:pt x="368" y="689"/>
                        <a:pt x="358" y="676"/>
                      </a:cubicBezTo>
                      <a:cubicBezTo>
                        <a:pt x="354" y="671"/>
                        <a:pt x="351" y="664"/>
                        <a:pt x="349" y="657"/>
                      </a:cubicBezTo>
                      <a:cubicBezTo>
                        <a:pt x="344" y="653"/>
                        <a:pt x="338" y="648"/>
                        <a:pt x="329" y="642"/>
                      </a:cubicBezTo>
                      <a:cubicBezTo>
                        <a:pt x="323" y="641"/>
                        <a:pt x="317" y="638"/>
                        <a:pt x="311" y="633"/>
                      </a:cubicBezTo>
                      <a:cubicBezTo>
                        <a:pt x="317" y="638"/>
                        <a:pt x="296" y="634"/>
                        <a:pt x="292" y="633"/>
                      </a:cubicBezTo>
                      <a:cubicBezTo>
                        <a:pt x="285" y="631"/>
                        <a:pt x="278" y="628"/>
                        <a:pt x="271" y="625"/>
                      </a:cubicBezTo>
                      <a:cubicBezTo>
                        <a:pt x="261" y="620"/>
                        <a:pt x="252" y="615"/>
                        <a:pt x="242" y="610"/>
                      </a:cubicBezTo>
                      <a:cubicBezTo>
                        <a:pt x="241" y="609"/>
                        <a:pt x="239" y="609"/>
                        <a:pt x="238" y="607"/>
                      </a:cubicBezTo>
                      <a:cubicBezTo>
                        <a:pt x="236" y="606"/>
                        <a:pt x="234" y="605"/>
                        <a:pt x="231" y="604"/>
                      </a:cubicBezTo>
                      <a:cubicBezTo>
                        <a:pt x="228" y="602"/>
                        <a:pt x="225" y="600"/>
                        <a:pt x="222" y="598"/>
                      </a:cubicBezTo>
                      <a:cubicBezTo>
                        <a:pt x="219" y="599"/>
                        <a:pt x="215" y="601"/>
                        <a:pt x="212" y="603"/>
                      </a:cubicBezTo>
                      <a:cubicBezTo>
                        <a:pt x="205" y="610"/>
                        <a:pt x="197" y="597"/>
                        <a:pt x="183" y="601"/>
                      </a:cubicBezTo>
                      <a:cubicBezTo>
                        <a:pt x="168" y="605"/>
                        <a:pt x="161" y="594"/>
                        <a:pt x="165" y="589"/>
                      </a:cubicBezTo>
                      <a:cubicBezTo>
                        <a:pt x="168" y="584"/>
                        <a:pt x="189" y="589"/>
                        <a:pt x="188" y="580"/>
                      </a:cubicBezTo>
                      <a:cubicBezTo>
                        <a:pt x="187" y="572"/>
                        <a:pt x="180" y="580"/>
                        <a:pt x="167" y="570"/>
                      </a:cubicBezTo>
                      <a:cubicBezTo>
                        <a:pt x="154" y="560"/>
                        <a:pt x="147" y="567"/>
                        <a:pt x="144" y="575"/>
                      </a:cubicBezTo>
                      <a:cubicBezTo>
                        <a:pt x="141" y="584"/>
                        <a:pt x="131" y="581"/>
                        <a:pt x="125" y="574"/>
                      </a:cubicBezTo>
                      <a:cubicBezTo>
                        <a:pt x="124" y="574"/>
                        <a:pt x="123" y="573"/>
                        <a:pt x="122" y="572"/>
                      </a:cubicBezTo>
                      <a:cubicBezTo>
                        <a:pt x="120" y="586"/>
                        <a:pt x="113" y="588"/>
                        <a:pt x="106" y="586"/>
                      </a:cubicBezTo>
                      <a:cubicBezTo>
                        <a:pt x="97" y="584"/>
                        <a:pt x="89" y="600"/>
                        <a:pt x="79" y="600"/>
                      </a:cubicBezTo>
                      <a:cubicBezTo>
                        <a:pt x="70" y="600"/>
                        <a:pt x="59" y="612"/>
                        <a:pt x="58" y="622"/>
                      </a:cubicBezTo>
                      <a:cubicBezTo>
                        <a:pt x="56" y="632"/>
                        <a:pt x="45" y="627"/>
                        <a:pt x="45" y="633"/>
                      </a:cubicBezTo>
                      <a:cubicBezTo>
                        <a:pt x="45" y="640"/>
                        <a:pt x="45" y="647"/>
                        <a:pt x="40" y="653"/>
                      </a:cubicBezTo>
                      <a:cubicBezTo>
                        <a:pt x="36" y="660"/>
                        <a:pt x="40" y="663"/>
                        <a:pt x="45" y="674"/>
                      </a:cubicBezTo>
                      <a:cubicBezTo>
                        <a:pt x="50" y="685"/>
                        <a:pt x="60" y="684"/>
                        <a:pt x="65" y="687"/>
                      </a:cubicBezTo>
                      <a:cubicBezTo>
                        <a:pt x="70" y="691"/>
                        <a:pt x="88" y="708"/>
                        <a:pt x="88" y="715"/>
                      </a:cubicBezTo>
                      <a:cubicBezTo>
                        <a:pt x="88" y="722"/>
                        <a:pt x="74" y="738"/>
                        <a:pt x="68" y="743"/>
                      </a:cubicBezTo>
                      <a:cubicBezTo>
                        <a:pt x="62" y="747"/>
                        <a:pt x="55" y="758"/>
                        <a:pt x="58" y="765"/>
                      </a:cubicBezTo>
                      <a:cubicBezTo>
                        <a:pt x="62" y="771"/>
                        <a:pt x="78" y="799"/>
                        <a:pt x="89" y="821"/>
                      </a:cubicBezTo>
                      <a:cubicBezTo>
                        <a:pt x="99" y="843"/>
                        <a:pt x="85" y="833"/>
                        <a:pt x="78" y="843"/>
                      </a:cubicBezTo>
                      <a:cubicBezTo>
                        <a:pt x="72" y="853"/>
                        <a:pt x="81" y="865"/>
                        <a:pt x="83" y="872"/>
                      </a:cubicBezTo>
                      <a:cubicBezTo>
                        <a:pt x="85" y="878"/>
                        <a:pt x="75" y="877"/>
                        <a:pt x="76" y="883"/>
                      </a:cubicBezTo>
                      <a:cubicBezTo>
                        <a:pt x="77" y="888"/>
                        <a:pt x="91" y="890"/>
                        <a:pt x="92" y="895"/>
                      </a:cubicBezTo>
                      <a:cubicBezTo>
                        <a:pt x="93" y="899"/>
                        <a:pt x="82" y="905"/>
                        <a:pt x="87" y="914"/>
                      </a:cubicBezTo>
                      <a:cubicBezTo>
                        <a:pt x="92" y="923"/>
                        <a:pt x="103" y="922"/>
                        <a:pt x="104" y="934"/>
                      </a:cubicBezTo>
                      <a:cubicBezTo>
                        <a:pt x="105" y="945"/>
                        <a:pt x="83" y="946"/>
                        <a:pt x="84" y="955"/>
                      </a:cubicBezTo>
                      <a:cubicBezTo>
                        <a:pt x="85" y="963"/>
                        <a:pt x="113" y="974"/>
                        <a:pt x="125" y="991"/>
                      </a:cubicBezTo>
                      <a:cubicBezTo>
                        <a:pt x="137" y="1007"/>
                        <a:pt x="137" y="1012"/>
                        <a:pt x="134" y="1021"/>
                      </a:cubicBezTo>
                      <a:cubicBezTo>
                        <a:pt x="128" y="1038"/>
                        <a:pt x="94" y="1054"/>
                        <a:pt x="86" y="1074"/>
                      </a:cubicBezTo>
                      <a:cubicBezTo>
                        <a:pt x="78" y="1094"/>
                        <a:pt x="50" y="1105"/>
                        <a:pt x="37" y="1120"/>
                      </a:cubicBezTo>
                      <a:cubicBezTo>
                        <a:pt x="31" y="1126"/>
                        <a:pt x="26" y="1135"/>
                        <a:pt x="21" y="1143"/>
                      </a:cubicBezTo>
                      <a:cubicBezTo>
                        <a:pt x="27" y="1141"/>
                        <a:pt x="31" y="1139"/>
                        <a:pt x="35" y="1137"/>
                      </a:cubicBezTo>
                      <a:cubicBezTo>
                        <a:pt x="42" y="1133"/>
                        <a:pt x="48" y="1154"/>
                        <a:pt x="55" y="1161"/>
                      </a:cubicBezTo>
                      <a:cubicBezTo>
                        <a:pt x="63" y="1169"/>
                        <a:pt x="78" y="1162"/>
                        <a:pt x="83" y="1169"/>
                      </a:cubicBezTo>
                      <a:cubicBezTo>
                        <a:pt x="88" y="1175"/>
                        <a:pt x="79" y="1176"/>
                        <a:pt x="68" y="1174"/>
                      </a:cubicBezTo>
                      <a:cubicBezTo>
                        <a:pt x="57" y="1171"/>
                        <a:pt x="54" y="1179"/>
                        <a:pt x="37" y="1186"/>
                      </a:cubicBezTo>
                      <a:cubicBezTo>
                        <a:pt x="24" y="1191"/>
                        <a:pt x="26" y="1196"/>
                        <a:pt x="21" y="1200"/>
                      </a:cubicBezTo>
                      <a:cubicBezTo>
                        <a:pt x="29" y="1213"/>
                        <a:pt x="19" y="1215"/>
                        <a:pt x="15" y="1225"/>
                      </a:cubicBezTo>
                      <a:cubicBezTo>
                        <a:pt x="10" y="1235"/>
                        <a:pt x="5" y="1237"/>
                        <a:pt x="4" y="1244"/>
                      </a:cubicBezTo>
                      <a:cubicBezTo>
                        <a:pt x="3" y="1250"/>
                        <a:pt x="5" y="1255"/>
                        <a:pt x="6" y="1265"/>
                      </a:cubicBezTo>
                      <a:cubicBezTo>
                        <a:pt x="7" y="1275"/>
                        <a:pt x="8" y="1277"/>
                        <a:pt x="13" y="1285"/>
                      </a:cubicBezTo>
                      <a:cubicBezTo>
                        <a:pt x="18" y="1293"/>
                        <a:pt x="9" y="1293"/>
                        <a:pt x="5" y="1297"/>
                      </a:cubicBezTo>
                      <a:cubicBezTo>
                        <a:pt x="0" y="1302"/>
                        <a:pt x="3" y="1311"/>
                        <a:pt x="9" y="1317"/>
                      </a:cubicBezTo>
                      <a:cubicBezTo>
                        <a:pt x="15" y="1324"/>
                        <a:pt x="15" y="1332"/>
                        <a:pt x="13" y="1338"/>
                      </a:cubicBezTo>
                      <a:cubicBezTo>
                        <a:pt x="10" y="1344"/>
                        <a:pt x="18" y="1354"/>
                        <a:pt x="23" y="1360"/>
                      </a:cubicBezTo>
                      <a:cubicBezTo>
                        <a:pt x="28" y="1365"/>
                        <a:pt x="27" y="1381"/>
                        <a:pt x="31" y="1385"/>
                      </a:cubicBezTo>
                      <a:cubicBezTo>
                        <a:pt x="35" y="1389"/>
                        <a:pt x="40" y="1394"/>
                        <a:pt x="48" y="1391"/>
                      </a:cubicBezTo>
                      <a:cubicBezTo>
                        <a:pt x="56" y="1389"/>
                        <a:pt x="61" y="1393"/>
                        <a:pt x="65" y="1400"/>
                      </a:cubicBezTo>
                      <a:cubicBezTo>
                        <a:pt x="68" y="1408"/>
                        <a:pt x="74" y="1404"/>
                        <a:pt x="82" y="1400"/>
                      </a:cubicBezTo>
                      <a:cubicBezTo>
                        <a:pt x="90" y="1396"/>
                        <a:pt x="107" y="1408"/>
                        <a:pt x="112" y="1410"/>
                      </a:cubicBezTo>
                      <a:cubicBezTo>
                        <a:pt x="116" y="1413"/>
                        <a:pt x="114" y="1427"/>
                        <a:pt x="115" y="1436"/>
                      </a:cubicBezTo>
                      <a:cubicBezTo>
                        <a:pt x="115" y="1445"/>
                        <a:pt x="110" y="1456"/>
                        <a:pt x="118" y="1462"/>
                      </a:cubicBezTo>
                      <a:cubicBezTo>
                        <a:pt x="126" y="1468"/>
                        <a:pt x="124" y="1481"/>
                        <a:pt x="133" y="1485"/>
                      </a:cubicBezTo>
                      <a:cubicBezTo>
                        <a:pt x="142" y="1490"/>
                        <a:pt x="146" y="1504"/>
                        <a:pt x="152" y="1506"/>
                      </a:cubicBezTo>
                      <a:cubicBezTo>
                        <a:pt x="157" y="1508"/>
                        <a:pt x="168" y="1518"/>
                        <a:pt x="170" y="1525"/>
                      </a:cubicBezTo>
                      <a:cubicBezTo>
                        <a:pt x="171" y="1533"/>
                        <a:pt x="160" y="1539"/>
                        <a:pt x="153" y="1543"/>
                      </a:cubicBezTo>
                      <a:cubicBezTo>
                        <a:pt x="147" y="1546"/>
                        <a:pt x="135" y="1533"/>
                        <a:pt x="130" y="1538"/>
                      </a:cubicBezTo>
                      <a:cubicBezTo>
                        <a:pt x="126" y="1544"/>
                        <a:pt x="132" y="1555"/>
                        <a:pt x="135" y="1573"/>
                      </a:cubicBezTo>
                      <a:cubicBezTo>
                        <a:pt x="139" y="1591"/>
                        <a:pt x="142" y="1593"/>
                        <a:pt x="149" y="1593"/>
                      </a:cubicBezTo>
                      <a:cubicBezTo>
                        <a:pt x="156" y="1593"/>
                        <a:pt x="159" y="1587"/>
                        <a:pt x="164" y="1584"/>
                      </a:cubicBezTo>
                      <a:cubicBezTo>
                        <a:pt x="169" y="1581"/>
                        <a:pt x="180" y="1586"/>
                        <a:pt x="185" y="1583"/>
                      </a:cubicBezTo>
                      <a:cubicBezTo>
                        <a:pt x="190" y="1581"/>
                        <a:pt x="208" y="1580"/>
                        <a:pt x="212" y="1586"/>
                      </a:cubicBezTo>
                      <a:cubicBezTo>
                        <a:pt x="215" y="1593"/>
                        <a:pt x="219" y="1609"/>
                        <a:pt x="216" y="1615"/>
                      </a:cubicBezTo>
                      <a:cubicBezTo>
                        <a:pt x="213" y="1620"/>
                        <a:pt x="220" y="1627"/>
                        <a:pt x="223" y="1635"/>
                      </a:cubicBezTo>
                      <a:cubicBezTo>
                        <a:pt x="227" y="1644"/>
                        <a:pt x="242" y="1639"/>
                        <a:pt x="247" y="1642"/>
                      </a:cubicBezTo>
                      <a:cubicBezTo>
                        <a:pt x="252" y="1644"/>
                        <a:pt x="263" y="1663"/>
                        <a:pt x="261" y="1671"/>
                      </a:cubicBezTo>
                      <a:cubicBezTo>
                        <a:pt x="259" y="1679"/>
                        <a:pt x="268" y="1681"/>
                        <a:pt x="273" y="1678"/>
                      </a:cubicBezTo>
                      <a:cubicBezTo>
                        <a:pt x="278" y="1676"/>
                        <a:pt x="283" y="1682"/>
                        <a:pt x="289" y="1687"/>
                      </a:cubicBezTo>
                      <a:cubicBezTo>
                        <a:pt x="294" y="1691"/>
                        <a:pt x="299" y="1689"/>
                        <a:pt x="305" y="1685"/>
                      </a:cubicBezTo>
                      <a:cubicBezTo>
                        <a:pt x="311" y="1681"/>
                        <a:pt x="320" y="1677"/>
                        <a:pt x="323" y="1683"/>
                      </a:cubicBezTo>
                      <a:cubicBezTo>
                        <a:pt x="326" y="1689"/>
                        <a:pt x="337" y="1700"/>
                        <a:pt x="337" y="1703"/>
                      </a:cubicBezTo>
                      <a:cubicBezTo>
                        <a:pt x="337" y="1706"/>
                        <a:pt x="355" y="1703"/>
                        <a:pt x="364" y="1708"/>
                      </a:cubicBezTo>
                      <a:cubicBezTo>
                        <a:pt x="372" y="1713"/>
                        <a:pt x="382" y="1711"/>
                        <a:pt x="391" y="1716"/>
                      </a:cubicBezTo>
                      <a:cubicBezTo>
                        <a:pt x="400" y="1722"/>
                        <a:pt x="409" y="1723"/>
                        <a:pt x="409" y="1730"/>
                      </a:cubicBezTo>
                      <a:cubicBezTo>
                        <a:pt x="410" y="1736"/>
                        <a:pt x="400" y="1742"/>
                        <a:pt x="400" y="1745"/>
                      </a:cubicBezTo>
                      <a:cubicBezTo>
                        <a:pt x="400" y="1749"/>
                        <a:pt x="408" y="1751"/>
                        <a:pt x="408" y="1756"/>
                      </a:cubicBezTo>
                      <a:cubicBezTo>
                        <a:pt x="408" y="1761"/>
                        <a:pt x="398" y="1761"/>
                        <a:pt x="397" y="1765"/>
                      </a:cubicBezTo>
                      <a:cubicBezTo>
                        <a:pt x="395" y="1769"/>
                        <a:pt x="402" y="1775"/>
                        <a:pt x="404" y="1779"/>
                      </a:cubicBezTo>
                      <a:cubicBezTo>
                        <a:pt x="405" y="1783"/>
                        <a:pt x="398" y="1798"/>
                        <a:pt x="398" y="1802"/>
                      </a:cubicBezTo>
                      <a:cubicBezTo>
                        <a:pt x="398" y="1806"/>
                        <a:pt x="377" y="1801"/>
                        <a:pt x="372" y="1801"/>
                      </a:cubicBezTo>
                      <a:cubicBezTo>
                        <a:pt x="367" y="1801"/>
                        <a:pt x="352" y="1820"/>
                        <a:pt x="347" y="1821"/>
                      </a:cubicBezTo>
                      <a:cubicBezTo>
                        <a:pt x="342" y="1821"/>
                        <a:pt x="344" y="1831"/>
                        <a:pt x="346" y="1838"/>
                      </a:cubicBezTo>
                      <a:cubicBezTo>
                        <a:pt x="361" y="1835"/>
                        <a:pt x="377" y="1834"/>
                        <a:pt x="379" y="1838"/>
                      </a:cubicBezTo>
                      <a:cubicBezTo>
                        <a:pt x="382" y="1844"/>
                        <a:pt x="345" y="1862"/>
                        <a:pt x="339" y="1865"/>
                      </a:cubicBezTo>
                      <a:cubicBezTo>
                        <a:pt x="332" y="1867"/>
                        <a:pt x="352" y="1879"/>
                        <a:pt x="351" y="1886"/>
                      </a:cubicBezTo>
                      <a:cubicBezTo>
                        <a:pt x="351" y="1892"/>
                        <a:pt x="330" y="1894"/>
                        <a:pt x="332" y="1907"/>
                      </a:cubicBezTo>
                      <a:cubicBezTo>
                        <a:pt x="334" y="1920"/>
                        <a:pt x="325" y="1923"/>
                        <a:pt x="314" y="1923"/>
                      </a:cubicBezTo>
                      <a:cubicBezTo>
                        <a:pt x="303" y="1923"/>
                        <a:pt x="301" y="1931"/>
                        <a:pt x="306" y="1932"/>
                      </a:cubicBezTo>
                      <a:cubicBezTo>
                        <a:pt x="311" y="1933"/>
                        <a:pt x="311" y="1950"/>
                        <a:pt x="331" y="1956"/>
                      </a:cubicBezTo>
                      <a:cubicBezTo>
                        <a:pt x="352" y="1962"/>
                        <a:pt x="373" y="1984"/>
                        <a:pt x="391" y="2006"/>
                      </a:cubicBezTo>
                      <a:cubicBezTo>
                        <a:pt x="393" y="2009"/>
                        <a:pt x="396" y="2011"/>
                        <a:pt x="399" y="2013"/>
                      </a:cubicBezTo>
                      <a:cubicBezTo>
                        <a:pt x="405" y="2010"/>
                        <a:pt x="409" y="2007"/>
                        <a:pt x="411" y="2007"/>
                      </a:cubicBezTo>
                      <a:cubicBezTo>
                        <a:pt x="421" y="2005"/>
                        <a:pt x="440" y="2012"/>
                        <a:pt x="450" y="2020"/>
                      </a:cubicBezTo>
                      <a:cubicBezTo>
                        <a:pt x="460" y="2028"/>
                        <a:pt x="496" y="2019"/>
                        <a:pt x="500" y="2025"/>
                      </a:cubicBezTo>
                      <a:cubicBezTo>
                        <a:pt x="504" y="2032"/>
                        <a:pt x="513" y="2040"/>
                        <a:pt x="520" y="2040"/>
                      </a:cubicBezTo>
                      <a:cubicBezTo>
                        <a:pt x="527" y="2040"/>
                        <a:pt x="534" y="2057"/>
                        <a:pt x="540" y="2052"/>
                      </a:cubicBezTo>
                      <a:cubicBezTo>
                        <a:pt x="546" y="2047"/>
                        <a:pt x="567" y="2047"/>
                        <a:pt x="573" y="2047"/>
                      </a:cubicBezTo>
                      <a:cubicBezTo>
                        <a:pt x="578" y="2047"/>
                        <a:pt x="578" y="2052"/>
                        <a:pt x="584" y="2052"/>
                      </a:cubicBezTo>
                      <a:cubicBezTo>
                        <a:pt x="590" y="2052"/>
                        <a:pt x="590" y="2076"/>
                        <a:pt x="594" y="2075"/>
                      </a:cubicBezTo>
                      <a:cubicBezTo>
                        <a:pt x="598" y="2073"/>
                        <a:pt x="614" y="2090"/>
                        <a:pt x="624" y="2091"/>
                      </a:cubicBezTo>
                      <a:cubicBezTo>
                        <a:pt x="634" y="2093"/>
                        <a:pt x="644" y="2113"/>
                        <a:pt x="648" y="2111"/>
                      </a:cubicBezTo>
                      <a:cubicBezTo>
                        <a:pt x="653" y="2110"/>
                        <a:pt x="660" y="2120"/>
                        <a:pt x="663" y="2111"/>
                      </a:cubicBezTo>
                      <a:cubicBezTo>
                        <a:pt x="665" y="2103"/>
                        <a:pt x="679" y="2107"/>
                        <a:pt x="683" y="2094"/>
                      </a:cubicBezTo>
                      <a:cubicBezTo>
                        <a:pt x="665" y="2068"/>
                        <a:pt x="646" y="2039"/>
                        <a:pt x="647" y="2028"/>
                      </a:cubicBezTo>
                      <a:cubicBezTo>
                        <a:pt x="647" y="2010"/>
                        <a:pt x="654" y="1998"/>
                        <a:pt x="634" y="1978"/>
                      </a:cubicBezTo>
                      <a:cubicBezTo>
                        <a:pt x="614" y="1958"/>
                        <a:pt x="636" y="1945"/>
                        <a:pt x="650" y="1924"/>
                      </a:cubicBezTo>
                      <a:cubicBezTo>
                        <a:pt x="663" y="1905"/>
                        <a:pt x="690" y="1897"/>
                        <a:pt x="707" y="1883"/>
                      </a:cubicBezTo>
                      <a:cubicBezTo>
                        <a:pt x="704" y="1880"/>
                        <a:pt x="700" y="1878"/>
                        <a:pt x="697" y="1876"/>
                      </a:cubicBezTo>
                      <a:cubicBezTo>
                        <a:pt x="684" y="1870"/>
                        <a:pt x="680" y="1863"/>
                        <a:pt x="690" y="1860"/>
                      </a:cubicBezTo>
                      <a:cubicBezTo>
                        <a:pt x="700" y="1856"/>
                        <a:pt x="696" y="1850"/>
                        <a:pt x="686" y="1836"/>
                      </a:cubicBezTo>
                      <a:cubicBezTo>
                        <a:pt x="676" y="1823"/>
                        <a:pt x="671" y="1810"/>
                        <a:pt x="666" y="1810"/>
                      </a:cubicBezTo>
                      <a:cubicBezTo>
                        <a:pt x="660" y="1810"/>
                        <a:pt x="651" y="1808"/>
                        <a:pt x="643" y="1812"/>
                      </a:cubicBezTo>
                      <a:cubicBezTo>
                        <a:pt x="634" y="1815"/>
                        <a:pt x="636" y="1803"/>
                        <a:pt x="637" y="1792"/>
                      </a:cubicBezTo>
                      <a:cubicBezTo>
                        <a:pt x="638" y="1780"/>
                        <a:pt x="621" y="1782"/>
                        <a:pt x="618" y="1777"/>
                      </a:cubicBezTo>
                      <a:cubicBezTo>
                        <a:pt x="616" y="1772"/>
                        <a:pt x="623" y="1755"/>
                        <a:pt x="626" y="1754"/>
                      </a:cubicBezTo>
                      <a:cubicBezTo>
                        <a:pt x="628" y="1752"/>
                        <a:pt x="637" y="1747"/>
                        <a:pt x="637" y="1742"/>
                      </a:cubicBezTo>
                      <a:cubicBezTo>
                        <a:pt x="637" y="1737"/>
                        <a:pt x="621" y="1735"/>
                        <a:pt x="627" y="1724"/>
                      </a:cubicBezTo>
                      <a:cubicBezTo>
                        <a:pt x="633" y="1712"/>
                        <a:pt x="644" y="1712"/>
                        <a:pt x="644" y="1701"/>
                      </a:cubicBezTo>
                      <a:cubicBezTo>
                        <a:pt x="644" y="1689"/>
                        <a:pt x="653" y="1679"/>
                        <a:pt x="663" y="1687"/>
                      </a:cubicBezTo>
                      <a:cubicBezTo>
                        <a:pt x="673" y="1696"/>
                        <a:pt x="677" y="1717"/>
                        <a:pt x="688" y="1712"/>
                      </a:cubicBezTo>
                      <a:cubicBezTo>
                        <a:pt x="700" y="1707"/>
                        <a:pt x="693" y="1696"/>
                        <a:pt x="691" y="1689"/>
                      </a:cubicBezTo>
                      <a:cubicBezTo>
                        <a:pt x="690" y="1682"/>
                        <a:pt x="687" y="1673"/>
                        <a:pt x="700" y="1669"/>
                      </a:cubicBezTo>
                      <a:cubicBezTo>
                        <a:pt x="713" y="1666"/>
                        <a:pt x="707" y="1651"/>
                        <a:pt x="717" y="1651"/>
                      </a:cubicBezTo>
                      <a:cubicBezTo>
                        <a:pt x="727" y="1651"/>
                        <a:pt x="745" y="1636"/>
                        <a:pt x="751" y="1633"/>
                      </a:cubicBezTo>
                      <a:cubicBezTo>
                        <a:pt x="757" y="1629"/>
                        <a:pt x="770" y="1621"/>
                        <a:pt x="775" y="1624"/>
                      </a:cubicBezTo>
                      <a:cubicBezTo>
                        <a:pt x="781" y="1628"/>
                        <a:pt x="788" y="1636"/>
                        <a:pt x="793" y="1624"/>
                      </a:cubicBezTo>
                      <a:cubicBezTo>
                        <a:pt x="797" y="1613"/>
                        <a:pt x="814" y="1618"/>
                        <a:pt x="815" y="1624"/>
                      </a:cubicBezTo>
                      <a:cubicBezTo>
                        <a:pt x="817" y="1631"/>
                        <a:pt x="844" y="1631"/>
                        <a:pt x="853" y="1638"/>
                      </a:cubicBezTo>
                      <a:cubicBezTo>
                        <a:pt x="861" y="1644"/>
                        <a:pt x="880" y="1658"/>
                        <a:pt x="880" y="1664"/>
                      </a:cubicBezTo>
                      <a:cubicBezTo>
                        <a:pt x="880" y="1671"/>
                        <a:pt x="888" y="1681"/>
                        <a:pt x="888" y="1669"/>
                      </a:cubicBezTo>
                      <a:cubicBezTo>
                        <a:pt x="888" y="1658"/>
                        <a:pt x="895" y="1661"/>
                        <a:pt x="907" y="1669"/>
                      </a:cubicBezTo>
                      <a:cubicBezTo>
                        <a:pt x="918" y="1677"/>
                        <a:pt x="934" y="1674"/>
                        <a:pt x="937" y="1666"/>
                      </a:cubicBezTo>
                      <a:cubicBezTo>
                        <a:pt x="940" y="1658"/>
                        <a:pt x="961" y="1648"/>
                        <a:pt x="968" y="1654"/>
                      </a:cubicBezTo>
                      <a:cubicBezTo>
                        <a:pt x="975" y="1661"/>
                        <a:pt x="978" y="1666"/>
                        <a:pt x="987" y="1656"/>
                      </a:cubicBezTo>
                      <a:cubicBezTo>
                        <a:pt x="995" y="1646"/>
                        <a:pt x="1015" y="1648"/>
                        <a:pt x="1018" y="1658"/>
                      </a:cubicBezTo>
                      <a:cubicBezTo>
                        <a:pt x="1021" y="1668"/>
                        <a:pt x="1031" y="1669"/>
                        <a:pt x="1039" y="1669"/>
                      </a:cubicBezTo>
                      <a:cubicBezTo>
                        <a:pt x="1048" y="1669"/>
                        <a:pt x="1049" y="1684"/>
                        <a:pt x="1055" y="1681"/>
                      </a:cubicBezTo>
                      <a:cubicBezTo>
                        <a:pt x="1061" y="1677"/>
                        <a:pt x="1059" y="1661"/>
                        <a:pt x="1067" y="1663"/>
                      </a:cubicBezTo>
                      <a:cubicBezTo>
                        <a:pt x="1074" y="1664"/>
                        <a:pt x="1079" y="1674"/>
                        <a:pt x="1091" y="1674"/>
                      </a:cubicBezTo>
                      <a:cubicBezTo>
                        <a:pt x="1102" y="1674"/>
                        <a:pt x="1111" y="1671"/>
                        <a:pt x="1111" y="1661"/>
                      </a:cubicBezTo>
                      <a:cubicBezTo>
                        <a:pt x="1111" y="1651"/>
                        <a:pt x="1109" y="1634"/>
                        <a:pt x="1102" y="1634"/>
                      </a:cubicBezTo>
                      <a:cubicBezTo>
                        <a:pt x="1095" y="1634"/>
                        <a:pt x="1088" y="1626"/>
                        <a:pt x="1079" y="1626"/>
                      </a:cubicBezTo>
                      <a:cubicBezTo>
                        <a:pt x="1071" y="1626"/>
                        <a:pt x="1062" y="1610"/>
                        <a:pt x="1071" y="1606"/>
                      </a:cubicBezTo>
                      <a:cubicBezTo>
                        <a:pt x="1079" y="1603"/>
                        <a:pt x="1094" y="1595"/>
                        <a:pt x="1091" y="1586"/>
                      </a:cubicBezTo>
                      <a:cubicBezTo>
                        <a:pt x="1088" y="1578"/>
                        <a:pt x="1085" y="1562"/>
                        <a:pt x="1097" y="1560"/>
                      </a:cubicBezTo>
                      <a:cubicBezTo>
                        <a:pt x="1108" y="1558"/>
                        <a:pt x="1132" y="1558"/>
                        <a:pt x="1131" y="1553"/>
                      </a:cubicBezTo>
                      <a:cubicBezTo>
                        <a:pt x="1129" y="1548"/>
                        <a:pt x="1107" y="1545"/>
                        <a:pt x="1102" y="1537"/>
                      </a:cubicBezTo>
                      <a:cubicBezTo>
                        <a:pt x="1098" y="1528"/>
                        <a:pt x="1097" y="1509"/>
                        <a:pt x="1101" y="1505"/>
                      </a:cubicBezTo>
                      <a:cubicBezTo>
                        <a:pt x="1105" y="1502"/>
                        <a:pt x="1119" y="1507"/>
                        <a:pt x="1128" y="1504"/>
                      </a:cubicBezTo>
                      <a:cubicBezTo>
                        <a:pt x="1137" y="1500"/>
                        <a:pt x="1155" y="1509"/>
                        <a:pt x="1166" y="1499"/>
                      </a:cubicBezTo>
                      <a:cubicBezTo>
                        <a:pt x="1178" y="1489"/>
                        <a:pt x="1202" y="1487"/>
                        <a:pt x="1215" y="1487"/>
                      </a:cubicBezTo>
                      <a:cubicBezTo>
                        <a:pt x="1228" y="1487"/>
                        <a:pt x="1238" y="1477"/>
                        <a:pt x="1248" y="1475"/>
                      </a:cubicBezTo>
                      <a:cubicBezTo>
                        <a:pt x="1258" y="1474"/>
                        <a:pt x="1286" y="1469"/>
                        <a:pt x="1294" y="1466"/>
                      </a:cubicBezTo>
                      <a:cubicBezTo>
                        <a:pt x="1301" y="1462"/>
                        <a:pt x="1339" y="1456"/>
                        <a:pt x="1341" y="1447"/>
                      </a:cubicBezTo>
                      <a:cubicBezTo>
                        <a:pt x="1342" y="1439"/>
                        <a:pt x="1373" y="1432"/>
                        <a:pt x="1381" y="1437"/>
                      </a:cubicBezTo>
                      <a:cubicBezTo>
                        <a:pt x="1388" y="1441"/>
                        <a:pt x="1398" y="1444"/>
                        <a:pt x="1406" y="1441"/>
                      </a:cubicBezTo>
                      <a:cubicBezTo>
                        <a:pt x="1413" y="1437"/>
                        <a:pt x="1428" y="1446"/>
                        <a:pt x="1426" y="1456"/>
                      </a:cubicBezTo>
                      <a:cubicBezTo>
                        <a:pt x="1425" y="1465"/>
                        <a:pt x="1433" y="1475"/>
                        <a:pt x="1432" y="1482"/>
                      </a:cubicBezTo>
                      <a:cubicBezTo>
                        <a:pt x="1431" y="1490"/>
                        <a:pt x="1424" y="1492"/>
                        <a:pt x="1428" y="1498"/>
                      </a:cubicBezTo>
                      <a:cubicBezTo>
                        <a:pt x="1433" y="1504"/>
                        <a:pt x="1452" y="1499"/>
                        <a:pt x="1458" y="1492"/>
                      </a:cubicBezTo>
                      <a:cubicBezTo>
                        <a:pt x="1463" y="1485"/>
                        <a:pt x="1470" y="1495"/>
                        <a:pt x="1470" y="1501"/>
                      </a:cubicBezTo>
                      <a:cubicBezTo>
                        <a:pt x="1470" y="1507"/>
                        <a:pt x="1479" y="1511"/>
                        <a:pt x="1479" y="1504"/>
                      </a:cubicBezTo>
                      <a:cubicBezTo>
                        <a:pt x="1479" y="1496"/>
                        <a:pt x="1490" y="1501"/>
                        <a:pt x="1494" y="1506"/>
                      </a:cubicBezTo>
                      <a:cubicBezTo>
                        <a:pt x="1498" y="1511"/>
                        <a:pt x="1511" y="1500"/>
                        <a:pt x="1511" y="1509"/>
                      </a:cubicBezTo>
                      <a:cubicBezTo>
                        <a:pt x="1511" y="1517"/>
                        <a:pt x="1491" y="1523"/>
                        <a:pt x="1500" y="1533"/>
                      </a:cubicBezTo>
                      <a:cubicBezTo>
                        <a:pt x="1508" y="1542"/>
                        <a:pt x="1513" y="1522"/>
                        <a:pt x="1524" y="1526"/>
                      </a:cubicBezTo>
                      <a:cubicBezTo>
                        <a:pt x="1535" y="1530"/>
                        <a:pt x="1549" y="1512"/>
                        <a:pt x="1559" y="1509"/>
                      </a:cubicBezTo>
                      <a:cubicBezTo>
                        <a:pt x="1569" y="1507"/>
                        <a:pt x="1580" y="1496"/>
                        <a:pt x="1588" y="1490"/>
                      </a:cubicBezTo>
                      <a:cubicBezTo>
                        <a:pt x="1597" y="1485"/>
                        <a:pt x="1615" y="1486"/>
                        <a:pt x="1610" y="1493"/>
                      </a:cubicBezTo>
                      <a:cubicBezTo>
                        <a:pt x="1604" y="1499"/>
                        <a:pt x="1597" y="1512"/>
                        <a:pt x="1619" y="1521"/>
                      </a:cubicBezTo>
                      <a:cubicBezTo>
                        <a:pt x="1640" y="1530"/>
                        <a:pt x="1665" y="1578"/>
                        <a:pt x="1678" y="1602"/>
                      </a:cubicBezTo>
                      <a:cubicBezTo>
                        <a:pt x="1692" y="1626"/>
                        <a:pt x="1705" y="1669"/>
                        <a:pt x="1712" y="1669"/>
                      </a:cubicBezTo>
                      <a:cubicBezTo>
                        <a:pt x="1719" y="1669"/>
                        <a:pt x="1721" y="1648"/>
                        <a:pt x="1730" y="1645"/>
                      </a:cubicBezTo>
                      <a:cubicBezTo>
                        <a:pt x="1739" y="1643"/>
                        <a:pt x="1745" y="1663"/>
                        <a:pt x="1755" y="1666"/>
                      </a:cubicBezTo>
                      <a:cubicBezTo>
                        <a:pt x="1765" y="1668"/>
                        <a:pt x="1779" y="1675"/>
                        <a:pt x="1787" y="1672"/>
                      </a:cubicBezTo>
                      <a:cubicBezTo>
                        <a:pt x="1794" y="1668"/>
                        <a:pt x="1812" y="1657"/>
                        <a:pt x="1819" y="1661"/>
                      </a:cubicBezTo>
                      <a:cubicBezTo>
                        <a:pt x="1825" y="1665"/>
                        <a:pt x="1834" y="1665"/>
                        <a:pt x="1839" y="1681"/>
                      </a:cubicBezTo>
                      <a:cubicBezTo>
                        <a:pt x="1845" y="1696"/>
                        <a:pt x="1854" y="1700"/>
                        <a:pt x="1859" y="1700"/>
                      </a:cubicBezTo>
                      <a:cubicBezTo>
                        <a:pt x="1865" y="1700"/>
                        <a:pt x="1866" y="1707"/>
                        <a:pt x="1866" y="1714"/>
                      </a:cubicBezTo>
                      <a:cubicBezTo>
                        <a:pt x="1866" y="1721"/>
                        <a:pt x="1877" y="1729"/>
                        <a:pt x="1882" y="1729"/>
                      </a:cubicBezTo>
                      <a:cubicBezTo>
                        <a:pt x="1888" y="1729"/>
                        <a:pt x="1903" y="1727"/>
                        <a:pt x="1908" y="1724"/>
                      </a:cubicBezTo>
                      <a:cubicBezTo>
                        <a:pt x="1913" y="1721"/>
                        <a:pt x="1919" y="1717"/>
                        <a:pt x="1920" y="1725"/>
                      </a:cubicBezTo>
                      <a:cubicBezTo>
                        <a:pt x="1921" y="1733"/>
                        <a:pt x="1929" y="1745"/>
                        <a:pt x="1935" y="1745"/>
                      </a:cubicBezTo>
                      <a:cubicBezTo>
                        <a:pt x="1941" y="1745"/>
                        <a:pt x="1952" y="1750"/>
                        <a:pt x="1953" y="1745"/>
                      </a:cubicBezTo>
                      <a:cubicBezTo>
                        <a:pt x="1954" y="1739"/>
                        <a:pt x="1969" y="1736"/>
                        <a:pt x="1975" y="1735"/>
                      </a:cubicBezTo>
                      <a:cubicBezTo>
                        <a:pt x="1980" y="1734"/>
                        <a:pt x="2000" y="1729"/>
                        <a:pt x="2004" y="1719"/>
                      </a:cubicBezTo>
                      <a:cubicBezTo>
                        <a:pt x="2008" y="1709"/>
                        <a:pt x="2024" y="1709"/>
                        <a:pt x="2029" y="1703"/>
                      </a:cubicBezTo>
                      <a:cubicBezTo>
                        <a:pt x="2034" y="1696"/>
                        <a:pt x="2047" y="1693"/>
                        <a:pt x="2050" y="1686"/>
                      </a:cubicBezTo>
                      <a:cubicBezTo>
                        <a:pt x="2053" y="1680"/>
                        <a:pt x="2070" y="1681"/>
                        <a:pt x="2072" y="1675"/>
                      </a:cubicBezTo>
                      <a:cubicBezTo>
                        <a:pt x="2074" y="1670"/>
                        <a:pt x="2088" y="1669"/>
                        <a:pt x="2095" y="1671"/>
                      </a:cubicBezTo>
                      <a:cubicBezTo>
                        <a:pt x="2101" y="1673"/>
                        <a:pt x="2135" y="1681"/>
                        <a:pt x="2139" y="1680"/>
                      </a:cubicBezTo>
                      <a:cubicBezTo>
                        <a:pt x="2144" y="1679"/>
                        <a:pt x="2145" y="1700"/>
                        <a:pt x="2150" y="1701"/>
                      </a:cubicBezTo>
                      <a:cubicBezTo>
                        <a:pt x="2155" y="1702"/>
                        <a:pt x="2172" y="1717"/>
                        <a:pt x="2176" y="1713"/>
                      </a:cubicBezTo>
                      <a:cubicBezTo>
                        <a:pt x="2181" y="1708"/>
                        <a:pt x="2193" y="1704"/>
                        <a:pt x="2202" y="1711"/>
                      </a:cubicBezTo>
                      <a:cubicBezTo>
                        <a:pt x="2212" y="1717"/>
                        <a:pt x="2221" y="1726"/>
                        <a:pt x="2225" y="1718"/>
                      </a:cubicBezTo>
                      <a:cubicBezTo>
                        <a:pt x="2229" y="1711"/>
                        <a:pt x="2249" y="1707"/>
                        <a:pt x="2252" y="1703"/>
                      </a:cubicBezTo>
                      <a:cubicBezTo>
                        <a:pt x="2254" y="1698"/>
                        <a:pt x="2257" y="1685"/>
                        <a:pt x="2253" y="1681"/>
                      </a:cubicBezTo>
                      <a:cubicBezTo>
                        <a:pt x="2248" y="1676"/>
                        <a:pt x="2243" y="1659"/>
                        <a:pt x="2241" y="1650"/>
                      </a:cubicBezTo>
                      <a:cubicBezTo>
                        <a:pt x="2239" y="1641"/>
                        <a:pt x="2253" y="1639"/>
                        <a:pt x="2254" y="1631"/>
                      </a:cubicBezTo>
                      <a:cubicBezTo>
                        <a:pt x="2256" y="1623"/>
                        <a:pt x="2268" y="1622"/>
                        <a:pt x="2272" y="1618"/>
                      </a:cubicBezTo>
                      <a:cubicBezTo>
                        <a:pt x="2275" y="1613"/>
                        <a:pt x="2276" y="1604"/>
                        <a:pt x="2283" y="1606"/>
                      </a:cubicBezTo>
                      <a:cubicBezTo>
                        <a:pt x="2290" y="1608"/>
                        <a:pt x="2304" y="1613"/>
                        <a:pt x="2307" y="1617"/>
                      </a:cubicBezTo>
                      <a:cubicBezTo>
                        <a:pt x="2310" y="1620"/>
                        <a:pt x="2320" y="1622"/>
                        <a:pt x="2327" y="1622"/>
                      </a:cubicBezTo>
                      <a:cubicBezTo>
                        <a:pt x="2333" y="1622"/>
                        <a:pt x="2344" y="1629"/>
                        <a:pt x="2351" y="1633"/>
                      </a:cubicBezTo>
                      <a:cubicBezTo>
                        <a:pt x="2357" y="1638"/>
                        <a:pt x="2378" y="1638"/>
                        <a:pt x="2382" y="1644"/>
                      </a:cubicBezTo>
                      <a:cubicBezTo>
                        <a:pt x="2386" y="1651"/>
                        <a:pt x="2381" y="1670"/>
                        <a:pt x="2386" y="1676"/>
                      </a:cubicBezTo>
                      <a:cubicBezTo>
                        <a:pt x="2391" y="1683"/>
                        <a:pt x="2402" y="1697"/>
                        <a:pt x="2406" y="1694"/>
                      </a:cubicBezTo>
                      <a:cubicBezTo>
                        <a:pt x="2410" y="1691"/>
                        <a:pt x="2428" y="1705"/>
                        <a:pt x="2434" y="1704"/>
                      </a:cubicBezTo>
                      <a:cubicBezTo>
                        <a:pt x="2441" y="1703"/>
                        <a:pt x="2451" y="1691"/>
                        <a:pt x="2457" y="1691"/>
                      </a:cubicBezTo>
                      <a:cubicBezTo>
                        <a:pt x="2463" y="1691"/>
                        <a:pt x="2481" y="1685"/>
                        <a:pt x="2487" y="1686"/>
                      </a:cubicBezTo>
                      <a:cubicBezTo>
                        <a:pt x="2492" y="1687"/>
                        <a:pt x="2513" y="1696"/>
                        <a:pt x="2516" y="1694"/>
                      </a:cubicBezTo>
                      <a:cubicBezTo>
                        <a:pt x="2519" y="1692"/>
                        <a:pt x="2538" y="1695"/>
                        <a:pt x="2541" y="1702"/>
                      </a:cubicBezTo>
                      <a:cubicBezTo>
                        <a:pt x="2544" y="1708"/>
                        <a:pt x="2568" y="1708"/>
                        <a:pt x="2568" y="1716"/>
                      </a:cubicBezTo>
                      <a:cubicBezTo>
                        <a:pt x="2568" y="1724"/>
                        <a:pt x="2581" y="1728"/>
                        <a:pt x="2585" y="1737"/>
                      </a:cubicBezTo>
                      <a:cubicBezTo>
                        <a:pt x="2588" y="1746"/>
                        <a:pt x="2620" y="1740"/>
                        <a:pt x="2626" y="1746"/>
                      </a:cubicBezTo>
                      <a:cubicBezTo>
                        <a:pt x="2631" y="1751"/>
                        <a:pt x="2667" y="1750"/>
                        <a:pt x="2668" y="1746"/>
                      </a:cubicBezTo>
                      <a:cubicBezTo>
                        <a:pt x="2669" y="1741"/>
                        <a:pt x="2704" y="1739"/>
                        <a:pt x="2710" y="1734"/>
                      </a:cubicBezTo>
                      <a:cubicBezTo>
                        <a:pt x="2717" y="1728"/>
                        <a:pt x="2735" y="1730"/>
                        <a:pt x="2736" y="1723"/>
                      </a:cubicBezTo>
                      <a:cubicBezTo>
                        <a:pt x="2737" y="1715"/>
                        <a:pt x="2754" y="1709"/>
                        <a:pt x="2762" y="1703"/>
                      </a:cubicBezTo>
                      <a:cubicBezTo>
                        <a:pt x="2769" y="1696"/>
                        <a:pt x="2800" y="1697"/>
                        <a:pt x="2802" y="1705"/>
                      </a:cubicBezTo>
                      <a:cubicBezTo>
                        <a:pt x="2803" y="1713"/>
                        <a:pt x="2822" y="1715"/>
                        <a:pt x="2829" y="1712"/>
                      </a:cubicBezTo>
                      <a:cubicBezTo>
                        <a:pt x="2837" y="1708"/>
                        <a:pt x="2857" y="1713"/>
                        <a:pt x="2860" y="1721"/>
                      </a:cubicBezTo>
                      <a:cubicBezTo>
                        <a:pt x="2862" y="1728"/>
                        <a:pt x="2885" y="1733"/>
                        <a:pt x="2891" y="1730"/>
                      </a:cubicBezTo>
                      <a:cubicBezTo>
                        <a:pt x="2897" y="1728"/>
                        <a:pt x="2915" y="1713"/>
                        <a:pt x="2921" y="1712"/>
                      </a:cubicBezTo>
                      <a:cubicBezTo>
                        <a:pt x="2928" y="1711"/>
                        <a:pt x="2938" y="1703"/>
                        <a:pt x="2936" y="1695"/>
                      </a:cubicBezTo>
                      <a:cubicBezTo>
                        <a:pt x="2934" y="1687"/>
                        <a:pt x="2949" y="1665"/>
                        <a:pt x="2951" y="1657"/>
                      </a:cubicBezTo>
                      <a:cubicBezTo>
                        <a:pt x="2953" y="1648"/>
                        <a:pt x="2966" y="1623"/>
                        <a:pt x="2971" y="1621"/>
                      </a:cubicBezTo>
                      <a:cubicBezTo>
                        <a:pt x="2976" y="1619"/>
                        <a:pt x="2986" y="1609"/>
                        <a:pt x="2985" y="1602"/>
                      </a:cubicBezTo>
                      <a:cubicBezTo>
                        <a:pt x="2984" y="1596"/>
                        <a:pt x="2981" y="1576"/>
                        <a:pt x="2976" y="1576"/>
                      </a:cubicBezTo>
                      <a:cubicBezTo>
                        <a:pt x="2970" y="1576"/>
                        <a:pt x="2960" y="1577"/>
                        <a:pt x="2973" y="1556"/>
                      </a:cubicBezTo>
                      <a:cubicBezTo>
                        <a:pt x="2986" y="1535"/>
                        <a:pt x="3010" y="1541"/>
                        <a:pt x="3014" y="1541"/>
                      </a:cubicBezTo>
                      <a:cubicBezTo>
                        <a:pt x="3018" y="1541"/>
                        <a:pt x="3048" y="1532"/>
                        <a:pt x="3061" y="1536"/>
                      </a:cubicBezTo>
                      <a:cubicBezTo>
                        <a:pt x="3075" y="1541"/>
                        <a:pt x="3083" y="1534"/>
                        <a:pt x="3097" y="1543"/>
                      </a:cubicBezTo>
                      <a:cubicBezTo>
                        <a:pt x="3112" y="1552"/>
                        <a:pt x="3132" y="1548"/>
                        <a:pt x="3136" y="1556"/>
                      </a:cubicBezTo>
                      <a:cubicBezTo>
                        <a:pt x="3141" y="1564"/>
                        <a:pt x="3160" y="1570"/>
                        <a:pt x="3157" y="1584"/>
                      </a:cubicBezTo>
                      <a:cubicBezTo>
                        <a:pt x="3155" y="1597"/>
                        <a:pt x="3168" y="1589"/>
                        <a:pt x="3173" y="1618"/>
                      </a:cubicBezTo>
                      <a:cubicBezTo>
                        <a:pt x="3177" y="1647"/>
                        <a:pt x="3189" y="1649"/>
                        <a:pt x="3192" y="1662"/>
                      </a:cubicBezTo>
                      <a:cubicBezTo>
                        <a:pt x="3195" y="1675"/>
                        <a:pt x="3210" y="1700"/>
                        <a:pt x="3208" y="1707"/>
                      </a:cubicBezTo>
                      <a:cubicBezTo>
                        <a:pt x="3206" y="1715"/>
                        <a:pt x="3204" y="1727"/>
                        <a:pt x="3220" y="1728"/>
                      </a:cubicBezTo>
                      <a:cubicBezTo>
                        <a:pt x="3236" y="1729"/>
                        <a:pt x="3248" y="1744"/>
                        <a:pt x="3252" y="1741"/>
                      </a:cubicBezTo>
                      <a:cubicBezTo>
                        <a:pt x="3255" y="1739"/>
                        <a:pt x="3274" y="1747"/>
                        <a:pt x="3284" y="1758"/>
                      </a:cubicBezTo>
                      <a:cubicBezTo>
                        <a:pt x="3293" y="1769"/>
                        <a:pt x="3308" y="1764"/>
                        <a:pt x="3307" y="1776"/>
                      </a:cubicBezTo>
                      <a:cubicBezTo>
                        <a:pt x="3306" y="1788"/>
                        <a:pt x="3314" y="1798"/>
                        <a:pt x="3313" y="1808"/>
                      </a:cubicBezTo>
                      <a:cubicBezTo>
                        <a:pt x="3313" y="1818"/>
                        <a:pt x="3332" y="1824"/>
                        <a:pt x="3345" y="1822"/>
                      </a:cubicBezTo>
                      <a:cubicBezTo>
                        <a:pt x="3358" y="1820"/>
                        <a:pt x="3368" y="1828"/>
                        <a:pt x="3373" y="1814"/>
                      </a:cubicBezTo>
                      <a:cubicBezTo>
                        <a:pt x="3379" y="1801"/>
                        <a:pt x="3398" y="1807"/>
                        <a:pt x="3405" y="1801"/>
                      </a:cubicBezTo>
                      <a:cubicBezTo>
                        <a:pt x="3411" y="1796"/>
                        <a:pt x="3431" y="1789"/>
                        <a:pt x="3430" y="1809"/>
                      </a:cubicBezTo>
                      <a:cubicBezTo>
                        <a:pt x="3430" y="1829"/>
                        <a:pt x="3441" y="1833"/>
                        <a:pt x="3431" y="1840"/>
                      </a:cubicBezTo>
                      <a:cubicBezTo>
                        <a:pt x="3422" y="1846"/>
                        <a:pt x="3417" y="1875"/>
                        <a:pt x="3414" y="1887"/>
                      </a:cubicBezTo>
                      <a:cubicBezTo>
                        <a:pt x="3411" y="1899"/>
                        <a:pt x="3397" y="1903"/>
                        <a:pt x="3395" y="1916"/>
                      </a:cubicBezTo>
                      <a:cubicBezTo>
                        <a:pt x="3393" y="1929"/>
                        <a:pt x="3380" y="1930"/>
                        <a:pt x="3380" y="1940"/>
                      </a:cubicBezTo>
                      <a:cubicBezTo>
                        <a:pt x="3380" y="1950"/>
                        <a:pt x="3361" y="1948"/>
                        <a:pt x="3351" y="1940"/>
                      </a:cubicBezTo>
                      <a:cubicBezTo>
                        <a:pt x="3342" y="1932"/>
                        <a:pt x="3332" y="1955"/>
                        <a:pt x="3325" y="1955"/>
                      </a:cubicBezTo>
                      <a:cubicBezTo>
                        <a:pt x="3317" y="1955"/>
                        <a:pt x="3318" y="1973"/>
                        <a:pt x="3320" y="1981"/>
                      </a:cubicBezTo>
                      <a:cubicBezTo>
                        <a:pt x="3322" y="1989"/>
                        <a:pt x="3317" y="1999"/>
                        <a:pt x="3322" y="2012"/>
                      </a:cubicBezTo>
                      <a:cubicBezTo>
                        <a:pt x="3325" y="2019"/>
                        <a:pt x="3323" y="2033"/>
                        <a:pt x="3324" y="2048"/>
                      </a:cubicBezTo>
                      <a:cubicBezTo>
                        <a:pt x="3336" y="2038"/>
                        <a:pt x="3346" y="2031"/>
                        <a:pt x="3351" y="2031"/>
                      </a:cubicBezTo>
                      <a:cubicBezTo>
                        <a:pt x="3363" y="2031"/>
                        <a:pt x="3375" y="2054"/>
                        <a:pt x="3388" y="2055"/>
                      </a:cubicBezTo>
                      <a:cubicBezTo>
                        <a:pt x="3401" y="2056"/>
                        <a:pt x="3462" y="2009"/>
                        <a:pt x="3462" y="2001"/>
                      </a:cubicBezTo>
                      <a:cubicBezTo>
                        <a:pt x="3463" y="1993"/>
                        <a:pt x="3498" y="1954"/>
                        <a:pt x="3515" y="1934"/>
                      </a:cubicBezTo>
                      <a:cubicBezTo>
                        <a:pt x="3531" y="1913"/>
                        <a:pt x="3553" y="1883"/>
                        <a:pt x="3562" y="1860"/>
                      </a:cubicBezTo>
                      <a:cubicBezTo>
                        <a:pt x="3567" y="1846"/>
                        <a:pt x="3590" y="1818"/>
                        <a:pt x="3596" y="1807"/>
                      </a:cubicBezTo>
                      <a:cubicBezTo>
                        <a:pt x="3602" y="1796"/>
                        <a:pt x="3606" y="1795"/>
                        <a:pt x="3616" y="1769"/>
                      </a:cubicBezTo>
                      <a:cubicBezTo>
                        <a:pt x="3626" y="1743"/>
                        <a:pt x="3626" y="1675"/>
                        <a:pt x="3630" y="1671"/>
                      </a:cubicBezTo>
                      <a:cubicBezTo>
                        <a:pt x="3633" y="1666"/>
                        <a:pt x="3631" y="1655"/>
                        <a:pt x="3636" y="1648"/>
                      </a:cubicBezTo>
                      <a:cubicBezTo>
                        <a:pt x="3641" y="1641"/>
                        <a:pt x="3638" y="1631"/>
                        <a:pt x="3648" y="1621"/>
                      </a:cubicBezTo>
                      <a:cubicBezTo>
                        <a:pt x="3657" y="1612"/>
                        <a:pt x="3655" y="1604"/>
                        <a:pt x="3653" y="1596"/>
                      </a:cubicBezTo>
                      <a:cubicBezTo>
                        <a:pt x="3651" y="1589"/>
                        <a:pt x="3654" y="1573"/>
                        <a:pt x="3651" y="1568"/>
                      </a:cubicBezTo>
                      <a:cubicBezTo>
                        <a:pt x="3649" y="1563"/>
                        <a:pt x="3649" y="1561"/>
                        <a:pt x="3655" y="1557"/>
                      </a:cubicBezTo>
                      <a:cubicBezTo>
                        <a:pt x="3661" y="1553"/>
                        <a:pt x="3651" y="1543"/>
                        <a:pt x="3643" y="1539"/>
                      </a:cubicBezTo>
                      <a:cubicBezTo>
                        <a:pt x="3635" y="1535"/>
                        <a:pt x="3625" y="1531"/>
                        <a:pt x="3624" y="1520"/>
                      </a:cubicBezTo>
                      <a:cubicBezTo>
                        <a:pt x="3623" y="1510"/>
                        <a:pt x="3609" y="1497"/>
                        <a:pt x="3598" y="1498"/>
                      </a:cubicBezTo>
                      <a:cubicBezTo>
                        <a:pt x="3595" y="1498"/>
                        <a:pt x="3590" y="1498"/>
                        <a:pt x="3586" y="1497"/>
                      </a:cubicBezTo>
                      <a:cubicBezTo>
                        <a:pt x="3582" y="1501"/>
                        <a:pt x="3577" y="1504"/>
                        <a:pt x="3572" y="1505"/>
                      </a:cubicBezTo>
                      <a:cubicBezTo>
                        <a:pt x="3571" y="1510"/>
                        <a:pt x="3569" y="1513"/>
                        <a:pt x="3565" y="1512"/>
                      </a:cubicBezTo>
                      <a:cubicBezTo>
                        <a:pt x="3559" y="1510"/>
                        <a:pt x="3557" y="1515"/>
                        <a:pt x="3551" y="1526"/>
                      </a:cubicBezTo>
                      <a:cubicBezTo>
                        <a:pt x="3545" y="1537"/>
                        <a:pt x="3523" y="1538"/>
                        <a:pt x="3533" y="1528"/>
                      </a:cubicBezTo>
                      <a:cubicBezTo>
                        <a:pt x="3543" y="1517"/>
                        <a:pt x="3529" y="1517"/>
                        <a:pt x="3531" y="1506"/>
                      </a:cubicBezTo>
                      <a:cubicBezTo>
                        <a:pt x="3532" y="1502"/>
                        <a:pt x="3533" y="1499"/>
                        <a:pt x="3534" y="1496"/>
                      </a:cubicBezTo>
                      <a:cubicBezTo>
                        <a:pt x="3532" y="1495"/>
                        <a:pt x="3530" y="1494"/>
                        <a:pt x="3528" y="1493"/>
                      </a:cubicBezTo>
                      <a:cubicBezTo>
                        <a:pt x="3519" y="1501"/>
                        <a:pt x="3519" y="1515"/>
                        <a:pt x="3510" y="1517"/>
                      </a:cubicBezTo>
                      <a:cubicBezTo>
                        <a:pt x="3501" y="1520"/>
                        <a:pt x="3504" y="1488"/>
                        <a:pt x="3507" y="1479"/>
                      </a:cubicBezTo>
                      <a:cubicBezTo>
                        <a:pt x="3507" y="1479"/>
                        <a:pt x="3507" y="1479"/>
                        <a:pt x="3507" y="1478"/>
                      </a:cubicBezTo>
                      <a:cubicBezTo>
                        <a:pt x="3506" y="1478"/>
                        <a:pt x="3505" y="1477"/>
                        <a:pt x="3504" y="1476"/>
                      </a:cubicBezTo>
                      <a:cubicBezTo>
                        <a:pt x="3498" y="1475"/>
                        <a:pt x="3484" y="1479"/>
                        <a:pt x="3470" y="1478"/>
                      </a:cubicBezTo>
                      <a:cubicBezTo>
                        <a:pt x="3450" y="1477"/>
                        <a:pt x="3455" y="1461"/>
                        <a:pt x="3471" y="1451"/>
                      </a:cubicBezTo>
                      <a:cubicBezTo>
                        <a:pt x="3480" y="1445"/>
                        <a:pt x="3483" y="1440"/>
                        <a:pt x="3486" y="1436"/>
                      </a:cubicBezTo>
                      <a:cubicBezTo>
                        <a:pt x="3487" y="1419"/>
                        <a:pt x="3500" y="1405"/>
                        <a:pt x="3520" y="1404"/>
                      </a:cubicBezTo>
                      <a:cubicBezTo>
                        <a:pt x="3520" y="1404"/>
                        <a:pt x="3524" y="1403"/>
                        <a:pt x="3528" y="1402"/>
                      </a:cubicBezTo>
                      <a:cubicBezTo>
                        <a:pt x="3525" y="1390"/>
                        <a:pt x="3527" y="1376"/>
                        <a:pt x="3533" y="1365"/>
                      </a:cubicBezTo>
                      <a:cubicBezTo>
                        <a:pt x="3545" y="1343"/>
                        <a:pt x="3570" y="1321"/>
                        <a:pt x="3589" y="1305"/>
                      </a:cubicBezTo>
                      <a:cubicBezTo>
                        <a:pt x="3613" y="1286"/>
                        <a:pt x="3626" y="1261"/>
                        <a:pt x="3649" y="1241"/>
                      </a:cubicBezTo>
                      <a:cubicBezTo>
                        <a:pt x="3675" y="1217"/>
                        <a:pt x="3709" y="1211"/>
                        <a:pt x="3742" y="1217"/>
                      </a:cubicBezTo>
                      <a:cubicBezTo>
                        <a:pt x="3743" y="1217"/>
                        <a:pt x="3743" y="1217"/>
                        <a:pt x="3744" y="1217"/>
                      </a:cubicBezTo>
                      <a:cubicBezTo>
                        <a:pt x="3767" y="1216"/>
                        <a:pt x="3793" y="1222"/>
                        <a:pt x="3799" y="1229"/>
                      </a:cubicBezTo>
                      <a:cubicBezTo>
                        <a:pt x="3799" y="1229"/>
                        <a:pt x="3800" y="1229"/>
                        <a:pt x="3800" y="1229"/>
                      </a:cubicBezTo>
                      <a:cubicBezTo>
                        <a:pt x="3812" y="1228"/>
                        <a:pt x="3824" y="1221"/>
                        <a:pt x="3835" y="1219"/>
                      </a:cubicBezTo>
                      <a:cubicBezTo>
                        <a:pt x="3854" y="1214"/>
                        <a:pt x="3874" y="1216"/>
                        <a:pt x="3890" y="1225"/>
                      </a:cubicBezTo>
                      <a:cubicBezTo>
                        <a:pt x="3895" y="1225"/>
                        <a:pt x="3900" y="1222"/>
                        <a:pt x="3903" y="1214"/>
                      </a:cubicBezTo>
                      <a:cubicBezTo>
                        <a:pt x="3910" y="1199"/>
                        <a:pt x="3941" y="1202"/>
                        <a:pt x="3949" y="1208"/>
                      </a:cubicBezTo>
                      <a:cubicBezTo>
                        <a:pt x="3956" y="1214"/>
                        <a:pt x="3961" y="1222"/>
                        <a:pt x="3973" y="1213"/>
                      </a:cubicBezTo>
                      <a:cubicBezTo>
                        <a:pt x="3984" y="1205"/>
                        <a:pt x="3984" y="1225"/>
                        <a:pt x="3995" y="1227"/>
                      </a:cubicBezTo>
                      <a:cubicBezTo>
                        <a:pt x="4006" y="1228"/>
                        <a:pt x="3999" y="1239"/>
                        <a:pt x="3989" y="1238"/>
                      </a:cubicBezTo>
                      <a:cubicBezTo>
                        <a:pt x="3980" y="1237"/>
                        <a:pt x="3968" y="1244"/>
                        <a:pt x="3979" y="1251"/>
                      </a:cubicBezTo>
                      <a:cubicBezTo>
                        <a:pt x="3990" y="1258"/>
                        <a:pt x="4003" y="1244"/>
                        <a:pt x="4011" y="1245"/>
                      </a:cubicBezTo>
                      <a:cubicBezTo>
                        <a:pt x="4012" y="1245"/>
                        <a:pt x="4014" y="1246"/>
                        <a:pt x="4015" y="1246"/>
                      </a:cubicBezTo>
                      <a:cubicBezTo>
                        <a:pt x="4024" y="1233"/>
                        <a:pt x="4038" y="1231"/>
                        <a:pt x="4050" y="1236"/>
                      </a:cubicBezTo>
                      <a:cubicBezTo>
                        <a:pt x="4058" y="1234"/>
                        <a:pt x="4061" y="1245"/>
                        <a:pt x="4068" y="1238"/>
                      </a:cubicBezTo>
                      <a:cubicBezTo>
                        <a:pt x="4076" y="1230"/>
                        <a:pt x="4093" y="1228"/>
                        <a:pt x="4101" y="1229"/>
                      </a:cubicBezTo>
                      <a:cubicBezTo>
                        <a:pt x="4110" y="1229"/>
                        <a:pt x="4103" y="1217"/>
                        <a:pt x="4088" y="1217"/>
                      </a:cubicBezTo>
                      <a:cubicBezTo>
                        <a:pt x="4074" y="1217"/>
                        <a:pt x="4075" y="1208"/>
                        <a:pt x="4086" y="1186"/>
                      </a:cubicBezTo>
                      <a:cubicBezTo>
                        <a:pt x="4097" y="1163"/>
                        <a:pt x="4119" y="1151"/>
                        <a:pt x="4133" y="1137"/>
                      </a:cubicBezTo>
                      <a:cubicBezTo>
                        <a:pt x="4147" y="1123"/>
                        <a:pt x="4157" y="1130"/>
                        <a:pt x="4157" y="1121"/>
                      </a:cubicBezTo>
                      <a:cubicBezTo>
                        <a:pt x="4157" y="1112"/>
                        <a:pt x="4164" y="1087"/>
                        <a:pt x="4174" y="1087"/>
                      </a:cubicBezTo>
                      <a:cubicBezTo>
                        <a:pt x="4184" y="1086"/>
                        <a:pt x="4211" y="1092"/>
                        <a:pt x="4227" y="1081"/>
                      </a:cubicBezTo>
                      <a:cubicBezTo>
                        <a:pt x="4243" y="1071"/>
                        <a:pt x="4242" y="1089"/>
                        <a:pt x="4248" y="1092"/>
                      </a:cubicBezTo>
                      <a:cubicBezTo>
                        <a:pt x="4255" y="1095"/>
                        <a:pt x="4264" y="1076"/>
                        <a:pt x="4272" y="1081"/>
                      </a:cubicBezTo>
                      <a:cubicBezTo>
                        <a:pt x="4279" y="1087"/>
                        <a:pt x="4260" y="1100"/>
                        <a:pt x="4256" y="1116"/>
                      </a:cubicBezTo>
                      <a:cubicBezTo>
                        <a:pt x="4252" y="1132"/>
                        <a:pt x="4266" y="1126"/>
                        <a:pt x="4274" y="1131"/>
                      </a:cubicBezTo>
                      <a:cubicBezTo>
                        <a:pt x="4282" y="1135"/>
                        <a:pt x="4263" y="1142"/>
                        <a:pt x="4265" y="1146"/>
                      </a:cubicBezTo>
                      <a:cubicBezTo>
                        <a:pt x="4267" y="1150"/>
                        <a:pt x="4283" y="1150"/>
                        <a:pt x="4304" y="1126"/>
                      </a:cubicBezTo>
                      <a:cubicBezTo>
                        <a:pt x="4325" y="1102"/>
                        <a:pt x="4344" y="1095"/>
                        <a:pt x="4358" y="1097"/>
                      </a:cubicBezTo>
                      <a:cubicBezTo>
                        <a:pt x="4371" y="1099"/>
                        <a:pt x="4363" y="1083"/>
                        <a:pt x="4364" y="1060"/>
                      </a:cubicBezTo>
                      <a:cubicBezTo>
                        <a:pt x="4365" y="1038"/>
                        <a:pt x="4406" y="1031"/>
                        <a:pt x="4420" y="1038"/>
                      </a:cubicBezTo>
                      <a:cubicBezTo>
                        <a:pt x="4433" y="1044"/>
                        <a:pt x="4432" y="1051"/>
                        <a:pt x="4419" y="1047"/>
                      </a:cubicBezTo>
                      <a:cubicBezTo>
                        <a:pt x="4406" y="1043"/>
                        <a:pt x="4394" y="1056"/>
                        <a:pt x="4395" y="1075"/>
                      </a:cubicBezTo>
                      <a:cubicBezTo>
                        <a:pt x="4395" y="1094"/>
                        <a:pt x="4383" y="1100"/>
                        <a:pt x="4390" y="1107"/>
                      </a:cubicBezTo>
                      <a:cubicBezTo>
                        <a:pt x="4396" y="1114"/>
                        <a:pt x="4380" y="1116"/>
                        <a:pt x="4380" y="1123"/>
                      </a:cubicBezTo>
                      <a:cubicBezTo>
                        <a:pt x="4380" y="1131"/>
                        <a:pt x="4380" y="1137"/>
                        <a:pt x="4371" y="1140"/>
                      </a:cubicBezTo>
                      <a:cubicBezTo>
                        <a:pt x="4361" y="1144"/>
                        <a:pt x="4329" y="1148"/>
                        <a:pt x="4328" y="1162"/>
                      </a:cubicBezTo>
                      <a:cubicBezTo>
                        <a:pt x="4327" y="1176"/>
                        <a:pt x="4310" y="1178"/>
                        <a:pt x="4302" y="1196"/>
                      </a:cubicBezTo>
                      <a:cubicBezTo>
                        <a:pt x="4294" y="1213"/>
                        <a:pt x="4263" y="1224"/>
                        <a:pt x="4243" y="1259"/>
                      </a:cubicBezTo>
                      <a:cubicBezTo>
                        <a:pt x="4222" y="1294"/>
                        <a:pt x="4190" y="1294"/>
                        <a:pt x="4190" y="1301"/>
                      </a:cubicBezTo>
                      <a:cubicBezTo>
                        <a:pt x="4190" y="1308"/>
                        <a:pt x="4167" y="1307"/>
                        <a:pt x="4160" y="1308"/>
                      </a:cubicBezTo>
                      <a:cubicBezTo>
                        <a:pt x="4152" y="1309"/>
                        <a:pt x="4167" y="1331"/>
                        <a:pt x="4149" y="1354"/>
                      </a:cubicBezTo>
                      <a:cubicBezTo>
                        <a:pt x="4148" y="1355"/>
                        <a:pt x="4146" y="1357"/>
                        <a:pt x="4145" y="1358"/>
                      </a:cubicBezTo>
                      <a:cubicBezTo>
                        <a:pt x="4146" y="1361"/>
                        <a:pt x="4146" y="1364"/>
                        <a:pt x="4146" y="1367"/>
                      </a:cubicBezTo>
                      <a:cubicBezTo>
                        <a:pt x="4161" y="1373"/>
                        <a:pt x="4171" y="1388"/>
                        <a:pt x="4166" y="1409"/>
                      </a:cubicBezTo>
                      <a:cubicBezTo>
                        <a:pt x="4151" y="1471"/>
                        <a:pt x="4144" y="1535"/>
                        <a:pt x="4142" y="1600"/>
                      </a:cubicBezTo>
                      <a:cubicBezTo>
                        <a:pt x="4142" y="1600"/>
                        <a:pt x="4142" y="1600"/>
                        <a:pt x="4142" y="1600"/>
                      </a:cubicBezTo>
                      <a:cubicBezTo>
                        <a:pt x="4143" y="1617"/>
                        <a:pt x="4143" y="1635"/>
                        <a:pt x="4147" y="1641"/>
                      </a:cubicBezTo>
                      <a:cubicBezTo>
                        <a:pt x="4154" y="1649"/>
                        <a:pt x="4151" y="1663"/>
                        <a:pt x="4155" y="1668"/>
                      </a:cubicBezTo>
                      <a:cubicBezTo>
                        <a:pt x="4160" y="1673"/>
                        <a:pt x="4177" y="1645"/>
                        <a:pt x="4189" y="1634"/>
                      </a:cubicBezTo>
                      <a:cubicBezTo>
                        <a:pt x="4201" y="1622"/>
                        <a:pt x="4197" y="1618"/>
                        <a:pt x="4205" y="1612"/>
                      </a:cubicBezTo>
                      <a:cubicBezTo>
                        <a:pt x="4214" y="1606"/>
                        <a:pt x="4210" y="1581"/>
                        <a:pt x="4213" y="1574"/>
                      </a:cubicBezTo>
                      <a:cubicBezTo>
                        <a:pt x="4215" y="1568"/>
                        <a:pt x="4230" y="1564"/>
                        <a:pt x="4234" y="1557"/>
                      </a:cubicBezTo>
                      <a:cubicBezTo>
                        <a:pt x="4237" y="1553"/>
                        <a:pt x="4243" y="1553"/>
                        <a:pt x="4249" y="1553"/>
                      </a:cubicBezTo>
                      <a:cubicBezTo>
                        <a:pt x="4253" y="1549"/>
                        <a:pt x="4257" y="1546"/>
                        <a:pt x="4261" y="1542"/>
                      </a:cubicBezTo>
                      <a:cubicBezTo>
                        <a:pt x="4260" y="1535"/>
                        <a:pt x="4257" y="1526"/>
                        <a:pt x="4255" y="1520"/>
                      </a:cubicBezTo>
                      <a:cubicBezTo>
                        <a:pt x="4255" y="1518"/>
                        <a:pt x="4255" y="1516"/>
                        <a:pt x="4256" y="1514"/>
                      </a:cubicBezTo>
                      <a:cubicBezTo>
                        <a:pt x="4247" y="1500"/>
                        <a:pt x="4247" y="1480"/>
                        <a:pt x="4260" y="1468"/>
                      </a:cubicBezTo>
                      <a:cubicBezTo>
                        <a:pt x="4275" y="1453"/>
                        <a:pt x="4293" y="1440"/>
                        <a:pt x="4313" y="1432"/>
                      </a:cubicBezTo>
                      <a:cubicBezTo>
                        <a:pt x="4315" y="1419"/>
                        <a:pt x="4323" y="1410"/>
                        <a:pt x="4333" y="1405"/>
                      </a:cubicBezTo>
                      <a:cubicBezTo>
                        <a:pt x="4336" y="1400"/>
                        <a:pt x="4339" y="1397"/>
                        <a:pt x="4342" y="1396"/>
                      </a:cubicBezTo>
                      <a:cubicBezTo>
                        <a:pt x="4352" y="1393"/>
                        <a:pt x="4357" y="1404"/>
                        <a:pt x="4367" y="1394"/>
                      </a:cubicBezTo>
                      <a:cubicBezTo>
                        <a:pt x="4376" y="1384"/>
                        <a:pt x="4358" y="1368"/>
                        <a:pt x="4351" y="1370"/>
                      </a:cubicBezTo>
                      <a:cubicBezTo>
                        <a:pt x="4345" y="1371"/>
                        <a:pt x="4342" y="1341"/>
                        <a:pt x="4358" y="1328"/>
                      </a:cubicBezTo>
                      <a:cubicBezTo>
                        <a:pt x="4374" y="1314"/>
                        <a:pt x="4368" y="1311"/>
                        <a:pt x="4357" y="1308"/>
                      </a:cubicBezTo>
                      <a:cubicBezTo>
                        <a:pt x="4347" y="1304"/>
                        <a:pt x="4345" y="1309"/>
                        <a:pt x="4337" y="1309"/>
                      </a:cubicBezTo>
                      <a:cubicBezTo>
                        <a:pt x="4329" y="1310"/>
                        <a:pt x="4321" y="1290"/>
                        <a:pt x="4333" y="1271"/>
                      </a:cubicBezTo>
                      <a:cubicBezTo>
                        <a:pt x="4345" y="1251"/>
                        <a:pt x="4357" y="1254"/>
                        <a:pt x="4360" y="1238"/>
                      </a:cubicBezTo>
                      <a:cubicBezTo>
                        <a:pt x="4363" y="1222"/>
                        <a:pt x="4380" y="1199"/>
                        <a:pt x="4384" y="1191"/>
                      </a:cubicBezTo>
                      <a:cubicBezTo>
                        <a:pt x="4389" y="1182"/>
                        <a:pt x="4406" y="1191"/>
                        <a:pt x="4412" y="1189"/>
                      </a:cubicBezTo>
                      <a:cubicBezTo>
                        <a:pt x="4419" y="1187"/>
                        <a:pt x="4417" y="1204"/>
                        <a:pt x="4425" y="1196"/>
                      </a:cubicBezTo>
                      <a:cubicBezTo>
                        <a:pt x="4433" y="1187"/>
                        <a:pt x="4446" y="1160"/>
                        <a:pt x="4457" y="1160"/>
                      </a:cubicBezTo>
                      <a:cubicBezTo>
                        <a:pt x="4463" y="1160"/>
                        <a:pt x="4464" y="1166"/>
                        <a:pt x="4463" y="1174"/>
                      </a:cubicBezTo>
                      <a:cubicBezTo>
                        <a:pt x="4471" y="1174"/>
                        <a:pt x="4479" y="1176"/>
                        <a:pt x="4485" y="1180"/>
                      </a:cubicBezTo>
                      <a:cubicBezTo>
                        <a:pt x="4487" y="1178"/>
                        <a:pt x="4490" y="1175"/>
                        <a:pt x="4494" y="1172"/>
                      </a:cubicBezTo>
                      <a:cubicBezTo>
                        <a:pt x="4515" y="1156"/>
                        <a:pt x="4560" y="1158"/>
                        <a:pt x="4574" y="1165"/>
                      </a:cubicBezTo>
                      <a:cubicBezTo>
                        <a:pt x="4579" y="1168"/>
                        <a:pt x="4582" y="1172"/>
                        <a:pt x="4585" y="1176"/>
                      </a:cubicBezTo>
                      <a:cubicBezTo>
                        <a:pt x="4603" y="1165"/>
                        <a:pt x="4619" y="1150"/>
                        <a:pt x="4636" y="1138"/>
                      </a:cubicBezTo>
                      <a:cubicBezTo>
                        <a:pt x="4671" y="1111"/>
                        <a:pt x="4708" y="1087"/>
                        <a:pt x="4750" y="1079"/>
                      </a:cubicBezTo>
                      <a:cubicBezTo>
                        <a:pt x="4780" y="1071"/>
                        <a:pt x="4819" y="1048"/>
                        <a:pt x="4817" y="1041"/>
                      </a:cubicBezTo>
                      <a:cubicBezTo>
                        <a:pt x="4815" y="1034"/>
                        <a:pt x="4828" y="1031"/>
                        <a:pt x="4830" y="1038"/>
                      </a:cubicBezTo>
                      <a:cubicBezTo>
                        <a:pt x="4831" y="1045"/>
                        <a:pt x="4842" y="1042"/>
                        <a:pt x="4858" y="1046"/>
                      </a:cubicBezTo>
                      <a:cubicBezTo>
                        <a:pt x="4874" y="1050"/>
                        <a:pt x="4881" y="1057"/>
                        <a:pt x="4893" y="1043"/>
                      </a:cubicBezTo>
                      <a:cubicBezTo>
                        <a:pt x="4899" y="1037"/>
                        <a:pt x="4899" y="1032"/>
                        <a:pt x="4898" y="1028"/>
                      </a:cubicBezTo>
                      <a:cubicBezTo>
                        <a:pt x="4893" y="1027"/>
                        <a:pt x="4888" y="1026"/>
                        <a:pt x="4883" y="1025"/>
                      </a:cubicBezTo>
                      <a:cubicBezTo>
                        <a:pt x="4868" y="1022"/>
                        <a:pt x="4861" y="1012"/>
                        <a:pt x="4858" y="1000"/>
                      </a:cubicBezTo>
                      <a:cubicBezTo>
                        <a:pt x="4845" y="988"/>
                        <a:pt x="4833" y="974"/>
                        <a:pt x="4825" y="957"/>
                      </a:cubicBezTo>
                      <a:cubicBezTo>
                        <a:pt x="4818" y="943"/>
                        <a:pt x="4821" y="925"/>
                        <a:pt x="4830" y="914"/>
                      </a:cubicBezTo>
                      <a:cubicBezTo>
                        <a:pt x="4828" y="913"/>
                        <a:pt x="4826" y="913"/>
                        <a:pt x="4823" y="915"/>
                      </a:cubicBezTo>
                      <a:cubicBezTo>
                        <a:pt x="4814" y="922"/>
                        <a:pt x="4799" y="919"/>
                        <a:pt x="4796" y="909"/>
                      </a:cubicBezTo>
                      <a:cubicBezTo>
                        <a:pt x="4793" y="899"/>
                        <a:pt x="4813" y="892"/>
                        <a:pt x="4828" y="898"/>
                      </a:cubicBezTo>
                      <a:cubicBezTo>
                        <a:pt x="4834" y="901"/>
                        <a:pt x="4837" y="904"/>
                        <a:pt x="4838" y="907"/>
                      </a:cubicBezTo>
                      <a:cubicBezTo>
                        <a:pt x="4843" y="904"/>
                        <a:pt x="4849" y="903"/>
                        <a:pt x="4855" y="903"/>
                      </a:cubicBezTo>
                      <a:cubicBezTo>
                        <a:pt x="4859" y="894"/>
                        <a:pt x="4866" y="888"/>
                        <a:pt x="4876" y="886"/>
                      </a:cubicBezTo>
                      <a:cubicBezTo>
                        <a:pt x="4893" y="882"/>
                        <a:pt x="4910" y="881"/>
                        <a:pt x="4927" y="880"/>
                      </a:cubicBezTo>
                      <a:cubicBezTo>
                        <a:pt x="4927" y="876"/>
                        <a:pt x="4927" y="873"/>
                        <a:pt x="4933" y="869"/>
                      </a:cubicBezTo>
                      <a:cubicBezTo>
                        <a:pt x="4943" y="863"/>
                        <a:pt x="4936" y="852"/>
                        <a:pt x="4928" y="847"/>
                      </a:cubicBezTo>
                      <a:cubicBezTo>
                        <a:pt x="4920" y="842"/>
                        <a:pt x="4921" y="829"/>
                        <a:pt x="4930" y="829"/>
                      </a:cubicBezTo>
                      <a:cubicBezTo>
                        <a:pt x="4939" y="829"/>
                        <a:pt x="4936" y="817"/>
                        <a:pt x="4942" y="817"/>
                      </a:cubicBezTo>
                      <a:cubicBezTo>
                        <a:pt x="4948" y="816"/>
                        <a:pt x="4949" y="821"/>
                        <a:pt x="4959" y="815"/>
                      </a:cubicBezTo>
                      <a:cubicBezTo>
                        <a:pt x="4969" y="809"/>
                        <a:pt x="4959" y="825"/>
                        <a:pt x="4955" y="835"/>
                      </a:cubicBezTo>
                      <a:cubicBezTo>
                        <a:pt x="4950" y="846"/>
                        <a:pt x="4965" y="855"/>
                        <a:pt x="4966" y="861"/>
                      </a:cubicBezTo>
                      <a:cubicBezTo>
                        <a:pt x="4968" y="867"/>
                        <a:pt x="4988" y="869"/>
                        <a:pt x="4999" y="862"/>
                      </a:cubicBezTo>
                      <a:cubicBezTo>
                        <a:pt x="5011" y="855"/>
                        <a:pt x="5047" y="871"/>
                        <a:pt x="5050" y="881"/>
                      </a:cubicBezTo>
                      <a:cubicBezTo>
                        <a:pt x="5051" y="887"/>
                        <a:pt x="5054" y="894"/>
                        <a:pt x="5058" y="900"/>
                      </a:cubicBezTo>
                      <a:cubicBezTo>
                        <a:pt x="5070" y="903"/>
                        <a:pt x="5082" y="906"/>
                        <a:pt x="5095" y="909"/>
                      </a:cubicBezTo>
                      <a:cubicBezTo>
                        <a:pt x="5110" y="913"/>
                        <a:pt x="5118" y="925"/>
                        <a:pt x="5119" y="937"/>
                      </a:cubicBezTo>
                      <a:cubicBezTo>
                        <a:pt x="5120" y="937"/>
                        <a:pt x="5121" y="937"/>
                        <a:pt x="5122" y="937"/>
                      </a:cubicBezTo>
                      <a:cubicBezTo>
                        <a:pt x="5130" y="935"/>
                        <a:pt x="5135" y="946"/>
                        <a:pt x="5141" y="939"/>
                      </a:cubicBezTo>
                      <a:cubicBezTo>
                        <a:pt x="5147" y="932"/>
                        <a:pt x="5151" y="943"/>
                        <a:pt x="5159" y="935"/>
                      </a:cubicBezTo>
                      <a:cubicBezTo>
                        <a:pt x="5167" y="926"/>
                        <a:pt x="5141" y="921"/>
                        <a:pt x="5145" y="914"/>
                      </a:cubicBezTo>
                      <a:cubicBezTo>
                        <a:pt x="5148" y="908"/>
                        <a:pt x="5153" y="919"/>
                        <a:pt x="5160" y="919"/>
                      </a:cubicBezTo>
                      <a:cubicBezTo>
                        <a:pt x="5167" y="918"/>
                        <a:pt x="5158" y="902"/>
                        <a:pt x="5164" y="900"/>
                      </a:cubicBezTo>
                      <a:cubicBezTo>
                        <a:pt x="5169" y="899"/>
                        <a:pt x="5165" y="866"/>
                        <a:pt x="5159" y="863"/>
                      </a:cubicBezTo>
                      <a:cubicBezTo>
                        <a:pt x="5153" y="861"/>
                        <a:pt x="5158" y="850"/>
                        <a:pt x="5169" y="859"/>
                      </a:cubicBezTo>
                      <a:close/>
                      <a:moveTo>
                        <a:pt x="2589" y="1550"/>
                      </a:moveTo>
                      <a:cubicBezTo>
                        <a:pt x="2562" y="1578"/>
                        <a:pt x="2508" y="1585"/>
                        <a:pt x="2508" y="1608"/>
                      </a:cubicBezTo>
                      <a:cubicBezTo>
                        <a:pt x="2508" y="1631"/>
                        <a:pt x="2442" y="1643"/>
                        <a:pt x="2437" y="1633"/>
                      </a:cubicBezTo>
                      <a:cubicBezTo>
                        <a:pt x="2432" y="1624"/>
                        <a:pt x="2485" y="1621"/>
                        <a:pt x="2498" y="1588"/>
                      </a:cubicBezTo>
                      <a:cubicBezTo>
                        <a:pt x="2511" y="1555"/>
                        <a:pt x="2560" y="1538"/>
                        <a:pt x="2584" y="1494"/>
                      </a:cubicBezTo>
                      <a:cubicBezTo>
                        <a:pt x="2601" y="1462"/>
                        <a:pt x="2615" y="1414"/>
                        <a:pt x="2625" y="1418"/>
                      </a:cubicBezTo>
                      <a:cubicBezTo>
                        <a:pt x="2635" y="1421"/>
                        <a:pt x="2616" y="1522"/>
                        <a:pt x="2589" y="1550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70" name="Freeform 284">
                  <a:extLst>
                    <a:ext uri="{FF2B5EF4-FFF2-40B4-BE49-F238E27FC236}">
                      <a16:creationId xmlns:a16="http://schemas.microsoft.com/office/drawing/2014/main" id="{3114D8BF-6C7A-44B0-B97F-24DA26F903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93216" y="2444748"/>
                  <a:ext cx="58738" cy="23813"/>
                </a:xfrm>
                <a:custGeom>
                  <a:avLst/>
                  <a:gdLst>
                    <a:gd name="T0" fmla="*/ 99 w 108"/>
                    <a:gd name="T1" fmla="*/ 16 h 42"/>
                    <a:gd name="T2" fmla="*/ 81 w 108"/>
                    <a:gd name="T3" fmla="*/ 12 h 42"/>
                    <a:gd name="T4" fmla="*/ 56 w 108"/>
                    <a:gd name="T5" fmla="*/ 0 h 42"/>
                    <a:gd name="T6" fmla="*/ 49 w 108"/>
                    <a:gd name="T7" fmla="*/ 1 h 42"/>
                    <a:gd name="T8" fmla="*/ 9 w 108"/>
                    <a:gd name="T9" fmla="*/ 15 h 42"/>
                    <a:gd name="T10" fmla="*/ 69 w 108"/>
                    <a:gd name="T11" fmla="*/ 31 h 42"/>
                    <a:gd name="T12" fmla="*/ 108 w 108"/>
                    <a:gd name="T13" fmla="*/ 24 h 42"/>
                    <a:gd name="T14" fmla="*/ 99 w 108"/>
                    <a:gd name="T15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8" h="42">
                      <a:moveTo>
                        <a:pt x="99" y="16"/>
                      </a:moveTo>
                      <a:cubicBezTo>
                        <a:pt x="93" y="14"/>
                        <a:pt x="87" y="13"/>
                        <a:pt x="81" y="12"/>
                      </a:cubicBezTo>
                      <a:cubicBezTo>
                        <a:pt x="71" y="11"/>
                        <a:pt x="62" y="7"/>
                        <a:pt x="56" y="0"/>
                      </a:cubicBezTo>
                      <a:cubicBezTo>
                        <a:pt x="53" y="0"/>
                        <a:pt x="50" y="0"/>
                        <a:pt x="49" y="1"/>
                      </a:cubicBezTo>
                      <a:cubicBezTo>
                        <a:pt x="42" y="7"/>
                        <a:pt x="0" y="4"/>
                        <a:pt x="9" y="15"/>
                      </a:cubicBezTo>
                      <a:cubicBezTo>
                        <a:pt x="17" y="25"/>
                        <a:pt x="53" y="20"/>
                        <a:pt x="69" y="31"/>
                      </a:cubicBezTo>
                      <a:cubicBezTo>
                        <a:pt x="85" y="42"/>
                        <a:pt x="108" y="33"/>
                        <a:pt x="108" y="24"/>
                      </a:cubicBezTo>
                      <a:cubicBezTo>
                        <a:pt x="108" y="22"/>
                        <a:pt x="104" y="19"/>
                        <a:pt x="99" y="16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71" name="Freeform 285">
                  <a:extLst>
                    <a:ext uri="{FF2B5EF4-FFF2-40B4-BE49-F238E27FC236}">
                      <a16:creationId xmlns:a16="http://schemas.microsoft.com/office/drawing/2014/main" id="{9EC6701B-8A67-4A7A-8012-FC1F4EB7D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2527" y="1763709"/>
                  <a:ext cx="90488" cy="60325"/>
                </a:xfrm>
                <a:custGeom>
                  <a:avLst/>
                  <a:gdLst>
                    <a:gd name="T0" fmla="*/ 27 w 167"/>
                    <a:gd name="T1" fmla="*/ 56 h 112"/>
                    <a:gd name="T2" fmla="*/ 35 w 167"/>
                    <a:gd name="T3" fmla="*/ 62 h 112"/>
                    <a:gd name="T4" fmla="*/ 4 w 167"/>
                    <a:gd name="T5" fmla="*/ 81 h 112"/>
                    <a:gd name="T6" fmla="*/ 5 w 167"/>
                    <a:gd name="T7" fmla="*/ 90 h 112"/>
                    <a:gd name="T8" fmla="*/ 17 w 167"/>
                    <a:gd name="T9" fmla="*/ 103 h 112"/>
                    <a:gd name="T10" fmla="*/ 35 w 167"/>
                    <a:gd name="T11" fmla="*/ 112 h 112"/>
                    <a:gd name="T12" fmla="*/ 49 w 167"/>
                    <a:gd name="T13" fmla="*/ 104 h 112"/>
                    <a:gd name="T14" fmla="*/ 60 w 167"/>
                    <a:gd name="T15" fmla="*/ 102 h 112"/>
                    <a:gd name="T16" fmla="*/ 64 w 167"/>
                    <a:gd name="T17" fmla="*/ 102 h 112"/>
                    <a:gd name="T18" fmla="*/ 64 w 167"/>
                    <a:gd name="T19" fmla="*/ 102 h 112"/>
                    <a:gd name="T20" fmla="*/ 71 w 167"/>
                    <a:gd name="T21" fmla="*/ 85 h 112"/>
                    <a:gd name="T22" fmla="*/ 75 w 167"/>
                    <a:gd name="T23" fmla="*/ 79 h 112"/>
                    <a:gd name="T24" fmla="*/ 82 w 167"/>
                    <a:gd name="T25" fmla="*/ 76 h 112"/>
                    <a:gd name="T26" fmla="*/ 88 w 167"/>
                    <a:gd name="T27" fmla="*/ 73 h 112"/>
                    <a:gd name="T28" fmla="*/ 102 w 167"/>
                    <a:gd name="T29" fmla="*/ 69 h 112"/>
                    <a:gd name="T30" fmla="*/ 131 w 167"/>
                    <a:gd name="T31" fmla="*/ 61 h 112"/>
                    <a:gd name="T32" fmla="*/ 166 w 167"/>
                    <a:gd name="T33" fmla="*/ 47 h 112"/>
                    <a:gd name="T34" fmla="*/ 162 w 167"/>
                    <a:gd name="T35" fmla="*/ 47 h 112"/>
                    <a:gd name="T36" fmla="*/ 137 w 167"/>
                    <a:gd name="T37" fmla="*/ 55 h 112"/>
                    <a:gd name="T38" fmla="*/ 130 w 167"/>
                    <a:gd name="T39" fmla="*/ 54 h 112"/>
                    <a:gd name="T40" fmla="*/ 109 w 167"/>
                    <a:gd name="T41" fmla="*/ 36 h 112"/>
                    <a:gd name="T42" fmla="*/ 105 w 167"/>
                    <a:gd name="T43" fmla="*/ 22 h 112"/>
                    <a:gd name="T44" fmla="*/ 105 w 167"/>
                    <a:gd name="T45" fmla="*/ 7 h 112"/>
                    <a:gd name="T46" fmla="*/ 99 w 167"/>
                    <a:gd name="T47" fmla="*/ 6 h 112"/>
                    <a:gd name="T48" fmla="*/ 90 w 167"/>
                    <a:gd name="T49" fmla="*/ 8 h 112"/>
                    <a:gd name="T50" fmla="*/ 48 w 167"/>
                    <a:gd name="T51" fmla="*/ 0 h 112"/>
                    <a:gd name="T52" fmla="*/ 44 w 167"/>
                    <a:gd name="T53" fmla="*/ 6 h 112"/>
                    <a:gd name="T54" fmla="*/ 47 w 167"/>
                    <a:gd name="T55" fmla="*/ 10 h 112"/>
                    <a:gd name="T56" fmla="*/ 51 w 167"/>
                    <a:gd name="T57" fmla="*/ 13 h 112"/>
                    <a:gd name="T58" fmla="*/ 54 w 167"/>
                    <a:gd name="T59" fmla="*/ 21 h 112"/>
                    <a:gd name="T60" fmla="*/ 34 w 167"/>
                    <a:gd name="T61" fmla="*/ 37 h 112"/>
                    <a:gd name="T62" fmla="*/ 23 w 167"/>
                    <a:gd name="T63" fmla="*/ 48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67" h="112">
                      <a:moveTo>
                        <a:pt x="23" y="48"/>
                      </a:moveTo>
                      <a:cubicBezTo>
                        <a:pt x="23" y="51"/>
                        <a:pt x="25" y="54"/>
                        <a:pt x="27" y="56"/>
                      </a:cubicBezTo>
                      <a:cubicBezTo>
                        <a:pt x="28" y="57"/>
                        <a:pt x="29" y="58"/>
                        <a:pt x="31" y="59"/>
                      </a:cubicBezTo>
                      <a:cubicBezTo>
                        <a:pt x="32" y="60"/>
                        <a:pt x="33" y="61"/>
                        <a:pt x="35" y="62"/>
                      </a:cubicBezTo>
                      <a:cubicBezTo>
                        <a:pt x="53" y="71"/>
                        <a:pt x="47" y="76"/>
                        <a:pt x="28" y="76"/>
                      </a:cubicBezTo>
                      <a:cubicBezTo>
                        <a:pt x="18" y="76"/>
                        <a:pt x="9" y="78"/>
                        <a:pt x="4" y="81"/>
                      </a:cubicBezTo>
                      <a:cubicBezTo>
                        <a:pt x="3" y="82"/>
                        <a:pt x="2" y="82"/>
                        <a:pt x="2" y="83"/>
                      </a:cubicBezTo>
                      <a:cubicBezTo>
                        <a:pt x="0" y="85"/>
                        <a:pt x="0" y="88"/>
                        <a:pt x="5" y="90"/>
                      </a:cubicBezTo>
                      <a:cubicBezTo>
                        <a:pt x="7" y="91"/>
                        <a:pt x="8" y="92"/>
                        <a:pt x="9" y="93"/>
                      </a:cubicBezTo>
                      <a:cubicBezTo>
                        <a:pt x="12" y="96"/>
                        <a:pt x="14" y="99"/>
                        <a:pt x="17" y="103"/>
                      </a:cubicBezTo>
                      <a:cubicBezTo>
                        <a:pt x="21" y="106"/>
                        <a:pt x="25" y="110"/>
                        <a:pt x="33" y="112"/>
                      </a:cubicBezTo>
                      <a:cubicBezTo>
                        <a:pt x="34" y="112"/>
                        <a:pt x="35" y="112"/>
                        <a:pt x="35" y="112"/>
                      </a:cubicBezTo>
                      <a:cubicBezTo>
                        <a:pt x="38" y="109"/>
                        <a:pt x="42" y="106"/>
                        <a:pt x="46" y="105"/>
                      </a:cubicBezTo>
                      <a:cubicBezTo>
                        <a:pt x="47" y="104"/>
                        <a:pt x="48" y="104"/>
                        <a:pt x="49" y="104"/>
                      </a:cubicBezTo>
                      <a:cubicBezTo>
                        <a:pt x="53" y="103"/>
                        <a:pt x="56" y="102"/>
                        <a:pt x="59" y="102"/>
                      </a:cubicBezTo>
                      <a:cubicBezTo>
                        <a:pt x="60" y="102"/>
                        <a:pt x="60" y="102"/>
                        <a:pt x="60" y="102"/>
                      </a:cubicBezTo>
                      <a:cubicBezTo>
                        <a:pt x="61" y="102"/>
                        <a:pt x="62" y="102"/>
                        <a:pt x="63" y="102"/>
                      </a:cubicBezTo>
                      <a:cubicBezTo>
                        <a:pt x="63" y="102"/>
                        <a:pt x="64" y="102"/>
                        <a:pt x="64" y="102"/>
                      </a:cubicBezTo>
                      <a:cubicBezTo>
                        <a:pt x="64" y="102"/>
                        <a:pt x="64" y="102"/>
                        <a:pt x="64" y="102"/>
                      </a:cubicBezTo>
                      <a:cubicBezTo>
                        <a:pt x="64" y="102"/>
                        <a:pt x="64" y="102"/>
                        <a:pt x="64" y="102"/>
                      </a:cubicBezTo>
                      <a:cubicBezTo>
                        <a:pt x="67" y="100"/>
                        <a:pt x="69" y="97"/>
                        <a:pt x="70" y="94"/>
                      </a:cubicBezTo>
                      <a:cubicBezTo>
                        <a:pt x="71" y="91"/>
                        <a:pt x="72" y="88"/>
                        <a:pt x="71" y="85"/>
                      </a:cubicBezTo>
                      <a:cubicBezTo>
                        <a:pt x="71" y="84"/>
                        <a:pt x="72" y="82"/>
                        <a:pt x="74" y="80"/>
                      </a:cubicBezTo>
                      <a:cubicBezTo>
                        <a:pt x="74" y="80"/>
                        <a:pt x="75" y="80"/>
                        <a:pt x="75" y="79"/>
                      </a:cubicBezTo>
                      <a:cubicBezTo>
                        <a:pt x="76" y="79"/>
                        <a:pt x="77" y="78"/>
                        <a:pt x="78" y="77"/>
                      </a:cubicBezTo>
                      <a:cubicBezTo>
                        <a:pt x="79" y="77"/>
                        <a:pt x="81" y="76"/>
                        <a:pt x="82" y="76"/>
                      </a:cubicBezTo>
                      <a:cubicBezTo>
                        <a:pt x="83" y="75"/>
                        <a:pt x="84" y="75"/>
                        <a:pt x="84" y="74"/>
                      </a:cubicBezTo>
                      <a:cubicBezTo>
                        <a:pt x="86" y="74"/>
                        <a:pt x="87" y="73"/>
                        <a:pt x="88" y="73"/>
                      </a:cubicBezTo>
                      <a:cubicBezTo>
                        <a:pt x="91" y="72"/>
                        <a:pt x="93" y="71"/>
                        <a:pt x="96" y="70"/>
                      </a:cubicBezTo>
                      <a:cubicBezTo>
                        <a:pt x="98" y="70"/>
                        <a:pt x="100" y="69"/>
                        <a:pt x="102" y="69"/>
                      </a:cubicBezTo>
                      <a:cubicBezTo>
                        <a:pt x="111" y="66"/>
                        <a:pt x="120" y="64"/>
                        <a:pt x="130" y="62"/>
                      </a:cubicBezTo>
                      <a:cubicBezTo>
                        <a:pt x="130" y="61"/>
                        <a:pt x="131" y="61"/>
                        <a:pt x="131" y="61"/>
                      </a:cubicBezTo>
                      <a:cubicBezTo>
                        <a:pt x="143" y="58"/>
                        <a:pt x="154" y="56"/>
                        <a:pt x="160" y="54"/>
                      </a:cubicBezTo>
                      <a:cubicBezTo>
                        <a:pt x="165" y="53"/>
                        <a:pt x="167" y="50"/>
                        <a:pt x="166" y="47"/>
                      </a:cubicBezTo>
                      <a:cubicBezTo>
                        <a:pt x="166" y="45"/>
                        <a:pt x="166" y="44"/>
                        <a:pt x="166" y="43"/>
                      </a:cubicBezTo>
                      <a:cubicBezTo>
                        <a:pt x="164" y="44"/>
                        <a:pt x="163" y="45"/>
                        <a:pt x="162" y="47"/>
                      </a:cubicBezTo>
                      <a:cubicBezTo>
                        <a:pt x="156" y="52"/>
                        <a:pt x="148" y="55"/>
                        <a:pt x="140" y="55"/>
                      </a:cubicBezTo>
                      <a:cubicBezTo>
                        <a:pt x="139" y="55"/>
                        <a:pt x="138" y="55"/>
                        <a:pt x="137" y="55"/>
                      </a:cubicBezTo>
                      <a:cubicBezTo>
                        <a:pt x="136" y="55"/>
                        <a:pt x="136" y="55"/>
                        <a:pt x="136" y="55"/>
                      </a:cubicBezTo>
                      <a:cubicBezTo>
                        <a:pt x="134" y="55"/>
                        <a:pt x="132" y="54"/>
                        <a:pt x="130" y="54"/>
                      </a:cubicBezTo>
                      <a:cubicBezTo>
                        <a:pt x="125" y="52"/>
                        <a:pt x="121" y="50"/>
                        <a:pt x="118" y="47"/>
                      </a:cubicBezTo>
                      <a:cubicBezTo>
                        <a:pt x="114" y="44"/>
                        <a:pt x="111" y="40"/>
                        <a:pt x="109" y="36"/>
                      </a:cubicBezTo>
                      <a:cubicBezTo>
                        <a:pt x="108" y="34"/>
                        <a:pt x="107" y="31"/>
                        <a:pt x="107" y="29"/>
                      </a:cubicBezTo>
                      <a:cubicBezTo>
                        <a:pt x="106" y="27"/>
                        <a:pt x="105" y="25"/>
                        <a:pt x="105" y="22"/>
                      </a:cubicBezTo>
                      <a:cubicBezTo>
                        <a:pt x="105" y="21"/>
                        <a:pt x="105" y="20"/>
                        <a:pt x="105" y="19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4" y="6"/>
                        <a:pt x="103" y="5"/>
                        <a:pt x="102" y="4"/>
                      </a:cubicBezTo>
                      <a:cubicBezTo>
                        <a:pt x="101" y="5"/>
                        <a:pt x="100" y="5"/>
                        <a:pt x="99" y="6"/>
                      </a:cubicBezTo>
                      <a:cubicBezTo>
                        <a:pt x="96" y="7"/>
                        <a:pt x="93" y="7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86" y="8"/>
                        <a:pt x="82" y="8"/>
                        <a:pt x="78" y="7"/>
                      </a:cubicBezTo>
                      <a:cubicBezTo>
                        <a:pt x="68" y="3"/>
                        <a:pt x="58" y="3"/>
                        <a:pt x="48" y="0"/>
                      </a:cubicBezTo>
                      <a:cubicBezTo>
                        <a:pt x="45" y="2"/>
                        <a:pt x="44" y="4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7"/>
                        <a:pt x="44" y="7"/>
                        <a:pt x="45" y="8"/>
                      </a:cubicBezTo>
                      <a:cubicBezTo>
                        <a:pt x="45" y="9"/>
                        <a:pt x="46" y="10"/>
                        <a:pt x="47" y="10"/>
                      </a:cubicBezTo>
                      <a:cubicBezTo>
                        <a:pt x="48" y="11"/>
                        <a:pt x="48" y="11"/>
                        <a:pt x="49" y="11"/>
                      </a:cubicBezTo>
                      <a:cubicBezTo>
                        <a:pt x="49" y="12"/>
                        <a:pt x="50" y="12"/>
                        <a:pt x="51" y="13"/>
                      </a:cubicBezTo>
                      <a:cubicBezTo>
                        <a:pt x="52" y="14"/>
                        <a:pt x="53" y="15"/>
                        <a:pt x="53" y="17"/>
                      </a:cubicBezTo>
                      <a:cubicBezTo>
                        <a:pt x="54" y="18"/>
                        <a:pt x="54" y="19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9"/>
                        <a:pt x="44" y="37"/>
                        <a:pt x="34" y="37"/>
                      </a:cubicBezTo>
                      <a:cubicBezTo>
                        <a:pt x="27" y="36"/>
                        <a:pt x="23" y="40"/>
                        <a:pt x="23" y="46"/>
                      </a:cubicBezTo>
                      <a:cubicBezTo>
                        <a:pt x="23" y="46"/>
                        <a:pt x="23" y="47"/>
                        <a:pt x="23" y="48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72" name="Freeform 286">
                  <a:extLst>
                    <a:ext uri="{FF2B5EF4-FFF2-40B4-BE49-F238E27FC236}">
                      <a16:creationId xmlns:a16="http://schemas.microsoft.com/office/drawing/2014/main" id="{9505F8B7-190F-4103-9E2F-5E5BB7D964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43802" y="1800221"/>
                  <a:ext cx="92075" cy="61913"/>
                </a:xfrm>
                <a:custGeom>
                  <a:avLst/>
                  <a:gdLst>
                    <a:gd name="T0" fmla="*/ 82 w 171"/>
                    <a:gd name="T1" fmla="*/ 1 h 114"/>
                    <a:gd name="T2" fmla="*/ 76 w 171"/>
                    <a:gd name="T3" fmla="*/ 1 h 114"/>
                    <a:gd name="T4" fmla="*/ 72 w 171"/>
                    <a:gd name="T5" fmla="*/ 2 h 114"/>
                    <a:gd name="T6" fmla="*/ 68 w 171"/>
                    <a:gd name="T7" fmla="*/ 2 h 114"/>
                    <a:gd name="T8" fmla="*/ 60 w 171"/>
                    <a:gd name="T9" fmla="*/ 4 h 114"/>
                    <a:gd name="T10" fmla="*/ 52 w 171"/>
                    <a:gd name="T11" fmla="*/ 6 h 114"/>
                    <a:gd name="T12" fmla="*/ 10 w 171"/>
                    <a:gd name="T13" fmla="*/ 26 h 114"/>
                    <a:gd name="T14" fmla="*/ 0 w 171"/>
                    <a:gd name="T15" fmla="*/ 40 h 114"/>
                    <a:gd name="T16" fmla="*/ 1 w 171"/>
                    <a:gd name="T17" fmla="*/ 41 h 114"/>
                    <a:gd name="T18" fmla="*/ 8 w 171"/>
                    <a:gd name="T19" fmla="*/ 46 h 114"/>
                    <a:gd name="T20" fmla="*/ 15 w 171"/>
                    <a:gd name="T21" fmla="*/ 57 h 114"/>
                    <a:gd name="T22" fmla="*/ 18 w 171"/>
                    <a:gd name="T23" fmla="*/ 68 h 114"/>
                    <a:gd name="T24" fmla="*/ 21 w 171"/>
                    <a:gd name="T25" fmla="*/ 69 h 114"/>
                    <a:gd name="T26" fmla="*/ 35 w 171"/>
                    <a:gd name="T27" fmla="*/ 78 h 114"/>
                    <a:gd name="T28" fmla="*/ 35 w 171"/>
                    <a:gd name="T29" fmla="*/ 78 h 114"/>
                    <a:gd name="T30" fmla="*/ 40 w 171"/>
                    <a:gd name="T31" fmla="*/ 84 h 114"/>
                    <a:gd name="T32" fmla="*/ 44 w 171"/>
                    <a:gd name="T33" fmla="*/ 92 h 114"/>
                    <a:gd name="T34" fmla="*/ 44 w 171"/>
                    <a:gd name="T35" fmla="*/ 92 h 114"/>
                    <a:gd name="T36" fmla="*/ 44 w 171"/>
                    <a:gd name="T37" fmla="*/ 92 h 114"/>
                    <a:gd name="T38" fmla="*/ 50 w 171"/>
                    <a:gd name="T39" fmla="*/ 92 h 114"/>
                    <a:gd name="T40" fmla="*/ 54 w 171"/>
                    <a:gd name="T41" fmla="*/ 92 h 114"/>
                    <a:gd name="T42" fmla="*/ 70 w 171"/>
                    <a:gd name="T43" fmla="*/ 97 h 114"/>
                    <a:gd name="T44" fmla="*/ 75 w 171"/>
                    <a:gd name="T45" fmla="*/ 98 h 114"/>
                    <a:gd name="T46" fmla="*/ 75 w 171"/>
                    <a:gd name="T47" fmla="*/ 98 h 114"/>
                    <a:gd name="T48" fmla="*/ 75 w 171"/>
                    <a:gd name="T49" fmla="*/ 98 h 114"/>
                    <a:gd name="T50" fmla="*/ 79 w 171"/>
                    <a:gd name="T51" fmla="*/ 98 h 114"/>
                    <a:gd name="T52" fmla="*/ 92 w 171"/>
                    <a:gd name="T53" fmla="*/ 97 h 114"/>
                    <a:gd name="T54" fmla="*/ 97 w 171"/>
                    <a:gd name="T55" fmla="*/ 97 h 114"/>
                    <a:gd name="T56" fmla="*/ 116 w 171"/>
                    <a:gd name="T57" fmla="*/ 106 h 114"/>
                    <a:gd name="T58" fmla="*/ 121 w 171"/>
                    <a:gd name="T59" fmla="*/ 113 h 114"/>
                    <a:gd name="T60" fmla="*/ 128 w 171"/>
                    <a:gd name="T61" fmla="*/ 114 h 114"/>
                    <a:gd name="T62" fmla="*/ 131 w 171"/>
                    <a:gd name="T63" fmla="*/ 114 h 114"/>
                    <a:gd name="T64" fmla="*/ 134 w 171"/>
                    <a:gd name="T65" fmla="*/ 114 h 114"/>
                    <a:gd name="T66" fmla="*/ 160 w 171"/>
                    <a:gd name="T67" fmla="*/ 90 h 114"/>
                    <a:gd name="T68" fmla="*/ 156 w 171"/>
                    <a:gd name="T69" fmla="*/ 87 h 114"/>
                    <a:gd name="T70" fmla="*/ 153 w 171"/>
                    <a:gd name="T71" fmla="*/ 82 h 114"/>
                    <a:gd name="T72" fmla="*/ 153 w 171"/>
                    <a:gd name="T73" fmla="*/ 81 h 114"/>
                    <a:gd name="T74" fmla="*/ 153 w 171"/>
                    <a:gd name="T75" fmla="*/ 78 h 114"/>
                    <a:gd name="T76" fmla="*/ 159 w 171"/>
                    <a:gd name="T77" fmla="*/ 64 h 114"/>
                    <a:gd name="T78" fmla="*/ 168 w 171"/>
                    <a:gd name="T79" fmla="*/ 49 h 114"/>
                    <a:gd name="T80" fmla="*/ 171 w 171"/>
                    <a:gd name="T81" fmla="*/ 45 h 114"/>
                    <a:gd name="T82" fmla="*/ 171 w 171"/>
                    <a:gd name="T83" fmla="*/ 45 h 114"/>
                    <a:gd name="T84" fmla="*/ 168 w 171"/>
                    <a:gd name="T85" fmla="*/ 40 h 114"/>
                    <a:gd name="T86" fmla="*/ 167 w 171"/>
                    <a:gd name="T87" fmla="*/ 35 h 114"/>
                    <a:gd name="T88" fmla="*/ 166 w 171"/>
                    <a:gd name="T89" fmla="*/ 24 h 114"/>
                    <a:gd name="T90" fmla="*/ 157 w 171"/>
                    <a:gd name="T91" fmla="*/ 18 h 114"/>
                    <a:gd name="T92" fmla="*/ 150 w 171"/>
                    <a:gd name="T93" fmla="*/ 15 h 114"/>
                    <a:gd name="T94" fmla="*/ 143 w 171"/>
                    <a:gd name="T95" fmla="*/ 13 h 114"/>
                    <a:gd name="T96" fmla="*/ 131 w 171"/>
                    <a:gd name="T97" fmla="*/ 13 h 114"/>
                    <a:gd name="T98" fmla="*/ 129 w 171"/>
                    <a:gd name="T99" fmla="*/ 13 h 114"/>
                    <a:gd name="T100" fmla="*/ 127 w 171"/>
                    <a:gd name="T101" fmla="*/ 14 h 114"/>
                    <a:gd name="T102" fmla="*/ 123 w 171"/>
                    <a:gd name="T103" fmla="*/ 20 h 114"/>
                    <a:gd name="T104" fmla="*/ 119 w 171"/>
                    <a:gd name="T105" fmla="*/ 28 h 114"/>
                    <a:gd name="T106" fmla="*/ 117 w 171"/>
                    <a:gd name="T107" fmla="*/ 27 h 114"/>
                    <a:gd name="T108" fmla="*/ 116 w 171"/>
                    <a:gd name="T109" fmla="*/ 27 h 114"/>
                    <a:gd name="T110" fmla="*/ 100 w 171"/>
                    <a:gd name="T111" fmla="*/ 5 h 114"/>
                    <a:gd name="T112" fmla="*/ 99 w 171"/>
                    <a:gd name="T113" fmla="*/ 4 h 114"/>
                    <a:gd name="T114" fmla="*/ 97 w 171"/>
                    <a:gd name="T115" fmla="*/ 2 h 114"/>
                    <a:gd name="T116" fmla="*/ 86 w 171"/>
                    <a:gd name="T117" fmla="*/ 0 h 114"/>
                    <a:gd name="T118" fmla="*/ 82 w 171"/>
                    <a:gd name="T119" fmla="*/ 1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71" h="114">
                      <a:moveTo>
                        <a:pt x="82" y="1"/>
                      </a:moveTo>
                      <a:cubicBezTo>
                        <a:pt x="80" y="1"/>
                        <a:pt x="78" y="1"/>
                        <a:pt x="76" y="1"/>
                      </a:cubicBezTo>
                      <a:cubicBezTo>
                        <a:pt x="75" y="1"/>
                        <a:pt x="73" y="2"/>
                        <a:pt x="72" y="2"/>
                      </a:cubicBezTo>
                      <a:cubicBezTo>
                        <a:pt x="71" y="2"/>
                        <a:pt x="69" y="2"/>
                        <a:pt x="68" y="2"/>
                      </a:cubicBezTo>
                      <a:cubicBezTo>
                        <a:pt x="65" y="3"/>
                        <a:pt x="63" y="3"/>
                        <a:pt x="60" y="4"/>
                      </a:cubicBezTo>
                      <a:cubicBezTo>
                        <a:pt x="58" y="5"/>
                        <a:pt x="55" y="5"/>
                        <a:pt x="52" y="6"/>
                      </a:cubicBezTo>
                      <a:cubicBezTo>
                        <a:pt x="31" y="11"/>
                        <a:pt x="10" y="20"/>
                        <a:pt x="10" y="26"/>
                      </a:cubicBezTo>
                      <a:cubicBezTo>
                        <a:pt x="10" y="31"/>
                        <a:pt x="5" y="35"/>
                        <a:pt x="0" y="40"/>
                      </a:cubicBezTo>
                      <a:cubicBezTo>
                        <a:pt x="1" y="40"/>
                        <a:pt x="1" y="40"/>
                        <a:pt x="1" y="41"/>
                      </a:cubicBezTo>
                      <a:cubicBezTo>
                        <a:pt x="4" y="42"/>
                        <a:pt x="6" y="44"/>
                        <a:pt x="8" y="46"/>
                      </a:cubicBezTo>
                      <a:cubicBezTo>
                        <a:pt x="11" y="49"/>
                        <a:pt x="13" y="53"/>
                        <a:pt x="15" y="57"/>
                      </a:cubicBezTo>
                      <a:cubicBezTo>
                        <a:pt x="17" y="61"/>
                        <a:pt x="18" y="65"/>
                        <a:pt x="18" y="68"/>
                      </a:cubicBezTo>
                      <a:cubicBezTo>
                        <a:pt x="19" y="69"/>
                        <a:pt x="20" y="69"/>
                        <a:pt x="21" y="69"/>
                      </a:cubicBezTo>
                      <a:cubicBezTo>
                        <a:pt x="26" y="71"/>
                        <a:pt x="31" y="74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7" y="80"/>
                        <a:pt x="39" y="82"/>
                        <a:pt x="40" y="84"/>
                      </a:cubicBezTo>
                      <a:cubicBezTo>
                        <a:pt x="42" y="86"/>
                        <a:pt x="43" y="89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6" y="92"/>
                        <a:pt x="48" y="92"/>
                        <a:pt x="50" y="92"/>
                      </a:cubicBezTo>
                      <a:cubicBezTo>
                        <a:pt x="51" y="92"/>
                        <a:pt x="52" y="92"/>
                        <a:pt x="54" y="92"/>
                      </a:cubicBezTo>
                      <a:cubicBezTo>
                        <a:pt x="58" y="93"/>
                        <a:pt x="64" y="95"/>
                        <a:pt x="70" y="97"/>
                      </a:cubicBezTo>
                      <a:cubicBezTo>
                        <a:pt x="71" y="97"/>
                        <a:pt x="73" y="98"/>
                        <a:pt x="75" y="98"/>
                      </a:cubicBezTo>
                      <a:cubicBezTo>
                        <a:pt x="75" y="98"/>
                        <a:pt x="75" y="98"/>
                        <a:pt x="75" y="98"/>
                      </a:cubicBezTo>
                      <a:cubicBezTo>
                        <a:pt x="75" y="98"/>
                        <a:pt x="75" y="98"/>
                        <a:pt x="75" y="98"/>
                      </a:cubicBezTo>
                      <a:cubicBezTo>
                        <a:pt x="76" y="98"/>
                        <a:pt x="77" y="98"/>
                        <a:pt x="79" y="98"/>
                      </a:cubicBezTo>
                      <a:cubicBezTo>
                        <a:pt x="83" y="97"/>
                        <a:pt x="88" y="97"/>
                        <a:pt x="92" y="97"/>
                      </a:cubicBezTo>
                      <a:cubicBezTo>
                        <a:pt x="94" y="97"/>
                        <a:pt x="95" y="97"/>
                        <a:pt x="97" y="97"/>
                      </a:cubicBezTo>
                      <a:cubicBezTo>
                        <a:pt x="105" y="98"/>
                        <a:pt x="112" y="101"/>
                        <a:pt x="116" y="106"/>
                      </a:cubicBezTo>
                      <a:cubicBezTo>
                        <a:pt x="118" y="108"/>
                        <a:pt x="120" y="110"/>
                        <a:pt x="121" y="113"/>
                      </a:cubicBezTo>
                      <a:cubicBezTo>
                        <a:pt x="123" y="113"/>
                        <a:pt x="126" y="114"/>
                        <a:pt x="128" y="114"/>
                      </a:cubicBezTo>
                      <a:cubicBezTo>
                        <a:pt x="129" y="114"/>
                        <a:pt x="130" y="114"/>
                        <a:pt x="131" y="114"/>
                      </a:cubicBezTo>
                      <a:cubicBezTo>
                        <a:pt x="132" y="114"/>
                        <a:pt x="133" y="114"/>
                        <a:pt x="134" y="114"/>
                      </a:cubicBezTo>
                      <a:cubicBezTo>
                        <a:pt x="156" y="114"/>
                        <a:pt x="163" y="98"/>
                        <a:pt x="160" y="90"/>
                      </a:cubicBezTo>
                      <a:cubicBezTo>
                        <a:pt x="159" y="88"/>
                        <a:pt x="158" y="87"/>
                        <a:pt x="156" y="87"/>
                      </a:cubicBezTo>
                      <a:cubicBezTo>
                        <a:pt x="154" y="86"/>
                        <a:pt x="152" y="85"/>
                        <a:pt x="153" y="82"/>
                      </a:cubicBezTo>
                      <a:cubicBezTo>
                        <a:pt x="153" y="82"/>
                        <a:pt x="153" y="81"/>
                        <a:pt x="153" y="81"/>
                      </a:cubicBezTo>
                      <a:cubicBezTo>
                        <a:pt x="153" y="80"/>
                        <a:pt x="153" y="79"/>
                        <a:pt x="153" y="78"/>
                      </a:cubicBezTo>
                      <a:cubicBezTo>
                        <a:pt x="154" y="74"/>
                        <a:pt x="157" y="70"/>
                        <a:pt x="159" y="64"/>
                      </a:cubicBezTo>
                      <a:cubicBezTo>
                        <a:pt x="162" y="60"/>
                        <a:pt x="164" y="55"/>
                        <a:pt x="168" y="49"/>
                      </a:cubicBezTo>
                      <a:cubicBezTo>
                        <a:pt x="169" y="48"/>
                        <a:pt x="170" y="46"/>
                        <a:pt x="171" y="45"/>
                      </a:cubicBezTo>
                      <a:cubicBezTo>
                        <a:pt x="171" y="45"/>
                        <a:pt x="171" y="45"/>
                        <a:pt x="171" y="45"/>
                      </a:cubicBezTo>
                      <a:cubicBezTo>
                        <a:pt x="170" y="43"/>
                        <a:pt x="169" y="41"/>
                        <a:pt x="168" y="40"/>
                      </a:cubicBezTo>
                      <a:cubicBezTo>
                        <a:pt x="168" y="38"/>
                        <a:pt x="167" y="36"/>
                        <a:pt x="167" y="35"/>
                      </a:cubicBezTo>
                      <a:cubicBezTo>
                        <a:pt x="166" y="31"/>
                        <a:pt x="166" y="28"/>
                        <a:pt x="166" y="24"/>
                      </a:cubicBezTo>
                      <a:cubicBezTo>
                        <a:pt x="164" y="22"/>
                        <a:pt x="161" y="19"/>
                        <a:pt x="157" y="18"/>
                      </a:cubicBezTo>
                      <a:cubicBezTo>
                        <a:pt x="155" y="17"/>
                        <a:pt x="153" y="16"/>
                        <a:pt x="150" y="15"/>
                      </a:cubicBezTo>
                      <a:cubicBezTo>
                        <a:pt x="148" y="14"/>
                        <a:pt x="145" y="13"/>
                        <a:pt x="143" y="13"/>
                      </a:cubicBezTo>
                      <a:cubicBezTo>
                        <a:pt x="138" y="12"/>
                        <a:pt x="134" y="12"/>
                        <a:pt x="131" y="13"/>
                      </a:cubicBezTo>
                      <a:cubicBezTo>
                        <a:pt x="130" y="13"/>
                        <a:pt x="130" y="13"/>
                        <a:pt x="129" y="13"/>
                      </a:cubicBezTo>
                      <a:cubicBezTo>
                        <a:pt x="129" y="13"/>
                        <a:pt x="128" y="14"/>
                        <a:pt x="127" y="14"/>
                      </a:cubicBezTo>
                      <a:cubicBezTo>
                        <a:pt x="124" y="15"/>
                        <a:pt x="123" y="17"/>
                        <a:pt x="123" y="20"/>
                      </a:cubicBezTo>
                      <a:cubicBezTo>
                        <a:pt x="123" y="26"/>
                        <a:pt x="122" y="28"/>
                        <a:pt x="119" y="28"/>
                      </a:cubicBezTo>
                      <a:cubicBezTo>
                        <a:pt x="119" y="28"/>
                        <a:pt x="118" y="28"/>
                        <a:pt x="117" y="27"/>
                      </a:cubicBezTo>
                      <a:cubicBezTo>
                        <a:pt x="117" y="27"/>
                        <a:pt x="116" y="27"/>
                        <a:pt x="116" y="27"/>
                      </a:cubicBezTo>
                      <a:cubicBezTo>
                        <a:pt x="111" y="23"/>
                        <a:pt x="103" y="12"/>
                        <a:pt x="100" y="5"/>
                      </a:cubicBezTo>
                      <a:cubicBezTo>
                        <a:pt x="100" y="5"/>
                        <a:pt x="99" y="4"/>
                        <a:pt x="99" y="4"/>
                      </a:cubicBezTo>
                      <a:cubicBezTo>
                        <a:pt x="99" y="3"/>
                        <a:pt x="98" y="3"/>
                        <a:pt x="97" y="2"/>
                      </a:cubicBezTo>
                      <a:cubicBezTo>
                        <a:pt x="95" y="1"/>
                        <a:pt x="91" y="0"/>
                        <a:pt x="86" y="0"/>
                      </a:cubicBezTo>
                      <a:cubicBezTo>
                        <a:pt x="85" y="0"/>
                        <a:pt x="84" y="0"/>
                        <a:pt x="82" y="1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73" name="Freeform 287">
                  <a:extLst>
                    <a:ext uri="{FF2B5EF4-FFF2-40B4-BE49-F238E27FC236}">
                      <a16:creationId xmlns:a16="http://schemas.microsoft.com/office/drawing/2014/main" id="{B8285F5B-9B26-405E-93C8-2C791326F7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83477" y="1749421"/>
                  <a:ext cx="23813" cy="11113"/>
                </a:xfrm>
                <a:custGeom>
                  <a:avLst/>
                  <a:gdLst>
                    <a:gd name="T0" fmla="*/ 3 w 46"/>
                    <a:gd name="T1" fmla="*/ 16 h 21"/>
                    <a:gd name="T2" fmla="*/ 8 w 46"/>
                    <a:gd name="T3" fmla="*/ 19 h 21"/>
                    <a:gd name="T4" fmla="*/ 11 w 46"/>
                    <a:gd name="T5" fmla="*/ 20 h 21"/>
                    <a:gd name="T6" fmla="*/ 25 w 46"/>
                    <a:gd name="T7" fmla="*/ 21 h 21"/>
                    <a:gd name="T8" fmla="*/ 25 w 46"/>
                    <a:gd name="T9" fmla="*/ 21 h 21"/>
                    <a:gd name="T10" fmla="*/ 34 w 46"/>
                    <a:gd name="T11" fmla="*/ 20 h 21"/>
                    <a:gd name="T12" fmla="*/ 43 w 46"/>
                    <a:gd name="T13" fmla="*/ 15 h 21"/>
                    <a:gd name="T14" fmla="*/ 46 w 46"/>
                    <a:gd name="T15" fmla="*/ 10 h 21"/>
                    <a:gd name="T16" fmla="*/ 46 w 46"/>
                    <a:gd name="T17" fmla="*/ 7 h 21"/>
                    <a:gd name="T18" fmla="*/ 27 w 46"/>
                    <a:gd name="T19" fmla="*/ 0 h 21"/>
                    <a:gd name="T20" fmla="*/ 3 w 46"/>
                    <a:gd name="T21" fmla="*/ 6 h 21"/>
                    <a:gd name="T22" fmla="*/ 0 w 46"/>
                    <a:gd name="T23" fmla="*/ 10 h 21"/>
                    <a:gd name="T24" fmla="*/ 3 w 46"/>
                    <a:gd name="T2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21">
                      <a:moveTo>
                        <a:pt x="3" y="16"/>
                      </a:moveTo>
                      <a:cubicBezTo>
                        <a:pt x="4" y="17"/>
                        <a:pt x="6" y="18"/>
                        <a:pt x="8" y="19"/>
                      </a:cubicBezTo>
                      <a:cubicBezTo>
                        <a:pt x="9" y="19"/>
                        <a:pt x="10" y="20"/>
                        <a:pt x="11" y="20"/>
                      </a:cubicBezTo>
                      <a:cubicBezTo>
                        <a:pt x="15" y="21"/>
                        <a:pt x="20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8" y="21"/>
                        <a:pt x="31" y="21"/>
                        <a:pt x="34" y="20"/>
                      </a:cubicBezTo>
                      <a:cubicBezTo>
                        <a:pt x="38" y="19"/>
                        <a:pt x="41" y="17"/>
                        <a:pt x="43" y="15"/>
                      </a:cubicBezTo>
                      <a:cubicBezTo>
                        <a:pt x="44" y="14"/>
                        <a:pt x="45" y="12"/>
                        <a:pt x="46" y="10"/>
                      </a:cubicBezTo>
                      <a:cubicBezTo>
                        <a:pt x="46" y="9"/>
                        <a:pt x="46" y="8"/>
                        <a:pt x="46" y="7"/>
                      </a:cubicBezTo>
                      <a:cubicBezTo>
                        <a:pt x="44" y="2"/>
                        <a:pt x="36" y="0"/>
                        <a:pt x="27" y="0"/>
                      </a:cubicBezTo>
                      <a:cubicBezTo>
                        <a:pt x="18" y="0"/>
                        <a:pt x="8" y="3"/>
                        <a:pt x="3" y="6"/>
                      </a:cubicBezTo>
                      <a:cubicBezTo>
                        <a:pt x="2" y="7"/>
                        <a:pt x="1" y="8"/>
                        <a:pt x="0" y="10"/>
                      </a:cubicBezTo>
                      <a:cubicBezTo>
                        <a:pt x="0" y="12"/>
                        <a:pt x="0" y="14"/>
                        <a:pt x="3" y="16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74" name="Freeform 288">
                  <a:extLst>
                    <a:ext uri="{FF2B5EF4-FFF2-40B4-BE49-F238E27FC236}">
                      <a16:creationId xmlns:a16="http://schemas.microsoft.com/office/drawing/2014/main" id="{A6804C17-AA04-4038-87F5-393E7B2CB3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85039" y="2103435"/>
                  <a:ext cx="17463" cy="12700"/>
                </a:xfrm>
                <a:custGeom>
                  <a:avLst/>
                  <a:gdLst>
                    <a:gd name="T0" fmla="*/ 9 w 34"/>
                    <a:gd name="T1" fmla="*/ 19 h 24"/>
                    <a:gd name="T2" fmla="*/ 24 w 34"/>
                    <a:gd name="T3" fmla="*/ 23 h 24"/>
                    <a:gd name="T4" fmla="*/ 24 w 34"/>
                    <a:gd name="T5" fmla="*/ 23 h 24"/>
                    <a:gd name="T6" fmla="*/ 32 w 34"/>
                    <a:gd name="T7" fmla="*/ 19 h 24"/>
                    <a:gd name="T8" fmla="*/ 33 w 34"/>
                    <a:gd name="T9" fmla="*/ 17 h 24"/>
                    <a:gd name="T10" fmla="*/ 34 w 34"/>
                    <a:gd name="T11" fmla="*/ 12 h 24"/>
                    <a:gd name="T12" fmla="*/ 34 w 34"/>
                    <a:gd name="T13" fmla="*/ 7 h 24"/>
                    <a:gd name="T14" fmla="*/ 32 w 34"/>
                    <a:gd name="T15" fmla="*/ 2 h 24"/>
                    <a:gd name="T16" fmla="*/ 30 w 34"/>
                    <a:gd name="T17" fmla="*/ 0 h 24"/>
                    <a:gd name="T18" fmla="*/ 27 w 34"/>
                    <a:gd name="T19" fmla="*/ 0 h 24"/>
                    <a:gd name="T20" fmla="*/ 26 w 34"/>
                    <a:gd name="T21" fmla="*/ 0 h 24"/>
                    <a:gd name="T22" fmla="*/ 9 w 34"/>
                    <a:gd name="T23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4" h="24">
                      <a:moveTo>
                        <a:pt x="9" y="19"/>
                      </a:moveTo>
                      <a:cubicBezTo>
                        <a:pt x="15" y="22"/>
                        <a:pt x="20" y="24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8" y="23"/>
                        <a:pt x="30" y="22"/>
                        <a:pt x="32" y="19"/>
                      </a:cubicBezTo>
                      <a:cubicBezTo>
                        <a:pt x="32" y="18"/>
                        <a:pt x="33" y="18"/>
                        <a:pt x="33" y="17"/>
                      </a:cubicBezTo>
                      <a:cubicBezTo>
                        <a:pt x="33" y="16"/>
                        <a:pt x="34" y="14"/>
                        <a:pt x="34" y="12"/>
                      </a:cubicBezTo>
                      <a:cubicBezTo>
                        <a:pt x="34" y="11"/>
                        <a:pt x="34" y="9"/>
                        <a:pt x="34" y="7"/>
                      </a:cubicBezTo>
                      <a:cubicBezTo>
                        <a:pt x="33" y="4"/>
                        <a:pt x="33" y="3"/>
                        <a:pt x="32" y="2"/>
                      </a:cubicBezTo>
                      <a:cubicBezTo>
                        <a:pt x="31" y="1"/>
                        <a:pt x="30" y="1"/>
                        <a:pt x="30" y="0"/>
                      </a:cubicBezTo>
                      <a:cubicBezTo>
                        <a:pt x="29" y="0"/>
                        <a:pt x="28" y="0"/>
                        <a:pt x="27" y="0"/>
                      </a:cubicBezTo>
                      <a:cubicBezTo>
                        <a:pt x="27" y="0"/>
                        <a:pt x="27" y="0"/>
                        <a:pt x="26" y="0"/>
                      </a:cubicBezTo>
                      <a:cubicBezTo>
                        <a:pt x="16" y="0"/>
                        <a:pt x="0" y="14"/>
                        <a:pt x="9" y="19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75" name="Freeform 289">
                  <a:extLst>
                    <a:ext uri="{FF2B5EF4-FFF2-40B4-BE49-F238E27FC236}">
                      <a16:creationId xmlns:a16="http://schemas.microsoft.com/office/drawing/2014/main" id="{229C7C65-B35C-4948-AE93-DFDB5176B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51853" y="2006597"/>
                  <a:ext cx="85725" cy="31750"/>
                </a:xfrm>
                <a:custGeom>
                  <a:avLst/>
                  <a:gdLst>
                    <a:gd name="T0" fmla="*/ 1 w 158"/>
                    <a:gd name="T1" fmla="*/ 28 h 59"/>
                    <a:gd name="T2" fmla="*/ 2 w 158"/>
                    <a:gd name="T3" fmla="*/ 29 h 59"/>
                    <a:gd name="T4" fmla="*/ 3 w 158"/>
                    <a:gd name="T5" fmla="*/ 29 h 59"/>
                    <a:gd name="T6" fmla="*/ 16 w 158"/>
                    <a:gd name="T7" fmla="*/ 33 h 59"/>
                    <a:gd name="T8" fmla="*/ 29 w 158"/>
                    <a:gd name="T9" fmla="*/ 41 h 59"/>
                    <a:gd name="T10" fmla="*/ 29 w 158"/>
                    <a:gd name="T11" fmla="*/ 41 h 59"/>
                    <a:gd name="T12" fmla="*/ 29 w 158"/>
                    <a:gd name="T13" fmla="*/ 41 h 59"/>
                    <a:gd name="T14" fmla="*/ 43 w 158"/>
                    <a:gd name="T15" fmla="*/ 38 h 59"/>
                    <a:gd name="T16" fmla="*/ 43 w 158"/>
                    <a:gd name="T17" fmla="*/ 38 h 59"/>
                    <a:gd name="T18" fmla="*/ 49 w 158"/>
                    <a:gd name="T19" fmla="*/ 39 h 59"/>
                    <a:gd name="T20" fmla="*/ 53 w 158"/>
                    <a:gd name="T21" fmla="*/ 40 h 59"/>
                    <a:gd name="T22" fmla="*/ 61 w 158"/>
                    <a:gd name="T23" fmla="*/ 43 h 59"/>
                    <a:gd name="T24" fmla="*/ 106 w 158"/>
                    <a:gd name="T25" fmla="*/ 55 h 59"/>
                    <a:gd name="T26" fmla="*/ 124 w 158"/>
                    <a:gd name="T27" fmla="*/ 59 h 59"/>
                    <a:gd name="T28" fmla="*/ 124 w 158"/>
                    <a:gd name="T29" fmla="*/ 59 h 59"/>
                    <a:gd name="T30" fmla="*/ 124 w 158"/>
                    <a:gd name="T31" fmla="*/ 59 h 59"/>
                    <a:gd name="T32" fmla="*/ 131 w 158"/>
                    <a:gd name="T33" fmla="*/ 57 h 59"/>
                    <a:gd name="T34" fmla="*/ 141 w 158"/>
                    <a:gd name="T35" fmla="*/ 55 h 59"/>
                    <a:gd name="T36" fmla="*/ 150 w 158"/>
                    <a:gd name="T37" fmla="*/ 51 h 59"/>
                    <a:gd name="T38" fmla="*/ 152 w 158"/>
                    <a:gd name="T39" fmla="*/ 50 h 59"/>
                    <a:gd name="T40" fmla="*/ 158 w 158"/>
                    <a:gd name="T41" fmla="*/ 42 h 59"/>
                    <a:gd name="T42" fmla="*/ 155 w 158"/>
                    <a:gd name="T43" fmla="*/ 36 h 59"/>
                    <a:gd name="T44" fmla="*/ 154 w 158"/>
                    <a:gd name="T45" fmla="*/ 35 h 59"/>
                    <a:gd name="T46" fmla="*/ 153 w 158"/>
                    <a:gd name="T47" fmla="*/ 34 h 59"/>
                    <a:gd name="T48" fmla="*/ 128 w 158"/>
                    <a:gd name="T49" fmla="*/ 23 h 59"/>
                    <a:gd name="T50" fmla="*/ 126 w 158"/>
                    <a:gd name="T51" fmla="*/ 22 h 59"/>
                    <a:gd name="T52" fmla="*/ 115 w 158"/>
                    <a:gd name="T53" fmla="*/ 21 h 59"/>
                    <a:gd name="T54" fmla="*/ 106 w 158"/>
                    <a:gd name="T55" fmla="*/ 23 h 59"/>
                    <a:gd name="T56" fmla="*/ 101 w 158"/>
                    <a:gd name="T57" fmla="*/ 25 h 59"/>
                    <a:gd name="T58" fmla="*/ 97 w 158"/>
                    <a:gd name="T59" fmla="*/ 25 h 59"/>
                    <a:gd name="T60" fmla="*/ 74 w 158"/>
                    <a:gd name="T61" fmla="*/ 14 h 59"/>
                    <a:gd name="T62" fmla="*/ 69 w 158"/>
                    <a:gd name="T63" fmla="*/ 15 h 59"/>
                    <a:gd name="T64" fmla="*/ 63 w 158"/>
                    <a:gd name="T65" fmla="*/ 16 h 59"/>
                    <a:gd name="T66" fmla="*/ 59 w 158"/>
                    <a:gd name="T67" fmla="*/ 17 h 59"/>
                    <a:gd name="T68" fmla="*/ 53 w 158"/>
                    <a:gd name="T69" fmla="*/ 18 h 59"/>
                    <a:gd name="T70" fmla="*/ 50 w 158"/>
                    <a:gd name="T71" fmla="*/ 18 h 59"/>
                    <a:gd name="T72" fmla="*/ 25 w 158"/>
                    <a:gd name="T73" fmla="*/ 4 h 59"/>
                    <a:gd name="T74" fmla="*/ 20 w 158"/>
                    <a:gd name="T75" fmla="*/ 0 h 59"/>
                    <a:gd name="T76" fmla="*/ 19 w 158"/>
                    <a:gd name="T77" fmla="*/ 0 h 59"/>
                    <a:gd name="T78" fmla="*/ 17 w 158"/>
                    <a:gd name="T79" fmla="*/ 1 h 59"/>
                    <a:gd name="T80" fmla="*/ 16 w 158"/>
                    <a:gd name="T81" fmla="*/ 1 h 59"/>
                    <a:gd name="T82" fmla="*/ 14 w 158"/>
                    <a:gd name="T83" fmla="*/ 3 h 59"/>
                    <a:gd name="T84" fmla="*/ 10 w 158"/>
                    <a:gd name="T85" fmla="*/ 6 h 59"/>
                    <a:gd name="T86" fmla="*/ 6 w 158"/>
                    <a:gd name="T87" fmla="*/ 12 h 59"/>
                    <a:gd name="T88" fmla="*/ 4 w 158"/>
                    <a:gd name="T89" fmla="*/ 14 h 59"/>
                    <a:gd name="T90" fmla="*/ 2 w 158"/>
                    <a:gd name="T91" fmla="*/ 18 h 59"/>
                    <a:gd name="T92" fmla="*/ 1 w 158"/>
                    <a:gd name="T93" fmla="*/ 21 h 59"/>
                    <a:gd name="T94" fmla="*/ 0 w 158"/>
                    <a:gd name="T95" fmla="*/ 24 h 59"/>
                    <a:gd name="T96" fmla="*/ 0 w 158"/>
                    <a:gd name="T97" fmla="*/ 27 h 59"/>
                    <a:gd name="T98" fmla="*/ 1 w 158"/>
                    <a:gd name="T99" fmla="*/ 2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8" h="59">
                      <a:moveTo>
                        <a:pt x="1" y="28"/>
                      </a:moveTo>
                      <a:cubicBezTo>
                        <a:pt x="1" y="28"/>
                        <a:pt x="2" y="29"/>
                        <a:pt x="2" y="29"/>
                      </a:cubicBezTo>
                      <a:cubicBezTo>
                        <a:pt x="2" y="29"/>
                        <a:pt x="3" y="29"/>
                        <a:pt x="3" y="29"/>
                      </a:cubicBezTo>
                      <a:cubicBezTo>
                        <a:pt x="8" y="29"/>
                        <a:pt x="12" y="31"/>
                        <a:pt x="16" y="33"/>
                      </a:cubicBezTo>
                      <a:cubicBezTo>
                        <a:pt x="21" y="35"/>
                        <a:pt x="25" y="38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33" y="39"/>
                        <a:pt x="38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5" y="38"/>
                        <a:pt x="47" y="39"/>
                        <a:pt x="49" y="39"/>
                      </a:cubicBezTo>
                      <a:cubicBezTo>
                        <a:pt x="50" y="39"/>
                        <a:pt x="51" y="40"/>
                        <a:pt x="53" y="40"/>
                      </a:cubicBezTo>
                      <a:cubicBezTo>
                        <a:pt x="56" y="41"/>
                        <a:pt x="58" y="42"/>
                        <a:pt x="61" y="43"/>
                      </a:cubicBezTo>
                      <a:cubicBezTo>
                        <a:pt x="76" y="48"/>
                        <a:pt x="91" y="52"/>
                        <a:pt x="106" y="55"/>
                      </a:cubicBezTo>
                      <a:cubicBezTo>
                        <a:pt x="112" y="57"/>
                        <a:pt x="118" y="58"/>
                        <a:pt x="124" y="59"/>
                      </a:cubicBezTo>
                      <a:cubicBezTo>
                        <a:pt x="124" y="59"/>
                        <a:pt x="124" y="59"/>
                        <a:pt x="124" y="59"/>
                      </a:cubicBezTo>
                      <a:cubicBezTo>
                        <a:pt x="124" y="59"/>
                        <a:pt x="124" y="59"/>
                        <a:pt x="124" y="59"/>
                      </a:cubicBezTo>
                      <a:cubicBezTo>
                        <a:pt x="126" y="58"/>
                        <a:pt x="129" y="58"/>
                        <a:pt x="131" y="57"/>
                      </a:cubicBezTo>
                      <a:cubicBezTo>
                        <a:pt x="134" y="57"/>
                        <a:pt x="138" y="56"/>
                        <a:pt x="141" y="55"/>
                      </a:cubicBezTo>
                      <a:cubicBezTo>
                        <a:pt x="144" y="54"/>
                        <a:pt x="148" y="52"/>
                        <a:pt x="150" y="51"/>
                      </a:cubicBezTo>
                      <a:cubicBezTo>
                        <a:pt x="151" y="50"/>
                        <a:pt x="152" y="50"/>
                        <a:pt x="152" y="50"/>
                      </a:cubicBezTo>
                      <a:cubicBezTo>
                        <a:pt x="156" y="47"/>
                        <a:pt x="158" y="45"/>
                        <a:pt x="158" y="42"/>
                      </a:cubicBezTo>
                      <a:cubicBezTo>
                        <a:pt x="158" y="40"/>
                        <a:pt x="157" y="38"/>
                        <a:pt x="155" y="36"/>
                      </a:cubicBezTo>
                      <a:cubicBezTo>
                        <a:pt x="155" y="36"/>
                        <a:pt x="154" y="36"/>
                        <a:pt x="154" y="35"/>
                      </a:cubicBezTo>
                      <a:cubicBezTo>
                        <a:pt x="154" y="35"/>
                        <a:pt x="153" y="34"/>
                        <a:pt x="153" y="34"/>
                      </a:cubicBezTo>
                      <a:cubicBezTo>
                        <a:pt x="147" y="29"/>
                        <a:pt x="137" y="25"/>
                        <a:pt x="128" y="23"/>
                      </a:cubicBezTo>
                      <a:cubicBezTo>
                        <a:pt x="127" y="22"/>
                        <a:pt x="126" y="22"/>
                        <a:pt x="126" y="22"/>
                      </a:cubicBezTo>
                      <a:cubicBezTo>
                        <a:pt x="122" y="21"/>
                        <a:pt x="118" y="21"/>
                        <a:pt x="115" y="21"/>
                      </a:cubicBezTo>
                      <a:cubicBezTo>
                        <a:pt x="111" y="21"/>
                        <a:pt x="108" y="22"/>
                        <a:pt x="106" y="23"/>
                      </a:cubicBezTo>
                      <a:cubicBezTo>
                        <a:pt x="104" y="24"/>
                        <a:pt x="103" y="25"/>
                        <a:pt x="101" y="25"/>
                      </a:cubicBezTo>
                      <a:cubicBezTo>
                        <a:pt x="100" y="26"/>
                        <a:pt x="98" y="25"/>
                        <a:pt x="97" y="25"/>
                      </a:cubicBezTo>
                      <a:cubicBezTo>
                        <a:pt x="90" y="23"/>
                        <a:pt x="83" y="14"/>
                        <a:pt x="74" y="14"/>
                      </a:cubicBezTo>
                      <a:cubicBezTo>
                        <a:pt x="72" y="14"/>
                        <a:pt x="70" y="14"/>
                        <a:pt x="69" y="15"/>
                      </a:cubicBezTo>
                      <a:cubicBezTo>
                        <a:pt x="67" y="15"/>
                        <a:pt x="65" y="16"/>
                        <a:pt x="63" y="16"/>
                      </a:cubicBezTo>
                      <a:cubicBezTo>
                        <a:pt x="62" y="17"/>
                        <a:pt x="61" y="17"/>
                        <a:pt x="59" y="17"/>
                      </a:cubicBezTo>
                      <a:cubicBezTo>
                        <a:pt x="57" y="17"/>
                        <a:pt x="55" y="17"/>
                        <a:pt x="53" y="18"/>
                      </a:cubicBezTo>
                      <a:cubicBezTo>
                        <a:pt x="52" y="18"/>
                        <a:pt x="51" y="18"/>
                        <a:pt x="50" y="18"/>
                      </a:cubicBezTo>
                      <a:cubicBezTo>
                        <a:pt x="39" y="17"/>
                        <a:pt x="30" y="13"/>
                        <a:pt x="25" y="4"/>
                      </a:cubicBezTo>
                      <a:cubicBezTo>
                        <a:pt x="24" y="1"/>
                        <a:pt x="22" y="0"/>
                        <a:pt x="20" y="0"/>
                      </a:cubicBezTo>
                      <a:cubicBezTo>
                        <a:pt x="20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2"/>
                        <a:pt x="14" y="2"/>
                        <a:pt x="14" y="3"/>
                      </a:cubicBezTo>
                      <a:cubicBezTo>
                        <a:pt x="12" y="4"/>
                        <a:pt x="11" y="5"/>
                        <a:pt x="10" y="6"/>
                      </a:cubicBezTo>
                      <a:cubicBezTo>
                        <a:pt x="8" y="8"/>
                        <a:pt x="7" y="10"/>
                        <a:pt x="6" y="12"/>
                      </a:cubicBezTo>
                      <a:cubicBezTo>
                        <a:pt x="5" y="12"/>
                        <a:pt x="5" y="13"/>
                        <a:pt x="4" y="14"/>
                      </a:cubicBezTo>
                      <a:cubicBezTo>
                        <a:pt x="3" y="15"/>
                        <a:pt x="3" y="17"/>
                        <a:pt x="2" y="18"/>
                      </a:cubicBezTo>
                      <a:cubicBezTo>
                        <a:pt x="2" y="19"/>
                        <a:pt x="1" y="20"/>
                        <a:pt x="1" y="21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5"/>
                        <a:pt x="0" y="26"/>
                        <a:pt x="0" y="27"/>
                      </a:cubicBezTo>
                      <a:cubicBezTo>
                        <a:pt x="0" y="27"/>
                        <a:pt x="1" y="28"/>
                        <a:pt x="1" y="28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76" name="Freeform 290">
                  <a:extLst>
                    <a:ext uri="{FF2B5EF4-FFF2-40B4-BE49-F238E27FC236}">
                      <a16:creationId xmlns:a16="http://schemas.microsoft.com/office/drawing/2014/main" id="{7ECAF1EC-92D3-4A10-A3EE-58566DFEC3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29704" y="2166935"/>
                  <a:ext cx="68263" cy="28575"/>
                </a:xfrm>
                <a:custGeom>
                  <a:avLst/>
                  <a:gdLst>
                    <a:gd name="T0" fmla="*/ 5 w 125"/>
                    <a:gd name="T1" fmla="*/ 43 h 51"/>
                    <a:gd name="T2" fmla="*/ 38 w 125"/>
                    <a:gd name="T3" fmla="*/ 39 h 51"/>
                    <a:gd name="T4" fmla="*/ 43 w 125"/>
                    <a:gd name="T5" fmla="*/ 36 h 51"/>
                    <a:gd name="T6" fmla="*/ 48 w 125"/>
                    <a:gd name="T7" fmla="*/ 34 h 51"/>
                    <a:gd name="T8" fmla="*/ 51 w 125"/>
                    <a:gd name="T9" fmla="*/ 33 h 51"/>
                    <a:gd name="T10" fmla="*/ 89 w 125"/>
                    <a:gd name="T11" fmla="*/ 29 h 51"/>
                    <a:gd name="T12" fmla="*/ 106 w 125"/>
                    <a:gd name="T13" fmla="*/ 29 h 51"/>
                    <a:gd name="T14" fmla="*/ 106 w 125"/>
                    <a:gd name="T15" fmla="*/ 29 h 51"/>
                    <a:gd name="T16" fmla="*/ 115 w 125"/>
                    <a:gd name="T17" fmla="*/ 29 h 51"/>
                    <a:gd name="T18" fmla="*/ 124 w 125"/>
                    <a:gd name="T19" fmla="*/ 29 h 51"/>
                    <a:gd name="T20" fmla="*/ 125 w 125"/>
                    <a:gd name="T21" fmla="*/ 26 h 51"/>
                    <a:gd name="T22" fmla="*/ 125 w 125"/>
                    <a:gd name="T23" fmla="*/ 26 h 51"/>
                    <a:gd name="T24" fmla="*/ 120 w 125"/>
                    <a:gd name="T25" fmla="*/ 16 h 51"/>
                    <a:gd name="T26" fmla="*/ 114 w 125"/>
                    <a:gd name="T27" fmla="*/ 11 h 51"/>
                    <a:gd name="T28" fmla="*/ 111 w 125"/>
                    <a:gd name="T29" fmla="*/ 10 h 51"/>
                    <a:gd name="T30" fmla="*/ 95 w 125"/>
                    <a:gd name="T31" fmla="*/ 3 h 51"/>
                    <a:gd name="T32" fmla="*/ 83 w 125"/>
                    <a:gd name="T33" fmla="*/ 1 h 51"/>
                    <a:gd name="T34" fmla="*/ 70 w 125"/>
                    <a:gd name="T35" fmla="*/ 0 h 51"/>
                    <a:gd name="T36" fmla="*/ 54 w 125"/>
                    <a:gd name="T37" fmla="*/ 2 h 51"/>
                    <a:gd name="T38" fmla="*/ 29 w 125"/>
                    <a:gd name="T39" fmla="*/ 10 h 51"/>
                    <a:gd name="T40" fmla="*/ 23 w 125"/>
                    <a:gd name="T41" fmla="*/ 13 h 51"/>
                    <a:gd name="T42" fmla="*/ 17 w 125"/>
                    <a:gd name="T43" fmla="*/ 17 h 51"/>
                    <a:gd name="T44" fmla="*/ 2 w 125"/>
                    <a:gd name="T45" fmla="*/ 30 h 51"/>
                    <a:gd name="T46" fmla="*/ 1 w 125"/>
                    <a:gd name="T47" fmla="*/ 34 h 51"/>
                    <a:gd name="T48" fmla="*/ 5 w 125"/>
                    <a:gd name="T49" fmla="*/ 43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25" h="51">
                      <a:moveTo>
                        <a:pt x="5" y="43"/>
                      </a:moveTo>
                      <a:cubicBezTo>
                        <a:pt x="18" y="51"/>
                        <a:pt x="28" y="41"/>
                        <a:pt x="38" y="39"/>
                      </a:cubicBezTo>
                      <a:cubicBezTo>
                        <a:pt x="40" y="38"/>
                        <a:pt x="41" y="37"/>
                        <a:pt x="43" y="36"/>
                      </a:cubicBezTo>
                      <a:cubicBezTo>
                        <a:pt x="45" y="35"/>
                        <a:pt x="46" y="35"/>
                        <a:pt x="48" y="34"/>
                      </a:cubicBezTo>
                      <a:cubicBezTo>
                        <a:pt x="49" y="34"/>
                        <a:pt x="50" y="34"/>
                        <a:pt x="51" y="33"/>
                      </a:cubicBezTo>
                      <a:cubicBezTo>
                        <a:pt x="64" y="31"/>
                        <a:pt x="76" y="30"/>
                        <a:pt x="89" y="29"/>
                      </a:cubicBezTo>
                      <a:cubicBezTo>
                        <a:pt x="94" y="29"/>
                        <a:pt x="100" y="29"/>
                        <a:pt x="106" y="29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9" y="29"/>
                        <a:pt x="112" y="29"/>
                        <a:pt x="115" y="29"/>
                      </a:cubicBezTo>
                      <a:cubicBezTo>
                        <a:pt x="118" y="29"/>
                        <a:pt x="121" y="29"/>
                        <a:pt x="124" y="29"/>
                      </a:cubicBezTo>
                      <a:cubicBezTo>
                        <a:pt x="125" y="28"/>
                        <a:pt x="125" y="27"/>
                        <a:pt x="125" y="26"/>
                      </a:cubicBezTo>
                      <a:cubicBezTo>
                        <a:pt x="125" y="26"/>
                        <a:pt x="125" y="26"/>
                        <a:pt x="125" y="26"/>
                      </a:cubicBezTo>
                      <a:cubicBezTo>
                        <a:pt x="125" y="23"/>
                        <a:pt x="124" y="20"/>
                        <a:pt x="120" y="16"/>
                      </a:cubicBezTo>
                      <a:cubicBezTo>
                        <a:pt x="119" y="15"/>
                        <a:pt x="117" y="13"/>
                        <a:pt x="114" y="11"/>
                      </a:cubicBezTo>
                      <a:cubicBezTo>
                        <a:pt x="113" y="11"/>
                        <a:pt x="112" y="10"/>
                        <a:pt x="111" y="10"/>
                      </a:cubicBezTo>
                      <a:cubicBezTo>
                        <a:pt x="106" y="7"/>
                        <a:pt x="101" y="5"/>
                        <a:pt x="95" y="3"/>
                      </a:cubicBezTo>
                      <a:cubicBezTo>
                        <a:pt x="91" y="3"/>
                        <a:pt x="87" y="2"/>
                        <a:pt x="83" y="1"/>
                      </a:cubicBezTo>
                      <a:cubicBezTo>
                        <a:pt x="79" y="0"/>
                        <a:pt x="75" y="0"/>
                        <a:pt x="70" y="0"/>
                      </a:cubicBezTo>
                      <a:cubicBezTo>
                        <a:pt x="65" y="0"/>
                        <a:pt x="59" y="1"/>
                        <a:pt x="54" y="2"/>
                      </a:cubicBezTo>
                      <a:cubicBezTo>
                        <a:pt x="45" y="4"/>
                        <a:pt x="37" y="7"/>
                        <a:pt x="29" y="10"/>
                      </a:cubicBezTo>
                      <a:cubicBezTo>
                        <a:pt x="27" y="11"/>
                        <a:pt x="25" y="12"/>
                        <a:pt x="23" y="13"/>
                      </a:cubicBezTo>
                      <a:cubicBezTo>
                        <a:pt x="21" y="14"/>
                        <a:pt x="19" y="16"/>
                        <a:pt x="17" y="17"/>
                      </a:cubicBezTo>
                      <a:cubicBezTo>
                        <a:pt x="10" y="21"/>
                        <a:pt x="5" y="26"/>
                        <a:pt x="2" y="30"/>
                      </a:cubicBezTo>
                      <a:cubicBezTo>
                        <a:pt x="1" y="32"/>
                        <a:pt x="1" y="33"/>
                        <a:pt x="1" y="34"/>
                      </a:cubicBezTo>
                      <a:cubicBezTo>
                        <a:pt x="0" y="38"/>
                        <a:pt x="1" y="41"/>
                        <a:pt x="5" y="43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77" name="Freeform 291">
                  <a:extLst>
                    <a:ext uri="{FF2B5EF4-FFF2-40B4-BE49-F238E27FC236}">
                      <a16:creationId xmlns:a16="http://schemas.microsoft.com/office/drawing/2014/main" id="{1D8FDB3E-4B13-4867-A9B4-2592AF1E0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5803" y="1985959"/>
                  <a:ext cx="130175" cy="55563"/>
                </a:xfrm>
                <a:custGeom>
                  <a:avLst/>
                  <a:gdLst>
                    <a:gd name="T0" fmla="*/ 22 w 238"/>
                    <a:gd name="T1" fmla="*/ 94 h 102"/>
                    <a:gd name="T2" fmla="*/ 22 w 238"/>
                    <a:gd name="T3" fmla="*/ 95 h 102"/>
                    <a:gd name="T4" fmla="*/ 39 w 238"/>
                    <a:gd name="T5" fmla="*/ 90 h 102"/>
                    <a:gd name="T6" fmla="*/ 57 w 238"/>
                    <a:gd name="T7" fmla="*/ 83 h 102"/>
                    <a:gd name="T8" fmla="*/ 87 w 238"/>
                    <a:gd name="T9" fmla="*/ 90 h 102"/>
                    <a:gd name="T10" fmla="*/ 111 w 238"/>
                    <a:gd name="T11" fmla="*/ 82 h 102"/>
                    <a:gd name="T12" fmla="*/ 129 w 238"/>
                    <a:gd name="T13" fmla="*/ 83 h 102"/>
                    <a:gd name="T14" fmla="*/ 144 w 238"/>
                    <a:gd name="T15" fmla="*/ 83 h 102"/>
                    <a:gd name="T16" fmla="*/ 144 w 238"/>
                    <a:gd name="T17" fmla="*/ 83 h 102"/>
                    <a:gd name="T18" fmla="*/ 153 w 238"/>
                    <a:gd name="T19" fmla="*/ 77 h 102"/>
                    <a:gd name="T20" fmla="*/ 151 w 238"/>
                    <a:gd name="T21" fmla="*/ 69 h 102"/>
                    <a:gd name="T22" fmla="*/ 146 w 238"/>
                    <a:gd name="T23" fmla="*/ 56 h 102"/>
                    <a:gd name="T24" fmla="*/ 142 w 238"/>
                    <a:gd name="T25" fmla="*/ 46 h 102"/>
                    <a:gd name="T26" fmla="*/ 142 w 238"/>
                    <a:gd name="T27" fmla="*/ 40 h 102"/>
                    <a:gd name="T28" fmla="*/ 152 w 238"/>
                    <a:gd name="T29" fmla="*/ 34 h 102"/>
                    <a:gd name="T30" fmla="*/ 158 w 238"/>
                    <a:gd name="T31" fmla="*/ 38 h 102"/>
                    <a:gd name="T32" fmla="*/ 159 w 238"/>
                    <a:gd name="T33" fmla="*/ 47 h 102"/>
                    <a:gd name="T34" fmla="*/ 159 w 238"/>
                    <a:gd name="T35" fmla="*/ 59 h 102"/>
                    <a:gd name="T36" fmla="*/ 195 w 238"/>
                    <a:gd name="T37" fmla="*/ 81 h 102"/>
                    <a:gd name="T38" fmla="*/ 216 w 238"/>
                    <a:gd name="T39" fmla="*/ 75 h 102"/>
                    <a:gd name="T40" fmla="*/ 217 w 238"/>
                    <a:gd name="T41" fmla="*/ 72 h 102"/>
                    <a:gd name="T42" fmla="*/ 226 w 238"/>
                    <a:gd name="T43" fmla="*/ 48 h 102"/>
                    <a:gd name="T44" fmla="*/ 175 w 238"/>
                    <a:gd name="T45" fmla="*/ 7 h 102"/>
                    <a:gd name="T46" fmla="*/ 175 w 238"/>
                    <a:gd name="T47" fmla="*/ 7 h 102"/>
                    <a:gd name="T48" fmla="*/ 160 w 238"/>
                    <a:gd name="T49" fmla="*/ 19 h 102"/>
                    <a:gd name="T50" fmla="*/ 135 w 238"/>
                    <a:gd name="T51" fmla="*/ 20 h 102"/>
                    <a:gd name="T52" fmla="*/ 100 w 238"/>
                    <a:gd name="T53" fmla="*/ 13 h 102"/>
                    <a:gd name="T54" fmla="*/ 93 w 238"/>
                    <a:gd name="T55" fmla="*/ 21 h 102"/>
                    <a:gd name="T56" fmla="*/ 83 w 238"/>
                    <a:gd name="T57" fmla="*/ 15 h 102"/>
                    <a:gd name="T58" fmla="*/ 79 w 238"/>
                    <a:gd name="T59" fmla="*/ 12 h 102"/>
                    <a:gd name="T60" fmla="*/ 71 w 238"/>
                    <a:gd name="T61" fmla="*/ 6 h 102"/>
                    <a:gd name="T62" fmla="*/ 13 w 238"/>
                    <a:gd name="T63" fmla="*/ 1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38" h="102">
                      <a:moveTo>
                        <a:pt x="12" y="78"/>
                      </a:moveTo>
                      <a:cubicBezTo>
                        <a:pt x="15" y="83"/>
                        <a:pt x="19" y="89"/>
                        <a:pt x="22" y="94"/>
                      </a:cubicBezTo>
                      <a:cubicBezTo>
                        <a:pt x="22" y="94"/>
                        <a:pt x="22" y="95"/>
                        <a:pt x="22" y="95"/>
                      </a:cubicBezTo>
                      <a:cubicBezTo>
                        <a:pt x="22" y="95"/>
                        <a:pt x="22" y="95"/>
                        <a:pt x="22" y="95"/>
                      </a:cubicBezTo>
                      <a:cubicBezTo>
                        <a:pt x="22" y="95"/>
                        <a:pt x="22" y="95"/>
                        <a:pt x="22" y="95"/>
                      </a:cubicBezTo>
                      <a:cubicBezTo>
                        <a:pt x="28" y="94"/>
                        <a:pt x="34" y="92"/>
                        <a:pt x="39" y="90"/>
                      </a:cubicBezTo>
                      <a:cubicBezTo>
                        <a:pt x="45" y="88"/>
                        <a:pt x="50" y="86"/>
                        <a:pt x="54" y="85"/>
                      </a:cubicBezTo>
                      <a:cubicBezTo>
                        <a:pt x="55" y="84"/>
                        <a:pt x="56" y="84"/>
                        <a:pt x="57" y="83"/>
                      </a:cubicBezTo>
                      <a:cubicBezTo>
                        <a:pt x="58" y="83"/>
                        <a:pt x="60" y="83"/>
                        <a:pt x="61" y="83"/>
                      </a:cubicBezTo>
                      <a:cubicBezTo>
                        <a:pt x="69" y="85"/>
                        <a:pt x="71" y="102"/>
                        <a:pt x="87" y="90"/>
                      </a:cubicBezTo>
                      <a:cubicBezTo>
                        <a:pt x="93" y="86"/>
                        <a:pt x="99" y="84"/>
                        <a:pt x="104" y="83"/>
                      </a:cubicBezTo>
                      <a:cubicBezTo>
                        <a:pt x="107" y="82"/>
                        <a:pt x="109" y="82"/>
                        <a:pt x="111" y="82"/>
                      </a:cubicBezTo>
                      <a:cubicBezTo>
                        <a:pt x="112" y="82"/>
                        <a:pt x="114" y="82"/>
                        <a:pt x="115" y="82"/>
                      </a:cubicBezTo>
                      <a:cubicBezTo>
                        <a:pt x="119" y="82"/>
                        <a:pt x="124" y="82"/>
                        <a:pt x="129" y="83"/>
                      </a:cubicBezTo>
                      <a:cubicBezTo>
                        <a:pt x="132" y="83"/>
                        <a:pt x="134" y="83"/>
                        <a:pt x="137" y="83"/>
                      </a:cubicBezTo>
                      <a:cubicBezTo>
                        <a:pt x="139" y="83"/>
                        <a:pt x="142" y="83"/>
                        <a:pt x="144" y="83"/>
                      </a:cubicBezTo>
                      <a:cubicBezTo>
                        <a:pt x="144" y="83"/>
                        <a:pt x="144" y="83"/>
                        <a:pt x="144" y="83"/>
                      </a:cubicBezTo>
                      <a:cubicBezTo>
                        <a:pt x="144" y="83"/>
                        <a:pt x="144" y="83"/>
                        <a:pt x="144" y="83"/>
                      </a:cubicBezTo>
                      <a:cubicBezTo>
                        <a:pt x="147" y="83"/>
                        <a:pt x="149" y="83"/>
                        <a:pt x="150" y="82"/>
                      </a:cubicBezTo>
                      <a:cubicBezTo>
                        <a:pt x="152" y="81"/>
                        <a:pt x="153" y="79"/>
                        <a:pt x="153" y="77"/>
                      </a:cubicBezTo>
                      <a:cubicBezTo>
                        <a:pt x="153" y="76"/>
                        <a:pt x="153" y="75"/>
                        <a:pt x="152" y="73"/>
                      </a:cubicBezTo>
                      <a:cubicBezTo>
                        <a:pt x="152" y="72"/>
                        <a:pt x="152" y="70"/>
                        <a:pt x="151" y="69"/>
                      </a:cubicBezTo>
                      <a:cubicBezTo>
                        <a:pt x="150" y="67"/>
                        <a:pt x="150" y="65"/>
                        <a:pt x="149" y="63"/>
                      </a:cubicBezTo>
                      <a:cubicBezTo>
                        <a:pt x="148" y="61"/>
                        <a:pt x="147" y="59"/>
                        <a:pt x="146" y="56"/>
                      </a:cubicBezTo>
                      <a:cubicBezTo>
                        <a:pt x="145" y="53"/>
                        <a:pt x="144" y="50"/>
                        <a:pt x="143" y="48"/>
                      </a:cubicBezTo>
                      <a:cubicBezTo>
                        <a:pt x="143" y="47"/>
                        <a:pt x="142" y="47"/>
                        <a:pt x="142" y="46"/>
                      </a:cubicBezTo>
                      <a:cubicBezTo>
                        <a:pt x="142" y="45"/>
                        <a:pt x="142" y="43"/>
                        <a:pt x="142" y="42"/>
                      </a:cubicBezTo>
                      <a:cubicBezTo>
                        <a:pt x="141" y="41"/>
                        <a:pt x="141" y="41"/>
                        <a:pt x="142" y="40"/>
                      </a:cubicBezTo>
                      <a:cubicBezTo>
                        <a:pt x="142" y="35"/>
                        <a:pt x="145" y="34"/>
                        <a:pt x="149" y="34"/>
                      </a:cubicBezTo>
                      <a:cubicBezTo>
                        <a:pt x="150" y="34"/>
                        <a:pt x="151" y="34"/>
                        <a:pt x="152" y="34"/>
                      </a:cubicBezTo>
                      <a:cubicBezTo>
                        <a:pt x="153" y="34"/>
                        <a:pt x="154" y="35"/>
                        <a:pt x="154" y="35"/>
                      </a:cubicBezTo>
                      <a:cubicBezTo>
                        <a:pt x="156" y="36"/>
                        <a:pt x="157" y="37"/>
                        <a:pt x="158" y="38"/>
                      </a:cubicBezTo>
                      <a:cubicBezTo>
                        <a:pt x="159" y="39"/>
                        <a:pt x="160" y="40"/>
                        <a:pt x="160" y="41"/>
                      </a:cubicBezTo>
                      <a:cubicBezTo>
                        <a:pt x="160" y="43"/>
                        <a:pt x="160" y="45"/>
                        <a:pt x="159" y="47"/>
                      </a:cubicBezTo>
                      <a:cubicBezTo>
                        <a:pt x="158" y="48"/>
                        <a:pt x="158" y="48"/>
                        <a:pt x="158" y="49"/>
                      </a:cubicBezTo>
                      <a:cubicBezTo>
                        <a:pt x="157" y="52"/>
                        <a:pt x="157" y="56"/>
                        <a:pt x="159" y="59"/>
                      </a:cubicBezTo>
                      <a:cubicBezTo>
                        <a:pt x="159" y="60"/>
                        <a:pt x="159" y="61"/>
                        <a:pt x="159" y="61"/>
                      </a:cubicBezTo>
                      <a:cubicBezTo>
                        <a:pt x="165" y="71"/>
                        <a:pt x="177" y="81"/>
                        <a:pt x="195" y="81"/>
                      </a:cubicBezTo>
                      <a:cubicBezTo>
                        <a:pt x="197" y="81"/>
                        <a:pt x="199" y="81"/>
                        <a:pt x="200" y="81"/>
                      </a:cubicBezTo>
                      <a:cubicBezTo>
                        <a:pt x="210" y="81"/>
                        <a:pt x="214" y="78"/>
                        <a:pt x="216" y="75"/>
                      </a:cubicBezTo>
                      <a:cubicBezTo>
                        <a:pt x="216" y="74"/>
                        <a:pt x="216" y="74"/>
                        <a:pt x="216" y="74"/>
                      </a:cubicBezTo>
                      <a:cubicBezTo>
                        <a:pt x="217" y="73"/>
                        <a:pt x="217" y="73"/>
                        <a:pt x="217" y="72"/>
                      </a:cubicBezTo>
                      <a:cubicBezTo>
                        <a:pt x="219" y="64"/>
                        <a:pt x="214" y="54"/>
                        <a:pt x="223" y="49"/>
                      </a:cubicBezTo>
                      <a:cubicBezTo>
                        <a:pt x="224" y="49"/>
                        <a:pt x="225" y="48"/>
                        <a:pt x="226" y="48"/>
                      </a:cubicBezTo>
                      <a:cubicBezTo>
                        <a:pt x="238" y="40"/>
                        <a:pt x="235" y="32"/>
                        <a:pt x="215" y="17"/>
                      </a:cubicBezTo>
                      <a:cubicBezTo>
                        <a:pt x="203" y="9"/>
                        <a:pt x="188" y="8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2" y="11"/>
                        <a:pt x="169" y="15"/>
                        <a:pt x="164" y="17"/>
                      </a:cubicBezTo>
                      <a:cubicBezTo>
                        <a:pt x="163" y="18"/>
                        <a:pt x="162" y="18"/>
                        <a:pt x="160" y="19"/>
                      </a:cubicBezTo>
                      <a:cubicBezTo>
                        <a:pt x="157" y="20"/>
                        <a:pt x="152" y="21"/>
                        <a:pt x="147" y="21"/>
                      </a:cubicBezTo>
                      <a:cubicBezTo>
                        <a:pt x="143" y="20"/>
                        <a:pt x="139" y="20"/>
                        <a:pt x="135" y="20"/>
                      </a:cubicBezTo>
                      <a:cubicBezTo>
                        <a:pt x="131" y="19"/>
                        <a:pt x="127" y="18"/>
                        <a:pt x="123" y="18"/>
                      </a:cubicBezTo>
                      <a:cubicBezTo>
                        <a:pt x="115" y="16"/>
                        <a:pt x="108" y="15"/>
                        <a:pt x="100" y="13"/>
                      </a:cubicBezTo>
                      <a:cubicBezTo>
                        <a:pt x="100" y="13"/>
                        <a:pt x="100" y="14"/>
                        <a:pt x="100" y="15"/>
                      </a:cubicBezTo>
                      <a:cubicBezTo>
                        <a:pt x="99" y="21"/>
                        <a:pt x="97" y="22"/>
                        <a:pt x="93" y="21"/>
                      </a:cubicBezTo>
                      <a:cubicBezTo>
                        <a:pt x="93" y="21"/>
                        <a:pt x="92" y="21"/>
                        <a:pt x="92" y="21"/>
                      </a:cubicBezTo>
                      <a:cubicBezTo>
                        <a:pt x="90" y="20"/>
                        <a:pt x="86" y="18"/>
                        <a:pt x="83" y="15"/>
                      </a:cubicBezTo>
                      <a:cubicBezTo>
                        <a:pt x="82" y="15"/>
                        <a:pt x="81" y="14"/>
                        <a:pt x="80" y="13"/>
                      </a:cubicBezTo>
                      <a:cubicBezTo>
                        <a:pt x="80" y="13"/>
                        <a:pt x="79" y="12"/>
                        <a:pt x="79" y="12"/>
                      </a:cubicBezTo>
                      <a:cubicBezTo>
                        <a:pt x="77" y="11"/>
                        <a:pt x="76" y="10"/>
                        <a:pt x="74" y="8"/>
                      </a:cubicBezTo>
                      <a:cubicBezTo>
                        <a:pt x="73" y="8"/>
                        <a:pt x="72" y="7"/>
                        <a:pt x="71" y="6"/>
                      </a:cubicBezTo>
                      <a:cubicBezTo>
                        <a:pt x="64" y="4"/>
                        <a:pt x="56" y="3"/>
                        <a:pt x="48" y="2"/>
                      </a:cubicBezTo>
                      <a:cubicBezTo>
                        <a:pt x="31" y="0"/>
                        <a:pt x="20" y="5"/>
                        <a:pt x="13" y="14"/>
                      </a:cubicBezTo>
                      <a:cubicBezTo>
                        <a:pt x="0" y="30"/>
                        <a:pt x="1" y="57"/>
                        <a:pt x="12" y="78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78" name="Freeform 292">
                  <a:extLst>
                    <a:ext uri="{FF2B5EF4-FFF2-40B4-BE49-F238E27FC236}">
                      <a16:creationId xmlns:a16="http://schemas.microsoft.com/office/drawing/2014/main" id="{9CC8A55C-7F85-4005-9AEF-0DAC5DD055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53491" y="2227260"/>
                  <a:ext cx="11113" cy="14288"/>
                </a:xfrm>
                <a:custGeom>
                  <a:avLst/>
                  <a:gdLst>
                    <a:gd name="T0" fmla="*/ 0 w 23"/>
                    <a:gd name="T1" fmla="*/ 23 h 26"/>
                    <a:gd name="T2" fmla="*/ 4 w 23"/>
                    <a:gd name="T3" fmla="*/ 25 h 26"/>
                    <a:gd name="T4" fmla="*/ 6 w 23"/>
                    <a:gd name="T5" fmla="*/ 26 h 26"/>
                    <a:gd name="T6" fmla="*/ 9 w 23"/>
                    <a:gd name="T7" fmla="*/ 26 h 26"/>
                    <a:gd name="T8" fmla="*/ 9 w 23"/>
                    <a:gd name="T9" fmla="*/ 26 h 26"/>
                    <a:gd name="T10" fmla="*/ 13 w 23"/>
                    <a:gd name="T11" fmla="*/ 26 h 26"/>
                    <a:gd name="T12" fmla="*/ 14 w 23"/>
                    <a:gd name="T13" fmla="*/ 25 h 26"/>
                    <a:gd name="T14" fmla="*/ 23 w 23"/>
                    <a:gd name="T15" fmla="*/ 12 h 26"/>
                    <a:gd name="T16" fmla="*/ 23 w 23"/>
                    <a:gd name="T17" fmla="*/ 10 h 26"/>
                    <a:gd name="T18" fmla="*/ 15 w 23"/>
                    <a:gd name="T19" fmla="*/ 0 h 26"/>
                    <a:gd name="T20" fmla="*/ 15 w 23"/>
                    <a:gd name="T21" fmla="*/ 0 h 26"/>
                    <a:gd name="T22" fmla="*/ 15 w 23"/>
                    <a:gd name="T23" fmla="*/ 0 h 26"/>
                    <a:gd name="T24" fmla="*/ 14 w 23"/>
                    <a:gd name="T25" fmla="*/ 3 h 26"/>
                    <a:gd name="T26" fmla="*/ 14 w 23"/>
                    <a:gd name="T27" fmla="*/ 5 h 26"/>
                    <a:gd name="T28" fmla="*/ 11 w 23"/>
                    <a:gd name="T29" fmla="*/ 10 h 26"/>
                    <a:gd name="T30" fmla="*/ 9 w 23"/>
                    <a:gd name="T31" fmla="*/ 13 h 26"/>
                    <a:gd name="T32" fmla="*/ 5 w 23"/>
                    <a:gd name="T33" fmla="*/ 18 h 26"/>
                    <a:gd name="T34" fmla="*/ 3 w 23"/>
                    <a:gd name="T35" fmla="*/ 21 h 26"/>
                    <a:gd name="T36" fmla="*/ 0 w 23"/>
                    <a:gd name="T37" fmla="*/ 23 h 26"/>
                    <a:gd name="T38" fmla="*/ 0 w 23"/>
                    <a:gd name="T39" fmla="*/ 2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6">
                      <a:moveTo>
                        <a:pt x="0" y="23"/>
                      </a:moveTo>
                      <a:cubicBezTo>
                        <a:pt x="1" y="24"/>
                        <a:pt x="2" y="25"/>
                        <a:pt x="4" y="25"/>
                      </a:cubicBezTo>
                      <a:cubicBezTo>
                        <a:pt x="4" y="26"/>
                        <a:pt x="5" y="26"/>
                        <a:pt x="6" y="26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6"/>
                        <a:pt x="12" y="26"/>
                        <a:pt x="13" y="26"/>
                      </a:cubicBezTo>
                      <a:cubicBezTo>
                        <a:pt x="13" y="25"/>
                        <a:pt x="14" y="25"/>
                        <a:pt x="14" y="25"/>
                      </a:cubicBezTo>
                      <a:cubicBezTo>
                        <a:pt x="19" y="23"/>
                        <a:pt x="22" y="18"/>
                        <a:pt x="23" y="12"/>
                      </a:cubicBezTo>
                      <a:cubicBezTo>
                        <a:pt x="23" y="11"/>
                        <a:pt x="23" y="11"/>
                        <a:pt x="23" y="10"/>
                      </a:cubicBezTo>
                      <a:cubicBezTo>
                        <a:pt x="22" y="6"/>
                        <a:pt x="19" y="3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1"/>
                        <a:pt x="14" y="2"/>
                        <a:pt x="14" y="3"/>
                      </a:cubicBezTo>
                      <a:cubicBezTo>
                        <a:pt x="14" y="3"/>
                        <a:pt x="14" y="4"/>
                        <a:pt x="14" y="5"/>
                      </a:cubicBezTo>
                      <a:cubicBezTo>
                        <a:pt x="13" y="6"/>
                        <a:pt x="12" y="8"/>
                        <a:pt x="11" y="10"/>
                      </a:cubicBezTo>
                      <a:cubicBezTo>
                        <a:pt x="11" y="11"/>
                        <a:pt x="10" y="12"/>
                        <a:pt x="9" y="13"/>
                      </a:cubicBezTo>
                      <a:cubicBezTo>
                        <a:pt x="8" y="15"/>
                        <a:pt x="7" y="17"/>
                        <a:pt x="5" y="18"/>
                      </a:cubicBezTo>
                      <a:cubicBezTo>
                        <a:pt x="4" y="19"/>
                        <a:pt x="3" y="20"/>
                        <a:pt x="3" y="21"/>
                      </a:cubicBezTo>
                      <a:cubicBezTo>
                        <a:pt x="2" y="22"/>
                        <a:pt x="1" y="22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  <p:sp>
              <p:nvSpPr>
                <p:cNvPr id="79" name="Freeform 293">
                  <a:extLst>
                    <a:ext uri="{FF2B5EF4-FFF2-40B4-BE49-F238E27FC236}">
                      <a16:creationId xmlns:a16="http://schemas.microsoft.com/office/drawing/2014/main" id="{A2988190-721B-404D-A39D-B7E08002E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35978" y="2130422"/>
                  <a:ext cx="19050" cy="3175"/>
                </a:xfrm>
                <a:custGeom>
                  <a:avLst/>
                  <a:gdLst>
                    <a:gd name="T0" fmla="*/ 2 w 35"/>
                    <a:gd name="T1" fmla="*/ 3 h 7"/>
                    <a:gd name="T2" fmla="*/ 5 w 35"/>
                    <a:gd name="T3" fmla="*/ 4 h 7"/>
                    <a:gd name="T4" fmla="*/ 20 w 35"/>
                    <a:gd name="T5" fmla="*/ 7 h 7"/>
                    <a:gd name="T6" fmla="*/ 25 w 35"/>
                    <a:gd name="T7" fmla="*/ 7 h 7"/>
                    <a:gd name="T8" fmla="*/ 29 w 35"/>
                    <a:gd name="T9" fmla="*/ 7 h 7"/>
                    <a:gd name="T10" fmla="*/ 31 w 35"/>
                    <a:gd name="T11" fmla="*/ 6 h 7"/>
                    <a:gd name="T12" fmla="*/ 34 w 35"/>
                    <a:gd name="T13" fmla="*/ 5 h 7"/>
                    <a:gd name="T14" fmla="*/ 34 w 35"/>
                    <a:gd name="T15" fmla="*/ 5 h 7"/>
                    <a:gd name="T16" fmla="*/ 35 w 35"/>
                    <a:gd name="T17" fmla="*/ 3 h 7"/>
                    <a:gd name="T18" fmla="*/ 35 w 35"/>
                    <a:gd name="T19" fmla="*/ 3 h 7"/>
                    <a:gd name="T20" fmla="*/ 35 w 35"/>
                    <a:gd name="T21" fmla="*/ 3 h 7"/>
                    <a:gd name="T22" fmla="*/ 35 w 35"/>
                    <a:gd name="T23" fmla="*/ 3 h 7"/>
                    <a:gd name="T24" fmla="*/ 35 w 35"/>
                    <a:gd name="T25" fmla="*/ 2 h 7"/>
                    <a:gd name="T26" fmla="*/ 34 w 35"/>
                    <a:gd name="T27" fmla="*/ 2 h 7"/>
                    <a:gd name="T28" fmla="*/ 0 w 35"/>
                    <a:gd name="T29" fmla="*/ 3 h 7"/>
                    <a:gd name="T30" fmla="*/ 0 w 35"/>
                    <a:gd name="T31" fmla="*/ 3 h 7"/>
                    <a:gd name="T32" fmla="*/ 2 w 35"/>
                    <a:gd name="T3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5" h="7">
                      <a:moveTo>
                        <a:pt x="2" y="3"/>
                      </a:moveTo>
                      <a:cubicBezTo>
                        <a:pt x="3" y="4"/>
                        <a:pt x="4" y="4"/>
                        <a:pt x="5" y="4"/>
                      </a:cubicBezTo>
                      <a:cubicBezTo>
                        <a:pt x="9" y="5"/>
                        <a:pt x="15" y="6"/>
                        <a:pt x="20" y="7"/>
                      </a:cubicBezTo>
                      <a:cubicBezTo>
                        <a:pt x="22" y="7"/>
                        <a:pt x="23" y="7"/>
                        <a:pt x="25" y="7"/>
                      </a:cubicBezTo>
                      <a:cubicBezTo>
                        <a:pt x="26" y="7"/>
                        <a:pt x="28" y="7"/>
                        <a:pt x="29" y="7"/>
                      </a:cubicBezTo>
                      <a:cubicBezTo>
                        <a:pt x="30" y="7"/>
                        <a:pt x="30" y="7"/>
                        <a:pt x="31" y="6"/>
                      </a:cubicBezTo>
                      <a:cubicBezTo>
                        <a:pt x="32" y="6"/>
                        <a:pt x="33" y="6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5" y="4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22" y="0"/>
                        <a:pt x="11" y="0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7A63AB"/>
                </a:solidFill>
                <a:ln w="3175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/>
                </a:p>
              </p:txBody>
            </p:sp>
          </p:grpSp>
        </p:grpSp>
      </p:grpSp>
      <p:pic>
        <p:nvPicPr>
          <p:cNvPr id="287" name="Picture 286">
            <a:extLst>
              <a:ext uri="{FF2B5EF4-FFF2-40B4-BE49-F238E27FC236}">
                <a16:creationId xmlns:a16="http://schemas.microsoft.com/office/drawing/2014/main" id="{7FED80EE-9355-46A7-AD8C-E33F3975780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3041" y="5195228"/>
            <a:ext cx="1312903" cy="197413"/>
          </a:xfrm>
          <a:prstGeom prst="rect">
            <a:avLst/>
          </a:prstGeom>
        </p:spPr>
      </p:pic>
      <p:grpSp>
        <p:nvGrpSpPr>
          <p:cNvPr id="288" name="Group 287">
            <a:extLst>
              <a:ext uri="{FF2B5EF4-FFF2-40B4-BE49-F238E27FC236}">
                <a16:creationId xmlns:a16="http://schemas.microsoft.com/office/drawing/2014/main" id="{BC9FE605-8BD8-4AD8-A64F-E568B4E6C63A}"/>
              </a:ext>
            </a:extLst>
          </p:cNvPr>
          <p:cNvGrpSpPr/>
          <p:nvPr/>
        </p:nvGrpSpPr>
        <p:grpSpPr>
          <a:xfrm>
            <a:off x="340076" y="3391561"/>
            <a:ext cx="1878832" cy="1878832"/>
            <a:chOff x="497543" y="1721470"/>
            <a:chExt cx="1570525" cy="1570525"/>
          </a:xfrm>
        </p:grpSpPr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AEC681D6-F23A-4F10-BE95-3D38D6CE7E6C}"/>
                </a:ext>
              </a:extLst>
            </p:cNvPr>
            <p:cNvSpPr/>
            <p:nvPr/>
          </p:nvSpPr>
          <p:spPr>
            <a:xfrm>
              <a:off x="497543" y="1721470"/>
              <a:ext cx="1570525" cy="1570525"/>
            </a:xfrm>
            <a:prstGeom prst="ellipse">
              <a:avLst/>
            </a:prstGeom>
            <a:solidFill>
              <a:srgbClr val="AF328A">
                <a:alpha val="10000"/>
              </a:srgbClr>
            </a:solidFill>
            <a:ln>
              <a:solidFill>
                <a:srgbClr val="AF328A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91" name="Oval 290">
              <a:extLst>
                <a:ext uri="{FF2B5EF4-FFF2-40B4-BE49-F238E27FC236}">
                  <a16:creationId xmlns:a16="http://schemas.microsoft.com/office/drawing/2014/main" id="{8994AC81-373F-45DA-A2F4-AADEBEDC2DEE}"/>
                </a:ext>
              </a:extLst>
            </p:cNvPr>
            <p:cNvSpPr/>
            <p:nvPr/>
          </p:nvSpPr>
          <p:spPr>
            <a:xfrm>
              <a:off x="568930" y="1792857"/>
              <a:ext cx="1427750" cy="1427750"/>
            </a:xfrm>
            <a:prstGeom prst="ellipse">
              <a:avLst/>
            </a:prstGeom>
            <a:solidFill>
              <a:srgbClr val="AF328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289" name="TextBox 288">
            <a:extLst>
              <a:ext uri="{FF2B5EF4-FFF2-40B4-BE49-F238E27FC236}">
                <a16:creationId xmlns:a16="http://schemas.microsoft.com/office/drawing/2014/main" id="{A35B3277-DB73-4A71-A255-923BC7C13E6B}"/>
              </a:ext>
            </a:extLst>
          </p:cNvPr>
          <p:cNvSpPr txBox="1"/>
          <p:nvPr/>
        </p:nvSpPr>
        <p:spPr>
          <a:xfrm>
            <a:off x="527533" y="3676137"/>
            <a:ext cx="15039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00000"/>
              </a:lnSpc>
            </a:pPr>
            <a:r>
              <a:rPr lang="en-US" sz="1400">
                <a:solidFill>
                  <a:schemeClr val="bg1"/>
                </a:solidFill>
                <a:latin typeface="Trebuchet MS" panose="020B0703020202090204" pitchFamily="34" charset="0"/>
                <a:ea typeface="Open Sans Condensed Light" pitchFamily="34" charset="0"/>
                <a:cs typeface="Open Sans Condensed Light" pitchFamily="34" charset="0"/>
              </a:rPr>
              <a:t>AMERICAS</a:t>
            </a:r>
          </a:p>
        </p:txBody>
      </p:sp>
      <p:pic>
        <p:nvPicPr>
          <p:cNvPr id="293" name="Picture 292">
            <a:extLst>
              <a:ext uri="{FF2B5EF4-FFF2-40B4-BE49-F238E27FC236}">
                <a16:creationId xmlns:a16="http://schemas.microsoft.com/office/drawing/2014/main" id="{7BC3E32B-2E15-4BB1-84C9-D478C08F988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37340" y="1786064"/>
            <a:ext cx="1545013" cy="232314"/>
          </a:xfrm>
          <a:prstGeom prst="rect">
            <a:avLst/>
          </a:prstGeom>
        </p:spPr>
      </p:pic>
      <p:grpSp>
        <p:nvGrpSpPr>
          <p:cNvPr id="294" name="Group 293">
            <a:extLst>
              <a:ext uri="{FF2B5EF4-FFF2-40B4-BE49-F238E27FC236}">
                <a16:creationId xmlns:a16="http://schemas.microsoft.com/office/drawing/2014/main" id="{42B3E16B-34FB-4799-B546-A8E232D3883D}"/>
              </a:ext>
            </a:extLst>
          </p:cNvPr>
          <p:cNvGrpSpPr/>
          <p:nvPr/>
        </p:nvGrpSpPr>
        <p:grpSpPr>
          <a:xfrm>
            <a:off x="5681663" y="229705"/>
            <a:ext cx="1656367" cy="1656367"/>
            <a:chOff x="497543" y="1721470"/>
            <a:chExt cx="1570525" cy="1570525"/>
          </a:xfrm>
        </p:grpSpPr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99E2DA1-4EA1-46BA-BDB2-D4CAFEC7B914}"/>
                </a:ext>
              </a:extLst>
            </p:cNvPr>
            <p:cNvSpPr/>
            <p:nvPr/>
          </p:nvSpPr>
          <p:spPr>
            <a:xfrm>
              <a:off x="497543" y="1721470"/>
              <a:ext cx="1570525" cy="1570525"/>
            </a:xfrm>
            <a:prstGeom prst="ellipse">
              <a:avLst/>
            </a:prstGeom>
            <a:solidFill>
              <a:srgbClr val="7A63AB">
                <a:alpha val="10000"/>
              </a:srgbClr>
            </a:solidFill>
            <a:ln>
              <a:solidFill>
                <a:srgbClr val="7A63AB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D0EE4899-D7B3-417F-871B-16F1C49E63D8}"/>
                </a:ext>
              </a:extLst>
            </p:cNvPr>
            <p:cNvSpPr/>
            <p:nvPr/>
          </p:nvSpPr>
          <p:spPr>
            <a:xfrm>
              <a:off x="568930" y="1792857"/>
              <a:ext cx="1427750" cy="1427750"/>
            </a:xfrm>
            <a:prstGeom prst="ellipse">
              <a:avLst/>
            </a:prstGeom>
            <a:solidFill>
              <a:srgbClr val="7A63A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54D2E0A4-5304-4899-B397-699955377292}"/>
              </a:ext>
            </a:extLst>
          </p:cNvPr>
          <p:cNvGrpSpPr/>
          <p:nvPr userDrawn="1"/>
        </p:nvGrpSpPr>
        <p:grpSpPr>
          <a:xfrm>
            <a:off x="4567693" y="4886035"/>
            <a:ext cx="1579618" cy="1579618"/>
            <a:chOff x="497543" y="1721470"/>
            <a:chExt cx="1570525" cy="1570525"/>
          </a:xfrm>
        </p:grpSpPr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0CB7592-8CEB-44E5-B17E-C12EF6901F7C}"/>
                </a:ext>
              </a:extLst>
            </p:cNvPr>
            <p:cNvSpPr/>
            <p:nvPr/>
          </p:nvSpPr>
          <p:spPr>
            <a:xfrm>
              <a:off x="497543" y="1721470"/>
              <a:ext cx="1570525" cy="1570525"/>
            </a:xfrm>
            <a:prstGeom prst="ellipse">
              <a:avLst/>
            </a:prstGeom>
            <a:solidFill>
              <a:srgbClr val="09BDDD">
                <a:alpha val="10000"/>
              </a:srgbClr>
            </a:solidFill>
            <a:ln>
              <a:solidFill>
                <a:srgbClr val="09BDDD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02" name="Oval 301">
              <a:extLst>
                <a:ext uri="{FF2B5EF4-FFF2-40B4-BE49-F238E27FC236}">
                  <a16:creationId xmlns:a16="http://schemas.microsoft.com/office/drawing/2014/main" id="{9A7B9412-3B54-4D34-B69A-7155EE3D44C5}"/>
                </a:ext>
              </a:extLst>
            </p:cNvPr>
            <p:cNvSpPr/>
            <p:nvPr/>
          </p:nvSpPr>
          <p:spPr>
            <a:xfrm>
              <a:off x="568930" y="1792857"/>
              <a:ext cx="1427750" cy="1427750"/>
            </a:xfrm>
            <a:prstGeom prst="ellipse">
              <a:avLst/>
            </a:prstGeom>
            <a:solidFill>
              <a:srgbClr val="09BD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cxnSp>
        <p:nvCxnSpPr>
          <p:cNvPr id="303" name="Connector: Elbow 302">
            <a:extLst>
              <a:ext uri="{FF2B5EF4-FFF2-40B4-BE49-F238E27FC236}">
                <a16:creationId xmlns:a16="http://schemas.microsoft.com/office/drawing/2014/main" id="{2B889090-E8EF-4400-B089-78023C716B2B}"/>
              </a:ext>
            </a:extLst>
          </p:cNvPr>
          <p:cNvCxnSpPr>
            <a:cxnSpLocks/>
            <a:stCxn id="290" idx="6"/>
          </p:cNvCxnSpPr>
          <p:nvPr userDrawn="1"/>
        </p:nvCxnSpPr>
        <p:spPr>
          <a:xfrm flipV="1">
            <a:off x="2218908" y="3707215"/>
            <a:ext cx="1140184" cy="623762"/>
          </a:xfrm>
          <a:prstGeom prst="bentConnector3">
            <a:avLst>
              <a:gd name="adj1" fmla="val 50000"/>
            </a:avLst>
          </a:prstGeom>
          <a:ln w="6350">
            <a:solidFill>
              <a:srgbClr val="0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Connector: Elbow 303">
            <a:extLst>
              <a:ext uri="{FF2B5EF4-FFF2-40B4-BE49-F238E27FC236}">
                <a16:creationId xmlns:a16="http://schemas.microsoft.com/office/drawing/2014/main" id="{D6A30B9B-E996-4575-A4E9-111601D61CB4}"/>
              </a:ext>
            </a:extLst>
          </p:cNvPr>
          <p:cNvCxnSpPr>
            <a:cxnSpLocks/>
            <a:stCxn id="301" idx="6"/>
          </p:cNvCxnSpPr>
          <p:nvPr userDrawn="1"/>
        </p:nvCxnSpPr>
        <p:spPr>
          <a:xfrm flipV="1">
            <a:off x="6147311" y="4201138"/>
            <a:ext cx="1011778" cy="1474706"/>
          </a:xfrm>
          <a:prstGeom prst="bentConnector2">
            <a:avLst/>
          </a:prstGeom>
          <a:ln w="6350">
            <a:solidFill>
              <a:srgbClr val="0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Connector: Elbow 304">
            <a:extLst>
              <a:ext uri="{FF2B5EF4-FFF2-40B4-BE49-F238E27FC236}">
                <a16:creationId xmlns:a16="http://schemas.microsoft.com/office/drawing/2014/main" id="{270404E0-6913-43FE-8A2F-D90C123515F6}"/>
              </a:ext>
            </a:extLst>
          </p:cNvPr>
          <p:cNvCxnSpPr>
            <a:cxnSpLocks/>
            <a:stCxn id="296" idx="4"/>
          </p:cNvCxnSpPr>
          <p:nvPr userDrawn="1"/>
        </p:nvCxnSpPr>
        <p:spPr>
          <a:xfrm rot="5400000">
            <a:off x="5587592" y="2188193"/>
            <a:ext cx="1224376" cy="620135"/>
          </a:xfrm>
          <a:prstGeom prst="bentConnector3">
            <a:avLst>
              <a:gd name="adj1" fmla="val 50000"/>
            </a:avLst>
          </a:prstGeom>
          <a:ln w="6350">
            <a:solidFill>
              <a:srgbClr val="0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Connector: Elbow 305">
            <a:extLst>
              <a:ext uri="{FF2B5EF4-FFF2-40B4-BE49-F238E27FC236}">
                <a16:creationId xmlns:a16="http://schemas.microsoft.com/office/drawing/2014/main" id="{A7C6C3DF-D8C9-4660-B79A-A335CEB120BE}"/>
              </a:ext>
            </a:extLst>
          </p:cNvPr>
          <p:cNvCxnSpPr>
            <a:cxnSpLocks/>
            <a:endCxn id="317" idx="2"/>
          </p:cNvCxnSpPr>
          <p:nvPr userDrawn="1"/>
        </p:nvCxnSpPr>
        <p:spPr>
          <a:xfrm rot="5400000" flipH="1" flipV="1">
            <a:off x="7047607" y="2515330"/>
            <a:ext cx="2599138" cy="951056"/>
          </a:xfrm>
          <a:prstGeom prst="bentConnector2">
            <a:avLst/>
          </a:prstGeom>
          <a:ln w="6350">
            <a:solidFill>
              <a:srgbClr val="0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02E42EAD-34F4-45B7-BCB6-2C7BC5BFE746}"/>
              </a:ext>
            </a:extLst>
          </p:cNvPr>
          <p:cNvGrpSpPr/>
          <p:nvPr/>
        </p:nvGrpSpPr>
        <p:grpSpPr>
          <a:xfrm>
            <a:off x="10208887" y="3413916"/>
            <a:ext cx="1579618" cy="1579618"/>
            <a:chOff x="497543" y="1721470"/>
            <a:chExt cx="1570525" cy="1570525"/>
          </a:xfrm>
        </p:grpSpPr>
        <p:sp>
          <p:nvSpPr>
            <p:cNvPr id="310" name="Oval 309">
              <a:extLst>
                <a:ext uri="{FF2B5EF4-FFF2-40B4-BE49-F238E27FC236}">
                  <a16:creationId xmlns:a16="http://schemas.microsoft.com/office/drawing/2014/main" id="{C3578502-C232-4EC3-9557-3A982475C280}"/>
                </a:ext>
              </a:extLst>
            </p:cNvPr>
            <p:cNvSpPr/>
            <p:nvPr/>
          </p:nvSpPr>
          <p:spPr>
            <a:xfrm>
              <a:off x="497543" y="1721470"/>
              <a:ext cx="1570525" cy="1570525"/>
            </a:xfrm>
            <a:prstGeom prst="ellipse">
              <a:avLst/>
            </a:prstGeom>
            <a:solidFill>
              <a:srgbClr val="EA7926">
                <a:alpha val="10000"/>
              </a:srgbClr>
            </a:solidFill>
            <a:ln>
              <a:solidFill>
                <a:srgbClr val="EA792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11" name="Oval 310">
              <a:extLst>
                <a:ext uri="{FF2B5EF4-FFF2-40B4-BE49-F238E27FC236}">
                  <a16:creationId xmlns:a16="http://schemas.microsoft.com/office/drawing/2014/main" id="{76AB8062-A1B3-42E9-AE17-731C9A39E0C7}"/>
                </a:ext>
              </a:extLst>
            </p:cNvPr>
            <p:cNvSpPr/>
            <p:nvPr/>
          </p:nvSpPr>
          <p:spPr>
            <a:xfrm>
              <a:off x="568930" y="1792857"/>
              <a:ext cx="1427750" cy="1427750"/>
            </a:xfrm>
            <a:prstGeom prst="ellipse">
              <a:avLst/>
            </a:prstGeom>
            <a:solidFill>
              <a:srgbClr val="EA79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cxnSp>
        <p:nvCxnSpPr>
          <p:cNvPr id="312" name="Connector: Elbow 311">
            <a:extLst>
              <a:ext uri="{FF2B5EF4-FFF2-40B4-BE49-F238E27FC236}">
                <a16:creationId xmlns:a16="http://schemas.microsoft.com/office/drawing/2014/main" id="{C38BE793-8C35-43C5-A4C3-05B224D5899A}"/>
              </a:ext>
            </a:extLst>
          </p:cNvPr>
          <p:cNvCxnSpPr>
            <a:cxnSpLocks/>
            <a:endCxn id="310" idx="2"/>
          </p:cNvCxnSpPr>
          <p:nvPr userDrawn="1"/>
        </p:nvCxnSpPr>
        <p:spPr>
          <a:xfrm flipV="1">
            <a:off x="8674158" y="4203725"/>
            <a:ext cx="1534729" cy="554282"/>
          </a:xfrm>
          <a:prstGeom prst="bentConnector3">
            <a:avLst>
              <a:gd name="adj1" fmla="val 50000"/>
            </a:avLst>
          </a:prstGeom>
          <a:ln w="6350">
            <a:solidFill>
              <a:srgbClr val="0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4" name="Picture 313">
            <a:extLst>
              <a:ext uri="{FF2B5EF4-FFF2-40B4-BE49-F238E27FC236}">
                <a16:creationId xmlns:a16="http://schemas.microsoft.com/office/drawing/2014/main" id="{5AADDB0A-3D81-40E2-8FBA-D6509B17224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23825" y="2523303"/>
            <a:ext cx="1454824" cy="218753"/>
          </a:xfrm>
          <a:prstGeom prst="rect">
            <a:avLst/>
          </a:prstGeom>
        </p:spPr>
      </p:pic>
      <p:grpSp>
        <p:nvGrpSpPr>
          <p:cNvPr id="315" name="Group 314">
            <a:extLst>
              <a:ext uri="{FF2B5EF4-FFF2-40B4-BE49-F238E27FC236}">
                <a16:creationId xmlns:a16="http://schemas.microsoft.com/office/drawing/2014/main" id="{5C096FDE-7076-4F08-A643-F90D7EDA3CD2}"/>
              </a:ext>
            </a:extLst>
          </p:cNvPr>
          <p:cNvGrpSpPr/>
          <p:nvPr userDrawn="1"/>
        </p:nvGrpSpPr>
        <p:grpSpPr>
          <a:xfrm>
            <a:off x="8822704" y="762756"/>
            <a:ext cx="1857066" cy="1857066"/>
            <a:chOff x="497543" y="1721470"/>
            <a:chExt cx="1570525" cy="1570525"/>
          </a:xfrm>
        </p:grpSpPr>
        <p:sp>
          <p:nvSpPr>
            <p:cNvPr id="317" name="Oval 316">
              <a:extLst>
                <a:ext uri="{FF2B5EF4-FFF2-40B4-BE49-F238E27FC236}">
                  <a16:creationId xmlns:a16="http://schemas.microsoft.com/office/drawing/2014/main" id="{70FD4EE0-9136-4691-B644-7D02328C2CFA}"/>
                </a:ext>
              </a:extLst>
            </p:cNvPr>
            <p:cNvSpPr/>
            <p:nvPr/>
          </p:nvSpPr>
          <p:spPr>
            <a:xfrm>
              <a:off x="497543" y="1721470"/>
              <a:ext cx="1570525" cy="1570525"/>
            </a:xfrm>
            <a:prstGeom prst="ellipse">
              <a:avLst/>
            </a:prstGeom>
            <a:solidFill>
              <a:srgbClr val="3D86C6">
                <a:alpha val="10000"/>
              </a:srgbClr>
            </a:solidFill>
            <a:ln>
              <a:solidFill>
                <a:srgbClr val="3D86C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18" name="Oval 317">
              <a:extLst>
                <a:ext uri="{FF2B5EF4-FFF2-40B4-BE49-F238E27FC236}">
                  <a16:creationId xmlns:a16="http://schemas.microsoft.com/office/drawing/2014/main" id="{ABA6ADE8-F723-47FA-93A7-BE7498D9A22F}"/>
                </a:ext>
              </a:extLst>
            </p:cNvPr>
            <p:cNvSpPr/>
            <p:nvPr/>
          </p:nvSpPr>
          <p:spPr>
            <a:xfrm>
              <a:off x="568932" y="1792857"/>
              <a:ext cx="1427750" cy="142775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320" name="Text Placeholder 319">
            <a:extLst>
              <a:ext uri="{FF2B5EF4-FFF2-40B4-BE49-F238E27FC236}">
                <a16:creationId xmlns:a16="http://schemas.microsoft.com/office/drawing/2014/main" id="{E31937F5-4AAD-4A56-BA0B-6A1FB4D1835C}"/>
              </a:ext>
            </a:extLst>
          </p:cNvPr>
          <p:cNvSpPr>
            <a:spLocks noGrp="1"/>
          </p:cNvSpPr>
          <p:nvPr userDrawn="1">
            <p:ph type="body" sz="quarter" idx="11"/>
          </p:nvPr>
        </p:nvSpPr>
        <p:spPr>
          <a:xfrm>
            <a:off x="515746" y="3946764"/>
            <a:ext cx="1527492" cy="117539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E1F5D11D-294C-4D48-B413-29920A946982}"/>
              </a:ext>
            </a:extLst>
          </p:cNvPr>
          <p:cNvSpPr txBox="1"/>
          <p:nvPr userDrawn="1"/>
        </p:nvSpPr>
        <p:spPr>
          <a:xfrm>
            <a:off x="4605543" y="5127840"/>
            <a:ext cx="15039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00000"/>
              </a:lnSpc>
            </a:pPr>
            <a:r>
              <a:rPr lang="en-US" sz="1400">
                <a:solidFill>
                  <a:schemeClr val="bg1"/>
                </a:solidFill>
                <a:latin typeface="Trebuchet MS" panose="020B0703020202090204" pitchFamily="34" charset="0"/>
                <a:ea typeface="Open Sans Condensed Light" pitchFamily="34" charset="0"/>
                <a:cs typeface="Open Sans Condensed Light" pitchFamily="34" charset="0"/>
              </a:rPr>
              <a:t>MIDDLE EAST</a:t>
            </a:r>
          </a:p>
        </p:txBody>
      </p:sp>
      <p:sp>
        <p:nvSpPr>
          <p:cNvPr id="322" name="Text Placeholder 319">
            <a:extLst>
              <a:ext uri="{FF2B5EF4-FFF2-40B4-BE49-F238E27FC236}">
                <a16:creationId xmlns:a16="http://schemas.microsoft.com/office/drawing/2014/main" id="{8B4B1774-9A07-4BF4-997E-4497842DA2D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593756" y="5398467"/>
            <a:ext cx="1527492" cy="95170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1B29A720-FE21-4FDE-94AD-5956BDD110D9}"/>
              </a:ext>
            </a:extLst>
          </p:cNvPr>
          <p:cNvSpPr txBox="1"/>
          <p:nvPr userDrawn="1"/>
        </p:nvSpPr>
        <p:spPr>
          <a:xfrm>
            <a:off x="10246737" y="3588332"/>
            <a:ext cx="15039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00000"/>
              </a:lnSpc>
            </a:pPr>
            <a:r>
              <a:rPr lang="en-US" sz="1400">
                <a:solidFill>
                  <a:schemeClr val="bg1"/>
                </a:solidFill>
                <a:latin typeface="Trebuchet MS" panose="020B0703020202090204" pitchFamily="34" charset="0"/>
                <a:ea typeface="Open Sans Condensed Light" pitchFamily="34" charset="0"/>
                <a:cs typeface="Open Sans Condensed Light" pitchFamily="34" charset="0"/>
              </a:rPr>
              <a:t>APAC</a:t>
            </a:r>
          </a:p>
        </p:txBody>
      </p:sp>
      <p:sp>
        <p:nvSpPr>
          <p:cNvPr id="326" name="Text Placeholder 319">
            <a:extLst>
              <a:ext uri="{FF2B5EF4-FFF2-40B4-BE49-F238E27FC236}">
                <a16:creationId xmlns:a16="http://schemas.microsoft.com/office/drawing/2014/main" id="{20C0BA8C-022F-4F1D-88A1-6A9AF9C63D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0234950" y="3858959"/>
            <a:ext cx="1527492" cy="95170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14CEF2C-3D61-4F09-A028-AB5144AF7819}"/>
              </a:ext>
            </a:extLst>
          </p:cNvPr>
          <p:cNvSpPr txBox="1"/>
          <p:nvPr userDrawn="1"/>
        </p:nvSpPr>
        <p:spPr>
          <a:xfrm>
            <a:off x="8999278" y="1037140"/>
            <a:ext cx="15039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00000"/>
              </a:lnSpc>
            </a:pPr>
            <a:r>
              <a:rPr lang="en-US" sz="1400">
                <a:solidFill>
                  <a:schemeClr val="bg1"/>
                </a:solidFill>
                <a:latin typeface="Trebuchet MS" panose="020B0703020202090204" pitchFamily="34" charset="0"/>
                <a:ea typeface="Open Sans Condensed Light" pitchFamily="34" charset="0"/>
                <a:cs typeface="Open Sans Condensed Light" pitchFamily="34" charset="0"/>
              </a:rPr>
              <a:t>INDIA</a:t>
            </a:r>
          </a:p>
        </p:txBody>
      </p:sp>
      <p:sp>
        <p:nvSpPr>
          <p:cNvPr id="328" name="Text Placeholder 319">
            <a:extLst>
              <a:ext uri="{FF2B5EF4-FFF2-40B4-BE49-F238E27FC236}">
                <a16:creationId xmlns:a16="http://schemas.microsoft.com/office/drawing/2014/main" id="{B55B953F-49C3-4611-AE66-A514B44B691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987491" y="1307767"/>
            <a:ext cx="1527492" cy="95170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9BB3341E-2813-4632-8996-A5250E33B8C0}"/>
              </a:ext>
            </a:extLst>
          </p:cNvPr>
          <p:cNvSpPr txBox="1"/>
          <p:nvPr userDrawn="1"/>
        </p:nvSpPr>
        <p:spPr>
          <a:xfrm>
            <a:off x="5757887" y="421527"/>
            <a:ext cx="15039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00000"/>
              </a:lnSpc>
            </a:pPr>
            <a:r>
              <a:rPr lang="en-US" sz="1400">
                <a:solidFill>
                  <a:schemeClr val="bg1"/>
                </a:solidFill>
                <a:latin typeface="Trebuchet MS" panose="020B0703020202090204" pitchFamily="34" charset="0"/>
                <a:ea typeface="Open Sans Condensed Light" pitchFamily="34" charset="0"/>
                <a:cs typeface="Open Sans Condensed Light" pitchFamily="34" charset="0"/>
              </a:rPr>
              <a:t>EUROPE</a:t>
            </a:r>
          </a:p>
        </p:txBody>
      </p:sp>
      <p:sp>
        <p:nvSpPr>
          <p:cNvPr id="330" name="Text Placeholder 319">
            <a:extLst>
              <a:ext uri="{FF2B5EF4-FFF2-40B4-BE49-F238E27FC236}">
                <a16:creationId xmlns:a16="http://schemas.microsoft.com/office/drawing/2014/main" id="{8531CF82-D03A-451A-9C0D-7266249828B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746100" y="692154"/>
            <a:ext cx="1527492" cy="95170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161973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lobal Region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39CBDC3-7BEE-4660-A2F3-20E9757A2AD5}"/>
              </a:ext>
            </a:extLst>
          </p:cNvPr>
          <p:cNvSpPr/>
          <p:nvPr userDrawn="1"/>
        </p:nvSpPr>
        <p:spPr>
          <a:xfrm>
            <a:off x="3613247" y="1546980"/>
            <a:ext cx="8578753" cy="4860000"/>
          </a:xfrm>
          <a:prstGeom prst="rect">
            <a:avLst/>
          </a:prstGeom>
          <a:solidFill>
            <a:schemeClr val="tx2">
              <a:alpha val="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94377C7-CD73-4E90-95CE-B305D4CA8185}"/>
              </a:ext>
            </a:extLst>
          </p:cNvPr>
          <p:cNvSpPr/>
          <p:nvPr userDrawn="1"/>
        </p:nvSpPr>
        <p:spPr>
          <a:xfrm>
            <a:off x="0" y="2525030"/>
            <a:ext cx="3613247" cy="947801"/>
          </a:xfrm>
          <a:prstGeom prst="rect">
            <a:avLst/>
          </a:prstGeom>
          <a:solidFill>
            <a:srgbClr val="EA792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05CDC21-B53C-4E17-BF9E-CA30D577F804}"/>
              </a:ext>
            </a:extLst>
          </p:cNvPr>
          <p:cNvSpPr/>
          <p:nvPr userDrawn="1"/>
        </p:nvSpPr>
        <p:spPr>
          <a:xfrm>
            <a:off x="0" y="3503081"/>
            <a:ext cx="3613247" cy="947801"/>
          </a:xfrm>
          <a:prstGeom prst="rect">
            <a:avLst/>
          </a:prstGeom>
          <a:solidFill>
            <a:srgbClr val="7A63AB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1DFA33-1D4B-4912-8858-0B3A546D0A54}"/>
              </a:ext>
            </a:extLst>
          </p:cNvPr>
          <p:cNvSpPr/>
          <p:nvPr userDrawn="1"/>
        </p:nvSpPr>
        <p:spPr>
          <a:xfrm>
            <a:off x="0" y="4481130"/>
            <a:ext cx="3613247" cy="947801"/>
          </a:xfrm>
          <a:prstGeom prst="rect">
            <a:avLst/>
          </a:prstGeom>
          <a:solidFill>
            <a:srgbClr val="3D86C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92A6EA4-81C4-4EA7-8CAF-AEB2D2196316}"/>
              </a:ext>
            </a:extLst>
          </p:cNvPr>
          <p:cNvSpPr/>
          <p:nvPr userDrawn="1"/>
        </p:nvSpPr>
        <p:spPr>
          <a:xfrm>
            <a:off x="0" y="1546980"/>
            <a:ext cx="3613247" cy="947801"/>
          </a:xfrm>
          <a:prstGeom prst="rect">
            <a:avLst/>
          </a:prstGeom>
          <a:solidFill>
            <a:srgbClr val="AF328A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9EA453D-6C38-4ED3-AB54-BAD2C0AB674E}"/>
              </a:ext>
            </a:extLst>
          </p:cNvPr>
          <p:cNvSpPr txBox="1"/>
          <p:nvPr userDrawn="1"/>
        </p:nvSpPr>
        <p:spPr>
          <a:xfrm>
            <a:off x="898092" y="1682326"/>
            <a:ext cx="252193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>
                <a:solidFill>
                  <a:srgbClr val="AF328A"/>
                </a:solidFill>
                <a:latin typeface="Trebuchet MS" panose="020B0703020202090204" pitchFamily="34" charset="0"/>
              </a:rPr>
              <a:t>AMERICAS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7D81CEA-A22F-4128-86A8-BB42206AA7F1}"/>
              </a:ext>
            </a:extLst>
          </p:cNvPr>
          <p:cNvSpPr/>
          <p:nvPr userDrawn="1"/>
        </p:nvSpPr>
        <p:spPr>
          <a:xfrm>
            <a:off x="509993" y="1703754"/>
            <a:ext cx="295397" cy="295397"/>
          </a:xfrm>
          <a:prstGeom prst="ellipse">
            <a:avLst/>
          </a:prstGeom>
          <a:solidFill>
            <a:srgbClr val="AF32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rebuchet MS" panose="020B070302020209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357B749-2D63-443D-8ABD-734FE0CD829C}"/>
              </a:ext>
            </a:extLst>
          </p:cNvPr>
          <p:cNvSpPr txBox="1"/>
          <p:nvPr userDrawn="1"/>
        </p:nvSpPr>
        <p:spPr>
          <a:xfrm>
            <a:off x="898092" y="2660376"/>
            <a:ext cx="252193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>
                <a:solidFill>
                  <a:srgbClr val="EA7926"/>
                </a:solidFill>
                <a:latin typeface="Trebuchet MS" panose="020B0703020202090204" pitchFamily="34" charset="0"/>
              </a:rPr>
              <a:t>ASIA PACIFIC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0CD9283-714E-4C25-9429-CA215788F507}"/>
              </a:ext>
            </a:extLst>
          </p:cNvPr>
          <p:cNvSpPr/>
          <p:nvPr userDrawn="1"/>
        </p:nvSpPr>
        <p:spPr>
          <a:xfrm>
            <a:off x="509993" y="2681319"/>
            <a:ext cx="295397" cy="295397"/>
          </a:xfrm>
          <a:prstGeom prst="ellipse">
            <a:avLst/>
          </a:prstGeom>
          <a:solidFill>
            <a:srgbClr val="EA79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rebuchet MS" panose="020B070302020209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A359BB3-4CA5-4D40-A264-82A27869B857}"/>
              </a:ext>
            </a:extLst>
          </p:cNvPr>
          <p:cNvSpPr txBox="1"/>
          <p:nvPr userDrawn="1"/>
        </p:nvSpPr>
        <p:spPr>
          <a:xfrm>
            <a:off x="898092" y="3638427"/>
            <a:ext cx="252193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>
                <a:solidFill>
                  <a:schemeClr val="accent3"/>
                </a:solidFill>
                <a:latin typeface="Trebuchet MS" panose="020B0703020202090204" pitchFamily="34" charset="0"/>
              </a:rPr>
              <a:t>EUROPE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D0C85BF4-C87F-4E2E-97D6-19A52E4A41DB}"/>
              </a:ext>
            </a:extLst>
          </p:cNvPr>
          <p:cNvSpPr/>
          <p:nvPr userDrawn="1"/>
        </p:nvSpPr>
        <p:spPr>
          <a:xfrm>
            <a:off x="509993" y="3658884"/>
            <a:ext cx="295397" cy="29539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rebuchet MS" panose="020B070302020209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61E4995-8F36-469B-8CBF-6EC7389E4642}"/>
              </a:ext>
            </a:extLst>
          </p:cNvPr>
          <p:cNvSpPr txBox="1"/>
          <p:nvPr userDrawn="1"/>
        </p:nvSpPr>
        <p:spPr>
          <a:xfrm>
            <a:off x="898092" y="4616476"/>
            <a:ext cx="252193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>
                <a:solidFill>
                  <a:srgbClr val="3D86C6"/>
                </a:solidFill>
                <a:latin typeface="Trebuchet MS" panose="020B0703020202090204" pitchFamily="34" charset="0"/>
              </a:rPr>
              <a:t>INDIA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001550DB-D1CD-490F-9549-3B46A9ADB697}"/>
              </a:ext>
            </a:extLst>
          </p:cNvPr>
          <p:cNvSpPr/>
          <p:nvPr userDrawn="1"/>
        </p:nvSpPr>
        <p:spPr>
          <a:xfrm>
            <a:off x="509993" y="4636449"/>
            <a:ext cx="295397" cy="295397"/>
          </a:xfrm>
          <a:prstGeom prst="ellipse">
            <a:avLst/>
          </a:prstGeom>
          <a:solidFill>
            <a:srgbClr val="3D86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rebuchet MS" panose="020B0703020202090204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503E494-6B87-4CBC-B468-09381C862C12}"/>
              </a:ext>
            </a:extLst>
          </p:cNvPr>
          <p:cNvSpPr/>
          <p:nvPr userDrawn="1"/>
        </p:nvSpPr>
        <p:spPr>
          <a:xfrm>
            <a:off x="0" y="5459179"/>
            <a:ext cx="3613247" cy="947801"/>
          </a:xfrm>
          <a:prstGeom prst="rect">
            <a:avLst/>
          </a:prstGeom>
          <a:solidFill>
            <a:srgbClr val="09BDDD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F3DC8FF-E414-476F-B574-D626ABBA6031}"/>
              </a:ext>
            </a:extLst>
          </p:cNvPr>
          <p:cNvSpPr txBox="1"/>
          <p:nvPr userDrawn="1"/>
        </p:nvSpPr>
        <p:spPr>
          <a:xfrm>
            <a:off x="898092" y="5594525"/>
            <a:ext cx="252193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>
                <a:solidFill>
                  <a:srgbClr val="09BDDD"/>
                </a:solidFill>
                <a:latin typeface="Trebuchet MS" panose="020B0703020202090204" pitchFamily="34" charset="0"/>
              </a:rPr>
              <a:t>MIDDLE EAST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E638F871-8FFD-4564-9103-CFACE6E36300}"/>
              </a:ext>
            </a:extLst>
          </p:cNvPr>
          <p:cNvSpPr/>
          <p:nvPr userDrawn="1"/>
        </p:nvSpPr>
        <p:spPr>
          <a:xfrm>
            <a:off x="509993" y="5614014"/>
            <a:ext cx="295397" cy="295397"/>
          </a:xfrm>
          <a:prstGeom prst="ellipse">
            <a:avLst/>
          </a:prstGeom>
          <a:solidFill>
            <a:srgbClr val="09B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rebuchet MS" panose="020B0703020202090204" pitchFamily="34" charset="0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E43FD84-A1D6-482E-A4C2-9BD2F632473C}"/>
              </a:ext>
            </a:extLst>
          </p:cNvPr>
          <p:cNvSpPr/>
          <p:nvPr userDrawn="1"/>
        </p:nvSpPr>
        <p:spPr>
          <a:xfrm>
            <a:off x="3560524" y="1546980"/>
            <a:ext cx="53958" cy="947800"/>
          </a:xfrm>
          <a:prstGeom prst="rect">
            <a:avLst/>
          </a:prstGeom>
          <a:solidFill>
            <a:srgbClr val="AF32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A9394E4-A736-460E-B885-2898F635A62B}"/>
              </a:ext>
            </a:extLst>
          </p:cNvPr>
          <p:cNvSpPr/>
          <p:nvPr userDrawn="1"/>
        </p:nvSpPr>
        <p:spPr>
          <a:xfrm>
            <a:off x="3560524" y="2524288"/>
            <a:ext cx="53958" cy="947800"/>
          </a:xfrm>
          <a:prstGeom prst="rect">
            <a:avLst/>
          </a:prstGeom>
          <a:solidFill>
            <a:srgbClr val="EA79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80A60C1-2857-4010-B95F-BB9222A9BD9F}"/>
              </a:ext>
            </a:extLst>
          </p:cNvPr>
          <p:cNvSpPr/>
          <p:nvPr userDrawn="1"/>
        </p:nvSpPr>
        <p:spPr>
          <a:xfrm>
            <a:off x="3560524" y="3509933"/>
            <a:ext cx="53958" cy="947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C188A01-E8F8-4B7C-98DF-4A54858EC944}"/>
              </a:ext>
            </a:extLst>
          </p:cNvPr>
          <p:cNvSpPr/>
          <p:nvPr userDrawn="1"/>
        </p:nvSpPr>
        <p:spPr>
          <a:xfrm>
            <a:off x="3560524" y="4480257"/>
            <a:ext cx="53958" cy="947800"/>
          </a:xfrm>
          <a:prstGeom prst="rect">
            <a:avLst/>
          </a:prstGeom>
          <a:solidFill>
            <a:srgbClr val="3D86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15D41BB-C01F-4759-8584-2F3D44AFB6E9}"/>
              </a:ext>
            </a:extLst>
          </p:cNvPr>
          <p:cNvCxnSpPr>
            <a:cxnSpLocks/>
          </p:cNvCxnSpPr>
          <p:nvPr userDrawn="1"/>
        </p:nvCxnSpPr>
        <p:spPr>
          <a:xfrm>
            <a:off x="3614482" y="1546979"/>
            <a:ext cx="0" cy="4860000"/>
          </a:xfrm>
          <a:prstGeom prst="line">
            <a:avLst/>
          </a:prstGeom>
          <a:ln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>
            <a:extLst>
              <a:ext uri="{FF2B5EF4-FFF2-40B4-BE49-F238E27FC236}">
                <a16:creationId xmlns:a16="http://schemas.microsoft.com/office/drawing/2014/main" id="{0F2B05B0-3373-42CC-BE75-E84D92701622}"/>
              </a:ext>
            </a:extLst>
          </p:cNvPr>
          <p:cNvSpPr/>
          <p:nvPr userDrawn="1"/>
        </p:nvSpPr>
        <p:spPr>
          <a:xfrm>
            <a:off x="3560524" y="5458306"/>
            <a:ext cx="53958" cy="947800"/>
          </a:xfrm>
          <a:prstGeom prst="rect">
            <a:avLst/>
          </a:prstGeom>
          <a:solidFill>
            <a:srgbClr val="09B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139F39A-110D-4225-95D4-DB5C3305E134}"/>
              </a:ext>
            </a:extLst>
          </p:cNvPr>
          <p:cNvGrpSpPr/>
          <p:nvPr userDrawn="1"/>
        </p:nvGrpSpPr>
        <p:grpSpPr>
          <a:xfrm>
            <a:off x="5200725" y="1816980"/>
            <a:ext cx="5472249" cy="4320000"/>
            <a:chOff x="3840160" y="1601784"/>
            <a:chExt cx="4568831" cy="3606808"/>
          </a:xfrm>
        </p:grpSpPr>
        <p:sp>
          <p:nvSpPr>
            <p:cNvPr id="28" name="Freeform 5">
              <a:extLst>
                <a:ext uri="{FF2B5EF4-FFF2-40B4-BE49-F238E27FC236}">
                  <a16:creationId xmlns:a16="http://schemas.microsoft.com/office/drawing/2014/main" id="{AC8F24CF-FB61-45AC-A04D-CC87C5CDC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88" y="4286252"/>
              <a:ext cx="209550" cy="257176"/>
            </a:xfrm>
            <a:custGeom>
              <a:avLst/>
              <a:gdLst>
                <a:gd name="T0" fmla="*/ 382 w 384"/>
                <a:gd name="T1" fmla="*/ 22 h 474"/>
                <a:gd name="T2" fmla="*/ 314 w 384"/>
                <a:gd name="T3" fmla="*/ 28 h 474"/>
                <a:gd name="T4" fmla="*/ 264 w 384"/>
                <a:gd name="T5" fmla="*/ 31 h 474"/>
                <a:gd name="T6" fmla="*/ 194 w 384"/>
                <a:gd name="T7" fmla="*/ 31 h 474"/>
                <a:gd name="T8" fmla="*/ 182 w 384"/>
                <a:gd name="T9" fmla="*/ 18 h 474"/>
                <a:gd name="T10" fmla="*/ 71 w 384"/>
                <a:gd name="T11" fmla="*/ 18 h 474"/>
                <a:gd name="T12" fmla="*/ 42 w 384"/>
                <a:gd name="T13" fmla="*/ 9 h 474"/>
                <a:gd name="T14" fmla="*/ 12 w 384"/>
                <a:gd name="T15" fmla="*/ 7 h 474"/>
                <a:gd name="T16" fmla="*/ 0 w 384"/>
                <a:gd name="T17" fmla="*/ 0 h 474"/>
                <a:gd name="T18" fmla="*/ 10 w 384"/>
                <a:gd name="T19" fmla="*/ 47 h 474"/>
                <a:gd name="T20" fmla="*/ 21 w 384"/>
                <a:gd name="T21" fmla="*/ 87 h 474"/>
                <a:gd name="T22" fmla="*/ 39 w 384"/>
                <a:gd name="T23" fmla="*/ 123 h 474"/>
                <a:gd name="T24" fmla="*/ 45 w 384"/>
                <a:gd name="T25" fmla="*/ 184 h 474"/>
                <a:gd name="T26" fmla="*/ 58 w 384"/>
                <a:gd name="T27" fmla="*/ 215 h 474"/>
                <a:gd name="T28" fmla="*/ 60 w 384"/>
                <a:gd name="T29" fmla="*/ 278 h 474"/>
                <a:gd name="T30" fmla="*/ 68 w 384"/>
                <a:gd name="T31" fmla="*/ 313 h 474"/>
                <a:gd name="T32" fmla="*/ 72 w 384"/>
                <a:gd name="T33" fmla="*/ 324 h 474"/>
                <a:gd name="T34" fmla="*/ 86 w 384"/>
                <a:gd name="T35" fmla="*/ 386 h 474"/>
                <a:gd name="T36" fmla="*/ 95 w 384"/>
                <a:gd name="T37" fmla="*/ 430 h 474"/>
                <a:gd name="T38" fmla="*/ 100 w 384"/>
                <a:gd name="T39" fmla="*/ 436 h 474"/>
                <a:gd name="T40" fmla="*/ 126 w 384"/>
                <a:gd name="T41" fmla="*/ 455 h 474"/>
                <a:gd name="T42" fmla="*/ 127 w 384"/>
                <a:gd name="T43" fmla="*/ 453 h 474"/>
                <a:gd name="T44" fmla="*/ 145 w 384"/>
                <a:gd name="T45" fmla="*/ 442 h 474"/>
                <a:gd name="T46" fmla="*/ 162 w 384"/>
                <a:gd name="T47" fmla="*/ 468 h 474"/>
                <a:gd name="T48" fmla="*/ 203 w 384"/>
                <a:gd name="T49" fmla="*/ 467 h 474"/>
                <a:gd name="T50" fmla="*/ 224 w 384"/>
                <a:gd name="T51" fmla="*/ 443 h 474"/>
                <a:gd name="T52" fmla="*/ 224 w 384"/>
                <a:gd name="T53" fmla="*/ 197 h 474"/>
                <a:gd name="T54" fmla="*/ 256 w 384"/>
                <a:gd name="T55" fmla="*/ 182 h 474"/>
                <a:gd name="T56" fmla="*/ 256 w 384"/>
                <a:gd name="T57" fmla="*/ 54 h 474"/>
                <a:gd name="T58" fmla="*/ 287 w 384"/>
                <a:gd name="T59" fmla="*/ 50 h 474"/>
                <a:gd name="T60" fmla="*/ 323 w 384"/>
                <a:gd name="T61" fmla="*/ 38 h 474"/>
                <a:gd name="T62" fmla="*/ 340 w 384"/>
                <a:gd name="T63" fmla="*/ 52 h 474"/>
                <a:gd name="T64" fmla="*/ 363 w 384"/>
                <a:gd name="T65" fmla="*/ 35 h 474"/>
                <a:gd name="T66" fmla="*/ 384 w 384"/>
                <a:gd name="T67" fmla="*/ 31 h 474"/>
                <a:gd name="T68" fmla="*/ 382 w 384"/>
                <a:gd name="T69" fmla="*/ 22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4" h="474">
                  <a:moveTo>
                    <a:pt x="382" y="22"/>
                  </a:moveTo>
                  <a:cubicBezTo>
                    <a:pt x="382" y="13"/>
                    <a:pt x="324" y="24"/>
                    <a:pt x="314" y="28"/>
                  </a:cubicBezTo>
                  <a:cubicBezTo>
                    <a:pt x="305" y="31"/>
                    <a:pt x="274" y="37"/>
                    <a:pt x="264" y="31"/>
                  </a:cubicBezTo>
                  <a:cubicBezTo>
                    <a:pt x="255" y="26"/>
                    <a:pt x="194" y="31"/>
                    <a:pt x="194" y="31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82" y="18"/>
                    <a:pt x="83" y="18"/>
                    <a:pt x="71" y="18"/>
                  </a:cubicBezTo>
                  <a:cubicBezTo>
                    <a:pt x="60" y="18"/>
                    <a:pt x="52" y="16"/>
                    <a:pt x="42" y="9"/>
                  </a:cubicBezTo>
                  <a:cubicBezTo>
                    <a:pt x="33" y="2"/>
                    <a:pt x="23" y="2"/>
                    <a:pt x="12" y="7"/>
                  </a:cubicBezTo>
                  <a:cubicBezTo>
                    <a:pt x="2" y="12"/>
                    <a:pt x="4" y="2"/>
                    <a:pt x="0" y="0"/>
                  </a:cubicBezTo>
                  <a:cubicBezTo>
                    <a:pt x="3" y="16"/>
                    <a:pt x="7" y="31"/>
                    <a:pt x="10" y="47"/>
                  </a:cubicBezTo>
                  <a:cubicBezTo>
                    <a:pt x="14" y="60"/>
                    <a:pt x="16" y="74"/>
                    <a:pt x="21" y="87"/>
                  </a:cubicBezTo>
                  <a:cubicBezTo>
                    <a:pt x="26" y="100"/>
                    <a:pt x="34" y="111"/>
                    <a:pt x="39" y="123"/>
                  </a:cubicBezTo>
                  <a:cubicBezTo>
                    <a:pt x="48" y="143"/>
                    <a:pt x="46" y="163"/>
                    <a:pt x="45" y="184"/>
                  </a:cubicBezTo>
                  <a:cubicBezTo>
                    <a:pt x="51" y="196"/>
                    <a:pt x="56" y="206"/>
                    <a:pt x="58" y="215"/>
                  </a:cubicBezTo>
                  <a:cubicBezTo>
                    <a:pt x="64" y="235"/>
                    <a:pt x="55" y="265"/>
                    <a:pt x="60" y="278"/>
                  </a:cubicBezTo>
                  <a:cubicBezTo>
                    <a:pt x="63" y="286"/>
                    <a:pt x="66" y="299"/>
                    <a:pt x="68" y="313"/>
                  </a:cubicBezTo>
                  <a:cubicBezTo>
                    <a:pt x="69" y="317"/>
                    <a:pt x="70" y="320"/>
                    <a:pt x="72" y="324"/>
                  </a:cubicBezTo>
                  <a:cubicBezTo>
                    <a:pt x="79" y="345"/>
                    <a:pt x="82" y="364"/>
                    <a:pt x="86" y="386"/>
                  </a:cubicBezTo>
                  <a:cubicBezTo>
                    <a:pt x="88" y="398"/>
                    <a:pt x="89" y="419"/>
                    <a:pt x="95" y="430"/>
                  </a:cubicBezTo>
                  <a:cubicBezTo>
                    <a:pt x="97" y="431"/>
                    <a:pt x="98" y="433"/>
                    <a:pt x="100" y="436"/>
                  </a:cubicBezTo>
                  <a:cubicBezTo>
                    <a:pt x="107" y="443"/>
                    <a:pt x="118" y="447"/>
                    <a:pt x="126" y="455"/>
                  </a:cubicBezTo>
                  <a:cubicBezTo>
                    <a:pt x="127" y="454"/>
                    <a:pt x="127" y="454"/>
                    <a:pt x="127" y="453"/>
                  </a:cubicBezTo>
                  <a:cubicBezTo>
                    <a:pt x="127" y="445"/>
                    <a:pt x="138" y="431"/>
                    <a:pt x="145" y="442"/>
                  </a:cubicBezTo>
                  <a:cubicBezTo>
                    <a:pt x="152" y="453"/>
                    <a:pt x="149" y="468"/>
                    <a:pt x="162" y="468"/>
                  </a:cubicBezTo>
                  <a:cubicBezTo>
                    <a:pt x="175" y="468"/>
                    <a:pt x="199" y="474"/>
                    <a:pt x="203" y="467"/>
                  </a:cubicBezTo>
                  <a:cubicBezTo>
                    <a:pt x="207" y="460"/>
                    <a:pt x="224" y="455"/>
                    <a:pt x="224" y="443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4" y="188"/>
                    <a:pt x="256" y="197"/>
                    <a:pt x="256" y="182"/>
                  </a:cubicBezTo>
                  <a:cubicBezTo>
                    <a:pt x="256" y="168"/>
                    <a:pt x="256" y="54"/>
                    <a:pt x="256" y="54"/>
                  </a:cubicBezTo>
                  <a:cubicBezTo>
                    <a:pt x="256" y="54"/>
                    <a:pt x="280" y="52"/>
                    <a:pt x="287" y="50"/>
                  </a:cubicBezTo>
                  <a:cubicBezTo>
                    <a:pt x="293" y="48"/>
                    <a:pt x="317" y="33"/>
                    <a:pt x="323" y="38"/>
                  </a:cubicBezTo>
                  <a:cubicBezTo>
                    <a:pt x="329" y="42"/>
                    <a:pt x="336" y="58"/>
                    <a:pt x="340" y="52"/>
                  </a:cubicBezTo>
                  <a:cubicBezTo>
                    <a:pt x="344" y="47"/>
                    <a:pt x="353" y="35"/>
                    <a:pt x="363" y="35"/>
                  </a:cubicBezTo>
                  <a:cubicBezTo>
                    <a:pt x="368" y="35"/>
                    <a:pt x="376" y="33"/>
                    <a:pt x="384" y="31"/>
                  </a:cubicBezTo>
                  <a:cubicBezTo>
                    <a:pt x="383" y="27"/>
                    <a:pt x="382" y="24"/>
                    <a:pt x="382" y="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83420B5F-7128-4422-8055-2E70D6F39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2538" y="4257677"/>
              <a:ext cx="139700" cy="141288"/>
            </a:xfrm>
            <a:custGeom>
              <a:avLst/>
              <a:gdLst>
                <a:gd name="T0" fmla="*/ 171 w 258"/>
                <a:gd name="T1" fmla="*/ 12 h 260"/>
                <a:gd name="T2" fmla="*/ 166 w 258"/>
                <a:gd name="T3" fmla="*/ 0 h 260"/>
                <a:gd name="T4" fmla="*/ 139 w 258"/>
                <a:gd name="T5" fmla="*/ 1 h 260"/>
                <a:gd name="T6" fmla="*/ 121 w 258"/>
                <a:gd name="T7" fmla="*/ 20 h 260"/>
                <a:gd name="T8" fmla="*/ 91 w 258"/>
                <a:gd name="T9" fmla="*/ 47 h 260"/>
                <a:gd name="T10" fmla="*/ 58 w 258"/>
                <a:gd name="T11" fmla="*/ 88 h 260"/>
                <a:gd name="T12" fmla="*/ 17 w 258"/>
                <a:gd name="T13" fmla="*/ 81 h 260"/>
                <a:gd name="T14" fmla="*/ 0 w 258"/>
                <a:gd name="T15" fmla="*/ 84 h 260"/>
                <a:gd name="T16" fmla="*/ 19 w 258"/>
                <a:gd name="T17" fmla="*/ 105 h 260"/>
                <a:gd name="T18" fmla="*/ 36 w 258"/>
                <a:gd name="T19" fmla="*/ 150 h 260"/>
                <a:gd name="T20" fmla="*/ 69 w 258"/>
                <a:gd name="T21" fmla="*/ 176 h 260"/>
                <a:gd name="T22" fmla="*/ 81 w 258"/>
                <a:gd name="T23" fmla="*/ 204 h 260"/>
                <a:gd name="T24" fmla="*/ 104 w 258"/>
                <a:gd name="T25" fmla="*/ 230 h 260"/>
                <a:gd name="T26" fmla="*/ 127 w 258"/>
                <a:gd name="T27" fmla="*/ 246 h 260"/>
                <a:gd name="T28" fmla="*/ 157 w 258"/>
                <a:gd name="T29" fmla="*/ 252 h 260"/>
                <a:gd name="T30" fmla="*/ 194 w 258"/>
                <a:gd name="T31" fmla="*/ 260 h 260"/>
                <a:gd name="T32" fmla="*/ 227 w 258"/>
                <a:gd name="T33" fmla="*/ 223 h 260"/>
                <a:gd name="T34" fmla="*/ 235 w 258"/>
                <a:gd name="T35" fmla="*/ 186 h 260"/>
                <a:gd name="T36" fmla="*/ 252 w 258"/>
                <a:gd name="T37" fmla="*/ 158 h 260"/>
                <a:gd name="T38" fmla="*/ 242 w 258"/>
                <a:gd name="T39" fmla="*/ 130 h 260"/>
                <a:gd name="T40" fmla="*/ 251 w 258"/>
                <a:gd name="T41" fmla="*/ 97 h 260"/>
                <a:gd name="T42" fmla="*/ 249 w 258"/>
                <a:gd name="T43" fmla="*/ 39 h 260"/>
                <a:gd name="T44" fmla="*/ 212 w 258"/>
                <a:gd name="T45" fmla="*/ 24 h 260"/>
                <a:gd name="T46" fmla="*/ 171 w 258"/>
                <a:gd name="T47" fmla="*/ 1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8" h="260">
                  <a:moveTo>
                    <a:pt x="171" y="12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21" y="7"/>
                    <a:pt x="121" y="13"/>
                    <a:pt x="121" y="20"/>
                  </a:cubicBezTo>
                  <a:cubicBezTo>
                    <a:pt x="121" y="27"/>
                    <a:pt x="103" y="42"/>
                    <a:pt x="91" y="47"/>
                  </a:cubicBezTo>
                  <a:cubicBezTo>
                    <a:pt x="79" y="51"/>
                    <a:pt x="65" y="84"/>
                    <a:pt x="58" y="88"/>
                  </a:cubicBezTo>
                  <a:cubicBezTo>
                    <a:pt x="50" y="93"/>
                    <a:pt x="24" y="82"/>
                    <a:pt x="17" y="81"/>
                  </a:cubicBezTo>
                  <a:cubicBezTo>
                    <a:pt x="13" y="80"/>
                    <a:pt x="7" y="82"/>
                    <a:pt x="0" y="84"/>
                  </a:cubicBezTo>
                  <a:cubicBezTo>
                    <a:pt x="5" y="93"/>
                    <a:pt x="15" y="105"/>
                    <a:pt x="19" y="105"/>
                  </a:cubicBezTo>
                  <a:cubicBezTo>
                    <a:pt x="24" y="105"/>
                    <a:pt x="25" y="144"/>
                    <a:pt x="36" y="150"/>
                  </a:cubicBezTo>
                  <a:cubicBezTo>
                    <a:pt x="48" y="155"/>
                    <a:pt x="69" y="168"/>
                    <a:pt x="69" y="176"/>
                  </a:cubicBezTo>
                  <a:cubicBezTo>
                    <a:pt x="69" y="183"/>
                    <a:pt x="81" y="193"/>
                    <a:pt x="81" y="204"/>
                  </a:cubicBezTo>
                  <a:cubicBezTo>
                    <a:pt x="81" y="215"/>
                    <a:pt x="94" y="230"/>
                    <a:pt x="104" y="230"/>
                  </a:cubicBezTo>
                  <a:cubicBezTo>
                    <a:pt x="125" y="229"/>
                    <a:pt x="127" y="239"/>
                    <a:pt x="127" y="246"/>
                  </a:cubicBezTo>
                  <a:cubicBezTo>
                    <a:pt x="127" y="252"/>
                    <a:pt x="154" y="246"/>
                    <a:pt x="157" y="252"/>
                  </a:cubicBezTo>
                  <a:cubicBezTo>
                    <a:pt x="161" y="258"/>
                    <a:pt x="187" y="256"/>
                    <a:pt x="194" y="260"/>
                  </a:cubicBezTo>
                  <a:cubicBezTo>
                    <a:pt x="205" y="248"/>
                    <a:pt x="221" y="231"/>
                    <a:pt x="227" y="223"/>
                  </a:cubicBezTo>
                  <a:cubicBezTo>
                    <a:pt x="235" y="209"/>
                    <a:pt x="228" y="191"/>
                    <a:pt x="235" y="186"/>
                  </a:cubicBezTo>
                  <a:cubicBezTo>
                    <a:pt x="242" y="181"/>
                    <a:pt x="258" y="160"/>
                    <a:pt x="252" y="158"/>
                  </a:cubicBezTo>
                  <a:cubicBezTo>
                    <a:pt x="247" y="156"/>
                    <a:pt x="251" y="140"/>
                    <a:pt x="242" y="130"/>
                  </a:cubicBezTo>
                  <a:cubicBezTo>
                    <a:pt x="234" y="120"/>
                    <a:pt x="252" y="115"/>
                    <a:pt x="251" y="97"/>
                  </a:cubicBezTo>
                  <a:cubicBezTo>
                    <a:pt x="249" y="79"/>
                    <a:pt x="254" y="42"/>
                    <a:pt x="249" y="39"/>
                  </a:cubicBezTo>
                  <a:cubicBezTo>
                    <a:pt x="245" y="35"/>
                    <a:pt x="225" y="34"/>
                    <a:pt x="212" y="24"/>
                  </a:cubicBezTo>
                  <a:cubicBezTo>
                    <a:pt x="199" y="14"/>
                    <a:pt x="171" y="12"/>
                    <a:pt x="171" y="1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" name="Freeform 7">
              <a:extLst>
                <a:ext uri="{FF2B5EF4-FFF2-40B4-BE49-F238E27FC236}">
                  <a16:creationId xmlns:a16="http://schemas.microsoft.com/office/drawing/2014/main" id="{1DC2C315-D477-483D-8E1A-0780FE7EB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5225" y="4303715"/>
              <a:ext cx="157163" cy="195263"/>
            </a:xfrm>
            <a:custGeom>
              <a:avLst/>
              <a:gdLst>
                <a:gd name="T0" fmla="*/ 264 w 287"/>
                <a:gd name="T1" fmla="*/ 146 h 361"/>
                <a:gd name="T2" fmla="*/ 241 w 287"/>
                <a:gd name="T3" fmla="*/ 120 h 361"/>
                <a:gd name="T4" fmla="*/ 229 w 287"/>
                <a:gd name="T5" fmla="*/ 92 h 361"/>
                <a:gd name="T6" fmla="*/ 196 w 287"/>
                <a:gd name="T7" fmla="*/ 66 h 361"/>
                <a:gd name="T8" fmla="*/ 179 w 287"/>
                <a:gd name="T9" fmla="*/ 21 h 361"/>
                <a:gd name="T10" fmla="*/ 160 w 287"/>
                <a:gd name="T11" fmla="*/ 0 h 361"/>
                <a:gd name="T12" fmla="*/ 139 w 287"/>
                <a:gd name="T13" fmla="*/ 4 h 361"/>
                <a:gd name="T14" fmla="*/ 116 w 287"/>
                <a:gd name="T15" fmla="*/ 21 h 361"/>
                <a:gd name="T16" fmla="*/ 99 w 287"/>
                <a:gd name="T17" fmla="*/ 7 h 361"/>
                <a:gd name="T18" fmla="*/ 63 w 287"/>
                <a:gd name="T19" fmla="*/ 19 h 361"/>
                <a:gd name="T20" fmla="*/ 32 w 287"/>
                <a:gd name="T21" fmla="*/ 23 h 361"/>
                <a:gd name="T22" fmla="*/ 32 w 287"/>
                <a:gd name="T23" fmla="*/ 151 h 361"/>
                <a:gd name="T24" fmla="*/ 0 w 287"/>
                <a:gd name="T25" fmla="*/ 166 h 361"/>
                <a:gd name="T26" fmla="*/ 0 w 287"/>
                <a:gd name="T27" fmla="*/ 275 h 361"/>
                <a:gd name="T28" fmla="*/ 15 w 287"/>
                <a:gd name="T29" fmla="*/ 287 h 361"/>
                <a:gd name="T30" fmla="*/ 26 w 287"/>
                <a:gd name="T31" fmla="*/ 329 h 361"/>
                <a:gd name="T32" fmla="*/ 19 w 287"/>
                <a:gd name="T33" fmla="*/ 338 h 361"/>
                <a:gd name="T34" fmla="*/ 25 w 287"/>
                <a:gd name="T35" fmla="*/ 354 h 361"/>
                <a:gd name="T36" fmla="*/ 57 w 287"/>
                <a:gd name="T37" fmla="*/ 352 h 361"/>
                <a:gd name="T38" fmla="*/ 86 w 287"/>
                <a:gd name="T39" fmla="*/ 314 h 361"/>
                <a:gd name="T40" fmla="*/ 108 w 287"/>
                <a:gd name="T41" fmla="*/ 294 h 361"/>
                <a:gd name="T42" fmla="*/ 146 w 287"/>
                <a:gd name="T43" fmla="*/ 308 h 361"/>
                <a:gd name="T44" fmla="*/ 177 w 287"/>
                <a:gd name="T45" fmla="*/ 291 h 361"/>
                <a:gd name="T46" fmla="*/ 189 w 287"/>
                <a:gd name="T47" fmla="*/ 264 h 361"/>
                <a:gd name="T48" fmla="*/ 217 w 287"/>
                <a:gd name="T49" fmla="*/ 241 h 361"/>
                <a:gd name="T50" fmla="*/ 230 w 287"/>
                <a:gd name="T51" fmla="*/ 215 h 361"/>
                <a:gd name="T52" fmla="*/ 256 w 287"/>
                <a:gd name="T53" fmla="*/ 193 h 361"/>
                <a:gd name="T54" fmla="*/ 276 w 287"/>
                <a:gd name="T55" fmla="*/ 180 h 361"/>
                <a:gd name="T56" fmla="*/ 287 w 287"/>
                <a:gd name="T57" fmla="*/ 162 h 361"/>
                <a:gd name="T58" fmla="*/ 287 w 287"/>
                <a:gd name="T59" fmla="*/ 162 h 361"/>
                <a:gd name="T60" fmla="*/ 264 w 287"/>
                <a:gd name="T61" fmla="*/ 146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7" h="361">
                  <a:moveTo>
                    <a:pt x="264" y="146"/>
                  </a:moveTo>
                  <a:cubicBezTo>
                    <a:pt x="254" y="146"/>
                    <a:pt x="241" y="131"/>
                    <a:pt x="241" y="120"/>
                  </a:cubicBezTo>
                  <a:cubicBezTo>
                    <a:pt x="241" y="109"/>
                    <a:pt x="229" y="99"/>
                    <a:pt x="229" y="92"/>
                  </a:cubicBezTo>
                  <a:cubicBezTo>
                    <a:pt x="229" y="84"/>
                    <a:pt x="208" y="71"/>
                    <a:pt x="196" y="66"/>
                  </a:cubicBezTo>
                  <a:cubicBezTo>
                    <a:pt x="185" y="60"/>
                    <a:pt x="184" y="21"/>
                    <a:pt x="179" y="21"/>
                  </a:cubicBezTo>
                  <a:cubicBezTo>
                    <a:pt x="175" y="21"/>
                    <a:pt x="165" y="9"/>
                    <a:pt x="160" y="0"/>
                  </a:cubicBezTo>
                  <a:cubicBezTo>
                    <a:pt x="152" y="2"/>
                    <a:pt x="144" y="4"/>
                    <a:pt x="139" y="4"/>
                  </a:cubicBezTo>
                  <a:cubicBezTo>
                    <a:pt x="129" y="4"/>
                    <a:pt x="120" y="16"/>
                    <a:pt x="116" y="21"/>
                  </a:cubicBezTo>
                  <a:cubicBezTo>
                    <a:pt x="112" y="27"/>
                    <a:pt x="105" y="11"/>
                    <a:pt x="99" y="7"/>
                  </a:cubicBezTo>
                  <a:cubicBezTo>
                    <a:pt x="93" y="2"/>
                    <a:pt x="69" y="17"/>
                    <a:pt x="63" y="19"/>
                  </a:cubicBezTo>
                  <a:cubicBezTo>
                    <a:pt x="56" y="21"/>
                    <a:pt x="32" y="23"/>
                    <a:pt x="32" y="23"/>
                  </a:cubicBezTo>
                  <a:cubicBezTo>
                    <a:pt x="32" y="23"/>
                    <a:pt x="32" y="137"/>
                    <a:pt x="32" y="151"/>
                  </a:cubicBezTo>
                  <a:cubicBezTo>
                    <a:pt x="32" y="166"/>
                    <a:pt x="0" y="157"/>
                    <a:pt x="0" y="166"/>
                  </a:cubicBezTo>
                  <a:cubicBezTo>
                    <a:pt x="0" y="170"/>
                    <a:pt x="0" y="221"/>
                    <a:pt x="0" y="275"/>
                  </a:cubicBezTo>
                  <a:cubicBezTo>
                    <a:pt x="7" y="278"/>
                    <a:pt x="13" y="282"/>
                    <a:pt x="15" y="287"/>
                  </a:cubicBezTo>
                  <a:cubicBezTo>
                    <a:pt x="19" y="298"/>
                    <a:pt x="27" y="322"/>
                    <a:pt x="26" y="329"/>
                  </a:cubicBezTo>
                  <a:cubicBezTo>
                    <a:pt x="24" y="336"/>
                    <a:pt x="19" y="331"/>
                    <a:pt x="19" y="338"/>
                  </a:cubicBezTo>
                  <a:cubicBezTo>
                    <a:pt x="19" y="344"/>
                    <a:pt x="15" y="354"/>
                    <a:pt x="25" y="354"/>
                  </a:cubicBezTo>
                  <a:cubicBezTo>
                    <a:pt x="34" y="354"/>
                    <a:pt x="50" y="361"/>
                    <a:pt x="57" y="352"/>
                  </a:cubicBezTo>
                  <a:cubicBezTo>
                    <a:pt x="64" y="343"/>
                    <a:pt x="85" y="323"/>
                    <a:pt x="86" y="314"/>
                  </a:cubicBezTo>
                  <a:cubicBezTo>
                    <a:pt x="87" y="304"/>
                    <a:pt x="92" y="282"/>
                    <a:pt x="108" y="294"/>
                  </a:cubicBezTo>
                  <a:cubicBezTo>
                    <a:pt x="124" y="306"/>
                    <a:pt x="125" y="308"/>
                    <a:pt x="146" y="308"/>
                  </a:cubicBezTo>
                  <a:cubicBezTo>
                    <a:pt x="167" y="308"/>
                    <a:pt x="173" y="307"/>
                    <a:pt x="177" y="291"/>
                  </a:cubicBezTo>
                  <a:cubicBezTo>
                    <a:pt x="181" y="276"/>
                    <a:pt x="177" y="264"/>
                    <a:pt x="189" y="264"/>
                  </a:cubicBezTo>
                  <a:cubicBezTo>
                    <a:pt x="202" y="264"/>
                    <a:pt x="217" y="251"/>
                    <a:pt x="217" y="241"/>
                  </a:cubicBezTo>
                  <a:cubicBezTo>
                    <a:pt x="217" y="231"/>
                    <a:pt x="222" y="215"/>
                    <a:pt x="230" y="215"/>
                  </a:cubicBezTo>
                  <a:cubicBezTo>
                    <a:pt x="238" y="215"/>
                    <a:pt x="254" y="204"/>
                    <a:pt x="256" y="193"/>
                  </a:cubicBezTo>
                  <a:cubicBezTo>
                    <a:pt x="258" y="182"/>
                    <a:pt x="271" y="187"/>
                    <a:pt x="276" y="180"/>
                  </a:cubicBezTo>
                  <a:cubicBezTo>
                    <a:pt x="278" y="177"/>
                    <a:pt x="283" y="169"/>
                    <a:pt x="287" y="162"/>
                  </a:cubicBezTo>
                  <a:cubicBezTo>
                    <a:pt x="287" y="162"/>
                    <a:pt x="287" y="162"/>
                    <a:pt x="287" y="162"/>
                  </a:cubicBezTo>
                  <a:cubicBezTo>
                    <a:pt x="287" y="155"/>
                    <a:pt x="285" y="145"/>
                    <a:pt x="264" y="14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" name="Freeform 8">
              <a:extLst>
                <a:ext uri="{FF2B5EF4-FFF2-40B4-BE49-F238E27FC236}">
                  <a16:creationId xmlns:a16="http://schemas.microsoft.com/office/drawing/2014/main" id="{EF207BBF-EACC-4E24-B68A-0AF1CC678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6" y="4471990"/>
              <a:ext cx="23813" cy="33338"/>
            </a:xfrm>
            <a:custGeom>
              <a:avLst/>
              <a:gdLst>
                <a:gd name="T0" fmla="*/ 22 w 43"/>
                <a:gd name="T1" fmla="*/ 0 h 62"/>
                <a:gd name="T2" fmla="*/ 0 w 43"/>
                <a:gd name="T3" fmla="*/ 27 h 62"/>
                <a:gd name="T4" fmla="*/ 20 w 43"/>
                <a:gd name="T5" fmla="*/ 62 h 62"/>
                <a:gd name="T6" fmla="*/ 38 w 43"/>
                <a:gd name="T7" fmla="*/ 53 h 62"/>
                <a:gd name="T8" fmla="*/ 43 w 43"/>
                <a:gd name="T9" fmla="*/ 43 h 62"/>
                <a:gd name="T10" fmla="*/ 40 w 43"/>
                <a:gd name="T11" fmla="*/ 11 h 62"/>
                <a:gd name="T12" fmla="*/ 22 w 43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62">
                  <a:moveTo>
                    <a:pt x="22" y="0"/>
                  </a:moveTo>
                  <a:cubicBezTo>
                    <a:pt x="14" y="0"/>
                    <a:pt x="0" y="22"/>
                    <a:pt x="0" y="27"/>
                  </a:cubicBezTo>
                  <a:cubicBezTo>
                    <a:pt x="0" y="31"/>
                    <a:pt x="10" y="61"/>
                    <a:pt x="20" y="62"/>
                  </a:cubicBezTo>
                  <a:cubicBezTo>
                    <a:pt x="30" y="62"/>
                    <a:pt x="37" y="62"/>
                    <a:pt x="38" y="53"/>
                  </a:cubicBezTo>
                  <a:cubicBezTo>
                    <a:pt x="38" y="49"/>
                    <a:pt x="41" y="45"/>
                    <a:pt x="43" y="43"/>
                  </a:cubicBezTo>
                  <a:cubicBezTo>
                    <a:pt x="42" y="36"/>
                    <a:pt x="41" y="20"/>
                    <a:pt x="40" y="11"/>
                  </a:cubicBezTo>
                  <a:cubicBezTo>
                    <a:pt x="34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757560FE-F43C-4B12-AAE4-6C9EFA1ED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876" y="4529140"/>
              <a:ext cx="39688" cy="50800"/>
            </a:xfrm>
            <a:custGeom>
              <a:avLst/>
              <a:gdLst>
                <a:gd name="T0" fmla="*/ 51 w 72"/>
                <a:gd name="T1" fmla="*/ 9 h 91"/>
                <a:gd name="T2" fmla="*/ 19 w 72"/>
                <a:gd name="T3" fmla="*/ 25 h 91"/>
                <a:gd name="T4" fmla="*/ 0 w 72"/>
                <a:gd name="T5" fmla="*/ 58 h 91"/>
                <a:gd name="T6" fmla="*/ 19 w 72"/>
                <a:gd name="T7" fmla="*/ 89 h 91"/>
                <a:gd name="T8" fmla="*/ 32 w 72"/>
                <a:gd name="T9" fmla="*/ 91 h 91"/>
                <a:gd name="T10" fmla="*/ 40 w 72"/>
                <a:gd name="T11" fmla="*/ 71 h 91"/>
                <a:gd name="T12" fmla="*/ 60 w 72"/>
                <a:gd name="T13" fmla="*/ 64 h 91"/>
                <a:gd name="T14" fmla="*/ 72 w 72"/>
                <a:gd name="T15" fmla="*/ 38 h 91"/>
                <a:gd name="T16" fmla="*/ 51 w 72"/>
                <a:gd name="T17" fmla="*/ 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91">
                  <a:moveTo>
                    <a:pt x="51" y="9"/>
                  </a:moveTo>
                  <a:cubicBezTo>
                    <a:pt x="47" y="0"/>
                    <a:pt x="22" y="16"/>
                    <a:pt x="19" y="25"/>
                  </a:cubicBezTo>
                  <a:cubicBezTo>
                    <a:pt x="15" y="33"/>
                    <a:pt x="0" y="58"/>
                    <a:pt x="0" y="58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2" y="91"/>
                    <a:pt x="36" y="80"/>
                    <a:pt x="40" y="71"/>
                  </a:cubicBezTo>
                  <a:cubicBezTo>
                    <a:pt x="43" y="62"/>
                    <a:pt x="60" y="73"/>
                    <a:pt x="60" y="64"/>
                  </a:cubicBezTo>
                  <a:cubicBezTo>
                    <a:pt x="60" y="55"/>
                    <a:pt x="72" y="47"/>
                    <a:pt x="72" y="38"/>
                  </a:cubicBezTo>
                  <a:cubicBezTo>
                    <a:pt x="72" y="29"/>
                    <a:pt x="55" y="18"/>
                    <a:pt x="51" y="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" name="Freeform 10">
              <a:extLst>
                <a:ext uri="{FF2B5EF4-FFF2-40B4-BE49-F238E27FC236}">
                  <a16:creationId xmlns:a16="http://schemas.microsoft.com/office/drawing/2014/main" id="{649281C2-D22D-43C9-930A-8F20F3EF23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2838" y="4391028"/>
              <a:ext cx="273050" cy="287338"/>
            </a:xfrm>
            <a:custGeom>
              <a:avLst/>
              <a:gdLst>
                <a:gd name="T0" fmla="*/ 475 w 504"/>
                <a:gd name="T1" fmla="*/ 244 h 527"/>
                <a:gd name="T2" fmla="*/ 483 w 504"/>
                <a:gd name="T3" fmla="*/ 220 h 527"/>
                <a:gd name="T4" fmla="*/ 504 w 504"/>
                <a:gd name="T5" fmla="*/ 194 h 527"/>
                <a:gd name="T6" fmla="*/ 479 w 504"/>
                <a:gd name="T7" fmla="*/ 192 h 527"/>
                <a:gd name="T8" fmla="*/ 456 w 504"/>
                <a:gd name="T9" fmla="*/ 211 h 527"/>
                <a:gd name="T10" fmla="*/ 458 w 504"/>
                <a:gd name="T11" fmla="*/ 149 h 527"/>
                <a:gd name="T12" fmla="*/ 476 w 504"/>
                <a:gd name="T13" fmla="*/ 153 h 527"/>
                <a:gd name="T14" fmla="*/ 453 w 504"/>
                <a:gd name="T15" fmla="*/ 15 h 527"/>
                <a:gd name="T16" fmla="*/ 385 w 504"/>
                <a:gd name="T17" fmla="*/ 0 h 527"/>
                <a:gd name="T18" fmla="*/ 354 w 504"/>
                <a:gd name="T19" fmla="*/ 31 h 527"/>
                <a:gd name="T20" fmla="*/ 315 w 504"/>
                <a:gd name="T21" fmla="*/ 79 h 527"/>
                <a:gd name="T22" fmla="*/ 275 w 504"/>
                <a:gd name="T23" fmla="*/ 129 h 527"/>
                <a:gd name="T24" fmla="*/ 206 w 504"/>
                <a:gd name="T25" fmla="*/ 132 h 527"/>
                <a:gd name="T26" fmla="*/ 155 w 504"/>
                <a:gd name="T27" fmla="*/ 190 h 527"/>
                <a:gd name="T28" fmla="*/ 117 w 504"/>
                <a:gd name="T29" fmla="*/ 176 h 527"/>
                <a:gd name="T30" fmla="*/ 113 w 504"/>
                <a:gd name="T31" fmla="*/ 125 h 527"/>
                <a:gd name="T32" fmla="*/ 98 w 504"/>
                <a:gd name="T33" fmla="*/ 250 h 527"/>
                <a:gd name="T34" fmla="*/ 36 w 504"/>
                <a:gd name="T35" fmla="*/ 275 h 527"/>
                <a:gd name="T36" fmla="*/ 1 w 504"/>
                <a:gd name="T37" fmla="*/ 260 h 527"/>
                <a:gd name="T38" fmla="*/ 5 w 504"/>
                <a:gd name="T39" fmla="*/ 268 h 527"/>
                <a:gd name="T40" fmla="*/ 23 w 504"/>
                <a:gd name="T41" fmla="*/ 347 h 527"/>
                <a:gd name="T42" fmla="*/ 42 w 504"/>
                <a:gd name="T43" fmla="*/ 397 h 527"/>
                <a:gd name="T44" fmla="*/ 42 w 504"/>
                <a:gd name="T45" fmla="*/ 432 h 527"/>
                <a:gd name="T46" fmla="*/ 49 w 504"/>
                <a:gd name="T47" fmla="*/ 490 h 527"/>
                <a:gd name="T48" fmla="*/ 66 w 504"/>
                <a:gd name="T49" fmla="*/ 504 h 527"/>
                <a:gd name="T50" fmla="*/ 104 w 504"/>
                <a:gd name="T51" fmla="*/ 518 h 527"/>
                <a:gd name="T52" fmla="*/ 154 w 504"/>
                <a:gd name="T53" fmla="*/ 497 h 527"/>
                <a:gd name="T54" fmla="*/ 192 w 504"/>
                <a:gd name="T55" fmla="*/ 489 h 527"/>
                <a:gd name="T56" fmla="*/ 229 w 504"/>
                <a:gd name="T57" fmla="*/ 486 h 527"/>
                <a:gd name="T58" fmla="*/ 235 w 504"/>
                <a:gd name="T59" fmla="*/ 485 h 527"/>
                <a:gd name="T60" fmla="*/ 239 w 504"/>
                <a:gd name="T61" fmla="*/ 483 h 527"/>
                <a:gd name="T62" fmla="*/ 281 w 504"/>
                <a:gd name="T63" fmla="*/ 473 h 527"/>
                <a:gd name="T64" fmla="*/ 286 w 504"/>
                <a:gd name="T65" fmla="*/ 472 h 527"/>
                <a:gd name="T66" fmla="*/ 414 w 504"/>
                <a:gd name="T67" fmla="*/ 341 h 527"/>
                <a:gd name="T68" fmla="*/ 444 w 504"/>
                <a:gd name="T69" fmla="*/ 287 h 527"/>
                <a:gd name="T70" fmla="*/ 444 w 504"/>
                <a:gd name="T71" fmla="*/ 280 h 527"/>
                <a:gd name="T72" fmla="*/ 360 w 504"/>
                <a:gd name="T73" fmla="*/ 326 h 527"/>
                <a:gd name="T74" fmla="*/ 339 w 504"/>
                <a:gd name="T75" fmla="*/ 344 h 527"/>
                <a:gd name="T76" fmla="*/ 339 w 504"/>
                <a:gd name="T77" fmla="*/ 280 h 527"/>
                <a:gd name="T78" fmla="*/ 392 w 504"/>
                <a:gd name="T79" fmla="*/ 29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04" h="527">
                  <a:moveTo>
                    <a:pt x="444" y="280"/>
                  </a:moveTo>
                  <a:cubicBezTo>
                    <a:pt x="443" y="262"/>
                    <a:pt x="458" y="247"/>
                    <a:pt x="475" y="244"/>
                  </a:cubicBezTo>
                  <a:cubicBezTo>
                    <a:pt x="475" y="244"/>
                    <a:pt x="475" y="244"/>
                    <a:pt x="475" y="243"/>
                  </a:cubicBezTo>
                  <a:cubicBezTo>
                    <a:pt x="478" y="236"/>
                    <a:pt x="480" y="228"/>
                    <a:pt x="483" y="220"/>
                  </a:cubicBezTo>
                  <a:cubicBezTo>
                    <a:pt x="486" y="208"/>
                    <a:pt x="494" y="200"/>
                    <a:pt x="503" y="196"/>
                  </a:cubicBezTo>
                  <a:cubicBezTo>
                    <a:pt x="503" y="195"/>
                    <a:pt x="504" y="195"/>
                    <a:pt x="504" y="194"/>
                  </a:cubicBezTo>
                  <a:cubicBezTo>
                    <a:pt x="492" y="194"/>
                    <a:pt x="480" y="196"/>
                    <a:pt x="480" y="196"/>
                  </a:cubicBezTo>
                  <a:cubicBezTo>
                    <a:pt x="480" y="196"/>
                    <a:pt x="479" y="194"/>
                    <a:pt x="479" y="192"/>
                  </a:cubicBezTo>
                  <a:cubicBezTo>
                    <a:pt x="477" y="194"/>
                    <a:pt x="474" y="198"/>
                    <a:pt x="474" y="202"/>
                  </a:cubicBezTo>
                  <a:cubicBezTo>
                    <a:pt x="473" y="211"/>
                    <a:pt x="466" y="211"/>
                    <a:pt x="456" y="211"/>
                  </a:cubicBezTo>
                  <a:cubicBezTo>
                    <a:pt x="446" y="210"/>
                    <a:pt x="436" y="180"/>
                    <a:pt x="436" y="176"/>
                  </a:cubicBezTo>
                  <a:cubicBezTo>
                    <a:pt x="436" y="171"/>
                    <a:pt x="450" y="149"/>
                    <a:pt x="458" y="149"/>
                  </a:cubicBezTo>
                  <a:cubicBezTo>
                    <a:pt x="463" y="149"/>
                    <a:pt x="470" y="155"/>
                    <a:pt x="476" y="160"/>
                  </a:cubicBezTo>
                  <a:cubicBezTo>
                    <a:pt x="476" y="157"/>
                    <a:pt x="476" y="154"/>
                    <a:pt x="476" y="153"/>
                  </a:cubicBezTo>
                  <a:cubicBezTo>
                    <a:pt x="477" y="148"/>
                    <a:pt x="482" y="91"/>
                    <a:pt x="473" y="85"/>
                  </a:cubicBezTo>
                  <a:cubicBezTo>
                    <a:pt x="465" y="79"/>
                    <a:pt x="456" y="21"/>
                    <a:pt x="453" y="15"/>
                  </a:cubicBezTo>
                  <a:cubicBezTo>
                    <a:pt x="450" y="10"/>
                    <a:pt x="419" y="13"/>
                    <a:pt x="415" y="6"/>
                  </a:cubicBezTo>
                  <a:cubicBezTo>
                    <a:pt x="412" y="0"/>
                    <a:pt x="385" y="6"/>
                    <a:pt x="385" y="0"/>
                  </a:cubicBezTo>
                  <a:cubicBezTo>
                    <a:pt x="381" y="7"/>
                    <a:pt x="376" y="15"/>
                    <a:pt x="374" y="18"/>
                  </a:cubicBezTo>
                  <a:cubicBezTo>
                    <a:pt x="369" y="25"/>
                    <a:pt x="356" y="20"/>
                    <a:pt x="354" y="31"/>
                  </a:cubicBezTo>
                  <a:cubicBezTo>
                    <a:pt x="352" y="42"/>
                    <a:pt x="336" y="53"/>
                    <a:pt x="328" y="53"/>
                  </a:cubicBezTo>
                  <a:cubicBezTo>
                    <a:pt x="320" y="53"/>
                    <a:pt x="315" y="69"/>
                    <a:pt x="315" y="79"/>
                  </a:cubicBezTo>
                  <a:cubicBezTo>
                    <a:pt x="315" y="89"/>
                    <a:pt x="300" y="102"/>
                    <a:pt x="287" y="102"/>
                  </a:cubicBezTo>
                  <a:cubicBezTo>
                    <a:pt x="275" y="102"/>
                    <a:pt x="279" y="114"/>
                    <a:pt x="275" y="129"/>
                  </a:cubicBezTo>
                  <a:cubicBezTo>
                    <a:pt x="271" y="145"/>
                    <a:pt x="265" y="146"/>
                    <a:pt x="244" y="146"/>
                  </a:cubicBezTo>
                  <a:cubicBezTo>
                    <a:pt x="223" y="146"/>
                    <a:pt x="222" y="144"/>
                    <a:pt x="206" y="132"/>
                  </a:cubicBezTo>
                  <a:cubicBezTo>
                    <a:pt x="190" y="120"/>
                    <a:pt x="185" y="142"/>
                    <a:pt x="184" y="152"/>
                  </a:cubicBezTo>
                  <a:cubicBezTo>
                    <a:pt x="183" y="161"/>
                    <a:pt x="162" y="181"/>
                    <a:pt x="155" y="190"/>
                  </a:cubicBezTo>
                  <a:cubicBezTo>
                    <a:pt x="148" y="199"/>
                    <a:pt x="132" y="192"/>
                    <a:pt x="123" y="192"/>
                  </a:cubicBezTo>
                  <a:cubicBezTo>
                    <a:pt x="113" y="192"/>
                    <a:pt x="117" y="182"/>
                    <a:pt x="117" y="176"/>
                  </a:cubicBezTo>
                  <a:cubicBezTo>
                    <a:pt x="117" y="169"/>
                    <a:pt x="122" y="174"/>
                    <a:pt x="124" y="167"/>
                  </a:cubicBezTo>
                  <a:cubicBezTo>
                    <a:pt x="125" y="160"/>
                    <a:pt x="117" y="136"/>
                    <a:pt x="113" y="125"/>
                  </a:cubicBezTo>
                  <a:cubicBezTo>
                    <a:pt x="111" y="120"/>
                    <a:pt x="105" y="116"/>
                    <a:pt x="98" y="113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8" y="262"/>
                    <a:pt x="81" y="267"/>
                    <a:pt x="77" y="274"/>
                  </a:cubicBezTo>
                  <a:cubicBezTo>
                    <a:pt x="73" y="281"/>
                    <a:pt x="49" y="275"/>
                    <a:pt x="36" y="275"/>
                  </a:cubicBezTo>
                  <a:cubicBezTo>
                    <a:pt x="23" y="275"/>
                    <a:pt x="26" y="260"/>
                    <a:pt x="19" y="249"/>
                  </a:cubicBezTo>
                  <a:cubicBezTo>
                    <a:pt x="12" y="238"/>
                    <a:pt x="1" y="252"/>
                    <a:pt x="1" y="260"/>
                  </a:cubicBezTo>
                  <a:cubicBezTo>
                    <a:pt x="1" y="261"/>
                    <a:pt x="1" y="261"/>
                    <a:pt x="0" y="262"/>
                  </a:cubicBezTo>
                  <a:cubicBezTo>
                    <a:pt x="2" y="264"/>
                    <a:pt x="4" y="266"/>
                    <a:pt x="5" y="268"/>
                  </a:cubicBezTo>
                  <a:cubicBezTo>
                    <a:pt x="10" y="277"/>
                    <a:pt x="10" y="297"/>
                    <a:pt x="16" y="304"/>
                  </a:cubicBezTo>
                  <a:cubicBezTo>
                    <a:pt x="26" y="315"/>
                    <a:pt x="29" y="334"/>
                    <a:pt x="23" y="347"/>
                  </a:cubicBezTo>
                  <a:cubicBezTo>
                    <a:pt x="23" y="350"/>
                    <a:pt x="24" y="353"/>
                    <a:pt x="24" y="356"/>
                  </a:cubicBezTo>
                  <a:cubicBezTo>
                    <a:pt x="31" y="373"/>
                    <a:pt x="39" y="387"/>
                    <a:pt x="42" y="397"/>
                  </a:cubicBezTo>
                  <a:cubicBezTo>
                    <a:pt x="47" y="414"/>
                    <a:pt x="52" y="430"/>
                    <a:pt x="42" y="432"/>
                  </a:cubicBezTo>
                  <a:cubicBezTo>
                    <a:pt x="42" y="432"/>
                    <a:pt x="42" y="432"/>
                    <a:pt x="42" y="432"/>
                  </a:cubicBezTo>
                  <a:cubicBezTo>
                    <a:pt x="48" y="447"/>
                    <a:pt x="51" y="462"/>
                    <a:pt x="51" y="478"/>
                  </a:cubicBezTo>
                  <a:cubicBezTo>
                    <a:pt x="51" y="483"/>
                    <a:pt x="50" y="487"/>
                    <a:pt x="49" y="490"/>
                  </a:cubicBezTo>
                  <a:cubicBezTo>
                    <a:pt x="49" y="492"/>
                    <a:pt x="51" y="494"/>
                    <a:pt x="53" y="494"/>
                  </a:cubicBezTo>
                  <a:cubicBezTo>
                    <a:pt x="62" y="496"/>
                    <a:pt x="59" y="503"/>
                    <a:pt x="66" y="504"/>
                  </a:cubicBezTo>
                  <a:cubicBezTo>
                    <a:pt x="74" y="504"/>
                    <a:pt x="79" y="512"/>
                    <a:pt x="84" y="520"/>
                  </a:cubicBezTo>
                  <a:cubicBezTo>
                    <a:pt x="88" y="527"/>
                    <a:pt x="99" y="527"/>
                    <a:pt x="104" y="518"/>
                  </a:cubicBezTo>
                  <a:cubicBezTo>
                    <a:pt x="109" y="510"/>
                    <a:pt x="123" y="507"/>
                    <a:pt x="138" y="507"/>
                  </a:cubicBezTo>
                  <a:cubicBezTo>
                    <a:pt x="142" y="502"/>
                    <a:pt x="148" y="498"/>
                    <a:pt x="154" y="497"/>
                  </a:cubicBezTo>
                  <a:cubicBezTo>
                    <a:pt x="159" y="495"/>
                    <a:pt x="164" y="494"/>
                    <a:pt x="169" y="493"/>
                  </a:cubicBezTo>
                  <a:cubicBezTo>
                    <a:pt x="176" y="488"/>
                    <a:pt x="184" y="487"/>
                    <a:pt x="192" y="489"/>
                  </a:cubicBezTo>
                  <a:cubicBezTo>
                    <a:pt x="199" y="488"/>
                    <a:pt x="207" y="488"/>
                    <a:pt x="213" y="490"/>
                  </a:cubicBezTo>
                  <a:cubicBezTo>
                    <a:pt x="218" y="487"/>
                    <a:pt x="223" y="486"/>
                    <a:pt x="229" y="486"/>
                  </a:cubicBezTo>
                  <a:cubicBezTo>
                    <a:pt x="230" y="486"/>
                    <a:pt x="232" y="485"/>
                    <a:pt x="233" y="485"/>
                  </a:cubicBezTo>
                  <a:cubicBezTo>
                    <a:pt x="234" y="485"/>
                    <a:pt x="234" y="485"/>
                    <a:pt x="235" y="485"/>
                  </a:cubicBezTo>
                  <a:cubicBezTo>
                    <a:pt x="236" y="484"/>
                    <a:pt x="237" y="484"/>
                    <a:pt x="238" y="483"/>
                  </a:cubicBezTo>
                  <a:cubicBezTo>
                    <a:pt x="238" y="483"/>
                    <a:pt x="239" y="483"/>
                    <a:pt x="239" y="483"/>
                  </a:cubicBezTo>
                  <a:cubicBezTo>
                    <a:pt x="240" y="482"/>
                    <a:pt x="241" y="480"/>
                    <a:pt x="241" y="479"/>
                  </a:cubicBezTo>
                  <a:cubicBezTo>
                    <a:pt x="251" y="467"/>
                    <a:pt x="268" y="466"/>
                    <a:pt x="281" y="473"/>
                  </a:cubicBezTo>
                  <a:cubicBezTo>
                    <a:pt x="283" y="473"/>
                    <a:pt x="284" y="472"/>
                    <a:pt x="286" y="472"/>
                  </a:cubicBezTo>
                  <a:cubicBezTo>
                    <a:pt x="286" y="472"/>
                    <a:pt x="286" y="472"/>
                    <a:pt x="286" y="472"/>
                  </a:cubicBezTo>
                  <a:cubicBezTo>
                    <a:pt x="315" y="446"/>
                    <a:pt x="353" y="440"/>
                    <a:pt x="376" y="408"/>
                  </a:cubicBezTo>
                  <a:cubicBezTo>
                    <a:pt x="391" y="387"/>
                    <a:pt x="402" y="364"/>
                    <a:pt x="414" y="341"/>
                  </a:cubicBezTo>
                  <a:cubicBezTo>
                    <a:pt x="411" y="336"/>
                    <a:pt x="409" y="331"/>
                    <a:pt x="409" y="324"/>
                  </a:cubicBezTo>
                  <a:cubicBezTo>
                    <a:pt x="408" y="306"/>
                    <a:pt x="426" y="285"/>
                    <a:pt x="444" y="287"/>
                  </a:cubicBezTo>
                  <a:cubicBezTo>
                    <a:pt x="444" y="287"/>
                    <a:pt x="445" y="287"/>
                    <a:pt x="445" y="287"/>
                  </a:cubicBezTo>
                  <a:cubicBezTo>
                    <a:pt x="444" y="285"/>
                    <a:pt x="444" y="283"/>
                    <a:pt x="444" y="280"/>
                  </a:cubicBezTo>
                  <a:close/>
                  <a:moveTo>
                    <a:pt x="380" y="319"/>
                  </a:moveTo>
                  <a:cubicBezTo>
                    <a:pt x="380" y="328"/>
                    <a:pt x="363" y="317"/>
                    <a:pt x="360" y="326"/>
                  </a:cubicBezTo>
                  <a:cubicBezTo>
                    <a:pt x="356" y="335"/>
                    <a:pt x="352" y="346"/>
                    <a:pt x="352" y="346"/>
                  </a:cubicBezTo>
                  <a:cubicBezTo>
                    <a:pt x="339" y="344"/>
                    <a:pt x="339" y="344"/>
                    <a:pt x="339" y="344"/>
                  </a:cubicBezTo>
                  <a:cubicBezTo>
                    <a:pt x="320" y="313"/>
                    <a:pt x="320" y="313"/>
                    <a:pt x="320" y="313"/>
                  </a:cubicBezTo>
                  <a:cubicBezTo>
                    <a:pt x="320" y="313"/>
                    <a:pt x="335" y="288"/>
                    <a:pt x="339" y="280"/>
                  </a:cubicBezTo>
                  <a:cubicBezTo>
                    <a:pt x="342" y="271"/>
                    <a:pt x="367" y="255"/>
                    <a:pt x="371" y="264"/>
                  </a:cubicBezTo>
                  <a:cubicBezTo>
                    <a:pt x="375" y="273"/>
                    <a:pt x="392" y="284"/>
                    <a:pt x="392" y="293"/>
                  </a:cubicBezTo>
                  <a:cubicBezTo>
                    <a:pt x="392" y="302"/>
                    <a:pt x="380" y="310"/>
                    <a:pt x="380" y="31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" name="Freeform 11">
              <a:extLst>
                <a:ext uri="{FF2B5EF4-FFF2-40B4-BE49-F238E27FC236}">
                  <a16:creationId xmlns:a16="http://schemas.microsoft.com/office/drawing/2014/main" id="{AB4946F4-B14B-4DDC-8453-5178F901A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4054477"/>
              <a:ext cx="195263" cy="252413"/>
            </a:xfrm>
            <a:custGeom>
              <a:avLst/>
              <a:gdLst>
                <a:gd name="T0" fmla="*/ 350 w 358"/>
                <a:gd name="T1" fmla="*/ 187 h 463"/>
                <a:gd name="T2" fmla="*/ 321 w 358"/>
                <a:gd name="T3" fmla="*/ 190 h 463"/>
                <a:gd name="T4" fmla="*/ 304 w 358"/>
                <a:gd name="T5" fmla="*/ 200 h 463"/>
                <a:gd name="T6" fmla="*/ 304 w 358"/>
                <a:gd name="T7" fmla="*/ 170 h 463"/>
                <a:gd name="T8" fmla="*/ 288 w 358"/>
                <a:gd name="T9" fmla="*/ 140 h 463"/>
                <a:gd name="T10" fmla="*/ 293 w 358"/>
                <a:gd name="T11" fmla="*/ 87 h 463"/>
                <a:gd name="T12" fmla="*/ 287 w 358"/>
                <a:gd name="T13" fmla="*/ 57 h 463"/>
                <a:gd name="T14" fmla="*/ 266 w 358"/>
                <a:gd name="T15" fmla="*/ 53 h 463"/>
                <a:gd name="T16" fmla="*/ 250 w 358"/>
                <a:gd name="T17" fmla="*/ 44 h 463"/>
                <a:gd name="T18" fmla="*/ 224 w 358"/>
                <a:gd name="T19" fmla="*/ 44 h 463"/>
                <a:gd name="T20" fmla="*/ 211 w 358"/>
                <a:gd name="T21" fmla="*/ 77 h 463"/>
                <a:gd name="T22" fmla="*/ 174 w 358"/>
                <a:gd name="T23" fmla="*/ 84 h 463"/>
                <a:gd name="T24" fmla="*/ 147 w 358"/>
                <a:gd name="T25" fmla="*/ 61 h 463"/>
                <a:gd name="T26" fmla="*/ 134 w 358"/>
                <a:gd name="T27" fmla="*/ 33 h 463"/>
                <a:gd name="T28" fmla="*/ 129 w 358"/>
                <a:gd name="T29" fmla="*/ 1 h 463"/>
                <a:gd name="T30" fmla="*/ 24 w 358"/>
                <a:gd name="T31" fmla="*/ 1 h 463"/>
                <a:gd name="T32" fmla="*/ 6 w 358"/>
                <a:gd name="T33" fmla="*/ 13 h 463"/>
                <a:gd name="T34" fmla="*/ 34 w 358"/>
                <a:gd name="T35" fmla="*/ 91 h 463"/>
                <a:gd name="T36" fmla="*/ 29 w 358"/>
                <a:gd name="T37" fmla="*/ 130 h 463"/>
                <a:gd name="T38" fmla="*/ 49 w 358"/>
                <a:gd name="T39" fmla="*/ 208 h 463"/>
                <a:gd name="T40" fmla="*/ 26 w 358"/>
                <a:gd name="T41" fmla="*/ 262 h 463"/>
                <a:gd name="T42" fmla="*/ 17 w 358"/>
                <a:gd name="T43" fmla="*/ 278 h 463"/>
                <a:gd name="T44" fmla="*/ 4 w 358"/>
                <a:gd name="T45" fmla="*/ 392 h 463"/>
                <a:gd name="T46" fmla="*/ 0 w 358"/>
                <a:gd name="T47" fmla="*/ 401 h 463"/>
                <a:gd name="T48" fmla="*/ 2 w 358"/>
                <a:gd name="T49" fmla="*/ 411 h 463"/>
                <a:gd name="T50" fmla="*/ 6 w 358"/>
                <a:gd name="T51" fmla="*/ 426 h 463"/>
                <a:gd name="T52" fmla="*/ 18 w 358"/>
                <a:gd name="T53" fmla="*/ 433 h 463"/>
                <a:gd name="T54" fmla="*/ 48 w 358"/>
                <a:gd name="T55" fmla="*/ 435 h 463"/>
                <a:gd name="T56" fmla="*/ 77 w 358"/>
                <a:gd name="T57" fmla="*/ 444 h 463"/>
                <a:gd name="T58" fmla="*/ 188 w 358"/>
                <a:gd name="T59" fmla="*/ 444 h 463"/>
                <a:gd name="T60" fmla="*/ 200 w 358"/>
                <a:gd name="T61" fmla="*/ 457 h 463"/>
                <a:gd name="T62" fmla="*/ 270 w 358"/>
                <a:gd name="T63" fmla="*/ 457 h 463"/>
                <a:gd name="T64" fmla="*/ 320 w 358"/>
                <a:gd name="T65" fmla="*/ 454 h 463"/>
                <a:gd name="T66" fmla="*/ 329 w 358"/>
                <a:gd name="T67" fmla="*/ 451 h 463"/>
                <a:gd name="T68" fmla="*/ 292 w 358"/>
                <a:gd name="T69" fmla="*/ 393 h 463"/>
                <a:gd name="T70" fmla="*/ 296 w 358"/>
                <a:gd name="T71" fmla="*/ 269 h 463"/>
                <a:gd name="T72" fmla="*/ 343 w 358"/>
                <a:gd name="T73" fmla="*/ 271 h 463"/>
                <a:gd name="T74" fmla="*/ 352 w 358"/>
                <a:gd name="T75" fmla="*/ 261 h 463"/>
                <a:gd name="T76" fmla="*/ 358 w 358"/>
                <a:gd name="T77" fmla="*/ 187 h 463"/>
                <a:gd name="T78" fmla="*/ 350 w 358"/>
                <a:gd name="T79" fmla="*/ 187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8" h="463">
                  <a:moveTo>
                    <a:pt x="350" y="187"/>
                  </a:moveTo>
                  <a:cubicBezTo>
                    <a:pt x="340" y="192"/>
                    <a:pt x="331" y="190"/>
                    <a:pt x="321" y="190"/>
                  </a:cubicBezTo>
                  <a:cubicBezTo>
                    <a:pt x="311" y="190"/>
                    <a:pt x="310" y="202"/>
                    <a:pt x="304" y="200"/>
                  </a:cubicBezTo>
                  <a:cubicBezTo>
                    <a:pt x="298" y="198"/>
                    <a:pt x="303" y="178"/>
                    <a:pt x="304" y="170"/>
                  </a:cubicBezTo>
                  <a:cubicBezTo>
                    <a:pt x="305" y="162"/>
                    <a:pt x="295" y="147"/>
                    <a:pt x="288" y="140"/>
                  </a:cubicBezTo>
                  <a:cubicBezTo>
                    <a:pt x="281" y="134"/>
                    <a:pt x="297" y="92"/>
                    <a:pt x="293" y="87"/>
                  </a:cubicBezTo>
                  <a:cubicBezTo>
                    <a:pt x="288" y="82"/>
                    <a:pt x="287" y="69"/>
                    <a:pt x="287" y="57"/>
                  </a:cubicBezTo>
                  <a:cubicBezTo>
                    <a:pt x="287" y="46"/>
                    <a:pt x="280" y="53"/>
                    <a:pt x="266" y="53"/>
                  </a:cubicBezTo>
                  <a:cubicBezTo>
                    <a:pt x="251" y="53"/>
                    <a:pt x="250" y="44"/>
                    <a:pt x="250" y="44"/>
                  </a:cubicBezTo>
                  <a:cubicBezTo>
                    <a:pt x="250" y="44"/>
                    <a:pt x="233" y="39"/>
                    <a:pt x="224" y="44"/>
                  </a:cubicBezTo>
                  <a:cubicBezTo>
                    <a:pt x="216" y="49"/>
                    <a:pt x="217" y="79"/>
                    <a:pt x="211" y="77"/>
                  </a:cubicBezTo>
                  <a:cubicBezTo>
                    <a:pt x="206" y="76"/>
                    <a:pt x="188" y="79"/>
                    <a:pt x="174" y="84"/>
                  </a:cubicBezTo>
                  <a:cubicBezTo>
                    <a:pt x="160" y="89"/>
                    <a:pt x="154" y="81"/>
                    <a:pt x="147" y="61"/>
                  </a:cubicBezTo>
                  <a:cubicBezTo>
                    <a:pt x="140" y="41"/>
                    <a:pt x="131" y="48"/>
                    <a:pt x="134" y="33"/>
                  </a:cubicBezTo>
                  <a:cubicBezTo>
                    <a:pt x="137" y="18"/>
                    <a:pt x="129" y="1"/>
                    <a:pt x="129" y="1"/>
                  </a:cubicBezTo>
                  <a:cubicBezTo>
                    <a:pt x="129" y="1"/>
                    <a:pt x="34" y="0"/>
                    <a:pt x="24" y="1"/>
                  </a:cubicBezTo>
                  <a:cubicBezTo>
                    <a:pt x="20" y="2"/>
                    <a:pt x="13" y="7"/>
                    <a:pt x="6" y="13"/>
                  </a:cubicBezTo>
                  <a:cubicBezTo>
                    <a:pt x="12" y="38"/>
                    <a:pt x="30" y="81"/>
                    <a:pt x="34" y="91"/>
                  </a:cubicBezTo>
                  <a:cubicBezTo>
                    <a:pt x="39" y="101"/>
                    <a:pt x="29" y="110"/>
                    <a:pt x="29" y="130"/>
                  </a:cubicBezTo>
                  <a:cubicBezTo>
                    <a:pt x="29" y="149"/>
                    <a:pt x="47" y="184"/>
                    <a:pt x="49" y="208"/>
                  </a:cubicBezTo>
                  <a:cubicBezTo>
                    <a:pt x="51" y="232"/>
                    <a:pt x="38" y="247"/>
                    <a:pt x="26" y="262"/>
                  </a:cubicBezTo>
                  <a:cubicBezTo>
                    <a:pt x="23" y="266"/>
                    <a:pt x="20" y="272"/>
                    <a:pt x="17" y="278"/>
                  </a:cubicBezTo>
                  <a:cubicBezTo>
                    <a:pt x="23" y="314"/>
                    <a:pt x="18" y="352"/>
                    <a:pt x="4" y="392"/>
                  </a:cubicBezTo>
                  <a:cubicBezTo>
                    <a:pt x="3" y="395"/>
                    <a:pt x="1" y="398"/>
                    <a:pt x="0" y="401"/>
                  </a:cubicBezTo>
                  <a:cubicBezTo>
                    <a:pt x="1" y="405"/>
                    <a:pt x="1" y="408"/>
                    <a:pt x="2" y="411"/>
                  </a:cubicBezTo>
                  <a:cubicBezTo>
                    <a:pt x="3" y="416"/>
                    <a:pt x="4" y="421"/>
                    <a:pt x="6" y="426"/>
                  </a:cubicBezTo>
                  <a:cubicBezTo>
                    <a:pt x="10" y="428"/>
                    <a:pt x="8" y="438"/>
                    <a:pt x="18" y="433"/>
                  </a:cubicBezTo>
                  <a:cubicBezTo>
                    <a:pt x="29" y="428"/>
                    <a:pt x="39" y="428"/>
                    <a:pt x="48" y="435"/>
                  </a:cubicBezTo>
                  <a:cubicBezTo>
                    <a:pt x="58" y="442"/>
                    <a:pt x="66" y="444"/>
                    <a:pt x="77" y="444"/>
                  </a:cubicBezTo>
                  <a:cubicBezTo>
                    <a:pt x="89" y="444"/>
                    <a:pt x="188" y="444"/>
                    <a:pt x="188" y="444"/>
                  </a:cubicBezTo>
                  <a:cubicBezTo>
                    <a:pt x="200" y="457"/>
                    <a:pt x="200" y="457"/>
                    <a:pt x="200" y="457"/>
                  </a:cubicBezTo>
                  <a:cubicBezTo>
                    <a:pt x="200" y="457"/>
                    <a:pt x="261" y="452"/>
                    <a:pt x="270" y="457"/>
                  </a:cubicBezTo>
                  <a:cubicBezTo>
                    <a:pt x="280" y="463"/>
                    <a:pt x="311" y="457"/>
                    <a:pt x="320" y="454"/>
                  </a:cubicBezTo>
                  <a:cubicBezTo>
                    <a:pt x="322" y="453"/>
                    <a:pt x="325" y="452"/>
                    <a:pt x="329" y="451"/>
                  </a:cubicBezTo>
                  <a:cubicBezTo>
                    <a:pt x="292" y="393"/>
                    <a:pt x="292" y="393"/>
                    <a:pt x="292" y="393"/>
                  </a:cubicBezTo>
                  <a:cubicBezTo>
                    <a:pt x="296" y="269"/>
                    <a:pt x="296" y="269"/>
                    <a:pt x="296" y="269"/>
                  </a:cubicBezTo>
                  <a:cubicBezTo>
                    <a:pt x="343" y="271"/>
                    <a:pt x="343" y="271"/>
                    <a:pt x="343" y="271"/>
                  </a:cubicBezTo>
                  <a:cubicBezTo>
                    <a:pt x="352" y="261"/>
                    <a:pt x="352" y="261"/>
                    <a:pt x="352" y="261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6" y="186"/>
                    <a:pt x="353" y="185"/>
                    <a:pt x="350" y="18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" name="Freeform 12">
              <a:extLst>
                <a:ext uri="{FF2B5EF4-FFF2-40B4-BE49-F238E27FC236}">
                  <a16:creationId xmlns:a16="http://schemas.microsoft.com/office/drawing/2014/main" id="{39612545-6683-4EEE-8A7E-F9FDDC9C8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8563" y="4102102"/>
              <a:ext cx="203200" cy="206375"/>
            </a:xfrm>
            <a:custGeom>
              <a:avLst/>
              <a:gdLst>
                <a:gd name="T0" fmla="*/ 285 w 371"/>
                <a:gd name="T1" fmla="*/ 16 h 379"/>
                <a:gd name="T2" fmla="*/ 262 w 371"/>
                <a:gd name="T3" fmla="*/ 0 h 379"/>
                <a:gd name="T4" fmla="*/ 223 w 371"/>
                <a:gd name="T5" fmla="*/ 7 h 379"/>
                <a:gd name="T6" fmla="*/ 215 w 371"/>
                <a:gd name="T7" fmla="*/ 32 h 379"/>
                <a:gd name="T8" fmla="*/ 210 w 371"/>
                <a:gd name="T9" fmla="*/ 52 h 379"/>
                <a:gd name="T10" fmla="*/ 209 w 371"/>
                <a:gd name="T11" fmla="*/ 93 h 379"/>
                <a:gd name="T12" fmla="*/ 202 w 371"/>
                <a:gd name="T13" fmla="*/ 128 h 379"/>
                <a:gd name="T14" fmla="*/ 223 w 371"/>
                <a:gd name="T15" fmla="*/ 158 h 379"/>
                <a:gd name="T16" fmla="*/ 245 w 371"/>
                <a:gd name="T17" fmla="*/ 149 h 379"/>
                <a:gd name="T18" fmla="*/ 249 w 371"/>
                <a:gd name="T19" fmla="*/ 176 h 379"/>
                <a:gd name="T20" fmla="*/ 243 w 371"/>
                <a:gd name="T21" fmla="*/ 192 h 379"/>
                <a:gd name="T22" fmla="*/ 220 w 371"/>
                <a:gd name="T23" fmla="*/ 192 h 379"/>
                <a:gd name="T24" fmla="*/ 208 w 371"/>
                <a:gd name="T25" fmla="*/ 161 h 379"/>
                <a:gd name="T26" fmla="*/ 183 w 371"/>
                <a:gd name="T27" fmla="*/ 154 h 379"/>
                <a:gd name="T28" fmla="*/ 166 w 371"/>
                <a:gd name="T29" fmla="*/ 133 h 379"/>
                <a:gd name="T30" fmla="*/ 155 w 371"/>
                <a:gd name="T31" fmla="*/ 139 h 379"/>
                <a:gd name="T32" fmla="*/ 140 w 371"/>
                <a:gd name="T33" fmla="*/ 144 h 379"/>
                <a:gd name="T34" fmla="*/ 113 w 371"/>
                <a:gd name="T35" fmla="*/ 134 h 379"/>
                <a:gd name="T36" fmla="*/ 103 w 371"/>
                <a:gd name="T37" fmla="*/ 116 h 379"/>
                <a:gd name="T38" fmla="*/ 83 w 371"/>
                <a:gd name="T39" fmla="*/ 118 h 379"/>
                <a:gd name="T40" fmla="*/ 75 w 371"/>
                <a:gd name="T41" fmla="*/ 110 h 379"/>
                <a:gd name="T42" fmla="*/ 66 w 371"/>
                <a:gd name="T43" fmla="*/ 100 h 379"/>
                <a:gd name="T44" fmla="*/ 60 w 371"/>
                <a:gd name="T45" fmla="*/ 174 h 379"/>
                <a:gd name="T46" fmla="*/ 51 w 371"/>
                <a:gd name="T47" fmla="*/ 184 h 379"/>
                <a:gd name="T48" fmla="*/ 4 w 371"/>
                <a:gd name="T49" fmla="*/ 182 h 379"/>
                <a:gd name="T50" fmla="*/ 0 w 371"/>
                <a:gd name="T51" fmla="*/ 306 h 379"/>
                <a:gd name="T52" fmla="*/ 37 w 371"/>
                <a:gd name="T53" fmla="*/ 364 h 379"/>
                <a:gd name="T54" fmla="*/ 96 w 371"/>
                <a:gd name="T55" fmla="*/ 361 h 379"/>
                <a:gd name="T56" fmla="*/ 98 w 371"/>
                <a:gd name="T57" fmla="*/ 370 h 379"/>
                <a:gd name="T58" fmla="*/ 115 w 371"/>
                <a:gd name="T59" fmla="*/ 367 h 379"/>
                <a:gd name="T60" fmla="*/ 156 w 371"/>
                <a:gd name="T61" fmla="*/ 374 h 379"/>
                <a:gd name="T62" fmla="*/ 189 w 371"/>
                <a:gd name="T63" fmla="*/ 333 h 379"/>
                <a:gd name="T64" fmla="*/ 219 w 371"/>
                <a:gd name="T65" fmla="*/ 306 h 379"/>
                <a:gd name="T66" fmla="*/ 237 w 371"/>
                <a:gd name="T67" fmla="*/ 287 h 379"/>
                <a:gd name="T68" fmla="*/ 264 w 371"/>
                <a:gd name="T69" fmla="*/ 286 h 379"/>
                <a:gd name="T70" fmla="*/ 266 w 371"/>
                <a:gd name="T71" fmla="*/ 286 h 379"/>
                <a:gd name="T72" fmla="*/ 259 w 371"/>
                <a:gd name="T73" fmla="*/ 259 h 379"/>
                <a:gd name="T74" fmla="*/ 349 w 371"/>
                <a:gd name="T75" fmla="*/ 221 h 379"/>
                <a:gd name="T76" fmla="*/ 343 w 371"/>
                <a:gd name="T77" fmla="*/ 205 h 379"/>
                <a:gd name="T78" fmla="*/ 348 w 371"/>
                <a:gd name="T79" fmla="*/ 168 h 379"/>
                <a:gd name="T80" fmla="*/ 361 w 371"/>
                <a:gd name="T81" fmla="*/ 159 h 379"/>
                <a:gd name="T82" fmla="*/ 359 w 371"/>
                <a:gd name="T83" fmla="*/ 98 h 379"/>
                <a:gd name="T84" fmla="*/ 371 w 371"/>
                <a:gd name="T85" fmla="*/ 90 h 379"/>
                <a:gd name="T86" fmla="*/ 356 w 371"/>
                <a:gd name="T87" fmla="*/ 50 h 379"/>
                <a:gd name="T88" fmla="*/ 315 w 371"/>
                <a:gd name="T89" fmla="*/ 29 h 379"/>
                <a:gd name="T90" fmla="*/ 285 w 371"/>
                <a:gd name="T91" fmla="*/ 1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1" h="379">
                  <a:moveTo>
                    <a:pt x="285" y="16"/>
                  </a:moveTo>
                  <a:cubicBezTo>
                    <a:pt x="281" y="16"/>
                    <a:pt x="271" y="8"/>
                    <a:pt x="262" y="0"/>
                  </a:cubicBezTo>
                  <a:cubicBezTo>
                    <a:pt x="256" y="8"/>
                    <a:pt x="234" y="7"/>
                    <a:pt x="223" y="7"/>
                  </a:cubicBezTo>
                  <a:cubicBezTo>
                    <a:pt x="212" y="7"/>
                    <a:pt x="222" y="25"/>
                    <a:pt x="215" y="32"/>
                  </a:cubicBezTo>
                  <a:cubicBezTo>
                    <a:pt x="208" y="38"/>
                    <a:pt x="205" y="48"/>
                    <a:pt x="210" y="52"/>
                  </a:cubicBezTo>
                  <a:cubicBezTo>
                    <a:pt x="216" y="55"/>
                    <a:pt x="209" y="83"/>
                    <a:pt x="209" y="93"/>
                  </a:cubicBezTo>
                  <a:cubicBezTo>
                    <a:pt x="209" y="103"/>
                    <a:pt x="198" y="124"/>
                    <a:pt x="202" y="128"/>
                  </a:cubicBezTo>
                  <a:cubicBezTo>
                    <a:pt x="206" y="131"/>
                    <a:pt x="213" y="154"/>
                    <a:pt x="223" y="158"/>
                  </a:cubicBezTo>
                  <a:cubicBezTo>
                    <a:pt x="233" y="161"/>
                    <a:pt x="240" y="149"/>
                    <a:pt x="245" y="149"/>
                  </a:cubicBezTo>
                  <a:cubicBezTo>
                    <a:pt x="249" y="149"/>
                    <a:pt x="249" y="164"/>
                    <a:pt x="249" y="176"/>
                  </a:cubicBezTo>
                  <a:cubicBezTo>
                    <a:pt x="249" y="187"/>
                    <a:pt x="243" y="192"/>
                    <a:pt x="243" y="192"/>
                  </a:cubicBezTo>
                  <a:cubicBezTo>
                    <a:pt x="243" y="192"/>
                    <a:pt x="228" y="199"/>
                    <a:pt x="220" y="192"/>
                  </a:cubicBezTo>
                  <a:cubicBezTo>
                    <a:pt x="213" y="186"/>
                    <a:pt x="208" y="168"/>
                    <a:pt x="208" y="161"/>
                  </a:cubicBezTo>
                  <a:cubicBezTo>
                    <a:pt x="208" y="154"/>
                    <a:pt x="190" y="154"/>
                    <a:pt x="183" y="154"/>
                  </a:cubicBezTo>
                  <a:cubicBezTo>
                    <a:pt x="176" y="154"/>
                    <a:pt x="169" y="139"/>
                    <a:pt x="166" y="133"/>
                  </a:cubicBezTo>
                  <a:cubicBezTo>
                    <a:pt x="163" y="126"/>
                    <a:pt x="155" y="134"/>
                    <a:pt x="155" y="139"/>
                  </a:cubicBezTo>
                  <a:cubicBezTo>
                    <a:pt x="155" y="144"/>
                    <a:pt x="148" y="144"/>
                    <a:pt x="140" y="144"/>
                  </a:cubicBezTo>
                  <a:cubicBezTo>
                    <a:pt x="133" y="144"/>
                    <a:pt x="119" y="131"/>
                    <a:pt x="113" y="134"/>
                  </a:cubicBezTo>
                  <a:cubicBezTo>
                    <a:pt x="108" y="138"/>
                    <a:pt x="102" y="123"/>
                    <a:pt x="103" y="116"/>
                  </a:cubicBezTo>
                  <a:cubicBezTo>
                    <a:pt x="105" y="110"/>
                    <a:pt x="89" y="115"/>
                    <a:pt x="83" y="118"/>
                  </a:cubicBezTo>
                  <a:cubicBezTo>
                    <a:pt x="78" y="121"/>
                    <a:pt x="75" y="110"/>
                    <a:pt x="75" y="110"/>
                  </a:cubicBezTo>
                  <a:cubicBezTo>
                    <a:pt x="75" y="110"/>
                    <a:pt x="72" y="103"/>
                    <a:pt x="66" y="100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37" y="364"/>
                    <a:pt x="37" y="364"/>
                    <a:pt x="37" y="364"/>
                  </a:cubicBezTo>
                  <a:cubicBezTo>
                    <a:pt x="56" y="360"/>
                    <a:pt x="96" y="353"/>
                    <a:pt x="96" y="361"/>
                  </a:cubicBezTo>
                  <a:cubicBezTo>
                    <a:pt x="96" y="363"/>
                    <a:pt x="97" y="366"/>
                    <a:pt x="98" y="370"/>
                  </a:cubicBezTo>
                  <a:cubicBezTo>
                    <a:pt x="105" y="368"/>
                    <a:pt x="111" y="366"/>
                    <a:pt x="115" y="367"/>
                  </a:cubicBezTo>
                  <a:cubicBezTo>
                    <a:pt x="122" y="368"/>
                    <a:pt x="148" y="379"/>
                    <a:pt x="156" y="374"/>
                  </a:cubicBezTo>
                  <a:cubicBezTo>
                    <a:pt x="163" y="370"/>
                    <a:pt x="177" y="337"/>
                    <a:pt x="189" y="333"/>
                  </a:cubicBezTo>
                  <a:cubicBezTo>
                    <a:pt x="201" y="328"/>
                    <a:pt x="219" y="313"/>
                    <a:pt x="219" y="306"/>
                  </a:cubicBezTo>
                  <a:cubicBezTo>
                    <a:pt x="219" y="299"/>
                    <a:pt x="219" y="293"/>
                    <a:pt x="237" y="287"/>
                  </a:cubicBezTo>
                  <a:cubicBezTo>
                    <a:pt x="264" y="286"/>
                    <a:pt x="264" y="286"/>
                    <a:pt x="264" y="286"/>
                  </a:cubicBezTo>
                  <a:cubicBezTo>
                    <a:pt x="266" y="286"/>
                    <a:pt x="266" y="286"/>
                    <a:pt x="266" y="286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59" y="259"/>
                    <a:pt x="344" y="222"/>
                    <a:pt x="349" y="221"/>
                  </a:cubicBezTo>
                  <a:cubicBezTo>
                    <a:pt x="345" y="212"/>
                    <a:pt x="341" y="206"/>
                    <a:pt x="343" y="205"/>
                  </a:cubicBezTo>
                  <a:cubicBezTo>
                    <a:pt x="346" y="203"/>
                    <a:pt x="348" y="176"/>
                    <a:pt x="348" y="168"/>
                  </a:cubicBezTo>
                  <a:cubicBezTo>
                    <a:pt x="348" y="161"/>
                    <a:pt x="368" y="167"/>
                    <a:pt x="361" y="159"/>
                  </a:cubicBezTo>
                  <a:cubicBezTo>
                    <a:pt x="354" y="151"/>
                    <a:pt x="356" y="107"/>
                    <a:pt x="359" y="98"/>
                  </a:cubicBezTo>
                  <a:cubicBezTo>
                    <a:pt x="363" y="88"/>
                    <a:pt x="371" y="98"/>
                    <a:pt x="371" y="90"/>
                  </a:cubicBezTo>
                  <a:cubicBezTo>
                    <a:pt x="371" y="82"/>
                    <a:pt x="361" y="58"/>
                    <a:pt x="356" y="50"/>
                  </a:cubicBezTo>
                  <a:cubicBezTo>
                    <a:pt x="352" y="44"/>
                    <a:pt x="323" y="31"/>
                    <a:pt x="315" y="29"/>
                  </a:cubicBezTo>
                  <a:cubicBezTo>
                    <a:pt x="307" y="27"/>
                    <a:pt x="293" y="16"/>
                    <a:pt x="285" y="1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" name="Freeform 13">
              <a:extLst>
                <a:ext uri="{FF2B5EF4-FFF2-40B4-BE49-F238E27FC236}">
                  <a16:creationId xmlns:a16="http://schemas.microsoft.com/office/drawing/2014/main" id="{53FF5052-2945-4F85-AD38-0A63E3334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3956052"/>
              <a:ext cx="34925" cy="34925"/>
            </a:xfrm>
            <a:custGeom>
              <a:avLst/>
              <a:gdLst>
                <a:gd name="T0" fmla="*/ 52 w 64"/>
                <a:gd name="T1" fmla="*/ 0 h 64"/>
                <a:gd name="T2" fmla="*/ 34 w 64"/>
                <a:gd name="T3" fmla="*/ 7 h 64"/>
                <a:gd name="T4" fmla="*/ 18 w 64"/>
                <a:gd name="T5" fmla="*/ 10 h 64"/>
                <a:gd name="T6" fmla="*/ 14 w 64"/>
                <a:gd name="T7" fmla="*/ 13 h 64"/>
                <a:gd name="T8" fmla="*/ 8 w 64"/>
                <a:gd name="T9" fmla="*/ 37 h 64"/>
                <a:gd name="T10" fmla="*/ 0 w 64"/>
                <a:gd name="T11" fmla="*/ 48 h 64"/>
                <a:gd name="T12" fmla="*/ 7 w 64"/>
                <a:gd name="T13" fmla="*/ 59 h 64"/>
                <a:gd name="T14" fmla="*/ 17 w 64"/>
                <a:gd name="T15" fmla="*/ 60 h 64"/>
                <a:gd name="T16" fmla="*/ 34 w 64"/>
                <a:gd name="T17" fmla="*/ 49 h 64"/>
                <a:gd name="T18" fmla="*/ 62 w 64"/>
                <a:gd name="T19" fmla="*/ 41 h 64"/>
                <a:gd name="T20" fmla="*/ 57 w 64"/>
                <a:gd name="T21" fmla="*/ 16 h 64"/>
                <a:gd name="T22" fmla="*/ 52 w 64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64">
                  <a:moveTo>
                    <a:pt x="52" y="0"/>
                  </a:moveTo>
                  <a:cubicBezTo>
                    <a:pt x="45" y="2"/>
                    <a:pt x="37" y="5"/>
                    <a:pt x="34" y="7"/>
                  </a:cubicBezTo>
                  <a:cubicBezTo>
                    <a:pt x="29" y="9"/>
                    <a:pt x="27" y="11"/>
                    <a:pt x="18" y="10"/>
                  </a:cubicBezTo>
                  <a:cubicBezTo>
                    <a:pt x="17" y="11"/>
                    <a:pt x="16" y="13"/>
                    <a:pt x="14" y="13"/>
                  </a:cubicBezTo>
                  <a:cubicBezTo>
                    <a:pt x="6" y="17"/>
                    <a:pt x="8" y="37"/>
                    <a:pt x="8" y="37"/>
                  </a:cubicBezTo>
                  <a:cubicBezTo>
                    <a:pt x="8" y="37"/>
                    <a:pt x="0" y="38"/>
                    <a:pt x="0" y="48"/>
                  </a:cubicBezTo>
                  <a:cubicBezTo>
                    <a:pt x="0" y="55"/>
                    <a:pt x="4" y="58"/>
                    <a:pt x="7" y="59"/>
                  </a:cubicBezTo>
                  <a:cubicBezTo>
                    <a:pt x="11" y="59"/>
                    <a:pt x="15" y="59"/>
                    <a:pt x="17" y="60"/>
                  </a:cubicBezTo>
                  <a:cubicBezTo>
                    <a:pt x="36" y="64"/>
                    <a:pt x="34" y="49"/>
                    <a:pt x="34" y="49"/>
                  </a:cubicBezTo>
                  <a:cubicBezTo>
                    <a:pt x="34" y="49"/>
                    <a:pt x="60" y="50"/>
                    <a:pt x="62" y="41"/>
                  </a:cubicBezTo>
                  <a:cubicBezTo>
                    <a:pt x="64" y="31"/>
                    <a:pt x="57" y="16"/>
                    <a:pt x="57" y="1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78F762C9-BE5F-4E45-8961-5B6645ED4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0351" y="3684589"/>
              <a:ext cx="177800" cy="280988"/>
            </a:xfrm>
            <a:custGeom>
              <a:avLst/>
              <a:gdLst>
                <a:gd name="T0" fmla="*/ 328 w 328"/>
                <a:gd name="T1" fmla="*/ 6 h 518"/>
                <a:gd name="T2" fmla="*/ 311 w 328"/>
                <a:gd name="T3" fmla="*/ 11 h 518"/>
                <a:gd name="T4" fmla="*/ 239 w 328"/>
                <a:gd name="T5" fmla="*/ 33 h 518"/>
                <a:gd name="T6" fmla="*/ 188 w 328"/>
                <a:gd name="T7" fmla="*/ 47 h 518"/>
                <a:gd name="T8" fmla="*/ 146 w 328"/>
                <a:gd name="T9" fmla="*/ 56 h 518"/>
                <a:gd name="T10" fmla="*/ 92 w 328"/>
                <a:gd name="T11" fmla="*/ 51 h 518"/>
                <a:gd name="T12" fmla="*/ 76 w 328"/>
                <a:gd name="T13" fmla="*/ 30 h 518"/>
                <a:gd name="T14" fmla="*/ 58 w 328"/>
                <a:gd name="T15" fmla="*/ 62 h 518"/>
                <a:gd name="T16" fmla="*/ 78 w 328"/>
                <a:gd name="T17" fmla="*/ 96 h 518"/>
                <a:gd name="T18" fmla="*/ 99 w 328"/>
                <a:gd name="T19" fmla="*/ 118 h 518"/>
                <a:gd name="T20" fmla="*/ 164 w 328"/>
                <a:gd name="T21" fmla="*/ 145 h 518"/>
                <a:gd name="T22" fmla="*/ 208 w 328"/>
                <a:gd name="T23" fmla="*/ 156 h 518"/>
                <a:gd name="T24" fmla="*/ 220 w 328"/>
                <a:gd name="T25" fmla="*/ 165 h 518"/>
                <a:gd name="T26" fmla="*/ 134 w 328"/>
                <a:gd name="T27" fmla="*/ 264 h 518"/>
                <a:gd name="T28" fmla="*/ 98 w 328"/>
                <a:gd name="T29" fmla="*/ 271 h 518"/>
                <a:gd name="T30" fmla="*/ 56 w 328"/>
                <a:gd name="T31" fmla="*/ 297 h 518"/>
                <a:gd name="T32" fmla="*/ 30 w 328"/>
                <a:gd name="T33" fmla="*/ 302 h 518"/>
                <a:gd name="T34" fmla="*/ 15 w 328"/>
                <a:gd name="T35" fmla="*/ 328 h 518"/>
                <a:gd name="T36" fmla="*/ 0 w 328"/>
                <a:gd name="T37" fmla="*/ 355 h 518"/>
                <a:gd name="T38" fmla="*/ 2 w 328"/>
                <a:gd name="T39" fmla="*/ 488 h 518"/>
                <a:gd name="T40" fmla="*/ 18 w 328"/>
                <a:gd name="T41" fmla="*/ 518 h 518"/>
                <a:gd name="T42" fmla="*/ 38 w 328"/>
                <a:gd name="T43" fmla="*/ 491 h 518"/>
                <a:gd name="T44" fmla="*/ 93 w 328"/>
                <a:gd name="T45" fmla="*/ 410 h 518"/>
                <a:gd name="T46" fmla="*/ 118 w 328"/>
                <a:gd name="T47" fmla="*/ 399 h 518"/>
                <a:gd name="T48" fmla="*/ 145 w 328"/>
                <a:gd name="T49" fmla="*/ 380 h 518"/>
                <a:gd name="T50" fmla="*/ 161 w 328"/>
                <a:gd name="T51" fmla="*/ 367 h 518"/>
                <a:gd name="T52" fmla="*/ 162 w 328"/>
                <a:gd name="T53" fmla="*/ 366 h 518"/>
                <a:gd name="T54" fmla="*/ 253 w 328"/>
                <a:gd name="T55" fmla="*/ 200 h 518"/>
                <a:gd name="T56" fmla="*/ 278 w 328"/>
                <a:gd name="T57" fmla="*/ 184 h 518"/>
                <a:gd name="T58" fmla="*/ 279 w 328"/>
                <a:gd name="T59" fmla="*/ 181 h 518"/>
                <a:gd name="T60" fmla="*/ 281 w 328"/>
                <a:gd name="T61" fmla="*/ 172 h 518"/>
                <a:gd name="T62" fmla="*/ 284 w 328"/>
                <a:gd name="T63" fmla="*/ 161 h 518"/>
                <a:gd name="T64" fmla="*/ 284 w 328"/>
                <a:gd name="T65" fmla="*/ 158 h 518"/>
                <a:gd name="T66" fmla="*/ 295 w 328"/>
                <a:gd name="T67" fmla="*/ 96 h 518"/>
                <a:gd name="T68" fmla="*/ 299 w 328"/>
                <a:gd name="T69" fmla="*/ 85 h 518"/>
                <a:gd name="T70" fmla="*/ 301 w 328"/>
                <a:gd name="T71" fmla="*/ 40 h 518"/>
                <a:gd name="T72" fmla="*/ 328 w 328"/>
                <a:gd name="T73" fmla="*/ 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8" h="518">
                  <a:moveTo>
                    <a:pt x="328" y="6"/>
                  </a:moveTo>
                  <a:cubicBezTo>
                    <a:pt x="323" y="0"/>
                    <a:pt x="315" y="2"/>
                    <a:pt x="311" y="11"/>
                  </a:cubicBezTo>
                  <a:cubicBezTo>
                    <a:pt x="306" y="24"/>
                    <a:pt x="265" y="33"/>
                    <a:pt x="239" y="33"/>
                  </a:cubicBezTo>
                  <a:cubicBezTo>
                    <a:pt x="213" y="34"/>
                    <a:pt x="197" y="37"/>
                    <a:pt x="188" y="47"/>
                  </a:cubicBezTo>
                  <a:cubicBezTo>
                    <a:pt x="178" y="58"/>
                    <a:pt x="154" y="44"/>
                    <a:pt x="146" y="56"/>
                  </a:cubicBezTo>
                  <a:cubicBezTo>
                    <a:pt x="137" y="67"/>
                    <a:pt x="103" y="77"/>
                    <a:pt x="92" y="51"/>
                  </a:cubicBezTo>
                  <a:cubicBezTo>
                    <a:pt x="88" y="40"/>
                    <a:pt x="82" y="34"/>
                    <a:pt x="76" y="30"/>
                  </a:cubicBezTo>
                  <a:cubicBezTo>
                    <a:pt x="67" y="41"/>
                    <a:pt x="56" y="57"/>
                    <a:pt x="58" y="62"/>
                  </a:cubicBezTo>
                  <a:cubicBezTo>
                    <a:pt x="61" y="69"/>
                    <a:pt x="72" y="93"/>
                    <a:pt x="78" y="96"/>
                  </a:cubicBezTo>
                  <a:cubicBezTo>
                    <a:pt x="83" y="99"/>
                    <a:pt x="93" y="117"/>
                    <a:pt x="99" y="118"/>
                  </a:cubicBezTo>
                  <a:cubicBezTo>
                    <a:pt x="106" y="120"/>
                    <a:pt x="141" y="134"/>
                    <a:pt x="164" y="145"/>
                  </a:cubicBezTo>
                  <a:cubicBezTo>
                    <a:pt x="187" y="156"/>
                    <a:pt x="201" y="156"/>
                    <a:pt x="208" y="156"/>
                  </a:cubicBezTo>
                  <a:cubicBezTo>
                    <a:pt x="215" y="156"/>
                    <a:pt x="226" y="159"/>
                    <a:pt x="220" y="165"/>
                  </a:cubicBezTo>
                  <a:cubicBezTo>
                    <a:pt x="213" y="170"/>
                    <a:pt x="143" y="252"/>
                    <a:pt x="134" y="264"/>
                  </a:cubicBezTo>
                  <a:cubicBezTo>
                    <a:pt x="125" y="276"/>
                    <a:pt x="119" y="271"/>
                    <a:pt x="98" y="271"/>
                  </a:cubicBezTo>
                  <a:cubicBezTo>
                    <a:pt x="78" y="271"/>
                    <a:pt x="62" y="298"/>
                    <a:pt x="56" y="297"/>
                  </a:cubicBezTo>
                  <a:cubicBezTo>
                    <a:pt x="53" y="297"/>
                    <a:pt x="41" y="299"/>
                    <a:pt x="30" y="302"/>
                  </a:cubicBezTo>
                  <a:cubicBezTo>
                    <a:pt x="15" y="328"/>
                    <a:pt x="15" y="328"/>
                    <a:pt x="15" y="328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2" y="488"/>
                    <a:pt x="2" y="488"/>
                    <a:pt x="2" y="488"/>
                  </a:cubicBezTo>
                  <a:cubicBezTo>
                    <a:pt x="18" y="518"/>
                    <a:pt x="18" y="518"/>
                    <a:pt x="18" y="518"/>
                  </a:cubicBezTo>
                  <a:cubicBezTo>
                    <a:pt x="22" y="511"/>
                    <a:pt x="29" y="501"/>
                    <a:pt x="38" y="491"/>
                  </a:cubicBezTo>
                  <a:cubicBezTo>
                    <a:pt x="55" y="463"/>
                    <a:pt x="71" y="434"/>
                    <a:pt x="93" y="410"/>
                  </a:cubicBezTo>
                  <a:cubicBezTo>
                    <a:pt x="101" y="402"/>
                    <a:pt x="110" y="398"/>
                    <a:pt x="118" y="399"/>
                  </a:cubicBezTo>
                  <a:cubicBezTo>
                    <a:pt x="129" y="390"/>
                    <a:pt x="137" y="385"/>
                    <a:pt x="145" y="380"/>
                  </a:cubicBezTo>
                  <a:cubicBezTo>
                    <a:pt x="149" y="378"/>
                    <a:pt x="155" y="373"/>
                    <a:pt x="161" y="367"/>
                  </a:cubicBezTo>
                  <a:cubicBezTo>
                    <a:pt x="162" y="367"/>
                    <a:pt x="162" y="366"/>
                    <a:pt x="162" y="366"/>
                  </a:cubicBezTo>
                  <a:cubicBezTo>
                    <a:pt x="192" y="310"/>
                    <a:pt x="217" y="252"/>
                    <a:pt x="253" y="200"/>
                  </a:cubicBezTo>
                  <a:cubicBezTo>
                    <a:pt x="259" y="190"/>
                    <a:pt x="268" y="185"/>
                    <a:pt x="278" y="184"/>
                  </a:cubicBezTo>
                  <a:cubicBezTo>
                    <a:pt x="278" y="183"/>
                    <a:pt x="279" y="182"/>
                    <a:pt x="279" y="181"/>
                  </a:cubicBezTo>
                  <a:cubicBezTo>
                    <a:pt x="279" y="178"/>
                    <a:pt x="280" y="175"/>
                    <a:pt x="281" y="172"/>
                  </a:cubicBezTo>
                  <a:cubicBezTo>
                    <a:pt x="282" y="168"/>
                    <a:pt x="283" y="165"/>
                    <a:pt x="284" y="161"/>
                  </a:cubicBezTo>
                  <a:cubicBezTo>
                    <a:pt x="284" y="160"/>
                    <a:pt x="284" y="159"/>
                    <a:pt x="284" y="158"/>
                  </a:cubicBezTo>
                  <a:cubicBezTo>
                    <a:pt x="288" y="137"/>
                    <a:pt x="292" y="117"/>
                    <a:pt x="295" y="96"/>
                  </a:cubicBezTo>
                  <a:cubicBezTo>
                    <a:pt x="296" y="92"/>
                    <a:pt x="297" y="88"/>
                    <a:pt x="299" y="85"/>
                  </a:cubicBezTo>
                  <a:cubicBezTo>
                    <a:pt x="301" y="70"/>
                    <a:pt x="301" y="56"/>
                    <a:pt x="301" y="40"/>
                  </a:cubicBezTo>
                  <a:cubicBezTo>
                    <a:pt x="300" y="20"/>
                    <a:pt x="313" y="8"/>
                    <a:pt x="328" y="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" name="Freeform 15">
              <a:extLst>
                <a:ext uri="{FF2B5EF4-FFF2-40B4-BE49-F238E27FC236}">
                  <a16:creationId xmlns:a16="http://schemas.microsoft.com/office/drawing/2014/main" id="{5C59A271-D1EC-4237-B069-88A12390B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3165475"/>
              <a:ext cx="211138" cy="195263"/>
            </a:xfrm>
            <a:custGeom>
              <a:avLst/>
              <a:gdLst>
                <a:gd name="T0" fmla="*/ 386 w 387"/>
                <a:gd name="T1" fmla="*/ 147 h 357"/>
                <a:gd name="T2" fmla="*/ 374 w 387"/>
                <a:gd name="T3" fmla="*/ 121 h 357"/>
                <a:gd name="T4" fmla="*/ 372 w 387"/>
                <a:gd name="T5" fmla="*/ 87 h 357"/>
                <a:gd name="T6" fmla="*/ 362 w 387"/>
                <a:gd name="T7" fmla="*/ 48 h 357"/>
                <a:gd name="T8" fmla="*/ 357 w 387"/>
                <a:gd name="T9" fmla="*/ 37 h 357"/>
                <a:gd name="T10" fmla="*/ 320 w 387"/>
                <a:gd name="T11" fmla="*/ 27 h 357"/>
                <a:gd name="T12" fmla="*/ 265 w 387"/>
                <a:gd name="T13" fmla="*/ 20 h 357"/>
                <a:gd name="T14" fmla="*/ 236 w 387"/>
                <a:gd name="T15" fmla="*/ 3 h 357"/>
                <a:gd name="T16" fmla="*/ 246 w 387"/>
                <a:gd name="T17" fmla="*/ 28 h 357"/>
                <a:gd name="T18" fmla="*/ 211 w 387"/>
                <a:gd name="T19" fmla="*/ 64 h 357"/>
                <a:gd name="T20" fmla="*/ 209 w 387"/>
                <a:gd name="T21" fmla="*/ 64 h 357"/>
                <a:gd name="T22" fmla="*/ 207 w 387"/>
                <a:gd name="T23" fmla="*/ 67 h 357"/>
                <a:gd name="T24" fmla="*/ 202 w 387"/>
                <a:gd name="T25" fmla="*/ 76 h 357"/>
                <a:gd name="T26" fmla="*/ 186 w 387"/>
                <a:gd name="T27" fmla="*/ 118 h 357"/>
                <a:gd name="T28" fmla="*/ 149 w 387"/>
                <a:gd name="T29" fmla="*/ 176 h 357"/>
                <a:gd name="T30" fmla="*/ 144 w 387"/>
                <a:gd name="T31" fmla="*/ 190 h 357"/>
                <a:gd name="T32" fmla="*/ 123 w 387"/>
                <a:gd name="T33" fmla="*/ 214 h 357"/>
                <a:gd name="T34" fmla="*/ 109 w 387"/>
                <a:gd name="T35" fmla="*/ 237 h 357"/>
                <a:gd name="T36" fmla="*/ 70 w 387"/>
                <a:gd name="T37" fmla="*/ 293 h 357"/>
                <a:gd name="T38" fmla="*/ 23 w 387"/>
                <a:gd name="T39" fmla="*/ 330 h 357"/>
                <a:gd name="T40" fmla="*/ 0 w 387"/>
                <a:gd name="T41" fmla="*/ 343 h 357"/>
                <a:gd name="T42" fmla="*/ 120 w 387"/>
                <a:gd name="T43" fmla="*/ 343 h 357"/>
                <a:gd name="T44" fmla="*/ 143 w 387"/>
                <a:gd name="T45" fmla="*/ 357 h 357"/>
                <a:gd name="T46" fmla="*/ 142 w 387"/>
                <a:gd name="T47" fmla="*/ 306 h 357"/>
                <a:gd name="T48" fmla="*/ 193 w 387"/>
                <a:gd name="T49" fmla="*/ 267 h 357"/>
                <a:gd name="T50" fmla="*/ 214 w 387"/>
                <a:gd name="T51" fmla="*/ 260 h 357"/>
                <a:gd name="T52" fmla="*/ 243 w 387"/>
                <a:gd name="T53" fmla="*/ 253 h 357"/>
                <a:gd name="T54" fmla="*/ 259 w 387"/>
                <a:gd name="T55" fmla="*/ 231 h 357"/>
                <a:gd name="T56" fmla="*/ 283 w 387"/>
                <a:gd name="T57" fmla="*/ 221 h 357"/>
                <a:gd name="T58" fmla="*/ 298 w 387"/>
                <a:gd name="T59" fmla="*/ 210 h 357"/>
                <a:gd name="T60" fmla="*/ 302 w 387"/>
                <a:gd name="T61" fmla="*/ 187 h 357"/>
                <a:gd name="T62" fmla="*/ 313 w 387"/>
                <a:gd name="T63" fmla="*/ 177 h 357"/>
                <a:gd name="T64" fmla="*/ 332 w 387"/>
                <a:gd name="T65" fmla="*/ 164 h 357"/>
                <a:gd name="T66" fmla="*/ 379 w 387"/>
                <a:gd name="T67" fmla="*/ 161 h 357"/>
                <a:gd name="T68" fmla="*/ 386 w 387"/>
                <a:gd name="T69" fmla="*/ 14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7" h="357">
                  <a:moveTo>
                    <a:pt x="386" y="147"/>
                  </a:moveTo>
                  <a:cubicBezTo>
                    <a:pt x="385" y="141"/>
                    <a:pt x="380" y="122"/>
                    <a:pt x="374" y="121"/>
                  </a:cubicBezTo>
                  <a:cubicBezTo>
                    <a:pt x="367" y="120"/>
                    <a:pt x="372" y="102"/>
                    <a:pt x="372" y="87"/>
                  </a:cubicBezTo>
                  <a:cubicBezTo>
                    <a:pt x="372" y="73"/>
                    <a:pt x="370" y="59"/>
                    <a:pt x="362" y="48"/>
                  </a:cubicBezTo>
                  <a:cubicBezTo>
                    <a:pt x="361" y="46"/>
                    <a:pt x="359" y="42"/>
                    <a:pt x="357" y="37"/>
                  </a:cubicBezTo>
                  <a:cubicBezTo>
                    <a:pt x="345" y="37"/>
                    <a:pt x="332" y="27"/>
                    <a:pt x="320" y="27"/>
                  </a:cubicBezTo>
                  <a:cubicBezTo>
                    <a:pt x="303" y="26"/>
                    <a:pt x="277" y="36"/>
                    <a:pt x="265" y="20"/>
                  </a:cubicBezTo>
                  <a:cubicBezTo>
                    <a:pt x="253" y="5"/>
                    <a:pt x="245" y="0"/>
                    <a:pt x="236" y="3"/>
                  </a:cubicBezTo>
                  <a:cubicBezTo>
                    <a:pt x="242" y="9"/>
                    <a:pt x="246" y="18"/>
                    <a:pt x="246" y="28"/>
                  </a:cubicBezTo>
                  <a:cubicBezTo>
                    <a:pt x="246" y="46"/>
                    <a:pt x="230" y="66"/>
                    <a:pt x="211" y="64"/>
                  </a:cubicBezTo>
                  <a:cubicBezTo>
                    <a:pt x="210" y="64"/>
                    <a:pt x="209" y="64"/>
                    <a:pt x="209" y="64"/>
                  </a:cubicBezTo>
                  <a:cubicBezTo>
                    <a:pt x="208" y="65"/>
                    <a:pt x="208" y="66"/>
                    <a:pt x="207" y="67"/>
                  </a:cubicBezTo>
                  <a:cubicBezTo>
                    <a:pt x="205" y="70"/>
                    <a:pt x="204" y="73"/>
                    <a:pt x="202" y="76"/>
                  </a:cubicBezTo>
                  <a:cubicBezTo>
                    <a:pt x="196" y="89"/>
                    <a:pt x="192" y="104"/>
                    <a:pt x="186" y="118"/>
                  </a:cubicBezTo>
                  <a:cubicBezTo>
                    <a:pt x="177" y="141"/>
                    <a:pt x="166" y="162"/>
                    <a:pt x="149" y="176"/>
                  </a:cubicBezTo>
                  <a:cubicBezTo>
                    <a:pt x="148" y="180"/>
                    <a:pt x="147" y="185"/>
                    <a:pt x="144" y="190"/>
                  </a:cubicBezTo>
                  <a:cubicBezTo>
                    <a:pt x="139" y="200"/>
                    <a:pt x="130" y="205"/>
                    <a:pt x="123" y="214"/>
                  </a:cubicBezTo>
                  <a:cubicBezTo>
                    <a:pt x="118" y="221"/>
                    <a:pt x="113" y="229"/>
                    <a:pt x="109" y="237"/>
                  </a:cubicBezTo>
                  <a:cubicBezTo>
                    <a:pt x="108" y="253"/>
                    <a:pt x="84" y="283"/>
                    <a:pt x="70" y="293"/>
                  </a:cubicBezTo>
                  <a:cubicBezTo>
                    <a:pt x="54" y="304"/>
                    <a:pt x="49" y="325"/>
                    <a:pt x="23" y="330"/>
                  </a:cubicBezTo>
                  <a:cubicBezTo>
                    <a:pt x="13" y="332"/>
                    <a:pt x="6" y="337"/>
                    <a:pt x="0" y="343"/>
                  </a:cubicBezTo>
                  <a:cubicBezTo>
                    <a:pt x="120" y="343"/>
                    <a:pt x="120" y="343"/>
                    <a:pt x="120" y="343"/>
                  </a:cubicBezTo>
                  <a:cubicBezTo>
                    <a:pt x="144" y="343"/>
                    <a:pt x="139" y="349"/>
                    <a:pt x="143" y="357"/>
                  </a:cubicBezTo>
                  <a:cubicBezTo>
                    <a:pt x="142" y="333"/>
                    <a:pt x="141" y="309"/>
                    <a:pt x="142" y="306"/>
                  </a:cubicBezTo>
                  <a:cubicBezTo>
                    <a:pt x="143" y="301"/>
                    <a:pt x="186" y="272"/>
                    <a:pt x="193" y="267"/>
                  </a:cubicBezTo>
                  <a:cubicBezTo>
                    <a:pt x="201" y="262"/>
                    <a:pt x="214" y="270"/>
                    <a:pt x="214" y="260"/>
                  </a:cubicBezTo>
                  <a:cubicBezTo>
                    <a:pt x="214" y="250"/>
                    <a:pt x="232" y="255"/>
                    <a:pt x="243" y="253"/>
                  </a:cubicBezTo>
                  <a:cubicBezTo>
                    <a:pt x="253" y="250"/>
                    <a:pt x="259" y="242"/>
                    <a:pt x="259" y="231"/>
                  </a:cubicBezTo>
                  <a:cubicBezTo>
                    <a:pt x="259" y="220"/>
                    <a:pt x="274" y="222"/>
                    <a:pt x="283" y="221"/>
                  </a:cubicBezTo>
                  <a:cubicBezTo>
                    <a:pt x="293" y="220"/>
                    <a:pt x="292" y="210"/>
                    <a:pt x="298" y="210"/>
                  </a:cubicBezTo>
                  <a:cubicBezTo>
                    <a:pt x="304" y="210"/>
                    <a:pt x="301" y="199"/>
                    <a:pt x="302" y="187"/>
                  </a:cubicBezTo>
                  <a:cubicBezTo>
                    <a:pt x="303" y="175"/>
                    <a:pt x="303" y="177"/>
                    <a:pt x="313" y="177"/>
                  </a:cubicBezTo>
                  <a:cubicBezTo>
                    <a:pt x="322" y="177"/>
                    <a:pt x="332" y="171"/>
                    <a:pt x="332" y="164"/>
                  </a:cubicBezTo>
                  <a:cubicBezTo>
                    <a:pt x="332" y="157"/>
                    <a:pt x="373" y="161"/>
                    <a:pt x="379" y="161"/>
                  </a:cubicBezTo>
                  <a:cubicBezTo>
                    <a:pt x="385" y="161"/>
                    <a:pt x="387" y="153"/>
                    <a:pt x="386" y="14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61DC8EE-19E7-4F71-A12D-CA0229F7F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3140075"/>
              <a:ext cx="74613" cy="155575"/>
            </a:xfrm>
            <a:custGeom>
              <a:avLst/>
              <a:gdLst>
                <a:gd name="T0" fmla="*/ 126 w 138"/>
                <a:gd name="T1" fmla="*/ 152 h 286"/>
                <a:gd name="T2" fmla="*/ 112 w 138"/>
                <a:gd name="T3" fmla="*/ 139 h 286"/>
                <a:gd name="T4" fmla="*/ 87 w 138"/>
                <a:gd name="T5" fmla="*/ 127 h 286"/>
                <a:gd name="T6" fmla="*/ 112 w 138"/>
                <a:gd name="T7" fmla="*/ 101 h 286"/>
                <a:gd name="T8" fmla="*/ 113 w 138"/>
                <a:gd name="T9" fmla="*/ 50 h 286"/>
                <a:gd name="T10" fmla="*/ 119 w 138"/>
                <a:gd name="T11" fmla="*/ 18 h 286"/>
                <a:gd name="T12" fmla="*/ 121 w 138"/>
                <a:gd name="T13" fmla="*/ 16 h 286"/>
                <a:gd name="T14" fmla="*/ 61 w 138"/>
                <a:gd name="T15" fmla="*/ 3 h 286"/>
                <a:gd name="T16" fmla="*/ 47 w 138"/>
                <a:gd name="T17" fmla="*/ 0 h 286"/>
                <a:gd name="T18" fmla="*/ 38 w 138"/>
                <a:gd name="T19" fmla="*/ 1 h 286"/>
                <a:gd name="T20" fmla="*/ 38 w 138"/>
                <a:gd name="T21" fmla="*/ 60 h 286"/>
                <a:gd name="T22" fmla="*/ 28 w 138"/>
                <a:gd name="T23" fmla="*/ 99 h 286"/>
                <a:gd name="T24" fmla="*/ 7 w 138"/>
                <a:gd name="T25" fmla="*/ 124 h 286"/>
                <a:gd name="T26" fmla="*/ 21 w 138"/>
                <a:gd name="T27" fmla="*/ 164 h 286"/>
                <a:gd name="T28" fmla="*/ 34 w 138"/>
                <a:gd name="T29" fmla="*/ 188 h 286"/>
                <a:gd name="T30" fmla="*/ 59 w 138"/>
                <a:gd name="T31" fmla="*/ 210 h 286"/>
                <a:gd name="T32" fmla="*/ 74 w 138"/>
                <a:gd name="T33" fmla="*/ 276 h 286"/>
                <a:gd name="T34" fmla="*/ 77 w 138"/>
                <a:gd name="T35" fmla="*/ 286 h 286"/>
                <a:gd name="T36" fmla="*/ 90 w 138"/>
                <a:gd name="T37" fmla="*/ 272 h 286"/>
                <a:gd name="T38" fmla="*/ 96 w 138"/>
                <a:gd name="T39" fmla="*/ 242 h 286"/>
                <a:gd name="T40" fmla="*/ 99 w 138"/>
                <a:gd name="T41" fmla="*/ 226 h 286"/>
                <a:gd name="T42" fmla="*/ 123 w 138"/>
                <a:gd name="T43" fmla="*/ 199 h 286"/>
                <a:gd name="T44" fmla="*/ 137 w 138"/>
                <a:gd name="T45" fmla="*/ 187 h 286"/>
                <a:gd name="T46" fmla="*/ 138 w 138"/>
                <a:gd name="T47" fmla="*/ 168 h 286"/>
                <a:gd name="T48" fmla="*/ 126 w 138"/>
                <a:gd name="T49" fmla="*/ 15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286">
                  <a:moveTo>
                    <a:pt x="126" y="152"/>
                  </a:moveTo>
                  <a:cubicBezTo>
                    <a:pt x="126" y="145"/>
                    <a:pt x="117" y="133"/>
                    <a:pt x="112" y="139"/>
                  </a:cubicBezTo>
                  <a:cubicBezTo>
                    <a:pt x="108" y="146"/>
                    <a:pt x="90" y="140"/>
                    <a:pt x="87" y="127"/>
                  </a:cubicBezTo>
                  <a:cubicBezTo>
                    <a:pt x="85" y="113"/>
                    <a:pt x="99" y="113"/>
                    <a:pt x="112" y="101"/>
                  </a:cubicBezTo>
                  <a:cubicBezTo>
                    <a:pt x="126" y="88"/>
                    <a:pt x="128" y="64"/>
                    <a:pt x="113" y="50"/>
                  </a:cubicBezTo>
                  <a:cubicBezTo>
                    <a:pt x="99" y="37"/>
                    <a:pt x="109" y="30"/>
                    <a:pt x="119" y="18"/>
                  </a:cubicBezTo>
                  <a:cubicBezTo>
                    <a:pt x="120" y="17"/>
                    <a:pt x="120" y="16"/>
                    <a:pt x="121" y="16"/>
                  </a:cubicBezTo>
                  <a:cubicBezTo>
                    <a:pt x="102" y="6"/>
                    <a:pt x="83" y="1"/>
                    <a:pt x="61" y="3"/>
                  </a:cubicBezTo>
                  <a:cubicBezTo>
                    <a:pt x="56" y="4"/>
                    <a:pt x="51" y="3"/>
                    <a:pt x="47" y="0"/>
                  </a:cubicBezTo>
                  <a:cubicBezTo>
                    <a:pt x="44" y="1"/>
                    <a:pt x="41" y="1"/>
                    <a:pt x="38" y="1"/>
                  </a:cubicBezTo>
                  <a:cubicBezTo>
                    <a:pt x="35" y="23"/>
                    <a:pt x="33" y="51"/>
                    <a:pt x="38" y="60"/>
                  </a:cubicBezTo>
                  <a:cubicBezTo>
                    <a:pt x="45" y="73"/>
                    <a:pt x="36" y="95"/>
                    <a:pt x="28" y="99"/>
                  </a:cubicBezTo>
                  <a:cubicBezTo>
                    <a:pt x="21" y="104"/>
                    <a:pt x="15" y="124"/>
                    <a:pt x="7" y="124"/>
                  </a:cubicBezTo>
                  <a:cubicBezTo>
                    <a:pt x="0" y="124"/>
                    <a:pt x="7" y="157"/>
                    <a:pt x="21" y="164"/>
                  </a:cubicBezTo>
                  <a:cubicBezTo>
                    <a:pt x="34" y="170"/>
                    <a:pt x="34" y="181"/>
                    <a:pt x="34" y="188"/>
                  </a:cubicBezTo>
                  <a:cubicBezTo>
                    <a:pt x="34" y="194"/>
                    <a:pt x="53" y="201"/>
                    <a:pt x="59" y="210"/>
                  </a:cubicBezTo>
                  <a:cubicBezTo>
                    <a:pt x="64" y="219"/>
                    <a:pt x="74" y="261"/>
                    <a:pt x="74" y="276"/>
                  </a:cubicBezTo>
                  <a:cubicBezTo>
                    <a:pt x="74" y="280"/>
                    <a:pt x="75" y="283"/>
                    <a:pt x="77" y="286"/>
                  </a:cubicBezTo>
                  <a:cubicBezTo>
                    <a:pt x="82" y="282"/>
                    <a:pt x="88" y="278"/>
                    <a:pt x="90" y="272"/>
                  </a:cubicBezTo>
                  <a:cubicBezTo>
                    <a:pt x="94" y="263"/>
                    <a:pt x="98" y="247"/>
                    <a:pt x="96" y="242"/>
                  </a:cubicBezTo>
                  <a:cubicBezTo>
                    <a:pt x="94" y="238"/>
                    <a:pt x="94" y="230"/>
                    <a:pt x="99" y="226"/>
                  </a:cubicBezTo>
                  <a:cubicBezTo>
                    <a:pt x="103" y="221"/>
                    <a:pt x="120" y="200"/>
                    <a:pt x="123" y="199"/>
                  </a:cubicBezTo>
                  <a:cubicBezTo>
                    <a:pt x="127" y="197"/>
                    <a:pt x="138" y="199"/>
                    <a:pt x="137" y="187"/>
                  </a:cubicBezTo>
                  <a:cubicBezTo>
                    <a:pt x="137" y="182"/>
                    <a:pt x="137" y="175"/>
                    <a:pt x="138" y="168"/>
                  </a:cubicBezTo>
                  <a:cubicBezTo>
                    <a:pt x="130" y="162"/>
                    <a:pt x="126" y="155"/>
                    <a:pt x="126" y="15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" name="Freeform 17">
              <a:extLst>
                <a:ext uri="{FF2B5EF4-FFF2-40B4-BE49-F238E27FC236}">
                  <a16:creationId xmlns:a16="http://schemas.microsoft.com/office/drawing/2014/main" id="{77AAC98E-F7E8-45D2-9CD7-F91673C53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2" y="3135312"/>
              <a:ext cx="365125" cy="407988"/>
            </a:xfrm>
            <a:custGeom>
              <a:avLst/>
              <a:gdLst>
                <a:gd name="T0" fmla="*/ 231 w 671"/>
                <a:gd name="T1" fmla="*/ 143 h 748"/>
                <a:gd name="T2" fmla="*/ 233 w 671"/>
                <a:gd name="T3" fmla="*/ 177 h 748"/>
                <a:gd name="T4" fmla="*/ 245 w 671"/>
                <a:gd name="T5" fmla="*/ 203 h 748"/>
                <a:gd name="T6" fmla="*/ 238 w 671"/>
                <a:gd name="T7" fmla="*/ 217 h 748"/>
                <a:gd name="T8" fmla="*/ 191 w 671"/>
                <a:gd name="T9" fmla="*/ 220 h 748"/>
                <a:gd name="T10" fmla="*/ 172 w 671"/>
                <a:gd name="T11" fmla="*/ 233 h 748"/>
                <a:gd name="T12" fmla="*/ 161 w 671"/>
                <a:gd name="T13" fmla="*/ 243 h 748"/>
                <a:gd name="T14" fmla="*/ 157 w 671"/>
                <a:gd name="T15" fmla="*/ 266 h 748"/>
                <a:gd name="T16" fmla="*/ 142 w 671"/>
                <a:gd name="T17" fmla="*/ 277 h 748"/>
                <a:gd name="T18" fmla="*/ 118 w 671"/>
                <a:gd name="T19" fmla="*/ 287 h 748"/>
                <a:gd name="T20" fmla="*/ 102 w 671"/>
                <a:gd name="T21" fmla="*/ 309 h 748"/>
                <a:gd name="T22" fmla="*/ 73 w 671"/>
                <a:gd name="T23" fmla="*/ 316 h 748"/>
                <a:gd name="T24" fmla="*/ 52 w 671"/>
                <a:gd name="T25" fmla="*/ 323 h 748"/>
                <a:gd name="T26" fmla="*/ 1 w 671"/>
                <a:gd name="T27" fmla="*/ 362 h 748"/>
                <a:gd name="T28" fmla="*/ 2 w 671"/>
                <a:gd name="T29" fmla="*/ 413 h 748"/>
                <a:gd name="T30" fmla="*/ 8 w 671"/>
                <a:gd name="T31" fmla="*/ 420 h 748"/>
                <a:gd name="T32" fmla="*/ 320 w 671"/>
                <a:gd name="T33" fmla="*/ 661 h 748"/>
                <a:gd name="T34" fmla="*/ 341 w 671"/>
                <a:gd name="T35" fmla="*/ 695 h 748"/>
                <a:gd name="T36" fmla="*/ 377 w 671"/>
                <a:gd name="T37" fmla="*/ 709 h 748"/>
                <a:gd name="T38" fmla="*/ 393 w 671"/>
                <a:gd name="T39" fmla="*/ 748 h 748"/>
                <a:gd name="T40" fmla="*/ 424 w 671"/>
                <a:gd name="T41" fmla="*/ 740 h 748"/>
                <a:gd name="T42" fmla="*/ 474 w 671"/>
                <a:gd name="T43" fmla="*/ 722 h 748"/>
                <a:gd name="T44" fmla="*/ 533 w 671"/>
                <a:gd name="T45" fmla="*/ 667 h 748"/>
                <a:gd name="T46" fmla="*/ 671 w 671"/>
                <a:gd name="T47" fmla="*/ 567 h 748"/>
                <a:gd name="T48" fmla="*/ 671 w 671"/>
                <a:gd name="T49" fmla="*/ 567 h 748"/>
                <a:gd name="T50" fmla="*/ 655 w 671"/>
                <a:gd name="T51" fmla="*/ 535 h 748"/>
                <a:gd name="T52" fmla="*/ 631 w 671"/>
                <a:gd name="T53" fmla="*/ 527 h 748"/>
                <a:gd name="T54" fmla="*/ 609 w 671"/>
                <a:gd name="T55" fmla="*/ 512 h 748"/>
                <a:gd name="T56" fmla="*/ 605 w 671"/>
                <a:gd name="T57" fmla="*/ 483 h 748"/>
                <a:gd name="T58" fmla="*/ 591 w 671"/>
                <a:gd name="T59" fmla="*/ 459 h 748"/>
                <a:gd name="T60" fmla="*/ 605 w 671"/>
                <a:gd name="T61" fmla="*/ 441 h 748"/>
                <a:gd name="T62" fmla="*/ 600 w 671"/>
                <a:gd name="T63" fmla="*/ 424 h 748"/>
                <a:gd name="T64" fmla="*/ 600 w 671"/>
                <a:gd name="T65" fmla="*/ 401 h 748"/>
                <a:gd name="T66" fmla="*/ 602 w 671"/>
                <a:gd name="T67" fmla="*/ 375 h 748"/>
                <a:gd name="T68" fmla="*/ 603 w 671"/>
                <a:gd name="T69" fmla="*/ 336 h 748"/>
                <a:gd name="T70" fmla="*/ 589 w 671"/>
                <a:gd name="T71" fmla="*/ 302 h 748"/>
                <a:gd name="T72" fmla="*/ 596 w 671"/>
                <a:gd name="T73" fmla="*/ 294 h 748"/>
                <a:gd name="T74" fmla="*/ 593 w 671"/>
                <a:gd name="T75" fmla="*/ 284 h 748"/>
                <a:gd name="T76" fmla="*/ 578 w 671"/>
                <a:gd name="T77" fmla="*/ 218 h 748"/>
                <a:gd name="T78" fmla="*/ 553 w 671"/>
                <a:gd name="T79" fmla="*/ 196 h 748"/>
                <a:gd name="T80" fmla="*/ 540 w 671"/>
                <a:gd name="T81" fmla="*/ 172 h 748"/>
                <a:gd name="T82" fmla="*/ 526 w 671"/>
                <a:gd name="T83" fmla="*/ 132 h 748"/>
                <a:gd name="T84" fmla="*/ 547 w 671"/>
                <a:gd name="T85" fmla="*/ 107 h 748"/>
                <a:gd name="T86" fmla="*/ 557 w 671"/>
                <a:gd name="T87" fmla="*/ 68 h 748"/>
                <a:gd name="T88" fmla="*/ 557 w 671"/>
                <a:gd name="T89" fmla="*/ 9 h 748"/>
                <a:gd name="T90" fmla="*/ 527 w 671"/>
                <a:gd name="T91" fmla="*/ 3 h 748"/>
                <a:gd name="T92" fmla="*/ 494 w 671"/>
                <a:gd name="T93" fmla="*/ 6 h 748"/>
                <a:gd name="T94" fmla="*/ 449 w 671"/>
                <a:gd name="T95" fmla="*/ 17 h 748"/>
                <a:gd name="T96" fmla="*/ 328 w 671"/>
                <a:gd name="T97" fmla="*/ 25 h 748"/>
                <a:gd name="T98" fmla="*/ 278 w 671"/>
                <a:gd name="T99" fmla="*/ 56 h 748"/>
                <a:gd name="T100" fmla="*/ 228 w 671"/>
                <a:gd name="T101" fmla="*/ 86 h 748"/>
                <a:gd name="T102" fmla="*/ 216 w 671"/>
                <a:gd name="T103" fmla="*/ 93 h 748"/>
                <a:gd name="T104" fmla="*/ 221 w 671"/>
                <a:gd name="T105" fmla="*/ 104 h 748"/>
                <a:gd name="T106" fmla="*/ 231 w 671"/>
                <a:gd name="T107" fmla="*/ 14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1" h="748">
                  <a:moveTo>
                    <a:pt x="231" y="143"/>
                  </a:moveTo>
                  <a:cubicBezTo>
                    <a:pt x="231" y="158"/>
                    <a:pt x="226" y="176"/>
                    <a:pt x="233" y="177"/>
                  </a:cubicBezTo>
                  <a:cubicBezTo>
                    <a:pt x="239" y="178"/>
                    <a:pt x="244" y="197"/>
                    <a:pt x="245" y="203"/>
                  </a:cubicBezTo>
                  <a:cubicBezTo>
                    <a:pt x="246" y="209"/>
                    <a:pt x="244" y="217"/>
                    <a:pt x="238" y="217"/>
                  </a:cubicBezTo>
                  <a:cubicBezTo>
                    <a:pt x="232" y="217"/>
                    <a:pt x="191" y="213"/>
                    <a:pt x="191" y="220"/>
                  </a:cubicBezTo>
                  <a:cubicBezTo>
                    <a:pt x="191" y="227"/>
                    <a:pt x="181" y="233"/>
                    <a:pt x="172" y="233"/>
                  </a:cubicBezTo>
                  <a:cubicBezTo>
                    <a:pt x="162" y="233"/>
                    <a:pt x="162" y="231"/>
                    <a:pt x="161" y="243"/>
                  </a:cubicBezTo>
                  <a:cubicBezTo>
                    <a:pt x="160" y="255"/>
                    <a:pt x="163" y="266"/>
                    <a:pt x="157" y="266"/>
                  </a:cubicBezTo>
                  <a:cubicBezTo>
                    <a:pt x="151" y="266"/>
                    <a:pt x="152" y="276"/>
                    <a:pt x="142" y="277"/>
                  </a:cubicBezTo>
                  <a:cubicBezTo>
                    <a:pt x="133" y="278"/>
                    <a:pt x="118" y="276"/>
                    <a:pt x="118" y="287"/>
                  </a:cubicBezTo>
                  <a:cubicBezTo>
                    <a:pt x="118" y="298"/>
                    <a:pt x="112" y="306"/>
                    <a:pt x="102" y="309"/>
                  </a:cubicBezTo>
                  <a:cubicBezTo>
                    <a:pt x="91" y="311"/>
                    <a:pt x="73" y="306"/>
                    <a:pt x="73" y="316"/>
                  </a:cubicBezTo>
                  <a:cubicBezTo>
                    <a:pt x="73" y="326"/>
                    <a:pt x="60" y="318"/>
                    <a:pt x="52" y="323"/>
                  </a:cubicBezTo>
                  <a:cubicBezTo>
                    <a:pt x="45" y="328"/>
                    <a:pt x="2" y="357"/>
                    <a:pt x="1" y="362"/>
                  </a:cubicBezTo>
                  <a:cubicBezTo>
                    <a:pt x="0" y="365"/>
                    <a:pt x="1" y="389"/>
                    <a:pt x="2" y="413"/>
                  </a:cubicBezTo>
                  <a:cubicBezTo>
                    <a:pt x="3" y="415"/>
                    <a:pt x="5" y="418"/>
                    <a:pt x="8" y="420"/>
                  </a:cubicBezTo>
                  <a:cubicBezTo>
                    <a:pt x="24" y="430"/>
                    <a:pt x="311" y="651"/>
                    <a:pt x="320" y="661"/>
                  </a:cubicBezTo>
                  <a:cubicBezTo>
                    <a:pt x="329" y="672"/>
                    <a:pt x="341" y="695"/>
                    <a:pt x="341" y="695"/>
                  </a:cubicBezTo>
                  <a:cubicBezTo>
                    <a:pt x="341" y="695"/>
                    <a:pt x="361" y="698"/>
                    <a:pt x="377" y="709"/>
                  </a:cubicBezTo>
                  <a:cubicBezTo>
                    <a:pt x="393" y="719"/>
                    <a:pt x="393" y="748"/>
                    <a:pt x="393" y="748"/>
                  </a:cubicBezTo>
                  <a:cubicBezTo>
                    <a:pt x="393" y="748"/>
                    <a:pt x="413" y="743"/>
                    <a:pt x="424" y="740"/>
                  </a:cubicBezTo>
                  <a:cubicBezTo>
                    <a:pt x="436" y="737"/>
                    <a:pt x="474" y="722"/>
                    <a:pt x="474" y="722"/>
                  </a:cubicBezTo>
                  <a:cubicBezTo>
                    <a:pt x="533" y="667"/>
                    <a:pt x="533" y="667"/>
                    <a:pt x="533" y="667"/>
                  </a:cubicBezTo>
                  <a:cubicBezTo>
                    <a:pt x="671" y="567"/>
                    <a:pt x="671" y="567"/>
                    <a:pt x="671" y="567"/>
                  </a:cubicBezTo>
                  <a:cubicBezTo>
                    <a:pt x="671" y="567"/>
                    <a:pt x="671" y="567"/>
                    <a:pt x="671" y="567"/>
                  </a:cubicBezTo>
                  <a:cubicBezTo>
                    <a:pt x="667" y="549"/>
                    <a:pt x="662" y="535"/>
                    <a:pt x="655" y="535"/>
                  </a:cubicBezTo>
                  <a:cubicBezTo>
                    <a:pt x="647" y="535"/>
                    <a:pt x="641" y="527"/>
                    <a:pt x="631" y="527"/>
                  </a:cubicBezTo>
                  <a:cubicBezTo>
                    <a:pt x="622" y="527"/>
                    <a:pt x="610" y="521"/>
                    <a:pt x="609" y="512"/>
                  </a:cubicBezTo>
                  <a:cubicBezTo>
                    <a:pt x="607" y="502"/>
                    <a:pt x="612" y="495"/>
                    <a:pt x="605" y="483"/>
                  </a:cubicBezTo>
                  <a:cubicBezTo>
                    <a:pt x="598" y="470"/>
                    <a:pt x="591" y="465"/>
                    <a:pt x="591" y="459"/>
                  </a:cubicBezTo>
                  <a:cubicBezTo>
                    <a:pt x="591" y="454"/>
                    <a:pt x="603" y="443"/>
                    <a:pt x="605" y="441"/>
                  </a:cubicBezTo>
                  <a:cubicBezTo>
                    <a:pt x="607" y="439"/>
                    <a:pt x="600" y="430"/>
                    <a:pt x="600" y="424"/>
                  </a:cubicBezTo>
                  <a:cubicBezTo>
                    <a:pt x="600" y="418"/>
                    <a:pt x="595" y="407"/>
                    <a:pt x="600" y="401"/>
                  </a:cubicBezTo>
                  <a:cubicBezTo>
                    <a:pt x="605" y="394"/>
                    <a:pt x="608" y="387"/>
                    <a:pt x="602" y="375"/>
                  </a:cubicBezTo>
                  <a:cubicBezTo>
                    <a:pt x="597" y="363"/>
                    <a:pt x="610" y="352"/>
                    <a:pt x="603" y="336"/>
                  </a:cubicBezTo>
                  <a:cubicBezTo>
                    <a:pt x="597" y="320"/>
                    <a:pt x="588" y="307"/>
                    <a:pt x="589" y="302"/>
                  </a:cubicBezTo>
                  <a:cubicBezTo>
                    <a:pt x="589" y="299"/>
                    <a:pt x="592" y="297"/>
                    <a:pt x="596" y="294"/>
                  </a:cubicBezTo>
                  <a:cubicBezTo>
                    <a:pt x="594" y="291"/>
                    <a:pt x="593" y="288"/>
                    <a:pt x="593" y="284"/>
                  </a:cubicBezTo>
                  <a:cubicBezTo>
                    <a:pt x="593" y="269"/>
                    <a:pt x="583" y="227"/>
                    <a:pt x="578" y="218"/>
                  </a:cubicBezTo>
                  <a:cubicBezTo>
                    <a:pt x="572" y="209"/>
                    <a:pt x="553" y="202"/>
                    <a:pt x="553" y="196"/>
                  </a:cubicBezTo>
                  <a:cubicBezTo>
                    <a:pt x="553" y="189"/>
                    <a:pt x="553" y="178"/>
                    <a:pt x="540" y="172"/>
                  </a:cubicBezTo>
                  <a:cubicBezTo>
                    <a:pt x="526" y="165"/>
                    <a:pt x="519" y="132"/>
                    <a:pt x="526" y="132"/>
                  </a:cubicBezTo>
                  <a:cubicBezTo>
                    <a:pt x="534" y="132"/>
                    <a:pt x="540" y="112"/>
                    <a:pt x="547" y="107"/>
                  </a:cubicBezTo>
                  <a:cubicBezTo>
                    <a:pt x="555" y="103"/>
                    <a:pt x="564" y="81"/>
                    <a:pt x="557" y="68"/>
                  </a:cubicBezTo>
                  <a:cubicBezTo>
                    <a:pt x="552" y="59"/>
                    <a:pt x="554" y="31"/>
                    <a:pt x="557" y="9"/>
                  </a:cubicBezTo>
                  <a:cubicBezTo>
                    <a:pt x="544" y="9"/>
                    <a:pt x="531" y="4"/>
                    <a:pt x="527" y="3"/>
                  </a:cubicBezTo>
                  <a:cubicBezTo>
                    <a:pt x="521" y="0"/>
                    <a:pt x="504" y="6"/>
                    <a:pt x="494" y="6"/>
                  </a:cubicBezTo>
                  <a:cubicBezTo>
                    <a:pt x="484" y="7"/>
                    <a:pt x="458" y="26"/>
                    <a:pt x="449" y="17"/>
                  </a:cubicBezTo>
                  <a:cubicBezTo>
                    <a:pt x="441" y="8"/>
                    <a:pt x="353" y="24"/>
                    <a:pt x="328" y="25"/>
                  </a:cubicBezTo>
                  <a:cubicBezTo>
                    <a:pt x="304" y="26"/>
                    <a:pt x="293" y="56"/>
                    <a:pt x="278" y="56"/>
                  </a:cubicBezTo>
                  <a:cubicBezTo>
                    <a:pt x="264" y="56"/>
                    <a:pt x="240" y="70"/>
                    <a:pt x="228" y="86"/>
                  </a:cubicBezTo>
                  <a:cubicBezTo>
                    <a:pt x="225" y="91"/>
                    <a:pt x="220" y="93"/>
                    <a:pt x="216" y="93"/>
                  </a:cubicBezTo>
                  <a:cubicBezTo>
                    <a:pt x="218" y="98"/>
                    <a:pt x="220" y="102"/>
                    <a:pt x="221" y="104"/>
                  </a:cubicBezTo>
                  <a:cubicBezTo>
                    <a:pt x="229" y="115"/>
                    <a:pt x="231" y="129"/>
                    <a:pt x="231" y="14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" name="Freeform 18">
              <a:extLst>
                <a:ext uri="{FF2B5EF4-FFF2-40B4-BE49-F238E27FC236}">
                  <a16:creationId xmlns:a16="http://schemas.microsoft.com/office/drawing/2014/main" id="{C2A78330-F438-4DB0-80D8-EC056ABF6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600" y="3230563"/>
              <a:ext cx="266700" cy="296863"/>
            </a:xfrm>
            <a:custGeom>
              <a:avLst/>
              <a:gdLst>
                <a:gd name="T0" fmla="*/ 487 w 490"/>
                <a:gd name="T1" fmla="*/ 48 h 544"/>
                <a:gd name="T2" fmla="*/ 486 w 490"/>
                <a:gd name="T3" fmla="*/ 46 h 544"/>
                <a:gd name="T4" fmla="*/ 443 w 490"/>
                <a:gd name="T5" fmla="*/ 33 h 544"/>
                <a:gd name="T6" fmla="*/ 407 w 490"/>
                <a:gd name="T7" fmla="*/ 7 h 544"/>
                <a:gd name="T8" fmla="*/ 374 w 490"/>
                <a:gd name="T9" fmla="*/ 40 h 544"/>
                <a:gd name="T10" fmla="*/ 343 w 490"/>
                <a:gd name="T11" fmla="*/ 21 h 544"/>
                <a:gd name="T12" fmla="*/ 322 w 490"/>
                <a:gd name="T13" fmla="*/ 46 h 544"/>
                <a:gd name="T14" fmla="*/ 326 w 490"/>
                <a:gd name="T15" fmla="*/ 95 h 544"/>
                <a:gd name="T16" fmla="*/ 277 w 490"/>
                <a:gd name="T17" fmla="*/ 95 h 544"/>
                <a:gd name="T18" fmla="*/ 218 w 490"/>
                <a:gd name="T19" fmla="*/ 71 h 544"/>
                <a:gd name="T20" fmla="*/ 186 w 490"/>
                <a:gd name="T21" fmla="*/ 44 h 544"/>
                <a:gd name="T22" fmla="*/ 165 w 490"/>
                <a:gd name="T23" fmla="*/ 23 h 544"/>
                <a:gd name="T24" fmla="*/ 106 w 490"/>
                <a:gd name="T25" fmla="*/ 9 h 544"/>
                <a:gd name="T26" fmla="*/ 69 w 490"/>
                <a:gd name="T27" fmla="*/ 0 h 544"/>
                <a:gd name="T28" fmla="*/ 68 w 490"/>
                <a:gd name="T29" fmla="*/ 19 h 544"/>
                <a:gd name="T30" fmla="*/ 54 w 490"/>
                <a:gd name="T31" fmla="*/ 31 h 544"/>
                <a:gd name="T32" fmla="*/ 30 w 490"/>
                <a:gd name="T33" fmla="*/ 58 h 544"/>
                <a:gd name="T34" fmla="*/ 27 w 490"/>
                <a:gd name="T35" fmla="*/ 74 h 544"/>
                <a:gd name="T36" fmla="*/ 21 w 490"/>
                <a:gd name="T37" fmla="*/ 104 h 544"/>
                <a:gd name="T38" fmla="*/ 1 w 490"/>
                <a:gd name="T39" fmla="*/ 126 h 544"/>
                <a:gd name="T40" fmla="*/ 15 w 490"/>
                <a:gd name="T41" fmla="*/ 160 h 544"/>
                <a:gd name="T42" fmla="*/ 14 w 490"/>
                <a:gd name="T43" fmla="*/ 199 h 544"/>
                <a:gd name="T44" fmla="*/ 12 w 490"/>
                <a:gd name="T45" fmla="*/ 225 h 544"/>
                <a:gd name="T46" fmla="*/ 12 w 490"/>
                <a:gd name="T47" fmla="*/ 248 h 544"/>
                <a:gd name="T48" fmla="*/ 17 w 490"/>
                <a:gd name="T49" fmla="*/ 265 h 544"/>
                <a:gd name="T50" fmla="*/ 3 w 490"/>
                <a:gd name="T51" fmla="*/ 283 h 544"/>
                <a:gd name="T52" fmla="*/ 17 w 490"/>
                <a:gd name="T53" fmla="*/ 307 h 544"/>
                <a:gd name="T54" fmla="*/ 21 w 490"/>
                <a:gd name="T55" fmla="*/ 336 h 544"/>
                <a:gd name="T56" fmla="*/ 43 w 490"/>
                <a:gd name="T57" fmla="*/ 351 h 544"/>
                <a:gd name="T58" fmla="*/ 67 w 490"/>
                <a:gd name="T59" fmla="*/ 359 h 544"/>
                <a:gd name="T60" fmla="*/ 83 w 490"/>
                <a:gd name="T61" fmla="*/ 391 h 544"/>
                <a:gd name="T62" fmla="*/ 130 w 490"/>
                <a:gd name="T63" fmla="*/ 401 h 544"/>
                <a:gd name="T64" fmla="*/ 151 w 490"/>
                <a:gd name="T65" fmla="*/ 425 h 544"/>
                <a:gd name="T66" fmla="*/ 205 w 490"/>
                <a:gd name="T67" fmla="*/ 391 h 544"/>
                <a:gd name="T68" fmla="*/ 451 w 490"/>
                <a:gd name="T69" fmla="*/ 544 h 544"/>
                <a:gd name="T70" fmla="*/ 451 w 490"/>
                <a:gd name="T71" fmla="*/ 524 h 544"/>
                <a:gd name="T72" fmla="*/ 480 w 490"/>
                <a:gd name="T73" fmla="*/ 524 h 544"/>
                <a:gd name="T74" fmla="*/ 480 w 490"/>
                <a:gd name="T75" fmla="*/ 158 h 544"/>
                <a:gd name="T76" fmla="*/ 480 w 490"/>
                <a:gd name="T77" fmla="*/ 103 h 544"/>
                <a:gd name="T78" fmla="*/ 484 w 490"/>
                <a:gd name="T79" fmla="*/ 57 h 544"/>
                <a:gd name="T80" fmla="*/ 487 w 490"/>
                <a:gd name="T81" fmla="*/ 48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0" h="544">
                  <a:moveTo>
                    <a:pt x="487" y="48"/>
                  </a:moveTo>
                  <a:cubicBezTo>
                    <a:pt x="487" y="47"/>
                    <a:pt x="487" y="47"/>
                    <a:pt x="486" y="46"/>
                  </a:cubicBezTo>
                  <a:cubicBezTo>
                    <a:pt x="484" y="39"/>
                    <a:pt x="471" y="38"/>
                    <a:pt x="443" y="33"/>
                  </a:cubicBezTo>
                  <a:cubicBezTo>
                    <a:pt x="420" y="29"/>
                    <a:pt x="423" y="13"/>
                    <a:pt x="407" y="7"/>
                  </a:cubicBezTo>
                  <a:cubicBezTo>
                    <a:pt x="406" y="24"/>
                    <a:pt x="395" y="40"/>
                    <a:pt x="374" y="40"/>
                  </a:cubicBezTo>
                  <a:cubicBezTo>
                    <a:pt x="358" y="40"/>
                    <a:pt x="348" y="31"/>
                    <a:pt x="343" y="21"/>
                  </a:cubicBezTo>
                  <a:cubicBezTo>
                    <a:pt x="331" y="29"/>
                    <a:pt x="322" y="39"/>
                    <a:pt x="322" y="46"/>
                  </a:cubicBezTo>
                  <a:cubicBezTo>
                    <a:pt x="322" y="62"/>
                    <a:pt x="337" y="79"/>
                    <a:pt x="326" y="95"/>
                  </a:cubicBezTo>
                  <a:cubicBezTo>
                    <a:pt x="316" y="111"/>
                    <a:pt x="293" y="112"/>
                    <a:pt x="277" y="95"/>
                  </a:cubicBezTo>
                  <a:cubicBezTo>
                    <a:pt x="261" y="78"/>
                    <a:pt x="237" y="71"/>
                    <a:pt x="218" y="71"/>
                  </a:cubicBezTo>
                  <a:cubicBezTo>
                    <a:pt x="198" y="71"/>
                    <a:pt x="184" y="56"/>
                    <a:pt x="186" y="44"/>
                  </a:cubicBezTo>
                  <a:cubicBezTo>
                    <a:pt x="187" y="32"/>
                    <a:pt x="181" y="26"/>
                    <a:pt x="165" y="23"/>
                  </a:cubicBezTo>
                  <a:cubicBezTo>
                    <a:pt x="149" y="19"/>
                    <a:pt x="135" y="3"/>
                    <a:pt x="106" y="9"/>
                  </a:cubicBezTo>
                  <a:cubicBezTo>
                    <a:pt x="91" y="12"/>
                    <a:pt x="78" y="6"/>
                    <a:pt x="69" y="0"/>
                  </a:cubicBezTo>
                  <a:cubicBezTo>
                    <a:pt x="68" y="7"/>
                    <a:pt x="68" y="14"/>
                    <a:pt x="68" y="19"/>
                  </a:cubicBezTo>
                  <a:cubicBezTo>
                    <a:pt x="69" y="31"/>
                    <a:pt x="58" y="29"/>
                    <a:pt x="54" y="31"/>
                  </a:cubicBezTo>
                  <a:cubicBezTo>
                    <a:pt x="51" y="32"/>
                    <a:pt x="34" y="53"/>
                    <a:pt x="30" y="58"/>
                  </a:cubicBezTo>
                  <a:cubicBezTo>
                    <a:pt x="25" y="62"/>
                    <a:pt x="25" y="70"/>
                    <a:pt x="27" y="74"/>
                  </a:cubicBezTo>
                  <a:cubicBezTo>
                    <a:pt x="29" y="79"/>
                    <a:pt x="25" y="95"/>
                    <a:pt x="21" y="104"/>
                  </a:cubicBezTo>
                  <a:cubicBezTo>
                    <a:pt x="17" y="114"/>
                    <a:pt x="2" y="120"/>
                    <a:pt x="1" y="126"/>
                  </a:cubicBezTo>
                  <a:cubicBezTo>
                    <a:pt x="0" y="131"/>
                    <a:pt x="9" y="144"/>
                    <a:pt x="15" y="160"/>
                  </a:cubicBezTo>
                  <a:cubicBezTo>
                    <a:pt x="22" y="176"/>
                    <a:pt x="9" y="187"/>
                    <a:pt x="14" y="199"/>
                  </a:cubicBezTo>
                  <a:cubicBezTo>
                    <a:pt x="20" y="211"/>
                    <a:pt x="17" y="218"/>
                    <a:pt x="12" y="225"/>
                  </a:cubicBezTo>
                  <a:cubicBezTo>
                    <a:pt x="7" y="231"/>
                    <a:pt x="12" y="242"/>
                    <a:pt x="12" y="248"/>
                  </a:cubicBezTo>
                  <a:cubicBezTo>
                    <a:pt x="12" y="254"/>
                    <a:pt x="19" y="263"/>
                    <a:pt x="17" y="265"/>
                  </a:cubicBezTo>
                  <a:cubicBezTo>
                    <a:pt x="15" y="267"/>
                    <a:pt x="3" y="278"/>
                    <a:pt x="3" y="283"/>
                  </a:cubicBezTo>
                  <a:cubicBezTo>
                    <a:pt x="3" y="289"/>
                    <a:pt x="10" y="294"/>
                    <a:pt x="17" y="307"/>
                  </a:cubicBezTo>
                  <a:cubicBezTo>
                    <a:pt x="24" y="319"/>
                    <a:pt x="19" y="326"/>
                    <a:pt x="21" y="336"/>
                  </a:cubicBezTo>
                  <a:cubicBezTo>
                    <a:pt x="22" y="345"/>
                    <a:pt x="34" y="351"/>
                    <a:pt x="43" y="351"/>
                  </a:cubicBezTo>
                  <a:cubicBezTo>
                    <a:pt x="53" y="351"/>
                    <a:pt x="59" y="359"/>
                    <a:pt x="67" y="359"/>
                  </a:cubicBezTo>
                  <a:cubicBezTo>
                    <a:pt x="74" y="359"/>
                    <a:pt x="79" y="373"/>
                    <a:pt x="83" y="391"/>
                  </a:cubicBezTo>
                  <a:cubicBezTo>
                    <a:pt x="87" y="391"/>
                    <a:pt x="118" y="391"/>
                    <a:pt x="130" y="401"/>
                  </a:cubicBezTo>
                  <a:cubicBezTo>
                    <a:pt x="144" y="412"/>
                    <a:pt x="151" y="425"/>
                    <a:pt x="151" y="425"/>
                  </a:cubicBezTo>
                  <a:cubicBezTo>
                    <a:pt x="205" y="391"/>
                    <a:pt x="205" y="391"/>
                    <a:pt x="205" y="391"/>
                  </a:cubicBezTo>
                  <a:cubicBezTo>
                    <a:pt x="451" y="544"/>
                    <a:pt x="451" y="544"/>
                    <a:pt x="451" y="544"/>
                  </a:cubicBezTo>
                  <a:cubicBezTo>
                    <a:pt x="451" y="524"/>
                    <a:pt x="451" y="524"/>
                    <a:pt x="451" y="524"/>
                  </a:cubicBezTo>
                  <a:cubicBezTo>
                    <a:pt x="480" y="524"/>
                    <a:pt x="480" y="524"/>
                    <a:pt x="480" y="524"/>
                  </a:cubicBezTo>
                  <a:cubicBezTo>
                    <a:pt x="480" y="524"/>
                    <a:pt x="480" y="184"/>
                    <a:pt x="480" y="158"/>
                  </a:cubicBezTo>
                  <a:cubicBezTo>
                    <a:pt x="480" y="133"/>
                    <a:pt x="470" y="117"/>
                    <a:pt x="480" y="103"/>
                  </a:cubicBezTo>
                  <a:cubicBezTo>
                    <a:pt x="490" y="89"/>
                    <a:pt x="476" y="82"/>
                    <a:pt x="484" y="57"/>
                  </a:cubicBezTo>
                  <a:cubicBezTo>
                    <a:pt x="485" y="54"/>
                    <a:pt x="486" y="51"/>
                    <a:pt x="487" y="4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" name="Freeform 19">
              <a:extLst>
                <a:ext uri="{FF2B5EF4-FFF2-40B4-BE49-F238E27FC236}">
                  <a16:creationId xmlns:a16="http://schemas.microsoft.com/office/drawing/2014/main" id="{F924541E-C64E-4EE7-BD7D-CED14AA63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400" y="3644901"/>
              <a:ext cx="49213" cy="19050"/>
            </a:xfrm>
            <a:custGeom>
              <a:avLst/>
              <a:gdLst>
                <a:gd name="T0" fmla="*/ 43 w 91"/>
                <a:gd name="T1" fmla="*/ 7 h 36"/>
                <a:gd name="T2" fmla="*/ 2 w 91"/>
                <a:gd name="T3" fmla="*/ 15 h 36"/>
                <a:gd name="T4" fmla="*/ 0 w 91"/>
                <a:gd name="T5" fmla="*/ 26 h 36"/>
                <a:gd name="T6" fmla="*/ 5 w 91"/>
                <a:gd name="T7" fmla="*/ 36 h 36"/>
                <a:gd name="T8" fmla="*/ 7 w 91"/>
                <a:gd name="T9" fmla="*/ 35 h 36"/>
                <a:gd name="T10" fmla="*/ 44 w 91"/>
                <a:gd name="T11" fmla="*/ 24 h 36"/>
                <a:gd name="T12" fmla="*/ 71 w 91"/>
                <a:gd name="T13" fmla="*/ 32 h 36"/>
                <a:gd name="T14" fmla="*/ 91 w 91"/>
                <a:gd name="T15" fmla="*/ 26 h 36"/>
                <a:gd name="T16" fmla="*/ 73 w 91"/>
                <a:gd name="T17" fmla="*/ 23 h 36"/>
                <a:gd name="T18" fmla="*/ 43 w 91"/>
                <a:gd name="T1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6">
                  <a:moveTo>
                    <a:pt x="43" y="7"/>
                  </a:moveTo>
                  <a:cubicBezTo>
                    <a:pt x="29" y="15"/>
                    <a:pt x="19" y="17"/>
                    <a:pt x="2" y="15"/>
                  </a:cubicBezTo>
                  <a:cubicBezTo>
                    <a:pt x="2" y="18"/>
                    <a:pt x="1" y="22"/>
                    <a:pt x="0" y="26"/>
                  </a:cubicBezTo>
                  <a:cubicBezTo>
                    <a:pt x="2" y="29"/>
                    <a:pt x="4" y="33"/>
                    <a:pt x="5" y="36"/>
                  </a:cubicBezTo>
                  <a:cubicBezTo>
                    <a:pt x="6" y="36"/>
                    <a:pt x="7" y="35"/>
                    <a:pt x="7" y="35"/>
                  </a:cubicBezTo>
                  <a:cubicBezTo>
                    <a:pt x="17" y="35"/>
                    <a:pt x="37" y="30"/>
                    <a:pt x="44" y="24"/>
                  </a:cubicBezTo>
                  <a:cubicBezTo>
                    <a:pt x="51" y="17"/>
                    <a:pt x="61" y="31"/>
                    <a:pt x="71" y="32"/>
                  </a:cubicBezTo>
                  <a:cubicBezTo>
                    <a:pt x="81" y="33"/>
                    <a:pt x="91" y="26"/>
                    <a:pt x="91" y="26"/>
                  </a:cubicBezTo>
                  <a:cubicBezTo>
                    <a:pt x="91" y="26"/>
                    <a:pt x="89" y="24"/>
                    <a:pt x="73" y="23"/>
                  </a:cubicBezTo>
                  <a:cubicBezTo>
                    <a:pt x="58" y="21"/>
                    <a:pt x="57" y="0"/>
                    <a:pt x="43" y="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3" name="Freeform 20">
              <a:extLst>
                <a:ext uri="{FF2B5EF4-FFF2-40B4-BE49-F238E27FC236}">
                  <a16:creationId xmlns:a16="http://schemas.microsoft.com/office/drawing/2014/main" id="{BE8E8F89-C466-4121-AD08-AAB850F47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3589338"/>
              <a:ext cx="100013" cy="95250"/>
            </a:xfrm>
            <a:custGeom>
              <a:avLst/>
              <a:gdLst>
                <a:gd name="T0" fmla="*/ 166 w 184"/>
                <a:gd name="T1" fmla="*/ 117 h 173"/>
                <a:gd name="T2" fmla="*/ 162 w 184"/>
                <a:gd name="T3" fmla="*/ 94 h 173"/>
                <a:gd name="T4" fmla="*/ 156 w 184"/>
                <a:gd name="T5" fmla="*/ 84 h 173"/>
                <a:gd name="T6" fmla="*/ 138 w 184"/>
                <a:gd name="T7" fmla="*/ 57 h 173"/>
                <a:gd name="T8" fmla="*/ 115 w 184"/>
                <a:gd name="T9" fmla="*/ 23 h 173"/>
                <a:gd name="T10" fmla="*/ 104 w 184"/>
                <a:gd name="T11" fmla="*/ 23 h 173"/>
                <a:gd name="T12" fmla="*/ 86 w 184"/>
                <a:gd name="T13" fmla="*/ 5 h 173"/>
                <a:gd name="T14" fmla="*/ 61 w 184"/>
                <a:gd name="T15" fmla="*/ 7 h 173"/>
                <a:gd name="T16" fmla="*/ 31 w 184"/>
                <a:gd name="T17" fmla="*/ 7 h 173"/>
                <a:gd name="T18" fmla="*/ 13 w 184"/>
                <a:gd name="T19" fmla="*/ 26 h 173"/>
                <a:gd name="T20" fmla="*/ 12 w 184"/>
                <a:gd name="T21" fmla="*/ 26 h 173"/>
                <a:gd name="T22" fmla="*/ 4 w 184"/>
                <a:gd name="T23" fmla="*/ 56 h 173"/>
                <a:gd name="T24" fmla="*/ 1 w 184"/>
                <a:gd name="T25" fmla="*/ 73 h 173"/>
                <a:gd name="T26" fmla="*/ 16 w 184"/>
                <a:gd name="T27" fmla="*/ 109 h 173"/>
                <a:gd name="T28" fmla="*/ 16 w 184"/>
                <a:gd name="T29" fmla="*/ 109 h 173"/>
                <a:gd name="T30" fmla="*/ 18 w 184"/>
                <a:gd name="T31" fmla="*/ 116 h 173"/>
                <a:gd name="T32" fmla="*/ 59 w 184"/>
                <a:gd name="T33" fmla="*/ 108 h 173"/>
                <a:gd name="T34" fmla="*/ 89 w 184"/>
                <a:gd name="T35" fmla="*/ 124 h 173"/>
                <a:gd name="T36" fmla="*/ 107 w 184"/>
                <a:gd name="T37" fmla="*/ 127 h 173"/>
                <a:gd name="T38" fmla="*/ 87 w 184"/>
                <a:gd name="T39" fmla="*/ 133 h 173"/>
                <a:gd name="T40" fmla="*/ 60 w 184"/>
                <a:gd name="T41" fmla="*/ 125 h 173"/>
                <a:gd name="T42" fmla="*/ 23 w 184"/>
                <a:gd name="T43" fmla="*/ 136 h 173"/>
                <a:gd name="T44" fmla="*/ 21 w 184"/>
                <a:gd name="T45" fmla="*/ 137 h 173"/>
                <a:gd name="T46" fmla="*/ 29 w 184"/>
                <a:gd name="T47" fmla="*/ 159 h 173"/>
                <a:gd name="T48" fmla="*/ 37 w 184"/>
                <a:gd name="T49" fmla="*/ 166 h 173"/>
                <a:gd name="T50" fmla="*/ 55 w 184"/>
                <a:gd name="T51" fmla="*/ 157 h 173"/>
                <a:gd name="T52" fmla="*/ 102 w 184"/>
                <a:gd name="T53" fmla="*/ 153 h 173"/>
                <a:gd name="T54" fmla="*/ 110 w 184"/>
                <a:gd name="T55" fmla="*/ 156 h 173"/>
                <a:gd name="T56" fmla="*/ 110 w 184"/>
                <a:gd name="T57" fmla="*/ 152 h 173"/>
                <a:gd name="T58" fmla="*/ 133 w 184"/>
                <a:gd name="T59" fmla="*/ 163 h 173"/>
                <a:gd name="T60" fmla="*/ 180 w 184"/>
                <a:gd name="T61" fmla="*/ 166 h 173"/>
                <a:gd name="T62" fmla="*/ 184 w 184"/>
                <a:gd name="T63" fmla="*/ 165 h 173"/>
                <a:gd name="T64" fmla="*/ 184 w 184"/>
                <a:gd name="T65" fmla="*/ 141 h 173"/>
                <a:gd name="T66" fmla="*/ 166 w 184"/>
                <a:gd name="T67" fmla="*/ 11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4" h="173">
                  <a:moveTo>
                    <a:pt x="166" y="117"/>
                  </a:moveTo>
                  <a:cubicBezTo>
                    <a:pt x="161" y="110"/>
                    <a:pt x="162" y="94"/>
                    <a:pt x="162" y="94"/>
                  </a:cubicBezTo>
                  <a:cubicBezTo>
                    <a:pt x="156" y="84"/>
                    <a:pt x="156" y="84"/>
                    <a:pt x="156" y="84"/>
                  </a:cubicBezTo>
                  <a:cubicBezTo>
                    <a:pt x="156" y="84"/>
                    <a:pt x="151" y="63"/>
                    <a:pt x="138" y="57"/>
                  </a:cubicBezTo>
                  <a:cubicBezTo>
                    <a:pt x="124" y="52"/>
                    <a:pt x="115" y="23"/>
                    <a:pt x="115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4" y="23"/>
                    <a:pt x="95" y="10"/>
                    <a:pt x="86" y="5"/>
                  </a:cubicBezTo>
                  <a:cubicBezTo>
                    <a:pt x="77" y="0"/>
                    <a:pt x="61" y="7"/>
                    <a:pt x="61" y="7"/>
                  </a:cubicBezTo>
                  <a:cubicBezTo>
                    <a:pt x="61" y="7"/>
                    <a:pt x="43" y="10"/>
                    <a:pt x="31" y="7"/>
                  </a:cubicBezTo>
                  <a:cubicBezTo>
                    <a:pt x="20" y="5"/>
                    <a:pt x="22" y="23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1" y="37"/>
                    <a:pt x="9" y="48"/>
                    <a:pt x="4" y="56"/>
                  </a:cubicBezTo>
                  <a:cubicBezTo>
                    <a:pt x="1" y="61"/>
                    <a:pt x="0" y="67"/>
                    <a:pt x="1" y="73"/>
                  </a:cubicBezTo>
                  <a:cubicBezTo>
                    <a:pt x="12" y="81"/>
                    <a:pt x="17" y="95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8" y="111"/>
                    <a:pt x="18" y="113"/>
                    <a:pt x="18" y="116"/>
                  </a:cubicBezTo>
                  <a:cubicBezTo>
                    <a:pt x="35" y="118"/>
                    <a:pt x="45" y="116"/>
                    <a:pt x="59" y="108"/>
                  </a:cubicBezTo>
                  <a:cubicBezTo>
                    <a:pt x="73" y="101"/>
                    <a:pt x="74" y="122"/>
                    <a:pt x="89" y="124"/>
                  </a:cubicBezTo>
                  <a:cubicBezTo>
                    <a:pt x="105" y="125"/>
                    <a:pt x="107" y="127"/>
                    <a:pt x="107" y="127"/>
                  </a:cubicBezTo>
                  <a:cubicBezTo>
                    <a:pt x="107" y="127"/>
                    <a:pt x="97" y="134"/>
                    <a:pt x="87" y="133"/>
                  </a:cubicBezTo>
                  <a:cubicBezTo>
                    <a:pt x="77" y="132"/>
                    <a:pt x="67" y="118"/>
                    <a:pt x="60" y="125"/>
                  </a:cubicBezTo>
                  <a:cubicBezTo>
                    <a:pt x="53" y="131"/>
                    <a:pt x="33" y="136"/>
                    <a:pt x="23" y="136"/>
                  </a:cubicBezTo>
                  <a:cubicBezTo>
                    <a:pt x="23" y="136"/>
                    <a:pt x="22" y="137"/>
                    <a:pt x="21" y="137"/>
                  </a:cubicBezTo>
                  <a:cubicBezTo>
                    <a:pt x="25" y="144"/>
                    <a:pt x="28" y="151"/>
                    <a:pt x="29" y="159"/>
                  </a:cubicBezTo>
                  <a:cubicBezTo>
                    <a:pt x="35" y="160"/>
                    <a:pt x="33" y="165"/>
                    <a:pt x="37" y="166"/>
                  </a:cubicBezTo>
                  <a:cubicBezTo>
                    <a:pt x="43" y="166"/>
                    <a:pt x="55" y="157"/>
                    <a:pt x="55" y="157"/>
                  </a:cubicBezTo>
                  <a:cubicBezTo>
                    <a:pt x="55" y="157"/>
                    <a:pt x="95" y="154"/>
                    <a:pt x="102" y="153"/>
                  </a:cubicBezTo>
                  <a:cubicBezTo>
                    <a:pt x="104" y="153"/>
                    <a:pt x="107" y="154"/>
                    <a:pt x="110" y="156"/>
                  </a:cubicBezTo>
                  <a:cubicBezTo>
                    <a:pt x="110" y="154"/>
                    <a:pt x="110" y="152"/>
                    <a:pt x="110" y="152"/>
                  </a:cubicBezTo>
                  <a:cubicBezTo>
                    <a:pt x="110" y="152"/>
                    <a:pt x="132" y="157"/>
                    <a:pt x="133" y="163"/>
                  </a:cubicBezTo>
                  <a:cubicBezTo>
                    <a:pt x="135" y="169"/>
                    <a:pt x="164" y="173"/>
                    <a:pt x="180" y="166"/>
                  </a:cubicBezTo>
                  <a:cubicBezTo>
                    <a:pt x="181" y="166"/>
                    <a:pt x="183" y="165"/>
                    <a:pt x="184" y="165"/>
                  </a:cubicBezTo>
                  <a:cubicBezTo>
                    <a:pt x="184" y="157"/>
                    <a:pt x="184" y="145"/>
                    <a:pt x="184" y="141"/>
                  </a:cubicBezTo>
                  <a:cubicBezTo>
                    <a:pt x="183" y="136"/>
                    <a:pt x="172" y="124"/>
                    <a:pt x="166" y="11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4" name="Freeform 21">
              <a:extLst>
                <a:ext uri="{FF2B5EF4-FFF2-40B4-BE49-F238E27FC236}">
                  <a16:creationId xmlns:a16="http://schemas.microsoft.com/office/drawing/2014/main" id="{4DF27D68-F14D-4A11-AF54-D9AE1740E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0" y="3673476"/>
              <a:ext cx="44450" cy="33338"/>
            </a:xfrm>
            <a:custGeom>
              <a:avLst/>
              <a:gdLst>
                <a:gd name="T0" fmla="*/ 26 w 81"/>
                <a:gd name="T1" fmla="*/ 4 h 62"/>
                <a:gd name="T2" fmla="*/ 8 w 81"/>
                <a:gd name="T3" fmla="*/ 13 h 62"/>
                <a:gd name="T4" fmla="*/ 0 w 81"/>
                <a:gd name="T5" fmla="*/ 6 h 62"/>
                <a:gd name="T6" fmla="*/ 1 w 81"/>
                <a:gd name="T7" fmla="*/ 11 h 62"/>
                <a:gd name="T8" fmla="*/ 1 w 81"/>
                <a:gd name="T9" fmla="*/ 21 h 62"/>
                <a:gd name="T10" fmla="*/ 18 w 81"/>
                <a:gd name="T11" fmla="*/ 31 h 62"/>
                <a:gd name="T12" fmla="*/ 31 w 81"/>
                <a:gd name="T13" fmla="*/ 59 h 62"/>
                <a:gd name="T14" fmla="*/ 35 w 81"/>
                <a:gd name="T15" fmla="*/ 62 h 62"/>
                <a:gd name="T16" fmla="*/ 39 w 81"/>
                <a:gd name="T17" fmla="*/ 58 h 62"/>
                <a:gd name="T18" fmla="*/ 65 w 81"/>
                <a:gd name="T19" fmla="*/ 40 h 62"/>
                <a:gd name="T20" fmla="*/ 76 w 81"/>
                <a:gd name="T21" fmla="*/ 34 h 62"/>
                <a:gd name="T22" fmla="*/ 74 w 81"/>
                <a:gd name="T23" fmla="*/ 17 h 62"/>
                <a:gd name="T24" fmla="*/ 81 w 81"/>
                <a:gd name="T25" fmla="*/ 3 h 62"/>
                <a:gd name="T26" fmla="*/ 73 w 81"/>
                <a:gd name="T27" fmla="*/ 0 h 62"/>
                <a:gd name="T28" fmla="*/ 26 w 81"/>
                <a:gd name="T29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62">
                  <a:moveTo>
                    <a:pt x="26" y="4"/>
                  </a:moveTo>
                  <a:cubicBezTo>
                    <a:pt x="26" y="4"/>
                    <a:pt x="14" y="13"/>
                    <a:pt x="8" y="13"/>
                  </a:cubicBezTo>
                  <a:cubicBezTo>
                    <a:pt x="4" y="12"/>
                    <a:pt x="6" y="7"/>
                    <a:pt x="0" y="6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4"/>
                    <a:pt x="2" y="18"/>
                    <a:pt x="1" y="21"/>
                  </a:cubicBezTo>
                  <a:cubicBezTo>
                    <a:pt x="5" y="25"/>
                    <a:pt x="9" y="28"/>
                    <a:pt x="18" y="31"/>
                  </a:cubicBezTo>
                  <a:cubicBezTo>
                    <a:pt x="36" y="37"/>
                    <a:pt x="16" y="48"/>
                    <a:pt x="31" y="59"/>
                  </a:cubicBezTo>
                  <a:cubicBezTo>
                    <a:pt x="33" y="60"/>
                    <a:pt x="34" y="61"/>
                    <a:pt x="35" y="62"/>
                  </a:cubicBezTo>
                  <a:cubicBezTo>
                    <a:pt x="36" y="60"/>
                    <a:pt x="38" y="59"/>
                    <a:pt x="39" y="58"/>
                  </a:cubicBezTo>
                  <a:cubicBezTo>
                    <a:pt x="46" y="52"/>
                    <a:pt x="60" y="37"/>
                    <a:pt x="65" y="40"/>
                  </a:cubicBezTo>
                  <a:cubicBezTo>
                    <a:pt x="70" y="42"/>
                    <a:pt x="76" y="37"/>
                    <a:pt x="76" y="34"/>
                  </a:cubicBezTo>
                  <a:cubicBezTo>
                    <a:pt x="76" y="31"/>
                    <a:pt x="66" y="20"/>
                    <a:pt x="74" y="17"/>
                  </a:cubicBezTo>
                  <a:cubicBezTo>
                    <a:pt x="80" y="14"/>
                    <a:pt x="81" y="7"/>
                    <a:pt x="81" y="3"/>
                  </a:cubicBezTo>
                  <a:cubicBezTo>
                    <a:pt x="78" y="1"/>
                    <a:pt x="75" y="0"/>
                    <a:pt x="73" y="0"/>
                  </a:cubicBezTo>
                  <a:cubicBezTo>
                    <a:pt x="66" y="1"/>
                    <a:pt x="26" y="4"/>
                    <a:pt x="26" y="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5" name="Freeform 22">
              <a:extLst>
                <a:ext uri="{FF2B5EF4-FFF2-40B4-BE49-F238E27FC236}">
                  <a16:creationId xmlns:a16="http://schemas.microsoft.com/office/drawing/2014/main" id="{41941FE5-8FF4-4BDF-B8B1-E7C9745E5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913" y="3703639"/>
              <a:ext cx="214313" cy="176213"/>
            </a:xfrm>
            <a:custGeom>
              <a:avLst/>
              <a:gdLst>
                <a:gd name="T0" fmla="*/ 365 w 395"/>
                <a:gd name="T1" fmla="*/ 184 h 324"/>
                <a:gd name="T2" fmla="*/ 353 w 395"/>
                <a:gd name="T3" fmla="*/ 159 h 324"/>
                <a:gd name="T4" fmla="*/ 333 w 395"/>
                <a:gd name="T5" fmla="*/ 138 h 324"/>
                <a:gd name="T6" fmla="*/ 319 w 395"/>
                <a:gd name="T7" fmla="*/ 115 h 324"/>
                <a:gd name="T8" fmla="*/ 294 w 395"/>
                <a:gd name="T9" fmla="*/ 102 h 324"/>
                <a:gd name="T10" fmla="*/ 290 w 395"/>
                <a:gd name="T11" fmla="*/ 90 h 324"/>
                <a:gd name="T12" fmla="*/ 276 w 395"/>
                <a:gd name="T13" fmla="*/ 88 h 324"/>
                <a:gd name="T14" fmla="*/ 280 w 395"/>
                <a:gd name="T15" fmla="*/ 74 h 324"/>
                <a:gd name="T16" fmla="*/ 278 w 395"/>
                <a:gd name="T17" fmla="*/ 42 h 324"/>
                <a:gd name="T18" fmla="*/ 255 w 395"/>
                <a:gd name="T19" fmla="*/ 6 h 324"/>
                <a:gd name="T20" fmla="*/ 249 w 395"/>
                <a:gd name="T21" fmla="*/ 5 h 324"/>
                <a:gd name="T22" fmla="*/ 223 w 395"/>
                <a:gd name="T23" fmla="*/ 17 h 324"/>
                <a:gd name="T24" fmla="*/ 216 w 395"/>
                <a:gd name="T25" fmla="*/ 35 h 324"/>
                <a:gd name="T26" fmla="*/ 185 w 395"/>
                <a:gd name="T27" fmla="*/ 72 h 324"/>
                <a:gd name="T28" fmla="*/ 139 w 395"/>
                <a:gd name="T29" fmla="*/ 83 h 324"/>
                <a:gd name="T30" fmla="*/ 137 w 395"/>
                <a:gd name="T31" fmla="*/ 103 h 324"/>
                <a:gd name="T32" fmla="*/ 109 w 395"/>
                <a:gd name="T33" fmla="*/ 121 h 324"/>
                <a:gd name="T34" fmla="*/ 73 w 395"/>
                <a:gd name="T35" fmla="*/ 133 h 324"/>
                <a:gd name="T36" fmla="*/ 52 w 395"/>
                <a:gd name="T37" fmla="*/ 133 h 324"/>
                <a:gd name="T38" fmla="*/ 34 w 395"/>
                <a:gd name="T39" fmla="*/ 142 h 324"/>
                <a:gd name="T40" fmla="*/ 31 w 395"/>
                <a:gd name="T41" fmla="*/ 138 h 324"/>
                <a:gd name="T42" fmla="*/ 15 w 395"/>
                <a:gd name="T43" fmla="*/ 161 h 324"/>
                <a:gd name="T44" fmla="*/ 0 w 395"/>
                <a:gd name="T45" fmla="*/ 198 h 324"/>
                <a:gd name="T46" fmla="*/ 4 w 395"/>
                <a:gd name="T47" fmla="*/ 229 h 324"/>
                <a:gd name="T48" fmla="*/ 13 w 395"/>
                <a:gd name="T49" fmla="*/ 259 h 324"/>
                <a:gd name="T50" fmla="*/ 18 w 395"/>
                <a:gd name="T51" fmla="*/ 281 h 324"/>
                <a:gd name="T52" fmla="*/ 25 w 395"/>
                <a:gd name="T53" fmla="*/ 294 h 324"/>
                <a:gd name="T54" fmla="*/ 46 w 395"/>
                <a:gd name="T55" fmla="*/ 318 h 324"/>
                <a:gd name="T56" fmla="*/ 52 w 395"/>
                <a:gd name="T57" fmla="*/ 324 h 324"/>
                <a:gd name="T58" fmla="*/ 53 w 395"/>
                <a:gd name="T59" fmla="*/ 320 h 324"/>
                <a:gd name="T60" fmla="*/ 59 w 395"/>
                <a:gd name="T61" fmla="*/ 293 h 324"/>
                <a:gd name="T62" fmla="*/ 77 w 395"/>
                <a:gd name="T63" fmla="*/ 288 h 324"/>
                <a:gd name="T64" fmla="*/ 91 w 395"/>
                <a:gd name="T65" fmla="*/ 283 h 324"/>
                <a:gd name="T66" fmla="*/ 119 w 395"/>
                <a:gd name="T67" fmla="*/ 288 h 324"/>
                <a:gd name="T68" fmla="*/ 119 w 395"/>
                <a:gd name="T69" fmla="*/ 263 h 324"/>
                <a:gd name="T70" fmla="*/ 153 w 395"/>
                <a:gd name="T71" fmla="*/ 233 h 324"/>
                <a:gd name="T72" fmla="*/ 178 w 395"/>
                <a:gd name="T73" fmla="*/ 254 h 324"/>
                <a:gd name="T74" fmla="*/ 240 w 395"/>
                <a:gd name="T75" fmla="*/ 267 h 324"/>
                <a:gd name="T76" fmla="*/ 250 w 395"/>
                <a:gd name="T77" fmla="*/ 242 h 324"/>
                <a:gd name="T78" fmla="*/ 276 w 395"/>
                <a:gd name="T79" fmla="*/ 242 h 324"/>
                <a:gd name="T80" fmla="*/ 309 w 395"/>
                <a:gd name="T81" fmla="*/ 231 h 324"/>
                <a:gd name="T82" fmla="*/ 335 w 395"/>
                <a:gd name="T83" fmla="*/ 226 h 324"/>
                <a:gd name="T84" fmla="*/ 371 w 395"/>
                <a:gd name="T85" fmla="*/ 231 h 324"/>
                <a:gd name="T86" fmla="*/ 395 w 395"/>
                <a:gd name="T87" fmla="*/ 226 h 324"/>
                <a:gd name="T88" fmla="*/ 387 w 395"/>
                <a:gd name="T89" fmla="*/ 203 h 324"/>
                <a:gd name="T90" fmla="*/ 365 w 395"/>
                <a:gd name="T91" fmla="*/ 18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5" h="324">
                  <a:moveTo>
                    <a:pt x="365" y="184"/>
                  </a:moveTo>
                  <a:cubicBezTo>
                    <a:pt x="365" y="178"/>
                    <a:pt x="365" y="171"/>
                    <a:pt x="353" y="159"/>
                  </a:cubicBezTo>
                  <a:cubicBezTo>
                    <a:pt x="341" y="148"/>
                    <a:pt x="333" y="145"/>
                    <a:pt x="333" y="138"/>
                  </a:cubicBezTo>
                  <a:cubicBezTo>
                    <a:pt x="333" y="132"/>
                    <a:pt x="329" y="129"/>
                    <a:pt x="319" y="115"/>
                  </a:cubicBezTo>
                  <a:cubicBezTo>
                    <a:pt x="309" y="102"/>
                    <a:pt x="294" y="102"/>
                    <a:pt x="294" y="102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68" y="81"/>
                    <a:pt x="280" y="74"/>
                  </a:cubicBezTo>
                  <a:cubicBezTo>
                    <a:pt x="292" y="67"/>
                    <a:pt x="280" y="49"/>
                    <a:pt x="278" y="42"/>
                  </a:cubicBezTo>
                  <a:cubicBezTo>
                    <a:pt x="276" y="36"/>
                    <a:pt x="259" y="12"/>
                    <a:pt x="255" y="6"/>
                  </a:cubicBezTo>
                  <a:cubicBezTo>
                    <a:pt x="253" y="6"/>
                    <a:pt x="251" y="6"/>
                    <a:pt x="249" y="5"/>
                  </a:cubicBezTo>
                  <a:cubicBezTo>
                    <a:pt x="243" y="0"/>
                    <a:pt x="229" y="9"/>
                    <a:pt x="223" y="17"/>
                  </a:cubicBezTo>
                  <a:cubicBezTo>
                    <a:pt x="216" y="25"/>
                    <a:pt x="221" y="29"/>
                    <a:pt x="216" y="35"/>
                  </a:cubicBezTo>
                  <a:cubicBezTo>
                    <a:pt x="211" y="40"/>
                    <a:pt x="195" y="57"/>
                    <a:pt x="185" y="72"/>
                  </a:cubicBezTo>
                  <a:cubicBezTo>
                    <a:pt x="174" y="88"/>
                    <a:pt x="148" y="78"/>
                    <a:pt x="139" y="83"/>
                  </a:cubicBezTo>
                  <a:cubicBezTo>
                    <a:pt x="130" y="89"/>
                    <a:pt x="143" y="98"/>
                    <a:pt x="137" y="103"/>
                  </a:cubicBezTo>
                  <a:cubicBezTo>
                    <a:pt x="131" y="109"/>
                    <a:pt x="114" y="117"/>
                    <a:pt x="109" y="121"/>
                  </a:cubicBezTo>
                  <a:cubicBezTo>
                    <a:pt x="103" y="124"/>
                    <a:pt x="80" y="123"/>
                    <a:pt x="73" y="133"/>
                  </a:cubicBezTo>
                  <a:cubicBezTo>
                    <a:pt x="67" y="143"/>
                    <a:pt x="59" y="122"/>
                    <a:pt x="52" y="133"/>
                  </a:cubicBezTo>
                  <a:cubicBezTo>
                    <a:pt x="46" y="144"/>
                    <a:pt x="38" y="145"/>
                    <a:pt x="34" y="142"/>
                  </a:cubicBezTo>
                  <a:cubicBezTo>
                    <a:pt x="33" y="141"/>
                    <a:pt x="32" y="140"/>
                    <a:pt x="31" y="138"/>
                  </a:cubicBezTo>
                  <a:cubicBezTo>
                    <a:pt x="25" y="144"/>
                    <a:pt x="18" y="152"/>
                    <a:pt x="15" y="161"/>
                  </a:cubicBezTo>
                  <a:cubicBezTo>
                    <a:pt x="11" y="177"/>
                    <a:pt x="0" y="191"/>
                    <a:pt x="0" y="198"/>
                  </a:cubicBezTo>
                  <a:cubicBezTo>
                    <a:pt x="0" y="206"/>
                    <a:pt x="4" y="216"/>
                    <a:pt x="4" y="229"/>
                  </a:cubicBezTo>
                  <a:cubicBezTo>
                    <a:pt x="4" y="242"/>
                    <a:pt x="7" y="249"/>
                    <a:pt x="13" y="259"/>
                  </a:cubicBezTo>
                  <a:cubicBezTo>
                    <a:pt x="20" y="269"/>
                    <a:pt x="18" y="281"/>
                    <a:pt x="18" y="281"/>
                  </a:cubicBezTo>
                  <a:cubicBezTo>
                    <a:pt x="18" y="281"/>
                    <a:pt x="20" y="286"/>
                    <a:pt x="25" y="294"/>
                  </a:cubicBezTo>
                  <a:cubicBezTo>
                    <a:pt x="30" y="301"/>
                    <a:pt x="45" y="312"/>
                    <a:pt x="46" y="318"/>
                  </a:cubicBezTo>
                  <a:cubicBezTo>
                    <a:pt x="47" y="320"/>
                    <a:pt x="49" y="322"/>
                    <a:pt x="52" y="324"/>
                  </a:cubicBezTo>
                  <a:cubicBezTo>
                    <a:pt x="52" y="323"/>
                    <a:pt x="53" y="321"/>
                    <a:pt x="53" y="320"/>
                  </a:cubicBezTo>
                  <a:cubicBezTo>
                    <a:pt x="61" y="309"/>
                    <a:pt x="59" y="293"/>
                    <a:pt x="59" y="293"/>
                  </a:cubicBezTo>
                  <a:cubicBezTo>
                    <a:pt x="77" y="288"/>
                    <a:pt x="77" y="288"/>
                    <a:pt x="77" y="288"/>
                  </a:cubicBezTo>
                  <a:cubicBezTo>
                    <a:pt x="91" y="283"/>
                    <a:pt x="91" y="283"/>
                    <a:pt x="91" y="283"/>
                  </a:cubicBezTo>
                  <a:cubicBezTo>
                    <a:pt x="119" y="288"/>
                    <a:pt x="119" y="288"/>
                    <a:pt x="119" y="288"/>
                  </a:cubicBezTo>
                  <a:cubicBezTo>
                    <a:pt x="119" y="263"/>
                    <a:pt x="119" y="263"/>
                    <a:pt x="119" y="263"/>
                  </a:cubicBezTo>
                  <a:cubicBezTo>
                    <a:pt x="119" y="263"/>
                    <a:pt x="139" y="233"/>
                    <a:pt x="153" y="233"/>
                  </a:cubicBezTo>
                  <a:cubicBezTo>
                    <a:pt x="167" y="233"/>
                    <a:pt x="178" y="254"/>
                    <a:pt x="178" y="254"/>
                  </a:cubicBezTo>
                  <a:cubicBezTo>
                    <a:pt x="240" y="267"/>
                    <a:pt x="240" y="267"/>
                    <a:pt x="240" y="267"/>
                  </a:cubicBezTo>
                  <a:cubicBezTo>
                    <a:pt x="240" y="267"/>
                    <a:pt x="244" y="247"/>
                    <a:pt x="250" y="242"/>
                  </a:cubicBezTo>
                  <a:cubicBezTo>
                    <a:pt x="256" y="237"/>
                    <a:pt x="268" y="247"/>
                    <a:pt x="276" y="242"/>
                  </a:cubicBezTo>
                  <a:cubicBezTo>
                    <a:pt x="284" y="237"/>
                    <a:pt x="296" y="231"/>
                    <a:pt x="309" y="231"/>
                  </a:cubicBezTo>
                  <a:cubicBezTo>
                    <a:pt x="323" y="231"/>
                    <a:pt x="329" y="240"/>
                    <a:pt x="335" y="226"/>
                  </a:cubicBezTo>
                  <a:cubicBezTo>
                    <a:pt x="341" y="212"/>
                    <a:pt x="371" y="231"/>
                    <a:pt x="371" y="231"/>
                  </a:cubicBezTo>
                  <a:cubicBezTo>
                    <a:pt x="395" y="226"/>
                    <a:pt x="395" y="226"/>
                    <a:pt x="395" y="226"/>
                  </a:cubicBezTo>
                  <a:cubicBezTo>
                    <a:pt x="387" y="203"/>
                    <a:pt x="387" y="203"/>
                    <a:pt x="387" y="203"/>
                  </a:cubicBezTo>
                  <a:cubicBezTo>
                    <a:pt x="387" y="203"/>
                    <a:pt x="365" y="191"/>
                    <a:pt x="365" y="1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6" name="Freeform 23">
              <a:extLst>
                <a:ext uri="{FF2B5EF4-FFF2-40B4-BE49-F238E27FC236}">
                  <a16:creationId xmlns:a16="http://schemas.microsoft.com/office/drawing/2014/main" id="{07377527-478A-49F6-8D83-C079E7444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5" y="3646489"/>
              <a:ext cx="207963" cy="193675"/>
            </a:xfrm>
            <a:custGeom>
              <a:avLst/>
              <a:gdLst>
                <a:gd name="T0" fmla="*/ 377 w 383"/>
                <a:gd name="T1" fmla="*/ 68 h 356"/>
                <a:gd name="T2" fmla="*/ 364 w 383"/>
                <a:gd name="T3" fmla="*/ 52 h 356"/>
                <a:gd name="T4" fmla="*/ 366 w 383"/>
                <a:gd name="T5" fmla="*/ 32 h 356"/>
                <a:gd name="T6" fmla="*/ 353 w 383"/>
                <a:gd name="T7" fmla="*/ 17 h 356"/>
                <a:gd name="T8" fmla="*/ 342 w 383"/>
                <a:gd name="T9" fmla="*/ 9 h 356"/>
                <a:gd name="T10" fmla="*/ 319 w 383"/>
                <a:gd name="T11" fmla="*/ 34 h 356"/>
                <a:gd name="T12" fmla="*/ 292 w 383"/>
                <a:gd name="T13" fmla="*/ 26 h 356"/>
                <a:gd name="T14" fmla="*/ 251 w 383"/>
                <a:gd name="T15" fmla="*/ 25 h 356"/>
                <a:gd name="T16" fmla="*/ 228 w 383"/>
                <a:gd name="T17" fmla="*/ 43 h 356"/>
                <a:gd name="T18" fmla="*/ 196 w 383"/>
                <a:gd name="T19" fmla="*/ 43 h 356"/>
                <a:gd name="T20" fmla="*/ 171 w 383"/>
                <a:gd name="T21" fmla="*/ 27 h 356"/>
                <a:gd name="T22" fmla="*/ 145 w 383"/>
                <a:gd name="T23" fmla="*/ 36 h 356"/>
                <a:gd name="T24" fmla="*/ 127 w 383"/>
                <a:gd name="T25" fmla="*/ 16 h 356"/>
                <a:gd name="T26" fmla="*/ 101 w 383"/>
                <a:gd name="T27" fmla="*/ 7 h 356"/>
                <a:gd name="T28" fmla="*/ 82 w 383"/>
                <a:gd name="T29" fmla="*/ 15 h 356"/>
                <a:gd name="T30" fmla="*/ 53 w 383"/>
                <a:gd name="T31" fmla="*/ 15 h 356"/>
                <a:gd name="T32" fmla="*/ 45 w 383"/>
                <a:gd name="T33" fmla="*/ 45 h 356"/>
                <a:gd name="T34" fmla="*/ 31 w 383"/>
                <a:gd name="T35" fmla="*/ 71 h 356"/>
                <a:gd name="T36" fmla="*/ 28 w 383"/>
                <a:gd name="T37" fmla="*/ 79 h 356"/>
                <a:gd name="T38" fmla="*/ 31 w 383"/>
                <a:gd name="T39" fmla="*/ 104 h 356"/>
                <a:gd name="T40" fmla="*/ 27 w 383"/>
                <a:gd name="T41" fmla="*/ 157 h 356"/>
                <a:gd name="T42" fmla="*/ 15 w 383"/>
                <a:gd name="T43" fmla="*/ 178 h 356"/>
                <a:gd name="T44" fmla="*/ 2 w 383"/>
                <a:gd name="T45" fmla="*/ 206 h 356"/>
                <a:gd name="T46" fmla="*/ 2 w 383"/>
                <a:gd name="T47" fmla="*/ 250 h 356"/>
                <a:gd name="T48" fmla="*/ 12 w 383"/>
                <a:gd name="T49" fmla="*/ 279 h 356"/>
                <a:gd name="T50" fmla="*/ 13 w 383"/>
                <a:gd name="T51" fmla="*/ 279 h 356"/>
                <a:gd name="T52" fmla="*/ 17 w 383"/>
                <a:gd name="T53" fmla="*/ 283 h 356"/>
                <a:gd name="T54" fmla="*/ 29 w 383"/>
                <a:gd name="T55" fmla="*/ 287 h 356"/>
                <a:gd name="T56" fmla="*/ 61 w 383"/>
                <a:gd name="T57" fmla="*/ 294 h 356"/>
                <a:gd name="T58" fmla="*/ 91 w 383"/>
                <a:gd name="T59" fmla="*/ 332 h 356"/>
                <a:gd name="T60" fmla="*/ 92 w 383"/>
                <a:gd name="T61" fmla="*/ 338 h 356"/>
                <a:gd name="T62" fmla="*/ 140 w 383"/>
                <a:gd name="T63" fmla="*/ 356 h 356"/>
                <a:gd name="T64" fmla="*/ 141 w 383"/>
                <a:gd name="T65" fmla="*/ 355 h 356"/>
                <a:gd name="T66" fmla="*/ 184 w 383"/>
                <a:gd name="T67" fmla="*/ 350 h 356"/>
                <a:gd name="T68" fmla="*/ 189 w 383"/>
                <a:gd name="T69" fmla="*/ 350 h 356"/>
                <a:gd name="T70" fmla="*/ 198 w 383"/>
                <a:gd name="T71" fmla="*/ 310 h 356"/>
                <a:gd name="T72" fmla="*/ 235 w 383"/>
                <a:gd name="T73" fmla="*/ 269 h 356"/>
                <a:gd name="T74" fmla="*/ 254 w 383"/>
                <a:gd name="T75" fmla="*/ 266 h 356"/>
                <a:gd name="T76" fmla="*/ 277 w 383"/>
                <a:gd name="T77" fmla="*/ 284 h 356"/>
                <a:gd name="T78" fmla="*/ 290 w 383"/>
                <a:gd name="T79" fmla="*/ 268 h 356"/>
                <a:gd name="T80" fmla="*/ 314 w 383"/>
                <a:gd name="T81" fmla="*/ 210 h 356"/>
                <a:gd name="T82" fmla="*/ 329 w 383"/>
                <a:gd name="T83" fmla="*/ 188 h 356"/>
                <a:gd name="T84" fmla="*/ 333 w 383"/>
                <a:gd name="T85" fmla="*/ 168 h 356"/>
                <a:gd name="T86" fmla="*/ 341 w 383"/>
                <a:gd name="T87" fmla="*/ 144 h 356"/>
                <a:gd name="T88" fmla="*/ 360 w 383"/>
                <a:gd name="T89" fmla="*/ 103 h 356"/>
                <a:gd name="T90" fmla="*/ 379 w 383"/>
                <a:gd name="T91" fmla="*/ 91 h 356"/>
                <a:gd name="T92" fmla="*/ 377 w 383"/>
                <a:gd name="T93" fmla="*/ 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3" h="356">
                  <a:moveTo>
                    <a:pt x="377" y="68"/>
                  </a:moveTo>
                  <a:cubicBezTo>
                    <a:pt x="371" y="66"/>
                    <a:pt x="364" y="58"/>
                    <a:pt x="364" y="52"/>
                  </a:cubicBezTo>
                  <a:cubicBezTo>
                    <a:pt x="364" y="49"/>
                    <a:pt x="364" y="40"/>
                    <a:pt x="366" y="32"/>
                  </a:cubicBezTo>
                  <a:cubicBezTo>
                    <a:pt x="358" y="31"/>
                    <a:pt x="358" y="22"/>
                    <a:pt x="353" y="17"/>
                  </a:cubicBezTo>
                  <a:cubicBezTo>
                    <a:pt x="348" y="12"/>
                    <a:pt x="348" y="7"/>
                    <a:pt x="342" y="9"/>
                  </a:cubicBezTo>
                  <a:cubicBezTo>
                    <a:pt x="335" y="12"/>
                    <a:pt x="328" y="30"/>
                    <a:pt x="319" y="34"/>
                  </a:cubicBezTo>
                  <a:cubicBezTo>
                    <a:pt x="310" y="37"/>
                    <a:pt x="298" y="29"/>
                    <a:pt x="292" y="26"/>
                  </a:cubicBezTo>
                  <a:cubicBezTo>
                    <a:pt x="287" y="23"/>
                    <a:pt x="260" y="26"/>
                    <a:pt x="251" y="25"/>
                  </a:cubicBezTo>
                  <a:cubicBezTo>
                    <a:pt x="243" y="24"/>
                    <a:pt x="234" y="38"/>
                    <a:pt x="228" y="43"/>
                  </a:cubicBezTo>
                  <a:cubicBezTo>
                    <a:pt x="221" y="47"/>
                    <a:pt x="202" y="45"/>
                    <a:pt x="196" y="43"/>
                  </a:cubicBezTo>
                  <a:cubicBezTo>
                    <a:pt x="191" y="40"/>
                    <a:pt x="177" y="27"/>
                    <a:pt x="171" y="27"/>
                  </a:cubicBezTo>
                  <a:cubicBezTo>
                    <a:pt x="166" y="27"/>
                    <a:pt x="154" y="29"/>
                    <a:pt x="145" y="36"/>
                  </a:cubicBezTo>
                  <a:cubicBezTo>
                    <a:pt x="135" y="43"/>
                    <a:pt x="132" y="24"/>
                    <a:pt x="127" y="16"/>
                  </a:cubicBezTo>
                  <a:cubicBezTo>
                    <a:pt x="121" y="8"/>
                    <a:pt x="109" y="15"/>
                    <a:pt x="101" y="7"/>
                  </a:cubicBezTo>
                  <a:cubicBezTo>
                    <a:pt x="93" y="0"/>
                    <a:pt x="89" y="16"/>
                    <a:pt x="82" y="15"/>
                  </a:cubicBezTo>
                  <a:cubicBezTo>
                    <a:pt x="75" y="14"/>
                    <a:pt x="58" y="9"/>
                    <a:pt x="53" y="15"/>
                  </a:cubicBezTo>
                  <a:cubicBezTo>
                    <a:pt x="47" y="21"/>
                    <a:pt x="48" y="41"/>
                    <a:pt x="45" y="45"/>
                  </a:cubicBezTo>
                  <a:cubicBezTo>
                    <a:pt x="42" y="48"/>
                    <a:pt x="31" y="64"/>
                    <a:pt x="31" y="71"/>
                  </a:cubicBezTo>
                  <a:cubicBezTo>
                    <a:pt x="31" y="75"/>
                    <a:pt x="30" y="77"/>
                    <a:pt x="28" y="79"/>
                  </a:cubicBezTo>
                  <a:cubicBezTo>
                    <a:pt x="29" y="88"/>
                    <a:pt x="31" y="100"/>
                    <a:pt x="31" y="104"/>
                  </a:cubicBezTo>
                  <a:cubicBezTo>
                    <a:pt x="32" y="111"/>
                    <a:pt x="34" y="149"/>
                    <a:pt x="27" y="157"/>
                  </a:cubicBezTo>
                  <a:cubicBezTo>
                    <a:pt x="20" y="165"/>
                    <a:pt x="15" y="178"/>
                    <a:pt x="15" y="178"/>
                  </a:cubicBezTo>
                  <a:cubicBezTo>
                    <a:pt x="15" y="178"/>
                    <a:pt x="4" y="187"/>
                    <a:pt x="2" y="206"/>
                  </a:cubicBezTo>
                  <a:cubicBezTo>
                    <a:pt x="0" y="224"/>
                    <a:pt x="2" y="235"/>
                    <a:pt x="2" y="250"/>
                  </a:cubicBezTo>
                  <a:cubicBezTo>
                    <a:pt x="2" y="259"/>
                    <a:pt x="9" y="267"/>
                    <a:pt x="12" y="279"/>
                  </a:cubicBezTo>
                  <a:cubicBezTo>
                    <a:pt x="12" y="279"/>
                    <a:pt x="12" y="279"/>
                    <a:pt x="13" y="279"/>
                  </a:cubicBezTo>
                  <a:cubicBezTo>
                    <a:pt x="14" y="281"/>
                    <a:pt x="15" y="282"/>
                    <a:pt x="17" y="283"/>
                  </a:cubicBezTo>
                  <a:cubicBezTo>
                    <a:pt x="21" y="284"/>
                    <a:pt x="25" y="286"/>
                    <a:pt x="29" y="287"/>
                  </a:cubicBezTo>
                  <a:cubicBezTo>
                    <a:pt x="39" y="290"/>
                    <a:pt x="52" y="291"/>
                    <a:pt x="61" y="294"/>
                  </a:cubicBezTo>
                  <a:cubicBezTo>
                    <a:pt x="76" y="298"/>
                    <a:pt x="92" y="322"/>
                    <a:pt x="91" y="332"/>
                  </a:cubicBezTo>
                  <a:cubicBezTo>
                    <a:pt x="91" y="333"/>
                    <a:pt x="91" y="335"/>
                    <a:pt x="92" y="338"/>
                  </a:cubicBezTo>
                  <a:cubicBezTo>
                    <a:pt x="106" y="348"/>
                    <a:pt x="123" y="351"/>
                    <a:pt x="140" y="356"/>
                  </a:cubicBezTo>
                  <a:cubicBezTo>
                    <a:pt x="140" y="356"/>
                    <a:pt x="141" y="355"/>
                    <a:pt x="141" y="355"/>
                  </a:cubicBezTo>
                  <a:cubicBezTo>
                    <a:pt x="149" y="355"/>
                    <a:pt x="178" y="356"/>
                    <a:pt x="184" y="350"/>
                  </a:cubicBezTo>
                  <a:cubicBezTo>
                    <a:pt x="186" y="348"/>
                    <a:pt x="187" y="348"/>
                    <a:pt x="189" y="350"/>
                  </a:cubicBezTo>
                  <a:cubicBezTo>
                    <a:pt x="196" y="328"/>
                    <a:pt x="198" y="310"/>
                    <a:pt x="198" y="310"/>
                  </a:cubicBezTo>
                  <a:cubicBezTo>
                    <a:pt x="198" y="310"/>
                    <a:pt x="231" y="270"/>
                    <a:pt x="235" y="269"/>
                  </a:cubicBezTo>
                  <a:cubicBezTo>
                    <a:pt x="239" y="268"/>
                    <a:pt x="248" y="271"/>
                    <a:pt x="254" y="266"/>
                  </a:cubicBezTo>
                  <a:cubicBezTo>
                    <a:pt x="261" y="260"/>
                    <a:pt x="275" y="273"/>
                    <a:pt x="277" y="284"/>
                  </a:cubicBezTo>
                  <a:cubicBezTo>
                    <a:pt x="279" y="295"/>
                    <a:pt x="285" y="280"/>
                    <a:pt x="290" y="268"/>
                  </a:cubicBezTo>
                  <a:cubicBezTo>
                    <a:pt x="296" y="256"/>
                    <a:pt x="314" y="219"/>
                    <a:pt x="314" y="210"/>
                  </a:cubicBezTo>
                  <a:cubicBezTo>
                    <a:pt x="314" y="201"/>
                    <a:pt x="329" y="194"/>
                    <a:pt x="329" y="188"/>
                  </a:cubicBezTo>
                  <a:cubicBezTo>
                    <a:pt x="329" y="183"/>
                    <a:pt x="328" y="171"/>
                    <a:pt x="333" y="168"/>
                  </a:cubicBezTo>
                  <a:cubicBezTo>
                    <a:pt x="338" y="166"/>
                    <a:pt x="342" y="150"/>
                    <a:pt x="341" y="144"/>
                  </a:cubicBezTo>
                  <a:cubicBezTo>
                    <a:pt x="340" y="139"/>
                    <a:pt x="357" y="108"/>
                    <a:pt x="360" y="103"/>
                  </a:cubicBezTo>
                  <a:cubicBezTo>
                    <a:pt x="363" y="99"/>
                    <a:pt x="378" y="101"/>
                    <a:pt x="379" y="91"/>
                  </a:cubicBezTo>
                  <a:cubicBezTo>
                    <a:pt x="380" y="81"/>
                    <a:pt x="383" y="70"/>
                    <a:pt x="377" y="6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" name="Freeform 24">
              <a:extLst>
                <a:ext uri="{FF2B5EF4-FFF2-40B4-BE49-F238E27FC236}">
                  <a16:creationId xmlns:a16="http://schemas.microsoft.com/office/drawing/2014/main" id="{6437796F-A71D-4A40-BFD6-330E3EE1E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3676651"/>
              <a:ext cx="53975" cy="123825"/>
            </a:xfrm>
            <a:custGeom>
              <a:avLst/>
              <a:gdLst>
                <a:gd name="T0" fmla="*/ 18 w 97"/>
                <a:gd name="T1" fmla="*/ 92 h 227"/>
                <a:gd name="T2" fmla="*/ 24 w 97"/>
                <a:gd name="T3" fmla="*/ 120 h 227"/>
                <a:gd name="T4" fmla="*/ 29 w 97"/>
                <a:gd name="T5" fmla="*/ 164 h 227"/>
                <a:gd name="T6" fmla="*/ 32 w 97"/>
                <a:gd name="T7" fmla="*/ 227 h 227"/>
                <a:gd name="T8" fmla="*/ 51 w 97"/>
                <a:gd name="T9" fmla="*/ 224 h 227"/>
                <a:gd name="T10" fmla="*/ 65 w 97"/>
                <a:gd name="T11" fmla="*/ 224 h 227"/>
                <a:gd name="T12" fmla="*/ 75 w 97"/>
                <a:gd name="T13" fmla="*/ 222 h 227"/>
                <a:gd name="T14" fmla="*/ 65 w 97"/>
                <a:gd name="T15" fmla="*/ 193 h 227"/>
                <a:gd name="T16" fmla="*/ 65 w 97"/>
                <a:gd name="T17" fmla="*/ 149 h 227"/>
                <a:gd name="T18" fmla="*/ 78 w 97"/>
                <a:gd name="T19" fmla="*/ 121 h 227"/>
                <a:gd name="T20" fmla="*/ 90 w 97"/>
                <a:gd name="T21" fmla="*/ 100 h 227"/>
                <a:gd name="T22" fmla="*/ 94 w 97"/>
                <a:gd name="T23" fmla="*/ 47 h 227"/>
                <a:gd name="T24" fmla="*/ 91 w 97"/>
                <a:gd name="T25" fmla="*/ 22 h 227"/>
                <a:gd name="T26" fmla="*/ 80 w 97"/>
                <a:gd name="T27" fmla="*/ 21 h 227"/>
                <a:gd name="T28" fmla="*/ 70 w 97"/>
                <a:gd name="T29" fmla="*/ 3 h 227"/>
                <a:gd name="T30" fmla="*/ 58 w 97"/>
                <a:gd name="T31" fmla="*/ 21 h 227"/>
                <a:gd name="T32" fmla="*/ 50 w 97"/>
                <a:gd name="T33" fmla="*/ 35 h 227"/>
                <a:gd name="T34" fmla="*/ 23 w 97"/>
                <a:gd name="T35" fmla="*/ 42 h 227"/>
                <a:gd name="T36" fmla="*/ 5 w 97"/>
                <a:gd name="T37" fmla="*/ 56 h 227"/>
                <a:gd name="T38" fmla="*/ 0 w 97"/>
                <a:gd name="T39" fmla="*/ 57 h 227"/>
                <a:gd name="T40" fmla="*/ 18 w 97"/>
                <a:gd name="T41" fmla="*/ 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227">
                  <a:moveTo>
                    <a:pt x="18" y="92"/>
                  </a:moveTo>
                  <a:cubicBezTo>
                    <a:pt x="31" y="101"/>
                    <a:pt x="18" y="113"/>
                    <a:pt x="24" y="120"/>
                  </a:cubicBezTo>
                  <a:cubicBezTo>
                    <a:pt x="30" y="126"/>
                    <a:pt x="28" y="143"/>
                    <a:pt x="29" y="164"/>
                  </a:cubicBezTo>
                  <a:cubicBezTo>
                    <a:pt x="30" y="175"/>
                    <a:pt x="31" y="204"/>
                    <a:pt x="32" y="227"/>
                  </a:cubicBezTo>
                  <a:cubicBezTo>
                    <a:pt x="38" y="225"/>
                    <a:pt x="44" y="224"/>
                    <a:pt x="51" y="224"/>
                  </a:cubicBezTo>
                  <a:cubicBezTo>
                    <a:pt x="56" y="223"/>
                    <a:pt x="61" y="223"/>
                    <a:pt x="65" y="224"/>
                  </a:cubicBezTo>
                  <a:cubicBezTo>
                    <a:pt x="69" y="220"/>
                    <a:pt x="72" y="218"/>
                    <a:pt x="75" y="222"/>
                  </a:cubicBezTo>
                  <a:cubicBezTo>
                    <a:pt x="72" y="210"/>
                    <a:pt x="65" y="202"/>
                    <a:pt x="65" y="193"/>
                  </a:cubicBezTo>
                  <a:cubicBezTo>
                    <a:pt x="65" y="178"/>
                    <a:pt x="63" y="167"/>
                    <a:pt x="65" y="149"/>
                  </a:cubicBezTo>
                  <a:cubicBezTo>
                    <a:pt x="67" y="130"/>
                    <a:pt x="78" y="121"/>
                    <a:pt x="78" y="121"/>
                  </a:cubicBezTo>
                  <a:cubicBezTo>
                    <a:pt x="78" y="121"/>
                    <a:pt x="83" y="108"/>
                    <a:pt x="90" y="100"/>
                  </a:cubicBezTo>
                  <a:cubicBezTo>
                    <a:pt x="97" y="92"/>
                    <a:pt x="95" y="54"/>
                    <a:pt x="94" y="47"/>
                  </a:cubicBezTo>
                  <a:cubicBezTo>
                    <a:pt x="94" y="43"/>
                    <a:pt x="92" y="31"/>
                    <a:pt x="91" y="22"/>
                  </a:cubicBezTo>
                  <a:cubicBezTo>
                    <a:pt x="88" y="23"/>
                    <a:pt x="85" y="23"/>
                    <a:pt x="80" y="21"/>
                  </a:cubicBezTo>
                  <a:cubicBezTo>
                    <a:pt x="72" y="16"/>
                    <a:pt x="79" y="7"/>
                    <a:pt x="70" y="3"/>
                  </a:cubicBezTo>
                  <a:cubicBezTo>
                    <a:pt x="60" y="0"/>
                    <a:pt x="57" y="12"/>
                    <a:pt x="58" y="21"/>
                  </a:cubicBezTo>
                  <a:cubicBezTo>
                    <a:pt x="60" y="30"/>
                    <a:pt x="54" y="30"/>
                    <a:pt x="50" y="35"/>
                  </a:cubicBezTo>
                  <a:cubicBezTo>
                    <a:pt x="46" y="41"/>
                    <a:pt x="29" y="42"/>
                    <a:pt x="23" y="42"/>
                  </a:cubicBezTo>
                  <a:cubicBezTo>
                    <a:pt x="18" y="42"/>
                    <a:pt x="11" y="54"/>
                    <a:pt x="5" y="56"/>
                  </a:cubicBezTo>
                  <a:cubicBezTo>
                    <a:pt x="4" y="57"/>
                    <a:pt x="2" y="57"/>
                    <a:pt x="0" y="57"/>
                  </a:cubicBezTo>
                  <a:cubicBezTo>
                    <a:pt x="1" y="86"/>
                    <a:pt x="6" y="83"/>
                    <a:pt x="18" y="9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9778803F-4734-44C4-BECB-A38DA0F15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2" y="3705226"/>
              <a:ext cx="31750" cy="100013"/>
            </a:xfrm>
            <a:custGeom>
              <a:avLst/>
              <a:gdLst>
                <a:gd name="T0" fmla="*/ 14 w 60"/>
                <a:gd name="T1" fmla="*/ 47 h 184"/>
                <a:gd name="T2" fmla="*/ 15 w 60"/>
                <a:gd name="T3" fmla="*/ 99 h 184"/>
                <a:gd name="T4" fmla="*/ 23 w 60"/>
                <a:gd name="T5" fmla="*/ 150 h 184"/>
                <a:gd name="T6" fmla="*/ 31 w 60"/>
                <a:gd name="T7" fmla="*/ 184 h 184"/>
                <a:gd name="T8" fmla="*/ 60 w 60"/>
                <a:gd name="T9" fmla="*/ 175 h 184"/>
                <a:gd name="T10" fmla="*/ 57 w 60"/>
                <a:gd name="T11" fmla="*/ 112 h 184"/>
                <a:gd name="T12" fmla="*/ 52 w 60"/>
                <a:gd name="T13" fmla="*/ 68 h 184"/>
                <a:gd name="T14" fmla="*/ 46 w 60"/>
                <a:gd name="T15" fmla="*/ 40 h 184"/>
                <a:gd name="T16" fmla="*/ 28 w 60"/>
                <a:gd name="T17" fmla="*/ 5 h 184"/>
                <a:gd name="T18" fmla="*/ 4 w 60"/>
                <a:gd name="T19" fmla="*/ 0 h 184"/>
                <a:gd name="T20" fmla="*/ 0 w 60"/>
                <a:gd name="T21" fmla="*/ 1 h 184"/>
                <a:gd name="T22" fmla="*/ 6 w 60"/>
                <a:gd name="T23" fmla="*/ 25 h 184"/>
                <a:gd name="T24" fmla="*/ 14 w 60"/>
                <a:gd name="T25" fmla="*/ 4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84">
                  <a:moveTo>
                    <a:pt x="14" y="47"/>
                  </a:moveTo>
                  <a:cubicBezTo>
                    <a:pt x="13" y="59"/>
                    <a:pt x="11" y="87"/>
                    <a:pt x="15" y="99"/>
                  </a:cubicBezTo>
                  <a:cubicBezTo>
                    <a:pt x="19" y="112"/>
                    <a:pt x="23" y="131"/>
                    <a:pt x="23" y="150"/>
                  </a:cubicBezTo>
                  <a:cubicBezTo>
                    <a:pt x="23" y="160"/>
                    <a:pt x="27" y="172"/>
                    <a:pt x="31" y="184"/>
                  </a:cubicBezTo>
                  <a:cubicBezTo>
                    <a:pt x="41" y="180"/>
                    <a:pt x="50" y="177"/>
                    <a:pt x="60" y="175"/>
                  </a:cubicBezTo>
                  <a:cubicBezTo>
                    <a:pt x="59" y="152"/>
                    <a:pt x="58" y="123"/>
                    <a:pt x="57" y="112"/>
                  </a:cubicBezTo>
                  <a:cubicBezTo>
                    <a:pt x="56" y="91"/>
                    <a:pt x="58" y="74"/>
                    <a:pt x="52" y="68"/>
                  </a:cubicBezTo>
                  <a:cubicBezTo>
                    <a:pt x="46" y="61"/>
                    <a:pt x="59" y="49"/>
                    <a:pt x="46" y="40"/>
                  </a:cubicBezTo>
                  <a:cubicBezTo>
                    <a:pt x="34" y="31"/>
                    <a:pt x="29" y="34"/>
                    <a:pt x="28" y="5"/>
                  </a:cubicBezTo>
                  <a:cubicBezTo>
                    <a:pt x="21" y="4"/>
                    <a:pt x="11" y="1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1"/>
                    <a:pt x="4" y="23"/>
                    <a:pt x="6" y="25"/>
                  </a:cubicBezTo>
                  <a:cubicBezTo>
                    <a:pt x="11" y="28"/>
                    <a:pt x="15" y="35"/>
                    <a:pt x="14" y="4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9" name="Freeform 26">
              <a:extLst>
                <a:ext uri="{FF2B5EF4-FFF2-40B4-BE49-F238E27FC236}">
                  <a16:creationId xmlns:a16="http://schemas.microsoft.com/office/drawing/2014/main" id="{DC3F1872-5FA3-46DB-BC63-B0DD51E9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3663951"/>
              <a:ext cx="130175" cy="233363"/>
            </a:xfrm>
            <a:custGeom>
              <a:avLst/>
              <a:gdLst>
                <a:gd name="T0" fmla="*/ 233 w 239"/>
                <a:gd name="T1" fmla="*/ 391 h 430"/>
                <a:gd name="T2" fmla="*/ 212 w 239"/>
                <a:gd name="T3" fmla="*/ 367 h 430"/>
                <a:gd name="T4" fmla="*/ 205 w 239"/>
                <a:gd name="T5" fmla="*/ 354 h 430"/>
                <a:gd name="T6" fmla="*/ 200 w 239"/>
                <a:gd name="T7" fmla="*/ 332 h 430"/>
                <a:gd name="T8" fmla="*/ 191 w 239"/>
                <a:gd name="T9" fmla="*/ 302 h 430"/>
                <a:gd name="T10" fmla="*/ 187 w 239"/>
                <a:gd name="T11" fmla="*/ 271 h 430"/>
                <a:gd name="T12" fmla="*/ 202 w 239"/>
                <a:gd name="T13" fmla="*/ 234 h 430"/>
                <a:gd name="T14" fmla="*/ 218 w 239"/>
                <a:gd name="T15" fmla="*/ 211 h 430"/>
                <a:gd name="T16" fmla="*/ 209 w 239"/>
                <a:gd name="T17" fmla="*/ 184 h 430"/>
                <a:gd name="T18" fmla="*/ 182 w 239"/>
                <a:gd name="T19" fmla="*/ 152 h 430"/>
                <a:gd name="T20" fmla="*/ 175 w 239"/>
                <a:gd name="T21" fmla="*/ 125 h 430"/>
                <a:gd name="T22" fmla="*/ 202 w 239"/>
                <a:gd name="T23" fmla="*/ 121 h 430"/>
                <a:gd name="T24" fmla="*/ 216 w 239"/>
                <a:gd name="T25" fmla="*/ 115 h 430"/>
                <a:gd name="T26" fmla="*/ 202 w 239"/>
                <a:gd name="T27" fmla="*/ 69 h 430"/>
                <a:gd name="T28" fmla="*/ 198 w 239"/>
                <a:gd name="T29" fmla="*/ 36 h 430"/>
                <a:gd name="T30" fmla="*/ 178 w 239"/>
                <a:gd name="T31" fmla="*/ 1 h 430"/>
                <a:gd name="T32" fmla="*/ 177 w 239"/>
                <a:gd name="T33" fmla="*/ 0 h 430"/>
                <a:gd name="T34" fmla="*/ 175 w 239"/>
                <a:gd name="T35" fmla="*/ 20 h 430"/>
                <a:gd name="T36" fmla="*/ 188 w 239"/>
                <a:gd name="T37" fmla="*/ 36 h 430"/>
                <a:gd name="T38" fmla="*/ 190 w 239"/>
                <a:gd name="T39" fmla="*/ 59 h 430"/>
                <a:gd name="T40" fmla="*/ 171 w 239"/>
                <a:gd name="T41" fmla="*/ 71 h 430"/>
                <a:gd name="T42" fmla="*/ 152 w 239"/>
                <a:gd name="T43" fmla="*/ 112 h 430"/>
                <a:gd name="T44" fmla="*/ 144 w 239"/>
                <a:gd name="T45" fmla="*/ 136 h 430"/>
                <a:gd name="T46" fmla="*/ 140 w 239"/>
                <a:gd name="T47" fmla="*/ 156 h 430"/>
                <a:gd name="T48" fmla="*/ 125 w 239"/>
                <a:gd name="T49" fmla="*/ 178 h 430"/>
                <a:gd name="T50" fmla="*/ 101 w 239"/>
                <a:gd name="T51" fmla="*/ 236 h 430"/>
                <a:gd name="T52" fmla="*/ 88 w 239"/>
                <a:gd name="T53" fmla="*/ 252 h 430"/>
                <a:gd name="T54" fmla="*/ 65 w 239"/>
                <a:gd name="T55" fmla="*/ 234 h 430"/>
                <a:gd name="T56" fmla="*/ 46 w 239"/>
                <a:gd name="T57" fmla="*/ 237 h 430"/>
                <a:gd name="T58" fmla="*/ 9 w 239"/>
                <a:gd name="T59" fmla="*/ 278 h 430"/>
                <a:gd name="T60" fmla="*/ 0 w 239"/>
                <a:gd name="T61" fmla="*/ 318 h 430"/>
                <a:gd name="T62" fmla="*/ 6 w 239"/>
                <a:gd name="T63" fmla="*/ 326 h 430"/>
                <a:gd name="T64" fmla="*/ 15 w 239"/>
                <a:gd name="T65" fmla="*/ 325 h 430"/>
                <a:gd name="T66" fmla="*/ 54 w 239"/>
                <a:gd name="T67" fmla="*/ 348 h 430"/>
                <a:gd name="T68" fmla="*/ 58 w 239"/>
                <a:gd name="T69" fmla="*/ 374 h 430"/>
                <a:gd name="T70" fmla="*/ 59 w 239"/>
                <a:gd name="T71" fmla="*/ 381 h 430"/>
                <a:gd name="T72" fmla="*/ 56 w 239"/>
                <a:gd name="T73" fmla="*/ 411 h 430"/>
                <a:gd name="T74" fmla="*/ 55 w 239"/>
                <a:gd name="T75" fmla="*/ 414 h 430"/>
                <a:gd name="T76" fmla="*/ 86 w 239"/>
                <a:gd name="T77" fmla="*/ 414 h 430"/>
                <a:gd name="T78" fmla="*/ 100 w 239"/>
                <a:gd name="T79" fmla="*/ 409 h 430"/>
                <a:gd name="T80" fmla="*/ 185 w 239"/>
                <a:gd name="T81" fmla="*/ 412 h 430"/>
                <a:gd name="T82" fmla="*/ 231 w 239"/>
                <a:gd name="T83" fmla="*/ 430 h 430"/>
                <a:gd name="T84" fmla="*/ 239 w 239"/>
                <a:gd name="T85" fmla="*/ 397 h 430"/>
                <a:gd name="T86" fmla="*/ 233 w 239"/>
                <a:gd name="T87" fmla="*/ 39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430">
                  <a:moveTo>
                    <a:pt x="233" y="391"/>
                  </a:moveTo>
                  <a:cubicBezTo>
                    <a:pt x="232" y="385"/>
                    <a:pt x="217" y="374"/>
                    <a:pt x="212" y="367"/>
                  </a:cubicBezTo>
                  <a:cubicBezTo>
                    <a:pt x="207" y="359"/>
                    <a:pt x="205" y="354"/>
                    <a:pt x="205" y="354"/>
                  </a:cubicBezTo>
                  <a:cubicBezTo>
                    <a:pt x="205" y="354"/>
                    <a:pt x="207" y="342"/>
                    <a:pt x="200" y="332"/>
                  </a:cubicBezTo>
                  <a:cubicBezTo>
                    <a:pt x="194" y="322"/>
                    <a:pt x="191" y="315"/>
                    <a:pt x="191" y="302"/>
                  </a:cubicBezTo>
                  <a:cubicBezTo>
                    <a:pt x="191" y="289"/>
                    <a:pt x="187" y="279"/>
                    <a:pt x="187" y="271"/>
                  </a:cubicBezTo>
                  <a:cubicBezTo>
                    <a:pt x="187" y="264"/>
                    <a:pt x="198" y="250"/>
                    <a:pt x="202" y="234"/>
                  </a:cubicBezTo>
                  <a:cubicBezTo>
                    <a:pt x="205" y="225"/>
                    <a:pt x="212" y="217"/>
                    <a:pt x="218" y="211"/>
                  </a:cubicBezTo>
                  <a:cubicBezTo>
                    <a:pt x="215" y="205"/>
                    <a:pt x="212" y="195"/>
                    <a:pt x="209" y="184"/>
                  </a:cubicBezTo>
                  <a:cubicBezTo>
                    <a:pt x="205" y="169"/>
                    <a:pt x="195" y="165"/>
                    <a:pt x="182" y="152"/>
                  </a:cubicBezTo>
                  <a:cubicBezTo>
                    <a:pt x="170" y="139"/>
                    <a:pt x="175" y="131"/>
                    <a:pt x="175" y="125"/>
                  </a:cubicBezTo>
                  <a:cubicBezTo>
                    <a:pt x="175" y="120"/>
                    <a:pt x="191" y="120"/>
                    <a:pt x="202" y="121"/>
                  </a:cubicBezTo>
                  <a:cubicBezTo>
                    <a:pt x="214" y="122"/>
                    <a:pt x="220" y="119"/>
                    <a:pt x="216" y="115"/>
                  </a:cubicBezTo>
                  <a:cubicBezTo>
                    <a:pt x="211" y="112"/>
                    <a:pt x="201" y="87"/>
                    <a:pt x="202" y="69"/>
                  </a:cubicBezTo>
                  <a:cubicBezTo>
                    <a:pt x="203" y="51"/>
                    <a:pt x="198" y="46"/>
                    <a:pt x="198" y="36"/>
                  </a:cubicBezTo>
                  <a:cubicBezTo>
                    <a:pt x="199" y="26"/>
                    <a:pt x="188" y="1"/>
                    <a:pt x="178" y="1"/>
                  </a:cubicBezTo>
                  <a:cubicBezTo>
                    <a:pt x="178" y="1"/>
                    <a:pt x="177" y="0"/>
                    <a:pt x="177" y="0"/>
                  </a:cubicBezTo>
                  <a:cubicBezTo>
                    <a:pt x="175" y="8"/>
                    <a:pt x="175" y="17"/>
                    <a:pt x="175" y="20"/>
                  </a:cubicBezTo>
                  <a:cubicBezTo>
                    <a:pt x="175" y="26"/>
                    <a:pt x="182" y="34"/>
                    <a:pt x="188" y="36"/>
                  </a:cubicBezTo>
                  <a:cubicBezTo>
                    <a:pt x="194" y="38"/>
                    <a:pt x="191" y="49"/>
                    <a:pt x="190" y="59"/>
                  </a:cubicBezTo>
                  <a:cubicBezTo>
                    <a:pt x="189" y="69"/>
                    <a:pt x="174" y="67"/>
                    <a:pt x="171" y="71"/>
                  </a:cubicBezTo>
                  <a:cubicBezTo>
                    <a:pt x="168" y="76"/>
                    <a:pt x="151" y="107"/>
                    <a:pt x="152" y="112"/>
                  </a:cubicBezTo>
                  <a:cubicBezTo>
                    <a:pt x="153" y="118"/>
                    <a:pt x="149" y="134"/>
                    <a:pt x="144" y="136"/>
                  </a:cubicBezTo>
                  <a:cubicBezTo>
                    <a:pt x="139" y="139"/>
                    <a:pt x="140" y="151"/>
                    <a:pt x="140" y="156"/>
                  </a:cubicBezTo>
                  <a:cubicBezTo>
                    <a:pt x="140" y="162"/>
                    <a:pt x="125" y="169"/>
                    <a:pt x="125" y="178"/>
                  </a:cubicBezTo>
                  <a:cubicBezTo>
                    <a:pt x="125" y="187"/>
                    <a:pt x="107" y="224"/>
                    <a:pt x="101" y="236"/>
                  </a:cubicBezTo>
                  <a:cubicBezTo>
                    <a:pt x="96" y="248"/>
                    <a:pt x="90" y="263"/>
                    <a:pt x="88" y="252"/>
                  </a:cubicBezTo>
                  <a:cubicBezTo>
                    <a:pt x="86" y="241"/>
                    <a:pt x="72" y="228"/>
                    <a:pt x="65" y="234"/>
                  </a:cubicBezTo>
                  <a:cubicBezTo>
                    <a:pt x="59" y="239"/>
                    <a:pt x="50" y="236"/>
                    <a:pt x="46" y="237"/>
                  </a:cubicBezTo>
                  <a:cubicBezTo>
                    <a:pt x="42" y="238"/>
                    <a:pt x="9" y="278"/>
                    <a:pt x="9" y="278"/>
                  </a:cubicBezTo>
                  <a:cubicBezTo>
                    <a:pt x="9" y="278"/>
                    <a:pt x="7" y="296"/>
                    <a:pt x="0" y="318"/>
                  </a:cubicBezTo>
                  <a:cubicBezTo>
                    <a:pt x="2" y="319"/>
                    <a:pt x="4" y="322"/>
                    <a:pt x="6" y="326"/>
                  </a:cubicBezTo>
                  <a:cubicBezTo>
                    <a:pt x="9" y="325"/>
                    <a:pt x="12" y="325"/>
                    <a:pt x="15" y="325"/>
                  </a:cubicBezTo>
                  <a:cubicBezTo>
                    <a:pt x="31" y="326"/>
                    <a:pt x="46" y="333"/>
                    <a:pt x="54" y="348"/>
                  </a:cubicBezTo>
                  <a:cubicBezTo>
                    <a:pt x="58" y="356"/>
                    <a:pt x="59" y="365"/>
                    <a:pt x="58" y="374"/>
                  </a:cubicBezTo>
                  <a:cubicBezTo>
                    <a:pt x="59" y="376"/>
                    <a:pt x="59" y="379"/>
                    <a:pt x="59" y="381"/>
                  </a:cubicBezTo>
                  <a:cubicBezTo>
                    <a:pt x="59" y="391"/>
                    <a:pt x="58" y="401"/>
                    <a:pt x="56" y="411"/>
                  </a:cubicBezTo>
                  <a:cubicBezTo>
                    <a:pt x="56" y="412"/>
                    <a:pt x="55" y="413"/>
                    <a:pt x="55" y="414"/>
                  </a:cubicBezTo>
                  <a:cubicBezTo>
                    <a:pt x="86" y="414"/>
                    <a:pt x="86" y="414"/>
                    <a:pt x="86" y="414"/>
                  </a:cubicBezTo>
                  <a:cubicBezTo>
                    <a:pt x="100" y="409"/>
                    <a:pt x="100" y="409"/>
                    <a:pt x="100" y="409"/>
                  </a:cubicBezTo>
                  <a:cubicBezTo>
                    <a:pt x="100" y="409"/>
                    <a:pt x="175" y="414"/>
                    <a:pt x="185" y="412"/>
                  </a:cubicBezTo>
                  <a:cubicBezTo>
                    <a:pt x="195" y="409"/>
                    <a:pt x="231" y="430"/>
                    <a:pt x="231" y="430"/>
                  </a:cubicBezTo>
                  <a:cubicBezTo>
                    <a:pt x="231" y="430"/>
                    <a:pt x="232" y="409"/>
                    <a:pt x="239" y="397"/>
                  </a:cubicBezTo>
                  <a:cubicBezTo>
                    <a:pt x="236" y="395"/>
                    <a:pt x="234" y="393"/>
                    <a:pt x="233" y="39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0" name="Freeform 27">
              <a:extLst>
                <a:ext uri="{FF2B5EF4-FFF2-40B4-BE49-F238E27FC236}">
                  <a16:creationId xmlns:a16="http://schemas.microsoft.com/office/drawing/2014/main" id="{94260CCC-7611-48C0-A03C-BAC2298E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3713164"/>
              <a:ext cx="107950" cy="120650"/>
            </a:xfrm>
            <a:custGeom>
              <a:avLst/>
              <a:gdLst>
                <a:gd name="T0" fmla="*/ 15 w 199"/>
                <a:gd name="T1" fmla="*/ 174 h 221"/>
                <a:gd name="T2" fmla="*/ 40 w 199"/>
                <a:gd name="T3" fmla="*/ 202 h 221"/>
                <a:gd name="T4" fmla="*/ 35 w 199"/>
                <a:gd name="T5" fmla="*/ 220 h 221"/>
                <a:gd name="T6" fmla="*/ 36 w 199"/>
                <a:gd name="T7" fmla="*/ 221 h 221"/>
                <a:gd name="T8" fmla="*/ 51 w 199"/>
                <a:gd name="T9" fmla="*/ 216 h 221"/>
                <a:gd name="T10" fmla="*/ 186 w 199"/>
                <a:gd name="T11" fmla="*/ 195 h 221"/>
                <a:gd name="T12" fmla="*/ 175 w 199"/>
                <a:gd name="T13" fmla="*/ 157 h 221"/>
                <a:gd name="T14" fmla="*/ 187 w 199"/>
                <a:gd name="T15" fmla="*/ 121 h 221"/>
                <a:gd name="T16" fmla="*/ 199 w 199"/>
                <a:gd name="T17" fmla="*/ 96 h 221"/>
                <a:gd name="T18" fmla="*/ 188 w 199"/>
                <a:gd name="T19" fmla="*/ 38 h 221"/>
                <a:gd name="T20" fmla="*/ 182 w 199"/>
                <a:gd name="T21" fmla="*/ 34 h 221"/>
                <a:gd name="T22" fmla="*/ 144 w 199"/>
                <a:gd name="T23" fmla="*/ 40 h 221"/>
                <a:gd name="T24" fmla="*/ 115 w 199"/>
                <a:gd name="T25" fmla="*/ 24 h 221"/>
                <a:gd name="T26" fmla="*/ 90 w 199"/>
                <a:gd name="T27" fmla="*/ 14 h 221"/>
                <a:gd name="T28" fmla="*/ 79 w 199"/>
                <a:gd name="T29" fmla="*/ 10 h 221"/>
                <a:gd name="T30" fmla="*/ 63 w 199"/>
                <a:gd name="T31" fmla="*/ 12 h 221"/>
                <a:gd name="T32" fmla="*/ 45 w 199"/>
                <a:gd name="T33" fmla="*/ 22 h 221"/>
                <a:gd name="T34" fmla="*/ 29 w 199"/>
                <a:gd name="T35" fmla="*/ 17 h 221"/>
                <a:gd name="T36" fmla="*/ 18 w 199"/>
                <a:gd name="T37" fmla="*/ 20 h 221"/>
                <a:gd name="T38" fmla="*/ 18 w 199"/>
                <a:gd name="T39" fmla="*/ 50 h 221"/>
                <a:gd name="T40" fmla="*/ 23 w 199"/>
                <a:gd name="T41" fmla="*/ 67 h 221"/>
                <a:gd name="T42" fmla="*/ 29 w 199"/>
                <a:gd name="T43" fmla="*/ 90 h 221"/>
                <a:gd name="T44" fmla="*/ 14 w 199"/>
                <a:gd name="T45" fmla="*/ 93 h 221"/>
                <a:gd name="T46" fmla="*/ 17 w 199"/>
                <a:gd name="T47" fmla="*/ 115 h 221"/>
                <a:gd name="T48" fmla="*/ 8 w 199"/>
                <a:gd name="T49" fmla="*/ 136 h 221"/>
                <a:gd name="T50" fmla="*/ 4 w 199"/>
                <a:gd name="T51" fmla="*/ 162 h 221"/>
                <a:gd name="T52" fmla="*/ 15 w 199"/>
                <a:gd name="T53" fmla="*/ 17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221">
                  <a:moveTo>
                    <a:pt x="15" y="174"/>
                  </a:moveTo>
                  <a:cubicBezTo>
                    <a:pt x="25" y="181"/>
                    <a:pt x="41" y="189"/>
                    <a:pt x="40" y="202"/>
                  </a:cubicBezTo>
                  <a:cubicBezTo>
                    <a:pt x="39" y="209"/>
                    <a:pt x="37" y="213"/>
                    <a:pt x="35" y="220"/>
                  </a:cubicBezTo>
                  <a:cubicBezTo>
                    <a:pt x="35" y="220"/>
                    <a:pt x="35" y="220"/>
                    <a:pt x="36" y="221"/>
                  </a:cubicBezTo>
                  <a:cubicBezTo>
                    <a:pt x="41" y="219"/>
                    <a:pt x="46" y="217"/>
                    <a:pt x="51" y="216"/>
                  </a:cubicBezTo>
                  <a:cubicBezTo>
                    <a:pt x="97" y="203"/>
                    <a:pt x="140" y="199"/>
                    <a:pt x="186" y="195"/>
                  </a:cubicBezTo>
                  <a:cubicBezTo>
                    <a:pt x="181" y="185"/>
                    <a:pt x="174" y="163"/>
                    <a:pt x="175" y="157"/>
                  </a:cubicBezTo>
                  <a:cubicBezTo>
                    <a:pt x="175" y="151"/>
                    <a:pt x="187" y="131"/>
                    <a:pt x="187" y="121"/>
                  </a:cubicBezTo>
                  <a:cubicBezTo>
                    <a:pt x="186" y="111"/>
                    <a:pt x="199" y="104"/>
                    <a:pt x="199" y="96"/>
                  </a:cubicBezTo>
                  <a:cubicBezTo>
                    <a:pt x="199" y="90"/>
                    <a:pt x="196" y="58"/>
                    <a:pt x="188" y="38"/>
                  </a:cubicBezTo>
                  <a:cubicBezTo>
                    <a:pt x="186" y="38"/>
                    <a:pt x="184" y="37"/>
                    <a:pt x="182" y="34"/>
                  </a:cubicBezTo>
                  <a:cubicBezTo>
                    <a:pt x="176" y="28"/>
                    <a:pt x="152" y="29"/>
                    <a:pt x="144" y="40"/>
                  </a:cubicBezTo>
                  <a:cubicBezTo>
                    <a:pt x="135" y="51"/>
                    <a:pt x="118" y="30"/>
                    <a:pt x="115" y="24"/>
                  </a:cubicBezTo>
                  <a:cubicBezTo>
                    <a:pt x="112" y="19"/>
                    <a:pt x="100" y="7"/>
                    <a:pt x="90" y="14"/>
                  </a:cubicBezTo>
                  <a:cubicBezTo>
                    <a:pt x="81" y="22"/>
                    <a:pt x="78" y="20"/>
                    <a:pt x="79" y="10"/>
                  </a:cubicBezTo>
                  <a:cubicBezTo>
                    <a:pt x="80" y="0"/>
                    <a:pt x="65" y="3"/>
                    <a:pt x="63" y="12"/>
                  </a:cubicBezTo>
                  <a:cubicBezTo>
                    <a:pt x="61" y="21"/>
                    <a:pt x="49" y="29"/>
                    <a:pt x="45" y="22"/>
                  </a:cubicBezTo>
                  <a:cubicBezTo>
                    <a:pt x="41" y="16"/>
                    <a:pt x="32" y="7"/>
                    <a:pt x="29" y="17"/>
                  </a:cubicBezTo>
                  <a:cubicBezTo>
                    <a:pt x="26" y="24"/>
                    <a:pt x="21" y="23"/>
                    <a:pt x="18" y="20"/>
                  </a:cubicBezTo>
                  <a:cubicBezTo>
                    <a:pt x="15" y="32"/>
                    <a:pt x="12" y="46"/>
                    <a:pt x="18" y="50"/>
                  </a:cubicBezTo>
                  <a:cubicBezTo>
                    <a:pt x="24" y="54"/>
                    <a:pt x="25" y="62"/>
                    <a:pt x="23" y="67"/>
                  </a:cubicBezTo>
                  <a:cubicBezTo>
                    <a:pt x="22" y="72"/>
                    <a:pt x="34" y="84"/>
                    <a:pt x="29" y="90"/>
                  </a:cubicBezTo>
                  <a:cubicBezTo>
                    <a:pt x="24" y="96"/>
                    <a:pt x="18" y="84"/>
                    <a:pt x="14" y="93"/>
                  </a:cubicBezTo>
                  <a:cubicBezTo>
                    <a:pt x="10" y="101"/>
                    <a:pt x="21" y="108"/>
                    <a:pt x="17" y="115"/>
                  </a:cubicBezTo>
                  <a:cubicBezTo>
                    <a:pt x="13" y="122"/>
                    <a:pt x="6" y="122"/>
                    <a:pt x="8" y="136"/>
                  </a:cubicBezTo>
                  <a:cubicBezTo>
                    <a:pt x="9" y="149"/>
                    <a:pt x="8" y="158"/>
                    <a:pt x="4" y="162"/>
                  </a:cubicBezTo>
                  <a:cubicBezTo>
                    <a:pt x="0" y="166"/>
                    <a:pt x="5" y="166"/>
                    <a:pt x="15" y="17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1" name="Freeform 28">
              <a:extLst>
                <a:ext uri="{FF2B5EF4-FFF2-40B4-BE49-F238E27FC236}">
                  <a16:creationId xmlns:a16="http://schemas.microsoft.com/office/drawing/2014/main" id="{0E1CCAD5-5533-40CA-8C7D-3C3330B9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3705226"/>
              <a:ext cx="71438" cy="114300"/>
            </a:xfrm>
            <a:custGeom>
              <a:avLst/>
              <a:gdLst>
                <a:gd name="T0" fmla="*/ 32 w 133"/>
                <a:gd name="T1" fmla="*/ 206 h 208"/>
                <a:gd name="T2" fmla="*/ 110 w 133"/>
                <a:gd name="T3" fmla="*/ 191 h 208"/>
                <a:gd name="T4" fmla="*/ 133 w 133"/>
                <a:gd name="T5" fmla="*/ 183 h 208"/>
                <a:gd name="T6" fmla="*/ 125 w 133"/>
                <a:gd name="T7" fmla="*/ 149 h 208"/>
                <a:gd name="T8" fmla="*/ 117 w 133"/>
                <a:gd name="T9" fmla="*/ 98 h 208"/>
                <a:gd name="T10" fmla="*/ 116 w 133"/>
                <a:gd name="T11" fmla="*/ 46 h 208"/>
                <a:gd name="T12" fmla="*/ 108 w 133"/>
                <a:gd name="T13" fmla="*/ 24 h 208"/>
                <a:gd name="T14" fmla="*/ 102 w 133"/>
                <a:gd name="T15" fmla="*/ 0 h 208"/>
                <a:gd name="T16" fmla="*/ 93 w 133"/>
                <a:gd name="T17" fmla="*/ 9 h 208"/>
                <a:gd name="T18" fmla="*/ 12 w 133"/>
                <a:gd name="T19" fmla="*/ 7 h 208"/>
                <a:gd name="T20" fmla="*/ 18 w 133"/>
                <a:gd name="T21" fmla="*/ 44 h 208"/>
                <a:gd name="T22" fmla="*/ 14 w 133"/>
                <a:gd name="T23" fmla="*/ 51 h 208"/>
                <a:gd name="T24" fmla="*/ 25 w 133"/>
                <a:gd name="T25" fmla="*/ 109 h 208"/>
                <a:gd name="T26" fmla="*/ 13 w 133"/>
                <a:gd name="T27" fmla="*/ 134 h 208"/>
                <a:gd name="T28" fmla="*/ 1 w 133"/>
                <a:gd name="T29" fmla="*/ 170 h 208"/>
                <a:gd name="T30" fmla="*/ 12 w 133"/>
                <a:gd name="T31" fmla="*/ 208 h 208"/>
                <a:gd name="T32" fmla="*/ 32 w 133"/>
                <a:gd name="T33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208">
                  <a:moveTo>
                    <a:pt x="32" y="206"/>
                  </a:moveTo>
                  <a:cubicBezTo>
                    <a:pt x="59" y="204"/>
                    <a:pt x="85" y="199"/>
                    <a:pt x="110" y="191"/>
                  </a:cubicBezTo>
                  <a:cubicBezTo>
                    <a:pt x="118" y="188"/>
                    <a:pt x="126" y="185"/>
                    <a:pt x="133" y="183"/>
                  </a:cubicBezTo>
                  <a:cubicBezTo>
                    <a:pt x="129" y="171"/>
                    <a:pt x="125" y="159"/>
                    <a:pt x="125" y="149"/>
                  </a:cubicBezTo>
                  <a:cubicBezTo>
                    <a:pt x="125" y="130"/>
                    <a:pt x="121" y="111"/>
                    <a:pt x="117" y="98"/>
                  </a:cubicBezTo>
                  <a:cubicBezTo>
                    <a:pt x="113" y="86"/>
                    <a:pt x="115" y="58"/>
                    <a:pt x="116" y="46"/>
                  </a:cubicBezTo>
                  <a:cubicBezTo>
                    <a:pt x="117" y="34"/>
                    <a:pt x="113" y="27"/>
                    <a:pt x="108" y="24"/>
                  </a:cubicBezTo>
                  <a:cubicBezTo>
                    <a:pt x="106" y="22"/>
                    <a:pt x="103" y="10"/>
                    <a:pt x="102" y="0"/>
                  </a:cubicBezTo>
                  <a:cubicBezTo>
                    <a:pt x="96" y="3"/>
                    <a:pt x="96" y="13"/>
                    <a:pt x="93" y="9"/>
                  </a:cubicBezTo>
                  <a:cubicBezTo>
                    <a:pt x="90" y="3"/>
                    <a:pt x="16" y="0"/>
                    <a:pt x="12" y="7"/>
                  </a:cubicBezTo>
                  <a:cubicBezTo>
                    <a:pt x="9" y="13"/>
                    <a:pt x="19" y="37"/>
                    <a:pt x="18" y="44"/>
                  </a:cubicBezTo>
                  <a:cubicBezTo>
                    <a:pt x="18" y="48"/>
                    <a:pt x="16" y="51"/>
                    <a:pt x="14" y="51"/>
                  </a:cubicBezTo>
                  <a:cubicBezTo>
                    <a:pt x="22" y="71"/>
                    <a:pt x="25" y="103"/>
                    <a:pt x="25" y="109"/>
                  </a:cubicBezTo>
                  <a:cubicBezTo>
                    <a:pt x="25" y="117"/>
                    <a:pt x="12" y="124"/>
                    <a:pt x="13" y="134"/>
                  </a:cubicBezTo>
                  <a:cubicBezTo>
                    <a:pt x="13" y="144"/>
                    <a:pt x="1" y="164"/>
                    <a:pt x="1" y="170"/>
                  </a:cubicBezTo>
                  <a:cubicBezTo>
                    <a:pt x="0" y="176"/>
                    <a:pt x="7" y="198"/>
                    <a:pt x="12" y="208"/>
                  </a:cubicBezTo>
                  <a:cubicBezTo>
                    <a:pt x="19" y="207"/>
                    <a:pt x="25" y="207"/>
                    <a:pt x="32" y="20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2" name="Freeform 29">
              <a:extLst>
                <a:ext uri="{FF2B5EF4-FFF2-40B4-BE49-F238E27FC236}">
                  <a16:creationId xmlns:a16="http://schemas.microsoft.com/office/drawing/2014/main" id="{3A79A861-2543-42E4-A4D3-298C583C8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00" y="3671889"/>
              <a:ext cx="133350" cy="117475"/>
            </a:xfrm>
            <a:custGeom>
              <a:avLst/>
              <a:gdLst>
                <a:gd name="T0" fmla="*/ 23 w 244"/>
                <a:gd name="T1" fmla="*/ 96 h 214"/>
                <a:gd name="T2" fmla="*/ 27 w 244"/>
                <a:gd name="T3" fmla="*/ 99 h 214"/>
                <a:gd name="T4" fmla="*/ 64 w 244"/>
                <a:gd name="T5" fmla="*/ 137 h 214"/>
                <a:gd name="T6" fmla="*/ 81 w 244"/>
                <a:gd name="T7" fmla="*/ 114 h 214"/>
                <a:gd name="T8" fmla="*/ 96 w 244"/>
                <a:gd name="T9" fmla="*/ 109 h 214"/>
                <a:gd name="T10" fmla="*/ 121 w 244"/>
                <a:gd name="T11" fmla="*/ 104 h 214"/>
                <a:gd name="T12" fmla="*/ 146 w 244"/>
                <a:gd name="T13" fmla="*/ 141 h 214"/>
                <a:gd name="T14" fmla="*/ 151 w 244"/>
                <a:gd name="T15" fmla="*/ 163 h 214"/>
                <a:gd name="T16" fmla="*/ 152 w 244"/>
                <a:gd name="T17" fmla="*/ 166 h 214"/>
                <a:gd name="T18" fmla="*/ 175 w 244"/>
                <a:gd name="T19" fmla="*/ 161 h 214"/>
                <a:gd name="T20" fmla="*/ 184 w 244"/>
                <a:gd name="T21" fmla="*/ 193 h 214"/>
                <a:gd name="T22" fmla="*/ 199 w 244"/>
                <a:gd name="T23" fmla="*/ 206 h 214"/>
                <a:gd name="T24" fmla="*/ 212 w 244"/>
                <a:gd name="T25" fmla="*/ 195 h 214"/>
                <a:gd name="T26" fmla="*/ 218 w 244"/>
                <a:gd name="T27" fmla="*/ 200 h 214"/>
                <a:gd name="T28" fmla="*/ 227 w 244"/>
                <a:gd name="T29" fmla="*/ 189 h 214"/>
                <a:gd name="T30" fmla="*/ 224 w 244"/>
                <a:gd name="T31" fmla="*/ 167 h 214"/>
                <a:gd name="T32" fmla="*/ 239 w 244"/>
                <a:gd name="T33" fmla="*/ 164 h 214"/>
                <a:gd name="T34" fmla="*/ 233 w 244"/>
                <a:gd name="T35" fmla="*/ 141 h 214"/>
                <a:gd name="T36" fmla="*/ 228 w 244"/>
                <a:gd name="T37" fmla="*/ 124 h 214"/>
                <a:gd name="T38" fmla="*/ 228 w 244"/>
                <a:gd name="T39" fmla="*/ 94 h 214"/>
                <a:gd name="T40" fmla="*/ 223 w 244"/>
                <a:gd name="T41" fmla="*/ 88 h 214"/>
                <a:gd name="T42" fmla="*/ 216 w 244"/>
                <a:gd name="T43" fmla="*/ 68 h 214"/>
                <a:gd name="T44" fmla="*/ 216 w 244"/>
                <a:gd name="T45" fmla="*/ 54 h 214"/>
                <a:gd name="T46" fmla="*/ 204 w 244"/>
                <a:gd name="T47" fmla="*/ 37 h 214"/>
                <a:gd name="T48" fmla="*/ 192 w 244"/>
                <a:gd name="T49" fmla="*/ 9 h 214"/>
                <a:gd name="T50" fmla="*/ 169 w 244"/>
                <a:gd name="T51" fmla="*/ 28 h 214"/>
                <a:gd name="T52" fmla="*/ 147 w 244"/>
                <a:gd name="T53" fmla="*/ 26 h 214"/>
                <a:gd name="T54" fmla="*/ 129 w 244"/>
                <a:gd name="T55" fmla="*/ 29 h 214"/>
                <a:gd name="T56" fmla="*/ 120 w 244"/>
                <a:gd name="T57" fmla="*/ 19 h 214"/>
                <a:gd name="T58" fmla="*/ 120 w 244"/>
                <a:gd name="T59" fmla="*/ 13 h 214"/>
                <a:gd name="T60" fmla="*/ 116 w 244"/>
                <a:gd name="T61" fmla="*/ 14 h 214"/>
                <a:gd name="T62" fmla="*/ 69 w 244"/>
                <a:gd name="T63" fmla="*/ 11 h 214"/>
                <a:gd name="T64" fmla="*/ 46 w 244"/>
                <a:gd name="T65" fmla="*/ 0 h 214"/>
                <a:gd name="T66" fmla="*/ 39 w 244"/>
                <a:gd name="T67" fmla="*/ 18 h 214"/>
                <a:gd name="T68" fmla="*/ 41 w 244"/>
                <a:gd name="T69" fmla="*/ 35 h 214"/>
                <a:gd name="T70" fmla="*/ 30 w 244"/>
                <a:gd name="T71" fmla="*/ 41 h 214"/>
                <a:gd name="T72" fmla="*/ 4 w 244"/>
                <a:gd name="T73" fmla="*/ 59 h 214"/>
                <a:gd name="T74" fmla="*/ 0 w 244"/>
                <a:gd name="T75" fmla="*/ 63 h 214"/>
                <a:gd name="T76" fmla="*/ 23 w 244"/>
                <a:gd name="T77" fmla="*/ 9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4" h="214">
                  <a:moveTo>
                    <a:pt x="23" y="96"/>
                  </a:moveTo>
                  <a:cubicBezTo>
                    <a:pt x="24" y="97"/>
                    <a:pt x="26" y="98"/>
                    <a:pt x="27" y="99"/>
                  </a:cubicBezTo>
                  <a:cubicBezTo>
                    <a:pt x="42" y="109"/>
                    <a:pt x="54" y="122"/>
                    <a:pt x="64" y="137"/>
                  </a:cubicBezTo>
                  <a:cubicBezTo>
                    <a:pt x="72" y="129"/>
                    <a:pt x="81" y="119"/>
                    <a:pt x="81" y="114"/>
                  </a:cubicBezTo>
                  <a:cubicBezTo>
                    <a:pt x="82" y="104"/>
                    <a:pt x="88" y="108"/>
                    <a:pt x="96" y="109"/>
                  </a:cubicBezTo>
                  <a:cubicBezTo>
                    <a:pt x="104" y="111"/>
                    <a:pt x="113" y="104"/>
                    <a:pt x="121" y="104"/>
                  </a:cubicBezTo>
                  <a:cubicBezTo>
                    <a:pt x="128" y="104"/>
                    <a:pt x="146" y="133"/>
                    <a:pt x="146" y="141"/>
                  </a:cubicBezTo>
                  <a:cubicBezTo>
                    <a:pt x="146" y="149"/>
                    <a:pt x="147" y="157"/>
                    <a:pt x="151" y="163"/>
                  </a:cubicBezTo>
                  <a:cubicBezTo>
                    <a:pt x="151" y="164"/>
                    <a:pt x="151" y="165"/>
                    <a:pt x="152" y="166"/>
                  </a:cubicBezTo>
                  <a:cubicBezTo>
                    <a:pt x="163" y="163"/>
                    <a:pt x="173" y="161"/>
                    <a:pt x="175" y="161"/>
                  </a:cubicBezTo>
                  <a:cubicBezTo>
                    <a:pt x="178" y="161"/>
                    <a:pt x="185" y="181"/>
                    <a:pt x="184" y="193"/>
                  </a:cubicBezTo>
                  <a:cubicBezTo>
                    <a:pt x="182" y="205"/>
                    <a:pt x="194" y="214"/>
                    <a:pt x="199" y="206"/>
                  </a:cubicBezTo>
                  <a:cubicBezTo>
                    <a:pt x="204" y="198"/>
                    <a:pt x="211" y="187"/>
                    <a:pt x="212" y="195"/>
                  </a:cubicBezTo>
                  <a:cubicBezTo>
                    <a:pt x="212" y="197"/>
                    <a:pt x="215" y="199"/>
                    <a:pt x="218" y="200"/>
                  </a:cubicBezTo>
                  <a:cubicBezTo>
                    <a:pt x="220" y="195"/>
                    <a:pt x="224" y="193"/>
                    <a:pt x="227" y="189"/>
                  </a:cubicBezTo>
                  <a:cubicBezTo>
                    <a:pt x="231" y="182"/>
                    <a:pt x="220" y="175"/>
                    <a:pt x="224" y="167"/>
                  </a:cubicBezTo>
                  <a:cubicBezTo>
                    <a:pt x="228" y="158"/>
                    <a:pt x="234" y="170"/>
                    <a:pt x="239" y="164"/>
                  </a:cubicBezTo>
                  <a:cubicBezTo>
                    <a:pt x="244" y="158"/>
                    <a:pt x="232" y="146"/>
                    <a:pt x="233" y="141"/>
                  </a:cubicBezTo>
                  <a:cubicBezTo>
                    <a:pt x="235" y="136"/>
                    <a:pt x="234" y="128"/>
                    <a:pt x="228" y="124"/>
                  </a:cubicBezTo>
                  <a:cubicBezTo>
                    <a:pt x="222" y="120"/>
                    <a:pt x="225" y="106"/>
                    <a:pt x="228" y="94"/>
                  </a:cubicBezTo>
                  <a:cubicBezTo>
                    <a:pt x="226" y="92"/>
                    <a:pt x="224" y="90"/>
                    <a:pt x="223" y="88"/>
                  </a:cubicBezTo>
                  <a:cubicBezTo>
                    <a:pt x="219" y="82"/>
                    <a:pt x="222" y="68"/>
                    <a:pt x="216" y="68"/>
                  </a:cubicBezTo>
                  <a:cubicBezTo>
                    <a:pt x="209" y="68"/>
                    <a:pt x="210" y="56"/>
                    <a:pt x="216" y="54"/>
                  </a:cubicBezTo>
                  <a:cubicBezTo>
                    <a:pt x="221" y="52"/>
                    <a:pt x="204" y="44"/>
                    <a:pt x="204" y="37"/>
                  </a:cubicBezTo>
                  <a:cubicBezTo>
                    <a:pt x="204" y="29"/>
                    <a:pt x="196" y="10"/>
                    <a:pt x="192" y="9"/>
                  </a:cubicBezTo>
                  <a:cubicBezTo>
                    <a:pt x="188" y="8"/>
                    <a:pt x="175" y="28"/>
                    <a:pt x="169" y="28"/>
                  </a:cubicBezTo>
                  <a:cubicBezTo>
                    <a:pt x="163" y="28"/>
                    <a:pt x="151" y="15"/>
                    <a:pt x="147" y="26"/>
                  </a:cubicBezTo>
                  <a:cubicBezTo>
                    <a:pt x="143" y="37"/>
                    <a:pt x="135" y="20"/>
                    <a:pt x="129" y="29"/>
                  </a:cubicBezTo>
                  <a:cubicBezTo>
                    <a:pt x="123" y="38"/>
                    <a:pt x="120" y="19"/>
                    <a:pt x="120" y="19"/>
                  </a:cubicBezTo>
                  <a:cubicBezTo>
                    <a:pt x="120" y="19"/>
                    <a:pt x="120" y="16"/>
                    <a:pt x="120" y="13"/>
                  </a:cubicBezTo>
                  <a:cubicBezTo>
                    <a:pt x="119" y="13"/>
                    <a:pt x="117" y="14"/>
                    <a:pt x="116" y="14"/>
                  </a:cubicBezTo>
                  <a:cubicBezTo>
                    <a:pt x="100" y="21"/>
                    <a:pt x="71" y="17"/>
                    <a:pt x="69" y="11"/>
                  </a:cubicBezTo>
                  <a:cubicBezTo>
                    <a:pt x="68" y="5"/>
                    <a:pt x="46" y="0"/>
                    <a:pt x="46" y="0"/>
                  </a:cubicBezTo>
                  <a:cubicBezTo>
                    <a:pt x="46" y="0"/>
                    <a:pt x="47" y="14"/>
                    <a:pt x="39" y="18"/>
                  </a:cubicBezTo>
                  <a:cubicBezTo>
                    <a:pt x="31" y="21"/>
                    <a:pt x="41" y="32"/>
                    <a:pt x="41" y="35"/>
                  </a:cubicBezTo>
                  <a:cubicBezTo>
                    <a:pt x="41" y="38"/>
                    <a:pt x="35" y="43"/>
                    <a:pt x="30" y="41"/>
                  </a:cubicBezTo>
                  <a:cubicBezTo>
                    <a:pt x="25" y="38"/>
                    <a:pt x="11" y="53"/>
                    <a:pt x="4" y="59"/>
                  </a:cubicBezTo>
                  <a:cubicBezTo>
                    <a:pt x="3" y="60"/>
                    <a:pt x="1" y="61"/>
                    <a:pt x="0" y="63"/>
                  </a:cubicBezTo>
                  <a:cubicBezTo>
                    <a:pt x="11" y="73"/>
                    <a:pt x="10" y="85"/>
                    <a:pt x="23" y="9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" name="Freeform 30">
              <a:extLst>
                <a:ext uri="{FF2B5EF4-FFF2-40B4-BE49-F238E27FC236}">
                  <a16:creationId xmlns:a16="http://schemas.microsoft.com/office/drawing/2014/main" id="{B47F3D67-3FD5-4AE9-BD38-1C789746D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3760789"/>
              <a:ext cx="73025" cy="71438"/>
            </a:xfrm>
            <a:custGeom>
              <a:avLst/>
              <a:gdLst>
                <a:gd name="T0" fmla="*/ 21 w 135"/>
                <a:gd name="T1" fmla="*/ 66 h 133"/>
                <a:gd name="T2" fmla="*/ 60 w 135"/>
                <a:gd name="T3" fmla="*/ 100 h 133"/>
                <a:gd name="T4" fmla="*/ 124 w 135"/>
                <a:gd name="T5" fmla="*/ 129 h 133"/>
                <a:gd name="T6" fmla="*/ 129 w 135"/>
                <a:gd name="T7" fmla="*/ 133 h 133"/>
                <a:gd name="T8" fmla="*/ 134 w 135"/>
                <a:gd name="T9" fmla="*/ 115 h 133"/>
                <a:gd name="T10" fmla="*/ 109 w 135"/>
                <a:gd name="T11" fmla="*/ 87 h 133"/>
                <a:gd name="T12" fmla="*/ 98 w 135"/>
                <a:gd name="T13" fmla="*/ 75 h 133"/>
                <a:gd name="T14" fmla="*/ 102 w 135"/>
                <a:gd name="T15" fmla="*/ 49 h 133"/>
                <a:gd name="T16" fmla="*/ 102 w 135"/>
                <a:gd name="T17" fmla="*/ 39 h 133"/>
                <a:gd name="T18" fmla="*/ 96 w 135"/>
                <a:gd name="T19" fmla="*/ 34 h 133"/>
                <a:gd name="T20" fmla="*/ 83 w 135"/>
                <a:gd name="T21" fmla="*/ 45 h 133"/>
                <a:gd name="T22" fmla="*/ 68 w 135"/>
                <a:gd name="T23" fmla="*/ 32 h 133"/>
                <a:gd name="T24" fmla="*/ 59 w 135"/>
                <a:gd name="T25" fmla="*/ 0 h 133"/>
                <a:gd name="T26" fmla="*/ 36 w 135"/>
                <a:gd name="T27" fmla="*/ 5 h 133"/>
                <a:gd name="T28" fmla="*/ 32 w 135"/>
                <a:gd name="T29" fmla="*/ 24 h 133"/>
                <a:gd name="T30" fmla="*/ 7 w 135"/>
                <a:gd name="T31" fmla="*/ 49 h 133"/>
                <a:gd name="T32" fmla="*/ 0 w 135"/>
                <a:gd name="T33" fmla="*/ 60 h 133"/>
                <a:gd name="T34" fmla="*/ 21 w 135"/>
                <a:gd name="T3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133">
                  <a:moveTo>
                    <a:pt x="21" y="66"/>
                  </a:moveTo>
                  <a:cubicBezTo>
                    <a:pt x="32" y="74"/>
                    <a:pt x="45" y="88"/>
                    <a:pt x="60" y="100"/>
                  </a:cubicBezTo>
                  <a:cubicBezTo>
                    <a:pt x="82" y="108"/>
                    <a:pt x="105" y="116"/>
                    <a:pt x="124" y="129"/>
                  </a:cubicBezTo>
                  <a:cubicBezTo>
                    <a:pt x="126" y="130"/>
                    <a:pt x="127" y="131"/>
                    <a:pt x="129" y="133"/>
                  </a:cubicBezTo>
                  <a:cubicBezTo>
                    <a:pt x="131" y="126"/>
                    <a:pt x="133" y="122"/>
                    <a:pt x="134" y="115"/>
                  </a:cubicBezTo>
                  <a:cubicBezTo>
                    <a:pt x="135" y="102"/>
                    <a:pt x="119" y="94"/>
                    <a:pt x="109" y="87"/>
                  </a:cubicBezTo>
                  <a:cubicBezTo>
                    <a:pt x="99" y="79"/>
                    <a:pt x="94" y="79"/>
                    <a:pt x="98" y="75"/>
                  </a:cubicBezTo>
                  <a:cubicBezTo>
                    <a:pt x="102" y="71"/>
                    <a:pt x="103" y="62"/>
                    <a:pt x="102" y="49"/>
                  </a:cubicBezTo>
                  <a:cubicBezTo>
                    <a:pt x="101" y="44"/>
                    <a:pt x="102" y="41"/>
                    <a:pt x="102" y="39"/>
                  </a:cubicBezTo>
                  <a:cubicBezTo>
                    <a:pt x="99" y="38"/>
                    <a:pt x="96" y="36"/>
                    <a:pt x="96" y="34"/>
                  </a:cubicBezTo>
                  <a:cubicBezTo>
                    <a:pt x="95" y="26"/>
                    <a:pt x="88" y="37"/>
                    <a:pt x="83" y="45"/>
                  </a:cubicBezTo>
                  <a:cubicBezTo>
                    <a:pt x="78" y="53"/>
                    <a:pt x="66" y="44"/>
                    <a:pt x="68" y="32"/>
                  </a:cubicBezTo>
                  <a:cubicBezTo>
                    <a:pt x="69" y="20"/>
                    <a:pt x="62" y="0"/>
                    <a:pt x="59" y="0"/>
                  </a:cubicBezTo>
                  <a:cubicBezTo>
                    <a:pt x="57" y="0"/>
                    <a:pt x="47" y="2"/>
                    <a:pt x="36" y="5"/>
                  </a:cubicBezTo>
                  <a:cubicBezTo>
                    <a:pt x="37" y="11"/>
                    <a:pt x="34" y="17"/>
                    <a:pt x="32" y="24"/>
                  </a:cubicBezTo>
                  <a:cubicBezTo>
                    <a:pt x="31" y="31"/>
                    <a:pt x="14" y="42"/>
                    <a:pt x="7" y="49"/>
                  </a:cubicBezTo>
                  <a:cubicBezTo>
                    <a:pt x="5" y="50"/>
                    <a:pt x="2" y="55"/>
                    <a:pt x="0" y="60"/>
                  </a:cubicBezTo>
                  <a:cubicBezTo>
                    <a:pt x="7" y="59"/>
                    <a:pt x="14" y="61"/>
                    <a:pt x="21" y="6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" name="Freeform 31">
              <a:extLst>
                <a:ext uri="{FF2B5EF4-FFF2-40B4-BE49-F238E27FC236}">
                  <a16:creationId xmlns:a16="http://schemas.microsoft.com/office/drawing/2014/main" id="{0729C896-EEC6-4877-A1C8-11B2C06CA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3729039"/>
              <a:ext cx="49213" cy="63500"/>
            </a:xfrm>
            <a:custGeom>
              <a:avLst/>
              <a:gdLst>
                <a:gd name="T0" fmla="*/ 39 w 90"/>
                <a:gd name="T1" fmla="*/ 105 h 117"/>
                <a:gd name="T2" fmla="*/ 45 w 90"/>
                <a:gd name="T3" fmla="*/ 113 h 117"/>
                <a:gd name="T4" fmla="*/ 50 w 90"/>
                <a:gd name="T5" fmla="*/ 117 h 117"/>
                <a:gd name="T6" fmla="*/ 52 w 90"/>
                <a:gd name="T7" fmla="*/ 117 h 117"/>
                <a:gd name="T8" fmla="*/ 59 w 90"/>
                <a:gd name="T9" fmla="*/ 106 h 117"/>
                <a:gd name="T10" fmla="*/ 84 w 90"/>
                <a:gd name="T11" fmla="*/ 81 h 117"/>
                <a:gd name="T12" fmla="*/ 87 w 90"/>
                <a:gd name="T13" fmla="*/ 59 h 117"/>
                <a:gd name="T14" fmla="*/ 82 w 90"/>
                <a:gd name="T15" fmla="*/ 37 h 117"/>
                <a:gd name="T16" fmla="*/ 57 w 90"/>
                <a:gd name="T17" fmla="*/ 0 h 117"/>
                <a:gd name="T18" fmla="*/ 32 w 90"/>
                <a:gd name="T19" fmla="*/ 5 h 117"/>
                <a:gd name="T20" fmla="*/ 17 w 90"/>
                <a:gd name="T21" fmla="*/ 10 h 117"/>
                <a:gd name="T22" fmla="*/ 0 w 90"/>
                <a:gd name="T23" fmla="*/ 33 h 117"/>
                <a:gd name="T24" fmla="*/ 39 w 90"/>
                <a:gd name="T25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17">
                  <a:moveTo>
                    <a:pt x="39" y="105"/>
                  </a:moveTo>
                  <a:cubicBezTo>
                    <a:pt x="41" y="108"/>
                    <a:pt x="43" y="111"/>
                    <a:pt x="45" y="113"/>
                  </a:cubicBezTo>
                  <a:cubicBezTo>
                    <a:pt x="46" y="115"/>
                    <a:pt x="48" y="116"/>
                    <a:pt x="50" y="117"/>
                  </a:cubicBezTo>
                  <a:cubicBezTo>
                    <a:pt x="51" y="117"/>
                    <a:pt x="51" y="117"/>
                    <a:pt x="52" y="117"/>
                  </a:cubicBezTo>
                  <a:cubicBezTo>
                    <a:pt x="54" y="112"/>
                    <a:pt x="57" y="107"/>
                    <a:pt x="59" y="106"/>
                  </a:cubicBezTo>
                  <a:cubicBezTo>
                    <a:pt x="66" y="99"/>
                    <a:pt x="83" y="88"/>
                    <a:pt x="84" y="81"/>
                  </a:cubicBezTo>
                  <a:cubicBezTo>
                    <a:pt x="86" y="73"/>
                    <a:pt x="90" y="66"/>
                    <a:pt x="87" y="59"/>
                  </a:cubicBezTo>
                  <a:cubicBezTo>
                    <a:pt x="83" y="53"/>
                    <a:pt x="82" y="45"/>
                    <a:pt x="82" y="37"/>
                  </a:cubicBezTo>
                  <a:cubicBezTo>
                    <a:pt x="82" y="29"/>
                    <a:pt x="64" y="0"/>
                    <a:pt x="57" y="0"/>
                  </a:cubicBezTo>
                  <a:cubicBezTo>
                    <a:pt x="49" y="0"/>
                    <a:pt x="40" y="7"/>
                    <a:pt x="32" y="5"/>
                  </a:cubicBezTo>
                  <a:cubicBezTo>
                    <a:pt x="24" y="4"/>
                    <a:pt x="18" y="0"/>
                    <a:pt x="17" y="10"/>
                  </a:cubicBezTo>
                  <a:cubicBezTo>
                    <a:pt x="17" y="15"/>
                    <a:pt x="8" y="25"/>
                    <a:pt x="0" y="33"/>
                  </a:cubicBezTo>
                  <a:cubicBezTo>
                    <a:pt x="15" y="56"/>
                    <a:pt x="27" y="82"/>
                    <a:pt x="39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" name="Freeform 32">
              <a:extLst>
                <a:ext uri="{FF2B5EF4-FFF2-40B4-BE49-F238E27FC236}">
                  <a16:creationId xmlns:a16="http://schemas.microsoft.com/office/drawing/2014/main" id="{F9971A70-CE2F-4BB9-872B-5337848C6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2" y="3352800"/>
              <a:ext cx="147638" cy="138113"/>
            </a:xfrm>
            <a:custGeom>
              <a:avLst/>
              <a:gdLst>
                <a:gd name="T0" fmla="*/ 247 w 271"/>
                <a:gd name="T1" fmla="*/ 0 h 254"/>
                <a:gd name="T2" fmla="*/ 127 w 271"/>
                <a:gd name="T3" fmla="*/ 0 h 254"/>
                <a:gd name="T4" fmla="*/ 117 w 271"/>
                <a:gd name="T5" fmla="*/ 14 h 254"/>
                <a:gd name="T6" fmla="*/ 82 w 271"/>
                <a:gd name="T7" fmla="*/ 85 h 254"/>
                <a:gd name="T8" fmla="*/ 66 w 271"/>
                <a:gd name="T9" fmla="*/ 103 h 254"/>
                <a:gd name="T10" fmla="*/ 11 w 271"/>
                <a:gd name="T11" fmla="*/ 216 h 254"/>
                <a:gd name="T12" fmla="*/ 1 w 271"/>
                <a:gd name="T13" fmla="*/ 247 h 254"/>
                <a:gd name="T14" fmla="*/ 0 w 271"/>
                <a:gd name="T15" fmla="*/ 254 h 254"/>
                <a:gd name="T16" fmla="*/ 127 w 271"/>
                <a:gd name="T17" fmla="*/ 254 h 254"/>
                <a:gd name="T18" fmla="*/ 127 w 271"/>
                <a:gd name="T19" fmla="*/ 196 h 254"/>
                <a:gd name="T20" fmla="*/ 161 w 271"/>
                <a:gd name="T21" fmla="*/ 168 h 254"/>
                <a:gd name="T22" fmla="*/ 161 w 271"/>
                <a:gd name="T23" fmla="*/ 68 h 254"/>
                <a:gd name="T24" fmla="*/ 269 w 271"/>
                <a:gd name="T25" fmla="*/ 68 h 254"/>
                <a:gd name="T26" fmla="*/ 270 w 271"/>
                <a:gd name="T27" fmla="*/ 14 h 254"/>
                <a:gd name="T28" fmla="*/ 247 w 271"/>
                <a:gd name="T29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1" h="254">
                  <a:moveTo>
                    <a:pt x="24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4"/>
                    <a:pt x="120" y="9"/>
                    <a:pt x="117" y="14"/>
                  </a:cubicBezTo>
                  <a:cubicBezTo>
                    <a:pt x="110" y="41"/>
                    <a:pt x="99" y="63"/>
                    <a:pt x="82" y="85"/>
                  </a:cubicBezTo>
                  <a:cubicBezTo>
                    <a:pt x="77" y="91"/>
                    <a:pt x="72" y="97"/>
                    <a:pt x="66" y="103"/>
                  </a:cubicBezTo>
                  <a:cubicBezTo>
                    <a:pt x="64" y="128"/>
                    <a:pt x="33" y="165"/>
                    <a:pt x="11" y="216"/>
                  </a:cubicBezTo>
                  <a:cubicBezTo>
                    <a:pt x="7" y="227"/>
                    <a:pt x="4" y="237"/>
                    <a:pt x="1" y="247"/>
                  </a:cubicBezTo>
                  <a:cubicBezTo>
                    <a:pt x="1" y="250"/>
                    <a:pt x="1" y="252"/>
                    <a:pt x="0" y="254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4"/>
                    <a:pt x="127" y="204"/>
                    <a:pt x="127" y="196"/>
                  </a:cubicBezTo>
                  <a:cubicBezTo>
                    <a:pt x="127" y="187"/>
                    <a:pt x="161" y="176"/>
                    <a:pt x="161" y="168"/>
                  </a:cubicBezTo>
                  <a:cubicBezTo>
                    <a:pt x="161" y="159"/>
                    <a:pt x="161" y="68"/>
                    <a:pt x="161" y="68"/>
                  </a:cubicBezTo>
                  <a:cubicBezTo>
                    <a:pt x="161" y="68"/>
                    <a:pt x="266" y="70"/>
                    <a:pt x="269" y="68"/>
                  </a:cubicBezTo>
                  <a:cubicBezTo>
                    <a:pt x="271" y="67"/>
                    <a:pt x="270" y="40"/>
                    <a:pt x="270" y="14"/>
                  </a:cubicBezTo>
                  <a:cubicBezTo>
                    <a:pt x="266" y="6"/>
                    <a:pt x="271" y="0"/>
                    <a:pt x="247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" name="Freeform 33">
              <a:extLst>
                <a:ext uri="{FF2B5EF4-FFF2-40B4-BE49-F238E27FC236}">
                  <a16:creationId xmlns:a16="http://schemas.microsoft.com/office/drawing/2014/main" id="{DB788BDD-6817-43A6-908B-03D5B05F4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2" y="3360738"/>
              <a:ext cx="212725" cy="269876"/>
            </a:xfrm>
            <a:custGeom>
              <a:avLst/>
              <a:gdLst>
                <a:gd name="T0" fmla="*/ 30 w 391"/>
                <a:gd name="T1" fmla="*/ 429 h 497"/>
                <a:gd name="T2" fmla="*/ 60 w 391"/>
                <a:gd name="T3" fmla="*/ 429 h 497"/>
                <a:gd name="T4" fmla="*/ 85 w 391"/>
                <a:gd name="T5" fmla="*/ 427 h 497"/>
                <a:gd name="T6" fmla="*/ 103 w 391"/>
                <a:gd name="T7" fmla="*/ 445 h 497"/>
                <a:gd name="T8" fmla="*/ 114 w 391"/>
                <a:gd name="T9" fmla="*/ 445 h 497"/>
                <a:gd name="T10" fmla="*/ 137 w 391"/>
                <a:gd name="T11" fmla="*/ 479 h 497"/>
                <a:gd name="T12" fmla="*/ 152 w 391"/>
                <a:gd name="T13" fmla="*/ 497 h 497"/>
                <a:gd name="T14" fmla="*/ 169 w 391"/>
                <a:gd name="T15" fmla="*/ 485 h 497"/>
                <a:gd name="T16" fmla="*/ 188 w 391"/>
                <a:gd name="T17" fmla="*/ 476 h 497"/>
                <a:gd name="T18" fmla="*/ 205 w 391"/>
                <a:gd name="T19" fmla="*/ 473 h 497"/>
                <a:gd name="T20" fmla="*/ 227 w 391"/>
                <a:gd name="T21" fmla="*/ 475 h 497"/>
                <a:gd name="T22" fmla="*/ 247 w 391"/>
                <a:gd name="T23" fmla="*/ 468 h 497"/>
                <a:gd name="T24" fmla="*/ 373 w 391"/>
                <a:gd name="T25" fmla="*/ 466 h 497"/>
                <a:gd name="T26" fmla="*/ 377 w 391"/>
                <a:gd name="T27" fmla="*/ 435 h 497"/>
                <a:gd name="T28" fmla="*/ 367 w 391"/>
                <a:gd name="T29" fmla="*/ 423 h 497"/>
                <a:gd name="T30" fmla="*/ 337 w 391"/>
                <a:gd name="T31" fmla="*/ 93 h 497"/>
                <a:gd name="T32" fmla="*/ 391 w 391"/>
                <a:gd name="T33" fmla="*/ 93 h 497"/>
                <a:gd name="T34" fmla="*/ 277 w 391"/>
                <a:gd name="T35" fmla="*/ 7 h 497"/>
                <a:gd name="T36" fmla="*/ 271 w 391"/>
                <a:gd name="T37" fmla="*/ 0 h 497"/>
                <a:gd name="T38" fmla="*/ 270 w 391"/>
                <a:gd name="T39" fmla="*/ 54 h 497"/>
                <a:gd name="T40" fmla="*/ 162 w 391"/>
                <a:gd name="T41" fmla="*/ 54 h 497"/>
                <a:gd name="T42" fmla="*/ 162 w 391"/>
                <a:gd name="T43" fmla="*/ 154 h 497"/>
                <a:gd name="T44" fmla="*/ 128 w 391"/>
                <a:gd name="T45" fmla="*/ 182 h 497"/>
                <a:gd name="T46" fmla="*/ 128 w 391"/>
                <a:gd name="T47" fmla="*/ 240 h 497"/>
                <a:gd name="T48" fmla="*/ 1 w 391"/>
                <a:gd name="T49" fmla="*/ 240 h 497"/>
                <a:gd name="T50" fmla="*/ 19 w 391"/>
                <a:gd name="T51" fmla="*/ 282 h 497"/>
                <a:gd name="T52" fmla="*/ 27 w 391"/>
                <a:gd name="T53" fmla="*/ 342 h 497"/>
                <a:gd name="T54" fmla="*/ 16 w 391"/>
                <a:gd name="T55" fmla="*/ 416 h 497"/>
                <a:gd name="T56" fmla="*/ 11 w 391"/>
                <a:gd name="T57" fmla="*/ 448 h 497"/>
                <a:gd name="T58" fmla="*/ 12 w 391"/>
                <a:gd name="T59" fmla="*/ 448 h 497"/>
                <a:gd name="T60" fmla="*/ 30 w 391"/>
                <a:gd name="T61" fmla="*/ 429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1" h="497">
                  <a:moveTo>
                    <a:pt x="30" y="429"/>
                  </a:moveTo>
                  <a:cubicBezTo>
                    <a:pt x="42" y="432"/>
                    <a:pt x="60" y="429"/>
                    <a:pt x="60" y="429"/>
                  </a:cubicBezTo>
                  <a:cubicBezTo>
                    <a:pt x="60" y="429"/>
                    <a:pt x="76" y="422"/>
                    <a:pt x="85" y="427"/>
                  </a:cubicBezTo>
                  <a:cubicBezTo>
                    <a:pt x="94" y="432"/>
                    <a:pt x="103" y="445"/>
                    <a:pt x="103" y="445"/>
                  </a:cubicBezTo>
                  <a:cubicBezTo>
                    <a:pt x="114" y="445"/>
                    <a:pt x="114" y="445"/>
                    <a:pt x="114" y="445"/>
                  </a:cubicBezTo>
                  <a:cubicBezTo>
                    <a:pt x="114" y="445"/>
                    <a:pt x="123" y="474"/>
                    <a:pt x="137" y="479"/>
                  </a:cubicBezTo>
                  <a:cubicBezTo>
                    <a:pt x="144" y="482"/>
                    <a:pt x="149" y="490"/>
                    <a:pt x="152" y="497"/>
                  </a:cubicBezTo>
                  <a:cubicBezTo>
                    <a:pt x="162" y="497"/>
                    <a:pt x="169" y="493"/>
                    <a:pt x="169" y="485"/>
                  </a:cubicBezTo>
                  <a:cubicBezTo>
                    <a:pt x="169" y="475"/>
                    <a:pt x="173" y="461"/>
                    <a:pt x="188" y="476"/>
                  </a:cubicBezTo>
                  <a:cubicBezTo>
                    <a:pt x="202" y="492"/>
                    <a:pt x="202" y="478"/>
                    <a:pt x="205" y="473"/>
                  </a:cubicBezTo>
                  <a:cubicBezTo>
                    <a:pt x="208" y="468"/>
                    <a:pt x="218" y="475"/>
                    <a:pt x="227" y="475"/>
                  </a:cubicBezTo>
                  <a:cubicBezTo>
                    <a:pt x="235" y="475"/>
                    <a:pt x="247" y="468"/>
                    <a:pt x="247" y="468"/>
                  </a:cubicBezTo>
                  <a:cubicBezTo>
                    <a:pt x="247" y="468"/>
                    <a:pt x="367" y="470"/>
                    <a:pt x="373" y="466"/>
                  </a:cubicBezTo>
                  <a:cubicBezTo>
                    <a:pt x="378" y="463"/>
                    <a:pt x="377" y="435"/>
                    <a:pt x="377" y="435"/>
                  </a:cubicBezTo>
                  <a:cubicBezTo>
                    <a:pt x="367" y="423"/>
                    <a:pt x="367" y="423"/>
                    <a:pt x="367" y="423"/>
                  </a:cubicBezTo>
                  <a:cubicBezTo>
                    <a:pt x="337" y="93"/>
                    <a:pt x="337" y="93"/>
                    <a:pt x="337" y="93"/>
                  </a:cubicBezTo>
                  <a:cubicBezTo>
                    <a:pt x="391" y="93"/>
                    <a:pt x="391" y="93"/>
                    <a:pt x="391" y="93"/>
                  </a:cubicBezTo>
                  <a:cubicBezTo>
                    <a:pt x="333" y="49"/>
                    <a:pt x="283" y="11"/>
                    <a:pt x="277" y="7"/>
                  </a:cubicBezTo>
                  <a:cubicBezTo>
                    <a:pt x="274" y="5"/>
                    <a:pt x="272" y="2"/>
                    <a:pt x="271" y="0"/>
                  </a:cubicBezTo>
                  <a:cubicBezTo>
                    <a:pt x="271" y="26"/>
                    <a:pt x="272" y="53"/>
                    <a:pt x="270" y="54"/>
                  </a:cubicBezTo>
                  <a:cubicBezTo>
                    <a:pt x="267" y="56"/>
                    <a:pt x="162" y="54"/>
                    <a:pt x="162" y="54"/>
                  </a:cubicBezTo>
                  <a:cubicBezTo>
                    <a:pt x="162" y="54"/>
                    <a:pt x="162" y="145"/>
                    <a:pt x="162" y="154"/>
                  </a:cubicBezTo>
                  <a:cubicBezTo>
                    <a:pt x="162" y="162"/>
                    <a:pt x="128" y="173"/>
                    <a:pt x="128" y="182"/>
                  </a:cubicBezTo>
                  <a:cubicBezTo>
                    <a:pt x="128" y="190"/>
                    <a:pt x="128" y="240"/>
                    <a:pt x="128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0" y="264"/>
                    <a:pt x="12" y="273"/>
                    <a:pt x="19" y="282"/>
                  </a:cubicBezTo>
                  <a:cubicBezTo>
                    <a:pt x="29" y="295"/>
                    <a:pt x="12" y="319"/>
                    <a:pt x="27" y="342"/>
                  </a:cubicBezTo>
                  <a:cubicBezTo>
                    <a:pt x="41" y="366"/>
                    <a:pt x="23" y="403"/>
                    <a:pt x="16" y="416"/>
                  </a:cubicBezTo>
                  <a:cubicBezTo>
                    <a:pt x="12" y="423"/>
                    <a:pt x="12" y="435"/>
                    <a:pt x="11" y="448"/>
                  </a:cubicBezTo>
                  <a:cubicBezTo>
                    <a:pt x="11" y="448"/>
                    <a:pt x="12" y="448"/>
                    <a:pt x="12" y="448"/>
                  </a:cubicBezTo>
                  <a:cubicBezTo>
                    <a:pt x="21" y="445"/>
                    <a:pt x="19" y="427"/>
                    <a:pt x="30" y="42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" name="Freeform 34">
              <a:extLst>
                <a:ext uri="{FF2B5EF4-FFF2-40B4-BE49-F238E27FC236}">
                  <a16:creationId xmlns:a16="http://schemas.microsoft.com/office/drawing/2014/main" id="{7476CB2E-A509-439E-9DFD-EAEEE98D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2" y="3411538"/>
              <a:ext cx="292100" cy="317501"/>
            </a:xfrm>
            <a:custGeom>
              <a:avLst/>
              <a:gdLst>
                <a:gd name="T0" fmla="*/ 510 w 538"/>
                <a:gd name="T1" fmla="*/ 242 h 584"/>
                <a:gd name="T2" fmla="*/ 494 w 538"/>
                <a:gd name="T3" fmla="*/ 203 h 584"/>
                <a:gd name="T4" fmla="*/ 458 w 538"/>
                <a:gd name="T5" fmla="*/ 189 h 584"/>
                <a:gd name="T6" fmla="*/ 437 w 538"/>
                <a:gd name="T7" fmla="*/ 155 h 584"/>
                <a:gd name="T8" fmla="*/ 239 w 538"/>
                <a:gd name="T9" fmla="*/ 0 h 584"/>
                <a:gd name="T10" fmla="*/ 185 w 538"/>
                <a:gd name="T11" fmla="*/ 0 h 584"/>
                <a:gd name="T12" fmla="*/ 215 w 538"/>
                <a:gd name="T13" fmla="*/ 330 h 584"/>
                <a:gd name="T14" fmla="*/ 225 w 538"/>
                <a:gd name="T15" fmla="*/ 342 h 584"/>
                <a:gd name="T16" fmla="*/ 221 w 538"/>
                <a:gd name="T17" fmla="*/ 373 h 584"/>
                <a:gd name="T18" fmla="*/ 95 w 538"/>
                <a:gd name="T19" fmla="*/ 375 h 584"/>
                <a:gd name="T20" fmla="*/ 75 w 538"/>
                <a:gd name="T21" fmla="*/ 382 h 584"/>
                <a:gd name="T22" fmla="*/ 53 w 538"/>
                <a:gd name="T23" fmla="*/ 380 h 584"/>
                <a:gd name="T24" fmla="*/ 36 w 538"/>
                <a:gd name="T25" fmla="*/ 383 h 584"/>
                <a:gd name="T26" fmla="*/ 17 w 538"/>
                <a:gd name="T27" fmla="*/ 392 h 584"/>
                <a:gd name="T28" fmla="*/ 0 w 538"/>
                <a:gd name="T29" fmla="*/ 404 h 584"/>
                <a:gd name="T30" fmla="*/ 3 w 538"/>
                <a:gd name="T31" fmla="*/ 413 h 584"/>
                <a:gd name="T32" fmla="*/ 9 w 538"/>
                <a:gd name="T33" fmla="*/ 423 h 584"/>
                <a:gd name="T34" fmla="*/ 13 w 538"/>
                <a:gd name="T35" fmla="*/ 446 h 584"/>
                <a:gd name="T36" fmla="*/ 31 w 538"/>
                <a:gd name="T37" fmla="*/ 470 h 584"/>
                <a:gd name="T38" fmla="*/ 31 w 538"/>
                <a:gd name="T39" fmla="*/ 500 h 584"/>
                <a:gd name="T40" fmla="*/ 40 w 538"/>
                <a:gd name="T41" fmla="*/ 510 h 584"/>
                <a:gd name="T42" fmla="*/ 58 w 538"/>
                <a:gd name="T43" fmla="*/ 507 h 584"/>
                <a:gd name="T44" fmla="*/ 80 w 538"/>
                <a:gd name="T45" fmla="*/ 509 h 584"/>
                <a:gd name="T46" fmla="*/ 103 w 538"/>
                <a:gd name="T47" fmla="*/ 490 h 584"/>
                <a:gd name="T48" fmla="*/ 115 w 538"/>
                <a:gd name="T49" fmla="*/ 518 h 584"/>
                <a:gd name="T50" fmla="*/ 127 w 538"/>
                <a:gd name="T51" fmla="*/ 535 h 584"/>
                <a:gd name="T52" fmla="*/ 127 w 538"/>
                <a:gd name="T53" fmla="*/ 549 h 584"/>
                <a:gd name="T54" fmla="*/ 134 w 538"/>
                <a:gd name="T55" fmla="*/ 569 h 584"/>
                <a:gd name="T56" fmla="*/ 150 w 538"/>
                <a:gd name="T57" fmla="*/ 572 h 584"/>
                <a:gd name="T58" fmla="*/ 166 w 538"/>
                <a:gd name="T59" fmla="*/ 577 h 584"/>
                <a:gd name="T60" fmla="*/ 184 w 538"/>
                <a:gd name="T61" fmla="*/ 567 h 584"/>
                <a:gd name="T62" fmla="*/ 200 w 538"/>
                <a:gd name="T63" fmla="*/ 565 h 584"/>
                <a:gd name="T64" fmla="*/ 211 w 538"/>
                <a:gd name="T65" fmla="*/ 569 h 584"/>
                <a:gd name="T66" fmla="*/ 220 w 538"/>
                <a:gd name="T67" fmla="*/ 567 h 584"/>
                <a:gd name="T68" fmla="*/ 229 w 538"/>
                <a:gd name="T69" fmla="*/ 539 h 584"/>
                <a:gd name="T70" fmla="*/ 228 w 538"/>
                <a:gd name="T71" fmla="*/ 514 h 584"/>
                <a:gd name="T72" fmla="*/ 253 w 538"/>
                <a:gd name="T73" fmla="*/ 501 h 584"/>
                <a:gd name="T74" fmla="*/ 264 w 538"/>
                <a:gd name="T75" fmla="*/ 478 h 584"/>
                <a:gd name="T76" fmla="*/ 274 w 538"/>
                <a:gd name="T77" fmla="*/ 450 h 584"/>
                <a:gd name="T78" fmla="*/ 294 w 538"/>
                <a:gd name="T79" fmla="*/ 451 h 584"/>
                <a:gd name="T80" fmla="*/ 308 w 538"/>
                <a:gd name="T81" fmla="*/ 434 h 584"/>
                <a:gd name="T82" fmla="*/ 324 w 538"/>
                <a:gd name="T83" fmla="*/ 425 h 584"/>
                <a:gd name="T84" fmla="*/ 336 w 538"/>
                <a:gd name="T85" fmla="*/ 417 h 584"/>
                <a:gd name="T86" fmla="*/ 364 w 538"/>
                <a:gd name="T87" fmla="*/ 404 h 584"/>
                <a:gd name="T88" fmla="*/ 387 w 538"/>
                <a:gd name="T89" fmla="*/ 392 h 584"/>
                <a:gd name="T90" fmla="*/ 428 w 538"/>
                <a:gd name="T91" fmla="*/ 394 h 584"/>
                <a:gd name="T92" fmla="*/ 454 w 538"/>
                <a:gd name="T93" fmla="*/ 384 h 584"/>
                <a:gd name="T94" fmla="*/ 504 w 538"/>
                <a:gd name="T95" fmla="*/ 379 h 584"/>
                <a:gd name="T96" fmla="*/ 524 w 538"/>
                <a:gd name="T97" fmla="*/ 362 h 584"/>
                <a:gd name="T98" fmla="*/ 535 w 538"/>
                <a:gd name="T99" fmla="*/ 334 h 584"/>
                <a:gd name="T100" fmla="*/ 537 w 538"/>
                <a:gd name="T101" fmla="*/ 235 h 584"/>
                <a:gd name="T102" fmla="*/ 510 w 538"/>
                <a:gd name="T103" fmla="*/ 242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8" h="584">
                  <a:moveTo>
                    <a:pt x="510" y="242"/>
                  </a:moveTo>
                  <a:cubicBezTo>
                    <a:pt x="510" y="242"/>
                    <a:pt x="510" y="213"/>
                    <a:pt x="494" y="203"/>
                  </a:cubicBezTo>
                  <a:cubicBezTo>
                    <a:pt x="478" y="192"/>
                    <a:pt x="458" y="189"/>
                    <a:pt x="458" y="189"/>
                  </a:cubicBezTo>
                  <a:cubicBezTo>
                    <a:pt x="458" y="189"/>
                    <a:pt x="446" y="166"/>
                    <a:pt x="437" y="155"/>
                  </a:cubicBezTo>
                  <a:cubicBezTo>
                    <a:pt x="432" y="149"/>
                    <a:pt x="326" y="67"/>
                    <a:pt x="239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215" y="330"/>
                    <a:pt x="215" y="330"/>
                    <a:pt x="215" y="330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5" y="342"/>
                    <a:pt x="226" y="370"/>
                    <a:pt x="221" y="373"/>
                  </a:cubicBezTo>
                  <a:cubicBezTo>
                    <a:pt x="215" y="377"/>
                    <a:pt x="95" y="375"/>
                    <a:pt x="95" y="375"/>
                  </a:cubicBezTo>
                  <a:cubicBezTo>
                    <a:pt x="95" y="375"/>
                    <a:pt x="83" y="382"/>
                    <a:pt x="75" y="382"/>
                  </a:cubicBezTo>
                  <a:cubicBezTo>
                    <a:pt x="66" y="382"/>
                    <a:pt x="56" y="375"/>
                    <a:pt x="53" y="380"/>
                  </a:cubicBezTo>
                  <a:cubicBezTo>
                    <a:pt x="50" y="385"/>
                    <a:pt x="50" y="399"/>
                    <a:pt x="36" y="383"/>
                  </a:cubicBezTo>
                  <a:cubicBezTo>
                    <a:pt x="21" y="368"/>
                    <a:pt x="17" y="382"/>
                    <a:pt x="17" y="392"/>
                  </a:cubicBezTo>
                  <a:cubicBezTo>
                    <a:pt x="17" y="400"/>
                    <a:pt x="10" y="404"/>
                    <a:pt x="0" y="404"/>
                  </a:cubicBezTo>
                  <a:cubicBezTo>
                    <a:pt x="2" y="409"/>
                    <a:pt x="3" y="413"/>
                    <a:pt x="3" y="413"/>
                  </a:cubicBezTo>
                  <a:cubicBezTo>
                    <a:pt x="9" y="423"/>
                    <a:pt x="9" y="423"/>
                    <a:pt x="9" y="423"/>
                  </a:cubicBezTo>
                  <a:cubicBezTo>
                    <a:pt x="9" y="423"/>
                    <a:pt x="8" y="439"/>
                    <a:pt x="13" y="446"/>
                  </a:cubicBezTo>
                  <a:cubicBezTo>
                    <a:pt x="19" y="453"/>
                    <a:pt x="30" y="465"/>
                    <a:pt x="31" y="470"/>
                  </a:cubicBezTo>
                  <a:cubicBezTo>
                    <a:pt x="32" y="476"/>
                    <a:pt x="31" y="500"/>
                    <a:pt x="31" y="500"/>
                  </a:cubicBezTo>
                  <a:cubicBezTo>
                    <a:pt x="31" y="500"/>
                    <a:pt x="34" y="519"/>
                    <a:pt x="40" y="510"/>
                  </a:cubicBezTo>
                  <a:cubicBezTo>
                    <a:pt x="46" y="501"/>
                    <a:pt x="54" y="518"/>
                    <a:pt x="58" y="507"/>
                  </a:cubicBezTo>
                  <a:cubicBezTo>
                    <a:pt x="62" y="496"/>
                    <a:pt x="74" y="509"/>
                    <a:pt x="80" y="509"/>
                  </a:cubicBezTo>
                  <a:cubicBezTo>
                    <a:pt x="86" y="509"/>
                    <a:pt x="99" y="489"/>
                    <a:pt x="103" y="490"/>
                  </a:cubicBezTo>
                  <a:cubicBezTo>
                    <a:pt x="107" y="491"/>
                    <a:pt x="115" y="510"/>
                    <a:pt x="115" y="518"/>
                  </a:cubicBezTo>
                  <a:cubicBezTo>
                    <a:pt x="115" y="525"/>
                    <a:pt x="132" y="533"/>
                    <a:pt x="127" y="535"/>
                  </a:cubicBezTo>
                  <a:cubicBezTo>
                    <a:pt x="121" y="537"/>
                    <a:pt x="120" y="549"/>
                    <a:pt x="127" y="549"/>
                  </a:cubicBezTo>
                  <a:cubicBezTo>
                    <a:pt x="133" y="549"/>
                    <a:pt x="130" y="563"/>
                    <a:pt x="134" y="569"/>
                  </a:cubicBezTo>
                  <a:cubicBezTo>
                    <a:pt x="138" y="576"/>
                    <a:pt x="146" y="582"/>
                    <a:pt x="150" y="572"/>
                  </a:cubicBezTo>
                  <a:cubicBezTo>
                    <a:pt x="153" y="562"/>
                    <a:pt x="162" y="571"/>
                    <a:pt x="166" y="577"/>
                  </a:cubicBezTo>
                  <a:cubicBezTo>
                    <a:pt x="170" y="584"/>
                    <a:pt x="182" y="576"/>
                    <a:pt x="184" y="567"/>
                  </a:cubicBezTo>
                  <a:cubicBezTo>
                    <a:pt x="186" y="558"/>
                    <a:pt x="201" y="555"/>
                    <a:pt x="200" y="565"/>
                  </a:cubicBezTo>
                  <a:cubicBezTo>
                    <a:pt x="199" y="575"/>
                    <a:pt x="202" y="577"/>
                    <a:pt x="211" y="569"/>
                  </a:cubicBezTo>
                  <a:cubicBezTo>
                    <a:pt x="214" y="567"/>
                    <a:pt x="217" y="567"/>
                    <a:pt x="220" y="567"/>
                  </a:cubicBezTo>
                  <a:cubicBezTo>
                    <a:pt x="224" y="554"/>
                    <a:pt x="228" y="543"/>
                    <a:pt x="229" y="539"/>
                  </a:cubicBezTo>
                  <a:cubicBezTo>
                    <a:pt x="232" y="532"/>
                    <a:pt x="223" y="517"/>
                    <a:pt x="228" y="514"/>
                  </a:cubicBezTo>
                  <a:cubicBezTo>
                    <a:pt x="232" y="512"/>
                    <a:pt x="248" y="517"/>
                    <a:pt x="253" y="501"/>
                  </a:cubicBezTo>
                  <a:cubicBezTo>
                    <a:pt x="258" y="486"/>
                    <a:pt x="264" y="478"/>
                    <a:pt x="264" y="478"/>
                  </a:cubicBezTo>
                  <a:cubicBezTo>
                    <a:pt x="264" y="478"/>
                    <a:pt x="266" y="445"/>
                    <a:pt x="274" y="450"/>
                  </a:cubicBezTo>
                  <a:cubicBezTo>
                    <a:pt x="283" y="456"/>
                    <a:pt x="293" y="465"/>
                    <a:pt x="294" y="451"/>
                  </a:cubicBezTo>
                  <a:cubicBezTo>
                    <a:pt x="295" y="438"/>
                    <a:pt x="306" y="446"/>
                    <a:pt x="308" y="434"/>
                  </a:cubicBezTo>
                  <a:cubicBezTo>
                    <a:pt x="311" y="422"/>
                    <a:pt x="317" y="423"/>
                    <a:pt x="324" y="425"/>
                  </a:cubicBezTo>
                  <a:cubicBezTo>
                    <a:pt x="330" y="427"/>
                    <a:pt x="336" y="424"/>
                    <a:pt x="336" y="417"/>
                  </a:cubicBezTo>
                  <a:cubicBezTo>
                    <a:pt x="336" y="411"/>
                    <a:pt x="351" y="414"/>
                    <a:pt x="364" y="404"/>
                  </a:cubicBezTo>
                  <a:cubicBezTo>
                    <a:pt x="376" y="394"/>
                    <a:pt x="383" y="386"/>
                    <a:pt x="387" y="392"/>
                  </a:cubicBezTo>
                  <a:cubicBezTo>
                    <a:pt x="392" y="397"/>
                    <a:pt x="424" y="396"/>
                    <a:pt x="428" y="394"/>
                  </a:cubicBezTo>
                  <a:cubicBezTo>
                    <a:pt x="433" y="392"/>
                    <a:pt x="443" y="382"/>
                    <a:pt x="454" y="384"/>
                  </a:cubicBezTo>
                  <a:cubicBezTo>
                    <a:pt x="465" y="386"/>
                    <a:pt x="493" y="379"/>
                    <a:pt x="504" y="379"/>
                  </a:cubicBezTo>
                  <a:cubicBezTo>
                    <a:pt x="516" y="379"/>
                    <a:pt x="521" y="366"/>
                    <a:pt x="524" y="362"/>
                  </a:cubicBezTo>
                  <a:cubicBezTo>
                    <a:pt x="528" y="358"/>
                    <a:pt x="531" y="338"/>
                    <a:pt x="535" y="334"/>
                  </a:cubicBezTo>
                  <a:cubicBezTo>
                    <a:pt x="538" y="332"/>
                    <a:pt x="537" y="262"/>
                    <a:pt x="537" y="235"/>
                  </a:cubicBezTo>
                  <a:cubicBezTo>
                    <a:pt x="525" y="238"/>
                    <a:pt x="510" y="242"/>
                    <a:pt x="510" y="24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8" name="Freeform 35">
              <a:extLst>
                <a:ext uri="{FF2B5EF4-FFF2-40B4-BE49-F238E27FC236}">
                  <a16:creationId xmlns:a16="http://schemas.microsoft.com/office/drawing/2014/main" id="{06F2D33E-8509-4603-814E-F52816BED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7075" y="3621088"/>
              <a:ext cx="144463" cy="119063"/>
            </a:xfrm>
            <a:custGeom>
              <a:avLst/>
              <a:gdLst>
                <a:gd name="T0" fmla="*/ 263 w 265"/>
                <a:gd name="T1" fmla="*/ 123 h 220"/>
                <a:gd name="T2" fmla="*/ 250 w 265"/>
                <a:gd name="T3" fmla="*/ 117 h 220"/>
                <a:gd name="T4" fmla="*/ 248 w 265"/>
                <a:gd name="T5" fmla="*/ 96 h 220"/>
                <a:gd name="T6" fmla="*/ 232 w 265"/>
                <a:gd name="T7" fmla="*/ 98 h 220"/>
                <a:gd name="T8" fmla="*/ 219 w 265"/>
                <a:gd name="T9" fmla="*/ 85 h 220"/>
                <a:gd name="T10" fmla="*/ 213 w 265"/>
                <a:gd name="T11" fmla="*/ 71 h 220"/>
                <a:gd name="T12" fmla="*/ 198 w 265"/>
                <a:gd name="T13" fmla="*/ 51 h 220"/>
                <a:gd name="T14" fmla="*/ 188 w 265"/>
                <a:gd name="T15" fmla="*/ 30 h 220"/>
                <a:gd name="T16" fmla="*/ 187 w 265"/>
                <a:gd name="T17" fmla="*/ 10 h 220"/>
                <a:gd name="T18" fmla="*/ 167 w 265"/>
                <a:gd name="T19" fmla="*/ 6 h 220"/>
                <a:gd name="T20" fmla="*/ 144 w 265"/>
                <a:gd name="T21" fmla="*/ 18 h 220"/>
                <a:gd name="T22" fmla="*/ 116 w 265"/>
                <a:gd name="T23" fmla="*/ 31 h 220"/>
                <a:gd name="T24" fmla="*/ 104 w 265"/>
                <a:gd name="T25" fmla="*/ 39 h 220"/>
                <a:gd name="T26" fmla="*/ 88 w 265"/>
                <a:gd name="T27" fmla="*/ 48 h 220"/>
                <a:gd name="T28" fmla="*/ 74 w 265"/>
                <a:gd name="T29" fmla="*/ 65 h 220"/>
                <a:gd name="T30" fmla="*/ 54 w 265"/>
                <a:gd name="T31" fmla="*/ 64 h 220"/>
                <a:gd name="T32" fmla="*/ 44 w 265"/>
                <a:gd name="T33" fmla="*/ 92 h 220"/>
                <a:gd name="T34" fmla="*/ 33 w 265"/>
                <a:gd name="T35" fmla="*/ 115 h 220"/>
                <a:gd name="T36" fmla="*/ 8 w 265"/>
                <a:gd name="T37" fmla="*/ 128 h 220"/>
                <a:gd name="T38" fmla="*/ 9 w 265"/>
                <a:gd name="T39" fmla="*/ 153 h 220"/>
                <a:gd name="T40" fmla="*/ 0 w 265"/>
                <a:gd name="T41" fmla="*/ 181 h 220"/>
                <a:gd name="T42" fmla="*/ 16 w 265"/>
                <a:gd name="T43" fmla="*/ 193 h 220"/>
                <a:gd name="T44" fmla="*/ 45 w 265"/>
                <a:gd name="T45" fmla="*/ 209 h 220"/>
                <a:gd name="T46" fmla="*/ 83 w 265"/>
                <a:gd name="T47" fmla="*/ 203 h 220"/>
                <a:gd name="T48" fmla="*/ 93 w 265"/>
                <a:gd name="T49" fmla="*/ 200 h 220"/>
                <a:gd name="T50" fmla="*/ 87 w 265"/>
                <a:gd name="T51" fmla="*/ 163 h 220"/>
                <a:gd name="T52" fmla="*/ 168 w 265"/>
                <a:gd name="T53" fmla="*/ 165 h 220"/>
                <a:gd name="T54" fmla="*/ 181 w 265"/>
                <a:gd name="T55" fmla="*/ 155 h 220"/>
                <a:gd name="T56" fmla="*/ 210 w 265"/>
                <a:gd name="T57" fmla="*/ 159 h 220"/>
                <a:gd name="T58" fmla="*/ 228 w 265"/>
                <a:gd name="T59" fmla="*/ 145 h 220"/>
                <a:gd name="T60" fmla="*/ 255 w 265"/>
                <a:gd name="T61" fmla="*/ 138 h 220"/>
                <a:gd name="T62" fmla="*/ 263 w 265"/>
                <a:gd name="T63" fmla="*/ 124 h 220"/>
                <a:gd name="T64" fmla="*/ 263 w 265"/>
                <a:gd name="T65" fmla="*/ 12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5" h="220">
                  <a:moveTo>
                    <a:pt x="263" y="123"/>
                  </a:moveTo>
                  <a:cubicBezTo>
                    <a:pt x="259" y="118"/>
                    <a:pt x="252" y="117"/>
                    <a:pt x="250" y="117"/>
                  </a:cubicBezTo>
                  <a:cubicBezTo>
                    <a:pt x="248" y="117"/>
                    <a:pt x="250" y="98"/>
                    <a:pt x="248" y="96"/>
                  </a:cubicBezTo>
                  <a:cubicBezTo>
                    <a:pt x="247" y="94"/>
                    <a:pt x="238" y="101"/>
                    <a:pt x="232" y="98"/>
                  </a:cubicBezTo>
                  <a:cubicBezTo>
                    <a:pt x="226" y="96"/>
                    <a:pt x="224" y="85"/>
                    <a:pt x="219" y="85"/>
                  </a:cubicBezTo>
                  <a:cubicBezTo>
                    <a:pt x="214" y="85"/>
                    <a:pt x="213" y="79"/>
                    <a:pt x="213" y="71"/>
                  </a:cubicBezTo>
                  <a:cubicBezTo>
                    <a:pt x="213" y="64"/>
                    <a:pt x="204" y="56"/>
                    <a:pt x="198" y="51"/>
                  </a:cubicBezTo>
                  <a:cubicBezTo>
                    <a:pt x="193" y="46"/>
                    <a:pt x="191" y="32"/>
                    <a:pt x="188" y="30"/>
                  </a:cubicBezTo>
                  <a:cubicBezTo>
                    <a:pt x="186" y="28"/>
                    <a:pt x="186" y="18"/>
                    <a:pt x="187" y="10"/>
                  </a:cubicBezTo>
                  <a:cubicBezTo>
                    <a:pt x="178" y="10"/>
                    <a:pt x="170" y="8"/>
                    <a:pt x="167" y="6"/>
                  </a:cubicBezTo>
                  <a:cubicBezTo>
                    <a:pt x="163" y="0"/>
                    <a:pt x="156" y="8"/>
                    <a:pt x="144" y="18"/>
                  </a:cubicBezTo>
                  <a:cubicBezTo>
                    <a:pt x="131" y="28"/>
                    <a:pt x="116" y="25"/>
                    <a:pt x="116" y="31"/>
                  </a:cubicBezTo>
                  <a:cubicBezTo>
                    <a:pt x="116" y="38"/>
                    <a:pt x="110" y="41"/>
                    <a:pt x="104" y="39"/>
                  </a:cubicBezTo>
                  <a:cubicBezTo>
                    <a:pt x="97" y="37"/>
                    <a:pt x="91" y="36"/>
                    <a:pt x="88" y="48"/>
                  </a:cubicBezTo>
                  <a:cubicBezTo>
                    <a:pt x="86" y="60"/>
                    <a:pt x="75" y="52"/>
                    <a:pt x="74" y="65"/>
                  </a:cubicBezTo>
                  <a:cubicBezTo>
                    <a:pt x="73" y="79"/>
                    <a:pt x="63" y="70"/>
                    <a:pt x="54" y="64"/>
                  </a:cubicBezTo>
                  <a:cubicBezTo>
                    <a:pt x="46" y="59"/>
                    <a:pt x="44" y="92"/>
                    <a:pt x="44" y="92"/>
                  </a:cubicBezTo>
                  <a:cubicBezTo>
                    <a:pt x="44" y="92"/>
                    <a:pt x="38" y="100"/>
                    <a:pt x="33" y="115"/>
                  </a:cubicBezTo>
                  <a:cubicBezTo>
                    <a:pt x="28" y="131"/>
                    <a:pt x="12" y="126"/>
                    <a:pt x="8" y="128"/>
                  </a:cubicBezTo>
                  <a:cubicBezTo>
                    <a:pt x="3" y="131"/>
                    <a:pt x="12" y="146"/>
                    <a:pt x="9" y="153"/>
                  </a:cubicBezTo>
                  <a:cubicBezTo>
                    <a:pt x="8" y="157"/>
                    <a:pt x="4" y="168"/>
                    <a:pt x="0" y="181"/>
                  </a:cubicBezTo>
                  <a:cubicBezTo>
                    <a:pt x="8" y="183"/>
                    <a:pt x="14" y="190"/>
                    <a:pt x="16" y="193"/>
                  </a:cubicBezTo>
                  <a:cubicBezTo>
                    <a:pt x="19" y="199"/>
                    <a:pt x="36" y="220"/>
                    <a:pt x="45" y="209"/>
                  </a:cubicBezTo>
                  <a:cubicBezTo>
                    <a:pt x="53" y="198"/>
                    <a:pt x="77" y="197"/>
                    <a:pt x="83" y="203"/>
                  </a:cubicBezTo>
                  <a:cubicBezTo>
                    <a:pt x="88" y="210"/>
                    <a:pt x="92" y="207"/>
                    <a:pt x="93" y="200"/>
                  </a:cubicBezTo>
                  <a:cubicBezTo>
                    <a:pt x="94" y="193"/>
                    <a:pt x="84" y="169"/>
                    <a:pt x="87" y="163"/>
                  </a:cubicBezTo>
                  <a:cubicBezTo>
                    <a:pt x="91" y="156"/>
                    <a:pt x="165" y="159"/>
                    <a:pt x="168" y="165"/>
                  </a:cubicBezTo>
                  <a:cubicBezTo>
                    <a:pt x="171" y="170"/>
                    <a:pt x="171" y="154"/>
                    <a:pt x="181" y="155"/>
                  </a:cubicBezTo>
                  <a:cubicBezTo>
                    <a:pt x="190" y="156"/>
                    <a:pt x="205" y="161"/>
                    <a:pt x="210" y="159"/>
                  </a:cubicBezTo>
                  <a:cubicBezTo>
                    <a:pt x="216" y="157"/>
                    <a:pt x="223" y="145"/>
                    <a:pt x="228" y="145"/>
                  </a:cubicBezTo>
                  <a:cubicBezTo>
                    <a:pt x="234" y="145"/>
                    <a:pt x="251" y="144"/>
                    <a:pt x="255" y="138"/>
                  </a:cubicBezTo>
                  <a:cubicBezTo>
                    <a:pt x="259" y="133"/>
                    <a:pt x="265" y="133"/>
                    <a:pt x="263" y="124"/>
                  </a:cubicBezTo>
                  <a:cubicBezTo>
                    <a:pt x="263" y="124"/>
                    <a:pt x="263" y="124"/>
                    <a:pt x="263" y="1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9" name="Freeform 36">
              <a:extLst>
                <a:ext uri="{FF2B5EF4-FFF2-40B4-BE49-F238E27FC236}">
                  <a16:creationId xmlns:a16="http://schemas.microsoft.com/office/drawing/2014/main" id="{C9A38ECC-449D-41E5-8748-DCC7FDC60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3443288"/>
              <a:ext cx="271463" cy="247651"/>
            </a:xfrm>
            <a:custGeom>
              <a:avLst/>
              <a:gdLst>
                <a:gd name="T0" fmla="*/ 477 w 500"/>
                <a:gd name="T1" fmla="*/ 66 h 453"/>
                <a:gd name="T2" fmla="*/ 475 w 500"/>
                <a:gd name="T3" fmla="*/ 18 h 453"/>
                <a:gd name="T4" fmla="*/ 450 w 500"/>
                <a:gd name="T5" fmla="*/ 34 h 453"/>
                <a:gd name="T6" fmla="*/ 429 w 500"/>
                <a:gd name="T7" fmla="*/ 10 h 453"/>
                <a:gd name="T8" fmla="*/ 382 w 500"/>
                <a:gd name="T9" fmla="*/ 0 h 453"/>
                <a:gd name="T10" fmla="*/ 244 w 500"/>
                <a:gd name="T11" fmla="*/ 100 h 453"/>
                <a:gd name="T12" fmla="*/ 185 w 500"/>
                <a:gd name="T13" fmla="*/ 155 h 453"/>
                <a:gd name="T14" fmla="*/ 135 w 500"/>
                <a:gd name="T15" fmla="*/ 173 h 453"/>
                <a:gd name="T16" fmla="*/ 131 w 500"/>
                <a:gd name="T17" fmla="*/ 174 h 453"/>
                <a:gd name="T18" fmla="*/ 129 w 500"/>
                <a:gd name="T19" fmla="*/ 273 h 453"/>
                <a:gd name="T20" fmla="*/ 118 w 500"/>
                <a:gd name="T21" fmla="*/ 301 h 453"/>
                <a:gd name="T22" fmla="*/ 98 w 500"/>
                <a:gd name="T23" fmla="*/ 318 h 453"/>
                <a:gd name="T24" fmla="*/ 48 w 500"/>
                <a:gd name="T25" fmla="*/ 323 h 453"/>
                <a:gd name="T26" fmla="*/ 22 w 500"/>
                <a:gd name="T27" fmla="*/ 333 h 453"/>
                <a:gd name="T28" fmla="*/ 1 w 500"/>
                <a:gd name="T29" fmla="*/ 335 h 453"/>
                <a:gd name="T30" fmla="*/ 2 w 500"/>
                <a:gd name="T31" fmla="*/ 355 h 453"/>
                <a:gd name="T32" fmla="*/ 12 w 500"/>
                <a:gd name="T33" fmla="*/ 376 h 453"/>
                <a:gd name="T34" fmla="*/ 27 w 500"/>
                <a:gd name="T35" fmla="*/ 396 h 453"/>
                <a:gd name="T36" fmla="*/ 33 w 500"/>
                <a:gd name="T37" fmla="*/ 410 h 453"/>
                <a:gd name="T38" fmla="*/ 46 w 500"/>
                <a:gd name="T39" fmla="*/ 423 h 453"/>
                <a:gd name="T40" fmla="*/ 62 w 500"/>
                <a:gd name="T41" fmla="*/ 421 h 453"/>
                <a:gd name="T42" fmla="*/ 64 w 500"/>
                <a:gd name="T43" fmla="*/ 442 h 453"/>
                <a:gd name="T44" fmla="*/ 77 w 500"/>
                <a:gd name="T45" fmla="*/ 448 h 453"/>
                <a:gd name="T46" fmla="*/ 89 w 500"/>
                <a:gd name="T47" fmla="*/ 431 h 453"/>
                <a:gd name="T48" fmla="*/ 99 w 500"/>
                <a:gd name="T49" fmla="*/ 449 h 453"/>
                <a:gd name="T50" fmla="*/ 113 w 500"/>
                <a:gd name="T51" fmla="*/ 442 h 453"/>
                <a:gd name="T52" fmla="*/ 127 w 500"/>
                <a:gd name="T53" fmla="*/ 416 h 453"/>
                <a:gd name="T54" fmla="*/ 135 w 500"/>
                <a:gd name="T55" fmla="*/ 386 h 453"/>
                <a:gd name="T56" fmla="*/ 164 w 500"/>
                <a:gd name="T57" fmla="*/ 386 h 453"/>
                <a:gd name="T58" fmla="*/ 183 w 500"/>
                <a:gd name="T59" fmla="*/ 378 h 453"/>
                <a:gd name="T60" fmla="*/ 209 w 500"/>
                <a:gd name="T61" fmla="*/ 387 h 453"/>
                <a:gd name="T62" fmla="*/ 227 w 500"/>
                <a:gd name="T63" fmla="*/ 407 h 453"/>
                <a:gd name="T64" fmla="*/ 253 w 500"/>
                <a:gd name="T65" fmla="*/ 398 h 453"/>
                <a:gd name="T66" fmla="*/ 278 w 500"/>
                <a:gd name="T67" fmla="*/ 414 h 453"/>
                <a:gd name="T68" fmla="*/ 310 w 500"/>
                <a:gd name="T69" fmla="*/ 414 h 453"/>
                <a:gd name="T70" fmla="*/ 333 w 500"/>
                <a:gd name="T71" fmla="*/ 396 h 453"/>
                <a:gd name="T72" fmla="*/ 374 w 500"/>
                <a:gd name="T73" fmla="*/ 397 h 453"/>
                <a:gd name="T74" fmla="*/ 401 w 500"/>
                <a:gd name="T75" fmla="*/ 405 h 453"/>
                <a:gd name="T76" fmla="*/ 424 w 500"/>
                <a:gd name="T77" fmla="*/ 380 h 453"/>
                <a:gd name="T78" fmla="*/ 428 w 500"/>
                <a:gd name="T79" fmla="*/ 380 h 453"/>
                <a:gd name="T80" fmla="*/ 429 w 500"/>
                <a:gd name="T81" fmla="*/ 368 h 453"/>
                <a:gd name="T82" fmla="*/ 435 w 500"/>
                <a:gd name="T83" fmla="*/ 336 h 453"/>
                <a:gd name="T84" fmla="*/ 487 w 500"/>
                <a:gd name="T85" fmla="*/ 261 h 453"/>
                <a:gd name="T86" fmla="*/ 490 w 500"/>
                <a:gd name="T87" fmla="*/ 169 h 453"/>
                <a:gd name="T88" fmla="*/ 496 w 500"/>
                <a:gd name="T89" fmla="*/ 129 h 453"/>
                <a:gd name="T90" fmla="*/ 490 w 500"/>
                <a:gd name="T91" fmla="*/ 100 h 453"/>
                <a:gd name="T92" fmla="*/ 477 w 500"/>
                <a:gd name="T93" fmla="*/ 6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0" h="453">
                  <a:moveTo>
                    <a:pt x="477" y="66"/>
                  </a:moveTo>
                  <a:cubicBezTo>
                    <a:pt x="477" y="60"/>
                    <a:pt x="476" y="36"/>
                    <a:pt x="475" y="18"/>
                  </a:cubicBezTo>
                  <a:cubicBezTo>
                    <a:pt x="450" y="34"/>
                    <a:pt x="450" y="34"/>
                    <a:pt x="450" y="34"/>
                  </a:cubicBezTo>
                  <a:cubicBezTo>
                    <a:pt x="450" y="34"/>
                    <a:pt x="443" y="21"/>
                    <a:pt x="429" y="10"/>
                  </a:cubicBezTo>
                  <a:cubicBezTo>
                    <a:pt x="416" y="0"/>
                    <a:pt x="382" y="0"/>
                    <a:pt x="382" y="0"/>
                  </a:cubicBezTo>
                  <a:cubicBezTo>
                    <a:pt x="244" y="100"/>
                    <a:pt x="244" y="100"/>
                    <a:pt x="244" y="100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5" y="155"/>
                    <a:pt x="147" y="170"/>
                    <a:pt x="135" y="173"/>
                  </a:cubicBezTo>
                  <a:cubicBezTo>
                    <a:pt x="134" y="173"/>
                    <a:pt x="132" y="174"/>
                    <a:pt x="131" y="174"/>
                  </a:cubicBezTo>
                  <a:cubicBezTo>
                    <a:pt x="131" y="201"/>
                    <a:pt x="132" y="271"/>
                    <a:pt x="129" y="273"/>
                  </a:cubicBezTo>
                  <a:cubicBezTo>
                    <a:pt x="125" y="277"/>
                    <a:pt x="122" y="297"/>
                    <a:pt x="118" y="301"/>
                  </a:cubicBezTo>
                  <a:cubicBezTo>
                    <a:pt x="115" y="305"/>
                    <a:pt x="110" y="318"/>
                    <a:pt x="98" y="318"/>
                  </a:cubicBezTo>
                  <a:cubicBezTo>
                    <a:pt x="87" y="318"/>
                    <a:pt x="59" y="325"/>
                    <a:pt x="48" y="323"/>
                  </a:cubicBezTo>
                  <a:cubicBezTo>
                    <a:pt x="37" y="321"/>
                    <a:pt x="27" y="331"/>
                    <a:pt x="22" y="333"/>
                  </a:cubicBezTo>
                  <a:cubicBezTo>
                    <a:pt x="20" y="334"/>
                    <a:pt x="11" y="335"/>
                    <a:pt x="1" y="335"/>
                  </a:cubicBezTo>
                  <a:cubicBezTo>
                    <a:pt x="0" y="343"/>
                    <a:pt x="0" y="353"/>
                    <a:pt x="2" y="355"/>
                  </a:cubicBezTo>
                  <a:cubicBezTo>
                    <a:pt x="5" y="357"/>
                    <a:pt x="7" y="371"/>
                    <a:pt x="12" y="376"/>
                  </a:cubicBezTo>
                  <a:cubicBezTo>
                    <a:pt x="18" y="381"/>
                    <a:pt x="27" y="389"/>
                    <a:pt x="27" y="396"/>
                  </a:cubicBezTo>
                  <a:cubicBezTo>
                    <a:pt x="27" y="404"/>
                    <a:pt x="28" y="410"/>
                    <a:pt x="33" y="410"/>
                  </a:cubicBezTo>
                  <a:cubicBezTo>
                    <a:pt x="38" y="410"/>
                    <a:pt x="40" y="421"/>
                    <a:pt x="46" y="423"/>
                  </a:cubicBezTo>
                  <a:cubicBezTo>
                    <a:pt x="52" y="426"/>
                    <a:pt x="61" y="419"/>
                    <a:pt x="62" y="421"/>
                  </a:cubicBezTo>
                  <a:cubicBezTo>
                    <a:pt x="64" y="423"/>
                    <a:pt x="62" y="442"/>
                    <a:pt x="64" y="442"/>
                  </a:cubicBezTo>
                  <a:cubicBezTo>
                    <a:pt x="66" y="442"/>
                    <a:pt x="73" y="443"/>
                    <a:pt x="77" y="448"/>
                  </a:cubicBezTo>
                  <a:cubicBezTo>
                    <a:pt x="76" y="440"/>
                    <a:pt x="80" y="428"/>
                    <a:pt x="89" y="431"/>
                  </a:cubicBezTo>
                  <a:cubicBezTo>
                    <a:pt x="98" y="435"/>
                    <a:pt x="91" y="444"/>
                    <a:pt x="99" y="449"/>
                  </a:cubicBezTo>
                  <a:cubicBezTo>
                    <a:pt x="108" y="453"/>
                    <a:pt x="113" y="450"/>
                    <a:pt x="113" y="442"/>
                  </a:cubicBezTo>
                  <a:cubicBezTo>
                    <a:pt x="113" y="435"/>
                    <a:pt x="124" y="419"/>
                    <a:pt x="127" y="416"/>
                  </a:cubicBezTo>
                  <a:cubicBezTo>
                    <a:pt x="130" y="412"/>
                    <a:pt x="129" y="392"/>
                    <a:pt x="135" y="386"/>
                  </a:cubicBezTo>
                  <a:cubicBezTo>
                    <a:pt x="140" y="380"/>
                    <a:pt x="157" y="385"/>
                    <a:pt x="164" y="386"/>
                  </a:cubicBezTo>
                  <a:cubicBezTo>
                    <a:pt x="171" y="387"/>
                    <a:pt x="175" y="371"/>
                    <a:pt x="183" y="378"/>
                  </a:cubicBezTo>
                  <a:cubicBezTo>
                    <a:pt x="191" y="386"/>
                    <a:pt x="203" y="379"/>
                    <a:pt x="209" y="387"/>
                  </a:cubicBezTo>
                  <a:cubicBezTo>
                    <a:pt x="214" y="395"/>
                    <a:pt x="217" y="414"/>
                    <a:pt x="227" y="407"/>
                  </a:cubicBezTo>
                  <a:cubicBezTo>
                    <a:pt x="236" y="400"/>
                    <a:pt x="248" y="398"/>
                    <a:pt x="253" y="398"/>
                  </a:cubicBezTo>
                  <a:cubicBezTo>
                    <a:pt x="259" y="398"/>
                    <a:pt x="273" y="411"/>
                    <a:pt x="278" y="414"/>
                  </a:cubicBezTo>
                  <a:cubicBezTo>
                    <a:pt x="284" y="416"/>
                    <a:pt x="303" y="418"/>
                    <a:pt x="310" y="414"/>
                  </a:cubicBezTo>
                  <a:cubicBezTo>
                    <a:pt x="316" y="409"/>
                    <a:pt x="325" y="395"/>
                    <a:pt x="333" y="396"/>
                  </a:cubicBezTo>
                  <a:cubicBezTo>
                    <a:pt x="342" y="397"/>
                    <a:pt x="369" y="394"/>
                    <a:pt x="374" y="397"/>
                  </a:cubicBezTo>
                  <a:cubicBezTo>
                    <a:pt x="380" y="400"/>
                    <a:pt x="392" y="408"/>
                    <a:pt x="401" y="405"/>
                  </a:cubicBezTo>
                  <a:cubicBezTo>
                    <a:pt x="410" y="401"/>
                    <a:pt x="417" y="383"/>
                    <a:pt x="424" y="380"/>
                  </a:cubicBezTo>
                  <a:cubicBezTo>
                    <a:pt x="426" y="380"/>
                    <a:pt x="427" y="380"/>
                    <a:pt x="428" y="380"/>
                  </a:cubicBezTo>
                  <a:cubicBezTo>
                    <a:pt x="429" y="376"/>
                    <a:pt x="429" y="372"/>
                    <a:pt x="429" y="368"/>
                  </a:cubicBezTo>
                  <a:cubicBezTo>
                    <a:pt x="429" y="348"/>
                    <a:pt x="432" y="356"/>
                    <a:pt x="435" y="336"/>
                  </a:cubicBezTo>
                  <a:cubicBezTo>
                    <a:pt x="438" y="316"/>
                    <a:pt x="483" y="265"/>
                    <a:pt x="487" y="261"/>
                  </a:cubicBezTo>
                  <a:cubicBezTo>
                    <a:pt x="490" y="258"/>
                    <a:pt x="490" y="180"/>
                    <a:pt x="490" y="169"/>
                  </a:cubicBezTo>
                  <a:cubicBezTo>
                    <a:pt x="490" y="157"/>
                    <a:pt x="492" y="144"/>
                    <a:pt x="496" y="129"/>
                  </a:cubicBezTo>
                  <a:cubicBezTo>
                    <a:pt x="500" y="113"/>
                    <a:pt x="489" y="114"/>
                    <a:pt x="490" y="100"/>
                  </a:cubicBezTo>
                  <a:cubicBezTo>
                    <a:pt x="491" y="86"/>
                    <a:pt x="477" y="75"/>
                    <a:pt x="477" y="6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" name="Freeform 37">
              <a:extLst>
                <a:ext uri="{FF2B5EF4-FFF2-40B4-BE49-F238E27FC236}">
                  <a16:creationId xmlns:a16="http://schemas.microsoft.com/office/drawing/2014/main" id="{3FE1350E-E2F7-4F93-882A-4CDBB6B2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3443288"/>
              <a:ext cx="176213" cy="338138"/>
            </a:xfrm>
            <a:custGeom>
              <a:avLst/>
              <a:gdLst>
                <a:gd name="T0" fmla="*/ 322 w 324"/>
                <a:gd name="T1" fmla="*/ 153 h 621"/>
                <a:gd name="T2" fmla="*/ 76 w 324"/>
                <a:gd name="T3" fmla="*/ 0 h 621"/>
                <a:gd name="T4" fmla="*/ 47 w 324"/>
                <a:gd name="T5" fmla="*/ 18 h 621"/>
                <a:gd name="T6" fmla="*/ 49 w 324"/>
                <a:gd name="T7" fmla="*/ 66 h 621"/>
                <a:gd name="T8" fmla="*/ 62 w 324"/>
                <a:gd name="T9" fmla="*/ 100 h 621"/>
                <a:gd name="T10" fmla="*/ 68 w 324"/>
                <a:gd name="T11" fmla="*/ 129 h 621"/>
                <a:gd name="T12" fmla="*/ 62 w 324"/>
                <a:gd name="T13" fmla="*/ 169 h 621"/>
                <a:gd name="T14" fmla="*/ 59 w 324"/>
                <a:gd name="T15" fmla="*/ 261 h 621"/>
                <a:gd name="T16" fmla="*/ 7 w 324"/>
                <a:gd name="T17" fmla="*/ 336 h 621"/>
                <a:gd name="T18" fmla="*/ 1 w 324"/>
                <a:gd name="T19" fmla="*/ 368 h 621"/>
                <a:gd name="T20" fmla="*/ 0 w 324"/>
                <a:gd name="T21" fmla="*/ 380 h 621"/>
                <a:gd name="T22" fmla="*/ 7 w 324"/>
                <a:gd name="T23" fmla="*/ 388 h 621"/>
                <a:gd name="T24" fmla="*/ 21 w 324"/>
                <a:gd name="T25" fmla="*/ 404 h 621"/>
                <a:gd name="T26" fmla="*/ 41 w 324"/>
                <a:gd name="T27" fmla="*/ 439 h 621"/>
                <a:gd name="T28" fmla="*/ 45 w 324"/>
                <a:gd name="T29" fmla="*/ 472 h 621"/>
                <a:gd name="T30" fmla="*/ 59 w 324"/>
                <a:gd name="T31" fmla="*/ 518 h 621"/>
                <a:gd name="T32" fmla="*/ 45 w 324"/>
                <a:gd name="T33" fmla="*/ 524 h 621"/>
                <a:gd name="T34" fmla="*/ 18 w 324"/>
                <a:gd name="T35" fmla="*/ 528 h 621"/>
                <a:gd name="T36" fmla="*/ 25 w 324"/>
                <a:gd name="T37" fmla="*/ 555 h 621"/>
                <a:gd name="T38" fmla="*/ 52 w 324"/>
                <a:gd name="T39" fmla="*/ 587 h 621"/>
                <a:gd name="T40" fmla="*/ 64 w 324"/>
                <a:gd name="T41" fmla="*/ 618 h 621"/>
                <a:gd name="T42" fmla="*/ 82 w 324"/>
                <a:gd name="T43" fmla="*/ 609 h 621"/>
                <a:gd name="T44" fmla="*/ 103 w 324"/>
                <a:gd name="T45" fmla="*/ 609 h 621"/>
                <a:gd name="T46" fmla="*/ 139 w 324"/>
                <a:gd name="T47" fmla="*/ 597 h 621"/>
                <a:gd name="T48" fmla="*/ 167 w 324"/>
                <a:gd name="T49" fmla="*/ 579 h 621"/>
                <a:gd name="T50" fmla="*/ 169 w 324"/>
                <a:gd name="T51" fmla="*/ 559 h 621"/>
                <a:gd name="T52" fmla="*/ 215 w 324"/>
                <a:gd name="T53" fmla="*/ 548 h 621"/>
                <a:gd name="T54" fmla="*/ 246 w 324"/>
                <a:gd name="T55" fmla="*/ 511 h 621"/>
                <a:gd name="T56" fmla="*/ 253 w 324"/>
                <a:gd name="T57" fmla="*/ 493 h 621"/>
                <a:gd name="T58" fmla="*/ 279 w 324"/>
                <a:gd name="T59" fmla="*/ 481 h 621"/>
                <a:gd name="T60" fmla="*/ 285 w 324"/>
                <a:gd name="T61" fmla="*/ 482 h 621"/>
                <a:gd name="T62" fmla="*/ 284 w 324"/>
                <a:gd name="T63" fmla="*/ 481 h 621"/>
                <a:gd name="T64" fmla="*/ 288 w 324"/>
                <a:gd name="T65" fmla="*/ 465 h 621"/>
                <a:gd name="T66" fmla="*/ 272 w 324"/>
                <a:gd name="T67" fmla="*/ 442 h 621"/>
                <a:gd name="T68" fmla="*/ 266 w 324"/>
                <a:gd name="T69" fmla="*/ 414 h 621"/>
                <a:gd name="T70" fmla="*/ 262 w 324"/>
                <a:gd name="T71" fmla="*/ 393 h 621"/>
                <a:gd name="T72" fmla="*/ 264 w 324"/>
                <a:gd name="T73" fmla="*/ 366 h 621"/>
                <a:gd name="T74" fmla="*/ 278 w 324"/>
                <a:gd name="T75" fmla="*/ 338 h 621"/>
                <a:gd name="T76" fmla="*/ 290 w 324"/>
                <a:gd name="T77" fmla="*/ 315 h 621"/>
                <a:gd name="T78" fmla="*/ 318 w 324"/>
                <a:gd name="T79" fmla="*/ 294 h 621"/>
                <a:gd name="T80" fmla="*/ 322 w 324"/>
                <a:gd name="T81" fmla="*/ 255 h 621"/>
                <a:gd name="T82" fmla="*/ 322 w 324"/>
                <a:gd name="T83" fmla="*/ 15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621">
                  <a:moveTo>
                    <a:pt x="322" y="153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36"/>
                    <a:pt x="49" y="60"/>
                    <a:pt x="49" y="66"/>
                  </a:cubicBezTo>
                  <a:cubicBezTo>
                    <a:pt x="49" y="75"/>
                    <a:pt x="63" y="86"/>
                    <a:pt x="62" y="100"/>
                  </a:cubicBezTo>
                  <a:cubicBezTo>
                    <a:pt x="61" y="114"/>
                    <a:pt x="72" y="113"/>
                    <a:pt x="68" y="129"/>
                  </a:cubicBezTo>
                  <a:cubicBezTo>
                    <a:pt x="64" y="144"/>
                    <a:pt x="62" y="157"/>
                    <a:pt x="62" y="169"/>
                  </a:cubicBezTo>
                  <a:cubicBezTo>
                    <a:pt x="62" y="180"/>
                    <a:pt x="62" y="258"/>
                    <a:pt x="59" y="261"/>
                  </a:cubicBezTo>
                  <a:cubicBezTo>
                    <a:pt x="55" y="265"/>
                    <a:pt x="10" y="316"/>
                    <a:pt x="7" y="336"/>
                  </a:cubicBezTo>
                  <a:cubicBezTo>
                    <a:pt x="4" y="356"/>
                    <a:pt x="1" y="348"/>
                    <a:pt x="1" y="368"/>
                  </a:cubicBezTo>
                  <a:cubicBezTo>
                    <a:pt x="1" y="372"/>
                    <a:pt x="1" y="376"/>
                    <a:pt x="0" y="380"/>
                  </a:cubicBezTo>
                  <a:cubicBezTo>
                    <a:pt x="3" y="381"/>
                    <a:pt x="4" y="384"/>
                    <a:pt x="7" y="388"/>
                  </a:cubicBezTo>
                  <a:cubicBezTo>
                    <a:pt x="12" y="394"/>
                    <a:pt x="12" y="404"/>
                    <a:pt x="21" y="404"/>
                  </a:cubicBezTo>
                  <a:cubicBezTo>
                    <a:pt x="31" y="404"/>
                    <a:pt x="42" y="429"/>
                    <a:pt x="41" y="439"/>
                  </a:cubicBezTo>
                  <a:cubicBezTo>
                    <a:pt x="41" y="449"/>
                    <a:pt x="46" y="454"/>
                    <a:pt x="45" y="472"/>
                  </a:cubicBezTo>
                  <a:cubicBezTo>
                    <a:pt x="44" y="490"/>
                    <a:pt x="54" y="515"/>
                    <a:pt x="59" y="518"/>
                  </a:cubicBezTo>
                  <a:cubicBezTo>
                    <a:pt x="63" y="522"/>
                    <a:pt x="57" y="525"/>
                    <a:pt x="45" y="524"/>
                  </a:cubicBezTo>
                  <a:cubicBezTo>
                    <a:pt x="34" y="523"/>
                    <a:pt x="18" y="523"/>
                    <a:pt x="18" y="528"/>
                  </a:cubicBezTo>
                  <a:cubicBezTo>
                    <a:pt x="18" y="534"/>
                    <a:pt x="13" y="542"/>
                    <a:pt x="25" y="555"/>
                  </a:cubicBezTo>
                  <a:cubicBezTo>
                    <a:pt x="38" y="568"/>
                    <a:pt x="48" y="572"/>
                    <a:pt x="52" y="587"/>
                  </a:cubicBezTo>
                  <a:cubicBezTo>
                    <a:pt x="56" y="601"/>
                    <a:pt x="60" y="614"/>
                    <a:pt x="64" y="618"/>
                  </a:cubicBezTo>
                  <a:cubicBezTo>
                    <a:pt x="68" y="621"/>
                    <a:pt x="76" y="620"/>
                    <a:pt x="82" y="609"/>
                  </a:cubicBezTo>
                  <a:cubicBezTo>
                    <a:pt x="89" y="598"/>
                    <a:pt x="97" y="619"/>
                    <a:pt x="103" y="609"/>
                  </a:cubicBezTo>
                  <a:cubicBezTo>
                    <a:pt x="110" y="599"/>
                    <a:pt x="133" y="600"/>
                    <a:pt x="139" y="597"/>
                  </a:cubicBezTo>
                  <a:cubicBezTo>
                    <a:pt x="144" y="593"/>
                    <a:pt x="161" y="585"/>
                    <a:pt x="167" y="579"/>
                  </a:cubicBezTo>
                  <a:cubicBezTo>
                    <a:pt x="173" y="574"/>
                    <a:pt x="160" y="565"/>
                    <a:pt x="169" y="559"/>
                  </a:cubicBezTo>
                  <a:cubicBezTo>
                    <a:pt x="178" y="554"/>
                    <a:pt x="204" y="564"/>
                    <a:pt x="215" y="548"/>
                  </a:cubicBezTo>
                  <a:cubicBezTo>
                    <a:pt x="225" y="533"/>
                    <a:pt x="241" y="516"/>
                    <a:pt x="246" y="511"/>
                  </a:cubicBezTo>
                  <a:cubicBezTo>
                    <a:pt x="251" y="505"/>
                    <a:pt x="246" y="501"/>
                    <a:pt x="253" y="493"/>
                  </a:cubicBezTo>
                  <a:cubicBezTo>
                    <a:pt x="259" y="485"/>
                    <a:pt x="273" y="476"/>
                    <a:pt x="279" y="481"/>
                  </a:cubicBezTo>
                  <a:cubicBezTo>
                    <a:pt x="281" y="482"/>
                    <a:pt x="283" y="482"/>
                    <a:pt x="285" y="482"/>
                  </a:cubicBezTo>
                  <a:cubicBezTo>
                    <a:pt x="284" y="481"/>
                    <a:pt x="284" y="481"/>
                    <a:pt x="284" y="481"/>
                  </a:cubicBezTo>
                  <a:cubicBezTo>
                    <a:pt x="288" y="465"/>
                    <a:pt x="288" y="465"/>
                    <a:pt x="288" y="465"/>
                  </a:cubicBezTo>
                  <a:cubicBezTo>
                    <a:pt x="288" y="465"/>
                    <a:pt x="272" y="456"/>
                    <a:pt x="272" y="442"/>
                  </a:cubicBezTo>
                  <a:cubicBezTo>
                    <a:pt x="272" y="428"/>
                    <a:pt x="276" y="414"/>
                    <a:pt x="266" y="414"/>
                  </a:cubicBezTo>
                  <a:cubicBezTo>
                    <a:pt x="256" y="414"/>
                    <a:pt x="254" y="403"/>
                    <a:pt x="262" y="393"/>
                  </a:cubicBezTo>
                  <a:cubicBezTo>
                    <a:pt x="270" y="384"/>
                    <a:pt x="250" y="366"/>
                    <a:pt x="264" y="366"/>
                  </a:cubicBezTo>
                  <a:cubicBezTo>
                    <a:pt x="278" y="366"/>
                    <a:pt x="268" y="340"/>
                    <a:pt x="278" y="338"/>
                  </a:cubicBezTo>
                  <a:cubicBezTo>
                    <a:pt x="288" y="336"/>
                    <a:pt x="290" y="327"/>
                    <a:pt x="290" y="315"/>
                  </a:cubicBezTo>
                  <a:cubicBezTo>
                    <a:pt x="290" y="304"/>
                    <a:pt x="312" y="297"/>
                    <a:pt x="318" y="294"/>
                  </a:cubicBezTo>
                  <a:cubicBezTo>
                    <a:pt x="324" y="292"/>
                    <a:pt x="322" y="255"/>
                    <a:pt x="322" y="255"/>
                  </a:cubicBezTo>
                  <a:lnTo>
                    <a:pt x="322" y="15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" name="Freeform 38">
              <a:extLst>
                <a:ext uri="{FF2B5EF4-FFF2-40B4-BE49-F238E27FC236}">
                  <a16:creationId xmlns:a16="http://schemas.microsoft.com/office/drawing/2014/main" id="{65151554-D824-4F69-B816-E30FDAEFF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7775" y="3257550"/>
              <a:ext cx="192088" cy="220663"/>
            </a:xfrm>
            <a:custGeom>
              <a:avLst/>
              <a:gdLst>
                <a:gd name="T0" fmla="*/ 350 w 353"/>
                <a:gd name="T1" fmla="*/ 333 h 407"/>
                <a:gd name="T2" fmla="*/ 336 w 353"/>
                <a:gd name="T3" fmla="*/ 291 h 407"/>
                <a:gd name="T4" fmla="*/ 301 w 353"/>
                <a:gd name="T5" fmla="*/ 215 h 407"/>
                <a:gd name="T6" fmla="*/ 286 w 353"/>
                <a:gd name="T7" fmla="*/ 177 h 407"/>
                <a:gd name="T8" fmla="*/ 264 w 353"/>
                <a:gd name="T9" fmla="*/ 136 h 407"/>
                <a:gd name="T10" fmla="*/ 249 w 353"/>
                <a:gd name="T11" fmla="*/ 67 h 407"/>
                <a:gd name="T12" fmla="*/ 271 w 353"/>
                <a:gd name="T13" fmla="*/ 115 h 407"/>
                <a:gd name="T14" fmla="*/ 303 w 353"/>
                <a:gd name="T15" fmla="*/ 164 h 407"/>
                <a:gd name="T16" fmla="*/ 323 w 353"/>
                <a:gd name="T17" fmla="*/ 111 h 407"/>
                <a:gd name="T18" fmla="*/ 324 w 353"/>
                <a:gd name="T19" fmla="*/ 113 h 407"/>
                <a:gd name="T20" fmla="*/ 325 w 353"/>
                <a:gd name="T21" fmla="*/ 103 h 407"/>
                <a:gd name="T22" fmla="*/ 329 w 353"/>
                <a:gd name="T23" fmla="*/ 88 h 407"/>
                <a:gd name="T24" fmla="*/ 306 w 353"/>
                <a:gd name="T25" fmla="*/ 22 h 407"/>
                <a:gd name="T26" fmla="*/ 303 w 353"/>
                <a:gd name="T27" fmla="*/ 28 h 407"/>
                <a:gd name="T28" fmla="*/ 268 w 353"/>
                <a:gd name="T29" fmla="*/ 26 h 407"/>
                <a:gd name="T30" fmla="*/ 228 w 353"/>
                <a:gd name="T31" fmla="*/ 16 h 407"/>
                <a:gd name="T32" fmla="*/ 226 w 353"/>
                <a:gd name="T33" fmla="*/ 15 h 407"/>
                <a:gd name="T34" fmla="*/ 215 w 353"/>
                <a:gd name="T35" fmla="*/ 22 h 407"/>
                <a:gd name="T36" fmla="*/ 72 w 353"/>
                <a:gd name="T37" fmla="*/ 56 h 407"/>
                <a:gd name="T38" fmla="*/ 30 w 353"/>
                <a:gd name="T39" fmla="*/ 7 h 407"/>
                <a:gd name="T40" fmla="*/ 17 w 353"/>
                <a:gd name="T41" fmla="*/ 0 h 407"/>
                <a:gd name="T42" fmla="*/ 14 w 353"/>
                <a:gd name="T43" fmla="*/ 9 h 407"/>
                <a:gd name="T44" fmla="*/ 10 w 353"/>
                <a:gd name="T45" fmla="*/ 55 h 407"/>
                <a:gd name="T46" fmla="*/ 10 w 353"/>
                <a:gd name="T47" fmla="*/ 110 h 407"/>
                <a:gd name="T48" fmla="*/ 10 w 353"/>
                <a:gd name="T49" fmla="*/ 398 h 407"/>
                <a:gd name="T50" fmla="*/ 207 w 353"/>
                <a:gd name="T51" fmla="*/ 398 h 407"/>
                <a:gd name="T52" fmla="*/ 218 w 353"/>
                <a:gd name="T53" fmla="*/ 389 h 407"/>
                <a:gd name="T54" fmla="*/ 233 w 353"/>
                <a:gd name="T55" fmla="*/ 396 h 407"/>
                <a:gd name="T56" fmla="*/ 275 w 353"/>
                <a:gd name="T57" fmla="*/ 396 h 407"/>
                <a:gd name="T58" fmla="*/ 292 w 353"/>
                <a:gd name="T59" fmla="*/ 407 h 407"/>
                <a:gd name="T60" fmla="*/ 311 w 353"/>
                <a:gd name="T61" fmla="*/ 389 h 407"/>
                <a:gd name="T62" fmla="*/ 332 w 353"/>
                <a:gd name="T63" fmla="*/ 362 h 407"/>
                <a:gd name="T64" fmla="*/ 349 w 353"/>
                <a:gd name="T65" fmla="*/ 349 h 407"/>
                <a:gd name="T66" fmla="*/ 350 w 353"/>
                <a:gd name="T67" fmla="*/ 348 h 407"/>
                <a:gd name="T68" fmla="*/ 350 w 353"/>
                <a:gd name="T69" fmla="*/ 333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407">
                  <a:moveTo>
                    <a:pt x="350" y="333"/>
                  </a:moveTo>
                  <a:cubicBezTo>
                    <a:pt x="353" y="315"/>
                    <a:pt x="342" y="316"/>
                    <a:pt x="336" y="291"/>
                  </a:cubicBezTo>
                  <a:cubicBezTo>
                    <a:pt x="329" y="266"/>
                    <a:pt x="302" y="230"/>
                    <a:pt x="301" y="215"/>
                  </a:cubicBezTo>
                  <a:cubicBezTo>
                    <a:pt x="300" y="201"/>
                    <a:pt x="286" y="193"/>
                    <a:pt x="286" y="177"/>
                  </a:cubicBezTo>
                  <a:cubicBezTo>
                    <a:pt x="287" y="162"/>
                    <a:pt x="279" y="160"/>
                    <a:pt x="264" y="136"/>
                  </a:cubicBezTo>
                  <a:cubicBezTo>
                    <a:pt x="249" y="111"/>
                    <a:pt x="245" y="69"/>
                    <a:pt x="249" y="67"/>
                  </a:cubicBezTo>
                  <a:cubicBezTo>
                    <a:pt x="254" y="66"/>
                    <a:pt x="266" y="103"/>
                    <a:pt x="271" y="115"/>
                  </a:cubicBezTo>
                  <a:cubicBezTo>
                    <a:pt x="276" y="127"/>
                    <a:pt x="292" y="164"/>
                    <a:pt x="303" y="164"/>
                  </a:cubicBezTo>
                  <a:cubicBezTo>
                    <a:pt x="315" y="164"/>
                    <a:pt x="319" y="109"/>
                    <a:pt x="323" y="111"/>
                  </a:cubicBezTo>
                  <a:cubicBezTo>
                    <a:pt x="323" y="112"/>
                    <a:pt x="323" y="112"/>
                    <a:pt x="324" y="113"/>
                  </a:cubicBezTo>
                  <a:cubicBezTo>
                    <a:pt x="325" y="103"/>
                    <a:pt x="325" y="103"/>
                    <a:pt x="325" y="103"/>
                  </a:cubicBezTo>
                  <a:cubicBezTo>
                    <a:pt x="329" y="88"/>
                    <a:pt x="329" y="88"/>
                    <a:pt x="329" y="88"/>
                  </a:cubicBezTo>
                  <a:cubicBezTo>
                    <a:pt x="306" y="22"/>
                    <a:pt x="306" y="22"/>
                    <a:pt x="306" y="22"/>
                  </a:cubicBezTo>
                  <a:cubicBezTo>
                    <a:pt x="305" y="25"/>
                    <a:pt x="303" y="27"/>
                    <a:pt x="303" y="28"/>
                  </a:cubicBezTo>
                  <a:cubicBezTo>
                    <a:pt x="299" y="32"/>
                    <a:pt x="283" y="21"/>
                    <a:pt x="268" y="26"/>
                  </a:cubicBezTo>
                  <a:cubicBezTo>
                    <a:pt x="254" y="30"/>
                    <a:pt x="242" y="24"/>
                    <a:pt x="228" y="16"/>
                  </a:cubicBezTo>
                  <a:cubicBezTo>
                    <a:pt x="227" y="16"/>
                    <a:pt x="227" y="15"/>
                    <a:pt x="226" y="15"/>
                  </a:cubicBezTo>
                  <a:cubicBezTo>
                    <a:pt x="223" y="18"/>
                    <a:pt x="219" y="20"/>
                    <a:pt x="215" y="22"/>
                  </a:cubicBezTo>
                  <a:cubicBezTo>
                    <a:pt x="169" y="42"/>
                    <a:pt x="120" y="44"/>
                    <a:pt x="72" y="56"/>
                  </a:cubicBezTo>
                  <a:cubicBezTo>
                    <a:pt x="41" y="63"/>
                    <a:pt x="23" y="30"/>
                    <a:pt x="30" y="7"/>
                  </a:cubicBezTo>
                  <a:cubicBezTo>
                    <a:pt x="24" y="5"/>
                    <a:pt x="19" y="2"/>
                    <a:pt x="17" y="0"/>
                  </a:cubicBezTo>
                  <a:cubicBezTo>
                    <a:pt x="16" y="3"/>
                    <a:pt x="15" y="6"/>
                    <a:pt x="14" y="9"/>
                  </a:cubicBezTo>
                  <a:cubicBezTo>
                    <a:pt x="6" y="34"/>
                    <a:pt x="20" y="41"/>
                    <a:pt x="10" y="55"/>
                  </a:cubicBezTo>
                  <a:cubicBezTo>
                    <a:pt x="0" y="69"/>
                    <a:pt x="10" y="85"/>
                    <a:pt x="10" y="110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207" y="398"/>
                    <a:pt x="207" y="398"/>
                    <a:pt x="207" y="398"/>
                  </a:cubicBezTo>
                  <a:cubicBezTo>
                    <a:pt x="207" y="398"/>
                    <a:pt x="212" y="393"/>
                    <a:pt x="218" y="389"/>
                  </a:cubicBezTo>
                  <a:cubicBezTo>
                    <a:pt x="224" y="385"/>
                    <a:pt x="233" y="396"/>
                    <a:pt x="233" y="396"/>
                  </a:cubicBezTo>
                  <a:cubicBezTo>
                    <a:pt x="275" y="396"/>
                    <a:pt x="275" y="396"/>
                    <a:pt x="275" y="396"/>
                  </a:cubicBezTo>
                  <a:cubicBezTo>
                    <a:pt x="275" y="396"/>
                    <a:pt x="283" y="407"/>
                    <a:pt x="292" y="407"/>
                  </a:cubicBezTo>
                  <a:cubicBezTo>
                    <a:pt x="302" y="407"/>
                    <a:pt x="296" y="389"/>
                    <a:pt x="311" y="389"/>
                  </a:cubicBezTo>
                  <a:cubicBezTo>
                    <a:pt x="327" y="389"/>
                    <a:pt x="323" y="362"/>
                    <a:pt x="332" y="362"/>
                  </a:cubicBezTo>
                  <a:cubicBezTo>
                    <a:pt x="342" y="362"/>
                    <a:pt x="340" y="365"/>
                    <a:pt x="349" y="349"/>
                  </a:cubicBezTo>
                  <a:cubicBezTo>
                    <a:pt x="350" y="349"/>
                    <a:pt x="350" y="348"/>
                    <a:pt x="350" y="348"/>
                  </a:cubicBezTo>
                  <a:cubicBezTo>
                    <a:pt x="350" y="343"/>
                    <a:pt x="350" y="338"/>
                    <a:pt x="350" y="3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" name="Freeform 39">
              <a:extLst>
                <a:ext uri="{FF2B5EF4-FFF2-40B4-BE49-F238E27FC236}">
                  <a16:creationId xmlns:a16="http://schemas.microsoft.com/office/drawing/2014/main" id="{377A03A2-7CD0-42AE-87CA-142F90D73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3886202"/>
              <a:ext cx="85725" cy="122238"/>
            </a:xfrm>
            <a:custGeom>
              <a:avLst/>
              <a:gdLst>
                <a:gd name="T0" fmla="*/ 147 w 157"/>
                <a:gd name="T1" fmla="*/ 101 h 224"/>
                <a:gd name="T2" fmla="*/ 141 w 157"/>
                <a:gd name="T3" fmla="*/ 71 h 224"/>
                <a:gd name="T4" fmla="*/ 145 w 157"/>
                <a:gd name="T5" fmla="*/ 41 h 224"/>
                <a:gd name="T6" fmla="*/ 113 w 157"/>
                <a:gd name="T7" fmla="*/ 41 h 224"/>
                <a:gd name="T8" fmla="*/ 116 w 157"/>
                <a:gd name="T9" fmla="*/ 3 h 224"/>
                <a:gd name="T10" fmla="*/ 69 w 157"/>
                <a:gd name="T11" fmla="*/ 0 h 224"/>
                <a:gd name="T12" fmla="*/ 63 w 157"/>
                <a:gd name="T13" fmla="*/ 2 h 224"/>
                <a:gd name="T14" fmla="*/ 61 w 157"/>
                <a:gd name="T15" fmla="*/ 51 h 224"/>
                <a:gd name="T16" fmla="*/ 18 w 157"/>
                <a:gd name="T17" fmla="*/ 53 h 224"/>
                <a:gd name="T18" fmla="*/ 3 w 157"/>
                <a:gd name="T19" fmla="*/ 55 h 224"/>
                <a:gd name="T20" fmla="*/ 2 w 157"/>
                <a:gd name="T21" fmla="*/ 57 h 224"/>
                <a:gd name="T22" fmla="*/ 2 w 157"/>
                <a:gd name="T23" fmla="*/ 70 h 224"/>
                <a:gd name="T24" fmla="*/ 1 w 157"/>
                <a:gd name="T25" fmla="*/ 72 h 224"/>
                <a:gd name="T26" fmla="*/ 10 w 157"/>
                <a:gd name="T27" fmla="*/ 82 h 224"/>
                <a:gd name="T28" fmla="*/ 0 w 157"/>
                <a:gd name="T29" fmla="*/ 89 h 224"/>
                <a:gd name="T30" fmla="*/ 2 w 157"/>
                <a:gd name="T31" fmla="*/ 99 h 224"/>
                <a:gd name="T32" fmla="*/ 2 w 157"/>
                <a:gd name="T33" fmla="*/ 110 h 224"/>
                <a:gd name="T34" fmla="*/ 1 w 157"/>
                <a:gd name="T35" fmla="*/ 115 h 224"/>
                <a:gd name="T36" fmla="*/ 5 w 157"/>
                <a:gd name="T37" fmla="*/ 121 h 224"/>
                <a:gd name="T38" fmla="*/ 8 w 157"/>
                <a:gd name="T39" fmla="*/ 131 h 224"/>
                <a:gd name="T40" fmla="*/ 18 w 157"/>
                <a:gd name="T41" fmla="*/ 147 h 224"/>
                <a:gd name="T42" fmla="*/ 19 w 157"/>
                <a:gd name="T43" fmla="*/ 153 h 224"/>
                <a:gd name="T44" fmla="*/ 21 w 157"/>
                <a:gd name="T45" fmla="*/ 157 h 224"/>
                <a:gd name="T46" fmla="*/ 26 w 157"/>
                <a:gd name="T47" fmla="*/ 176 h 224"/>
                <a:gd name="T48" fmla="*/ 52 w 157"/>
                <a:gd name="T49" fmla="*/ 204 h 224"/>
                <a:gd name="T50" fmla="*/ 61 w 157"/>
                <a:gd name="T51" fmla="*/ 224 h 224"/>
                <a:gd name="T52" fmla="*/ 65 w 157"/>
                <a:gd name="T53" fmla="*/ 224 h 224"/>
                <a:gd name="T54" fmla="*/ 69 w 157"/>
                <a:gd name="T55" fmla="*/ 194 h 224"/>
                <a:gd name="T56" fmla="*/ 89 w 157"/>
                <a:gd name="T57" fmla="*/ 177 h 224"/>
                <a:gd name="T58" fmla="*/ 103 w 157"/>
                <a:gd name="T59" fmla="*/ 157 h 224"/>
                <a:gd name="T60" fmla="*/ 121 w 157"/>
                <a:gd name="T61" fmla="*/ 180 h 224"/>
                <a:gd name="T62" fmla="*/ 145 w 157"/>
                <a:gd name="T63" fmla="*/ 184 h 224"/>
                <a:gd name="T64" fmla="*/ 155 w 157"/>
                <a:gd name="T65" fmla="*/ 141 h 224"/>
                <a:gd name="T66" fmla="*/ 147 w 157"/>
                <a:gd name="T67" fmla="*/ 10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224">
                  <a:moveTo>
                    <a:pt x="147" y="101"/>
                  </a:moveTo>
                  <a:cubicBezTo>
                    <a:pt x="137" y="94"/>
                    <a:pt x="129" y="78"/>
                    <a:pt x="141" y="71"/>
                  </a:cubicBezTo>
                  <a:cubicBezTo>
                    <a:pt x="153" y="64"/>
                    <a:pt x="155" y="50"/>
                    <a:pt x="145" y="41"/>
                  </a:cubicBezTo>
                  <a:cubicBezTo>
                    <a:pt x="135" y="32"/>
                    <a:pt x="113" y="50"/>
                    <a:pt x="113" y="41"/>
                  </a:cubicBezTo>
                  <a:cubicBezTo>
                    <a:pt x="113" y="36"/>
                    <a:pt x="115" y="18"/>
                    <a:pt x="116" y="3"/>
                  </a:cubicBezTo>
                  <a:cubicBezTo>
                    <a:pt x="93" y="2"/>
                    <a:pt x="69" y="0"/>
                    <a:pt x="69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29"/>
                    <a:pt x="61" y="51"/>
                    <a:pt x="61" y="51"/>
                  </a:cubicBezTo>
                  <a:cubicBezTo>
                    <a:pt x="61" y="51"/>
                    <a:pt x="25" y="53"/>
                    <a:pt x="18" y="53"/>
                  </a:cubicBezTo>
                  <a:cubicBezTo>
                    <a:pt x="16" y="53"/>
                    <a:pt x="10" y="54"/>
                    <a:pt x="3" y="55"/>
                  </a:cubicBezTo>
                  <a:cubicBezTo>
                    <a:pt x="2" y="56"/>
                    <a:pt x="2" y="56"/>
                    <a:pt x="2" y="57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1" y="71"/>
                    <a:pt x="1" y="72"/>
                  </a:cubicBezTo>
                  <a:cubicBezTo>
                    <a:pt x="5" y="75"/>
                    <a:pt x="8" y="78"/>
                    <a:pt x="10" y="82"/>
                  </a:cubicBezTo>
                  <a:cubicBezTo>
                    <a:pt x="11" y="86"/>
                    <a:pt x="5" y="87"/>
                    <a:pt x="0" y="89"/>
                  </a:cubicBezTo>
                  <a:cubicBezTo>
                    <a:pt x="1" y="92"/>
                    <a:pt x="2" y="96"/>
                    <a:pt x="2" y="99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12"/>
                    <a:pt x="1" y="114"/>
                    <a:pt x="1" y="115"/>
                  </a:cubicBezTo>
                  <a:cubicBezTo>
                    <a:pt x="2" y="117"/>
                    <a:pt x="4" y="119"/>
                    <a:pt x="5" y="121"/>
                  </a:cubicBezTo>
                  <a:cubicBezTo>
                    <a:pt x="6" y="125"/>
                    <a:pt x="8" y="128"/>
                    <a:pt x="8" y="131"/>
                  </a:cubicBezTo>
                  <a:cubicBezTo>
                    <a:pt x="13" y="136"/>
                    <a:pt x="16" y="142"/>
                    <a:pt x="18" y="147"/>
                  </a:cubicBezTo>
                  <a:cubicBezTo>
                    <a:pt x="18" y="149"/>
                    <a:pt x="19" y="151"/>
                    <a:pt x="19" y="153"/>
                  </a:cubicBezTo>
                  <a:cubicBezTo>
                    <a:pt x="20" y="154"/>
                    <a:pt x="21" y="156"/>
                    <a:pt x="21" y="157"/>
                  </a:cubicBezTo>
                  <a:cubicBezTo>
                    <a:pt x="25" y="163"/>
                    <a:pt x="26" y="170"/>
                    <a:pt x="26" y="176"/>
                  </a:cubicBezTo>
                  <a:cubicBezTo>
                    <a:pt x="36" y="184"/>
                    <a:pt x="46" y="192"/>
                    <a:pt x="52" y="204"/>
                  </a:cubicBezTo>
                  <a:cubicBezTo>
                    <a:pt x="56" y="210"/>
                    <a:pt x="59" y="217"/>
                    <a:pt x="61" y="224"/>
                  </a:cubicBezTo>
                  <a:cubicBezTo>
                    <a:pt x="62" y="224"/>
                    <a:pt x="64" y="224"/>
                    <a:pt x="65" y="224"/>
                  </a:cubicBezTo>
                  <a:cubicBezTo>
                    <a:pt x="81" y="224"/>
                    <a:pt x="75" y="212"/>
                    <a:pt x="69" y="194"/>
                  </a:cubicBezTo>
                  <a:cubicBezTo>
                    <a:pt x="63" y="175"/>
                    <a:pt x="79" y="177"/>
                    <a:pt x="89" y="177"/>
                  </a:cubicBezTo>
                  <a:cubicBezTo>
                    <a:pt x="99" y="177"/>
                    <a:pt x="95" y="157"/>
                    <a:pt x="103" y="157"/>
                  </a:cubicBezTo>
                  <a:cubicBezTo>
                    <a:pt x="111" y="157"/>
                    <a:pt x="113" y="182"/>
                    <a:pt x="121" y="180"/>
                  </a:cubicBezTo>
                  <a:cubicBezTo>
                    <a:pt x="129" y="177"/>
                    <a:pt x="135" y="187"/>
                    <a:pt x="145" y="184"/>
                  </a:cubicBezTo>
                  <a:cubicBezTo>
                    <a:pt x="155" y="182"/>
                    <a:pt x="155" y="159"/>
                    <a:pt x="155" y="141"/>
                  </a:cubicBezTo>
                  <a:cubicBezTo>
                    <a:pt x="155" y="122"/>
                    <a:pt x="157" y="108"/>
                    <a:pt x="147" y="10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" name="Freeform 40">
              <a:extLst>
                <a:ext uri="{FF2B5EF4-FFF2-40B4-BE49-F238E27FC236}">
                  <a16:creationId xmlns:a16="http://schemas.microsoft.com/office/drawing/2014/main" id="{59CEF974-C590-4E03-889B-A09B949A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3887789"/>
              <a:ext cx="34925" cy="28575"/>
            </a:xfrm>
            <a:custGeom>
              <a:avLst/>
              <a:gdLst>
                <a:gd name="T0" fmla="*/ 63 w 64"/>
                <a:gd name="T1" fmla="*/ 0 h 53"/>
                <a:gd name="T2" fmla="*/ 55 w 64"/>
                <a:gd name="T3" fmla="*/ 3 h 53"/>
                <a:gd name="T4" fmla="*/ 24 w 64"/>
                <a:gd name="T5" fmla="*/ 3 h 53"/>
                <a:gd name="T6" fmla="*/ 12 w 64"/>
                <a:gd name="T7" fmla="*/ 19 h 53"/>
                <a:gd name="T8" fmla="*/ 3 w 64"/>
                <a:gd name="T9" fmla="*/ 28 h 53"/>
                <a:gd name="T10" fmla="*/ 0 w 64"/>
                <a:gd name="T11" fmla="*/ 30 h 53"/>
                <a:gd name="T12" fmla="*/ 0 w 64"/>
                <a:gd name="T13" fmla="*/ 42 h 53"/>
                <a:gd name="T14" fmla="*/ 0 w 64"/>
                <a:gd name="T15" fmla="*/ 43 h 53"/>
                <a:gd name="T16" fmla="*/ 1 w 64"/>
                <a:gd name="T17" fmla="*/ 43 h 53"/>
                <a:gd name="T18" fmla="*/ 3 w 64"/>
                <a:gd name="T19" fmla="*/ 53 h 53"/>
                <a:gd name="T20" fmla="*/ 18 w 64"/>
                <a:gd name="T21" fmla="*/ 51 h 53"/>
                <a:gd name="T22" fmla="*/ 61 w 64"/>
                <a:gd name="T23" fmla="*/ 49 h 53"/>
                <a:gd name="T24" fmla="*/ 63 w 64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53">
                  <a:moveTo>
                    <a:pt x="63" y="0"/>
                  </a:moveTo>
                  <a:cubicBezTo>
                    <a:pt x="55" y="3"/>
                    <a:pt x="55" y="3"/>
                    <a:pt x="5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10"/>
                    <a:pt x="17" y="15"/>
                    <a:pt x="12" y="19"/>
                  </a:cubicBezTo>
                  <a:cubicBezTo>
                    <a:pt x="10" y="23"/>
                    <a:pt x="7" y="27"/>
                    <a:pt x="3" y="28"/>
                  </a:cubicBezTo>
                  <a:cubicBezTo>
                    <a:pt x="2" y="29"/>
                    <a:pt x="1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6" y="44"/>
                    <a:pt x="5" y="48"/>
                    <a:pt x="3" y="53"/>
                  </a:cubicBezTo>
                  <a:cubicBezTo>
                    <a:pt x="10" y="52"/>
                    <a:pt x="16" y="51"/>
                    <a:pt x="18" y="51"/>
                  </a:cubicBezTo>
                  <a:cubicBezTo>
                    <a:pt x="25" y="51"/>
                    <a:pt x="61" y="49"/>
                    <a:pt x="61" y="49"/>
                  </a:cubicBezTo>
                  <a:cubicBezTo>
                    <a:pt x="61" y="49"/>
                    <a:pt x="64" y="27"/>
                    <a:pt x="63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" name="Freeform 41">
              <a:extLst>
                <a:ext uri="{FF2B5EF4-FFF2-40B4-BE49-F238E27FC236}">
                  <a16:creationId xmlns:a16="http://schemas.microsoft.com/office/drawing/2014/main" id="{E8E8550A-D817-4A6D-98CF-11C8F7198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5525" y="3857627"/>
              <a:ext cx="117475" cy="179388"/>
            </a:xfrm>
            <a:custGeom>
              <a:avLst/>
              <a:gdLst>
                <a:gd name="T0" fmla="*/ 214 w 216"/>
                <a:gd name="T1" fmla="*/ 5 h 330"/>
                <a:gd name="T2" fmla="*/ 214 w 216"/>
                <a:gd name="T3" fmla="*/ 5 h 330"/>
                <a:gd name="T4" fmla="*/ 186 w 216"/>
                <a:gd name="T5" fmla="*/ 0 h 330"/>
                <a:gd name="T6" fmla="*/ 172 w 216"/>
                <a:gd name="T7" fmla="*/ 5 h 330"/>
                <a:gd name="T8" fmla="*/ 154 w 216"/>
                <a:gd name="T9" fmla="*/ 10 h 330"/>
                <a:gd name="T10" fmla="*/ 148 w 216"/>
                <a:gd name="T11" fmla="*/ 37 h 330"/>
                <a:gd name="T12" fmla="*/ 139 w 216"/>
                <a:gd name="T13" fmla="*/ 74 h 330"/>
                <a:gd name="T14" fmla="*/ 93 w 216"/>
                <a:gd name="T15" fmla="*/ 56 h 330"/>
                <a:gd name="T16" fmla="*/ 55 w 216"/>
                <a:gd name="T17" fmla="*/ 56 h 330"/>
                <a:gd name="T18" fmla="*/ 52 w 216"/>
                <a:gd name="T19" fmla="*/ 94 h 330"/>
                <a:gd name="T20" fmla="*/ 84 w 216"/>
                <a:gd name="T21" fmla="*/ 94 h 330"/>
                <a:gd name="T22" fmla="*/ 80 w 216"/>
                <a:gd name="T23" fmla="*/ 124 h 330"/>
                <a:gd name="T24" fmla="*/ 86 w 216"/>
                <a:gd name="T25" fmla="*/ 154 h 330"/>
                <a:gd name="T26" fmla="*/ 94 w 216"/>
                <a:gd name="T27" fmla="*/ 194 h 330"/>
                <a:gd name="T28" fmla="*/ 84 w 216"/>
                <a:gd name="T29" fmla="*/ 237 h 330"/>
                <a:gd name="T30" fmla="*/ 60 w 216"/>
                <a:gd name="T31" fmla="*/ 233 h 330"/>
                <a:gd name="T32" fmla="*/ 42 w 216"/>
                <a:gd name="T33" fmla="*/ 210 h 330"/>
                <a:gd name="T34" fmla="*/ 28 w 216"/>
                <a:gd name="T35" fmla="*/ 230 h 330"/>
                <a:gd name="T36" fmla="*/ 8 w 216"/>
                <a:gd name="T37" fmla="*/ 247 h 330"/>
                <a:gd name="T38" fmla="*/ 4 w 216"/>
                <a:gd name="T39" fmla="*/ 277 h 330"/>
                <a:gd name="T40" fmla="*/ 0 w 216"/>
                <a:gd name="T41" fmla="*/ 277 h 330"/>
                <a:gd name="T42" fmla="*/ 10 w 216"/>
                <a:gd name="T43" fmla="*/ 311 h 330"/>
                <a:gd name="T44" fmla="*/ 20 w 216"/>
                <a:gd name="T45" fmla="*/ 330 h 330"/>
                <a:gd name="T46" fmla="*/ 50 w 216"/>
                <a:gd name="T47" fmla="*/ 311 h 330"/>
                <a:gd name="T48" fmla="*/ 72 w 216"/>
                <a:gd name="T49" fmla="*/ 314 h 330"/>
                <a:gd name="T50" fmla="*/ 98 w 216"/>
                <a:gd name="T51" fmla="*/ 316 h 330"/>
                <a:gd name="T52" fmla="*/ 112 w 216"/>
                <a:gd name="T53" fmla="*/ 314 h 330"/>
                <a:gd name="T54" fmla="*/ 132 w 216"/>
                <a:gd name="T55" fmla="*/ 293 h 330"/>
                <a:gd name="T56" fmla="*/ 144 w 216"/>
                <a:gd name="T57" fmla="*/ 265 h 330"/>
                <a:gd name="T58" fmla="*/ 145 w 216"/>
                <a:gd name="T59" fmla="*/ 203 h 330"/>
                <a:gd name="T60" fmla="*/ 173 w 216"/>
                <a:gd name="T61" fmla="*/ 161 h 330"/>
                <a:gd name="T62" fmla="*/ 197 w 216"/>
                <a:gd name="T63" fmla="*/ 83 h 330"/>
                <a:gd name="T64" fmla="*/ 209 w 216"/>
                <a:gd name="T65" fmla="*/ 44 h 330"/>
                <a:gd name="T66" fmla="*/ 214 w 216"/>
                <a:gd name="T67" fmla="*/ 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330">
                  <a:moveTo>
                    <a:pt x="214" y="5"/>
                  </a:moveTo>
                  <a:cubicBezTo>
                    <a:pt x="214" y="5"/>
                    <a:pt x="214" y="5"/>
                    <a:pt x="214" y="5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6" y="26"/>
                    <a:pt x="148" y="37"/>
                  </a:cubicBezTo>
                  <a:cubicBezTo>
                    <a:pt x="141" y="49"/>
                    <a:pt x="139" y="74"/>
                    <a:pt x="139" y="74"/>
                  </a:cubicBezTo>
                  <a:cubicBezTo>
                    <a:pt x="139" y="74"/>
                    <a:pt x="103" y="53"/>
                    <a:pt x="93" y="56"/>
                  </a:cubicBezTo>
                  <a:cubicBezTo>
                    <a:pt x="89" y="57"/>
                    <a:pt x="73" y="56"/>
                    <a:pt x="55" y="56"/>
                  </a:cubicBezTo>
                  <a:cubicBezTo>
                    <a:pt x="54" y="71"/>
                    <a:pt x="52" y="89"/>
                    <a:pt x="52" y="94"/>
                  </a:cubicBezTo>
                  <a:cubicBezTo>
                    <a:pt x="52" y="103"/>
                    <a:pt x="74" y="85"/>
                    <a:pt x="84" y="94"/>
                  </a:cubicBezTo>
                  <a:cubicBezTo>
                    <a:pt x="94" y="103"/>
                    <a:pt x="92" y="117"/>
                    <a:pt x="80" y="124"/>
                  </a:cubicBezTo>
                  <a:cubicBezTo>
                    <a:pt x="68" y="131"/>
                    <a:pt x="76" y="147"/>
                    <a:pt x="86" y="154"/>
                  </a:cubicBezTo>
                  <a:cubicBezTo>
                    <a:pt x="96" y="161"/>
                    <a:pt x="94" y="175"/>
                    <a:pt x="94" y="194"/>
                  </a:cubicBezTo>
                  <a:cubicBezTo>
                    <a:pt x="94" y="212"/>
                    <a:pt x="94" y="235"/>
                    <a:pt x="84" y="237"/>
                  </a:cubicBezTo>
                  <a:cubicBezTo>
                    <a:pt x="74" y="240"/>
                    <a:pt x="68" y="230"/>
                    <a:pt x="60" y="233"/>
                  </a:cubicBezTo>
                  <a:cubicBezTo>
                    <a:pt x="52" y="235"/>
                    <a:pt x="50" y="210"/>
                    <a:pt x="42" y="210"/>
                  </a:cubicBezTo>
                  <a:cubicBezTo>
                    <a:pt x="34" y="210"/>
                    <a:pt x="38" y="230"/>
                    <a:pt x="28" y="230"/>
                  </a:cubicBezTo>
                  <a:cubicBezTo>
                    <a:pt x="18" y="230"/>
                    <a:pt x="2" y="228"/>
                    <a:pt x="8" y="247"/>
                  </a:cubicBezTo>
                  <a:cubicBezTo>
                    <a:pt x="14" y="265"/>
                    <a:pt x="20" y="277"/>
                    <a:pt x="4" y="277"/>
                  </a:cubicBezTo>
                  <a:cubicBezTo>
                    <a:pt x="3" y="277"/>
                    <a:pt x="1" y="277"/>
                    <a:pt x="0" y="277"/>
                  </a:cubicBezTo>
                  <a:cubicBezTo>
                    <a:pt x="4" y="288"/>
                    <a:pt x="7" y="300"/>
                    <a:pt x="10" y="311"/>
                  </a:cubicBezTo>
                  <a:cubicBezTo>
                    <a:pt x="14" y="317"/>
                    <a:pt x="17" y="324"/>
                    <a:pt x="20" y="330"/>
                  </a:cubicBezTo>
                  <a:cubicBezTo>
                    <a:pt x="33" y="319"/>
                    <a:pt x="47" y="310"/>
                    <a:pt x="50" y="311"/>
                  </a:cubicBezTo>
                  <a:cubicBezTo>
                    <a:pt x="56" y="314"/>
                    <a:pt x="60" y="325"/>
                    <a:pt x="72" y="314"/>
                  </a:cubicBezTo>
                  <a:cubicBezTo>
                    <a:pt x="84" y="302"/>
                    <a:pt x="98" y="304"/>
                    <a:pt x="98" y="316"/>
                  </a:cubicBezTo>
                  <a:cubicBezTo>
                    <a:pt x="98" y="327"/>
                    <a:pt x="102" y="325"/>
                    <a:pt x="112" y="314"/>
                  </a:cubicBezTo>
                  <a:cubicBezTo>
                    <a:pt x="122" y="302"/>
                    <a:pt x="132" y="316"/>
                    <a:pt x="132" y="293"/>
                  </a:cubicBezTo>
                  <a:cubicBezTo>
                    <a:pt x="132" y="270"/>
                    <a:pt x="144" y="290"/>
                    <a:pt x="144" y="265"/>
                  </a:cubicBezTo>
                  <a:cubicBezTo>
                    <a:pt x="144" y="240"/>
                    <a:pt x="145" y="214"/>
                    <a:pt x="145" y="203"/>
                  </a:cubicBezTo>
                  <a:cubicBezTo>
                    <a:pt x="145" y="191"/>
                    <a:pt x="173" y="180"/>
                    <a:pt x="173" y="161"/>
                  </a:cubicBezTo>
                  <a:cubicBezTo>
                    <a:pt x="173" y="143"/>
                    <a:pt x="197" y="106"/>
                    <a:pt x="197" y="83"/>
                  </a:cubicBezTo>
                  <a:cubicBezTo>
                    <a:pt x="197" y="60"/>
                    <a:pt x="203" y="55"/>
                    <a:pt x="209" y="44"/>
                  </a:cubicBezTo>
                  <a:cubicBezTo>
                    <a:pt x="213" y="36"/>
                    <a:pt x="216" y="20"/>
                    <a:pt x="214" y="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" name="Freeform 42">
              <a:extLst>
                <a:ext uri="{FF2B5EF4-FFF2-40B4-BE49-F238E27FC236}">
                  <a16:creationId xmlns:a16="http://schemas.microsoft.com/office/drawing/2014/main" id="{D2D2BB85-1A0F-4747-827F-C45492B6E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6975" y="3446463"/>
              <a:ext cx="290513" cy="415926"/>
            </a:xfrm>
            <a:custGeom>
              <a:avLst/>
              <a:gdLst>
                <a:gd name="T0" fmla="*/ 402 w 534"/>
                <a:gd name="T1" fmla="*/ 41 h 763"/>
                <a:gd name="T2" fmla="*/ 366 w 534"/>
                <a:gd name="T3" fmla="*/ 48 h 763"/>
                <a:gd name="T4" fmla="*/ 309 w 534"/>
                <a:gd name="T5" fmla="*/ 41 h 763"/>
                <a:gd name="T6" fmla="*/ 101 w 534"/>
                <a:gd name="T7" fmla="*/ 50 h 763"/>
                <a:gd name="T8" fmla="*/ 72 w 534"/>
                <a:gd name="T9" fmla="*/ 128 h 763"/>
                <a:gd name="T10" fmla="*/ 68 w 534"/>
                <a:gd name="T11" fmla="*/ 289 h 763"/>
                <a:gd name="T12" fmla="*/ 28 w 534"/>
                <a:gd name="T13" fmla="*/ 333 h 763"/>
                <a:gd name="T14" fmla="*/ 12 w 534"/>
                <a:gd name="T15" fmla="*/ 388 h 763"/>
                <a:gd name="T16" fmla="*/ 22 w 534"/>
                <a:gd name="T17" fmla="*/ 437 h 763"/>
                <a:gd name="T18" fmla="*/ 34 w 534"/>
                <a:gd name="T19" fmla="*/ 476 h 763"/>
                <a:gd name="T20" fmla="*/ 60 w 534"/>
                <a:gd name="T21" fmla="*/ 545 h 763"/>
                <a:gd name="T22" fmla="*/ 70 w 534"/>
                <a:gd name="T23" fmla="*/ 561 h 763"/>
                <a:gd name="T24" fmla="*/ 99 w 534"/>
                <a:gd name="T25" fmla="*/ 586 h 763"/>
                <a:gd name="T26" fmla="*/ 133 w 534"/>
                <a:gd name="T27" fmla="*/ 630 h 763"/>
                <a:gd name="T28" fmla="*/ 167 w 534"/>
                <a:gd name="T29" fmla="*/ 674 h 763"/>
                <a:gd name="T30" fmla="*/ 183 w 534"/>
                <a:gd name="T31" fmla="*/ 705 h 763"/>
                <a:gd name="T32" fmla="*/ 216 w 534"/>
                <a:gd name="T33" fmla="*/ 724 h 763"/>
                <a:gd name="T34" fmla="*/ 250 w 534"/>
                <a:gd name="T35" fmla="*/ 721 h 763"/>
                <a:gd name="T36" fmla="*/ 311 w 534"/>
                <a:gd name="T37" fmla="*/ 750 h 763"/>
                <a:gd name="T38" fmla="*/ 355 w 534"/>
                <a:gd name="T39" fmla="*/ 749 h 763"/>
                <a:gd name="T40" fmla="*/ 386 w 534"/>
                <a:gd name="T41" fmla="*/ 735 h 763"/>
                <a:gd name="T42" fmla="*/ 415 w 534"/>
                <a:gd name="T43" fmla="*/ 709 h 763"/>
                <a:gd name="T44" fmla="*/ 443 w 534"/>
                <a:gd name="T45" fmla="*/ 717 h 763"/>
                <a:gd name="T46" fmla="*/ 413 w 534"/>
                <a:gd name="T47" fmla="*/ 657 h 763"/>
                <a:gd name="T48" fmla="*/ 356 w 534"/>
                <a:gd name="T49" fmla="*/ 597 h 763"/>
                <a:gd name="T50" fmla="*/ 387 w 534"/>
                <a:gd name="T51" fmla="*/ 569 h 763"/>
                <a:gd name="T52" fmla="*/ 401 w 534"/>
                <a:gd name="T53" fmla="*/ 493 h 763"/>
                <a:gd name="T54" fmla="*/ 425 w 534"/>
                <a:gd name="T55" fmla="*/ 440 h 763"/>
                <a:gd name="T56" fmla="*/ 459 w 534"/>
                <a:gd name="T57" fmla="*/ 394 h 763"/>
                <a:gd name="T58" fmla="*/ 473 w 534"/>
                <a:gd name="T59" fmla="*/ 299 h 763"/>
                <a:gd name="T60" fmla="*/ 503 w 534"/>
                <a:gd name="T61" fmla="*/ 241 h 763"/>
                <a:gd name="T62" fmla="*/ 514 w 534"/>
                <a:gd name="T63" fmla="*/ 187 h 763"/>
                <a:gd name="T64" fmla="*/ 487 w 534"/>
                <a:gd name="T65" fmla="*/ 66 h 763"/>
                <a:gd name="T66" fmla="*/ 441 w 534"/>
                <a:gd name="T67" fmla="*/ 0 h 763"/>
                <a:gd name="T68" fmla="*/ 423 w 534"/>
                <a:gd name="T69" fmla="*/ 14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4" h="763">
                  <a:moveTo>
                    <a:pt x="423" y="14"/>
                  </a:moveTo>
                  <a:cubicBezTo>
                    <a:pt x="414" y="14"/>
                    <a:pt x="418" y="41"/>
                    <a:pt x="402" y="41"/>
                  </a:cubicBezTo>
                  <a:cubicBezTo>
                    <a:pt x="387" y="41"/>
                    <a:pt x="393" y="59"/>
                    <a:pt x="383" y="59"/>
                  </a:cubicBezTo>
                  <a:cubicBezTo>
                    <a:pt x="374" y="59"/>
                    <a:pt x="366" y="48"/>
                    <a:pt x="366" y="48"/>
                  </a:cubicBezTo>
                  <a:cubicBezTo>
                    <a:pt x="324" y="48"/>
                    <a:pt x="324" y="48"/>
                    <a:pt x="324" y="48"/>
                  </a:cubicBezTo>
                  <a:cubicBezTo>
                    <a:pt x="324" y="48"/>
                    <a:pt x="315" y="37"/>
                    <a:pt x="309" y="41"/>
                  </a:cubicBezTo>
                  <a:cubicBezTo>
                    <a:pt x="303" y="45"/>
                    <a:pt x="298" y="50"/>
                    <a:pt x="298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96"/>
                    <a:pt x="101" y="128"/>
                    <a:pt x="101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250"/>
                    <a:pt x="72" y="250"/>
                    <a:pt x="72" y="250"/>
                  </a:cubicBezTo>
                  <a:cubicBezTo>
                    <a:pt x="72" y="250"/>
                    <a:pt x="74" y="287"/>
                    <a:pt x="68" y="289"/>
                  </a:cubicBezTo>
                  <a:cubicBezTo>
                    <a:pt x="62" y="292"/>
                    <a:pt x="40" y="299"/>
                    <a:pt x="40" y="310"/>
                  </a:cubicBezTo>
                  <a:cubicBezTo>
                    <a:pt x="40" y="322"/>
                    <a:pt x="38" y="331"/>
                    <a:pt x="28" y="333"/>
                  </a:cubicBezTo>
                  <a:cubicBezTo>
                    <a:pt x="18" y="335"/>
                    <a:pt x="28" y="361"/>
                    <a:pt x="14" y="361"/>
                  </a:cubicBezTo>
                  <a:cubicBezTo>
                    <a:pt x="0" y="361"/>
                    <a:pt x="20" y="379"/>
                    <a:pt x="12" y="388"/>
                  </a:cubicBezTo>
                  <a:cubicBezTo>
                    <a:pt x="4" y="398"/>
                    <a:pt x="6" y="409"/>
                    <a:pt x="16" y="409"/>
                  </a:cubicBezTo>
                  <a:cubicBezTo>
                    <a:pt x="26" y="409"/>
                    <a:pt x="22" y="423"/>
                    <a:pt x="22" y="437"/>
                  </a:cubicBezTo>
                  <a:cubicBezTo>
                    <a:pt x="22" y="451"/>
                    <a:pt x="38" y="460"/>
                    <a:pt x="38" y="460"/>
                  </a:cubicBezTo>
                  <a:cubicBezTo>
                    <a:pt x="34" y="476"/>
                    <a:pt x="34" y="476"/>
                    <a:pt x="34" y="476"/>
                  </a:cubicBezTo>
                  <a:cubicBezTo>
                    <a:pt x="34" y="476"/>
                    <a:pt x="56" y="506"/>
                    <a:pt x="58" y="513"/>
                  </a:cubicBezTo>
                  <a:cubicBezTo>
                    <a:pt x="60" y="520"/>
                    <a:pt x="72" y="538"/>
                    <a:pt x="60" y="545"/>
                  </a:cubicBezTo>
                  <a:cubicBezTo>
                    <a:pt x="48" y="552"/>
                    <a:pt x="56" y="559"/>
                    <a:pt x="56" y="559"/>
                  </a:cubicBezTo>
                  <a:cubicBezTo>
                    <a:pt x="70" y="561"/>
                    <a:pt x="70" y="561"/>
                    <a:pt x="70" y="561"/>
                  </a:cubicBezTo>
                  <a:cubicBezTo>
                    <a:pt x="74" y="573"/>
                    <a:pt x="74" y="573"/>
                    <a:pt x="74" y="573"/>
                  </a:cubicBezTo>
                  <a:cubicBezTo>
                    <a:pt x="74" y="573"/>
                    <a:pt x="89" y="573"/>
                    <a:pt x="99" y="586"/>
                  </a:cubicBezTo>
                  <a:cubicBezTo>
                    <a:pt x="109" y="600"/>
                    <a:pt x="113" y="603"/>
                    <a:pt x="113" y="609"/>
                  </a:cubicBezTo>
                  <a:cubicBezTo>
                    <a:pt x="113" y="616"/>
                    <a:pt x="121" y="619"/>
                    <a:pt x="133" y="630"/>
                  </a:cubicBezTo>
                  <a:cubicBezTo>
                    <a:pt x="145" y="642"/>
                    <a:pt x="145" y="649"/>
                    <a:pt x="145" y="655"/>
                  </a:cubicBezTo>
                  <a:cubicBezTo>
                    <a:pt x="145" y="662"/>
                    <a:pt x="167" y="674"/>
                    <a:pt x="167" y="674"/>
                  </a:cubicBezTo>
                  <a:cubicBezTo>
                    <a:pt x="174" y="695"/>
                    <a:pt x="174" y="695"/>
                    <a:pt x="174" y="695"/>
                  </a:cubicBezTo>
                  <a:cubicBezTo>
                    <a:pt x="178" y="698"/>
                    <a:pt x="181" y="700"/>
                    <a:pt x="183" y="705"/>
                  </a:cubicBezTo>
                  <a:cubicBezTo>
                    <a:pt x="187" y="717"/>
                    <a:pt x="197" y="724"/>
                    <a:pt x="197" y="724"/>
                  </a:cubicBezTo>
                  <a:cubicBezTo>
                    <a:pt x="197" y="724"/>
                    <a:pt x="208" y="733"/>
                    <a:pt x="216" y="724"/>
                  </a:cubicBezTo>
                  <a:cubicBezTo>
                    <a:pt x="224" y="714"/>
                    <a:pt x="234" y="726"/>
                    <a:pt x="234" y="726"/>
                  </a:cubicBezTo>
                  <a:cubicBezTo>
                    <a:pt x="234" y="726"/>
                    <a:pt x="244" y="717"/>
                    <a:pt x="250" y="721"/>
                  </a:cubicBezTo>
                  <a:cubicBezTo>
                    <a:pt x="254" y="724"/>
                    <a:pt x="272" y="741"/>
                    <a:pt x="287" y="758"/>
                  </a:cubicBezTo>
                  <a:cubicBezTo>
                    <a:pt x="290" y="757"/>
                    <a:pt x="305" y="750"/>
                    <a:pt x="311" y="750"/>
                  </a:cubicBezTo>
                  <a:cubicBezTo>
                    <a:pt x="318" y="749"/>
                    <a:pt x="328" y="763"/>
                    <a:pt x="331" y="758"/>
                  </a:cubicBezTo>
                  <a:cubicBezTo>
                    <a:pt x="334" y="753"/>
                    <a:pt x="349" y="745"/>
                    <a:pt x="355" y="749"/>
                  </a:cubicBezTo>
                  <a:cubicBezTo>
                    <a:pt x="360" y="752"/>
                    <a:pt x="374" y="753"/>
                    <a:pt x="375" y="747"/>
                  </a:cubicBezTo>
                  <a:cubicBezTo>
                    <a:pt x="375" y="743"/>
                    <a:pt x="381" y="739"/>
                    <a:pt x="386" y="735"/>
                  </a:cubicBezTo>
                  <a:cubicBezTo>
                    <a:pt x="388" y="733"/>
                    <a:pt x="389" y="731"/>
                    <a:pt x="390" y="729"/>
                  </a:cubicBezTo>
                  <a:cubicBezTo>
                    <a:pt x="391" y="722"/>
                    <a:pt x="408" y="711"/>
                    <a:pt x="415" y="709"/>
                  </a:cubicBezTo>
                  <a:cubicBezTo>
                    <a:pt x="423" y="707"/>
                    <a:pt x="431" y="707"/>
                    <a:pt x="435" y="712"/>
                  </a:cubicBezTo>
                  <a:cubicBezTo>
                    <a:pt x="436" y="714"/>
                    <a:pt x="439" y="716"/>
                    <a:pt x="443" y="717"/>
                  </a:cubicBezTo>
                  <a:cubicBezTo>
                    <a:pt x="445" y="696"/>
                    <a:pt x="449" y="684"/>
                    <a:pt x="443" y="684"/>
                  </a:cubicBezTo>
                  <a:cubicBezTo>
                    <a:pt x="435" y="684"/>
                    <a:pt x="419" y="675"/>
                    <a:pt x="413" y="657"/>
                  </a:cubicBezTo>
                  <a:cubicBezTo>
                    <a:pt x="407" y="638"/>
                    <a:pt x="389" y="627"/>
                    <a:pt x="386" y="615"/>
                  </a:cubicBezTo>
                  <a:cubicBezTo>
                    <a:pt x="382" y="604"/>
                    <a:pt x="360" y="606"/>
                    <a:pt x="356" y="597"/>
                  </a:cubicBezTo>
                  <a:cubicBezTo>
                    <a:pt x="352" y="587"/>
                    <a:pt x="362" y="587"/>
                    <a:pt x="362" y="576"/>
                  </a:cubicBezTo>
                  <a:cubicBezTo>
                    <a:pt x="362" y="564"/>
                    <a:pt x="386" y="571"/>
                    <a:pt x="387" y="569"/>
                  </a:cubicBezTo>
                  <a:cubicBezTo>
                    <a:pt x="389" y="567"/>
                    <a:pt x="391" y="541"/>
                    <a:pt x="391" y="527"/>
                  </a:cubicBezTo>
                  <a:cubicBezTo>
                    <a:pt x="391" y="514"/>
                    <a:pt x="407" y="500"/>
                    <a:pt x="401" y="493"/>
                  </a:cubicBezTo>
                  <a:cubicBezTo>
                    <a:pt x="395" y="486"/>
                    <a:pt x="407" y="484"/>
                    <a:pt x="415" y="477"/>
                  </a:cubicBezTo>
                  <a:cubicBezTo>
                    <a:pt x="423" y="470"/>
                    <a:pt x="417" y="449"/>
                    <a:pt x="425" y="440"/>
                  </a:cubicBezTo>
                  <a:cubicBezTo>
                    <a:pt x="433" y="431"/>
                    <a:pt x="439" y="412"/>
                    <a:pt x="445" y="412"/>
                  </a:cubicBezTo>
                  <a:cubicBezTo>
                    <a:pt x="451" y="412"/>
                    <a:pt x="459" y="403"/>
                    <a:pt x="459" y="394"/>
                  </a:cubicBezTo>
                  <a:cubicBezTo>
                    <a:pt x="459" y="384"/>
                    <a:pt x="473" y="366"/>
                    <a:pt x="471" y="350"/>
                  </a:cubicBezTo>
                  <a:cubicBezTo>
                    <a:pt x="469" y="334"/>
                    <a:pt x="463" y="313"/>
                    <a:pt x="473" y="299"/>
                  </a:cubicBezTo>
                  <a:cubicBezTo>
                    <a:pt x="483" y="285"/>
                    <a:pt x="487" y="274"/>
                    <a:pt x="485" y="262"/>
                  </a:cubicBezTo>
                  <a:cubicBezTo>
                    <a:pt x="483" y="251"/>
                    <a:pt x="497" y="248"/>
                    <a:pt x="503" y="241"/>
                  </a:cubicBezTo>
                  <a:cubicBezTo>
                    <a:pt x="507" y="236"/>
                    <a:pt x="522" y="229"/>
                    <a:pt x="534" y="208"/>
                  </a:cubicBezTo>
                  <a:cubicBezTo>
                    <a:pt x="526" y="198"/>
                    <a:pt x="519" y="189"/>
                    <a:pt x="514" y="187"/>
                  </a:cubicBezTo>
                  <a:cubicBezTo>
                    <a:pt x="502" y="181"/>
                    <a:pt x="495" y="157"/>
                    <a:pt x="495" y="128"/>
                  </a:cubicBezTo>
                  <a:cubicBezTo>
                    <a:pt x="495" y="99"/>
                    <a:pt x="488" y="76"/>
                    <a:pt x="487" y="66"/>
                  </a:cubicBezTo>
                  <a:cubicBezTo>
                    <a:pt x="486" y="57"/>
                    <a:pt x="474" y="37"/>
                    <a:pt x="459" y="28"/>
                  </a:cubicBezTo>
                  <a:cubicBezTo>
                    <a:pt x="449" y="21"/>
                    <a:pt x="443" y="11"/>
                    <a:pt x="441" y="0"/>
                  </a:cubicBezTo>
                  <a:cubicBezTo>
                    <a:pt x="441" y="0"/>
                    <a:pt x="441" y="1"/>
                    <a:pt x="440" y="1"/>
                  </a:cubicBezTo>
                  <a:cubicBezTo>
                    <a:pt x="431" y="17"/>
                    <a:pt x="433" y="14"/>
                    <a:pt x="423" y="1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" name="Freeform 43">
              <a:extLst>
                <a:ext uri="{FF2B5EF4-FFF2-40B4-BE49-F238E27FC236}">
                  <a16:creationId xmlns:a16="http://schemas.microsoft.com/office/drawing/2014/main" id="{3DBABE71-297D-482A-8C28-53EBF9773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3051" y="3671889"/>
              <a:ext cx="33338" cy="38100"/>
            </a:xfrm>
            <a:custGeom>
              <a:avLst/>
              <a:gdLst>
                <a:gd name="T0" fmla="*/ 23 w 63"/>
                <a:gd name="T1" fmla="*/ 9 h 71"/>
                <a:gd name="T2" fmla="*/ 7 w 63"/>
                <a:gd name="T3" fmla="*/ 35 h 71"/>
                <a:gd name="T4" fmla="*/ 6 w 63"/>
                <a:gd name="T5" fmla="*/ 66 h 71"/>
                <a:gd name="T6" fmla="*/ 24 w 63"/>
                <a:gd name="T7" fmla="*/ 65 h 71"/>
                <a:gd name="T8" fmla="*/ 40 w 63"/>
                <a:gd name="T9" fmla="*/ 71 h 71"/>
                <a:gd name="T10" fmla="*/ 53 w 63"/>
                <a:gd name="T11" fmla="*/ 53 h 71"/>
                <a:gd name="T12" fmla="*/ 36 w 63"/>
                <a:gd name="T13" fmla="*/ 44 h 71"/>
                <a:gd name="T14" fmla="*/ 54 w 63"/>
                <a:gd name="T15" fmla="*/ 27 h 71"/>
                <a:gd name="T16" fmla="*/ 51 w 63"/>
                <a:gd name="T17" fmla="*/ 5 h 71"/>
                <a:gd name="T18" fmla="*/ 47 w 63"/>
                <a:gd name="T19" fmla="*/ 0 h 71"/>
                <a:gd name="T20" fmla="*/ 38 w 63"/>
                <a:gd name="T21" fmla="*/ 7 h 71"/>
                <a:gd name="T22" fmla="*/ 23 w 63"/>
                <a:gd name="T23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71">
                  <a:moveTo>
                    <a:pt x="23" y="9"/>
                  </a:moveTo>
                  <a:cubicBezTo>
                    <a:pt x="21" y="12"/>
                    <a:pt x="13" y="27"/>
                    <a:pt x="7" y="35"/>
                  </a:cubicBezTo>
                  <a:cubicBezTo>
                    <a:pt x="0" y="44"/>
                    <a:pt x="4" y="61"/>
                    <a:pt x="6" y="66"/>
                  </a:cubicBezTo>
                  <a:cubicBezTo>
                    <a:pt x="8" y="71"/>
                    <a:pt x="18" y="70"/>
                    <a:pt x="24" y="65"/>
                  </a:cubicBezTo>
                  <a:cubicBezTo>
                    <a:pt x="29" y="61"/>
                    <a:pt x="33" y="63"/>
                    <a:pt x="40" y="71"/>
                  </a:cubicBezTo>
                  <a:cubicBezTo>
                    <a:pt x="43" y="65"/>
                    <a:pt x="48" y="58"/>
                    <a:pt x="53" y="53"/>
                  </a:cubicBezTo>
                  <a:cubicBezTo>
                    <a:pt x="45" y="47"/>
                    <a:pt x="38" y="46"/>
                    <a:pt x="36" y="44"/>
                  </a:cubicBezTo>
                  <a:cubicBezTo>
                    <a:pt x="32" y="40"/>
                    <a:pt x="45" y="29"/>
                    <a:pt x="54" y="27"/>
                  </a:cubicBezTo>
                  <a:cubicBezTo>
                    <a:pt x="63" y="25"/>
                    <a:pt x="59" y="13"/>
                    <a:pt x="51" y="5"/>
                  </a:cubicBezTo>
                  <a:cubicBezTo>
                    <a:pt x="50" y="4"/>
                    <a:pt x="49" y="2"/>
                    <a:pt x="47" y="0"/>
                  </a:cubicBezTo>
                  <a:cubicBezTo>
                    <a:pt x="43" y="3"/>
                    <a:pt x="39" y="6"/>
                    <a:pt x="38" y="7"/>
                  </a:cubicBezTo>
                  <a:cubicBezTo>
                    <a:pt x="36" y="11"/>
                    <a:pt x="31" y="10"/>
                    <a:pt x="23" y="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" name="Freeform 44">
              <a:extLst>
                <a:ext uri="{FF2B5EF4-FFF2-40B4-BE49-F238E27FC236}">
                  <a16:creationId xmlns:a16="http://schemas.microsoft.com/office/drawing/2014/main" id="{C69455E2-0F75-4729-9A60-B7305726F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8" y="3560763"/>
              <a:ext cx="119063" cy="117475"/>
            </a:xfrm>
            <a:custGeom>
              <a:avLst/>
              <a:gdLst>
                <a:gd name="T0" fmla="*/ 40 w 218"/>
                <a:gd name="T1" fmla="*/ 33 h 216"/>
                <a:gd name="T2" fmla="*/ 22 w 218"/>
                <a:gd name="T3" fmla="*/ 54 h 216"/>
                <a:gd name="T4" fmla="*/ 10 w 218"/>
                <a:gd name="T5" fmla="*/ 91 h 216"/>
                <a:gd name="T6" fmla="*/ 8 w 218"/>
                <a:gd name="T7" fmla="*/ 141 h 216"/>
                <a:gd name="T8" fmla="*/ 35 w 218"/>
                <a:gd name="T9" fmla="*/ 143 h 216"/>
                <a:gd name="T10" fmla="*/ 45 w 218"/>
                <a:gd name="T11" fmla="*/ 132 h 216"/>
                <a:gd name="T12" fmla="*/ 60 w 218"/>
                <a:gd name="T13" fmla="*/ 127 h 216"/>
                <a:gd name="T14" fmla="*/ 80 w 218"/>
                <a:gd name="T15" fmla="*/ 136 h 216"/>
                <a:gd name="T16" fmla="*/ 94 w 218"/>
                <a:gd name="T17" fmla="*/ 136 h 216"/>
                <a:gd name="T18" fmla="*/ 126 w 218"/>
                <a:gd name="T19" fmla="*/ 136 h 216"/>
                <a:gd name="T20" fmla="*/ 194 w 218"/>
                <a:gd name="T21" fmla="*/ 213 h 216"/>
                <a:gd name="T22" fmla="*/ 194 w 218"/>
                <a:gd name="T23" fmla="*/ 214 h 216"/>
                <a:gd name="T24" fmla="*/ 209 w 218"/>
                <a:gd name="T25" fmla="*/ 212 h 216"/>
                <a:gd name="T26" fmla="*/ 218 w 218"/>
                <a:gd name="T27" fmla="*/ 205 h 216"/>
                <a:gd name="T28" fmla="*/ 184 w 218"/>
                <a:gd name="T29" fmla="*/ 161 h 216"/>
                <a:gd name="T30" fmla="*/ 133 w 218"/>
                <a:gd name="T31" fmla="*/ 120 h 216"/>
                <a:gd name="T32" fmla="*/ 112 w 218"/>
                <a:gd name="T33" fmla="*/ 96 h 216"/>
                <a:gd name="T34" fmla="*/ 89 w 218"/>
                <a:gd name="T35" fmla="*/ 42 h 216"/>
                <a:gd name="T36" fmla="*/ 71 w 218"/>
                <a:gd name="T37" fmla="*/ 0 h 216"/>
                <a:gd name="T38" fmla="*/ 40 w 218"/>
                <a:gd name="T39" fmla="*/ 3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8" h="216">
                  <a:moveTo>
                    <a:pt x="40" y="33"/>
                  </a:moveTo>
                  <a:cubicBezTo>
                    <a:pt x="34" y="40"/>
                    <a:pt x="20" y="43"/>
                    <a:pt x="22" y="54"/>
                  </a:cubicBezTo>
                  <a:cubicBezTo>
                    <a:pt x="24" y="66"/>
                    <a:pt x="20" y="77"/>
                    <a:pt x="10" y="91"/>
                  </a:cubicBezTo>
                  <a:cubicBezTo>
                    <a:pt x="0" y="105"/>
                    <a:pt x="6" y="125"/>
                    <a:pt x="8" y="141"/>
                  </a:cubicBezTo>
                  <a:cubicBezTo>
                    <a:pt x="20" y="141"/>
                    <a:pt x="32" y="140"/>
                    <a:pt x="35" y="143"/>
                  </a:cubicBezTo>
                  <a:cubicBezTo>
                    <a:pt x="40" y="149"/>
                    <a:pt x="42" y="143"/>
                    <a:pt x="45" y="132"/>
                  </a:cubicBezTo>
                  <a:cubicBezTo>
                    <a:pt x="48" y="120"/>
                    <a:pt x="54" y="121"/>
                    <a:pt x="60" y="127"/>
                  </a:cubicBezTo>
                  <a:cubicBezTo>
                    <a:pt x="66" y="133"/>
                    <a:pt x="70" y="142"/>
                    <a:pt x="80" y="136"/>
                  </a:cubicBezTo>
                  <a:cubicBezTo>
                    <a:pt x="90" y="130"/>
                    <a:pt x="89" y="134"/>
                    <a:pt x="94" y="136"/>
                  </a:cubicBezTo>
                  <a:cubicBezTo>
                    <a:pt x="99" y="139"/>
                    <a:pt x="119" y="135"/>
                    <a:pt x="126" y="136"/>
                  </a:cubicBezTo>
                  <a:cubicBezTo>
                    <a:pt x="133" y="137"/>
                    <a:pt x="194" y="213"/>
                    <a:pt x="194" y="213"/>
                  </a:cubicBezTo>
                  <a:cubicBezTo>
                    <a:pt x="194" y="213"/>
                    <a:pt x="194" y="213"/>
                    <a:pt x="194" y="214"/>
                  </a:cubicBezTo>
                  <a:cubicBezTo>
                    <a:pt x="202" y="215"/>
                    <a:pt x="207" y="216"/>
                    <a:pt x="209" y="212"/>
                  </a:cubicBezTo>
                  <a:cubicBezTo>
                    <a:pt x="210" y="211"/>
                    <a:pt x="214" y="208"/>
                    <a:pt x="218" y="205"/>
                  </a:cubicBezTo>
                  <a:cubicBezTo>
                    <a:pt x="210" y="197"/>
                    <a:pt x="199" y="183"/>
                    <a:pt x="184" y="161"/>
                  </a:cubicBezTo>
                  <a:cubicBezTo>
                    <a:pt x="166" y="134"/>
                    <a:pt x="144" y="120"/>
                    <a:pt x="133" y="120"/>
                  </a:cubicBezTo>
                  <a:cubicBezTo>
                    <a:pt x="121" y="120"/>
                    <a:pt x="120" y="97"/>
                    <a:pt x="112" y="96"/>
                  </a:cubicBezTo>
                  <a:cubicBezTo>
                    <a:pt x="105" y="95"/>
                    <a:pt x="89" y="63"/>
                    <a:pt x="89" y="42"/>
                  </a:cubicBezTo>
                  <a:cubicBezTo>
                    <a:pt x="88" y="30"/>
                    <a:pt x="80" y="13"/>
                    <a:pt x="71" y="0"/>
                  </a:cubicBezTo>
                  <a:cubicBezTo>
                    <a:pt x="59" y="21"/>
                    <a:pt x="44" y="28"/>
                    <a:pt x="40" y="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" name="Freeform 45">
              <a:extLst>
                <a:ext uri="{FF2B5EF4-FFF2-40B4-BE49-F238E27FC236}">
                  <a16:creationId xmlns:a16="http://schemas.microsoft.com/office/drawing/2014/main" id="{4B19AD17-E9D3-4644-8DCA-3588E6DE8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63" y="3625851"/>
              <a:ext cx="263525" cy="236538"/>
            </a:xfrm>
            <a:custGeom>
              <a:avLst/>
              <a:gdLst>
                <a:gd name="T0" fmla="*/ 34 w 485"/>
                <a:gd name="T1" fmla="*/ 287 h 437"/>
                <a:gd name="T2" fmla="*/ 61 w 485"/>
                <a:gd name="T3" fmla="*/ 329 h 437"/>
                <a:gd name="T4" fmla="*/ 91 w 485"/>
                <a:gd name="T5" fmla="*/ 356 h 437"/>
                <a:gd name="T6" fmla="*/ 91 w 485"/>
                <a:gd name="T7" fmla="*/ 389 h 437"/>
                <a:gd name="T8" fmla="*/ 101 w 485"/>
                <a:gd name="T9" fmla="*/ 394 h 437"/>
                <a:gd name="T10" fmla="*/ 134 w 485"/>
                <a:gd name="T11" fmla="*/ 402 h 437"/>
                <a:gd name="T12" fmla="*/ 171 w 485"/>
                <a:gd name="T13" fmla="*/ 427 h 437"/>
                <a:gd name="T14" fmla="*/ 208 w 485"/>
                <a:gd name="T15" fmla="*/ 434 h 437"/>
                <a:gd name="T16" fmla="*/ 230 w 485"/>
                <a:gd name="T17" fmla="*/ 414 h 437"/>
                <a:gd name="T18" fmla="*/ 257 w 485"/>
                <a:gd name="T19" fmla="*/ 408 h 437"/>
                <a:gd name="T20" fmla="*/ 273 w 485"/>
                <a:gd name="T21" fmla="*/ 415 h 437"/>
                <a:gd name="T22" fmla="*/ 289 w 485"/>
                <a:gd name="T23" fmla="*/ 410 h 437"/>
                <a:gd name="T24" fmla="*/ 315 w 485"/>
                <a:gd name="T25" fmla="*/ 405 h 437"/>
                <a:gd name="T26" fmla="*/ 357 w 485"/>
                <a:gd name="T27" fmla="*/ 379 h 437"/>
                <a:gd name="T28" fmla="*/ 393 w 485"/>
                <a:gd name="T29" fmla="*/ 372 h 437"/>
                <a:gd name="T30" fmla="*/ 479 w 485"/>
                <a:gd name="T31" fmla="*/ 273 h 437"/>
                <a:gd name="T32" fmla="*/ 467 w 485"/>
                <a:gd name="T33" fmla="*/ 264 h 437"/>
                <a:gd name="T34" fmla="*/ 423 w 485"/>
                <a:gd name="T35" fmla="*/ 253 h 437"/>
                <a:gd name="T36" fmla="*/ 358 w 485"/>
                <a:gd name="T37" fmla="*/ 226 h 437"/>
                <a:gd name="T38" fmla="*/ 337 w 485"/>
                <a:gd name="T39" fmla="*/ 204 h 437"/>
                <a:gd name="T40" fmla="*/ 317 w 485"/>
                <a:gd name="T41" fmla="*/ 170 h 437"/>
                <a:gd name="T42" fmla="*/ 322 w 485"/>
                <a:gd name="T43" fmla="*/ 156 h 437"/>
                <a:gd name="T44" fmla="*/ 306 w 485"/>
                <a:gd name="T45" fmla="*/ 150 h 437"/>
                <a:gd name="T46" fmla="*/ 288 w 485"/>
                <a:gd name="T47" fmla="*/ 151 h 437"/>
                <a:gd name="T48" fmla="*/ 289 w 485"/>
                <a:gd name="T49" fmla="*/ 120 h 437"/>
                <a:gd name="T50" fmla="*/ 305 w 485"/>
                <a:gd name="T51" fmla="*/ 93 h 437"/>
                <a:gd name="T52" fmla="*/ 237 w 485"/>
                <a:gd name="T53" fmla="*/ 16 h 437"/>
                <a:gd name="T54" fmla="*/ 205 w 485"/>
                <a:gd name="T55" fmla="*/ 16 h 437"/>
                <a:gd name="T56" fmla="*/ 191 w 485"/>
                <a:gd name="T57" fmla="*/ 16 h 437"/>
                <a:gd name="T58" fmla="*/ 171 w 485"/>
                <a:gd name="T59" fmla="*/ 7 h 437"/>
                <a:gd name="T60" fmla="*/ 156 w 485"/>
                <a:gd name="T61" fmla="*/ 12 h 437"/>
                <a:gd name="T62" fmla="*/ 146 w 485"/>
                <a:gd name="T63" fmla="*/ 23 h 437"/>
                <a:gd name="T64" fmla="*/ 119 w 485"/>
                <a:gd name="T65" fmla="*/ 21 h 437"/>
                <a:gd name="T66" fmla="*/ 119 w 485"/>
                <a:gd name="T67" fmla="*/ 22 h 437"/>
                <a:gd name="T68" fmla="*/ 107 w 485"/>
                <a:gd name="T69" fmla="*/ 66 h 437"/>
                <a:gd name="T70" fmla="*/ 93 w 485"/>
                <a:gd name="T71" fmla="*/ 84 h 437"/>
                <a:gd name="T72" fmla="*/ 73 w 485"/>
                <a:gd name="T73" fmla="*/ 112 h 437"/>
                <a:gd name="T74" fmla="*/ 63 w 485"/>
                <a:gd name="T75" fmla="*/ 149 h 437"/>
                <a:gd name="T76" fmla="*/ 49 w 485"/>
                <a:gd name="T77" fmla="*/ 165 h 437"/>
                <a:gd name="T78" fmla="*/ 39 w 485"/>
                <a:gd name="T79" fmla="*/ 199 h 437"/>
                <a:gd name="T80" fmla="*/ 35 w 485"/>
                <a:gd name="T81" fmla="*/ 241 h 437"/>
                <a:gd name="T82" fmla="*/ 10 w 485"/>
                <a:gd name="T83" fmla="*/ 248 h 437"/>
                <a:gd name="T84" fmla="*/ 4 w 485"/>
                <a:gd name="T85" fmla="*/ 269 h 437"/>
                <a:gd name="T86" fmla="*/ 34 w 485"/>
                <a:gd name="T87" fmla="*/ 287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" h="437">
                  <a:moveTo>
                    <a:pt x="34" y="287"/>
                  </a:moveTo>
                  <a:cubicBezTo>
                    <a:pt x="37" y="299"/>
                    <a:pt x="55" y="310"/>
                    <a:pt x="61" y="329"/>
                  </a:cubicBezTo>
                  <a:cubicBezTo>
                    <a:pt x="67" y="347"/>
                    <a:pt x="83" y="356"/>
                    <a:pt x="91" y="356"/>
                  </a:cubicBezTo>
                  <a:cubicBezTo>
                    <a:pt x="97" y="356"/>
                    <a:pt x="93" y="368"/>
                    <a:pt x="91" y="389"/>
                  </a:cubicBezTo>
                  <a:cubicBezTo>
                    <a:pt x="94" y="391"/>
                    <a:pt x="99" y="393"/>
                    <a:pt x="101" y="394"/>
                  </a:cubicBezTo>
                  <a:cubicBezTo>
                    <a:pt x="106" y="398"/>
                    <a:pt x="127" y="394"/>
                    <a:pt x="134" y="402"/>
                  </a:cubicBezTo>
                  <a:cubicBezTo>
                    <a:pt x="141" y="409"/>
                    <a:pt x="164" y="427"/>
                    <a:pt x="171" y="427"/>
                  </a:cubicBezTo>
                  <a:cubicBezTo>
                    <a:pt x="178" y="427"/>
                    <a:pt x="204" y="431"/>
                    <a:pt x="208" y="434"/>
                  </a:cubicBezTo>
                  <a:cubicBezTo>
                    <a:pt x="213" y="437"/>
                    <a:pt x="218" y="422"/>
                    <a:pt x="230" y="414"/>
                  </a:cubicBezTo>
                  <a:cubicBezTo>
                    <a:pt x="241" y="407"/>
                    <a:pt x="255" y="402"/>
                    <a:pt x="257" y="408"/>
                  </a:cubicBezTo>
                  <a:cubicBezTo>
                    <a:pt x="260" y="413"/>
                    <a:pt x="267" y="418"/>
                    <a:pt x="273" y="415"/>
                  </a:cubicBezTo>
                  <a:cubicBezTo>
                    <a:pt x="276" y="414"/>
                    <a:pt x="282" y="412"/>
                    <a:pt x="289" y="410"/>
                  </a:cubicBezTo>
                  <a:cubicBezTo>
                    <a:pt x="300" y="407"/>
                    <a:pt x="312" y="405"/>
                    <a:pt x="315" y="405"/>
                  </a:cubicBezTo>
                  <a:cubicBezTo>
                    <a:pt x="321" y="406"/>
                    <a:pt x="337" y="379"/>
                    <a:pt x="357" y="379"/>
                  </a:cubicBezTo>
                  <a:cubicBezTo>
                    <a:pt x="378" y="379"/>
                    <a:pt x="384" y="384"/>
                    <a:pt x="393" y="372"/>
                  </a:cubicBezTo>
                  <a:cubicBezTo>
                    <a:pt x="402" y="360"/>
                    <a:pt x="472" y="278"/>
                    <a:pt x="479" y="273"/>
                  </a:cubicBezTo>
                  <a:cubicBezTo>
                    <a:pt x="485" y="267"/>
                    <a:pt x="474" y="264"/>
                    <a:pt x="467" y="264"/>
                  </a:cubicBezTo>
                  <a:cubicBezTo>
                    <a:pt x="460" y="264"/>
                    <a:pt x="446" y="264"/>
                    <a:pt x="423" y="253"/>
                  </a:cubicBezTo>
                  <a:cubicBezTo>
                    <a:pt x="400" y="242"/>
                    <a:pt x="365" y="228"/>
                    <a:pt x="358" y="226"/>
                  </a:cubicBezTo>
                  <a:cubicBezTo>
                    <a:pt x="352" y="225"/>
                    <a:pt x="342" y="207"/>
                    <a:pt x="337" y="204"/>
                  </a:cubicBezTo>
                  <a:cubicBezTo>
                    <a:pt x="331" y="201"/>
                    <a:pt x="320" y="177"/>
                    <a:pt x="317" y="170"/>
                  </a:cubicBezTo>
                  <a:cubicBezTo>
                    <a:pt x="316" y="167"/>
                    <a:pt x="318" y="162"/>
                    <a:pt x="322" y="156"/>
                  </a:cubicBezTo>
                  <a:cubicBezTo>
                    <a:pt x="315" y="148"/>
                    <a:pt x="311" y="146"/>
                    <a:pt x="306" y="150"/>
                  </a:cubicBezTo>
                  <a:cubicBezTo>
                    <a:pt x="300" y="155"/>
                    <a:pt x="290" y="156"/>
                    <a:pt x="288" y="151"/>
                  </a:cubicBezTo>
                  <a:cubicBezTo>
                    <a:pt x="286" y="146"/>
                    <a:pt x="282" y="129"/>
                    <a:pt x="289" y="120"/>
                  </a:cubicBezTo>
                  <a:cubicBezTo>
                    <a:pt x="296" y="110"/>
                    <a:pt x="305" y="93"/>
                    <a:pt x="305" y="93"/>
                  </a:cubicBezTo>
                  <a:cubicBezTo>
                    <a:pt x="305" y="93"/>
                    <a:pt x="244" y="17"/>
                    <a:pt x="237" y="16"/>
                  </a:cubicBezTo>
                  <a:cubicBezTo>
                    <a:pt x="230" y="15"/>
                    <a:pt x="210" y="19"/>
                    <a:pt x="205" y="16"/>
                  </a:cubicBezTo>
                  <a:cubicBezTo>
                    <a:pt x="200" y="14"/>
                    <a:pt x="201" y="10"/>
                    <a:pt x="191" y="16"/>
                  </a:cubicBezTo>
                  <a:cubicBezTo>
                    <a:pt x="181" y="22"/>
                    <a:pt x="177" y="13"/>
                    <a:pt x="171" y="7"/>
                  </a:cubicBezTo>
                  <a:cubicBezTo>
                    <a:pt x="165" y="1"/>
                    <a:pt x="159" y="0"/>
                    <a:pt x="156" y="12"/>
                  </a:cubicBezTo>
                  <a:cubicBezTo>
                    <a:pt x="153" y="23"/>
                    <a:pt x="151" y="29"/>
                    <a:pt x="146" y="23"/>
                  </a:cubicBezTo>
                  <a:cubicBezTo>
                    <a:pt x="143" y="20"/>
                    <a:pt x="131" y="21"/>
                    <a:pt x="119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1" y="38"/>
                    <a:pt x="107" y="56"/>
                    <a:pt x="107" y="66"/>
                  </a:cubicBezTo>
                  <a:cubicBezTo>
                    <a:pt x="107" y="75"/>
                    <a:pt x="99" y="84"/>
                    <a:pt x="93" y="84"/>
                  </a:cubicBezTo>
                  <a:cubicBezTo>
                    <a:pt x="87" y="84"/>
                    <a:pt x="81" y="103"/>
                    <a:pt x="73" y="112"/>
                  </a:cubicBezTo>
                  <a:cubicBezTo>
                    <a:pt x="65" y="121"/>
                    <a:pt x="71" y="142"/>
                    <a:pt x="63" y="149"/>
                  </a:cubicBezTo>
                  <a:cubicBezTo>
                    <a:pt x="55" y="156"/>
                    <a:pt x="43" y="158"/>
                    <a:pt x="49" y="165"/>
                  </a:cubicBezTo>
                  <a:cubicBezTo>
                    <a:pt x="55" y="172"/>
                    <a:pt x="39" y="186"/>
                    <a:pt x="39" y="199"/>
                  </a:cubicBezTo>
                  <a:cubicBezTo>
                    <a:pt x="39" y="213"/>
                    <a:pt x="37" y="239"/>
                    <a:pt x="35" y="241"/>
                  </a:cubicBezTo>
                  <a:cubicBezTo>
                    <a:pt x="34" y="243"/>
                    <a:pt x="10" y="236"/>
                    <a:pt x="10" y="248"/>
                  </a:cubicBezTo>
                  <a:cubicBezTo>
                    <a:pt x="10" y="259"/>
                    <a:pt x="0" y="259"/>
                    <a:pt x="4" y="269"/>
                  </a:cubicBezTo>
                  <a:cubicBezTo>
                    <a:pt x="8" y="278"/>
                    <a:pt x="30" y="276"/>
                    <a:pt x="34" y="28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" name="Freeform 46">
              <a:extLst>
                <a:ext uri="{FF2B5EF4-FFF2-40B4-BE49-F238E27FC236}">
                  <a16:creationId xmlns:a16="http://schemas.microsoft.com/office/drawing/2014/main" id="{1CE8D949-37E6-45E9-996D-C385B4422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338" y="3189288"/>
              <a:ext cx="26988" cy="38100"/>
            </a:xfrm>
            <a:custGeom>
              <a:avLst/>
              <a:gdLst>
                <a:gd name="T0" fmla="*/ 40 w 49"/>
                <a:gd name="T1" fmla="*/ 30 h 70"/>
                <a:gd name="T2" fmla="*/ 24 w 49"/>
                <a:gd name="T3" fmla="*/ 1 h 70"/>
                <a:gd name="T4" fmla="*/ 24 w 49"/>
                <a:gd name="T5" fmla="*/ 6 h 70"/>
                <a:gd name="T6" fmla="*/ 0 w 49"/>
                <a:gd name="T7" fmla="*/ 62 h 70"/>
                <a:gd name="T8" fmla="*/ 15 w 49"/>
                <a:gd name="T9" fmla="*/ 70 h 70"/>
                <a:gd name="T10" fmla="*/ 40 w 49"/>
                <a:gd name="T11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70">
                  <a:moveTo>
                    <a:pt x="40" y="30"/>
                  </a:moveTo>
                  <a:cubicBezTo>
                    <a:pt x="46" y="24"/>
                    <a:pt x="49" y="0"/>
                    <a:pt x="24" y="1"/>
                  </a:cubicBezTo>
                  <a:cubicBezTo>
                    <a:pt x="24" y="3"/>
                    <a:pt x="24" y="5"/>
                    <a:pt x="24" y="6"/>
                  </a:cubicBezTo>
                  <a:cubicBezTo>
                    <a:pt x="24" y="18"/>
                    <a:pt x="8" y="41"/>
                    <a:pt x="0" y="62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3" y="53"/>
                    <a:pt x="35" y="35"/>
                    <a:pt x="40" y="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" name="Freeform 47">
              <a:extLst>
                <a:ext uri="{FF2B5EF4-FFF2-40B4-BE49-F238E27FC236}">
                  <a16:creationId xmlns:a16="http://schemas.microsoft.com/office/drawing/2014/main" id="{38E353B1-F79B-4FE5-BEEC-75ABAFE40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276" y="3133725"/>
              <a:ext cx="120650" cy="111125"/>
            </a:xfrm>
            <a:custGeom>
              <a:avLst/>
              <a:gdLst>
                <a:gd name="T0" fmla="*/ 25 w 221"/>
                <a:gd name="T1" fmla="*/ 133 h 205"/>
                <a:gd name="T2" fmla="*/ 0 w 221"/>
                <a:gd name="T3" fmla="*/ 173 h 205"/>
                <a:gd name="T4" fmla="*/ 2 w 221"/>
                <a:gd name="T5" fmla="*/ 174 h 205"/>
                <a:gd name="T6" fmla="*/ 4 w 221"/>
                <a:gd name="T7" fmla="*/ 187 h 205"/>
                <a:gd name="T8" fmla="*/ 33 w 221"/>
                <a:gd name="T9" fmla="*/ 205 h 205"/>
                <a:gd name="T10" fmla="*/ 64 w 221"/>
                <a:gd name="T11" fmla="*/ 185 h 205"/>
                <a:gd name="T12" fmla="*/ 174 w 221"/>
                <a:gd name="T13" fmla="*/ 121 h 205"/>
                <a:gd name="T14" fmla="*/ 182 w 221"/>
                <a:gd name="T15" fmla="*/ 98 h 205"/>
                <a:gd name="T16" fmla="*/ 185 w 221"/>
                <a:gd name="T17" fmla="*/ 69 h 205"/>
                <a:gd name="T18" fmla="*/ 182 w 221"/>
                <a:gd name="T19" fmla="*/ 38 h 205"/>
                <a:gd name="T20" fmla="*/ 202 w 221"/>
                <a:gd name="T21" fmla="*/ 20 h 205"/>
                <a:gd name="T22" fmla="*/ 221 w 221"/>
                <a:gd name="T23" fmla="*/ 4 h 205"/>
                <a:gd name="T24" fmla="*/ 209 w 221"/>
                <a:gd name="T25" fmla="*/ 0 h 205"/>
                <a:gd name="T26" fmla="*/ 173 w 221"/>
                <a:gd name="T27" fmla="*/ 6 h 205"/>
                <a:gd name="T28" fmla="*/ 130 w 221"/>
                <a:gd name="T29" fmla="*/ 20 h 205"/>
                <a:gd name="T30" fmla="*/ 93 w 221"/>
                <a:gd name="T31" fmla="*/ 19 h 205"/>
                <a:gd name="T32" fmla="*/ 73 w 221"/>
                <a:gd name="T33" fmla="*/ 23 h 205"/>
                <a:gd name="T34" fmla="*/ 44 w 221"/>
                <a:gd name="T35" fmla="*/ 23 h 205"/>
                <a:gd name="T36" fmla="*/ 31 w 221"/>
                <a:gd name="T37" fmla="*/ 32 h 205"/>
                <a:gd name="T38" fmla="*/ 12 w 221"/>
                <a:gd name="T39" fmla="*/ 58 h 205"/>
                <a:gd name="T40" fmla="*/ 12 w 221"/>
                <a:gd name="T41" fmla="*/ 77 h 205"/>
                <a:gd name="T42" fmla="*/ 9 w 221"/>
                <a:gd name="T43" fmla="*/ 104 h 205"/>
                <a:gd name="T44" fmla="*/ 25 w 221"/>
                <a:gd name="T45" fmla="*/ 13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1" h="205">
                  <a:moveTo>
                    <a:pt x="25" y="133"/>
                  </a:moveTo>
                  <a:cubicBezTo>
                    <a:pt x="20" y="138"/>
                    <a:pt x="8" y="156"/>
                    <a:pt x="0" y="173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3" y="205"/>
                    <a:pt x="55" y="187"/>
                    <a:pt x="64" y="185"/>
                  </a:cubicBezTo>
                  <a:cubicBezTo>
                    <a:pt x="73" y="184"/>
                    <a:pt x="174" y="121"/>
                    <a:pt x="174" y="121"/>
                  </a:cubicBezTo>
                  <a:cubicBezTo>
                    <a:pt x="174" y="121"/>
                    <a:pt x="183" y="104"/>
                    <a:pt x="182" y="98"/>
                  </a:cubicBezTo>
                  <a:cubicBezTo>
                    <a:pt x="181" y="93"/>
                    <a:pt x="180" y="76"/>
                    <a:pt x="185" y="69"/>
                  </a:cubicBezTo>
                  <a:cubicBezTo>
                    <a:pt x="190" y="62"/>
                    <a:pt x="178" y="50"/>
                    <a:pt x="182" y="38"/>
                  </a:cubicBezTo>
                  <a:cubicBezTo>
                    <a:pt x="186" y="26"/>
                    <a:pt x="202" y="20"/>
                    <a:pt x="202" y="20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09" y="0"/>
                    <a:pt x="192" y="7"/>
                    <a:pt x="173" y="6"/>
                  </a:cubicBezTo>
                  <a:cubicBezTo>
                    <a:pt x="154" y="4"/>
                    <a:pt x="150" y="20"/>
                    <a:pt x="130" y="20"/>
                  </a:cubicBezTo>
                  <a:cubicBezTo>
                    <a:pt x="110" y="20"/>
                    <a:pt x="98" y="26"/>
                    <a:pt x="93" y="19"/>
                  </a:cubicBezTo>
                  <a:cubicBezTo>
                    <a:pt x="88" y="11"/>
                    <a:pt x="87" y="16"/>
                    <a:pt x="73" y="23"/>
                  </a:cubicBezTo>
                  <a:cubicBezTo>
                    <a:pt x="59" y="31"/>
                    <a:pt x="50" y="29"/>
                    <a:pt x="44" y="23"/>
                  </a:cubicBezTo>
                  <a:cubicBezTo>
                    <a:pt x="37" y="17"/>
                    <a:pt x="32" y="25"/>
                    <a:pt x="31" y="32"/>
                  </a:cubicBezTo>
                  <a:cubicBezTo>
                    <a:pt x="30" y="39"/>
                    <a:pt x="32" y="55"/>
                    <a:pt x="12" y="58"/>
                  </a:cubicBezTo>
                  <a:cubicBezTo>
                    <a:pt x="11" y="65"/>
                    <a:pt x="8" y="72"/>
                    <a:pt x="12" y="77"/>
                  </a:cubicBezTo>
                  <a:cubicBezTo>
                    <a:pt x="17" y="84"/>
                    <a:pt x="11" y="93"/>
                    <a:pt x="9" y="104"/>
                  </a:cubicBezTo>
                  <a:cubicBezTo>
                    <a:pt x="34" y="103"/>
                    <a:pt x="31" y="127"/>
                    <a:pt x="25" y="1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" name="Freeform 48">
              <a:extLst>
                <a:ext uri="{FF2B5EF4-FFF2-40B4-BE49-F238E27FC236}">
                  <a16:creationId xmlns:a16="http://schemas.microsoft.com/office/drawing/2014/main" id="{129B35C5-2F68-481D-8C6A-4654965EC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852" y="3379788"/>
              <a:ext cx="77788" cy="119063"/>
            </a:xfrm>
            <a:custGeom>
              <a:avLst/>
              <a:gdLst>
                <a:gd name="T0" fmla="*/ 144 w 144"/>
                <a:gd name="T1" fmla="*/ 184 h 219"/>
                <a:gd name="T2" fmla="*/ 131 w 144"/>
                <a:gd name="T3" fmla="*/ 112 h 219"/>
                <a:gd name="T4" fmla="*/ 108 w 144"/>
                <a:gd name="T5" fmla="*/ 141 h 219"/>
                <a:gd name="T6" fmla="*/ 110 w 144"/>
                <a:gd name="T7" fmla="*/ 101 h 219"/>
                <a:gd name="T8" fmla="*/ 135 w 144"/>
                <a:gd name="T9" fmla="*/ 63 h 219"/>
                <a:gd name="T10" fmla="*/ 112 w 144"/>
                <a:gd name="T11" fmla="*/ 54 h 219"/>
                <a:gd name="T12" fmla="*/ 75 w 144"/>
                <a:gd name="T13" fmla="*/ 56 h 219"/>
                <a:gd name="T14" fmla="*/ 60 w 144"/>
                <a:gd name="T15" fmla="*/ 38 h 219"/>
                <a:gd name="T16" fmla="*/ 38 w 144"/>
                <a:gd name="T17" fmla="*/ 18 h 219"/>
                <a:gd name="T18" fmla="*/ 11 w 144"/>
                <a:gd name="T19" fmla="*/ 18 h 219"/>
                <a:gd name="T20" fmla="*/ 33 w 144"/>
                <a:gd name="T21" fmla="*/ 49 h 219"/>
                <a:gd name="T22" fmla="*/ 15 w 144"/>
                <a:gd name="T23" fmla="*/ 65 h 219"/>
                <a:gd name="T24" fmla="*/ 23 w 144"/>
                <a:gd name="T25" fmla="*/ 121 h 219"/>
                <a:gd name="T26" fmla="*/ 34 w 144"/>
                <a:gd name="T27" fmla="*/ 189 h 219"/>
                <a:gd name="T28" fmla="*/ 56 w 144"/>
                <a:gd name="T29" fmla="*/ 182 h 219"/>
                <a:gd name="T30" fmla="*/ 82 w 144"/>
                <a:gd name="T31" fmla="*/ 168 h 219"/>
                <a:gd name="T32" fmla="*/ 101 w 144"/>
                <a:gd name="T33" fmla="*/ 150 h 219"/>
                <a:gd name="T34" fmla="*/ 118 w 144"/>
                <a:gd name="T35" fmla="*/ 201 h 219"/>
                <a:gd name="T36" fmla="*/ 123 w 144"/>
                <a:gd name="T37" fmla="*/ 219 h 219"/>
                <a:gd name="T38" fmla="*/ 135 w 144"/>
                <a:gd name="T39" fmla="*/ 208 h 219"/>
                <a:gd name="T40" fmla="*/ 144 w 144"/>
                <a:gd name="T41" fmla="*/ 18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" h="219">
                  <a:moveTo>
                    <a:pt x="144" y="184"/>
                  </a:moveTo>
                  <a:cubicBezTo>
                    <a:pt x="138" y="147"/>
                    <a:pt x="135" y="112"/>
                    <a:pt x="131" y="112"/>
                  </a:cubicBezTo>
                  <a:cubicBezTo>
                    <a:pt x="125" y="112"/>
                    <a:pt x="118" y="143"/>
                    <a:pt x="108" y="141"/>
                  </a:cubicBezTo>
                  <a:cubicBezTo>
                    <a:pt x="98" y="139"/>
                    <a:pt x="98" y="101"/>
                    <a:pt x="110" y="101"/>
                  </a:cubicBezTo>
                  <a:cubicBezTo>
                    <a:pt x="121" y="101"/>
                    <a:pt x="135" y="72"/>
                    <a:pt x="135" y="63"/>
                  </a:cubicBezTo>
                  <a:cubicBezTo>
                    <a:pt x="135" y="54"/>
                    <a:pt x="123" y="54"/>
                    <a:pt x="112" y="54"/>
                  </a:cubicBezTo>
                  <a:cubicBezTo>
                    <a:pt x="100" y="54"/>
                    <a:pt x="75" y="56"/>
                    <a:pt x="75" y="56"/>
                  </a:cubicBezTo>
                  <a:cubicBezTo>
                    <a:pt x="75" y="56"/>
                    <a:pt x="60" y="49"/>
                    <a:pt x="60" y="38"/>
                  </a:cubicBezTo>
                  <a:cubicBezTo>
                    <a:pt x="60" y="27"/>
                    <a:pt x="54" y="18"/>
                    <a:pt x="38" y="18"/>
                  </a:cubicBezTo>
                  <a:cubicBezTo>
                    <a:pt x="23" y="18"/>
                    <a:pt x="23" y="0"/>
                    <a:pt x="11" y="18"/>
                  </a:cubicBezTo>
                  <a:cubicBezTo>
                    <a:pt x="0" y="36"/>
                    <a:pt x="37" y="36"/>
                    <a:pt x="33" y="49"/>
                  </a:cubicBezTo>
                  <a:cubicBezTo>
                    <a:pt x="29" y="63"/>
                    <a:pt x="17" y="54"/>
                    <a:pt x="15" y="65"/>
                  </a:cubicBezTo>
                  <a:cubicBezTo>
                    <a:pt x="13" y="76"/>
                    <a:pt x="17" y="105"/>
                    <a:pt x="23" y="121"/>
                  </a:cubicBezTo>
                  <a:cubicBezTo>
                    <a:pt x="28" y="133"/>
                    <a:pt x="34" y="163"/>
                    <a:pt x="34" y="189"/>
                  </a:cubicBezTo>
                  <a:cubicBezTo>
                    <a:pt x="43" y="187"/>
                    <a:pt x="48" y="182"/>
                    <a:pt x="56" y="182"/>
                  </a:cubicBezTo>
                  <a:cubicBezTo>
                    <a:pt x="66" y="182"/>
                    <a:pt x="81" y="181"/>
                    <a:pt x="82" y="168"/>
                  </a:cubicBezTo>
                  <a:cubicBezTo>
                    <a:pt x="83" y="155"/>
                    <a:pt x="94" y="146"/>
                    <a:pt x="101" y="150"/>
                  </a:cubicBezTo>
                  <a:cubicBezTo>
                    <a:pt x="108" y="154"/>
                    <a:pt x="118" y="185"/>
                    <a:pt x="118" y="201"/>
                  </a:cubicBezTo>
                  <a:cubicBezTo>
                    <a:pt x="118" y="206"/>
                    <a:pt x="120" y="212"/>
                    <a:pt x="123" y="219"/>
                  </a:cubicBezTo>
                  <a:cubicBezTo>
                    <a:pt x="129" y="213"/>
                    <a:pt x="135" y="208"/>
                    <a:pt x="135" y="208"/>
                  </a:cubicBezTo>
                  <a:cubicBezTo>
                    <a:pt x="135" y="208"/>
                    <a:pt x="139" y="191"/>
                    <a:pt x="144" y="1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" name="Freeform 49">
              <a:extLst>
                <a:ext uri="{FF2B5EF4-FFF2-40B4-BE49-F238E27FC236}">
                  <a16:creationId xmlns:a16="http://schemas.microsoft.com/office/drawing/2014/main" id="{BD3E358F-BBFB-4544-A497-731FF1DFE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7439" y="2760662"/>
              <a:ext cx="550863" cy="274638"/>
            </a:xfrm>
            <a:custGeom>
              <a:avLst/>
              <a:gdLst>
                <a:gd name="T0" fmla="*/ 938 w 1012"/>
                <a:gd name="T1" fmla="*/ 216 h 504"/>
                <a:gd name="T2" fmla="*/ 873 w 1012"/>
                <a:gd name="T3" fmla="*/ 208 h 504"/>
                <a:gd name="T4" fmla="*/ 880 w 1012"/>
                <a:gd name="T5" fmla="*/ 170 h 504"/>
                <a:gd name="T6" fmla="*/ 882 w 1012"/>
                <a:gd name="T7" fmla="*/ 108 h 504"/>
                <a:gd name="T8" fmla="*/ 815 w 1012"/>
                <a:gd name="T9" fmla="*/ 99 h 504"/>
                <a:gd name="T10" fmla="*/ 763 w 1012"/>
                <a:gd name="T11" fmla="*/ 130 h 504"/>
                <a:gd name="T12" fmla="*/ 679 w 1012"/>
                <a:gd name="T13" fmla="*/ 142 h 504"/>
                <a:gd name="T14" fmla="*/ 621 w 1012"/>
                <a:gd name="T15" fmla="*/ 112 h 504"/>
                <a:gd name="T16" fmla="*/ 569 w 1012"/>
                <a:gd name="T17" fmla="*/ 90 h 504"/>
                <a:gd name="T18" fmla="*/ 510 w 1012"/>
                <a:gd name="T19" fmla="*/ 87 h 504"/>
                <a:gd name="T20" fmla="*/ 459 w 1012"/>
                <a:gd name="T21" fmla="*/ 90 h 504"/>
                <a:gd name="T22" fmla="*/ 435 w 1012"/>
                <a:gd name="T23" fmla="*/ 40 h 504"/>
                <a:gd name="T24" fmla="*/ 380 w 1012"/>
                <a:gd name="T25" fmla="*/ 18 h 504"/>
                <a:gd name="T26" fmla="*/ 336 w 1012"/>
                <a:gd name="T27" fmla="*/ 2 h 504"/>
                <a:gd name="T28" fmla="*/ 307 w 1012"/>
                <a:gd name="T29" fmla="*/ 27 h 504"/>
                <a:gd name="T30" fmla="*/ 306 w 1012"/>
                <a:gd name="T31" fmla="*/ 77 h 504"/>
                <a:gd name="T32" fmla="*/ 278 w 1012"/>
                <a:gd name="T33" fmla="*/ 114 h 504"/>
                <a:gd name="T34" fmla="*/ 229 w 1012"/>
                <a:gd name="T35" fmla="*/ 109 h 504"/>
                <a:gd name="T36" fmla="*/ 192 w 1012"/>
                <a:gd name="T37" fmla="*/ 76 h 504"/>
                <a:gd name="T38" fmla="*/ 125 w 1012"/>
                <a:gd name="T39" fmla="*/ 71 h 504"/>
                <a:gd name="T40" fmla="*/ 82 w 1012"/>
                <a:gd name="T41" fmla="*/ 99 h 504"/>
                <a:gd name="T42" fmla="*/ 28 w 1012"/>
                <a:gd name="T43" fmla="*/ 131 h 504"/>
                <a:gd name="T44" fmla="*/ 0 w 1012"/>
                <a:gd name="T45" fmla="*/ 143 h 504"/>
                <a:gd name="T46" fmla="*/ 24 w 1012"/>
                <a:gd name="T47" fmla="*/ 182 h 504"/>
                <a:gd name="T48" fmla="*/ 81 w 1012"/>
                <a:gd name="T49" fmla="*/ 226 h 504"/>
                <a:gd name="T50" fmla="*/ 96 w 1012"/>
                <a:gd name="T51" fmla="*/ 292 h 504"/>
                <a:gd name="T52" fmla="*/ 161 w 1012"/>
                <a:gd name="T53" fmla="*/ 343 h 504"/>
                <a:gd name="T54" fmla="*/ 206 w 1012"/>
                <a:gd name="T55" fmla="*/ 377 h 504"/>
                <a:gd name="T56" fmla="*/ 250 w 1012"/>
                <a:gd name="T57" fmla="*/ 447 h 504"/>
                <a:gd name="T58" fmla="*/ 368 w 1012"/>
                <a:gd name="T59" fmla="*/ 454 h 504"/>
                <a:gd name="T60" fmla="*/ 461 w 1012"/>
                <a:gd name="T61" fmla="*/ 478 h 504"/>
                <a:gd name="T62" fmla="*/ 519 w 1012"/>
                <a:gd name="T63" fmla="*/ 502 h 504"/>
                <a:gd name="T64" fmla="*/ 648 w 1012"/>
                <a:gd name="T65" fmla="*/ 466 h 504"/>
                <a:gd name="T66" fmla="*/ 745 w 1012"/>
                <a:gd name="T67" fmla="*/ 401 h 504"/>
                <a:gd name="T68" fmla="*/ 768 w 1012"/>
                <a:gd name="T69" fmla="*/ 348 h 504"/>
                <a:gd name="T70" fmla="*/ 867 w 1012"/>
                <a:gd name="T71" fmla="*/ 326 h 504"/>
                <a:gd name="T72" fmla="*/ 936 w 1012"/>
                <a:gd name="T73" fmla="*/ 276 h 504"/>
                <a:gd name="T74" fmla="*/ 1010 w 1012"/>
                <a:gd name="T75" fmla="*/ 26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2" h="504">
                  <a:moveTo>
                    <a:pt x="969" y="211"/>
                  </a:moveTo>
                  <a:cubicBezTo>
                    <a:pt x="958" y="196"/>
                    <a:pt x="942" y="204"/>
                    <a:pt x="938" y="216"/>
                  </a:cubicBezTo>
                  <a:cubicBezTo>
                    <a:pt x="934" y="228"/>
                    <a:pt x="925" y="211"/>
                    <a:pt x="907" y="211"/>
                  </a:cubicBezTo>
                  <a:cubicBezTo>
                    <a:pt x="888" y="211"/>
                    <a:pt x="886" y="223"/>
                    <a:pt x="873" y="208"/>
                  </a:cubicBezTo>
                  <a:cubicBezTo>
                    <a:pt x="861" y="194"/>
                    <a:pt x="878" y="189"/>
                    <a:pt x="878" y="189"/>
                  </a:cubicBezTo>
                  <a:cubicBezTo>
                    <a:pt x="880" y="170"/>
                    <a:pt x="880" y="170"/>
                    <a:pt x="880" y="170"/>
                  </a:cubicBezTo>
                  <a:cubicBezTo>
                    <a:pt x="905" y="110"/>
                    <a:pt x="905" y="110"/>
                    <a:pt x="905" y="110"/>
                  </a:cubicBezTo>
                  <a:cubicBezTo>
                    <a:pt x="898" y="107"/>
                    <a:pt x="887" y="105"/>
                    <a:pt x="882" y="108"/>
                  </a:cubicBezTo>
                  <a:cubicBezTo>
                    <a:pt x="875" y="111"/>
                    <a:pt x="856" y="109"/>
                    <a:pt x="855" y="101"/>
                  </a:cubicBezTo>
                  <a:cubicBezTo>
                    <a:pt x="853" y="93"/>
                    <a:pt x="822" y="92"/>
                    <a:pt x="815" y="99"/>
                  </a:cubicBezTo>
                  <a:cubicBezTo>
                    <a:pt x="807" y="105"/>
                    <a:pt x="790" y="111"/>
                    <a:pt x="789" y="119"/>
                  </a:cubicBezTo>
                  <a:cubicBezTo>
                    <a:pt x="788" y="126"/>
                    <a:pt x="770" y="124"/>
                    <a:pt x="763" y="130"/>
                  </a:cubicBezTo>
                  <a:cubicBezTo>
                    <a:pt x="757" y="135"/>
                    <a:pt x="722" y="137"/>
                    <a:pt x="721" y="142"/>
                  </a:cubicBezTo>
                  <a:cubicBezTo>
                    <a:pt x="720" y="146"/>
                    <a:pt x="684" y="147"/>
                    <a:pt x="679" y="142"/>
                  </a:cubicBezTo>
                  <a:cubicBezTo>
                    <a:pt x="673" y="136"/>
                    <a:pt x="641" y="142"/>
                    <a:pt x="638" y="133"/>
                  </a:cubicBezTo>
                  <a:cubicBezTo>
                    <a:pt x="634" y="124"/>
                    <a:pt x="621" y="120"/>
                    <a:pt x="621" y="112"/>
                  </a:cubicBezTo>
                  <a:cubicBezTo>
                    <a:pt x="621" y="104"/>
                    <a:pt x="597" y="104"/>
                    <a:pt x="594" y="98"/>
                  </a:cubicBezTo>
                  <a:cubicBezTo>
                    <a:pt x="591" y="91"/>
                    <a:pt x="572" y="88"/>
                    <a:pt x="569" y="90"/>
                  </a:cubicBezTo>
                  <a:cubicBezTo>
                    <a:pt x="566" y="92"/>
                    <a:pt x="545" y="83"/>
                    <a:pt x="540" y="82"/>
                  </a:cubicBezTo>
                  <a:cubicBezTo>
                    <a:pt x="534" y="81"/>
                    <a:pt x="516" y="87"/>
                    <a:pt x="510" y="87"/>
                  </a:cubicBezTo>
                  <a:cubicBezTo>
                    <a:pt x="504" y="87"/>
                    <a:pt x="494" y="99"/>
                    <a:pt x="487" y="100"/>
                  </a:cubicBezTo>
                  <a:cubicBezTo>
                    <a:pt x="481" y="101"/>
                    <a:pt x="463" y="87"/>
                    <a:pt x="459" y="90"/>
                  </a:cubicBezTo>
                  <a:cubicBezTo>
                    <a:pt x="455" y="93"/>
                    <a:pt x="444" y="79"/>
                    <a:pt x="439" y="72"/>
                  </a:cubicBezTo>
                  <a:cubicBezTo>
                    <a:pt x="434" y="66"/>
                    <a:pt x="439" y="47"/>
                    <a:pt x="435" y="40"/>
                  </a:cubicBezTo>
                  <a:cubicBezTo>
                    <a:pt x="431" y="34"/>
                    <a:pt x="410" y="34"/>
                    <a:pt x="404" y="29"/>
                  </a:cubicBezTo>
                  <a:cubicBezTo>
                    <a:pt x="397" y="25"/>
                    <a:pt x="386" y="18"/>
                    <a:pt x="380" y="18"/>
                  </a:cubicBezTo>
                  <a:cubicBezTo>
                    <a:pt x="373" y="18"/>
                    <a:pt x="363" y="16"/>
                    <a:pt x="360" y="13"/>
                  </a:cubicBezTo>
                  <a:cubicBezTo>
                    <a:pt x="357" y="9"/>
                    <a:pt x="343" y="4"/>
                    <a:pt x="336" y="2"/>
                  </a:cubicBezTo>
                  <a:cubicBezTo>
                    <a:pt x="329" y="0"/>
                    <a:pt x="328" y="9"/>
                    <a:pt x="325" y="14"/>
                  </a:cubicBezTo>
                  <a:cubicBezTo>
                    <a:pt x="321" y="18"/>
                    <a:pt x="309" y="19"/>
                    <a:pt x="307" y="27"/>
                  </a:cubicBezTo>
                  <a:cubicBezTo>
                    <a:pt x="306" y="35"/>
                    <a:pt x="292" y="37"/>
                    <a:pt x="294" y="46"/>
                  </a:cubicBezTo>
                  <a:cubicBezTo>
                    <a:pt x="296" y="55"/>
                    <a:pt x="301" y="72"/>
                    <a:pt x="306" y="77"/>
                  </a:cubicBezTo>
                  <a:cubicBezTo>
                    <a:pt x="310" y="81"/>
                    <a:pt x="307" y="94"/>
                    <a:pt x="305" y="99"/>
                  </a:cubicBezTo>
                  <a:cubicBezTo>
                    <a:pt x="302" y="103"/>
                    <a:pt x="282" y="107"/>
                    <a:pt x="278" y="114"/>
                  </a:cubicBezTo>
                  <a:cubicBezTo>
                    <a:pt x="274" y="122"/>
                    <a:pt x="265" y="113"/>
                    <a:pt x="255" y="107"/>
                  </a:cubicBezTo>
                  <a:cubicBezTo>
                    <a:pt x="246" y="100"/>
                    <a:pt x="234" y="104"/>
                    <a:pt x="229" y="109"/>
                  </a:cubicBezTo>
                  <a:cubicBezTo>
                    <a:pt x="225" y="113"/>
                    <a:pt x="208" y="98"/>
                    <a:pt x="203" y="97"/>
                  </a:cubicBezTo>
                  <a:cubicBezTo>
                    <a:pt x="198" y="96"/>
                    <a:pt x="197" y="75"/>
                    <a:pt x="192" y="76"/>
                  </a:cubicBezTo>
                  <a:cubicBezTo>
                    <a:pt x="188" y="77"/>
                    <a:pt x="154" y="69"/>
                    <a:pt x="148" y="67"/>
                  </a:cubicBezTo>
                  <a:cubicBezTo>
                    <a:pt x="141" y="65"/>
                    <a:pt x="127" y="66"/>
                    <a:pt x="125" y="71"/>
                  </a:cubicBezTo>
                  <a:cubicBezTo>
                    <a:pt x="123" y="77"/>
                    <a:pt x="106" y="76"/>
                    <a:pt x="103" y="82"/>
                  </a:cubicBezTo>
                  <a:cubicBezTo>
                    <a:pt x="100" y="89"/>
                    <a:pt x="87" y="92"/>
                    <a:pt x="82" y="99"/>
                  </a:cubicBezTo>
                  <a:cubicBezTo>
                    <a:pt x="77" y="105"/>
                    <a:pt x="61" y="105"/>
                    <a:pt x="57" y="115"/>
                  </a:cubicBezTo>
                  <a:cubicBezTo>
                    <a:pt x="53" y="125"/>
                    <a:pt x="33" y="130"/>
                    <a:pt x="28" y="131"/>
                  </a:cubicBezTo>
                  <a:cubicBezTo>
                    <a:pt x="22" y="132"/>
                    <a:pt x="7" y="135"/>
                    <a:pt x="6" y="141"/>
                  </a:cubicBezTo>
                  <a:cubicBezTo>
                    <a:pt x="5" y="143"/>
                    <a:pt x="3" y="143"/>
                    <a:pt x="0" y="143"/>
                  </a:cubicBezTo>
                  <a:cubicBezTo>
                    <a:pt x="0" y="145"/>
                    <a:pt x="1" y="146"/>
                    <a:pt x="1" y="148"/>
                  </a:cubicBezTo>
                  <a:cubicBezTo>
                    <a:pt x="5" y="173"/>
                    <a:pt x="14" y="172"/>
                    <a:pt x="24" y="182"/>
                  </a:cubicBezTo>
                  <a:cubicBezTo>
                    <a:pt x="34" y="192"/>
                    <a:pt x="43" y="199"/>
                    <a:pt x="53" y="200"/>
                  </a:cubicBezTo>
                  <a:cubicBezTo>
                    <a:pt x="64" y="201"/>
                    <a:pt x="80" y="215"/>
                    <a:pt x="81" y="226"/>
                  </a:cubicBezTo>
                  <a:cubicBezTo>
                    <a:pt x="82" y="237"/>
                    <a:pt x="92" y="249"/>
                    <a:pt x="98" y="255"/>
                  </a:cubicBezTo>
                  <a:cubicBezTo>
                    <a:pt x="104" y="260"/>
                    <a:pt x="96" y="278"/>
                    <a:pt x="96" y="292"/>
                  </a:cubicBezTo>
                  <a:cubicBezTo>
                    <a:pt x="96" y="306"/>
                    <a:pt x="81" y="309"/>
                    <a:pt x="89" y="323"/>
                  </a:cubicBezTo>
                  <a:cubicBezTo>
                    <a:pt x="96" y="336"/>
                    <a:pt x="147" y="343"/>
                    <a:pt x="161" y="343"/>
                  </a:cubicBezTo>
                  <a:cubicBezTo>
                    <a:pt x="176" y="343"/>
                    <a:pt x="181" y="359"/>
                    <a:pt x="185" y="360"/>
                  </a:cubicBezTo>
                  <a:cubicBezTo>
                    <a:pt x="194" y="362"/>
                    <a:pt x="196" y="374"/>
                    <a:pt x="206" y="377"/>
                  </a:cubicBezTo>
                  <a:cubicBezTo>
                    <a:pt x="216" y="379"/>
                    <a:pt x="227" y="386"/>
                    <a:pt x="231" y="408"/>
                  </a:cubicBezTo>
                  <a:cubicBezTo>
                    <a:pt x="235" y="430"/>
                    <a:pt x="247" y="437"/>
                    <a:pt x="250" y="447"/>
                  </a:cubicBezTo>
                  <a:cubicBezTo>
                    <a:pt x="252" y="456"/>
                    <a:pt x="274" y="449"/>
                    <a:pt x="291" y="451"/>
                  </a:cubicBezTo>
                  <a:cubicBezTo>
                    <a:pt x="308" y="454"/>
                    <a:pt x="355" y="451"/>
                    <a:pt x="368" y="454"/>
                  </a:cubicBezTo>
                  <a:cubicBezTo>
                    <a:pt x="380" y="456"/>
                    <a:pt x="409" y="454"/>
                    <a:pt x="426" y="468"/>
                  </a:cubicBezTo>
                  <a:cubicBezTo>
                    <a:pt x="442" y="483"/>
                    <a:pt x="451" y="471"/>
                    <a:pt x="461" y="478"/>
                  </a:cubicBezTo>
                  <a:cubicBezTo>
                    <a:pt x="471" y="485"/>
                    <a:pt x="480" y="490"/>
                    <a:pt x="494" y="487"/>
                  </a:cubicBezTo>
                  <a:cubicBezTo>
                    <a:pt x="509" y="485"/>
                    <a:pt x="509" y="499"/>
                    <a:pt x="519" y="502"/>
                  </a:cubicBezTo>
                  <a:cubicBezTo>
                    <a:pt x="529" y="504"/>
                    <a:pt x="548" y="483"/>
                    <a:pt x="575" y="468"/>
                  </a:cubicBezTo>
                  <a:cubicBezTo>
                    <a:pt x="602" y="454"/>
                    <a:pt x="633" y="463"/>
                    <a:pt x="648" y="466"/>
                  </a:cubicBezTo>
                  <a:cubicBezTo>
                    <a:pt x="662" y="468"/>
                    <a:pt x="689" y="459"/>
                    <a:pt x="706" y="437"/>
                  </a:cubicBezTo>
                  <a:cubicBezTo>
                    <a:pt x="722" y="415"/>
                    <a:pt x="743" y="420"/>
                    <a:pt x="745" y="401"/>
                  </a:cubicBezTo>
                  <a:cubicBezTo>
                    <a:pt x="747" y="382"/>
                    <a:pt x="728" y="374"/>
                    <a:pt x="737" y="358"/>
                  </a:cubicBezTo>
                  <a:cubicBezTo>
                    <a:pt x="745" y="341"/>
                    <a:pt x="759" y="343"/>
                    <a:pt x="768" y="348"/>
                  </a:cubicBezTo>
                  <a:cubicBezTo>
                    <a:pt x="776" y="353"/>
                    <a:pt x="799" y="360"/>
                    <a:pt x="820" y="343"/>
                  </a:cubicBezTo>
                  <a:cubicBezTo>
                    <a:pt x="840" y="326"/>
                    <a:pt x="849" y="329"/>
                    <a:pt x="867" y="326"/>
                  </a:cubicBezTo>
                  <a:cubicBezTo>
                    <a:pt x="886" y="324"/>
                    <a:pt x="884" y="309"/>
                    <a:pt x="896" y="295"/>
                  </a:cubicBezTo>
                  <a:cubicBezTo>
                    <a:pt x="909" y="281"/>
                    <a:pt x="923" y="276"/>
                    <a:pt x="936" y="276"/>
                  </a:cubicBezTo>
                  <a:cubicBezTo>
                    <a:pt x="948" y="276"/>
                    <a:pt x="965" y="261"/>
                    <a:pt x="977" y="266"/>
                  </a:cubicBezTo>
                  <a:cubicBezTo>
                    <a:pt x="990" y="271"/>
                    <a:pt x="1008" y="273"/>
                    <a:pt x="1010" y="261"/>
                  </a:cubicBezTo>
                  <a:cubicBezTo>
                    <a:pt x="1012" y="249"/>
                    <a:pt x="979" y="225"/>
                    <a:pt x="969" y="2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3" name="Freeform 50">
              <a:extLst>
                <a:ext uri="{FF2B5EF4-FFF2-40B4-BE49-F238E27FC236}">
                  <a16:creationId xmlns:a16="http://schemas.microsoft.com/office/drawing/2014/main" id="{94B5FCE2-E4AE-493B-A47F-510F4975E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3241675"/>
              <a:ext cx="9525" cy="26988"/>
            </a:xfrm>
            <a:custGeom>
              <a:avLst/>
              <a:gdLst>
                <a:gd name="T0" fmla="*/ 7 w 16"/>
                <a:gd name="T1" fmla="*/ 0 h 51"/>
                <a:gd name="T2" fmla="*/ 0 w 16"/>
                <a:gd name="T3" fmla="*/ 27 h 51"/>
                <a:gd name="T4" fmla="*/ 12 w 16"/>
                <a:gd name="T5" fmla="*/ 51 h 51"/>
                <a:gd name="T6" fmla="*/ 15 w 16"/>
                <a:gd name="T7" fmla="*/ 7 h 51"/>
                <a:gd name="T8" fmla="*/ 16 w 16"/>
                <a:gd name="T9" fmla="*/ 0 h 51"/>
                <a:gd name="T10" fmla="*/ 7 w 1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1">
                  <a:moveTo>
                    <a:pt x="7" y="0"/>
                  </a:moveTo>
                  <a:cubicBezTo>
                    <a:pt x="2" y="3"/>
                    <a:pt x="0" y="24"/>
                    <a:pt x="0" y="27"/>
                  </a:cubicBezTo>
                  <a:cubicBezTo>
                    <a:pt x="0" y="30"/>
                    <a:pt x="3" y="41"/>
                    <a:pt x="12" y="51"/>
                  </a:cubicBezTo>
                  <a:cubicBezTo>
                    <a:pt x="14" y="35"/>
                    <a:pt x="14" y="13"/>
                    <a:pt x="15" y="7"/>
                  </a:cubicBezTo>
                  <a:cubicBezTo>
                    <a:pt x="16" y="6"/>
                    <a:pt x="16" y="3"/>
                    <a:pt x="16" y="0"/>
                  </a:cubicBezTo>
                  <a:cubicBezTo>
                    <a:pt x="12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" name="Freeform 51">
              <a:extLst>
                <a:ext uri="{FF2B5EF4-FFF2-40B4-BE49-F238E27FC236}">
                  <a16:creationId xmlns:a16="http://schemas.microsoft.com/office/drawing/2014/main" id="{2E4C8901-C881-4B54-9DF8-75A42FD3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876" y="3224213"/>
              <a:ext cx="26988" cy="84138"/>
            </a:xfrm>
            <a:custGeom>
              <a:avLst/>
              <a:gdLst>
                <a:gd name="T0" fmla="*/ 22 w 47"/>
                <a:gd name="T1" fmla="*/ 154 h 156"/>
                <a:gd name="T2" fmla="*/ 25 w 47"/>
                <a:gd name="T3" fmla="*/ 156 h 156"/>
                <a:gd name="T4" fmla="*/ 36 w 47"/>
                <a:gd name="T5" fmla="*/ 102 h 156"/>
                <a:gd name="T6" fmla="*/ 40 w 47"/>
                <a:gd name="T7" fmla="*/ 84 h 156"/>
                <a:gd name="T8" fmla="*/ 28 w 47"/>
                <a:gd name="T9" fmla="*/ 60 h 156"/>
                <a:gd name="T10" fmla="*/ 35 w 47"/>
                <a:gd name="T11" fmla="*/ 33 h 156"/>
                <a:gd name="T12" fmla="*/ 44 w 47"/>
                <a:gd name="T13" fmla="*/ 33 h 156"/>
                <a:gd name="T14" fmla="*/ 47 w 47"/>
                <a:gd name="T15" fmla="*/ 8 h 156"/>
                <a:gd name="T16" fmla="*/ 31 w 47"/>
                <a:gd name="T17" fmla="*/ 0 h 156"/>
                <a:gd name="T18" fmla="*/ 26 w 47"/>
                <a:gd name="T19" fmla="*/ 18 h 156"/>
                <a:gd name="T20" fmla="*/ 0 w 47"/>
                <a:gd name="T21" fmla="*/ 84 h 156"/>
                <a:gd name="T22" fmla="*/ 23 w 47"/>
                <a:gd name="T23" fmla="*/ 150 h 156"/>
                <a:gd name="T24" fmla="*/ 22 w 47"/>
                <a:gd name="T25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6">
                  <a:moveTo>
                    <a:pt x="22" y="154"/>
                  </a:moveTo>
                  <a:cubicBezTo>
                    <a:pt x="23" y="155"/>
                    <a:pt x="24" y="156"/>
                    <a:pt x="25" y="156"/>
                  </a:cubicBezTo>
                  <a:cubicBezTo>
                    <a:pt x="28" y="134"/>
                    <a:pt x="32" y="108"/>
                    <a:pt x="36" y="102"/>
                  </a:cubicBezTo>
                  <a:cubicBezTo>
                    <a:pt x="38" y="99"/>
                    <a:pt x="39" y="92"/>
                    <a:pt x="40" y="84"/>
                  </a:cubicBezTo>
                  <a:cubicBezTo>
                    <a:pt x="31" y="74"/>
                    <a:pt x="28" y="63"/>
                    <a:pt x="28" y="60"/>
                  </a:cubicBezTo>
                  <a:cubicBezTo>
                    <a:pt x="28" y="57"/>
                    <a:pt x="30" y="36"/>
                    <a:pt x="35" y="33"/>
                  </a:cubicBezTo>
                  <a:cubicBezTo>
                    <a:pt x="36" y="33"/>
                    <a:pt x="40" y="33"/>
                    <a:pt x="44" y="33"/>
                  </a:cubicBezTo>
                  <a:cubicBezTo>
                    <a:pt x="45" y="26"/>
                    <a:pt x="46" y="17"/>
                    <a:pt x="47" y="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6"/>
                    <a:pt x="27" y="12"/>
                    <a:pt x="26" y="18"/>
                  </a:cubicBezTo>
                  <a:cubicBezTo>
                    <a:pt x="23" y="38"/>
                    <a:pt x="8" y="71"/>
                    <a:pt x="0" y="84"/>
                  </a:cubicBezTo>
                  <a:cubicBezTo>
                    <a:pt x="23" y="150"/>
                    <a:pt x="23" y="150"/>
                    <a:pt x="23" y="150"/>
                  </a:cubicBezTo>
                  <a:lnTo>
                    <a:pt x="22" y="154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5" name="Freeform 52">
              <a:extLst>
                <a:ext uri="{FF2B5EF4-FFF2-40B4-BE49-F238E27FC236}">
                  <a16:creationId xmlns:a16="http://schemas.microsoft.com/office/drawing/2014/main" id="{65E4A5F4-43EC-4296-8CA7-ED330D73A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3222625"/>
              <a:ext cx="74613" cy="95250"/>
            </a:xfrm>
            <a:custGeom>
              <a:avLst/>
              <a:gdLst>
                <a:gd name="T0" fmla="*/ 126 w 136"/>
                <a:gd name="T1" fmla="*/ 0 h 174"/>
                <a:gd name="T2" fmla="*/ 85 w 136"/>
                <a:gd name="T3" fmla="*/ 22 h 174"/>
                <a:gd name="T4" fmla="*/ 54 w 136"/>
                <a:gd name="T5" fmla="*/ 42 h 174"/>
                <a:gd name="T6" fmla="*/ 25 w 136"/>
                <a:gd name="T7" fmla="*/ 24 h 174"/>
                <a:gd name="T8" fmla="*/ 23 w 136"/>
                <a:gd name="T9" fmla="*/ 11 h 174"/>
                <a:gd name="T10" fmla="*/ 22 w 136"/>
                <a:gd name="T11" fmla="*/ 10 h 174"/>
                <a:gd name="T12" fmla="*/ 18 w 136"/>
                <a:gd name="T13" fmla="*/ 42 h 174"/>
                <a:gd name="T14" fmla="*/ 11 w 136"/>
                <a:gd name="T15" fmla="*/ 104 h 174"/>
                <a:gd name="T16" fmla="*/ 0 w 136"/>
                <a:gd name="T17" fmla="*/ 158 h 174"/>
                <a:gd name="T18" fmla="*/ 29 w 136"/>
                <a:gd name="T19" fmla="*/ 173 h 174"/>
                <a:gd name="T20" fmla="*/ 54 w 136"/>
                <a:gd name="T21" fmla="*/ 151 h 174"/>
                <a:gd name="T22" fmla="*/ 75 w 136"/>
                <a:gd name="T23" fmla="*/ 140 h 174"/>
                <a:gd name="T24" fmla="*/ 94 w 136"/>
                <a:gd name="T25" fmla="*/ 123 h 174"/>
                <a:gd name="T26" fmla="*/ 70 w 136"/>
                <a:gd name="T27" fmla="*/ 90 h 174"/>
                <a:gd name="T28" fmla="*/ 101 w 136"/>
                <a:gd name="T29" fmla="*/ 67 h 174"/>
                <a:gd name="T30" fmla="*/ 135 w 136"/>
                <a:gd name="T31" fmla="*/ 55 h 174"/>
                <a:gd name="T32" fmla="*/ 136 w 136"/>
                <a:gd name="T33" fmla="*/ 55 h 174"/>
                <a:gd name="T34" fmla="*/ 129 w 136"/>
                <a:gd name="T35" fmla="*/ 18 h 174"/>
                <a:gd name="T36" fmla="*/ 126 w 136"/>
                <a:gd name="T3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6" h="174">
                  <a:moveTo>
                    <a:pt x="126" y="0"/>
                  </a:moveTo>
                  <a:cubicBezTo>
                    <a:pt x="106" y="12"/>
                    <a:pt x="88" y="22"/>
                    <a:pt x="85" y="22"/>
                  </a:cubicBezTo>
                  <a:cubicBezTo>
                    <a:pt x="76" y="24"/>
                    <a:pt x="54" y="42"/>
                    <a:pt x="54" y="4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23"/>
                    <a:pt x="19" y="38"/>
                    <a:pt x="18" y="42"/>
                  </a:cubicBezTo>
                  <a:cubicBezTo>
                    <a:pt x="16" y="51"/>
                    <a:pt x="16" y="95"/>
                    <a:pt x="11" y="104"/>
                  </a:cubicBezTo>
                  <a:cubicBezTo>
                    <a:pt x="7" y="110"/>
                    <a:pt x="3" y="136"/>
                    <a:pt x="0" y="158"/>
                  </a:cubicBezTo>
                  <a:cubicBezTo>
                    <a:pt x="11" y="165"/>
                    <a:pt x="23" y="172"/>
                    <a:pt x="29" y="173"/>
                  </a:cubicBezTo>
                  <a:cubicBezTo>
                    <a:pt x="41" y="174"/>
                    <a:pt x="54" y="159"/>
                    <a:pt x="54" y="151"/>
                  </a:cubicBezTo>
                  <a:cubicBezTo>
                    <a:pt x="54" y="142"/>
                    <a:pt x="65" y="140"/>
                    <a:pt x="75" y="140"/>
                  </a:cubicBezTo>
                  <a:cubicBezTo>
                    <a:pt x="85" y="140"/>
                    <a:pt x="86" y="127"/>
                    <a:pt x="94" y="123"/>
                  </a:cubicBezTo>
                  <a:cubicBezTo>
                    <a:pt x="101" y="118"/>
                    <a:pt x="77" y="93"/>
                    <a:pt x="70" y="90"/>
                  </a:cubicBezTo>
                  <a:cubicBezTo>
                    <a:pt x="62" y="87"/>
                    <a:pt x="76" y="68"/>
                    <a:pt x="101" y="67"/>
                  </a:cubicBezTo>
                  <a:cubicBezTo>
                    <a:pt x="127" y="65"/>
                    <a:pt x="121" y="55"/>
                    <a:pt x="135" y="55"/>
                  </a:cubicBezTo>
                  <a:cubicBezTo>
                    <a:pt x="135" y="55"/>
                    <a:pt x="136" y="55"/>
                    <a:pt x="136" y="55"/>
                  </a:cubicBezTo>
                  <a:cubicBezTo>
                    <a:pt x="134" y="42"/>
                    <a:pt x="131" y="26"/>
                    <a:pt x="129" y="18"/>
                  </a:cubicBezTo>
                  <a:cubicBezTo>
                    <a:pt x="128" y="13"/>
                    <a:pt x="127" y="7"/>
                    <a:pt x="126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6" name="Freeform 53">
              <a:extLst>
                <a:ext uri="{FF2B5EF4-FFF2-40B4-BE49-F238E27FC236}">
                  <a16:creationId xmlns:a16="http://schemas.microsoft.com/office/drawing/2014/main" id="{049B5256-29F1-4E06-BBDA-21F4F5C18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2" y="2990850"/>
              <a:ext cx="192088" cy="96838"/>
            </a:xfrm>
            <a:custGeom>
              <a:avLst/>
              <a:gdLst>
                <a:gd name="T0" fmla="*/ 325 w 352"/>
                <a:gd name="T1" fmla="*/ 34 h 178"/>
                <a:gd name="T2" fmla="*/ 295 w 352"/>
                <a:gd name="T3" fmla="*/ 25 h 178"/>
                <a:gd name="T4" fmla="*/ 212 w 352"/>
                <a:gd name="T5" fmla="*/ 19 h 178"/>
                <a:gd name="T6" fmla="*/ 169 w 352"/>
                <a:gd name="T7" fmla="*/ 5 h 178"/>
                <a:gd name="T8" fmla="*/ 136 w 352"/>
                <a:gd name="T9" fmla="*/ 20 h 178"/>
                <a:gd name="T10" fmla="*/ 107 w 352"/>
                <a:gd name="T11" fmla="*/ 26 h 178"/>
                <a:gd name="T12" fmla="*/ 64 w 352"/>
                <a:gd name="T13" fmla="*/ 27 h 178"/>
                <a:gd name="T14" fmla="*/ 44 w 352"/>
                <a:gd name="T15" fmla="*/ 52 h 178"/>
                <a:gd name="T16" fmla="*/ 34 w 352"/>
                <a:gd name="T17" fmla="*/ 73 h 178"/>
                <a:gd name="T18" fmla="*/ 46 w 352"/>
                <a:gd name="T19" fmla="*/ 85 h 178"/>
                <a:gd name="T20" fmla="*/ 71 w 352"/>
                <a:gd name="T21" fmla="*/ 84 h 178"/>
                <a:gd name="T22" fmla="*/ 116 w 352"/>
                <a:gd name="T23" fmla="*/ 107 h 178"/>
                <a:gd name="T24" fmla="*/ 102 w 352"/>
                <a:gd name="T25" fmla="*/ 127 h 178"/>
                <a:gd name="T26" fmla="*/ 71 w 352"/>
                <a:gd name="T27" fmla="*/ 132 h 178"/>
                <a:gd name="T28" fmla="*/ 24 w 352"/>
                <a:gd name="T29" fmla="*/ 140 h 178"/>
                <a:gd name="T30" fmla="*/ 1 w 352"/>
                <a:gd name="T31" fmla="*/ 162 h 178"/>
                <a:gd name="T32" fmla="*/ 47 w 352"/>
                <a:gd name="T33" fmla="*/ 166 h 178"/>
                <a:gd name="T34" fmla="*/ 76 w 352"/>
                <a:gd name="T35" fmla="*/ 168 h 178"/>
                <a:gd name="T36" fmla="*/ 103 w 352"/>
                <a:gd name="T37" fmla="*/ 174 h 178"/>
                <a:gd name="T38" fmla="*/ 145 w 352"/>
                <a:gd name="T39" fmla="*/ 171 h 178"/>
                <a:gd name="T40" fmla="*/ 150 w 352"/>
                <a:gd name="T41" fmla="*/ 152 h 178"/>
                <a:gd name="T42" fmla="*/ 165 w 352"/>
                <a:gd name="T43" fmla="*/ 142 h 178"/>
                <a:gd name="T44" fmla="*/ 182 w 352"/>
                <a:gd name="T45" fmla="*/ 129 h 178"/>
                <a:gd name="T46" fmla="*/ 202 w 352"/>
                <a:gd name="T47" fmla="*/ 122 h 178"/>
                <a:gd name="T48" fmla="*/ 222 w 352"/>
                <a:gd name="T49" fmla="*/ 129 h 178"/>
                <a:gd name="T50" fmla="*/ 241 w 352"/>
                <a:gd name="T51" fmla="*/ 114 h 178"/>
                <a:gd name="T52" fmla="*/ 270 w 352"/>
                <a:gd name="T53" fmla="*/ 104 h 178"/>
                <a:gd name="T54" fmla="*/ 296 w 352"/>
                <a:gd name="T55" fmla="*/ 88 h 178"/>
                <a:gd name="T56" fmla="*/ 321 w 352"/>
                <a:gd name="T57" fmla="*/ 71 h 178"/>
                <a:gd name="T58" fmla="*/ 349 w 352"/>
                <a:gd name="T59" fmla="*/ 55 h 178"/>
                <a:gd name="T60" fmla="*/ 352 w 352"/>
                <a:gd name="T61" fmla="*/ 47 h 178"/>
                <a:gd name="T62" fmla="*/ 325 w 352"/>
                <a:gd name="T63" fmla="*/ 3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2" h="178">
                  <a:moveTo>
                    <a:pt x="325" y="34"/>
                  </a:moveTo>
                  <a:cubicBezTo>
                    <a:pt x="313" y="18"/>
                    <a:pt x="309" y="29"/>
                    <a:pt x="295" y="25"/>
                  </a:cubicBezTo>
                  <a:cubicBezTo>
                    <a:pt x="281" y="20"/>
                    <a:pt x="224" y="14"/>
                    <a:pt x="212" y="19"/>
                  </a:cubicBezTo>
                  <a:cubicBezTo>
                    <a:pt x="201" y="25"/>
                    <a:pt x="177" y="9"/>
                    <a:pt x="169" y="5"/>
                  </a:cubicBezTo>
                  <a:cubicBezTo>
                    <a:pt x="162" y="0"/>
                    <a:pt x="137" y="5"/>
                    <a:pt x="136" y="20"/>
                  </a:cubicBezTo>
                  <a:cubicBezTo>
                    <a:pt x="135" y="36"/>
                    <a:pt x="125" y="36"/>
                    <a:pt x="107" y="26"/>
                  </a:cubicBezTo>
                  <a:cubicBezTo>
                    <a:pt x="90" y="16"/>
                    <a:pt x="65" y="16"/>
                    <a:pt x="64" y="27"/>
                  </a:cubicBezTo>
                  <a:cubicBezTo>
                    <a:pt x="63" y="38"/>
                    <a:pt x="50" y="49"/>
                    <a:pt x="44" y="52"/>
                  </a:cubicBezTo>
                  <a:cubicBezTo>
                    <a:pt x="41" y="53"/>
                    <a:pt x="38" y="62"/>
                    <a:pt x="34" y="73"/>
                  </a:cubicBezTo>
                  <a:cubicBezTo>
                    <a:pt x="39" y="75"/>
                    <a:pt x="42" y="80"/>
                    <a:pt x="46" y="85"/>
                  </a:cubicBezTo>
                  <a:cubicBezTo>
                    <a:pt x="52" y="94"/>
                    <a:pt x="69" y="93"/>
                    <a:pt x="71" y="84"/>
                  </a:cubicBezTo>
                  <a:cubicBezTo>
                    <a:pt x="74" y="75"/>
                    <a:pt x="101" y="93"/>
                    <a:pt x="116" y="107"/>
                  </a:cubicBezTo>
                  <a:cubicBezTo>
                    <a:pt x="131" y="122"/>
                    <a:pt x="108" y="112"/>
                    <a:pt x="102" y="127"/>
                  </a:cubicBezTo>
                  <a:cubicBezTo>
                    <a:pt x="95" y="141"/>
                    <a:pt x="76" y="127"/>
                    <a:pt x="71" y="132"/>
                  </a:cubicBezTo>
                  <a:cubicBezTo>
                    <a:pt x="66" y="138"/>
                    <a:pt x="33" y="141"/>
                    <a:pt x="24" y="140"/>
                  </a:cubicBezTo>
                  <a:cubicBezTo>
                    <a:pt x="15" y="138"/>
                    <a:pt x="0" y="155"/>
                    <a:pt x="1" y="162"/>
                  </a:cubicBezTo>
                  <a:cubicBezTo>
                    <a:pt x="3" y="169"/>
                    <a:pt x="36" y="158"/>
                    <a:pt x="47" y="166"/>
                  </a:cubicBezTo>
                  <a:cubicBezTo>
                    <a:pt x="59" y="175"/>
                    <a:pt x="70" y="158"/>
                    <a:pt x="76" y="168"/>
                  </a:cubicBezTo>
                  <a:cubicBezTo>
                    <a:pt x="83" y="178"/>
                    <a:pt x="97" y="171"/>
                    <a:pt x="103" y="174"/>
                  </a:cubicBezTo>
                  <a:cubicBezTo>
                    <a:pt x="109" y="177"/>
                    <a:pt x="145" y="171"/>
                    <a:pt x="145" y="171"/>
                  </a:cubicBezTo>
                  <a:cubicBezTo>
                    <a:pt x="149" y="166"/>
                    <a:pt x="150" y="158"/>
                    <a:pt x="150" y="152"/>
                  </a:cubicBezTo>
                  <a:cubicBezTo>
                    <a:pt x="150" y="142"/>
                    <a:pt x="157" y="145"/>
                    <a:pt x="165" y="142"/>
                  </a:cubicBezTo>
                  <a:cubicBezTo>
                    <a:pt x="172" y="140"/>
                    <a:pt x="177" y="129"/>
                    <a:pt x="182" y="129"/>
                  </a:cubicBezTo>
                  <a:cubicBezTo>
                    <a:pt x="188" y="129"/>
                    <a:pt x="196" y="119"/>
                    <a:pt x="202" y="122"/>
                  </a:cubicBezTo>
                  <a:cubicBezTo>
                    <a:pt x="207" y="124"/>
                    <a:pt x="215" y="136"/>
                    <a:pt x="222" y="129"/>
                  </a:cubicBezTo>
                  <a:cubicBezTo>
                    <a:pt x="229" y="123"/>
                    <a:pt x="231" y="128"/>
                    <a:pt x="241" y="114"/>
                  </a:cubicBezTo>
                  <a:cubicBezTo>
                    <a:pt x="251" y="100"/>
                    <a:pt x="257" y="103"/>
                    <a:pt x="270" y="104"/>
                  </a:cubicBezTo>
                  <a:cubicBezTo>
                    <a:pt x="285" y="106"/>
                    <a:pt x="292" y="98"/>
                    <a:pt x="296" y="88"/>
                  </a:cubicBezTo>
                  <a:cubicBezTo>
                    <a:pt x="300" y="78"/>
                    <a:pt x="313" y="78"/>
                    <a:pt x="321" y="71"/>
                  </a:cubicBezTo>
                  <a:cubicBezTo>
                    <a:pt x="329" y="65"/>
                    <a:pt x="344" y="57"/>
                    <a:pt x="349" y="55"/>
                  </a:cubicBezTo>
                  <a:cubicBezTo>
                    <a:pt x="352" y="53"/>
                    <a:pt x="352" y="51"/>
                    <a:pt x="352" y="47"/>
                  </a:cubicBezTo>
                  <a:cubicBezTo>
                    <a:pt x="341" y="36"/>
                    <a:pt x="336" y="48"/>
                    <a:pt x="325" y="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7" name="Freeform 54">
              <a:extLst>
                <a:ext uri="{FF2B5EF4-FFF2-40B4-BE49-F238E27FC236}">
                  <a16:creationId xmlns:a16="http://schemas.microsoft.com/office/drawing/2014/main" id="{48D9AE54-513C-4A51-A355-D7B024853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2" y="3167062"/>
              <a:ext cx="42863" cy="44450"/>
            </a:xfrm>
            <a:custGeom>
              <a:avLst/>
              <a:gdLst>
                <a:gd name="T0" fmla="*/ 37 w 77"/>
                <a:gd name="T1" fmla="*/ 1 h 83"/>
                <a:gd name="T2" fmla="*/ 0 w 77"/>
                <a:gd name="T3" fmla="*/ 25 h 83"/>
                <a:gd name="T4" fmla="*/ 6 w 77"/>
                <a:gd name="T5" fmla="*/ 36 h 83"/>
                <a:gd name="T6" fmla="*/ 25 w 77"/>
                <a:gd name="T7" fmla="*/ 61 h 83"/>
                <a:gd name="T8" fmla="*/ 28 w 77"/>
                <a:gd name="T9" fmla="*/ 83 h 83"/>
                <a:gd name="T10" fmla="*/ 42 w 77"/>
                <a:gd name="T11" fmla="*/ 81 h 83"/>
                <a:gd name="T12" fmla="*/ 74 w 77"/>
                <a:gd name="T13" fmla="*/ 37 h 83"/>
                <a:gd name="T14" fmla="*/ 37 w 77"/>
                <a:gd name="T15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83">
                  <a:moveTo>
                    <a:pt x="37" y="1"/>
                  </a:moveTo>
                  <a:cubicBezTo>
                    <a:pt x="25" y="0"/>
                    <a:pt x="4" y="14"/>
                    <a:pt x="0" y="25"/>
                  </a:cubicBezTo>
                  <a:cubicBezTo>
                    <a:pt x="3" y="28"/>
                    <a:pt x="5" y="32"/>
                    <a:pt x="6" y="36"/>
                  </a:cubicBezTo>
                  <a:cubicBezTo>
                    <a:pt x="8" y="46"/>
                    <a:pt x="16" y="55"/>
                    <a:pt x="25" y="61"/>
                  </a:cubicBezTo>
                  <a:cubicBezTo>
                    <a:pt x="30" y="65"/>
                    <a:pt x="30" y="74"/>
                    <a:pt x="28" y="83"/>
                  </a:cubicBezTo>
                  <a:cubicBezTo>
                    <a:pt x="33" y="83"/>
                    <a:pt x="38" y="82"/>
                    <a:pt x="42" y="81"/>
                  </a:cubicBezTo>
                  <a:cubicBezTo>
                    <a:pt x="51" y="79"/>
                    <a:pt x="71" y="46"/>
                    <a:pt x="74" y="37"/>
                  </a:cubicBezTo>
                  <a:cubicBezTo>
                    <a:pt x="77" y="28"/>
                    <a:pt x="49" y="2"/>
                    <a:pt x="37" y="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8" name="Freeform 55">
              <a:extLst>
                <a:ext uri="{FF2B5EF4-FFF2-40B4-BE49-F238E27FC236}">
                  <a16:creationId xmlns:a16="http://schemas.microsoft.com/office/drawing/2014/main" id="{BDDC26A3-000A-4907-8524-67197914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328" y="2998787"/>
              <a:ext cx="120650" cy="131763"/>
            </a:xfrm>
            <a:custGeom>
              <a:avLst/>
              <a:gdLst>
                <a:gd name="T0" fmla="*/ 119 w 221"/>
                <a:gd name="T1" fmla="*/ 182 h 244"/>
                <a:gd name="T2" fmla="*/ 109 w 221"/>
                <a:gd name="T3" fmla="*/ 172 h 244"/>
                <a:gd name="T4" fmla="*/ 118 w 221"/>
                <a:gd name="T5" fmla="*/ 139 h 244"/>
                <a:gd name="T6" fmla="*/ 129 w 221"/>
                <a:gd name="T7" fmla="*/ 133 h 244"/>
                <a:gd name="T8" fmla="*/ 160 w 221"/>
                <a:gd name="T9" fmla="*/ 89 h 244"/>
                <a:gd name="T10" fmla="*/ 181 w 221"/>
                <a:gd name="T11" fmla="*/ 78 h 244"/>
                <a:gd name="T12" fmla="*/ 186 w 221"/>
                <a:gd name="T13" fmla="*/ 54 h 244"/>
                <a:gd name="T14" fmla="*/ 221 w 221"/>
                <a:gd name="T15" fmla="*/ 13 h 244"/>
                <a:gd name="T16" fmla="*/ 213 w 221"/>
                <a:gd name="T17" fmla="*/ 12 h 244"/>
                <a:gd name="T18" fmla="*/ 186 w 221"/>
                <a:gd name="T19" fmla="*/ 0 h 244"/>
                <a:gd name="T20" fmla="*/ 167 w 221"/>
                <a:gd name="T21" fmla="*/ 29 h 244"/>
                <a:gd name="T22" fmla="*/ 144 w 221"/>
                <a:gd name="T23" fmla="*/ 48 h 244"/>
                <a:gd name="T24" fmla="*/ 132 w 221"/>
                <a:gd name="T25" fmla="*/ 62 h 244"/>
                <a:gd name="T26" fmla="*/ 111 w 221"/>
                <a:gd name="T27" fmla="*/ 70 h 244"/>
                <a:gd name="T28" fmla="*/ 90 w 221"/>
                <a:gd name="T29" fmla="*/ 60 h 244"/>
                <a:gd name="T30" fmla="*/ 70 w 221"/>
                <a:gd name="T31" fmla="*/ 86 h 244"/>
                <a:gd name="T32" fmla="*/ 9 w 221"/>
                <a:gd name="T33" fmla="*/ 125 h 244"/>
                <a:gd name="T34" fmla="*/ 0 w 221"/>
                <a:gd name="T35" fmla="*/ 141 h 244"/>
                <a:gd name="T36" fmla="*/ 37 w 221"/>
                <a:gd name="T37" fmla="*/ 162 h 244"/>
                <a:gd name="T38" fmla="*/ 18 w 221"/>
                <a:gd name="T39" fmla="*/ 203 h 244"/>
                <a:gd name="T40" fmla="*/ 24 w 221"/>
                <a:gd name="T41" fmla="*/ 225 h 244"/>
                <a:gd name="T42" fmla="*/ 40 w 221"/>
                <a:gd name="T43" fmla="*/ 235 h 244"/>
                <a:gd name="T44" fmla="*/ 65 w 221"/>
                <a:gd name="T45" fmla="*/ 229 h 244"/>
                <a:gd name="T46" fmla="*/ 72 w 221"/>
                <a:gd name="T47" fmla="*/ 234 h 244"/>
                <a:gd name="T48" fmla="*/ 91 w 221"/>
                <a:gd name="T49" fmla="*/ 218 h 244"/>
                <a:gd name="T50" fmla="*/ 121 w 221"/>
                <a:gd name="T51" fmla="*/ 210 h 244"/>
                <a:gd name="T52" fmla="*/ 127 w 221"/>
                <a:gd name="T53" fmla="*/ 210 h 244"/>
                <a:gd name="T54" fmla="*/ 119 w 221"/>
                <a:gd name="T55" fmla="*/ 18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1" h="244">
                  <a:moveTo>
                    <a:pt x="119" y="182"/>
                  </a:moveTo>
                  <a:cubicBezTo>
                    <a:pt x="115" y="177"/>
                    <a:pt x="111" y="173"/>
                    <a:pt x="109" y="172"/>
                  </a:cubicBezTo>
                  <a:cubicBezTo>
                    <a:pt x="98" y="164"/>
                    <a:pt x="105" y="143"/>
                    <a:pt x="118" y="139"/>
                  </a:cubicBezTo>
                  <a:cubicBezTo>
                    <a:pt x="121" y="138"/>
                    <a:pt x="124" y="136"/>
                    <a:pt x="129" y="133"/>
                  </a:cubicBezTo>
                  <a:cubicBezTo>
                    <a:pt x="136" y="117"/>
                    <a:pt x="148" y="102"/>
                    <a:pt x="160" y="89"/>
                  </a:cubicBezTo>
                  <a:cubicBezTo>
                    <a:pt x="166" y="82"/>
                    <a:pt x="174" y="79"/>
                    <a:pt x="181" y="78"/>
                  </a:cubicBezTo>
                  <a:cubicBezTo>
                    <a:pt x="181" y="70"/>
                    <a:pt x="182" y="62"/>
                    <a:pt x="186" y="54"/>
                  </a:cubicBezTo>
                  <a:cubicBezTo>
                    <a:pt x="190" y="45"/>
                    <a:pt x="206" y="28"/>
                    <a:pt x="221" y="13"/>
                  </a:cubicBezTo>
                  <a:cubicBezTo>
                    <a:pt x="218" y="12"/>
                    <a:pt x="215" y="11"/>
                    <a:pt x="213" y="12"/>
                  </a:cubicBezTo>
                  <a:cubicBezTo>
                    <a:pt x="200" y="17"/>
                    <a:pt x="196" y="0"/>
                    <a:pt x="186" y="0"/>
                  </a:cubicBezTo>
                  <a:cubicBezTo>
                    <a:pt x="175" y="0"/>
                    <a:pt x="177" y="29"/>
                    <a:pt x="167" y="29"/>
                  </a:cubicBezTo>
                  <a:cubicBezTo>
                    <a:pt x="157" y="29"/>
                    <a:pt x="159" y="46"/>
                    <a:pt x="144" y="48"/>
                  </a:cubicBezTo>
                  <a:cubicBezTo>
                    <a:pt x="130" y="50"/>
                    <a:pt x="126" y="50"/>
                    <a:pt x="132" y="62"/>
                  </a:cubicBezTo>
                  <a:cubicBezTo>
                    <a:pt x="138" y="74"/>
                    <a:pt x="123" y="70"/>
                    <a:pt x="111" y="70"/>
                  </a:cubicBezTo>
                  <a:cubicBezTo>
                    <a:pt x="99" y="70"/>
                    <a:pt x="99" y="60"/>
                    <a:pt x="90" y="60"/>
                  </a:cubicBezTo>
                  <a:cubicBezTo>
                    <a:pt x="82" y="60"/>
                    <a:pt x="76" y="77"/>
                    <a:pt x="70" y="86"/>
                  </a:cubicBezTo>
                  <a:cubicBezTo>
                    <a:pt x="63" y="96"/>
                    <a:pt x="22" y="118"/>
                    <a:pt x="9" y="125"/>
                  </a:cubicBezTo>
                  <a:cubicBezTo>
                    <a:pt x="6" y="127"/>
                    <a:pt x="3" y="133"/>
                    <a:pt x="0" y="141"/>
                  </a:cubicBezTo>
                  <a:cubicBezTo>
                    <a:pt x="15" y="143"/>
                    <a:pt x="31" y="153"/>
                    <a:pt x="37" y="162"/>
                  </a:cubicBezTo>
                  <a:cubicBezTo>
                    <a:pt x="46" y="176"/>
                    <a:pt x="27" y="191"/>
                    <a:pt x="18" y="203"/>
                  </a:cubicBezTo>
                  <a:cubicBezTo>
                    <a:pt x="10" y="215"/>
                    <a:pt x="23" y="215"/>
                    <a:pt x="24" y="225"/>
                  </a:cubicBezTo>
                  <a:cubicBezTo>
                    <a:pt x="24" y="235"/>
                    <a:pt x="36" y="244"/>
                    <a:pt x="40" y="235"/>
                  </a:cubicBezTo>
                  <a:cubicBezTo>
                    <a:pt x="44" y="226"/>
                    <a:pt x="51" y="229"/>
                    <a:pt x="65" y="229"/>
                  </a:cubicBezTo>
                  <a:cubicBezTo>
                    <a:pt x="69" y="229"/>
                    <a:pt x="71" y="231"/>
                    <a:pt x="72" y="234"/>
                  </a:cubicBezTo>
                  <a:cubicBezTo>
                    <a:pt x="80" y="227"/>
                    <a:pt x="88" y="221"/>
                    <a:pt x="91" y="218"/>
                  </a:cubicBezTo>
                  <a:cubicBezTo>
                    <a:pt x="96" y="212"/>
                    <a:pt x="109" y="210"/>
                    <a:pt x="121" y="210"/>
                  </a:cubicBezTo>
                  <a:cubicBezTo>
                    <a:pt x="123" y="210"/>
                    <a:pt x="125" y="210"/>
                    <a:pt x="127" y="210"/>
                  </a:cubicBezTo>
                  <a:cubicBezTo>
                    <a:pt x="123" y="201"/>
                    <a:pt x="120" y="192"/>
                    <a:pt x="119" y="18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" name="Freeform 56">
              <a:extLst>
                <a:ext uri="{FF2B5EF4-FFF2-40B4-BE49-F238E27FC236}">
                  <a16:creationId xmlns:a16="http://schemas.microsoft.com/office/drawing/2014/main" id="{99E22C81-46C6-46A1-9CCE-8910E8046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4" y="3295650"/>
              <a:ext cx="134938" cy="88900"/>
            </a:xfrm>
            <a:custGeom>
              <a:avLst/>
              <a:gdLst>
                <a:gd name="T0" fmla="*/ 242 w 247"/>
                <a:gd name="T1" fmla="*/ 105 h 165"/>
                <a:gd name="T2" fmla="*/ 235 w 247"/>
                <a:gd name="T3" fmla="*/ 105 h 165"/>
                <a:gd name="T4" fmla="*/ 193 w 247"/>
                <a:gd name="T5" fmla="*/ 96 h 165"/>
                <a:gd name="T6" fmla="*/ 131 w 247"/>
                <a:gd name="T7" fmla="*/ 67 h 165"/>
                <a:gd name="T8" fmla="*/ 65 w 247"/>
                <a:gd name="T9" fmla="*/ 11 h 165"/>
                <a:gd name="T10" fmla="*/ 39 w 247"/>
                <a:gd name="T11" fmla="*/ 5 h 165"/>
                <a:gd name="T12" fmla="*/ 20 w 247"/>
                <a:gd name="T13" fmla="*/ 12 h 165"/>
                <a:gd name="T14" fmla="*/ 5 w 247"/>
                <a:gd name="T15" fmla="*/ 34 h 165"/>
                <a:gd name="T16" fmla="*/ 0 w 247"/>
                <a:gd name="T17" fmla="*/ 62 h 165"/>
                <a:gd name="T18" fmla="*/ 17 w 247"/>
                <a:gd name="T19" fmla="*/ 77 h 165"/>
                <a:gd name="T20" fmla="*/ 42 w 247"/>
                <a:gd name="T21" fmla="*/ 91 h 165"/>
                <a:gd name="T22" fmla="*/ 66 w 247"/>
                <a:gd name="T23" fmla="*/ 106 h 165"/>
                <a:gd name="T24" fmla="*/ 93 w 247"/>
                <a:gd name="T25" fmla="*/ 124 h 165"/>
                <a:gd name="T26" fmla="*/ 123 w 247"/>
                <a:gd name="T27" fmla="*/ 118 h 165"/>
                <a:gd name="T28" fmla="*/ 141 w 247"/>
                <a:gd name="T29" fmla="*/ 138 h 165"/>
                <a:gd name="T30" fmla="*/ 183 w 247"/>
                <a:gd name="T31" fmla="*/ 158 h 165"/>
                <a:gd name="T32" fmla="*/ 239 w 247"/>
                <a:gd name="T33" fmla="*/ 152 h 165"/>
                <a:gd name="T34" fmla="*/ 240 w 247"/>
                <a:gd name="T35" fmla="*/ 113 h 165"/>
                <a:gd name="T36" fmla="*/ 242 w 247"/>
                <a:gd name="T37" fmla="*/ 10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7" h="165">
                  <a:moveTo>
                    <a:pt x="242" y="105"/>
                  </a:moveTo>
                  <a:cubicBezTo>
                    <a:pt x="240" y="105"/>
                    <a:pt x="238" y="105"/>
                    <a:pt x="235" y="105"/>
                  </a:cubicBezTo>
                  <a:cubicBezTo>
                    <a:pt x="216" y="106"/>
                    <a:pt x="205" y="95"/>
                    <a:pt x="193" y="96"/>
                  </a:cubicBezTo>
                  <a:cubicBezTo>
                    <a:pt x="181" y="96"/>
                    <a:pt x="146" y="81"/>
                    <a:pt x="131" y="67"/>
                  </a:cubicBezTo>
                  <a:cubicBezTo>
                    <a:pt x="116" y="53"/>
                    <a:pt x="75" y="23"/>
                    <a:pt x="65" y="11"/>
                  </a:cubicBezTo>
                  <a:cubicBezTo>
                    <a:pt x="55" y="0"/>
                    <a:pt x="41" y="0"/>
                    <a:pt x="39" y="5"/>
                  </a:cubicBezTo>
                  <a:cubicBezTo>
                    <a:pt x="38" y="11"/>
                    <a:pt x="31" y="11"/>
                    <a:pt x="20" y="12"/>
                  </a:cubicBezTo>
                  <a:cubicBezTo>
                    <a:pt x="17" y="18"/>
                    <a:pt x="5" y="26"/>
                    <a:pt x="5" y="34"/>
                  </a:cubicBezTo>
                  <a:cubicBezTo>
                    <a:pt x="5" y="43"/>
                    <a:pt x="0" y="54"/>
                    <a:pt x="0" y="62"/>
                  </a:cubicBezTo>
                  <a:cubicBezTo>
                    <a:pt x="0" y="69"/>
                    <a:pt x="13" y="71"/>
                    <a:pt x="17" y="77"/>
                  </a:cubicBezTo>
                  <a:cubicBezTo>
                    <a:pt x="20" y="82"/>
                    <a:pt x="41" y="85"/>
                    <a:pt x="42" y="91"/>
                  </a:cubicBezTo>
                  <a:cubicBezTo>
                    <a:pt x="43" y="97"/>
                    <a:pt x="57" y="105"/>
                    <a:pt x="66" y="106"/>
                  </a:cubicBezTo>
                  <a:cubicBezTo>
                    <a:pt x="75" y="108"/>
                    <a:pt x="88" y="119"/>
                    <a:pt x="93" y="124"/>
                  </a:cubicBezTo>
                  <a:cubicBezTo>
                    <a:pt x="98" y="128"/>
                    <a:pt x="117" y="118"/>
                    <a:pt x="123" y="118"/>
                  </a:cubicBezTo>
                  <a:cubicBezTo>
                    <a:pt x="130" y="118"/>
                    <a:pt x="140" y="131"/>
                    <a:pt x="141" y="138"/>
                  </a:cubicBezTo>
                  <a:cubicBezTo>
                    <a:pt x="142" y="146"/>
                    <a:pt x="175" y="150"/>
                    <a:pt x="183" y="158"/>
                  </a:cubicBezTo>
                  <a:cubicBezTo>
                    <a:pt x="191" y="165"/>
                    <a:pt x="231" y="161"/>
                    <a:pt x="239" y="152"/>
                  </a:cubicBezTo>
                  <a:cubicBezTo>
                    <a:pt x="247" y="143"/>
                    <a:pt x="240" y="127"/>
                    <a:pt x="240" y="113"/>
                  </a:cubicBezTo>
                  <a:cubicBezTo>
                    <a:pt x="240" y="109"/>
                    <a:pt x="241" y="107"/>
                    <a:pt x="242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" name="Freeform 57">
              <a:extLst>
                <a:ext uri="{FF2B5EF4-FFF2-40B4-BE49-F238E27FC236}">
                  <a16:creationId xmlns:a16="http://schemas.microsoft.com/office/drawing/2014/main" id="{A992AABD-1FB2-41FB-97FF-B5BB69675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2527" y="3335338"/>
              <a:ext cx="150813" cy="384176"/>
            </a:xfrm>
            <a:custGeom>
              <a:avLst/>
              <a:gdLst>
                <a:gd name="T0" fmla="*/ 261 w 275"/>
                <a:gd name="T1" fmla="*/ 282 h 705"/>
                <a:gd name="T2" fmla="*/ 241 w 275"/>
                <a:gd name="T3" fmla="*/ 270 h 705"/>
                <a:gd name="T4" fmla="*/ 223 w 275"/>
                <a:gd name="T5" fmla="*/ 260 h 705"/>
                <a:gd name="T6" fmla="*/ 223 w 275"/>
                <a:gd name="T7" fmla="*/ 235 h 705"/>
                <a:gd name="T8" fmla="*/ 211 w 275"/>
                <a:gd name="T9" fmla="*/ 218 h 705"/>
                <a:gd name="T10" fmla="*/ 201 w 275"/>
                <a:gd name="T11" fmla="*/ 188 h 705"/>
                <a:gd name="T12" fmla="*/ 172 w 275"/>
                <a:gd name="T13" fmla="*/ 181 h 705"/>
                <a:gd name="T14" fmla="*/ 166 w 275"/>
                <a:gd name="T15" fmla="*/ 163 h 705"/>
                <a:gd name="T16" fmla="*/ 192 w 275"/>
                <a:gd name="T17" fmla="*/ 111 h 705"/>
                <a:gd name="T18" fmla="*/ 200 w 275"/>
                <a:gd name="T19" fmla="*/ 56 h 705"/>
                <a:gd name="T20" fmla="*/ 187 w 275"/>
                <a:gd name="T21" fmla="*/ 38 h 705"/>
                <a:gd name="T22" fmla="*/ 180 w 275"/>
                <a:gd name="T23" fmla="*/ 17 h 705"/>
                <a:gd name="T24" fmla="*/ 159 w 275"/>
                <a:gd name="T25" fmla="*/ 7 h 705"/>
                <a:gd name="T26" fmla="*/ 153 w 275"/>
                <a:gd name="T27" fmla="*/ 10 h 705"/>
                <a:gd name="T28" fmla="*/ 154 w 275"/>
                <a:gd name="T29" fmla="*/ 10 h 705"/>
                <a:gd name="T30" fmla="*/ 146 w 275"/>
                <a:gd name="T31" fmla="*/ 28 h 705"/>
                <a:gd name="T32" fmla="*/ 149 w 275"/>
                <a:gd name="T33" fmla="*/ 53 h 705"/>
                <a:gd name="T34" fmla="*/ 135 w 275"/>
                <a:gd name="T35" fmla="*/ 53 h 705"/>
                <a:gd name="T36" fmla="*/ 108 w 275"/>
                <a:gd name="T37" fmla="*/ 66 h 705"/>
                <a:gd name="T38" fmla="*/ 87 w 275"/>
                <a:gd name="T39" fmla="*/ 96 h 705"/>
                <a:gd name="T40" fmla="*/ 78 w 275"/>
                <a:gd name="T41" fmla="*/ 142 h 705"/>
                <a:gd name="T42" fmla="*/ 66 w 275"/>
                <a:gd name="T43" fmla="*/ 187 h 705"/>
                <a:gd name="T44" fmla="*/ 41 w 275"/>
                <a:gd name="T45" fmla="*/ 186 h 705"/>
                <a:gd name="T46" fmla="*/ 35 w 275"/>
                <a:gd name="T47" fmla="*/ 223 h 705"/>
                <a:gd name="T48" fmla="*/ 26 w 275"/>
                <a:gd name="T49" fmla="*/ 262 h 705"/>
                <a:gd name="T50" fmla="*/ 12 w 275"/>
                <a:gd name="T51" fmla="*/ 290 h 705"/>
                <a:gd name="T52" fmla="*/ 0 w 275"/>
                <a:gd name="T53" fmla="*/ 301 h 705"/>
                <a:gd name="T54" fmla="*/ 30 w 275"/>
                <a:gd name="T55" fmla="*/ 338 h 705"/>
                <a:gd name="T56" fmla="*/ 67 w 275"/>
                <a:gd name="T57" fmla="*/ 414 h 705"/>
                <a:gd name="T58" fmla="*/ 68 w 275"/>
                <a:gd name="T59" fmla="*/ 454 h 705"/>
                <a:gd name="T60" fmla="*/ 69 w 275"/>
                <a:gd name="T61" fmla="*/ 459 h 705"/>
                <a:gd name="T62" fmla="*/ 69 w 275"/>
                <a:gd name="T63" fmla="*/ 479 h 705"/>
                <a:gd name="T64" fmla="*/ 67 w 275"/>
                <a:gd name="T65" fmla="*/ 490 h 705"/>
                <a:gd name="T66" fmla="*/ 76 w 275"/>
                <a:gd name="T67" fmla="*/ 494 h 705"/>
                <a:gd name="T68" fmla="*/ 107 w 275"/>
                <a:gd name="T69" fmla="*/ 490 h 705"/>
                <a:gd name="T70" fmla="*/ 134 w 275"/>
                <a:gd name="T71" fmla="*/ 453 h 705"/>
                <a:gd name="T72" fmla="*/ 151 w 275"/>
                <a:gd name="T73" fmla="*/ 467 h 705"/>
                <a:gd name="T74" fmla="*/ 164 w 275"/>
                <a:gd name="T75" fmla="*/ 509 h 705"/>
                <a:gd name="T76" fmla="*/ 180 w 275"/>
                <a:gd name="T77" fmla="*/ 589 h 705"/>
                <a:gd name="T78" fmla="*/ 193 w 275"/>
                <a:gd name="T79" fmla="*/ 648 h 705"/>
                <a:gd name="T80" fmla="*/ 197 w 275"/>
                <a:gd name="T81" fmla="*/ 693 h 705"/>
                <a:gd name="T82" fmla="*/ 195 w 275"/>
                <a:gd name="T83" fmla="*/ 703 h 705"/>
                <a:gd name="T84" fmla="*/ 223 w 275"/>
                <a:gd name="T85" fmla="*/ 641 h 705"/>
                <a:gd name="T86" fmla="*/ 213 w 275"/>
                <a:gd name="T87" fmla="*/ 613 h 705"/>
                <a:gd name="T88" fmla="*/ 200 w 275"/>
                <a:gd name="T89" fmla="*/ 568 h 705"/>
                <a:gd name="T90" fmla="*/ 188 w 275"/>
                <a:gd name="T91" fmla="*/ 528 h 705"/>
                <a:gd name="T92" fmla="*/ 193 w 275"/>
                <a:gd name="T93" fmla="*/ 501 h 705"/>
                <a:gd name="T94" fmla="*/ 195 w 275"/>
                <a:gd name="T95" fmla="*/ 484 h 705"/>
                <a:gd name="T96" fmla="*/ 188 w 275"/>
                <a:gd name="T97" fmla="*/ 458 h 705"/>
                <a:gd name="T98" fmla="*/ 164 w 275"/>
                <a:gd name="T99" fmla="*/ 425 h 705"/>
                <a:gd name="T100" fmla="*/ 171 w 275"/>
                <a:gd name="T101" fmla="*/ 366 h 705"/>
                <a:gd name="T102" fmla="*/ 188 w 275"/>
                <a:gd name="T103" fmla="*/ 354 h 705"/>
                <a:gd name="T104" fmla="*/ 213 w 275"/>
                <a:gd name="T105" fmla="*/ 345 h 705"/>
                <a:gd name="T106" fmla="*/ 242 w 275"/>
                <a:gd name="T107" fmla="*/ 326 h 705"/>
                <a:gd name="T108" fmla="*/ 258 w 275"/>
                <a:gd name="T109" fmla="*/ 310 h 705"/>
                <a:gd name="T110" fmla="*/ 275 w 275"/>
                <a:gd name="T111" fmla="*/ 279 h 705"/>
                <a:gd name="T112" fmla="*/ 275 w 275"/>
                <a:gd name="T113" fmla="*/ 279 h 705"/>
                <a:gd name="T114" fmla="*/ 261 w 275"/>
                <a:gd name="T115" fmla="*/ 28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" h="705">
                  <a:moveTo>
                    <a:pt x="261" y="282"/>
                  </a:moveTo>
                  <a:cubicBezTo>
                    <a:pt x="247" y="289"/>
                    <a:pt x="240" y="280"/>
                    <a:pt x="241" y="270"/>
                  </a:cubicBezTo>
                  <a:cubicBezTo>
                    <a:pt x="242" y="260"/>
                    <a:pt x="231" y="260"/>
                    <a:pt x="223" y="260"/>
                  </a:cubicBezTo>
                  <a:cubicBezTo>
                    <a:pt x="215" y="260"/>
                    <a:pt x="220" y="245"/>
                    <a:pt x="223" y="235"/>
                  </a:cubicBezTo>
                  <a:cubicBezTo>
                    <a:pt x="226" y="225"/>
                    <a:pt x="220" y="219"/>
                    <a:pt x="211" y="218"/>
                  </a:cubicBezTo>
                  <a:cubicBezTo>
                    <a:pt x="202" y="218"/>
                    <a:pt x="197" y="194"/>
                    <a:pt x="201" y="188"/>
                  </a:cubicBezTo>
                  <a:cubicBezTo>
                    <a:pt x="205" y="181"/>
                    <a:pt x="182" y="175"/>
                    <a:pt x="172" y="181"/>
                  </a:cubicBezTo>
                  <a:cubicBezTo>
                    <a:pt x="162" y="187"/>
                    <a:pt x="169" y="171"/>
                    <a:pt x="166" y="163"/>
                  </a:cubicBezTo>
                  <a:cubicBezTo>
                    <a:pt x="163" y="155"/>
                    <a:pt x="179" y="127"/>
                    <a:pt x="192" y="111"/>
                  </a:cubicBezTo>
                  <a:cubicBezTo>
                    <a:pt x="206" y="95"/>
                    <a:pt x="200" y="74"/>
                    <a:pt x="200" y="56"/>
                  </a:cubicBezTo>
                  <a:cubicBezTo>
                    <a:pt x="200" y="38"/>
                    <a:pt x="194" y="38"/>
                    <a:pt x="187" y="38"/>
                  </a:cubicBezTo>
                  <a:cubicBezTo>
                    <a:pt x="181" y="38"/>
                    <a:pt x="180" y="27"/>
                    <a:pt x="180" y="17"/>
                  </a:cubicBezTo>
                  <a:cubicBezTo>
                    <a:pt x="180" y="7"/>
                    <a:pt x="167" y="0"/>
                    <a:pt x="159" y="7"/>
                  </a:cubicBezTo>
                  <a:cubicBezTo>
                    <a:pt x="158" y="8"/>
                    <a:pt x="156" y="9"/>
                    <a:pt x="153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2" y="25"/>
                    <a:pt x="146" y="28"/>
                  </a:cubicBezTo>
                  <a:cubicBezTo>
                    <a:pt x="141" y="31"/>
                    <a:pt x="141" y="40"/>
                    <a:pt x="149" y="53"/>
                  </a:cubicBezTo>
                  <a:cubicBezTo>
                    <a:pt x="157" y="66"/>
                    <a:pt x="138" y="61"/>
                    <a:pt x="135" y="53"/>
                  </a:cubicBezTo>
                  <a:cubicBezTo>
                    <a:pt x="132" y="46"/>
                    <a:pt x="117" y="58"/>
                    <a:pt x="108" y="66"/>
                  </a:cubicBezTo>
                  <a:cubicBezTo>
                    <a:pt x="99" y="75"/>
                    <a:pt x="87" y="80"/>
                    <a:pt x="87" y="96"/>
                  </a:cubicBezTo>
                  <a:cubicBezTo>
                    <a:pt x="87" y="112"/>
                    <a:pt x="75" y="128"/>
                    <a:pt x="78" y="142"/>
                  </a:cubicBezTo>
                  <a:cubicBezTo>
                    <a:pt x="80" y="155"/>
                    <a:pt x="65" y="180"/>
                    <a:pt x="66" y="187"/>
                  </a:cubicBezTo>
                  <a:cubicBezTo>
                    <a:pt x="68" y="195"/>
                    <a:pt x="45" y="186"/>
                    <a:pt x="41" y="186"/>
                  </a:cubicBezTo>
                  <a:cubicBezTo>
                    <a:pt x="37" y="186"/>
                    <a:pt x="40" y="214"/>
                    <a:pt x="35" y="223"/>
                  </a:cubicBezTo>
                  <a:cubicBezTo>
                    <a:pt x="30" y="231"/>
                    <a:pt x="33" y="262"/>
                    <a:pt x="26" y="262"/>
                  </a:cubicBezTo>
                  <a:cubicBezTo>
                    <a:pt x="18" y="262"/>
                    <a:pt x="12" y="290"/>
                    <a:pt x="12" y="290"/>
                  </a:cubicBezTo>
                  <a:cubicBezTo>
                    <a:pt x="12" y="290"/>
                    <a:pt x="6" y="295"/>
                    <a:pt x="0" y="301"/>
                  </a:cubicBezTo>
                  <a:cubicBezTo>
                    <a:pt x="6" y="316"/>
                    <a:pt x="18" y="332"/>
                    <a:pt x="30" y="338"/>
                  </a:cubicBezTo>
                  <a:cubicBezTo>
                    <a:pt x="49" y="347"/>
                    <a:pt x="61" y="391"/>
                    <a:pt x="67" y="414"/>
                  </a:cubicBezTo>
                  <a:cubicBezTo>
                    <a:pt x="71" y="428"/>
                    <a:pt x="70" y="442"/>
                    <a:pt x="68" y="454"/>
                  </a:cubicBezTo>
                  <a:cubicBezTo>
                    <a:pt x="69" y="456"/>
                    <a:pt x="69" y="457"/>
                    <a:pt x="69" y="459"/>
                  </a:cubicBezTo>
                  <a:cubicBezTo>
                    <a:pt x="69" y="479"/>
                    <a:pt x="69" y="479"/>
                    <a:pt x="69" y="479"/>
                  </a:cubicBezTo>
                  <a:cubicBezTo>
                    <a:pt x="69" y="483"/>
                    <a:pt x="68" y="486"/>
                    <a:pt x="67" y="490"/>
                  </a:cubicBezTo>
                  <a:cubicBezTo>
                    <a:pt x="70" y="491"/>
                    <a:pt x="72" y="493"/>
                    <a:pt x="76" y="494"/>
                  </a:cubicBezTo>
                  <a:cubicBezTo>
                    <a:pt x="87" y="501"/>
                    <a:pt x="99" y="503"/>
                    <a:pt x="107" y="490"/>
                  </a:cubicBezTo>
                  <a:cubicBezTo>
                    <a:pt x="115" y="477"/>
                    <a:pt x="132" y="467"/>
                    <a:pt x="134" y="453"/>
                  </a:cubicBezTo>
                  <a:cubicBezTo>
                    <a:pt x="137" y="438"/>
                    <a:pt x="144" y="460"/>
                    <a:pt x="151" y="467"/>
                  </a:cubicBezTo>
                  <a:cubicBezTo>
                    <a:pt x="157" y="475"/>
                    <a:pt x="162" y="490"/>
                    <a:pt x="164" y="509"/>
                  </a:cubicBezTo>
                  <a:cubicBezTo>
                    <a:pt x="165" y="528"/>
                    <a:pt x="166" y="574"/>
                    <a:pt x="180" y="589"/>
                  </a:cubicBezTo>
                  <a:cubicBezTo>
                    <a:pt x="194" y="604"/>
                    <a:pt x="196" y="637"/>
                    <a:pt x="193" y="648"/>
                  </a:cubicBezTo>
                  <a:cubicBezTo>
                    <a:pt x="189" y="660"/>
                    <a:pt x="200" y="680"/>
                    <a:pt x="197" y="693"/>
                  </a:cubicBezTo>
                  <a:cubicBezTo>
                    <a:pt x="196" y="695"/>
                    <a:pt x="196" y="699"/>
                    <a:pt x="195" y="703"/>
                  </a:cubicBezTo>
                  <a:cubicBezTo>
                    <a:pt x="207" y="705"/>
                    <a:pt x="223" y="641"/>
                    <a:pt x="223" y="641"/>
                  </a:cubicBezTo>
                  <a:cubicBezTo>
                    <a:pt x="223" y="627"/>
                    <a:pt x="213" y="625"/>
                    <a:pt x="213" y="613"/>
                  </a:cubicBezTo>
                  <a:cubicBezTo>
                    <a:pt x="213" y="601"/>
                    <a:pt x="213" y="581"/>
                    <a:pt x="200" y="568"/>
                  </a:cubicBezTo>
                  <a:cubicBezTo>
                    <a:pt x="187" y="554"/>
                    <a:pt x="181" y="535"/>
                    <a:pt x="188" y="528"/>
                  </a:cubicBezTo>
                  <a:cubicBezTo>
                    <a:pt x="196" y="520"/>
                    <a:pt x="190" y="500"/>
                    <a:pt x="193" y="501"/>
                  </a:cubicBezTo>
                  <a:cubicBezTo>
                    <a:pt x="197" y="503"/>
                    <a:pt x="202" y="488"/>
                    <a:pt x="195" y="484"/>
                  </a:cubicBezTo>
                  <a:cubicBezTo>
                    <a:pt x="187" y="479"/>
                    <a:pt x="195" y="461"/>
                    <a:pt x="188" y="458"/>
                  </a:cubicBezTo>
                  <a:cubicBezTo>
                    <a:pt x="182" y="456"/>
                    <a:pt x="164" y="432"/>
                    <a:pt x="164" y="425"/>
                  </a:cubicBezTo>
                  <a:cubicBezTo>
                    <a:pt x="164" y="417"/>
                    <a:pt x="169" y="376"/>
                    <a:pt x="171" y="366"/>
                  </a:cubicBezTo>
                  <a:cubicBezTo>
                    <a:pt x="172" y="355"/>
                    <a:pt x="185" y="354"/>
                    <a:pt x="188" y="354"/>
                  </a:cubicBezTo>
                  <a:cubicBezTo>
                    <a:pt x="192" y="354"/>
                    <a:pt x="207" y="355"/>
                    <a:pt x="213" y="345"/>
                  </a:cubicBezTo>
                  <a:cubicBezTo>
                    <a:pt x="218" y="335"/>
                    <a:pt x="239" y="333"/>
                    <a:pt x="242" y="326"/>
                  </a:cubicBezTo>
                  <a:cubicBezTo>
                    <a:pt x="244" y="318"/>
                    <a:pt x="258" y="318"/>
                    <a:pt x="258" y="310"/>
                  </a:cubicBezTo>
                  <a:cubicBezTo>
                    <a:pt x="258" y="301"/>
                    <a:pt x="275" y="279"/>
                    <a:pt x="275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3" y="275"/>
                    <a:pt x="269" y="278"/>
                    <a:pt x="261" y="28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" name="Freeform 58">
              <a:extLst>
                <a:ext uri="{FF2B5EF4-FFF2-40B4-BE49-F238E27FC236}">
                  <a16:creationId xmlns:a16="http://schemas.microsoft.com/office/drawing/2014/main" id="{8319791F-F0C2-4E63-B869-9820C0247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7" y="3341688"/>
              <a:ext cx="53975" cy="38100"/>
            </a:xfrm>
            <a:custGeom>
              <a:avLst/>
              <a:gdLst>
                <a:gd name="T0" fmla="*/ 93 w 97"/>
                <a:gd name="T1" fmla="*/ 22 h 68"/>
                <a:gd name="T2" fmla="*/ 56 w 97"/>
                <a:gd name="T3" fmla="*/ 10 h 68"/>
                <a:gd name="T4" fmla="*/ 30 w 97"/>
                <a:gd name="T5" fmla="*/ 5 h 68"/>
                <a:gd name="T6" fmla="*/ 7 w 97"/>
                <a:gd name="T7" fmla="*/ 28 h 68"/>
                <a:gd name="T8" fmla="*/ 0 w 97"/>
                <a:gd name="T9" fmla="*/ 44 h 68"/>
                <a:gd name="T10" fmla="*/ 8 w 97"/>
                <a:gd name="T11" fmla="*/ 53 h 68"/>
                <a:gd name="T12" fmla="*/ 30 w 97"/>
                <a:gd name="T13" fmla="*/ 59 h 68"/>
                <a:gd name="T14" fmla="*/ 60 w 97"/>
                <a:gd name="T15" fmla="*/ 62 h 68"/>
                <a:gd name="T16" fmla="*/ 92 w 97"/>
                <a:gd name="T17" fmla="*/ 57 h 68"/>
                <a:gd name="T18" fmla="*/ 88 w 97"/>
                <a:gd name="T19" fmla="*/ 25 h 68"/>
                <a:gd name="T20" fmla="*/ 93 w 97"/>
                <a:gd name="T21" fmla="*/ 2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68">
                  <a:moveTo>
                    <a:pt x="93" y="22"/>
                  </a:moveTo>
                  <a:cubicBezTo>
                    <a:pt x="74" y="2"/>
                    <a:pt x="69" y="18"/>
                    <a:pt x="56" y="10"/>
                  </a:cubicBezTo>
                  <a:cubicBezTo>
                    <a:pt x="43" y="2"/>
                    <a:pt x="36" y="0"/>
                    <a:pt x="30" y="5"/>
                  </a:cubicBezTo>
                  <a:cubicBezTo>
                    <a:pt x="24" y="11"/>
                    <a:pt x="14" y="10"/>
                    <a:pt x="7" y="28"/>
                  </a:cubicBezTo>
                  <a:cubicBezTo>
                    <a:pt x="5" y="34"/>
                    <a:pt x="2" y="40"/>
                    <a:pt x="0" y="44"/>
                  </a:cubicBezTo>
                  <a:cubicBezTo>
                    <a:pt x="2" y="50"/>
                    <a:pt x="5" y="54"/>
                    <a:pt x="8" y="53"/>
                  </a:cubicBezTo>
                  <a:cubicBezTo>
                    <a:pt x="13" y="51"/>
                    <a:pt x="20" y="62"/>
                    <a:pt x="30" y="59"/>
                  </a:cubicBezTo>
                  <a:cubicBezTo>
                    <a:pt x="40" y="56"/>
                    <a:pt x="46" y="66"/>
                    <a:pt x="60" y="62"/>
                  </a:cubicBezTo>
                  <a:cubicBezTo>
                    <a:pt x="74" y="57"/>
                    <a:pt x="87" y="68"/>
                    <a:pt x="92" y="57"/>
                  </a:cubicBezTo>
                  <a:cubicBezTo>
                    <a:pt x="97" y="47"/>
                    <a:pt x="88" y="25"/>
                    <a:pt x="88" y="25"/>
                  </a:cubicBezTo>
                  <a:cubicBezTo>
                    <a:pt x="88" y="25"/>
                    <a:pt x="91" y="24"/>
                    <a:pt x="93" y="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" name="Freeform 61">
              <a:extLst>
                <a:ext uri="{FF2B5EF4-FFF2-40B4-BE49-F238E27FC236}">
                  <a16:creationId xmlns:a16="http://schemas.microsoft.com/office/drawing/2014/main" id="{8755629E-F7E9-4E58-A501-55B84ABB6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3251200"/>
              <a:ext cx="369888" cy="342901"/>
            </a:xfrm>
            <a:custGeom>
              <a:avLst/>
              <a:gdLst>
                <a:gd name="T0" fmla="*/ 407 w 679"/>
                <a:gd name="T1" fmla="*/ 133 h 631"/>
                <a:gd name="T2" fmla="*/ 349 w 679"/>
                <a:gd name="T3" fmla="*/ 126 h 631"/>
                <a:gd name="T4" fmla="*/ 311 w 679"/>
                <a:gd name="T5" fmla="*/ 111 h 631"/>
                <a:gd name="T6" fmla="*/ 234 w 679"/>
                <a:gd name="T7" fmla="*/ 45 h 631"/>
                <a:gd name="T8" fmla="*/ 170 w 679"/>
                <a:gd name="T9" fmla="*/ 2 h 631"/>
                <a:gd name="T10" fmla="*/ 144 w 679"/>
                <a:gd name="T11" fmla="*/ 2 h 631"/>
                <a:gd name="T12" fmla="*/ 110 w 679"/>
                <a:gd name="T13" fmla="*/ 14 h 631"/>
                <a:gd name="T14" fmla="*/ 79 w 679"/>
                <a:gd name="T15" fmla="*/ 37 h 631"/>
                <a:gd name="T16" fmla="*/ 103 w 679"/>
                <a:gd name="T17" fmla="*/ 70 h 631"/>
                <a:gd name="T18" fmla="*/ 84 w 679"/>
                <a:gd name="T19" fmla="*/ 87 h 631"/>
                <a:gd name="T20" fmla="*/ 63 w 679"/>
                <a:gd name="T21" fmla="*/ 98 h 631"/>
                <a:gd name="T22" fmla="*/ 38 w 679"/>
                <a:gd name="T23" fmla="*/ 120 h 631"/>
                <a:gd name="T24" fmla="*/ 6 w 679"/>
                <a:gd name="T25" fmla="*/ 103 h 631"/>
                <a:gd name="T26" fmla="*/ 3 w 679"/>
                <a:gd name="T27" fmla="*/ 114 h 631"/>
                <a:gd name="T28" fmla="*/ 2 w 679"/>
                <a:gd name="T29" fmla="*/ 124 h 631"/>
                <a:gd name="T30" fmla="*/ 7 w 679"/>
                <a:gd name="T31" fmla="*/ 167 h 631"/>
                <a:gd name="T32" fmla="*/ 33 w 679"/>
                <a:gd name="T33" fmla="*/ 204 h 631"/>
                <a:gd name="T34" fmla="*/ 80 w 679"/>
                <a:gd name="T35" fmla="*/ 287 h 631"/>
                <a:gd name="T36" fmla="*/ 104 w 679"/>
                <a:gd name="T37" fmla="*/ 329 h 631"/>
                <a:gd name="T38" fmla="*/ 133 w 679"/>
                <a:gd name="T39" fmla="*/ 371 h 631"/>
                <a:gd name="T40" fmla="*/ 142 w 679"/>
                <a:gd name="T41" fmla="*/ 412 h 631"/>
                <a:gd name="T42" fmla="*/ 168 w 679"/>
                <a:gd name="T43" fmla="*/ 475 h 631"/>
                <a:gd name="T44" fmla="*/ 205 w 679"/>
                <a:gd name="T45" fmla="*/ 524 h 631"/>
                <a:gd name="T46" fmla="*/ 234 w 679"/>
                <a:gd name="T47" fmla="*/ 581 h 631"/>
                <a:gd name="T48" fmla="*/ 245 w 679"/>
                <a:gd name="T49" fmla="*/ 610 h 631"/>
                <a:gd name="T50" fmla="*/ 256 w 679"/>
                <a:gd name="T51" fmla="*/ 631 h 631"/>
                <a:gd name="T52" fmla="*/ 271 w 679"/>
                <a:gd name="T53" fmla="*/ 622 h 631"/>
                <a:gd name="T54" fmla="*/ 270 w 679"/>
                <a:gd name="T55" fmla="*/ 602 h 631"/>
                <a:gd name="T56" fmla="*/ 284 w 679"/>
                <a:gd name="T57" fmla="*/ 588 h 631"/>
                <a:gd name="T58" fmla="*/ 307 w 679"/>
                <a:gd name="T59" fmla="*/ 592 h 631"/>
                <a:gd name="T60" fmla="*/ 347 w 679"/>
                <a:gd name="T61" fmla="*/ 596 h 631"/>
                <a:gd name="T62" fmla="*/ 392 w 679"/>
                <a:gd name="T63" fmla="*/ 605 h 631"/>
                <a:gd name="T64" fmla="*/ 414 w 679"/>
                <a:gd name="T65" fmla="*/ 595 h 631"/>
                <a:gd name="T66" fmla="*/ 464 w 679"/>
                <a:gd name="T67" fmla="*/ 545 h 631"/>
                <a:gd name="T68" fmla="*/ 527 w 679"/>
                <a:gd name="T69" fmla="*/ 541 h 631"/>
                <a:gd name="T70" fmla="*/ 657 w 679"/>
                <a:gd name="T71" fmla="*/ 492 h 631"/>
                <a:gd name="T72" fmla="*/ 679 w 679"/>
                <a:gd name="T73" fmla="*/ 414 h 631"/>
                <a:gd name="T74" fmla="*/ 662 w 679"/>
                <a:gd name="T75" fmla="*/ 387 h 631"/>
                <a:gd name="T76" fmla="*/ 581 w 679"/>
                <a:gd name="T77" fmla="*/ 377 h 631"/>
                <a:gd name="T78" fmla="*/ 557 w 679"/>
                <a:gd name="T79" fmla="*/ 337 h 631"/>
                <a:gd name="T80" fmla="*/ 544 w 679"/>
                <a:gd name="T81" fmla="*/ 313 h 631"/>
                <a:gd name="T82" fmla="*/ 517 w 679"/>
                <a:gd name="T83" fmla="*/ 291 h 631"/>
                <a:gd name="T84" fmla="*/ 500 w 679"/>
                <a:gd name="T85" fmla="*/ 251 h 631"/>
                <a:gd name="T86" fmla="*/ 485 w 679"/>
                <a:gd name="T87" fmla="*/ 211 h 631"/>
                <a:gd name="T88" fmla="*/ 453 w 679"/>
                <a:gd name="T89" fmla="*/ 167 h 631"/>
                <a:gd name="T90" fmla="*/ 449 w 679"/>
                <a:gd name="T91" fmla="*/ 151 h 631"/>
                <a:gd name="T92" fmla="*/ 423 w 679"/>
                <a:gd name="T93" fmla="*/ 149 h 631"/>
                <a:gd name="T94" fmla="*/ 407 w 679"/>
                <a:gd name="T95" fmla="*/ 13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9" h="631">
                  <a:moveTo>
                    <a:pt x="407" y="133"/>
                  </a:moveTo>
                  <a:cubicBezTo>
                    <a:pt x="407" y="133"/>
                    <a:pt x="357" y="126"/>
                    <a:pt x="349" y="126"/>
                  </a:cubicBezTo>
                  <a:cubicBezTo>
                    <a:pt x="342" y="126"/>
                    <a:pt x="323" y="123"/>
                    <a:pt x="311" y="111"/>
                  </a:cubicBezTo>
                  <a:cubicBezTo>
                    <a:pt x="300" y="99"/>
                    <a:pt x="244" y="50"/>
                    <a:pt x="234" y="45"/>
                  </a:cubicBezTo>
                  <a:cubicBezTo>
                    <a:pt x="224" y="39"/>
                    <a:pt x="182" y="3"/>
                    <a:pt x="170" y="2"/>
                  </a:cubicBezTo>
                  <a:cubicBezTo>
                    <a:pt x="159" y="0"/>
                    <a:pt x="158" y="2"/>
                    <a:pt x="144" y="2"/>
                  </a:cubicBezTo>
                  <a:cubicBezTo>
                    <a:pt x="130" y="2"/>
                    <a:pt x="136" y="12"/>
                    <a:pt x="110" y="14"/>
                  </a:cubicBezTo>
                  <a:cubicBezTo>
                    <a:pt x="85" y="15"/>
                    <a:pt x="71" y="34"/>
                    <a:pt x="79" y="37"/>
                  </a:cubicBezTo>
                  <a:cubicBezTo>
                    <a:pt x="86" y="40"/>
                    <a:pt x="110" y="65"/>
                    <a:pt x="103" y="70"/>
                  </a:cubicBezTo>
                  <a:cubicBezTo>
                    <a:pt x="95" y="74"/>
                    <a:pt x="94" y="87"/>
                    <a:pt x="84" y="87"/>
                  </a:cubicBezTo>
                  <a:cubicBezTo>
                    <a:pt x="74" y="87"/>
                    <a:pt x="63" y="89"/>
                    <a:pt x="63" y="98"/>
                  </a:cubicBezTo>
                  <a:cubicBezTo>
                    <a:pt x="63" y="106"/>
                    <a:pt x="50" y="121"/>
                    <a:pt x="38" y="120"/>
                  </a:cubicBezTo>
                  <a:cubicBezTo>
                    <a:pt x="32" y="119"/>
                    <a:pt x="17" y="110"/>
                    <a:pt x="6" y="103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4" y="132"/>
                    <a:pt x="0" y="164"/>
                    <a:pt x="7" y="167"/>
                  </a:cubicBezTo>
                  <a:cubicBezTo>
                    <a:pt x="14" y="169"/>
                    <a:pt x="18" y="184"/>
                    <a:pt x="33" y="204"/>
                  </a:cubicBezTo>
                  <a:cubicBezTo>
                    <a:pt x="48" y="223"/>
                    <a:pt x="79" y="275"/>
                    <a:pt x="80" y="287"/>
                  </a:cubicBezTo>
                  <a:cubicBezTo>
                    <a:pt x="80" y="300"/>
                    <a:pt x="85" y="314"/>
                    <a:pt x="104" y="329"/>
                  </a:cubicBezTo>
                  <a:cubicBezTo>
                    <a:pt x="123" y="344"/>
                    <a:pt x="123" y="362"/>
                    <a:pt x="133" y="371"/>
                  </a:cubicBezTo>
                  <a:cubicBezTo>
                    <a:pt x="143" y="380"/>
                    <a:pt x="141" y="390"/>
                    <a:pt x="142" y="412"/>
                  </a:cubicBezTo>
                  <a:cubicBezTo>
                    <a:pt x="142" y="434"/>
                    <a:pt x="151" y="463"/>
                    <a:pt x="168" y="475"/>
                  </a:cubicBezTo>
                  <a:cubicBezTo>
                    <a:pt x="185" y="487"/>
                    <a:pt x="197" y="500"/>
                    <a:pt x="205" y="524"/>
                  </a:cubicBezTo>
                  <a:cubicBezTo>
                    <a:pt x="213" y="548"/>
                    <a:pt x="223" y="568"/>
                    <a:pt x="234" y="581"/>
                  </a:cubicBezTo>
                  <a:cubicBezTo>
                    <a:pt x="245" y="594"/>
                    <a:pt x="239" y="600"/>
                    <a:pt x="245" y="610"/>
                  </a:cubicBezTo>
                  <a:cubicBezTo>
                    <a:pt x="248" y="615"/>
                    <a:pt x="253" y="623"/>
                    <a:pt x="256" y="631"/>
                  </a:cubicBezTo>
                  <a:cubicBezTo>
                    <a:pt x="264" y="627"/>
                    <a:pt x="270" y="623"/>
                    <a:pt x="271" y="622"/>
                  </a:cubicBezTo>
                  <a:cubicBezTo>
                    <a:pt x="272" y="618"/>
                    <a:pt x="267" y="606"/>
                    <a:pt x="270" y="602"/>
                  </a:cubicBezTo>
                  <a:cubicBezTo>
                    <a:pt x="272" y="597"/>
                    <a:pt x="278" y="590"/>
                    <a:pt x="284" y="588"/>
                  </a:cubicBezTo>
                  <a:cubicBezTo>
                    <a:pt x="289" y="586"/>
                    <a:pt x="295" y="594"/>
                    <a:pt x="307" y="592"/>
                  </a:cubicBezTo>
                  <a:cubicBezTo>
                    <a:pt x="319" y="590"/>
                    <a:pt x="344" y="593"/>
                    <a:pt x="347" y="596"/>
                  </a:cubicBezTo>
                  <a:cubicBezTo>
                    <a:pt x="350" y="600"/>
                    <a:pt x="384" y="597"/>
                    <a:pt x="392" y="605"/>
                  </a:cubicBezTo>
                  <a:cubicBezTo>
                    <a:pt x="400" y="612"/>
                    <a:pt x="409" y="610"/>
                    <a:pt x="414" y="595"/>
                  </a:cubicBezTo>
                  <a:cubicBezTo>
                    <a:pt x="420" y="580"/>
                    <a:pt x="458" y="548"/>
                    <a:pt x="464" y="545"/>
                  </a:cubicBezTo>
                  <a:cubicBezTo>
                    <a:pt x="469" y="542"/>
                    <a:pt x="511" y="545"/>
                    <a:pt x="527" y="541"/>
                  </a:cubicBezTo>
                  <a:cubicBezTo>
                    <a:pt x="544" y="537"/>
                    <a:pt x="652" y="496"/>
                    <a:pt x="657" y="492"/>
                  </a:cubicBezTo>
                  <a:cubicBezTo>
                    <a:pt x="661" y="488"/>
                    <a:pt x="679" y="421"/>
                    <a:pt x="679" y="414"/>
                  </a:cubicBezTo>
                  <a:cubicBezTo>
                    <a:pt x="679" y="407"/>
                    <a:pt x="671" y="386"/>
                    <a:pt x="662" y="387"/>
                  </a:cubicBezTo>
                  <a:cubicBezTo>
                    <a:pt x="654" y="388"/>
                    <a:pt x="586" y="380"/>
                    <a:pt x="581" y="377"/>
                  </a:cubicBezTo>
                  <a:cubicBezTo>
                    <a:pt x="578" y="374"/>
                    <a:pt x="560" y="358"/>
                    <a:pt x="557" y="337"/>
                  </a:cubicBezTo>
                  <a:cubicBezTo>
                    <a:pt x="552" y="332"/>
                    <a:pt x="546" y="322"/>
                    <a:pt x="544" y="313"/>
                  </a:cubicBezTo>
                  <a:cubicBezTo>
                    <a:pt x="536" y="314"/>
                    <a:pt x="524" y="312"/>
                    <a:pt x="517" y="291"/>
                  </a:cubicBezTo>
                  <a:cubicBezTo>
                    <a:pt x="511" y="286"/>
                    <a:pt x="494" y="259"/>
                    <a:pt x="500" y="251"/>
                  </a:cubicBezTo>
                  <a:cubicBezTo>
                    <a:pt x="507" y="242"/>
                    <a:pt x="496" y="222"/>
                    <a:pt x="485" y="211"/>
                  </a:cubicBezTo>
                  <a:cubicBezTo>
                    <a:pt x="475" y="200"/>
                    <a:pt x="454" y="179"/>
                    <a:pt x="453" y="167"/>
                  </a:cubicBezTo>
                  <a:cubicBezTo>
                    <a:pt x="452" y="163"/>
                    <a:pt x="451" y="157"/>
                    <a:pt x="449" y="151"/>
                  </a:cubicBezTo>
                  <a:cubicBezTo>
                    <a:pt x="423" y="149"/>
                    <a:pt x="423" y="149"/>
                    <a:pt x="423" y="149"/>
                  </a:cubicBezTo>
                  <a:lnTo>
                    <a:pt x="407" y="13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" name="Freeform 62">
              <a:extLst>
                <a:ext uri="{FF2B5EF4-FFF2-40B4-BE49-F238E27FC236}">
                  <a16:creationId xmlns:a16="http://schemas.microsoft.com/office/drawing/2014/main" id="{487CBFF6-B854-4F56-B811-1D5289C8E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4" y="3409951"/>
              <a:ext cx="139700" cy="180975"/>
            </a:xfrm>
            <a:custGeom>
              <a:avLst/>
              <a:gdLst>
                <a:gd name="T0" fmla="*/ 186 w 255"/>
                <a:gd name="T1" fmla="*/ 193 h 335"/>
                <a:gd name="T2" fmla="*/ 240 w 255"/>
                <a:gd name="T3" fmla="*/ 117 h 335"/>
                <a:gd name="T4" fmla="*/ 255 w 255"/>
                <a:gd name="T5" fmla="*/ 104 h 335"/>
                <a:gd name="T6" fmla="*/ 251 w 255"/>
                <a:gd name="T7" fmla="*/ 102 h 335"/>
                <a:gd name="T8" fmla="*/ 223 w 255"/>
                <a:gd name="T9" fmla="*/ 63 h 335"/>
                <a:gd name="T10" fmla="*/ 170 w 255"/>
                <a:gd name="T11" fmla="*/ 40 h 335"/>
                <a:gd name="T12" fmla="*/ 152 w 255"/>
                <a:gd name="T13" fmla="*/ 0 h 335"/>
                <a:gd name="T14" fmla="*/ 141 w 255"/>
                <a:gd name="T15" fmla="*/ 8 h 335"/>
                <a:gd name="T16" fmla="*/ 129 w 255"/>
                <a:gd name="T17" fmla="*/ 8 h 335"/>
                <a:gd name="T18" fmla="*/ 129 w 255"/>
                <a:gd name="T19" fmla="*/ 36 h 335"/>
                <a:gd name="T20" fmla="*/ 109 w 255"/>
                <a:gd name="T21" fmla="*/ 66 h 335"/>
                <a:gd name="T22" fmla="*/ 98 w 255"/>
                <a:gd name="T23" fmla="*/ 97 h 335"/>
                <a:gd name="T24" fmla="*/ 104 w 255"/>
                <a:gd name="T25" fmla="*/ 97 h 335"/>
                <a:gd name="T26" fmla="*/ 121 w 255"/>
                <a:gd name="T27" fmla="*/ 124 h 335"/>
                <a:gd name="T28" fmla="*/ 99 w 255"/>
                <a:gd name="T29" fmla="*/ 202 h 335"/>
                <a:gd name="T30" fmla="*/ 0 w 255"/>
                <a:gd name="T31" fmla="*/ 240 h 335"/>
                <a:gd name="T32" fmla="*/ 40 w 255"/>
                <a:gd name="T33" fmla="*/ 335 h 335"/>
                <a:gd name="T34" fmla="*/ 48 w 255"/>
                <a:gd name="T35" fmla="*/ 330 h 335"/>
                <a:gd name="T36" fmla="*/ 58 w 255"/>
                <a:gd name="T37" fmla="*/ 325 h 335"/>
                <a:gd name="T38" fmla="*/ 65 w 255"/>
                <a:gd name="T39" fmla="*/ 322 h 335"/>
                <a:gd name="T40" fmla="*/ 107 w 255"/>
                <a:gd name="T41" fmla="*/ 303 h 335"/>
                <a:gd name="T42" fmla="*/ 113 w 255"/>
                <a:gd name="T43" fmla="*/ 290 h 335"/>
                <a:gd name="T44" fmla="*/ 128 w 255"/>
                <a:gd name="T45" fmla="*/ 284 h 335"/>
                <a:gd name="T46" fmla="*/ 138 w 255"/>
                <a:gd name="T47" fmla="*/ 276 h 335"/>
                <a:gd name="T48" fmla="*/ 145 w 255"/>
                <a:gd name="T49" fmla="*/ 272 h 335"/>
                <a:gd name="T50" fmla="*/ 153 w 255"/>
                <a:gd name="T51" fmla="*/ 268 h 335"/>
                <a:gd name="T52" fmla="*/ 158 w 255"/>
                <a:gd name="T53" fmla="*/ 264 h 335"/>
                <a:gd name="T54" fmla="*/ 169 w 255"/>
                <a:gd name="T55" fmla="*/ 250 h 335"/>
                <a:gd name="T56" fmla="*/ 175 w 255"/>
                <a:gd name="T57" fmla="*/ 248 h 335"/>
                <a:gd name="T58" fmla="*/ 182 w 255"/>
                <a:gd name="T59" fmla="*/ 237 h 335"/>
                <a:gd name="T60" fmla="*/ 186 w 255"/>
                <a:gd name="T61" fmla="*/ 19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5" h="335">
                  <a:moveTo>
                    <a:pt x="186" y="193"/>
                  </a:moveTo>
                  <a:cubicBezTo>
                    <a:pt x="207" y="171"/>
                    <a:pt x="223" y="143"/>
                    <a:pt x="240" y="117"/>
                  </a:cubicBezTo>
                  <a:cubicBezTo>
                    <a:pt x="244" y="112"/>
                    <a:pt x="249" y="107"/>
                    <a:pt x="255" y="104"/>
                  </a:cubicBezTo>
                  <a:cubicBezTo>
                    <a:pt x="254" y="103"/>
                    <a:pt x="252" y="103"/>
                    <a:pt x="251" y="102"/>
                  </a:cubicBezTo>
                  <a:cubicBezTo>
                    <a:pt x="241" y="101"/>
                    <a:pt x="227" y="71"/>
                    <a:pt x="223" y="63"/>
                  </a:cubicBezTo>
                  <a:cubicBezTo>
                    <a:pt x="220" y="55"/>
                    <a:pt x="192" y="60"/>
                    <a:pt x="170" y="40"/>
                  </a:cubicBezTo>
                  <a:cubicBezTo>
                    <a:pt x="161" y="32"/>
                    <a:pt x="156" y="16"/>
                    <a:pt x="152" y="0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101" y="97"/>
                    <a:pt x="103" y="97"/>
                    <a:pt x="104" y="97"/>
                  </a:cubicBezTo>
                  <a:cubicBezTo>
                    <a:pt x="113" y="96"/>
                    <a:pt x="121" y="117"/>
                    <a:pt x="121" y="124"/>
                  </a:cubicBezTo>
                  <a:cubicBezTo>
                    <a:pt x="121" y="131"/>
                    <a:pt x="103" y="198"/>
                    <a:pt x="99" y="202"/>
                  </a:cubicBezTo>
                  <a:cubicBezTo>
                    <a:pt x="96" y="205"/>
                    <a:pt x="38" y="227"/>
                    <a:pt x="0" y="240"/>
                  </a:cubicBezTo>
                  <a:cubicBezTo>
                    <a:pt x="8" y="260"/>
                    <a:pt x="25" y="300"/>
                    <a:pt x="40" y="335"/>
                  </a:cubicBezTo>
                  <a:cubicBezTo>
                    <a:pt x="42" y="334"/>
                    <a:pt x="45" y="332"/>
                    <a:pt x="48" y="330"/>
                  </a:cubicBezTo>
                  <a:cubicBezTo>
                    <a:pt x="51" y="328"/>
                    <a:pt x="55" y="326"/>
                    <a:pt x="58" y="325"/>
                  </a:cubicBezTo>
                  <a:cubicBezTo>
                    <a:pt x="60" y="324"/>
                    <a:pt x="62" y="323"/>
                    <a:pt x="65" y="322"/>
                  </a:cubicBezTo>
                  <a:cubicBezTo>
                    <a:pt x="79" y="316"/>
                    <a:pt x="94" y="310"/>
                    <a:pt x="107" y="303"/>
                  </a:cubicBezTo>
                  <a:cubicBezTo>
                    <a:pt x="107" y="299"/>
                    <a:pt x="108" y="294"/>
                    <a:pt x="113" y="290"/>
                  </a:cubicBezTo>
                  <a:cubicBezTo>
                    <a:pt x="117" y="286"/>
                    <a:pt x="123" y="284"/>
                    <a:pt x="128" y="284"/>
                  </a:cubicBezTo>
                  <a:cubicBezTo>
                    <a:pt x="131" y="281"/>
                    <a:pt x="134" y="278"/>
                    <a:pt x="138" y="276"/>
                  </a:cubicBezTo>
                  <a:cubicBezTo>
                    <a:pt x="141" y="275"/>
                    <a:pt x="143" y="273"/>
                    <a:pt x="145" y="272"/>
                  </a:cubicBezTo>
                  <a:cubicBezTo>
                    <a:pt x="148" y="270"/>
                    <a:pt x="150" y="269"/>
                    <a:pt x="153" y="268"/>
                  </a:cubicBezTo>
                  <a:cubicBezTo>
                    <a:pt x="154" y="266"/>
                    <a:pt x="156" y="265"/>
                    <a:pt x="158" y="264"/>
                  </a:cubicBezTo>
                  <a:cubicBezTo>
                    <a:pt x="161" y="258"/>
                    <a:pt x="164" y="252"/>
                    <a:pt x="169" y="250"/>
                  </a:cubicBezTo>
                  <a:cubicBezTo>
                    <a:pt x="171" y="249"/>
                    <a:pt x="173" y="248"/>
                    <a:pt x="175" y="248"/>
                  </a:cubicBezTo>
                  <a:cubicBezTo>
                    <a:pt x="177" y="244"/>
                    <a:pt x="180" y="241"/>
                    <a:pt x="182" y="237"/>
                  </a:cubicBezTo>
                  <a:cubicBezTo>
                    <a:pt x="174" y="224"/>
                    <a:pt x="173" y="207"/>
                    <a:pt x="186" y="19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Freeform 63">
              <a:extLst>
                <a:ext uri="{FF2B5EF4-FFF2-40B4-BE49-F238E27FC236}">
                  <a16:creationId xmlns:a16="http://schemas.microsoft.com/office/drawing/2014/main" id="{579A7B51-D421-42F8-B417-F627133AA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9" y="3387725"/>
              <a:ext cx="20638" cy="34925"/>
            </a:xfrm>
            <a:custGeom>
              <a:avLst/>
              <a:gdLst>
                <a:gd name="T0" fmla="*/ 27 w 38"/>
                <a:gd name="T1" fmla="*/ 63 h 64"/>
                <a:gd name="T2" fmla="*/ 28 w 38"/>
                <a:gd name="T3" fmla="*/ 52 h 64"/>
                <a:gd name="T4" fmla="*/ 24 w 38"/>
                <a:gd name="T5" fmla="*/ 4 h 64"/>
                <a:gd name="T6" fmla="*/ 2 w 38"/>
                <a:gd name="T7" fmla="*/ 41 h 64"/>
                <a:gd name="T8" fmla="*/ 0 w 38"/>
                <a:gd name="T9" fmla="*/ 41 h 64"/>
                <a:gd name="T10" fmla="*/ 27 w 38"/>
                <a:gd name="T11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64">
                  <a:moveTo>
                    <a:pt x="27" y="63"/>
                  </a:moveTo>
                  <a:cubicBezTo>
                    <a:pt x="26" y="59"/>
                    <a:pt x="26" y="55"/>
                    <a:pt x="28" y="52"/>
                  </a:cubicBezTo>
                  <a:cubicBezTo>
                    <a:pt x="34" y="40"/>
                    <a:pt x="38" y="9"/>
                    <a:pt x="24" y="4"/>
                  </a:cubicBezTo>
                  <a:cubicBezTo>
                    <a:pt x="10" y="0"/>
                    <a:pt x="2" y="32"/>
                    <a:pt x="2" y="41"/>
                  </a:cubicBezTo>
                  <a:cubicBezTo>
                    <a:pt x="2" y="42"/>
                    <a:pt x="1" y="42"/>
                    <a:pt x="0" y="41"/>
                  </a:cubicBezTo>
                  <a:cubicBezTo>
                    <a:pt x="7" y="62"/>
                    <a:pt x="19" y="64"/>
                    <a:pt x="27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5" name="Freeform 65">
              <a:extLst>
                <a:ext uri="{FF2B5EF4-FFF2-40B4-BE49-F238E27FC236}">
                  <a16:creationId xmlns:a16="http://schemas.microsoft.com/office/drawing/2014/main" id="{D8282DDE-6613-475B-B043-B07A0491F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6" y="3127375"/>
              <a:ext cx="171450" cy="195263"/>
            </a:xfrm>
            <a:custGeom>
              <a:avLst/>
              <a:gdLst>
                <a:gd name="T0" fmla="*/ 265 w 315"/>
                <a:gd name="T1" fmla="*/ 324 h 357"/>
                <a:gd name="T2" fmla="*/ 280 w 315"/>
                <a:gd name="T3" fmla="*/ 311 h 357"/>
                <a:gd name="T4" fmla="*/ 301 w 315"/>
                <a:gd name="T5" fmla="*/ 324 h 357"/>
                <a:gd name="T6" fmla="*/ 315 w 315"/>
                <a:gd name="T7" fmla="*/ 316 h 357"/>
                <a:gd name="T8" fmla="*/ 297 w 315"/>
                <a:gd name="T9" fmla="*/ 286 h 357"/>
                <a:gd name="T10" fmla="*/ 285 w 315"/>
                <a:gd name="T11" fmla="*/ 261 h 357"/>
                <a:gd name="T12" fmla="*/ 288 w 315"/>
                <a:gd name="T13" fmla="*/ 236 h 357"/>
                <a:gd name="T14" fmla="*/ 273 w 315"/>
                <a:gd name="T15" fmla="*/ 214 h 357"/>
                <a:gd name="T16" fmla="*/ 237 w 315"/>
                <a:gd name="T17" fmla="*/ 186 h 357"/>
                <a:gd name="T18" fmla="*/ 222 w 315"/>
                <a:gd name="T19" fmla="*/ 165 h 357"/>
                <a:gd name="T20" fmla="*/ 218 w 315"/>
                <a:gd name="T21" fmla="*/ 132 h 357"/>
                <a:gd name="T22" fmla="*/ 231 w 315"/>
                <a:gd name="T23" fmla="*/ 102 h 357"/>
                <a:gd name="T24" fmla="*/ 235 w 315"/>
                <a:gd name="T25" fmla="*/ 80 h 357"/>
                <a:gd name="T26" fmla="*/ 222 w 315"/>
                <a:gd name="T27" fmla="*/ 67 h 357"/>
                <a:gd name="T28" fmla="*/ 204 w 315"/>
                <a:gd name="T29" fmla="*/ 45 h 357"/>
                <a:gd name="T30" fmla="*/ 193 w 315"/>
                <a:gd name="T31" fmla="*/ 15 h 357"/>
                <a:gd name="T32" fmla="*/ 159 w 315"/>
                <a:gd name="T33" fmla="*/ 9 h 357"/>
                <a:gd name="T34" fmla="*/ 130 w 315"/>
                <a:gd name="T35" fmla="*/ 2 h 357"/>
                <a:gd name="T36" fmla="*/ 116 w 315"/>
                <a:gd name="T37" fmla="*/ 15 h 357"/>
                <a:gd name="T38" fmla="*/ 116 w 315"/>
                <a:gd name="T39" fmla="*/ 15 h 357"/>
                <a:gd name="T40" fmla="*/ 97 w 315"/>
                <a:gd name="T41" fmla="*/ 31 h 357"/>
                <a:gd name="T42" fmla="*/ 77 w 315"/>
                <a:gd name="T43" fmla="*/ 49 h 357"/>
                <a:gd name="T44" fmla="*/ 80 w 315"/>
                <a:gd name="T45" fmla="*/ 80 h 357"/>
                <a:gd name="T46" fmla="*/ 77 w 315"/>
                <a:gd name="T47" fmla="*/ 109 h 357"/>
                <a:gd name="T48" fmla="*/ 69 w 315"/>
                <a:gd name="T49" fmla="*/ 132 h 357"/>
                <a:gd name="T50" fmla="*/ 0 w 315"/>
                <a:gd name="T51" fmla="*/ 174 h 357"/>
                <a:gd name="T52" fmla="*/ 3 w 315"/>
                <a:gd name="T53" fmla="*/ 192 h 357"/>
                <a:gd name="T54" fmla="*/ 10 w 315"/>
                <a:gd name="T55" fmla="*/ 229 h 357"/>
                <a:gd name="T56" fmla="*/ 35 w 315"/>
                <a:gd name="T57" fmla="*/ 229 h 357"/>
                <a:gd name="T58" fmla="*/ 99 w 315"/>
                <a:gd name="T59" fmla="*/ 272 h 357"/>
                <a:gd name="T60" fmla="*/ 176 w 315"/>
                <a:gd name="T61" fmla="*/ 338 h 357"/>
                <a:gd name="T62" fmla="*/ 214 w 315"/>
                <a:gd name="T63" fmla="*/ 353 h 357"/>
                <a:gd name="T64" fmla="*/ 252 w 315"/>
                <a:gd name="T65" fmla="*/ 357 h 357"/>
                <a:gd name="T66" fmla="*/ 265 w 315"/>
                <a:gd name="T67" fmla="*/ 324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5" h="357">
                  <a:moveTo>
                    <a:pt x="265" y="324"/>
                  </a:moveTo>
                  <a:cubicBezTo>
                    <a:pt x="269" y="319"/>
                    <a:pt x="270" y="312"/>
                    <a:pt x="280" y="311"/>
                  </a:cubicBezTo>
                  <a:cubicBezTo>
                    <a:pt x="288" y="309"/>
                    <a:pt x="292" y="315"/>
                    <a:pt x="301" y="324"/>
                  </a:cubicBezTo>
                  <a:cubicBezTo>
                    <a:pt x="304" y="321"/>
                    <a:pt x="310" y="317"/>
                    <a:pt x="315" y="316"/>
                  </a:cubicBezTo>
                  <a:cubicBezTo>
                    <a:pt x="306" y="305"/>
                    <a:pt x="296" y="293"/>
                    <a:pt x="297" y="286"/>
                  </a:cubicBezTo>
                  <a:cubicBezTo>
                    <a:pt x="298" y="274"/>
                    <a:pt x="287" y="269"/>
                    <a:pt x="285" y="261"/>
                  </a:cubicBezTo>
                  <a:cubicBezTo>
                    <a:pt x="284" y="254"/>
                    <a:pt x="293" y="242"/>
                    <a:pt x="288" y="236"/>
                  </a:cubicBezTo>
                  <a:cubicBezTo>
                    <a:pt x="283" y="230"/>
                    <a:pt x="282" y="216"/>
                    <a:pt x="273" y="214"/>
                  </a:cubicBezTo>
                  <a:cubicBezTo>
                    <a:pt x="264" y="213"/>
                    <a:pt x="236" y="196"/>
                    <a:pt x="237" y="186"/>
                  </a:cubicBezTo>
                  <a:cubicBezTo>
                    <a:pt x="238" y="176"/>
                    <a:pt x="227" y="168"/>
                    <a:pt x="222" y="165"/>
                  </a:cubicBezTo>
                  <a:cubicBezTo>
                    <a:pt x="217" y="162"/>
                    <a:pt x="212" y="136"/>
                    <a:pt x="218" y="132"/>
                  </a:cubicBezTo>
                  <a:cubicBezTo>
                    <a:pt x="224" y="127"/>
                    <a:pt x="223" y="102"/>
                    <a:pt x="231" y="102"/>
                  </a:cubicBezTo>
                  <a:cubicBezTo>
                    <a:pt x="238" y="102"/>
                    <a:pt x="232" y="89"/>
                    <a:pt x="235" y="80"/>
                  </a:cubicBezTo>
                  <a:cubicBezTo>
                    <a:pt x="237" y="71"/>
                    <a:pt x="228" y="67"/>
                    <a:pt x="222" y="67"/>
                  </a:cubicBezTo>
                  <a:cubicBezTo>
                    <a:pt x="216" y="67"/>
                    <a:pt x="204" y="55"/>
                    <a:pt x="204" y="45"/>
                  </a:cubicBezTo>
                  <a:cubicBezTo>
                    <a:pt x="204" y="34"/>
                    <a:pt x="191" y="20"/>
                    <a:pt x="193" y="15"/>
                  </a:cubicBezTo>
                  <a:cubicBezTo>
                    <a:pt x="191" y="35"/>
                    <a:pt x="166" y="4"/>
                    <a:pt x="159" y="9"/>
                  </a:cubicBezTo>
                  <a:cubicBezTo>
                    <a:pt x="151" y="13"/>
                    <a:pt x="145" y="0"/>
                    <a:pt x="130" y="2"/>
                  </a:cubicBezTo>
                  <a:cubicBezTo>
                    <a:pt x="120" y="4"/>
                    <a:pt x="121" y="10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1"/>
                    <a:pt x="81" y="37"/>
                    <a:pt x="77" y="49"/>
                  </a:cubicBezTo>
                  <a:cubicBezTo>
                    <a:pt x="73" y="61"/>
                    <a:pt x="85" y="73"/>
                    <a:pt x="80" y="80"/>
                  </a:cubicBezTo>
                  <a:cubicBezTo>
                    <a:pt x="75" y="87"/>
                    <a:pt x="76" y="104"/>
                    <a:pt x="77" y="109"/>
                  </a:cubicBezTo>
                  <a:cubicBezTo>
                    <a:pt x="78" y="115"/>
                    <a:pt x="69" y="132"/>
                    <a:pt x="69" y="132"/>
                  </a:cubicBezTo>
                  <a:cubicBezTo>
                    <a:pt x="69" y="132"/>
                    <a:pt x="32" y="155"/>
                    <a:pt x="0" y="174"/>
                  </a:cubicBezTo>
                  <a:cubicBezTo>
                    <a:pt x="1" y="181"/>
                    <a:pt x="2" y="187"/>
                    <a:pt x="3" y="192"/>
                  </a:cubicBezTo>
                  <a:cubicBezTo>
                    <a:pt x="5" y="200"/>
                    <a:pt x="8" y="216"/>
                    <a:pt x="10" y="229"/>
                  </a:cubicBezTo>
                  <a:cubicBezTo>
                    <a:pt x="23" y="229"/>
                    <a:pt x="24" y="227"/>
                    <a:pt x="35" y="229"/>
                  </a:cubicBezTo>
                  <a:cubicBezTo>
                    <a:pt x="47" y="230"/>
                    <a:pt x="89" y="266"/>
                    <a:pt x="99" y="272"/>
                  </a:cubicBezTo>
                  <a:cubicBezTo>
                    <a:pt x="109" y="277"/>
                    <a:pt x="165" y="326"/>
                    <a:pt x="176" y="338"/>
                  </a:cubicBezTo>
                  <a:cubicBezTo>
                    <a:pt x="188" y="350"/>
                    <a:pt x="207" y="353"/>
                    <a:pt x="214" y="353"/>
                  </a:cubicBezTo>
                  <a:cubicBezTo>
                    <a:pt x="219" y="353"/>
                    <a:pt x="237" y="355"/>
                    <a:pt x="252" y="357"/>
                  </a:cubicBezTo>
                  <a:cubicBezTo>
                    <a:pt x="256" y="345"/>
                    <a:pt x="262" y="327"/>
                    <a:pt x="265" y="32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" name="Freeform 66">
              <a:extLst>
                <a:ext uri="{FF2B5EF4-FFF2-40B4-BE49-F238E27FC236}">
                  <a16:creationId xmlns:a16="http://schemas.microsoft.com/office/drawing/2014/main" id="{D496F0DB-6AFD-44C9-8DCF-CCBD7DA55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3295650"/>
              <a:ext cx="33338" cy="38100"/>
            </a:xfrm>
            <a:custGeom>
              <a:avLst/>
              <a:gdLst>
                <a:gd name="T0" fmla="*/ 20 w 62"/>
                <a:gd name="T1" fmla="*/ 51 h 69"/>
                <a:gd name="T2" fmla="*/ 36 w 62"/>
                <a:gd name="T3" fmla="*/ 67 h 69"/>
                <a:gd name="T4" fmla="*/ 62 w 62"/>
                <a:gd name="T5" fmla="*/ 69 h 69"/>
                <a:gd name="T6" fmla="*/ 46 w 62"/>
                <a:gd name="T7" fmla="*/ 22 h 69"/>
                <a:gd name="T8" fmla="*/ 49 w 62"/>
                <a:gd name="T9" fmla="*/ 15 h 69"/>
                <a:gd name="T10" fmla="*/ 28 w 62"/>
                <a:gd name="T11" fmla="*/ 2 h 69"/>
                <a:gd name="T12" fmla="*/ 13 w 62"/>
                <a:gd name="T13" fmla="*/ 15 h 69"/>
                <a:gd name="T14" fmla="*/ 0 w 62"/>
                <a:gd name="T15" fmla="*/ 48 h 69"/>
                <a:gd name="T16" fmla="*/ 20 w 62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9">
                  <a:moveTo>
                    <a:pt x="20" y="51"/>
                  </a:moveTo>
                  <a:cubicBezTo>
                    <a:pt x="36" y="67"/>
                    <a:pt x="36" y="67"/>
                    <a:pt x="36" y="67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56" y="51"/>
                    <a:pt x="46" y="28"/>
                    <a:pt x="46" y="22"/>
                  </a:cubicBezTo>
                  <a:cubicBezTo>
                    <a:pt x="46" y="19"/>
                    <a:pt x="47" y="17"/>
                    <a:pt x="49" y="15"/>
                  </a:cubicBezTo>
                  <a:cubicBezTo>
                    <a:pt x="40" y="6"/>
                    <a:pt x="36" y="0"/>
                    <a:pt x="28" y="2"/>
                  </a:cubicBezTo>
                  <a:cubicBezTo>
                    <a:pt x="18" y="3"/>
                    <a:pt x="17" y="10"/>
                    <a:pt x="13" y="15"/>
                  </a:cubicBezTo>
                  <a:cubicBezTo>
                    <a:pt x="10" y="18"/>
                    <a:pt x="4" y="36"/>
                    <a:pt x="0" y="48"/>
                  </a:cubicBezTo>
                  <a:cubicBezTo>
                    <a:pt x="11" y="50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7" name="Freeform 67">
              <a:extLst>
                <a:ext uri="{FF2B5EF4-FFF2-40B4-BE49-F238E27FC236}">
                  <a16:creationId xmlns:a16="http://schemas.microsoft.com/office/drawing/2014/main" id="{5E8870CC-D1CE-49D1-AB7D-D923B426E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235" y="3636964"/>
              <a:ext cx="41275" cy="26988"/>
            </a:xfrm>
            <a:custGeom>
              <a:avLst/>
              <a:gdLst>
                <a:gd name="T0" fmla="*/ 74 w 76"/>
                <a:gd name="T1" fmla="*/ 19 h 48"/>
                <a:gd name="T2" fmla="*/ 39 w 76"/>
                <a:gd name="T3" fmla="*/ 8 h 48"/>
                <a:gd name="T4" fmla="*/ 25 w 76"/>
                <a:gd name="T5" fmla="*/ 0 h 48"/>
                <a:gd name="T6" fmla="*/ 23 w 76"/>
                <a:gd name="T7" fmla="*/ 1 h 48"/>
                <a:gd name="T8" fmla="*/ 0 w 76"/>
                <a:gd name="T9" fmla="*/ 23 h 48"/>
                <a:gd name="T10" fmla="*/ 63 w 76"/>
                <a:gd name="T11" fmla="*/ 48 h 48"/>
                <a:gd name="T12" fmla="*/ 73 w 76"/>
                <a:gd name="T13" fmla="*/ 43 h 48"/>
                <a:gd name="T14" fmla="*/ 74 w 76"/>
                <a:gd name="T1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48">
                  <a:moveTo>
                    <a:pt x="74" y="19"/>
                  </a:moveTo>
                  <a:cubicBezTo>
                    <a:pt x="68" y="10"/>
                    <a:pt x="54" y="20"/>
                    <a:pt x="39" y="8"/>
                  </a:cubicBezTo>
                  <a:cubicBezTo>
                    <a:pt x="35" y="5"/>
                    <a:pt x="30" y="2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0" y="2"/>
                    <a:pt x="10" y="12"/>
                    <a:pt x="0" y="23"/>
                  </a:cubicBezTo>
                  <a:cubicBezTo>
                    <a:pt x="11" y="33"/>
                    <a:pt x="52" y="48"/>
                    <a:pt x="63" y="48"/>
                  </a:cubicBezTo>
                  <a:cubicBezTo>
                    <a:pt x="68" y="48"/>
                    <a:pt x="71" y="45"/>
                    <a:pt x="73" y="43"/>
                  </a:cubicBezTo>
                  <a:cubicBezTo>
                    <a:pt x="75" y="31"/>
                    <a:pt x="76" y="21"/>
                    <a:pt x="74" y="1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8" name="Freeform 68">
              <a:extLst>
                <a:ext uri="{FF2B5EF4-FFF2-40B4-BE49-F238E27FC236}">
                  <a16:creationId xmlns:a16="http://schemas.microsoft.com/office/drawing/2014/main" id="{3064FD7A-E43E-47D6-85DA-E200B74E8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3" y="3603626"/>
              <a:ext cx="106363" cy="65088"/>
            </a:xfrm>
            <a:custGeom>
              <a:avLst/>
              <a:gdLst>
                <a:gd name="T0" fmla="*/ 164 w 195"/>
                <a:gd name="T1" fmla="*/ 14 h 120"/>
                <a:gd name="T2" fmla="*/ 147 w 195"/>
                <a:gd name="T3" fmla="*/ 14 h 120"/>
                <a:gd name="T4" fmla="*/ 138 w 195"/>
                <a:gd name="T5" fmla="*/ 11 h 120"/>
                <a:gd name="T6" fmla="*/ 134 w 195"/>
                <a:gd name="T7" fmla="*/ 9 h 120"/>
                <a:gd name="T8" fmla="*/ 120 w 195"/>
                <a:gd name="T9" fmla="*/ 1 h 120"/>
                <a:gd name="T10" fmla="*/ 92 w 195"/>
                <a:gd name="T11" fmla="*/ 9 h 120"/>
                <a:gd name="T12" fmla="*/ 32 w 195"/>
                <a:gd name="T13" fmla="*/ 13 h 120"/>
                <a:gd name="T14" fmla="*/ 32 w 195"/>
                <a:gd name="T15" fmla="*/ 14 h 120"/>
                <a:gd name="T16" fmla="*/ 14 w 195"/>
                <a:gd name="T17" fmla="*/ 34 h 120"/>
                <a:gd name="T18" fmla="*/ 0 w 195"/>
                <a:gd name="T19" fmla="*/ 63 h 120"/>
                <a:gd name="T20" fmla="*/ 14 w 195"/>
                <a:gd name="T21" fmla="*/ 71 h 120"/>
                <a:gd name="T22" fmla="*/ 49 w 195"/>
                <a:gd name="T23" fmla="*/ 82 h 120"/>
                <a:gd name="T24" fmla="*/ 48 w 195"/>
                <a:gd name="T25" fmla="*/ 106 h 120"/>
                <a:gd name="T26" fmla="*/ 58 w 195"/>
                <a:gd name="T27" fmla="*/ 106 h 120"/>
                <a:gd name="T28" fmla="*/ 61 w 195"/>
                <a:gd name="T29" fmla="*/ 120 h 120"/>
                <a:gd name="T30" fmla="*/ 73 w 195"/>
                <a:gd name="T31" fmla="*/ 117 h 120"/>
                <a:gd name="T32" fmla="*/ 82 w 195"/>
                <a:gd name="T33" fmla="*/ 106 h 120"/>
                <a:gd name="T34" fmla="*/ 93 w 195"/>
                <a:gd name="T35" fmla="*/ 83 h 120"/>
                <a:gd name="T36" fmla="*/ 128 w 195"/>
                <a:gd name="T37" fmla="*/ 66 h 120"/>
                <a:gd name="T38" fmla="*/ 159 w 195"/>
                <a:gd name="T39" fmla="*/ 58 h 120"/>
                <a:gd name="T40" fmla="*/ 187 w 195"/>
                <a:gd name="T41" fmla="*/ 41 h 120"/>
                <a:gd name="T42" fmla="*/ 195 w 195"/>
                <a:gd name="T43" fmla="*/ 32 h 120"/>
                <a:gd name="T44" fmla="*/ 164 w 195"/>
                <a:gd name="T45" fmla="*/ 1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20">
                  <a:moveTo>
                    <a:pt x="164" y="14"/>
                  </a:moveTo>
                  <a:cubicBezTo>
                    <a:pt x="158" y="15"/>
                    <a:pt x="152" y="16"/>
                    <a:pt x="147" y="14"/>
                  </a:cubicBezTo>
                  <a:cubicBezTo>
                    <a:pt x="144" y="13"/>
                    <a:pt x="141" y="12"/>
                    <a:pt x="138" y="11"/>
                  </a:cubicBezTo>
                  <a:cubicBezTo>
                    <a:pt x="137" y="10"/>
                    <a:pt x="135" y="10"/>
                    <a:pt x="134" y="9"/>
                  </a:cubicBezTo>
                  <a:cubicBezTo>
                    <a:pt x="129" y="8"/>
                    <a:pt x="124" y="5"/>
                    <a:pt x="120" y="1"/>
                  </a:cubicBezTo>
                  <a:cubicBezTo>
                    <a:pt x="110" y="2"/>
                    <a:pt x="100" y="6"/>
                    <a:pt x="92" y="9"/>
                  </a:cubicBezTo>
                  <a:cubicBezTo>
                    <a:pt x="74" y="17"/>
                    <a:pt x="52" y="0"/>
                    <a:pt x="32" y="13"/>
                  </a:cubicBezTo>
                  <a:cubicBezTo>
                    <a:pt x="32" y="13"/>
                    <a:pt x="32" y="13"/>
                    <a:pt x="32" y="14"/>
                  </a:cubicBezTo>
                  <a:cubicBezTo>
                    <a:pt x="27" y="20"/>
                    <a:pt x="21" y="28"/>
                    <a:pt x="14" y="34"/>
                  </a:cubicBezTo>
                  <a:cubicBezTo>
                    <a:pt x="1" y="47"/>
                    <a:pt x="4" y="60"/>
                    <a:pt x="0" y="63"/>
                  </a:cubicBezTo>
                  <a:cubicBezTo>
                    <a:pt x="5" y="65"/>
                    <a:pt x="10" y="68"/>
                    <a:pt x="14" y="71"/>
                  </a:cubicBezTo>
                  <a:cubicBezTo>
                    <a:pt x="29" y="83"/>
                    <a:pt x="43" y="73"/>
                    <a:pt x="49" y="82"/>
                  </a:cubicBezTo>
                  <a:cubicBezTo>
                    <a:pt x="51" y="84"/>
                    <a:pt x="50" y="94"/>
                    <a:pt x="48" y="106"/>
                  </a:cubicBezTo>
                  <a:cubicBezTo>
                    <a:pt x="51" y="103"/>
                    <a:pt x="53" y="101"/>
                    <a:pt x="58" y="106"/>
                  </a:cubicBezTo>
                  <a:cubicBezTo>
                    <a:pt x="62" y="110"/>
                    <a:pt x="61" y="115"/>
                    <a:pt x="61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3" y="117"/>
                    <a:pt x="81" y="109"/>
                    <a:pt x="82" y="106"/>
                  </a:cubicBezTo>
                  <a:cubicBezTo>
                    <a:pt x="84" y="103"/>
                    <a:pt x="74" y="85"/>
                    <a:pt x="93" y="83"/>
                  </a:cubicBezTo>
                  <a:cubicBezTo>
                    <a:pt x="111" y="82"/>
                    <a:pt x="125" y="79"/>
                    <a:pt x="128" y="66"/>
                  </a:cubicBezTo>
                  <a:cubicBezTo>
                    <a:pt x="131" y="52"/>
                    <a:pt x="153" y="58"/>
                    <a:pt x="159" y="58"/>
                  </a:cubicBezTo>
                  <a:cubicBezTo>
                    <a:pt x="163" y="57"/>
                    <a:pt x="174" y="46"/>
                    <a:pt x="187" y="41"/>
                  </a:cubicBezTo>
                  <a:cubicBezTo>
                    <a:pt x="189" y="38"/>
                    <a:pt x="192" y="35"/>
                    <a:pt x="195" y="32"/>
                  </a:cubicBezTo>
                  <a:cubicBezTo>
                    <a:pt x="190" y="24"/>
                    <a:pt x="176" y="24"/>
                    <a:pt x="164" y="1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9" name="Freeform 69">
              <a:extLst>
                <a:ext uri="{FF2B5EF4-FFF2-40B4-BE49-F238E27FC236}">
                  <a16:creationId xmlns:a16="http://schemas.microsoft.com/office/drawing/2014/main" id="{A76CE664-F530-4F47-9CC4-9C0C3621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160" y="3240088"/>
              <a:ext cx="531813" cy="385763"/>
            </a:xfrm>
            <a:custGeom>
              <a:avLst/>
              <a:gdLst>
                <a:gd name="T0" fmla="*/ 949 w 978"/>
                <a:gd name="T1" fmla="*/ 453 h 707"/>
                <a:gd name="T2" fmla="*/ 892 w 978"/>
                <a:gd name="T3" fmla="*/ 465 h 707"/>
                <a:gd name="T4" fmla="*/ 859 w 978"/>
                <a:gd name="T5" fmla="*/ 485 h 707"/>
                <a:gd name="T6" fmla="*/ 865 w 978"/>
                <a:gd name="T7" fmla="*/ 504 h 707"/>
                <a:gd name="T8" fmla="*/ 847 w 978"/>
                <a:gd name="T9" fmla="*/ 547 h 707"/>
                <a:gd name="T10" fmla="*/ 827 w 978"/>
                <a:gd name="T11" fmla="*/ 567 h 707"/>
                <a:gd name="T12" fmla="*/ 800 w 978"/>
                <a:gd name="T13" fmla="*/ 570 h 707"/>
                <a:gd name="T14" fmla="*/ 761 w 978"/>
                <a:gd name="T15" fmla="*/ 571 h 707"/>
                <a:gd name="T16" fmla="*/ 690 w 978"/>
                <a:gd name="T17" fmla="*/ 562 h 707"/>
                <a:gd name="T18" fmla="*/ 671 w 978"/>
                <a:gd name="T19" fmla="*/ 521 h 707"/>
                <a:gd name="T20" fmla="*/ 638 w 978"/>
                <a:gd name="T21" fmla="*/ 475 h 707"/>
                <a:gd name="T22" fmla="*/ 636 w 978"/>
                <a:gd name="T23" fmla="*/ 297 h 707"/>
                <a:gd name="T24" fmla="*/ 626 w 978"/>
                <a:gd name="T25" fmla="*/ 276 h 707"/>
                <a:gd name="T26" fmla="*/ 571 w 978"/>
                <a:gd name="T27" fmla="*/ 235 h 707"/>
                <a:gd name="T28" fmla="*/ 533 w 978"/>
                <a:gd name="T29" fmla="*/ 156 h 707"/>
                <a:gd name="T30" fmla="*/ 451 w 978"/>
                <a:gd name="T31" fmla="*/ 152 h 707"/>
                <a:gd name="T32" fmla="*/ 402 w 978"/>
                <a:gd name="T33" fmla="*/ 106 h 707"/>
                <a:gd name="T34" fmla="*/ 345 w 978"/>
                <a:gd name="T35" fmla="*/ 39 h 707"/>
                <a:gd name="T36" fmla="*/ 284 w 978"/>
                <a:gd name="T37" fmla="*/ 55 h 707"/>
                <a:gd name="T38" fmla="*/ 110 w 978"/>
                <a:gd name="T39" fmla="*/ 22 h 707"/>
                <a:gd name="T40" fmla="*/ 0 w 978"/>
                <a:gd name="T41" fmla="*/ 11 h 707"/>
                <a:gd name="T42" fmla="*/ 44 w 978"/>
                <a:gd name="T43" fmla="*/ 113 h 707"/>
                <a:gd name="T44" fmla="*/ 84 w 978"/>
                <a:gd name="T45" fmla="*/ 153 h 707"/>
                <a:gd name="T46" fmla="*/ 74 w 978"/>
                <a:gd name="T47" fmla="*/ 205 h 707"/>
                <a:gd name="T48" fmla="*/ 74 w 978"/>
                <a:gd name="T49" fmla="*/ 208 h 707"/>
                <a:gd name="T50" fmla="*/ 149 w 978"/>
                <a:gd name="T51" fmla="*/ 264 h 707"/>
                <a:gd name="T52" fmla="*/ 170 w 978"/>
                <a:gd name="T53" fmla="*/ 316 h 707"/>
                <a:gd name="T54" fmla="*/ 195 w 978"/>
                <a:gd name="T55" fmla="*/ 349 h 707"/>
                <a:gd name="T56" fmla="*/ 245 w 978"/>
                <a:gd name="T57" fmla="*/ 385 h 707"/>
                <a:gd name="T58" fmla="*/ 211 w 978"/>
                <a:gd name="T59" fmla="*/ 342 h 707"/>
                <a:gd name="T60" fmla="*/ 182 w 978"/>
                <a:gd name="T61" fmla="*/ 256 h 707"/>
                <a:gd name="T62" fmla="*/ 121 w 978"/>
                <a:gd name="T63" fmla="*/ 159 h 707"/>
                <a:gd name="T64" fmla="*/ 100 w 978"/>
                <a:gd name="T65" fmla="*/ 127 h 707"/>
                <a:gd name="T66" fmla="*/ 71 w 978"/>
                <a:gd name="T67" fmla="*/ 43 h 707"/>
                <a:gd name="T68" fmla="*/ 94 w 978"/>
                <a:gd name="T69" fmla="*/ 45 h 707"/>
                <a:gd name="T70" fmla="*/ 132 w 978"/>
                <a:gd name="T71" fmla="*/ 58 h 707"/>
                <a:gd name="T72" fmla="*/ 144 w 978"/>
                <a:gd name="T73" fmla="*/ 148 h 707"/>
                <a:gd name="T74" fmla="*/ 182 w 978"/>
                <a:gd name="T75" fmla="*/ 179 h 707"/>
                <a:gd name="T76" fmla="*/ 224 w 978"/>
                <a:gd name="T77" fmla="*/ 225 h 707"/>
                <a:gd name="T78" fmla="*/ 251 w 978"/>
                <a:gd name="T79" fmla="*/ 268 h 707"/>
                <a:gd name="T80" fmla="*/ 298 w 978"/>
                <a:gd name="T81" fmla="*/ 325 h 707"/>
                <a:gd name="T82" fmla="*/ 383 w 978"/>
                <a:gd name="T83" fmla="*/ 455 h 707"/>
                <a:gd name="T84" fmla="*/ 401 w 978"/>
                <a:gd name="T85" fmla="*/ 504 h 707"/>
                <a:gd name="T86" fmla="*/ 398 w 978"/>
                <a:gd name="T87" fmla="*/ 526 h 707"/>
                <a:gd name="T88" fmla="*/ 468 w 978"/>
                <a:gd name="T89" fmla="*/ 580 h 707"/>
                <a:gd name="T90" fmla="*/ 552 w 978"/>
                <a:gd name="T91" fmla="*/ 624 h 707"/>
                <a:gd name="T92" fmla="*/ 656 w 978"/>
                <a:gd name="T93" fmla="*/ 678 h 707"/>
                <a:gd name="T94" fmla="*/ 755 w 978"/>
                <a:gd name="T95" fmla="*/ 676 h 707"/>
                <a:gd name="T96" fmla="*/ 816 w 978"/>
                <a:gd name="T97" fmla="*/ 667 h 707"/>
                <a:gd name="T98" fmla="*/ 835 w 978"/>
                <a:gd name="T99" fmla="*/ 625 h 707"/>
                <a:gd name="T100" fmla="*/ 904 w 978"/>
                <a:gd name="T101" fmla="*/ 597 h 707"/>
                <a:gd name="T102" fmla="*/ 939 w 978"/>
                <a:gd name="T103" fmla="*/ 585 h 707"/>
                <a:gd name="T104" fmla="*/ 944 w 978"/>
                <a:gd name="T105" fmla="*/ 570 h 707"/>
                <a:gd name="T106" fmla="*/ 943 w 978"/>
                <a:gd name="T107" fmla="*/ 529 h 707"/>
                <a:gd name="T108" fmla="*/ 963 w 978"/>
                <a:gd name="T109" fmla="*/ 478 h 707"/>
                <a:gd name="T110" fmla="*/ 977 w 978"/>
                <a:gd name="T111" fmla="*/ 461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8" h="707">
                  <a:moveTo>
                    <a:pt x="977" y="461"/>
                  </a:moveTo>
                  <a:cubicBezTo>
                    <a:pt x="974" y="444"/>
                    <a:pt x="961" y="461"/>
                    <a:pt x="949" y="453"/>
                  </a:cubicBezTo>
                  <a:cubicBezTo>
                    <a:pt x="938" y="445"/>
                    <a:pt x="928" y="451"/>
                    <a:pt x="899" y="456"/>
                  </a:cubicBezTo>
                  <a:cubicBezTo>
                    <a:pt x="897" y="459"/>
                    <a:pt x="895" y="463"/>
                    <a:pt x="892" y="465"/>
                  </a:cubicBezTo>
                  <a:cubicBezTo>
                    <a:pt x="889" y="469"/>
                    <a:pt x="884" y="472"/>
                    <a:pt x="879" y="473"/>
                  </a:cubicBezTo>
                  <a:cubicBezTo>
                    <a:pt x="874" y="480"/>
                    <a:pt x="866" y="484"/>
                    <a:pt x="859" y="485"/>
                  </a:cubicBezTo>
                  <a:cubicBezTo>
                    <a:pt x="858" y="486"/>
                    <a:pt x="858" y="488"/>
                    <a:pt x="858" y="490"/>
                  </a:cubicBezTo>
                  <a:cubicBezTo>
                    <a:pt x="861" y="494"/>
                    <a:pt x="864" y="499"/>
                    <a:pt x="865" y="504"/>
                  </a:cubicBezTo>
                  <a:cubicBezTo>
                    <a:pt x="868" y="513"/>
                    <a:pt x="866" y="524"/>
                    <a:pt x="862" y="532"/>
                  </a:cubicBezTo>
                  <a:cubicBezTo>
                    <a:pt x="858" y="538"/>
                    <a:pt x="853" y="544"/>
                    <a:pt x="847" y="547"/>
                  </a:cubicBezTo>
                  <a:cubicBezTo>
                    <a:pt x="844" y="549"/>
                    <a:pt x="842" y="549"/>
                    <a:pt x="840" y="550"/>
                  </a:cubicBezTo>
                  <a:cubicBezTo>
                    <a:pt x="834" y="556"/>
                    <a:pt x="826" y="559"/>
                    <a:pt x="827" y="567"/>
                  </a:cubicBezTo>
                  <a:cubicBezTo>
                    <a:pt x="828" y="577"/>
                    <a:pt x="814" y="570"/>
                    <a:pt x="806" y="565"/>
                  </a:cubicBezTo>
                  <a:cubicBezTo>
                    <a:pt x="804" y="567"/>
                    <a:pt x="802" y="569"/>
                    <a:pt x="800" y="570"/>
                  </a:cubicBezTo>
                  <a:cubicBezTo>
                    <a:pt x="792" y="574"/>
                    <a:pt x="787" y="576"/>
                    <a:pt x="777" y="576"/>
                  </a:cubicBezTo>
                  <a:cubicBezTo>
                    <a:pt x="771" y="576"/>
                    <a:pt x="766" y="574"/>
                    <a:pt x="761" y="571"/>
                  </a:cubicBezTo>
                  <a:cubicBezTo>
                    <a:pt x="745" y="576"/>
                    <a:pt x="731" y="581"/>
                    <a:pt x="727" y="581"/>
                  </a:cubicBezTo>
                  <a:cubicBezTo>
                    <a:pt x="718" y="583"/>
                    <a:pt x="702" y="561"/>
                    <a:pt x="690" y="562"/>
                  </a:cubicBezTo>
                  <a:cubicBezTo>
                    <a:pt x="678" y="562"/>
                    <a:pt x="673" y="541"/>
                    <a:pt x="672" y="523"/>
                  </a:cubicBezTo>
                  <a:cubicBezTo>
                    <a:pt x="672" y="523"/>
                    <a:pt x="672" y="522"/>
                    <a:pt x="671" y="521"/>
                  </a:cubicBezTo>
                  <a:cubicBezTo>
                    <a:pt x="658" y="516"/>
                    <a:pt x="651" y="503"/>
                    <a:pt x="650" y="490"/>
                  </a:cubicBezTo>
                  <a:cubicBezTo>
                    <a:pt x="645" y="485"/>
                    <a:pt x="641" y="480"/>
                    <a:pt x="638" y="475"/>
                  </a:cubicBezTo>
                  <a:cubicBezTo>
                    <a:pt x="628" y="459"/>
                    <a:pt x="626" y="424"/>
                    <a:pt x="625" y="402"/>
                  </a:cubicBezTo>
                  <a:cubicBezTo>
                    <a:pt x="625" y="379"/>
                    <a:pt x="623" y="341"/>
                    <a:pt x="636" y="297"/>
                  </a:cubicBezTo>
                  <a:cubicBezTo>
                    <a:pt x="638" y="292"/>
                    <a:pt x="639" y="286"/>
                    <a:pt x="639" y="282"/>
                  </a:cubicBezTo>
                  <a:cubicBezTo>
                    <a:pt x="634" y="278"/>
                    <a:pt x="629" y="276"/>
                    <a:pt x="626" y="276"/>
                  </a:cubicBezTo>
                  <a:cubicBezTo>
                    <a:pt x="613" y="277"/>
                    <a:pt x="586" y="258"/>
                    <a:pt x="581" y="258"/>
                  </a:cubicBezTo>
                  <a:cubicBezTo>
                    <a:pt x="575" y="258"/>
                    <a:pt x="576" y="243"/>
                    <a:pt x="571" y="235"/>
                  </a:cubicBezTo>
                  <a:cubicBezTo>
                    <a:pt x="567" y="227"/>
                    <a:pt x="570" y="212"/>
                    <a:pt x="564" y="206"/>
                  </a:cubicBezTo>
                  <a:cubicBezTo>
                    <a:pt x="558" y="201"/>
                    <a:pt x="539" y="181"/>
                    <a:pt x="533" y="156"/>
                  </a:cubicBezTo>
                  <a:cubicBezTo>
                    <a:pt x="527" y="131"/>
                    <a:pt x="490" y="119"/>
                    <a:pt x="476" y="118"/>
                  </a:cubicBezTo>
                  <a:cubicBezTo>
                    <a:pt x="462" y="117"/>
                    <a:pt x="455" y="151"/>
                    <a:pt x="451" y="152"/>
                  </a:cubicBezTo>
                  <a:cubicBezTo>
                    <a:pt x="447" y="154"/>
                    <a:pt x="421" y="135"/>
                    <a:pt x="414" y="130"/>
                  </a:cubicBezTo>
                  <a:cubicBezTo>
                    <a:pt x="406" y="126"/>
                    <a:pt x="402" y="117"/>
                    <a:pt x="402" y="106"/>
                  </a:cubicBezTo>
                  <a:cubicBezTo>
                    <a:pt x="402" y="96"/>
                    <a:pt x="386" y="79"/>
                    <a:pt x="382" y="77"/>
                  </a:cubicBezTo>
                  <a:cubicBezTo>
                    <a:pt x="377" y="75"/>
                    <a:pt x="345" y="39"/>
                    <a:pt x="345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84" y="55"/>
                    <a:pt x="284" y="55"/>
                    <a:pt x="284" y="55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56"/>
                    <a:pt x="122" y="26"/>
                    <a:pt x="110" y="22"/>
                  </a:cubicBezTo>
                  <a:cubicBezTo>
                    <a:pt x="97" y="19"/>
                    <a:pt x="74" y="0"/>
                    <a:pt x="7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1"/>
                    <a:pt x="9" y="31"/>
                    <a:pt x="17" y="43"/>
                  </a:cubicBezTo>
                  <a:cubicBezTo>
                    <a:pt x="31" y="63"/>
                    <a:pt x="41" y="98"/>
                    <a:pt x="44" y="113"/>
                  </a:cubicBezTo>
                  <a:cubicBezTo>
                    <a:pt x="50" y="120"/>
                    <a:pt x="56" y="127"/>
                    <a:pt x="60" y="136"/>
                  </a:cubicBezTo>
                  <a:cubicBezTo>
                    <a:pt x="67" y="141"/>
                    <a:pt x="76" y="147"/>
                    <a:pt x="84" y="153"/>
                  </a:cubicBezTo>
                  <a:cubicBezTo>
                    <a:pt x="102" y="166"/>
                    <a:pt x="102" y="195"/>
                    <a:pt x="100" y="202"/>
                  </a:cubicBezTo>
                  <a:cubicBezTo>
                    <a:pt x="97" y="210"/>
                    <a:pt x="75" y="197"/>
                    <a:pt x="74" y="205"/>
                  </a:cubicBezTo>
                  <a:cubicBezTo>
                    <a:pt x="74" y="205"/>
                    <a:pt x="74" y="206"/>
                    <a:pt x="74" y="208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92" y="214"/>
                    <a:pt x="108" y="225"/>
                    <a:pt x="120" y="240"/>
                  </a:cubicBezTo>
                  <a:cubicBezTo>
                    <a:pt x="128" y="242"/>
                    <a:pt x="135" y="250"/>
                    <a:pt x="149" y="264"/>
                  </a:cubicBezTo>
                  <a:cubicBezTo>
                    <a:pt x="164" y="280"/>
                    <a:pt x="165" y="297"/>
                    <a:pt x="161" y="306"/>
                  </a:cubicBezTo>
                  <a:cubicBezTo>
                    <a:pt x="165" y="309"/>
                    <a:pt x="168" y="312"/>
                    <a:pt x="170" y="316"/>
                  </a:cubicBezTo>
                  <a:cubicBezTo>
                    <a:pt x="176" y="324"/>
                    <a:pt x="181" y="333"/>
                    <a:pt x="185" y="341"/>
                  </a:cubicBezTo>
                  <a:cubicBezTo>
                    <a:pt x="188" y="344"/>
                    <a:pt x="192" y="346"/>
                    <a:pt x="195" y="349"/>
                  </a:cubicBezTo>
                  <a:cubicBezTo>
                    <a:pt x="218" y="366"/>
                    <a:pt x="227" y="388"/>
                    <a:pt x="229" y="397"/>
                  </a:cubicBezTo>
                  <a:cubicBezTo>
                    <a:pt x="232" y="406"/>
                    <a:pt x="242" y="398"/>
                    <a:pt x="245" y="385"/>
                  </a:cubicBezTo>
                  <a:cubicBezTo>
                    <a:pt x="249" y="373"/>
                    <a:pt x="238" y="370"/>
                    <a:pt x="238" y="355"/>
                  </a:cubicBezTo>
                  <a:cubicBezTo>
                    <a:pt x="238" y="341"/>
                    <a:pt x="219" y="344"/>
                    <a:pt x="211" y="342"/>
                  </a:cubicBezTo>
                  <a:cubicBezTo>
                    <a:pt x="202" y="341"/>
                    <a:pt x="212" y="319"/>
                    <a:pt x="203" y="309"/>
                  </a:cubicBezTo>
                  <a:cubicBezTo>
                    <a:pt x="194" y="299"/>
                    <a:pt x="187" y="274"/>
                    <a:pt x="182" y="256"/>
                  </a:cubicBezTo>
                  <a:cubicBezTo>
                    <a:pt x="178" y="238"/>
                    <a:pt x="156" y="220"/>
                    <a:pt x="147" y="200"/>
                  </a:cubicBezTo>
                  <a:cubicBezTo>
                    <a:pt x="137" y="180"/>
                    <a:pt x="127" y="164"/>
                    <a:pt x="121" y="159"/>
                  </a:cubicBezTo>
                  <a:cubicBezTo>
                    <a:pt x="114" y="154"/>
                    <a:pt x="130" y="147"/>
                    <a:pt x="124" y="139"/>
                  </a:cubicBezTo>
                  <a:cubicBezTo>
                    <a:pt x="119" y="132"/>
                    <a:pt x="110" y="133"/>
                    <a:pt x="100" y="127"/>
                  </a:cubicBezTo>
                  <a:cubicBezTo>
                    <a:pt x="89" y="121"/>
                    <a:pt x="82" y="111"/>
                    <a:pt x="82" y="98"/>
                  </a:cubicBezTo>
                  <a:cubicBezTo>
                    <a:pt x="82" y="85"/>
                    <a:pt x="75" y="53"/>
                    <a:pt x="71" y="43"/>
                  </a:cubicBezTo>
                  <a:cubicBezTo>
                    <a:pt x="67" y="32"/>
                    <a:pt x="79" y="33"/>
                    <a:pt x="82" y="38"/>
                  </a:cubicBezTo>
                  <a:cubicBezTo>
                    <a:pt x="86" y="43"/>
                    <a:pt x="89" y="48"/>
                    <a:pt x="94" y="45"/>
                  </a:cubicBezTo>
                  <a:cubicBezTo>
                    <a:pt x="99" y="42"/>
                    <a:pt x="107" y="44"/>
                    <a:pt x="111" y="53"/>
                  </a:cubicBezTo>
                  <a:cubicBezTo>
                    <a:pt x="114" y="62"/>
                    <a:pt x="127" y="54"/>
                    <a:pt x="132" y="58"/>
                  </a:cubicBezTo>
                  <a:cubicBezTo>
                    <a:pt x="138" y="62"/>
                    <a:pt x="119" y="67"/>
                    <a:pt x="138" y="105"/>
                  </a:cubicBezTo>
                  <a:cubicBezTo>
                    <a:pt x="157" y="144"/>
                    <a:pt x="144" y="122"/>
                    <a:pt x="144" y="148"/>
                  </a:cubicBezTo>
                  <a:cubicBezTo>
                    <a:pt x="144" y="173"/>
                    <a:pt x="155" y="162"/>
                    <a:pt x="159" y="158"/>
                  </a:cubicBezTo>
                  <a:cubicBezTo>
                    <a:pt x="162" y="153"/>
                    <a:pt x="172" y="166"/>
                    <a:pt x="182" y="179"/>
                  </a:cubicBezTo>
                  <a:cubicBezTo>
                    <a:pt x="191" y="192"/>
                    <a:pt x="209" y="193"/>
                    <a:pt x="209" y="201"/>
                  </a:cubicBezTo>
                  <a:cubicBezTo>
                    <a:pt x="209" y="208"/>
                    <a:pt x="212" y="223"/>
                    <a:pt x="224" y="225"/>
                  </a:cubicBezTo>
                  <a:cubicBezTo>
                    <a:pt x="237" y="228"/>
                    <a:pt x="239" y="244"/>
                    <a:pt x="247" y="245"/>
                  </a:cubicBezTo>
                  <a:cubicBezTo>
                    <a:pt x="254" y="247"/>
                    <a:pt x="256" y="257"/>
                    <a:pt x="251" y="268"/>
                  </a:cubicBezTo>
                  <a:cubicBezTo>
                    <a:pt x="247" y="278"/>
                    <a:pt x="251" y="288"/>
                    <a:pt x="271" y="297"/>
                  </a:cubicBezTo>
                  <a:cubicBezTo>
                    <a:pt x="291" y="306"/>
                    <a:pt x="282" y="307"/>
                    <a:pt x="298" y="325"/>
                  </a:cubicBezTo>
                  <a:cubicBezTo>
                    <a:pt x="314" y="342"/>
                    <a:pt x="358" y="398"/>
                    <a:pt x="367" y="414"/>
                  </a:cubicBezTo>
                  <a:cubicBezTo>
                    <a:pt x="376" y="430"/>
                    <a:pt x="379" y="443"/>
                    <a:pt x="383" y="455"/>
                  </a:cubicBezTo>
                  <a:cubicBezTo>
                    <a:pt x="384" y="458"/>
                    <a:pt x="384" y="461"/>
                    <a:pt x="383" y="463"/>
                  </a:cubicBezTo>
                  <a:cubicBezTo>
                    <a:pt x="396" y="471"/>
                    <a:pt x="405" y="485"/>
                    <a:pt x="401" y="504"/>
                  </a:cubicBezTo>
                  <a:cubicBezTo>
                    <a:pt x="400" y="509"/>
                    <a:pt x="400" y="520"/>
                    <a:pt x="398" y="525"/>
                  </a:cubicBezTo>
                  <a:cubicBezTo>
                    <a:pt x="398" y="525"/>
                    <a:pt x="398" y="526"/>
                    <a:pt x="398" y="526"/>
                  </a:cubicBezTo>
                  <a:cubicBezTo>
                    <a:pt x="411" y="524"/>
                    <a:pt x="430" y="539"/>
                    <a:pt x="439" y="547"/>
                  </a:cubicBezTo>
                  <a:cubicBezTo>
                    <a:pt x="449" y="557"/>
                    <a:pt x="456" y="571"/>
                    <a:pt x="468" y="580"/>
                  </a:cubicBezTo>
                  <a:cubicBezTo>
                    <a:pt x="479" y="590"/>
                    <a:pt x="491" y="592"/>
                    <a:pt x="505" y="598"/>
                  </a:cubicBezTo>
                  <a:cubicBezTo>
                    <a:pt x="521" y="605"/>
                    <a:pt x="535" y="618"/>
                    <a:pt x="552" y="624"/>
                  </a:cubicBezTo>
                  <a:cubicBezTo>
                    <a:pt x="570" y="631"/>
                    <a:pt x="590" y="629"/>
                    <a:pt x="607" y="637"/>
                  </a:cubicBezTo>
                  <a:cubicBezTo>
                    <a:pt x="626" y="646"/>
                    <a:pt x="641" y="663"/>
                    <a:pt x="656" y="678"/>
                  </a:cubicBezTo>
                  <a:cubicBezTo>
                    <a:pt x="669" y="677"/>
                    <a:pt x="682" y="672"/>
                    <a:pt x="696" y="666"/>
                  </a:cubicBezTo>
                  <a:cubicBezTo>
                    <a:pt x="721" y="654"/>
                    <a:pt x="740" y="669"/>
                    <a:pt x="755" y="676"/>
                  </a:cubicBezTo>
                  <a:cubicBezTo>
                    <a:pt x="762" y="679"/>
                    <a:pt x="775" y="693"/>
                    <a:pt x="789" y="707"/>
                  </a:cubicBezTo>
                  <a:cubicBezTo>
                    <a:pt x="802" y="686"/>
                    <a:pt x="814" y="667"/>
                    <a:pt x="816" y="667"/>
                  </a:cubicBezTo>
                  <a:cubicBezTo>
                    <a:pt x="819" y="666"/>
                    <a:pt x="855" y="672"/>
                    <a:pt x="858" y="661"/>
                  </a:cubicBezTo>
                  <a:cubicBezTo>
                    <a:pt x="862" y="651"/>
                    <a:pt x="831" y="628"/>
                    <a:pt x="835" y="625"/>
                  </a:cubicBezTo>
                  <a:cubicBezTo>
                    <a:pt x="838" y="623"/>
                    <a:pt x="840" y="597"/>
                    <a:pt x="845" y="597"/>
                  </a:cubicBezTo>
                  <a:cubicBezTo>
                    <a:pt x="851" y="597"/>
                    <a:pt x="901" y="599"/>
                    <a:pt x="904" y="597"/>
                  </a:cubicBezTo>
                  <a:cubicBezTo>
                    <a:pt x="906" y="596"/>
                    <a:pt x="916" y="575"/>
                    <a:pt x="924" y="574"/>
                  </a:cubicBezTo>
                  <a:cubicBezTo>
                    <a:pt x="928" y="574"/>
                    <a:pt x="934" y="579"/>
                    <a:pt x="939" y="585"/>
                  </a:cubicBezTo>
                  <a:cubicBezTo>
                    <a:pt x="942" y="582"/>
                    <a:pt x="944" y="578"/>
                    <a:pt x="946" y="574"/>
                  </a:cubicBezTo>
                  <a:cubicBezTo>
                    <a:pt x="945" y="573"/>
                    <a:pt x="944" y="571"/>
                    <a:pt x="944" y="570"/>
                  </a:cubicBezTo>
                  <a:cubicBezTo>
                    <a:pt x="939" y="561"/>
                    <a:pt x="939" y="552"/>
                    <a:pt x="940" y="542"/>
                  </a:cubicBezTo>
                  <a:cubicBezTo>
                    <a:pt x="941" y="538"/>
                    <a:pt x="942" y="533"/>
                    <a:pt x="943" y="529"/>
                  </a:cubicBezTo>
                  <a:cubicBezTo>
                    <a:pt x="941" y="524"/>
                    <a:pt x="939" y="518"/>
                    <a:pt x="939" y="512"/>
                  </a:cubicBezTo>
                  <a:cubicBezTo>
                    <a:pt x="938" y="496"/>
                    <a:pt x="950" y="483"/>
                    <a:pt x="963" y="478"/>
                  </a:cubicBezTo>
                  <a:cubicBezTo>
                    <a:pt x="967" y="472"/>
                    <a:pt x="971" y="468"/>
                    <a:pt x="978" y="465"/>
                  </a:cubicBezTo>
                  <a:cubicBezTo>
                    <a:pt x="978" y="464"/>
                    <a:pt x="977" y="463"/>
                    <a:pt x="977" y="46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0" name="Freeform 70">
              <a:extLst>
                <a:ext uri="{FF2B5EF4-FFF2-40B4-BE49-F238E27FC236}">
                  <a16:creationId xmlns:a16="http://schemas.microsoft.com/office/drawing/2014/main" id="{4F9A7A55-8A9D-475E-A8C6-D50BA14DD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5" y="3565526"/>
              <a:ext cx="76200" cy="84138"/>
            </a:xfrm>
            <a:custGeom>
              <a:avLst/>
              <a:gdLst>
                <a:gd name="T0" fmla="*/ 120 w 138"/>
                <a:gd name="T1" fmla="*/ 103 h 155"/>
                <a:gd name="T2" fmla="*/ 138 w 138"/>
                <a:gd name="T3" fmla="*/ 83 h 155"/>
                <a:gd name="T4" fmla="*/ 125 w 138"/>
                <a:gd name="T5" fmla="*/ 74 h 155"/>
                <a:gd name="T6" fmla="*/ 108 w 138"/>
                <a:gd name="T7" fmla="*/ 76 h 155"/>
                <a:gd name="T8" fmla="*/ 110 w 138"/>
                <a:gd name="T9" fmla="*/ 1 h 155"/>
                <a:gd name="T10" fmla="*/ 56 w 138"/>
                <a:gd name="T11" fmla="*/ 0 h 155"/>
                <a:gd name="T12" fmla="*/ 46 w 138"/>
                <a:gd name="T13" fmla="*/ 28 h 155"/>
                <a:gd name="T14" fmla="*/ 69 w 138"/>
                <a:gd name="T15" fmla="*/ 64 h 155"/>
                <a:gd name="T16" fmla="*/ 27 w 138"/>
                <a:gd name="T17" fmla="*/ 70 h 155"/>
                <a:gd name="T18" fmla="*/ 0 w 138"/>
                <a:gd name="T19" fmla="*/ 110 h 155"/>
                <a:gd name="T20" fmla="*/ 36 w 138"/>
                <a:gd name="T21" fmla="*/ 145 h 155"/>
                <a:gd name="T22" fmla="*/ 80 w 138"/>
                <a:gd name="T23" fmla="*/ 154 h 155"/>
                <a:gd name="T24" fmla="*/ 81 w 138"/>
                <a:gd name="T25" fmla="*/ 155 h 155"/>
                <a:gd name="T26" fmla="*/ 104 w 138"/>
                <a:gd name="T27" fmla="*/ 133 h 155"/>
                <a:gd name="T28" fmla="*/ 120 w 138"/>
                <a:gd name="T29" fmla="*/ 10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55">
                  <a:moveTo>
                    <a:pt x="120" y="103"/>
                  </a:moveTo>
                  <a:cubicBezTo>
                    <a:pt x="127" y="97"/>
                    <a:pt x="133" y="89"/>
                    <a:pt x="138" y="83"/>
                  </a:cubicBezTo>
                  <a:cubicBezTo>
                    <a:pt x="126" y="90"/>
                    <a:pt x="123" y="83"/>
                    <a:pt x="125" y="74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97" y="1"/>
                    <a:pt x="61" y="0"/>
                    <a:pt x="56" y="0"/>
                  </a:cubicBezTo>
                  <a:cubicBezTo>
                    <a:pt x="51" y="0"/>
                    <a:pt x="49" y="26"/>
                    <a:pt x="46" y="28"/>
                  </a:cubicBezTo>
                  <a:cubicBezTo>
                    <a:pt x="42" y="31"/>
                    <a:pt x="73" y="54"/>
                    <a:pt x="69" y="64"/>
                  </a:cubicBezTo>
                  <a:cubicBezTo>
                    <a:pt x="66" y="75"/>
                    <a:pt x="30" y="69"/>
                    <a:pt x="27" y="70"/>
                  </a:cubicBezTo>
                  <a:cubicBezTo>
                    <a:pt x="25" y="70"/>
                    <a:pt x="13" y="89"/>
                    <a:pt x="0" y="110"/>
                  </a:cubicBezTo>
                  <a:cubicBezTo>
                    <a:pt x="14" y="125"/>
                    <a:pt x="29" y="140"/>
                    <a:pt x="36" y="145"/>
                  </a:cubicBezTo>
                  <a:cubicBezTo>
                    <a:pt x="49" y="155"/>
                    <a:pt x="71" y="144"/>
                    <a:pt x="80" y="154"/>
                  </a:cubicBezTo>
                  <a:cubicBezTo>
                    <a:pt x="81" y="154"/>
                    <a:pt x="81" y="155"/>
                    <a:pt x="81" y="155"/>
                  </a:cubicBezTo>
                  <a:cubicBezTo>
                    <a:pt x="91" y="144"/>
                    <a:pt x="101" y="134"/>
                    <a:pt x="104" y="133"/>
                  </a:cubicBezTo>
                  <a:cubicBezTo>
                    <a:pt x="111" y="131"/>
                    <a:pt x="106" y="117"/>
                    <a:pt x="120" y="10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1" name="Freeform 71">
              <a:extLst>
                <a:ext uri="{FF2B5EF4-FFF2-40B4-BE49-F238E27FC236}">
                  <a16:creationId xmlns:a16="http://schemas.microsoft.com/office/drawing/2014/main" id="{5087C226-A771-49AF-A356-0988088D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3" y="3552826"/>
              <a:ext cx="23813" cy="53975"/>
            </a:xfrm>
            <a:custGeom>
              <a:avLst/>
              <a:gdLst>
                <a:gd name="T0" fmla="*/ 7 w 42"/>
                <a:gd name="T1" fmla="*/ 23 h 99"/>
                <a:gd name="T2" fmla="*/ 2 w 42"/>
                <a:gd name="T3" fmla="*/ 24 h 99"/>
                <a:gd name="T4" fmla="*/ 0 w 42"/>
                <a:gd name="T5" fmla="*/ 99 h 99"/>
                <a:gd name="T6" fmla="*/ 17 w 42"/>
                <a:gd name="T7" fmla="*/ 97 h 99"/>
                <a:gd name="T8" fmla="*/ 27 w 42"/>
                <a:gd name="T9" fmla="*/ 78 h 99"/>
                <a:gd name="T10" fmla="*/ 35 w 42"/>
                <a:gd name="T11" fmla="*/ 16 h 99"/>
                <a:gd name="T12" fmla="*/ 42 w 42"/>
                <a:gd name="T13" fmla="*/ 11 h 99"/>
                <a:gd name="T14" fmla="*/ 27 w 42"/>
                <a:gd name="T15" fmla="*/ 0 h 99"/>
                <a:gd name="T16" fmla="*/ 7 w 42"/>
                <a:gd name="T17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99">
                  <a:moveTo>
                    <a:pt x="7" y="23"/>
                  </a:moveTo>
                  <a:cubicBezTo>
                    <a:pt x="6" y="24"/>
                    <a:pt x="5" y="24"/>
                    <a:pt x="2" y="24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8" y="90"/>
                    <a:pt x="21" y="83"/>
                    <a:pt x="27" y="78"/>
                  </a:cubicBezTo>
                  <a:cubicBezTo>
                    <a:pt x="40" y="66"/>
                    <a:pt x="20" y="20"/>
                    <a:pt x="35" y="16"/>
                  </a:cubicBezTo>
                  <a:cubicBezTo>
                    <a:pt x="38" y="15"/>
                    <a:pt x="40" y="13"/>
                    <a:pt x="42" y="11"/>
                  </a:cubicBezTo>
                  <a:cubicBezTo>
                    <a:pt x="37" y="5"/>
                    <a:pt x="31" y="0"/>
                    <a:pt x="27" y="0"/>
                  </a:cubicBezTo>
                  <a:cubicBezTo>
                    <a:pt x="19" y="1"/>
                    <a:pt x="9" y="22"/>
                    <a:pt x="7" y="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2" name="Freeform 74">
              <a:extLst>
                <a:ext uri="{FF2B5EF4-FFF2-40B4-BE49-F238E27FC236}">
                  <a16:creationId xmlns:a16="http://schemas.microsoft.com/office/drawing/2014/main" id="{4CC4D0A1-FA60-447F-BFB2-6E14E90E9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3" y="3625851"/>
              <a:ext cx="69850" cy="87313"/>
            </a:xfrm>
            <a:custGeom>
              <a:avLst/>
              <a:gdLst>
                <a:gd name="T0" fmla="*/ 120 w 127"/>
                <a:gd name="T1" fmla="*/ 123 h 162"/>
                <a:gd name="T2" fmla="*/ 118 w 127"/>
                <a:gd name="T3" fmla="*/ 110 h 162"/>
                <a:gd name="T4" fmla="*/ 122 w 127"/>
                <a:gd name="T5" fmla="*/ 67 h 162"/>
                <a:gd name="T6" fmla="*/ 121 w 127"/>
                <a:gd name="T7" fmla="*/ 28 h 162"/>
                <a:gd name="T8" fmla="*/ 123 w 127"/>
                <a:gd name="T9" fmla="*/ 9 h 162"/>
                <a:gd name="T10" fmla="*/ 127 w 127"/>
                <a:gd name="T11" fmla="*/ 0 h 162"/>
                <a:gd name="T12" fmla="*/ 99 w 127"/>
                <a:gd name="T13" fmla="*/ 17 h 162"/>
                <a:gd name="T14" fmla="*/ 68 w 127"/>
                <a:gd name="T15" fmla="*/ 25 h 162"/>
                <a:gd name="T16" fmla="*/ 33 w 127"/>
                <a:gd name="T17" fmla="*/ 42 h 162"/>
                <a:gd name="T18" fmla="*/ 22 w 127"/>
                <a:gd name="T19" fmla="*/ 65 h 162"/>
                <a:gd name="T20" fmla="*/ 13 w 127"/>
                <a:gd name="T21" fmla="*/ 76 h 162"/>
                <a:gd name="T22" fmla="*/ 1 w 127"/>
                <a:gd name="T23" fmla="*/ 79 h 162"/>
                <a:gd name="T24" fmla="*/ 6 w 127"/>
                <a:gd name="T25" fmla="*/ 93 h 162"/>
                <a:gd name="T26" fmla="*/ 45 w 127"/>
                <a:gd name="T27" fmla="*/ 137 h 162"/>
                <a:gd name="T28" fmla="*/ 56 w 127"/>
                <a:gd name="T29" fmla="*/ 152 h 162"/>
                <a:gd name="T30" fmla="*/ 74 w 127"/>
                <a:gd name="T31" fmla="*/ 153 h 162"/>
                <a:gd name="T32" fmla="*/ 106 w 127"/>
                <a:gd name="T33" fmla="*/ 159 h 162"/>
                <a:gd name="T34" fmla="*/ 122 w 127"/>
                <a:gd name="T35" fmla="*/ 161 h 162"/>
                <a:gd name="T36" fmla="*/ 117 w 127"/>
                <a:gd name="T37" fmla="*/ 153 h 162"/>
                <a:gd name="T38" fmla="*/ 120 w 127"/>
                <a:gd name="T39" fmla="*/ 12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162">
                  <a:moveTo>
                    <a:pt x="120" y="123"/>
                  </a:moveTo>
                  <a:cubicBezTo>
                    <a:pt x="119" y="119"/>
                    <a:pt x="118" y="115"/>
                    <a:pt x="118" y="110"/>
                  </a:cubicBezTo>
                  <a:cubicBezTo>
                    <a:pt x="119" y="95"/>
                    <a:pt x="121" y="81"/>
                    <a:pt x="122" y="67"/>
                  </a:cubicBezTo>
                  <a:cubicBezTo>
                    <a:pt x="115" y="56"/>
                    <a:pt x="114" y="41"/>
                    <a:pt x="121" y="28"/>
                  </a:cubicBezTo>
                  <a:cubicBezTo>
                    <a:pt x="120" y="22"/>
                    <a:pt x="121" y="15"/>
                    <a:pt x="123" y="9"/>
                  </a:cubicBezTo>
                  <a:cubicBezTo>
                    <a:pt x="124" y="6"/>
                    <a:pt x="125" y="3"/>
                    <a:pt x="127" y="0"/>
                  </a:cubicBezTo>
                  <a:cubicBezTo>
                    <a:pt x="114" y="5"/>
                    <a:pt x="103" y="16"/>
                    <a:pt x="99" y="17"/>
                  </a:cubicBezTo>
                  <a:cubicBezTo>
                    <a:pt x="93" y="17"/>
                    <a:pt x="71" y="11"/>
                    <a:pt x="68" y="25"/>
                  </a:cubicBezTo>
                  <a:cubicBezTo>
                    <a:pt x="65" y="38"/>
                    <a:pt x="51" y="41"/>
                    <a:pt x="33" y="42"/>
                  </a:cubicBezTo>
                  <a:cubicBezTo>
                    <a:pt x="14" y="44"/>
                    <a:pt x="24" y="62"/>
                    <a:pt x="22" y="65"/>
                  </a:cubicBezTo>
                  <a:cubicBezTo>
                    <a:pt x="21" y="68"/>
                    <a:pt x="13" y="76"/>
                    <a:pt x="13" y="76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84"/>
                    <a:pt x="0" y="89"/>
                    <a:pt x="6" y="93"/>
                  </a:cubicBezTo>
                  <a:cubicBezTo>
                    <a:pt x="17" y="100"/>
                    <a:pt x="33" y="129"/>
                    <a:pt x="45" y="137"/>
                  </a:cubicBezTo>
                  <a:cubicBezTo>
                    <a:pt x="51" y="140"/>
                    <a:pt x="55" y="146"/>
                    <a:pt x="56" y="152"/>
                  </a:cubicBezTo>
                  <a:cubicBezTo>
                    <a:pt x="63" y="151"/>
                    <a:pt x="70" y="151"/>
                    <a:pt x="74" y="153"/>
                  </a:cubicBezTo>
                  <a:cubicBezTo>
                    <a:pt x="81" y="157"/>
                    <a:pt x="99" y="153"/>
                    <a:pt x="106" y="159"/>
                  </a:cubicBezTo>
                  <a:cubicBezTo>
                    <a:pt x="109" y="162"/>
                    <a:pt x="115" y="162"/>
                    <a:pt x="122" y="161"/>
                  </a:cubicBezTo>
                  <a:cubicBezTo>
                    <a:pt x="120" y="158"/>
                    <a:pt x="118" y="155"/>
                    <a:pt x="117" y="153"/>
                  </a:cubicBezTo>
                  <a:cubicBezTo>
                    <a:pt x="114" y="146"/>
                    <a:pt x="116" y="135"/>
                    <a:pt x="120" y="1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3" name="Freeform 75">
              <a:extLst>
                <a:ext uri="{FF2B5EF4-FFF2-40B4-BE49-F238E27FC236}">
                  <a16:creationId xmlns:a16="http://schemas.microsoft.com/office/drawing/2014/main" id="{365F81EA-750D-464C-9550-E00D95A9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811" y="3827464"/>
              <a:ext cx="688976" cy="827089"/>
            </a:xfrm>
            <a:custGeom>
              <a:avLst/>
              <a:gdLst>
                <a:gd name="T0" fmla="*/ 1159 w 1266"/>
                <a:gd name="T1" fmla="*/ 343 h 1518"/>
                <a:gd name="T2" fmla="*/ 982 w 1266"/>
                <a:gd name="T3" fmla="*/ 312 h 1518"/>
                <a:gd name="T4" fmla="*/ 962 w 1266"/>
                <a:gd name="T5" fmla="*/ 295 h 1518"/>
                <a:gd name="T6" fmla="*/ 953 w 1266"/>
                <a:gd name="T7" fmla="*/ 280 h 1518"/>
                <a:gd name="T8" fmla="*/ 843 w 1266"/>
                <a:gd name="T9" fmla="*/ 236 h 1518"/>
                <a:gd name="T10" fmla="*/ 803 w 1266"/>
                <a:gd name="T11" fmla="*/ 262 h 1518"/>
                <a:gd name="T12" fmla="*/ 791 w 1266"/>
                <a:gd name="T13" fmla="*/ 197 h 1518"/>
                <a:gd name="T14" fmla="*/ 754 w 1266"/>
                <a:gd name="T15" fmla="*/ 198 h 1518"/>
                <a:gd name="T16" fmla="*/ 723 w 1266"/>
                <a:gd name="T17" fmla="*/ 86 h 1518"/>
                <a:gd name="T18" fmla="*/ 699 w 1266"/>
                <a:gd name="T19" fmla="*/ 100 h 1518"/>
                <a:gd name="T20" fmla="*/ 597 w 1266"/>
                <a:gd name="T21" fmla="*/ 104 h 1518"/>
                <a:gd name="T22" fmla="*/ 529 w 1266"/>
                <a:gd name="T23" fmla="*/ 135 h 1518"/>
                <a:gd name="T24" fmla="*/ 466 w 1266"/>
                <a:gd name="T25" fmla="*/ 65 h 1518"/>
                <a:gd name="T26" fmla="*/ 429 w 1266"/>
                <a:gd name="T27" fmla="*/ 23 h 1518"/>
                <a:gd name="T28" fmla="*/ 355 w 1266"/>
                <a:gd name="T29" fmla="*/ 55 h 1518"/>
                <a:gd name="T30" fmla="*/ 318 w 1266"/>
                <a:gd name="T31" fmla="*/ 76 h 1518"/>
                <a:gd name="T32" fmla="*/ 339 w 1266"/>
                <a:gd name="T33" fmla="*/ 120 h 1518"/>
                <a:gd name="T34" fmla="*/ 278 w 1266"/>
                <a:gd name="T35" fmla="*/ 166 h 1518"/>
                <a:gd name="T36" fmla="*/ 216 w 1266"/>
                <a:gd name="T37" fmla="*/ 122 h 1518"/>
                <a:gd name="T38" fmla="*/ 145 w 1266"/>
                <a:gd name="T39" fmla="*/ 158 h 1518"/>
                <a:gd name="T40" fmla="*/ 150 w 1266"/>
                <a:gd name="T41" fmla="*/ 254 h 1518"/>
                <a:gd name="T42" fmla="*/ 103 w 1266"/>
                <a:gd name="T43" fmla="*/ 358 h 1518"/>
                <a:gd name="T44" fmla="*/ 25 w 1266"/>
                <a:gd name="T45" fmla="*/ 432 h 1518"/>
                <a:gd name="T46" fmla="*/ 15 w 1266"/>
                <a:gd name="T47" fmla="*/ 508 h 1518"/>
                <a:gd name="T48" fmla="*/ 61 w 1266"/>
                <a:gd name="T49" fmla="*/ 575 h 1518"/>
                <a:gd name="T50" fmla="*/ 117 w 1266"/>
                <a:gd name="T51" fmla="*/ 615 h 1518"/>
                <a:gd name="T52" fmla="*/ 215 w 1266"/>
                <a:gd name="T53" fmla="*/ 592 h 1518"/>
                <a:gd name="T54" fmla="*/ 293 w 1266"/>
                <a:gd name="T55" fmla="*/ 647 h 1518"/>
                <a:gd name="T56" fmla="*/ 368 w 1266"/>
                <a:gd name="T57" fmla="*/ 692 h 1518"/>
                <a:gd name="T58" fmla="*/ 442 w 1266"/>
                <a:gd name="T59" fmla="*/ 741 h 1518"/>
                <a:gd name="T60" fmla="*/ 486 w 1266"/>
                <a:gd name="T61" fmla="*/ 819 h 1518"/>
                <a:gd name="T62" fmla="*/ 528 w 1266"/>
                <a:gd name="T63" fmla="*/ 923 h 1518"/>
                <a:gd name="T64" fmla="*/ 525 w 1266"/>
                <a:gd name="T65" fmla="*/ 1014 h 1518"/>
                <a:gd name="T66" fmla="*/ 592 w 1266"/>
                <a:gd name="T67" fmla="*/ 1079 h 1518"/>
                <a:gd name="T68" fmla="*/ 631 w 1266"/>
                <a:gd name="T69" fmla="*/ 1181 h 1518"/>
                <a:gd name="T70" fmla="*/ 619 w 1266"/>
                <a:gd name="T71" fmla="*/ 1264 h 1518"/>
                <a:gd name="T72" fmla="*/ 544 w 1266"/>
                <a:gd name="T73" fmla="*/ 1371 h 1518"/>
                <a:gd name="T74" fmla="*/ 605 w 1266"/>
                <a:gd name="T75" fmla="*/ 1403 h 1518"/>
                <a:gd name="T76" fmla="*/ 665 w 1266"/>
                <a:gd name="T77" fmla="*/ 1518 h 1518"/>
                <a:gd name="T78" fmla="*/ 705 w 1266"/>
                <a:gd name="T79" fmla="*/ 1457 h 1518"/>
                <a:gd name="T80" fmla="*/ 753 w 1266"/>
                <a:gd name="T81" fmla="*/ 1378 h 1518"/>
                <a:gd name="T82" fmla="*/ 814 w 1266"/>
                <a:gd name="T83" fmla="*/ 1283 h 1518"/>
                <a:gd name="T84" fmla="*/ 826 w 1266"/>
                <a:gd name="T85" fmla="*/ 1196 h 1518"/>
                <a:gd name="T86" fmla="*/ 916 w 1266"/>
                <a:gd name="T87" fmla="*/ 1112 h 1518"/>
                <a:gd name="T88" fmla="*/ 961 w 1266"/>
                <a:gd name="T89" fmla="*/ 1078 h 1518"/>
                <a:gd name="T90" fmla="*/ 1045 w 1266"/>
                <a:gd name="T91" fmla="*/ 1058 h 1518"/>
                <a:gd name="T92" fmla="*/ 1088 w 1266"/>
                <a:gd name="T93" fmla="*/ 992 h 1518"/>
                <a:gd name="T94" fmla="*/ 1118 w 1266"/>
                <a:gd name="T95" fmla="*/ 892 h 1518"/>
                <a:gd name="T96" fmla="*/ 1138 w 1266"/>
                <a:gd name="T97" fmla="*/ 753 h 1518"/>
                <a:gd name="T98" fmla="*/ 1144 w 1266"/>
                <a:gd name="T99" fmla="*/ 684 h 1518"/>
                <a:gd name="T100" fmla="*/ 1151 w 1266"/>
                <a:gd name="T101" fmla="*/ 674 h 1518"/>
                <a:gd name="T102" fmla="*/ 1225 w 1266"/>
                <a:gd name="T103" fmla="*/ 594 h 1518"/>
                <a:gd name="T104" fmla="*/ 1238 w 1266"/>
                <a:gd name="T105" fmla="*/ 557 h 1518"/>
                <a:gd name="T106" fmla="*/ 1264 w 1266"/>
                <a:gd name="T107" fmla="*/ 498 h 1518"/>
                <a:gd name="T108" fmla="*/ 1262 w 1266"/>
                <a:gd name="T109" fmla="*/ 43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6" h="1518">
                  <a:moveTo>
                    <a:pt x="1262" y="430"/>
                  </a:moveTo>
                  <a:cubicBezTo>
                    <a:pt x="1248" y="420"/>
                    <a:pt x="1236" y="407"/>
                    <a:pt x="1231" y="391"/>
                  </a:cubicBezTo>
                  <a:cubicBezTo>
                    <a:pt x="1216" y="390"/>
                    <a:pt x="1191" y="383"/>
                    <a:pt x="1159" y="343"/>
                  </a:cubicBezTo>
                  <a:cubicBezTo>
                    <a:pt x="1123" y="298"/>
                    <a:pt x="1088" y="301"/>
                    <a:pt x="1065" y="309"/>
                  </a:cubicBezTo>
                  <a:cubicBezTo>
                    <a:pt x="1053" y="312"/>
                    <a:pt x="1041" y="309"/>
                    <a:pt x="1031" y="305"/>
                  </a:cubicBezTo>
                  <a:cubicBezTo>
                    <a:pt x="1016" y="314"/>
                    <a:pt x="999" y="315"/>
                    <a:pt x="982" y="312"/>
                  </a:cubicBezTo>
                  <a:cubicBezTo>
                    <a:pt x="978" y="311"/>
                    <a:pt x="974" y="309"/>
                    <a:pt x="971" y="306"/>
                  </a:cubicBezTo>
                  <a:cubicBezTo>
                    <a:pt x="967" y="310"/>
                    <a:pt x="963" y="314"/>
                    <a:pt x="959" y="315"/>
                  </a:cubicBezTo>
                  <a:cubicBezTo>
                    <a:pt x="951" y="319"/>
                    <a:pt x="957" y="308"/>
                    <a:pt x="962" y="295"/>
                  </a:cubicBezTo>
                  <a:cubicBezTo>
                    <a:pt x="961" y="295"/>
                    <a:pt x="961" y="295"/>
                    <a:pt x="961" y="295"/>
                  </a:cubicBezTo>
                  <a:cubicBezTo>
                    <a:pt x="959" y="291"/>
                    <a:pt x="957" y="286"/>
                    <a:pt x="957" y="281"/>
                  </a:cubicBezTo>
                  <a:cubicBezTo>
                    <a:pt x="956" y="281"/>
                    <a:pt x="954" y="280"/>
                    <a:pt x="953" y="280"/>
                  </a:cubicBezTo>
                  <a:cubicBezTo>
                    <a:pt x="947" y="282"/>
                    <a:pt x="940" y="283"/>
                    <a:pt x="931" y="281"/>
                  </a:cubicBezTo>
                  <a:cubicBezTo>
                    <a:pt x="902" y="273"/>
                    <a:pt x="866" y="264"/>
                    <a:pt x="846" y="239"/>
                  </a:cubicBezTo>
                  <a:cubicBezTo>
                    <a:pt x="845" y="238"/>
                    <a:pt x="844" y="237"/>
                    <a:pt x="843" y="236"/>
                  </a:cubicBezTo>
                  <a:cubicBezTo>
                    <a:pt x="843" y="238"/>
                    <a:pt x="843" y="241"/>
                    <a:pt x="843" y="243"/>
                  </a:cubicBezTo>
                  <a:cubicBezTo>
                    <a:pt x="843" y="267"/>
                    <a:pt x="830" y="236"/>
                    <a:pt x="820" y="262"/>
                  </a:cubicBezTo>
                  <a:cubicBezTo>
                    <a:pt x="810" y="287"/>
                    <a:pt x="791" y="271"/>
                    <a:pt x="803" y="262"/>
                  </a:cubicBezTo>
                  <a:cubicBezTo>
                    <a:pt x="814" y="255"/>
                    <a:pt x="825" y="239"/>
                    <a:pt x="830" y="224"/>
                  </a:cubicBezTo>
                  <a:cubicBezTo>
                    <a:pt x="820" y="219"/>
                    <a:pt x="811" y="214"/>
                    <a:pt x="802" y="208"/>
                  </a:cubicBezTo>
                  <a:cubicBezTo>
                    <a:pt x="797" y="205"/>
                    <a:pt x="793" y="201"/>
                    <a:pt x="791" y="197"/>
                  </a:cubicBezTo>
                  <a:cubicBezTo>
                    <a:pt x="781" y="196"/>
                    <a:pt x="772" y="197"/>
                    <a:pt x="766" y="199"/>
                  </a:cubicBezTo>
                  <a:cubicBezTo>
                    <a:pt x="749" y="208"/>
                    <a:pt x="760" y="238"/>
                    <a:pt x="746" y="228"/>
                  </a:cubicBezTo>
                  <a:cubicBezTo>
                    <a:pt x="731" y="219"/>
                    <a:pt x="743" y="197"/>
                    <a:pt x="754" y="198"/>
                  </a:cubicBezTo>
                  <a:cubicBezTo>
                    <a:pt x="765" y="199"/>
                    <a:pt x="776" y="176"/>
                    <a:pt x="784" y="157"/>
                  </a:cubicBezTo>
                  <a:cubicBezTo>
                    <a:pt x="770" y="151"/>
                    <a:pt x="760" y="139"/>
                    <a:pt x="757" y="123"/>
                  </a:cubicBezTo>
                  <a:cubicBezTo>
                    <a:pt x="738" y="122"/>
                    <a:pt x="724" y="105"/>
                    <a:pt x="723" y="86"/>
                  </a:cubicBezTo>
                  <a:cubicBezTo>
                    <a:pt x="723" y="75"/>
                    <a:pt x="724" y="64"/>
                    <a:pt x="727" y="53"/>
                  </a:cubicBezTo>
                  <a:cubicBezTo>
                    <a:pt x="727" y="53"/>
                    <a:pt x="726" y="53"/>
                    <a:pt x="726" y="53"/>
                  </a:cubicBezTo>
                  <a:cubicBezTo>
                    <a:pt x="715" y="67"/>
                    <a:pt x="703" y="85"/>
                    <a:pt x="699" y="100"/>
                  </a:cubicBezTo>
                  <a:cubicBezTo>
                    <a:pt x="692" y="123"/>
                    <a:pt x="683" y="110"/>
                    <a:pt x="665" y="116"/>
                  </a:cubicBezTo>
                  <a:cubicBezTo>
                    <a:pt x="647" y="123"/>
                    <a:pt x="638" y="114"/>
                    <a:pt x="633" y="105"/>
                  </a:cubicBezTo>
                  <a:cubicBezTo>
                    <a:pt x="628" y="96"/>
                    <a:pt x="610" y="105"/>
                    <a:pt x="597" y="104"/>
                  </a:cubicBezTo>
                  <a:cubicBezTo>
                    <a:pt x="585" y="103"/>
                    <a:pt x="593" y="122"/>
                    <a:pt x="584" y="128"/>
                  </a:cubicBezTo>
                  <a:cubicBezTo>
                    <a:pt x="575" y="133"/>
                    <a:pt x="553" y="116"/>
                    <a:pt x="545" y="126"/>
                  </a:cubicBezTo>
                  <a:cubicBezTo>
                    <a:pt x="537" y="137"/>
                    <a:pt x="533" y="126"/>
                    <a:pt x="529" y="135"/>
                  </a:cubicBezTo>
                  <a:cubicBezTo>
                    <a:pt x="525" y="144"/>
                    <a:pt x="511" y="139"/>
                    <a:pt x="508" y="144"/>
                  </a:cubicBezTo>
                  <a:cubicBezTo>
                    <a:pt x="504" y="150"/>
                    <a:pt x="490" y="153"/>
                    <a:pt x="473" y="131"/>
                  </a:cubicBezTo>
                  <a:cubicBezTo>
                    <a:pt x="455" y="109"/>
                    <a:pt x="458" y="72"/>
                    <a:pt x="466" y="65"/>
                  </a:cubicBezTo>
                  <a:cubicBezTo>
                    <a:pt x="474" y="58"/>
                    <a:pt x="474" y="39"/>
                    <a:pt x="463" y="33"/>
                  </a:cubicBezTo>
                  <a:cubicBezTo>
                    <a:pt x="452" y="28"/>
                    <a:pt x="463" y="4"/>
                    <a:pt x="450" y="2"/>
                  </a:cubicBezTo>
                  <a:cubicBezTo>
                    <a:pt x="436" y="0"/>
                    <a:pt x="438" y="20"/>
                    <a:pt x="429" y="23"/>
                  </a:cubicBezTo>
                  <a:cubicBezTo>
                    <a:pt x="421" y="27"/>
                    <a:pt x="399" y="44"/>
                    <a:pt x="390" y="41"/>
                  </a:cubicBezTo>
                  <a:cubicBezTo>
                    <a:pt x="380" y="39"/>
                    <a:pt x="367" y="44"/>
                    <a:pt x="367" y="56"/>
                  </a:cubicBezTo>
                  <a:cubicBezTo>
                    <a:pt x="367" y="68"/>
                    <a:pt x="357" y="65"/>
                    <a:pt x="355" y="55"/>
                  </a:cubicBezTo>
                  <a:cubicBezTo>
                    <a:pt x="353" y="45"/>
                    <a:pt x="333" y="50"/>
                    <a:pt x="327" y="44"/>
                  </a:cubicBezTo>
                  <a:cubicBezTo>
                    <a:pt x="321" y="37"/>
                    <a:pt x="294" y="40"/>
                    <a:pt x="306" y="48"/>
                  </a:cubicBezTo>
                  <a:cubicBezTo>
                    <a:pt x="317" y="56"/>
                    <a:pt x="318" y="64"/>
                    <a:pt x="318" y="76"/>
                  </a:cubicBezTo>
                  <a:cubicBezTo>
                    <a:pt x="318" y="88"/>
                    <a:pt x="327" y="85"/>
                    <a:pt x="327" y="100"/>
                  </a:cubicBezTo>
                  <a:cubicBezTo>
                    <a:pt x="327" y="114"/>
                    <a:pt x="337" y="104"/>
                    <a:pt x="343" y="104"/>
                  </a:cubicBezTo>
                  <a:cubicBezTo>
                    <a:pt x="350" y="104"/>
                    <a:pt x="350" y="118"/>
                    <a:pt x="339" y="120"/>
                  </a:cubicBezTo>
                  <a:cubicBezTo>
                    <a:pt x="329" y="122"/>
                    <a:pt x="324" y="129"/>
                    <a:pt x="321" y="140"/>
                  </a:cubicBezTo>
                  <a:cubicBezTo>
                    <a:pt x="318" y="151"/>
                    <a:pt x="309" y="143"/>
                    <a:pt x="300" y="152"/>
                  </a:cubicBezTo>
                  <a:cubicBezTo>
                    <a:pt x="291" y="161"/>
                    <a:pt x="283" y="170"/>
                    <a:pt x="278" y="166"/>
                  </a:cubicBezTo>
                  <a:cubicBezTo>
                    <a:pt x="272" y="161"/>
                    <a:pt x="267" y="165"/>
                    <a:pt x="260" y="169"/>
                  </a:cubicBezTo>
                  <a:cubicBezTo>
                    <a:pt x="253" y="174"/>
                    <a:pt x="251" y="169"/>
                    <a:pt x="241" y="160"/>
                  </a:cubicBezTo>
                  <a:cubicBezTo>
                    <a:pt x="234" y="153"/>
                    <a:pt x="229" y="137"/>
                    <a:pt x="216" y="122"/>
                  </a:cubicBezTo>
                  <a:cubicBezTo>
                    <a:pt x="209" y="127"/>
                    <a:pt x="193" y="133"/>
                    <a:pt x="185" y="133"/>
                  </a:cubicBezTo>
                  <a:cubicBezTo>
                    <a:pt x="174" y="133"/>
                    <a:pt x="138" y="130"/>
                    <a:pt x="136" y="137"/>
                  </a:cubicBezTo>
                  <a:cubicBezTo>
                    <a:pt x="134" y="144"/>
                    <a:pt x="139" y="156"/>
                    <a:pt x="145" y="158"/>
                  </a:cubicBezTo>
                  <a:cubicBezTo>
                    <a:pt x="150" y="159"/>
                    <a:pt x="163" y="163"/>
                    <a:pt x="151" y="173"/>
                  </a:cubicBezTo>
                  <a:cubicBezTo>
                    <a:pt x="139" y="183"/>
                    <a:pt x="129" y="170"/>
                    <a:pt x="129" y="193"/>
                  </a:cubicBezTo>
                  <a:cubicBezTo>
                    <a:pt x="129" y="217"/>
                    <a:pt x="155" y="232"/>
                    <a:pt x="150" y="254"/>
                  </a:cubicBezTo>
                  <a:cubicBezTo>
                    <a:pt x="147" y="265"/>
                    <a:pt x="143" y="294"/>
                    <a:pt x="143" y="305"/>
                  </a:cubicBezTo>
                  <a:cubicBezTo>
                    <a:pt x="143" y="316"/>
                    <a:pt x="139" y="353"/>
                    <a:pt x="131" y="355"/>
                  </a:cubicBezTo>
                  <a:cubicBezTo>
                    <a:pt x="122" y="358"/>
                    <a:pt x="115" y="347"/>
                    <a:pt x="103" y="358"/>
                  </a:cubicBezTo>
                  <a:cubicBezTo>
                    <a:pt x="92" y="369"/>
                    <a:pt x="78" y="362"/>
                    <a:pt x="64" y="374"/>
                  </a:cubicBezTo>
                  <a:cubicBezTo>
                    <a:pt x="51" y="386"/>
                    <a:pt x="37" y="382"/>
                    <a:pt x="36" y="396"/>
                  </a:cubicBezTo>
                  <a:cubicBezTo>
                    <a:pt x="35" y="411"/>
                    <a:pt x="22" y="418"/>
                    <a:pt x="25" y="432"/>
                  </a:cubicBezTo>
                  <a:cubicBezTo>
                    <a:pt x="28" y="445"/>
                    <a:pt x="19" y="441"/>
                    <a:pt x="11" y="451"/>
                  </a:cubicBezTo>
                  <a:cubicBezTo>
                    <a:pt x="2" y="461"/>
                    <a:pt x="12" y="468"/>
                    <a:pt x="6" y="476"/>
                  </a:cubicBezTo>
                  <a:cubicBezTo>
                    <a:pt x="0" y="483"/>
                    <a:pt x="8" y="496"/>
                    <a:pt x="15" y="508"/>
                  </a:cubicBezTo>
                  <a:cubicBezTo>
                    <a:pt x="21" y="520"/>
                    <a:pt x="29" y="529"/>
                    <a:pt x="28" y="540"/>
                  </a:cubicBezTo>
                  <a:cubicBezTo>
                    <a:pt x="27" y="551"/>
                    <a:pt x="35" y="555"/>
                    <a:pt x="44" y="554"/>
                  </a:cubicBezTo>
                  <a:cubicBezTo>
                    <a:pt x="54" y="553"/>
                    <a:pt x="46" y="575"/>
                    <a:pt x="61" y="575"/>
                  </a:cubicBezTo>
                  <a:cubicBezTo>
                    <a:pt x="77" y="575"/>
                    <a:pt x="92" y="579"/>
                    <a:pt x="96" y="570"/>
                  </a:cubicBezTo>
                  <a:cubicBezTo>
                    <a:pt x="99" y="560"/>
                    <a:pt x="110" y="552"/>
                    <a:pt x="110" y="566"/>
                  </a:cubicBezTo>
                  <a:cubicBezTo>
                    <a:pt x="110" y="581"/>
                    <a:pt x="107" y="619"/>
                    <a:pt x="117" y="615"/>
                  </a:cubicBezTo>
                  <a:cubicBezTo>
                    <a:pt x="128" y="610"/>
                    <a:pt x="149" y="611"/>
                    <a:pt x="159" y="616"/>
                  </a:cubicBezTo>
                  <a:cubicBezTo>
                    <a:pt x="170" y="620"/>
                    <a:pt x="180" y="616"/>
                    <a:pt x="187" y="608"/>
                  </a:cubicBezTo>
                  <a:cubicBezTo>
                    <a:pt x="194" y="600"/>
                    <a:pt x="201" y="600"/>
                    <a:pt x="215" y="592"/>
                  </a:cubicBezTo>
                  <a:cubicBezTo>
                    <a:pt x="228" y="583"/>
                    <a:pt x="240" y="572"/>
                    <a:pt x="253" y="572"/>
                  </a:cubicBezTo>
                  <a:cubicBezTo>
                    <a:pt x="265" y="572"/>
                    <a:pt x="286" y="563"/>
                    <a:pt x="283" y="574"/>
                  </a:cubicBezTo>
                  <a:cubicBezTo>
                    <a:pt x="280" y="585"/>
                    <a:pt x="278" y="626"/>
                    <a:pt x="293" y="647"/>
                  </a:cubicBezTo>
                  <a:cubicBezTo>
                    <a:pt x="309" y="668"/>
                    <a:pt x="317" y="676"/>
                    <a:pt x="332" y="673"/>
                  </a:cubicBezTo>
                  <a:cubicBezTo>
                    <a:pt x="346" y="671"/>
                    <a:pt x="344" y="680"/>
                    <a:pt x="354" y="679"/>
                  </a:cubicBezTo>
                  <a:cubicBezTo>
                    <a:pt x="365" y="678"/>
                    <a:pt x="358" y="692"/>
                    <a:pt x="368" y="692"/>
                  </a:cubicBezTo>
                  <a:cubicBezTo>
                    <a:pt x="377" y="692"/>
                    <a:pt x="394" y="694"/>
                    <a:pt x="394" y="706"/>
                  </a:cubicBezTo>
                  <a:cubicBezTo>
                    <a:pt x="394" y="719"/>
                    <a:pt x="423" y="709"/>
                    <a:pt x="430" y="715"/>
                  </a:cubicBezTo>
                  <a:cubicBezTo>
                    <a:pt x="436" y="722"/>
                    <a:pt x="444" y="727"/>
                    <a:pt x="442" y="741"/>
                  </a:cubicBezTo>
                  <a:cubicBezTo>
                    <a:pt x="440" y="754"/>
                    <a:pt x="456" y="764"/>
                    <a:pt x="447" y="769"/>
                  </a:cubicBezTo>
                  <a:cubicBezTo>
                    <a:pt x="437" y="775"/>
                    <a:pt x="450" y="786"/>
                    <a:pt x="450" y="800"/>
                  </a:cubicBezTo>
                  <a:cubicBezTo>
                    <a:pt x="451" y="815"/>
                    <a:pt x="465" y="820"/>
                    <a:pt x="486" y="819"/>
                  </a:cubicBezTo>
                  <a:cubicBezTo>
                    <a:pt x="507" y="818"/>
                    <a:pt x="512" y="820"/>
                    <a:pt x="512" y="838"/>
                  </a:cubicBezTo>
                  <a:cubicBezTo>
                    <a:pt x="512" y="855"/>
                    <a:pt x="527" y="858"/>
                    <a:pt x="531" y="874"/>
                  </a:cubicBezTo>
                  <a:cubicBezTo>
                    <a:pt x="536" y="891"/>
                    <a:pt x="526" y="909"/>
                    <a:pt x="528" y="923"/>
                  </a:cubicBezTo>
                  <a:cubicBezTo>
                    <a:pt x="529" y="933"/>
                    <a:pt x="524" y="944"/>
                    <a:pt x="518" y="948"/>
                  </a:cubicBezTo>
                  <a:cubicBezTo>
                    <a:pt x="525" y="959"/>
                    <a:pt x="526" y="964"/>
                    <a:pt x="519" y="968"/>
                  </a:cubicBezTo>
                  <a:cubicBezTo>
                    <a:pt x="510" y="974"/>
                    <a:pt x="530" y="989"/>
                    <a:pt x="525" y="1014"/>
                  </a:cubicBezTo>
                  <a:cubicBezTo>
                    <a:pt x="520" y="1039"/>
                    <a:pt x="519" y="1043"/>
                    <a:pt x="541" y="1044"/>
                  </a:cubicBezTo>
                  <a:cubicBezTo>
                    <a:pt x="564" y="1045"/>
                    <a:pt x="562" y="1053"/>
                    <a:pt x="569" y="1048"/>
                  </a:cubicBezTo>
                  <a:cubicBezTo>
                    <a:pt x="577" y="1042"/>
                    <a:pt x="589" y="1067"/>
                    <a:pt x="592" y="1079"/>
                  </a:cubicBezTo>
                  <a:cubicBezTo>
                    <a:pt x="594" y="1091"/>
                    <a:pt x="603" y="1120"/>
                    <a:pt x="607" y="1120"/>
                  </a:cubicBezTo>
                  <a:cubicBezTo>
                    <a:pt x="611" y="1120"/>
                    <a:pt x="622" y="1107"/>
                    <a:pt x="634" y="1114"/>
                  </a:cubicBezTo>
                  <a:cubicBezTo>
                    <a:pt x="645" y="1120"/>
                    <a:pt x="631" y="1162"/>
                    <a:pt x="631" y="1181"/>
                  </a:cubicBezTo>
                  <a:cubicBezTo>
                    <a:pt x="639" y="1180"/>
                    <a:pt x="649" y="1180"/>
                    <a:pt x="652" y="1182"/>
                  </a:cubicBezTo>
                  <a:cubicBezTo>
                    <a:pt x="658" y="1186"/>
                    <a:pt x="661" y="1231"/>
                    <a:pt x="658" y="1239"/>
                  </a:cubicBezTo>
                  <a:cubicBezTo>
                    <a:pt x="655" y="1248"/>
                    <a:pt x="631" y="1255"/>
                    <a:pt x="619" y="1264"/>
                  </a:cubicBezTo>
                  <a:cubicBezTo>
                    <a:pt x="607" y="1274"/>
                    <a:pt x="577" y="1306"/>
                    <a:pt x="563" y="1332"/>
                  </a:cubicBezTo>
                  <a:cubicBezTo>
                    <a:pt x="555" y="1348"/>
                    <a:pt x="543" y="1360"/>
                    <a:pt x="535" y="1372"/>
                  </a:cubicBezTo>
                  <a:cubicBezTo>
                    <a:pt x="539" y="1372"/>
                    <a:pt x="542" y="1372"/>
                    <a:pt x="544" y="1371"/>
                  </a:cubicBezTo>
                  <a:cubicBezTo>
                    <a:pt x="551" y="1368"/>
                    <a:pt x="561" y="1368"/>
                    <a:pt x="572" y="1383"/>
                  </a:cubicBezTo>
                  <a:cubicBezTo>
                    <a:pt x="583" y="1398"/>
                    <a:pt x="582" y="1409"/>
                    <a:pt x="586" y="1409"/>
                  </a:cubicBezTo>
                  <a:cubicBezTo>
                    <a:pt x="591" y="1408"/>
                    <a:pt x="596" y="1388"/>
                    <a:pt x="605" y="1403"/>
                  </a:cubicBezTo>
                  <a:cubicBezTo>
                    <a:pt x="613" y="1417"/>
                    <a:pt x="636" y="1428"/>
                    <a:pt x="641" y="1435"/>
                  </a:cubicBezTo>
                  <a:cubicBezTo>
                    <a:pt x="646" y="1441"/>
                    <a:pt x="662" y="1446"/>
                    <a:pt x="662" y="1464"/>
                  </a:cubicBezTo>
                  <a:cubicBezTo>
                    <a:pt x="662" y="1476"/>
                    <a:pt x="658" y="1499"/>
                    <a:pt x="665" y="1518"/>
                  </a:cubicBezTo>
                  <a:cubicBezTo>
                    <a:pt x="666" y="1518"/>
                    <a:pt x="667" y="1518"/>
                    <a:pt x="668" y="1517"/>
                  </a:cubicBezTo>
                  <a:cubicBezTo>
                    <a:pt x="672" y="1512"/>
                    <a:pt x="676" y="1508"/>
                    <a:pt x="681" y="1503"/>
                  </a:cubicBezTo>
                  <a:cubicBezTo>
                    <a:pt x="701" y="1487"/>
                    <a:pt x="696" y="1477"/>
                    <a:pt x="705" y="1457"/>
                  </a:cubicBezTo>
                  <a:cubicBezTo>
                    <a:pt x="714" y="1437"/>
                    <a:pt x="706" y="1429"/>
                    <a:pt x="722" y="1411"/>
                  </a:cubicBezTo>
                  <a:cubicBezTo>
                    <a:pt x="738" y="1394"/>
                    <a:pt x="719" y="1382"/>
                    <a:pt x="739" y="1372"/>
                  </a:cubicBezTo>
                  <a:cubicBezTo>
                    <a:pt x="750" y="1366"/>
                    <a:pt x="754" y="1370"/>
                    <a:pt x="753" y="1378"/>
                  </a:cubicBezTo>
                  <a:cubicBezTo>
                    <a:pt x="754" y="1378"/>
                    <a:pt x="755" y="1377"/>
                    <a:pt x="755" y="1376"/>
                  </a:cubicBezTo>
                  <a:cubicBezTo>
                    <a:pt x="762" y="1352"/>
                    <a:pt x="771" y="1326"/>
                    <a:pt x="793" y="1316"/>
                  </a:cubicBezTo>
                  <a:cubicBezTo>
                    <a:pt x="798" y="1304"/>
                    <a:pt x="804" y="1293"/>
                    <a:pt x="814" y="1283"/>
                  </a:cubicBezTo>
                  <a:cubicBezTo>
                    <a:pt x="818" y="1279"/>
                    <a:pt x="821" y="1276"/>
                    <a:pt x="825" y="1275"/>
                  </a:cubicBezTo>
                  <a:cubicBezTo>
                    <a:pt x="826" y="1267"/>
                    <a:pt x="825" y="1259"/>
                    <a:pt x="825" y="1252"/>
                  </a:cubicBezTo>
                  <a:cubicBezTo>
                    <a:pt x="823" y="1230"/>
                    <a:pt x="818" y="1210"/>
                    <a:pt x="826" y="1196"/>
                  </a:cubicBezTo>
                  <a:cubicBezTo>
                    <a:pt x="833" y="1182"/>
                    <a:pt x="826" y="1169"/>
                    <a:pt x="836" y="1169"/>
                  </a:cubicBezTo>
                  <a:cubicBezTo>
                    <a:pt x="846" y="1169"/>
                    <a:pt x="861" y="1152"/>
                    <a:pt x="876" y="1133"/>
                  </a:cubicBezTo>
                  <a:cubicBezTo>
                    <a:pt x="891" y="1116"/>
                    <a:pt x="901" y="1114"/>
                    <a:pt x="916" y="1112"/>
                  </a:cubicBezTo>
                  <a:cubicBezTo>
                    <a:pt x="920" y="1108"/>
                    <a:pt x="925" y="1104"/>
                    <a:pt x="931" y="1101"/>
                  </a:cubicBezTo>
                  <a:cubicBezTo>
                    <a:pt x="936" y="1100"/>
                    <a:pt x="940" y="1098"/>
                    <a:pt x="944" y="1096"/>
                  </a:cubicBezTo>
                  <a:cubicBezTo>
                    <a:pt x="951" y="1091"/>
                    <a:pt x="956" y="1083"/>
                    <a:pt x="961" y="1078"/>
                  </a:cubicBezTo>
                  <a:cubicBezTo>
                    <a:pt x="965" y="1074"/>
                    <a:pt x="976" y="1074"/>
                    <a:pt x="988" y="1076"/>
                  </a:cubicBezTo>
                  <a:cubicBezTo>
                    <a:pt x="1003" y="1069"/>
                    <a:pt x="1018" y="1063"/>
                    <a:pt x="1034" y="1060"/>
                  </a:cubicBezTo>
                  <a:cubicBezTo>
                    <a:pt x="1038" y="1059"/>
                    <a:pt x="1041" y="1058"/>
                    <a:pt x="1045" y="1058"/>
                  </a:cubicBezTo>
                  <a:cubicBezTo>
                    <a:pt x="1048" y="1051"/>
                    <a:pt x="1054" y="1046"/>
                    <a:pt x="1061" y="1046"/>
                  </a:cubicBezTo>
                  <a:cubicBezTo>
                    <a:pt x="1071" y="1046"/>
                    <a:pt x="1075" y="1042"/>
                    <a:pt x="1075" y="1026"/>
                  </a:cubicBezTo>
                  <a:cubicBezTo>
                    <a:pt x="1075" y="1009"/>
                    <a:pt x="1080" y="999"/>
                    <a:pt x="1088" y="992"/>
                  </a:cubicBezTo>
                  <a:cubicBezTo>
                    <a:pt x="1089" y="991"/>
                    <a:pt x="1089" y="991"/>
                    <a:pt x="1089" y="991"/>
                  </a:cubicBezTo>
                  <a:cubicBezTo>
                    <a:pt x="1093" y="961"/>
                    <a:pt x="1092" y="928"/>
                    <a:pt x="1116" y="913"/>
                  </a:cubicBezTo>
                  <a:cubicBezTo>
                    <a:pt x="1117" y="905"/>
                    <a:pt x="1118" y="898"/>
                    <a:pt x="1118" y="892"/>
                  </a:cubicBezTo>
                  <a:cubicBezTo>
                    <a:pt x="1118" y="879"/>
                    <a:pt x="1130" y="881"/>
                    <a:pt x="1135" y="872"/>
                  </a:cubicBezTo>
                  <a:cubicBezTo>
                    <a:pt x="1140" y="863"/>
                    <a:pt x="1130" y="851"/>
                    <a:pt x="1138" y="825"/>
                  </a:cubicBezTo>
                  <a:cubicBezTo>
                    <a:pt x="1146" y="800"/>
                    <a:pt x="1138" y="776"/>
                    <a:pt x="1138" y="753"/>
                  </a:cubicBezTo>
                  <a:cubicBezTo>
                    <a:pt x="1138" y="751"/>
                    <a:pt x="1138" y="749"/>
                    <a:pt x="1138" y="748"/>
                  </a:cubicBezTo>
                  <a:cubicBezTo>
                    <a:pt x="1127" y="736"/>
                    <a:pt x="1122" y="717"/>
                    <a:pt x="1131" y="703"/>
                  </a:cubicBezTo>
                  <a:cubicBezTo>
                    <a:pt x="1136" y="696"/>
                    <a:pt x="1140" y="690"/>
                    <a:pt x="1144" y="684"/>
                  </a:cubicBezTo>
                  <a:cubicBezTo>
                    <a:pt x="1144" y="683"/>
                    <a:pt x="1144" y="683"/>
                    <a:pt x="1143" y="683"/>
                  </a:cubicBezTo>
                  <a:cubicBezTo>
                    <a:pt x="1137" y="680"/>
                    <a:pt x="1144" y="671"/>
                    <a:pt x="1149" y="672"/>
                  </a:cubicBezTo>
                  <a:cubicBezTo>
                    <a:pt x="1150" y="672"/>
                    <a:pt x="1151" y="673"/>
                    <a:pt x="1151" y="674"/>
                  </a:cubicBezTo>
                  <a:cubicBezTo>
                    <a:pt x="1160" y="661"/>
                    <a:pt x="1169" y="649"/>
                    <a:pt x="1177" y="636"/>
                  </a:cubicBezTo>
                  <a:cubicBezTo>
                    <a:pt x="1181" y="628"/>
                    <a:pt x="1188" y="623"/>
                    <a:pt x="1195" y="620"/>
                  </a:cubicBezTo>
                  <a:cubicBezTo>
                    <a:pt x="1203" y="599"/>
                    <a:pt x="1215" y="599"/>
                    <a:pt x="1225" y="594"/>
                  </a:cubicBezTo>
                  <a:cubicBezTo>
                    <a:pt x="1228" y="593"/>
                    <a:pt x="1231" y="590"/>
                    <a:pt x="1235" y="586"/>
                  </a:cubicBezTo>
                  <a:cubicBezTo>
                    <a:pt x="1233" y="579"/>
                    <a:pt x="1233" y="572"/>
                    <a:pt x="1235" y="566"/>
                  </a:cubicBezTo>
                  <a:cubicBezTo>
                    <a:pt x="1236" y="563"/>
                    <a:pt x="1237" y="560"/>
                    <a:pt x="1238" y="557"/>
                  </a:cubicBezTo>
                  <a:cubicBezTo>
                    <a:pt x="1238" y="555"/>
                    <a:pt x="1238" y="553"/>
                    <a:pt x="1238" y="552"/>
                  </a:cubicBezTo>
                  <a:cubicBezTo>
                    <a:pt x="1240" y="544"/>
                    <a:pt x="1246" y="536"/>
                    <a:pt x="1253" y="532"/>
                  </a:cubicBezTo>
                  <a:cubicBezTo>
                    <a:pt x="1250" y="519"/>
                    <a:pt x="1253" y="506"/>
                    <a:pt x="1264" y="498"/>
                  </a:cubicBezTo>
                  <a:cubicBezTo>
                    <a:pt x="1264" y="496"/>
                    <a:pt x="1265" y="492"/>
                    <a:pt x="1265" y="489"/>
                  </a:cubicBezTo>
                  <a:cubicBezTo>
                    <a:pt x="1266" y="477"/>
                    <a:pt x="1266" y="465"/>
                    <a:pt x="1265" y="453"/>
                  </a:cubicBezTo>
                  <a:cubicBezTo>
                    <a:pt x="1264" y="445"/>
                    <a:pt x="1263" y="438"/>
                    <a:pt x="1262" y="4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4" name="Freeform 76">
              <a:extLst>
                <a:ext uri="{FF2B5EF4-FFF2-40B4-BE49-F238E27FC236}">
                  <a16:creationId xmlns:a16="http://schemas.microsoft.com/office/drawing/2014/main" id="{AE4C8A85-D1D2-48B6-AA19-E62BB97B1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449" y="4572003"/>
              <a:ext cx="87313" cy="107950"/>
            </a:xfrm>
            <a:custGeom>
              <a:avLst/>
              <a:gdLst>
                <a:gd name="T0" fmla="*/ 73 w 160"/>
                <a:gd name="T1" fmla="*/ 198 h 199"/>
                <a:gd name="T2" fmla="*/ 102 w 160"/>
                <a:gd name="T3" fmla="*/ 182 h 199"/>
                <a:gd name="T4" fmla="*/ 125 w 160"/>
                <a:gd name="T5" fmla="*/ 182 h 199"/>
                <a:gd name="T6" fmla="*/ 129 w 160"/>
                <a:gd name="T7" fmla="*/ 177 h 199"/>
                <a:gd name="T8" fmla="*/ 153 w 160"/>
                <a:gd name="T9" fmla="*/ 154 h 199"/>
                <a:gd name="T10" fmla="*/ 160 w 160"/>
                <a:gd name="T11" fmla="*/ 150 h 199"/>
                <a:gd name="T12" fmla="*/ 157 w 160"/>
                <a:gd name="T13" fmla="*/ 96 h 199"/>
                <a:gd name="T14" fmla="*/ 136 w 160"/>
                <a:gd name="T15" fmla="*/ 67 h 199"/>
                <a:gd name="T16" fmla="*/ 100 w 160"/>
                <a:gd name="T17" fmla="*/ 35 h 199"/>
                <a:gd name="T18" fmla="*/ 81 w 160"/>
                <a:gd name="T19" fmla="*/ 41 h 199"/>
                <a:gd name="T20" fmla="*/ 67 w 160"/>
                <a:gd name="T21" fmla="*/ 15 h 199"/>
                <a:gd name="T22" fmla="*/ 39 w 160"/>
                <a:gd name="T23" fmla="*/ 3 h 199"/>
                <a:gd name="T24" fmla="*/ 30 w 160"/>
                <a:gd name="T25" fmla="*/ 4 h 199"/>
                <a:gd name="T26" fmla="*/ 20 w 160"/>
                <a:gd name="T27" fmla="*/ 25 h 199"/>
                <a:gd name="T28" fmla="*/ 9 w 160"/>
                <a:gd name="T29" fmla="*/ 88 h 199"/>
                <a:gd name="T30" fmla="*/ 0 w 160"/>
                <a:gd name="T31" fmla="*/ 137 h 199"/>
                <a:gd name="T32" fmla="*/ 10 w 160"/>
                <a:gd name="T33" fmla="*/ 160 h 199"/>
                <a:gd name="T34" fmla="*/ 7 w 160"/>
                <a:gd name="T35" fmla="*/ 175 h 199"/>
                <a:gd name="T36" fmla="*/ 20 w 160"/>
                <a:gd name="T37" fmla="*/ 183 h 199"/>
                <a:gd name="T38" fmla="*/ 62 w 160"/>
                <a:gd name="T39" fmla="*/ 195 h 199"/>
                <a:gd name="T40" fmla="*/ 73 w 160"/>
                <a:gd name="T41" fmla="*/ 19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199">
                  <a:moveTo>
                    <a:pt x="73" y="198"/>
                  </a:moveTo>
                  <a:cubicBezTo>
                    <a:pt x="80" y="188"/>
                    <a:pt x="91" y="182"/>
                    <a:pt x="102" y="182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6" y="180"/>
                    <a:pt x="128" y="179"/>
                    <a:pt x="129" y="177"/>
                  </a:cubicBezTo>
                  <a:cubicBezTo>
                    <a:pt x="136" y="168"/>
                    <a:pt x="144" y="161"/>
                    <a:pt x="153" y="154"/>
                  </a:cubicBezTo>
                  <a:cubicBezTo>
                    <a:pt x="155" y="152"/>
                    <a:pt x="158" y="151"/>
                    <a:pt x="160" y="150"/>
                  </a:cubicBezTo>
                  <a:cubicBezTo>
                    <a:pt x="153" y="131"/>
                    <a:pt x="157" y="108"/>
                    <a:pt x="157" y="96"/>
                  </a:cubicBezTo>
                  <a:cubicBezTo>
                    <a:pt x="157" y="78"/>
                    <a:pt x="141" y="73"/>
                    <a:pt x="136" y="67"/>
                  </a:cubicBezTo>
                  <a:cubicBezTo>
                    <a:pt x="131" y="60"/>
                    <a:pt x="108" y="49"/>
                    <a:pt x="100" y="35"/>
                  </a:cubicBezTo>
                  <a:cubicBezTo>
                    <a:pt x="91" y="20"/>
                    <a:pt x="86" y="40"/>
                    <a:pt x="81" y="41"/>
                  </a:cubicBezTo>
                  <a:cubicBezTo>
                    <a:pt x="77" y="41"/>
                    <a:pt x="78" y="30"/>
                    <a:pt x="67" y="15"/>
                  </a:cubicBezTo>
                  <a:cubicBezTo>
                    <a:pt x="56" y="0"/>
                    <a:pt x="46" y="0"/>
                    <a:pt x="39" y="3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4" y="11"/>
                    <a:pt x="20" y="18"/>
                    <a:pt x="20" y="25"/>
                  </a:cubicBezTo>
                  <a:cubicBezTo>
                    <a:pt x="20" y="41"/>
                    <a:pt x="10" y="58"/>
                    <a:pt x="9" y="88"/>
                  </a:cubicBezTo>
                  <a:cubicBezTo>
                    <a:pt x="8" y="119"/>
                    <a:pt x="1" y="114"/>
                    <a:pt x="0" y="137"/>
                  </a:cubicBezTo>
                  <a:cubicBezTo>
                    <a:pt x="0" y="161"/>
                    <a:pt x="7" y="156"/>
                    <a:pt x="10" y="160"/>
                  </a:cubicBezTo>
                  <a:cubicBezTo>
                    <a:pt x="11" y="162"/>
                    <a:pt x="9" y="169"/>
                    <a:pt x="7" y="175"/>
                  </a:cubicBezTo>
                  <a:cubicBezTo>
                    <a:pt x="10" y="179"/>
                    <a:pt x="14" y="183"/>
                    <a:pt x="20" y="183"/>
                  </a:cubicBezTo>
                  <a:cubicBezTo>
                    <a:pt x="33" y="181"/>
                    <a:pt x="46" y="187"/>
                    <a:pt x="62" y="195"/>
                  </a:cubicBezTo>
                  <a:cubicBezTo>
                    <a:pt x="68" y="199"/>
                    <a:pt x="71" y="199"/>
                    <a:pt x="73" y="19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5" name="Freeform 77">
              <a:extLst>
                <a:ext uri="{FF2B5EF4-FFF2-40B4-BE49-F238E27FC236}">
                  <a16:creationId xmlns:a16="http://schemas.microsoft.com/office/drawing/2014/main" id="{68F4F2C1-81D5-41BD-B15F-9F5EEF4E3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3" y="4386265"/>
              <a:ext cx="355600" cy="735014"/>
            </a:xfrm>
            <a:custGeom>
              <a:avLst/>
              <a:gdLst>
                <a:gd name="T0" fmla="*/ 623 w 653"/>
                <a:gd name="T1" fmla="*/ 154 h 1350"/>
                <a:gd name="T2" fmla="*/ 607 w 653"/>
                <a:gd name="T3" fmla="*/ 212 h 1350"/>
                <a:gd name="T4" fmla="*/ 554 w 653"/>
                <a:gd name="T5" fmla="*/ 234 h 1350"/>
                <a:gd name="T6" fmla="*/ 493 w 653"/>
                <a:gd name="T7" fmla="*/ 222 h 1350"/>
                <a:gd name="T8" fmla="*/ 529 w 653"/>
                <a:gd name="T9" fmla="*/ 147 h 1350"/>
                <a:gd name="T10" fmla="*/ 433 w 653"/>
                <a:gd name="T11" fmla="*/ 91 h 1350"/>
                <a:gd name="T12" fmla="*/ 352 w 653"/>
                <a:gd name="T13" fmla="*/ 12 h 1350"/>
                <a:gd name="T14" fmla="*/ 302 w 653"/>
                <a:gd name="T15" fmla="*/ 35 h 1350"/>
                <a:gd name="T16" fmla="*/ 236 w 653"/>
                <a:gd name="T17" fmla="*/ 18 h 1350"/>
                <a:gd name="T18" fmla="*/ 206 w 653"/>
                <a:gd name="T19" fmla="*/ 85 h 1350"/>
                <a:gd name="T20" fmla="*/ 167 w 653"/>
                <a:gd name="T21" fmla="*/ 145 h 1350"/>
                <a:gd name="T22" fmla="*/ 171 w 653"/>
                <a:gd name="T23" fmla="*/ 210 h 1350"/>
                <a:gd name="T24" fmla="*/ 142 w 653"/>
                <a:gd name="T25" fmla="*/ 259 h 1350"/>
                <a:gd name="T26" fmla="*/ 119 w 653"/>
                <a:gd name="T27" fmla="*/ 313 h 1350"/>
                <a:gd name="T28" fmla="*/ 105 w 653"/>
                <a:gd name="T29" fmla="*/ 380 h 1350"/>
                <a:gd name="T30" fmla="*/ 116 w 653"/>
                <a:gd name="T31" fmla="*/ 458 h 1350"/>
                <a:gd name="T32" fmla="*/ 115 w 653"/>
                <a:gd name="T33" fmla="*/ 522 h 1350"/>
                <a:gd name="T34" fmla="*/ 105 w 653"/>
                <a:gd name="T35" fmla="*/ 596 h 1350"/>
                <a:gd name="T36" fmla="*/ 82 w 653"/>
                <a:gd name="T37" fmla="*/ 682 h 1350"/>
                <a:gd name="T38" fmla="*/ 72 w 653"/>
                <a:gd name="T39" fmla="*/ 718 h 1350"/>
                <a:gd name="T40" fmla="*/ 61 w 653"/>
                <a:gd name="T41" fmla="*/ 769 h 1350"/>
                <a:gd name="T42" fmla="*/ 59 w 653"/>
                <a:gd name="T43" fmla="*/ 821 h 1350"/>
                <a:gd name="T44" fmla="*/ 52 w 653"/>
                <a:gd name="T45" fmla="*/ 900 h 1350"/>
                <a:gd name="T46" fmla="*/ 60 w 653"/>
                <a:gd name="T47" fmla="*/ 944 h 1350"/>
                <a:gd name="T48" fmla="*/ 74 w 653"/>
                <a:gd name="T49" fmla="*/ 980 h 1350"/>
                <a:gd name="T50" fmla="*/ 67 w 653"/>
                <a:gd name="T51" fmla="*/ 1012 h 1350"/>
                <a:gd name="T52" fmla="*/ 61 w 653"/>
                <a:gd name="T53" fmla="*/ 1071 h 1350"/>
                <a:gd name="T54" fmla="*/ 38 w 653"/>
                <a:gd name="T55" fmla="*/ 1121 h 1350"/>
                <a:gd name="T56" fmla="*/ 25 w 653"/>
                <a:gd name="T57" fmla="*/ 1176 h 1350"/>
                <a:gd name="T58" fmla="*/ 9 w 653"/>
                <a:gd name="T59" fmla="*/ 1235 h 1350"/>
                <a:gd name="T60" fmla="*/ 45 w 653"/>
                <a:gd name="T61" fmla="*/ 1271 h 1350"/>
                <a:gd name="T62" fmla="*/ 62 w 653"/>
                <a:gd name="T63" fmla="*/ 1330 h 1350"/>
                <a:gd name="T64" fmla="*/ 136 w 653"/>
                <a:gd name="T65" fmla="*/ 1340 h 1350"/>
                <a:gd name="T66" fmla="*/ 150 w 653"/>
                <a:gd name="T67" fmla="*/ 1310 h 1350"/>
                <a:gd name="T68" fmla="*/ 153 w 653"/>
                <a:gd name="T69" fmla="*/ 1247 h 1350"/>
                <a:gd name="T70" fmla="*/ 189 w 653"/>
                <a:gd name="T71" fmla="*/ 1211 h 1350"/>
                <a:gd name="T72" fmla="*/ 208 w 653"/>
                <a:gd name="T73" fmla="*/ 1169 h 1350"/>
                <a:gd name="T74" fmla="*/ 226 w 653"/>
                <a:gd name="T75" fmla="*/ 1145 h 1350"/>
                <a:gd name="T76" fmla="*/ 227 w 653"/>
                <a:gd name="T77" fmla="*/ 1143 h 1350"/>
                <a:gd name="T78" fmla="*/ 250 w 653"/>
                <a:gd name="T79" fmla="*/ 1116 h 1350"/>
                <a:gd name="T80" fmla="*/ 224 w 653"/>
                <a:gd name="T81" fmla="*/ 1082 h 1350"/>
                <a:gd name="T82" fmla="*/ 224 w 653"/>
                <a:gd name="T83" fmla="*/ 999 h 1350"/>
                <a:gd name="T84" fmla="*/ 250 w 653"/>
                <a:gd name="T85" fmla="*/ 979 h 1350"/>
                <a:gd name="T86" fmla="*/ 262 w 653"/>
                <a:gd name="T87" fmla="*/ 970 h 1350"/>
                <a:gd name="T88" fmla="*/ 284 w 653"/>
                <a:gd name="T89" fmla="*/ 906 h 1350"/>
                <a:gd name="T90" fmla="*/ 294 w 653"/>
                <a:gd name="T91" fmla="*/ 879 h 1350"/>
                <a:gd name="T92" fmla="*/ 324 w 653"/>
                <a:gd name="T93" fmla="*/ 862 h 1350"/>
                <a:gd name="T94" fmla="*/ 285 w 653"/>
                <a:gd name="T95" fmla="*/ 859 h 1350"/>
                <a:gd name="T96" fmla="*/ 278 w 653"/>
                <a:gd name="T97" fmla="*/ 796 h 1350"/>
                <a:gd name="T98" fmla="*/ 367 w 653"/>
                <a:gd name="T99" fmla="*/ 790 h 1350"/>
                <a:gd name="T100" fmla="*/ 368 w 653"/>
                <a:gd name="T101" fmla="*/ 728 h 1350"/>
                <a:gd name="T102" fmla="*/ 433 w 653"/>
                <a:gd name="T103" fmla="*/ 713 h 1350"/>
                <a:gd name="T104" fmla="*/ 484 w 653"/>
                <a:gd name="T105" fmla="*/ 688 h 1350"/>
                <a:gd name="T106" fmla="*/ 517 w 653"/>
                <a:gd name="T107" fmla="*/ 668 h 1350"/>
                <a:gd name="T108" fmla="*/ 534 w 653"/>
                <a:gd name="T109" fmla="*/ 640 h 1350"/>
                <a:gd name="T110" fmla="*/ 553 w 653"/>
                <a:gd name="T111" fmla="*/ 624 h 1350"/>
                <a:gd name="T112" fmla="*/ 534 w 653"/>
                <a:gd name="T113" fmla="*/ 567 h 1350"/>
                <a:gd name="T114" fmla="*/ 493 w 653"/>
                <a:gd name="T115" fmla="*/ 519 h 1350"/>
                <a:gd name="T116" fmla="*/ 507 w 653"/>
                <a:gd name="T117" fmla="*/ 501 h 1350"/>
                <a:gd name="T118" fmla="*/ 506 w 653"/>
                <a:gd name="T119" fmla="*/ 429 h 1350"/>
                <a:gd name="T120" fmla="*/ 555 w 653"/>
                <a:gd name="T121" fmla="*/ 305 h 1350"/>
                <a:gd name="T122" fmla="*/ 650 w 653"/>
                <a:gd name="T123" fmla="*/ 212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3" h="1350">
                  <a:moveTo>
                    <a:pt x="644" y="155"/>
                  </a:moveTo>
                  <a:cubicBezTo>
                    <a:pt x="641" y="153"/>
                    <a:pt x="631" y="153"/>
                    <a:pt x="623" y="154"/>
                  </a:cubicBezTo>
                  <a:cubicBezTo>
                    <a:pt x="623" y="155"/>
                    <a:pt x="623" y="156"/>
                    <a:pt x="623" y="157"/>
                  </a:cubicBezTo>
                  <a:cubicBezTo>
                    <a:pt x="625" y="173"/>
                    <a:pt x="616" y="213"/>
                    <a:pt x="607" y="212"/>
                  </a:cubicBezTo>
                  <a:cubicBezTo>
                    <a:pt x="597" y="211"/>
                    <a:pt x="589" y="229"/>
                    <a:pt x="582" y="227"/>
                  </a:cubicBezTo>
                  <a:cubicBezTo>
                    <a:pt x="574" y="225"/>
                    <a:pt x="563" y="240"/>
                    <a:pt x="554" y="234"/>
                  </a:cubicBezTo>
                  <a:cubicBezTo>
                    <a:pt x="544" y="227"/>
                    <a:pt x="530" y="236"/>
                    <a:pt x="523" y="230"/>
                  </a:cubicBezTo>
                  <a:cubicBezTo>
                    <a:pt x="515" y="225"/>
                    <a:pt x="493" y="229"/>
                    <a:pt x="493" y="222"/>
                  </a:cubicBezTo>
                  <a:cubicBezTo>
                    <a:pt x="493" y="216"/>
                    <a:pt x="503" y="218"/>
                    <a:pt x="503" y="198"/>
                  </a:cubicBezTo>
                  <a:cubicBezTo>
                    <a:pt x="503" y="178"/>
                    <a:pt x="532" y="155"/>
                    <a:pt x="529" y="147"/>
                  </a:cubicBezTo>
                  <a:cubicBezTo>
                    <a:pt x="525" y="139"/>
                    <a:pt x="475" y="123"/>
                    <a:pt x="469" y="113"/>
                  </a:cubicBezTo>
                  <a:cubicBezTo>
                    <a:pt x="462" y="102"/>
                    <a:pt x="452" y="93"/>
                    <a:pt x="433" y="91"/>
                  </a:cubicBezTo>
                  <a:cubicBezTo>
                    <a:pt x="414" y="89"/>
                    <a:pt x="415" y="78"/>
                    <a:pt x="397" y="65"/>
                  </a:cubicBezTo>
                  <a:cubicBezTo>
                    <a:pt x="383" y="55"/>
                    <a:pt x="360" y="28"/>
                    <a:pt x="352" y="12"/>
                  </a:cubicBezTo>
                  <a:cubicBezTo>
                    <a:pt x="341" y="11"/>
                    <a:pt x="324" y="8"/>
                    <a:pt x="321" y="13"/>
                  </a:cubicBezTo>
                  <a:cubicBezTo>
                    <a:pt x="316" y="19"/>
                    <a:pt x="308" y="50"/>
                    <a:pt x="302" y="35"/>
                  </a:cubicBezTo>
                  <a:cubicBezTo>
                    <a:pt x="295" y="19"/>
                    <a:pt x="279" y="19"/>
                    <a:pt x="265" y="17"/>
                  </a:cubicBezTo>
                  <a:cubicBezTo>
                    <a:pt x="250" y="15"/>
                    <a:pt x="251" y="0"/>
                    <a:pt x="236" y="18"/>
                  </a:cubicBezTo>
                  <a:cubicBezTo>
                    <a:pt x="229" y="27"/>
                    <a:pt x="220" y="35"/>
                    <a:pt x="212" y="41"/>
                  </a:cubicBezTo>
                  <a:cubicBezTo>
                    <a:pt x="211" y="59"/>
                    <a:pt x="209" y="79"/>
                    <a:pt x="206" y="85"/>
                  </a:cubicBezTo>
                  <a:cubicBezTo>
                    <a:pt x="202" y="92"/>
                    <a:pt x="170" y="109"/>
                    <a:pt x="169" y="118"/>
                  </a:cubicBezTo>
                  <a:cubicBezTo>
                    <a:pt x="168" y="127"/>
                    <a:pt x="173" y="139"/>
                    <a:pt x="167" y="145"/>
                  </a:cubicBezTo>
                  <a:cubicBezTo>
                    <a:pt x="161" y="151"/>
                    <a:pt x="181" y="179"/>
                    <a:pt x="170" y="185"/>
                  </a:cubicBezTo>
                  <a:cubicBezTo>
                    <a:pt x="160" y="192"/>
                    <a:pt x="178" y="203"/>
                    <a:pt x="171" y="210"/>
                  </a:cubicBezTo>
                  <a:cubicBezTo>
                    <a:pt x="164" y="217"/>
                    <a:pt x="152" y="220"/>
                    <a:pt x="152" y="228"/>
                  </a:cubicBezTo>
                  <a:cubicBezTo>
                    <a:pt x="152" y="236"/>
                    <a:pt x="151" y="255"/>
                    <a:pt x="142" y="259"/>
                  </a:cubicBezTo>
                  <a:cubicBezTo>
                    <a:pt x="133" y="264"/>
                    <a:pt x="128" y="281"/>
                    <a:pt x="128" y="293"/>
                  </a:cubicBezTo>
                  <a:cubicBezTo>
                    <a:pt x="128" y="305"/>
                    <a:pt x="114" y="297"/>
                    <a:pt x="119" y="313"/>
                  </a:cubicBezTo>
                  <a:cubicBezTo>
                    <a:pt x="124" y="329"/>
                    <a:pt x="130" y="348"/>
                    <a:pt x="119" y="351"/>
                  </a:cubicBezTo>
                  <a:cubicBezTo>
                    <a:pt x="108" y="355"/>
                    <a:pt x="111" y="380"/>
                    <a:pt x="105" y="380"/>
                  </a:cubicBezTo>
                  <a:cubicBezTo>
                    <a:pt x="100" y="380"/>
                    <a:pt x="97" y="407"/>
                    <a:pt x="105" y="421"/>
                  </a:cubicBezTo>
                  <a:cubicBezTo>
                    <a:pt x="114" y="434"/>
                    <a:pt x="116" y="445"/>
                    <a:pt x="116" y="458"/>
                  </a:cubicBezTo>
                  <a:cubicBezTo>
                    <a:pt x="116" y="470"/>
                    <a:pt x="128" y="477"/>
                    <a:pt x="124" y="490"/>
                  </a:cubicBezTo>
                  <a:cubicBezTo>
                    <a:pt x="120" y="504"/>
                    <a:pt x="122" y="516"/>
                    <a:pt x="115" y="522"/>
                  </a:cubicBezTo>
                  <a:cubicBezTo>
                    <a:pt x="108" y="527"/>
                    <a:pt x="114" y="544"/>
                    <a:pt x="105" y="548"/>
                  </a:cubicBezTo>
                  <a:cubicBezTo>
                    <a:pt x="97" y="553"/>
                    <a:pt x="112" y="589"/>
                    <a:pt x="105" y="596"/>
                  </a:cubicBezTo>
                  <a:cubicBezTo>
                    <a:pt x="99" y="602"/>
                    <a:pt x="81" y="608"/>
                    <a:pt x="81" y="633"/>
                  </a:cubicBezTo>
                  <a:cubicBezTo>
                    <a:pt x="81" y="657"/>
                    <a:pt x="85" y="671"/>
                    <a:pt x="82" y="682"/>
                  </a:cubicBezTo>
                  <a:cubicBezTo>
                    <a:pt x="80" y="691"/>
                    <a:pt x="92" y="689"/>
                    <a:pt x="90" y="703"/>
                  </a:cubicBezTo>
                  <a:cubicBezTo>
                    <a:pt x="88" y="718"/>
                    <a:pt x="73" y="709"/>
                    <a:pt x="72" y="718"/>
                  </a:cubicBezTo>
                  <a:cubicBezTo>
                    <a:pt x="71" y="727"/>
                    <a:pt x="75" y="745"/>
                    <a:pt x="70" y="746"/>
                  </a:cubicBezTo>
                  <a:cubicBezTo>
                    <a:pt x="64" y="747"/>
                    <a:pt x="61" y="754"/>
                    <a:pt x="61" y="769"/>
                  </a:cubicBezTo>
                  <a:cubicBezTo>
                    <a:pt x="61" y="785"/>
                    <a:pt x="53" y="787"/>
                    <a:pt x="52" y="795"/>
                  </a:cubicBezTo>
                  <a:cubicBezTo>
                    <a:pt x="51" y="803"/>
                    <a:pt x="59" y="812"/>
                    <a:pt x="59" y="821"/>
                  </a:cubicBezTo>
                  <a:cubicBezTo>
                    <a:pt x="59" y="830"/>
                    <a:pt x="64" y="860"/>
                    <a:pt x="57" y="861"/>
                  </a:cubicBezTo>
                  <a:cubicBezTo>
                    <a:pt x="50" y="862"/>
                    <a:pt x="46" y="896"/>
                    <a:pt x="52" y="900"/>
                  </a:cubicBezTo>
                  <a:cubicBezTo>
                    <a:pt x="58" y="905"/>
                    <a:pt x="58" y="914"/>
                    <a:pt x="55" y="921"/>
                  </a:cubicBezTo>
                  <a:cubicBezTo>
                    <a:pt x="52" y="927"/>
                    <a:pt x="69" y="934"/>
                    <a:pt x="60" y="944"/>
                  </a:cubicBezTo>
                  <a:cubicBezTo>
                    <a:pt x="51" y="954"/>
                    <a:pt x="58" y="967"/>
                    <a:pt x="70" y="963"/>
                  </a:cubicBezTo>
                  <a:cubicBezTo>
                    <a:pt x="79" y="960"/>
                    <a:pt x="85" y="980"/>
                    <a:pt x="74" y="980"/>
                  </a:cubicBezTo>
                  <a:cubicBezTo>
                    <a:pt x="64" y="980"/>
                    <a:pt x="53" y="980"/>
                    <a:pt x="62" y="988"/>
                  </a:cubicBezTo>
                  <a:cubicBezTo>
                    <a:pt x="71" y="996"/>
                    <a:pt x="79" y="1007"/>
                    <a:pt x="67" y="1012"/>
                  </a:cubicBezTo>
                  <a:cubicBezTo>
                    <a:pt x="54" y="1018"/>
                    <a:pt x="65" y="1028"/>
                    <a:pt x="62" y="1042"/>
                  </a:cubicBezTo>
                  <a:cubicBezTo>
                    <a:pt x="59" y="1055"/>
                    <a:pt x="71" y="1067"/>
                    <a:pt x="61" y="1071"/>
                  </a:cubicBezTo>
                  <a:cubicBezTo>
                    <a:pt x="51" y="1074"/>
                    <a:pt x="65" y="1094"/>
                    <a:pt x="51" y="1096"/>
                  </a:cubicBezTo>
                  <a:cubicBezTo>
                    <a:pt x="38" y="1099"/>
                    <a:pt x="46" y="1113"/>
                    <a:pt x="38" y="1121"/>
                  </a:cubicBezTo>
                  <a:cubicBezTo>
                    <a:pt x="29" y="1129"/>
                    <a:pt x="49" y="1142"/>
                    <a:pt x="39" y="1150"/>
                  </a:cubicBezTo>
                  <a:cubicBezTo>
                    <a:pt x="28" y="1158"/>
                    <a:pt x="36" y="1176"/>
                    <a:pt x="25" y="1176"/>
                  </a:cubicBezTo>
                  <a:cubicBezTo>
                    <a:pt x="15" y="1176"/>
                    <a:pt x="9" y="1193"/>
                    <a:pt x="8" y="1201"/>
                  </a:cubicBezTo>
                  <a:cubicBezTo>
                    <a:pt x="7" y="1209"/>
                    <a:pt x="0" y="1224"/>
                    <a:pt x="9" y="1235"/>
                  </a:cubicBezTo>
                  <a:cubicBezTo>
                    <a:pt x="17" y="1247"/>
                    <a:pt x="7" y="1256"/>
                    <a:pt x="15" y="1260"/>
                  </a:cubicBezTo>
                  <a:cubicBezTo>
                    <a:pt x="22" y="1265"/>
                    <a:pt x="48" y="1258"/>
                    <a:pt x="45" y="1271"/>
                  </a:cubicBezTo>
                  <a:cubicBezTo>
                    <a:pt x="41" y="1285"/>
                    <a:pt x="42" y="1314"/>
                    <a:pt x="46" y="1314"/>
                  </a:cubicBezTo>
                  <a:cubicBezTo>
                    <a:pt x="51" y="1314"/>
                    <a:pt x="54" y="1331"/>
                    <a:pt x="62" y="1330"/>
                  </a:cubicBezTo>
                  <a:cubicBezTo>
                    <a:pt x="70" y="1328"/>
                    <a:pt x="104" y="1324"/>
                    <a:pt x="119" y="1328"/>
                  </a:cubicBezTo>
                  <a:cubicBezTo>
                    <a:pt x="126" y="1331"/>
                    <a:pt x="132" y="1336"/>
                    <a:pt x="136" y="1340"/>
                  </a:cubicBezTo>
                  <a:cubicBezTo>
                    <a:pt x="145" y="1336"/>
                    <a:pt x="163" y="1350"/>
                    <a:pt x="167" y="1345"/>
                  </a:cubicBezTo>
                  <a:cubicBezTo>
                    <a:pt x="172" y="1339"/>
                    <a:pt x="149" y="1317"/>
                    <a:pt x="150" y="1310"/>
                  </a:cubicBezTo>
                  <a:cubicBezTo>
                    <a:pt x="150" y="1303"/>
                    <a:pt x="146" y="1290"/>
                    <a:pt x="146" y="1282"/>
                  </a:cubicBezTo>
                  <a:cubicBezTo>
                    <a:pt x="146" y="1274"/>
                    <a:pt x="143" y="1255"/>
                    <a:pt x="153" y="1247"/>
                  </a:cubicBezTo>
                  <a:cubicBezTo>
                    <a:pt x="161" y="1240"/>
                    <a:pt x="163" y="1232"/>
                    <a:pt x="168" y="1232"/>
                  </a:cubicBezTo>
                  <a:cubicBezTo>
                    <a:pt x="174" y="1224"/>
                    <a:pt x="181" y="1217"/>
                    <a:pt x="189" y="1211"/>
                  </a:cubicBezTo>
                  <a:cubicBezTo>
                    <a:pt x="189" y="1209"/>
                    <a:pt x="190" y="1207"/>
                    <a:pt x="190" y="1206"/>
                  </a:cubicBezTo>
                  <a:cubicBezTo>
                    <a:pt x="190" y="1188"/>
                    <a:pt x="197" y="1180"/>
                    <a:pt x="208" y="1169"/>
                  </a:cubicBezTo>
                  <a:cubicBezTo>
                    <a:pt x="210" y="1166"/>
                    <a:pt x="212" y="1164"/>
                    <a:pt x="214" y="1162"/>
                  </a:cubicBezTo>
                  <a:cubicBezTo>
                    <a:pt x="216" y="1156"/>
                    <a:pt x="221" y="1150"/>
                    <a:pt x="226" y="1145"/>
                  </a:cubicBezTo>
                  <a:cubicBezTo>
                    <a:pt x="226" y="1145"/>
                    <a:pt x="226" y="1144"/>
                    <a:pt x="226" y="1144"/>
                  </a:cubicBezTo>
                  <a:cubicBezTo>
                    <a:pt x="226" y="1144"/>
                    <a:pt x="226" y="1144"/>
                    <a:pt x="227" y="1143"/>
                  </a:cubicBezTo>
                  <a:cubicBezTo>
                    <a:pt x="228" y="1141"/>
                    <a:pt x="230" y="1138"/>
                    <a:pt x="232" y="1136"/>
                  </a:cubicBezTo>
                  <a:cubicBezTo>
                    <a:pt x="237" y="1128"/>
                    <a:pt x="243" y="1122"/>
                    <a:pt x="250" y="1116"/>
                  </a:cubicBezTo>
                  <a:cubicBezTo>
                    <a:pt x="252" y="1107"/>
                    <a:pt x="256" y="1097"/>
                    <a:pt x="256" y="1091"/>
                  </a:cubicBezTo>
                  <a:cubicBezTo>
                    <a:pt x="256" y="1083"/>
                    <a:pt x="232" y="1085"/>
                    <a:pt x="224" y="1082"/>
                  </a:cubicBezTo>
                  <a:cubicBezTo>
                    <a:pt x="216" y="1078"/>
                    <a:pt x="187" y="1055"/>
                    <a:pt x="202" y="1024"/>
                  </a:cubicBezTo>
                  <a:cubicBezTo>
                    <a:pt x="207" y="1012"/>
                    <a:pt x="215" y="1005"/>
                    <a:pt x="224" y="999"/>
                  </a:cubicBezTo>
                  <a:cubicBezTo>
                    <a:pt x="225" y="995"/>
                    <a:pt x="228" y="992"/>
                    <a:pt x="231" y="989"/>
                  </a:cubicBezTo>
                  <a:cubicBezTo>
                    <a:pt x="236" y="983"/>
                    <a:pt x="242" y="981"/>
                    <a:pt x="250" y="979"/>
                  </a:cubicBezTo>
                  <a:cubicBezTo>
                    <a:pt x="253" y="976"/>
                    <a:pt x="257" y="973"/>
                    <a:pt x="261" y="972"/>
                  </a:cubicBezTo>
                  <a:cubicBezTo>
                    <a:pt x="261" y="971"/>
                    <a:pt x="262" y="970"/>
                    <a:pt x="262" y="970"/>
                  </a:cubicBezTo>
                  <a:cubicBezTo>
                    <a:pt x="270" y="965"/>
                    <a:pt x="271" y="957"/>
                    <a:pt x="271" y="944"/>
                  </a:cubicBezTo>
                  <a:cubicBezTo>
                    <a:pt x="271" y="930"/>
                    <a:pt x="271" y="908"/>
                    <a:pt x="284" y="906"/>
                  </a:cubicBezTo>
                  <a:cubicBezTo>
                    <a:pt x="297" y="904"/>
                    <a:pt x="300" y="896"/>
                    <a:pt x="292" y="894"/>
                  </a:cubicBezTo>
                  <a:cubicBezTo>
                    <a:pt x="285" y="891"/>
                    <a:pt x="281" y="880"/>
                    <a:pt x="294" y="879"/>
                  </a:cubicBezTo>
                  <a:cubicBezTo>
                    <a:pt x="307" y="877"/>
                    <a:pt x="302" y="891"/>
                    <a:pt x="312" y="891"/>
                  </a:cubicBezTo>
                  <a:cubicBezTo>
                    <a:pt x="321" y="891"/>
                    <a:pt x="337" y="873"/>
                    <a:pt x="324" y="862"/>
                  </a:cubicBezTo>
                  <a:cubicBezTo>
                    <a:pt x="312" y="851"/>
                    <a:pt x="309" y="867"/>
                    <a:pt x="302" y="869"/>
                  </a:cubicBezTo>
                  <a:cubicBezTo>
                    <a:pt x="296" y="870"/>
                    <a:pt x="291" y="859"/>
                    <a:pt x="285" y="859"/>
                  </a:cubicBezTo>
                  <a:cubicBezTo>
                    <a:pt x="278" y="859"/>
                    <a:pt x="282" y="838"/>
                    <a:pt x="280" y="831"/>
                  </a:cubicBezTo>
                  <a:cubicBezTo>
                    <a:pt x="277" y="823"/>
                    <a:pt x="272" y="805"/>
                    <a:pt x="278" y="796"/>
                  </a:cubicBezTo>
                  <a:cubicBezTo>
                    <a:pt x="284" y="787"/>
                    <a:pt x="308" y="810"/>
                    <a:pt x="329" y="812"/>
                  </a:cubicBezTo>
                  <a:cubicBezTo>
                    <a:pt x="351" y="813"/>
                    <a:pt x="367" y="799"/>
                    <a:pt x="367" y="790"/>
                  </a:cubicBezTo>
                  <a:cubicBezTo>
                    <a:pt x="367" y="781"/>
                    <a:pt x="357" y="764"/>
                    <a:pt x="369" y="755"/>
                  </a:cubicBezTo>
                  <a:cubicBezTo>
                    <a:pt x="382" y="745"/>
                    <a:pt x="372" y="741"/>
                    <a:pt x="368" y="728"/>
                  </a:cubicBezTo>
                  <a:cubicBezTo>
                    <a:pt x="364" y="715"/>
                    <a:pt x="374" y="706"/>
                    <a:pt x="379" y="713"/>
                  </a:cubicBezTo>
                  <a:cubicBezTo>
                    <a:pt x="384" y="718"/>
                    <a:pt x="407" y="717"/>
                    <a:pt x="433" y="713"/>
                  </a:cubicBezTo>
                  <a:cubicBezTo>
                    <a:pt x="435" y="711"/>
                    <a:pt x="439" y="709"/>
                    <a:pt x="443" y="707"/>
                  </a:cubicBezTo>
                  <a:cubicBezTo>
                    <a:pt x="457" y="701"/>
                    <a:pt x="471" y="695"/>
                    <a:pt x="484" y="688"/>
                  </a:cubicBezTo>
                  <a:cubicBezTo>
                    <a:pt x="493" y="684"/>
                    <a:pt x="502" y="679"/>
                    <a:pt x="511" y="673"/>
                  </a:cubicBezTo>
                  <a:cubicBezTo>
                    <a:pt x="509" y="674"/>
                    <a:pt x="514" y="670"/>
                    <a:pt x="517" y="668"/>
                  </a:cubicBezTo>
                  <a:cubicBezTo>
                    <a:pt x="517" y="666"/>
                    <a:pt x="518" y="665"/>
                    <a:pt x="518" y="664"/>
                  </a:cubicBezTo>
                  <a:cubicBezTo>
                    <a:pt x="520" y="654"/>
                    <a:pt x="525" y="645"/>
                    <a:pt x="534" y="640"/>
                  </a:cubicBezTo>
                  <a:cubicBezTo>
                    <a:pt x="538" y="638"/>
                    <a:pt x="542" y="636"/>
                    <a:pt x="547" y="634"/>
                  </a:cubicBezTo>
                  <a:cubicBezTo>
                    <a:pt x="549" y="630"/>
                    <a:pt x="552" y="626"/>
                    <a:pt x="553" y="624"/>
                  </a:cubicBezTo>
                  <a:cubicBezTo>
                    <a:pt x="558" y="614"/>
                    <a:pt x="554" y="601"/>
                    <a:pt x="539" y="599"/>
                  </a:cubicBezTo>
                  <a:cubicBezTo>
                    <a:pt x="525" y="596"/>
                    <a:pt x="526" y="577"/>
                    <a:pt x="534" y="567"/>
                  </a:cubicBezTo>
                  <a:cubicBezTo>
                    <a:pt x="541" y="556"/>
                    <a:pt x="529" y="546"/>
                    <a:pt x="516" y="544"/>
                  </a:cubicBezTo>
                  <a:cubicBezTo>
                    <a:pt x="502" y="543"/>
                    <a:pt x="481" y="532"/>
                    <a:pt x="493" y="519"/>
                  </a:cubicBezTo>
                  <a:cubicBezTo>
                    <a:pt x="499" y="512"/>
                    <a:pt x="502" y="513"/>
                    <a:pt x="504" y="516"/>
                  </a:cubicBezTo>
                  <a:cubicBezTo>
                    <a:pt x="506" y="510"/>
                    <a:pt x="508" y="503"/>
                    <a:pt x="507" y="501"/>
                  </a:cubicBezTo>
                  <a:cubicBezTo>
                    <a:pt x="504" y="497"/>
                    <a:pt x="497" y="502"/>
                    <a:pt x="497" y="478"/>
                  </a:cubicBezTo>
                  <a:cubicBezTo>
                    <a:pt x="498" y="455"/>
                    <a:pt x="505" y="460"/>
                    <a:pt x="506" y="429"/>
                  </a:cubicBezTo>
                  <a:cubicBezTo>
                    <a:pt x="507" y="399"/>
                    <a:pt x="517" y="382"/>
                    <a:pt x="517" y="366"/>
                  </a:cubicBezTo>
                  <a:cubicBezTo>
                    <a:pt x="517" y="350"/>
                    <a:pt x="542" y="331"/>
                    <a:pt x="555" y="305"/>
                  </a:cubicBezTo>
                  <a:cubicBezTo>
                    <a:pt x="569" y="279"/>
                    <a:pt x="599" y="247"/>
                    <a:pt x="611" y="237"/>
                  </a:cubicBezTo>
                  <a:cubicBezTo>
                    <a:pt x="623" y="228"/>
                    <a:pt x="647" y="221"/>
                    <a:pt x="650" y="212"/>
                  </a:cubicBezTo>
                  <a:cubicBezTo>
                    <a:pt x="653" y="204"/>
                    <a:pt x="650" y="159"/>
                    <a:pt x="644" y="15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6" name="Freeform 78">
              <a:extLst>
                <a:ext uri="{FF2B5EF4-FFF2-40B4-BE49-F238E27FC236}">
                  <a16:creationId xmlns:a16="http://schemas.microsoft.com/office/drawing/2014/main" id="{DAEB16B8-866C-438B-B4D9-E23B29DF8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1" y="5127629"/>
              <a:ext cx="69850" cy="71438"/>
            </a:xfrm>
            <a:custGeom>
              <a:avLst/>
              <a:gdLst>
                <a:gd name="T0" fmla="*/ 93 w 126"/>
                <a:gd name="T1" fmla="*/ 102 h 132"/>
                <a:gd name="T2" fmla="*/ 87 w 126"/>
                <a:gd name="T3" fmla="*/ 101 h 132"/>
                <a:gd name="T4" fmla="*/ 55 w 126"/>
                <a:gd name="T5" fmla="*/ 95 h 132"/>
                <a:gd name="T6" fmla="*/ 26 w 126"/>
                <a:gd name="T7" fmla="*/ 53 h 132"/>
                <a:gd name="T8" fmla="*/ 25 w 126"/>
                <a:gd name="T9" fmla="*/ 47 h 132"/>
                <a:gd name="T10" fmla="*/ 14 w 126"/>
                <a:gd name="T11" fmla="*/ 36 h 132"/>
                <a:gd name="T12" fmla="*/ 16 w 126"/>
                <a:gd name="T13" fmla="*/ 20 h 132"/>
                <a:gd name="T14" fmla="*/ 5 w 126"/>
                <a:gd name="T15" fmla="*/ 0 h 132"/>
                <a:gd name="T16" fmla="*/ 5 w 126"/>
                <a:gd name="T17" fmla="*/ 123 h 132"/>
                <a:gd name="T18" fmla="*/ 60 w 126"/>
                <a:gd name="T19" fmla="*/ 126 h 132"/>
                <a:gd name="T20" fmla="*/ 74 w 126"/>
                <a:gd name="T21" fmla="*/ 126 h 132"/>
                <a:gd name="T22" fmla="*/ 114 w 126"/>
                <a:gd name="T23" fmla="*/ 114 h 132"/>
                <a:gd name="T24" fmla="*/ 93 w 126"/>
                <a:gd name="T25" fmla="*/ 10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32">
                  <a:moveTo>
                    <a:pt x="93" y="102"/>
                  </a:moveTo>
                  <a:cubicBezTo>
                    <a:pt x="91" y="102"/>
                    <a:pt x="89" y="102"/>
                    <a:pt x="87" y="101"/>
                  </a:cubicBezTo>
                  <a:cubicBezTo>
                    <a:pt x="76" y="103"/>
                    <a:pt x="64" y="101"/>
                    <a:pt x="55" y="95"/>
                  </a:cubicBezTo>
                  <a:cubicBezTo>
                    <a:pt x="41" y="85"/>
                    <a:pt x="31" y="70"/>
                    <a:pt x="26" y="53"/>
                  </a:cubicBezTo>
                  <a:cubicBezTo>
                    <a:pt x="25" y="51"/>
                    <a:pt x="25" y="49"/>
                    <a:pt x="25" y="47"/>
                  </a:cubicBezTo>
                  <a:cubicBezTo>
                    <a:pt x="21" y="40"/>
                    <a:pt x="24" y="34"/>
                    <a:pt x="14" y="36"/>
                  </a:cubicBezTo>
                  <a:cubicBezTo>
                    <a:pt x="1" y="39"/>
                    <a:pt x="9" y="24"/>
                    <a:pt x="16" y="20"/>
                  </a:cubicBezTo>
                  <a:cubicBezTo>
                    <a:pt x="23" y="17"/>
                    <a:pt x="14" y="2"/>
                    <a:pt x="5" y="0"/>
                  </a:cubicBezTo>
                  <a:cubicBezTo>
                    <a:pt x="4" y="22"/>
                    <a:pt x="0" y="122"/>
                    <a:pt x="5" y="123"/>
                  </a:cubicBezTo>
                  <a:cubicBezTo>
                    <a:pt x="11" y="124"/>
                    <a:pt x="49" y="118"/>
                    <a:pt x="60" y="126"/>
                  </a:cubicBezTo>
                  <a:cubicBezTo>
                    <a:pt x="64" y="128"/>
                    <a:pt x="70" y="132"/>
                    <a:pt x="74" y="126"/>
                  </a:cubicBezTo>
                  <a:cubicBezTo>
                    <a:pt x="81" y="117"/>
                    <a:pt x="103" y="122"/>
                    <a:pt x="114" y="114"/>
                  </a:cubicBezTo>
                  <a:cubicBezTo>
                    <a:pt x="126" y="106"/>
                    <a:pt x="111" y="103"/>
                    <a:pt x="93" y="10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7" name="Freeform 79">
              <a:extLst>
                <a:ext uri="{FF2B5EF4-FFF2-40B4-BE49-F238E27FC236}">
                  <a16:creationId xmlns:a16="http://schemas.microsoft.com/office/drawing/2014/main" id="{255ECEC7-B124-4E18-866B-4C7D1D5B3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1" y="4295777"/>
              <a:ext cx="147638" cy="912815"/>
            </a:xfrm>
            <a:custGeom>
              <a:avLst/>
              <a:gdLst>
                <a:gd name="T0" fmla="*/ 213 w 270"/>
                <a:gd name="T1" fmla="*/ 1527 h 1677"/>
                <a:gd name="T2" fmla="*/ 173 w 270"/>
                <a:gd name="T3" fmla="*/ 1495 h 1677"/>
                <a:gd name="T4" fmla="*/ 99 w 270"/>
                <a:gd name="T5" fmla="*/ 1438 h 1677"/>
                <a:gd name="T6" fmla="*/ 62 w 270"/>
                <a:gd name="T7" fmla="*/ 1368 h 1677"/>
                <a:gd name="T8" fmla="*/ 92 w 270"/>
                <a:gd name="T9" fmla="*/ 1288 h 1677"/>
                <a:gd name="T10" fmla="*/ 116 w 270"/>
                <a:gd name="T11" fmla="*/ 1209 h 1677"/>
                <a:gd name="T12" fmla="*/ 128 w 270"/>
                <a:gd name="T13" fmla="*/ 1147 h 1677"/>
                <a:gd name="T14" fmla="*/ 109 w 270"/>
                <a:gd name="T15" fmla="*/ 1088 h 1677"/>
                <a:gd name="T16" fmla="*/ 113 w 270"/>
                <a:gd name="T17" fmla="*/ 988 h 1677"/>
                <a:gd name="T18" fmla="*/ 124 w 270"/>
                <a:gd name="T19" fmla="*/ 913 h 1677"/>
                <a:gd name="T20" fmla="*/ 136 w 270"/>
                <a:gd name="T21" fmla="*/ 849 h 1677"/>
                <a:gd name="T22" fmla="*/ 159 w 270"/>
                <a:gd name="T23" fmla="*/ 715 h 1677"/>
                <a:gd name="T24" fmla="*/ 170 w 270"/>
                <a:gd name="T25" fmla="*/ 625 h 1677"/>
                <a:gd name="T26" fmla="*/ 173 w 270"/>
                <a:gd name="T27" fmla="*/ 518 h 1677"/>
                <a:gd name="T28" fmla="*/ 196 w 270"/>
                <a:gd name="T29" fmla="*/ 426 h 1677"/>
                <a:gd name="T30" fmla="*/ 224 w 270"/>
                <a:gd name="T31" fmla="*/ 352 h 1677"/>
                <a:gd name="T32" fmla="*/ 260 w 270"/>
                <a:gd name="T33" fmla="*/ 252 h 1677"/>
                <a:gd name="T34" fmla="*/ 239 w 270"/>
                <a:gd name="T35" fmla="*/ 174 h 1677"/>
                <a:gd name="T36" fmla="*/ 222 w 270"/>
                <a:gd name="T37" fmla="*/ 83 h 1677"/>
                <a:gd name="T38" fmla="*/ 187 w 270"/>
                <a:gd name="T39" fmla="*/ 5 h 1677"/>
                <a:gd name="T40" fmla="*/ 167 w 270"/>
                <a:gd name="T41" fmla="*/ 75 h 1677"/>
                <a:gd name="T42" fmla="*/ 161 w 270"/>
                <a:gd name="T43" fmla="*/ 248 h 1677"/>
                <a:gd name="T44" fmla="*/ 134 w 270"/>
                <a:gd name="T45" fmla="*/ 422 h 1677"/>
                <a:gd name="T46" fmla="*/ 131 w 270"/>
                <a:gd name="T47" fmla="*/ 491 h 1677"/>
                <a:gd name="T48" fmla="*/ 120 w 270"/>
                <a:gd name="T49" fmla="*/ 622 h 1677"/>
                <a:gd name="T50" fmla="*/ 63 w 270"/>
                <a:gd name="T51" fmla="*/ 836 h 1677"/>
                <a:gd name="T52" fmla="*/ 63 w 270"/>
                <a:gd name="T53" fmla="*/ 916 h 1677"/>
                <a:gd name="T54" fmla="*/ 46 w 270"/>
                <a:gd name="T55" fmla="*/ 1013 h 1677"/>
                <a:gd name="T56" fmla="*/ 62 w 270"/>
                <a:gd name="T57" fmla="*/ 1012 h 1677"/>
                <a:gd name="T58" fmla="*/ 85 w 270"/>
                <a:gd name="T59" fmla="*/ 1028 h 1677"/>
                <a:gd name="T60" fmla="*/ 68 w 270"/>
                <a:gd name="T61" fmla="*/ 1114 h 1677"/>
                <a:gd name="T62" fmla="*/ 70 w 270"/>
                <a:gd name="T63" fmla="*/ 1170 h 1677"/>
                <a:gd name="T64" fmla="*/ 36 w 270"/>
                <a:gd name="T65" fmla="*/ 1196 h 1677"/>
                <a:gd name="T66" fmla="*/ 44 w 270"/>
                <a:gd name="T67" fmla="*/ 1173 h 1677"/>
                <a:gd name="T68" fmla="*/ 10 w 270"/>
                <a:gd name="T69" fmla="*/ 1216 h 1677"/>
                <a:gd name="T70" fmla="*/ 12 w 270"/>
                <a:gd name="T71" fmla="*/ 1240 h 1677"/>
                <a:gd name="T72" fmla="*/ 24 w 270"/>
                <a:gd name="T73" fmla="*/ 1285 h 1677"/>
                <a:gd name="T74" fmla="*/ 33 w 270"/>
                <a:gd name="T75" fmla="*/ 1297 h 1677"/>
                <a:gd name="T76" fmla="*/ 9 w 270"/>
                <a:gd name="T77" fmla="*/ 1335 h 1677"/>
                <a:gd name="T78" fmla="*/ 17 w 270"/>
                <a:gd name="T79" fmla="*/ 1342 h 1677"/>
                <a:gd name="T80" fmla="*/ 0 w 270"/>
                <a:gd name="T81" fmla="*/ 1379 h 1677"/>
                <a:gd name="T82" fmla="*/ 25 w 270"/>
                <a:gd name="T83" fmla="*/ 1377 h 1677"/>
                <a:gd name="T84" fmla="*/ 30 w 270"/>
                <a:gd name="T85" fmla="*/ 1414 h 1677"/>
                <a:gd name="T86" fmla="*/ 15 w 270"/>
                <a:gd name="T87" fmla="*/ 1446 h 1677"/>
                <a:gd name="T88" fmla="*/ 43 w 270"/>
                <a:gd name="T89" fmla="*/ 1455 h 1677"/>
                <a:gd name="T90" fmla="*/ 42 w 270"/>
                <a:gd name="T91" fmla="*/ 1475 h 1677"/>
                <a:gd name="T92" fmla="*/ 65 w 270"/>
                <a:gd name="T93" fmla="*/ 1484 h 1677"/>
                <a:gd name="T94" fmla="*/ 48 w 270"/>
                <a:gd name="T95" fmla="*/ 1508 h 1677"/>
                <a:gd name="T96" fmla="*/ 120 w 270"/>
                <a:gd name="T97" fmla="*/ 1522 h 1677"/>
                <a:gd name="T98" fmla="*/ 62 w 270"/>
                <a:gd name="T99" fmla="*/ 1547 h 1677"/>
                <a:gd name="T100" fmla="*/ 129 w 270"/>
                <a:gd name="T101" fmla="*/ 1539 h 1677"/>
                <a:gd name="T102" fmla="*/ 63 w 270"/>
                <a:gd name="T103" fmla="*/ 1571 h 1677"/>
                <a:gd name="T104" fmla="*/ 106 w 270"/>
                <a:gd name="T105" fmla="*/ 1610 h 1677"/>
                <a:gd name="T106" fmla="*/ 138 w 270"/>
                <a:gd name="T107" fmla="*/ 1561 h 1677"/>
                <a:gd name="T108" fmla="*/ 157 w 270"/>
                <a:gd name="T109" fmla="*/ 1565 h 1677"/>
                <a:gd name="T110" fmla="*/ 170 w 270"/>
                <a:gd name="T111" fmla="*/ 1609 h 1677"/>
                <a:gd name="T112" fmla="*/ 134 w 270"/>
                <a:gd name="T113" fmla="*/ 1595 h 1677"/>
                <a:gd name="T114" fmla="*/ 133 w 270"/>
                <a:gd name="T115" fmla="*/ 1630 h 1677"/>
                <a:gd name="T116" fmla="*/ 154 w 270"/>
                <a:gd name="T117" fmla="*/ 1659 h 1677"/>
                <a:gd name="T118" fmla="*/ 195 w 270"/>
                <a:gd name="T119" fmla="*/ 1656 h 1677"/>
                <a:gd name="T120" fmla="*/ 231 w 270"/>
                <a:gd name="T121" fmla="*/ 1669 h 1677"/>
                <a:gd name="T122" fmla="*/ 264 w 270"/>
                <a:gd name="T123" fmla="*/ 1656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1677">
                  <a:moveTo>
                    <a:pt x="215" y="1650"/>
                  </a:moveTo>
                  <a:cubicBezTo>
                    <a:pt x="210" y="1649"/>
                    <a:pt x="214" y="1550"/>
                    <a:pt x="215" y="1527"/>
                  </a:cubicBezTo>
                  <a:cubicBezTo>
                    <a:pt x="214" y="1527"/>
                    <a:pt x="214" y="1527"/>
                    <a:pt x="213" y="1527"/>
                  </a:cubicBezTo>
                  <a:cubicBezTo>
                    <a:pt x="204" y="1527"/>
                    <a:pt x="183" y="1529"/>
                    <a:pt x="187" y="1513"/>
                  </a:cubicBezTo>
                  <a:cubicBezTo>
                    <a:pt x="187" y="1510"/>
                    <a:pt x="189" y="1508"/>
                    <a:pt x="190" y="1507"/>
                  </a:cubicBezTo>
                  <a:cubicBezTo>
                    <a:pt x="186" y="1503"/>
                    <a:pt x="180" y="1498"/>
                    <a:pt x="173" y="1495"/>
                  </a:cubicBezTo>
                  <a:cubicBezTo>
                    <a:pt x="158" y="1491"/>
                    <a:pt x="124" y="1495"/>
                    <a:pt x="116" y="1497"/>
                  </a:cubicBezTo>
                  <a:cubicBezTo>
                    <a:pt x="108" y="1498"/>
                    <a:pt x="105" y="1481"/>
                    <a:pt x="100" y="1481"/>
                  </a:cubicBezTo>
                  <a:cubicBezTo>
                    <a:pt x="96" y="1481"/>
                    <a:pt x="95" y="1452"/>
                    <a:pt x="99" y="1438"/>
                  </a:cubicBezTo>
                  <a:cubicBezTo>
                    <a:pt x="102" y="1425"/>
                    <a:pt x="76" y="1432"/>
                    <a:pt x="69" y="1427"/>
                  </a:cubicBezTo>
                  <a:cubicBezTo>
                    <a:pt x="61" y="1423"/>
                    <a:pt x="71" y="1414"/>
                    <a:pt x="63" y="1402"/>
                  </a:cubicBezTo>
                  <a:cubicBezTo>
                    <a:pt x="54" y="1391"/>
                    <a:pt x="61" y="1376"/>
                    <a:pt x="62" y="1368"/>
                  </a:cubicBezTo>
                  <a:cubicBezTo>
                    <a:pt x="63" y="1360"/>
                    <a:pt x="69" y="1343"/>
                    <a:pt x="79" y="1343"/>
                  </a:cubicBezTo>
                  <a:cubicBezTo>
                    <a:pt x="90" y="1343"/>
                    <a:pt x="82" y="1325"/>
                    <a:pt x="93" y="1317"/>
                  </a:cubicBezTo>
                  <a:cubicBezTo>
                    <a:pt x="103" y="1309"/>
                    <a:pt x="83" y="1296"/>
                    <a:pt x="92" y="1288"/>
                  </a:cubicBezTo>
                  <a:cubicBezTo>
                    <a:pt x="100" y="1280"/>
                    <a:pt x="92" y="1266"/>
                    <a:pt x="105" y="1263"/>
                  </a:cubicBezTo>
                  <a:cubicBezTo>
                    <a:pt x="119" y="1261"/>
                    <a:pt x="105" y="1241"/>
                    <a:pt x="115" y="1238"/>
                  </a:cubicBezTo>
                  <a:cubicBezTo>
                    <a:pt x="125" y="1234"/>
                    <a:pt x="113" y="1222"/>
                    <a:pt x="116" y="1209"/>
                  </a:cubicBezTo>
                  <a:cubicBezTo>
                    <a:pt x="119" y="1195"/>
                    <a:pt x="108" y="1185"/>
                    <a:pt x="121" y="1179"/>
                  </a:cubicBezTo>
                  <a:cubicBezTo>
                    <a:pt x="133" y="1174"/>
                    <a:pt x="125" y="1163"/>
                    <a:pt x="116" y="1155"/>
                  </a:cubicBezTo>
                  <a:cubicBezTo>
                    <a:pt x="107" y="1147"/>
                    <a:pt x="118" y="1147"/>
                    <a:pt x="128" y="1147"/>
                  </a:cubicBezTo>
                  <a:cubicBezTo>
                    <a:pt x="139" y="1147"/>
                    <a:pt x="133" y="1127"/>
                    <a:pt x="124" y="1130"/>
                  </a:cubicBezTo>
                  <a:cubicBezTo>
                    <a:pt x="112" y="1134"/>
                    <a:pt x="105" y="1121"/>
                    <a:pt x="114" y="1111"/>
                  </a:cubicBezTo>
                  <a:cubicBezTo>
                    <a:pt x="123" y="1101"/>
                    <a:pt x="106" y="1094"/>
                    <a:pt x="109" y="1088"/>
                  </a:cubicBezTo>
                  <a:cubicBezTo>
                    <a:pt x="112" y="1081"/>
                    <a:pt x="112" y="1072"/>
                    <a:pt x="106" y="1067"/>
                  </a:cubicBezTo>
                  <a:cubicBezTo>
                    <a:pt x="100" y="1063"/>
                    <a:pt x="104" y="1029"/>
                    <a:pt x="111" y="1028"/>
                  </a:cubicBezTo>
                  <a:cubicBezTo>
                    <a:pt x="118" y="1027"/>
                    <a:pt x="113" y="997"/>
                    <a:pt x="113" y="988"/>
                  </a:cubicBezTo>
                  <a:cubicBezTo>
                    <a:pt x="113" y="979"/>
                    <a:pt x="105" y="970"/>
                    <a:pt x="106" y="962"/>
                  </a:cubicBezTo>
                  <a:cubicBezTo>
                    <a:pt x="107" y="954"/>
                    <a:pt x="115" y="952"/>
                    <a:pt x="115" y="936"/>
                  </a:cubicBezTo>
                  <a:cubicBezTo>
                    <a:pt x="115" y="921"/>
                    <a:pt x="118" y="914"/>
                    <a:pt x="124" y="913"/>
                  </a:cubicBezTo>
                  <a:cubicBezTo>
                    <a:pt x="129" y="912"/>
                    <a:pt x="125" y="894"/>
                    <a:pt x="126" y="885"/>
                  </a:cubicBezTo>
                  <a:cubicBezTo>
                    <a:pt x="127" y="876"/>
                    <a:pt x="142" y="885"/>
                    <a:pt x="144" y="870"/>
                  </a:cubicBezTo>
                  <a:cubicBezTo>
                    <a:pt x="146" y="856"/>
                    <a:pt x="134" y="858"/>
                    <a:pt x="136" y="849"/>
                  </a:cubicBezTo>
                  <a:cubicBezTo>
                    <a:pt x="139" y="838"/>
                    <a:pt x="135" y="824"/>
                    <a:pt x="135" y="800"/>
                  </a:cubicBezTo>
                  <a:cubicBezTo>
                    <a:pt x="135" y="775"/>
                    <a:pt x="153" y="769"/>
                    <a:pt x="159" y="763"/>
                  </a:cubicBezTo>
                  <a:cubicBezTo>
                    <a:pt x="166" y="756"/>
                    <a:pt x="151" y="720"/>
                    <a:pt x="159" y="715"/>
                  </a:cubicBezTo>
                  <a:cubicBezTo>
                    <a:pt x="168" y="711"/>
                    <a:pt x="162" y="694"/>
                    <a:pt x="169" y="689"/>
                  </a:cubicBezTo>
                  <a:cubicBezTo>
                    <a:pt x="176" y="683"/>
                    <a:pt x="174" y="671"/>
                    <a:pt x="178" y="657"/>
                  </a:cubicBezTo>
                  <a:cubicBezTo>
                    <a:pt x="182" y="644"/>
                    <a:pt x="170" y="637"/>
                    <a:pt x="170" y="625"/>
                  </a:cubicBezTo>
                  <a:cubicBezTo>
                    <a:pt x="170" y="612"/>
                    <a:pt x="168" y="601"/>
                    <a:pt x="159" y="588"/>
                  </a:cubicBezTo>
                  <a:cubicBezTo>
                    <a:pt x="151" y="574"/>
                    <a:pt x="154" y="547"/>
                    <a:pt x="159" y="547"/>
                  </a:cubicBezTo>
                  <a:cubicBezTo>
                    <a:pt x="165" y="547"/>
                    <a:pt x="162" y="522"/>
                    <a:pt x="173" y="518"/>
                  </a:cubicBezTo>
                  <a:cubicBezTo>
                    <a:pt x="184" y="515"/>
                    <a:pt x="178" y="496"/>
                    <a:pt x="173" y="480"/>
                  </a:cubicBezTo>
                  <a:cubicBezTo>
                    <a:pt x="168" y="464"/>
                    <a:pt x="182" y="472"/>
                    <a:pt x="182" y="460"/>
                  </a:cubicBezTo>
                  <a:cubicBezTo>
                    <a:pt x="182" y="448"/>
                    <a:pt x="187" y="431"/>
                    <a:pt x="196" y="426"/>
                  </a:cubicBezTo>
                  <a:cubicBezTo>
                    <a:pt x="205" y="422"/>
                    <a:pt x="206" y="403"/>
                    <a:pt x="206" y="395"/>
                  </a:cubicBezTo>
                  <a:cubicBezTo>
                    <a:pt x="206" y="387"/>
                    <a:pt x="218" y="384"/>
                    <a:pt x="225" y="377"/>
                  </a:cubicBezTo>
                  <a:cubicBezTo>
                    <a:pt x="232" y="370"/>
                    <a:pt x="214" y="359"/>
                    <a:pt x="224" y="352"/>
                  </a:cubicBezTo>
                  <a:cubicBezTo>
                    <a:pt x="235" y="346"/>
                    <a:pt x="215" y="318"/>
                    <a:pt x="221" y="312"/>
                  </a:cubicBezTo>
                  <a:cubicBezTo>
                    <a:pt x="227" y="306"/>
                    <a:pt x="222" y="294"/>
                    <a:pt x="223" y="285"/>
                  </a:cubicBezTo>
                  <a:cubicBezTo>
                    <a:pt x="224" y="276"/>
                    <a:pt x="256" y="259"/>
                    <a:pt x="260" y="252"/>
                  </a:cubicBezTo>
                  <a:cubicBezTo>
                    <a:pt x="263" y="246"/>
                    <a:pt x="265" y="226"/>
                    <a:pt x="266" y="208"/>
                  </a:cubicBezTo>
                  <a:cubicBezTo>
                    <a:pt x="256" y="215"/>
                    <a:pt x="248" y="219"/>
                    <a:pt x="246" y="215"/>
                  </a:cubicBezTo>
                  <a:cubicBezTo>
                    <a:pt x="243" y="207"/>
                    <a:pt x="247" y="184"/>
                    <a:pt x="239" y="174"/>
                  </a:cubicBezTo>
                  <a:cubicBezTo>
                    <a:pt x="230" y="164"/>
                    <a:pt x="236" y="144"/>
                    <a:pt x="227" y="140"/>
                  </a:cubicBezTo>
                  <a:cubicBezTo>
                    <a:pt x="219" y="136"/>
                    <a:pt x="208" y="116"/>
                    <a:pt x="216" y="109"/>
                  </a:cubicBezTo>
                  <a:cubicBezTo>
                    <a:pt x="223" y="102"/>
                    <a:pt x="216" y="89"/>
                    <a:pt x="222" y="83"/>
                  </a:cubicBezTo>
                  <a:cubicBezTo>
                    <a:pt x="229" y="76"/>
                    <a:pt x="219" y="75"/>
                    <a:pt x="209" y="62"/>
                  </a:cubicBezTo>
                  <a:cubicBezTo>
                    <a:pt x="200" y="48"/>
                    <a:pt x="213" y="32"/>
                    <a:pt x="202" y="22"/>
                  </a:cubicBezTo>
                  <a:cubicBezTo>
                    <a:pt x="190" y="12"/>
                    <a:pt x="190" y="0"/>
                    <a:pt x="187" y="5"/>
                  </a:cubicBezTo>
                  <a:cubicBezTo>
                    <a:pt x="184" y="11"/>
                    <a:pt x="183" y="30"/>
                    <a:pt x="174" y="35"/>
                  </a:cubicBezTo>
                  <a:cubicBezTo>
                    <a:pt x="172" y="36"/>
                    <a:pt x="170" y="38"/>
                    <a:pt x="167" y="41"/>
                  </a:cubicBezTo>
                  <a:cubicBezTo>
                    <a:pt x="167" y="50"/>
                    <a:pt x="164" y="66"/>
                    <a:pt x="167" y="75"/>
                  </a:cubicBezTo>
                  <a:cubicBezTo>
                    <a:pt x="172" y="87"/>
                    <a:pt x="174" y="147"/>
                    <a:pt x="169" y="171"/>
                  </a:cubicBezTo>
                  <a:cubicBezTo>
                    <a:pt x="165" y="194"/>
                    <a:pt x="161" y="213"/>
                    <a:pt x="157" y="227"/>
                  </a:cubicBezTo>
                  <a:cubicBezTo>
                    <a:pt x="152" y="241"/>
                    <a:pt x="167" y="242"/>
                    <a:pt x="161" y="248"/>
                  </a:cubicBezTo>
                  <a:cubicBezTo>
                    <a:pt x="155" y="255"/>
                    <a:pt x="157" y="272"/>
                    <a:pt x="157" y="298"/>
                  </a:cubicBezTo>
                  <a:cubicBezTo>
                    <a:pt x="157" y="325"/>
                    <a:pt x="144" y="369"/>
                    <a:pt x="143" y="383"/>
                  </a:cubicBezTo>
                  <a:cubicBezTo>
                    <a:pt x="142" y="397"/>
                    <a:pt x="133" y="407"/>
                    <a:pt x="134" y="422"/>
                  </a:cubicBezTo>
                  <a:cubicBezTo>
                    <a:pt x="135" y="431"/>
                    <a:pt x="133" y="437"/>
                    <a:pt x="130" y="442"/>
                  </a:cubicBezTo>
                  <a:cubicBezTo>
                    <a:pt x="137" y="450"/>
                    <a:pt x="140" y="461"/>
                    <a:pt x="136" y="474"/>
                  </a:cubicBezTo>
                  <a:cubicBezTo>
                    <a:pt x="135" y="480"/>
                    <a:pt x="133" y="486"/>
                    <a:pt x="131" y="491"/>
                  </a:cubicBezTo>
                  <a:cubicBezTo>
                    <a:pt x="132" y="494"/>
                    <a:pt x="132" y="497"/>
                    <a:pt x="132" y="499"/>
                  </a:cubicBezTo>
                  <a:cubicBezTo>
                    <a:pt x="132" y="513"/>
                    <a:pt x="117" y="518"/>
                    <a:pt x="120" y="540"/>
                  </a:cubicBezTo>
                  <a:cubicBezTo>
                    <a:pt x="125" y="567"/>
                    <a:pt x="120" y="613"/>
                    <a:pt x="120" y="622"/>
                  </a:cubicBezTo>
                  <a:cubicBezTo>
                    <a:pt x="120" y="631"/>
                    <a:pt x="111" y="630"/>
                    <a:pt x="113" y="647"/>
                  </a:cubicBezTo>
                  <a:cubicBezTo>
                    <a:pt x="115" y="660"/>
                    <a:pt x="109" y="666"/>
                    <a:pt x="105" y="677"/>
                  </a:cubicBezTo>
                  <a:cubicBezTo>
                    <a:pt x="98" y="732"/>
                    <a:pt x="89" y="787"/>
                    <a:pt x="63" y="836"/>
                  </a:cubicBezTo>
                  <a:cubicBezTo>
                    <a:pt x="62" y="838"/>
                    <a:pt x="61" y="839"/>
                    <a:pt x="59" y="841"/>
                  </a:cubicBezTo>
                  <a:cubicBezTo>
                    <a:pt x="60" y="853"/>
                    <a:pt x="55" y="865"/>
                    <a:pt x="62" y="878"/>
                  </a:cubicBezTo>
                  <a:cubicBezTo>
                    <a:pt x="70" y="894"/>
                    <a:pt x="67" y="900"/>
                    <a:pt x="63" y="916"/>
                  </a:cubicBezTo>
                  <a:cubicBezTo>
                    <a:pt x="59" y="931"/>
                    <a:pt x="53" y="932"/>
                    <a:pt x="53" y="947"/>
                  </a:cubicBezTo>
                  <a:cubicBezTo>
                    <a:pt x="53" y="962"/>
                    <a:pt x="43" y="975"/>
                    <a:pt x="49" y="991"/>
                  </a:cubicBezTo>
                  <a:cubicBezTo>
                    <a:pt x="55" y="1008"/>
                    <a:pt x="53" y="1013"/>
                    <a:pt x="46" y="1013"/>
                  </a:cubicBezTo>
                  <a:cubicBezTo>
                    <a:pt x="39" y="1013"/>
                    <a:pt x="35" y="1027"/>
                    <a:pt x="32" y="1054"/>
                  </a:cubicBezTo>
                  <a:cubicBezTo>
                    <a:pt x="30" y="1081"/>
                    <a:pt x="30" y="1080"/>
                    <a:pt x="47" y="1079"/>
                  </a:cubicBezTo>
                  <a:cubicBezTo>
                    <a:pt x="65" y="1077"/>
                    <a:pt x="51" y="1012"/>
                    <a:pt x="62" y="1012"/>
                  </a:cubicBezTo>
                  <a:cubicBezTo>
                    <a:pt x="72" y="1012"/>
                    <a:pt x="63" y="1001"/>
                    <a:pt x="74" y="998"/>
                  </a:cubicBezTo>
                  <a:cubicBezTo>
                    <a:pt x="85" y="994"/>
                    <a:pt x="75" y="1009"/>
                    <a:pt x="82" y="1012"/>
                  </a:cubicBezTo>
                  <a:cubicBezTo>
                    <a:pt x="89" y="1014"/>
                    <a:pt x="94" y="1021"/>
                    <a:pt x="85" y="1028"/>
                  </a:cubicBezTo>
                  <a:cubicBezTo>
                    <a:pt x="75" y="1036"/>
                    <a:pt x="87" y="1051"/>
                    <a:pt x="82" y="1060"/>
                  </a:cubicBezTo>
                  <a:cubicBezTo>
                    <a:pt x="77" y="1069"/>
                    <a:pt x="70" y="1079"/>
                    <a:pt x="74" y="1090"/>
                  </a:cubicBezTo>
                  <a:cubicBezTo>
                    <a:pt x="78" y="1100"/>
                    <a:pt x="69" y="1100"/>
                    <a:pt x="68" y="1114"/>
                  </a:cubicBezTo>
                  <a:cubicBezTo>
                    <a:pt x="67" y="1128"/>
                    <a:pt x="75" y="1128"/>
                    <a:pt x="70" y="1132"/>
                  </a:cubicBezTo>
                  <a:cubicBezTo>
                    <a:pt x="65" y="1135"/>
                    <a:pt x="76" y="1146"/>
                    <a:pt x="69" y="1148"/>
                  </a:cubicBezTo>
                  <a:cubicBezTo>
                    <a:pt x="62" y="1149"/>
                    <a:pt x="66" y="1160"/>
                    <a:pt x="70" y="1170"/>
                  </a:cubicBezTo>
                  <a:cubicBezTo>
                    <a:pt x="75" y="1180"/>
                    <a:pt x="61" y="1174"/>
                    <a:pt x="54" y="1181"/>
                  </a:cubicBezTo>
                  <a:cubicBezTo>
                    <a:pt x="47" y="1187"/>
                    <a:pt x="61" y="1196"/>
                    <a:pt x="57" y="1205"/>
                  </a:cubicBezTo>
                  <a:cubicBezTo>
                    <a:pt x="52" y="1215"/>
                    <a:pt x="41" y="1201"/>
                    <a:pt x="36" y="1196"/>
                  </a:cubicBezTo>
                  <a:cubicBezTo>
                    <a:pt x="31" y="1191"/>
                    <a:pt x="44" y="1181"/>
                    <a:pt x="50" y="1171"/>
                  </a:cubicBezTo>
                  <a:cubicBezTo>
                    <a:pt x="57" y="1161"/>
                    <a:pt x="44" y="1138"/>
                    <a:pt x="33" y="1143"/>
                  </a:cubicBezTo>
                  <a:cubicBezTo>
                    <a:pt x="22" y="1148"/>
                    <a:pt x="44" y="1162"/>
                    <a:pt x="44" y="1173"/>
                  </a:cubicBezTo>
                  <a:cubicBezTo>
                    <a:pt x="44" y="1184"/>
                    <a:pt x="26" y="1171"/>
                    <a:pt x="27" y="1182"/>
                  </a:cubicBezTo>
                  <a:cubicBezTo>
                    <a:pt x="27" y="1194"/>
                    <a:pt x="15" y="1190"/>
                    <a:pt x="8" y="1198"/>
                  </a:cubicBezTo>
                  <a:cubicBezTo>
                    <a:pt x="2" y="1206"/>
                    <a:pt x="17" y="1214"/>
                    <a:pt x="10" y="1216"/>
                  </a:cubicBezTo>
                  <a:cubicBezTo>
                    <a:pt x="7" y="1217"/>
                    <a:pt x="3" y="1220"/>
                    <a:pt x="0" y="1223"/>
                  </a:cubicBezTo>
                  <a:cubicBezTo>
                    <a:pt x="0" y="1226"/>
                    <a:pt x="1" y="1230"/>
                    <a:pt x="1" y="1234"/>
                  </a:cubicBezTo>
                  <a:cubicBezTo>
                    <a:pt x="4" y="1232"/>
                    <a:pt x="10" y="1233"/>
                    <a:pt x="12" y="1240"/>
                  </a:cubicBezTo>
                  <a:cubicBezTo>
                    <a:pt x="16" y="1251"/>
                    <a:pt x="21" y="1240"/>
                    <a:pt x="31" y="1243"/>
                  </a:cubicBezTo>
                  <a:cubicBezTo>
                    <a:pt x="41" y="1245"/>
                    <a:pt x="40" y="1263"/>
                    <a:pt x="34" y="1262"/>
                  </a:cubicBezTo>
                  <a:cubicBezTo>
                    <a:pt x="28" y="1261"/>
                    <a:pt x="22" y="1273"/>
                    <a:pt x="24" y="1285"/>
                  </a:cubicBezTo>
                  <a:cubicBezTo>
                    <a:pt x="25" y="1297"/>
                    <a:pt x="45" y="1285"/>
                    <a:pt x="54" y="1288"/>
                  </a:cubicBezTo>
                  <a:cubicBezTo>
                    <a:pt x="62" y="1292"/>
                    <a:pt x="60" y="1309"/>
                    <a:pt x="55" y="1303"/>
                  </a:cubicBezTo>
                  <a:cubicBezTo>
                    <a:pt x="50" y="1297"/>
                    <a:pt x="38" y="1287"/>
                    <a:pt x="33" y="1297"/>
                  </a:cubicBezTo>
                  <a:cubicBezTo>
                    <a:pt x="28" y="1307"/>
                    <a:pt x="20" y="1302"/>
                    <a:pt x="14" y="1299"/>
                  </a:cubicBezTo>
                  <a:cubicBezTo>
                    <a:pt x="11" y="1298"/>
                    <a:pt x="6" y="1300"/>
                    <a:pt x="1" y="1303"/>
                  </a:cubicBezTo>
                  <a:cubicBezTo>
                    <a:pt x="6" y="1312"/>
                    <a:pt x="9" y="1323"/>
                    <a:pt x="9" y="1335"/>
                  </a:cubicBezTo>
                  <a:cubicBezTo>
                    <a:pt x="13" y="1333"/>
                    <a:pt x="18" y="1330"/>
                    <a:pt x="20" y="1325"/>
                  </a:cubicBezTo>
                  <a:cubicBezTo>
                    <a:pt x="23" y="1318"/>
                    <a:pt x="33" y="1311"/>
                    <a:pt x="34" y="1326"/>
                  </a:cubicBezTo>
                  <a:cubicBezTo>
                    <a:pt x="35" y="1341"/>
                    <a:pt x="20" y="1334"/>
                    <a:pt x="17" y="1342"/>
                  </a:cubicBezTo>
                  <a:cubicBezTo>
                    <a:pt x="15" y="1349"/>
                    <a:pt x="10" y="1355"/>
                    <a:pt x="4" y="1361"/>
                  </a:cubicBezTo>
                  <a:cubicBezTo>
                    <a:pt x="3" y="1364"/>
                    <a:pt x="2" y="1367"/>
                    <a:pt x="0" y="1369"/>
                  </a:cubicBezTo>
                  <a:cubicBezTo>
                    <a:pt x="0" y="1372"/>
                    <a:pt x="0" y="1375"/>
                    <a:pt x="0" y="1379"/>
                  </a:cubicBezTo>
                  <a:cubicBezTo>
                    <a:pt x="2" y="1381"/>
                    <a:pt x="5" y="1382"/>
                    <a:pt x="7" y="1380"/>
                  </a:cubicBezTo>
                  <a:cubicBezTo>
                    <a:pt x="15" y="1376"/>
                    <a:pt x="5" y="1390"/>
                    <a:pt x="15" y="1392"/>
                  </a:cubicBezTo>
                  <a:cubicBezTo>
                    <a:pt x="24" y="1393"/>
                    <a:pt x="27" y="1385"/>
                    <a:pt x="25" y="1377"/>
                  </a:cubicBezTo>
                  <a:cubicBezTo>
                    <a:pt x="23" y="1369"/>
                    <a:pt x="30" y="1350"/>
                    <a:pt x="39" y="1359"/>
                  </a:cubicBezTo>
                  <a:cubicBezTo>
                    <a:pt x="47" y="1369"/>
                    <a:pt x="35" y="1378"/>
                    <a:pt x="35" y="1386"/>
                  </a:cubicBezTo>
                  <a:cubicBezTo>
                    <a:pt x="35" y="1394"/>
                    <a:pt x="30" y="1405"/>
                    <a:pt x="30" y="1414"/>
                  </a:cubicBezTo>
                  <a:cubicBezTo>
                    <a:pt x="30" y="1423"/>
                    <a:pt x="20" y="1418"/>
                    <a:pt x="21" y="1428"/>
                  </a:cubicBezTo>
                  <a:cubicBezTo>
                    <a:pt x="21" y="1433"/>
                    <a:pt x="16" y="1434"/>
                    <a:pt x="12" y="1434"/>
                  </a:cubicBezTo>
                  <a:cubicBezTo>
                    <a:pt x="13" y="1438"/>
                    <a:pt x="14" y="1442"/>
                    <a:pt x="15" y="1446"/>
                  </a:cubicBezTo>
                  <a:cubicBezTo>
                    <a:pt x="19" y="1448"/>
                    <a:pt x="23" y="1451"/>
                    <a:pt x="26" y="1454"/>
                  </a:cubicBezTo>
                  <a:cubicBezTo>
                    <a:pt x="26" y="1455"/>
                    <a:pt x="27" y="1455"/>
                    <a:pt x="27" y="1455"/>
                  </a:cubicBezTo>
                  <a:cubicBezTo>
                    <a:pt x="35" y="1458"/>
                    <a:pt x="33" y="1460"/>
                    <a:pt x="43" y="1455"/>
                  </a:cubicBezTo>
                  <a:cubicBezTo>
                    <a:pt x="53" y="1451"/>
                    <a:pt x="59" y="1465"/>
                    <a:pt x="50" y="1468"/>
                  </a:cubicBezTo>
                  <a:cubicBezTo>
                    <a:pt x="47" y="1469"/>
                    <a:pt x="43" y="1471"/>
                    <a:pt x="41" y="1473"/>
                  </a:cubicBezTo>
                  <a:cubicBezTo>
                    <a:pt x="41" y="1474"/>
                    <a:pt x="42" y="1475"/>
                    <a:pt x="42" y="1475"/>
                  </a:cubicBezTo>
                  <a:cubicBezTo>
                    <a:pt x="43" y="1478"/>
                    <a:pt x="44" y="1481"/>
                    <a:pt x="45" y="1483"/>
                  </a:cubicBezTo>
                  <a:cubicBezTo>
                    <a:pt x="49" y="1482"/>
                    <a:pt x="52" y="1483"/>
                    <a:pt x="54" y="1488"/>
                  </a:cubicBezTo>
                  <a:cubicBezTo>
                    <a:pt x="57" y="1499"/>
                    <a:pt x="64" y="1495"/>
                    <a:pt x="65" y="1484"/>
                  </a:cubicBezTo>
                  <a:cubicBezTo>
                    <a:pt x="65" y="1472"/>
                    <a:pt x="82" y="1482"/>
                    <a:pt x="85" y="1492"/>
                  </a:cubicBezTo>
                  <a:cubicBezTo>
                    <a:pt x="88" y="1502"/>
                    <a:pt x="67" y="1508"/>
                    <a:pt x="57" y="1505"/>
                  </a:cubicBezTo>
                  <a:cubicBezTo>
                    <a:pt x="53" y="1504"/>
                    <a:pt x="50" y="1505"/>
                    <a:pt x="48" y="1508"/>
                  </a:cubicBezTo>
                  <a:cubicBezTo>
                    <a:pt x="48" y="1514"/>
                    <a:pt x="48" y="1521"/>
                    <a:pt x="48" y="1528"/>
                  </a:cubicBezTo>
                  <a:cubicBezTo>
                    <a:pt x="55" y="1538"/>
                    <a:pt x="63" y="1527"/>
                    <a:pt x="71" y="1518"/>
                  </a:cubicBezTo>
                  <a:cubicBezTo>
                    <a:pt x="79" y="1509"/>
                    <a:pt x="117" y="1512"/>
                    <a:pt x="120" y="1522"/>
                  </a:cubicBezTo>
                  <a:cubicBezTo>
                    <a:pt x="123" y="1532"/>
                    <a:pt x="102" y="1523"/>
                    <a:pt x="100" y="1529"/>
                  </a:cubicBezTo>
                  <a:cubicBezTo>
                    <a:pt x="98" y="1535"/>
                    <a:pt x="82" y="1540"/>
                    <a:pt x="80" y="1533"/>
                  </a:cubicBezTo>
                  <a:cubicBezTo>
                    <a:pt x="78" y="1527"/>
                    <a:pt x="63" y="1536"/>
                    <a:pt x="62" y="1547"/>
                  </a:cubicBezTo>
                  <a:cubicBezTo>
                    <a:pt x="62" y="1557"/>
                    <a:pt x="50" y="1557"/>
                    <a:pt x="63" y="1561"/>
                  </a:cubicBezTo>
                  <a:cubicBezTo>
                    <a:pt x="76" y="1566"/>
                    <a:pt x="72" y="1546"/>
                    <a:pt x="92" y="1547"/>
                  </a:cubicBezTo>
                  <a:cubicBezTo>
                    <a:pt x="112" y="1549"/>
                    <a:pt x="123" y="1526"/>
                    <a:pt x="129" y="1539"/>
                  </a:cubicBezTo>
                  <a:cubicBezTo>
                    <a:pt x="134" y="1552"/>
                    <a:pt x="112" y="1563"/>
                    <a:pt x="104" y="1555"/>
                  </a:cubicBezTo>
                  <a:cubicBezTo>
                    <a:pt x="97" y="1547"/>
                    <a:pt x="87" y="1561"/>
                    <a:pt x="88" y="1573"/>
                  </a:cubicBezTo>
                  <a:cubicBezTo>
                    <a:pt x="89" y="1583"/>
                    <a:pt x="75" y="1576"/>
                    <a:pt x="63" y="1571"/>
                  </a:cubicBezTo>
                  <a:cubicBezTo>
                    <a:pt x="64" y="1571"/>
                    <a:pt x="64" y="1572"/>
                    <a:pt x="64" y="1572"/>
                  </a:cubicBezTo>
                  <a:cubicBezTo>
                    <a:pt x="77" y="1575"/>
                    <a:pt x="88" y="1585"/>
                    <a:pt x="88" y="1603"/>
                  </a:cubicBezTo>
                  <a:cubicBezTo>
                    <a:pt x="97" y="1611"/>
                    <a:pt x="98" y="1619"/>
                    <a:pt x="106" y="1610"/>
                  </a:cubicBezTo>
                  <a:cubicBezTo>
                    <a:pt x="114" y="1601"/>
                    <a:pt x="106" y="1602"/>
                    <a:pt x="100" y="1598"/>
                  </a:cubicBezTo>
                  <a:cubicBezTo>
                    <a:pt x="94" y="1594"/>
                    <a:pt x="99" y="1580"/>
                    <a:pt x="113" y="1587"/>
                  </a:cubicBezTo>
                  <a:cubicBezTo>
                    <a:pt x="127" y="1595"/>
                    <a:pt x="142" y="1580"/>
                    <a:pt x="138" y="1561"/>
                  </a:cubicBezTo>
                  <a:cubicBezTo>
                    <a:pt x="134" y="1541"/>
                    <a:pt x="150" y="1532"/>
                    <a:pt x="167" y="1525"/>
                  </a:cubicBezTo>
                  <a:cubicBezTo>
                    <a:pt x="183" y="1518"/>
                    <a:pt x="174" y="1537"/>
                    <a:pt x="162" y="1543"/>
                  </a:cubicBezTo>
                  <a:cubicBezTo>
                    <a:pt x="150" y="1549"/>
                    <a:pt x="148" y="1553"/>
                    <a:pt x="157" y="1565"/>
                  </a:cubicBezTo>
                  <a:cubicBezTo>
                    <a:pt x="167" y="1576"/>
                    <a:pt x="179" y="1557"/>
                    <a:pt x="187" y="1566"/>
                  </a:cubicBezTo>
                  <a:cubicBezTo>
                    <a:pt x="194" y="1576"/>
                    <a:pt x="172" y="1574"/>
                    <a:pt x="169" y="1583"/>
                  </a:cubicBezTo>
                  <a:cubicBezTo>
                    <a:pt x="165" y="1592"/>
                    <a:pt x="182" y="1603"/>
                    <a:pt x="170" y="1609"/>
                  </a:cubicBezTo>
                  <a:cubicBezTo>
                    <a:pt x="158" y="1616"/>
                    <a:pt x="164" y="1582"/>
                    <a:pt x="157" y="1579"/>
                  </a:cubicBezTo>
                  <a:cubicBezTo>
                    <a:pt x="149" y="1576"/>
                    <a:pt x="143" y="1583"/>
                    <a:pt x="150" y="1602"/>
                  </a:cubicBezTo>
                  <a:cubicBezTo>
                    <a:pt x="157" y="1621"/>
                    <a:pt x="142" y="1604"/>
                    <a:pt x="134" y="1595"/>
                  </a:cubicBezTo>
                  <a:cubicBezTo>
                    <a:pt x="127" y="1586"/>
                    <a:pt x="117" y="1600"/>
                    <a:pt x="126" y="1609"/>
                  </a:cubicBezTo>
                  <a:cubicBezTo>
                    <a:pt x="134" y="1619"/>
                    <a:pt x="109" y="1609"/>
                    <a:pt x="109" y="1624"/>
                  </a:cubicBezTo>
                  <a:cubicBezTo>
                    <a:pt x="109" y="1640"/>
                    <a:pt x="120" y="1627"/>
                    <a:pt x="133" y="1630"/>
                  </a:cubicBezTo>
                  <a:cubicBezTo>
                    <a:pt x="143" y="1633"/>
                    <a:pt x="142" y="1646"/>
                    <a:pt x="145" y="1656"/>
                  </a:cubicBezTo>
                  <a:cubicBezTo>
                    <a:pt x="148" y="1656"/>
                    <a:pt x="151" y="1658"/>
                    <a:pt x="154" y="1659"/>
                  </a:cubicBezTo>
                  <a:cubicBezTo>
                    <a:pt x="154" y="1659"/>
                    <a:pt x="154" y="1659"/>
                    <a:pt x="154" y="1659"/>
                  </a:cubicBezTo>
                  <a:cubicBezTo>
                    <a:pt x="155" y="1651"/>
                    <a:pt x="154" y="1636"/>
                    <a:pt x="161" y="1634"/>
                  </a:cubicBezTo>
                  <a:cubicBezTo>
                    <a:pt x="171" y="1632"/>
                    <a:pt x="162" y="1661"/>
                    <a:pt x="184" y="1669"/>
                  </a:cubicBezTo>
                  <a:cubicBezTo>
                    <a:pt x="206" y="1677"/>
                    <a:pt x="185" y="1664"/>
                    <a:pt x="195" y="1656"/>
                  </a:cubicBezTo>
                  <a:cubicBezTo>
                    <a:pt x="201" y="1651"/>
                    <a:pt x="208" y="1660"/>
                    <a:pt x="214" y="1669"/>
                  </a:cubicBezTo>
                  <a:cubicBezTo>
                    <a:pt x="216" y="1669"/>
                    <a:pt x="218" y="1669"/>
                    <a:pt x="221" y="1669"/>
                  </a:cubicBezTo>
                  <a:cubicBezTo>
                    <a:pt x="224" y="1669"/>
                    <a:pt x="227" y="1669"/>
                    <a:pt x="231" y="1669"/>
                  </a:cubicBezTo>
                  <a:cubicBezTo>
                    <a:pt x="229" y="1666"/>
                    <a:pt x="227" y="1662"/>
                    <a:pt x="224" y="1659"/>
                  </a:cubicBezTo>
                  <a:cubicBezTo>
                    <a:pt x="217" y="1649"/>
                    <a:pt x="232" y="1655"/>
                    <a:pt x="243" y="1659"/>
                  </a:cubicBezTo>
                  <a:cubicBezTo>
                    <a:pt x="254" y="1663"/>
                    <a:pt x="262" y="1665"/>
                    <a:pt x="264" y="1656"/>
                  </a:cubicBezTo>
                  <a:cubicBezTo>
                    <a:pt x="265" y="1652"/>
                    <a:pt x="267" y="1652"/>
                    <a:pt x="270" y="1653"/>
                  </a:cubicBezTo>
                  <a:cubicBezTo>
                    <a:pt x="259" y="1645"/>
                    <a:pt x="221" y="1651"/>
                    <a:pt x="215" y="165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8" name="Freeform 80">
              <a:extLst>
                <a:ext uri="{FF2B5EF4-FFF2-40B4-BE49-F238E27FC236}">
                  <a16:creationId xmlns:a16="http://schemas.microsoft.com/office/drawing/2014/main" id="{2E30DA91-E5E6-459A-8F6F-F14A4BCAA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1" y="4335465"/>
              <a:ext cx="155575" cy="182563"/>
            </a:xfrm>
            <a:custGeom>
              <a:avLst/>
              <a:gdLst>
                <a:gd name="T0" fmla="*/ 274 w 286"/>
                <a:gd name="T1" fmla="*/ 180 h 333"/>
                <a:gd name="T2" fmla="*/ 247 w 286"/>
                <a:gd name="T3" fmla="*/ 186 h 333"/>
                <a:gd name="T4" fmla="*/ 232 w 286"/>
                <a:gd name="T5" fmla="*/ 145 h 333"/>
                <a:gd name="T6" fmla="*/ 209 w 286"/>
                <a:gd name="T7" fmla="*/ 114 h 333"/>
                <a:gd name="T8" fmla="*/ 181 w 286"/>
                <a:gd name="T9" fmla="*/ 110 h 333"/>
                <a:gd name="T10" fmla="*/ 165 w 286"/>
                <a:gd name="T11" fmla="*/ 80 h 333"/>
                <a:gd name="T12" fmla="*/ 159 w 286"/>
                <a:gd name="T13" fmla="*/ 34 h 333"/>
                <a:gd name="T14" fmla="*/ 158 w 286"/>
                <a:gd name="T15" fmla="*/ 14 h 333"/>
                <a:gd name="T16" fmla="*/ 152 w 286"/>
                <a:gd name="T17" fmla="*/ 16 h 333"/>
                <a:gd name="T18" fmla="*/ 122 w 286"/>
                <a:gd name="T19" fmla="*/ 1 h 333"/>
                <a:gd name="T20" fmla="*/ 85 w 286"/>
                <a:gd name="T21" fmla="*/ 5 h 333"/>
                <a:gd name="T22" fmla="*/ 46 w 286"/>
                <a:gd name="T23" fmla="*/ 13 h 333"/>
                <a:gd name="T24" fmla="*/ 21 w 286"/>
                <a:gd name="T25" fmla="*/ 48 h 333"/>
                <a:gd name="T26" fmla="*/ 11 w 286"/>
                <a:gd name="T27" fmla="*/ 106 h 333"/>
                <a:gd name="T28" fmla="*/ 0 w 286"/>
                <a:gd name="T29" fmla="*/ 105 h 333"/>
                <a:gd name="T30" fmla="*/ 45 w 286"/>
                <a:gd name="T31" fmla="*/ 158 h 333"/>
                <a:gd name="T32" fmla="*/ 81 w 286"/>
                <a:gd name="T33" fmla="*/ 184 h 333"/>
                <a:gd name="T34" fmla="*/ 117 w 286"/>
                <a:gd name="T35" fmla="*/ 206 h 333"/>
                <a:gd name="T36" fmla="*/ 177 w 286"/>
                <a:gd name="T37" fmla="*/ 240 h 333"/>
                <a:gd name="T38" fmla="*/ 151 w 286"/>
                <a:gd name="T39" fmla="*/ 291 h 333"/>
                <a:gd name="T40" fmla="*/ 141 w 286"/>
                <a:gd name="T41" fmla="*/ 315 h 333"/>
                <a:gd name="T42" fmla="*/ 171 w 286"/>
                <a:gd name="T43" fmla="*/ 323 h 333"/>
                <a:gd name="T44" fmla="*/ 202 w 286"/>
                <a:gd name="T45" fmla="*/ 327 h 333"/>
                <a:gd name="T46" fmla="*/ 230 w 286"/>
                <a:gd name="T47" fmla="*/ 320 h 333"/>
                <a:gd name="T48" fmla="*/ 255 w 286"/>
                <a:gd name="T49" fmla="*/ 305 h 333"/>
                <a:gd name="T50" fmla="*/ 271 w 286"/>
                <a:gd name="T51" fmla="*/ 250 h 333"/>
                <a:gd name="T52" fmla="*/ 274 w 286"/>
                <a:gd name="T53" fmla="*/ 18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6" h="333">
                  <a:moveTo>
                    <a:pt x="274" y="180"/>
                  </a:moveTo>
                  <a:cubicBezTo>
                    <a:pt x="262" y="173"/>
                    <a:pt x="251" y="186"/>
                    <a:pt x="247" y="186"/>
                  </a:cubicBezTo>
                  <a:cubicBezTo>
                    <a:pt x="243" y="186"/>
                    <a:pt x="234" y="157"/>
                    <a:pt x="232" y="145"/>
                  </a:cubicBezTo>
                  <a:cubicBezTo>
                    <a:pt x="229" y="133"/>
                    <a:pt x="217" y="108"/>
                    <a:pt x="209" y="114"/>
                  </a:cubicBezTo>
                  <a:cubicBezTo>
                    <a:pt x="202" y="119"/>
                    <a:pt x="204" y="111"/>
                    <a:pt x="181" y="110"/>
                  </a:cubicBezTo>
                  <a:cubicBezTo>
                    <a:pt x="159" y="109"/>
                    <a:pt x="160" y="105"/>
                    <a:pt x="165" y="80"/>
                  </a:cubicBezTo>
                  <a:cubicBezTo>
                    <a:pt x="170" y="55"/>
                    <a:pt x="150" y="40"/>
                    <a:pt x="159" y="34"/>
                  </a:cubicBezTo>
                  <a:cubicBezTo>
                    <a:pt x="166" y="30"/>
                    <a:pt x="165" y="25"/>
                    <a:pt x="158" y="14"/>
                  </a:cubicBezTo>
                  <a:cubicBezTo>
                    <a:pt x="156" y="15"/>
                    <a:pt x="154" y="16"/>
                    <a:pt x="152" y="16"/>
                  </a:cubicBezTo>
                  <a:cubicBezTo>
                    <a:pt x="145" y="16"/>
                    <a:pt x="135" y="1"/>
                    <a:pt x="122" y="1"/>
                  </a:cubicBezTo>
                  <a:cubicBezTo>
                    <a:pt x="109" y="1"/>
                    <a:pt x="94" y="0"/>
                    <a:pt x="85" y="5"/>
                  </a:cubicBezTo>
                  <a:cubicBezTo>
                    <a:pt x="75" y="11"/>
                    <a:pt x="57" y="4"/>
                    <a:pt x="46" y="13"/>
                  </a:cubicBezTo>
                  <a:cubicBezTo>
                    <a:pt x="34" y="22"/>
                    <a:pt x="20" y="41"/>
                    <a:pt x="21" y="48"/>
                  </a:cubicBezTo>
                  <a:cubicBezTo>
                    <a:pt x="22" y="56"/>
                    <a:pt x="17" y="104"/>
                    <a:pt x="11" y="106"/>
                  </a:cubicBezTo>
                  <a:cubicBezTo>
                    <a:pt x="10" y="106"/>
                    <a:pt x="6" y="106"/>
                    <a:pt x="0" y="105"/>
                  </a:cubicBezTo>
                  <a:cubicBezTo>
                    <a:pt x="8" y="121"/>
                    <a:pt x="31" y="148"/>
                    <a:pt x="45" y="158"/>
                  </a:cubicBezTo>
                  <a:cubicBezTo>
                    <a:pt x="63" y="171"/>
                    <a:pt x="62" y="182"/>
                    <a:pt x="81" y="184"/>
                  </a:cubicBezTo>
                  <a:cubicBezTo>
                    <a:pt x="100" y="186"/>
                    <a:pt x="110" y="195"/>
                    <a:pt x="117" y="206"/>
                  </a:cubicBezTo>
                  <a:cubicBezTo>
                    <a:pt x="123" y="216"/>
                    <a:pt x="173" y="232"/>
                    <a:pt x="177" y="240"/>
                  </a:cubicBezTo>
                  <a:cubicBezTo>
                    <a:pt x="180" y="248"/>
                    <a:pt x="151" y="271"/>
                    <a:pt x="151" y="291"/>
                  </a:cubicBezTo>
                  <a:cubicBezTo>
                    <a:pt x="151" y="311"/>
                    <a:pt x="141" y="309"/>
                    <a:pt x="141" y="315"/>
                  </a:cubicBezTo>
                  <a:cubicBezTo>
                    <a:pt x="141" y="322"/>
                    <a:pt x="163" y="318"/>
                    <a:pt x="171" y="323"/>
                  </a:cubicBezTo>
                  <a:cubicBezTo>
                    <a:pt x="178" y="329"/>
                    <a:pt x="192" y="320"/>
                    <a:pt x="202" y="327"/>
                  </a:cubicBezTo>
                  <a:cubicBezTo>
                    <a:pt x="211" y="333"/>
                    <a:pt x="222" y="318"/>
                    <a:pt x="230" y="320"/>
                  </a:cubicBezTo>
                  <a:cubicBezTo>
                    <a:pt x="237" y="322"/>
                    <a:pt x="245" y="304"/>
                    <a:pt x="255" y="305"/>
                  </a:cubicBezTo>
                  <a:cubicBezTo>
                    <a:pt x="264" y="306"/>
                    <a:pt x="273" y="266"/>
                    <a:pt x="271" y="250"/>
                  </a:cubicBezTo>
                  <a:cubicBezTo>
                    <a:pt x="269" y="235"/>
                    <a:pt x="286" y="186"/>
                    <a:pt x="274" y="1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9" name="Freeform 81">
              <a:extLst>
                <a:ext uri="{FF2B5EF4-FFF2-40B4-BE49-F238E27FC236}">
                  <a16:creationId xmlns:a16="http://schemas.microsoft.com/office/drawing/2014/main" id="{D6270170-8FAA-49A6-BEFA-A759A410F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673" y="3706814"/>
              <a:ext cx="58738" cy="55563"/>
            </a:xfrm>
            <a:custGeom>
              <a:avLst/>
              <a:gdLst>
                <a:gd name="T0" fmla="*/ 102 w 107"/>
                <a:gd name="T1" fmla="*/ 80 h 101"/>
                <a:gd name="T2" fmla="*/ 107 w 107"/>
                <a:gd name="T3" fmla="*/ 56 h 101"/>
                <a:gd name="T4" fmla="*/ 76 w 107"/>
                <a:gd name="T5" fmla="*/ 10 h 101"/>
                <a:gd name="T6" fmla="*/ 60 w 107"/>
                <a:gd name="T7" fmla="*/ 8 h 101"/>
                <a:gd name="T8" fmla="*/ 28 w 107"/>
                <a:gd name="T9" fmla="*/ 2 h 101"/>
                <a:gd name="T10" fmla="*/ 10 w 107"/>
                <a:gd name="T11" fmla="*/ 1 h 101"/>
                <a:gd name="T12" fmla="*/ 8 w 107"/>
                <a:gd name="T13" fmla="*/ 16 h 101"/>
                <a:gd name="T14" fmla="*/ 16 w 107"/>
                <a:gd name="T15" fmla="*/ 48 h 101"/>
                <a:gd name="T16" fmla="*/ 35 w 107"/>
                <a:gd name="T17" fmla="*/ 44 h 101"/>
                <a:gd name="T18" fmla="*/ 49 w 107"/>
                <a:gd name="T19" fmla="*/ 58 h 101"/>
                <a:gd name="T20" fmla="*/ 72 w 107"/>
                <a:gd name="T21" fmla="*/ 81 h 101"/>
                <a:gd name="T22" fmla="*/ 90 w 107"/>
                <a:gd name="T23" fmla="*/ 100 h 101"/>
                <a:gd name="T24" fmla="*/ 98 w 107"/>
                <a:gd name="T25" fmla="*/ 101 h 101"/>
                <a:gd name="T26" fmla="*/ 102 w 107"/>
                <a:gd name="T27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1">
                  <a:moveTo>
                    <a:pt x="102" y="80"/>
                  </a:moveTo>
                  <a:cubicBezTo>
                    <a:pt x="101" y="76"/>
                    <a:pt x="102" y="65"/>
                    <a:pt x="107" y="56"/>
                  </a:cubicBezTo>
                  <a:cubicBezTo>
                    <a:pt x="96" y="42"/>
                    <a:pt x="83" y="22"/>
                    <a:pt x="76" y="10"/>
                  </a:cubicBezTo>
                  <a:cubicBezTo>
                    <a:pt x="69" y="11"/>
                    <a:pt x="63" y="11"/>
                    <a:pt x="60" y="8"/>
                  </a:cubicBezTo>
                  <a:cubicBezTo>
                    <a:pt x="53" y="2"/>
                    <a:pt x="35" y="6"/>
                    <a:pt x="28" y="2"/>
                  </a:cubicBezTo>
                  <a:cubicBezTo>
                    <a:pt x="24" y="0"/>
                    <a:pt x="17" y="0"/>
                    <a:pt x="10" y="1"/>
                  </a:cubicBezTo>
                  <a:cubicBezTo>
                    <a:pt x="12" y="7"/>
                    <a:pt x="11" y="13"/>
                    <a:pt x="8" y="16"/>
                  </a:cubicBezTo>
                  <a:cubicBezTo>
                    <a:pt x="1" y="21"/>
                    <a:pt x="0" y="41"/>
                    <a:pt x="16" y="48"/>
                  </a:cubicBezTo>
                  <a:cubicBezTo>
                    <a:pt x="32" y="55"/>
                    <a:pt x="27" y="44"/>
                    <a:pt x="35" y="44"/>
                  </a:cubicBezTo>
                  <a:cubicBezTo>
                    <a:pt x="43" y="44"/>
                    <a:pt x="42" y="58"/>
                    <a:pt x="49" y="58"/>
                  </a:cubicBezTo>
                  <a:cubicBezTo>
                    <a:pt x="56" y="58"/>
                    <a:pt x="73" y="68"/>
                    <a:pt x="72" y="81"/>
                  </a:cubicBezTo>
                  <a:cubicBezTo>
                    <a:pt x="71" y="94"/>
                    <a:pt x="78" y="100"/>
                    <a:pt x="90" y="100"/>
                  </a:cubicBezTo>
                  <a:cubicBezTo>
                    <a:pt x="93" y="100"/>
                    <a:pt x="95" y="100"/>
                    <a:pt x="98" y="101"/>
                  </a:cubicBezTo>
                  <a:cubicBezTo>
                    <a:pt x="100" y="92"/>
                    <a:pt x="104" y="85"/>
                    <a:pt x="102" y="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0" name="Freeform 82">
              <a:extLst>
                <a:ext uri="{FF2B5EF4-FFF2-40B4-BE49-F238E27FC236}">
                  <a16:creationId xmlns:a16="http://schemas.microsoft.com/office/drawing/2014/main" id="{04D20657-A650-4A69-8D69-8D0BE2D6D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648" y="3733801"/>
              <a:ext cx="101600" cy="52388"/>
            </a:xfrm>
            <a:custGeom>
              <a:avLst/>
              <a:gdLst>
                <a:gd name="T0" fmla="*/ 170 w 188"/>
                <a:gd name="T1" fmla="*/ 34 h 97"/>
                <a:gd name="T2" fmla="*/ 132 w 188"/>
                <a:gd name="T3" fmla="*/ 13 h 97"/>
                <a:gd name="T4" fmla="*/ 129 w 188"/>
                <a:gd name="T5" fmla="*/ 9 h 97"/>
                <a:gd name="T6" fmla="*/ 123 w 188"/>
                <a:gd name="T7" fmla="*/ 6 h 97"/>
                <a:gd name="T8" fmla="*/ 77 w 188"/>
                <a:gd name="T9" fmla="*/ 26 h 97"/>
                <a:gd name="T10" fmla="*/ 26 w 188"/>
                <a:gd name="T11" fmla="*/ 25 h 97"/>
                <a:gd name="T12" fmla="*/ 9 w 188"/>
                <a:gd name="T13" fmla="*/ 7 h 97"/>
                <a:gd name="T14" fmla="*/ 4 w 188"/>
                <a:gd name="T15" fmla="*/ 31 h 97"/>
                <a:gd name="T16" fmla="*/ 0 w 188"/>
                <a:gd name="T17" fmla="*/ 52 h 97"/>
                <a:gd name="T18" fmla="*/ 36 w 188"/>
                <a:gd name="T19" fmla="*/ 67 h 97"/>
                <a:gd name="T20" fmla="*/ 55 w 188"/>
                <a:gd name="T21" fmla="*/ 71 h 97"/>
                <a:gd name="T22" fmla="*/ 84 w 188"/>
                <a:gd name="T23" fmla="*/ 92 h 97"/>
                <a:gd name="T24" fmla="*/ 90 w 188"/>
                <a:gd name="T25" fmla="*/ 84 h 97"/>
                <a:gd name="T26" fmla="*/ 81 w 188"/>
                <a:gd name="T27" fmla="*/ 64 h 97"/>
                <a:gd name="T28" fmla="*/ 98 w 188"/>
                <a:gd name="T29" fmla="*/ 45 h 97"/>
                <a:gd name="T30" fmla="*/ 134 w 188"/>
                <a:gd name="T31" fmla="*/ 32 h 97"/>
                <a:gd name="T32" fmla="*/ 143 w 188"/>
                <a:gd name="T33" fmla="*/ 58 h 97"/>
                <a:gd name="T34" fmla="*/ 162 w 188"/>
                <a:gd name="T35" fmla="*/ 97 h 97"/>
                <a:gd name="T36" fmla="*/ 184 w 188"/>
                <a:gd name="T37" fmla="*/ 72 h 97"/>
                <a:gd name="T38" fmla="*/ 188 w 188"/>
                <a:gd name="T39" fmla="*/ 60 h 97"/>
                <a:gd name="T40" fmla="*/ 170 w 188"/>
                <a:gd name="T41" fmla="*/ 3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8" h="97">
                  <a:moveTo>
                    <a:pt x="170" y="34"/>
                  </a:moveTo>
                  <a:cubicBezTo>
                    <a:pt x="155" y="32"/>
                    <a:pt x="143" y="24"/>
                    <a:pt x="132" y="13"/>
                  </a:cubicBezTo>
                  <a:cubicBezTo>
                    <a:pt x="131" y="11"/>
                    <a:pt x="130" y="10"/>
                    <a:pt x="129" y="9"/>
                  </a:cubicBezTo>
                  <a:cubicBezTo>
                    <a:pt x="127" y="8"/>
                    <a:pt x="125" y="7"/>
                    <a:pt x="123" y="6"/>
                  </a:cubicBezTo>
                  <a:cubicBezTo>
                    <a:pt x="110" y="0"/>
                    <a:pt x="94" y="9"/>
                    <a:pt x="77" y="26"/>
                  </a:cubicBezTo>
                  <a:cubicBezTo>
                    <a:pt x="61" y="44"/>
                    <a:pt x="40" y="34"/>
                    <a:pt x="26" y="25"/>
                  </a:cubicBezTo>
                  <a:cubicBezTo>
                    <a:pt x="22" y="22"/>
                    <a:pt x="16" y="15"/>
                    <a:pt x="9" y="7"/>
                  </a:cubicBezTo>
                  <a:cubicBezTo>
                    <a:pt x="4" y="16"/>
                    <a:pt x="3" y="27"/>
                    <a:pt x="4" y="31"/>
                  </a:cubicBezTo>
                  <a:cubicBezTo>
                    <a:pt x="6" y="36"/>
                    <a:pt x="2" y="43"/>
                    <a:pt x="0" y="52"/>
                  </a:cubicBezTo>
                  <a:cubicBezTo>
                    <a:pt x="12" y="53"/>
                    <a:pt x="26" y="59"/>
                    <a:pt x="36" y="67"/>
                  </a:cubicBezTo>
                  <a:cubicBezTo>
                    <a:pt x="42" y="67"/>
                    <a:pt x="49" y="68"/>
                    <a:pt x="55" y="71"/>
                  </a:cubicBezTo>
                  <a:cubicBezTo>
                    <a:pt x="66" y="77"/>
                    <a:pt x="76" y="84"/>
                    <a:pt x="84" y="92"/>
                  </a:cubicBezTo>
                  <a:cubicBezTo>
                    <a:pt x="87" y="90"/>
                    <a:pt x="89" y="87"/>
                    <a:pt x="90" y="84"/>
                  </a:cubicBezTo>
                  <a:cubicBezTo>
                    <a:pt x="94" y="76"/>
                    <a:pt x="82" y="73"/>
                    <a:pt x="81" y="64"/>
                  </a:cubicBezTo>
                  <a:cubicBezTo>
                    <a:pt x="79" y="54"/>
                    <a:pt x="95" y="58"/>
                    <a:pt x="98" y="45"/>
                  </a:cubicBezTo>
                  <a:cubicBezTo>
                    <a:pt x="101" y="33"/>
                    <a:pt x="124" y="27"/>
                    <a:pt x="134" y="32"/>
                  </a:cubicBezTo>
                  <a:cubicBezTo>
                    <a:pt x="144" y="37"/>
                    <a:pt x="152" y="45"/>
                    <a:pt x="143" y="58"/>
                  </a:cubicBezTo>
                  <a:cubicBezTo>
                    <a:pt x="136" y="67"/>
                    <a:pt x="150" y="84"/>
                    <a:pt x="162" y="97"/>
                  </a:cubicBezTo>
                  <a:cubicBezTo>
                    <a:pt x="170" y="87"/>
                    <a:pt x="180" y="76"/>
                    <a:pt x="184" y="72"/>
                  </a:cubicBezTo>
                  <a:cubicBezTo>
                    <a:pt x="186" y="70"/>
                    <a:pt x="187" y="66"/>
                    <a:pt x="188" y="60"/>
                  </a:cubicBezTo>
                  <a:cubicBezTo>
                    <a:pt x="183" y="58"/>
                    <a:pt x="177" y="47"/>
                    <a:pt x="170" y="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1" name="Freeform 83">
              <a:extLst>
                <a:ext uri="{FF2B5EF4-FFF2-40B4-BE49-F238E27FC236}">
                  <a16:creationId xmlns:a16="http://schemas.microsoft.com/office/drawing/2014/main" id="{2332328C-D9E0-44A6-80C3-B478033A6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498" y="3694114"/>
              <a:ext cx="209550" cy="327026"/>
            </a:xfrm>
            <a:custGeom>
              <a:avLst/>
              <a:gdLst>
                <a:gd name="T0" fmla="*/ 377 w 386"/>
                <a:gd name="T1" fmla="*/ 346 h 602"/>
                <a:gd name="T2" fmla="*/ 378 w 386"/>
                <a:gd name="T3" fmla="*/ 318 h 602"/>
                <a:gd name="T4" fmla="*/ 366 w 386"/>
                <a:gd name="T5" fmla="*/ 290 h 602"/>
                <a:gd name="T6" fmla="*/ 374 w 386"/>
                <a:gd name="T7" fmla="*/ 221 h 602"/>
                <a:gd name="T8" fmla="*/ 336 w 386"/>
                <a:gd name="T9" fmla="*/ 210 h 602"/>
                <a:gd name="T10" fmla="*/ 291 w 386"/>
                <a:gd name="T11" fmla="*/ 187 h 602"/>
                <a:gd name="T12" fmla="*/ 236 w 386"/>
                <a:gd name="T13" fmla="*/ 181 h 602"/>
                <a:gd name="T14" fmla="*/ 215 w 386"/>
                <a:gd name="T15" fmla="*/ 132 h 602"/>
                <a:gd name="T16" fmla="*/ 201 w 386"/>
                <a:gd name="T17" fmla="*/ 107 h 602"/>
                <a:gd name="T18" fmla="*/ 186 w 386"/>
                <a:gd name="T19" fmla="*/ 99 h 602"/>
                <a:gd name="T20" fmla="*/ 190 w 386"/>
                <a:gd name="T21" fmla="*/ 82 h 602"/>
                <a:gd name="T22" fmla="*/ 195 w 386"/>
                <a:gd name="T23" fmla="*/ 54 h 602"/>
                <a:gd name="T24" fmla="*/ 224 w 386"/>
                <a:gd name="T25" fmla="*/ 12 h 602"/>
                <a:gd name="T26" fmla="*/ 233 w 386"/>
                <a:gd name="T27" fmla="*/ 5 h 602"/>
                <a:gd name="T28" fmla="*/ 236 w 386"/>
                <a:gd name="T29" fmla="*/ 0 h 602"/>
                <a:gd name="T30" fmla="*/ 230 w 386"/>
                <a:gd name="T31" fmla="*/ 0 h 602"/>
                <a:gd name="T32" fmla="*/ 214 w 386"/>
                <a:gd name="T33" fmla="*/ 10 h 602"/>
                <a:gd name="T34" fmla="*/ 190 w 386"/>
                <a:gd name="T35" fmla="*/ 14 h 602"/>
                <a:gd name="T36" fmla="*/ 168 w 386"/>
                <a:gd name="T37" fmla="*/ 36 h 602"/>
                <a:gd name="T38" fmla="*/ 150 w 386"/>
                <a:gd name="T39" fmla="*/ 41 h 602"/>
                <a:gd name="T40" fmla="*/ 142 w 386"/>
                <a:gd name="T41" fmla="*/ 49 h 602"/>
                <a:gd name="T42" fmla="*/ 135 w 386"/>
                <a:gd name="T43" fmla="*/ 58 h 602"/>
                <a:gd name="T44" fmla="*/ 114 w 386"/>
                <a:gd name="T45" fmla="*/ 75 h 602"/>
                <a:gd name="T46" fmla="*/ 85 w 386"/>
                <a:gd name="T47" fmla="*/ 104 h 602"/>
                <a:gd name="T48" fmla="*/ 67 w 386"/>
                <a:gd name="T49" fmla="*/ 133 h 602"/>
                <a:gd name="T50" fmla="*/ 60 w 386"/>
                <a:gd name="T51" fmla="*/ 134 h 602"/>
                <a:gd name="T52" fmla="*/ 56 w 386"/>
                <a:gd name="T53" fmla="*/ 146 h 602"/>
                <a:gd name="T54" fmla="*/ 34 w 386"/>
                <a:gd name="T55" fmla="*/ 171 h 602"/>
                <a:gd name="T56" fmla="*/ 44 w 386"/>
                <a:gd name="T57" fmla="*/ 182 h 602"/>
                <a:gd name="T58" fmla="*/ 51 w 386"/>
                <a:gd name="T59" fmla="*/ 211 h 602"/>
                <a:gd name="T60" fmla="*/ 51 w 386"/>
                <a:gd name="T61" fmla="*/ 232 h 602"/>
                <a:gd name="T62" fmla="*/ 56 w 386"/>
                <a:gd name="T63" fmla="*/ 290 h 602"/>
                <a:gd name="T64" fmla="*/ 49 w 386"/>
                <a:gd name="T65" fmla="*/ 322 h 602"/>
                <a:gd name="T66" fmla="*/ 23 w 386"/>
                <a:gd name="T67" fmla="*/ 347 h 602"/>
                <a:gd name="T68" fmla="*/ 6 w 386"/>
                <a:gd name="T69" fmla="*/ 371 h 602"/>
                <a:gd name="T70" fmla="*/ 0 w 386"/>
                <a:gd name="T71" fmla="*/ 387 h 602"/>
                <a:gd name="T72" fmla="*/ 40 w 386"/>
                <a:gd name="T73" fmla="*/ 412 h 602"/>
                <a:gd name="T74" fmla="*/ 60 w 386"/>
                <a:gd name="T75" fmla="*/ 430 h 602"/>
                <a:gd name="T76" fmla="*/ 84 w 386"/>
                <a:gd name="T77" fmla="*/ 430 h 602"/>
                <a:gd name="T78" fmla="*/ 107 w 386"/>
                <a:gd name="T79" fmla="*/ 450 h 602"/>
                <a:gd name="T80" fmla="*/ 109 w 386"/>
                <a:gd name="T81" fmla="*/ 452 h 602"/>
                <a:gd name="T82" fmla="*/ 137 w 386"/>
                <a:gd name="T83" fmla="*/ 451 h 602"/>
                <a:gd name="T84" fmla="*/ 156 w 386"/>
                <a:gd name="T85" fmla="*/ 482 h 602"/>
                <a:gd name="T86" fmla="*/ 176 w 386"/>
                <a:gd name="T87" fmla="*/ 506 h 602"/>
                <a:gd name="T88" fmla="*/ 188 w 386"/>
                <a:gd name="T89" fmla="*/ 529 h 602"/>
                <a:gd name="T90" fmla="*/ 225 w 386"/>
                <a:gd name="T91" fmla="*/ 534 h 602"/>
                <a:gd name="T92" fmla="*/ 244 w 386"/>
                <a:gd name="T93" fmla="*/ 532 h 602"/>
                <a:gd name="T94" fmla="*/ 265 w 386"/>
                <a:gd name="T95" fmla="*/ 530 h 602"/>
                <a:gd name="T96" fmla="*/ 289 w 386"/>
                <a:gd name="T97" fmla="*/ 553 h 602"/>
                <a:gd name="T98" fmla="*/ 272 w 386"/>
                <a:gd name="T99" fmla="*/ 584 h 602"/>
                <a:gd name="T100" fmla="*/ 291 w 386"/>
                <a:gd name="T101" fmla="*/ 602 h 602"/>
                <a:gd name="T102" fmla="*/ 293 w 386"/>
                <a:gd name="T103" fmla="*/ 601 h 602"/>
                <a:gd name="T104" fmla="*/ 305 w 386"/>
                <a:gd name="T105" fmla="*/ 551 h 602"/>
                <a:gd name="T106" fmla="*/ 312 w 386"/>
                <a:gd name="T107" fmla="*/ 500 h 602"/>
                <a:gd name="T108" fmla="*/ 291 w 386"/>
                <a:gd name="T109" fmla="*/ 439 h 602"/>
                <a:gd name="T110" fmla="*/ 313 w 386"/>
                <a:gd name="T111" fmla="*/ 419 h 602"/>
                <a:gd name="T112" fmla="*/ 307 w 386"/>
                <a:gd name="T113" fmla="*/ 404 h 602"/>
                <a:gd name="T114" fmla="*/ 298 w 386"/>
                <a:gd name="T115" fmla="*/ 383 h 602"/>
                <a:gd name="T116" fmla="*/ 347 w 386"/>
                <a:gd name="T117" fmla="*/ 379 h 602"/>
                <a:gd name="T118" fmla="*/ 383 w 386"/>
                <a:gd name="T119" fmla="*/ 365 h 602"/>
                <a:gd name="T120" fmla="*/ 377 w 386"/>
                <a:gd name="T121" fmla="*/ 346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6" h="602">
                  <a:moveTo>
                    <a:pt x="377" y="346"/>
                  </a:moveTo>
                  <a:cubicBezTo>
                    <a:pt x="368" y="338"/>
                    <a:pt x="372" y="327"/>
                    <a:pt x="378" y="318"/>
                  </a:cubicBezTo>
                  <a:cubicBezTo>
                    <a:pt x="385" y="309"/>
                    <a:pt x="374" y="300"/>
                    <a:pt x="366" y="290"/>
                  </a:cubicBezTo>
                  <a:cubicBezTo>
                    <a:pt x="357" y="279"/>
                    <a:pt x="364" y="239"/>
                    <a:pt x="374" y="221"/>
                  </a:cubicBezTo>
                  <a:cubicBezTo>
                    <a:pt x="383" y="203"/>
                    <a:pt x="354" y="207"/>
                    <a:pt x="336" y="210"/>
                  </a:cubicBezTo>
                  <a:cubicBezTo>
                    <a:pt x="318" y="212"/>
                    <a:pt x="302" y="204"/>
                    <a:pt x="291" y="187"/>
                  </a:cubicBezTo>
                  <a:cubicBezTo>
                    <a:pt x="279" y="170"/>
                    <a:pt x="263" y="181"/>
                    <a:pt x="236" y="181"/>
                  </a:cubicBezTo>
                  <a:cubicBezTo>
                    <a:pt x="208" y="182"/>
                    <a:pt x="214" y="146"/>
                    <a:pt x="215" y="132"/>
                  </a:cubicBezTo>
                  <a:cubicBezTo>
                    <a:pt x="216" y="118"/>
                    <a:pt x="201" y="116"/>
                    <a:pt x="201" y="107"/>
                  </a:cubicBezTo>
                  <a:cubicBezTo>
                    <a:pt x="201" y="98"/>
                    <a:pt x="193" y="98"/>
                    <a:pt x="186" y="99"/>
                  </a:cubicBezTo>
                  <a:cubicBezTo>
                    <a:pt x="179" y="100"/>
                    <a:pt x="186" y="89"/>
                    <a:pt x="190" y="82"/>
                  </a:cubicBezTo>
                  <a:cubicBezTo>
                    <a:pt x="195" y="75"/>
                    <a:pt x="195" y="69"/>
                    <a:pt x="195" y="54"/>
                  </a:cubicBezTo>
                  <a:cubicBezTo>
                    <a:pt x="196" y="39"/>
                    <a:pt x="214" y="27"/>
                    <a:pt x="224" y="12"/>
                  </a:cubicBezTo>
                  <a:cubicBezTo>
                    <a:pt x="226" y="9"/>
                    <a:pt x="229" y="6"/>
                    <a:pt x="233" y="5"/>
                  </a:cubicBezTo>
                  <a:cubicBezTo>
                    <a:pt x="234" y="3"/>
                    <a:pt x="235" y="1"/>
                    <a:pt x="236" y="0"/>
                  </a:cubicBezTo>
                  <a:cubicBezTo>
                    <a:pt x="234" y="0"/>
                    <a:pt x="232" y="0"/>
                    <a:pt x="230" y="0"/>
                  </a:cubicBezTo>
                  <a:cubicBezTo>
                    <a:pt x="226" y="5"/>
                    <a:pt x="220" y="8"/>
                    <a:pt x="214" y="10"/>
                  </a:cubicBezTo>
                  <a:cubicBezTo>
                    <a:pt x="206" y="12"/>
                    <a:pt x="198" y="13"/>
                    <a:pt x="190" y="14"/>
                  </a:cubicBezTo>
                  <a:cubicBezTo>
                    <a:pt x="187" y="24"/>
                    <a:pt x="179" y="33"/>
                    <a:pt x="168" y="36"/>
                  </a:cubicBezTo>
                  <a:cubicBezTo>
                    <a:pt x="162" y="37"/>
                    <a:pt x="156" y="39"/>
                    <a:pt x="150" y="41"/>
                  </a:cubicBezTo>
                  <a:cubicBezTo>
                    <a:pt x="147" y="44"/>
                    <a:pt x="145" y="47"/>
                    <a:pt x="142" y="49"/>
                  </a:cubicBezTo>
                  <a:cubicBezTo>
                    <a:pt x="141" y="52"/>
                    <a:pt x="138" y="56"/>
                    <a:pt x="135" y="58"/>
                  </a:cubicBezTo>
                  <a:cubicBezTo>
                    <a:pt x="131" y="66"/>
                    <a:pt x="124" y="73"/>
                    <a:pt x="114" y="75"/>
                  </a:cubicBezTo>
                  <a:cubicBezTo>
                    <a:pt x="111" y="89"/>
                    <a:pt x="99" y="101"/>
                    <a:pt x="85" y="104"/>
                  </a:cubicBezTo>
                  <a:cubicBezTo>
                    <a:pt x="77" y="114"/>
                    <a:pt x="72" y="126"/>
                    <a:pt x="67" y="133"/>
                  </a:cubicBezTo>
                  <a:cubicBezTo>
                    <a:pt x="65" y="136"/>
                    <a:pt x="63" y="136"/>
                    <a:pt x="60" y="134"/>
                  </a:cubicBezTo>
                  <a:cubicBezTo>
                    <a:pt x="59" y="140"/>
                    <a:pt x="58" y="144"/>
                    <a:pt x="56" y="146"/>
                  </a:cubicBezTo>
                  <a:cubicBezTo>
                    <a:pt x="52" y="150"/>
                    <a:pt x="42" y="161"/>
                    <a:pt x="34" y="171"/>
                  </a:cubicBezTo>
                  <a:cubicBezTo>
                    <a:pt x="38" y="175"/>
                    <a:pt x="42" y="179"/>
                    <a:pt x="44" y="182"/>
                  </a:cubicBezTo>
                  <a:cubicBezTo>
                    <a:pt x="54" y="195"/>
                    <a:pt x="48" y="205"/>
                    <a:pt x="51" y="211"/>
                  </a:cubicBezTo>
                  <a:cubicBezTo>
                    <a:pt x="53" y="218"/>
                    <a:pt x="56" y="228"/>
                    <a:pt x="51" y="232"/>
                  </a:cubicBezTo>
                  <a:cubicBezTo>
                    <a:pt x="45" y="236"/>
                    <a:pt x="50" y="282"/>
                    <a:pt x="56" y="290"/>
                  </a:cubicBezTo>
                  <a:cubicBezTo>
                    <a:pt x="63" y="298"/>
                    <a:pt x="56" y="306"/>
                    <a:pt x="49" y="322"/>
                  </a:cubicBezTo>
                  <a:cubicBezTo>
                    <a:pt x="42" y="339"/>
                    <a:pt x="36" y="346"/>
                    <a:pt x="23" y="347"/>
                  </a:cubicBezTo>
                  <a:cubicBezTo>
                    <a:pt x="10" y="348"/>
                    <a:pt x="11" y="371"/>
                    <a:pt x="6" y="371"/>
                  </a:cubicBezTo>
                  <a:cubicBezTo>
                    <a:pt x="3" y="371"/>
                    <a:pt x="1" y="379"/>
                    <a:pt x="0" y="387"/>
                  </a:cubicBezTo>
                  <a:cubicBezTo>
                    <a:pt x="12" y="398"/>
                    <a:pt x="34" y="412"/>
                    <a:pt x="40" y="412"/>
                  </a:cubicBezTo>
                  <a:cubicBezTo>
                    <a:pt x="46" y="412"/>
                    <a:pt x="51" y="424"/>
                    <a:pt x="60" y="430"/>
                  </a:cubicBezTo>
                  <a:cubicBezTo>
                    <a:pt x="69" y="436"/>
                    <a:pt x="81" y="434"/>
                    <a:pt x="84" y="430"/>
                  </a:cubicBezTo>
                  <a:cubicBezTo>
                    <a:pt x="87" y="425"/>
                    <a:pt x="96" y="435"/>
                    <a:pt x="107" y="450"/>
                  </a:cubicBezTo>
                  <a:cubicBezTo>
                    <a:pt x="108" y="451"/>
                    <a:pt x="108" y="452"/>
                    <a:pt x="109" y="452"/>
                  </a:cubicBezTo>
                  <a:cubicBezTo>
                    <a:pt x="119" y="450"/>
                    <a:pt x="131" y="448"/>
                    <a:pt x="137" y="451"/>
                  </a:cubicBezTo>
                  <a:cubicBezTo>
                    <a:pt x="146" y="458"/>
                    <a:pt x="143" y="481"/>
                    <a:pt x="156" y="482"/>
                  </a:cubicBezTo>
                  <a:cubicBezTo>
                    <a:pt x="168" y="484"/>
                    <a:pt x="177" y="498"/>
                    <a:pt x="176" y="506"/>
                  </a:cubicBezTo>
                  <a:cubicBezTo>
                    <a:pt x="175" y="514"/>
                    <a:pt x="189" y="518"/>
                    <a:pt x="188" y="529"/>
                  </a:cubicBezTo>
                  <a:cubicBezTo>
                    <a:pt x="187" y="541"/>
                    <a:pt x="221" y="538"/>
                    <a:pt x="225" y="534"/>
                  </a:cubicBezTo>
                  <a:cubicBezTo>
                    <a:pt x="230" y="530"/>
                    <a:pt x="238" y="528"/>
                    <a:pt x="244" y="532"/>
                  </a:cubicBezTo>
                  <a:cubicBezTo>
                    <a:pt x="250" y="536"/>
                    <a:pt x="260" y="528"/>
                    <a:pt x="265" y="530"/>
                  </a:cubicBezTo>
                  <a:cubicBezTo>
                    <a:pt x="271" y="533"/>
                    <a:pt x="293" y="544"/>
                    <a:pt x="289" y="553"/>
                  </a:cubicBezTo>
                  <a:cubicBezTo>
                    <a:pt x="284" y="562"/>
                    <a:pt x="269" y="576"/>
                    <a:pt x="272" y="584"/>
                  </a:cubicBezTo>
                  <a:cubicBezTo>
                    <a:pt x="275" y="590"/>
                    <a:pt x="286" y="594"/>
                    <a:pt x="291" y="602"/>
                  </a:cubicBezTo>
                  <a:cubicBezTo>
                    <a:pt x="292" y="601"/>
                    <a:pt x="292" y="602"/>
                    <a:pt x="293" y="601"/>
                  </a:cubicBezTo>
                  <a:cubicBezTo>
                    <a:pt x="301" y="599"/>
                    <a:pt x="305" y="562"/>
                    <a:pt x="305" y="551"/>
                  </a:cubicBezTo>
                  <a:cubicBezTo>
                    <a:pt x="305" y="540"/>
                    <a:pt x="309" y="511"/>
                    <a:pt x="312" y="500"/>
                  </a:cubicBezTo>
                  <a:cubicBezTo>
                    <a:pt x="317" y="478"/>
                    <a:pt x="291" y="463"/>
                    <a:pt x="291" y="439"/>
                  </a:cubicBezTo>
                  <a:cubicBezTo>
                    <a:pt x="291" y="416"/>
                    <a:pt x="301" y="429"/>
                    <a:pt x="313" y="419"/>
                  </a:cubicBezTo>
                  <a:cubicBezTo>
                    <a:pt x="325" y="409"/>
                    <a:pt x="312" y="405"/>
                    <a:pt x="307" y="404"/>
                  </a:cubicBezTo>
                  <a:cubicBezTo>
                    <a:pt x="301" y="402"/>
                    <a:pt x="296" y="390"/>
                    <a:pt x="298" y="383"/>
                  </a:cubicBezTo>
                  <a:cubicBezTo>
                    <a:pt x="300" y="376"/>
                    <a:pt x="336" y="379"/>
                    <a:pt x="347" y="379"/>
                  </a:cubicBezTo>
                  <a:cubicBezTo>
                    <a:pt x="358" y="379"/>
                    <a:pt x="383" y="367"/>
                    <a:pt x="383" y="365"/>
                  </a:cubicBezTo>
                  <a:cubicBezTo>
                    <a:pt x="383" y="363"/>
                    <a:pt x="386" y="354"/>
                    <a:pt x="377" y="34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" name="Freeform 84">
              <a:extLst>
                <a:ext uri="{FF2B5EF4-FFF2-40B4-BE49-F238E27FC236}">
                  <a16:creationId xmlns:a16="http://schemas.microsoft.com/office/drawing/2014/main" id="{A1642076-4150-4482-9069-95815FDE7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1" y="4133852"/>
              <a:ext cx="215900" cy="284163"/>
            </a:xfrm>
            <a:custGeom>
              <a:avLst/>
              <a:gdLst>
                <a:gd name="T0" fmla="*/ 390 w 395"/>
                <a:gd name="T1" fmla="*/ 311 h 520"/>
                <a:gd name="T2" fmla="*/ 371 w 395"/>
                <a:gd name="T3" fmla="*/ 275 h 520"/>
                <a:gd name="T4" fmla="*/ 345 w 395"/>
                <a:gd name="T5" fmla="*/ 256 h 520"/>
                <a:gd name="T6" fmla="*/ 309 w 395"/>
                <a:gd name="T7" fmla="*/ 237 h 520"/>
                <a:gd name="T8" fmla="*/ 306 w 395"/>
                <a:gd name="T9" fmla="*/ 206 h 520"/>
                <a:gd name="T10" fmla="*/ 301 w 395"/>
                <a:gd name="T11" fmla="*/ 178 h 520"/>
                <a:gd name="T12" fmla="*/ 289 w 395"/>
                <a:gd name="T13" fmla="*/ 152 h 520"/>
                <a:gd name="T14" fmla="*/ 253 w 395"/>
                <a:gd name="T15" fmla="*/ 143 h 520"/>
                <a:gd name="T16" fmla="*/ 227 w 395"/>
                <a:gd name="T17" fmla="*/ 129 h 520"/>
                <a:gd name="T18" fmla="*/ 213 w 395"/>
                <a:gd name="T19" fmla="*/ 116 h 520"/>
                <a:gd name="T20" fmla="*/ 191 w 395"/>
                <a:gd name="T21" fmla="*/ 110 h 520"/>
                <a:gd name="T22" fmla="*/ 152 w 395"/>
                <a:gd name="T23" fmla="*/ 84 h 520"/>
                <a:gd name="T24" fmla="*/ 142 w 395"/>
                <a:gd name="T25" fmla="*/ 11 h 520"/>
                <a:gd name="T26" fmla="*/ 112 w 395"/>
                <a:gd name="T27" fmla="*/ 9 h 520"/>
                <a:gd name="T28" fmla="*/ 74 w 395"/>
                <a:gd name="T29" fmla="*/ 29 h 520"/>
                <a:gd name="T30" fmla="*/ 46 w 395"/>
                <a:gd name="T31" fmla="*/ 45 h 520"/>
                <a:gd name="T32" fmla="*/ 18 w 395"/>
                <a:gd name="T33" fmla="*/ 53 h 520"/>
                <a:gd name="T34" fmla="*/ 8 w 395"/>
                <a:gd name="T35" fmla="*/ 50 h 520"/>
                <a:gd name="T36" fmla="*/ 30 w 395"/>
                <a:gd name="T37" fmla="*/ 103 h 520"/>
                <a:gd name="T38" fmla="*/ 21 w 395"/>
                <a:gd name="T39" fmla="*/ 122 h 520"/>
                <a:gd name="T40" fmla="*/ 24 w 395"/>
                <a:gd name="T41" fmla="*/ 175 h 520"/>
                <a:gd name="T42" fmla="*/ 16 w 395"/>
                <a:gd name="T43" fmla="*/ 206 h 520"/>
                <a:gd name="T44" fmla="*/ 9 w 395"/>
                <a:gd name="T45" fmla="*/ 238 h 520"/>
                <a:gd name="T46" fmla="*/ 21 w 395"/>
                <a:gd name="T47" fmla="*/ 256 h 520"/>
                <a:gd name="T48" fmla="*/ 4 w 395"/>
                <a:gd name="T49" fmla="*/ 286 h 520"/>
                <a:gd name="T50" fmla="*/ 1 w 395"/>
                <a:gd name="T51" fmla="*/ 301 h 520"/>
                <a:gd name="T52" fmla="*/ 15 w 395"/>
                <a:gd name="T53" fmla="*/ 319 h 520"/>
                <a:gd name="T54" fmla="*/ 22 w 395"/>
                <a:gd name="T55" fmla="*/ 359 h 520"/>
                <a:gd name="T56" fmla="*/ 35 w 395"/>
                <a:gd name="T57" fmla="*/ 380 h 520"/>
                <a:gd name="T58" fmla="*/ 29 w 395"/>
                <a:gd name="T59" fmla="*/ 406 h 520"/>
                <a:gd name="T60" fmla="*/ 40 w 395"/>
                <a:gd name="T61" fmla="*/ 437 h 520"/>
                <a:gd name="T62" fmla="*/ 52 w 395"/>
                <a:gd name="T63" fmla="*/ 471 h 520"/>
                <a:gd name="T64" fmla="*/ 59 w 395"/>
                <a:gd name="T65" fmla="*/ 512 h 520"/>
                <a:gd name="T66" fmla="*/ 103 w 395"/>
                <a:gd name="T67" fmla="*/ 482 h 520"/>
                <a:gd name="T68" fmla="*/ 132 w 395"/>
                <a:gd name="T69" fmla="*/ 481 h 520"/>
                <a:gd name="T70" fmla="*/ 169 w 395"/>
                <a:gd name="T71" fmla="*/ 499 h 520"/>
                <a:gd name="T72" fmla="*/ 188 w 395"/>
                <a:gd name="T73" fmla="*/ 477 h 520"/>
                <a:gd name="T74" fmla="*/ 230 w 395"/>
                <a:gd name="T75" fmla="*/ 477 h 520"/>
                <a:gd name="T76" fmla="*/ 240 w 395"/>
                <a:gd name="T77" fmla="*/ 419 h 520"/>
                <a:gd name="T78" fmla="*/ 265 w 395"/>
                <a:gd name="T79" fmla="*/ 384 h 520"/>
                <a:gd name="T80" fmla="*/ 304 w 395"/>
                <a:gd name="T81" fmla="*/ 376 h 520"/>
                <a:gd name="T82" fmla="*/ 341 w 395"/>
                <a:gd name="T83" fmla="*/ 372 h 520"/>
                <a:gd name="T84" fmla="*/ 371 w 395"/>
                <a:gd name="T85" fmla="*/ 387 h 520"/>
                <a:gd name="T86" fmla="*/ 387 w 395"/>
                <a:gd name="T87" fmla="*/ 360 h 520"/>
                <a:gd name="T88" fmla="*/ 390 w 395"/>
                <a:gd name="T89" fmla="*/ 31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5" h="520">
                  <a:moveTo>
                    <a:pt x="390" y="311"/>
                  </a:moveTo>
                  <a:cubicBezTo>
                    <a:pt x="386" y="295"/>
                    <a:pt x="371" y="292"/>
                    <a:pt x="371" y="275"/>
                  </a:cubicBezTo>
                  <a:cubicBezTo>
                    <a:pt x="371" y="257"/>
                    <a:pt x="366" y="255"/>
                    <a:pt x="345" y="256"/>
                  </a:cubicBezTo>
                  <a:cubicBezTo>
                    <a:pt x="324" y="257"/>
                    <a:pt x="310" y="252"/>
                    <a:pt x="309" y="237"/>
                  </a:cubicBezTo>
                  <a:cubicBezTo>
                    <a:pt x="309" y="223"/>
                    <a:pt x="296" y="212"/>
                    <a:pt x="306" y="206"/>
                  </a:cubicBezTo>
                  <a:cubicBezTo>
                    <a:pt x="315" y="201"/>
                    <a:pt x="299" y="191"/>
                    <a:pt x="301" y="178"/>
                  </a:cubicBezTo>
                  <a:cubicBezTo>
                    <a:pt x="303" y="164"/>
                    <a:pt x="295" y="159"/>
                    <a:pt x="289" y="152"/>
                  </a:cubicBezTo>
                  <a:cubicBezTo>
                    <a:pt x="282" y="146"/>
                    <a:pt x="253" y="156"/>
                    <a:pt x="253" y="143"/>
                  </a:cubicBezTo>
                  <a:cubicBezTo>
                    <a:pt x="253" y="131"/>
                    <a:pt x="236" y="129"/>
                    <a:pt x="227" y="129"/>
                  </a:cubicBezTo>
                  <a:cubicBezTo>
                    <a:pt x="217" y="129"/>
                    <a:pt x="224" y="115"/>
                    <a:pt x="213" y="116"/>
                  </a:cubicBezTo>
                  <a:cubicBezTo>
                    <a:pt x="203" y="117"/>
                    <a:pt x="205" y="108"/>
                    <a:pt x="191" y="110"/>
                  </a:cubicBezTo>
                  <a:cubicBezTo>
                    <a:pt x="176" y="113"/>
                    <a:pt x="168" y="105"/>
                    <a:pt x="152" y="84"/>
                  </a:cubicBezTo>
                  <a:cubicBezTo>
                    <a:pt x="137" y="63"/>
                    <a:pt x="139" y="22"/>
                    <a:pt x="142" y="11"/>
                  </a:cubicBezTo>
                  <a:cubicBezTo>
                    <a:pt x="145" y="0"/>
                    <a:pt x="124" y="9"/>
                    <a:pt x="112" y="9"/>
                  </a:cubicBezTo>
                  <a:cubicBezTo>
                    <a:pt x="99" y="9"/>
                    <a:pt x="87" y="20"/>
                    <a:pt x="74" y="29"/>
                  </a:cubicBezTo>
                  <a:cubicBezTo>
                    <a:pt x="60" y="37"/>
                    <a:pt x="53" y="37"/>
                    <a:pt x="46" y="45"/>
                  </a:cubicBezTo>
                  <a:cubicBezTo>
                    <a:pt x="39" y="53"/>
                    <a:pt x="29" y="57"/>
                    <a:pt x="18" y="53"/>
                  </a:cubicBezTo>
                  <a:cubicBezTo>
                    <a:pt x="15" y="52"/>
                    <a:pt x="12" y="51"/>
                    <a:pt x="8" y="50"/>
                  </a:cubicBezTo>
                  <a:cubicBezTo>
                    <a:pt x="13" y="66"/>
                    <a:pt x="27" y="93"/>
                    <a:pt x="30" y="103"/>
                  </a:cubicBezTo>
                  <a:cubicBezTo>
                    <a:pt x="34" y="115"/>
                    <a:pt x="25" y="118"/>
                    <a:pt x="21" y="122"/>
                  </a:cubicBezTo>
                  <a:cubicBezTo>
                    <a:pt x="17" y="127"/>
                    <a:pt x="23" y="167"/>
                    <a:pt x="24" y="175"/>
                  </a:cubicBezTo>
                  <a:cubicBezTo>
                    <a:pt x="25" y="184"/>
                    <a:pt x="11" y="201"/>
                    <a:pt x="16" y="206"/>
                  </a:cubicBezTo>
                  <a:cubicBezTo>
                    <a:pt x="22" y="212"/>
                    <a:pt x="9" y="228"/>
                    <a:pt x="9" y="238"/>
                  </a:cubicBezTo>
                  <a:cubicBezTo>
                    <a:pt x="9" y="248"/>
                    <a:pt x="21" y="248"/>
                    <a:pt x="21" y="256"/>
                  </a:cubicBezTo>
                  <a:cubicBezTo>
                    <a:pt x="21" y="264"/>
                    <a:pt x="11" y="281"/>
                    <a:pt x="4" y="286"/>
                  </a:cubicBezTo>
                  <a:cubicBezTo>
                    <a:pt x="1" y="288"/>
                    <a:pt x="0" y="294"/>
                    <a:pt x="1" y="301"/>
                  </a:cubicBezTo>
                  <a:cubicBezTo>
                    <a:pt x="3" y="300"/>
                    <a:pt x="5" y="310"/>
                    <a:pt x="15" y="319"/>
                  </a:cubicBezTo>
                  <a:cubicBezTo>
                    <a:pt x="26" y="329"/>
                    <a:pt x="13" y="345"/>
                    <a:pt x="22" y="359"/>
                  </a:cubicBezTo>
                  <a:cubicBezTo>
                    <a:pt x="32" y="372"/>
                    <a:pt x="42" y="373"/>
                    <a:pt x="35" y="380"/>
                  </a:cubicBezTo>
                  <a:cubicBezTo>
                    <a:pt x="29" y="386"/>
                    <a:pt x="36" y="399"/>
                    <a:pt x="29" y="406"/>
                  </a:cubicBezTo>
                  <a:cubicBezTo>
                    <a:pt x="21" y="413"/>
                    <a:pt x="32" y="433"/>
                    <a:pt x="40" y="437"/>
                  </a:cubicBezTo>
                  <a:cubicBezTo>
                    <a:pt x="49" y="441"/>
                    <a:pt x="43" y="461"/>
                    <a:pt x="52" y="471"/>
                  </a:cubicBezTo>
                  <a:cubicBezTo>
                    <a:pt x="60" y="481"/>
                    <a:pt x="56" y="504"/>
                    <a:pt x="59" y="512"/>
                  </a:cubicBezTo>
                  <a:cubicBezTo>
                    <a:pt x="62" y="520"/>
                    <a:pt x="88" y="501"/>
                    <a:pt x="103" y="482"/>
                  </a:cubicBezTo>
                  <a:cubicBezTo>
                    <a:pt x="118" y="464"/>
                    <a:pt x="117" y="479"/>
                    <a:pt x="132" y="481"/>
                  </a:cubicBezTo>
                  <a:cubicBezTo>
                    <a:pt x="146" y="483"/>
                    <a:pt x="162" y="483"/>
                    <a:pt x="169" y="499"/>
                  </a:cubicBezTo>
                  <a:cubicBezTo>
                    <a:pt x="175" y="514"/>
                    <a:pt x="183" y="483"/>
                    <a:pt x="188" y="477"/>
                  </a:cubicBezTo>
                  <a:cubicBezTo>
                    <a:pt x="192" y="470"/>
                    <a:pt x="225" y="479"/>
                    <a:pt x="230" y="477"/>
                  </a:cubicBezTo>
                  <a:cubicBezTo>
                    <a:pt x="236" y="475"/>
                    <a:pt x="241" y="427"/>
                    <a:pt x="240" y="419"/>
                  </a:cubicBezTo>
                  <a:cubicBezTo>
                    <a:pt x="239" y="412"/>
                    <a:pt x="253" y="393"/>
                    <a:pt x="265" y="384"/>
                  </a:cubicBezTo>
                  <a:cubicBezTo>
                    <a:pt x="276" y="375"/>
                    <a:pt x="294" y="382"/>
                    <a:pt x="304" y="376"/>
                  </a:cubicBezTo>
                  <a:cubicBezTo>
                    <a:pt x="313" y="371"/>
                    <a:pt x="328" y="372"/>
                    <a:pt x="341" y="372"/>
                  </a:cubicBezTo>
                  <a:cubicBezTo>
                    <a:pt x="354" y="372"/>
                    <a:pt x="364" y="387"/>
                    <a:pt x="371" y="387"/>
                  </a:cubicBezTo>
                  <a:cubicBezTo>
                    <a:pt x="379" y="387"/>
                    <a:pt x="388" y="373"/>
                    <a:pt x="387" y="360"/>
                  </a:cubicBezTo>
                  <a:cubicBezTo>
                    <a:pt x="385" y="346"/>
                    <a:pt x="395" y="328"/>
                    <a:pt x="390" y="3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3" name="Freeform 85">
              <a:extLst>
                <a:ext uri="{FF2B5EF4-FFF2-40B4-BE49-F238E27FC236}">
                  <a16:creationId xmlns:a16="http://schemas.microsoft.com/office/drawing/2014/main" id="{A1CE1363-1C2E-4B6B-A7B8-7F3F0D987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48" y="3937002"/>
              <a:ext cx="227013" cy="381001"/>
            </a:xfrm>
            <a:custGeom>
              <a:avLst/>
              <a:gdLst>
                <a:gd name="T0" fmla="*/ 413 w 417"/>
                <a:gd name="T1" fmla="*/ 464 h 699"/>
                <a:gd name="T2" fmla="*/ 391 w 417"/>
                <a:gd name="T3" fmla="*/ 411 h 699"/>
                <a:gd name="T4" fmla="*/ 359 w 417"/>
                <a:gd name="T5" fmla="*/ 413 h 699"/>
                <a:gd name="T6" fmla="*/ 352 w 417"/>
                <a:gd name="T7" fmla="*/ 364 h 699"/>
                <a:gd name="T8" fmla="*/ 338 w 417"/>
                <a:gd name="T9" fmla="*/ 368 h 699"/>
                <a:gd name="T10" fmla="*/ 303 w 417"/>
                <a:gd name="T11" fmla="*/ 373 h 699"/>
                <a:gd name="T12" fmla="*/ 286 w 417"/>
                <a:gd name="T13" fmla="*/ 352 h 699"/>
                <a:gd name="T14" fmla="*/ 270 w 417"/>
                <a:gd name="T15" fmla="*/ 338 h 699"/>
                <a:gd name="T16" fmla="*/ 257 w 417"/>
                <a:gd name="T17" fmla="*/ 306 h 699"/>
                <a:gd name="T18" fmla="*/ 248 w 417"/>
                <a:gd name="T19" fmla="*/ 274 h 699"/>
                <a:gd name="T20" fmla="*/ 253 w 417"/>
                <a:gd name="T21" fmla="*/ 249 h 699"/>
                <a:gd name="T22" fmla="*/ 267 w 417"/>
                <a:gd name="T23" fmla="*/ 230 h 699"/>
                <a:gd name="T24" fmla="*/ 278 w 417"/>
                <a:gd name="T25" fmla="*/ 194 h 699"/>
                <a:gd name="T26" fmla="*/ 306 w 417"/>
                <a:gd name="T27" fmla="*/ 172 h 699"/>
                <a:gd name="T28" fmla="*/ 345 w 417"/>
                <a:gd name="T29" fmla="*/ 156 h 699"/>
                <a:gd name="T30" fmla="*/ 371 w 417"/>
                <a:gd name="T31" fmla="*/ 154 h 699"/>
                <a:gd name="T32" fmla="*/ 352 w 417"/>
                <a:gd name="T33" fmla="*/ 136 h 699"/>
                <a:gd name="T34" fmla="*/ 369 w 417"/>
                <a:gd name="T35" fmla="*/ 105 h 699"/>
                <a:gd name="T36" fmla="*/ 345 w 417"/>
                <a:gd name="T37" fmla="*/ 82 h 699"/>
                <a:gd name="T38" fmla="*/ 324 w 417"/>
                <a:gd name="T39" fmla="*/ 84 h 699"/>
                <a:gd name="T40" fmla="*/ 305 w 417"/>
                <a:gd name="T41" fmla="*/ 86 h 699"/>
                <a:gd name="T42" fmla="*/ 268 w 417"/>
                <a:gd name="T43" fmla="*/ 81 h 699"/>
                <a:gd name="T44" fmla="*/ 256 w 417"/>
                <a:gd name="T45" fmla="*/ 58 h 699"/>
                <a:gd name="T46" fmla="*/ 236 w 417"/>
                <a:gd name="T47" fmla="*/ 34 h 699"/>
                <a:gd name="T48" fmla="*/ 217 w 417"/>
                <a:gd name="T49" fmla="*/ 3 h 699"/>
                <a:gd name="T50" fmla="*/ 189 w 417"/>
                <a:gd name="T51" fmla="*/ 4 h 699"/>
                <a:gd name="T52" fmla="*/ 196 w 417"/>
                <a:gd name="T53" fmla="*/ 31 h 699"/>
                <a:gd name="T54" fmla="*/ 178 w 417"/>
                <a:gd name="T55" fmla="*/ 69 h 699"/>
                <a:gd name="T56" fmla="*/ 115 w 417"/>
                <a:gd name="T57" fmla="*/ 109 h 699"/>
                <a:gd name="T58" fmla="*/ 86 w 417"/>
                <a:gd name="T59" fmla="*/ 168 h 699"/>
                <a:gd name="T60" fmla="*/ 63 w 417"/>
                <a:gd name="T61" fmla="*/ 170 h 699"/>
                <a:gd name="T62" fmla="*/ 39 w 417"/>
                <a:gd name="T63" fmla="*/ 162 h 699"/>
                <a:gd name="T64" fmla="*/ 39 w 417"/>
                <a:gd name="T65" fmla="*/ 143 h 699"/>
                <a:gd name="T66" fmla="*/ 32 w 417"/>
                <a:gd name="T67" fmla="*/ 124 h 699"/>
                <a:gd name="T68" fmla="*/ 6 w 417"/>
                <a:gd name="T69" fmla="*/ 156 h 699"/>
                <a:gd name="T70" fmla="*/ 18 w 417"/>
                <a:gd name="T71" fmla="*/ 208 h 699"/>
                <a:gd name="T72" fmla="*/ 8 w 417"/>
                <a:gd name="T73" fmla="*/ 218 h 699"/>
                <a:gd name="T74" fmla="*/ 34 w 417"/>
                <a:gd name="T75" fmla="*/ 243 h 699"/>
                <a:gd name="T76" fmla="*/ 53 w 417"/>
                <a:gd name="T77" fmla="*/ 258 h 699"/>
                <a:gd name="T78" fmla="*/ 67 w 417"/>
                <a:gd name="T79" fmla="*/ 289 h 699"/>
                <a:gd name="T80" fmla="*/ 75 w 417"/>
                <a:gd name="T81" fmla="*/ 301 h 699"/>
                <a:gd name="T82" fmla="*/ 93 w 417"/>
                <a:gd name="T83" fmla="*/ 345 h 699"/>
                <a:gd name="T84" fmla="*/ 135 w 417"/>
                <a:gd name="T85" fmla="*/ 372 h 699"/>
                <a:gd name="T86" fmla="*/ 150 w 417"/>
                <a:gd name="T87" fmla="*/ 446 h 699"/>
                <a:gd name="T88" fmla="*/ 181 w 417"/>
                <a:gd name="T89" fmla="*/ 509 h 699"/>
                <a:gd name="T90" fmla="*/ 179 w 417"/>
                <a:gd name="T91" fmla="*/ 530 h 699"/>
                <a:gd name="T92" fmla="*/ 214 w 417"/>
                <a:gd name="T93" fmla="*/ 581 h 699"/>
                <a:gd name="T94" fmla="*/ 230 w 417"/>
                <a:gd name="T95" fmla="*/ 592 h 699"/>
                <a:gd name="T96" fmla="*/ 323 w 417"/>
                <a:gd name="T97" fmla="*/ 658 h 699"/>
                <a:gd name="T98" fmla="*/ 361 w 417"/>
                <a:gd name="T99" fmla="*/ 692 h 699"/>
                <a:gd name="T100" fmla="*/ 363 w 417"/>
                <a:gd name="T101" fmla="*/ 699 h 699"/>
                <a:gd name="T102" fmla="*/ 370 w 417"/>
                <a:gd name="T103" fmla="*/ 693 h 699"/>
                <a:gd name="T104" fmla="*/ 383 w 417"/>
                <a:gd name="T105" fmla="*/ 663 h 699"/>
                <a:gd name="T106" fmla="*/ 384 w 417"/>
                <a:gd name="T107" fmla="*/ 662 h 699"/>
                <a:gd name="T108" fmla="*/ 387 w 417"/>
                <a:gd name="T109" fmla="*/ 647 h 699"/>
                <a:gd name="T110" fmla="*/ 404 w 417"/>
                <a:gd name="T111" fmla="*/ 617 h 699"/>
                <a:gd name="T112" fmla="*/ 392 w 417"/>
                <a:gd name="T113" fmla="*/ 599 h 699"/>
                <a:gd name="T114" fmla="*/ 399 w 417"/>
                <a:gd name="T115" fmla="*/ 567 h 699"/>
                <a:gd name="T116" fmla="*/ 407 w 417"/>
                <a:gd name="T117" fmla="*/ 536 h 699"/>
                <a:gd name="T118" fmla="*/ 404 w 417"/>
                <a:gd name="T119" fmla="*/ 483 h 699"/>
                <a:gd name="T120" fmla="*/ 413 w 417"/>
                <a:gd name="T121" fmla="*/ 464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7" h="699">
                  <a:moveTo>
                    <a:pt x="413" y="464"/>
                  </a:moveTo>
                  <a:cubicBezTo>
                    <a:pt x="410" y="454"/>
                    <a:pt x="396" y="427"/>
                    <a:pt x="391" y="411"/>
                  </a:cubicBezTo>
                  <a:cubicBezTo>
                    <a:pt x="380" y="409"/>
                    <a:pt x="367" y="410"/>
                    <a:pt x="359" y="413"/>
                  </a:cubicBezTo>
                  <a:cubicBezTo>
                    <a:pt x="349" y="417"/>
                    <a:pt x="352" y="379"/>
                    <a:pt x="352" y="364"/>
                  </a:cubicBezTo>
                  <a:cubicBezTo>
                    <a:pt x="352" y="350"/>
                    <a:pt x="341" y="358"/>
                    <a:pt x="338" y="368"/>
                  </a:cubicBezTo>
                  <a:cubicBezTo>
                    <a:pt x="334" y="377"/>
                    <a:pt x="319" y="373"/>
                    <a:pt x="303" y="373"/>
                  </a:cubicBezTo>
                  <a:cubicBezTo>
                    <a:pt x="288" y="373"/>
                    <a:pt x="296" y="351"/>
                    <a:pt x="286" y="352"/>
                  </a:cubicBezTo>
                  <a:cubicBezTo>
                    <a:pt x="277" y="353"/>
                    <a:pt x="269" y="349"/>
                    <a:pt x="270" y="338"/>
                  </a:cubicBezTo>
                  <a:cubicBezTo>
                    <a:pt x="271" y="327"/>
                    <a:pt x="263" y="318"/>
                    <a:pt x="257" y="306"/>
                  </a:cubicBezTo>
                  <a:cubicBezTo>
                    <a:pt x="250" y="294"/>
                    <a:pt x="242" y="281"/>
                    <a:pt x="248" y="274"/>
                  </a:cubicBezTo>
                  <a:cubicBezTo>
                    <a:pt x="254" y="266"/>
                    <a:pt x="244" y="259"/>
                    <a:pt x="253" y="249"/>
                  </a:cubicBezTo>
                  <a:cubicBezTo>
                    <a:pt x="261" y="239"/>
                    <a:pt x="270" y="243"/>
                    <a:pt x="267" y="230"/>
                  </a:cubicBezTo>
                  <a:cubicBezTo>
                    <a:pt x="264" y="216"/>
                    <a:pt x="277" y="209"/>
                    <a:pt x="278" y="194"/>
                  </a:cubicBezTo>
                  <a:cubicBezTo>
                    <a:pt x="279" y="180"/>
                    <a:pt x="293" y="184"/>
                    <a:pt x="306" y="172"/>
                  </a:cubicBezTo>
                  <a:cubicBezTo>
                    <a:pt x="320" y="160"/>
                    <a:pt x="334" y="167"/>
                    <a:pt x="345" y="156"/>
                  </a:cubicBezTo>
                  <a:cubicBezTo>
                    <a:pt x="356" y="145"/>
                    <a:pt x="363" y="154"/>
                    <a:pt x="371" y="154"/>
                  </a:cubicBezTo>
                  <a:cubicBezTo>
                    <a:pt x="366" y="146"/>
                    <a:pt x="355" y="142"/>
                    <a:pt x="352" y="136"/>
                  </a:cubicBezTo>
                  <a:cubicBezTo>
                    <a:pt x="349" y="128"/>
                    <a:pt x="364" y="114"/>
                    <a:pt x="369" y="105"/>
                  </a:cubicBezTo>
                  <a:cubicBezTo>
                    <a:pt x="373" y="96"/>
                    <a:pt x="351" y="85"/>
                    <a:pt x="345" y="82"/>
                  </a:cubicBezTo>
                  <a:cubicBezTo>
                    <a:pt x="340" y="80"/>
                    <a:pt x="330" y="88"/>
                    <a:pt x="324" y="84"/>
                  </a:cubicBezTo>
                  <a:cubicBezTo>
                    <a:pt x="318" y="80"/>
                    <a:pt x="310" y="82"/>
                    <a:pt x="305" y="86"/>
                  </a:cubicBezTo>
                  <a:cubicBezTo>
                    <a:pt x="301" y="90"/>
                    <a:pt x="267" y="93"/>
                    <a:pt x="268" y="81"/>
                  </a:cubicBezTo>
                  <a:cubicBezTo>
                    <a:pt x="269" y="70"/>
                    <a:pt x="255" y="66"/>
                    <a:pt x="256" y="58"/>
                  </a:cubicBezTo>
                  <a:cubicBezTo>
                    <a:pt x="257" y="50"/>
                    <a:pt x="248" y="36"/>
                    <a:pt x="236" y="34"/>
                  </a:cubicBezTo>
                  <a:cubicBezTo>
                    <a:pt x="223" y="33"/>
                    <a:pt x="226" y="10"/>
                    <a:pt x="217" y="3"/>
                  </a:cubicBezTo>
                  <a:cubicBezTo>
                    <a:pt x="211" y="0"/>
                    <a:pt x="199" y="2"/>
                    <a:pt x="189" y="4"/>
                  </a:cubicBezTo>
                  <a:cubicBezTo>
                    <a:pt x="200" y="18"/>
                    <a:pt x="203" y="24"/>
                    <a:pt x="196" y="31"/>
                  </a:cubicBezTo>
                  <a:cubicBezTo>
                    <a:pt x="187" y="40"/>
                    <a:pt x="196" y="41"/>
                    <a:pt x="178" y="69"/>
                  </a:cubicBezTo>
                  <a:cubicBezTo>
                    <a:pt x="161" y="96"/>
                    <a:pt x="130" y="103"/>
                    <a:pt x="115" y="109"/>
                  </a:cubicBezTo>
                  <a:cubicBezTo>
                    <a:pt x="100" y="114"/>
                    <a:pt x="94" y="146"/>
                    <a:pt x="86" y="168"/>
                  </a:cubicBezTo>
                  <a:cubicBezTo>
                    <a:pt x="78" y="191"/>
                    <a:pt x="71" y="183"/>
                    <a:pt x="63" y="170"/>
                  </a:cubicBezTo>
                  <a:cubicBezTo>
                    <a:pt x="55" y="157"/>
                    <a:pt x="48" y="172"/>
                    <a:pt x="39" y="162"/>
                  </a:cubicBezTo>
                  <a:cubicBezTo>
                    <a:pt x="29" y="152"/>
                    <a:pt x="33" y="152"/>
                    <a:pt x="39" y="143"/>
                  </a:cubicBezTo>
                  <a:cubicBezTo>
                    <a:pt x="41" y="138"/>
                    <a:pt x="38" y="131"/>
                    <a:pt x="32" y="124"/>
                  </a:cubicBezTo>
                  <a:cubicBezTo>
                    <a:pt x="22" y="126"/>
                    <a:pt x="11" y="143"/>
                    <a:pt x="6" y="156"/>
                  </a:cubicBezTo>
                  <a:cubicBezTo>
                    <a:pt x="0" y="171"/>
                    <a:pt x="16" y="198"/>
                    <a:pt x="18" y="208"/>
                  </a:cubicBezTo>
                  <a:cubicBezTo>
                    <a:pt x="20" y="218"/>
                    <a:pt x="9" y="209"/>
                    <a:pt x="8" y="218"/>
                  </a:cubicBezTo>
                  <a:cubicBezTo>
                    <a:pt x="7" y="225"/>
                    <a:pt x="22" y="235"/>
                    <a:pt x="34" y="243"/>
                  </a:cubicBezTo>
                  <a:cubicBezTo>
                    <a:pt x="41" y="246"/>
                    <a:pt x="48" y="250"/>
                    <a:pt x="53" y="258"/>
                  </a:cubicBezTo>
                  <a:cubicBezTo>
                    <a:pt x="60" y="268"/>
                    <a:pt x="64" y="278"/>
                    <a:pt x="67" y="289"/>
                  </a:cubicBezTo>
                  <a:cubicBezTo>
                    <a:pt x="70" y="294"/>
                    <a:pt x="72" y="298"/>
                    <a:pt x="75" y="301"/>
                  </a:cubicBezTo>
                  <a:cubicBezTo>
                    <a:pt x="84" y="313"/>
                    <a:pt x="86" y="323"/>
                    <a:pt x="93" y="345"/>
                  </a:cubicBezTo>
                  <a:cubicBezTo>
                    <a:pt x="106" y="355"/>
                    <a:pt x="124" y="357"/>
                    <a:pt x="135" y="372"/>
                  </a:cubicBezTo>
                  <a:cubicBezTo>
                    <a:pt x="154" y="396"/>
                    <a:pt x="142" y="420"/>
                    <a:pt x="150" y="446"/>
                  </a:cubicBezTo>
                  <a:cubicBezTo>
                    <a:pt x="158" y="470"/>
                    <a:pt x="178" y="482"/>
                    <a:pt x="181" y="509"/>
                  </a:cubicBezTo>
                  <a:cubicBezTo>
                    <a:pt x="182" y="517"/>
                    <a:pt x="181" y="524"/>
                    <a:pt x="179" y="530"/>
                  </a:cubicBezTo>
                  <a:cubicBezTo>
                    <a:pt x="193" y="545"/>
                    <a:pt x="204" y="562"/>
                    <a:pt x="214" y="581"/>
                  </a:cubicBezTo>
                  <a:cubicBezTo>
                    <a:pt x="218" y="585"/>
                    <a:pt x="224" y="588"/>
                    <a:pt x="230" y="592"/>
                  </a:cubicBezTo>
                  <a:cubicBezTo>
                    <a:pt x="260" y="609"/>
                    <a:pt x="315" y="642"/>
                    <a:pt x="323" y="658"/>
                  </a:cubicBezTo>
                  <a:cubicBezTo>
                    <a:pt x="330" y="674"/>
                    <a:pt x="356" y="689"/>
                    <a:pt x="361" y="692"/>
                  </a:cubicBezTo>
                  <a:cubicBezTo>
                    <a:pt x="363" y="693"/>
                    <a:pt x="363" y="696"/>
                    <a:pt x="363" y="699"/>
                  </a:cubicBezTo>
                  <a:cubicBezTo>
                    <a:pt x="366" y="696"/>
                    <a:pt x="368" y="694"/>
                    <a:pt x="370" y="693"/>
                  </a:cubicBezTo>
                  <a:cubicBezTo>
                    <a:pt x="379" y="688"/>
                    <a:pt x="380" y="669"/>
                    <a:pt x="383" y="663"/>
                  </a:cubicBezTo>
                  <a:cubicBezTo>
                    <a:pt x="384" y="663"/>
                    <a:pt x="384" y="662"/>
                    <a:pt x="384" y="662"/>
                  </a:cubicBezTo>
                  <a:cubicBezTo>
                    <a:pt x="383" y="655"/>
                    <a:pt x="384" y="649"/>
                    <a:pt x="387" y="647"/>
                  </a:cubicBezTo>
                  <a:cubicBezTo>
                    <a:pt x="394" y="642"/>
                    <a:pt x="404" y="625"/>
                    <a:pt x="404" y="617"/>
                  </a:cubicBezTo>
                  <a:cubicBezTo>
                    <a:pt x="404" y="609"/>
                    <a:pt x="392" y="609"/>
                    <a:pt x="392" y="599"/>
                  </a:cubicBezTo>
                  <a:cubicBezTo>
                    <a:pt x="392" y="589"/>
                    <a:pt x="405" y="573"/>
                    <a:pt x="399" y="567"/>
                  </a:cubicBezTo>
                  <a:cubicBezTo>
                    <a:pt x="394" y="562"/>
                    <a:pt x="408" y="545"/>
                    <a:pt x="407" y="536"/>
                  </a:cubicBezTo>
                  <a:cubicBezTo>
                    <a:pt x="406" y="528"/>
                    <a:pt x="400" y="488"/>
                    <a:pt x="404" y="483"/>
                  </a:cubicBezTo>
                  <a:cubicBezTo>
                    <a:pt x="408" y="479"/>
                    <a:pt x="417" y="476"/>
                    <a:pt x="413" y="46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4" name="Freeform 86">
              <a:extLst>
                <a:ext uri="{FF2B5EF4-FFF2-40B4-BE49-F238E27FC236}">
                  <a16:creationId xmlns:a16="http://schemas.microsoft.com/office/drawing/2014/main" id="{DE8A9E2F-E633-4403-B8A2-32A5CBF6C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6" y="3686176"/>
              <a:ext cx="242888" cy="236538"/>
            </a:xfrm>
            <a:custGeom>
              <a:avLst/>
              <a:gdLst>
                <a:gd name="T0" fmla="*/ 396 w 446"/>
                <a:gd name="T1" fmla="*/ 132 h 435"/>
                <a:gd name="T2" fmla="*/ 388 w 446"/>
                <a:gd name="T3" fmla="*/ 130 h 435"/>
                <a:gd name="T4" fmla="*/ 366 w 446"/>
                <a:gd name="T5" fmla="*/ 112 h 435"/>
                <a:gd name="T6" fmla="*/ 361 w 446"/>
                <a:gd name="T7" fmla="*/ 63 h 435"/>
                <a:gd name="T8" fmla="*/ 338 w 446"/>
                <a:gd name="T9" fmla="*/ 53 h 435"/>
                <a:gd name="T10" fmla="*/ 250 w 446"/>
                <a:gd name="T11" fmla="*/ 72 h 435"/>
                <a:gd name="T12" fmla="*/ 219 w 446"/>
                <a:gd name="T13" fmla="*/ 78 h 435"/>
                <a:gd name="T14" fmla="*/ 172 w 446"/>
                <a:gd name="T15" fmla="*/ 65 h 435"/>
                <a:gd name="T16" fmla="*/ 137 w 446"/>
                <a:gd name="T17" fmla="*/ 27 h 435"/>
                <a:gd name="T18" fmla="*/ 121 w 446"/>
                <a:gd name="T19" fmla="*/ 0 h 435"/>
                <a:gd name="T20" fmla="*/ 68 w 446"/>
                <a:gd name="T21" fmla="*/ 53 h 435"/>
                <a:gd name="T22" fmla="*/ 44 w 446"/>
                <a:gd name="T23" fmla="*/ 95 h 435"/>
                <a:gd name="T24" fmla="*/ 54 w 446"/>
                <a:gd name="T25" fmla="*/ 20 h 435"/>
                <a:gd name="T26" fmla="*/ 16 w 446"/>
                <a:gd name="T27" fmla="*/ 69 h 435"/>
                <a:gd name="T28" fmla="*/ 7 w 446"/>
                <a:gd name="T29" fmla="*/ 114 h 435"/>
                <a:gd name="T30" fmla="*/ 36 w 446"/>
                <a:gd name="T31" fmla="*/ 147 h 435"/>
                <a:gd name="T32" fmla="*/ 112 w 446"/>
                <a:gd name="T33" fmla="*/ 202 h 435"/>
                <a:gd name="T34" fmla="*/ 195 w 446"/>
                <a:gd name="T35" fmla="*/ 236 h 435"/>
                <a:gd name="T36" fmla="*/ 199 w 446"/>
                <a:gd name="T37" fmla="*/ 333 h 435"/>
                <a:gd name="T38" fmla="*/ 204 w 446"/>
                <a:gd name="T39" fmla="*/ 380 h 435"/>
                <a:gd name="T40" fmla="*/ 224 w 446"/>
                <a:gd name="T41" fmla="*/ 421 h 435"/>
                <a:gd name="T42" fmla="*/ 261 w 446"/>
                <a:gd name="T43" fmla="*/ 427 h 435"/>
                <a:gd name="T44" fmla="*/ 304 w 446"/>
                <a:gd name="T45" fmla="*/ 401 h 435"/>
                <a:gd name="T46" fmla="*/ 326 w 446"/>
                <a:gd name="T47" fmla="*/ 365 h 435"/>
                <a:gd name="T48" fmla="*/ 301 w 446"/>
                <a:gd name="T49" fmla="*/ 337 h 435"/>
                <a:gd name="T50" fmla="*/ 310 w 446"/>
                <a:gd name="T51" fmla="*/ 305 h 435"/>
                <a:gd name="T52" fmla="*/ 350 w 446"/>
                <a:gd name="T53" fmla="*/ 317 h 435"/>
                <a:gd name="T54" fmla="*/ 412 w 446"/>
                <a:gd name="T55" fmla="*/ 284 h 435"/>
                <a:gd name="T56" fmla="*/ 400 w 446"/>
                <a:gd name="T57" fmla="*/ 241 h 435"/>
                <a:gd name="T58" fmla="*/ 418 w 446"/>
                <a:gd name="T59" fmla="*/ 203 h 435"/>
                <a:gd name="T60" fmla="*/ 435 w 446"/>
                <a:gd name="T61" fmla="*/ 158 h 435"/>
                <a:gd name="T62" fmla="*/ 400 w 446"/>
                <a:gd name="T63" fmla="*/ 13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6" h="435">
                  <a:moveTo>
                    <a:pt x="400" y="134"/>
                  </a:moveTo>
                  <a:cubicBezTo>
                    <a:pt x="396" y="135"/>
                    <a:pt x="396" y="134"/>
                    <a:pt x="396" y="132"/>
                  </a:cubicBezTo>
                  <a:cubicBezTo>
                    <a:pt x="393" y="132"/>
                    <a:pt x="390" y="131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79" y="126"/>
                    <a:pt x="372" y="122"/>
                    <a:pt x="367" y="114"/>
                  </a:cubicBezTo>
                  <a:cubicBezTo>
                    <a:pt x="366" y="113"/>
                    <a:pt x="366" y="112"/>
                    <a:pt x="366" y="112"/>
                  </a:cubicBezTo>
                  <a:cubicBezTo>
                    <a:pt x="361" y="103"/>
                    <a:pt x="358" y="93"/>
                    <a:pt x="358" y="82"/>
                  </a:cubicBezTo>
                  <a:cubicBezTo>
                    <a:pt x="348" y="78"/>
                    <a:pt x="351" y="66"/>
                    <a:pt x="361" y="63"/>
                  </a:cubicBezTo>
                  <a:cubicBezTo>
                    <a:pt x="362" y="61"/>
                    <a:pt x="363" y="58"/>
                    <a:pt x="364" y="56"/>
                  </a:cubicBezTo>
                  <a:cubicBezTo>
                    <a:pt x="357" y="54"/>
                    <a:pt x="347" y="52"/>
                    <a:pt x="338" y="53"/>
                  </a:cubicBezTo>
                  <a:cubicBezTo>
                    <a:pt x="318" y="56"/>
                    <a:pt x="291" y="69"/>
                    <a:pt x="276" y="79"/>
                  </a:cubicBezTo>
                  <a:cubicBezTo>
                    <a:pt x="269" y="83"/>
                    <a:pt x="260" y="78"/>
                    <a:pt x="250" y="72"/>
                  </a:cubicBezTo>
                  <a:cubicBezTo>
                    <a:pt x="245" y="76"/>
                    <a:pt x="238" y="79"/>
                    <a:pt x="229" y="79"/>
                  </a:cubicBezTo>
                  <a:cubicBezTo>
                    <a:pt x="225" y="79"/>
                    <a:pt x="222" y="79"/>
                    <a:pt x="219" y="78"/>
                  </a:cubicBezTo>
                  <a:cubicBezTo>
                    <a:pt x="212" y="82"/>
                    <a:pt x="203" y="84"/>
                    <a:pt x="193" y="81"/>
                  </a:cubicBezTo>
                  <a:cubicBezTo>
                    <a:pt x="185" y="79"/>
                    <a:pt x="177" y="73"/>
                    <a:pt x="172" y="65"/>
                  </a:cubicBezTo>
                  <a:cubicBezTo>
                    <a:pt x="169" y="64"/>
                    <a:pt x="166" y="63"/>
                    <a:pt x="164" y="61"/>
                  </a:cubicBezTo>
                  <a:cubicBezTo>
                    <a:pt x="151" y="54"/>
                    <a:pt x="143" y="41"/>
                    <a:pt x="137" y="27"/>
                  </a:cubicBezTo>
                  <a:cubicBezTo>
                    <a:pt x="136" y="24"/>
                    <a:pt x="135" y="20"/>
                    <a:pt x="136" y="16"/>
                  </a:cubicBezTo>
                  <a:cubicBezTo>
                    <a:pt x="131" y="10"/>
                    <a:pt x="130" y="0"/>
                    <a:pt x="121" y="0"/>
                  </a:cubicBezTo>
                  <a:cubicBezTo>
                    <a:pt x="107" y="0"/>
                    <a:pt x="121" y="19"/>
                    <a:pt x="111" y="24"/>
                  </a:cubicBezTo>
                  <a:cubicBezTo>
                    <a:pt x="102" y="29"/>
                    <a:pt x="70" y="38"/>
                    <a:pt x="68" y="53"/>
                  </a:cubicBezTo>
                  <a:cubicBezTo>
                    <a:pt x="66" y="68"/>
                    <a:pt x="85" y="93"/>
                    <a:pt x="79" y="108"/>
                  </a:cubicBezTo>
                  <a:cubicBezTo>
                    <a:pt x="72" y="123"/>
                    <a:pt x="51" y="110"/>
                    <a:pt x="44" y="95"/>
                  </a:cubicBezTo>
                  <a:cubicBezTo>
                    <a:pt x="38" y="79"/>
                    <a:pt x="63" y="55"/>
                    <a:pt x="59" y="46"/>
                  </a:cubicBezTo>
                  <a:cubicBezTo>
                    <a:pt x="56" y="39"/>
                    <a:pt x="52" y="28"/>
                    <a:pt x="54" y="20"/>
                  </a:cubicBezTo>
                  <a:cubicBezTo>
                    <a:pt x="50" y="21"/>
                    <a:pt x="47" y="24"/>
                    <a:pt x="45" y="27"/>
                  </a:cubicBezTo>
                  <a:cubicBezTo>
                    <a:pt x="35" y="42"/>
                    <a:pt x="17" y="54"/>
                    <a:pt x="16" y="69"/>
                  </a:cubicBezTo>
                  <a:cubicBezTo>
                    <a:pt x="16" y="84"/>
                    <a:pt x="16" y="90"/>
                    <a:pt x="11" y="97"/>
                  </a:cubicBezTo>
                  <a:cubicBezTo>
                    <a:pt x="7" y="104"/>
                    <a:pt x="0" y="115"/>
                    <a:pt x="7" y="114"/>
                  </a:cubicBezTo>
                  <a:cubicBezTo>
                    <a:pt x="14" y="113"/>
                    <a:pt x="22" y="113"/>
                    <a:pt x="22" y="122"/>
                  </a:cubicBezTo>
                  <a:cubicBezTo>
                    <a:pt x="22" y="131"/>
                    <a:pt x="37" y="133"/>
                    <a:pt x="36" y="147"/>
                  </a:cubicBezTo>
                  <a:cubicBezTo>
                    <a:pt x="35" y="161"/>
                    <a:pt x="29" y="197"/>
                    <a:pt x="57" y="196"/>
                  </a:cubicBezTo>
                  <a:cubicBezTo>
                    <a:pt x="84" y="196"/>
                    <a:pt x="100" y="185"/>
                    <a:pt x="112" y="202"/>
                  </a:cubicBezTo>
                  <a:cubicBezTo>
                    <a:pt x="123" y="219"/>
                    <a:pt x="139" y="227"/>
                    <a:pt x="157" y="225"/>
                  </a:cubicBezTo>
                  <a:cubicBezTo>
                    <a:pt x="175" y="222"/>
                    <a:pt x="204" y="218"/>
                    <a:pt x="195" y="236"/>
                  </a:cubicBezTo>
                  <a:cubicBezTo>
                    <a:pt x="185" y="254"/>
                    <a:pt x="178" y="294"/>
                    <a:pt x="187" y="305"/>
                  </a:cubicBezTo>
                  <a:cubicBezTo>
                    <a:pt x="195" y="315"/>
                    <a:pt x="206" y="324"/>
                    <a:pt x="199" y="333"/>
                  </a:cubicBezTo>
                  <a:cubicBezTo>
                    <a:pt x="193" y="342"/>
                    <a:pt x="189" y="353"/>
                    <a:pt x="198" y="361"/>
                  </a:cubicBezTo>
                  <a:cubicBezTo>
                    <a:pt x="207" y="369"/>
                    <a:pt x="204" y="378"/>
                    <a:pt x="204" y="380"/>
                  </a:cubicBezTo>
                  <a:cubicBezTo>
                    <a:pt x="204" y="381"/>
                    <a:pt x="202" y="382"/>
                    <a:pt x="199" y="383"/>
                  </a:cubicBezTo>
                  <a:cubicBezTo>
                    <a:pt x="212" y="398"/>
                    <a:pt x="217" y="414"/>
                    <a:pt x="224" y="421"/>
                  </a:cubicBezTo>
                  <a:cubicBezTo>
                    <a:pt x="234" y="430"/>
                    <a:pt x="236" y="435"/>
                    <a:pt x="243" y="430"/>
                  </a:cubicBezTo>
                  <a:cubicBezTo>
                    <a:pt x="250" y="426"/>
                    <a:pt x="255" y="422"/>
                    <a:pt x="261" y="427"/>
                  </a:cubicBezTo>
                  <a:cubicBezTo>
                    <a:pt x="266" y="431"/>
                    <a:pt x="274" y="422"/>
                    <a:pt x="283" y="413"/>
                  </a:cubicBezTo>
                  <a:cubicBezTo>
                    <a:pt x="292" y="404"/>
                    <a:pt x="301" y="412"/>
                    <a:pt x="304" y="401"/>
                  </a:cubicBezTo>
                  <a:cubicBezTo>
                    <a:pt x="307" y="390"/>
                    <a:pt x="312" y="383"/>
                    <a:pt x="322" y="381"/>
                  </a:cubicBezTo>
                  <a:cubicBezTo>
                    <a:pt x="333" y="379"/>
                    <a:pt x="333" y="365"/>
                    <a:pt x="326" y="365"/>
                  </a:cubicBezTo>
                  <a:cubicBezTo>
                    <a:pt x="320" y="365"/>
                    <a:pt x="310" y="375"/>
                    <a:pt x="310" y="361"/>
                  </a:cubicBezTo>
                  <a:cubicBezTo>
                    <a:pt x="310" y="346"/>
                    <a:pt x="301" y="349"/>
                    <a:pt x="301" y="337"/>
                  </a:cubicBezTo>
                  <a:cubicBezTo>
                    <a:pt x="301" y="325"/>
                    <a:pt x="300" y="317"/>
                    <a:pt x="289" y="309"/>
                  </a:cubicBezTo>
                  <a:cubicBezTo>
                    <a:pt x="277" y="301"/>
                    <a:pt x="304" y="298"/>
                    <a:pt x="310" y="305"/>
                  </a:cubicBezTo>
                  <a:cubicBezTo>
                    <a:pt x="316" y="311"/>
                    <a:pt x="336" y="306"/>
                    <a:pt x="338" y="316"/>
                  </a:cubicBezTo>
                  <a:cubicBezTo>
                    <a:pt x="340" y="326"/>
                    <a:pt x="350" y="329"/>
                    <a:pt x="350" y="317"/>
                  </a:cubicBezTo>
                  <a:cubicBezTo>
                    <a:pt x="350" y="305"/>
                    <a:pt x="363" y="300"/>
                    <a:pt x="373" y="302"/>
                  </a:cubicBezTo>
                  <a:cubicBezTo>
                    <a:pt x="382" y="305"/>
                    <a:pt x="404" y="288"/>
                    <a:pt x="412" y="284"/>
                  </a:cubicBezTo>
                  <a:cubicBezTo>
                    <a:pt x="417" y="283"/>
                    <a:pt x="418" y="276"/>
                    <a:pt x="421" y="271"/>
                  </a:cubicBezTo>
                  <a:cubicBezTo>
                    <a:pt x="415" y="261"/>
                    <a:pt x="404" y="245"/>
                    <a:pt x="400" y="241"/>
                  </a:cubicBezTo>
                  <a:cubicBezTo>
                    <a:pt x="393" y="234"/>
                    <a:pt x="405" y="230"/>
                    <a:pt x="403" y="221"/>
                  </a:cubicBezTo>
                  <a:cubicBezTo>
                    <a:pt x="402" y="211"/>
                    <a:pt x="403" y="205"/>
                    <a:pt x="418" y="203"/>
                  </a:cubicBezTo>
                  <a:cubicBezTo>
                    <a:pt x="433" y="202"/>
                    <a:pt x="431" y="189"/>
                    <a:pt x="423" y="183"/>
                  </a:cubicBezTo>
                  <a:cubicBezTo>
                    <a:pt x="415" y="178"/>
                    <a:pt x="426" y="163"/>
                    <a:pt x="435" y="158"/>
                  </a:cubicBezTo>
                  <a:cubicBezTo>
                    <a:pt x="438" y="156"/>
                    <a:pt x="442" y="149"/>
                    <a:pt x="446" y="140"/>
                  </a:cubicBezTo>
                  <a:cubicBezTo>
                    <a:pt x="431" y="133"/>
                    <a:pt x="409" y="134"/>
                    <a:pt x="400" y="1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5" name="Freeform 87">
              <a:extLst>
                <a:ext uri="{FF2B5EF4-FFF2-40B4-BE49-F238E27FC236}">
                  <a16:creationId xmlns:a16="http://schemas.microsoft.com/office/drawing/2014/main" id="{0F146ED3-9E7E-4D56-8416-C343AB1DF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799" y="3806826"/>
              <a:ext cx="74613" cy="92075"/>
            </a:xfrm>
            <a:custGeom>
              <a:avLst/>
              <a:gdLst>
                <a:gd name="T0" fmla="*/ 34 w 138"/>
                <a:gd name="T1" fmla="*/ 35 h 169"/>
                <a:gd name="T2" fmla="*/ 19 w 138"/>
                <a:gd name="T3" fmla="*/ 52 h 169"/>
                <a:gd name="T4" fmla="*/ 6 w 138"/>
                <a:gd name="T5" fmla="*/ 85 h 169"/>
                <a:gd name="T6" fmla="*/ 33 w 138"/>
                <a:gd name="T7" fmla="*/ 123 h 169"/>
                <a:gd name="T8" fmla="*/ 52 w 138"/>
                <a:gd name="T9" fmla="*/ 165 h 169"/>
                <a:gd name="T10" fmla="*/ 68 w 138"/>
                <a:gd name="T11" fmla="*/ 167 h 169"/>
                <a:gd name="T12" fmla="*/ 81 w 138"/>
                <a:gd name="T13" fmla="*/ 143 h 169"/>
                <a:gd name="T14" fmla="*/ 117 w 138"/>
                <a:gd name="T15" fmla="*/ 144 h 169"/>
                <a:gd name="T16" fmla="*/ 120 w 138"/>
                <a:gd name="T17" fmla="*/ 149 h 169"/>
                <a:gd name="T18" fmla="*/ 130 w 138"/>
                <a:gd name="T19" fmla="*/ 132 h 169"/>
                <a:gd name="T20" fmla="*/ 126 w 138"/>
                <a:gd name="T21" fmla="*/ 82 h 169"/>
                <a:gd name="T22" fmla="*/ 132 w 138"/>
                <a:gd name="T23" fmla="*/ 38 h 169"/>
                <a:gd name="T24" fmla="*/ 138 w 138"/>
                <a:gd name="T25" fmla="*/ 18 h 169"/>
                <a:gd name="T26" fmla="*/ 106 w 138"/>
                <a:gd name="T27" fmla="*/ 10 h 169"/>
                <a:gd name="T28" fmla="*/ 65 w 138"/>
                <a:gd name="T29" fmla="*/ 11 h 169"/>
                <a:gd name="T30" fmla="*/ 41 w 138"/>
                <a:gd name="T31" fmla="*/ 10 h 169"/>
                <a:gd name="T32" fmla="*/ 37 w 138"/>
                <a:gd name="T33" fmla="*/ 11 h 169"/>
                <a:gd name="T34" fmla="*/ 34 w 138"/>
                <a:gd name="T35" fmla="*/ 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69">
                  <a:moveTo>
                    <a:pt x="34" y="35"/>
                  </a:moveTo>
                  <a:cubicBezTo>
                    <a:pt x="38" y="46"/>
                    <a:pt x="28" y="51"/>
                    <a:pt x="19" y="52"/>
                  </a:cubicBezTo>
                  <a:cubicBezTo>
                    <a:pt x="10" y="54"/>
                    <a:pt x="12" y="78"/>
                    <a:pt x="6" y="85"/>
                  </a:cubicBezTo>
                  <a:cubicBezTo>
                    <a:pt x="0" y="91"/>
                    <a:pt x="28" y="109"/>
                    <a:pt x="33" y="123"/>
                  </a:cubicBezTo>
                  <a:cubicBezTo>
                    <a:pt x="35" y="132"/>
                    <a:pt x="45" y="151"/>
                    <a:pt x="52" y="165"/>
                  </a:cubicBezTo>
                  <a:cubicBezTo>
                    <a:pt x="58" y="167"/>
                    <a:pt x="64" y="169"/>
                    <a:pt x="68" y="167"/>
                  </a:cubicBezTo>
                  <a:cubicBezTo>
                    <a:pt x="77" y="161"/>
                    <a:pt x="69" y="142"/>
                    <a:pt x="81" y="143"/>
                  </a:cubicBezTo>
                  <a:cubicBezTo>
                    <a:pt x="94" y="144"/>
                    <a:pt x="112" y="135"/>
                    <a:pt x="117" y="144"/>
                  </a:cubicBezTo>
                  <a:cubicBezTo>
                    <a:pt x="118" y="146"/>
                    <a:pt x="119" y="147"/>
                    <a:pt x="120" y="149"/>
                  </a:cubicBezTo>
                  <a:cubicBezTo>
                    <a:pt x="124" y="142"/>
                    <a:pt x="129" y="134"/>
                    <a:pt x="130" y="132"/>
                  </a:cubicBezTo>
                  <a:cubicBezTo>
                    <a:pt x="132" y="126"/>
                    <a:pt x="132" y="98"/>
                    <a:pt x="126" y="82"/>
                  </a:cubicBezTo>
                  <a:cubicBezTo>
                    <a:pt x="121" y="66"/>
                    <a:pt x="125" y="44"/>
                    <a:pt x="132" y="38"/>
                  </a:cubicBezTo>
                  <a:cubicBezTo>
                    <a:pt x="134" y="36"/>
                    <a:pt x="136" y="29"/>
                    <a:pt x="138" y="18"/>
                  </a:cubicBezTo>
                  <a:cubicBezTo>
                    <a:pt x="127" y="13"/>
                    <a:pt x="116" y="9"/>
                    <a:pt x="106" y="10"/>
                  </a:cubicBezTo>
                  <a:cubicBezTo>
                    <a:pt x="89" y="13"/>
                    <a:pt x="71" y="22"/>
                    <a:pt x="65" y="11"/>
                  </a:cubicBezTo>
                  <a:cubicBezTo>
                    <a:pt x="58" y="0"/>
                    <a:pt x="49" y="2"/>
                    <a:pt x="41" y="10"/>
                  </a:cubicBezTo>
                  <a:cubicBezTo>
                    <a:pt x="40" y="11"/>
                    <a:pt x="39" y="11"/>
                    <a:pt x="37" y="11"/>
                  </a:cubicBezTo>
                  <a:cubicBezTo>
                    <a:pt x="34" y="21"/>
                    <a:pt x="31" y="30"/>
                    <a:pt x="34" y="3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" name="Freeform 88">
              <a:extLst>
                <a:ext uri="{FF2B5EF4-FFF2-40B4-BE49-F238E27FC236}">
                  <a16:creationId xmlns:a16="http://schemas.microsoft.com/office/drawing/2014/main" id="{535AEF76-C690-4AC7-9C36-1799A49FA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648" y="3762376"/>
              <a:ext cx="85725" cy="149225"/>
            </a:xfrm>
            <a:custGeom>
              <a:avLst/>
              <a:gdLst>
                <a:gd name="T0" fmla="*/ 42 w 158"/>
                <a:gd name="T1" fmla="*/ 18 h 274"/>
                <a:gd name="T2" fmla="*/ 30 w 158"/>
                <a:gd name="T3" fmla="*/ 43 h 274"/>
                <a:gd name="T4" fmla="*/ 25 w 158"/>
                <a:gd name="T5" fmla="*/ 63 h 274"/>
                <a:gd name="T6" fmla="*/ 10 w 158"/>
                <a:gd name="T7" fmla="*/ 81 h 274"/>
                <a:gd name="T8" fmla="*/ 7 w 158"/>
                <a:gd name="T9" fmla="*/ 101 h 274"/>
                <a:gd name="T10" fmla="*/ 28 w 158"/>
                <a:gd name="T11" fmla="*/ 131 h 274"/>
                <a:gd name="T12" fmla="*/ 40 w 158"/>
                <a:gd name="T13" fmla="*/ 123 h 274"/>
                <a:gd name="T14" fmla="*/ 53 w 158"/>
                <a:gd name="T15" fmla="*/ 154 h 274"/>
                <a:gd name="T16" fmla="*/ 56 w 158"/>
                <a:gd name="T17" fmla="*/ 186 h 274"/>
                <a:gd name="T18" fmla="*/ 63 w 158"/>
                <a:gd name="T19" fmla="*/ 252 h 274"/>
                <a:gd name="T20" fmla="*/ 98 w 158"/>
                <a:gd name="T21" fmla="*/ 265 h 274"/>
                <a:gd name="T22" fmla="*/ 119 w 158"/>
                <a:gd name="T23" fmla="*/ 256 h 274"/>
                <a:gd name="T24" fmla="*/ 135 w 158"/>
                <a:gd name="T25" fmla="*/ 247 h 274"/>
                <a:gd name="T26" fmla="*/ 158 w 158"/>
                <a:gd name="T27" fmla="*/ 247 h 274"/>
                <a:gd name="T28" fmla="*/ 139 w 158"/>
                <a:gd name="T29" fmla="*/ 205 h 274"/>
                <a:gd name="T30" fmla="*/ 112 w 158"/>
                <a:gd name="T31" fmla="*/ 167 h 274"/>
                <a:gd name="T32" fmla="*/ 125 w 158"/>
                <a:gd name="T33" fmla="*/ 134 h 274"/>
                <a:gd name="T34" fmla="*/ 140 w 158"/>
                <a:gd name="T35" fmla="*/ 117 h 274"/>
                <a:gd name="T36" fmla="*/ 143 w 158"/>
                <a:gd name="T37" fmla="*/ 93 h 274"/>
                <a:gd name="T38" fmla="*/ 114 w 158"/>
                <a:gd name="T39" fmla="*/ 62 h 274"/>
                <a:gd name="T40" fmla="*/ 97 w 158"/>
                <a:gd name="T41" fmla="*/ 40 h 274"/>
                <a:gd name="T42" fmla="*/ 65 w 158"/>
                <a:gd name="T43" fmla="*/ 8 h 274"/>
                <a:gd name="T44" fmla="*/ 53 w 158"/>
                <a:gd name="T45" fmla="*/ 0 h 274"/>
                <a:gd name="T46" fmla="*/ 42 w 158"/>
                <a:gd name="T47" fmla="*/ 1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8" h="274">
                  <a:moveTo>
                    <a:pt x="42" y="18"/>
                  </a:moveTo>
                  <a:cubicBezTo>
                    <a:pt x="33" y="23"/>
                    <a:pt x="22" y="38"/>
                    <a:pt x="30" y="43"/>
                  </a:cubicBezTo>
                  <a:cubicBezTo>
                    <a:pt x="38" y="49"/>
                    <a:pt x="40" y="62"/>
                    <a:pt x="25" y="63"/>
                  </a:cubicBezTo>
                  <a:cubicBezTo>
                    <a:pt x="10" y="65"/>
                    <a:pt x="9" y="71"/>
                    <a:pt x="10" y="81"/>
                  </a:cubicBezTo>
                  <a:cubicBezTo>
                    <a:pt x="12" y="90"/>
                    <a:pt x="0" y="94"/>
                    <a:pt x="7" y="101"/>
                  </a:cubicBezTo>
                  <a:cubicBezTo>
                    <a:pt x="11" y="105"/>
                    <a:pt x="22" y="121"/>
                    <a:pt x="28" y="131"/>
                  </a:cubicBezTo>
                  <a:cubicBezTo>
                    <a:pt x="30" y="126"/>
                    <a:pt x="33" y="122"/>
                    <a:pt x="40" y="123"/>
                  </a:cubicBezTo>
                  <a:cubicBezTo>
                    <a:pt x="53" y="125"/>
                    <a:pt x="42" y="149"/>
                    <a:pt x="53" y="154"/>
                  </a:cubicBezTo>
                  <a:cubicBezTo>
                    <a:pt x="64" y="160"/>
                    <a:pt x="64" y="179"/>
                    <a:pt x="56" y="186"/>
                  </a:cubicBezTo>
                  <a:cubicBezTo>
                    <a:pt x="48" y="193"/>
                    <a:pt x="45" y="230"/>
                    <a:pt x="63" y="252"/>
                  </a:cubicBezTo>
                  <a:cubicBezTo>
                    <a:pt x="80" y="274"/>
                    <a:pt x="94" y="271"/>
                    <a:pt x="98" y="265"/>
                  </a:cubicBezTo>
                  <a:cubicBezTo>
                    <a:pt x="101" y="260"/>
                    <a:pt x="115" y="265"/>
                    <a:pt x="119" y="256"/>
                  </a:cubicBezTo>
                  <a:cubicBezTo>
                    <a:pt x="123" y="247"/>
                    <a:pt x="127" y="258"/>
                    <a:pt x="135" y="247"/>
                  </a:cubicBezTo>
                  <a:cubicBezTo>
                    <a:pt x="140" y="242"/>
                    <a:pt x="149" y="245"/>
                    <a:pt x="158" y="247"/>
                  </a:cubicBezTo>
                  <a:cubicBezTo>
                    <a:pt x="151" y="233"/>
                    <a:pt x="141" y="214"/>
                    <a:pt x="139" y="205"/>
                  </a:cubicBezTo>
                  <a:cubicBezTo>
                    <a:pt x="134" y="191"/>
                    <a:pt x="106" y="173"/>
                    <a:pt x="112" y="167"/>
                  </a:cubicBezTo>
                  <a:cubicBezTo>
                    <a:pt x="118" y="160"/>
                    <a:pt x="116" y="136"/>
                    <a:pt x="125" y="134"/>
                  </a:cubicBezTo>
                  <a:cubicBezTo>
                    <a:pt x="134" y="133"/>
                    <a:pt x="144" y="128"/>
                    <a:pt x="140" y="117"/>
                  </a:cubicBezTo>
                  <a:cubicBezTo>
                    <a:pt x="137" y="112"/>
                    <a:pt x="140" y="103"/>
                    <a:pt x="143" y="93"/>
                  </a:cubicBezTo>
                  <a:cubicBezTo>
                    <a:pt x="134" y="92"/>
                    <a:pt x="121" y="62"/>
                    <a:pt x="114" y="62"/>
                  </a:cubicBezTo>
                  <a:cubicBezTo>
                    <a:pt x="105" y="62"/>
                    <a:pt x="95" y="54"/>
                    <a:pt x="97" y="40"/>
                  </a:cubicBezTo>
                  <a:cubicBezTo>
                    <a:pt x="99" y="26"/>
                    <a:pt x="77" y="24"/>
                    <a:pt x="65" y="8"/>
                  </a:cubicBezTo>
                  <a:cubicBezTo>
                    <a:pt x="62" y="5"/>
                    <a:pt x="58" y="2"/>
                    <a:pt x="53" y="0"/>
                  </a:cubicBezTo>
                  <a:cubicBezTo>
                    <a:pt x="49" y="9"/>
                    <a:pt x="45" y="16"/>
                    <a:pt x="42" y="1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" name="Freeform 89">
              <a:extLst>
                <a:ext uri="{FF2B5EF4-FFF2-40B4-BE49-F238E27FC236}">
                  <a16:creationId xmlns:a16="http://schemas.microsoft.com/office/drawing/2014/main" id="{2256B7D6-DD5C-4C1B-832E-B7C598C59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886" y="3816351"/>
              <a:ext cx="49213" cy="77788"/>
            </a:xfrm>
            <a:custGeom>
              <a:avLst/>
              <a:gdLst>
                <a:gd name="T0" fmla="*/ 85 w 90"/>
                <a:gd name="T1" fmla="*/ 68 h 144"/>
                <a:gd name="T2" fmla="*/ 68 w 90"/>
                <a:gd name="T3" fmla="*/ 45 h 144"/>
                <a:gd name="T4" fmla="*/ 61 w 90"/>
                <a:gd name="T5" fmla="*/ 38 h 144"/>
                <a:gd name="T6" fmla="*/ 60 w 90"/>
                <a:gd name="T7" fmla="*/ 37 h 144"/>
                <a:gd name="T8" fmla="*/ 59 w 90"/>
                <a:gd name="T9" fmla="*/ 36 h 144"/>
                <a:gd name="T10" fmla="*/ 58 w 90"/>
                <a:gd name="T11" fmla="*/ 36 h 144"/>
                <a:gd name="T12" fmla="*/ 48 w 90"/>
                <a:gd name="T13" fmla="*/ 30 h 144"/>
                <a:gd name="T14" fmla="*/ 20 w 90"/>
                <a:gd name="T15" fmla="*/ 2 h 144"/>
                <a:gd name="T16" fmla="*/ 19 w 90"/>
                <a:gd name="T17" fmla="*/ 1 h 144"/>
                <a:gd name="T18" fmla="*/ 18 w 90"/>
                <a:gd name="T19" fmla="*/ 0 h 144"/>
                <a:gd name="T20" fmla="*/ 12 w 90"/>
                <a:gd name="T21" fmla="*/ 20 h 144"/>
                <a:gd name="T22" fmla="*/ 6 w 90"/>
                <a:gd name="T23" fmla="*/ 64 h 144"/>
                <a:gd name="T24" fmla="*/ 10 w 90"/>
                <a:gd name="T25" fmla="*/ 114 h 144"/>
                <a:gd name="T26" fmla="*/ 0 w 90"/>
                <a:gd name="T27" fmla="*/ 131 h 144"/>
                <a:gd name="T28" fmla="*/ 29 w 90"/>
                <a:gd name="T29" fmla="*/ 137 h 144"/>
                <a:gd name="T30" fmla="*/ 63 w 90"/>
                <a:gd name="T31" fmla="*/ 121 h 144"/>
                <a:gd name="T32" fmla="*/ 90 w 90"/>
                <a:gd name="T33" fmla="*/ 74 h 144"/>
                <a:gd name="T34" fmla="*/ 85 w 90"/>
                <a:gd name="T35" fmla="*/ 6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144">
                  <a:moveTo>
                    <a:pt x="85" y="68"/>
                  </a:moveTo>
                  <a:cubicBezTo>
                    <a:pt x="75" y="62"/>
                    <a:pt x="69" y="54"/>
                    <a:pt x="68" y="45"/>
                  </a:cubicBezTo>
                  <a:cubicBezTo>
                    <a:pt x="66" y="43"/>
                    <a:pt x="63" y="41"/>
                    <a:pt x="61" y="38"/>
                  </a:cubicBezTo>
                  <a:cubicBezTo>
                    <a:pt x="61" y="39"/>
                    <a:pt x="61" y="38"/>
                    <a:pt x="60" y="37"/>
                  </a:cubicBezTo>
                  <a:cubicBezTo>
                    <a:pt x="59" y="37"/>
                    <a:pt x="59" y="36"/>
                    <a:pt x="59" y="36"/>
                  </a:cubicBezTo>
                  <a:cubicBezTo>
                    <a:pt x="59" y="36"/>
                    <a:pt x="58" y="36"/>
                    <a:pt x="58" y="36"/>
                  </a:cubicBezTo>
                  <a:cubicBezTo>
                    <a:pt x="55" y="33"/>
                    <a:pt x="52" y="32"/>
                    <a:pt x="48" y="30"/>
                  </a:cubicBezTo>
                  <a:cubicBezTo>
                    <a:pt x="37" y="23"/>
                    <a:pt x="28" y="14"/>
                    <a:pt x="20" y="2"/>
                  </a:cubicBezTo>
                  <a:cubicBezTo>
                    <a:pt x="20" y="2"/>
                    <a:pt x="19" y="1"/>
                    <a:pt x="19" y="1"/>
                  </a:cubicBezTo>
                  <a:cubicBezTo>
                    <a:pt x="19" y="1"/>
                    <a:pt x="19" y="1"/>
                    <a:pt x="18" y="0"/>
                  </a:cubicBezTo>
                  <a:cubicBezTo>
                    <a:pt x="16" y="11"/>
                    <a:pt x="14" y="18"/>
                    <a:pt x="12" y="20"/>
                  </a:cubicBezTo>
                  <a:cubicBezTo>
                    <a:pt x="5" y="26"/>
                    <a:pt x="1" y="48"/>
                    <a:pt x="6" y="64"/>
                  </a:cubicBezTo>
                  <a:cubicBezTo>
                    <a:pt x="12" y="80"/>
                    <a:pt x="12" y="108"/>
                    <a:pt x="10" y="114"/>
                  </a:cubicBezTo>
                  <a:cubicBezTo>
                    <a:pt x="9" y="116"/>
                    <a:pt x="4" y="124"/>
                    <a:pt x="0" y="131"/>
                  </a:cubicBezTo>
                  <a:cubicBezTo>
                    <a:pt x="6" y="138"/>
                    <a:pt x="14" y="143"/>
                    <a:pt x="29" y="137"/>
                  </a:cubicBezTo>
                  <a:cubicBezTo>
                    <a:pt x="47" y="131"/>
                    <a:pt x="56" y="144"/>
                    <a:pt x="63" y="121"/>
                  </a:cubicBezTo>
                  <a:cubicBezTo>
                    <a:pt x="67" y="106"/>
                    <a:pt x="79" y="88"/>
                    <a:pt x="90" y="74"/>
                  </a:cubicBezTo>
                  <a:cubicBezTo>
                    <a:pt x="89" y="71"/>
                    <a:pt x="88" y="69"/>
                    <a:pt x="85" y="6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" name="Freeform 93">
              <a:extLst>
                <a:ext uri="{FF2B5EF4-FFF2-40B4-BE49-F238E27FC236}">
                  <a16:creationId xmlns:a16="http://schemas.microsoft.com/office/drawing/2014/main" id="{6D67B7DF-798A-47CD-94D2-AC0870D16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1" y="5086354"/>
              <a:ext cx="31750" cy="26988"/>
            </a:xfrm>
            <a:custGeom>
              <a:avLst/>
              <a:gdLst>
                <a:gd name="T0" fmla="*/ 24 w 60"/>
                <a:gd name="T1" fmla="*/ 42 h 50"/>
                <a:gd name="T2" fmla="*/ 42 w 60"/>
                <a:gd name="T3" fmla="*/ 42 h 50"/>
                <a:gd name="T4" fmla="*/ 58 w 60"/>
                <a:gd name="T5" fmla="*/ 24 h 50"/>
                <a:gd name="T6" fmla="*/ 3 w 60"/>
                <a:gd name="T7" fmla="*/ 50 h 50"/>
                <a:gd name="T8" fmla="*/ 24 w 60"/>
                <a:gd name="T9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24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52" y="36"/>
                    <a:pt x="60" y="29"/>
                    <a:pt x="58" y="24"/>
                  </a:cubicBezTo>
                  <a:cubicBezTo>
                    <a:pt x="47" y="0"/>
                    <a:pt x="0" y="39"/>
                    <a:pt x="3" y="50"/>
                  </a:cubicBezTo>
                  <a:cubicBezTo>
                    <a:pt x="10" y="45"/>
                    <a:pt x="17" y="42"/>
                    <a:pt x="24" y="4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" name="Freeform 94">
              <a:extLst>
                <a:ext uri="{FF2B5EF4-FFF2-40B4-BE49-F238E27FC236}">
                  <a16:creationId xmlns:a16="http://schemas.microsoft.com/office/drawing/2014/main" id="{44C66749-BCE6-487A-B41C-D2C25B030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648" y="5086354"/>
              <a:ext cx="38100" cy="30163"/>
            </a:xfrm>
            <a:custGeom>
              <a:avLst/>
              <a:gdLst>
                <a:gd name="T0" fmla="*/ 53 w 69"/>
                <a:gd name="T1" fmla="*/ 3 h 56"/>
                <a:gd name="T2" fmla="*/ 16 w 69"/>
                <a:gd name="T3" fmla="*/ 46 h 56"/>
                <a:gd name="T4" fmla="*/ 53 w 69"/>
                <a:gd name="T5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6">
                  <a:moveTo>
                    <a:pt x="53" y="3"/>
                  </a:moveTo>
                  <a:cubicBezTo>
                    <a:pt x="38" y="0"/>
                    <a:pt x="0" y="37"/>
                    <a:pt x="16" y="46"/>
                  </a:cubicBezTo>
                  <a:cubicBezTo>
                    <a:pt x="33" y="56"/>
                    <a:pt x="69" y="7"/>
                    <a:pt x="53" y="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" name="Freeform 95">
              <a:extLst>
                <a:ext uri="{FF2B5EF4-FFF2-40B4-BE49-F238E27FC236}">
                  <a16:creationId xmlns:a16="http://schemas.microsoft.com/office/drawing/2014/main" id="{7C62FA64-0F16-4124-8DFE-995AF2770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398" y="3905252"/>
              <a:ext cx="104775" cy="136525"/>
            </a:xfrm>
            <a:custGeom>
              <a:avLst/>
              <a:gdLst>
                <a:gd name="T0" fmla="*/ 176 w 193"/>
                <a:gd name="T1" fmla="*/ 63 h 252"/>
                <a:gd name="T2" fmla="*/ 153 w 193"/>
                <a:gd name="T3" fmla="*/ 43 h 252"/>
                <a:gd name="T4" fmla="*/ 129 w 193"/>
                <a:gd name="T5" fmla="*/ 43 h 252"/>
                <a:gd name="T6" fmla="*/ 109 w 193"/>
                <a:gd name="T7" fmla="*/ 25 h 252"/>
                <a:gd name="T8" fmla="*/ 69 w 193"/>
                <a:gd name="T9" fmla="*/ 0 h 252"/>
                <a:gd name="T10" fmla="*/ 69 w 193"/>
                <a:gd name="T11" fmla="*/ 5 h 252"/>
                <a:gd name="T12" fmla="*/ 47 w 193"/>
                <a:gd name="T13" fmla="*/ 18 h 252"/>
                <a:gd name="T14" fmla="*/ 36 w 193"/>
                <a:gd name="T15" fmla="*/ 45 h 252"/>
                <a:gd name="T16" fmla="*/ 22 w 193"/>
                <a:gd name="T17" fmla="*/ 68 h 252"/>
                <a:gd name="T18" fmla="*/ 13 w 193"/>
                <a:gd name="T19" fmla="*/ 87 h 252"/>
                <a:gd name="T20" fmla="*/ 6 w 193"/>
                <a:gd name="T21" fmla="*/ 113 h 252"/>
                <a:gd name="T22" fmla="*/ 4 w 193"/>
                <a:gd name="T23" fmla="*/ 138 h 252"/>
                <a:gd name="T24" fmla="*/ 23 w 193"/>
                <a:gd name="T25" fmla="*/ 157 h 252"/>
                <a:gd name="T26" fmla="*/ 38 w 193"/>
                <a:gd name="T27" fmla="*/ 161 h 252"/>
                <a:gd name="T28" fmla="*/ 24 w 193"/>
                <a:gd name="T29" fmla="*/ 184 h 252"/>
                <a:gd name="T30" fmla="*/ 21 w 193"/>
                <a:gd name="T31" fmla="*/ 185 h 252"/>
                <a:gd name="T32" fmla="*/ 28 w 193"/>
                <a:gd name="T33" fmla="*/ 204 h 252"/>
                <a:gd name="T34" fmla="*/ 28 w 193"/>
                <a:gd name="T35" fmla="*/ 223 h 252"/>
                <a:gd name="T36" fmla="*/ 52 w 193"/>
                <a:gd name="T37" fmla="*/ 231 h 252"/>
                <a:gd name="T38" fmla="*/ 75 w 193"/>
                <a:gd name="T39" fmla="*/ 229 h 252"/>
                <a:gd name="T40" fmla="*/ 104 w 193"/>
                <a:gd name="T41" fmla="*/ 170 h 252"/>
                <a:gd name="T42" fmla="*/ 167 w 193"/>
                <a:gd name="T43" fmla="*/ 130 h 252"/>
                <a:gd name="T44" fmla="*/ 185 w 193"/>
                <a:gd name="T45" fmla="*/ 92 h 252"/>
                <a:gd name="T46" fmla="*/ 176 w 193"/>
                <a:gd name="T47" fmla="*/ 6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3" h="252">
                  <a:moveTo>
                    <a:pt x="176" y="63"/>
                  </a:moveTo>
                  <a:cubicBezTo>
                    <a:pt x="165" y="48"/>
                    <a:pt x="156" y="38"/>
                    <a:pt x="153" y="43"/>
                  </a:cubicBezTo>
                  <a:cubicBezTo>
                    <a:pt x="150" y="47"/>
                    <a:pt x="138" y="49"/>
                    <a:pt x="129" y="43"/>
                  </a:cubicBezTo>
                  <a:cubicBezTo>
                    <a:pt x="120" y="37"/>
                    <a:pt x="115" y="25"/>
                    <a:pt x="109" y="25"/>
                  </a:cubicBezTo>
                  <a:cubicBezTo>
                    <a:pt x="103" y="25"/>
                    <a:pt x="81" y="11"/>
                    <a:pt x="69" y="0"/>
                  </a:cubicBezTo>
                  <a:cubicBezTo>
                    <a:pt x="69" y="1"/>
                    <a:pt x="69" y="3"/>
                    <a:pt x="69" y="5"/>
                  </a:cubicBezTo>
                  <a:cubicBezTo>
                    <a:pt x="70" y="12"/>
                    <a:pt x="59" y="17"/>
                    <a:pt x="47" y="18"/>
                  </a:cubicBezTo>
                  <a:cubicBezTo>
                    <a:pt x="35" y="19"/>
                    <a:pt x="36" y="34"/>
                    <a:pt x="36" y="45"/>
                  </a:cubicBezTo>
                  <a:cubicBezTo>
                    <a:pt x="36" y="56"/>
                    <a:pt x="26" y="56"/>
                    <a:pt x="22" y="68"/>
                  </a:cubicBezTo>
                  <a:cubicBezTo>
                    <a:pt x="18" y="79"/>
                    <a:pt x="23" y="82"/>
                    <a:pt x="13" y="87"/>
                  </a:cubicBezTo>
                  <a:cubicBezTo>
                    <a:pt x="3" y="93"/>
                    <a:pt x="0" y="103"/>
                    <a:pt x="6" y="113"/>
                  </a:cubicBezTo>
                  <a:cubicBezTo>
                    <a:pt x="12" y="123"/>
                    <a:pt x="5" y="132"/>
                    <a:pt x="4" y="138"/>
                  </a:cubicBezTo>
                  <a:cubicBezTo>
                    <a:pt x="3" y="144"/>
                    <a:pt x="13" y="146"/>
                    <a:pt x="23" y="157"/>
                  </a:cubicBezTo>
                  <a:cubicBezTo>
                    <a:pt x="33" y="168"/>
                    <a:pt x="34" y="153"/>
                    <a:pt x="38" y="161"/>
                  </a:cubicBezTo>
                  <a:cubicBezTo>
                    <a:pt x="43" y="169"/>
                    <a:pt x="35" y="184"/>
                    <a:pt x="24" y="184"/>
                  </a:cubicBezTo>
                  <a:cubicBezTo>
                    <a:pt x="23" y="184"/>
                    <a:pt x="22" y="185"/>
                    <a:pt x="21" y="185"/>
                  </a:cubicBezTo>
                  <a:cubicBezTo>
                    <a:pt x="27" y="192"/>
                    <a:pt x="30" y="199"/>
                    <a:pt x="28" y="204"/>
                  </a:cubicBezTo>
                  <a:cubicBezTo>
                    <a:pt x="22" y="213"/>
                    <a:pt x="18" y="213"/>
                    <a:pt x="28" y="223"/>
                  </a:cubicBezTo>
                  <a:cubicBezTo>
                    <a:pt x="37" y="233"/>
                    <a:pt x="44" y="218"/>
                    <a:pt x="52" y="231"/>
                  </a:cubicBezTo>
                  <a:cubicBezTo>
                    <a:pt x="60" y="244"/>
                    <a:pt x="67" y="252"/>
                    <a:pt x="75" y="229"/>
                  </a:cubicBezTo>
                  <a:cubicBezTo>
                    <a:pt x="83" y="207"/>
                    <a:pt x="89" y="175"/>
                    <a:pt x="104" y="170"/>
                  </a:cubicBezTo>
                  <a:cubicBezTo>
                    <a:pt x="119" y="164"/>
                    <a:pt x="150" y="157"/>
                    <a:pt x="167" y="130"/>
                  </a:cubicBezTo>
                  <a:cubicBezTo>
                    <a:pt x="185" y="102"/>
                    <a:pt x="176" y="101"/>
                    <a:pt x="185" y="92"/>
                  </a:cubicBezTo>
                  <a:cubicBezTo>
                    <a:pt x="193" y="85"/>
                    <a:pt x="188" y="79"/>
                    <a:pt x="176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" name="Freeform 96">
              <a:extLst>
                <a:ext uri="{FF2B5EF4-FFF2-40B4-BE49-F238E27FC236}">
                  <a16:creationId xmlns:a16="http://schemas.microsoft.com/office/drawing/2014/main" id="{26F3D73F-141B-477C-B8BD-71A6ED24D3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9623" y="1601784"/>
              <a:ext cx="1073151" cy="930277"/>
            </a:xfrm>
            <a:custGeom>
              <a:avLst/>
              <a:gdLst>
                <a:gd name="T0" fmla="*/ 1729 w 1971"/>
                <a:gd name="T1" fmla="*/ 198 h 1709"/>
                <a:gd name="T2" fmla="*/ 1583 w 1971"/>
                <a:gd name="T3" fmla="*/ 275 h 1709"/>
                <a:gd name="T4" fmla="*/ 1576 w 1971"/>
                <a:gd name="T5" fmla="*/ 174 h 1709"/>
                <a:gd name="T6" fmla="*/ 1409 w 1971"/>
                <a:gd name="T7" fmla="*/ 158 h 1709"/>
                <a:gd name="T8" fmla="*/ 1573 w 1971"/>
                <a:gd name="T9" fmla="*/ 128 h 1709"/>
                <a:gd name="T10" fmla="*/ 1559 w 1971"/>
                <a:gd name="T11" fmla="*/ 57 h 1709"/>
                <a:gd name="T12" fmla="*/ 1331 w 1971"/>
                <a:gd name="T13" fmla="*/ 4 h 1709"/>
                <a:gd name="T14" fmla="*/ 1120 w 1971"/>
                <a:gd name="T15" fmla="*/ 35 h 1709"/>
                <a:gd name="T16" fmla="*/ 960 w 1971"/>
                <a:gd name="T17" fmla="*/ 37 h 1709"/>
                <a:gd name="T18" fmla="*/ 829 w 1971"/>
                <a:gd name="T19" fmla="*/ 105 h 1709"/>
                <a:gd name="T20" fmla="*/ 798 w 1971"/>
                <a:gd name="T21" fmla="*/ 125 h 1709"/>
                <a:gd name="T22" fmla="*/ 705 w 1971"/>
                <a:gd name="T23" fmla="*/ 157 h 1709"/>
                <a:gd name="T24" fmla="*/ 617 w 1971"/>
                <a:gd name="T25" fmla="*/ 192 h 1709"/>
                <a:gd name="T26" fmla="*/ 463 w 1971"/>
                <a:gd name="T27" fmla="*/ 158 h 1709"/>
                <a:gd name="T28" fmla="*/ 379 w 1971"/>
                <a:gd name="T29" fmla="*/ 233 h 1709"/>
                <a:gd name="T30" fmla="*/ 250 w 1971"/>
                <a:gd name="T31" fmla="*/ 328 h 1709"/>
                <a:gd name="T32" fmla="*/ 0 w 1971"/>
                <a:gd name="T33" fmla="*/ 473 h 1709"/>
                <a:gd name="T34" fmla="*/ 160 w 1971"/>
                <a:gd name="T35" fmla="*/ 526 h 1709"/>
                <a:gd name="T36" fmla="*/ 45 w 1971"/>
                <a:gd name="T37" fmla="*/ 572 h 1709"/>
                <a:gd name="T38" fmla="*/ 142 w 1971"/>
                <a:gd name="T39" fmla="*/ 644 h 1709"/>
                <a:gd name="T40" fmla="*/ 269 w 1971"/>
                <a:gd name="T41" fmla="*/ 637 h 1709"/>
                <a:gd name="T42" fmla="*/ 464 w 1971"/>
                <a:gd name="T43" fmla="*/ 699 h 1709"/>
                <a:gd name="T44" fmla="*/ 561 w 1971"/>
                <a:gd name="T45" fmla="*/ 850 h 1709"/>
                <a:gd name="T46" fmla="*/ 576 w 1971"/>
                <a:gd name="T47" fmla="*/ 986 h 1709"/>
                <a:gd name="T48" fmla="*/ 698 w 1971"/>
                <a:gd name="T49" fmla="*/ 1034 h 1709"/>
                <a:gd name="T50" fmla="*/ 685 w 1971"/>
                <a:gd name="T51" fmla="*/ 1088 h 1709"/>
                <a:gd name="T52" fmla="*/ 666 w 1971"/>
                <a:gd name="T53" fmla="*/ 1180 h 1709"/>
                <a:gd name="T54" fmla="*/ 645 w 1971"/>
                <a:gd name="T55" fmla="*/ 1294 h 1709"/>
                <a:gd name="T56" fmla="*/ 671 w 1971"/>
                <a:gd name="T57" fmla="*/ 1445 h 1709"/>
                <a:gd name="T58" fmla="*/ 731 w 1971"/>
                <a:gd name="T59" fmla="*/ 1535 h 1709"/>
                <a:gd name="T60" fmla="*/ 818 w 1971"/>
                <a:gd name="T61" fmla="*/ 1652 h 1709"/>
                <a:gd name="T62" fmla="*/ 944 w 1971"/>
                <a:gd name="T63" fmla="*/ 1707 h 1709"/>
                <a:gd name="T64" fmla="*/ 981 w 1971"/>
                <a:gd name="T65" fmla="*/ 1561 h 1709"/>
                <a:gd name="T66" fmla="*/ 1035 w 1971"/>
                <a:gd name="T67" fmla="*/ 1488 h 1709"/>
                <a:gd name="T68" fmla="*/ 1042 w 1971"/>
                <a:gd name="T69" fmla="*/ 1417 h 1709"/>
                <a:gd name="T70" fmla="*/ 1095 w 1971"/>
                <a:gd name="T71" fmla="*/ 1370 h 1709"/>
                <a:gd name="T72" fmla="*/ 1145 w 1971"/>
                <a:gd name="T73" fmla="*/ 1357 h 1709"/>
                <a:gd name="T74" fmla="*/ 1316 w 1971"/>
                <a:gd name="T75" fmla="*/ 1225 h 1709"/>
                <a:gd name="T76" fmla="*/ 1425 w 1971"/>
                <a:gd name="T77" fmla="*/ 1189 h 1709"/>
                <a:gd name="T78" fmla="*/ 1644 w 1971"/>
                <a:gd name="T79" fmla="*/ 1079 h 1709"/>
                <a:gd name="T80" fmla="*/ 1525 w 1971"/>
                <a:gd name="T81" fmla="*/ 1048 h 1709"/>
                <a:gd name="T82" fmla="*/ 1647 w 1971"/>
                <a:gd name="T83" fmla="*/ 1058 h 1709"/>
                <a:gd name="T84" fmla="*/ 1622 w 1971"/>
                <a:gd name="T85" fmla="*/ 929 h 1709"/>
                <a:gd name="T86" fmla="*/ 1562 w 1971"/>
                <a:gd name="T87" fmla="*/ 865 h 1709"/>
                <a:gd name="T88" fmla="*/ 1699 w 1971"/>
                <a:gd name="T89" fmla="*/ 843 h 1709"/>
                <a:gd name="T90" fmla="*/ 1737 w 1971"/>
                <a:gd name="T91" fmla="*/ 763 h 1709"/>
                <a:gd name="T92" fmla="*/ 1719 w 1971"/>
                <a:gd name="T93" fmla="*/ 642 h 1709"/>
                <a:gd name="T94" fmla="*/ 1682 w 1971"/>
                <a:gd name="T95" fmla="*/ 590 h 1709"/>
                <a:gd name="T96" fmla="*/ 1697 w 1971"/>
                <a:gd name="T97" fmla="*/ 537 h 1709"/>
                <a:gd name="T98" fmla="*/ 1650 w 1971"/>
                <a:gd name="T99" fmla="*/ 511 h 1709"/>
                <a:gd name="T100" fmla="*/ 1780 w 1971"/>
                <a:gd name="T101" fmla="*/ 354 h 1709"/>
                <a:gd name="T102" fmla="*/ 1749 w 1971"/>
                <a:gd name="T103" fmla="*/ 313 h 1709"/>
                <a:gd name="T104" fmla="*/ 1786 w 1971"/>
                <a:gd name="T105" fmla="*/ 271 h 1709"/>
                <a:gd name="T106" fmla="*/ 1971 w 1971"/>
                <a:gd name="T107" fmla="*/ 195 h 1709"/>
                <a:gd name="T108" fmla="*/ 649 w 1971"/>
                <a:gd name="T109" fmla="*/ 1092 h 1709"/>
                <a:gd name="T110" fmla="*/ 617 w 1971"/>
                <a:gd name="T111" fmla="*/ 1135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1" h="1709">
                  <a:moveTo>
                    <a:pt x="1860" y="158"/>
                  </a:moveTo>
                  <a:cubicBezTo>
                    <a:pt x="1825" y="158"/>
                    <a:pt x="1797" y="165"/>
                    <a:pt x="1795" y="194"/>
                  </a:cubicBezTo>
                  <a:cubicBezTo>
                    <a:pt x="1793" y="222"/>
                    <a:pt x="1748" y="188"/>
                    <a:pt x="1729" y="198"/>
                  </a:cubicBezTo>
                  <a:cubicBezTo>
                    <a:pt x="1710" y="208"/>
                    <a:pt x="1719" y="175"/>
                    <a:pt x="1700" y="186"/>
                  </a:cubicBezTo>
                  <a:cubicBezTo>
                    <a:pt x="1681" y="197"/>
                    <a:pt x="1660" y="223"/>
                    <a:pt x="1638" y="234"/>
                  </a:cubicBezTo>
                  <a:cubicBezTo>
                    <a:pt x="1615" y="245"/>
                    <a:pt x="1598" y="273"/>
                    <a:pt x="1583" y="275"/>
                  </a:cubicBezTo>
                  <a:cubicBezTo>
                    <a:pt x="1569" y="277"/>
                    <a:pt x="1614" y="224"/>
                    <a:pt x="1637" y="198"/>
                  </a:cubicBezTo>
                  <a:cubicBezTo>
                    <a:pt x="1660" y="171"/>
                    <a:pt x="1647" y="141"/>
                    <a:pt x="1617" y="144"/>
                  </a:cubicBezTo>
                  <a:cubicBezTo>
                    <a:pt x="1586" y="147"/>
                    <a:pt x="1593" y="169"/>
                    <a:pt x="1576" y="174"/>
                  </a:cubicBezTo>
                  <a:cubicBezTo>
                    <a:pt x="1559" y="178"/>
                    <a:pt x="1477" y="226"/>
                    <a:pt x="1473" y="211"/>
                  </a:cubicBezTo>
                  <a:cubicBezTo>
                    <a:pt x="1469" y="197"/>
                    <a:pt x="1541" y="173"/>
                    <a:pt x="1540" y="163"/>
                  </a:cubicBezTo>
                  <a:cubicBezTo>
                    <a:pt x="1539" y="153"/>
                    <a:pt x="1449" y="152"/>
                    <a:pt x="1409" y="158"/>
                  </a:cubicBezTo>
                  <a:cubicBezTo>
                    <a:pt x="1369" y="165"/>
                    <a:pt x="1299" y="191"/>
                    <a:pt x="1298" y="178"/>
                  </a:cubicBezTo>
                  <a:cubicBezTo>
                    <a:pt x="1297" y="165"/>
                    <a:pt x="1380" y="146"/>
                    <a:pt x="1422" y="141"/>
                  </a:cubicBezTo>
                  <a:cubicBezTo>
                    <a:pt x="1464" y="135"/>
                    <a:pt x="1541" y="144"/>
                    <a:pt x="1573" y="128"/>
                  </a:cubicBezTo>
                  <a:cubicBezTo>
                    <a:pt x="1605" y="113"/>
                    <a:pt x="1654" y="112"/>
                    <a:pt x="1662" y="100"/>
                  </a:cubicBezTo>
                  <a:cubicBezTo>
                    <a:pt x="1671" y="88"/>
                    <a:pt x="1625" y="71"/>
                    <a:pt x="1602" y="72"/>
                  </a:cubicBezTo>
                  <a:cubicBezTo>
                    <a:pt x="1580" y="73"/>
                    <a:pt x="1557" y="70"/>
                    <a:pt x="1559" y="57"/>
                  </a:cubicBezTo>
                  <a:cubicBezTo>
                    <a:pt x="1561" y="43"/>
                    <a:pt x="1523" y="40"/>
                    <a:pt x="1520" y="30"/>
                  </a:cubicBezTo>
                  <a:cubicBezTo>
                    <a:pt x="1516" y="20"/>
                    <a:pt x="1445" y="28"/>
                    <a:pt x="1429" y="17"/>
                  </a:cubicBezTo>
                  <a:cubicBezTo>
                    <a:pt x="1414" y="6"/>
                    <a:pt x="1369" y="0"/>
                    <a:pt x="1331" y="4"/>
                  </a:cubicBezTo>
                  <a:cubicBezTo>
                    <a:pt x="1293" y="7"/>
                    <a:pt x="1215" y="6"/>
                    <a:pt x="1197" y="8"/>
                  </a:cubicBezTo>
                  <a:cubicBezTo>
                    <a:pt x="1179" y="10"/>
                    <a:pt x="1168" y="18"/>
                    <a:pt x="1151" y="17"/>
                  </a:cubicBezTo>
                  <a:cubicBezTo>
                    <a:pt x="1135" y="16"/>
                    <a:pt x="1111" y="22"/>
                    <a:pt x="1120" y="35"/>
                  </a:cubicBezTo>
                  <a:cubicBezTo>
                    <a:pt x="1137" y="57"/>
                    <a:pt x="1094" y="66"/>
                    <a:pt x="1097" y="49"/>
                  </a:cubicBezTo>
                  <a:cubicBezTo>
                    <a:pt x="1100" y="32"/>
                    <a:pt x="1060" y="25"/>
                    <a:pt x="1048" y="37"/>
                  </a:cubicBezTo>
                  <a:cubicBezTo>
                    <a:pt x="1034" y="51"/>
                    <a:pt x="970" y="22"/>
                    <a:pt x="960" y="37"/>
                  </a:cubicBezTo>
                  <a:cubicBezTo>
                    <a:pt x="951" y="51"/>
                    <a:pt x="876" y="47"/>
                    <a:pt x="854" y="51"/>
                  </a:cubicBezTo>
                  <a:cubicBezTo>
                    <a:pt x="832" y="56"/>
                    <a:pt x="888" y="74"/>
                    <a:pt x="886" y="85"/>
                  </a:cubicBezTo>
                  <a:cubicBezTo>
                    <a:pt x="884" y="96"/>
                    <a:pt x="815" y="85"/>
                    <a:pt x="829" y="105"/>
                  </a:cubicBezTo>
                  <a:cubicBezTo>
                    <a:pt x="843" y="125"/>
                    <a:pt x="889" y="139"/>
                    <a:pt x="911" y="165"/>
                  </a:cubicBezTo>
                  <a:cubicBezTo>
                    <a:pt x="933" y="190"/>
                    <a:pt x="894" y="175"/>
                    <a:pt x="869" y="156"/>
                  </a:cubicBezTo>
                  <a:cubicBezTo>
                    <a:pt x="844" y="137"/>
                    <a:pt x="813" y="144"/>
                    <a:pt x="798" y="125"/>
                  </a:cubicBezTo>
                  <a:cubicBezTo>
                    <a:pt x="782" y="106"/>
                    <a:pt x="725" y="92"/>
                    <a:pt x="711" y="103"/>
                  </a:cubicBezTo>
                  <a:cubicBezTo>
                    <a:pt x="694" y="116"/>
                    <a:pt x="750" y="141"/>
                    <a:pt x="750" y="155"/>
                  </a:cubicBezTo>
                  <a:cubicBezTo>
                    <a:pt x="750" y="169"/>
                    <a:pt x="712" y="152"/>
                    <a:pt x="705" y="157"/>
                  </a:cubicBezTo>
                  <a:cubicBezTo>
                    <a:pt x="699" y="163"/>
                    <a:pt x="665" y="120"/>
                    <a:pt x="646" y="120"/>
                  </a:cubicBezTo>
                  <a:cubicBezTo>
                    <a:pt x="627" y="120"/>
                    <a:pt x="643" y="139"/>
                    <a:pt x="643" y="167"/>
                  </a:cubicBezTo>
                  <a:cubicBezTo>
                    <a:pt x="643" y="195"/>
                    <a:pt x="606" y="211"/>
                    <a:pt x="617" y="192"/>
                  </a:cubicBezTo>
                  <a:cubicBezTo>
                    <a:pt x="627" y="174"/>
                    <a:pt x="620" y="125"/>
                    <a:pt x="600" y="116"/>
                  </a:cubicBezTo>
                  <a:cubicBezTo>
                    <a:pt x="580" y="107"/>
                    <a:pt x="528" y="135"/>
                    <a:pt x="502" y="134"/>
                  </a:cubicBezTo>
                  <a:cubicBezTo>
                    <a:pt x="475" y="133"/>
                    <a:pt x="440" y="143"/>
                    <a:pt x="463" y="158"/>
                  </a:cubicBezTo>
                  <a:cubicBezTo>
                    <a:pt x="485" y="174"/>
                    <a:pt x="462" y="183"/>
                    <a:pt x="442" y="166"/>
                  </a:cubicBezTo>
                  <a:cubicBezTo>
                    <a:pt x="422" y="149"/>
                    <a:pt x="356" y="166"/>
                    <a:pt x="369" y="177"/>
                  </a:cubicBezTo>
                  <a:cubicBezTo>
                    <a:pt x="383" y="188"/>
                    <a:pt x="387" y="220"/>
                    <a:pt x="379" y="233"/>
                  </a:cubicBezTo>
                  <a:cubicBezTo>
                    <a:pt x="370" y="247"/>
                    <a:pt x="343" y="220"/>
                    <a:pt x="317" y="222"/>
                  </a:cubicBezTo>
                  <a:cubicBezTo>
                    <a:pt x="291" y="224"/>
                    <a:pt x="164" y="295"/>
                    <a:pt x="171" y="314"/>
                  </a:cubicBezTo>
                  <a:cubicBezTo>
                    <a:pt x="179" y="333"/>
                    <a:pt x="233" y="317"/>
                    <a:pt x="250" y="328"/>
                  </a:cubicBezTo>
                  <a:cubicBezTo>
                    <a:pt x="268" y="339"/>
                    <a:pt x="245" y="380"/>
                    <a:pt x="224" y="397"/>
                  </a:cubicBezTo>
                  <a:cubicBezTo>
                    <a:pt x="203" y="413"/>
                    <a:pt x="125" y="398"/>
                    <a:pt x="123" y="418"/>
                  </a:cubicBezTo>
                  <a:cubicBezTo>
                    <a:pt x="121" y="437"/>
                    <a:pt x="0" y="441"/>
                    <a:pt x="0" y="473"/>
                  </a:cubicBezTo>
                  <a:cubicBezTo>
                    <a:pt x="0" y="485"/>
                    <a:pt x="6" y="497"/>
                    <a:pt x="19" y="500"/>
                  </a:cubicBezTo>
                  <a:cubicBezTo>
                    <a:pt x="36" y="505"/>
                    <a:pt x="57" y="498"/>
                    <a:pt x="73" y="518"/>
                  </a:cubicBezTo>
                  <a:cubicBezTo>
                    <a:pt x="88" y="538"/>
                    <a:pt x="131" y="539"/>
                    <a:pt x="160" y="526"/>
                  </a:cubicBezTo>
                  <a:cubicBezTo>
                    <a:pt x="190" y="513"/>
                    <a:pt x="211" y="528"/>
                    <a:pt x="210" y="548"/>
                  </a:cubicBezTo>
                  <a:cubicBezTo>
                    <a:pt x="210" y="568"/>
                    <a:pt x="144" y="540"/>
                    <a:pt x="124" y="555"/>
                  </a:cubicBezTo>
                  <a:cubicBezTo>
                    <a:pt x="104" y="569"/>
                    <a:pt x="42" y="557"/>
                    <a:pt x="45" y="572"/>
                  </a:cubicBezTo>
                  <a:cubicBezTo>
                    <a:pt x="48" y="588"/>
                    <a:pt x="78" y="584"/>
                    <a:pt x="103" y="590"/>
                  </a:cubicBezTo>
                  <a:cubicBezTo>
                    <a:pt x="128" y="595"/>
                    <a:pt x="105" y="607"/>
                    <a:pt x="104" y="620"/>
                  </a:cubicBezTo>
                  <a:cubicBezTo>
                    <a:pt x="103" y="632"/>
                    <a:pt x="117" y="630"/>
                    <a:pt x="142" y="644"/>
                  </a:cubicBezTo>
                  <a:cubicBezTo>
                    <a:pt x="167" y="658"/>
                    <a:pt x="208" y="667"/>
                    <a:pt x="194" y="651"/>
                  </a:cubicBezTo>
                  <a:cubicBezTo>
                    <a:pt x="181" y="634"/>
                    <a:pt x="220" y="636"/>
                    <a:pt x="227" y="646"/>
                  </a:cubicBezTo>
                  <a:cubicBezTo>
                    <a:pt x="233" y="656"/>
                    <a:pt x="251" y="632"/>
                    <a:pt x="269" y="637"/>
                  </a:cubicBezTo>
                  <a:cubicBezTo>
                    <a:pt x="288" y="643"/>
                    <a:pt x="294" y="617"/>
                    <a:pt x="308" y="628"/>
                  </a:cubicBezTo>
                  <a:cubicBezTo>
                    <a:pt x="323" y="640"/>
                    <a:pt x="389" y="646"/>
                    <a:pt x="412" y="660"/>
                  </a:cubicBezTo>
                  <a:cubicBezTo>
                    <a:pt x="435" y="675"/>
                    <a:pt x="466" y="678"/>
                    <a:pt x="464" y="699"/>
                  </a:cubicBezTo>
                  <a:cubicBezTo>
                    <a:pt x="461" y="720"/>
                    <a:pt x="483" y="736"/>
                    <a:pt x="508" y="749"/>
                  </a:cubicBezTo>
                  <a:cubicBezTo>
                    <a:pt x="534" y="762"/>
                    <a:pt x="539" y="791"/>
                    <a:pt x="538" y="809"/>
                  </a:cubicBezTo>
                  <a:cubicBezTo>
                    <a:pt x="537" y="828"/>
                    <a:pt x="565" y="841"/>
                    <a:pt x="561" y="850"/>
                  </a:cubicBezTo>
                  <a:cubicBezTo>
                    <a:pt x="556" y="859"/>
                    <a:pt x="560" y="871"/>
                    <a:pt x="577" y="889"/>
                  </a:cubicBezTo>
                  <a:cubicBezTo>
                    <a:pt x="594" y="907"/>
                    <a:pt x="550" y="920"/>
                    <a:pt x="561" y="935"/>
                  </a:cubicBezTo>
                  <a:cubicBezTo>
                    <a:pt x="571" y="951"/>
                    <a:pt x="545" y="981"/>
                    <a:pt x="576" y="986"/>
                  </a:cubicBezTo>
                  <a:cubicBezTo>
                    <a:pt x="606" y="992"/>
                    <a:pt x="602" y="962"/>
                    <a:pt x="624" y="962"/>
                  </a:cubicBezTo>
                  <a:cubicBezTo>
                    <a:pt x="647" y="962"/>
                    <a:pt x="623" y="985"/>
                    <a:pt x="636" y="999"/>
                  </a:cubicBezTo>
                  <a:cubicBezTo>
                    <a:pt x="648" y="1014"/>
                    <a:pt x="674" y="1010"/>
                    <a:pt x="698" y="1034"/>
                  </a:cubicBezTo>
                  <a:cubicBezTo>
                    <a:pt x="721" y="1057"/>
                    <a:pt x="706" y="1068"/>
                    <a:pt x="684" y="1049"/>
                  </a:cubicBezTo>
                  <a:cubicBezTo>
                    <a:pt x="662" y="1030"/>
                    <a:pt x="599" y="1035"/>
                    <a:pt x="599" y="1041"/>
                  </a:cubicBezTo>
                  <a:cubicBezTo>
                    <a:pt x="599" y="1048"/>
                    <a:pt x="669" y="1094"/>
                    <a:pt x="685" y="1088"/>
                  </a:cubicBezTo>
                  <a:cubicBezTo>
                    <a:pt x="701" y="1081"/>
                    <a:pt x="723" y="1115"/>
                    <a:pt x="714" y="1126"/>
                  </a:cubicBezTo>
                  <a:cubicBezTo>
                    <a:pt x="704" y="1137"/>
                    <a:pt x="709" y="1165"/>
                    <a:pt x="707" y="1178"/>
                  </a:cubicBezTo>
                  <a:cubicBezTo>
                    <a:pt x="705" y="1191"/>
                    <a:pt x="681" y="1178"/>
                    <a:pt x="666" y="1180"/>
                  </a:cubicBezTo>
                  <a:cubicBezTo>
                    <a:pt x="651" y="1183"/>
                    <a:pt x="641" y="1188"/>
                    <a:pt x="641" y="1207"/>
                  </a:cubicBezTo>
                  <a:cubicBezTo>
                    <a:pt x="641" y="1226"/>
                    <a:pt x="617" y="1239"/>
                    <a:pt x="614" y="1262"/>
                  </a:cubicBezTo>
                  <a:cubicBezTo>
                    <a:pt x="611" y="1285"/>
                    <a:pt x="633" y="1284"/>
                    <a:pt x="645" y="1294"/>
                  </a:cubicBezTo>
                  <a:cubicBezTo>
                    <a:pt x="658" y="1304"/>
                    <a:pt x="622" y="1311"/>
                    <a:pt x="621" y="1327"/>
                  </a:cubicBezTo>
                  <a:cubicBezTo>
                    <a:pt x="619" y="1344"/>
                    <a:pt x="653" y="1374"/>
                    <a:pt x="665" y="1381"/>
                  </a:cubicBezTo>
                  <a:cubicBezTo>
                    <a:pt x="678" y="1389"/>
                    <a:pt x="666" y="1427"/>
                    <a:pt x="671" y="1445"/>
                  </a:cubicBezTo>
                  <a:cubicBezTo>
                    <a:pt x="676" y="1464"/>
                    <a:pt x="692" y="1441"/>
                    <a:pt x="690" y="1465"/>
                  </a:cubicBezTo>
                  <a:cubicBezTo>
                    <a:pt x="688" y="1489"/>
                    <a:pt x="705" y="1488"/>
                    <a:pt x="706" y="1503"/>
                  </a:cubicBezTo>
                  <a:cubicBezTo>
                    <a:pt x="707" y="1517"/>
                    <a:pt x="737" y="1515"/>
                    <a:pt x="731" y="1535"/>
                  </a:cubicBezTo>
                  <a:cubicBezTo>
                    <a:pt x="725" y="1555"/>
                    <a:pt x="739" y="1569"/>
                    <a:pt x="746" y="1580"/>
                  </a:cubicBezTo>
                  <a:cubicBezTo>
                    <a:pt x="753" y="1591"/>
                    <a:pt x="778" y="1610"/>
                    <a:pt x="782" y="1624"/>
                  </a:cubicBezTo>
                  <a:cubicBezTo>
                    <a:pt x="787" y="1638"/>
                    <a:pt x="801" y="1657"/>
                    <a:pt x="818" y="1652"/>
                  </a:cubicBezTo>
                  <a:cubicBezTo>
                    <a:pt x="836" y="1646"/>
                    <a:pt x="837" y="1665"/>
                    <a:pt x="850" y="1663"/>
                  </a:cubicBezTo>
                  <a:cubicBezTo>
                    <a:pt x="863" y="1661"/>
                    <a:pt x="884" y="1669"/>
                    <a:pt x="888" y="1682"/>
                  </a:cubicBezTo>
                  <a:cubicBezTo>
                    <a:pt x="892" y="1694"/>
                    <a:pt x="933" y="1705"/>
                    <a:pt x="944" y="1707"/>
                  </a:cubicBezTo>
                  <a:cubicBezTo>
                    <a:pt x="955" y="1709"/>
                    <a:pt x="957" y="1685"/>
                    <a:pt x="968" y="1678"/>
                  </a:cubicBezTo>
                  <a:cubicBezTo>
                    <a:pt x="978" y="1672"/>
                    <a:pt x="975" y="1623"/>
                    <a:pt x="984" y="1620"/>
                  </a:cubicBezTo>
                  <a:cubicBezTo>
                    <a:pt x="994" y="1616"/>
                    <a:pt x="991" y="1566"/>
                    <a:pt x="981" y="1561"/>
                  </a:cubicBezTo>
                  <a:cubicBezTo>
                    <a:pt x="972" y="1557"/>
                    <a:pt x="975" y="1539"/>
                    <a:pt x="997" y="1542"/>
                  </a:cubicBezTo>
                  <a:cubicBezTo>
                    <a:pt x="1019" y="1546"/>
                    <a:pt x="1012" y="1520"/>
                    <a:pt x="1022" y="1517"/>
                  </a:cubicBezTo>
                  <a:cubicBezTo>
                    <a:pt x="1033" y="1514"/>
                    <a:pt x="1028" y="1491"/>
                    <a:pt x="1035" y="1488"/>
                  </a:cubicBezTo>
                  <a:cubicBezTo>
                    <a:pt x="1043" y="1486"/>
                    <a:pt x="1042" y="1471"/>
                    <a:pt x="1036" y="1462"/>
                  </a:cubicBezTo>
                  <a:cubicBezTo>
                    <a:pt x="1031" y="1453"/>
                    <a:pt x="1037" y="1446"/>
                    <a:pt x="1049" y="1444"/>
                  </a:cubicBezTo>
                  <a:cubicBezTo>
                    <a:pt x="1060" y="1442"/>
                    <a:pt x="1057" y="1423"/>
                    <a:pt x="1042" y="1417"/>
                  </a:cubicBezTo>
                  <a:cubicBezTo>
                    <a:pt x="1027" y="1410"/>
                    <a:pt x="1032" y="1390"/>
                    <a:pt x="1047" y="1402"/>
                  </a:cubicBezTo>
                  <a:cubicBezTo>
                    <a:pt x="1062" y="1414"/>
                    <a:pt x="1073" y="1406"/>
                    <a:pt x="1065" y="1392"/>
                  </a:cubicBezTo>
                  <a:cubicBezTo>
                    <a:pt x="1056" y="1379"/>
                    <a:pt x="1075" y="1372"/>
                    <a:pt x="1095" y="1370"/>
                  </a:cubicBezTo>
                  <a:cubicBezTo>
                    <a:pt x="1115" y="1368"/>
                    <a:pt x="1126" y="1356"/>
                    <a:pt x="1122" y="1338"/>
                  </a:cubicBezTo>
                  <a:cubicBezTo>
                    <a:pt x="1118" y="1321"/>
                    <a:pt x="1145" y="1322"/>
                    <a:pt x="1138" y="1337"/>
                  </a:cubicBezTo>
                  <a:cubicBezTo>
                    <a:pt x="1131" y="1353"/>
                    <a:pt x="1135" y="1368"/>
                    <a:pt x="1145" y="1357"/>
                  </a:cubicBezTo>
                  <a:cubicBezTo>
                    <a:pt x="1154" y="1346"/>
                    <a:pt x="1172" y="1354"/>
                    <a:pt x="1205" y="1343"/>
                  </a:cubicBezTo>
                  <a:cubicBezTo>
                    <a:pt x="1237" y="1332"/>
                    <a:pt x="1268" y="1301"/>
                    <a:pt x="1276" y="1271"/>
                  </a:cubicBezTo>
                  <a:cubicBezTo>
                    <a:pt x="1284" y="1241"/>
                    <a:pt x="1321" y="1244"/>
                    <a:pt x="1316" y="1225"/>
                  </a:cubicBezTo>
                  <a:cubicBezTo>
                    <a:pt x="1311" y="1205"/>
                    <a:pt x="1323" y="1197"/>
                    <a:pt x="1346" y="1210"/>
                  </a:cubicBezTo>
                  <a:cubicBezTo>
                    <a:pt x="1370" y="1223"/>
                    <a:pt x="1351" y="1201"/>
                    <a:pt x="1378" y="1201"/>
                  </a:cubicBezTo>
                  <a:cubicBezTo>
                    <a:pt x="1405" y="1201"/>
                    <a:pt x="1400" y="1190"/>
                    <a:pt x="1425" y="1189"/>
                  </a:cubicBezTo>
                  <a:cubicBezTo>
                    <a:pt x="1451" y="1188"/>
                    <a:pt x="1518" y="1175"/>
                    <a:pt x="1541" y="1153"/>
                  </a:cubicBezTo>
                  <a:cubicBezTo>
                    <a:pt x="1563" y="1131"/>
                    <a:pt x="1612" y="1112"/>
                    <a:pt x="1632" y="1098"/>
                  </a:cubicBezTo>
                  <a:cubicBezTo>
                    <a:pt x="1652" y="1083"/>
                    <a:pt x="1657" y="1071"/>
                    <a:pt x="1644" y="1079"/>
                  </a:cubicBezTo>
                  <a:cubicBezTo>
                    <a:pt x="1632" y="1087"/>
                    <a:pt x="1606" y="1088"/>
                    <a:pt x="1587" y="1082"/>
                  </a:cubicBezTo>
                  <a:cubicBezTo>
                    <a:pt x="1568" y="1077"/>
                    <a:pt x="1538" y="1058"/>
                    <a:pt x="1516" y="1072"/>
                  </a:cubicBezTo>
                  <a:cubicBezTo>
                    <a:pt x="1494" y="1087"/>
                    <a:pt x="1507" y="1051"/>
                    <a:pt x="1525" y="1048"/>
                  </a:cubicBezTo>
                  <a:cubicBezTo>
                    <a:pt x="1543" y="1045"/>
                    <a:pt x="1536" y="1035"/>
                    <a:pt x="1531" y="1013"/>
                  </a:cubicBezTo>
                  <a:cubicBezTo>
                    <a:pt x="1526" y="991"/>
                    <a:pt x="1562" y="1005"/>
                    <a:pt x="1577" y="1030"/>
                  </a:cubicBezTo>
                  <a:cubicBezTo>
                    <a:pt x="1592" y="1056"/>
                    <a:pt x="1621" y="1067"/>
                    <a:pt x="1647" y="1058"/>
                  </a:cubicBezTo>
                  <a:cubicBezTo>
                    <a:pt x="1673" y="1049"/>
                    <a:pt x="1648" y="1025"/>
                    <a:pt x="1659" y="1008"/>
                  </a:cubicBezTo>
                  <a:cubicBezTo>
                    <a:pt x="1669" y="992"/>
                    <a:pt x="1580" y="940"/>
                    <a:pt x="1575" y="922"/>
                  </a:cubicBezTo>
                  <a:cubicBezTo>
                    <a:pt x="1570" y="904"/>
                    <a:pt x="1598" y="917"/>
                    <a:pt x="1622" y="929"/>
                  </a:cubicBezTo>
                  <a:cubicBezTo>
                    <a:pt x="1647" y="941"/>
                    <a:pt x="1653" y="906"/>
                    <a:pt x="1653" y="890"/>
                  </a:cubicBezTo>
                  <a:cubicBezTo>
                    <a:pt x="1653" y="875"/>
                    <a:pt x="1600" y="874"/>
                    <a:pt x="1576" y="889"/>
                  </a:cubicBezTo>
                  <a:cubicBezTo>
                    <a:pt x="1552" y="904"/>
                    <a:pt x="1529" y="869"/>
                    <a:pt x="1562" y="865"/>
                  </a:cubicBezTo>
                  <a:cubicBezTo>
                    <a:pt x="1594" y="860"/>
                    <a:pt x="1564" y="845"/>
                    <a:pt x="1574" y="834"/>
                  </a:cubicBezTo>
                  <a:cubicBezTo>
                    <a:pt x="1583" y="823"/>
                    <a:pt x="1624" y="866"/>
                    <a:pt x="1645" y="858"/>
                  </a:cubicBezTo>
                  <a:cubicBezTo>
                    <a:pt x="1666" y="850"/>
                    <a:pt x="1681" y="859"/>
                    <a:pt x="1699" y="843"/>
                  </a:cubicBezTo>
                  <a:cubicBezTo>
                    <a:pt x="1718" y="826"/>
                    <a:pt x="1667" y="811"/>
                    <a:pt x="1657" y="796"/>
                  </a:cubicBezTo>
                  <a:cubicBezTo>
                    <a:pt x="1646" y="782"/>
                    <a:pt x="1709" y="787"/>
                    <a:pt x="1728" y="789"/>
                  </a:cubicBezTo>
                  <a:cubicBezTo>
                    <a:pt x="1747" y="790"/>
                    <a:pt x="1752" y="757"/>
                    <a:pt x="1737" y="763"/>
                  </a:cubicBezTo>
                  <a:cubicBezTo>
                    <a:pt x="1721" y="770"/>
                    <a:pt x="1667" y="741"/>
                    <a:pt x="1679" y="721"/>
                  </a:cubicBezTo>
                  <a:cubicBezTo>
                    <a:pt x="1690" y="701"/>
                    <a:pt x="1711" y="724"/>
                    <a:pt x="1735" y="710"/>
                  </a:cubicBezTo>
                  <a:cubicBezTo>
                    <a:pt x="1758" y="696"/>
                    <a:pt x="1737" y="642"/>
                    <a:pt x="1719" y="642"/>
                  </a:cubicBezTo>
                  <a:cubicBezTo>
                    <a:pt x="1702" y="642"/>
                    <a:pt x="1662" y="635"/>
                    <a:pt x="1662" y="625"/>
                  </a:cubicBezTo>
                  <a:cubicBezTo>
                    <a:pt x="1662" y="615"/>
                    <a:pt x="1629" y="606"/>
                    <a:pt x="1639" y="596"/>
                  </a:cubicBezTo>
                  <a:cubicBezTo>
                    <a:pt x="1648" y="587"/>
                    <a:pt x="1660" y="609"/>
                    <a:pt x="1682" y="590"/>
                  </a:cubicBezTo>
                  <a:cubicBezTo>
                    <a:pt x="1704" y="571"/>
                    <a:pt x="1750" y="594"/>
                    <a:pt x="1770" y="590"/>
                  </a:cubicBezTo>
                  <a:cubicBezTo>
                    <a:pt x="1790" y="585"/>
                    <a:pt x="1761" y="542"/>
                    <a:pt x="1750" y="550"/>
                  </a:cubicBezTo>
                  <a:cubicBezTo>
                    <a:pt x="1738" y="558"/>
                    <a:pt x="1699" y="560"/>
                    <a:pt x="1697" y="537"/>
                  </a:cubicBezTo>
                  <a:cubicBezTo>
                    <a:pt x="1694" y="514"/>
                    <a:pt x="1734" y="537"/>
                    <a:pt x="1740" y="526"/>
                  </a:cubicBezTo>
                  <a:cubicBezTo>
                    <a:pt x="1747" y="515"/>
                    <a:pt x="1685" y="486"/>
                    <a:pt x="1676" y="509"/>
                  </a:cubicBezTo>
                  <a:cubicBezTo>
                    <a:pt x="1666" y="532"/>
                    <a:pt x="1632" y="525"/>
                    <a:pt x="1650" y="511"/>
                  </a:cubicBezTo>
                  <a:cubicBezTo>
                    <a:pt x="1668" y="498"/>
                    <a:pt x="1672" y="461"/>
                    <a:pt x="1670" y="442"/>
                  </a:cubicBezTo>
                  <a:cubicBezTo>
                    <a:pt x="1668" y="423"/>
                    <a:pt x="1735" y="422"/>
                    <a:pt x="1727" y="391"/>
                  </a:cubicBezTo>
                  <a:cubicBezTo>
                    <a:pt x="1719" y="360"/>
                    <a:pt x="1758" y="354"/>
                    <a:pt x="1780" y="354"/>
                  </a:cubicBezTo>
                  <a:cubicBezTo>
                    <a:pt x="1802" y="354"/>
                    <a:pt x="1779" y="321"/>
                    <a:pt x="1758" y="324"/>
                  </a:cubicBezTo>
                  <a:cubicBezTo>
                    <a:pt x="1738" y="327"/>
                    <a:pt x="1716" y="355"/>
                    <a:pt x="1705" y="344"/>
                  </a:cubicBezTo>
                  <a:cubicBezTo>
                    <a:pt x="1695" y="333"/>
                    <a:pt x="1730" y="313"/>
                    <a:pt x="1749" y="313"/>
                  </a:cubicBezTo>
                  <a:cubicBezTo>
                    <a:pt x="1768" y="313"/>
                    <a:pt x="1814" y="311"/>
                    <a:pt x="1830" y="300"/>
                  </a:cubicBezTo>
                  <a:cubicBezTo>
                    <a:pt x="1846" y="289"/>
                    <a:pt x="1801" y="279"/>
                    <a:pt x="1771" y="283"/>
                  </a:cubicBezTo>
                  <a:cubicBezTo>
                    <a:pt x="1740" y="287"/>
                    <a:pt x="1740" y="272"/>
                    <a:pt x="1786" y="271"/>
                  </a:cubicBezTo>
                  <a:cubicBezTo>
                    <a:pt x="1832" y="270"/>
                    <a:pt x="1824" y="259"/>
                    <a:pt x="1856" y="254"/>
                  </a:cubicBezTo>
                  <a:cubicBezTo>
                    <a:pt x="1889" y="250"/>
                    <a:pt x="1878" y="234"/>
                    <a:pt x="1898" y="233"/>
                  </a:cubicBezTo>
                  <a:cubicBezTo>
                    <a:pt x="1918" y="232"/>
                    <a:pt x="1971" y="207"/>
                    <a:pt x="1971" y="195"/>
                  </a:cubicBezTo>
                  <a:cubicBezTo>
                    <a:pt x="1971" y="183"/>
                    <a:pt x="1895" y="158"/>
                    <a:pt x="1860" y="158"/>
                  </a:cubicBezTo>
                  <a:close/>
                  <a:moveTo>
                    <a:pt x="675" y="1120"/>
                  </a:moveTo>
                  <a:cubicBezTo>
                    <a:pt x="676" y="1102"/>
                    <a:pt x="659" y="1113"/>
                    <a:pt x="649" y="1092"/>
                  </a:cubicBezTo>
                  <a:cubicBezTo>
                    <a:pt x="640" y="1071"/>
                    <a:pt x="591" y="1062"/>
                    <a:pt x="586" y="1079"/>
                  </a:cubicBezTo>
                  <a:cubicBezTo>
                    <a:pt x="584" y="1085"/>
                    <a:pt x="569" y="1095"/>
                    <a:pt x="582" y="1111"/>
                  </a:cubicBezTo>
                  <a:cubicBezTo>
                    <a:pt x="594" y="1126"/>
                    <a:pt x="602" y="1120"/>
                    <a:pt x="617" y="1135"/>
                  </a:cubicBezTo>
                  <a:cubicBezTo>
                    <a:pt x="631" y="1151"/>
                    <a:pt x="674" y="1137"/>
                    <a:pt x="675" y="112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" name="Freeform 97">
              <a:extLst>
                <a:ext uri="{FF2B5EF4-FFF2-40B4-BE49-F238E27FC236}">
                  <a16:creationId xmlns:a16="http://schemas.microsoft.com/office/drawing/2014/main" id="{80804C21-BCE4-459B-9DF8-79BB9257B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938" y="3832226"/>
              <a:ext cx="141288" cy="195263"/>
            </a:xfrm>
            <a:custGeom>
              <a:avLst/>
              <a:gdLst>
                <a:gd name="T0" fmla="*/ 167 w 259"/>
                <a:gd name="T1" fmla="*/ 359 h 359"/>
                <a:gd name="T2" fmla="*/ 187 w 259"/>
                <a:gd name="T3" fmla="*/ 331 h 359"/>
                <a:gd name="T4" fmla="*/ 206 w 259"/>
                <a:gd name="T5" fmla="*/ 284 h 359"/>
                <a:gd name="T6" fmla="*/ 226 w 259"/>
                <a:gd name="T7" fmla="*/ 265 h 359"/>
                <a:gd name="T8" fmla="*/ 244 w 259"/>
                <a:gd name="T9" fmla="*/ 251 h 359"/>
                <a:gd name="T10" fmla="*/ 247 w 259"/>
                <a:gd name="T11" fmla="*/ 247 h 359"/>
                <a:gd name="T12" fmla="*/ 231 w 259"/>
                <a:gd name="T13" fmla="*/ 217 h 359"/>
                <a:gd name="T14" fmla="*/ 229 w 259"/>
                <a:gd name="T15" fmla="*/ 84 h 359"/>
                <a:gd name="T16" fmla="*/ 244 w 259"/>
                <a:gd name="T17" fmla="*/ 57 h 359"/>
                <a:gd name="T18" fmla="*/ 259 w 259"/>
                <a:gd name="T19" fmla="*/ 31 h 359"/>
                <a:gd name="T20" fmla="*/ 243 w 259"/>
                <a:gd name="T21" fmla="*/ 36 h 359"/>
                <a:gd name="T22" fmla="*/ 227 w 259"/>
                <a:gd name="T23" fmla="*/ 29 h 359"/>
                <a:gd name="T24" fmla="*/ 200 w 259"/>
                <a:gd name="T25" fmla="*/ 35 h 359"/>
                <a:gd name="T26" fmla="*/ 178 w 259"/>
                <a:gd name="T27" fmla="*/ 55 h 359"/>
                <a:gd name="T28" fmla="*/ 141 w 259"/>
                <a:gd name="T29" fmla="*/ 48 h 359"/>
                <a:gd name="T30" fmla="*/ 104 w 259"/>
                <a:gd name="T31" fmla="*/ 23 h 359"/>
                <a:gd name="T32" fmla="*/ 71 w 259"/>
                <a:gd name="T33" fmla="*/ 15 h 359"/>
                <a:gd name="T34" fmla="*/ 53 w 259"/>
                <a:gd name="T35" fmla="*/ 5 h 359"/>
                <a:gd name="T36" fmla="*/ 33 w 259"/>
                <a:gd name="T37" fmla="*/ 2 h 359"/>
                <a:gd name="T38" fmla="*/ 8 w 259"/>
                <a:gd name="T39" fmla="*/ 22 h 359"/>
                <a:gd name="T40" fmla="*/ 4 w 259"/>
                <a:gd name="T41" fmla="*/ 28 h 359"/>
                <a:gd name="T42" fmla="*/ 18 w 259"/>
                <a:gd name="T43" fmla="*/ 44 h 359"/>
                <a:gd name="T44" fmla="*/ 22 w 259"/>
                <a:gd name="T45" fmla="*/ 70 h 359"/>
                <a:gd name="T46" fmla="*/ 35 w 259"/>
                <a:gd name="T47" fmla="*/ 84 h 359"/>
                <a:gd name="T48" fmla="*/ 33 w 259"/>
                <a:gd name="T49" fmla="*/ 114 h 359"/>
                <a:gd name="T50" fmla="*/ 12 w 259"/>
                <a:gd name="T51" fmla="*/ 158 h 359"/>
                <a:gd name="T52" fmla="*/ 2 w 259"/>
                <a:gd name="T53" fmla="*/ 181 h 359"/>
                <a:gd name="T54" fmla="*/ 23 w 259"/>
                <a:gd name="T55" fmla="*/ 195 h 359"/>
                <a:gd name="T56" fmla="*/ 1 w 259"/>
                <a:gd name="T57" fmla="*/ 219 h 359"/>
                <a:gd name="T58" fmla="*/ 0 w 259"/>
                <a:gd name="T59" fmla="*/ 223 h 359"/>
                <a:gd name="T60" fmla="*/ 122 w 259"/>
                <a:gd name="T61" fmla="*/ 298 h 359"/>
                <a:gd name="T62" fmla="*/ 120 w 259"/>
                <a:gd name="T63" fmla="*/ 321 h 359"/>
                <a:gd name="T64" fmla="*/ 167 w 259"/>
                <a:gd name="T6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9" h="359">
                  <a:moveTo>
                    <a:pt x="167" y="359"/>
                  </a:moveTo>
                  <a:cubicBezTo>
                    <a:pt x="173" y="349"/>
                    <a:pt x="179" y="340"/>
                    <a:pt x="187" y="331"/>
                  </a:cubicBezTo>
                  <a:cubicBezTo>
                    <a:pt x="195" y="308"/>
                    <a:pt x="203" y="289"/>
                    <a:pt x="206" y="284"/>
                  </a:cubicBezTo>
                  <a:cubicBezTo>
                    <a:pt x="213" y="271"/>
                    <a:pt x="220" y="273"/>
                    <a:pt x="226" y="265"/>
                  </a:cubicBezTo>
                  <a:cubicBezTo>
                    <a:pt x="232" y="256"/>
                    <a:pt x="234" y="269"/>
                    <a:pt x="244" y="251"/>
                  </a:cubicBezTo>
                  <a:cubicBezTo>
                    <a:pt x="245" y="250"/>
                    <a:pt x="246" y="248"/>
                    <a:pt x="247" y="247"/>
                  </a:cubicBezTo>
                  <a:cubicBezTo>
                    <a:pt x="231" y="217"/>
                    <a:pt x="231" y="217"/>
                    <a:pt x="231" y="217"/>
                  </a:cubicBezTo>
                  <a:cubicBezTo>
                    <a:pt x="229" y="84"/>
                    <a:pt x="229" y="84"/>
                    <a:pt x="229" y="84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2" y="33"/>
                    <a:pt x="246" y="35"/>
                    <a:pt x="243" y="36"/>
                  </a:cubicBezTo>
                  <a:cubicBezTo>
                    <a:pt x="237" y="39"/>
                    <a:pt x="230" y="34"/>
                    <a:pt x="227" y="29"/>
                  </a:cubicBezTo>
                  <a:cubicBezTo>
                    <a:pt x="225" y="23"/>
                    <a:pt x="211" y="28"/>
                    <a:pt x="200" y="35"/>
                  </a:cubicBezTo>
                  <a:cubicBezTo>
                    <a:pt x="188" y="43"/>
                    <a:pt x="183" y="58"/>
                    <a:pt x="178" y="55"/>
                  </a:cubicBezTo>
                  <a:cubicBezTo>
                    <a:pt x="174" y="52"/>
                    <a:pt x="148" y="48"/>
                    <a:pt x="141" y="48"/>
                  </a:cubicBezTo>
                  <a:cubicBezTo>
                    <a:pt x="134" y="48"/>
                    <a:pt x="111" y="30"/>
                    <a:pt x="104" y="23"/>
                  </a:cubicBezTo>
                  <a:cubicBezTo>
                    <a:pt x="97" y="15"/>
                    <a:pt x="76" y="19"/>
                    <a:pt x="71" y="15"/>
                  </a:cubicBezTo>
                  <a:cubicBezTo>
                    <a:pt x="66" y="12"/>
                    <a:pt x="56" y="10"/>
                    <a:pt x="53" y="5"/>
                  </a:cubicBezTo>
                  <a:cubicBezTo>
                    <a:pt x="49" y="0"/>
                    <a:pt x="41" y="0"/>
                    <a:pt x="33" y="2"/>
                  </a:cubicBezTo>
                  <a:cubicBezTo>
                    <a:pt x="26" y="4"/>
                    <a:pt x="9" y="15"/>
                    <a:pt x="8" y="22"/>
                  </a:cubicBezTo>
                  <a:cubicBezTo>
                    <a:pt x="7" y="24"/>
                    <a:pt x="6" y="26"/>
                    <a:pt x="4" y="28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99"/>
                    <a:pt x="33" y="114"/>
                  </a:cubicBezTo>
                  <a:cubicBezTo>
                    <a:pt x="31" y="129"/>
                    <a:pt x="20" y="149"/>
                    <a:pt x="12" y="158"/>
                  </a:cubicBezTo>
                  <a:cubicBezTo>
                    <a:pt x="9" y="161"/>
                    <a:pt x="6" y="170"/>
                    <a:pt x="2" y="181"/>
                  </a:cubicBezTo>
                  <a:cubicBezTo>
                    <a:pt x="15" y="185"/>
                    <a:pt x="24" y="191"/>
                    <a:pt x="23" y="195"/>
                  </a:cubicBezTo>
                  <a:cubicBezTo>
                    <a:pt x="22" y="204"/>
                    <a:pt x="1" y="200"/>
                    <a:pt x="1" y="219"/>
                  </a:cubicBezTo>
                  <a:cubicBezTo>
                    <a:pt x="1" y="220"/>
                    <a:pt x="0" y="221"/>
                    <a:pt x="0" y="223"/>
                  </a:cubicBezTo>
                  <a:cubicBezTo>
                    <a:pt x="122" y="298"/>
                    <a:pt x="122" y="298"/>
                    <a:pt x="122" y="298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43" y="340"/>
                    <a:pt x="167" y="35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" name="Freeform 98">
              <a:extLst>
                <a:ext uri="{FF2B5EF4-FFF2-40B4-BE49-F238E27FC236}">
                  <a16:creationId xmlns:a16="http://schemas.microsoft.com/office/drawing/2014/main" id="{33F0B1A6-EBDD-4F1B-B952-E43371C02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3846514"/>
              <a:ext cx="95250" cy="115888"/>
            </a:xfrm>
            <a:custGeom>
              <a:avLst/>
              <a:gdLst>
                <a:gd name="T0" fmla="*/ 163 w 176"/>
                <a:gd name="T1" fmla="*/ 42 h 211"/>
                <a:gd name="T2" fmla="*/ 159 w 176"/>
                <a:gd name="T3" fmla="*/ 16 h 211"/>
                <a:gd name="T4" fmla="*/ 145 w 176"/>
                <a:gd name="T5" fmla="*/ 0 h 211"/>
                <a:gd name="T6" fmla="*/ 134 w 176"/>
                <a:gd name="T7" fmla="*/ 12 h 211"/>
                <a:gd name="T8" fmla="*/ 114 w 176"/>
                <a:gd name="T9" fmla="*/ 14 h 211"/>
                <a:gd name="T10" fmla="*/ 90 w 176"/>
                <a:gd name="T11" fmla="*/ 23 h 211"/>
                <a:gd name="T12" fmla="*/ 70 w 176"/>
                <a:gd name="T13" fmla="*/ 15 h 211"/>
                <a:gd name="T14" fmla="*/ 46 w 176"/>
                <a:gd name="T15" fmla="*/ 23 h 211"/>
                <a:gd name="T16" fmla="*/ 43 w 176"/>
                <a:gd name="T17" fmla="*/ 55 h 211"/>
                <a:gd name="T18" fmla="*/ 54 w 176"/>
                <a:gd name="T19" fmla="*/ 73 h 211"/>
                <a:gd name="T20" fmla="*/ 44 w 176"/>
                <a:gd name="T21" fmla="*/ 92 h 211"/>
                <a:gd name="T22" fmla="*/ 31 w 176"/>
                <a:gd name="T23" fmla="*/ 103 h 211"/>
                <a:gd name="T24" fmla="*/ 19 w 176"/>
                <a:gd name="T25" fmla="*/ 124 h 211"/>
                <a:gd name="T26" fmla="*/ 11 w 176"/>
                <a:gd name="T27" fmla="*/ 150 h 211"/>
                <a:gd name="T28" fmla="*/ 5 w 176"/>
                <a:gd name="T29" fmla="*/ 183 h 211"/>
                <a:gd name="T30" fmla="*/ 0 w 176"/>
                <a:gd name="T31" fmla="*/ 210 h 211"/>
                <a:gd name="T32" fmla="*/ 16 w 176"/>
                <a:gd name="T33" fmla="*/ 207 h 211"/>
                <a:gd name="T34" fmla="*/ 49 w 176"/>
                <a:gd name="T35" fmla="*/ 195 h 211"/>
                <a:gd name="T36" fmla="*/ 76 w 176"/>
                <a:gd name="T37" fmla="*/ 193 h 211"/>
                <a:gd name="T38" fmla="*/ 100 w 176"/>
                <a:gd name="T39" fmla="*/ 152 h 211"/>
                <a:gd name="T40" fmla="*/ 143 w 176"/>
                <a:gd name="T41" fmla="*/ 153 h 211"/>
                <a:gd name="T42" fmla="*/ 153 w 176"/>
                <a:gd name="T43" fmla="*/ 130 h 211"/>
                <a:gd name="T44" fmla="*/ 174 w 176"/>
                <a:gd name="T45" fmla="*/ 86 h 211"/>
                <a:gd name="T46" fmla="*/ 176 w 176"/>
                <a:gd name="T47" fmla="*/ 56 h 211"/>
                <a:gd name="T48" fmla="*/ 163 w 176"/>
                <a:gd name="T49" fmla="*/ 4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6" h="211">
                  <a:moveTo>
                    <a:pt x="163" y="42"/>
                  </a:moveTo>
                  <a:cubicBezTo>
                    <a:pt x="159" y="16"/>
                    <a:pt x="159" y="16"/>
                    <a:pt x="159" y="16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0" y="4"/>
                    <a:pt x="134" y="8"/>
                    <a:pt x="134" y="12"/>
                  </a:cubicBezTo>
                  <a:cubicBezTo>
                    <a:pt x="133" y="18"/>
                    <a:pt x="119" y="17"/>
                    <a:pt x="114" y="14"/>
                  </a:cubicBezTo>
                  <a:cubicBezTo>
                    <a:pt x="108" y="10"/>
                    <a:pt x="93" y="18"/>
                    <a:pt x="90" y="23"/>
                  </a:cubicBezTo>
                  <a:cubicBezTo>
                    <a:pt x="87" y="28"/>
                    <a:pt x="77" y="14"/>
                    <a:pt x="70" y="15"/>
                  </a:cubicBezTo>
                  <a:cubicBezTo>
                    <a:pt x="63" y="15"/>
                    <a:pt x="46" y="23"/>
                    <a:pt x="46" y="23"/>
                  </a:cubicBezTo>
                  <a:cubicBezTo>
                    <a:pt x="46" y="23"/>
                    <a:pt x="43" y="46"/>
                    <a:pt x="43" y="55"/>
                  </a:cubicBezTo>
                  <a:cubicBezTo>
                    <a:pt x="43" y="64"/>
                    <a:pt x="54" y="66"/>
                    <a:pt x="54" y="73"/>
                  </a:cubicBezTo>
                  <a:cubicBezTo>
                    <a:pt x="54" y="81"/>
                    <a:pt x="45" y="87"/>
                    <a:pt x="44" y="92"/>
                  </a:cubicBezTo>
                  <a:cubicBezTo>
                    <a:pt x="44" y="97"/>
                    <a:pt x="38" y="101"/>
                    <a:pt x="31" y="103"/>
                  </a:cubicBezTo>
                  <a:cubicBezTo>
                    <a:pt x="24" y="106"/>
                    <a:pt x="25" y="119"/>
                    <a:pt x="19" y="124"/>
                  </a:cubicBezTo>
                  <a:cubicBezTo>
                    <a:pt x="13" y="129"/>
                    <a:pt x="15" y="141"/>
                    <a:pt x="11" y="150"/>
                  </a:cubicBezTo>
                  <a:cubicBezTo>
                    <a:pt x="7" y="159"/>
                    <a:pt x="5" y="172"/>
                    <a:pt x="5" y="183"/>
                  </a:cubicBezTo>
                  <a:cubicBezTo>
                    <a:pt x="5" y="191"/>
                    <a:pt x="4" y="204"/>
                    <a:pt x="0" y="210"/>
                  </a:cubicBezTo>
                  <a:cubicBezTo>
                    <a:pt x="9" y="211"/>
                    <a:pt x="11" y="209"/>
                    <a:pt x="16" y="207"/>
                  </a:cubicBezTo>
                  <a:cubicBezTo>
                    <a:pt x="23" y="203"/>
                    <a:pt x="49" y="195"/>
                    <a:pt x="49" y="195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82" y="173"/>
                    <a:pt x="90" y="155"/>
                    <a:pt x="100" y="152"/>
                  </a:cubicBezTo>
                  <a:cubicBezTo>
                    <a:pt x="113" y="148"/>
                    <a:pt x="130" y="149"/>
                    <a:pt x="143" y="153"/>
                  </a:cubicBezTo>
                  <a:cubicBezTo>
                    <a:pt x="147" y="142"/>
                    <a:pt x="150" y="133"/>
                    <a:pt x="153" y="130"/>
                  </a:cubicBezTo>
                  <a:cubicBezTo>
                    <a:pt x="161" y="121"/>
                    <a:pt x="172" y="101"/>
                    <a:pt x="174" y="86"/>
                  </a:cubicBezTo>
                  <a:cubicBezTo>
                    <a:pt x="176" y="71"/>
                    <a:pt x="176" y="56"/>
                    <a:pt x="176" y="56"/>
                  </a:cubicBezTo>
                  <a:lnTo>
                    <a:pt x="163" y="42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" name="Freeform 99">
              <a:extLst>
                <a:ext uri="{FF2B5EF4-FFF2-40B4-BE49-F238E27FC236}">
                  <a16:creationId xmlns:a16="http://schemas.microsoft.com/office/drawing/2014/main" id="{B5E63281-FDB8-4594-819C-D2134B280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6" y="2930524"/>
              <a:ext cx="309563" cy="211138"/>
            </a:xfrm>
            <a:custGeom>
              <a:avLst/>
              <a:gdLst>
                <a:gd name="T0" fmla="*/ 554 w 569"/>
                <a:gd name="T1" fmla="*/ 216 h 386"/>
                <a:gd name="T2" fmla="*/ 509 w 569"/>
                <a:gd name="T3" fmla="*/ 193 h 386"/>
                <a:gd name="T4" fmla="*/ 484 w 569"/>
                <a:gd name="T5" fmla="*/ 194 h 386"/>
                <a:gd name="T6" fmla="*/ 453 w 569"/>
                <a:gd name="T7" fmla="*/ 184 h 386"/>
                <a:gd name="T8" fmla="*/ 420 w 569"/>
                <a:gd name="T9" fmla="*/ 213 h 386"/>
                <a:gd name="T10" fmla="*/ 405 w 569"/>
                <a:gd name="T11" fmla="*/ 219 h 386"/>
                <a:gd name="T12" fmla="*/ 379 w 569"/>
                <a:gd name="T13" fmla="*/ 200 h 386"/>
                <a:gd name="T14" fmla="*/ 351 w 569"/>
                <a:gd name="T15" fmla="*/ 191 h 386"/>
                <a:gd name="T16" fmla="*/ 333 w 569"/>
                <a:gd name="T17" fmla="*/ 153 h 386"/>
                <a:gd name="T18" fmla="*/ 325 w 569"/>
                <a:gd name="T19" fmla="*/ 118 h 386"/>
                <a:gd name="T20" fmla="*/ 300 w 569"/>
                <a:gd name="T21" fmla="*/ 96 h 386"/>
                <a:gd name="T22" fmla="*/ 235 w 569"/>
                <a:gd name="T23" fmla="*/ 93 h 386"/>
                <a:gd name="T24" fmla="*/ 193 w 569"/>
                <a:gd name="T25" fmla="*/ 96 h 386"/>
                <a:gd name="T26" fmla="*/ 155 w 569"/>
                <a:gd name="T27" fmla="*/ 48 h 386"/>
                <a:gd name="T28" fmla="*/ 146 w 569"/>
                <a:gd name="T29" fmla="*/ 64 h 386"/>
                <a:gd name="T30" fmla="*/ 107 w 569"/>
                <a:gd name="T31" fmla="*/ 56 h 386"/>
                <a:gd name="T32" fmla="*/ 103 w 569"/>
                <a:gd name="T33" fmla="*/ 3 h 386"/>
                <a:gd name="T34" fmla="*/ 90 w 569"/>
                <a:gd name="T35" fmla="*/ 57 h 386"/>
                <a:gd name="T36" fmla="*/ 85 w 569"/>
                <a:gd name="T37" fmla="*/ 0 h 386"/>
                <a:gd name="T38" fmla="*/ 4 w 569"/>
                <a:gd name="T39" fmla="*/ 25 h 386"/>
                <a:gd name="T40" fmla="*/ 0 w 569"/>
                <a:gd name="T41" fmla="*/ 190 h 386"/>
                <a:gd name="T42" fmla="*/ 0 w 569"/>
                <a:gd name="T43" fmla="*/ 190 h 386"/>
                <a:gd name="T44" fmla="*/ 22 w 569"/>
                <a:gd name="T45" fmla="*/ 196 h 386"/>
                <a:gd name="T46" fmla="*/ 34 w 569"/>
                <a:gd name="T47" fmla="*/ 179 h 386"/>
                <a:gd name="T48" fmla="*/ 56 w 569"/>
                <a:gd name="T49" fmla="*/ 159 h 386"/>
                <a:gd name="T50" fmla="*/ 68 w 569"/>
                <a:gd name="T51" fmla="*/ 145 h 386"/>
                <a:gd name="T52" fmla="*/ 81 w 569"/>
                <a:gd name="T53" fmla="*/ 137 h 386"/>
                <a:gd name="T54" fmla="*/ 104 w 569"/>
                <a:gd name="T55" fmla="*/ 143 h 386"/>
                <a:gd name="T56" fmla="*/ 129 w 569"/>
                <a:gd name="T57" fmla="*/ 153 h 386"/>
                <a:gd name="T58" fmla="*/ 140 w 569"/>
                <a:gd name="T59" fmla="*/ 193 h 386"/>
                <a:gd name="T60" fmla="*/ 188 w 569"/>
                <a:gd name="T61" fmla="*/ 200 h 386"/>
                <a:gd name="T62" fmla="*/ 201 w 569"/>
                <a:gd name="T63" fmla="*/ 224 h 386"/>
                <a:gd name="T64" fmla="*/ 215 w 569"/>
                <a:gd name="T65" fmla="*/ 255 h 386"/>
                <a:gd name="T66" fmla="*/ 248 w 569"/>
                <a:gd name="T67" fmla="*/ 283 h 386"/>
                <a:gd name="T68" fmla="*/ 285 w 569"/>
                <a:gd name="T69" fmla="*/ 308 h 386"/>
                <a:gd name="T70" fmla="*/ 318 w 569"/>
                <a:gd name="T71" fmla="*/ 333 h 386"/>
                <a:gd name="T72" fmla="*/ 347 w 569"/>
                <a:gd name="T73" fmla="*/ 344 h 386"/>
                <a:gd name="T74" fmla="*/ 349 w 569"/>
                <a:gd name="T75" fmla="*/ 369 h 386"/>
                <a:gd name="T76" fmla="*/ 352 w 569"/>
                <a:gd name="T77" fmla="*/ 368 h 386"/>
                <a:gd name="T78" fmla="*/ 379 w 569"/>
                <a:gd name="T79" fmla="*/ 379 h 386"/>
                <a:gd name="T80" fmla="*/ 391 w 569"/>
                <a:gd name="T81" fmla="*/ 386 h 386"/>
                <a:gd name="T82" fmla="*/ 405 w 569"/>
                <a:gd name="T83" fmla="*/ 347 h 386"/>
                <a:gd name="T84" fmla="*/ 401 w 569"/>
                <a:gd name="T85" fmla="*/ 313 h 386"/>
                <a:gd name="T86" fmla="*/ 381 w 569"/>
                <a:gd name="T87" fmla="*/ 285 h 386"/>
                <a:gd name="T88" fmla="*/ 411 w 569"/>
                <a:gd name="T89" fmla="*/ 272 h 386"/>
                <a:gd name="T90" fmla="*/ 422 w 569"/>
                <a:gd name="T91" fmla="*/ 251 h 386"/>
                <a:gd name="T92" fmla="*/ 437 w 569"/>
                <a:gd name="T93" fmla="*/ 231 h 386"/>
                <a:gd name="T94" fmla="*/ 462 w 569"/>
                <a:gd name="T95" fmla="*/ 224 h 386"/>
                <a:gd name="T96" fmla="*/ 484 w 569"/>
                <a:gd name="T97" fmla="*/ 219 h 386"/>
                <a:gd name="T98" fmla="*/ 472 w 569"/>
                <a:gd name="T99" fmla="*/ 249 h 386"/>
                <a:gd name="T100" fmla="*/ 509 w 569"/>
                <a:gd name="T101" fmla="*/ 241 h 386"/>
                <a:gd name="T102" fmla="*/ 540 w 569"/>
                <a:gd name="T103" fmla="*/ 236 h 386"/>
                <a:gd name="T104" fmla="*/ 554 w 569"/>
                <a:gd name="T105" fmla="*/ 21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9" h="386">
                  <a:moveTo>
                    <a:pt x="554" y="216"/>
                  </a:moveTo>
                  <a:cubicBezTo>
                    <a:pt x="539" y="202"/>
                    <a:pt x="512" y="184"/>
                    <a:pt x="509" y="193"/>
                  </a:cubicBezTo>
                  <a:cubicBezTo>
                    <a:pt x="507" y="202"/>
                    <a:pt x="490" y="203"/>
                    <a:pt x="484" y="194"/>
                  </a:cubicBezTo>
                  <a:cubicBezTo>
                    <a:pt x="478" y="185"/>
                    <a:pt x="473" y="175"/>
                    <a:pt x="453" y="184"/>
                  </a:cubicBezTo>
                  <a:cubicBezTo>
                    <a:pt x="434" y="193"/>
                    <a:pt x="422" y="205"/>
                    <a:pt x="420" y="213"/>
                  </a:cubicBezTo>
                  <a:cubicBezTo>
                    <a:pt x="419" y="222"/>
                    <a:pt x="406" y="231"/>
                    <a:pt x="405" y="219"/>
                  </a:cubicBezTo>
                  <a:cubicBezTo>
                    <a:pt x="404" y="208"/>
                    <a:pt x="389" y="203"/>
                    <a:pt x="379" y="200"/>
                  </a:cubicBezTo>
                  <a:cubicBezTo>
                    <a:pt x="368" y="197"/>
                    <a:pt x="352" y="203"/>
                    <a:pt x="351" y="191"/>
                  </a:cubicBezTo>
                  <a:cubicBezTo>
                    <a:pt x="349" y="180"/>
                    <a:pt x="334" y="166"/>
                    <a:pt x="333" y="153"/>
                  </a:cubicBezTo>
                  <a:cubicBezTo>
                    <a:pt x="332" y="140"/>
                    <a:pt x="335" y="121"/>
                    <a:pt x="325" y="118"/>
                  </a:cubicBezTo>
                  <a:cubicBezTo>
                    <a:pt x="315" y="115"/>
                    <a:pt x="309" y="96"/>
                    <a:pt x="300" y="96"/>
                  </a:cubicBezTo>
                  <a:cubicBezTo>
                    <a:pt x="291" y="96"/>
                    <a:pt x="241" y="96"/>
                    <a:pt x="235" y="93"/>
                  </a:cubicBezTo>
                  <a:cubicBezTo>
                    <a:pt x="229" y="90"/>
                    <a:pt x="196" y="104"/>
                    <a:pt x="193" y="96"/>
                  </a:cubicBezTo>
                  <a:cubicBezTo>
                    <a:pt x="191" y="88"/>
                    <a:pt x="168" y="60"/>
                    <a:pt x="155" y="48"/>
                  </a:cubicBezTo>
                  <a:cubicBezTo>
                    <a:pt x="154" y="54"/>
                    <a:pt x="151" y="60"/>
                    <a:pt x="146" y="64"/>
                  </a:cubicBezTo>
                  <a:cubicBezTo>
                    <a:pt x="122" y="84"/>
                    <a:pt x="99" y="81"/>
                    <a:pt x="107" y="56"/>
                  </a:cubicBezTo>
                  <a:cubicBezTo>
                    <a:pt x="114" y="32"/>
                    <a:pt x="115" y="3"/>
                    <a:pt x="103" y="3"/>
                  </a:cubicBezTo>
                  <a:cubicBezTo>
                    <a:pt x="91" y="3"/>
                    <a:pt x="99" y="54"/>
                    <a:pt x="90" y="57"/>
                  </a:cubicBezTo>
                  <a:cubicBezTo>
                    <a:pt x="81" y="60"/>
                    <a:pt x="78" y="21"/>
                    <a:pt x="85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7" y="195"/>
                    <a:pt x="16" y="196"/>
                    <a:pt x="22" y="196"/>
                  </a:cubicBezTo>
                  <a:cubicBezTo>
                    <a:pt x="35" y="198"/>
                    <a:pt x="34" y="187"/>
                    <a:pt x="34" y="179"/>
                  </a:cubicBezTo>
                  <a:cubicBezTo>
                    <a:pt x="34" y="171"/>
                    <a:pt x="47" y="158"/>
                    <a:pt x="56" y="159"/>
                  </a:cubicBezTo>
                  <a:cubicBezTo>
                    <a:pt x="66" y="160"/>
                    <a:pt x="65" y="145"/>
                    <a:pt x="68" y="145"/>
                  </a:cubicBezTo>
                  <a:cubicBezTo>
                    <a:pt x="71" y="145"/>
                    <a:pt x="78" y="142"/>
                    <a:pt x="81" y="137"/>
                  </a:cubicBezTo>
                  <a:cubicBezTo>
                    <a:pt x="84" y="131"/>
                    <a:pt x="99" y="138"/>
                    <a:pt x="104" y="143"/>
                  </a:cubicBezTo>
                  <a:cubicBezTo>
                    <a:pt x="109" y="149"/>
                    <a:pt x="120" y="151"/>
                    <a:pt x="129" y="153"/>
                  </a:cubicBezTo>
                  <a:cubicBezTo>
                    <a:pt x="137" y="156"/>
                    <a:pt x="140" y="187"/>
                    <a:pt x="140" y="193"/>
                  </a:cubicBezTo>
                  <a:cubicBezTo>
                    <a:pt x="140" y="200"/>
                    <a:pt x="181" y="199"/>
                    <a:pt x="188" y="200"/>
                  </a:cubicBezTo>
                  <a:cubicBezTo>
                    <a:pt x="194" y="201"/>
                    <a:pt x="194" y="214"/>
                    <a:pt x="201" y="224"/>
                  </a:cubicBezTo>
                  <a:cubicBezTo>
                    <a:pt x="208" y="234"/>
                    <a:pt x="212" y="247"/>
                    <a:pt x="215" y="255"/>
                  </a:cubicBezTo>
                  <a:cubicBezTo>
                    <a:pt x="218" y="263"/>
                    <a:pt x="242" y="273"/>
                    <a:pt x="248" y="283"/>
                  </a:cubicBezTo>
                  <a:cubicBezTo>
                    <a:pt x="253" y="293"/>
                    <a:pt x="271" y="302"/>
                    <a:pt x="285" y="308"/>
                  </a:cubicBezTo>
                  <a:cubicBezTo>
                    <a:pt x="298" y="313"/>
                    <a:pt x="310" y="334"/>
                    <a:pt x="318" y="333"/>
                  </a:cubicBezTo>
                  <a:cubicBezTo>
                    <a:pt x="326" y="332"/>
                    <a:pt x="347" y="344"/>
                    <a:pt x="347" y="344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0" y="369"/>
                    <a:pt x="351" y="369"/>
                    <a:pt x="352" y="368"/>
                  </a:cubicBezTo>
                  <a:cubicBezTo>
                    <a:pt x="363" y="364"/>
                    <a:pt x="370" y="379"/>
                    <a:pt x="379" y="379"/>
                  </a:cubicBezTo>
                  <a:cubicBezTo>
                    <a:pt x="382" y="379"/>
                    <a:pt x="387" y="382"/>
                    <a:pt x="391" y="386"/>
                  </a:cubicBezTo>
                  <a:cubicBezTo>
                    <a:pt x="391" y="364"/>
                    <a:pt x="397" y="353"/>
                    <a:pt x="405" y="347"/>
                  </a:cubicBezTo>
                  <a:cubicBezTo>
                    <a:pt x="413" y="339"/>
                    <a:pt x="399" y="326"/>
                    <a:pt x="401" y="313"/>
                  </a:cubicBezTo>
                  <a:cubicBezTo>
                    <a:pt x="403" y="301"/>
                    <a:pt x="379" y="295"/>
                    <a:pt x="381" y="285"/>
                  </a:cubicBezTo>
                  <a:cubicBezTo>
                    <a:pt x="383" y="275"/>
                    <a:pt x="403" y="276"/>
                    <a:pt x="411" y="272"/>
                  </a:cubicBezTo>
                  <a:cubicBezTo>
                    <a:pt x="420" y="267"/>
                    <a:pt x="413" y="251"/>
                    <a:pt x="422" y="251"/>
                  </a:cubicBezTo>
                  <a:cubicBezTo>
                    <a:pt x="430" y="251"/>
                    <a:pt x="434" y="241"/>
                    <a:pt x="437" y="231"/>
                  </a:cubicBezTo>
                  <a:cubicBezTo>
                    <a:pt x="440" y="221"/>
                    <a:pt x="454" y="231"/>
                    <a:pt x="462" y="224"/>
                  </a:cubicBezTo>
                  <a:cubicBezTo>
                    <a:pt x="469" y="217"/>
                    <a:pt x="481" y="213"/>
                    <a:pt x="484" y="219"/>
                  </a:cubicBezTo>
                  <a:cubicBezTo>
                    <a:pt x="486" y="223"/>
                    <a:pt x="476" y="241"/>
                    <a:pt x="472" y="249"/>
                  </a:cubicBezTo>
                  <a:cubicBezTo>
                    <a:pt x="486" y="249"/>
                    <a:pt x="506" y="246"/>
                    <a:pt x="509" y="241"/>
                  </a:cubicBezTo>
                  <a:cubicBezTo>
                    <a:pt x="514" y="236"/>
                    <a:pt x="533" y="250"/>
                    <a:pt x="540" y="236"/>
                  </a:cubicBezTo>
                  <a:cubicBezTo>
                    <a:pt x="546" y="221"/>
                    <a:pt x="569" y="231"/>
                    <a:pt x="554" y="21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" name="Freeform 100">
              <a:extLst>
                <a:ext uri="{FF2B5EF4-FFF2-40B4-BE49-F238E27FC236}">
                  <a16:creationId xmlns:a16="http://schemas.microsoft.com/office/drawing/2014/main" id="{68AC3EDC-7102-4613-A619-49B5B049B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1774822"/>
              <a:ext cx="241300" cy="160338"/>
            </a:xfrm>
            <a:custGeom>
              <a:avLst/>
              <a:gdLst>
                <a:gd name="T0" fmla="*/ 393 w 442"/>
                <a:gd name="T1" fmla="*/ 176 h 295"/>
                <a:gd name="T2" fmla="*/ 362 w 442"/>
                <a:gd name="T3" fmla="*/ 150 h 295"/>
                <a:gd name="T4" fmla="*/ 338 w 442"/>
                <a:gd name="T5" fmla="*/ 108 h 295"/>
                <a:gd name="T6" fmla="*/ 298 w 442"/>
                <a:gd name="T7" fmla="*/ 87 h 295"/>
                <a:gd name="T8" fmla="*/ 256 w 442"/>
                <a:gd name="T9" fmla="*/ 76 h 295"/>
                <a:gd name="T10" fmla="*/ 216 w 442"/>
                <a:gd name="T11" fmla="*/ 60 h 295"/>
                <a:gd name="T12" fmla="*/ 191 w 442"/>
                <a:gd name="T13" fmla="*/ 20 h 295"/>
                <a:gd name="T14" fmla="*/ 166 w 442"/>
                <a:gd name="T15" fmla="*/ 21 h 295"/>
                <a:gd name="T16" fmla="*/ 182 w 442"/>
                <a:gd name="T17" fmla="*/ 95 h 295"/>
                <a:gd name="T18" fmla="*/ 124 w 442"/>
                <a:gd name="T19" fmla="*/ 28 h 295"/>
                <a:gd name="T20" fmla="*/ 103 w 442"/>
                <a:gd name="T21" fmla="*/ 65 h 295"/>
                <a:gd name="T22" fmla="*/ 106 w 442"/>
                <a:gd name="T23" fmla="*/ 31 h 295"/>
                <a:gd name="T24" fmla="*/ 60 w 442"/>
                <a:gd name="T25" fmla="*/ 28 h 295"/>
                <a:gd name="T26" fmla="*/ 12 w 442"/>
                <a:gd name="T27" fmla="*/ 39 h 295"/>
                <a:gd name="T28" fmla="*/ 45 w 442"/>
                <a:gd name="T29" fmla="*/ 73 h 295"/>
                <a:gd name="T30" fmla="*/ 26 w 442"/>
                <a:gd name="T31" fmla="*/ 115 h 295"/>
                <a:gd name="T32" fmla="*/ 53 w 442"/>
                <a:gd name="T33" fmla="*/ 145 h 295"/>
                <a:gd name="T34" fmla="*/ 104 w 442"/>
                <a:gd name="T35" fmla="*/ 154 h 295"/>
                <a:gd name="T36" fmla="*/ 139 w 442"/>
                <a:gd name="T37" fmla="*/ 109 h 295"/>
                <a:gd name="T38" fmla="*/ 169 w 442"/>
                <a:gd name="T39" fmla="*/ 128 h 295"/>
                <a:gd name="T40" fmla="*/ 144 w 442"/>
                <a:gd name="T41" fmla="*/ 161 h 295"/>
                <a:gd name="T42" fmla="*/ 122 w 442"/>
                <a:gd name="T43" fmla="*/ 194 h 295"/>
                <a:gd name="T44" fmla="*/ 157 w 442"/>
                <a:gd name="T45" fmla="*/ 199 h 295"/>
                <a:gd name="T46" fmla="*/ 99 w 442"/>
                <a:gd name="T47" fmla="*/ 217 h 295"/>
                <a:gd name="T48" fmla="*/ 141 w 442"/>
                <a:gd name="T49" fmla="*/ 255 h 295"/>
                <a:gd name="T50" fmla="*/ 146 w 442"/>
                <a:gd name="T51" fmla="*/ 268 h 295"/>
                <a:gd name="T52" fmla="*/ 193 w 442"/>
                <a:gd name="T53" fmla="*/ 279 h 295"/>
                <a:gd name="T54" fmla="*/ 243 w 442"/>
                <a:gd name="T55" fmla="*/ 181 h 295"/>
                <a:gd name="T56" fmla="*/ 269 w 442"/>
                <a:gd name="T57" fmla="*/ 135 h 295"/>
                <a:gd name="T58" fmla="*/ 314 w 442"/>
                <a:gd name="T59" fmla="*/ 130 h 295"/>
                <a:gd name="T60" fmla="*/ 330 w 442"/>
                <a:gd name="T61" fmla="*/ 172 h 295"/>
                <a:gd name="T62" fmla="*/ 355 w 442"/>
                <a:gd name="T63" fmla="*/ 215 h 295"/>
                <a:gd name="T64" fmla="*/ 396 w 442"/>
                <a:gd name="T65" fmla="*/ 224 h 295"/>
                <a:gd name="T66" fmla="*/ 414 w 442"/>
                <a:gd name="T67" fmla="*/ 211 h 295"/>
                <a:gd name="T68" fmla="*/ 419 w 442"/>
                <a:gd name="T69" fmla="*/ 18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2" h="295">
                  <a:moveTo>
                    <a:pt x="419" y="183"/>
                  </a:moveTo>
                  <a:cubicBezTo>
                    <a:pt x="409" y="188"/>
                    <a:pt x="384" y="185"/>
                    <a:pt x="393" y="176"/>
                  </a:cubicBezTo>
                  <a:cubicBezTo>
                    <a:pt x="401" y="167"/>
                    <a:pt x="400" y="159"/>
                    <a:pt x="387" y="161"/>
                  </a:cubicBezTo>
                  <a:cubicBezTo>
                    <a:pt x="374" y="163"/>
                    <a:pt x="351" y="155"/>
                    <a:pt x="362" y="150"/>
                  </a:cubicBezTo>
                  <a:cubicBezTo>
                    <a:pt x="373" y="145"/>
                    <a:pt x="354" y="129"/>
                    <a:pt x="344" y="129"/>
                  </a:cubicBezTo>
                  <a:cubicBezTo>
                    <a:pt x="334" y="130"/>
                    <a:pt x="337" y="117"/>
                    <a:pt x="338" y="108"/>
                  </a:cubicBezTo>
                  <a:cubicBezTo>
                    <a:pt x="338" y="99"/>
                    <a:pt x="309" y="95"/>
                    <a:pt x="315" y="91"/>
                  </a:cubicBezTo>
                  <a:cubicBezTo>
                    <a:pt x="320" y="88"/>
                    <a:pt x="303" y="81"/>
                    <a:pt x="298" y="87"/>
                  </a:cubicBezTo>
                  <a:cubicBezTo>
                    <a:pt x="294" y="94"/>
                    <a:pt x="286" y="92"/>
                    <a:pt x="286" y="82"/>
                  </a:cubicBezTo>
                  <a:cubicBezTo>
                    <a:pt x="286" y="72"/>
                    <a:pt x="264" y="75"/>
                    <a:pt x="256" y="76"/>
                  </a:cubicBezTo>
                  <a:cubicBezTo>
                    <a:pt x="247" y="76"/>
                    <a:pt x="251" y="54"/>
                    <a:pt x="243" y="47"/>
                  </a:cubicBezTo>
                  <a:cubicBezTo>
                    <a:pt x="234" y="39"/>
                    <a:pt x="223" y="62"/>
                    <a:pt x="216" y="60"/>
                  </a:cubicBezTo>
                  <a:cubicBezTo>
                    <a:pt x="210" y="58"/>
                    <a:pt x="221" y="43"/>
                    <a:pt x="225" y="33"/>
                  </a:cubicBezTo>
                  <a:cubicBezTo>
                    <a:pt x="228" y="23"/>
                    <a:pt x="195" y="10"/>
                    <a:pt x="191" y="20"/>
                  </a:cubicBezTo>
                  <a:cubicBezTo>
                    <a:pt x="188" y="30"/>
                    <a:pt x="181" y="5"/>
                    <a:pt x="174" y="3"/>
                  </a:cubicBezTo>
                  <a:cubicBezTo>
                    <a:pt x="167" y="0"/>
                    <a:pt x="173" y="19"/>
                    <a:pt x="166" y="21"/>
                  </a:cubicBezTo>
                  <a:cubicBezTo>
                    <a:pt x="160" y="23"/>
                    <a:pt x="151" y="30"/>
                    <a:pt x="162" y="38"/>
                  </a:cubicBezTo>
                  <a:cubicBezTo>
                    <a:pt x="173" y="47"/>
                    <a:pt x="183" y="88"/>
                    <a:pt x="182" y="95"/>
                  </a:cubicBezTo>
                  <a:cubicBezTo>
                    <a:pt x="181" y="101"/>
                    <a:pt x="148" y="65"/>
                    <a:pt x="146" y="47"/>
                  </a:cubicBezTo>
                  <a:cubicBezTo>
                    <a:pt x="145" y="30"/>
                    <a:pt x="129" y="16"/>
                    <a:pt x="124" y="28"/>
                  </a:cubicBezTo>
                  <a:cubicBezTo>
                    <a:pt x="120" y="41"/>
                    <a:pt x="108" y="46"/>
                    <a:pt x="111" y="58"/>
                  </a:cubicBezTo>
                  <a:cubicBezTo>
                    <a:pt x="115" y="71"/>
                    <a:pt x="103" y="75"/>
                    <a:pt x="103" y="65"/>
                  </a:cubicBezTo>
                  <a:cubicBezTo>
                    <a:pt x="103" y="55"/>
                    <a:pt x="85" y="43"/>
                    <a:pt x="79" y="42"/>
                  </a:cubicBezTo>
                  <a:cubicBezTo>
                    <a:pt x="72" y="42"/>
                    <a:pt x="95" y="37"/>
                    <a:pt x="106" y="31"/>
                  </a:cubicBezTo>
                  <a:cubicBezTo>
                    <a:pt x="116" y="25"/>
                    <a:pt x="96" y="17"/>
                    <a:pt x="87" y="23"/>
                  </a:cubicBezTo>
                  <a:cubicBezTo>
                    <a:pt x="78" y="30"/>
                    <a:pt x="66" y="19"/>
                    <a:pt x="60" y="28"/>
                  </a:cubicBezTo>
                  <a:cubicBezTo>
                    <a:pt x="54" y="38"/>
                    <a:pt x="47" y="28"/>
                    <a:pt x="37" y="26"/>
                  </a:cubicBezTo>
                  <a:cubicBezTo>
                    <a:pt x="27" y="23"/>
                    <a:pt x="19" y="42"/>
                    <a:pt x="12" y="39"/>
                  </a:cubicBezTo>
                  <a:cubicBezTo>
                    <a:pt x="4" y="36"/>
                    <a:pt x="0" y="56"/>
                    <a:pt x="12" y="76"/>
                  </a:cubicBezTo>
                  <a:cubicBezTo>
                    <a:pt x="23" y="97"/>
                    <a:pt x="32" y="70"/>
                    <a:pt x="45" y="73"/>
                  </a:cubicBezTo>
                  <a:cubicBezTo>
                    <a:pt x="59" y="76"/>
                    <a:pt x="31" y="94"/>
                    <a:pt x="27" y="110"/>
                  </a:cubicBezTo>
                  <a:cubicBezTo>
                    <a:pt x="26" y="111"/>
                    <a:pt x="26" y="113"/>
                    <a:pt x="26" y="115"/>
                  </a:cubicBezTo>
                  <a:cubicBezTo>
                    <a:pt x="35" y="123"/>
                    <a:pt x="42" y="132"/>
                    <a:pt x="48" y="142"/>
                  </a:cubicBezTo>
                  <a:cubicBezTo>
                    <a:pt x="50" y="143"/>
                    <a:pt x="51" y="144"/>
                    <a:pt x="53" y="145"/>
                  </a:cubicBezTo>
                  <a:cubicBezTo>
                    <a:pt x="61" y="148"/>
                    <a:pt x="67" y="152"/>
                    <a:pt x="71" y="158"/>
                  </a:cubicBezTo>
                  <a:cubicBezTo>
                    <a:pt x="83" y="161"/>
                    <a:pt x="98" y="159"/>
                    <a:pt x="104" y="154"/>
                  </a:cubicBezTo>
                  <a:cubicBezTo>
                    <a:pt x="114" y="148"/>
                    <a:pt x="111" y="124"/>
                    <a:pt x="123" y="125"/>
                  </a:cubicBezTo>
                  <a:cubicBezTo>
                    <a:pt x="135" y="126"/>
                    <a:pt x="129" y="113"/>
                    <a:pt x="139" y="109"/>
                  </a:cubicBezTo>
                  <a:cubicBezTo>
                    <a:pt x="149" y="105"/>
                    <a:pt x="150" y="119"/>
                    <a:pt x="141" y="131"/>
                  </a:cubicBezTo>
                  <a:cubicBezTo>
                    <a:pt x="133" y="143"/>
                    <a:pt x="156" y="142"/>
                    <a:pt x="169" y="128"/>
                  </a:cubicBezTo>
                  <a:cubicBezTo>
                    <a:pt x="182" y="114"/>
                    <a:pt x="185" y="127"/>
                    <a:pt x="182" y="140"/>
                  </a:cubicBezTo>
                  <a:cubicBezTo>
                    <a:pt x="179" y="153"/>
                    <a:pt x="153" y="146"/>
                    <a:pt x="144" y="161"/>
                  </a:cubicBezTo>
                  <a:cubicBezTo>
                    <a:pt x="134" y="176"/>
                    <a:pt x="106" y="164"/>
                    <a:pt x="93" y="181"/>
                  </a:cubicBezTo>
                  <a:cubicBezTo>
                    <a:pt x="80" y="197"/>
                    <a:pt x="104" y="198"/>
                    <a:pt x="122" y="194"/>
                  </a:cubicBezTo>
                  <a:cubicBezTo>
                    <a:pt x="140" y="190"/>
                    <a:pt x="174" y="187"/>
                    <a:pt x="186" y="191"/>
                  </a:cubicBezTo>
                  <a:cubicBezTo>
                    <a:pt x="199" y="194"/>
                    <a:pt x="179" y="199"/>
                    <a:pt x="157" y="199"/>
                  </a:cubicBezTo>
                  <a:cubicBezTo>
                    <a:pt x="136" y="199"/>
                    <a:pt x="129" y="206"/>
                    <a:pt x="129" y="213"/>
                  </a:cubicBezTo>
                  <a:cubicBezTo>
                    <a:pt x="130" y="219"/>
                    <a:pt x="104" y="208"/>
                    <a:pt x="99" y="217"/>
                  </a:cubicBezTo>
                  <a:cubicBezTo>
                    <a:pt x="111" y="225"/>
                    <a:pt x="125" y="233"/>
                    <a:pt x="134" y="243"/>
                  </a:cubicBezTo>
                  <a:cubicBezTo>
                    <a:pt x="137" y="247"/>
                    <a:pt x="139" y="251"/>
                    <a:pt x="141" y="255"/>
                  </a:cubicBezTo>
                  <a:cubicBezTo>
                    <a:pt x="148" y="254"/>
                    <a:pt x="157" y="252"/>
                    <a:pt x="161" y="254"/>
                  </a:cubicBezTo>
                  <a:cubicBezTo>
                    <a:pt x="169" y="258"/>
                    <a:pt x="149" y="264"/>
                    <a:pt x="146" y="268"/>
                  </a:cubicBezTo>
                  <a:cubicBezTo>
                    <a:pt x="143" y="273"/>
                    <a:pt x="168" y="278"/>
                    <a:pt x="172" y="287"/>
                  </a:cubicBezTo>
                  <a:cubicBezTo>
                    <a:pt x="176" y="295"/>
                    <a:pt x="194" y="291"/>
                    <a:pt x="193" y="279"/>
                  </a:cubicBezTo>
                  <a:cubicBezTo>
                    <a:pt x="193" y="265"/>
                    <a:pt x="209" y="221"/>
                    <a:pt x="231" y="212"/>
                  </a:cubicBezTo>
                  <a:cubicBezTo>
                    <a:pt x="252" y="203"/>
                    <a:pt x="240" y="195"/>
                    <a:pt x="243" y="181"/>
                  </a:cubicBezTo>
                  <a:cubicBezTo>
                    <a:pt x="246" y="167"/>
                    <a:pt x="263" y="178"/>
                    <a:pt x="258" y="167"/>
                  </a:cubicBezTo>
                  <a:cubicBezTo>
                    <a:pt x="253" y="155"/>
                    <a:pt x="256" y="150"/>
                    <a:pt x="269" y="135"/>
                  </a:cubicBezTo>
                  <a:cubicBezTo>
                    <a:pt x="283" y="120"/>
                    <a:pt x="291" y="131"/>
                    <a:pt x="308" y="122"/>
                  </a:cubicBezTo>
                  <a:cubicBezTo>
                    <a:pt x="324" y="113"/>
                    <a:pt x="332" y="129"/>
                    <a:pt x="314" y="130"/>
                  </a:cubicBezTo>
                  <a:cubicBezTo>
                    <a:pt x="298" y="132"/>
                    <a:pt x="306" y="153"/>
                    <a:pt x="319" y="158"/>
                  </a:cubicBezTo>
                  <a:cubicBezTo>
                    <a:pt x="332" y="164"/>
                    <a:pt x="320" y="169"/>
                    <a:pt x="330" y="172"/>
                  </a:cubicBezTo>
                  <a:cubicBezTo>
                    <a:pt x="340" y="174"/>
                    <a:pt x="338" y="192"/>
                    <a:pt x="325" y="207"/>
                  </a:cubicBezTo>
                  <a:cubicBezTo>
                    <a:pt x="312" y="223"/>
                    <a:pt x="328" y="226"/>
                    <a:pt x="355" y="215"/>
                  </a:cubicBezTo>
                  <a:cubicBezTo>
                    <a:pt x="366" y="210"/>
                    <a:pt x="370" y="211"/>
                    <a:pt x="371" y="214"/>
                  </a:cubicBezTo>
                  <a:cubicBezTo>
                    <a:pt x="380" y="213"/>
                    <a:pt x="390" y="217"/>
                    <a:pt x="396" y="224"/>
                  </a:cubicBezTo>
                  <a:cubicBezTo>
                    <a:pt x="397" y="225"/>
                    <a:pt x="398" y="226"/>
                    <a:pt x="399" y="227"/>
                  </a:cubicBezTo>
                  <a:cubicBezTo>
                    <a:pt x="404" y="223"/>
                    <a:pt x="410" y="217"/>
                    <a:pt x="414" y="211"/>
                  </a:cubicBezTo>
                  <a:cubicBezTo>
                    <a:pt x="425" y="196"/>
                    <a:pt x="442" y="198"/>
                    <a:pt x="442" y="190"/>
                  </a:cubicBezTo>
                  <a:cubicBezTo>
                    <a:pt x="441" y="181"/>
                    <a:pt x="429" y="178"/>
                    <a:pt x="419" y="18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" name="Freeform 101">
              <a:extLst>
                <a:ext uri="{FF2B5EF4-FFF2-40B4-BE49-F238E27FC236}">
                  <a16:creationId xmlns:a16="http://schemas.microsoft.com/office/drawing/2014/main" id="{D03802D4-17CB-421C-85CD-2608CC06C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1888" y="1760534"/>
              <a:ext cx="157163" cy="57150"/>
            </a:xfrm>
            <a:custGeom>
              <a:avLst/>
              <a:gdLst>
                <a:gd name="T0" fmla="*/ 266 w 288"/>
                <a:gd name="T1" fmla="*/ 31 h 105"/>
                <a:gd name="T2" fmla="*/ 243 w 288"/>
                <a:gd name="T3" fmla="*/ 33 h 105"/>
                <a:gd name="T4" fmla="*/ 191 w 288"/>
                <a:gd name="T5" fmla="*/ 18 h 105"/>
                <a:gd name="T6" fmla="*/ 177 w 288"/>
                <a:gd name="T7" fmla="*/ 20 h 105"/>
                <a:gd name="T8" fmla="*/ 176 w 288"/>
                <a:gd name="T9" fmla="*/ 16 h 105"/>
                <a:gd name="T10" fmla="*/ 153 w 288"/>
                <a:gd name="T11" fmla="*/ 0 h 105"/>
                <a:gd name="T12" fmla="*/ 153 w 288"/>
                <a:gd name="T13" fmla="*/ 33 h 105"/>
                <a:gd name="T14" fmla="*/ 127 w 288"/>
                <a:gd name="T15" fmla="*/ 16 h 105"/>
                <a:gd name="T16" fmla="*/ 101 w 288"/>
                <a:gd name="T17" fmla="*/ 15 h 105"/>
                <a:gd name="T18" fmla="*/ 92 w 288"/>
                <a:gd name="T19" fmla="*/ 2 h 105"/>
                <a:gd name="T20" fmla="*/ 68 w 288"/>
                <a:gd name="T21" fmla="*/ 8 h 105"/>
                <a:gd name="T22" fmla="*/ 68 w 288"/>
                <a:gd name="T23" fmla="*/ 8 h 105"/>
                <a:gd name="T24" fmla="*/ 58 w 288"/>
                <a:gd name="T25" fmla="*/ 8 h 105"/>
                <a:gd name="T26" fmla="*/ 54 w 288"/>
                <a:gd name="T27" fmla="*/ 7 h 105"/>
                <a:gd name="T28" fmla="*/ 43 w 288"/>
                <a:gd name="T29" fmla="*/ 6 h 105"/>
                <a:gd name="T30" fmla="*/ 45 w 288"/>
                <a:gd name="T31" fmla="*/ 21 h 105"/>
                <a:gd name="T32" fmla="*/ 28 w 288"/>
                <a:gd name="T33" fmla="*/ 5 h 105"/>
                <a:gd name="T34" fmla="*/ 13 w 288"/>
                <a:gd name="T35" fmla="*/ 8 h 105"/>
                <a:gd name="T36" fmla="*/ 7 w 288"/>
                <a:gd name="T37" fmla="*/ 16 h 105"/>
                <a:gd name="T38" fmla="*/ 24 w 288"/>
                <a:gd name="T39" fmla="*/ 32 h 105"/>
                <a:gd name="T40" fmla="*/ 20 w 288"/>
                <a:gd name="T41" fmla="*/ 46 h 105"/>
                <a:gd name="T42" fmla="*/ 137 w 288"/>
                <a:gd name="T43" fmla="*/ 50 h 105"/>
                <a:gd name="T44" fmla="*/ 70 w 288"/>
                <a:gd name="T45" fmla="*/ 77 h 105"/>
                <a:gd name="T46" fmla="*/ 146 w 288"/>
                <a:gd name="T47" fmla="*/ 88 h 105"/>
                <a:gd name="T48" fmla="*/ 184 w 288"/>
                <a:gd name="T49" fmla="*/ 103 h 105"/>
                <a:gd name="T50" fmla="*/ 221 w 288"/>
                <a:gd name="T51" fmla="*/ 93 h 105"/>
                <a:gd name="T52" fmla="*/ 262 w 288"/>
                <a:gd name="T53" fmla="*/ 72 h 105"/>
                <a:gd name="T54" fmla="*/ 288 w 288"/>
                <a:gd name="T55" fmla="*/ 52 h 105"/>
                <a:gd name="T56" fmla="*/ 266 w 288"/>
                <a:gd name="T57" fmla="*/ 3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105">
                  <a:moveTo>
                    <a:pt x="266" y="31"/>
                  </a:moveTo>
                  <a:cubicBezTo>
                    <a:pt x="259" y="35"/>
                    <a:pt x="251" y="36"/>
                    <a:pt x="243" y="33"/>
                  </a:cubicBezTo>
                  <a:cubicBezTo>
                    <a:pt x="226" y="26"/>
                    <a:pt x="209" y="19"/>
                    <a:pt x="191" y="18"/>
                  </a:cubicBezTo>
                  <a:cubicBezTo>
                    <a:pt x="186" y="23"/>
                    <a:pt x="180" y="24"/>
                    <a:pt x="177" y="20"/>
                  </a:cubicBezTo>
                  <a:cubicBezTo>
                    <a:pt x="176" y="20"/>
                    <a:pt x="176" y="18"/>
                    <a:pt x="176" y="16"/>
                  </a:cubicBezTo>
                  <a:cubicBezTo>
                    <a:pt x="165" y="14"/>
                    <a:pt x="158" y="8"/>
                    <a:pt x="153" y="0"/>
                  </a:cubicBezTo>
                  <a:cubicBezTo>
                    <a:pt x="142" y="9"/>
                    <a:pt x="157" y="30"/>
                    <a:pt x="153" y="33"/>
                  </a:cubicBezTo>
                  <a:cubicBezTo>
                    <a:pt x="149" y="36"/>
                    <a:pt x="129" y="28"/>
                    <a:pt x="127" y="16"/>
                  </a:cubicBezTo>
                  <a:cubicBezTo>
                    <a:pt x="126" y="5"/>
                    <a:pt x="104" y="29"/>
                    <a:pt x="101" y="15"/>
                  </a:cubicBezTo>
                  <a:cubicBezTo>
                    <a:pt x="100" y="10"/>
                    <a:pt x="96" y="6"/>
                    <a:pt x="92" y="2"/>
                  </a:cubicBezTo>
                  <a:cubicBezTo>
                    <a:pt x="85" y="6"/>
                    <a:pt x="77" y="7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6" y="11"/>
                    <a:pt x="62" y="10"/>
                    <a:pt x="58" y="8"/>
                  </a:cubicBezTo>
                  <a:cubicBezTo>
                    <a:pt x="57" y="8"/>
                    <a:pt x="55" y="8"/>
                    <a:pt x="54" y="7"/>
                  </a:cubicBezTo>
                  <a:cubicBezTo>
                    <a:pt x="50" y="7"/>
                    <a:pt x="47" y="6"/>
                    <a:pt x="43" y="6"/>
                  </a:cubicBezTo>
                  <a:cubicBezTo>
                    <a:pt x="44" y="11"/>
                    <a:pt x="47" y="17"/>
                    <a:pt x="45" y="21"/>
                  </a:cubicBezTo>
                  <a:cubicBezTo>
                    <a:pt x="43" y="26"/>
                    <a:pt x="36" y="12"/>
                    <a:pt x="28" y="5"/>
                  </a:cubicBezTo>
                  <a:cubicBezTo>
                    <a:pt x="23" y="5"/>
                    <a:pt x="18" y="6"/>
                    <a:pt x="13" y="8"/>
                  </a:cubicBezTo>
                  <a:cubicBezTo>
                    <a:pt x="12" y="12"/>
                    <a:pt x="11" y="15"/>
                    <a:pt x="7" y="16"/>
                  </a:cubicBezTo>
                  <a:cubicBezTo>
                    <a:pt x="0" y="16"/>
                    <a:pt x="17" y="26"/>
                    <a:pt x="24" y="32"/>
                  </a:cubicBezTo>
                  <a:cubicBezTo>
                    <a:pt x="30" y="38"/>
                    <a:pt x="13" y="38"/>
                    <a:pt x="20" y="46"/>
                  </a:cubicBezTo>
                  <a:cubicBezTo>
                    <a:pt x="42" y="71"/>
                    <a:pt x="126" y="43"/>
                    <a:pt x="137" y="50"/>
                  </a:cubicBezTo>
                  <a:cubicBezTo>
                    <a:pt x="149" y="58"/>
                    <a:pt x="67" y="67"/>
                    <a:pt x="70" y="77"/>
                  </a:cubicBezTo>
                  <a:cubicBezTo>
                    <a:pt x="74" y="87"/>
                    <a:pt x="141" y="95"/>
                    <a:pt x="146" y="88"/>
                  </a:cubicBezTo>
                  <a:cubicBezTo>
                    <a:pt x="151" y="82"/>
                    <a:pt x="162" y="102"/>
                    <a:pt x="184" y="103"/>
                  </a:cubicBezTo>
                  <a:cubicBezTo>
                    <a:pt x="206" y="105"/>
                    <a:pt x="204" y="93"/>
                    <a:pt x="221" y="93"/>
                  </a:cubicBezTo>
                  <a:cubicBezTo>
                    <a:pt x="237" y="92"/>
                    <a:pt x="261" y="83"/>
                    <a:pt x="262" y="72"/>
                  </a:cubicBezTo>
                  <a:cubicBezTo>
                    <a:pt x="262" y="66"/>
                    <a:pt x="276" y="60"/>
                    <a:pt x="288" y="52"/>
                  </a:cubicBezTo>
                  <a:cubicBezTo>
                    <a:pt x="277" y="49"/>
                    <a:pt x="269" y="41"/>
                    <a:pt x="266" y="3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" name="Freeform 105">
              <a:extLst>
                <a:ext uri="{FF2B5EF4-FFF2-40B4-BE49-F238E27FC236}">
                  <a16:creationId xmlns:a16="http://schemas.microsoft.com/office/drawing/2014/main" id="{E44B5022-6D04-441C-BD79-FF5F64EF8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9" y="3738564"/>
              <a:ext cx="38100" cy="76200"/>
            </a:xfrm>
            <a:custGeom>
              <a:avLst/>
              <a:gdLst>
                <a:gd name="T0" fmla="*/ 5 w 70"/>
                <a:gd name="T1" fmla="*/ 107 h 140"/>
                <a:gd name="T2" fmla="*/ 12 w 70"/>
                <a:gd name="T3" fmla="*/ 110 h 140"/>
                <a:gd name="T4" fmla="*/ 41 w 70"/>
                <a:gd name="T5" fmla="*/ 140 h 140"/>
                <a:gd name="T6" fmla="*/ 69 w 70"/>
                <a:gd name="T7" fmla="*/ 88 h 140"/>
                <a:gd name="T8" fmla="*/ 16 w 70"/>
                <a:gd name="T9" fmla="*/ 1 h 140"/>
                <a:gd name="T10" fmla="*/ 5 w 70"/>
                <a:gd name="T11" fmla="*/ 36 h 140"/>
                <a:gd name="T12" fmla="*/ 3 w 70"/>
                <a:gd name="T13" fmla="*/ 86 h 140"/>
                <a:gd name="T14" fmla="*/ 5 w 70"/>
                <a:gd name="T15" fmla="*/ 10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40">
                  <a:moveTo>
                    <a:pt x="5" y="107"/>
                  </a:moveTo>
                  <a:cubicBezTo>
                    <a:pt x="7" y="108"/>
                    <a:pt x="9" y="109"/>
                    <a:pt x="12" y="110"/>
                  </a:cubicBezTo>
                  <a:cubicBezTo>
                    <a:pt x="23" y="119"/>
                    <a:pt x="32" y="129"/>
                    <a:pt x="41" y="140"/>
                  </a:cubicBezTo>
                  <a:cubicBezTo>
                    <a:pt x="55" y="131"/>
                    <a:pt x="68" y="108"/>
                    <a:pt x="69" y="88"/>
                  </a:cubicBezTo>
                  <a:cubicBezTo>
                    <a:pt x="70" y="57"/>
                    <a:pt x="24" y="0"/>
                    <a:pt x="16" y="1"/>
                  </a:cubicBezTo>
                  <a:cubicBezTo>
                    <a:pt x="8" y="2"/>
                    <a:pt x="10" y="22"/>
                    <a:pt x="5" y="36"/>
                  </a:cubicBezTo>
                  <a:cubicBezTo>
                    <a:pt x="0" y="50"/>
                    <a:pt x="1" y="65"/>
                    <a:pt x="3" y="86"/>
                  </a:cubicBezTo>
                  <a:cubicBezTo>
                    <a:pt x="4" y="93"/>
                    <a:pt x="4" y="100"/>
                    <a:pt x="5" y="10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" name="Freeform 106">
              <a:extLst>
                <a:ext uri="{FF2B5EF4-FFF2-40B4-BE49-F238E27FC236}">
                  <a16:creationId xmlns:a16="http://schemas.microsoft.com/office/drawing/2014/main" id="{A4503B8B-4773-47C9-BF99-C98E20269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213" y="4171952"/>
              <a:ext cx="123825" cy="298451"/>
            </a:xfrm>
            <a:custGeom>
              <a:avLst/>
              <a:gdLst>
                <a:gd name="T0" fmla="*/ 213 w 228"/>
                <a:gd name="T1" fmla="*/ 80 h 548"/>
                <a:gd name="T2" fmla="*/ 190 w 228"/>
                <a:gd name="T3" fmla="*/ 18 h 548"/>
                <a:gd name="T4" fmla="*/ 179 w 228"/>
                <a:gd name="T5" fmla="*/ 29 h 548"/>
                <a:gd name="T6" fmla="*/ 174 w 228"/>
                <a:gd name="T7" fmla="*/ 56 h 548"/>
                <a:gd name="T8" fmla="*/ 155 w 228"/>
                <a:gd name="T9" fmla="*/ 72 h 548"/>
                <a:gd name="T10" fmla="*/ 139 w 228"/>
                <a:gd name="T11" fmla="*/ 89 h 548"/>
                <a:gd name="T12" fmla="*/ 138 w 228"/>
                <a:gd name="T13" fmla="*/ 109 h 548"/>
                <a:gd name="T14" fmla="*/ 114 w 228"/>
                <a:gd name="T15" fmla="*/ 132 h 548"/>
                <a:gd name="T16" fmla="*/ 69 w 228"/>
                <a:gd name="T17" fmla="*/ 158 h 548"/>
                <a:gd name="T18" fmla="*/ 28 w 228"/>
                <a:gd name="T19" fmla="*/ 167 h 548"/>
                <a:gd name="T20" fmla="*/ 15 w 228"/>
                <a:gd name="T21" fmla="*/ 217 h 548"/>
                <a:gd name="T22" fmla="*/ 19 w 228"/>
                <a:gd name="T23" fmla="*/ 284 h 548"/>
                <a:gd name="T24" fmla="*/ 11 w 228"/>
                <a:gd name="T25" fmla="*/ 360 h 548"/>
                <a:gd name="T26" fmla="*/ 1 w 228"/>
                <a:gd name="T27" fmla="*/ 377 h 548"/>
                <a:gd name="T28" fmla="*/ 5 w 228"/>
                <a:gd name="T29" fmla="*/ 472 h 548"/>
                <a:gd name="T30" fmla="*/ 6 w 228"/>
                <a:gd name="T31" fmla="*/ 480 h 548"/>
                <a:gd name="T32" fmla="*/ 7 w 228"/>
                <a:gd name="T33" fmla="*/ 482 h 548"/>
                <a:gd name="T34" fmla="*/ 24 w 228"/>
                <a:gd name="T35" fmla="*/ 525 h 548"/>
                <a:gd name="T36" fmla="*/ 77 w 228"/>
                <a:gd name="T37" fmla="*/ 537 h 548"/>
                <a:gd name="T38" fmla="*/ 78 w 228"/>
                <a:gd name="T39" fmla="*/ 535 h 548"/>
                <a:gd name="T40" fmla="*/ 117 w 228"/>
                <a:gd name="T41" fmla="*/ 474 h 548"/>
                <a:gd name="T42" fmla="*/ 136 w 228"/>
                <a:gd name="T43" fmla="*/ 445 h 548"/>
                <a:gd name="T44" fmla="*/ 141 w 228"/>
                <a:gd name="T45" fmla="*/ 424 h 548"/>
                <a:gd name="T46" fmla="*/ 141 w 228"/>
                <a:gd name="T47" fmla="*/ 403 h 548"/>
                <a:gd name="T48" fmla="*/ 141 w 228"/>
                <a:gd name="T49" fmla="*/ 402 h 548"/>
                <a:gd name="T50" fmla="*/ 159 w 228"/>
                <a:gd name="T51" fmla="*/ 338 h 548"/>
                <a:gd name="T52" fmla="*/ 170 w 228"/>
                <a:gd name="T53" fmla="*/ 319 h 548"/>
                <a:gd name="T54" fmla="*/ 192 w 228"/>
                <a:gd name="T55" fmla="*/ 220 h 548"/>
                <a:gd name="T56" fmla="*/ 198 w 228"/>
                <a:gd name="T57" fmla="*/ 178 h 548"/>
                <a:gd name="T58" fmla="*/ 206 w 228"/>
                <a:gd name="T59" fmla="*/ 155 h 548"/>
                <a:gd name="T60" fmla="*/ 225 w 228"/>
                <a:gd name="T61" fmla="*/ 151 h 548"/>
                <a:gd name="T62" fmla="*/ 213 w 228"/>
                <a:gd name="T63" fmla="*/ 8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548">
                  <a:moveTo>
                    <a:pt x="213" y="80"/>
                  </a:moveTo>
                  <a:cubicBezTo>
                    <a:pt x="212" y="55"/>
                    <a:pt x="193" y="30"/>
                    <a:pt x="190" y="18"/>
                  </a:cubicBezTo>
                  <a:cubicBezTo>
                    <a:pt x="186" y="0"/>
                    <a:pt x="182" y="25"/>
                    <a:pt x="179" y="29"/>
                  </a:cubicBezTo>
                  <a:cubicBezTo>
                    <a:pt x="175" y="34"/>
                    <a:pt x="173" y="47"/>
                    <a:pt x="174" y="56"/>
                  </a:cubicBezTo>
                  <a:cubicBezTo>
                    <a:pt x="175" y="65"/>
                    <a:pt x="162" y="73"/>
                    <a:pt x="155" y="72"/>
                  </a:cubicBezTo>
                  <a:cubicBezTo>
                    <a:pt x="147" y="71"/>
                    <a:pt x="135" y="77"/>
                    <a:pt x="139" y="89"/>
                  </a:cubicBezTo>
                  <a:cubicBezTo>
                    <a:pt x="142" y="101"/>
                    <a:pt x="133" y="99"/>
                    <a:pt x="138" y="109"/>
                  </a:cubicBezTo>
                  <a:cubicBezTo>
                    <a:pt x="142" y="119"/>
                    <a:pt x="127" y="131"/>
                    <a:pt x="114" y="132"/>
                  </a:cubicBezTo>
                  <a:cubicBezTo>
                    <a:pt x="101" y="133"/>
                    <a:pt x="83" y="161"/>
                    <a:pt x="69" y="158"/>
                  </a:cubicBezTo>
                  <a:cubicBezTo>
                    <a:pt x="55" y="156"/>
                    <a:pt x="41" y="169"/>
                    <a:pt x="28" y="167"/>
                  </a:cubicBezTo>
                  <a:cubicBezTo>
                    <a:pt x="16" y="165"/>
                    <a:pt x="24" y="197"/>
                    <a:pt x="15" y="217"/>
                  </a:cubicBezTo>
                  <a:cubicBezTo>
                    <a:pt x="5" y="237"/>
                    <a:pt x="10" y="260"/>
                    <a:pt x="19" y="284"/>
                  </a:cubicBezTo>
                  <a:cubicBezTo>
                    <a:pt x="27" y="308"/>
                    <a:pt x="34" y="328"/>
                    <a:pt x="11" y="360"/>
                  </a:cubicBezTo>
                  <a:cubicBezTo>
                    <a:pt x="7" y="366"/>
                    <a:pt x="4" y="372"/>
                    <a:pt x="1" y="377"/>
                  </a:cubicBezTo>
                  <a:cubicBezTo>
                    <a:pt x="6" y="409"/>
                    <a:pt x="0" y="441"/>
                    <a:pt x="5" y="472"/>
                  </a:cubicBezTo>
                  <a:cubicBezTo>
                    <a:pt x="5" y="475"/>
                    <a:pt x="6" y="477"/>
                    <a:pt x="6" y="480"/>
                  </a:cubicBezTo>
                  <a:cubicBezTo>
                    <a:pt x="6" y="481"/>
                    <a:pt x="7" y="481"/>
                    <a:pt x="7" y="482"/>
                  </a:cubicBezTo>
                  <a:cubicBezTo>
                    <a:pt x="10" y="497"/>
                    <a:pt x="17" y="511"/>
                    <a:pt x="24" y="525"/>
                  </a:cubicBezTo>
                  <a:cubicBezTo>
                    <a:pt x="39" y="538"/>
                    <a:pt x="67" y="548"/>
                    <a:pt x="77" y="537"/>
                  </a:cubicBezTo>
                  <a:cubicBezTo>
                    <a:pt x="77" y="536"/>
                    <a:pt x="78" y="536"/>
                    <a:pt x="78" y="535"/>
                  </a:cubicBezTo>
                  <a:cubicBezTo>
                    <a:pt x="94" y="517"/>
                    <a:pt x="106" y="494"/>
                    <a:pt x="117" y="474"/>
                  </a:cubicBezTo>
                  <a:cubicBezTo>
                    <a:pt x="123" y="464"/>
                    <a:pt x="129" y="455"/>
                    <a:pt x="136" y="445"/>
                  </a:cubicBezTo>
                  <a:cubicBezTo>
                    <a:pt x="137" y="438"/>
                    <a:pt x="139" y="431"/>
                    <a:pt x="141" y="424"/>
                  </a:cubicBezTo>
                  <a:cubicBezTo>
                    <a:pt x="139" y="417"/>
                    <a:pt x="139" y="410"/>
                    <a:pt x="141" y="403"/>
                  </a:cubicBezTo>
                  <a:cubicBezTo>
                    <a:pt x="141" y="403"/>
                    <a:pt x="141" y="402"/>
                    <a:pt x="141" y="402"/>
                  </a:cubicBezTo>
                  <a:cubicBezTo>
                    <a:pt x="138" y="377"/>
                    <a:pt x="145" y="358"/>
                    <a:pt x="159" y="338"/>
                  </a:cubicBezTo>
                  <a:cubicBezTo>
                    <a:pt x="163" y="332"/>
                    <a:pt x="167" y="326"/>
                    <a:pt x="170" y="319"/>
                  </a:cubicBezTo>
                  <a:cubicBezTo>
                    <a:pt x="182" y="275"/>
                    <a:pt x="193" y="232"/>
                    <a:pt x="192" y="220"/>
                  </a:cubicBezTo>
                  <a:cubicBezTo>
                    <a:pt x="190" y="205"/>
                    <a:pt x="203" y="195"/>
                    <a:pt x="198" y="178"/>
                  </a:cubicBezTo>
                  <a:cubicBezTo>
                    <a:pt x="192" y="162"/>
                    <a:pt x="200" y="142"/>
                    <a:pt x="206" y="155"/>
                  </a:cubicBezTo>
                  <a:cubicBezTo>
                    <a:pt x="213" y="168"/>
                    <a:pt x="222" y="168"/>
                    <a:pt x="225" y="151"/>
                  </a:cubicBezTo>
                  <a:cubicBezTo>
                    <a:pt x="228" y="133"/>
                    <a:pt x="214" y="105"/>
                    <a:pt x="213" y="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" name="Freeform 107">
              <a:extLst>
                <a:ext uri="{FF2B5EF4-FFF2-40B4-BE49-F238E27FC236}">
                  <a16:creationId xmlns:a16="http://schemas.microsoft.com/office/drawing/2014/main" id="{FF3539D5-6A20-4D32-A82B-D7A5A5902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3540126"/>
              <a:ext cx="187325" cy="133350"/>
            </a:xfrm>
            <a:custGeom>
              <a:avLst/>
              <a:gdLst>
                <a:gd name="T0" fmla="*/ 272 w 343"/>
                <a:gd name="T1" fmla="*/ 11 h 245"/>
                <a:gd name="T2" fmla="*/ 209 w 343"/>
                <a:gd name="T3" fmla="*/ 15 h 245"/>
                <a:gd name="T4" fmla="*/ 159 w 343"/>
                <a:gd name="T5" fmla="*/ 65 h 245"/>
                <a:gd name="T6" fmla="*/ 137 w 343"/>
                <a:gd name="T7" fmla="*/ 75 h 245"/>
                <a:gd name="T8" fmla="*/ 92 w 343"/>
                <a:gd name="T9" fmla="*/ 66 h 245"/>
                <a:gd name="T10" fmla="*/ 52 w 343"/>
                <a:gd name="T11" fmla="*/ 62 h 245"/>
                <a:gd name="T12" fmla="*/ 29 w 343"/>
                <a:gd name="T13" fmla="*/ 58 h 245"/>
                <a:gd name="T14" fmla="*/ 15 w 343"/>
                <a:gd name="T15" fmla="*/ 72 h 245"/>
                <a:gd name="T16" fmla="*/ 16 w 343"/>
                <a:gd name="T17" fmla="*/ 92 h 245"/>
                <a:gd name="T18" fmla="*/ 1 w 343"/>
                <a:gd name="T19" fmla="*/ 101 h 245"/>
                <a:gd name="T20" fmla="*/ 4 w 343"/>
                <a:gd name="T21" fmla="*/ 124 h 245"/>
                <a:gd name="T22" fmla="*/ 13 w 343"/>
                <a:gd name="T23" fmla="*/ 184 h 245"/>
                <a:gd name="T24" fmla="*/ 24 w 343"/>
                <a:gd name="T25" fmla="*/ 239 h 245"/>
                <a:gd name="T26" fmla="*/ 83 w 343"/>
                <a:gd name="T27" fmla="*/ 231 h 245"/>
                <a:gd name="T28" fmla="*/ 124 w 343"/>
                <a:gd name="T29" fmla="*/ 216 h 245"/>
                <a:gd name="T30" fmla="*/ 159 w 343"/>
                <a:gd name="T31" fmla="*/ 196 h 245"/>
                <a:gd name="T32" fmla="*/ 191 w 343"/>
                <a:gd name="T33" fmla="*/ 190 h 245"/>
                <a:gd name="T34" fmla="*/ 216 w 343"/>
                <a:gd name="T35" fmla="*/ 170 h 245"/>
                <a:gd name="T36" fmla="*/ 227 w 343"/>
                <a:gd name="T37" fmla="*/ 163 h 245"/>
                <a:gd name="T38" fmla="*/ 227 w 343"/>
                <a:gd name="T39" fmla="*/ 158 h 245"/>
                <a:gd name="T40" fmla="*/ 243 w 343"/>
                <a:gd name="T41" fmla="*/ 136 h 245"/>
                <a:gd name="T42" fmla="*/ 262 w 343"/>
                <a:gd name="T43" fmla="*/ 129 h 245"/>
                <a:gd name="T44" fmla="*/ 282 w 343"/>
                <a:gd name="T45" fmla="*/ 128 h 245"/>
                <a:gd name="T46" fmla="*/ 302 w 343"/>
                <a:gd name="T47" fmla="*/ 134 h 245"/>
                <a:gd name="T48" fmla="*/ 315 w 343"/>
                <a:gd name="T49" fmla="*/ 107 h 245"/>
                <a:gd name="T50" fmla="*/ 343 w 343"/>
                <a:gd name="T51" fmla="*/ 95 h 245"/>
                <a:gd name="T52" fmla="*/ 303 w 343"/>
                <a:gd name="T53" fmla="*/ 0 h 245"/>
                <a:gd name="T54" fmla="*/ 272 w 343"/>
                <a:gd name="T55" fmla="*/ 1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3" h="245">
                  <a:moveTo>
                    <a:pt x="272" y="11"/>
                  </a:moveTo>
                  <a:cubicBezTo>
                    <a:pt x="256" y="15"/>
                    <a:pt x="214" y="12"/>
                    <a:pt x="209" y="15"/>
                  </a:cubicBezTo>
                  <a:cubicBezTo>
                    <a:pt x="203" y="18"/>
                    <a:pt x="165" y="50"/>
                    <a:pt x="159" y="65"/>
                  </a:cubicBezTo>
                  <a:cubicBezTo>
                    <a:pt x="154" y="80"/>
                    <a:pt x="145" y="82"/>
                    <a:pt x="137" y="75"/>
                  </a:cubicBezTo>
                  <a:cubicBezTo>
                    <a:pt x="129" y="67"/>
                    <a:pt x="95" y="70"/>
                    <a:pt x="92" y="66"/>
                  </a:cubicBezTo>
                  <a:cubicBezTo>
                    <a:pt x="89" y="63"/>
                    <a:pt x="64" y="60"/>
                    <a:pt x="52" y="62"/>
                  </a:cubicBezTo>
                  <a:cubicBezTo>
                    <a:pt x="40" y="64"/>
                    <a:pt x="34" y="56"/>
                    <a:pt x="29" y="58"/>
                  </a:cubicBezTo>
                  <a:cubicBezTo>
                    <a:pt x="23" y="60"/>
                    <a:pt x="17" y="67"/>
                    <a:pt x="15" y="72"/>
                  </a:cubicBezTo>
                  <a:cubicBezTo>
                    <a:pt x="12" y="76"/>
                    <a:pt x="17" y="88"/>
                    <a:pt x="16" y="92"/>
                  </a:cubicBezTo>
                  <a:cubicBezTo>
                    <a:pt x="15" y="93"/>
                    <a:pt x="9" y="97"/>
                    <a:pt x="1" y="101"/>
                  </a:cubicBezTo>
                  <a:cubicBezTo>
                    <a:pt x="4" y="110"/>
                    <a:pt x="5" y="118"/>
                    <a:pt x="4" y="124"/>
                  </a:cubicBezTo>
                  <a:cubicBezTo>
                    <a:pt x="0" y="137"/>
                    <a:pt x="3" y="167"/>
                    <a:pt x="13" y="184"/>
                  </a:cubicBezTo>
                  <a:cubicBezTo>
                    <a:pt x="23" y="201"/>
                    <a:pt x="19" y="233"/>
                    <a:pt x="24" y="239"/>
                  </a:cubicBezTo>
                  <a:cubicBezTo>
                    <a:pt x="29" y="245"/>
                    <a:pt x="66" y="244"/>
                    <a:pt x="83" y="231"/>
                  </a:cubicBezTo>
                  <a:cubicBezTo>
                    <a:pt x="99" y="218"/>
                    <a:pt x="111" y="216"/>
                    <a:pt x="124" y="216"/>
                  </a:cubicBezTo>
                  <a:cubicBezTo>
                    <a:pt x="137" y="216"/>
                    <a:pt x="155" y="203"/>
                    <a:pt x="159" y="196"/>
                  </a:cubicBezTo>
                  <a:cubicBezTo>
                    <a:pt x="163" y="190"/>
                    <a:pt x="183" y="189"/>
                    <a:pt x="191" y="190"/>
                  </a:cubicBezTo>
                  <a:cubicBezTo>
                    <a:pt x="199" y="191"/>
                    <a:pt x="207" y="181"/>
                    <a:pt x="216" y="170"/>
                  </a:cubicBezTo>
                  <a:cubicBezTo>
                    <a:pt x="219" y="168"/>
                    <a:pt x="222" y="165"/>
                    <a:pt x="227" y="163"/>
                  </a:cubicBezTo>
                  <a:cubicBezTo>
                    <a:pt x="227" y="161"/>
                    <a:pt x="227" y="160"/>
                    <a:pt x="227" y="158"/>
                  </a:cubicBezTo>
                  <a:cubicBezTo>
                    <a:pt x="229" y="150"/>
                    <a:pt x="236" y="140"/>
                    <a:pt x="243" y="136"/>
                  </a:cubicBezTo>
                  <a:cubicBezTo>
                    <a:pt x="250" y="133"/>
                    <a:pt x="256" y="131"/>
                    <a:pt x="262" y="129"/>
                  </a:cubicBezTo>
                  <a:cubicBezTo>
                    <a:pt x="269" y="128"/>
                    <a:pt x="275" y="128"/>
                    <a:pt x="282" y="128"/>
                  </a:cubicBezTo>
                  <a:cubicBezTo>
                    <a:pt x="290" y="128"/>
                    <a:pt x="296" y="130"/>
                    <a:pt x="302" y="134"/>
                  </a:cubicBezTo>
                  <a:cubicBezTo>
                    <a:pt x="312" y="125"/>
                    <a:pt x="310" y="114"/>
                    <a:pt x="315" y="107"/>
                  </a:cubicBezTo>
                  <a:cubicBezTo>
                    <a:pt x="321" y="98"/>
                    <a:pt x="330" y="101"/>
                    <a:pt x="343" y="95"/>
                  </a:cubicBezTo>
                  <a:cubicBezTo>
                    <a:pt x="328" y="60"/>
                    <a:pt x="311" y="20"/>
                    <a:pt x="303" y="0"/>
                  </a:cubicBezTo>
                  <a:cubicBezTo>
                    <a:pt x="289" y="6"/>
                    <a:pt x="277" y="10"/>
                    <a:pt x="272" y="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0" name="Freeform 109">
              <a:extLst>
                <a:ext uri="{FF2B5EF4-FFF2-40B4-BE49-F238E27FC236}">
                  <a16:creationId xmlns:a16="http://schemas.microsoft.com/office/drawing/2014/main" id="{FB16CE84-31A9-46EC-962E-A6784E3AA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1" y="3001962"/>
              <a:ext cx="250825" cy="184150"/>
            </a:xfrm>
            <a:custGeom>
              <a:avLst/>
              <a:gdLst>
                <a:gd name="T0" fmla="*/ 458 w 460"/>
                <a:gd name="T1" fmla="*/ 213 h 339"/>
                <a:gd name="T2" fmla="*/ 429 w 460"/>
                <a:gd name="T3" fmla="*/ 202 h 339"/>
                <a:gd name="T4" fmla="*/ 396 w 460"/>
                <a:gd name="T5" fmla="*/ 177 h 339"/>
                <a:gd name="T6" fmla="*/ 359 w 460"/>
                <a:gd name="T7" fmla="*/ 152 h 339"/>
                <a:gd name="T8" fmla="*/ 326 w 460"/>
                <a:gd name="T9" fmla="*/ 124 h 339"/>
                <a:gd name="T10" fmla="*/ 312 w 460"/>
                <a:gd name="T11" fmla="*/ 93 h 339"/>
                <a:gd name="T12" fmla="*/ 299 w 460"/>
                <a:gd name="T13" fmla="*/ 69 h 339"/>
                <a:gd name="T14" fmla="*/ 251 w 460"/>
                <a:gd name="T15" fmla="*/ 62 h 339"/>
                <a:gd name="T16" fmla="*/ 240 w 460"/>
                <a:gd name="T17" fmla="*/ 22 h 339"/>
                <a:gd name="T18" fmla="*/ 215 w 460"/>
                <a:gd name="T19" fmla="*/ 12 h 339"/>
                <a:gd name="T20" fmla="*/ 192 w 460"/>
                <a:gd name="T21" fmla="*/ 6 h 339"/>
                <a:gd name="T22" fmla="*/ 179 w 460"/>
                <a:gd name="T23" fmla="*/ 14 h 339"/>
                <a:gd name="T24" fmla="*/ 167 w 460"/>
                <a:gd name="T25" fmla="*/ 28 h 339"/>
                <a:gd name="T26" fmla="*/ 145 w 460"/>
                <a:gd name="T27" fmla="*/ 48 h 339"/>
                <a:gd name="T28" fmla="*/ 133 w 460"/>
                <a:gd name="T29" fmla="*/ 65 h 339"/>
                <a:gd name="T30" fmla="*/ 111 w 460"/>
                <a:gd name="T31" fmla="*/ 59 h 339"/>
                <a:gd name="T32" fmla="*/ 88 w 460"/>
                <a:gd name="T33" fmla="*/ 53 h 339"/>
                <a:gd name="T34" fmla="*/ 49 w 460"/>
                <a:gd name="T35" fmla="*/ 18 h 339"/>
                <a:gd name="T36" fmla="*/ 15 w 460"/>
                <a:gd name="T37" fmla="*/ 38 h 339"/>
                <a:gd name="T38" fmla="*/ 30 w 460"/>
                <a:gd name="T39" fmla="*/ 31 h 339"/>
                <a:gd name="T40" fmla="*/ 55 w 460"/>
                <a:gd name="T41" fmla="*/ 65 h 339"/>
                <a:gd name="T42" fmla="*/ 70 w 460"/>
                <a:gd name="T43" fmla="*/ 88 h 339"/>
                <a:gd name="T44" fmla="*/ 38 w 460"/>
                <a:gd name="T45" fmla="*/ 95 h 339"/>
                <a:gd name="T46" fmla="*/ 9 w 460"/>
                <a:gd name="T47" fmla="*/ 95 h 339"/>
                <a:gd name="T48" fmla="*/ 15 w 460"/>
                <a:gd name="T49" fmla="*/ 126 h 339"/>
                <a:gd name="T50" fmla="*/ 17 w 460"/>
                <a:gd name="T51" fmla="*/ 149 h 339"/>
                <a:gd name="T52" fmla="*/ 35 w 460"/>
                <a:gd name="T53" fmla="*/ 158 h 339"/>
                <a:gd name="T54" fmla="*/ 42 w 460"/>
                <a:gd name="T55" fmla="*/ 188 h 339"/>
                <a:gd name="T56" fmla="*/ 42 w 460"/>
                <a:gd name="T57" fmla="*/ 238 h 339"/>
                <a:gd name="T58" fmla="*/ 68 w 460"/>
                <a:gd name="T59" fmla="*/ 232 h 339"/>
                <a:gd name="T60" fmla="*/ 97 w 460"/>
                <a:gd name="T61" fmla="*/ 209 h 339"/>
                <a:gd name="T62" fmla="*/ 120 w 460"/>
                <a:gd name="T63" fmla="*/ 206 h 339"/>
                <a:gd name="T64" fmla="*/ 157 w 460"/>
                <a:gd name="T65" fmla="*/ 207 h 339"/>
                <a:gd name="T66" fmla="*/ 181 w 460"/>
                <a:gd name="T67" fmla="*/ 219 h 339"/>
                <a:gd name="T68" fmla="*/ 196 w 460"/>
                <a:gd name="T69" fmla="*/ 228 h 339"/>
                <a:gd name="T70" fmla="*/ 224 w 460"/>
                <a:gd name="T71" fmla="*/ 238 h 339"/>
                <a:gd name="T72" fmla="*/ 238 w 460"/>
                <a:gd name="T73" fmla="*/ 251 h 339"/>
                <a:gd name="T74" fmla="*/ 260 w 460"/>
                <a:gd name="T75" fmla="*/ 272 h 339"/>
                <a:gd name="T76" fmla="*/ 283 w 460"/>
                <a:gd name="T77" fmla="*/ 276 h 339"/>
                <a:gd name="T78" fmla="*/ 288 w 460"/>
                <a:gd name="T79" fmla="*/ 322 h 339"/>
                <a:gd name="T80" fmla="*/ 295 w 460"/>
                <a:gd name="T81" fmla="*/ 321 h 339"/>
                <a:gd name="T82" fmla="*/ 318 w 460"/>
                <a:gd name="T83" fmla="*/ 329 h 339"/>
                <a:gd name="T84" fmla="*/ 346 w 460"/>
                <a:gd name="T85" fmla="*/ 317 h 339"/>
                <a:gd name="T86" fmla="*/ 392 w 460"/>
                <a:gd name="T87" fmla="*/ 286 h 339"/>
                <a:gd name="T88" fmla="*/ 411 w 460"/>
                <a:gd name="T89" fmla="*/ 249 h 339"/>
                <a:gd name="T90" fmla="*/ 436 w 460"/>
                <a:gd name="T91" fmla="*/ 231 h 339"/>
                <a:gd name="T92" fmla="*/ 460 w 460"/>
                <a:gd name="T93" fmla="*/ 238 h 339"/>
                <a:gd name="T94" fmla="*/ 458 w 460"/>
                <a:gd name="T95" fmla="*/ 213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0" h="339">
                  <a:moveTo>
                    <a:pt x="458" y="213"/>
                  </a:moveTo>
                  <a:cubicBezTo>
                    <a:pt x="458" y="213"/>
                    <a:pt x="437" y="201"/>
                    <a:pt x="429" y="202"/>
                  </a:cubicBezTo>
                  <a:cubicBezTo>
                    <a:pt x="421" y="203"/>
                    <a:pt x="409" y="182"/>
                    <a:pt x="396" y="177"/>
                  </a:cubicBezTo>
                  <a:cubicBezTo>
                    <a:pt x="382" y="171"/>
                    <a:pt x="364" y="162"/>
                    <a:pt x="359" y="152"/>
                  </a:cubicBezTo>
                  <a:cubicBezTo>
                    <a:pt x="353" y="142"/>
                    <a:pt x="329" y="132"/>
                    <a:pt x="326" y="124"/>
                  </a:cubicBezTo>
                  <a:cubicBezTo>
                    <a:pt x="323" y="116"/>
                    <a:pt x="319" y="103"/>
                    <a:pt x="312" y="93"/>
                  </a:cubicBezTo>
                  <a:cubicBezTo>
                    <a:pt x="305" y="83"/>
                    <a:pt x="305" y="70"/>
                    <a:pt x="299" y="69"/>
                  </a:cubicBezTo>
                  <a:cubicBezTo>
                    <a:pt x="292" y="68"/>
                    <a:pt x="251" y="69"/>
                    <a:pt x="251" y="62"/>
                  </a:cubicBezTo>
                  <a:cubicBezTo>
                    <a:pt x="251" y="56"/>
                    <a:pt x="248" y="25"/>
                    <a:pt x="240" y="22"/>
                  </a:cubicBezTo>
                  <a:cubicBezTo>
                    <a:pt x="231" y="20"/>
                    <a:pt x="220" y="18"/>
                    <a:pt x="215" y="12"/>
                  </a:cubicBezTo>
                  <a:cubicBezTo>
                    <a:pt x="210" y="7"/>
                    <a:pt x="195" y="0"/>
                    <a:pt x="192" y="6"/>
                  </a:cubicBezTo>
                  <a:cubicBezTo>
                    <a:pt x="189" y="11"/>
                    <a:pt x="182" y="14"/>
                    <a:pt x="179" y="14"/>
                  </a:cubicBezTo>
                  <a:cubicBezTo>
                    <a:pt x="176" y="14"/>
                    <a:pt x="177" y="29"/>
                    <a:pt x="167" y="28"/>
                  </a:cubicBezTo>
                  <a:cubicBezTo>
                    <a:pt x="158" y="27"/>
                    <a:pt x="145" y="40"/>
                    <a:pt x="145" y="48"/>
                  </a:cubicBezTo>
                  <a:cubicBezTo>
                    <a:pt x="145" y="56"/>
                    <a:pt x="146" y="67"/>
                    <a:pt x="133" y="65"/>
                  </a:cubicBezTo>
                  <a:cubicBezTo>
                    <a:pt x="127" y="65"/>
                    <a:pt x="118" y="64"/>
                    <a:pt x="111" y="59"/>
                  </a:cubicBezTo>
                  <a:cubicBezTo>
                    <a:pt x="109" y="61"/>
                    <a:pt x="98" y="69"/>
                    <a:pt x="88" y="53"/>
                  </a:cubicBezTo>
                  <a:cubicBezTo>
                    <a:pt x="77" y="35"/>
                    <a:pt x="59" y="18"/>
                    <a:pt x="49" y="18"/>
                  </a:cubicBezTo>
                  <a:cubicBezTo>
                    <a:pt x="40" y="18"/>
                    <a:pt x="8" y="18"/>
                    <a:pt x="15" y="38"/>
                  </a:cubicBezTo>
                  <a:cubicBezTo>
                    <a:pt x="18" y="33"/>
                    <a:pt x="22" y="30"/>
                    <a:pt x="30" y="31"/>
                  </a:cubicBezTo>
                  <a:cubicBezTo>
                    <a:pt x="53" y="33"/>
                    <a:pt x="43" y="64"/>
                    <a:pt x="55" y="65"/>
                  </a:cubicBezTo>
                  <a:cubicBezTo>
                    <a:pt x="68" y="67"/>
                    <a:pt x="82" y="89"/>
                    <a:pt x="70" y="88"/>
                  </a:cubicBezTo>
                  <a:cubicBezTo>
                    <a:pt x="59" y="86"/>
                    <a:pt x="49" y="100"/>
                    <a:pt x="38" y="95"/>
                  </a:cubicBezTo>
                  <a:cubicBezTo>
                    <a:pt x="27" y="91"/>
                    <a:pt x="12" y="80"/>
                    <a:pt x="9" y="95"/>
                  </a:cubicBezTo>
                  <a:cubicBezTo>
                    <a:pt x="5" y="111"/>
                    <a:pt x="0" y="127"/>
                    <a:pt x="15" y="126"/>
                  </a:cubicBezTo>
                  <a:cubicBezTo>
                    <a:pt x="30" y="125"/>
                    <a:pt x="28" y="137"/>
                    <a:pt x="17" y="149"/>
                  </a:cubicBezTo>
                  <a:cubicBezTo>
                    <a:pt x="7" y="162"/>
                    <a:pt x="33" y="147"/>
                    <a:pt x="35" y="158"/>
                  </a:cubicBezTo>
                  <a:cubicBezTo>
                    <a:pt x="37" y="169"/>
                    <a:pt x="46" y="170"/>
                    <a:pt x="42" y="188"/>
                  </a:cubicBezTo>
                  <a:cubicBezTo>
                    <a:pt x="39" y="199"/>
                    <a:pt x="41" y="221"/>
                    <a:pt x="42" y="238"/>
                  </a:cubicBezTo>
                  <a:cubicBezTo>
                    <a:pt x="52" y="238"/>
                    <a:pt x="66" y="237"/>
                    <a:pt x="68" y="232"/>
                  </a:cubicBezTo>
                  <a:cubicBezTo>
                    <a:pt x="73" y="224"/>
                    <a:pt x="88" y="209"/>
                    <a:pt x="97" y="209"/>
                  </a:cubicBezTo>
                  <a:cubicBezTo>
                    <a:pt x="106" y="209"/>
                    <a:pt x="115" y="213"/>
                    <a:pt x="120" y="206"/>
                  </a:cubicBezTo>
                  <a:cubicBezTo>
                    <a:pt x="125" y="198"/>
                    <a:pt x="152" y="200"/>
                    <a:pt x="157" y="207"/>
                  </a:cubicBezTo>
                  <a:cubicBezTo>
                    <a:pt x="162" y="213"/>
                    <a:pt x="177" y="219"/>
                    <a:pt x="181" y="219"/>
                  </a:cubicBezTo>
                  <a:cubicBezTo>
                    <a:pt x="185" y="219"/>
                    <a:pt x="186" y="229"/>
                    <a:pt x="196" y="228"/>
                  </a:cubicBezTo>
                  <a:cubicBezTo>
                    <a:pt x="205" y="227"/>
                    <a:pt x="224" y="231"/>
                    <a:pt x="224" y="238"/>
                  </a:cubicBezTo>
                  <a:cubicBezTo>
                    <a:pt x="224" y="244"/>
                    <a:pt x="230" y="251"/>
                    <a:pt x="238" y="251"/>
                  </a:cubicBezTo>
                  <a:cubicBezTo>
                    <a:pt x="245" y="251"/>
                    <a:pt x="252" y="273"/>
                    <a:pt x="260" y="272"/>
                  </a:cubicBezTo>
                  <a:cubicBezTo>
                    <a:pt x="267" y="271"/>
                    <a:pt x="283" y="271"/>
                    <a:pt x="283" y="276"/>
                  </a:cubicBezTo>
                  <a:cubicBezTo>
                    <a:pt x="283" y="281"/>
                    <a:pt x="284" y="307"/>
                    <a:pt x="288" y="322"/>
                  </a:cubicBezTo>
                  <a:cubicBezTo>
                    <a:pt x="291" y="320"/>
                    <a:pt x="294" y="320"/>
                    <a:pt x="295" y="321"/>
                  </a:cubicBezTo>
                  <a:cubicBezTo>
                    <a:pt x="299" y="324"/>
                    <a:pt x="315" y="318"/>
                    <a:pt x="318" y="329"/>
                  </a:cubicBezTo>
                  <a:cubicBezTo>
                    <a:pt x="321" y="339"/>
                    <a:pt x="347" y="333"/>
                    <a:pt x="346" y="317"/>
                  </a:cubicBezTo>
                  <a:cubicBezTo>
                    <a:pt x="345" y="301"/>
                    <a:pt x="388" y="301"/>
                    <a:pt x="392" y="286"/>
                  </a:cubicBezTo>
                  <a:cubicBezTo>
                    <a:pt x="395" y="271"/>
                    <a:pt x="401" y="245"/>
                    <a:pt x="411" y="249"/>
                  </a:cubicBezTo>
                  <a:cubicBezTo>
                    <a:pt x="421" y="253"/>
                    <a:pt x="427" y="230"/>
                    <a:pt x="436" y="231"/>
                  </a:cubicBezTo>
                  <a:cubicBezTo>
                    <a:pt x="444" y="233"/>
                    <a:pt x="450" y="240"/>
                    <a:pt x="460" y="238"/>
                  </a:cubicBezTo>
                  <a:lnTo>
                    <a:pt x="458" y="21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1" name="Freeform 110">
              <a:extLst>
                <a:ext uri="{FF2B5EF4-FFF2-40B4-BE49-F238E27FC236}">
                  <a16:creationId xmlns:a16="http://schemas.microsoft.com/office/drawing/2014/main" id="{183510B9-4F74-4882-B017-2D6C26E65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1" y="3070225"/>
              <a:ext cx="346075" cy="331788"/>
            </a:xfrm>
            <a:custGeom>
              <a:avLst/>
              <a:gdLst>
                <a:gd name="T0" fmla="*/ 576 w 636"/>
                <a:gd name="T1" fmla="*/ 612 h 612"/>
                <a:gd name="T2" fmla="*/ 597 w 636"/>
                <a:gd name="T3" fmla="*/ 576 h 612"/>
                <a:gd name="T4" fmla="*/ 626 w 636"/>
                <a:gd name="T5" fmla="*/ 566 h 612"/>
                <a:gd name="T6" fmla="*/ 618 w 636"/>
                <a:gd name="T7" fmla="*/ 538 h 612"/>
                <a:gd name="T8" fmla="*/ 603 w 636"/>
                <a:gd name="T9" fmla="*/ 496 h 612"/>
                <a:gd name="T10" fmla="*/ 570 w 636"/>
                <a:gd name="T11" fmla="*/ 464 h 612"/>
                <a:gd name="T12" fmla="*/ 548 w 636"/>
                <a:gd name="T13" fmla="*/ 432 h 612"/>
                <a:gd name="T14" fmla="*/ 581 w 636"/>
                <a:gd name="T15" fmla="*/ 379 h 612"/>
                <a:gd name="T16" fmla="*/ 550 w 636"/>
                <a:gd name="T17" fmla="*/ 359 h 612"/>
                <a:gd name="T18" fmla="*/ 545 w 636"/>
                <a:gd name="T19" fmla="*/ 317 h 612"/>
                <a:gd name="T20" fmla="*/ 545 w 636"/>
                <a:gd name="T21" fmla="*/ 277 h 612"/>
                <a:gd name="T22" fmla="*/ 548 w 636"/>
                <a:gd name="T23" fmla="*/ 244 h 612"/>
                <a:gd name="T24" fmla="*/ 561 w 636"/>
                <a:gd name="T25" fmla="*/ 215 h 612"/>
                <a:gd name="T26" fmla="*/ 568 w 636"/>
                <a:gd name="T27" fmla="*/ 198 h 612"/>
                <a:gd name="T28" fmla="*/ 563 w 636"/>
                <a:gd name="T29" fmla="*/ 152 h 612"/>
                <a:gd name="T30" fmla="*/ 540 w 636"/>
                <a:gd name="T31" fmla="*/ 148 h 612"/>
                <a:gd name="T32" fmla="*/ 518 w 636"/>
                <a:gd name="T33" fmla="*/ 127 h 612"/>
                <a:gd name="T34" fmla="*/ 504 w 636"/>
                <a:gd name="T35" fmla="*/ 114 h 612"/>
                <a:gd name="T36" fmla="*/ 476 w 636"/>
                <a:gd name="T37" fmla="*/ 104 h 612"/>
                <a:gd name="T38" fmla="*/ 461 w 636"/>
                <a:gd name="T39" fmla="*/ 95 h 612"/>
                <a:gd name="T40" fmla="*/ 437 w 636"/>
                <a:gd name="T41" fmla="*/ 83 h 612"/>
                <a:gd name="T42" fmla="*/ 400 w 636"/>
                <a:gd name="T43" fmla="*/ 82 h 612"/>
                <a:gd name="T44" fmla="*/ 377 w 636"/>
                <a:gd name="T45" fmla="*/ 85 h 612"/>
                <a:gd name="T46" fmla="*/ 348 w 636"/>
                <a:gd name="T47" fmla="*/ 108 h 612"/>
                <a:gd name="T48" fmla="*/ 322 w 636"/>
                <a:gd name="T49" fmla="*/ 114 h 612"/>
                <a:gd name="T50" fmla="*/ 321 w 636"/>
                <a:gd name="T51" fmla="*/ 134 h 612"/>
                <a:gd name="T52" fmla="*/ 251 w 636"/>
                <a:gd name="T53" fmla="*/ 151 h 612"/>
                <a:gd name="T54" fmla="*/ 192 w 636"/>
                <a:gd name="T55" fmla="*/ 110 h 612"/>
                <a:gd name="T56" fmla="*/ 154 w 636"/>
                <a:gd name="T57" fmla="*/ 66 h 612"/>
                <a:gd name="T58" fmla="*/ 130 w 636"/>
                <a:gd name="T59" fmla="*/ 47 h 612"/>
                <a:gd name="T60" fmla="*/ 124 w 636"/>
                <a:gd name="T61" fmla="*/ 13 h 612"/>
                <a:gd name="T62" fmla="*/ 59 w 636"/>
                <a:gd name="T63" fmla="*/ 45 h 612"/>
                <a:gd name="T64" fmla="*/ 38 w 636"/>
                <a:gd name="T65" fmla="*/ 31 h 612"/>
                <a:gd name="T66" fmla="*/ 19 w 636"/>
                <a:gd name="T67" fmla="*/ 3 h 612"/>
                <a:gd name="T68" fmla="*/ 7 w 636"/>
                <a:gd name="T69" fmla="*/ 22 h 612"/>
                <a:gd name="T70" fmla="*/ 9 w 636"/>
                <a:gd name="T71" fmla="*/ 53 h 612"/>
                <a:gd name="T72" fmla="*/ 9 w 636"/>
                <a:gd name="T73" fmla="*/ 93 h 612"/>
                <a:gd name="T74" fmla="*/ 24 w 636"/>
                <a:gd name="T75" fmla="*/ 122 h 612"/>
                <a:gd name="T76" fmla="*/ 35 w 636"/>
                <a:gd name="T77" fmla="*/ 152 h 612"/>
                <a:gd name="T78" fmla="*/ 53 w 636"/>
                <a:gd name="T79" fmla="*/ 174 h 612"/>
                <a:gd name="T80" fmla="*/ 66 w 636"/>
                <a:gd name="T81" fmla="*/ 187 h 612"/>
                <a:gd name="T82" fmla="*/ 62 w 636"/>
                <a:gd name="T83" fmla="*/ 209 h 612"/>
                <a:gd name="T84" fmla="*/ 49 w 636"/>
                <a:gd name="T85" fmla="*/ 239 h 612"/>
                <a:gd name="T86" fmla="*/ 53 w 636"/>
                <a:gd name="T87" fmla="*/ 272 h 612"/>
                <a:gd name="T88" fmla="*/ 68 w 636"/>
                <a:gd name="T89" fmla="*/ 293 h 612"/>
                <a:gd name="T90" fmla="*/ 104 w 636"/>
                <a:gd name="T91" fmla="*/ 321 h 612"/>
                <a:gd name="T92" fmla="*/ 119 w 636"/>
                <a:gd name="T93" fmla="*/ 343 h 612"/>
                <a:gd name="T94" fmla="*/ 116 w 636"/>
                <a:gd name="T95" fmla="*/ 368 h 612"/>
                <a:gd name="T96" fmla="*/ 128 w 636"/>
                <a:gd name="T97" fmla="*/ 393 h 612"/>
                <a:gd name="T98" fmla="*/ 146 w 636"/>
                <a:gd name="T99" fmla="*/ 423 h 612"/>
                <a:gd name="T100" fmla="*/ 154 w 636"/>
                <a:gd name="T101" fmla="*/ 421 h 612"/>
                <a:gd name="T102" fmla="*/ 169 w 636"/>
                <a:gd name="T103" fmla="*/ 417 h 612"/>
                <a:gd name="T104" fmla="*/ 191 w 636"/>
                <a:gd name="T105" fmla="*/ 416 h 612"/>
                <a:gd name="T106" fmla="*/ 224 w 636"/>
                <a:gd name="T107" fmla="*/ 474 h 612"/>
                <a:gd name="T108" fmla="*/ 242 w 636"/>
                <a:gd name="T109" fmla="*/ 508 h 612"/>
                <a:gd name="T110" fmla="*/ 281 w 636"/>
                <a:gd name="T111" fmla="*/ 531 h 612"/>
                <a:gd name="T112" fmla="*/ 355 w 636"/>
                <a:gd name="T113" fmla="*/ 563 h 612"/>
                <a:gd name="T114" fmla="*/ 407 w 636"/>
                <a:gd name="T115" fmla="*/ 547 h 612"/>
                <a:gd name="T116" fmla="*/ 431 w 636"/>
                <a:gd name="T117" fmla="*/ 596 h 612"/>
                <a:gd name="T118" fmla="*/ 451 w 636"/>
                <a:gd name="T119" fmla="*/ 604 h 612"/>
                <a:gd name="T120" fmla="*/ 479 w 636"/>
                <a:gd name="T121" fmla="*/ 589 h 612"/>
                <a:gd name="T122" fmla="*/ 571 w 636"/>
                <a:gd name="T123" fmla="*/ 612 h 612"/>
                <a:gd name="T124" fmla="*/ 576 w 636"/>
                <a:gd name="T125" fmla="*/ 61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6" h="612">
                  <a:moveTo>
                    <a:pt x="576" y="612"/>
                  </a:moveTo>
                  <a:cubicBezTo>
                    <a:pt x="576" y="595"/>
                    <a:pt x="587" y="582"/>
                    <a:pt x="597" y="576"/>
                  </a:cubicBezTo>
                  <a:cubicBezTo>
                    <a:pt x="607" y="570"/>
                    <a:pt x="616" y="567"/>
                    <a:pt x="626" y="566"/>
                  </a:cubicBezTo>
                  <a:cubicBezTo>
                    <a:pt x="636" y="564"/>
                    <a:pt x="626" y="541"/>
                    <a:pt x="618" y="538"/>
                  </a:cubicBezTo>
                  <a:cubicBezTo>
                    <a:pt x="611" y="535"/>
                    <a:pt x="618" y="504"/>
                    <a:pt x="603" y="496"/>
                  </a:cubicBezTo>
                  <a:cubicBezTo>
                    <a:pt x="588" y="489"/>
                    <a:pt x="574" y="477"/>
                    <a:pt x="570" y="464"/>
                  </a:cubicBezTo>
                  <a:cubicBezTo>
                    <a:pt x="566" y="452"/>
                    <a:pt x="547" y="440"/>
                    <a:pt x="548" y="432"/>
                  </a:cubicBezTo>
                  <a:cubicBezTo>
                    <a:pt x="550" y="423"/>
                    <a:pt x="587" y="395"/>
                    <a:pt x="581" y="379"/>
                  </a:cubicBezTo>
                  <a:cubicBezTo>
                    <a:pt x="576" y="362"/>
                    <a:pt x="552" y="365"/>
                    <a:pt x="550" y="359"/>
                  </a:cubicBezTo>
                  <a:cubicBezTo>
                    <a:pt x="547" y="353"/>
                    <a:pt x="551" y="333"/>
                    <a:pt x="545" y="317"/>
                  </a:cubicBezTo>
                  <a:cubicBezTo>
                    <a:pt x="538" y="300"/>
                    <a:pt x="550" y="286"/>
                    <a:pt x="545" y="277"/>
                  </a:cubicBezTo>
                  <a:cubicBezTo>
                    <a:pt x="540" y="268"/>
                    <a:pt x="547" y="250"/>
                    <a:pt x="548" y="244"/>
                  </a:cubicBezTo>
                  <a:cubicBezTo>
                    <a:pt x="550" y="239"/>
                    <a:pt x="562" y="230"/>
                    <a:pt x="561" y="215"/>
                  </a:cubicBezTo>
                  <a:cubicBezTo>
                    <a:pt x="560" y="206"/>
                    <a:pt x="564" y="200"/>
                    <a:pt x="568" y="198"/>
                  </a:cubicBezTo>
                  <a:cubicBezTo>
                    <a:pt x="564" y="183"/>
                    <a:pt x="563" y="157"/>
                    <a:pt x="563" y="152"/>
                  </a:cubicBezTo>
                  <a:cubicBezTo>
                    <a:pt x="563" y="147"/>
                    <a:pt x="547" y="147"/>
                    <a:pt x="540" y="148"/>
                  </a:cubicBezTo>
                  <a:cubicBezTo>
                    <a:pt x="532" y="149"/>
                    <a:pt x="525" y="127"/>
                    <a:pt x="518" y="127"/>
                  </a:cubicBezTo>
                  <a:cubicBezTo>
                    <a:pt x="510" y="127"/>
                    <a:pt x="504" y="120"/>
                    <a:pt x="504" y="114"/>
                  </a:cubicBezTo>
                  <a:cubicBezTo>
                    <a:pt x="504" y="107"/>
                    <a:pt x="485" y="103"/>
                    <a:pt x="476" y="104"/>
                  </a:cubicBezTo>
                  <a:cubicBezTo>
                    <a:pt x="466" y="105"/>
                    <a:pt x="465" y="95"/>
                    <a:pt x="461" y="95"/>
                  </a:cubicBezTo>
                  <a:cubicBezTo>
                    <a:pt x="457" y="95"/>
                    <a:pt x="442" y="89"/>
                    <a:pt x="437" y="83"/>
                  </a:cubicBezTo>
                  <a:cubicBezTo>
                    <a:pt x="432" y="76"/>
                    <a:pt x="405" y="74"/>
                    <a:pt x="400" y="82"/>
                  </a:cubicBezTo>
                  <a:cubicBezTo>
                    <a:pt x="395" y="89"/>
                    <a:pt x="386" y="85"/>
                    <a:pt x="377" y="85"/>
                  </a:cubicBezTo>
                  <a:cubicBezTo>
                    <a:pt x="368" y="85"/>
                    <a:pt x="353" y="100"/>
                    <a:pt x="348" y="108"/>
                  </a:cubicBezTo>
                  <a:cubicBezTo>
                    <a:pt x="346" y="113"/>
                    <a:pt x="332" y="114"/>
                    <a:pt x="322" y="114"/>
                  </a:cubicBezTo>
                  <a:cubicBezTo>
                    <a:pt x="322" y="123"/>
                    <a:pt x="322" y="131"/>
                    <a:pt x="321" y="134"/>
                  </a:cubicBezTo>
                  <a:cubicBezTo>
                    <a:pt x="316" y="142"/>
                    <a:pt x="279" y="150"/>
                    <a:pt x="251" y="151"/>
                  </a:cubicBezTo>
                  <a:cubicBezTo>
                    <a:pt x="224" y="152"/>
                    <a:pt x="222" y="110"/>
                    <a:pt x="192" y="110"/>
                  </a:cubicBezTo>
                  <a:cubicBezTo>
                    <a:pt x="171" y="110"/>
                    <a:pt x="155" y="88"/>
                    <a:pt x="154" y="66"/>
                  </a:cubicBezTo>
                  <a:cubicBezTo>
                    <a:pt x="141" y="61"/>
                    <a:pt x="129" y="51"/>
                    <a:pt x="130" y="47"/>
                  </a:cubicBezTo>
                  <a:cubicBezTo>
                    <a:pt x="133" y="41"/>
                    <a:pt x="139" y="4"/>
                    <a:pt x="124" y="13"/>
                  </a:cubicBezTo>
                  <a:cubicBezTo>
                    <a:pt x="109" y="22"/>
                    <a:pt x="87" y="50"/>
                    <a:pt x="59" y="45"/>
                  </a:cubicBezTo>
                  <a:cubicBezTo>
                    <a:pt x="31" y="41"/>
                    <a:pt x="52" y="38"/>
                    <a:pt x="38" y="31"/>
                  </a:cubicBezTo>
                  <a:cubicBezTo>
                    <a:pt x="24" y="23"/>
                    <a:pt x="33" y="6"/>
                    <a:pt x="19" y="3"/>
                  </a:cubicBezTo>
                  <a:cubicBezTo>
                    <a:pt x="5" y="0"/>
                    <a:pt x="15" y="22"/>
                    <a:pt x="7" y="22"/>
                  </a:cubicBezTo>
                  <a:cubicBezTo>
                    <a:pt x="0" y="22"/>
                    <a:pt x="6" y="47"/>
                    <a:pt x="9" y="53"/>
                  </a:cubicBezTo>
                  <a:cubicBezTo>
                    <a:pt x="11" y="59"/>
                    <a:pt x="3" y="91"/>
                    <a:pt x="9" y="93"/>
                  </a:cubicBezTo>
                  <a:cubicBezTo>
                    <a:pt x="14" y="94"/>
                    <a:pt x="25" y="118"/>
                    <a:pt x="24" y="122"/>
                  </a:cubicBezTo>
                  <a:cubicBezTo>
                    <a:pt x="22" y="127"/>
                    <a:pt x="35" y="141"/>
                    <a:pt x="35" y="152"/>
                  </a:cubicBezTo>
                  <a:cubicBezTo>
                    <a:pt x="35" y="162"/>
                    <a:pt x="47" y="174"/>
                    <a:pt x="53" y="174"/>
                  </a:cubicBezTo>
                  <a:cubicBezTo>
                    <a:pt x="59" y="174"/>
                    <a:pt x="68" y="178"/>
                    <a:pt x="66" y="187"/>
                  </a:cubicBezTo>
                  <a:cubicBezTo>
                    <a:pt x="63" y="196"/>
                    <a:pt x="69" y="209"/>
                    <a:pt x="62" y="209"/>
                  </a:cubicBezTo>
                  <a:cubicBezTo>
                    <a:pt x="54" y="209"/>
                    <a:pt x="55" y="234"/>
                    <a:pt x="49" y="239"/>
                  </a:cubicBezTo>
                  <a:cubicBezTo>
                    <a:pt x="43" y="243"/>
                    <a:pt x="48" y="269"/>
                    <a:pt x="53" y="272"/>
                  </a:cubicBezTo>
                  <a:cubicBezTo>
                    <a:pt x="58" y="275"/>
                    <a:pt x="69" y="283"/>
                    <a:pt x="68" y="293"/>
                  </a:cubicBezTo>
                  <a:cubicBezTo>
                    <a:pt x="67" y="303"/>
                    <a:pt x="95" y="320"/>
                    <a:pt x="104" y="321"/>
                  </a:cubicBezTo>
                  <a:cubicBezTo>
                    <a:pt x="113" y="323"/>
                    <a:pt x="114" y="337"/>
                    <a:pt x="119" y="343"/>
                  </a:cubicBezTo>
                  <a:cubicBezTo>
                    <a:pt x="124" y="349"/>
                    <a:pt x="115" y="361"/>
                    <a:pt x="116" y="368"/>
                  </a:cubicBezTo>
                  <a:cubicBezTo>
                    <a:pt x="118" y="376"/>
                    <a:pt x="129" y="381"/>
                    <a:pt x="128" y="393"/>
                  </a:cubicBezTo>
                  <a:cubicBezTo>
                    <a:pt x="127" y="400"/>
                    <a:pt x="137" y="412"/>
                    <a:pt x="146" y="423"/>
                  </a:cubicBezTo>
                  <a:cubicBezTo>
                    <a:pt x="149" y="422"/>
                    <a:pt x="152" y="421"/>
                    <a:pt x="154" y="421"/>
                  </a:cubicBezTo>
                  <a:cubicBezTo>
                    <a:pt x="162" y="421"/>
                    <a:pt x="162" y="410"/>
                    <a:pt x="169" y="417"/>
                  </a:cubicBezTo>
                  <a:cubicBezTo>
                    <a:pt x="175" y="423"/>
                    <a:pt x="184" y="416"/>
                    <a:pt x="191" y="416"/>
                  </a:cubicBezTo>
                  <a:cubicBezTo>
                    <a:pt x="198" y="415"/>
                    <a:pt x="216" y="455"/>
                    <a:pt x="224" y="474"/>
                  </a:cubicBezTo>
                  <a:cubicBezTo>
                    <a:pt x="232" y="493"/>
                    <a:pt x="231" y="500"/>
                    <a:pt x="242" y="508"/>
                  </a:cubicBezTo>
                  <a:cubicBezTo>
                    <a:pt x="253" y="517"/>
                    <a:pt x="266" y="512"/>
                    <a:pt x="281" y="531"/>
                  </a:cubicBezTo>
                  <a:cubicBezTo>
                    <a:pt x="297" y="550"/>
                    <a:pt x="338" y="562"/>
                    <a:pt x="355" y="563"/>
                  </a:cubicBezTo>
                  <a:cubicBezTo>
                    <a:pt x="372" y="565"/>
                    <a:pt x="385" y="542"/>
                    <a:pt x="407" y="547"/>
                  </a:cubicBezTo>
                  <a:cubicBezTo>
                    <a:pt x="428" y="552"/>
                    <a:pt x="423" y="584"/>
                    <a:pt x="431" y="596"/>
                  </a:cubicBezTo>
                  <a:cubicBezTo>
                    <a:pt x="433" y="599"/>
                    <a:pt x="441" y="602"/>
                    <a:pt x="451" y="604"/>
                  </a:cubicBezTo>
                  <a:cubicBezTo>
                    <a:pt x="456" y="595"/>
                    <a:pt x="465" y="589"/>
                    <a:pt x="479" y="589"/>
                  </a:cubicBezTo>
                  <a:cubicBezTo>
                    <a:pt x="511" y="590"/>
                    <a:pt x="543" y="596"/>
                    <a:pt x="571" y="612"/>
                  </a:cubicBezTo>
                  <a:cubicBezTo>
                    <a:pt x="573" y="612"/>
                    <a:pt x="575" y="612"/>
                    <a:pt x="576" y="61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2" name="Freeform 111">
              <a:extLst>
                <a:ext uri="{FF2B5EF4-FFF2-40B4-BE49-F238E27FC236}">
                  <a16:creationId xmlns:a16="http://schemas.microsoft.com/office/drawing/2014/main" id="{24B7D972-6C8B-4B0E-88CE-C88E6468B2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1951" y="2666999"/>
              <a:ext cx="714376" cy="388938"/>
            </a:xfrm>
            <a:custGeom>
              <a:avLst/>
              <a:gdLst>
                <a:gd name="T0" fmla="*/ 1266 w 1310"/>
                <a:gd name="T1" fmla="*/ 297 h 716"/>
                <a:gd name="T2" fmla="*/ 1223 w 1310"/>
                <a:gd name="T3" fmla="*/ 249 h 716"/>
                <a:gd name="T4" fmla="*/ 1139 w 1310"/>
                <a:gd name="T5" fmla="*/ 234 h 716"/>
                <a:gd name="T6" fmla="*/ 1062 w 1310"/>
                <a:gd name="T7" fmla="*/ 170 h 716"/>
                <a:gd name="T8" fmla="*/ 972 w 1310"/>
                <a:gd name="T9" fmla="*/ 58 h 716"/>
                <a:gd name="T10" fmla="*/ 884 w 1310"/>
                <a:gd name="T11" fmla="*/ 101 h 716"/>
                <a:gd name="T12" fmla="*/ 863 w 1310"/>
                <a:gd name="T13" fmla="*/ 72 h 716"/>
                <a:gd name="T14" fmla="*/ 812 w 1310"/>
                <a:gd name="T15" fmla="*/ 66 h 716"/>
                <a:gd name="T16" fmla="*/ 790 w 1310"/>
                <a:gd name="T17" fmla="*/ 9 h 716"/>
                <a:gd name="T18" fmla="*/ 678 w 1310"/>
                <a:gd name="T19" fmla="*/ 34 h 716"/>
                <a:gd name="T20" fmla="*/ 550 w 1310"/>
                <a:gd name="T21" fmla="*/ 67 h 716"/>
                <a:gd name="T22" fmla="*/ 486 w 1310"/>
                <a:gd name="T23" fmla="*/ 105 h 716"/>
                <a:gd name="T24" fmla="*/ 475 w 1310"/>
                <a:gd name="T25" fmla="*/ 154 h 716"/>
                <a:gd name="T26" fmla="*/ 486 w 1310"/>
                <a:gd name="T27" fmla="*/ 202 h 716"/>
                <a:gd name="T28" fmla="*/ 451 w 1310"/>
                <a:gd name="T29" fmla="*/ 231 h 716"/>
                <a:gd name="T30" fmla="*/ 402 w 1310"/>
                <a:gd name="T31" fmla="*/ 226 h 716"/>
                <a:gd name="T32" fmla="*/ 321 w 1310"/>
                <a:gd name="T33" fmla="*/ 234 h 716"/>
                <a:gd name="T34" fmla="*/ 264 w 1310"/>
                <a:gd name="T35" fmla="*/ 232 h 716"/>
                <a:gd name="T36" fmla="*/ 177 w 1310"/>
                <a:gd name="T37" fmla="*/ 192 h 716"/>
                <a:gd name="T38" fmla="*/ 101 w 1310"/>
                <a:gd name="T39" fmla="*/ 219 h 716"/>
                <a:gd name="T40" fmla="*/ 72 w 1310"/>
                <a:gd name="T41" fmla="*/ 280 h 716"/>
                <a:gd name="T42" fmla="*/ 11 w 1310"/>
                <a:gd name="T43" fmla="*/ 292 h 716"/>
                <a:gd name="T44" fmla="*/ 2 w 1310"/>
                <a:gd name="T45" fmla="*/ 345 h 716"/>
                <a:gd name="T46" fmla="*/ 50 w 1310"/>
                <a:gd name="T47" fmla="*/ 378 h 716"/>
                <a:gd name="T48" fmla="*/ 81 w 1310"/>
                <a:gd name="T49" fmla="*/ 444 h 716"/>
                <a:gd name="T50" fmla="*/ 165 w 1310"/>
                <a:gd name="T51" fmla="*/ 421 h 716"/>
                <a:gd name="T52" fmla="*/ 187 w 1310"/>
                <a:gd name="T53" fmla="*/ 497 h 716"/>
                <a:gd name="T54" fmla="*/ 126 w 1310"/>
                <a:gd name="T55" fmla="*/ 547 h 716"/>
                <a:gd name="T56" fmla="*/ 184 w 1310"/>
                <a:gd name="T57" fmla="*/ 615 h 716"/>
                <a:gd name="T58" fmla="*/ 213 w 1310"/>
                <a:gd name="T59" fmla="*/ 654 h 716"/>
                <a:gd name="T60" fmla="*/ 309 w 1310"/>
                <a:gd name="T61" fmla="*/ 675 h 716"/>
                <a:gd name="T62" fmla="*/ 397 w 1310"/>
                <a:gd name="T63" fmla="*/ 478 h 716"/>
                <a:gd name="T64" fmla="*/ 447 w 1310"/>
                <a:gd name="T65" fmla="*/ 484 h 716"/>
                <a:gd name="T66" fmla="*/ 544 w 1310"/>
                <a:gd name="T67" fmla="*/ 578 h 716"/>
                <a:gd name="T68" fmla="*/ 642 w 1310"/>
                <a:gd name="T69" fmla="*/ 638 h 716"/>
                <a:gd name="T70" fmla="*/ 714 w 1310"/>
                <a:gd name="T71" fmla="*/ 704 h 716"/>
                <a:gd name="T72" fmla="*/ 781 w 1310"/>
                <a:gd name="T73" fmla="*/ 667 h 716"/>
                <a:gd name="T74" fmla="*/ 854 w 1310"/>
                <a:gd name="T75" fmla="*/ 620 h 716"/>
                <a:gd name="T76" fmla="*/ 959 w 1310"/>
                <a:gd name="T77" fmla="*/ 613 h 716"/>
                <a:gd name="T78" fmla="*/ 1099 w 1310"/>
                <a:gd name="T79" fmla="*/ 641 h 716"/>
                <a:gd name="T80" fmla="*/ 1103 w 1310"/>
                <a:gd name="T81" fmla="*/ 556 h 716"/>
                <a:gd name="T82" fmla="*/ 1144 w 1310"/>
                <a:gd name="T83" fmla="*/ 502 h 716"/>
                <a:gd name="T84" fmla="*/ 1187 w 1310"/>
                <a:gd name="T85" fmla="*/ 420 h 716"/>
                <a:gd name="T86" fmla="*/ 1269 w 1310"/>
                <a:gd name="T87" fmla="*/ 410 h 716"/>
                <a:gd name="T88" fmla="*/ 1299 w 1310"/>
                <a:gd name="T89" fmla="*/ 331 h 716"/>
                <a:gd name="T90" fmla="*/ 489 w 1310"/>
                <a:gd name="T91" fmla="*/ 455 h 716"/>
                <a:gd name="T92" fmla="*/ 1030 w 1310"/>
                <a:gd name="T93" fmla="*/ 451 h 716"/>
                <a:gd name="T94" fmla="*/ 899 w 1310"/>
                <a:gd name="T95" fmla="*/ 452 h 716"/>
                <a:gd name="T96" fmla="*/ 1030 w 1310"/>
                <a:gd name="T97" fmla="*/ 451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0" h="716">
                  <a:moveTo>
                    <a:pt x="1304" y="293"/>
                  </a:moveTo>
                  <a:cubicBezTo>
                    <a:pt x="1303" y="285"/>
                    <a:pt x="1297" y="289"/>
                    <a:pt x="1292" y="292"/>
                  </a:cubicBezTo>
                  <a:cubicBezTo>
                    <a:pt x="1287" y="295"/>
                    <a:pt x="1272" y="297"/>
                    <a:pt x="1266" y="297"/>
                  </a:cubicBezTo>
                  <a:cubicBezTo>
                    <a:pt x="1261" y="297"/>
                    <a:pt x="1250" y="289"/>
                    <a:pt x="1250" y="282"/>
                  </a:cubicBezTo>
                  <a:cubicBezTo>
                    <a:pt x="1250" y="275"/>
                    <a:pt x="1249" y="268"/>
                    <a:pt x="1243" y="268"/>
                  </a:cubicBezTo>
                  <a:cubicBezTo>
                    <a:pt x="1238" y="268"/>
                    <a:pt x="1229" y="264"/>
                    <a:pt x="1223" y="249"/>
                  </a:cubicBezTo>
                  <a:cubicBezTo>
                    <a:pt x="1218" y="233"/>
                    <a:pt x="1209" y="233"/>
                    <a:pt x="1203" y="229"/>
                  </a:cubicBezTo>
                  <a:cubicBezTo>
                    <a:pt x="1196" y="225"/>
                    <a:pt x="1178" y="236"/>
                    <a:pt x="1171" y="240"/>
                  </a:cubicBezTo>
                  <a:cubicBezTo>
                    <a:pt x="1163" y="243"/>
                    <a:pt x="1149" y="236"/>
                    <a:pt x="1139" y="234"/>
                  </a:cubicBezTo>
                  <a:cubicBezTo>
                    <a:pt x="1129" y="231"/>
                    <a:pt x="1123" y="211"/>
                    <a:pt x="1114" y="213"/>
                  </a:cubicBezTo>
                  <a:cubicBezTo>
                    <a:pt x="1105" y="216"/>
                    <a:pt x="1103" y="237"/>
                    <a:pt x="1096" y="237"/>
                  </a:cubicBezTo>
                  <a:cubicBezTo>
                    <a:pt x="1089" y="237"/>
                    <a:pt x="1076" y="194"/>
                    <a:pt x="1062" y="170"/>
                  </a:cubicBezTo>
                  <a:cubicBezTo>
                    <a:pt x="1049" y="146"/>
                    <a:pt x="1024" y="98"/>
                    <a:pt x="1003" y="89"/>
                  </a:cubicBezTo>
                  <a:cubicBezTo>
                    <a:pt x="981" y="80"/>
                    <a:pt x="988" y="67"/>
                    <a:pt x="994" y="61"/>
                  </a:cubicBezTo>
                  <a:cubicBezTo>
                    <a:pt x="999" y="54"/>
                    <a:pt x="981" y="53"/>
                    <a:pt x="972" y="58"/>
                  </a:cubicBezTo>
                  <a:cubicBezTo>
                    <a:pt x="964" y="64"/>
                    <a:pt x="953" y="75"/>
                    <a:pt x="943" y="77"/>
                  </a:cubicBezTo>
                  <a:cubicBezTo>
                    <a:pt x="933" y="80"/>
                    <a:pt x="919" y="98"/>
                    <a:pt x="908" y="94"/>
                  </a:cubicBezTo>
                  <a:cubicBezTo>
                    <a:pt x="897" y="90"/>
                    <a:pt x="892" y="110"/>
                    <a:pt x="884" y="101"/>
                  </a:cubicBezTo>
                  <a:cubicBezTo>
                    <a:pt x="875" y="91"/>
                    <a:pt x="895" y="85"/>
                    <a:pt x="895" y="77"/>
                  </a:cubicBezTo>
                  <a:cubicBezTo>
                    <a:pt x="895" y="68"/>
                    <a:pt x="882" y="79"/>
                    <a:pt x="878" y="74"/>
                  </a:cubicBezTo>
                  <a:cubicBezTo>
                    <a:pt x="874" y="69"/>
                    <a:pt x="863" y="64"/>
                    <a:pt x="863" y="72"/>
                  </a:cubicBezTo>
                  <a:cubicBezTo>
                    <a:pt x="863" y="79"/>
                    <a:pt x="854" y="75"/>
                    <a:pt x="854" y="69"/>
                  </a:cubicBezTo>
                  <a:cubicBezTo>
                    <a:pt x="854" y="63"/>
                    <a:pt x="847" y="53"/>
                    <a:pt x="842" y="60"/>
                  </a:cubicBezTo>
                  <a:cubicBezTo>
                    <a:pt x="836" y="67"/>
                    <a:pt x="817" y="72"/>
                    <a:pt x="812" y="66"/>
                  </a:cubicBezTo>
                  <a:cubicBezTo>
                    <a:pt x="808" y="60"/>
                    <a:pt x="815" y="58"/>
                    <a:pt x="816" y="50"/>
                  </a:cubicBezTo>
                  <a:cubicBezTo>
                    <a:pt x="817" y="43"/>
                    <a:pt x="809" y="33"/>
                    <a:pt x="810" y="24"/>
                  </a:cubicBezTo>
                  <a:cubicBezTo>
                    <a:pt x="812" y="14"/>
                    <a:pt x="797" y="5"/>
                    <a:pt x="790" y="9"/>
                  </a:cubicBezTo>
                  <a:cubicBezTo>
                    <a:pt x="782" y="12"/>
                    <a:pt x="772" y="9"/>
                    <a:pt x="765" y="5"/>
                  </a:cubicBezTo>
                  <a:cubicBezTo>
                    <a:pt x="757" y="0"/>
                    <a:pt x="726" y="7"/>
                    <a:pt x="725" y="15"/>
                  </a:cubicBezTo>
                  <a:cubicBezTo>
                    <a:pt x="723" y="24"/>
                    <a:pt x="685" y="30"/>
                    <a:pt x="678" y="34"/>
                  </a:cubicBezTo>
                  <a:cubicBezTo>
                    <a:pt x="670" y="37"/>
                    <a:pt x="642" y="42"/>
                    <a:pt x="632" y="43"/>
                  </a:cubicBezTo>
                  <a:cubicBezTo>
                    <a:pt x="622" y="45"/>
                    <a:pt x="612" y="55"/>
                    <a:pt x="599" y="55"/>
                  </a:cubicBezTo>
                  <a:cubicBezTo>
                    <a:pt x="586" y="55"/>
                    <a:pt x="562" y="57"/>
                    <a:pt x="550" y="67"/>
                  </a:cubicBezTo>
                  <a:cubicBezTo>
                    <a:pt x="539" y="77"/>
                    <a:pt x="521" y="68"/>
                    <a:pt x="512" y="72"/>
                  </a:cubicBezTo>
                  <a:cubicBezTo>
                    <a:pt x="503" y="75"/>
                    <a:pt x="489" y="70"/>
                    <a:pt x="485" y="73"/>
                  </a:cubicBezTo>
                  <a:cubicBezTo>
                    <a:pt x="481" y="77"/>
                    <a:pt x="482" y="96"/>
                    <a:pt x="486" y="105"/>
                  </a:cubicBezTo>
                  <a:cubicBezTo>
                    <a:pt x="491" y="113"/>
                    <a:pt x="513" y="116"/>
                    <a:pt x="515" y="121"/>
                  </a:cubicBezTo>
                  <a:cubicBezTo>
                    <a:pt x="516" y="126"/>
                    <a:pt x="492" y="126"/>
                    <a:pt x="481" y="128"/>
                  </a:cubicBezTo>
                  <a:cubicBezTo>
                    <a:pt x="469" y="130"/>
                    <a:pt x="472" y="146"/>
                    <a:pt x="475" y="154"/>
                  </a:cubicBezTo>
                  <a:cubicBezTo>
                    <a:pt x="478" y="163"/>
                    <a:pt x="463" y="171"/>
                    <a:pt x="455" y="174"/>
                  </a:cubicBezTo>
                  <a:cubicBezTo>
                    <a:pt x="446" y="178"/>
                    <a:pt x="455" y="194"/>
                    <a:pt x="463" y="194"/>
                  </a:cubicBezTo>
                  <a:cubicBezTo>
                    <a:pt x="472" y="194"/>
                    <a:pt x="479" y="202"/>
                    <a:pt x="486" y="202"/>
                  </a:cubicBezTo>
                  <a:cubicBezTo>
                    <a:pt x="493" y="202"/>
                    <a:pt x="495" y="219"/>
                    <a:pt x="495" y="229"/>
                  </a:cubicBezTo>
                  <a:cubicBezTo>
                    <a:pt x="495" y="239"/>
                    <a:pt x="486" y="242"/>
                    <a:pt x="475" y="242"/>
                  </a:cubicBezTo>
                  <a:cubicBezTo>
                    <a:pt x="463" y="242"/>
                    <a:pt x="458" y="232"/>
                    <a:pt x="451" y="231"/>
                  </a:cubicBezTo>
                  <a:cubicBezTo>
                    <a:pt x="443" y="229"/>
                    <a:pt x="445" y="245"/>
                    <a:pt x="439" y="249"/>
                  </a:cubicBezTo>
                  <a:cubicBezTo>
                    <a:pt x="433" y="252"/>
                    <a:pt x="432" y="237"/>
                    <a:pt x="423" y="237"/>
                  </a:cubicBezTo>
                  <a:cubicBezTo>
                    <a:pt x="415" y="237"/>
                    <a:pt x="405" y="236"/>
                    <a:pt x="402" y="226"/>
                  </a:cubicBezTo>
                  <a:cubicBezTo>
                    <a:pt x="399" y="216"/>
                    <a:pt x="379" y="214"/>
                    <a:pt x="371" y="224"/>
                  </a:cubicBezTo>
                  <a:cubicBezTo>
                    <a:pt x="362" y="234"/>
                    <a:pt x="359" y="229"/>
                    <a:pt x="352" y="222"/>
                  </a:cubicBezTo>
                  <a:cubicBezTo>
                    <a:pt x="345" y="216"/>
                    <a:pt x="324" y="226"/>
                    <a:pt x="321" y="234"/>
                  </a:cubicBezTo>
                  <a:cubicBezTo>
                    <a:pt x="318" y="242"/>
                    <a:pt x="302" y="245"/>
                    <a:pt x="291" y="237"/>
                  </a:cubicBezTo>
                  <a:cubicBezTo>
                    <a:pt x="279" y="229"/>
                    <a:pt x="272" y="226"/>
                    <a:pt x="272" y="237"/>
                  </a:cubicBezTo>
                  <a:cubicBezTo>
                    <a:pt x="272" y="249"/>
                    <a:pt x="264" y="239"/>
                    <a:pt x="264" y="232"/>
                  </a:cubicBezTo>
                  <a:cubicBezTo>
                    <a:pt x="264" y="226"/>
                    <a:pt x="245" y="212"/>
                    <a:pt x="237" y="206"/>
                  </a:cubicBezTo>
                  <a:cubicBezTo>
                    <a:pt x="228" y="199"/>
                    <a:pt x="201" y="199"/>
                    <a:pt x="199" y="192"/>
                  </a:cubicBezTo>
                  <a:cubicBezTo>
                    <a:pt x="198" y="186"/>
                    <a:pt x="181" y="181"/>
                    <a:pt x="177" y="192"/>
                  </a:cubicBezTo>
                  <a:cubicBezTo>
                    <a:pt x="172" y="204"/>
                    <a:pt x="165" y="196"/>
                    <a:pt x="159" y="192"/>
                  </a:cubicBezTo>
                  <a:cubicBezTo>
                    <a:pt x="154" y="189"/>
                    <a:pt x="141" y="197"/>
                    <a:pt x="135" y="201"/>
                  </a:cubicBezTo>
                  <a:cubicBezTo>
                    <a:pt x="129" y="204"/>
                    <a:pt x="111" y="219"/>
                    <a:pt x="101" y="219"/>
                  </a:cubicBezTo>
                  <a:cubicBezTo>
                    <a:pt x="91" y="219"/>
                    <a:pt x="97" y="234"/>
                    <a:pt x="84" y="237"/>
                  </a:cubicBezTo>
                  <a:cubicBezTo>
                    <a:pt x="71" y="241"/>
                    <a:pt x="74" y="250"/>
                    <a:pt x="75" y="257"/>
                  </a:cubicBezTo>
                  <a:cubicBezTo>
                    <a:pt x="77" y="264"/>
                    <a:pt x="84" y="275"/>
                    <a:pt x="72" y="280"/>
                  </a:cubicBezTo>
                  <a:cubicBezTo>
                    <a:pt x="61" y="285"/>
                    <a:pt x="57" y="264"/>
                    <a:pt x="47" y="255"/>
                  </a:cubicBezTo>
                  <a:cubicBezTo>
                    <a:pt x="37" y="247"/>
                    <a:pt x="28" y="257"/>
                    <a:pt x="28" y="269"/>
                  </a:cubicBezTo>
                  <a:cubicBezTo>
                    <a:pt x="28" y="280"/>
                    <a:pt x="17" y="280"/>
                    <a:pt x="11" y="292"/>
                  </a:cubicBezTo>
                  <a:cubicBezTo>
                    <a:pt x="5" y="303"/>
                    <a:pt x="21" y="305"/>
                    <a:pt x="21" y="310"/>
                  </a:cubicBezTo>
                  <a:cubicBezTo>
                    <a:pt x="21" y="315"/>
                    <a:pt x="12" y="320"/>
                    <a:pt x="10" y="322"/>
                  </a:cubicBezTo>
                  <a:cubicBezTo>
                    <a:pt x="7" y="323"/>
                    <a:pt x="0" y="340"/>
                    <a:pt x="2" y="345"/>
                  </a:cubicBezTo>
                  <a:cubicBezTo>
                    <a:pt x="5" y="350"/>
                    <a:pt x="22" y="348"/>
                    <a:pt x="21" y="360"/>
                  </a:cubicBezTo>
                  <a:cubicBezTo>
                    <a:pt x="20" y="371"/>
                    <a:pt x="18" y="383"/>
                    <a:pt x="27" y="380"/>
                  </a:cubicBezTo>
                  <a:cubicBezTo>
                    <a:pt x="35" y="376"/>
                    <a:pt x="44" y="378"/>
                    <a:pt x="50" y="378"/>
                  </a:cubicBezTo>
                  <a:cubicBezTo>
                    <a:pt x="55" y="378"/>
                    <a:pt x="60" y="391"/>
                    <a:pt x="70" y="404"/>
                  </a:cubicBezTo>
                  <a:cubicBezTo>
                    <a:pt x="80" y="418"/>
                    <a:pt x="84" y="424"/>
                    <a:pt x="74" y="428"/>
                  </a:cubicBezTo>
                  <a:cubicBezTo>
                    <a:pt x="64" y="431"/>
                    <a:pt x="68" y="438"/>
                    <a:pt x="81" y="444"/>
                  </a:cubicBezTo>
                  <a:cubicBezTo>
                    <a:pt x="84" y="446"/>
                    <a:pt x="88" y="449"/>
                    <a:pt x="91" y="451"/>
                  </a:cubicBezTo>
                  <a:cubicBezTo>
                    <a:pt x="93" y="450"/>
                    <a:pt x="95" y="448"/>
                    <a:pt x="97" y="446"/>
                  </a:cubicBezTo>
                  <a:cubicBezTo>
                    <a:pt x="113" y="430"/>
                    <a:pt x="143" y="414"/>
                    <a:pt x="165" y="421"/>
                  </a:cubicBezTo>
                  <a:cubicBezTo>
                    <a:pt x="187" y="428"/>
                    <a:pt x="205" y="417"/>
                    <a:pt x="214" y="432"/>
                  </a:cubicBezTo>
                  <a:cubicBezTo>
                    <a:pt x="224" y="447"/>
                    <a:pt x="214" y="476"/>
                    <a:pt x="218" y="487"/>
                  </a:cubicBezTo>
                  <a:cubicBezTo>
                    <a:pt x="222" y="498"/>
                    <a:pt x="201" y="499"/>
                    <a:pt x="187" y="497"/>
                  </a:cubicBezTo>
                  <a:cubicBezTo>
                    <a:pt x="172" y="495"/>
                    <a:pt x="143" y="504"/>
                    <a:pt x="147" y="514"/>
                  </a:cubicBezTo>
                  <a:cubicBezTo>
                    <a:pt x="150" y="524"/>
                    <a:pt x="161" y="547"/>
                    <a:pt x="142" y="535"/>
                  </a:cubicBezTo>
                  <a:cubicBezTo>
                    <a:pt x="123" y="523"/>
                    <a:pt x="115" y="547"/>
                    <a:pt x="126" y="547"/>
                  </a:cubicBezTo>
                  <a:cubicBezTo>
                    <a:pt x="136" y="547"/>
                    <a:pt x="150" y="561"/>
                    <a:pt x="150" y="571"/>
                  </a:cubicBezTo>
                  <a:cubicBezTo>
                    <a:pt x="150" y="581"/>
                    <a:pt x="151" y="603"/>
                    <a:pt x="161" y="600"/>
                  </a:cubicBezTo>
                  <a:cubicBezTo>
                    <a:pt x="170" y="596"/>
                    <a:pt x="170" y="616"/>
                    <a:pt x="184" y="615"/>
                  </a:cubicBezTo>
                  <a:cubicBezTo>
                    <a:pt x="197" y="614"/>
                    <a:pt x="209" y="620"/>
                    <a:pt x="199" y="634"/>
                  </a:cubicBezTo>
                  <a:cubicBezTo>
                    <a:pt x="188" y="648"/>
                    <a:pt x="206" y="688"/>
                    <a:pt x="209" y="679"/>
                  </a:cubicBezTo>
                  <a:cubicBezTo>
                    <a:pt x="212" y="674"/>
                    <a:pt x="210" y="662"/>
                    <a:pt x="213" y="654"/>
                  </a:cubicBezTo>
                  <a:cubicBezTo>
                    <a:pt x="206" y="634"/>
                    <a:pt x="238" y="634"/>
                    <a:pt x="247" y="634"/>
                  </a:cubicBezTo>
                  <a:cubicBezTo>
                    <a:pt x="257" y="634"/>
                    <a:pt x="275" y="651"/>
                    <a:pt x="286" y="669"/>
                  </a:cubicBezTo>
                  <a:cubicBezTo>
                    <a:pt x="297" y="687"/>
                    <a:pt x="309" y="675"/>
                    <a:pt x="309" y="675"/>
                  </a:cubicBezTo>
                  <a:cubicBezTo>
                    <a:pt x="313" y="510"/>
                    <a:pt x="313" y="510"/>
                    <a:pt x="313" y="510"/>
                  </a:cubicBezTo>
                  <a:cubicBezTo>
                    <a:pt x="394" y="485"/>
                    <a:pt x="394" y="485"/>
                    <a:pt x="394" y="485"/>
                  </a:cubicBezTo>
                  <a:cubicBezTo>
                    <a:pt x="395" y="482"/>
                    <a:pt x="396" y="480"/>
                    <a:pt x="397" y="478"/>
                  </a:cubicBezTo>
                  <a:cubicBezTo>
                    <a:pt x="407" y="461"/>
                    <a:pt x="421" y="475"/>
                    <a:pt x="426" y="479"/>
                  </a:cubicBezTo>
                  <a:cubicBezTo>
                    <a:pt x="430" y="483"/>
                    <a:pt x="428" y="461"/>
                    <a:pt x="440" y="462"/>
                  </a:cubicBezTo>
                  <a:cubicBezTo>
                    <a:pt x="451" y="463"/>
                    <a:pt x="439" y="484"/>
                    <a:pt x="447" y="484"/>
                  </a:cubicBezTo>
                  <a:cubicBezTo>
                    <a:pt x="454" y="484"/>
                    <a:pt x="469" y="511"/>
                    <a:pt x="464" y="533"/>
                  </a:cubicBezTo>
                  <a:cubicBezTo>
                    <a:pt x="477" y="545"/>
                    <a:pt x="500" y="573"/>
                    <a:pt x="502" y="581"/>
                  </a:cubicBezTo>
                  <a:cubicBezTo>
                    <a:pt x="505" y="589"/>
                    <a:pt x="538" y="575"/>
                    <a:pt x="544" y="578"/>
                  </a:cubicBezTo>
                  <a:cubicBezTo>
                    <a:pt x="550" y="581"/>
                    <a:pt x="600" y="581"/>
                    <a:pt x="609" y="581"/>
                  </a:cubicBezTo>
                  <a:cubicBezTo>
                    <a:pt x="618" y="581"/>
                    <a:pt x="624" y="600"/>
                    <a:pt x="634" y="603"/>
                  </a:cubicBezTo>
                  <a:cubicBezTo>
                    <a:pt x="644" y="606"/>
                    <a:pt x="641" y="625"/>
                    <a:pt x="642" y="638"/>
                  </a:cubicBezTo>
                  <a:cubicBezTo>
                    <a:pt x="643" y="651"/>
                    <a:pt x="658" y="665"/>
                    <a:pt x="660" y="676"/>
                  </a:cubicBezTo>
                  <a:cubicBezTo>
                    <a:pt x="661" y="688"/>
                    <a:pt x="677" y="682"/>
                    <a:pt x="688" y="685"/>
                  </a:cubicBezTo>
                  <a:cubicBezTo>
                    <a:pt x="698" y="688"/>
                    <a:pt x="713" y="693"/>
                    <a:pt x="714" y="704"/>
                  </a:cubicBezTo>
                  <a:cubicBezTo>
                    <a:pt x="715" y="716"/>
                    <a:pt x="728" y="707"/>
                    <a:pt x="729" y="698"/>
                  </a:cubicBezTo>
                  <a:cubicBezTo>
                    <a:pt x="731" y="690"/>
                    <a:pt x="743" y="678"/>
                    <a:pt x="762" y="669"/>
                  </a:cubicBezTo>
                  <a:cubicBezTo>
                    <a:pt x="771" y="665"/>
                    <a:pt x="777" y="665"/>
                    <a:pt x="781" y="667"/>
                  </a:cubicBezTo>
                  <a:cubicBezTo>
                    <a:pt x="785" y="656"/>
                    <a:pt x="788" y="647"/>
                    <a:pt x="791" y="646"/>
                  </a:cubicBezTo>
                  <a:cubicBezTo>
                    <a:pt x="797" y="643"/>
                    <a:pt x="810" y="632"/>
                    <a:pt x="811" y="621"/>
                  </a:cubicBezTo>
                  <a:cubicBezTo>
                    <a:pt x="812" y="610"/>
                    <a:pt x="837" y="610"/>
                    <a:pt x="854" y="620"/>
                  </a:cubicBezTo>
                  <a:cubicBezTo>
                    <a:pt x="872" y="630"/>
                    <a:pt x="882" y="630"/>
                    <a:pt x="883" y="614"/>
                  </a:cubicBezTo>
                  <a:cubicBezTo>
                    <a:pt x="884" y="599"/>
                    <a:pt x="909" y="594"/>
                    <a:pt x="916" y="599"/>
                  </a:cubicBezTo>
                  <a:cubicBezTo>
                    <a:pt x="924" y="603"/>
                    <a:pt x="948" y="619"/>
                    <a:pt x="959" y="613"/>
                  </a:cubicBezTo>
                  <a:cubicBezTo>
                    <a:pt x="971" y="608"/>
                    <a:pt x="1028" y="614"/>
                    <a:pt x="1042" y="619"/>
                  </a:cubicBezTo>
                  <a:cubicBezTo>
                    <a:pt x="1056" y="623"/>
                    <a:pt x="1060" y="612"/>
                    <a:pt x="1072" y="628"/>
                  </a:cubicBezTo>
                  <a:cubicBezTo>
                    <a:pt x="1083" y="642"/>
                    <a:pt x="1088" y="630"/>
                    <a:pt x="1099" y="641"/>
                  </a:cubicBezTo>
                  <a:cubicBezTo>
                    <a:pt x="1099" y="636"/>
                    <a:pt x="1099" y="631"/>
                    <a:pt x="1099" y="625"/>
                  </a:cubicBezTo>
                  <a:cubicBezTo>
                    <a:pt x="1099" y="615"/>
                    <a:pt x="1113" y="606"/>
                    <a:pt x="1116" y="597"/>
                  </a:cubicBezTo>
                  <a:cubicBezTo>
                    <a:pt x="1119" y="589"/>
                    <a:pt x="1103" y="564"/>
                    <a:pt x="1103" y="556"/>
                  </a:cubicBezTo>
                  <a:cubicBezTo>
                    <a:pt x="1103" y="548"/>
                    <a:pt x="1103" y="528"/>
                    <a:pt x="1096" y="524"/>
                  </a:cubicBezTo>
                  <a:cubicBezTo>
                    <a:pt x="1089" y="519"/>
                    <a:pt x="1109" y="509"/>
                    <a:pt x="1114" y="509"/>
                  </a:cubicBezTo>
                  <a:cubicBezTo>
                    <a:pt x="1125" y="510"/>
                    <a:pt x="1140" y="497"/>
                    <a:pt x="1144" y="502"/>
                  </a:cubicBezTo>
                  <a:cubicBezTo>
                    <a:pt x="1149" y="507"/>
                    <a:pt x="1158" y="509"/>
                    <a:pt x="1167" y="509"/>
                  </a:cubicBezTo>
                  <a:cubicBezTo>
                    <a:pt x="1177" y="509"/>
                    <a:pt x="1173" y="497"/>
                    <a:pt x="1167" y="491"/>
                  </a:cubicBezTo>
                  <a:cubicBezTo>
                    <a:pt x="1162" y="486"/>
                    <a:pt x="1184" y="436"/>
                    <a:pt x="1187" y="420"/>
                  </a:cubicBezTo>
                  <a:cubicBezTo>
                    <a:pt x="1191" y="403"/>
                    <a:pt x="1198" y="418"/>
                    <a:pt x="1209" y="420"/>
                  </a:cubicBezTo>
                  <a:cubicBezTo>
                    <a:pt x="1220" y="421"/>
                    <a:pt x="1232" y="419"/>
                    <a:pt x="1239" y="423"/>
                  </a:cubicBezTo>
                  <a:cubicBezTo>
                    <a:pt x="1245" y="426"/>
                    <a:pt x="1264" y="418"/>
                    <a:pt x="1269" y="410"/>
                  </a:cubicBezTo>
                  <a:cubicBezTo>
                    <a:pt x="1274" y="401"/>
                    <a:pt x="1264" y="399"/>
                    <a:pt x="1264" y="380"/>
                  </a:cubicBezTo>
                  <a:cubicBezTo>
                    <a:pt x="1265" y="361"/>
                    <a:pt x="1275" y="352"/>
                    <a:pt x="1285" y="352"/>
                  </a:cubicBezTo>
                  <a:cubicBezTo>
                    <a:pt x="1296" y="352"/>
                    <a:pt x="1299" y="340"/>
                    <a:pt x="1299" y="331"/>
                  </a:cubicBezTo>
                  <a:cubicBezTo>
                    <a:pt x="1299" y="323"/>
                    <a:pt x="1308" y="317"/>
                    <a:pt x="1310" y="307"/>
                  </a:cubicBezTo>
                  <a:cubicBezTo>
                    <a:pt x="1307" y="303"/>
                    <a:pt x="1304" y="297"/>
                    <a:pt x="1304" y="293"/>
                  </a:cubicBezTo>
                  <a:close/>
                  <a:moveTo>
                    <a:pt x="489" y="455"/>
                  </a:moveTo>
                  <a:cubicBezTo>
                    <a:pt x="485" y="461"/>
                    <a:pt x="448" y="449"/>
                    <a:pt x="445" y="441"/>
                  </a:cubicBezTo>
                  <a:cubicBezTo>
                    <a:pt x="441" y="431"/>
                    <a:pt x="497" y="442"/>
                    <a:pt x="489" y="455"/>
                  </a:cubicBezTo>
                  <a:close/>
                  <a:moveTo>
                    <a:pt x="1030" y="451"/>
                  </a:moveTo>
                  <a:cubicBezTo>
                    <a:pt x="1003" y="451"/>
                    <a:pt x="944" y="435"/>
                    <a:pt x="920" y="465"/>
                  </a:cubicBezTo>
                  <a:cubicBezTo>
                    <a:pt x="896" y="495"/>
                    <a:pt x="913" y="510"/>
                    <a:pt x="903" y="513"/>
                  </a:cubicBezTo>
                  <a:cubicBezTo>
                    <a:pt x="892" y="515"/>
                    <a:pt x="886" y="467"/>
                    <a:pt x="899" y="452"/>
                  </a:cubicBezTo>
                  <a:cubicBezTo>
                    <a:pt x="913" y="436"/>
                    <a:pt x="955" y="430"/>
                    <a:pt x="982" y="438"/>
                  </a:cubicBezTo>
                  <a:cubicBezTo>
                    <a:pt x="1009" y="445"/>
                    <a:pt x="1056" y="431"/>
                    <a:pt x="1063" y="433"/>
                  </a:cubicBezTo>
                  <a:cubicBezTo>
                    <a:pt x="1070" y="435"/>
                    <a:pt x="1056" y="451"/>
                    <a:pt x="1030" y="45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3" name="Freeform 112">
              <a:extLst>
                <a:ext uri="{FF2B5EF4-FFF2-40B4-BE49-F238E27FC236}">
                  <a16:creationId xmlns:a16="http://schemas.microsoft.com/office/drawing/2014/main" id="{18C8E086-CB91-428D-B256-C9AFA61CC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3817939"/>
              <a:ext cx="320675" cy="392113"/>
            </a:xfrm>
            <a:custGeom>
              <a:avLst/>
              <a:gdLst>
                <a:gd name="T0" fmla="*/ 526 w 590"/>
                <a:gd name="T1" fmla="*/ 337 h 719"/>
                <a:gd name="T2" fmla="*/ 527 w 590"/>
                <a:gd name="T3" fmla="*/ 312 h 719"/>
                <a:gd name="T4" fmla="*/ 518 w 590"/>
                <a:gd name="T5" fmla="*/ 300 h 719"/>
                <a:gd name="T6" fmla="*/ 532 w 590"/>
                <a:gd name="T7" fmla="*/ 265 h 719"/>
                <a:gd name="T8" fmla="*/ 541 w 590"/>
                <a:gd name="T9" fmla="*/ 235 h 719"/>
                <a:gd name="T10" fmla="*/ 555 w 590"/>
                <a:gd name="T11" fmla="*/ 176 h 719"/>
                <a:gd name="T12" fmla="*/ 580 w 590"/>
                <a:gd name="T13" fmla="*/ 144 h 719"/>
                <a:gd name="T14" fmla="*/ 579 w 590"/>
                <a:gd name="T15" fmla="*/ 107 h 719"/>
                <a:gd name="T16" fmla="*/ 582 w 590"/>
                <a:gd name="T17" fmla="*/ 75 h 719"/>
                <a:gd name="T18" fmla="*/ 529 w 590"/>
                <a:gd name="T19" fmla="*/ 43 h 719"/>
                <a:gd name="T20" fmla="*/ 492 w 590"/>
                <a:gd name="T21" fmla="*/ 41 h 719"/>
                <a:gd name="T22" fmla="*/ 469 w 590"/>
                <a:gd name="T23" fmla="*/ 12 h 719"/>
                <a:gd name="T24" fmla="*/ 446 w 590"/>
                <a:gd name="T25" fmla="*/ 19 h 719"/>
                <a:gd name="T26" fmla="*/ 384 w 590"/>
                <a:gd name="T27" fmla="*/ 19 h 719"/>
                <a:gd name="T28" fmla="*/ 325 w 590"/>
                <a:gd name="T29" fmla="*/ 30 h 719"/>
                <a:gd name="T30" fmla="*/ 253 w 590"/>
                <a:gd name="T31" fmla="*/ 42 h 719"/>
                <a:gd name="T32" fmla="*/ 194 w 590"/>
                <a:gd name="T33" fmla="*/ 51 h 719"/>
                <a:gd name="T34" fmla="*/ 189 w 590"/>
                <a:gd name="T35" fmla="*/ 115 h 719"/>
                <a:gd name="T36" fmla="*/ 153 w 590"/>
                <a:gd name="T37" fmla="*/ 232 h 719"/>
                <a:gd name="T38" fmla="*/ 124 w 590"/>
                <a:gd name="T39" fmla="*/ 336 h 719"/>
                <a:gd name="T40" fmla="*/ 92 w 590"/>
                <a:gd name="T41" fmla="*/ 385 h 719"/>
                <a:gd name="T42" fmla="*/ 52 w 590"/>
                <a:gd name="T43" fmla="*/ 385 h 719"/>
                <a:gd name="T44" fmla="*/ 0 w 590"/>
                <a:gd name="T45" fmla="*/ 401 h 719"/>
                <a:gd name="T46" fmla="*/ 12 w 590"/>
                <a:gd name="T47" fmla="*/ 446 h 719"/>
                <a:gd name="T48" fmla="*/ 135 w 590"/>
                <a:gd name="T49" fmla="*/ 434 h 719"/>
                <a:gd name="T50" fmla="*/ 153 w 590"/>
                <a:gd name="T51" fmla="*/ 494 h 719"/>
                <a:gd name="T52" fmla="*/ 217 w 590"/>
                <a:gd name="T53" fmla="*/ 510 h 719"/>
                <a:gd name="T54" fmla="*/ 256 w 590"/>
                <a:gd name="T55" fmla="*/ 477 h 719"/>
                <a:gd name="T56" fmla="*/ 293 w 590"/>
                <a:gd name="T57" fmla="*/ 490 h 719"/>
                <a:gd name="T58" fmla="*/ 294 w 590"/>
                <a:gd name="T59" fmla="*/ 573 h 719"/>
                <a:gd name="T60" fmla="*/ 310 w 590"/>
                <a:gd name="T61" fmla="*/ 633 h 719"/>
                <a:gd name="T62" fmla="*/ 356 w 590"/>
                <a:gd name="T63" fmla="*/ 620 h 719"/>
                <a:gd name="T64" fmla="*/ 373 w 590"/>
                <a:gd name="T65" fmla="*/ 630 h 719"/>
                <a:gd name="T66" fmla="*/ 401 w 590"/>
                <a:gd name="T67" fmla="*/ 636 h 719"/>
                <a:gd name="T68" fmla="*/ 438 w 590"/>
                <a:gd name="T69" fmla="*/ 664 h 719"/>
                <a:gd name="T70" fmla="*/ 464 w 590"/>
                <a:gd name="T71" fmla="*/ 653 h 719"/>
                <a:gd name="T72" fmla="*/ 506 w 590"/>
                <a:gd name="T73" fmla="*/ 681 h 719"/>
                <a:gd name="T74" fmla="*/ 541 w 590"/>
                <a:gd name="T75" fmla="*/ 712 h 719"/>
                <a:gd name="T76" fmla="*/ 543 w 590"/>
                <a:gd name="T77" fmla="*/ 669 h 719"/>
                <a:gd name="T78" fmla="*/ 500 w 590"/>
                <a:gd name="T79" fmla="*/ 648 h 719"/>
                <a:gd name="T80" fmla="*/ 508 w 590"/>
                <a:gd name="T81" fmla="*/ 572 h 719"/>
                <a:gd name="T82" fmla="*/ 521 w 590"/>
                <a:gd name="T83" fmla="*/ 527 h 719"/>
                <a:gd name="T84" fmla="*/ 561 w 590"/>
                <a:gd name="T85" fmla="*/ 519 h 719"/>
                <a:gd name="T86" fmla="*/ 540 w 590"/>
                <a:gd name="T87" fmla="*/ 47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719">
                  <a:moveTo>
                    <a:pt x="540" y="475"/>
                  </a:moveTo>
                  <a:cubicBezTo>
                    <a:pt x="524" y="465"/>
                    <a:pt x="518" y="340"/>
                    <a:pt x="526" y="337"/>
                  </a:cubicBezTo>
                  <a:cubicBezTo>
                    <a:pt x="527" y="336"/>
                    <a:pt x="528" y="337"/>
                    <a:pt x="529" y="340"/>
                  </a:cubicBezTo>
                  <a:cubicBezTo>
                    <a:pt x="527" y="312"/>
                    <a:pt x="527" y="312"/>
                    <a:pt x="527" y="312"/>
                  </a:cubicBezTo>
                  <a:cubicBezTo>
                    <a:pt x="527" y="312"/>
                    <a:pt x="526" y="311"/>
                    <a:pt x="525" y="311"/>
                  </a:cubicBezTo>
                  <a:cubicBezTo>
                    <a:pt x="522" y="310"/>
                    <a:pt x="518" y="307"/>
                    <a:pt x="518" y="300"/>
                  </a:cubicBezTo>
                  <a:cubicBezTo>
                    <a:pt x="518" y="290"/>
                    <a:pt x="526" y="289"/>
                    <a:pt x="526" y="289"/>
                  </a:cubicBezTo>
                  <a:cubicBezTo>
                    <a:pt x="526" y="289"/>
                    <a:pt x="524" y="269"/>
                    <a:pt x="532" y="265"/>
                  </a:cubicBezTo>
                  <a:cubicBezTo>
                    <a:pt x="534" y="265"/>
                    <a:pt x="535" y="263"/>
                    <a:pt x="536" y="262"/>
                  </a:cubicBezTo>
                  <a:cubicBezTo>
                    <a:pt x="540" y="256"/>
                    <a:pt x="541" y="243"/>
                    <a:pt x="541" y="235"/>
                  </a:cubicBezTo>
                  <a:cubicBezTo>
                    <a:pt x="541" y="224"/>
                    <a:pt x="543" y="211"/>
                    <a:pt x="547" y="202"/>
                  </a:cubicBezTo>
                  <a:cubicBezTo>
                    <a:pt x="551" y="193"/>
                    <a:pt x="549" y="181"/>
                    <a:pt x="555" y="176"/>
                  </a:cubicBezTo>
                  <a:cubicBezTo>
                    <a:pt x="561" y="171"/>
                    <a:pt x="560" y="158"/>
                    <a:pt x="567" y="155"/>
                  </a:cubicBezTo>
                  <a:cubicBezTo>
                    <a:pt x="574" y="153"/>
                    <a:pt x="580" y="149"/>
                    <a:pt x="580" y="144"/>
                  </a:cubicBezTo>
                  <a:cubicBezTo>
                    <a:pt x="581" y="139"/>
                    <a:pt x="590" y="133"/>
                    <a:pt x="590" y="125"/>
                  </a:cubicBezTo>
                  <a:cubicBezTo>
                    <a:pt x="590" y="118"/>
                    <a:pt x="579" y="116"/>
                    <a:pt x="579" y="107"/>
                  </a:cubicBezTo>
                  <a:cubicBezTo>
                    <a:pt x="579" y="98"/>
                    <a:pt x="582" y="75"/>
                    <a:pt x="582" y="75"/>
                  </a:cubicBezTo>
                  <a:cubicBezTo>
                    <a:pt x="582" y="75"/>
                    <a:pt x="582" y="75"/>
                    <a:pt x="582" y="75"/>
                  </a:cubicBezTo>
                  <a:cubicBezTo>
                    <a:pt x="567" y="58"/>
                    <a:pt x="549" y="41"/>
                    <a:pt x="545" y="38"/>
                  </a:cubicBezTo>
                  <a:cubicBezTo>
                    <a:pt x="539" y="34"/>
                    <a:pt x="529" y="43"/>
                    <a:pt x="529" y="43"/>
                  </a:cubicBezTo>
                  <a:cubicBezTo>
                    <a:pt x="529" y="43"/>
                    <a:pt x="519" y="31"/>
                    <a:pt x="511" y="41"/>
                  </a:cubicBezTo>
                  <a:cubicBezTo>
                    <a:pt x="503" y="50"/>
                    <a:pt x="492" y="41"/>
                    <a:pt x="492" y="41"/>
                  </a:cubicBezTo>
                  <a:cubicBezTo>
                    <a:pt x="492" y="41"/>
                    <a:pt x="482" y="34"/>
                    <a:pt x="478" y="22"/>
                  </a:cubicBezTo>
                  <a:cubicBezTo>
                    <a:pt x="476" y="17"/>
                    <a:pt x="473" y="15"/>
                    <a:pt x="469" y="12"/>
                  </a:cubicBezTo>
                  <a:cubicBezTo>
                    <a:pt x="470" y="14"/>
                    <a:pt x="470" y="14"/>
                    <a:pt x="470" y="14"/>
                  </a:cubicBezTo>
                  <a:cubicBezTo>
                    <a:pt x="446" y="19"/>
                    <a:pt x="446" y="19"/>
                    <a:pt x="446" y="19"/>
                  </a:cubicBezTo>
                  <a:cubicBezTo>
                    <a:pt x="446" y="19"/>
                    <a:pt x="416" y="0"/>
                    <a:pt x="410" y="14"/>
                  </a:cubicBezTo>
                  <a:cubicBezTo>
                    <a:pt x="404" y="28"/>
                    <a:pt x="398" y="19"/>
                    <a:pt x="384" y="19"/>
                  </a:cubicBezTo>
                  <a:cubicBezTo>
                    <a:pt x="371" y="19"/>
                    <a:pt x="359" y="25"/>
                    <a:pt x="351" y="30"/>
                  </a:cubicBezTo>
                  <a:cubicBezTo>
                    <a:pt x="343" y="35"/>
                    <a:pt x="331" y="25"/>
                    <a:pt x="325" y="30"/>
                  </a:cubicBezTo>
                  <a:cubicBezTo>
                    <a:pt x="319" y="35"/>
                    <a:pt x="315" y="55"/>
                    <a:pt x="315" y="55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3" y="42"/>
                    <a:pt x="242" y="21"/>
                    <a:pt x="228" y="21"/>
                  </a:cubicBezTo>
                  <a:cubicBezTo>
                    <a:pt x="214" y="21"/>
                    <a:pt x="194" y="51"/>
                    <a:pt x="194" y="51"/>
                  </a:cubicBezTo>
                  <a:cubicBezTo>
                    <a:pt x="194" y="76"/>
                    <a:pt x="194" y="76"/>
                    <a:pt x="194" y="76"/>
                  </a:cubicBezTo>
                  <a:cubicBezTo>
                    <a:pt x="196" y="91"/>
                    <a:pt x="193" y="107"/>
                    <a:pt x="189" y="115"/>
                  </a:cubicBezTo>
                  <a:cubicBezTo>
                    <a:pt x="183" y="126"/>
                    <a:pt x="177" y="131"/>
                    <a:pt x="177" y="154"/>
                  </a:cubicBezTo>
                  <a:cubicBezTo>
                    <a:pt x="177" y="177"/>
                    <a:pt x="153" y="214"/>
                    <a:pt x="153" y="232"/>
                  </a:cubicBezTo>
                  <a:cubicBezTo>
                    <a:pt x="153" y="251"/>
                    <a:pt x="125" y="262"/>
                    <a:pt x="125" y="274"/>
                  </a:cubicBezTo>
                  <a:cubicBezTo>
                    <a:pt x="125" y="285"/>
                    <a:pt x="124" y="311"/>
                    <a:pt x="124" y="336"/>
                  </a:cubicBezTo>
                  <a:cubicBezTo>
                    <a:pt x="124" y="361"/>
                    <a:pt x="112" y="341"/>
                    <a:pt x="112" y="364"/>
                  </a:cubicBezTo>
                  <a:cubicBezTo>
                    <a:pt x="112" y="387"/>
                    <a:pt x="102" y="373"/>
                    <a:pt x="92" y="385"/>
                  </a:cubicBezTo>
                  <a:cubicBezTo>
                    <a:pt x="82" y="396"/>
                    <a:pt x="78" y="398"/>
                    <a:pt x="78" y="387"/>
                  </a:cubicBezTo>
                  <a:cubicBezTo>
                    <a:pt x="78" y="375"/>
                    <a:pt x="64" y="373"/>
                    <a:pt x="52" y="385"/>
                  </a:cubicBezTo>
                  <a:cubicBezTo>
                    <a:pt x="40" y="396"/>
                    <a:pt x="36" y="385"/>
                    <a:pt x="30" y="382"/>
                  </a:cubicBezTo>
                  <a:cubicBezTo>
                    <a:pt x="27" y="381"/>
                    <a:pt x="13" y="390"/>
                    <a:pt x="0" y="401"/>
                  </a:cubicBezTo>
                  <a:cubicBezTo>
                    <a:pt x="6" y="415"/>
                    <a:pt x="9" y="429"/>
                    <a:pt x="11" y="442"/>
                  </a:cubicBezTo>
                  <a:cubicBezTo>
                    <a:pt x="12" y="443"/>
                    <a:pt x="12" y="444"/>
                    <a:pt x="12" y="446"/>
                  </a:cubicBezTo>
                  <a:cubicBezTo>
                    <a:pt x="19" y="440"/>
                    <a:pt x="26" y="435"/>
                    <a:pt x="30" y="434"/>
                  </a:cubicBezTo>
                  <a:cubicBezTo>
                    <a:pt x="40" y="433"/>
                    <a:pt x="135" y="434"/>
                    <a:pt x="135" y="434"/>
                  </a:cubicBezTo>
                  <a:cubicBezTo>
                    <a:pt x="135" y="434"/>
                    <a:pt x="143" y="451"/>
                    <a:pt x="140" y="466"/>
                  </a:cubicBezTo>
                  <a:cubicBezTo>
                    <a:pt x="137" y="481"/>
                    <a:pt x="146" y="474"/>
                    <a:pt x="153" y="494"/>
                  </a:cubicBezTo>
                  <a:cubicBezTo>
                    <a:pt x="160" y="514"/>
                    <a:pt x="166" y="522"/>
                    <a:pt x="180" y="517"/>
                  </a:cubicBezTo>
                  <a:cubicBezTo>
                    <a:pt x="194" y="512"/>
                    <a:pt x="212" y="509"/>
                    <a:pt x="217" y="510"/>
                  </a:cubicBezTo>
                  <a:cubicBezTo>
                    <a:pt x="223" y="512"/>
                    <a:pt x="222" y="482"/>
                    <a:pt x="230" y="477"/>
                  </a:cubicBezTo>
                  <a:cubicBezTo>
                    <a:pt x="239" y="472"/>
                    <a:pt x="256" y="477"/>
                    <a:pt x="256" y="477"/>
                  </a:cubicBezTo>
                  <a:cubicBezTo>
                    <a:pt x="256" y="477"/>
                    <a:pt x="257" y="486"/>
                    <a:pt x="272" y="486"/>
                  </a:cubicBezTo>
                  <a:cubicBezTo>
                    <a:pt x="286" y="486"/>
                    <a:pt x="293" y="479"/>
                    <a:pt x="293" y="490"/>
                  </a:cubicBezTo>
                  <a:cubicBezTo>
                    <a:pt x="293" y="502"/>
                    <a:pt x="294" y="515"/>
                    <a:pt x="299" y="520"/>
                  </a:cubicBezTo>
                  <a:cubicBezTo>
                    <a:pt x="303" y="525"/>
                    <a:pt x="287" y="567"/>
                    <a:pt x="294" y="573"/>
                  </a:cubicBezTo>
                  <a:cubicBezTo>
                    <a:pt x="301" y="580"/>
                    <a:pt x="311" y="595"/>
                    <a:pt x="310" y="603"/>
                  </a:cubicBezTo>
                  <a:cubicBezTo>
                    <a:pt x="309" y="611"/>
                    <a:pt x="304" y="631"/>
                    <a:pt x="310" y="633"/>
                  </a:cubicBezTo>
                  <a:cubicBezTo>
                    <a:pt x="316" y="635"/>
                    <a:pt x="317" y="623"/>
                    <a:pt x="327" y="623"/>
                  </a:cubicBezTo>
                  <a:cubicBezTo>
                    <a:pt x="337" y="623"/>
                    <a:pt x="346" y="625"/>
                    <a:pt x="356" y="620"/>
                  </a:cubicBezTo>
                  <a:cubicBezTo>
                    <a:pt x="359" y="618"/>
                    <a:pt x="362" y="619"/>
                    <a:pt x="364" y="620"/>
                  </a:cubicBezTo>
                  <a:cubicBezTo>
                    <a:pt x="370" y="623"/>
                    <a:pt x="373" y="630"/>
                    <a:pt x="373" y="630"/>
                  </a:cubicBezTo>
                  <a:cubicBezTo>
                    <a:pt x="373" y="630"/>
                    <a:pt x="376" y="641"/>
                    <a:pt x="381" y="638"/>
                  </a:cubicBezTo>
                  <a:cubicBezTo>
                    <a:pt x="387" y="635"/>
                    <a:pt x="403" y="630"/>
                    <a:pt x="401" y="636"/>
                  </a:cubicBezTo>
                  <a:cubicBezTo>
                    <a:pt x="400" y="643"/>
                    <a:pt x="406" y="658"/>
                    <a:pt x="411" y="654"/>
                  </a:cubicBezTo>
                  <a:cubicBezTo>
                    <a:pt x="417" y="651"/>
                    <a:pt x="431" y="664"/>
                    <a:pt x="438" y="664"/>
                  </a:cubicBezTo>
                  <a:cubicBezTo>
                    <a:pt x="446" y="664"/>
                    <a:pt x="453" y="664"/>
                    <a:pt x="453" y="659"/>
                  </a:cubicBezTo>
                  <a:cubicBezTo>
                    <a:pt x="453" y="654"/>
                    <a:pt x="461" y="646"/>
                    <a:pt x="464" y="653"/>
                  </a:cubicBezTo>
                  <a:cubicBezTo>
                    <a:pt x="467" y="659"/>
                    <a:pt x="474" y="674"/>
                    <a:pt x="481" y="674"/>
                  </a:cubicBezTo>
                  <a:cubicBezTo>
                    <a:pt x="488" y="674"/>
                    <a:pt x="506" y="674"/>
                    <a:pt x="506" y="681"/>
                  </a:cubicBezTo>
                  <a:cubicBezTo>
                    <a:pt x="506" y="688"/>
                    <a:pt x="511" y="706"/>
                    <a:pt x="518" y="712"/>
                  </a:cubicBezTo>
                  <a:cubicBezTo>
                    <a:pt x="526" y="719"/>
                    <a:pt x="541" y="712"/>
                    <a:pt x="541" y="712"/>
                  </a:cubicBezTo>
                  <a:cubicBezTo>
                    <a:pt x="541" y="712"/>
                    <a:pt x="547" y="707"/>
                    <a:pt x="547" y="696"/>
                  </a:cubicBezTo>
                  <a:cubicBezTo>
                    <a:pt x="547" y="684"/>
                    <a:pt x="547" y="669"/>
                    <a:pt x="543" y="669"/>
                  </a:cubicBezTo>
                  <a:cubicBezTo>
                    <a:pt x="538" y="669"/>
                    <a:pt x="531" y="681"/>
                    <a:pt x="521" y="678"/>
                  </a:cubicBezTo>
                  <a:cubicBezTo>
                    <a:pt x="511" y="674"/>
                    <a:pt x="504" y="651"/>
                    <a:pt x="500" y="648"/>
                  </a:cubicBezTo>
                  <a:cubicBezTo>
                    <a:pt x="496" y="644"/>
                    <a:pt x="507" y="623"/>
                    <a:pt x="507" y="613"/>
                  </a:cubicBezTo>
                  <a:cubicBezTo>
                    <a:pt x="507" y="603"/>
                    <a:pt x="514" y="575"/>
                    <a:pt x="508" y="572"/>
                  </a:cubicBezTo>
                  <a:cubicBezTo>
                    <a:pt x="503" y="568"/>
                    <a:pt x="506" y="558"/>
                    <a:pt x="513" y="552"/>
                  </a:cubicBezTo>
                  <a:cubicBezTo>
                    <a:pt x="520" y="545"/>
                    <a:pt x="510" y="527"/>
                    <a:pt x="521" y="527"/>
                  </a:cubicBezTo>
                  <a:cubicBezTo>
                    <a:pt x="532" y="527"/>
                    <a:pt x="554" y="528"/>
                    <a:pt x="560" y="520"/>
                  </a:cubicBezTo>
                  <a:cubicBezTo>
                    <a:pt x="560" y="520"/>
                    <a:pt x="561" y="519"/>
                    <a:pt x="561" y="519"/>
                  </a:cubicBezTo>
                  <a:cubicBezTo>
                    <a:pt x="562" y="517"/>
                    <a:pt x="563" y="515"/>
                    <a:pt x="563" y="513"/>
                  </a:cubicBezTo>
                  <a:cubicBezTo>
                    <a:pt x="556" y="499"/>
                    <a:pt x="549" y="480"/>
                    <a:pt x="540" y="47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4" name="Freeform 113">
              <a:extLst>
                <a:ext uri="{FF2B5EF4-FFF2-40B4-BE49-F238E27FC236}">
                  <a16:creationId xmlns:a16="http://schemas.microsoft.com/office/drawing/2014/main" id="{A4B70A4A-4A65-4914-BE41-69637811B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3981452"/>
              <a:ext cx="28575" cy="42863"/>
            </a:xfrm>
            <a:custGeom>
              <a:avLst/>
              <a:gdLst>
                <a:gd name="T0" fmla="*/ 4 w 52"/>
                <a:gd name="T1" fmla="*/ 40 h 79"/>
                <a:gd name="T2" fmla="*/ 12 w 52"/>
                <a:gd name="T3" fmla="*/ 79 h 79"/>
                <a:gd name="T4" fmla="*/ 25 w 52"/>
                <a:gd name="T5" fmla="*/ 69 h 79"/>
                <a:gd name="T6" fmla="*/ 52 w 52"/>
                <a:gd name="T7" fmla="*/ 25 h 79"/>
                <a:gd name="T8" fmla="*/ 43 w 52"/>
                <a:gd name="T9" fmla="*/ 20 h 79"/>
                <a:gd name="T10" fmla="*/ 42 w 52"/>
                <a:gd name="T11" fmla="*/ 0 h 79"/>
                <a:gd name="T12" fmla="*/ 27 w 52"/>
                <a:gd name="T13" fmla="*/ 1 h 79"/>
                <a:gd name="T14" fmla="*/ 10 w 52"/>
                <a:gd name="T15" fmla="*/ 12 h 79"/>
                <a:gd name="T16" fmla="*/ 0 w 52"/>
                <a:gd name="T17" fmla="*/ 11 h 79"/>
                <a:gd name="T18" fmla="*/ 2 w 52"/>
                <a:gd name="T19" fmla="*/ 12 h 79"/>
                <a:gd name="T20" fmla="*/ 4 w 52"/>
                <a:gd name="T21" fmla="*/ 4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79">
                  <a:moveTo>
                    <a:pt x="4" y="40"/>
                  </a:moveTo>
                  <a:cubicBezTo>
                    <a:pt x="6" y="47"/>
                    <a:pt x="9" y="62"/>
                    <a:pt x="12" y="79"/>
                  </a:cubicBezTo>
                  <a:cubicBezTo>
                    <a:pt x="18" y="74"/>
                    <a:pt x="23" y="70"/>
                    <a:pt x="25" y="69"/>
                  </a:cubicBezTo>
                  <a:cubicBezTo>
                    <a:pt x="34" y="66"/>
                    <a:pt x="52" y="25"/>
                    <a:pt x="52" y="25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4" y="11"/>
                    <a:pt x="42" y="0"/>
                  </a:cubicBezTo>
                  <a:cubicBezTo>
                    <a:pt x="35" y="1"/>
                    <a:pt x="27" y="1"/>
                    <a:pt x="27" y="1"/>
                  </a:cubicBezTo>
                  <a:cubicBezTo>
                    <a:pt x="27" y="1"/>
                    <a:pt x="29" y="16"/>
                    <a:pt x="10" y="12"/>
                  </a:cubicBezTo>
                  <a:cubicBezTo>
                    <a:pt x="8" y="11"/>
                    <a:pt x="4" y="11"/>
                    <a:pt x="0" y="11"/>
                  </a:cubicBezTo>
                  <a:cubicBezTo>
                    <a:pt x="1" y="11"/>
                    <a:pt x="2" y="12"/>
                    <a:pt x="2" y="12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5" name="Freeform 114">
              <a:extLst>
                <a:ext uri="{FF2B5EF4-FFF2-40B4-BE49-F238E27FC236}">
                  <a16:creationId xmlns:a16="http://schemas.microsoft.com/office/drawing/2014/main" id="{ED38D34D-1A15-4BE0-881F-57D98E3B2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9851" y="4159252"/>
              <a:ext cx="176213" cy="338138"/>
            </a:xfrm>
            <a:custGeom>
              <a:avLst/>
              <a:gdLst>
                <a:gd name="T0" fmla="*/ 272 w 322"/>
                <a:gd name="T1" fmla="*/ 207 h 621"/>
                <a:gd name="T2" fmla="*/ 288 w 322"/>
                <a:gd name="T3" fmla="*/ 185 h 621"/>
                <a:gd name="T4" fmla="*/ 299 w 322"/>
                <a:gd name="T5" fmla="*/ 180 h 621"/>
                <a:gd name="T6" fmla="*/ 302 w 322"/>
                <a:gd name="T7" fmla="*/ 164 h 621"/>
                <a:gd name="T8" fmla="*/ 322 w 322"/>
                <a:gd name="T9" fmla="*/ 140 h 621"/>
                <a:gd name="T10" fmla="*/ 320 w 322"/>
                <a:gd name="T11" fmla="*/ 127 h 621"/>
                <a:gd name="T12" fmla="*/ 304 w 322"/>
                <a:gd name="T13" fmla="*/ 29 h 621"/>
                <a:gd name="T14" fmla="*/ 298 w 322"/>
                <a:gd name="T15" fmla="*/ 0 h 621"/>
                <a:gd name="T16" fmla="*/ 295 w 322"/>
                <a:gd name="T17" fmla="*/ 3 h 621"/>
                <a:gd name="T18" fmla="*/ 273 w 322"/>
                <a:gd name="T19" fmla="*/ 9 h 621"/>
                <a:gd name="T20" fmla="*/ 254 w 322"/>
                <a:gd name="T21" fmla="*/ 8 h 621"/>
                <a:gd name="T22" fmla="*/ 243 w 322"/>
                <a:gd name="T23" fmla="*/ 22 h 621"/>
                <a:gd name="T24" fmla="*/ 224 w 322"/>
                <a:gd name="T25" fmla="*/ 25 h 621"/>
                <a:gd name="T26" fmla="*/ 196 w 322"/>
                <a:gd name="T27" fmla="*/ 29 h 621"/>
                <a:gd name="T28" fmla="*/ 186 w 322"/>
                <a:gd name="T29" fmla="*/ 18 h 621"/>
                <a:gd name="T30" fmla="*/ 167 w 322"/>
                <a:gd name="T31" fmla="*/ 22 h 621"/>
                <a:gd name="T32" fmla="*/ 149 w 322"/>
                <a:gd name="T33" fmla="*/ 20 h 621"/>
                <a:gd name="T34" fmla="*/ 147 w 322"/>
                <a:gd name="T35" fmla="*/ 33 h 621"/>
                <a:gd name="T36" fmla="*/ 161 w 322"/>
                <a:gd name="T37" fmla="*/ 112 h 621"/>
                <a:gd name="T38" fmla="*/ 180 w 322"/>
                <a:gd name="T39" fmla="*/ 134 h 621"/>
                <a:gd name="T40" fmla="*/ 181 w 322"/>
                <a:gd name="T41" fmla="*/ 171 h 621"/>
                <a:gd name="T42" fmla="*/ 163 w 322"/>
                <a:gd name="T43" fmla="*/ 196 h 621"/>
                <a:gd name="T44" fmla="*/ 160 w 322"/>
                <a:gd name="T45" fmla="*/ 230 h 621"/>
                <a:gd name="T46" fmla="*/ 131 w 322"/>
                <a:gd name="T47" fmla="*/ 185 h 621"/>
                <a:gd name="T48" fmla="*/ 137 w 322"/>
                <a:gd name="T49" fmla="*/ 136 h 621"/>
                <a:gd name="T50" fmla="*/ 112 w 322"/>
                <a:gd name="T51" fmla="*/ 132 h 621"/>
                <a:gd name="T52" fmla="*/ 90 w 322"/>
                <a:gd name="T53" fmla="*/ 114 h 621"/>
                <a:gd name="T54" fmla="*/ 0 w 322"/>
                <a:gd name="T55" fmla="*/ 152 h 621"/>
                <a:gd name="T56" fmla="*/ 7 w 322"/>
                <a:gd name="T57" fmla="*/ 179 h 621"/>
                <a:gd name="T58" fmla="*/ 5 w 322"/>
                <a:gd name="T59" fmla="*/ 179 h 621"/>
                <a:gd name="T60" fmla="*/ 10 w 322"/>
                <a:gd name="T61" fmla="*/ 191 h 621"/>
                <a:gd name="T62" fmla="*/ 51 w 322"/>
                <a:gd name="T63" fmla="*/ 203 h 621"/>
                <a:gd name="T64" fmla="*/ 88 w 322"/>
                <a:gd name="T65" fmla="*/ 218 h 621"/>
                <a:gd name="T66" fmla="*/ 90 w 322"/>
                <a:gd name="T67" fmla="*/ 276 h 621"/>
                <a:gd name="T68" fmla="*/ 81 w 322"/>
                <a:gd name="T69" fmla="*/ 309 h 621"/>
                <a:gd name="T70" fmla="*/ 91 w 322"/>
                <a:gd name="T71" fmla="*/ 337 h 621"/>
                <a:gd name="T72" fmla="*/ 74 w 322"/>
                <a:gd name="T73" fmla="*/ 365 h 621"/>
                <a:gd name="T74" fmla="*/ 66 w 322"/>
                <a:gd name="T75" fmla="*/ 402 h 621"/>
                <a:gd name="T76" fmla="*/ 33 w 322"/>
                <a:gd name="T77" fmla="*/ 439 h 621"/>
                <a:gd name="T78" fmla="*/ 34 w 322"/>
                <a:gd name="T79" fmla="*/ 440 h 621"/>
                <a:gd name="T80" fmla="*/ 54 w 322"/>
                <a:gd name="T81" fmla="*/ 510 h 621"/>
                <a:gd name="T82" fmla="*/ 57 w 322"/>
                <a:gd name="T83" fmla="*/ 578 h 621"/>
                <a:gd name="T84" fmla="*/ 61 w 322"/>
                <a:gd name="T85" fmla="*/ 621 h 621"/>
                <a:gd name="T86" fmla="*/ 85 w 322"/>
                <a:gd name="T87" fmla="*/ 619 h 621"/>
                <a:gd name="T88" fmla="*/ 86 w 322"/>
                <a:gd name="T89" fmla="*/ 600 h 621"/>
                <a:gd name="T90" fmla="*/ 73 w 322"/>
                <a:gd name="T91" fmla="*/ 586 h 621"/>
                <a:gd name="T92" fmla="*/ 124 w 322"/>
                <a:gd name="T93" fmla="*/ 543 h 621"/>
                <a:gd name="T94" fmla="*/ 164 w 322"/>
                <a:gd name="T95" fmla="*/ 514 h 621"/>
                <a:gd name="T96" fmla="*/ 165 w 322"/>
                <a:gd name="T97" fmla="*/ 489 h 621"/>
                <a:gd name="T98" fmla="*/ 149 w 322"/>
                <a:gd name="T99" fmla="*/ 461 h 621"/>
                <a:gd name="T100" fmla="*/ 146 w 322"/>
                <a:gd name="T101" fmla="*/ 366 h 621"/>
                <a:gd name="T102" fmla="*/ 146 w 322"/>
                <a:gd name="T103" fmla="*/ 365 h 621"/>
                <a:gd name="T104" fmla="*/ 151 w 322"/>
                <a:gd name="T105" fmla="*/ 337 h 621"/>
                <a:gd name="T106" fmla="*/ 153 w 322"/>
                <a:gd name="T107" fmla="*/ 337 h 621"/>
                <a:gd name="T108" fmla="*/ 180 w 322"/>
                <a:gd name="T109" fmla="*/ 293 h 621"/>
                <a:gd name="T110" fmla="*/ 191 w 322"/>
                <a:gd name="T111" fmla="*/ 286 h 621"/>
                <a:gd name="T112" fmla="*/ 196 w 322"/>
                <a:gd name="T113" fmla="*/ 264 h 621"/>
                <a:gd name="T114" fmla="*/ 217 w 322"/>
                <a:gd name="T115" fmla="*/ 247 h 621"/>
                <a:gd name="T116" fmla="*/ 231 w 322"/>
                <a:gd name="T117" fmla="*/ 246 h 621"/>
                <a:gd name="T118" fmla="*/ 236 w 322"/>
                <a:gd name="T119" fmla="*/ 247 h 621"/>
                <a:gd name="T120" fmla="*/ 274 w 322"/>
                <a:gd name="T121" fmla="*/ 231 h 621"/>
                <a:gd name="T122" fmla="*/ 272 w 322"/>
                <a:gd name="T123" fmla="*/ 207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2" h="621">
                  <a:moveTo>
                    <a:pt x="272" y="207"/>
                  </a:moveTo>
                  <a:cubicBezTo>
                    <a:pt x="274" y="198"/>
                    <a:pt x="280" y="190"/>
                    <a:pt x="288" y="185"/>
                  </a:cubicBezTo>
                  <a:cubicBezTo>
                    <a:pt x="292" y="183"/>
                    <a:pt x="295" y="181"/>
                    <a:pt x="299" y="180"/>
                  </a:cubicBezTo>
                  <a:cubicBezTo>
                    <a:pt x="300" y="175"/>
                    <a:pt x="301" y="169"/>
                    <a:pt x="302" y="164"/>
                  </a:cubicBezTo>
                  <a:cubicBezTo>
                    <a:pt x="304" y="153"/>
                    <a:pt x="312" y="144"/>
                    <a:pt x="322" y="140"/>
                  </a:cubicBezTo>
                  <a:cubicBezTo>
                    <a:pt x="321" y="136"/>
                    <a:pt x="320" y="132"/>
                    <a:pt x="320" y="127"/>
                  </a:cubicBezTo>
                  <a:cubicBezTo>
                    <a:pt x="319" y="94"/>
                    <a:pt x="310" y="62"/>
                    <a:pt x="304" y="29"/>
                  </a:cubicBezTo>
                  <a:cubicBezTo>
                    <a:pt x="302" y="19"/>
                    <a:pt x="300" y="10"/>
                    <a:pt x="298" y="0"/>
                  </a:cubicBezTo>
                  <a:cubicBezTo>
                    <a:pt x="297" y="1"/>
                    <a:pt x="296" y="2"/>
                    <a:pt x="295" y="3"/>
                  </a:cubicBezTo>
                  <a:cubicBezTo>
                    <a:pt x="293" y="9"/>
                    <a:pt x="280" y="1"/>
                    <a:pt x="273" y="9"/>
                  </a:cubicBezTo>
                  <a:cubicBezTo>
                    <a:pt x="265" y="17"/>
                    <a:pt x="260" y="10"/>
                    <a:pt x="254" y="8"/>
                  </a:cubicBezTo>
                  <a:cubicBezTo>
                    <a:pt x="247" y="6"/>
                    <a:pt x="244" y="16"/>
                    <a:pt x="243" y="22"/>
                  </a:cubicBezTo>
                  <a:cubicBezTo>
                    <a:pt x="242" y="29"/>
                    <a:pt x="229" y="26"/>
                    <a:pt x="224" y="25"/>
                  </a:cubicBezTo>
                  <a:cubicBezTo>
                    <a:pt x="219" y="24"/>
                    <a:pt x="204" y="29"/>
                    <a:pt x="196" y="29"/>
                  </a:cubicBezTo>
                  <a:cubicBezTo>
                    <a:pt x="189" y="29"/>
                    <a:pt x="195" y="21"/>
                    <a:pt x="186" y="18"/>
                  </a:cubicBezTo>
                  <a:cubicBezTo>
                    <a:pt x="177" y="15"/>
                    <a:pt x="172" y="22"/>
                    <a:pt x="167" y="22"/>
                  </a:cubicBezTo>
                  <a:cubicBezTo>
                    <a:pt x="164" y="22"/>
                    <a:pt x="155" y="21"/>
                    <a:pt x="149" y="20"/>
                  </a:cubicBezTo>
                  <a:cubicBezTo>
                    <a:pt x="149" y="25"/>
                    <a:pt x="148" y="30"/>
                    <a:pt x="147" y="33"/>
                  </a:cubicBezTo>
                  <a:cubicBezTo>
                    <a:pt x="141" y="52"/>
                    <a:pt x="160" y="94"/>
                    <a:pt x="161" y="112"/>
                  </a:cubicBezTo>
                  <a:cubicBezTo>
                    <a:pt x="168" y="119"/>
                    <a:pt x="176" y="128"/>
                    <a:pt x="180" y="134"/>
                  </a:cubicBezTo>
                  <a:cubicBezTo>
                    <a:pt x="189" y="146"/>
                    <a:pt x="180" y="145"/>
                    <a:pt x="181" y="171"/>
                  </a:cubicBezTo>
                  <a:cubicBezTo>
                    <a:pt x="182" y="198"/>
                    <a:pt x="172" y="187"/>
                    <a:pt x="163" y="196"/>
                  </a:cubicBezTo>
                  <a:cubicBezTo>
                    <a:pt x="155" y="205"/>
                    <a:pt x="162" y="224"/>
                    <a:pt x="160" y="230"/>
                  </a:cubicBezTo>
                  <a:cubicBezTo>
                    <a:pt x="158" y="235"/>
                    <a:pt x="133" y="191"/>
                    <a:pt x="131" y="185"/>
                  </a:cubicBezTo>
                  <a:cubicBezTo>
                    <a:pt x="129" y="178"/>
                    <a:pt x="140" y="152"/>
                    <a:pt x="137" y="136"/>
                  </a:cubicBezTo>
                  <a:cubicBezTo>
                    <a:pt x="135" y="121"/>
                    <a:pt x="117" y="131"/>
                    <a:pt x="112" y="132"/>
                  </a:cubicBezTo>
                  <a:cubicBezTo>
                    <a:pt x="106" y="133"/>
                    <a:pt x="93" y="114"/>
                    <a:pt x="90" y="114"/>
                  </a:cubicBezTo>
                  <a:cubicBezTo>
                    <a:pt x="87" y="114"/>
                    <a:pt x="0" y="152"/>
                    <a:pt x="0" y="152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1"/>
                    <a:pt x="38" y="193"/>
                    <a:pt x="51" y="203"/>
                  </a:cubicBezTo>
                  <a:cubicBezTo>
                    <a:pt x="64" y="213"/>
                    <a:pt x="84" y="214"/>
                    <a:pt x="88" y="218"/>
                  </a:cubicBezTo>
                  <a:cubicBezTo>
                    <a:pt x="93" y="221"/>
                    <a:pt x="88" y="258"/>
                    <a:pt x="90" y="276"/>
                  </a:cubicBezTo>
                  <a:cubicBezTo>
                    <a:pt x="91" y="294"/>
                    <a:pt x="73" y="299"/>
                    <a:pt x="81" y="309"/>
                  </a:cubicBezTo>
                  <a:cubicBezTo>
                    <a:pt x="90" y="319"/>
                    <a:pt x="86" y="335"/>
                    <a:pt x="91" y="337"/>
                  </a:cubicBezTo>
                  <a:cubicBezTo>
                    <a:pt x="97" y="339"/>
                    <a:pt x="81" y="360"/>
                    <a:pt x="74" y="365"/>
                  </a:cubicBezTo>
                  <a:cubicBezTo>
                    <a:pt x="67" y="370"/>
                    <a:pt x="74" y="388"/>
                    <a:pt x="66" y="402"/>
                  </a:cubicBezTo>
                  <a:cubicBezTo>
                    <a:pt x="60" y="410"/>
                    <a:pt x="44" y="427"/>
                    <a:pt x="33" y="439"/>
                  </a:cubicBezTo>
                  <a:cubicBezTo>
                    <a:pt x="33" y="440"/>
                    <a:pt x="34" y="440"/>
                    <a:pt x="34" y="440"/>
                  </a:cubicBezTo>
                  <a:cubicBezTo>
                    <a:pt x="37" y="446"/>
                    <a:pt x="46" y="504"/>
                    <a:pt x="54" y="510"/>
                  </a:cubicBezTo>
                  <a:cubicBezTo>
                    <a:pt x="63" y="516"/>
                    <a:pt x="58" y="573"/>
                    <a:pt x="57" y="578"/>
                  </a:cubicBezTo>
                  <a:cubicBezTo>
                    <a:pt x="56" y="583"/>
                    <a:pt x="61" y="621"/>
                    <a:pt x="61" y="621"/>
                  </a:cubicBezTo>
                  <a:cubicBezTo>
                    <a:pt x="61" y="621"/>
                    <a:pt x="73" y="619"/>
                    <a:pt x="85" y="619"/>
                  </a:cubicBezTo>
                  <a:cubicBezTo>
                    <a:pt x="85" y="611"/>
                    <a:pt x="86" y="605"/>
                    <a:pt x="86" y="600"/>
                  </a:cubicBezTo>
                  <a:cubicBezTo>
                    <a:pt x="87" y="583"/>
                    <a:pt x="77" y="597"/>
                    <a:pt x="73" y="586"/>
                  </a:cubicBezTo>
                  <a:cubicBezTo>
                    <a:pt x="70" y="575"/>
                    <a:pt x="97" y="554"/>
                    <a:pt x="124" y="543"/>
                  </a:cubicBezTo>
                  <a:cubicBezTo>
                    <a:pt x="151" y="531"/>
                    <a:pt x="161" y="525"/>
                    <a:pt x="164" y="514"/>
                  </a:cubicBezTo>
                  <a:cubicBezTo>
                    <a:pt x="165" y="508"/>
                    <a:pt x="165" y="499"/>
                    <a:pt x="165" y="489"/>
                  </a:cubicBezTo>
                  <a:cubicBezTo>
                    <a:pt x="157" y="483"/>
                    <a:pt x="150" y="474"/>
                    <a:pt x="149" y="461"/>
                  </a:cubicBezTo>
                  <a:cubicBezTo>
                    <a:pt x="146" y="431"/>
                    <a:pt x="142" y="397"/>
                    <a:pt x="146" y="366"/>
                  </a:cubicBezTo>
                  <a:cubicBezTo>
                    <a:pt x="146" y="366"/>
                    <a:pt x="146" y="365"/>
                    <a:pt x="146" y="365"/>
                  </a:cubicBezTo>
                  <a:cubicBezTo>
                    <a:pt x="142" y="350"/>
                    <a:pt x="143" y="338"/>
                    <a:pt x="151" y="337"/>
                  </a:cubicBezTo>
                  <a:cubicBezTo>
                    <a:pt x="152" y="337"/>
                    <a:pt x="152" y="337"/>
                    <a:pt x="153" y="337"/>
                  </a:cubicBezTo>
                  <a:cubicBezTo>
                    <a:pt x="158" y="320"/>
                    <a:pt x="167" y="305"/>
                    <a:pt x="180" y="293"/>
                  </a:cubicBezTo>
                  <a:cubicBezTo>
                    <a:pt x="184" y="289"/>
                    <a:pt x="187" y="287"/>
                    <a:pt x="191" y="286"/>
                  </a:cubicBezTo>
                  <a:cubicBezTo>
                    <a:pt x="191" y="278"/>
                    <a:pt x="193" y="270"/>
                    <a:pt x="196" y="264"/>
                  </a:cubicBezTo>
                  <a:cubicBezTo>
                    <a:pt x="200" y="256"/>
                    <a:pt x="209" y="249"/>
                    <a:pt x="217" y="247"/>
                  </a:cubicBezTo>
                  <a:cubicBezTo>
                    <a:pt x="222" y="246"/>
                    <a:pt x="226" y="245"/>
                    <a:pt x="231" y="246"/>
                  </a:cubicBezTo>
                  <a:cubicBezTo>
                    <a:pt x="233" y="247"/>
                    <a:pt x="234" y="247"/>
                    <a:pt x="236" y="247"/>
                  </a:cubicBezTo>
                  <a:cubicBezTo>
                    <a:pt x="249" y="239"/>
                    <a:pt x="261" y="236"/>
                    <a:pt x="274" y="231"/>
                  </a:cubicBezTo>
                  <a:cubicBezTo>
                    <a:pt x="271" y="224"/>
                    <a:pt x="270" y="215"/>
                    <a:pt x="272" y="20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6" name="Freeform 115">
              <a:extLst>
                <a:ext uri="{FF2B5EF4-FFF2-40B4-BE49-F238E27FC236}">
                  <a16:creationId xmlns:a16="http://schemas.microsoft.com/office/drawing/2014/main" id="{AFF6BF8F-BDD1-47B8-B136-26980878B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3951289"/>
              <a:ext cx="173038" cy="223838"/>
            </a:xfrm>
            <a:custGeom>
              <a:avLst/>
              <a:gdLst>
                <a:gd name="T0" fmla="*/ 300 w 318"/>
                <a:gd name="T1" fmla="*/ 322 h 411"/>
                <a:gd name="T2" fmla="*/ 315 w 318"/>
                <a:gd name="T3" fmla="*/ 273 h 411"/>
                <a:gd name="T4" fmla="*/ 312 w 318"/>
                <a:gd name="T5" fmla="*/ 260 h 411"/>
                <a:gd name="T6" fmla="*/ 310 w 318"/>
                <a:gd name="T7" fmla="*/ 252 h 411"/>
                <a:gd name="T8" fmla="*/ 286 w 318"/>
                <a:gd name="T9" fmla="*/ 219 h 411"/>
                <a:gd name="T10" fmla="*/ 307 w 318"/>
                <a:gd name="T11" fmla="*/ 138 h 411"/>
                <a:gd name="T12" fmla="*/ 260 w 318"/>
                <a:gd name="T13" fmla="*/ 100 h 411"/>
                <a:gd name="T14" fmla="*/ 262 w 318"/>
                <a:gd name="T15" fmla="*/ 77 h 411"/>
                <a:gd name="T16" fmla="*/ 140 w 318"/>
                <a:gd name="T17" fmla="*/ 2 h 411"/>
                <a:gd name="T18" fmla="*/ 125 w 318"/>
                <a:gd name="T19" fmla="*/ 37 h 411"/>
                <a:gd name="T20" fmla="*/ 127 w 318"/>
                <a:gd name="T21" fmla="*/ 60 h 411"/>
                <a:gd name="T22" fmla="*/ 75 w 318"/>
                <a:gd name="T23" fmla="*/ 57 h 411"/>
                <a:gd name="T24" fmla="*/ 75 w 318"/>
                <a:gd name="T25" fmla="*/ 0 h 411"/>
                <a:gd name="T26" fmla="*/ 48 w 318"/>
                <a:gd name="T27" fmla="*/ 2 h 411"/>
                <a:gd name="T28" fmla="*/ 33 w 318"/>
                <a:gd name="T29" fmla="*/ 7 h 411"/>
                <a:gd name="T30" fmla="*/ 38 w 318"/>
                <a:gd name="T31" fmla="*/ 23 h 411"/>
                <a:gd name="T32" fmla="*/ 43 w 318"/>
                <a:gd name="T33" fmla="*/ 48 h 411"/>
                <a:gd name="T34" fmla="*/ 30 w 318"/>
                <a:gd name="T35" fmla="*/ 55 h 411"/>
                <a:gd name="T36" fmla="*/ 31 w 318"/>
                <a:gd name="T37" fmla="*/ 75 h 411"/>
                <a:gd name="T38" fmla="*/ 40 w 318"/>
                <a:gd name="T39" fmla="*/ 80 h 411"/>
                <a:gd name="T40" fmla="*/ 13 w 318"/>
                <a:gd name="T41" fmla="*/ 124 h 411"/>
                <a:gd name="T42" fmla="*/ 0 w 318"/>
                <a:gd name="T43" fmla="*/ 134 h 411"/>
                <a:gd name="T44" fmla="*/ 19 w 318"/>
                <a:gd name="T45" fmla="*/ 205 h 411"/>
                <a:gd name="T46" fmla="*/ 36 w 318"/>
                <a:gd name="T47" fmla="*/ 254 h 411"/>
                <a:gd name="T48" fmla="*/ 44 w 318"/>
                <a:gd name="T49" fmla="*/ 284 h 411"/>
                <a:gd name="T50" fmla="*/ 26 w 318"/>
                <a:gd name="T51" fmla="*/ 268 h 411"/>
                <a:gd name="T52" fmla="*/ 24 w 318"/>
                <a:gd name="T53" fmla="*/ 274 h 411"/>
                <a:gd name="T54" fmla="*/ 23 w 318"/>
                <a:gd name="T55" fmla="*/ 275 h 411"/>
                <a:gd name="T56" fmla="*/ 46 w 318"/>
                <a:gd name="T57" fmla="*/ 291 h 411"/>
                <a:gd name="T58" fmla="*/ 76 w 318"/>
                <a:gd name="T59" fmla="*/ 304 h 411"/>
                <a:gd name="T60" fmla="*/ 117 w 318"/>
                <a:gd name="T61" fmla="*/ 325 h 411"/>
                <a:gd name="T62" fmla="*/ 119 w 318"/>
                <a:gd name="T63" fmla="*/ 329 h 411"/>
                <a:gd name="T64" fmla="*/ 141 w 318"/>
                <a:gd name="T65" fmla="*/ 329 h 411"/>
                <a:gd name="T66" fmla="*/ 146 w 318"/>
                <a:gd name="T67" fmla="*/ 327 h 411"/>
                <a:gd name="T68" fmla="*/ 169 w 318"/>
                <a:gd name="T69" fmla="*/ 402 h 411"/>
                <a:gd name="T70" fmla="*/ 187 w 318"/>
                <a:gd name="T71" fmla="*/ 404 h 411"/>
                <a:gd name="T72" fmla="*/ 206 w 318"/>
                <a:gd name="T73" fmla="*/ 400 h 411"/>
                <a:gd name="T74" fmla="*/ 216 w 318"/>
                <a:gd name="T75" fmla="*/ 411 h 411"/>
                <a:gd name="T76" fmla="*/ 244 w 318"/>
                <a:gd name="T77" fmla="*/ 407 h 411"/>
                <a:gd name="T78" fmla="*/ 263 w 318"/>
                <a:gd name="T79" fmla="*/ 404 h 411"/>
                <a:gd name="T80" fmla="*/ 274 w 318"/>
                <a:gd name="T81" fmla="*/ 390 h 411"/>
                <a:gd name="T82" fmla="*/ 293 w 318"/>
                <a:gd name="T83" fmla="*/ 391 h 411"/>
                <a:gd name="T84" fmla="*/ 315 w 318"/>
                <a:gd name="T85" fmla="*/ 385 h 411"/>
                <a:gd name="T86" fmla="*/ 318 w 318"/>
                <a:gd name="T87" fmla="*/ 382 h 411"/>
                <a:gd name="T88" fmla="*/ 300 w 318"/>
                <a:gd name="T89" fmla="*/ 32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8" h="411">
                  <a:moveTo>
                    <a:pt x="300" y="322"/>
                  </a:moveTo>
                  <a:cubicBezTo>
                    <a:pt x="289" y="301"/>
                    <a:pt x="300" y="281"/>
                    <a:pt x="315" y="273"/>
                  </a:cubicBezTo>
                  <a:cubicBezTo>
                    <a:pt x="315" y="266"/>
                    <a:pt x="314" y="261"/>
                    <a:pt x="312" y="260"/>
                  </a:cubicBezTo>
                  <a:cubicBezTo>
                    <a:pt x="309" y="260"/>
                    <a:pt x="309" y="256"/>
                    <a:pt x="310" y="252"/>
                  </a:cubicBezTo>
                  <a:cubicBezTo>
                    <a:pt x="297" y="248"/>
                    <a:pt x="287" y="237"/>
                    <a:pt x="286" y="219"/>
                  </a:cubicBezTo>
                  <a:cubicBezTo>
                    <a:pt x="285" y="187"/>
                    <a:pt x="293" y="161"/>
                    <a:pt x="307" y="138"/>
                  </a:cubicBezTo>
                  <a:cubicBezTo>
                    <a:pt x="283" y="119"/>
                    <a:pt x="260" y="100"/>
                    <a:pt x="260" y="100"/>
                  </a:cubicBezTo>
                  <a:cubicBezTo>
                    <a:pt x="262" y="77"/>
                    <a:pt x="262" y="77"/>
                    <a:pt x="262" y="77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19"/>
                    <a:pt x="134" y="32"/>
                    <a:pt x="125" y="37"/>
                  </a:cubicBezTo>
                  <a:cubicBezTo>
                    <a:pt x="116" y="42"/>
                    <a:pt x="138" y="58"/>
                    <a:pt x="127" y="60"/>
                  </a:cubicBezTo>
                  <a:cubicBezTo>
                    <a:pt x="116" y="63"/>
                    <a:pt x="92" y="48"/>
                    <a:pt x="75" y="57"/>
                  </a:cubicBezTo>
                  <a:cubicBezTo>
                    <a:pt x="63" y="62"/>
                    <a:pt x="66" y="29"/>
                    <a:pt x="75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1" y="4"/>
                    <a:pt x="33" y="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45" y="38"/>
                    <a:pt x="43" y="48"/>
                  </a:cubicBezTo>
                  <a:cubicBezTo>
                    <a:pt x="42" y="52"/>
                    <a:pt x="36" y="54"/>
                    <a:pt x="30" y="55"/>
                  </a:cubicBezTo>
                  <a:cubicBezTo>
                    <a:pt x="32" y="66"/>
                    <a:pt x="31" y="75"/>
                    <a:pt x="31" y="75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22" y="121"/>
                    <a:pt x="13" y="124"/>
                  </a:cubicBezTo>
                  <a:cubicBezTo>
                    <a:pt x="11" y="125"/>
                    <a:pt x="6" y="129"/>
                    <a:pt x="0" y="134"/>
                  </a:cubicBezTo>
                  <a:cubicBezTo>
                    <a:pt x="4" y="162"/>
                    <a:pt x="10" y="196"/>
                    <a:pt x="19" y="205"/>
                  </a:cubicBezTo>
                  <a:cubicBezTo>
                    <a:pt x="36" y="222"/>
                    <a:pt x="33" y="242"/>
                    <a:pt x="36" y="254"/>
                  </a:cubicBezTo>
                  <a:cubicBezTo>
                    <a:pt x="40" y="265"/>
                    <a:pt x="54" y="279"/>
                    <a:pt x="44" y="284"/>
                  </a:cubicBezTo>
                  <a:cubicBezTo>
                    <a:pt x="38" y="287"/>
                    <a:pt x="32" y="279"/>
                    <a:pt x="26" y="268"/>
                  </a:cubicBezTo>
                  <a:cubicBezTo>
                    <a:pt x="26" y="270"/>
                    <a:pt x="25" y="272"/>
                    <a:pt x="24" y="274"/>
                  </a:cubicBezTo>
                  <a:cubicBezTo>
                    <a:pt x="24" y="274"/>
                    <a:pt x="23" y="275"/>
                    <a:pt x="23" y="275"/>
                  </a:cubicBezTo>
                  <a:cubicBezTo>
                    <a:pt x="32" y="283"/>
                    <a:pt x="42" y="291"/>
                    <a:pt x="46" y="291"/>
                  </a:cubicBezTo>
                  <a:cubicBezTo>
                    <a:pt x="54" y="291"/>
                    <a:pt x="68" y="302"/>
                    <a:pt x="76" y="304"/>
                  </a:cubicBezTo>
                  <a:cubicBezTo>
                    <a:pt x="84" y="306"/>
                    <a:pt x="113" y="319"/>
                    <a:pt x="117" y="325"/>
                  </a:cubicBezTo>
                  <a:cubicBezTo>
                    <a:pt x="118" y="326"/>
                    <a:pt x="118" y="327"/>
                    <a:pt x="119" y="329"/>
                  </a:cubicBezTo>
                  <a:cubicBezTo>
                    <a:pt x="126" y="328"/>
                    <a:pt x="135" y="328"/>
                    <a:pt x="141" y="329"/>
                  </a:cubicBezTo>
                  <a:cubicBezTo>
                    <a:pt x="142" y="328"/>
                    <a:pt x="143" y="327"/>
                    <a:pt x="146" y="327"/>
                  </a:cubicBezTo>
                  <a:cubicBezTo>
                    <a:pt x="156" y="327"/>
                    <a:pt x="169" y="374"/>
                    <a:pt x="169" y="402"/>
                  </a:cubicBezTo>
                  <a:cubicBezTo>
                    <a:pt x="175" y="403"/>
                    <a:pt x="184" y="404"/>
                    <a:pt x="187" y="404"/>
                  </a:cubicBezTo>
                  <a:cubicBezTo>
                    <a:pt x="192" y="404"/>
                    <a:pt x="197" y="397"/>
                    <a:pt x="206" y="400"/>
                  </a:cubicBezTo>
                  <a:cubicBezTo>
                    <a:pt x="215" y="403"/>
                    <a:pt x="209" y="411"/>
                    <a:pt x="216" y="411"/>
                  </a:cubicBezTo>
                  <a:cubicBezTo>
                    <a:pt x="224" y="411"/>
                    <a:pt x="239" y="406"/>
                    <a:pt x="244" y="407"/>
                  </a:cubicBezTo>
                  <a:cubicBezTo>
                    <a:pt x="249" y="408"/>
                    <a:pt x="262" y="411"/>
                    <a:pt x="263" y="404"/>
                  </a:cubicBezTo>
                  <a:cubicBezTo>
                    <a:pt x="264" y="398"/>
                    <a:pt x="267" y="388"/>
                    <a:pt x="274" y="390"/>
                  </a:cubicBezTo>
                  <a:cubicBezTo>
                    <a:pt x="280" y="392"/>
                    <a:pt x="285" y="399"/>
                    <a:pt x="293" y="391"/>
                  </a:cubicBezTo>
                  <a:cubicBezTo>
                    <a:pt x="300" y="383"/>
                    <a:pt x="313" y="391"/>
                    <a:pt x="315" y="385"/>
                  </a:cubicBezTo>
                  <a:cubicBezTo>
                    <a:pt x="316" y="384"/>
                    <a:pt x="317" y="383"/>
                    <a:pt x="318" y="382"/>
                  </a:cubicBezTo>
                  <a:cubicBezTo>
                    <a:pt x="314" y="361"/>
                    <a:pt x="310" y="341"/>
                    <a:pt x="300" y="3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7" name="Freeform 116">
              <a:extLst>
                <a:ext uri="{FF2B5EF4-FFF2-40B4-BE49-F238E27FC236}">
                  <a16:creationId xmlns:a16="http://schemas.microsoft.com/office/drawing/2014/main" id="{0C0B73F8-04FD-4CD7-9F3D-B3182C252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301" y="4130677"/>
              <a:ext cx="58738" cy="157163"/>
            </a:xfrm>
            <a:custGeom>
              <a:avLst/>
              <a:gdLst>
                <a:gd name="T0" fmla="*/ 98 w 107"/>
                <a:gd name="T1" fmla="*/ 188 h 289"/>
                <a:gd name="T2" fmla="*/ 79 w 107"/>
                <a:gd name="T3" fmla="*/ 166 h 289"/>
                <a:gd name="T4" fmla="*/ 78 w 107"/>
                <a:gd name="T5" fmla="*/ 172 h 289"/>
                <a:gd name="T6" fmla="*/ 43 w 107"/>
                <a:gd name="T7" fmla="*/ 115 h 289"/>
                <a:gd name="T8" fmla="*/ 46 w 107"/>
                <a:gd name="T9" fmla="*/ 49 h 289"/>
                <a:gd name="T10" fmla="*/ 39 w 107"/>
                <a:gd name="T11" fmla="*/ 1 h 289"/>
                <a:gd name="T12" fmla="*/ 17 w 107"/>
                <a:gd name="T13" fmla="*/ 1 h 289"/>
                <a:gd name="T14" fmla="*/ 30 w 107"/>
                <a:gd name="T15" fmla="*/ 37 h 289"/>
                <a:gd name="T16" fmla="*/ 18 w 107"/>
                <a:gd name="T17" fmla="*/ 45 h 289"/>
                <a:gd name="T18" fmla="*/ 20 w 107"/>
                <a:gd name="T19" fmla="*/ 106 h 289"/>
                <a:gd name="T20" fmla="*/ 7 w 107"/>
                <a:gd name="T21" fmla="*/ 115 h 289"/>
                <a:gd name="T22" fmla="*/ 2 w 107"/>
                <a:gd name="T23" fmla="*/ 152 h 289"/>
                <a:gd name="T24" fmla="*/ 8 w 107"/>
                <a:gd name="T25" fmla="*/ 168 h 289"/>
                <a:gd name="T26" fmla="*/ 8 w 107"/>
                <a:gd name="T27" fmla="*/ 168 h 289"/>
                <a:gd name="T28" fmla="*/ 30 w 107"/>
                <a:gd name="T29" fmla="*/ 186 h 289"/>
                <a:gd name="T30" fmla="*/ 55 w 107"/>
                <a:gd name="T31" fmla="*/ 190 h 289"/>
                <a:gd name="T32" fmla="*/ 49 w 107"/>
                <a:gd name="T33" fmla="*/ 239 h 289"/>
                <a:gd name="T34" fmla="*/ 78 w 107"/>
                <a:gd name="T35" fmla="*/ 284 h 289"/>
                <a:gd name="T36" fmla="*/ 81 w 107"/>
                <a:gd name="T37" fmla="*/ 250 h 289"/>
                <a:gd name="T38" fmla="*/ 99 w 107"/>
                <a:gd name="T39" fmla="*/ 225 h 289"/>
                <a:gd name="T40" fmla="*/ 98 w 107"/>
                <a:gd name="T41" fmla="*/ 18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289">
                  <a:moveTo>
                    <a:pt x="98" y="188"/>
                  </a:moveTo>
                  <a:cubicBezTo>
                    <a:pt x="94" y="182"/>
                    <a:pt x="86" y="173"/>
                    <a:pt x="79" y="166"/>
                  </a:cubicBezTo>
                  <a:cubicBezTo>
                    <a:pt x="79" y="169"/>
                    <a:pt x="79" y="171"/>
                    <a:pt x="78" y="172"/>
                  </a:cubicBezTo>
                  <a:cubicBezTo>
                    <a:pt x="69" y="187"/>
                    <a:pt x="46" y="143"/>
                    <a:pt x="43" y="115"/>
                  </a:cubicBezTo>
                  <a:cubicBezTo>
                    <a:pt x="40" y="88"/>
                    <a:pt x="56" y="75"/>
                    <a:pt x="46" y="49"/>
                  </a:cubicBezTo>
                  <a:cubicBezTo>
                    <a:pt x="38" y="28"/>
                    <a:pt x="33" y="7"/>
                    <a:pt x="39" y="1"/>
                  </a:cubicBezTo>
                  <a:cubicBezTo>
                    <a:pt x="33" y="0"/>
                    <a:pt x="24" y="0"/>
                    <a:pt x="17" y="1"/>
                  </a:cubicBezTo>
                  <a:cubicBezTo>
                    <a:pt x="22" y="11"/>
                    <a:pt x="30" y="30"/>
                    <a:pt x="30" y="37"/>
                  </a:cubicBezTo>
                  <a:cubicBezTo>
                    <a:pt x="30" y="45"/>
                    <a:pt x="22" y="35"/>
                    <a:pt x="18" y="45"/>
                  </a:cubicBezTo>
                  <a:cubicBezTo>
                    <a:pt x="15" y="54"/>
                    <a:pt x="13" y="98"/>
                    <a:pt x="20" y="106"/>
                  </a:cubicBezTo>
                  <a:cubicBezTo>
                    <a:pt x="27" y="114"/>
                    <a:pt x="7" y="108"/>
                    <a:pt x="7" y="115"/>
                  </a:cubicBezTo>
                  <a:cubicBezTo>
                    <a:pt x="7" y="123"/>
                    <a:pt x="5" y="150"/>
                    <a:pt x="2" y="152"/>
                  </a:cubicBezTo>
                  <a:cubicBezTo>
                    <a:pt x="0" y="153"/>
                    <a:pt x="4" y="159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11" y="168"/>
                    <a:pt x="24" y="187"/>
                    <a:pt x="30" y="186"/>
                  </a:cubicBezTo>
                  <a:cubicBezTo>
                    <a:pt x="35" y="185"/>
                    <a:pt x="53" y="175"/>
                    <a:pt x="55" y="190"/>
                  </a:cubicBezTo>
                  <a:cubicBezTo>
                    <a:pt x="58" y="206"/>
                    <a:pt x="47" y="232"/>
                    <a:pt x="49" y="239"/>
                  </a:cubicBezTo>
                  <a:cubicBezTo>
                    <a:pt x="51" y="245"/>
                    <a:pt x="76" y="289"/>
                    <a:pt x="78" y="284"/>
                  </a:cubicBezTo>
                  <a:cubicBezTo>
                    <a:pt x="80" y="278"/>
                    <a:pt x="73" y="259"/>
                    <a:pt x="81" y="250"/>
                  </a:cubicBezTo>
                  <a:cubicBezTo>
                    <a:pt x="90" y="241"/>
                    <a:pt x="100" y="252"/>
                    <a:pt x="99" y="225"/>
                  </a:cubicBezTo>
                  <a:cubicBezTo>
                    <a:pt x="98" y="199"/>
                    <a:pt x="107" y="200"/>
                    <a:pt x="98" y="18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8" name="Freeform 117">
              <a:extLst>
                <a:ext uri="{FF2B5EF4-FFF2-40B4-BE49-F238E27FC236}">
                  <a16:creationId xmlns:a16="http://schemas.microsoft.com/office/drawing/2014/main" id="{CB77BC8B-268E-4E14-BAD1-4D7E5618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3046412"/>
              <a:ext cx="134938" cy="104775"/>
            </a:xfrm>
            <a:custGeom>
              <a:avLst/>
              <a:gdLst>
                <a:gd name="T0" fmla="*/ 202 w 247"/>
                <a:gd name="T1" fmla="*/ 157 h 193"/>
                <a:gd name="T2" fmla="*/ 214 w 247"/>
                <a:gd name="T3" fmla="*/ 167 h 193"/>
                <a:gd name="T4" fmla="*/ 237 w 247"/>
                <a:gd name="T5" fmla="*/ 175 h 193"/>
                <a:gd name="T6" fmla="*/ 247 w 247"/>
                <a:gd name="T7" fmla="*/ 173 h 193"/>
                <a:gd name="T8" fmla="*/ 241 w 247"/>
                <a:gd name="T9" fmla="*/ 123 h 193"/>
                <a:gd name="T10" fmla="*/ 209 w 247"/>
                <a:gd name="T11" fmla="*/ 99 h 193"/>
                <a:gd name="T12" fmla="*/ 204 w 247"/>
                <a:gd name="T13" fmla="*/ 67 h 193"/>
                <a:gd name="T14" fmla="*/ 162 w 247"/>
                <a:gd name="T15" fmla="*/ 70 h 193"/>
                <a:gd name="T16" fmla="*/ 135 w 247"/>
                <a:gd name="T17" fmla="*/ 64 h 193"/>
                <a:gd name="T18" fmla="*/ 106 w 247"/>
                <a:gd name="T19" fmla="*/ 62 h 193"/>
                <a:gd name="T20" fmla="*/ 60 w 247"/>
                <a:gd name="T21" fmla="*/ 58 h 193"/>
                <a:gd name="T22" fmla="*/ 83 w 247"/>
                <a:gd name="T23" fmla="*/ 36 h 193"/>
                <a:gd name="T24" fmla="*/ 93 w 247"/>
                <a:gd name="T25" fmla="*/ 36 h 193"/>
                <a:gd name="T26" fmla="*/ 105 w 247"/>
                <a:gd name="T27" fmla="*/ 6 h 193"/>
                <a:gd name="T28" fmla="*/ 83 w 247"/>
                <a:gd name="T29" fmla="*/ 11 h 193"/>
                <a:gd name="T30" fmla="*/ 58 w 247"/>
                <a:gd name="T31" fmla="*/ 18 h 193"/>
                <a:gd name="T32" fmla="*/ 43 w 247"/>
                <a:gd name="T33" fmla="*/ 38 h 193"/>
                <a:gd name="T34" fmla="*/ 32 w 247"/>
                <a:gd name="T35" fmla="*/ 59 h 193"/>
                <a:gd name="T36" fmla="*/ 2 w 247"/>
                <a:gd name="T37" fmla="*/ 72 h 193"/>
                <a:gd name="T38" fmla="*/ 22 w 247"/>
                <a:gd name="T39" fmla="*/ 100 h 193"/>
                <a:gd name="T40" fmla="*/ 26 w 247"/>
                <a:gd name="T41" fmla="*/ 134 h 193"/>
                <a:gd name="T42" fmla="*/ 12 w 247"/>
                <a:gd name="T43" fmla="*/ 173 h 193"/>
                <a:gd name="T44" fmla="*/ 27 w 247"/>
                <a:gd name="T45" fmla="*/ 174 h 193"/>
                <a:gd name="T46" fmla="*/ 60 w 247"/>
                <a:gd name="T47" fmla="*/ 164 h 193"/>
                <a:gd name="T48" fmla="*/ 91 w 247"/>
                <a:gd name="T49" fmla="*/ 146 h 193"/>
                <a:gd name="T50" fmla="*/ 120 w 247"/>
                <a:gd name="T51" fmla="*/ 114 h 193"/>
                <a:gd name="T52" fmla="*/ 133 w 247"/>
                <a:gd name="T53" fmla="*/ 145 h 193"/>
                <a:gd name="T54" fmla="*/ 134 w 247"/>
                <a:gd name="T55" fmla="*/ 189 h 193"/>
                <a:gd name="T56" fmla="*/ 149 w 247"/>
                <a:gd name="T57" fmla="*/ 190 h 193"/>
                <a:gd name="T58" fmla="*/ 167 w 247"/>
                <a:gd name="T59" fmla="*/ 183 h 193"/>
                <a:gd name="T60" fmla="*/ 202 w 247"/>
                <a:gd name="T61" fmla="*/ 15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7" h="193">
                  <a:moveTo>
                    <a:pt x="202" y="157"/>
                  </a:moveTo>
                  <a:cubicBezTo>
                    <a:pt x="209" y="162"/>
                    <a:pt x="207" y="168"/>
                    <a:pt x="214" y="167"/>
                  </a:cubicBezTo>
                  <a:cubicBezTo>
                    <a:pt x="220" y="166"/>
                    <a:pt x="231" y="169"/>
                    <a:pt x="237" y="175"/>
                  </a:cubicBezTo>
                  <a:cubicBezTo>
                    <a:pt x="242" y="174"/>
                    <a:pt x="247" y="173"/>
                    <a:pt x="247" y="173"/>
                  </a:cubicBezTo>
                  <a:cubicBezTo>
                    <a:pt x="247" y="173"/>
                    <a:pt x="242" y="135"/>
                    <a:pt x="241" y="123"/>
                  </a:cubicBezTo>
                  <a:cubicBezTo>
                    <a:pt x="240" y="111"/>
                    <a:pt x="209" y="99"/>
                    <a:pt x="209" y="99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67"/>
                    <a:pt x="168" y="73"/>
                    <a:pt x="162" y="70"/>
                  </a:cubicBezTo>
                  <a:cubicBezTo>
                    <a:pt x="156" y="67"/>
                    <a:pt x="142" y="74"/>
                    <a:pt x="135" y="64"/>
                  </a:cubicBezTo>
                  <a:cubicBezTo>
                    <a:pt x="129" y="54"/>
                    <a:pt x="118" y="71"/>
                    <a:pt x="106" y="62"/>
                  </a:cubicBezTo>
                  <a:cubicBezTo>
                    <a:pt x="95" y="54"/>
                    <a:pt x="62" y="65"/>
                    <a:pt x="60" y="58"/>
                  </a:cubicBezTo>
                  <a:cubicBezTo>
                    <a:pt x="59" y="51"/>
                    <a:pt x="74" y="34"/>
                    <a:pt x="83" y="36"/>
                  </a:cubicBezTo>
                  <a:cubicBezTo>
                    <a:pt x="86" y="36"/>
                    <a:pt x="89" y="36"/>
                    <a:pt x="93" y="36"/>
                  </a:cubicBezTo>
                  <a:cubicBezTo>
                    <a:pt x="97" y="28"/>
                    <a:pt x="107" y="10"/>
                    <a:pt x="105" y="6"/>
                  </a:cubicBezTo>
                  <a:cubicBezTo>
                    <a:pt x="102" y="0"/>
                    <a:pt x="90" y="4"/>
                    <a:pt x="83" y="11"/>
                  </a:cubicBezTo>
                  <a:cubicBezTo>
                    <a:pt x="75" y="18"/>
                    <a:pt x="61" y="8"/>
                    <a:pt x="58" y="18"/>
                  </a:cubicBezTo>
                  <a:cubicBezTo>
                    <a:pt x="55" y="28"/>
                    <a:pt x="51" y="38"/>
                    <a:pt x="43" y="38"/>
                  </a:cubicBezTo>
                  <a:cubicBezTo>
                    <a:pt x="34" y="38"/>
                    <a:pt x="41" y="54"/>
                    <a:pt x="32" y="59"/>
                  </a:cubicBezTo>
                  <a:cubicBezTo>
                    <a:pt x="24" y="63"/>
                    <a:pt x="4" y="62"/>
                    <a:pt x="2" y="72"/>
                  </a:cubicBezTo>
                  <a:cubicBezTo>
                    <a:pt x="0" y="82"/>
                    <a:pt x="24" y="88"/>
                    <a:pt x="22" y="100"/>
                  </a:cubicBezTo>
                  <a:cubicBezTo>
                    <a:pt x="20" y="113"/>
                    <a:pt x="34" y="126"/>
                    <a:pt x="26" y="134"/>
                  </a:cubicBezTo>
                  <a:cubicBezTo>
                    <a:pt x="18" y="140"/>
                    <a:pt x="12" y="151"/>
                    <a:pt x="12" y="173"/>
                  </a:cubicBezTo>
                  <a:cubicBezTo>
                    <a:pt x="19" y="177"/>
                    <a:pt x="25" y="181"/>
                    <a:pt x="27" y="174"/>
                  </a:cubicBezTo>
                  <a:cubicBezTo>
                    <a:pt x="33" y="163"/>
                    <a:pt x="60" y="174"/>
                    <a:pt x="60" y="164"/>
                  </a:cubicBezTo>
                  <a:cubicBezTo>
                    <a:pt x="60" y="154"/>
                    <a:pt x="91" y="157"/>
                    <a:pt x="91" y="146"/>
                  </a:cubicBezTo>
                  <a:cubicBezTo>
                    <a:pt x="91" y="136"/>
                    <a:pt x="109" y="113"/>
                    <a:pt x="120" y="114"/>
                  </a:cubicBezTo>
                  <a:cubicBezTo>
                    <a:pt x="132" y="115"/>
                    <a:pt x="119" y="138"/>
                    <a:pt x="133" y="145"/>
                  </a:cubicBezTo>
                  <a:cubicBezTo>
                    <a:pt x="147" y="152"/>
                    <a:pt x="127" y="179"/>
                    <a:pt x="134" y="189"/>
                  </a:cubicBezTo>
                  <a:cubicBezTo>
                    <a:pt x="137" y="193"/>
                    <a:pt x="143" y="192"/>
                    <a:pt x="149" y="190"/>
                  </a:cubicBezTo>
                  <a:cubicBezTo>
                    <a:pt x="155" y="188"/>
                    <a:pt x="161" y="186"/>
                    <a:pt x="167" y="183"/>
                  </a:cubicBezTo>
                  <a:cubicBezTo>
                    <a:pt x="179" y="171"/>
                    <a:pt x="196" y="153"/>
                    <a:pt x="202" y="15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9" name="Freeform 119">
              <a:extLst>
                <a:ext uri="{FF2B5EF4-FFF2-40B4-BE49-F238E27FC236}">
                  <a16:creationId xmlns:a16="http://schemas.microsoft.com/office/drawing/2014/main" id="{77BACE44-7ABE-41BC-8CD8-663509426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3035300"/>
              <a:ext cx="58738" cy="58738"/>
            </a:xfrm>
            <a:custGeom>
              <a:avLst/>
              <a:gdLst>
                <a:gd name="T0" fmla="*/ 101 w 108"/>
                <a:gd name="T1" fmla="*/ 84 h 108"/>
                <a:gd name="T2" fmla="*/ 81 w 108"/>
                <a:gd name="T3" fmla="*/ 56 h 108"/>
                <a:gd name="T4" fmla="*/ 70 w 108"/>
                <a:gd name="T5" fmla="*/ 27 h 108"/>
                <a:gd name="T6" fmla="*/ 61 w 108"/>
                <a:gd name="T7" fmla="*/ 5 h 108"/>
                <a:gd name="T8" fmla="*/ 32 w 108"/>
                <a:gd name="T9" fmla="*/ 2 h 108"/>
                <a:gd name="T10" fmla="*/ 0 w 108"/>
                <a:gd name="T11" fmla="*/ 9 h 108"/>
                <a:gd name="T12" fmla="*/ 7 w 108"/>
                <a:gd name="T13" fmla="*/ 39 h 108"/>
                <a:gd name="T14" fmla="*/ 32 w 108"/>
                <a:gd name="T15" fmla="*/ 51 h 108"/>
                <a:gd name="T16" fmla="*/ 38 w 108"/>
                <a:gd name="T17" fmla="*/ 65 h 108"/>
                <a:gd name="T18" fmla="*/ 41 w 108"/>
                <a:gd name="T19" fmla="*/ 65 h 108"/>
                <a:gd name="T20" fmla="*/ 49 w 108"/>
                <a:gd name="T21" fmla="*/ 73 h 108"/>
                <a:gd name="T22" fmla="*/ 65 w 108"/>
                <a:gd name="T23" fmla="*/ 82 h 108"/>
                <a:gd name="T24" fmla="*/ 80 w 108"/>
                <a:gd name="T25" fmla="*/ 88 h 108"/>
                <a:gd name="T26" fmla="*/ 87 w 108"/>
                <a:gd name="T27" fmla="*/ 108 h 108"/>
                <a:gd name="T28" fmla="*/ 108 w 108"/>
                <a:gd name="T29" fmla="*/ 103 h 108"/>
                <a:gd name="T30" fmla="*/ 101 w 108"/>
                <a:gd name="T31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108">
                  <a:moveTo>
                    <a:pt x="101" y="84"/>
                  </a:moveTo>
                  <a:cubicBezTo>
                    <a:pt x="101" y="75"/>
                    <a:pt x="81" y="67"/>
                    <a:pt x="81" y="56"/>
                  </a:cubicBezTo>
                  <a:cubicBezTo>
                    <a:pt x="81" y="45"/>
                    <a:pt x="68" y="35"/>
                    <a:pt x="70" y="27"/>
                  </a:cubicBezTo>
                  <a:cubicBezTo>
                    <a:pt x="71" y="21"/>
                    <a:pt x="64" y="12"/>
                    <a:pt x="61" y="5"/>
                  </a:cubicBezTo>
                  <a:cubicBezTo>
                    <a:pt x="52" y="3"/>
                    <a:pt x="41" y="0"/>
                    <a:pt x="32" y="2"/>
                  </a:cubicBezTo>
                  <a:cubicBezTo>
                    <a:pt x="21" y="3"/>
                    <a:pt x="12" y="7"/>
                    <a:pt x="0" y="9"/>
                  </a:cubicBezTo>
                  <a:cubicBezTo>
                    <a:pt x="6" y="20"/>
                    <a:pt x="2" y="23"/>
                    <a:pt x="7" y="39"/>
                  </a:cubicBezTo>
                  <a:cubicBezTo>
                    <a:pt x="13" y="55"/>
                    <a:pt x="27" y="47"/>
                    <a:pt x="32" y="51"/>
                  </a:cubicBezTo>
                  <a:cubicBezTo>
                    <a:pt x="34" y="53"/>
                    <a:pt x="36" y="58"/>
                    <a:pt x="38" y="65"/>
                  </a:cubicBezTo>
                  <a:cubicBezTo>
                    <a:pt x="39" y="65"/>
                    <a:pt x="39" y="64"/>
                    <a:pt x="41" y="65"/>
                  </a:cubicBezTo>
                  <a:cubicBezTo>
                    <a:pt x="46" y="66"/>
                    <a:pt x="48" y="69"/>
                    <a:pt x="49" y="73"/>
                  </a:cubicBezTo>
                  <a:cubicBezTo>
                    <a:pt x="56" y="75"/>
                    <a:pt x="62" y="80"/>
                    <a:pt x="65" y="82"/>
                  </a:cubicBezTo>
                  <a:cubicBezTo>
                    <a:pt x="69" y="84"/>
                    <a:pt x="72" y="77"/>
                    <a:pt x="80" y="88"/>
                  </a:cubicBezTo>
                  <a:cubicBezTo>
                    <a:pt x="87" y="97"/>
                    <a:pt x="88" y="100"/>
                    <a:pt x="87" y="108"/>
                  </a:cubicBezTo>
                  <a:cubicBezTo>
                    <a:pt x="94" y="108"/>
                    <a:pt x="101" y="106"/>
                    <a:pt x="108" y="103"/>
                  </a:cubicBezTo>
                  <a:cubicBezTo>
                    <a:pt x="104" y="96"/>
                    <a:pt x="101" y="88"/>
                    <a:pt x="101" y="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0" name="Freeform 120">
              <a:extLst>
                <a:ext uri="{FF2B5EF4-FFF2-40B4-BE49-F238E27FC236}">
                  <a16:creationId xmlns:a16="http://schemas.microsoft.com/office/drawing/2014/main" id="{D9D33D88-0946-483A-B143-0396DCBF5F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1788" y="3022600"/>
              <a:ext cx="88900" cy="82550"/>
            </a:xfrm>
            <a:custGeom>
              <a:avLst/>
              <a:gdLst>
                <a:gd name="T0" fmla="*/ 151 w 161"/>
                <a:gd name="T1" fmla="*/ 50 h 151"/>
                <a:gd name="T2" fmla="*/ 122 w 161"/>
                <a:gd name="T3" fmla="*/ 7 h 151"/>
                <a:gd name="T4" fmla="*/ 102 w 161"/>
                <a:gd name="T5" fmla="*/ 24 h 151"/>
                <a:gd name="T6" fmla="*/ 87 w 161"/>
                <a:gd name="T7" fmla="*/ 24 h 151"/>
                <a:gd name="T8" fmla="*/ 63 w 161"/>
                <a:gd name="T9" fmla="*/ 4 h 151"/>
                <a:gd name="T10" fmla="*/ 53 w 161"/>
                <a:gd name="T11" fmla="*/ 0 h 151"/>
                <a:gd name="T12" fmla="*/ 47 w 161"/>
                <a:gd name="T13" fmla="*/ 13 h 151"/>
                <a:gd name="T14" fmla="*/ 57 w 161"/>
                <a:gd name="T15" fmla="*/ 30 h 151"/>
                <a:gd name="T16" fmla="*/ 32 w 161"/>
                <a:gd name="T17" fmla="*/ 28 h 151"/>
                <a:gd name="T18" fmla="*/ 10 w 161"/>
                <a:gd name="T19" fmla="*/ 20 h 151"/>
                <a:gd name="T20" fmla="*/ 21 w 161"/>
                <a:gd name="T21" fmla="*/ 50 h 151"/>
                <a:gd name="T22" fmla="*/ 32 w 161"/>
                <a:gd name="T23" fmla="*/ 79 h 151"/>
                <a:gd name="T24" fmla="*/ 52 w 161"/>
                <a:gd name="T25" fmla="*/ 107 h 151"/>
                <a:gd name="T26" fmla="*/ 59 w 161"/>
                <a:gd name="T27" fmla="*/ 126 h 151"/>
                <a:gd name="T28" fmla="*/ 97 w 161"/>
                <a:gd name="T29" fmla="*/ 98 h 151"/>
                <a:gd name="T30" fmla="*/ 103 w 161"/>
                <a:gd name="T31" fmla="*/ 132 h 151"/>
                <a:gd name="T32" fmla="*/ 127 w 161"/>
                <a:gd name="T33" fmla="*/ 151 h 151"/>
                <a:gd name="T34" fmla="*/ 132 w 161"/>
                <a:gd name="T35" fmla="*/ 129 h 151"/>
                <a:gd name="T36" fmla="*/ 151 w 161"/>
                <a:gd name="T37" fmla="*/ 50 h 151"/>
                <a:gd name="T38" fmla="*/ 16 w 161"/>
                <a:gd name="T39" fmla="*/ 105 h 151"/>
                <a:gd name="T40" fmla="*/ 0 w 161"/>
                <a:gd name="T41" fmla="*/ 96 h 151"/>
                <a:gd name="T42" fmla="*/ 11 w 161"/>
                <a:gd name="T43" fmla="*/ 116 h 151"/>
                <a:gd name="T44" fmla="*/ 32 w 161"/>
                <a:gd name="T45" fmla="*/ 130 h 151"/>
                <a:gd name="T46" fmla="*/ 38 w 161"/>
                <a:gd name="T47" fmla="*/ 131 h 151"/>
                <a:gd name="T48" fmla="*/ 31 w 161"/>
                <a:gd name="T49" fmla="*/ 111 h 151"/>
                <a:gd name="T50" fmla="*/ 16 w 161"/>
                <a:gd name="T51" fmla="*/ 10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1" h="151">
                  <a:moveTo>
                    <a:pt x="151" y="50"/>
                  </a:moveTo>
                  <a:cubicBezTo>
                    <a:pt x="147" y="41"/>
                    <a:pt x="135" y="25"/>
                    <a:pt x="122" y="7"/>
                  </a:cubicBezTo>
                  <a:cubicBezTo>
                    <a:pt x="118" y="20"/>
                    <a:pt x="104" y="16"/>
                    <a:pt x="102" y="24"/>
                  </a:cubicBezTo>
                  <a:cubicBezTo>
                    <a:pt x="99" y="33"/>
                    <a:pt x="92" y="23"/>
                    <a:pt x="87" y="24"/>
                  </a:cubicBezTo>
                  <a:cubicBezTo>
                    <a:pt x="83" y="26"/>
                    <a:pt x="73" y="6"/>
                    <a:pt x="63" y="4"/>
                  </a:cubicBezTo>
                  <a:cubicBezTo>
                    <a:pt x="60" y="4"/>
                    <a:pt x="57" y="2"/>
                    <a:pt x="53" y="0"/>
                  </a:cubicBezTo>
                  <a:cubicBezTo>
                    <a:pt x="49" y="5"/>
                    <a:pt x="45" y="10"/>
                    <a:pt x="47" y="13"/>
                  </a:cubicBezTo>
                  <a:cubicBezTo>
                    <a:pt x="49" y="19"/>
                    <a:pt x="62" y="24"/>
                    <a:pt x="57" y="30"/>
                  </a:cubicBezTo>
                  <a:cubicBezTo>
                    <a:pt x="52" y="35"/>
                    <a:pt x="37" y="33"/>
                    <a:pt x="32" y="28"/>
                  </a:cubicBezTo>
                  <a:cubicBezTo>
                    <a:pt x="27" y="22"/>
                    <a:pt x="13" y="13"/>
                    <a:pt x="10" y="20"/>
                  </a:cubicBezTo>
                  <a:cubicBezTo>
                    <a:pt x="7" y="26"/>
                    <a:pt x="23" y="41"/>
                    <a:pt x="21" y="50"/>
                  </a:cubicBezTo>
                  <a:cubicBezTo>
                    <a:pt x="19" y="58"/>
                    <a:pt x="32" y="68"/>
                    <a:pt x="32" y="79"/>
                  </a:cubicBezTo>
                  <a:cubicBezTo>
                    <a:pt x="32" y="90"/>
                    <a:pt x="52" y="98"/>
                    <a:pt x="52" y="107"/>
                  </a:cubicBezTo>
                  <a:cubicBezTo>
                    <a:pt x="52" y="111"/>
                    <a:pt x="55" y="119"/>
                    <a:pt x="59" y="126"/>
                  </a:cubicBezTo>
                  <a:cubicBezTo>
                    <a:pt x="74" y="118"/>
                    <a:pt x="87" y="104"/>
                    <a:pt x="97" y="98"/>
                  </a:cubicBezTo>
                  <a:cubicBezTo>
                    <a:pt x="112" y="89"/>
                    <a:pt x="106" y="126"/>
                    <a:pt x="103" y="132"/>
                  </a:cubicBezTo>
                  <a:cubicBezTo>
                    <a:pt x="102" y="136"/>
                    <a:pt x="114" y="146"/>
                    <a:pt x="127" y="151"/>
                  </a:cubicBezTo>
                  <a:cubicBezTo>
                    <a:pt x="126" y="143"/>
                    <a:pt x="128" y="135"/>
                    <a:pt x="132" y="129"/>
                  </a:cubicBezTo>
                  <a:cubicBezTo>
                    <a:pt x="148" y="106"/>
                    <a:pt x="161" y="70"/>
                    <a:pt x="151" y="50"/>
                  </a:cubicBezTo>
                  <a:close/>
                  <a:moveTo>
                    <a:pt x="16" y="105"/>
                  </a:moveTo>
                  <a:cubicBezTo>
                    <a:pt x="13" y="103"/>
                    <a:pt x="7" y="98"/>
                    <a:pt x="0" y="96"/>
                  </a:cubicBezTo>
                  <a:cubicBezTo>
                    <a:pt x="2" y="102"/>
                    <a:pt x="2" y="111"/>
                    <a:pt x="11" y="116"/>
                  </a:cubicBezTo>
                  <a:cubicBezTo>
                    <a:pt x="25" y="123"/>
                    <a:pt x="4" y="126"/>
                    <a:pt x="32" y="130"/>
                  </a:cubicBezTo>
                  <a:cubicBezTo>
                    <a:pt x="34" y="131"/>
                    <a:pt x="36" y="131"/>
                    <a:pt x="38" y="131"/>
                  </a:cubicBezTo>
                  <a:cubicBezTo>
                    <a:pt x="39" y="123"/>
                    <a:pt x="38" y="120"/>
                    <a:pt x="31" y="111"/>
                  </a:cubicBezTo>
                  <a:cubicBezTo>
                    <a:pt x="23" y="100"/>
                    <a:pt x="20" y="107"/>
                    <a:pt x="16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1" name="Freeform 121">
              <a:extLst>
                <a:ext uri="{FF2B5EF4-FFF2-40B4-BE49-F238E27FC236}">
                  <a16:creationId xmlns:a16="http://schemas.microsoft.com/office/drawing/2014/main" id="{637F1791-515C-4FB3-A175-DD7CF3CC6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9" y="3108325"/>
              <a:ext cx="250825" cy="209550"/>
            </a:xfrm>
            <a:custGeom>
              <a:avLst/>
              <a:gdLst>
                <a:gd name="T0" fmla="*/ 446 w 463"/>
                <a:gd name="T1" fmla="*/ 54 h 384"/>
                <a:gd name="T2" fmla="*/ 434 w 463"/>
                <a:gd name="T3" fmla="*/ 44 h 384"/>
                <a:gd name="T4" fmla="*/ 399 w 463"/>
                <a:gd name="T5" fmla="*/ 70 h 384"/>
                <a:gd name="T6" fmla="*/ 382 w 463"/>
                <a:gd name="T7" fmla="*/ 77 h 384"/>
                <a:gd name="T8" fmla="*/ 366 w 463"/>
                <a:gd name="T9" fmla="*/ 76 h 384"/>
                <a:gd name="T10" fmla="*/ 365 w 463"/>
                <a:gd name="T11" fmla="*/ 32 h 384"/>
                <a:gd name="T12" fmla="*/ 352 w 463"/>
                <a:gd name="T13" fmla="*/ 1 h 384"/>
                <a:gd name="T14" fmla="*/ 323 w 463"/>
                <a:gd name="T15" fmla="*/ 33 h 384"/>
                <a:gd name="T16" fmla="*/ 292 w 463"/>
                <a:gd name="T17" fmla="*/ 51 h 384"/>
                <a:gd name="T18" fmla="*/ 259 w 463"/>
                <a:gd name="T19" fmla="*/ 61 h 384"/>
                <a:gd name="T20" fmla="*/ 232 w 463"/>
                <a:gd name="T21" fmla="*/ 53 h 384"/>
                <a:gd name="T22" fmla="*/ 205 w 463"/>
                <a:gd name="T23" fmla="*/ 42 h 384"/>
                <a:gd name="T24" fmla="*/ 178 w 463"/>
                <a:gd name="T25" fmla="*/ 36 h 384"/>
                <a:gd name="T26" fmla="*/ 153 w 463"/>
                <a:gd name="T27" fmla="*/ 54 h 384"/>
                <a:gd name="T28" fmla="*/ 134 w 463"/>
                <a:gd name="T29" fmla="*/ 91 h 384"/>
                <a:gd name="T30" fmla="*/ 88 w 463"/>
                <a:gd name="T31" fmla="*/ 122 h 384"/>
                <a:gd name="T32" fmla="*/ 60 w 463"/>
                <a:gd name="T33" fmla="*/ 134 h 384"/>
                <a:gd name="T34" fmla="*/ 37 w 463"/>
                <a:gd name="T35" fmla="*/ 126 h 384"/>
                <a:gd name="T36" fmla="*/ 23 w 463"/>
                <a:gd name="T37" fmla="*/ 144 h 384"/>
                <a:gd name="T38" fmla="*/ 10 w 463"/>
                <a:gd name="T39" fmla="*/ 173 h 384"/>
                <a:gd name="T40" fmla="*/ 7 w 463"/>
                <a:gd name="T41" fmla="*/ 206 h 384"/>
                <a:gd name="T42" fmla="*/ 7 w 463"/>
                <a:gd name="T43" fmla="*/ 246 h 384"/>
                <a:gd name="T44" fmla="*/ 12 w 463"/>
                <a:gd name="T45" fmla="*/ 288 h 384"/>
                <a:gd name="T46" fmla="*/ 43 w 463"/>
                <a:gd name="T47" fmla="*/ 308 h 384"/>
                <a:gd name="T48" fmla="*/ 10 w 463"/>
                <a:gd name="T49" fmla="*/ 361 h 384"/>
                <a:gd name="T50" fmla="*/ 17 w 463"/>
                <a:gd name="T51" fmla="*/ 373 h 384"/>
                <a:gd name="T52" fmla="*/ 66 w 463"/>
                <a:gd name="T53" fmla="*/ 379 h 384"/>
                <a:gd name="T54" fmla="*/ 196 w 463"/>
                <a:gd name="T55" fmla="*/ 361 h 384"/>
                <a:gd name="T56" fmla="*/ 193 w 463"/>
                <a:gd name="T57" fmla="*/ 323 h 384"/>
                <a:gd name="T58" fmla="*/ 219 w 463"/>
                <a:gd name="T59" fmla="*/ 305 h 384"/>
                <a:gd name="T60" fmla="*/ 241 w 463"/>
                <a:gd name="T61" fmla="*/ 299 h 384"/>
                <a:gd name="T62" fmla="*/ 275 w 463"/>
                <a:gd name="T63" fmla="*/ 285 h 384"/>
                <a:gd name="T64" fmla="*/ 290 w 463"/>
                <a:gd name="T65" fmla="*/ 269 h 384"/>
                <a:gd name="T66" fmla="*/ 300 w 463"/>
                <a:gd name="T67" fmla="*/ 229 h 384"/>
                <a:gd name="T68" fmla="*/ 322 w 463"/>
                <a:gd name="T69" fmla="*/ 214 h 384"/>
                <a:gd name="T70" fmla="*/ 312 w 463"/>
                <a:gd name="T71" fmla="*/ 189 h 384"/>
                <a:gd name="T72" fmla="*/ 348 w 463"/>
                <a:gd name="T73" fmla="*/ 191 h 384"/>
                <a:gd name="T74" fmla="*/ 351 w 463"/>
                <a:gd name="T75" fmla="*/ 161 h 384"/>
                <a:gd name="T76" fmla="*/ 366 w 463"/>
                <a:gd name="T77" fmla="*/ 134 h 384"/>
                <a:gd name="T78" fmla="*/ 360 w 463"/>
                <a:gd name="T79" fmla="*/ 112 h 384"/>
                <a:gd name="T80" fmla="*/ 365 w 463"/>
                <a:gd name="T81" fmla="*/ 93 h 384"/>
                <a:gd name="T82" fmla="*/ 370 w 463"/>
                <a:gd name="T83" fmla="*/ 91 h 384"/>
                <a:gd name="T84" fmla="*/ 387 w 463"/>
                <a:gd name="T85" fmla="*/ 84 h 384"/>
                <a:gd name="T86" fmla="*/ 430 w 463"/>
                <a:gd name="T87" fmla="*/ 69 h 384"/>
                <a:gd name="T88" fmla="*/ 463 w 463"/>
                <a:gd name="T89" fmla="*/ 58 h 384"/>
                <a:gd name="T90" fmla="*/ 446 w 463"/>
                <a:gd name="T91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3" h="384">
                  <a:moveTo>
                    <a:pt x="446" y="54"/>
                  </a:moveTo>
                  <a:cubicBezTo>
                    <a:pt x="439" y="55"/>
                    <a:pt x="441" y="49"/>
                    <a:pt x="434" y="44"/>
                  </a:cubicBezTo>
                  <a:cubicBezTo>
                    <a:pt x="428" y="40"/>
                    <a:pt x="411" y="58"/>
                    <a:pt x="399" y="70"/>
                  </a:cubicBezTo>
                  <a:cubicBezTo>
                    <a:pt x="393" y="73"/>
                    <a:pt x="387" y="75"/>
                    <a:pt x="382" y="77"/>
                  </a:cubicBezTo>
                  <a:cubicBezTo>
                    <a:pt x="375" y="79"/>
                    <a:pt x="369" y="80"/>
                    <a:pt x="366" y="76"/>
                  </a:cubicBezTo>
                  <a:cubicBezTo>
                    <a:pt x="359" y="66"/>
                    <a:pt x="379" y="39"/>
                    <a:pt x="365" y="32"/>
                  </a:cubicBezTo>
                  <a:cubicBezTo>
                    <a:pt x="351" y="25"/>
                    <a:pt x="364" y="2"/>
                    <a:pt x="352" y="1"/>
                  </a:cubicBezTo>
                  <a:cubicBezTo>
                    <a:pt x="341" y="0"/>
                    <a:pt x="323" y="23"/>
                    <a:pt x="323" y="33"/>
                  </a:cubicBezTo>
                  <a:cubicBezTo>
                    <a:pt x="323" y="44"/>
                    <a:pt x="292" y="41"/>
                    <a:pt x="292" y="51"/>
                  </a:cubicBezTo>
                  <a:cubicBezTo>
                    <a:pt x="292" y="61"/>
                    <a:pt x="265" y="50"/>
                    <a:pt x="259" y="61"/>
                  </a:cubicBezTo>
                  <a:cubicBezTo>
                    <a:pt x="254" y="73"/>
                    <a:pt x="240" y="53"/>
                    <a:pt x="232" y="53"/>
                  </a:cubicBezTo>
                  <a:cubicBezTo>
                    <a:pt x="223" y="53"/>
                    <a:pt x="216" y="38"/>
                    <a:pt x="205" y="42"/>
                  </a:cubicBezTo>
                  <a:cubicBezTo>
                    <a:pt x="193" y="47"/>
                    <a:pt x="187" y="38"/>
                    <a:pt x="178" y="36"/>
                  </a:cubicBezTo>
                  <a:cubicBezTo>
                    <a:pt x="169" y="35"/>
                    <a:pt x="163" y="58"/>
                    <a:pt x="153" y="54"/>
                  </a:cubicBezTo>
                  <a:cubicBezTo>
                    <a:pt x="143" y="50"/>
                    <a:pt x="137" y="76"/>
                    <a:pt x="134" y="91"/>
                  </a:cubicBezTo>
                  <a:cubicBezTo>
                    <a:pt x="130" y="106"/>
                    <a:pt x="87" y="106"/>
                    <a:pt x="88" y="122"/>
                  </a:cubicBezTo>
                  <a:cubicBezTo>
                    <a:pt x="89" y="138"/>
                    <a:pt x="63" y="144"/>
                    <a:pt x="60" y="134"/>
                  </a:cubicBezTo>
                  <a:cubicBezTo>
                    <a:pt x="57" y="123"/>
                    <a:pt x="41" y="129"/>
                    <a:pt x="37" y="126"/>
                  </a:cubicBezTo>
                  <a:cubicBezTo>
                    <a:pt x="33" y="123"/>
                    <a:pt x="22" y="129"/>
                    <a:pt x="23" y="144"/>
                  </a:cubicBezTo>
                  <a:cubicBezTo>
                    <a:pt x="24" y="159"/>
                    <a:pt x="12" y="168"/>
                    <a:pt x="10" y="173"/>
                  </a:cubicBezTo>
                  <a:cubicBezTo>
                    <a:pt x="9" y="179"/>
                    <a:pt x="2" y="197"/>
                    <a:pt x="7" y="206"/>
                  </a:cubicBezTo>
                  <a:cubicBezTo>
                    <a:pt x="12" y="215"/>
                    <a:pt x="0" y="229"/>
                    <a:pt x="7" y="246"/>
                  </a:cubicBezTo>
                  <a:cubicBezTo>
                    <a:pt x="13" y="262"/>
                    <a:pt x="9" y="282"/>
                    <a:pt x="12" y="288"/>
                  </a:cubicBezTo>
                  <a:cubicBezTo>
                    <a:pt x="14" y="294"/>
                    <a:pt x="38" y="291"/>
                    <a:pt x="43" y="308"/>
                  </a:cubicBezTo>
                  <a:cubicBezTo>
                    <a:pt x="49" y="324"/>
                    <a:pt x="12" y="352"/>
                    <a:pt x="10" y="361"/>
                  </a:cubicBezTo>
                  <a:cubicBezTo>
                    <a:pt x="10" y="364"/>
                    <a:pt x="13" y="369"/>
                    <a:pt x="17" y="373"/>
                  </a:cubicBezTo>
                  <a:cubicBezTo>
                    <a:pt x="31" y="374"/>
                    <a:pt x="50" y="376"/>
                    <a:pt x="66" y="379"/>
                  </a:cubicBezTo>
                  <a:cubicBezTo>
                    <a:pt x="87" y="384"/>
                    <a:pt x="194" y="365"/>
                    <a:pt x="196" y="361"/>
                  </a:cubicBezTo>
                  <a:cubicBezTo>
                    <a:pt x="198" y="356"/>
                    <a:pt x="192" y="329"/>
                    <a:pt x="193" y="323"/>
                  </a:cubicBezTo>
                  <a:cubicBezTo>
                    <a:pt x="194" y="318"/>
                    <a:pt x="207" y="304"/>
                    <a:pt x="219" y="305"/>
                  </a:cubicBezTo>
                  <a:cubicBezTo>
                    <a:pt x="230" y="306"/>
                    <a:pt x="241" y="309"/>
                    <a:pt x="241" y="299"/>
                  </a:cubicBezTo>
                  <a:cubicBezTo>
                    <a:pt x="241" y="289"/>
                    <a:pt x="272" y="277"/>
                    <a:pt x="275" y="285"/>
                  </a:cubicBezTo>
                  <a:cubicBezTo>
                    <a:pt x="278" y="294"/>
                    <a:pt x="289" y="291"/>
                    <a:pt x="290" y="269"/>
                  </a:cubicBezTo>
                  <a:cubicBezTo>
                    <a:pt x="291" y="247"/>
                    <a:pt x="289" y="230"/>
                    <a:pt x="300" y="229"/>
                  </a:cubicBezTo>
                  <a:cubicBezTo>
                    <a:pt x="312" y="228"/>
                    <a:pt x="323" y="220"/>
                    <a:pt x="322" y="214"/>
                  </a:cubicBezTo>
                  <a:cubicBezTo>
                    <a:pt x="321" y="207"/>
                    <a:pt x="308" y="194"/>
                    <a:pt x="312" y="189"/>
                  </a:cubicBezTo>
                  <a:cubicBezTo>
                    <a:pt x="316" y="185"/>
                    <a:pt x="344" y="201"/>
                    <a:pt x="348" y="191"/>
                  </a:cubicBezTo>
                  <a:cubicBezTo>
                    <a:pt x="352" y="181"/>
                    <a:pt x="346" y="170"/>
                    <a:pt x="351" y="161"/>
                  </a:cubicBezTo>
                  <a:cubicBezTo>
                    <a:pt x="356" y="152"/>
                    <a:pt x="367" y="143"/>
                    <a:pt x="366" y="134"/>
                  </a:cubicBezTo>
                  <a:cubicBezTo>
                    <a:pt x="365" y="125"/>
                    <a:pt x="367" y="120"/>
                    <a:pt x="360" y="112"/>
                  </a:cubicBezTo>
                  <a:cubicBezTo>
                    <a:pt x="354" y="104"/>
                    <a:pt x="357" y="95"/>
                    <a:pt x="365" y="93"/>
                  </a:cubicBezTo>
                  <a:cubicBezTo>
                    <a:pt x="367" y="93"/>
                    <a:pt x="368" y="92"/>
                    <a:pt x="370" y="91"/>
                  </a:cubicBezTo>
                  <a:cubicBezTo>
                    <a:pt x="377" y="90"/>
                    <a:pt x="382" y="88"/>
                    <a:pt x="387" y="84"/>
                  </a:cubicBezTo>
                  <a:cubicBezTo>
                    <a:pt x="399" y="74"/>
                    <a:pt x="421" y="66"/>
                    <a:pt x="430" y="69"/>
                  </a:cubicBezTo>
                  <a:cubicBezTo>
                    <a:pt x="437" y="72"/>
                    <a:pt x="453" y="70"/>
                    <a:pt x="463" y="58"/>
                  </a:cubicBezTo>
                  <a:cubicBezTo>
                    <a:pt x="457" y="55"/>
                    <a:pt x="450" y="53"/>
                    <a:pt x="446" y="5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2" name="Freeform 122">
              <a:extLst>
                <a:ext uri="{FF2B5EF4-FFF2-40B4-BE49-F238E27FC236}">
                  <a16:creationId xmlns:a16="http://schemas.microsoft.com/office/drawing/2014/main" id="{D697806F-402D-45CA-9BA7-85174B003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0714" y="3140075"/>
              <a:ext cx="288925" cy="303213"/>
            </a:xfrm>
            <a:custGeom>
              <a:avLst/>
              <a:gdLst>
                <a:gd name="T0" fmla="*/ 507 w 532"/>
                <a:gd name="T1" fmla="*/ 58 h 557"/>
                <a:gd name="T2" fmla="*/ 491 w 532"/>
                <a:gd name="T3" fmla="*/ 30 h 557"/>
                <a:gd name="T4" fmla="*/ 461 w 532"/>
                <a:gd name="T5" fmla="*/ 2 h 557"/>
                <a:gd name="T6" fmla="*/ 452 w 532"/>
                <a:gd name="T7" fmla="*/ 4 h 557"/>
                <a:gd name="T8" fmla="*/ 446 w 532"/>
                <a:gd name="T9" fmla="*/ 0 h 557"/>
                <a:gd name="T10" fmla="*/ 413 w 532"/>
                <a:gd name="T11" fmla="*/ 11 h 557"/>
                <a:gd name="T12" fmla="*/ 370 w 532"/>
                <a:gd name="T13" fmla="*/ 26 h 557"/>
                <a:gd name="T14" fmla="*/ 353 w 532"/>
                <a:gd name="T15" fmla="*/ 33 h 557"/>
                <a:gd name="T16" fmla="*/ 348 w 532"/>
                <a:gd name="T17" fmla="*/ 35 h 557"/>
                <a:gd name="T18" fmla="*/ 343 w 532"/>
                <a:gd name="T19" fmla="*/ 54 h 557"/>
                <a:gd name="T20" fmla="*/ 349 w 532"/>
                <a:gd name="T21" fmla="*/ 76 h 557"/>
                <a:gd name="T22" fmla="*/ 334 w 532"/>
                <a:gd name="T23" fmla="*/ 103 h 557"/>
                <a:gd name="T24" fmla="*/ 331 w 532"/>
                <a:gd name="T25" fmla="*/ 133 h 557"/>
                <a:gd name="T26" fmla="*/ 295 w 532"/>
                <a:gd name="T27" fmla="*/ 131 h 557"/>
                <a:gd name="T28" fmla="*/ 305 w 532"/>
                <a:gd name="T29" fmla="*/ 156 h 557"/>
                <a:gd name="T30" fmla="*/ 283 w 532"/>
                <a:gd name="T31" fmla="*/ 171 h 557"/>
                <a:gd name="T32" fmla="*/ 273 w 532"/>
                <a:gd name="T33" fmla="*/ 211 h 557"/>
                <a:gd name="T34" fmla="*/ 258 w 532"/>
                <a:gd name="T35" fmla="*/ 227 h 557"/>
                <a:gd name="T36" fmla="*/ 224 w 532"/>
                <a:gd name="T37" fmla="*/ 241 h 557"/>
                <a:gd name="T38" fmla="*/ 202 w 532"/>
                <a:gd name="T39" fmla="*/ 247 h 557"/>
                <a:gd name="T40" fmla="*/ 176 w 532"/>
                <a:gd name="T41" fmla="*/ 265 h 557"/>
                <a:gd name="T42" fmla="*/ 179 w 532"/>
                <a:gd name="T43" fmla="*/ 303 h 557"/>
                <a:gd name="T44" fmla="*/ 49 w 532"/>
                <a:gd name="T45" fmla="*/ 321 h 557"/>
                <a:gd name="T46" fmla="*/ 0 w 532"/>
                <a:gd name="T47" fmla="*/ 315 h 557"/>
                <a:gd name="T48" fmla="*/ 15 w 532"/>
                <a:gd name="T49" fmla="*/ 335 h 557"/>
                <a:gd name="T50" fmla="*/ 48 w 532"/>
                <a:gd name="T51" fmla="*/ 367 h 557"/>
                <a:gd name="T52" fmla="*/ 63 w 532"/>
                <a:gd name="T53" fmla="*/ 409 h 557"/>
                <a:gd name="T54" fmla="*/ 71 w 532"/>
                <a:gd name="T55" fmla="*/ 437 h 557"/>
                <a:gd name="T56" fmla="*/ 42 w 532"/>
                <a:gd name="T57" fmla="*/ 447 h 557"/>
                <a:gd name="T58" fmla="*/ 21 w 532"/>
                <a:gd name="T59" fmla="*/ 483 h 557"/>
                <a:gd name="T60" fmla="*/ 31 w 532"/>
                <a:gd name="T61" fmla="*/ 483 h 557"/>
                <a:gd name="T62" fmla="*/ 51 w 532"/>
                <a:gd name="T63" fmla="*/ 491 h 557"/>
                <a:gd name="T64" fmla="*/ 168 w 532"/>
                <a:gd name="T65" fmla="*/ 476 h 557"/>
                <a:gd name="T66" fmla="*/ 202 w 532"/>
                <a:gd name="T67" fmla="*/ 518 h 557"/>
                <a:gd name="T68" fmla="*/ 206 w 532"/>
                <a:gd name="T69" fmla="*/ 539 h 557"/>
                <a:gd name="T70" fmla="*/ 234 w 532"/>
                <a:gd name="T71" fmla="*/ 554 h 557"/>
                <a:gd name="T72" fmla="*/ 239 w 532"/>
                <a:gd name="T73" fmla="*/ 557 h 557"/>
                <a:gd name="T74" fmla="*/ 241 w 532"/>
                <a:gd name="T75" fmla="*/ 555 h 557"/>
                <a:gd name="T76" fmla="*/ 270 w 532"/>
                <a:gd name="T77" fmla="*/ 531 h 557"/>
                <a:gd name="T78" fmla="*/ 301 w 532"/>
                <a:gd name="T79" fmla="*/ 530 h 557"/>
                <a:gd name="T80" fmla="*/ 325 w 532"/>
                <a:gd name="T81" fmla="*/ 522 h 557"/>
                <a:gd name="T82" fmla="*/ 314 w 532"/>
                <a:gd name="T83" fmla="*/ 488 h 557"/>
                <a:gd name="T84" fmla="*/ 300 w 532"/>
                <a:gd name="T85" fmla="*/ 450 h 557"/>
                <a:gd name="T86" fmla="*/ 279 w 532"/>
                <a:gd name="T87" fmla="*/ 423 h 557"/>
                <a:gd name="T88" fmla="*/ 303 w 532"/>
                <a:gd name="T89" fmla="*/ 388 h 557"/>
                <a:gd name="T90" fmla="*/ 328 w 532"/>
                <a:gd name="T91" fmla="*/ 391 h 557"/>
                <a:gd name="T92" fmla="*/ 349 w 532"/>
                <a:gd name="T93" fmla="*/ 390 h 557"/>
                <a:gd name="T94" fmla="*/ 367 w 532"/>
                <a:gd name="T95" fmla="*/ 362 h 557"/>
                <a:gd name="T96" fmla="*/ 394 w 532"/>
                <a:gd name="T97" fmla="*/ 342 h 557"/>
                <a:gd name="T98" fmla="*/ 406 w 532"/>
                <a:gd name="T99" fmla="*/ 303 h 557"/>
                <a:gd name="T100" fmla="*/ 425 w 532"/>
                <a:gd name="T101" fmla="*/ 285 h 557"/>
                <a:gd name="T102" fmla="*/ 441 w 532"/>
                <a:gd name="T103" fmla="*/ 264 h 557"/>
                <a:gd name="T104" fmla="*/ 447 w 532"/>
                <a:gd name="T105" fmla="*/ 236 h 557"/>
                <a:gd name="T106" fmla="*/ 464 w 532"/>
                <a:gd name="T107" fmla="*/ 208 h 557"/>
                <a:gd name="T108" fmla="*/ 448 w 532"/>
                <a:gd name="T109" fmla="*/ 192 h 557"/>
                <a:gd name="T110" fmla="*/ 429 w 532"/>
                <a:gd name="T111" fmla="*/ 157 h 557"/>
                <a:gd name="T112" fmla="*/ 424 w 532"/>
                <a:gd name="T113" fmla="*/ 121 h 557"/>
                <a:gd name="T114" fmla="*/ 441 w 532"/>
                <a:gd name="T115" fmla="*/ 101 h 557"/>
                <a:gd name="T116" fmla="*/ 489 w 532"/>
                <a:gd name="T117" fmla="*/ 111 h 557"/>
                <a:gd name="T118" fmla="*/ 521 w 532"/>
                <a:gd name="T119" fmla="*/ 96 h 557"/>
                <a:gd name="T120" fmla="*/ 532 w 532"/>
                <a:gd name="T121" fmla="*/ 73 h 557"/>
                <a:gd name="T122" fmla="*/ 507 w 532"/>
                <a:gd name="T123" fmla="*/ 58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2" h="557">
                  <a:moveTo>
                    <a:pt x="507" y="58"/>
                  </a:moveTo>
                  <a:cubicBezTo>
                    <a:pt x="492" y="49"/>
                    <a:pt x="491" y="35"/>
                    <a:pt x="491" y="30"/>
                  </a:cubicBezTo>
                  <a:cubicBezTo>
                    <a:pt x="491" y="25"/>
                    <a:pt x="474" y="13"/>
                    <a:pt x="461" y="2"/>
                  </a:cubicBezTo>
                  <a:cubicBezTo>
                    <a:pt x="460" y="2"/>
                    <a:pt x="456" y="3"/>
                    <a:pt x="452" y="4"/>
                  </a:cubicBezTo>
                  <a:cubicBezTo>
                    <a:pt x="450" y="2"/>
                    <a:pt x="448" y="1"/>
                    <a:pt x="446" y="0"/>
                  </a:cubicBezTo>
                  <a:cubicBezTo>
                    <a:pt x="436" y="12"/>
                    <a:pt x="420" y="14"/>
                    <a:pt x="413" y="11"/>
                  </a:cubicBezTo>
                  <a:cubicBezTo>
                    <a:pt x="404" y="8"/>
                    <a:pt x="382" y="16"/>
                    <a:pt x="370" y="26"/>
                  </a:cubicBezTo>
                  <a:cubicBezTo>
                    <a:pt x="365" y="30"/>
                    <a:pt x="360" y="32"/>
                    <a:pt x="353" y="33"/>
                  </a:cubicBezTo>
                  <a:cubicBezTo>
                    <a:pt x="351" y="34"/>
                    <a:pt x="350" y="35"/>
                    <a:pt x="348" y="35"/>
                  </a:cubicBezTo>
                  <a:cubicBezTo>
                    <a:pt x="340" y="37"/>
                    <a:pt x="337" y="46"/>
                    <a:pt x="343" y="54"/>
                  </a:cubicBezTo>
                  <a:cubicBezTo>
                    <a:pt x="350" y="62"/>
                    <a:pt x="348" y="67"/>
                    <a:pt x="349" y="76"/>
                  </a:cubicBezTo>
                  <a:cubicBezTo>
                    <a:pt x="350" y="85"/>
                    <a:pt x="339" y="94"/>
                    <a:pt x="334" y="103"/>
                  </a:cubicBezTo>
                  <a:cubicBezTo>
                    <a:pt x="329" y="112"/>
                    <a:pt x="335" y="123"/>
                    <a:pt x="331" y="133"/>
                  </a:cubicBezTo>
                  <a:cubicBezTo>
                    <a:pt x="327" y="143"/>
                    <a:pt x="299" y="127"/>
                    <a:pt x="295" y="131"/>
                  </a:cubicBezTo>
                  <a:cubicBezTo>
                    <a:pt x="291" y="136"/>
                    <a:pt x="304" y="149"/>
                    <a:pt x="305" y="156"/>
                  </a:cubicBezTo>
                  <a:cubicBezTo>
                    <a:pt x="306" y="162"/>
                    <a:pt x="295" y="170"/>
                    <a:pt x="283" y="171"/>
                  </a:cubicBezTo>
                  <a:cubicBezTo>
                    <a:pt x="272" y="172"/>
                    <a:pt x="274" y="189"/>
                    <a:pt x="273" y="211"/>
                  </a:cubicBezTo>
                  <a:cubicBezTo>
                    <a:pt x="272" y="233"/>
                    <a:pt x="261" y="236"/>
                    <a:pt x="258" y="227"/>
                  </a:cubicBezTo>
                  <a:cubicBezTo>
                    <a:pt x="255" y="219"/>
                    <a:pt x="224" y="231"/>
                    <a:pt x="224" y="241"/>
                  </a:cubicBezTo>
                  <a:cubicBezTo>
                    <a:pt x="224" y="251"/>
                    <a:pt x="213" y="248"/>
                    <a:pt x="202" y="247"/>
                  </a:cubicBezTo>
                  <a:cubicBezTo>
                    <a:pt x="190" y="246"/>
                    <a:pt x="177" y="260"/>
                    <a:pt x="176" y="265"/>
                  </a:cubicBezTo>
                  <a:cubicBezTo>
                    <a:pt x="175" y="271"/>
                    <a:pt x="181" y="298"/>
                    <a:pt x="179" y="303"/>
                  </a:cubicBezTo>
                  <a:cubicBezTo>
                    <a:pt x="177" y="307"/>
                    <a:pt x="70" y="326"/>
                    <a:pt x="49" y="321"/>
                  </a:cubicBezTo>
                  <a:cubicBezTo>
                    <a:pt x="33" y="318"/>
                    <a:pt x="14" y="316"/>
                    <a:pt x="0" y="315"/>
                  </a:cubicBezTo>
                  <a:cubicBezTo>
                    <a:pt x="5" y="321"/>
                    <a:pt x="13" y="328"/>
                    <a:pt x="15" y="335"/>
                  </a:cubicBezTo>
                  <a:cubicBezTo>
                    <a:pt x="19" y="348"/>
                    <a:pt x="33" y="360"/>
                    <a:pt x="48" y="367"/>
                  </a:cubicBezTo>
                  <a:cubicBezTo>
                    <a:pt x="63" y="375"/>
                    <a:pt x="56" y="406"/>
                    <a:pt x="63" y="409"/>
                  </a:cubicBezTo>
                  <a:cubicBezTo>
                    <a:pt x="71" y="412"/>
                    <a:pt x="81" y="435"/>
                    <a:pt x="71" y="437"/>
                  </a:cubicBezTo>
                  <a:cubicBezTo>
                    <a:pt x="61" y="438"/>
                    <a:pt x="52" y="441"/>
                    <a:pt x="42" y="447"/>
                  </a:cubicBezTo>
                  <a:cubicBezTo>
                    <a:pt x="32" y="453"/>
                    <a:pt x="21" y="466"/>
                    <a:pt x="21" y="483"/>
                  </a:cubicBezTo>
                  <a:cubicBezTo>
                    <a:pt x="25" y="482"/>
                    <a:pt x="28" y="483"/>
                    <a:pt x="31" y="483"/>
                  </a:cubicBezTo>
                  <a:cubicBezTo>
                    <a:pt x="39" y="485"/>
                    <a:pt x="45" y="487"/>
                    <a:pt x="51" y="491"/>
                  </a:cubicBezTo>
                  <a:cubicBezTo>
                    <a:pt x="90" y="479"/>
                    <a:pt x="130" y="473"/>
                    <a:pt x="168" y="476"/>
                  </a:cubicBezTo>
                  <a:cubicBezTo>
                    <a:pt x="192" y="478"/>
                    <a:pt x="203" y="499"/>
                    <a:pt x="202" y="518"/>
                  </a:cubicBezTo>
                  <a:cubicBezTo>
                    <a:pt x="205" y="525"/>
                    <a:pt x="202" y="532"/>
                    <a:pt x="206" y="539"/>
                  </a:cubicBezTo>
                  <a:cubicBezTo>
                    <a:pt x="211" y="548"/>
                    <a:pt x="220" y="546"/>
                    <a:pt x="234" y="554"/>
                  </a:cubicBezTo>
                  <a:cubicBezTo>
                    <a:pt x="236" y="555"/>
                    <a:pt x="238" y="556"/>
                    <a:pt x="239" y="557"/>
                  </a:cubicBezTo>
                  <a:cubicBezTo>
                    <a:pt x="240" y="556"/>
                    <a:pt x="241" y="555"/>
                    <a:pt x="241" y="555"/>
                  </a:cubicBezTo>
                  <a:cubicBezTo>
                    <a:pt x="249" y="544"/>
                    <a:pt x="250" y="527"/>
                    <a:pt x="270" y="531"/>
                  </a:cubicBezTo>
                  <a:cubicBezTo>
                    <a:pt x="291" y="535"/>
                    <a:pt x="289" y="527"/>
                    <a:pt x="301" y="530"/>
                  </a:cubicBezTo>
                  <a:cubicBezTo>
                    <a:pt x="312" y="533"/>
                    <a:pt x="320" y="531"/>
                    <a:pt x="325" y="522"/>
                  </a:cubicBezTo>
                  <a:cubicBezTo>
                    <a:pt x="330" y="513"/>
                    <a:pt x="320" y="496"/>
                    <a:pt x="314" y="488"/>
                  </a:cubicBezTo>
                  <a:cubicBezTo>
                    <a:pt x="307" y="481"/>
                    <a:pt x="298" y="465"/>
                    <a:pt x="300" y="450"/>
                  </a:cubicBezTo>
                  <a:cubicBezTo>
                    <a:pt x="301" y="435"/>
                    <a:pt x="279" y="435"/>
                    <a:pt x="279" y="423"/>
                  </a:cubicBezTo>
                  <a:cubicBezTo>
                    <a:pt x="279" y="412"/>
                    <a:pt x="300" y="393"/>
                    <a:pt x="303" y="388"/>
                  </a:cubicBezTo>
                  <a:cubicBezTo>
                    <a:pt x="307" y="384"/>
                    <a:pt x="324" y="400"/>
                    <a:pt x="328" y="391"/>
                  </a:cubicBezTo>
                  <a:cubicBezTo>
                    <a:pt x="331" y="382"/>
                    <a:pt x="343" y="388"/>
                    <a:pt x="349" y="390"/>
                  </a:cubicBezTo>
                  <a:cubicBezTo>
                    <a:pt x="356" y="391"/>
                    <a:pt x="366" y="375"/>
                    <a:pt x="367" y="362"/>
                  </a:cubicBezTo>
                  <a:cubicBezTo>
                    <a:pt x="368" y="348"/>
                    <a:pt x="390" y="347"/>
                    <a:pt x="394" y="342"/>
                  </a:cubicBezTo>
                  <a:cubicBezTo>
                    <a:pt x="397" y="338"/>
                    <a:pt x="404" y="309"/>
                    <a:pt x="406" y="303"/>
                  </a:cubicBezTo>
                  <a:cubicBezTo>
                    <a:pt x="409" y="297"/>
                    <a:pt x="425" y="301"/>
                    <a:pt x="425" y="285"/>
                  </a:cubicBezTo>
                  <a:cubicBezTo>
                    <a:pt x="425" y="269"/>
                    <a:pt x="433" y="266"/>
                    <a:pt x="441" y="264"/>
                  </a:cubicBezTo>
                  <a:cubicBezTo>
                    <a:pt x="448" y="263"/>
                    <a:pt x="446" y="248"/>
                    <a:pt x="447" y="236"/>
                  </a:cubicBezTo>
                  <a:cubicBezTo>
                    <a:pt x="448" y="224"/>
                    <a:pt x="453" y="211"/>
                    <a:pt x="464" y="208"/>
                  </a:cubicBezTo>
                  <a:cubicBezTo>
                    <a:pt x="474" y="205"/>
                    <a:pt x="460" y="189"/>
                    <a:pt x="448" y="192"/>
                  </a:cubicBezTo>
                  <a:cubicBezTo>
                    <a:pt x="437" y="195"/>
                    <a:pt x="429" y="157"/>
                    <a:pt x="429" y="157"/>
                  </a:cubicBezTo>
                  <a:cubicBezTo>
                    <a:pt x="429" y="157"/>
                    <a:pt x="430" y="126"/>
                    <a:pt x="424" y="121"/>
                  </a:cubicBezTo>
                  <a:cubicBezTo>
                    <a:pt x="418" y="117"/>
                    <a:pt x="427" y="101"/>
                    <a:pt x="441" y="101"/>
                  </a:cubicBezTo>
                  <a:cubicBezTo>
                    <a:pt x="455" y="101"/>
                    <a:pt x="480" y="118"/>
                    <a:pt x="489" y="111"/>
                  </a:cubicBezTo>
                  <a:cubicBezTo>
                    <a:pt x="498" y="104"/>
                    <a:pt x="516" y="99"/>
                    <a:pt x="521" y="96"/>
                  </a:cubicBezTo>
                  <a:cubicBezTo>
                    <a:pt x="525" y="94"/>
                    <a:pt x="530" y="80"/>
                    <a:pt x="532" y="73"/>
                  </a:cubicBezTo>
                  <a:cubicBezTo>
                    <a:pt x="526" y="69"/>
                    <a:pt x="517" y="63"/>
                    <a:pt x="507" y="5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3" name="Freeform 124">
              <a:extLst>
                <a:ext uri="{FF2B5EF4-FFF2-40B4-BE49-F238E27FC236}">
                  <a16:creationId xmlns:a16="http://schemas.microsoft.com/office/drawing/2014/main" id="{AEEDFD7D-0A32-4516-B7E2-3DBFBB7E2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4" y="5021267"/>
              <a:ext cx="46038" cy="33338"/>
            </a:xfrm>
            <a:custGeom>
              <a:avLst/>
              <a:gdLst>
                <a:gd name="T0" fmla="*/ 39 w 85"/>
                <a:gd name="T1" fmla="*/ 11 h 61"/>
                <a:gd name="T2" fmla="*/ 28 w 85"/>
                <a:gd name="T3" fmla="*/ 53 h 61"/>
                <a:gd name="T4" fmla="*/ 54 w 85"/>
                <a:gd name="T5" fmla="*/ 53 h 61"/>
                <a:gd name="T6" fmla="*/ 82 w 85"/>
                <a:gd name="T7" fmla="*/ 38 h 61"/>
                <a:gd name="T8" fmla="*/ 39 w 85"/>
                <a:gd name="T9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1">
                  <a:moveTo>
                    <a:pt x="39" y="11"/>
                  </a:moveTo>
                  <a:cubicBezTo>
                    <a:pt x="35" y="0"/>
                    <a:pt x="0" y="39"/>
                    <a:pt x="28" y="53"/>
                  </a:cubicBezTo>
                  <a:cubicBezTo>
                    <a:pt x="40" y="59"/>
                    <a:pt x="46" y="45"/>
                    <a:pt x="54" y="53"/>
                  </a:cubicBezTo>
                  <a:cubicBezTo>
                    <a:pt x="62" y="61"/>
                    <a:pt x="79" y="58"/>
                    <a:pt x="82" y="38"/>
                  </a:cubicBezTo>
                  <a:cubicBezTo>
                    <a:pt x="85" y="19"/>
                    <a:pt x="43" y="22"/>
                    <a:pt x="39" y="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4" name="Freeform 125">
              <a:extLst>
                <a:ext uri="{FF2B5EF4-FFF2-40B4-BE49-F238E27FC236}">
                  <a16:creationId xmlns:a16="http://schemas.microsoft.com/office/drawing/2014/main" id="{84DD3D3B-1892-4641-ADF1-E02197936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8" y="2725736"/>
              <a:ext cx="36513" cy="203200"/>
            </a:xfrm>
            <a:custGeom>
              <a:avLst/>
              <a:gdLst>
                <a:gd name="T0" fmla="*/ 51 w 67"/>
                <a:gd name="T1" fmla="*/ 330 h 375"/>
                <a:gd name="T2" fmla="*/ 29 w 67"/>
                <a:gd name="T3" fmla="*/ 285 h 375"/>
                <a:gd name="T4" fmla="*/ 39 w 67"/>
                <a:gd name="T5" fmla="*/ 225 h 375"/>
                <a:gd name="T6" fmla="*/ 60 w 67"/>
                <a:gd name="T7" fmla="*/ 209 h 375"/>
                <a:gd name="T8" fmla="*/ 53 w 67"/>
                <a:gd name="T9" fmla="*/ 165 h 375"/>
                <a:gd name="T10" fmla="*/ 34 w 67"/>
                <a:gd name="T11" fmla="*/ 71 h 375"/>
                <a:gd name="T12" fmla="*/ 7 w 67"/>
                <a:gd name="T13" fmla="*/ 0 h 375"/>
                <a:gd name="T14" fmla="*/ 6 w 67"/>
                <a:gd name="T15" fmla="*/ 37 h 375"/>
                <a:gd name="T16" fmla="*/ 17 w 67"/>
                <a:gd name="T17" fmla="*/ 111 h 375"/>
                <a:gd name="T18" fmla="*/ 14 w 67"/>
                <a:gd name="T19" fmla="*/ 254 h 375"/>
                <a:gd name="T20" fmla="*/ 8 w 67"/>
                <a:gd name="T21" fmla="*/ 359 h 375"/>
                <a:gd name="T22" fmla="*/ 29 w 67"/>
                <a:gd name="T23" fmla="*/ 335 h 375"/>
                <a:gd name="T24" fmla="*/ 57 w 67"/>
                <a:gd name="T25" fmla="*/ 363 h 375"/>
                <a:gd name="T26" fmla="*/ 51 w 67"/>
                <a:gd name="T27" fmla="*/ 33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375">
                  <a:moveTo>
                    <a:pt x="51" y="330"/>
                  </a:moveTo>
                  <a:cubicBezTo>
                    <a:pt x="41" y="332"/>
                    <a:pt x="34" y="303"/>
                    <a:pt x="29" y="285"/>
                  </a:cubicBezTo>
                  <a:cubicBezTo>
                    <a:pt x="24" y="268"/>
                    <a:pt x="39" y="247"/>
                    <a:pt x="39" y="225"/>
                  </a:cubicBezTo>
                  <a:cubicBezTo>
                    <a:pt x="39" y="210"/>
                    <a:pt x="49" y="206"/>
                    <a:pt x="60" y="209"/>
                  </a:cubicBezTo>
                  <a:cubicBezTo>
                    <a:pt x="58" y="193"/>
                    <a:pt x="56" y="178"/>
                    <a:pt x="53" y="165"/>
                  </a:cubicBezTo>
                  <a:cubicBezTo>
                    <a:pt x="48" y="133"/>
                    <a:pt x="42" y="101"/>
                    <a:pt x="34" y="71"/>
                  </a:cubicBezTo>
                  <a:cubicBezTo>
                    <a:pt x="27" y="45"/>
                    <a:pt x="12" y="25"/>
                    <a:pt x="7" y="0"/>
                  </a:cubicBezTo>
                  <a:cubicBezTo>
                    <a:pt x="3" y="6"/>
                    <a:pt x="11" y="20"/>
                    <a:pt x="6" y="37"/>
                  </a:cubicBezTo>
                  <a:cubicBezTo>
                    <a:pt x="0" y="59"/>
                    <a:pt x="9" y="91"/>
                    <a:pt x="17" y="111"/>
                  </a:cubicBezTo>
                  <a:cubicBezTo>
                    <a:pt x="24" y="131"/>
                    <a:pt x="6" y="237"/>
                    <a:pt x="14" y="254"/>
                  </a:cubicBezTo>
                  <a:cubicBezTo>
                    <a:pt x="21" y="272"/>
                    <a:pt x="1" y="350"/>
                    <a:pt x="8" y="359"/>
                  </a:cubicBezTo>
                  <a:cubicBezTo>
                    <a:pt x="20" y="375"/>
                    <a:pt x="12" y="338"/>
                    <a:pt x="29" y="335"/>
                  </a:cubicBezTo>
                  <a:cubicBezTo>
                    <a:pt x="46" y="332"/>
                    <a:pt x="46" y="357"/>
                    <a:pt x="57" y="363"/>
                  </a:cubicBezTo>
                  <a:cubicBezTo>
                    <a:pt x="67" y="368"/>
                    <a:pt x="60" y="327"/>
                    <a:pt x="51" y="3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" name="Freeform 126">
              <a:extLst>
                <a:ext uri="{FF2B5EF4-FFF2-40B4-BE49-F238E27FC236}">
                  <a16:creationId xmlns:a16="http://schemas.microsoft.com/office/drawing/2014/main" id="{244160F9-716A-45AF-A087-09E59F12B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5" y="2657474"/>
              <a:ext cx="111125" cy="123825"/>
            </a:xfrm>
            <a:custGeom>
              <a:avLst/>
              <a:gdLst>
                <a:gd name="T0" fmla="*/ 157 w 203"/>
                <a:gd name="T1" fmla="*/ 136 h 229"/>
                <a:gd name="T2" fmla="*/ 76 w 203"/>
                <a:gd name="T3" fmla="*/ 194 h 229"/>
                <a:gd name="T4" fmla="*/ 5 w 203"/>
                <a:gd name="T5" fmla="*/ 219 h 229"/>
                <a:gd name="T6" fmla="*/ 66 w 203"/>
                <a:gd name="T7" fmla="*/ 174 h 229"/>
                <a:gd name="T8" fmla="*/ 152 w 203"/>
                <a:gd name="T9" fmla="*/ 80 h 229"/>
                <a:gd name="T10" fmla="*/ 193 w 203"/>
                <a:gd name="T11" fmla="*/ 4 h 229"/>
                <a:gd name="T12" fmla="*/ 157 w 203"/>
                <a:gd name="T13" fmla="*/ 13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229">
                  <a:moveTo>
                    <a:pt x="157" y="136"/>
                  </a:moveTo>
                  <a:cubicBezTo>
                    <a:pt x="130" y="164"/>
                    <a:pt x="76" y="171"/>
                    <a:pt x="76" y="194"/>
                  </a:cubicBezTo>
                  <a:cubicBezTo>
                    <a:pt x="76" y="217"/>
                    <a:pt x="10" y="229"/>
                    <a:pt x="5" y="219"/>
                  </a:cubicBezTo>
                  <a:cubicBezTo>
                    <a:pt x="0" y="210"/>
                    <a:pt x="53" y="207"/>
                    <a:pt x="66" y="174"/>
                  </a:cubicBezTo>
                  <a:cubicBezTo>
                    <a:pt x="79" y="141"/>
                    <a:pt x="128" y="124"/>
                    <a:pt x="152" y="80"/>
                  </a:cubicBezTo>
                  <a:cubicBezTo>
                    <a:pt x="169" y="48"/>
                    <a:pt x="183" y="0"/>
                    <a:pt x="193" y="4"/>
                  </a:cubicBezTo>
                  <a:cubicBezTo>
                    <a:pt x="203" y="7"/>
                    <a:pt x="184" y="108"/>
                    <a:pt x="157" y="13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" name="Freeform 72">
              <a:extLst>
                <a:ext uri="{FF2B5EF4-FFF2-40B4-BE49-F238E27FC236}">
                  <a16:creationId xmlns:a16="http://schemas.microsoft.com/office/drawing/2014/main" id="{9A52D3FA-5F9E-4D62-B390-B09704888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6" y="3514726"/>
              <a:ext cx="52388" cy="50800"/>
            </a:xfrm>
            <a:custGeom>
              <a:avLst/>
              <a:gdLst>
                <a:gd name="T0" fmla="*/ 45 w 96"/>
                <a:gd name="T1" fmla="*/ 8 h 93"/>
                <a:gd name="T2" fmla="*/ 66 w 96"/>
                <a:gd name="T3" fmla="*/ 59 h 93"/>
                <a:gd name="T4" fmla="*/ 3 w 96"/>
                <a:gd name="T5" fmla="*/ 73 h 93"/>
                <a:gd name="T6" fmla="*/ 45 w 96"/>
                <a:gd name="T7" fmla="*/ 84 h 93"/>
                <a:gd name="T8" fmla="*/ 89 w 96"/>
                <a:gd name="T9" fmla="*/ 91 h 93"/>
                <a:gd name="T10" fmla="*/ 96 w 96"/>
                <a:gd name="T11" fmla="*/ 19 h 93"/>
                <a:gd name="T12" fmla="*/ 45 w 96"/>
                <a:gd name="T13" fmla="*/ 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3">
                  <a:moveTo>
                    <a:pt x="45" y="8"/>
                  </a:moveTo>
                  <a:cubicBezTo>
                    <a:pt x="30" y="20"/>
                    <a:pt x="66" y="45"/>
                    <a:pt x="66" y="59"/>
                  </a:cubicBezTo>
                  <a:cubicBezTo>
                    <a:pt x="66" y="74"/>
                    <a:pt x="9" y="57"/>
                    <a:pt x="3" y="73"/>
                  </a:cubicBezTo>
                  <a:cubicBezTo>
                    <a:pt x="0" y="81"/>
                    <a:pt x="23" y="93"/>
                    <a:pt x="45" y="84"/>
                  </a:cubicBezTo>
                  <a:cubicBezTo>
                    <a:pt x="65" y="77"/>
                    <a:pt x="78" y="85"/>
                    <a:pt x="89" y="91"/>
                  </a:cubicBezTo>
                  <a:cubicBezTo>
                    <a:pt x="91" y="66"/>
                    <a:pt x="93" y="38"/>
                    <a:pt x="96" y="19"/>
                  </a:cubicBezTo>
                  <a:cubicBezTo>
                    <a:pt x="78" y="13"/>
                    <a:pt x="55" y="0"/>
                    <a:pt x="45" y="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" name="Freeform 73">
              <a:extLst>
                <a:ext uri="{FF2B5EF4-FFF2-40B4-BE49-F238E27FC236}">
                  <a16:creationId xmlns:a16="http://schemas.microsoft.com/office/drawing/2014/main" id="{20312042-3950-4877-B7BC-4B86EED6E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1" y="3521076"/>
              <a:ext cx="60325" cy="47625"/>
            </a:xfrm>
            <a:custGeom>
              <a:avLst/>
              <a:gdLst>
                <a:gd name="T0" fmla="*/ 43 w 110"/>
                <a:gd name="T1" fmla="*/ 63 h 86"/>
                <a:gd name="T2" fmla="*/ 110 w 110"/>
                <a:gd name="T3" fmla="*/ 48 h 86"/>
                <a:gd name="T4" fmla="*/ 24 w 110"/>
                <a:gd name="T5" fmla="*/ 7 h 86"/>
                <a:gd name="T6" fmla="*/ 7 w 110"/>
                <a:gd name="T7" fmla="*/ 6 h 86"/>
                <a:gd name="T8" fmla="*/ 0 w 110"/>
                <a:gd name="T9" fmla="*/ 78 h 86"/>
                <a:gd name="T10" fmla="*/ 3 w 110"/>
                <a:gd name="T11" fmla="*/ 80 h 86"/>
                <a:gd name="T12" fmla="*/ 43 w 110"/>
                <a:gd name="T13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6">
                  <a:moveTo>
                    <a:pt x="43" y="63"/>
                  </a:moveTo>
                  <a:cubicBezTo>
                    <a:pt x="68" y="53"/>
                    <a:pt x="110" y="71"/>
                    <a:pt x="110" y="48"/>
                  </a:cubicBezTo>
                  <a:cubicBezTo>
                    <a:pt x="110" y="25"/>
                    <a:pt x="41" y="0"/>
                    <a:pt x="24" y="7"/>
                  </a:cubicBezTo>
                  <a:cubicBezTo>
                    <a:pt x="19" y="8"/>
                    <a:pt x="13" y="8"/>
                    <a:pt x="7" y="6"/>
                  </a:cubicBezTo>
                  <a:cubicBezTo>
                    <a:pt x="4" y="25"/>
                    <a:pt x="2" y="53"/>
                    <a:pt x="0" y="78"/>
                  </a:cubicBezTo>
                  <a:cubicBezTo>
                    <a:pt x="1" y="79"/>
                    <a:pt x="2" y="79"/>
                    <a:pt x="3" y="80"/>
                  </a:cubicBezTo>
                  <a:cubicBezTo>
                    <a:pt x="14" y="86"/>
                    <a:pt x="17" y="73"/>
                    <a:pt x="43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" name="Freeform 90">
              <a:extLst>
                <a:ext uri="{FF2B5EF4-FFF2-40B4-BE49-F238E27FC236}">
                  <a16:creationId xmlns:a16="http://schemas.microsoft.com/office/drawing/2014/main" id="{B6953537-519F-4288-BE64-257E9A86D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898" y="3444876"/>
              <a:ext cx="187325" cy="76200"/>
            </a:xfrm>
            <a:custGeom>
              <a:avLst/>
              <a:gdLst>
                <a:gd name="T0" fmla="*/ 276 w 342"/>
                <a:gd name="T1" fmla="*/ 90 h 141"/>
                <a:gd name="T2" fmla="*/ 120 w 342"/>
                <a:gd name="T3" fmla="*/ 17 h 141"/>
                <a:gd name="T4" fmla="*/ 6 w 342"/>
                <a:gd name="T5" fmla="*/ 63 h 141"/>
                <a:gd name="T6" fmla="*/ 62 w 342"/>
                <a:gd name="T7" fmla="*/ 33 h 141"/>
                <a:gd name="T8" fmla="*/ 93 w 342"/>
                <a:gd name="T9" fmla="*/ 48 h 141"/>
                <a:gd name="T10" fmla="*/ 148 w 342"/>
                <a:gd name="T11" fmla="*/ 63 h 141"/>
                <a:gd name="T12" fmla="*/ 216 w 342"/>
                <a:gd name="T13" fmla="*/ 105 h 141"/>
                <a:gd name="T14" fmla="*/ 232 w 342"/>
                <a:gd name="T15" fmla="*/ 134 h 141"/>
                <a:gd name="T16" fmla="*/ 336 w 342"/>
                <a:gd name="T17" fmla="*/ 131 h 141"/>
                <a:gd name="T18" fmla="*/ 276 w 342"/>
                <a:gd name="T19" fmla="*/ 9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" h="141">
                  <a:moveTo>
                    <a:pt x="276" y="90"/>
                  </a:moveTo>
                  <a:cubicBezTo>
                    <a:pt x="255" y="90"/>
                    <a:pt x="185" y="33"/>
                    <a:pt x="120" y="17"/>
                  </a:cubicBezTo>
                  <a:cubicBezTo>
                    <a:pt x="56" y="0"/>
                    <a:pt x="0" y="54"/>
                    <a:pt x="6" y="63"/>
                  </a:cubicBezTo>
                  <a:cubicBezTo>
                    <a:pt x="15" y="76"/>
                    <a:pt x="46" y="47"/>
                    <a:pt x="62" y="33"/>
                  </a:cubicBezTo>
                  <a:cubicBezTo>
                    <a:pt x="78" y="20"/>
                    <a:pt x="92" y="40"/>
                    <a:pt x="93" y="48"/>
                  </a:cubicBezTo>
                  <a:cubicBezTo>
                    <a:pt x="95" y="57"/>
                    <a:pt x="115" y="62"/>
                    <a:pt x="148" y="63"/>
                  </a:cubicBezTo>
                  <a:cubicBezTo>
                    <a:pt x="180" y="65"/>
                    <a:pt x="185" y="96"/>
                    <a:pt x="216" y="105"/>
                  </a:cubicBezTo>
                  <a:cubicBezTo>
                    <a:pt x="247" y="113"/>
                    <a:pt x="216" y="128"/>
                    <a:pt x="232" y="134"/>
                  </a:cubicBezTo>
                  <a:cubicBezTo>
                    <a:pt x="247" y="141"/>
                    <a:pt x="330" y="139"/>
                    <a:pt x="336" y="131"/>
                  </a:cubicBezTo>
                  <a:cubicBezTo>
                    <a:pt x="342" y="123"/>
                    <a:pt x="297" y="90"/>
                    <a:pt x="276" y="9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" name="Freeform 91">
              <a:extLst>
                <a:ext uri="{FF2B5EF4-FFF2-40B4-BE49-F238E27FC236}">
                  <a16:creationId xmlns:a16="http://schemas.microsoft.com/office/drawing/2014/main" id="{AAF2F275-4058-49AC-9C4E-675B0C8DD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848" y="3548063"/>
              <a:ext cx="41275" cy="15875"/>
            </a:xfrm>
            <a:custGeom>
              <a:avLst/>
              <a:gdLst>
                <a:gd name="T0" fmla="*/ 62 w 76"/>
                <a:gd name="T1" fmla="*/ 23 h 29"/>
                <a:gd name="T2" fmla="*/ 73 w 76"/>
                <a:gd name="T3" fmla="*/ 27 h 29"/>
                <a:gd name="T4" fmla="*/ 7 w 76"/>
                <a:gd name="T5" fmla="*/ 14 h 29"/>
                <a:gd name="T6" fmla="*/ 33 w 76"/>
                <a:gd name="T7" fmla="*/ 29 h 29"/>
                <a:gd name="T8" fmla="*/ 62 w 76"/>
                <a:gd name="T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9">
                  <a:moveTo>
                    <a:pt x="62" y="23"/>
                  </a:moveTo>
                  <a:cubicBezTo>
                    <a:pt x="66" y="24"/>
                    <a:pt x="70" y="25"/>
                    <a:pt x="73" y="27"/>
                  </a:cubicBezTo>
                  <a:cubicBezTo>
                    <a:pt x="76" y="12"/>
                    <a:pt x="0" y="0"/>
                    <a:pt x="7" y="14"/>
                  </a:cubicBezTo>
                  <a:cubicBezTo>
                    <a:pt x="10" y="19"/>
                    <a:pt x="21" y="25"/>
                    <a:pt x="33" y="29"/>
                  </a:cubicBezTo>
                  <a:cubicBezTo>
                    <a:pt x="42" y="23"/>
                    <a:pt x="53" y="21"/>
                    <a:pt x="62" y="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" name="Freeform 92">
              <a:extLst>
                <a:ext uri="{FF2B5EF4-FFF2-40B4-BE49-F238E27FC236}">
                  <a16:creationId xmlns:a16="http://schemas.microsoft.com/office/drawing/2014/main" id="{C8E9FB43-AEB6-41F6-8DAE-53FB9703B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1" y="3544888"/>
              <a:ext cx="39688" cy="15875"/>
            </a:xfrm>
            <a:custGeom>
              <a:avLst/>
              <a:gdLst>
                <a:gd name="T0" fmla="*/ 19 w 72"/>
                <a:gd name="T1" fmla="*/ 30 h 30"/>
                <a:gd name="T2" fmla="*/ 47 w 72"/>
                <a:gd name="T3" fmla="*/ 26 h 30"/>
                <a:gd name="T4" fmla="*/ 59 w 72"/>
                <a:gd name="T5" fmla="*/ 30 h 30"/>
                <a:gd name="T6" fmla="*/ 66 w 72"/>
                <a:gd name="T7" fmla="*/ 23 h 30"/>
                <a:gd name="T8" fmla="*/ 13 w 72"/>
                <a:gd name="T9" fmla="*/ 23 h 30"/>
                <a:gd name="T10" fmla="*/ 19 w 72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30">
                  <a:moveTo>
                    <a:pt x="19" y="30"/>
                  </a:moveTo>
                  <a:cubicBezTo>
                    <a:pt x="27" y="25"/>
                    <a:pt x="37" y="23"/>
                    <a:pt x="47" y="26"/>
                  </a:cubicBezTo>
                  <a:cubicBezTo>
                    <a:pt x="51" y="27"/>
                    <a:pt x="55" y="28"/>
                    <a:pt x="59" y="30"/>
                  </a:cubicBezTo>
                  <a:cubicBezTo>
                    <a:pt x="62" y="28"/>
                    <a:pt x="65" y="25"/>
                    <a:pt x="66" y="23"/>
                  </a:cubicBezTo>
                  <a:cubicBezTo>
                    <a:pt x="72" y="7"/>
                    <a:pt x="0" y="0"/>
                    <a:pt x="13" y="23"/>
                  </a:cubicBezTo>
                  <a:cubicBezTo>
                    <a:pt x="15" y="26"/>
                    <a:pt x="16" y="28"/>
                    <a:pt x="19" y="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" name="Freeform 118">
              <a:extLst>
                <a:ext uri="{FF2B5EF4-FFF2-40B4-BE49-F238E27FC236}">
                  <a16:creationId xmlns:a16="http://schemas.microsoft.com/office/drawing/2014/main" id="{55FF014B-58F6-41EB-8794-7B6C72B50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611" y="3408363"/>
              <a:ext cx="15875" cy="31750"/>
            </a:xfrm>
            <a:custGeom>
              <a:avLst/>
              <a:gdLst>
                <a:gd name="T0" fmla="*/ 12 w 27"/>
                <a:gd name="T1" fmla="*/ 3 h 58"/>
                <a:gd name="T2" fmla="*/ 10 w 27"/>
                <a:gd name="T3" fmla="*/ 0 h 58"/>
                <a:gd name="T4" fmla="*/ 6 w 27"/>
                <a:gd name="T5" fmla="*/ 0 h 58"/>
                <a:gd name="T6" fmla="*/ 2 w 27"/>
                <a:gd name="T7" fmla="*/ 0 h 58"/>
                <a:gd name="T8" fmla="*/ 0 w 27"/>
                <a:gd name="T9" fmla="*/ 13 h 58"/>
                <a:gd name="T10" fmla="*/ 11 w 27"/>
                <a:gd name="T11" fmla="*/ 39 h 58"/>
                <a:gd name="T12" fmla="*/ 24 w 27"/>
                <a:gd name="T13" fmla="*/ 53 h 58"/>
                <a:gd name="T14" fmla="*/ 15 w 27"/>
                <a:gd name="T15" fmla="*/ 31 h 58"/>
                <a:gd name="T16" fmla="*/ 12 w 27"/>
                <a:gd name="T1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8">
                  <a:moveTo>
                    <a:pt x="12" y="3"/>
                  </a:moveTo>
                  <a:cubicBezTo>
                    <a:pt x="11" y="1"/>
                    <a:pt x="10" y="1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3"/>
                    <a:pt x="0" y="8"/>
                    <a:pt x="0" y="13"/>
                  </a:cubicBezTo>
                  <a:cubicBezTo>
                    <a:pt x="0" y="28"/>
                    <a:pt x="10" y="30"/>
                    <a:pt x="11" y="39"/>
                  </a:cubicBezTo>
                  <a:cubicBezTo>
                    <a:pt x="11" y="47"/>
                    <a:pt x="22" y="58"/>
                    <a:pt x="24" y="53"/>
                  </a:cubicBezTo>
                  <a:cubicBezTo>
                    <a:pt x="27" y="45"/>
                    <a:pt x="16" y="37"/>
                    <a:pt x="15" y="31"/>
                  </a:cubicBezTo>
                  <a:cubicBezTo>
                    <a:pt x="14" y="24"/>
                    <a:pt x="18" y="16"/>
                    <a:pt x="12" y="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142" name="Freeform 128">
            <a:extLst>
              <a:ext uri="{FF2B5EF4-FFF2-40B4-BE49-F238E27FC236}">
                <a16:creationId xmlns:a16="http://schemas.microsoft.com/office/drawing/2014/main" id="{072CE4A1-8F4E-4A7D-ADF0-4329698A9C6B}"/>
              </a:ext>
            </a:extLst>
          </p:cNvPr>
          <p:cNvSpPr>
            <a:spLocks/>
          </p:cNvSpPr>
          <p:nvPr userDrawn="1"/>
        </p:nvSpPr>
        <p:spPr bwMode="auto">
          <a:xfrm>
            <a:off x="8752553" y="3950360"/>
            <a:ext cx="98873" cy="95070"/>
          </a:xfrm>
          <a:custGeom>
            <a:avLst/>
            <a:gdLst>
              <a:gd name="T0" fmla="*/ 24 w 153"/>
              <a:gd name="T1" fmla="*/ 134 h 144"/>
              <a:gd name="T2" fmla="*/ 99 w 153"/>
              <a:gd name="T3" fmla="*/ 144 h 144"/>
              <a:gd name="T4" fmla="*/ 110 w 153"/>
              <a:gd name="T5" fmla="*/ 113 h 144"/>
              <a:gd name="T6" fmla="*/ 130 w 153"/>
              <a:gd name="T7" fmla="*/ 83 h 144"/>
              <a:gd name="T8" fmla="*/ 130 w 153"/>
              <a:gd name="T9" fmla="*/ 55 h 144"/>
              <a:gd name="T10" fmla="*/ 142 w 153"/>
              <a:gd name="T11" fmla="*/ 55 h 144"/>
              <a:gd name="T12" fmla="*/ 153 w 153"/>
              <a:gd name="T13" fmla="*/ 47 h 144"/>
              <a:gd name="T14" fmla="*/ 144 w 153"/>
              <a:gd name="T15" fmla="*/ 1 h 144"/>
              <a:gd name="T16" fmla="*/ 106 w 153"/>
              <a:gd name="T17" fmla="*/ 51 h 144"/>
              <a:gd name="T18" fmla="*/ 45 w 153"/>
              <a:gd name="T19" fmla="*/ 84 h 144"/>
              <a:gd name="T20" fmla="*/ 7 w 153"/>
              <a:gd name="T21" fmla="*/ 96 h 144"/>
              <a:gd name="T22" fmla="*/ 0 w 153"/>
              <a:gd name="T23" fmla="*/ 94 h 144"/>
              <a:gd name="T24" fmla="*/ 24 w 153"/>
              <a:gd name="T25" fmla="*/ 13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3" h="144">
                <a:moveTo>
                  <a:pt x="24" y="134"/>
                </a:moveTo>
                <a:cubicBezTo>
                  <a:pt x="28" y="136"/>
                  <a:pt x="79" y="143"/>
                  <a:pt x="99" y="144"/>
                </a:cubicBezTo>
                <a:cubicBezTo>
                  <a:pt x="110" y="113"/>
                  <a:pt x="110" y="113"/>
                  <a:pt x="110" y="113"/>
                </a:cubicBezTo>
                <a:cubicBezTo>
                  <a:pt x="130" y="83"/>
                  <a:pt x="130" y="83"/>
                  <a:pt x="130" y="83"/>
                </a:cubicBezTo>
                <a:cubicBezTo>
                  <a:pt x="130" y="55"/>
                  <a:pt x="130" y="55"/>
                  <a:pt x="130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49" y="24"/>
                  <a:pt x="148" y="1"/>
                  <a:pt x="144" y="1"/>
                </a:cubicBezTo>
                <a:cubicBezTo>
                  <a:pt x="139" y="0"/>
                  <a:pt x="115" y="30"/>
                  <a:pt x="106" y="51"/>
                </a:cubicBezTo>
                <a:cubicBezTo>
                  <a:pt x="96" y="73"/>
                  <a:pt x="69" y="89"/>
                  <a:pt x="45" y="84"/>
                </a:cubicBezTo>
                <a:cubicBezTo>
                  <a:pt x="21" y="79"/>
                  <a:pt x="13" y="91"/>
                  <a:pt x="7" y="96"/>
                </a:cubicBezTo>
                <a:cubicBezTo>
                  <a:pt x="5" y="97"/>
                  <a:pt x="3" y="96"/>
                  <a:pt x="0" y="94"/>
                </a:cubicBezTo>
                <a:cubicBezTo>
                  <a:pt x="3" y="115"/>
                  <a:pt x="21" y="131"/>
                  <a:pt x="24" y="134"/>
                </a:cubicBezTo>
                <a:close/>
              </a:path>
            </a:pathLst>
          </a:custGeom>
          <a:solidFill>
            <a:srgbClr val="3D86C6"/>
          </a:solidFill>
          <a:ln w="3175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A1F40094-2F91-4C8D-AB00-C234C3DB9038}"/>
              </a:ext>
            </a:extLst>
          </p:cNvPr>
          <p:cNvGrpSpPr/>
          <p:nvPr userDrawn="1"/>
        </p:nvGrpSpPr>
        <p:grpSpPr>
          <a:xfrm>
            <a:off x="4122627" y="1851205"/>
            <a:ext cx="2439506" cy="2139085"/>
            <a:chOff x="2940046" y="1654171"/>
            <a:chExt cx="2036766" cy="1785942"/>
          </a:xfrm>
        </p:grpSpPr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17A8CD5C-D2F8-4CBE-93BA-997C4E07B0EF}"/>
                </a:ext>
              </a:extLst>
            </p:cNvPr>
            <p:cNvGrpSpPr/>
            <p:nvPr/>
          </p:nvGrpSpPr>
          <p:grpSpPr>
            <a:xfrm>
              <a:off x="2940046" y="2182810"/>
              <a:ext cx="1781178" cy="1257303"/>
              <a:chOff x="2940046" y="2182810"/>
              <a:chExt cx="1781178" cy="1257303"/>
            </a:xfrm>
          </p:grpSpPr>
          <p:sp>
            <p:nvSpPr>
              <p:cNvPr id="181" name="Freeform 164">
                <a:extLst>
                  <a:ext uri="{FF2B5EF4-FFF2-40B4-BE49-F238E27FC236}">
                    <a16:creationId xmlns:a16="http://schemas.microsoft.com/office/drawing/2014/main" id="{1A8C2E91-A161-4F3B-BAD8-DEA5EAE9C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810" y="2851149"/>
                <a:ext cx="1014414" cy="588964"/>
              </a:xfrm>
              <a:custGeom>
                <a:avLst/>
                <a:gdLst>
                  <a:gd name="T0" fmla="*/ 1712 w 1863"/>
                  <a:gd name="T1" fmla="*/ 215 h 1082"/>
                  <a:gd name="T2" fmla="*/ 1497 w 1863"/>
                  <a:gd name="T3" fmla="*/ 293 h 1082"/>
                  <a:gd name="T4" fmla="*/ 1390 w 1863"/>
                  <a:gd name="T5" fmla="*/ 372 h 1082"/>
                  <a:gd name="T6" fmla="*/ 1358 w 1863"/>
                  <a:gd name="T7" fmla="*/ 314 h 1082"/>
                  <a:gd name="T8" fmla="*/ 1275 w 1863"/>
                  <a:gd name="T9" fmla="*/ 198 h 1082"/>
                  <a:gd name="T10" fmla="*/ 1186 w 1863"/>
                  <a:gd name="T11" fmla="*/ 289 h 1082"/>
                  <a:gd name="T12" fmla="*/ 1313 w 1863"/>
                  <a:gd name="T13" fmla="*/ 157 h 1082"/>
                  <a:gd name="T14" fmla="*/ 1201 w 1863"/>
                  <a:gd name="T15" fmla="*/ 147 h 1082"/>
                  <a:gd name="T16" fmla="*/ 1051 w 1863"/>
                  <a:gd name="T17" fmla="*/ 130 h 1082"/>
                  <a:gd name="T18" fmla="*/ 1058 w 1863"/>
                  <a:gd name="T19" fmla="*/ 62 h 1082"/>
                  <a:gd name="T20" fmla="*/ 961 w 1863"/>
                  <a:gd name="T21" fmla="*/ 9 h 1082"/>
                  <a:gd name="T22" fmla="*/ 72 w 1863"/>
                  <a:gd name="T23" fmla="*/ 75 h 1082"/>
                  <a:gd name="T24" fmla="*/ 47 w 1863"/>
                  <a:gd name="T25" fmla="*/ 57 h 1082"/>
                  <a:gd name="T26" fmla="*/ 27 w 1863"/>
                  <a:gd name="T27" fmla="*/ 144 h 1082"/>
                  <a:gd name="T28" fmla="*/ 27 w 1863"/>
                  <a:gd name="T29" fmla="*/ 274 h 1082"/>
                  <a:gd name="T30" fmla="*/ 34 w 1863"/>
                  <a:gd name="T31" fmla="*/ 492 h 1082"/>
                  <a:gd name="T32" fmla="*/ 133 w 1863"/>
                  <a:gd name="T33" fmla="*/ 667 h 1082"/>
                  <a:gd name="T34" fmla="*/ 180 w 1863"/>
                  <a:gd name="T35" fmla="*/ 700 h 1082"/>
                  <a:gd name="T36" fmla="*/ 318 w 1863"/>
                  <a:gd name="T37" fmla="*/ 760 h 1082"/>
                  <a:gd name="T38" fmla="*/ 539 w 1863"/>
                  <a:gd name="T39" fmla="*/ 799 h 1082"/>
                  <a:gd name="T40" fmla="*/ 658 w 1863"/>
                  <a:gd name="T41" fmla="*/ 890 h 1082"/>
                  <a:gd name="T42" fmla="*/ 808 w 1863"/>
                  <a:gd name="T43" fmla="*/ 966 h 1082"/>
                  <a:gd name="T44" fmla="*/ 883 w 1863"/>
                  <a:gd name="T45" fmla="*/ 1042 h 1082"/>
                  <a:gd name="T46" fmla="*/ 905 w 1863"/>
                  <a:gd name="T47" fmla="*/ 935 h 1082"/>
                  <a:gd name="T48" fmla="*/ 917 w 1863"/>
                  <a:gd name="T49" fmla="*/ 915 h 1082"/>
                  <a:gd name="T50" fmla="*/ 958 w 1863"/>
                  <a:gd name="T51" fmla="*/ 888 h 1082"/>
                  <a:gd name="T52" fmla="*/ 982 w 1863"/>
                  <a:gd name="T53" fmla="*/ 858 h 1082"/>
                  <a:gd name="T54" fmla="*/ 1054 w 1863"/>
                  <a:gd name="T55" fmla="*/ 876 h 1082"/>
                  <a:gd name="T56" fmla="*/ 1130 w 1863"/>
                  <a:gd name="T57" fmla="*/ 904 h 1082"/>
                  <a:gd name="T58" fmla="*/ 1156 w 1863"/>
                  <a:gd name="T59" fmla="*/ 855 h 1082"/>
                  <a:gd name="T60" fmla="*/ 1264 w 1863"/>
                  <a:gd name="T61" fmla="*/ 878 h 1082"/>
                  <a:gd name="T62" fmla="*/ 1349 w 1863"/>
                  <a:gd name="T63" fmla="*/ 954 h 1082"/>
                  <a:gd name="T64" fmla="*/ 1382 w 1863"/>
                  <a:gd name="T65" fmla="*/ 1034 h 1082"/>
                  <a:gd name="T66" fmla="*/ 1426 w 1863"/>
                  <a:gd name="T67" fmla="*/ 1045 h 1082"/>
                  <a:gd name="T68" fmla="*/ 1413 w 1863"/>
                  <a:gd name="T69" fmla="*/ 945 h 1082"/>
                  <a:gd name="T70" fmla="*/ 1397 w 1863"/>
                  <a:gd name="T71" fmla="*/ 815 h 1082"/>
                  <a:gd name="T72" fmla="*/ 1457 w 1863"/>
                  <a:gd name="T73" fmla="*/ 743 h 1082"/>
                  <a:gd name="T74" fmla="*/ 1541 w 1863"/>
                  <a:gd name="T75" fmla="*/ 653 h 1082"/>
                  <a:gd name="T76" fmla="*/ 1578 w 1863"/>
                  <a:gd name="T77" fmla="*/ 619 h 1082"/>
                  <a:gd name="T78" fmla="*/ 1535 w 1863"/>
                  <a:gd name="T79" fmla="*/ 531 h 1082"/>
                  <a:gd name="T80" fmla="*/ 1561 w 1863"/>
                  <a:gd name="T81" fmla="*/ 505 h 1082"/>
                  <a:gd name="T82" fmla="*/ 1576 w 1863"/>
                  <a:gd name="T83" fmla="*/ 521 h 1082"/>
                  <a:gd name="T84" fmla="*/ 1586 w 1863"/>
                  <a:gd name="T85" fmla="*/ 490 h 1082"/>
                  <a:gd name="T86" fmla="*/ 1597 w 1863"/>
                  <a:gd name="T87" fmla="*/ 476 h 1082"/>
                  <a:gd name="T88" fmla="*/ 1628 w 1863"/>
                  <a:gd name="T89" fmla="*/ 436 h 1082"/>
                  <a:gd name="T90" fmla="*/ 1643 w 1863"/>
                  <a:gd name="T91" fmla="*/ 416 h 1082"/>
                  <a:gd name="T92" fmla="*/ 1671 w 1863"/>
                  <a:gd name="T93" fmla="*/ 408 h 1082"/>
                  <a:gd name="T94" fmla="*/ 1698 w 1863"/>
                  <a:gd name="T95" fmla="*/ 380 h 1082"/>
                  <a:gd name="T96" fmla="*/ 1732 w 1863"/>
                  <a:gd name="T97" fmla="*/ 346 h 1082"/>
                  <a:gd name="T98" fmla="*/ 1737 w 1863"/>
                  <a:gd name="T99" fmla="*/ 321 h 1082"/>
                  <a:gd name="T100" fmla="*/ 1742 w 1863"/>
                  <a:gd name="T101" fmla="*/ 275 h 1082"/>
                  <a:gd name="T102" fmla="*/ 1799 w 1863"/>
                  <a:gd name="T103" fmla="*/ 238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63" h="1082">
                    <a:moveTo>
                      <a:pt x="1836" y="115"/>
                    </a:moveTo>
                    <a:cubicBezTo>
                      <a:pt x="1835" y="104"/>
                      <a:pt x="1807" y="113"/>
                      <a:pt x="1793" y="101"/>
                    </a:cubicBezTo>
                    <a:cubicBezTo>
                      <a:pt x="1780" y="88"/>
                      <a:pt x="1757" y="144"/>
                      <a:pt x="1752" y="167"/>
                    </a:cubicBezTo>
                    <a:cubicBezTo>
                      <a:pt x="1748" y="190"/>
                      <a:pt x="1712" y="215"/>
                      <a:pt x="1712" y="215"/>
                    </a:cubicBezTo>
                    <a:cubicBezTo>
                      <a:pt x="1712" y="215"/>
                      <a:pt x="1611" y="216"/>
                      <a:pt x="1602" y="216"/>
                    </a:cubicBezTo>
                    <a:cubicBezTo>
                      <a:pt x="1596" y="216"/>
                      <a:pt x="1573" y="240"/>
                      <a:pt x="1559" y="254"/>
                    </a:cubicBezTo>
                    <a:cubicBezTo>
                      <a:pt x="1559" y="255"/>
                      <a:pt x="1560" y="255"/>
                      <a:pt x="1560" y="256"/>
                    </a:cubicBezTo>
                    <a:cubicBezTo>
                      <a:pt x="1570" y="278"/>
                      <a:pt x="1533" y="291"/>
                      <a:pt x="1497" y="293"/>
                    </a:cubicBezTo>
                    <a:cubicBezTo>
                      <a:pt x="1486" y="293"/>
                      <a:pt x="1478" y="294"/>
                      <a:pt x="1472" y="295"/>
                    </a:cubicBezTo>
                    <a:cubicBezTo>
                      <a:pt x="1473" y="300"/>
                      <a:pt x="1474" y="306"/>
                      <a:pt x="1474" y="310"/>
                    </a:cubicBezTo>
                    <a:cubicBezTo>
                      <a:pt x="1473" y="313"/>
                      <a:pt x="1470" y="316"/>
                      <a:pt x="1464" y="319"/>
                    </a:cubicBezTo>
                    <a:cubicBezTo>
                      <a:pt x="1459" y="332"/>
                      <a:pt x="1415" y="357"/>
                      <a:pt x="1390" y="372"/>
                    </a:cubicBezTo>
                    <a:cubicBezTo>
                      <a:pt x="1363" y="389"/>
                      <a:pt x="1326" y="380"/>
                      <a:pt x="1326" y="355"/>
                    </a:cubicBezTo>
                    <a:cubicBezTo>
                      <a:pt x="1326" y="331"/>
                      <a:pt x="1346" y="336"/>
                      <a:pt x="1350" y="347"/>
                    </a:cubicBezTo>
                    <a:cubicBezTo>
                      <a:pt x="1352" y="352"/>
                      <a:pt x="1357" y="348"/>
                      <a:pt x="1363" y="343"/>
                    </a:cubicBezTo>
                    <a:cubicBezTo>
                      <a:pt x="1357" y="335"/>
                      <a:pt x="1357" y="323"/>
                      <a:pt x="1358" y="314"/>
                    </a:cubicBezTo>
                    <a:cubicBezTo>
                      <a:pt x="1350" y="310"/>
                      <a:pt x="1363" y="272"/>
                      <a:pt x="1346" y="266"/>
                    </a:cubicBezTo>
                    <a:cubicBezTo>
                      <a:pt x="1329" y="259"/>
                      <a:pt x="1309" y="294"/>
                      <a:pt x="1312" y="273"/>
                    </a:cubicBezTo>
                    <a:cubicBezTo>
                      <a:pt x="1315" y="251"/>
                      <a:pt x="1340" y="233"/>
                      <a:pt x="1325" y="205"/>
                    </a:cubicBezTo>
                    <a:cubicBezTo>
                      <a:pt x="1309" y="177"/>
                      <a:pt x="1280" y="177"/>
                      <a:pt x="1275" y="198"/>
                    </a:cubicBezTo>
                    <a:cubicBezTo>
                      <a:pt x="1269" y="220"/>
                      <a:pt x="1249" y="210"/>
                      <a:pt x="1242" y="226"/>
                    </a:cubicBezTo>
                    <a:cubicBezTo>
                      <a:pt x="1235" y="243"/>
                      <a:pt x="1228" y="279"/>
                      <a:pt x="1233" y="306"/>
                    </a:cubicBezTo>
                    <a:cubicBezTo>
                      <a:pt x="1239" y="332"/>
                      <a:pt x="1232" y="346"/>
                      <a:pt x="1211" y="360"/>
                    </a:cubicBezTo>
                    <a:cubicBezTo>
                      <a:pt x="1189" y="375"/>
                      <a:pt x="1178" y="338"/>
                      <a:pt x="1186" y="289"/>
                    </a:cubicBezTo>
                    <a:cubicBezTo>
                      <a:pt x="1192" y="256"/>
                      <a:pt x="1208" y="225"/>
                      <a:pt x="1193" y="225"/>
                    </a:cubicBezTo>
                    <a:cubicBezTo>
                      <a:pt x="1179" y="225"/>
                      <a:pt x="1212" y="185"/>
                      <a:pt x="1242" y="177"/>
                    </a:cubicBezTo>
                    <a:cubicBezTo>
                      <a:pt x="1272" y="168"/>
                      <a:pt x="1309" y="172"/>
                      <a:pt x="1309" y="162"/>
                    </a:cubicBezTo>
                    <a:cubicBezTo>
                      <a:pt x="1309" y="160"/>
                      <a:pt x="1310" y="158"/>
                      <a:pt x="1313" y="157"/>
                    </a:cubicBezTo>
                    <a:cubicBezTo>
                      <a:pt x="1307" y="152"/>
                      <a:pt x="1300" y="147"/>
                      <a:pt x="1294" y="143"/>
                    </a:cubicBezTo>
                    <a:cubicBezTo>
                      <a:pt x="1294" y="145"/>
                      <a:pt x="1293" y="147"/>
                      <a:pt x="1290" y="149"/>
                    </a:cubicBezTo>
                    <a:cubicBezTo>
                      <a:pt x="1279" y="158"/>
                      <a:pt x="1282" y="134"/>
                      <a:pt x="1260" y="134"/>
                    </a:cubicBezTo>
                    <a:cubicBezTo>
                      <a:pt x="1239" y="134"/>
                      <a:pt x="1218" y="157"/>
                      <a:pt x="1201" y="147"/>
                    </a:cubicBezTo>
                    <a:cubicBezTo>
                      <a:pt x="1183" y="137"/>
                      <a:pt x="1192" y="124"/>
                      <a:pt x="1176" y="124"/>
                    </a:cubicBezTo>
                    <a:cubicBezTo>
                      <a:pt x="1161" y="124"/>
                      <a:pt x="1188" y="89"/>
                      <a:pt x="1165" y="104"/>
                    </a:cubicBezTo>
                    <a:cubicBezTo>
                      <a:pt x="1142" y="119"/>
                      <a:pt x="1108" y="155"/>
                      <a:pt x="1092" y="139"/>
                    </a:cubicBezTo>
                    <a:cubicBezTo>
                      <a:pt x="1076" y="122"/>
                      <a:pt x="1062" y="144"/>
                      <a:pt x="1051" y="130"/>
                    </a:cubicBezTo>
                    <a:cubicBezTo>
                      <a:pt x="1039" y="117"/>
                      <a:pt x="1091" y="81"/>
                      <a:pt x="1115" y="82"/>
                    </a:cubicBezTo>
                    <a:cubicBezTo>
                      <a:pt x="1121" y="83"/>
                      <a:pt x="1126" y="80"/>
                      <a:pt x="1131" y="75"/>
                    </a:cubicBezTo>
                    <a:cubicBezTo>
                      <a:pt x="1119" y="69"/>
                      <a:pt x="1092" y="58"/>
                      <a:pt x="1085" y="67"/>
                    </a:cubicBezTo>
                    <a:cubicBezTo>
                      <a:pt x="1077" y="80"/>
                      <a:pt x="1064" y="72"/>
                      <a:pt x="1058" y="62"/>
                    </a:cubicBezTo>
                    <a:cubicBezTo>
                      <a:pt x="1051" y="52"/>
                      <a:pt x="1043" y="65"/>
                      <a:pt x="1031" y="50"/>
                    </a:cubicBezTo>
                    <a:cubicBezTo>
                      <a:pt x="1020" y="34"/>
                      <a:pt x="1008" y="45"/>
                      <a:pt x="1002" y="49"/>
                    </a:cubicBezTo>
                    <a:cubicBezTo>
                      <a:pt x="995" y="52"/>
                      <a:pt x="986" y="43"/>
                      <a:pt x="974" y="38"/>
                    </a:cubicBezTo>
                    <a:cubicBezTo>
                      <a:pt x="962" y="32"/>
                      <a:pt x="971" y="18"/>
                      <a:pt x="961" y="9"/>
                    </a:cubicBezTo>
                    <a:cubicBezTo>
                      <a:pt x="950" y="0"/>
                      <a:pt x="950" y="26"/>
                      <a:pt x="950" y="26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4" y="33"/>
                      <a:pt x="65" y="35"/>
                      <a:pt x="66" y="36"/>
                    </a:cubicBezTo>
                    <a:cubicBezTo>
                      <a:pt x="77" y="49"/>
                      <a:pt x="68" y="59"/>
                      <a:pt x="72" y="75"/>
                    </a:cubicBezTo>
                    <a:cubicBezTo>
                      <a:pt x="75" y="91"/>
                      <a:pt x="72" y="113"/>
                      <a:pt x="62" y="113"/>
                    </a:cubicBezTo>
                    <a:cubicBezTo>
                      <a:pt x="51" y="113"/>
                      <a:pt x="50" y="99"/>
                      <a:pt x="57" y="94"/>
                    </a:cubicBezTo>
                    <a:cubicBezTo>
                      <a:pt x="65" y="89"/>
                      <a:pt x="61" y="71"/>
                      <a:pt x="53" y="71"/>
                    </a:cubicBezTo>
                    <a:cubicBezTo>
                      <a:pt x="49" y="71"/>
                      <a:pt x="47" y="64"/>
                      <a:pt x="47" y="57"/>
                    </a:cubicBezTo>
                    <a:cubicBezTo>
                      <a:pt x="33" y="61"/>
                      <a:pt x="18" y="60"/>
                      <a:pt x="0" y="58"/>
                    </a:cubicBezTo>
                    <a:cubicBezTo>
                      <a:pt x="3" y="66"/>
                      <a:pt x="4" y="75"/>
                      <a:pt x="5" y="84"/>
                    </a:cubicBezTo>
                    <a:cubicBezTo>
                      <a:pt x="13" y="93"/>
                      <a:pt x="15" y="105"/>
                      <a:pt x="17" y="117"/>
                    </a:cubicBezTo>
                    <a:cubicBezTo>
                      <a:pt x="23" y="130"/>
                      <a:pt x="18" y="139"/>
                      <a:pt x="27" y="144"/>
                    </a:cubicBezTo>
                    <a:cubicBezTo>
                      <a:pt x="38" y="151"/>
                      <a:pt x="37" y="158"/>
                      <a:pt x="27" y="157"/>
                    </a:cubicBezTo>
                    <a:cubicBezTo>
                      <a:pt x="17" y="155"/>
                      <a:pt x="25" y="166"/>
                      <a:pt x="21" y="191"/>
                    </a:cubicBezTo>
                    <a:cubicBezTo>
                      <a:pt x="19" y="202"/>
                      <a:pt x="19" y="218"/>
                      <a:pt x="18" y="235"/>
                    </a:cubicBezTo>
                    <a:cubicBezTo>
                      <a:pt x="22" y="247"/>
                      <a:pt x="26" y="260"/>
                      <a:pt x="27" y="274"/>
                    </a:cubicBezTo>
                    <a:cubicBezTo>
                      <a:pt x="29" y="295"/>
                      <a:pt x="20" y="306"/>
                      <a:pt x="17" y="325"/>
                    </a:cubicBezTo>
                    <a:cubicBezTo>
                      <a:pt x="21" y="355"/>
                      <a:pt x="25" y="385"/>
                      <a:pt x="19" y="416"/>
                    </a:cubicBezTo>
                    <a:cubicBezTo>
                      <a:pt x="15" y="437"/>
                      <a:pt x="16" y="436"/>
                      <a:pt x="25" y="457"/>
                    </a:cubicBezTo>
                    <a:cubicBezTo>
                      <a:pt x="31" y="470"/>
                      <a:pt x="33" y="480"/>
                      <a:pt x="34" y="492"/>
                    </a:cubicBezTo>
                    <a:cubicBezTo>
                      <a:pt x="48" y="508"/>
                      <a:pt x="59" y="524"/>
                      <a:pt x="70" y="542"/>
                    </a:cubicBezTo>
                    <a:cubicBezTo>
                      <a:pt x="83" y="562"/>
                      <a:pt x="92" y="580"/>
                      <a:pt x="114" y="592"/>
                    </a:cubicBezTo>
                    <a:cubicBezTo>
                      <a:pt x="133" y="601"/>
                      <a:pt x="136" y="631"/>
                      <a:pt x="123" y="647"/>
                    </a:cubicBezTo>
                    <a:cubicBezTo>
                      <a:pt x="131" y="654"/>
                      <a:pt x="132" y="661"/>
                      <a:pt x="133" y="667"/>
                    </a:cubicBezTo>
                    <a:cubicBezTo>
                      <a:pt x="134" y="669"/>
                      <a:pt x="136" y="671"/>
                      <a:pt x="138" y="673"/>
                    </a:cubicBezTo>
                    <a:cubicBezTo>
                      <a:pt x="141" y="677"/>
                      <a:pt x="146" y="680"/>
                      <a:pt x="150" y="683"/>
                    </a:cubicBezTo>
                    <a:cubicBezTo>
                      <a:pt x="159" y="686"/>
                      <a:pt x="168" y="692"/>
                      <a:pt x="178" y="698"/>
                    </a:cubicBezTo>
                    <a:cubicBezTo>
                      <a:pt x="178" y="699"/>
                      <a:pt x="179" y="700"/>
                      <a:pt x="180" y="700"/>
                    </a:cubicBezTo>
                    <a:cubicBezTo>
                      <a:pt x="193" y="710"/>
                      <a:pt x="197" y="704"/>
                      <a:pt x="207" y="706"/>
                    </a:cubicBezTo>
                    <a:cubicBezTo>
                      <a:pt x="216" y="709"/>
                      <a:pt x="233" y="732"/>
                      <a:pt x="236" y="748"/>
                    </a:cubicBezTo>
                    <a:cubicBezTo>
                      <a:pt x="238" y="755"/>
                      <a:pt x="240" y="763"/>
                      <a:pt x="244" y="771"/>
                    </a:cubicBezTo>
                    <a:cubicBezTo>
                      <a:pt x="318" y="760"/>
                      <a:pt x="318" y="760"/>
                      <a:pt x="318" y="760"/>
                    </a:cubicBezTo>
                    <a:cubicBezTo>
                      <a:pt x="318" y="760"/>
                      <a:pt x="341" y="779"/>
                      <a:pt x="354" y="782"/>
                    </a:cubicBezTo>
                    <a:cubicBezTo>
                      <a:pt x="366" y="786"/>
                      <a:pt x="437" y="816"/>
                      <a:pt x="437" y="816"/>
                    </a:cubicBezTo>
                    <a:cubicBezTo>
                      <a:pt x="528" y="815"/>
                      <a:pt x="528" y="815"/>
                      <a:pt x="528" y="815"/>
                    </a:cubicBezTo>
                    <a:cubicBezTo>
                      <a:pt x="539" y="799"/>
                      <a:pt x="539" y="799"/>
                      <a:pt x="539" y="799"/>
                    </a:cubicBezTo>
                    <a:cubicBezTo>
                      <a:pt x="589" y="799"/>
                      <a:pt x="589" y="799"/>
                      <a:pt x="589" y="799"/>
                    </a:cubicBezTo>
                    <a:cubicBezTo>
                      <a:pt x="589" y="799"/>
                      <a:pt x="621" y="835"/>
                      <a:pt x="626" y="837"/>
                    </a:cubicBezTo>
                    <a:cubicBezTo>
                      <a:pt x="630" y="839"/>
                      <a:pt x="646" y="856"/>
                      <a:pt x="646" y="866"/>
                    </a:cubicBezTo>
                    <a:cubicBezTo>
                      <a:pt x="646" y="877"/>
                      <a:pt x="650" y="886"/>
                      <a:pt x="658" y="890"/>
                    </a:cubicBezTo>
                    <a:cubicBezTo>
                      <a:pt x="665" y="895"/>
                      <a:pt x="691" y="914"/>
                      <a:pt x="695" y="912"/>
                    </a:cubicBezTo>
                    <a:cubicBezTo>
                      <a:pt x="699" y="911"/>
                      <a:pt x="706" y="877"/>
                      <a:pt x="720" y="878"/>
                    </a:cubicBezTo>
                    <a:cubicBezTo>
                      <a:pt x="734" y="879"/>
                      <a:pt x="771" y="891"/>
                      <a:pt x="777" y="916"/>
                    </a:cubicBezTo>
                    <a:cubicBezTo>
                      <a:pt x="783" y="941"/>
                      <a:pt x="802" y="961"/>
                      <a:pt x="808" y="966"/>
                    </a:cubicBezTo>
                    <a:cubicBezTo>
                      <a:pt x="814" y="972"/>
                      <a:pt x="811" y="987"/>
                      <a:pt x="815" y="995"/>
                    </a:cubicBezTo>
                    <a:cubicBezTo>
                      <a:pt x="820" y="1003"/>
                      <a:pt x="819" y="1018"/>
                      <a:pt x="825" y="1018"/>
                    </a:cubicBezTo>
                    <a:cubicBezTo>
                      <a:pt x="830" y="1018"/>
                      <a:pt x="857" y="1037"/>
                      <a:pt x="870" y="1036"/>
                    </a:cubicBezTo>
                    <a:cubicBezTo>
                      <a:pt x="873" y="1036"/>
                      <a:pt x="878" y="1038"/>
                      <a:pt x="883" y="1042"/>
                    </a:cubicBezTo>
                    <a:cubicBezTo>
                      <a:pt x="884" y="1012"/>
                      <a:pt x="858" y="1007"/>
                      <a:pt x="874" y="994"/>
                    </a:cubicBezTo>
                    <a:cubicBezTo>
                      <a:pt x="892" y="978"/>
                      <a:pt x="873" y="965"/>
                      <a:pt x="882" y="958"/>
                    </a:cubicBezTo>
                    <a:cubicBezTo>
                      <a:pt x="888" y="953"/>
                      <a:pt x="899" y="948"/>
                      <a:pt x="903" y="941"/>
                    </a:cubicBezTo>
                    <a:cubicBezTo>
                      <a:pt x="904" y="939"/>
                      <a:pt x="904" y="937"/>
                      <a:pt x="905" y="935"/>
                    </a:cubicBezTo>
                    <a:cubicBezTo>
                      <a:pt x="905" y="935"/>
                      <a:pt x="905" y="935"/>
                      <a:pt x="905" y="935"/>
                    </a:cubicBezTo>
                    <a:cubicBezTo>
                      <a:pt x="905" y="930"/>
                      <a:pt x="907" y="928"/>
                      <a:pt x="910" y="927"/>
                    </a:cubicBezTo>
                    <a:cubicBezTo>
                      <a:pt x="911" y="925"/>
                      <a:pt x="913" y="923"/>
                      <a:pt x="915" y="922"/>
                    </a:cubicBezTo>
                    <a:cubicBezTo>
                      <a:pt x="916" y="919"/>
                      <a:pt x="916" y="917"/>
                      <a:pt x="917" y="915"/>
                    </a:cubicBezTo>
                    <a:cubicBezTo>
                      <a:pt x="922" y="907"/>
                      <a:pt x="930" y="902"/>
                      <a:pt x="938" y="899"/>
                    </a:cubicBezTo>
                    <a:cubicBezTo>
                      <a:pt x="942" y="897"/>
                      <a:pt x="946" y="897"/>
                      <a:pt x="951" y="898"/>
                    </a:cubicBezTo>
                    <a:cubicBezTo>
                      <a:pt x="952" y="895"/>
                      <a:pt x="954" y="892"/>
                      <a:pt x="956" y="889"/>
                    </a:cubicBezTo>
                    <a:cubicBezTo>
                      <a:pt x="957" y="889"/>
                      <a:pt x="957" y="888"/>
                      <a:pt x="958" y="888"/>
                    </a:cubicBezTo>
                    <a:cubicBezTo>
                      <a:pt x="960" y="886"/>
                      <a:pt x="962" y="884"/>
                      <a:pt x="964" y="883"/>
                    </a:cubicBezTo>
                    <a:cubicBezTo>
                      <a:pt x="964" y="883"/>
                      <a:pt x="965" y="883"/>
                      <a:pt x="965" y="883"/>
                    </a:cubicBezTo>
                    <a:cubicBezTo>
                      <a:pt x="965" y="881"/>
                      <a:pt x="965" y="880"/>
                      <a:pt x="965" y="879"/>
                    </a:cubicBezTo>
                    <a:cubicBezTo>
                      <a:pt x="967" y="870"/>
                      <a:pt x="974" y="863"/>
                      <a:pt x="982" y="858"/>
                    </a:cubicBezTo>
                    <a:cubicBezTo>
                      <a:pt x="989" y="853"/>
                      <a:pt x="1000" y="852"/>
                      <a:pt x="1009" y="854"/>
                    </a:cubicBezTo>
                    <a:cubicBezTo>
                      <a:pt x="1011" y="855"/>
                      <a:pt x="1015" y="856"/>
                      <a:pt x="1017" y="858"/>
                    </a:cubicBezTo>
                    <a:cubicBezTo>
                      <a:pt x="1019" y="858"/>
                      <a:pt x="1022" y="857"/>
                      <a:pt x="1024" y="857"/>
                    </a:cubicBezTo>
                    <a:cubicBezTo>
                      <a:pt x="1039" y="857"/>
                      <a:pt x="1048" y="865"/>
                      <a:pt x="1054" y="876"/>
                    </a:cubicBezTo>
                    <a:cubicBezTo>
                      <a:pt x="1058" y="876"/>
                      <a:pt x="1065" y="884"/>
                      <a:pt x="1071" y="892"/>
                    </a:cubicBezTo>
                    <a:cubicBezTo>
                      <a:pt x="1081" y="904"/>
                      <a:pt x="1085" y="900"/>
                      <a:pt x="1098" y="901"/>
                    </a:cubicBezTo>
                    <a:cubicBezTo>
                      <a:pt x="1112" y="902"/>
                      <a:pt x="1112" y="898"/>
                      <a:pt x="1113" y="888"/>
                    </a:cubicBezTo>
                    <a:cubicBezTo>
                      <a:pt x="1113" y="881"/>
                      <a:pt x="1121" y="895"/>
                      <a:pt x="1130" y="904"/>
                    </a:cubicBezTo>
                    <a:cubicBezTo>
                      <a:pt x="1133" y="901"/>
                      <a:pt x="1135" y="899"/>
                      <a:pt x="1139" y="896"/>
                    </a:cubicBezTo>
                    <a:cubicBezTo>
                      <a:pt x="1137" y="895"/>
                      <a:pt x="1136" y="893"/>
                      <a:pt x="1134" y="892"/>
                    </a:cubicBezTo>
                    <a:cubicBezTo>
                      <a:pt x="1124" y="883"/>
                      <a:pt x="1136" y="879"/>
                      <a:pt x="1128" y="871"/>
                    </a:cubicBezTo>
                    <a:cubicBezTo>
                      <a:pt x="1119" y="864"/>
                      <a:pt x="1138" y="854"/>
                      <a:pt x="1156" y="855"/>
                    </a:cubicBezTo>
                    <a:cubicBezTo>
                      <a:pt x="1173" y="856"/>
                      <a:pt x="1172" y="860"/>
                      <a:pt x="1178" y="849"/>
                    </a:cubicBezTo>
                    <a:cubicBezTo>
                      <a:pt x="1185" y="837"/>
                      <a:pt x="1191" y="849"/>
                      <a:pt x="1191" y="859"/>
                    </a:cubicBezTo>
                    <a:cubicBezTo>
                      <a:pt x="1191" y="869"/>
                      <a:pt x="1219" y="853"/>
                      <a:pt x="1234" y="853"/>
                    </a:cubicBezTo>
                    <a:cubicBezTo>
                      <a:pt x="1249" y="853"/>
                      <a:pt x="1263" y="868"/>
                      <a:pt x="1264" y="878"/>
                    </a:cubicBezTo>
                    <a:cubicBezTo>
                      <a:pt x="1265" y="888"/>
                      <a:pt x="1275" y="893"/>
                      <a:pt x="1286" y="882"/>
                    </a:cubicBezTo>
                    <a:cubicBezTo>
                      <a:pt x="1297" y="871"/>
                      <a:pt x="1306" y="859"/>
                      <a:pt x="1316" y="870"/>
                    </a:cubicBezTo>
                    <a:cubicBezTo>
                      <a:pt x="1326" y="882"/>
                      <a:pt x="1336" y="898"/>
                      <a:pt x="1348" y="912"/>
                    </a:cubicBezTo>
                    <a:cubicBezTo>
                      <a:pt x="1360" y="926"/>
                      <a:pt x="1343" y="943"/>
                      <a:pt x="1349" y="954"/>
                    </a:cubicBezTo>
                    <a:cubicBezTo>
                      <a:pt x="1355" y="965"/>
                      <a:pt x="1348" y="980"/>
                      <a:pt x="1363" y="991"/>
                    </a:cubicBezTo>
                    <a:cubicBezTo>
                      <a:pt x="1369" y="997"/>
                      <a:pt x="1370" y="1005"/>
                      <a:pt x="1370" y="1013"/>
                    </a:cubicBezTo>
                    <a:cubicBezTo>
                      <a:pt x="1371" y="1014"/>
                      <a:pt x="1372" y="1015"/>
                      <a:pt x="1373" y="1016"/>
                    </a:cubicBezTo>
                    <a:cubicBezTo>
                      <a:pt x="1377" y="1021"/>
                      <a:pt x="1381" y="1027"/>
                      <a:pt x="1382" y="1034"/>
                    </a:cubicBezTo>
                    <a:cubicBezTo>
                      <a:pt x="1390" y="1042"/>
                      <a:pt x="1396" y="1056"/>
                      <a:pt x="1397" y="1062"/>
                    </a:cubicBezTo>
                    <a:cubicBezTo>
                      <a:pt x="1399" y="1071"/>
                      <a:pt x="1420" y="1082"/>
                      <a:pt x="1422" y="1067"/>
                    </a:cubicBezTo>
                    <a:cubicBezTo>
                      <a:pt x="1422" y="1062"/>
                      <a:pt x="1424" y="1056"/>
                      <a:pt x="1427" y="1050"/>
                    </a:cubicBezTo>
                    <a:cubicBezTo>
                      <a:pt x="1426" y="1049"/>
                      <a:pt x="1426" y="1047"/>
                      <a:pt x="1426" y="1045"/>
                    </a:cubicBezTo>
                    <a:cubicBezTo>
                      <a:pt x="1426" y="1029"/>
                      <a:pt x="1427" y="1013"/>
                      <a:pt x="1425" y="996"/>
                    </a:cubicBezTo>
                    <a:cubicBezTo>
                      <a:pt x="1424" y="990"/>
                      <a:pt x="1426" y="984"/>
                      <a:pt x="1429" y="979"/>
                    </a:cubicBezTo>
                    <a:cubicBezTo>
                      <a:pt x="1429" y="977"/>
                      <a:pt x="1428" y="975"/>
                      <a:pt x="1428" y="974"/>
                    </a:cubicBezTo>
                    <a:cubicBezTo>
                      <a:pt x="1419" y="967"/>
                      <a:pt x="1414" y="956"/>
                      <a:pt x="1413" y="945"/>
                    </a:cubicBezTo>
                    <a:cubicBezTo>
                      <a:pt x="1413" y="935"/>
                      <a:pt x="1412" y="926"/>
                      <a:pt x="1411" y="917"/>
                    </a:cubicBezTo>
                    <a:cubicBezTo>
                      <a:pt x="1411" y="915"/>
                      <a:pt x="1410" y="914"/>
                      <a:pt x="1409" y="913"/>
                    </a:cubicBezTo>
                    <a:cubicBezTo>
                      <a:pt x="1397" y="895"/>
                      <a:pt x="1390" y="865"/>
                      <a:pt x="1391" y="840"/>
                    </a:cubicBezTo>
                    <a:cubicBezTo>
                      <a:pt x="1391" y="832"/>
                      <a:pt x="1394" y="824"/>
                      <a:pt x="1397" y="815"/>
                    </a:cubicBezTo>
                    <a:cubicBezTo>
                      <a:pt x="1393" y="798"/>
                      <a:pt x="1399" y="779"/>
                      <a:pt x="1415" y="771"/>
                    </a:cubicBezTo>
                    <a:cubicBezTo>
                      <a:pt x="1418" y="765"/>
                      <a:pt x="1422" y="760"/>
                      <a:pt x="1428" y="756"/>
                    </a:cubicBezTo>
                    <a:cubicBezTo>
                      <a:pt x="1435" y="752"/>
                      <a:pt x="1443" y="751"/>
                      <a:pt x="1450" y="752"/>
                    </a:cubicBezTo>
                    <a:cubicBezTo>
                      <a:pt x="1454" y="750"/>
                      <a:pt x="1456" y="748"/>
                      <a:pt x="1457" y="743"/>
                    </a:cubicBezTo>
                    <a:cubicBezTo>
                      <a:pt x="1460" y="730"/>
                      <a:pt x="1475" y="713"/>
                      <a:pt x="1484" y="713"/>
                    </a:cubicBezTo>
                    <a:cubicBezTo>
                      <a:pt x="1485" y="713"/>
                      <a:pt x="1486" y="713"/>
                      <a:pt x="1488" y="713"/>
                    </a:cubicBezTo>
                    <a:cubicBezTo>
                      <a:pt x="1482" y="694"/>
                      <a:pt x="1491" y="669"/>
                      <a:pt x="1515" y="666"/>
                    </a:cubicBezTo>
                    <a:cubicBezTo>
                      <a:pt x="1520" y="658"/>
                      <a:pt x="1529" y="653"/>
                      <a:pt x="1541" y="653"/>
                    </a:cubicBezTo>
                    <a:cubicBezTo>
                      <a:pt x="1540" y="653"/>
                      <a:pt x="1540" y="653"/>
                      <a:pt x="1540" y="653"/>
                    </a:cubicBezTo>
                    <a:cubicBezTo>
                      <a:pt x="1535" y="643"/>
                      <a:pt x="1544" y="633"/>
                      <a:pt x="1548" y="639"/>
                    </a:cubicBezTo>
                    <a:cubicBezTo>
                      <a:pt x="1552" y="646"/>
                      <a:pt x="1563" y="647"/>
                      <a:pt x="1570" y="641"/>
                    </a:cubicBezTo>
                    <a:cubicBezTo>
                      <a:pt x="1577" y="635"/>
                      <a:pt x="1594" y="620"/>
                      <a:pt x="1578" y="619"/>
                    </a:cubicBezTo>
                    <a:cubicBezTo>
                      <a:pt x="1562" y="618"/>
                      <a:pt x="1559" y="610"/>
                      <a:pt x="1568" y="606"/>
                    </a:cubicBezTo>
                    <a:cubicBezTo>
                      <a:pt x="1577" y="602"/>
                      <a:pt x="1569" y="582"/>
                      <a:pt x="1557" y="581"/>
                    </a:cubicBezTo>
                    <a:cubicBezTo>
                      <a:pt x="1544" y="579"/>
                      <a:pt x="1548" y="572"/>
                      <a:pt x="1556" y="562"/>
                    </a:cubicBezTo>
                    <a:cubicBezTo>
                      <a:pt x="1564" y="553"/>
                      <a:pt x="1544" y="538"/>
                      <a:pt x="1535" y="531"/>
                    </a:cubicBezTo>
                    <a:cubicBezTo>
                      <a:pt x="1526" y="524"/>
                      <a:pt x="1541" y="519"/>
                      <a:pt x="1548" y="518"/>
                    </a:cubicBezTo>
                    <a:cubicBezTo>
                      <a:pt x="1555" y="516"/>
                      <a:pt x="1549" y="478"/>
                      <a:pt x="1553" y="469"/>
                    </a:cubicBezTo>
                    <a:cubicBezTo>
                      <a:pt x="1557" y="460"/>
                      <a:pt x="1569" y="460"/>
                      <a:pt x="1564" y="469"/>
                    </a:cubicBezTo>
                    <a:cubicBezTo>
                      <a:pt x="1559" y="478"/>
                      <a:pt x="1552" y="493"/>
                      <a:pt x="1561" y="505"/>
                    </a:cubicBezTo>
                    <a:cubicBezTo>
                      <a:pt x="1566" y="512"/>
                      <a:pt x="1569" y="519"/>
                      <a:pt x="1570" y="527"/>
                    </a:cubicBezTo>
                    <a:cubicBezTo>
                      <a:pt x="1571" y="526"/>
                      <a:pt x="1572" y="526"/>
                      <a:pt x="1572" y="525"/>
                    </a:cubicBezTo>
                    <a:cubicBezTo>
                      <a:pt x="1573" y="523"/>
                      <a:pt x="1575" y="522"/>
                      <a:pt x="1576" y="521"/>
                    </a:cubicBezTo>
                    <a:cubicBezTo>
                      <a:pt x="1576" y="521"/>
                      <a:pt x="1576" y="521"/>
                      <a:pt x="1576" y="521"/>
                    </a:cubicBezTo>
                    <a:cubicBezTo>
                      <a:pt x="1576" y="520"/>
                      <a:pt x="1576" y="518"/>
                      <a:pt x="1576" y="517"/>
                    </a:cubicBezTo>
                    <a:cubicBezTo>
                      <a:pt x="1576" y="509"/>
                      <a:pt x="1579" y="501"/>
                      <a:pt x="1583" y="495"/>
                    </a:cubicBezTo>
                    <a:cubicBezTo>
                      <a:pt x="1584" y="494"/>
                      <a:pt x="1585" y="492"/>
                      <a:pt x="1585" y="491"/>
                    </a:cubicBezTo>
                    <a:cubicBezTo>
                      <a:pt x="1586" y="491"/>
                      <a:pt x="1586" y="491"/>
                      <a:pt x="1586" y="490"/>
                    </a:cubicBezTo>
                    <a:cubicBezTo>
                      <a:pt x="1586" y="490"/>
                      <a:pt x="1586" y="489"/>
                      <a:pt x="1587" y="489"/>
                    </a:cubicBezTo>
                    <a:cubicBezTo>
                      <a:pt x="1582" y="483"/>
                      <a:pt x="1583" y="464"/>
                      <a:pt x="1590" y="475"/>
                    </a:cubicBezTo>
                    <a:cubicBezTo>
                      <a:pt x="1591" y="476"/>
                      <a:pt x="1592" y="478"/>
                      <a:pt x="1593" y="479"/>
                    </a:cubicBezTo>
                    <a:cubicBezTo>
                      <a:pt x="1594" y="478"/>
                      <a:pt x="1595" y="477"/>
                      <a:pt x="1597" y="476"/>
                    </a:cubicBezTo>
                    <a:cubicBezTo>
                      <a:pt x="1598" y="475"/>
                      <a:pt x="1600" y="473"/>
                      <a:pt x="1602" y="472"/>
                    </a:cubicBezTo>
                    <a:cubicBezTo>
                      <a:pt x="1602" y="472"/>
                      <a:pt x="1602" y="472"/>
                      <a:pt x="1603" y="472"/>
                    </a:cubicBezTo>
                    <a:cubicBezTo>
                      <a:pt x="1606" y="468"/>
                      <a:pt x="1611" y="465"/>
                      <a:pt x="1616" y="463"/>
                    </a:cubicBezTo>
                    <a:cubicBezTo>
                      <a:pt x="1616" y="453"/>
                      <a:pt x="1620" y="443"/>
                      <a:pt x="1628" y="436"/>
                    </a:cubicBezTo>
                    <a:cubicBezTo>
                      <a:pt x="1629" y="433"/>
                      <a:pt x="1630" y="431"/>
                      <a:pt x="1631" y="428"/>
                    </a:cubicBezTo>
                    <a:cubicBezTo>
                      <a:pt x="1631" y="428"/>
                      <a:pt x="1631" y="428"/>
                      <a:pt x="1631" y="428"/>
                    </a:cubicBezTo>
                    <a:cubicBezTo>
                      <a:pt x="1631" y="428"/>
                      <a:pt x="1631" y="427"/>
                      <a:pt x="1630" y="427"/>
                    </a:cubicBezTo>
                    <a:cubicBezTo>
                      <a:pt x="1623" y="422"/>
                      <a:pt x="1631" y="417"/>
                      <a:pt x="1643" y="416"/>
                    </a:cubicBezTo>
                    <a:cubicBezTo>
                      <a:pt x="1643" y="415"/>
                      <a:pt x="1644" y="415"/>
                      <a:pt x="1645" y="415"/>
                    </a:cubicBezTo>
                    <a:cubicBezTo>
                      <a:pt x="1651" y="410"/>
                      <a:pt x="1657" y="408"/>
                      <a:pt x="1665" y="408"/>
                    </a:cubicBezTo>
                    <a:cubicBezTo>
                      <a:pt x="1667" y="408"/>
                      <a:pt x="1668" y="408"/>
                      <a:pt x="1670" y="408"/>
                    </a:cubicBezTo>
                    <a:cubicBezTo>
                      <a:pt x="1670" y="408"/>
                      <a:pt x="1670" y="408"/>
                      <a:pt x="1671" y="408"/>
                    </a:cubicBezTo>
                    <a:cubicBezTo>
                      <a:pt x="1673" y="407"/>
                      <a:pt x="1675" y="406"/>
                      <a:pt x="1677" y="405"/>
                    </a:cubicBezTo>
                    <a:cubicBezTo>
                      <a:pt x="1682" y="402"/>
                      <a:pt x="1689" y="400"/>
                      <a:pt x="1695" y="401"/>
                    </a:cubicBezTo>
                    <a:cubicBezTo>
                      <a:pt x="1701" y="385"/>
                      <a:pt x="1646" y="408"/>
                      <a:pt x="1646" y="399"/>
                    </a:cubicBezTo>
                    <a:cubicBezTo>
                      <a:pt x="1646" y="390"/>
                      <a:pt x="1681" y="381"/>
                      <a:pt x="1698" y="380"/>
                    </a:cubicBezTo>
                    <a:cubicBezTo>
                      <a:pt x="1714" y="379"/>
                      <a:pt x="1706" y="354"/>
                      <a:pt x="1714" y="365"/>
                    </a:cubicBezTo>
                    <a:cubicBezTo>
                      <a:pt x="1720" y="374"/>
                      <a:pt x="1729" y="374"/>
                      <a:pt x="1737" y="369"/>
                    </a:cubicBezTo>
                    <a:cubicBezTo>
                      <a:pt x="1737" y="368"/>
                      <a:pt x="1737" y="366"/>
                      <a:pt x="1737" y="365"/>
                    </a:cubicBezTo>
                    <a:cubicBezTo>
                      <a:pt x="1733" y="359"/>
                      <a:pt x="1731" y="352"/>
                      <a:pt x="1732" y="346"/>
                    </a:cubicBezTo>
                    <a:cubicBezTo>
                      <a:pt x="1732" y="344"/>
                      <a:pt x="1732" y="341"/>
                      <a:pt x="1732" y="338"/>
                    </a:cubicBezTo>
                    <a:cubicBezTo>
                      <a:pt x="1732" y="338"/>
                      <a:pt x="1732" y="338"/>
                      <a:pt x="1732" y="338"/>
                    </a:cubicBezTo>
                    <a:cubicBezTo>
                      <a:pt x="1725" y="336"/>
                      <a:pt x="1731" y="331"/>
                      <a:pt x="1735" y="326"/>
                    </a:cubicBezTo>
                    <a:cubicBezTo>
                      <a:pt x="1736" y="324"/>
                      <a:pt x="1736" y="323"/>
                      <a:pt x="1737" y="321"/>
                    </a:cubicBezTo>
                    <a:cubicBezTo>
                      <a:pt x="1737" y="321"/>
                      <a:pt x="1737" y="320"/>
                      <a:pt x="1736" y="319"/>
                    </a:cubicBezTo>
                    <a:cubicBezTo>
                      <a:pt x="1736" y="319"/>
                      <a:pt x="1736" y="319"/>
                      <a:pt x="1736" y="318"/>
                    </a:cubicBezTo>
                    <a:cubicBezTo>
                      <a:pt x="1733" y="313"/>
                      <a:pt x="1732" y="306"/>
                      <a:pt x="1732" y="300"/>
                    </a:cubicBezTo>
                    <a:cubicBezTo>
                      <a:pt x="1732" y="291"/>
                      <a:pt x="1735" y="281"/>
                      <a:pt x="1742" y="275"/>
                    </a:cubicBezTo>
                    <a:cubicBezTo>
                      <a:pt x="1748" y="268"/>
                      <a:pt x="1756" y="264"/>
                      <a:pt x="1765" y="263"/>
                    </a:cubicBezTo>
                    <a:cubicBezTo>
                      <a:pt x="1770" y="256"/>
                      <a:pt x="1778" y="251"/>
                      <a:pt x="1788" y="250"/>
                    </a:cubicBezTo>
                    <a:cubicBezTo>
                      <a:pt x="1790" y="249"/>
                      <a:pt x="1791" y="249"/>
                      <a:pt x="1792" y="249"/>
                    </a:cubicBezTo>
                    <a:cubicBezTo>
                      <a:pt x="1794" y="245"/>
                      <a:pt x="1796" y="241"/>
                      <a:pt x="1799" y="238"/>
                    </a:cubicBezTo>
                    <a:cubicBezTo>
                      <a:pt x="1809" y="226"/>
                      <a:pt x="1823" y="256"/>
                      <a:pt x="1839" y="240"/>
                    </a:cubicBezTo>
                    <a:cubicBezTo>
                      <a:pt x="1846" y="233"/>
                      <a:pt x="1854" y="225"/>
                      <a:pt x="1863" y="219"/>
                    </a:cubicBezTo>
                    <a:cubicBezTo>
                      <a:pt x="1827" y="163"/>
                      <a:pt x="1837" y="125"/>
                      <a:pt x="1836" y="115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" name="Freeform 165">
                <a:extLst>
                  <a:ext uri="{FF2B5EF4-FFF2-40B4-BE49-F238E27FC236}">
                    <a16:creationId xmlns:a16="http://schemas.microsoft.com/office/drawing/2014/main" id="{96744353-EBFA-4536-822C-11417C43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046" y="2182810"/>
                <a:ext cx="681038" cy="531814"/>
              </a:xfrm>
              <a:custGeom>
                <a:avLst/>
                <a:gdLst>
                  <a:gd name="T0" fmla="*/ 1071 w 1250"/>
                  <a:gd name="T1" fmla="*/ 710 h 976"/>
                  <a:gd name="T2" fmla="*/ 941 w 1250"/>
                  <a:gd name="T3" fmla="*/ 678 h 976"/>
                  <a:gd name="T4" fmla="*/ 872 w 1250"/>
                  <a:gd name="T5" fmla="*/ 90 h 976"/>
                  <a:gd name="T6" fmla="*/ 707 w 1250"/>
                  <a:gd name="T7" fmla="*/ 74 h 976"/>
                  <a:gd name="T8" fmla="*/ 601 w 1250"/>
                  <a:gd name="T9" fmla="*/ 66 h 976"/>
                  <a:gd name="T10" fmla="*/ 507 w 1250"/>
                  <a:gd name="T11" fmla="*/ 32 h 976"/>
                  <a:gd name="T12" fmla="*/ 403 w 1250"/>
                  <a:gd name="T13" fmla="*/ 10 h 976"/>
                  <a:gd name="T14" fmla="*/ 267 w 1250"/>
                  <a:gd name="T15" fmla="*/ 69 h 976"/>
                  <a:gd name="T16" fmla="*/ 128 w 1250"/>
                  <a:gd name="T17" fmla="*/ 139 h 976"/>
                  <a:gd name="T18" fmla="*/ 59 w 1250"/>
                  <a:gd name="T19" fmla="*/ 172 h 976"/>
                  <a:gd name="T20" fmla="*/ 143 w 1250"/>
                  <a:gd name="T21" fmla="*/ 216 h 976"/>
                  <a:gd name="T22" fmla="*/ 206 w 1250"/>
                  <a:gd name="T23" fmla="*/ 295 h 976"/>
                  <a:gd name="T24" fmla="*/ 133 w 1250"/>
                  <a:gd name="T25" fmla="*/ 323 h 976"/>
                  <a:gd name="T26" fmla="*/ 75 w 1250"/>
                  <a:gd name="T27" fmla="*/ 322 h 976"/>
                  <a:gd name="T28" fmla="*/ 45 w 1250"/>
                  <a:gd name="T29" fmla="*/ 394 h 976"/>
                  <a:gd name="T30" fmla="*/ 105 w 1250"/>
                  <a:gd name="T31" fmla="*/ 419 h 976"/>
                  <a:gd name="T32" fmla="*/ 151 w 1250"/>
                  <a:gd name="T33" fmla="*/ 426 h 976"/>
                  <a:gd name="T34" fmla="*/ 214 w 1250"/>
                  <a:gd name="T35" fmla="*/ 428 h 976"/>
                  <a:gd name="T36" fmla="*/ 172 w 1250"/>
                  <a:gd name="T37" fmla="*/ 491 h 976"/>
                  <a:gd name="T38" fmla="*/ 115 w 1250"/>
                  <a:gd name="T39" fmla="*/ 500 h 976"/>
                  <a:gd name="T40" fmla="*/ 109 w 1250"/>
                  <a:gd name="T41" fmla="*/ 553 h 976"/>
                  <a:gd name="T42" fmla="*/ 66 w 1250"/>
                  <a:gd name="T43" fmla="*/ 605 h 976"/>
                  <a:gd name="T44" fmla="*/ 129 w 1250"/>
                  <a:gd name="T45" fmla="*/ 678 h 976"/>
                  <a:gd name="T46" fmla="*/ 195 w 1250"/>
                  <a:gd name="T47" fmla="*/ 718 h 976"/>
                  <a:gd name="T48" fmla="*/ 207 w 1250"/>
                  <a:gd name="T49" fmla="*/ 750 h 976"/>
                  <a:gd name="T50" fmla="*/ 271 w 1250"/>
                  <a:gd name="T51" fmla="*/ 737 h 976"/>
                  <a:gd name="T52" fmla="*/ 340 w 1250"/>
                  <a:gd name="T53" fmla="*/ 747 h 976"/>
                  <a:gd name="T54" fmla="*/ 236 w 1250"/>
                  <a:gd name="T55" fmla="*/ 914 h 976"/>
                  <a:gd name="T56" fmla="*/ 212 w 1250"/>
                  <a:gd name="T57" fmla="*/ 935 h 976"/>
                  <a:gd name="T58" fmla="*/ 310 w 1250"/>
                  <a:gd name="T59" fmla="*/ 886 h 976"/>
                  <a:gd name="T60" fmla="*/ 441 w 1250"/>
                  <a:gd name="T61" fmla="*/ 791 h 976"/>
                  <a:gd name="T62" fmla="*/ 470 w 1250"/>
                  <a:gd name="T63" fmla="*/ 703 h 976"/>
                  <a:gd name="T64" fmla="*/ 557 w 1250"/>
                  <a:gd name="T65" fmla="*/ 609 h 976"/>
                  <a:gd name="T66" fmla="*/ 531 w 1250"/>
                  <a:gd name="T67" fmla="*/ 673 h 976"/>
                  <a:gd name="T68" fmla="*/ 598 w 1250"/>
                  <a:gd name="T69" fmla="*/ 689 h 976"/>
                  <a:gd name="T70" fmla="*/ 641 w 1250"/>
                  <a:gd name="T71" fmla="*/ 627 h 976"/>
                  <a:gd name="T72" fmla="*/ 693 w 1250"/>
                  <a:gd name="T73" fmla="*/ 654 h 976"/>
                  <a:gd name="T74" fmla="*/ 749 w 1250"/>
                  <a:gd name="T75" fmla="*/ 666 h 976"/>
                  <a:gd name="T76" fmla="*/ 820 w 1250"/>
                  <a:gd name="T77" fmla="*/ 673 h 976"/>
                  <a:gd name="T78" fmla="*/ 865 w 1250"/>
                  <a:gd name="T79" fmla="*/ 678 h 976"/>
                  <a:gd name="T80" fmla="*/ 923 w 1250"/>
                  <a:gd name="T81" fmla="*/ 684 h 976"/>
                  <a:gd name="T82" fmla="*/ 959 w 1250"/>
                  <a:gd name="T83" fmla="*/ 733 h 976"/>
                  <a:gd name="T84" fmla="*/ 1010 w 1250"/>
                  <a:gd name="T85" fmla="*/ 779 h 976"/>
                  <a:gd name="T86" fmla="*/ 1068 w 1250"/>
                  <a:gd name="T87" fmla="*/ 747 h 976"/>
                  <a:gd name="T88" fmla="*/ 1051 w 1250"/>
                  <a:gd name="T89" fmla="*/ 833 h 976"/>
                  <a:gd name="T90" fmla="*/ 1078 w 1250"/>
                  <a:gd name="T91" fmla="*/ 815 h 976"/>
                  <a:gd name="T92" fmla="*/ 1120 w 1250"/>
                  <a:gd name="T93" fmla="*/ 819 h 976"/>
                  <a:gd name="T94" fmla="*/ 1108 w 1250"/>
                  <a:gd name="T95" fmla="*/ 880 h 976"/>
                  <a:gd name="T96" fmla="*/ 1144 w 1250"/>
                  <a:gd name="T97" fmla="*/ 861 h 976"/>
                  <a:gd name="T98" fmla="*/ 1129 w 1250"/>
                  <a:gd name="T99" fmla="*/ 931 h 976"/>
                  <a:gd name="T100" fmla="*/ 1165 w 1250"/>
                  <a:gd name="T101" fmla="*/ 942 h 976"/>
                  <a:gd name="T102" fmla="*/ 1213 w 1250"/>
                  <a:gd name="T103" fmla="*/ 968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50" h="976">
                    <a:moveTo>
                      <a:pt x="1228" y="920"/>
                    </a:moveTo>
                    <a:cubicBezTo>
                      <a:pt x="1233" y="906"/>
                      <a:pt x="1234" y="897"/>
                      <a:pt x="1198" y="880"/>
                    </a:cubicBezTo>
                    <a:cubicBezTo>
                      <a:pt x="1161" y="864"/>
                      <a:pt x="1165" y="853"/>
                      <a:pt x="1140" y="802"/>
                    </a:cubicBezTo>
                    <a:cubicBezTo>
                      <a:pt x="1116" y="751"/>
                      <a:pt x="1071" y="729"/>
                      <a:pt x="1071" y="710"/>
                    </a:cubicBezTo>
                    <a:cubicBezTo>
                      <a:pt x="1071" y="692"/>
                      <a:pt x="1027" y="694"/>
                      <a:pt x="1027" y="708"/>
                    </a:cubicBezTo>
                    <a:cubicBezTo>
                      <a:pt x="1027" y="723"/>
                      <a:pt x="1008" y="727"/>
                      <a:pt x="998" y="735"/>
                    </a:cubicBezTo>
                    <a:cubicBezTo>
                      <a:pt x="987" y="742"/>
                      <a:pt x="982" y="730"/>
                      <a:pt x="973" y="716"/>
                    </a:cubicBezTo>
                    <a:cubicBezTo>
                      <a:pt x="963" y="702"/>
                      <a:pt x="941" y="687"/>
                      <a:pt x="941" y="678"/>
                    </a:cubicBezTo>
                    <a:cubicBezTo>
                      <a:pt x="941" y="670"/>
                      <a:pt x="935" y="651"/>
                      <a:pt x="919" y="660"/>
                    </a:cubicBezTo>
                    <a:cubicBezTo>
                      <a:pt x="903" y="669"/>
                      <a:pt x="894" y="660"/>
                      <a:pt x="889" y="666"/>
                    </a:cubicBezTo>
                    <a:cubicBezTo>
                      <a:pt x="884" y="673"/>
                      <a:pt x="872" y="662"/>
                      <a:pt x="872" y="662"/>
                    </a:cubicBezTo>
                    <a:cubicBezTo>
                      <a:pt x="872" y="90"/>
                      <a:pt x="872" y="90"/>
                      <a:pt x="872" y="90"/>
                    </a:cubicBezTo>
                    <a:cubicBezTo>
                      <a:pt x="866" y="89"/>
                      <a:pt x="861" y="88"/>
                      <a:pt x="857" y="87"/>
                    </a:cubicBezTo>
                    <a:cubicBezTo>
                      <a:pt x="838" y="78"/>
                      <a:pt x="810" y="63"/>
                      <a:pt x="793" y="64"/>
                    </a:cubicBezTo>
                    <a:cubicBezTo>
                      <a:pt x="790" y="74"/>
                      <a:pt x="783" y="82"/>
                      <a:pt x="772" y="86"/>
                    </a:cubicBezTo>
                    <a:cubicBezTo>
                      <a:pt x="749" y="95"/>
                      <a:pt x="725" y="89"/>
                      <a:pt x="707" y="74"/>
                    </a:cubicBezTo>
                    <a:cubicBezTo>
                      <a:pt x="700" y="90"/>
                      <a:pt x="688" y="102"/>
                      <a:pt x="669" y="108"/>
                    </a:cubicBezTo>
                    <a:cubicBezTo>
                      <a:pt x="651" y="114"/>
                      <a:pt x="634" y="103"/>
                      <a:pt x="628" y="87"/>
                    </a:cubicBezTo>
                    <a:cubicBezTo>
                      <a:pt x="620" y="83"/>
                      <a:pt x="613" y="78"/>
                      <a:pt x="607" y="72"/>
                    </a:cubicBezTo>
                    <a:cubicBezTo>
                      <a:pt x="605" y="70"/>
                      <a:pt x="603" y="68"/>
                      <a:pt x="601" y="66"/>
                    </a:cubicBezTo>
                    <a:cubicBezTo>
                      <a:pt x="586" y="66"/>
                      <a:pt x="570" y="65"/>
                      <a:pt x="554" y="62"/>
                    </a:cubicBezTo>
                    <a:cubicBezTo>
                      <a:pt x="542" y="60"/>
                      <a:pt x="534" y="52"/>
                      <a:pt x="531" y="41"/>
                    </a:cubicBezTo>
                    <a:cubicBezTo>
                      <a:pt x="530" y="42"/>
                      <a:pt x="529" y="42"/>
                      <a:pt x="528" y="43"/>
                    </a:cubicBezTo>
                    <a:cubicBezTo>
                      <a:pt x="518" y="47"/>
                      <a:pt x="520" y="30"/>
                      <a:pt x="507" y="32"/>
                    </a:cubicBezTo>
                    <a:cubicBezTo>
                      <a:pt x="494" y="34"/>
                      <a:pt x="504" y="25"/>
                      <a:pt x="497" y="13"/>
                    </a:cubicBezTo>
                    <a:cubicBezTo>
                      <a:pt x="490" y="0"/>
                      <a:pt x="454" y="12"/>
                      <a:pt x="441" y="14"/>
                    </a:cubicBezTo>
                    <a:cubicBezTo>
                      <a:pt x="432" y="15"/>
                      <a:pt x="428" y="11"/>
                      <a:pt x="426" y="5"/>
                    </a:cubicBezTo>
                    <a:cubicBezTo>
                      <a:pt x="419" y="6"/>
                      <a:pt x="411" y="8"/>
                      <a:pt x="403" y="10"/>
                    </a:cubicBezTo>
                    <a:cubicBezTo>
                      <a:pt x="401" y="12"/>
                      <a:pt x="398" y="12"/>
                      <a:pt x="395" y="13"/>
                    </a:cubicBezTo>
                    <a:cubicBezTo>
                      <a:pt x="374" y="19"/>
                      <a:pt x="354" y="28"/>
                      <a:pt x="333" y="38"/>
                    </a:cubicBezTo>
                    <a:cubicBezTo>
                      <a:pt x="322" y="48"/>
                      <a:pt x="310" y="58"/>
                      <a:pt x="297" y="67"/>
                    </a:cubicBezTo>
                    <a:cubicBezTo>
                      <a:pt x="288" y="74"/>
                      <a:pt x="277" y="74"/>
                      <a:pt x="267" y="69"/>
                    </a:cubicBezTo>
                    <a:cubicBezTo>
                      <a:pt x="266" y="70"/>
                      <a:pt x="265" y="70"/>
                      <a:pt x="264" y="71"/>
                    </a:cubicBezTo>
                    <a:cubicBezTo>
                      <a:pt x="223" y="87"/>
                      <a:pt x="184" y="105"/>
                      <a:pt x="145" y="125"/>
                    </a:cubicBezTo>
                    <a:cubicBezTo>
                      <a:pt x="144" y="126"/>
                      <a:pt x="143" y="127"/>
                      <a:pt x="142" y="128"/>
                    </a:cubicBezTo>
                    <a:cubicBezTo>
                      <a:pt x="139" y="133"/>
                      <a:pt x="134" y="136"/>
                      <a:pt x="128" y="139"/>
                    </a:cubicBezTo>
                    <a:cubicBezTo>
                      <a:pt x="122" y="144"/>
                      <a:pt x="115" y="150"/>
                      <a:pt x="109" y="155"/>
                    </a:cubicBezTo>
                    <a:cubicBezTo>
                      <a:pt x="106" y="157"/>
                      <a:pt x="104" y="159"/>
                      <a:pt x="101" y="161"/>
                    </a:cubicBezTo>
                    <a:cubicBezTo>
                      <a:pt x="90" y="169"/>
                      <a:pt x="80" y="170"/>
                      <a:pt x="72" y="166"/>
                    </a:cubicBezTo>
                    <a:cubicBezTo>
                      <a:pt x="67" y="168"/>
                      <a:pt x="63" y="170"/>
                      <a:pt x="59" y="172"/>
                    </a:cubicBezTo>
                    <a:cubicBezTo>
                      <a:pt x="56" y="174"/>
                      <a:pt x="54" y="175"/>
                      <a:pt x="51" y="175"/>
                    </a:cubicBezTo>
                    <a:cubicBezTo>
                      <a:pt x="52" y="182"/>
                      <a:pt x="63" y="188"/>
                      <a:pt x="83" y="195"/>
                    </a:cubicBezTo>
                    <a:cubicBezTo>
                      <a:pt x="90" y="192"/>
                      <a:pt x="98" y="191"/>
                      <a:pt x="105" y="193"/>
                    </a:cubicBezTo>
                    <a:cubicBezTo>
                      <a:pt x="120" y="197"/>
                      <a:pt x="133" y="205"/>
                      <a:pt x="143" y="216"/>
                    </a:cubicBezTo>
                    <a:cubicBezTo>
                      <a:pt x="150" y="223"/>
                      <a:pt x="155" y="231"/>
                      <a:pt x="162" y="238"/>
                    </a:cubicBezTo>
                    <a:cubicBezTo>
                      <a:pt x="180" y="238"/>
                      <a:pt x="190" y="249"/>
                      <a:pt x="194" y="263"/>
                    </a:cubicBezTo>
                    <a:cubicBezTo>
                      <a:pt x="194" y="263"/>
                      <a:pt x="195" y="263"/>
                      <a:pt x="195" y="263"/>
                    </a:cubicBezTo>
                    <a:cubicBezTo>
                      <a:pt x="209" y="265"/>
                      <a:pt x="194" y="289"/>
                      <a:pt x="206" y="295"/>
                    </a:cubicBezTo>
                    <a:cubicBezTo>
                      <a:pt x="218" y="302"/>
                      <a:pt x="237" y="292"/>
                      <a:pt x="240" y="303"/>
                    </a:cubicBezTo>
                    <a:cubicBezTo>
                      <a:pt x="244" y="315"/>
                      <a:pt x="216" y="303"/>
                      <a:pt x="202" y="316"/>
                    </a:cubicBezTo>
                    <a:cubicBezTo>
                      <a:pt x="187" y="328"/>
                      <a:pt x="180" y="334"/>
                      <a:pt x="174" y="325"/>
                    </a:cubicBezTo>
                    <a:cubicBezTo>
                      <a:pt x="169" y="316"/>
                      <a:pt x="145" y="322"/>
                      <a:pt x="133" y="323"/>
                    </a:cubicBezTo>
                    <a:cubicBezTo>
                      <a:pt x="122" y="325"/>
                      <a:pt x="131" y="308"/>
                      <a:pt x="133" y="299"/>
                    </a:cubicBezTo>
                    <a:cubicBezTo>
                      <a:pt x="126" y="298"/>
                      <a:pt x="119" y="295"/>
                      <a:pt x="114" y="290"/>
                    </a:cubicBezTo>
                    <a:cubicBezTo>
                      <a:pt x="108" y="291"/>
                      <a:pt x="101" y="294"/>
                      <a:pt x="93" y="299"/>
                    </a:cubicBezTo>
                    <a:cubicBezTo>
                      <a:pt x="70" y="315"/>
                      <a:pt x="78" y="309"/>
                      <a:pt x="75" y="322"/>
                    </a:cubicBezTo>
                    <a:cubicBezTo>
                      <a:pt x="72" y="334"/>
                      <a:pt x="62" y="314"/>
                      <a:pt x="47" y="325"/>
                    </a:cubicBezTo>
                    <a:cubicBezTo>
                      <a:pt x="32" y="336"/>
                      <a:pt x="8" y="343"/>
                      <a:pt x="4" y="354"/>
                    </a:cubicBezTo>
                    <a:cubicBezTo>
                      <a:pt x="0" y="365"/>
                      <a:pt x="36" y="372"/>
                      <a:pt x="50" y="375"/>
                    </a:cubicBezTo>
                    <a:cubicBezTo>
                      <a:pt x="65" y="379"/>
                      <a:pt x="33" y="390"/>
                      <a:pt x="45" y="394"/>
                    </a:cubicBezTo>
                    <a:cubicBezTo>
                      <a:pt x="56" y="398"/>
                      <a:pt x="51" y="410"/>
                      <a:pt x="69" y="421"/>
                    </a:cubicBezTo>
                    <a:cubicBezTo>
                      <a:pt x="72" y="423"/>
                      <a:pt x="77" y="424"/>
                      <a:pt x="82" y="425"/>
                    </a:cubicBezTo>
                    <a:cubicBezTo>
                      <a:pt x="84" y="425"/>
                      <a:pt x="86" y="424"/>
                      <a:pt x="88" y="424"/>
                    </a:cubicBezTo>
                    <a:cubicBezTo>
                      <a:pt x="93" y="421"/>
                      <a:pt x="99" y="419"/>
                      <a:pt x="105" y="419"/>
                    </a:cubicBezTo>
                    <a:cubicBezTo>
                      <a:pt x="117" y="419"/>
                      <a:pt x="117" y="419"/>
                      <a:pt x="117" y="419"/>
                    </a:cubicBezTo>
                    <a:cubicBezTo>
                      <a:pt x="122" y="419"/>
                      <a:pt x="126" y="420"/>
                      <a:pt x="130" y="422"/>
                    </a:cubicBezTo>
                    <a:cubicBezTo>
                      <a:pt x="133" y="421"/>
                      <a:pt x="136" y="421"/>
                      <a:pt x="137" y="421"/>
                    </a:cubicBezTo>
                    <a:cubicBezTo>
                      <a:pt x="142" y="421"/>
                      <a:pt x="146" y="424"/>
                      <a:pt x="151" y="426"/>
                    </a:cubicBezTo>
                    <a:cubicBezTo>
                      <a:pt x="153" y="427"/>
                      <a:pt x="155" y="428"/>
                      <a:pt x="157" y="429"/>
                    </a:cubicBezTo>
                    <a:cubicBezTo>
                      <a:pt x="161" y="429"/>
                      <a:pt x="164" y="429"/>
                      <a:pt x="167" y="425"/>
                    </a:cubicBezTo>
                    <a:cubicBezTo>
                      <a:pt x="175" y="414"/>
                      <a:pt x="207" y="385"/>
                      <a:pt x="224" y="402"/>
                    </a:cubicBezTo>
                    <a:cubicBezTo>
                      <a:pt x="240" y="419"/>
                      <a:pt x="206" y="417"/>
                      <a:pt x="214" y="428"/>
                    </a:cubicBezTo>
                    <a:cubicBezTo>
                      <a:pt x="223" y="438"/>
                      <a:pt x="234" y="464"/>
                      <a:pt x="218" y="477"/>
                    </a:cubicBezTo>
                    <a:cubicBezTo>
                      <a:pt x="202" y="491"/>
                      <a:pt x="187" y="481"/>
                      <a:pt x="179" y="481"/>
                    </a:cubicBezTo>
                    <a:cubicBezTo>
                      <a:pt x="177" y="480"/>
                      <a:pt x="176" y="481"/>
                      <a:pt x="175" y="482"/>
                    </a:cubicBezTo>
                    <a:cubicBezTo>
                      <a:pt x="175" y="485"/>
                      <a:pt x="174" y="488"/>
                      <a:pt x="172" y="491"/>
                    </a:cubicBezTo>
                    <a:cubicBezTo>
                      <a:pt x="171" y="497"/>
                      <a:pt x="168" y="505"/>
                      <a:pt x="162" y="511"/>
                    </a:cubicBezTo>
                    <a:cubicBezTo>
                      <a:pt x="154" y="518"/>
                      <a:pt x="148" y="514"/>
                      <a:pt x="141" y="508"/>
                    </a:cubicBezTo>
                    <a:cubicBezTo>
                      <a:pt x="132" y="508"/>
                      <a:pt x="125" y="504"/>
                      <a:pt x="120" y="499"/>
                    </a:cubicBezTo>
                    <a:cubicBezTo>
                      <a:pt x="118" y="499"/>
                      <a:pt x="116" y="500"/>
                      <a:pt x="115" y="500"/>
                    </a:cubicBezTo>
                    <a:cubicBezTo>
                      <a:pt x="114" y="500"/>
                      <a:pt x="113" y="501"/>
                      <a:pt x="112" y="501"/>
                    </a:cubicBezTo>
                    <a:cubicBezTo>
                      <a:pt x="117" y="508"/>
                      <a:pt x="119" y="515"/>
                      <a:pt x="119" y="523"/>
                    </a:cubicBezTo>
                    <a:cubicBezTo>
                      <a:pt x="119" y="528"/>
                      <a:pt x="119" y="528"/>
                      <a:pt x="119" y="528"/>
                    </a:cubicBezTo>
                    <a:cubicBezTo>
                      <a:pt x="119" y="537"/>
                      <a:pt x="115" y="546"/>
                      <a:pt x="109" y="553"/>
                    </a:cubicBezTo>
                    <a:cubicBezTo>
                      <a:pt x="104" y="559"/>
                      <a:pt x="98" y="562"/>
                      <a:pt x="91" y="563"/>
                    </a:cubicBezTo>
                    <a:cubicBezTo>
                      <a:pt x="91" y="568"/>
                      <a:pt x="91" y="574"/>
                      <a:pt x="90" y="578"/>
                    </a:cubicBezTo>
                    <a:cubicBezTo>
                      <a:pt x="88" y="587"/>
                      <a:pt x="81" y="596"/>
                      <a:pt x="74" y="600"/>
                    </a:cubicBezTo>
                    <a:cubicBezTo>
                      <a:pt x="71" y="601"/>
                      <a:pt x="68" y="603"/>
                      <a:pt x="66" y="605"/>
                    </a:cubicBezTo>
                    <a:cubicBezTo>
                      <a:pt x="78" y="622"/>
                      <a:pt x="77" y="609"/>
                      <a:pt x="90" y="619"/>
                    </a:cubicBezTo>
                    <a:cubicBezTo>
                      <a:pt x="104" y="630"/>
                      <a:pt x="74" y="651"/>
                      <a:pt x="88" y="654"/>
                    </a:cubicBezTo>
                    <a:cubicBezTo>
                      <a:pt x="97" y="656"/>
                      <a:pt x="106" y="669"/>
                      <a:pt x="115" y="680"/>
                    </a:cubicBezTo>
                    <a:cubicBezTo>
                      <a:pt x="119" y="679"/>
                      <a:pt x="123" y="678"/>
                      <a:pt x="129" y="678"/>
                    </a:cubicBezTo>
                    <a:cubicBezTo>
                      <a:pt x="143" y="678"/>
                      <a:pt x="152" y="684"/>
                      <a:pt x="157" y="694"/>
                    </a:cubicBezTo>
                    <a:cubicBezTo>
                      <a:pt x="160" y="693"/>
                      <a:pt x="163" y="692"/>
                      <a:pt x="166" y="692"/>
                    </a:cubicBezTo>
                    <a:cubicBezTo>
                      <a:pt x="181" y="691"/>
                      <a:pt x="174" y="667"/>
                      <a:pt x="182" y="676"/>
                    </a:cubicBezTo>
                    <a:cubicBezTo>
                      <a:pt x="191" y="685"/>
                      <a:pt x="203" y="712"/>
                      <a:pt x="195" y="718"/>
                    </a:cubicBezTo>
                    <a:cubicBezTo>
                      <a:pt x="188" y="724"/>
                      <a:pt x="193" y="743"/>
                      <a:pt x="192" y="753"/>
                    </a:cubicBezTo>
                    <a:cubicBezTo>
                      <a:pt x="195" y="753"/>
                      <a:pt x="197" y="753"/>
                      <a:pt x="199" y="752"/>
                    </a:cubicBezTo>
                    <a:cubicBezTo>
                      <a:pt x="200" y="752"/>
                      <a:pt x="202" y="752"/>
                      <a:pt x="203" y="753"/>
                    </a:cubicBezTo>
                    <a:cubicBezTo>
                      <a:pt x="204" y="752"/>
                      <a:pt x="206" y="751"/>
                      <a:pt x="207" y="750"/>
                    </a:cubicBezTo>
                    <a:cubicBezTo>
                      <a:pt x="210" y="748"/>
                      <a:pt x="214" y="746"/>
                      <a:pt x="218" y="745"/>
                    </a:cubicBezTo>
                    <a:cubicBezTo>
                      <a:pt x="222" y="744"/>
                      <a:pt x="225" y="742"/>
                      <a:pt x="226" y="741"/>
                    </a:cubicBezTo>
                    <a:cubicBezTo>
                      <a:pt x="238" y="730"/>
                      <a:pt x="255" y="728"/>
                      <a:pt x="269" y="737"/>
                    </a:cubicBezTo>
                    <a:cubicBezTo>
                      <a:pt x="270" y="737"/>
                      <a:pt x="271" y="737"/>
                      <a:pt x="271" y="737"/>
                    </a:cubicBezTo>
                    <a:cubicBezTo>
                      <a:pt x="277" y="727"/>
                      <a:pt x="287" y="722"/>
                      <a:pt x="299" y="721"/>
                    </a:cubicBezTo>
                    <a:cubicBezTo>
                      <a:pt x="308" y="721"/>
                      <a:pt x="318" y="725"/>
                      <a:pt x="324" y="732"/>
                    </a:cubicBezTo>
                    <a:cubicBezTo>
                      <a:pt x="329" y="736"/>
                      <a:pt x="332" y="743"/>
                      <a:pt x="334" y="750"/>
                    </a:cubicBezTo>
                    <a:cubicBezTo>
                      <a:pt x="336" y="749"/>
                      <a:pt x="338" y="748"/>
                      <a:pt x="340" y="747"/>
                    </a:cubicBezTo>
                    <a:cubicBezTo>
                      <a:pt x="362" y="736"/>
                      <a:pt x="352" y="748"/>
                      <a:pt x="341" y="765"/>
                    </a:cubicBezTo>
                    <a:cubicBezTo>
                      <a:pt x="325" y="787"/>
                      <a:pt x="341" y="821"/>
                      <a:pt x="329" y="824"/>
                    </a:cubicBezTo>
                    <a:cubicBezTo>
                      <a:pt x="318" y="827"/>
                      <a:pt x="309" y="861"/>
                      <a:pt x="290" y="864"/>
                    </a:cubicBezTo>
                    <a:cubicBezTo>
                      <a:pt x="272" y="866"/>
                      <a:pt x="240" y="907"/>
                      <a:pt x="236" y="914"/>
                    </a:cubicBezTo>
                    <a:cubicBezTo>
                      <a:pt x="232" y="920"/>
                      <a:pt x="192" y="900"/>
                      <a:pt x="186" y="919"/>
                    </a:cubicBezTo>
                    <a:cubicBezTo>
                      <a:pt x="180" y="938"/>
                      <a:pt x="156" y="953"/>
                      <a:pt x="162" y="960"/>
                    </a:cubicBezTo>
                    <a:cubicBezTo>
                      <a:pt x="167" y="965"/>
                      <a:pt x="199" y="946"/>
                      <a:pt x="201" y="936"/>
                    </a:cubicBezTo>
                    <a:cubicBezTo>
                      <a:pt x="202" y="926"/>
                      <a:pt x="207" y="928"/>
                      <a:pt x="212" y="935"/>
                    </a:cubicBezTo>
                    <a:cubicBezTo>
                      <a:pt x="218" y="943"/>
                      <a:pt x="232" y="932"/>
                      <a:pt x="239" y="925"/>
                    </a:cubicBezTo>
                    <a:cubicBezTo>
                      <a:pt x="245" y="919"/>
                      <a:pt x="256" y="921"/>
                      <a:pt x="262" y="922"/>
                    </a:cubicBezTo>
                    <a:cubicBezTo>
                      <a:pt x="269" y="923"/>
                      <a:pt x="272" y="913"/>
                      <a:pt x="291" y="909"/>
                    </a:cubicBezTo>
                    <a:cubicBezTo>
                      <a:pt x="310" y="904"/>
                      <a:pt x="306" y="898"/>
                      <a:pt x="310" y="886"/>
                    </a:cubicBezTo>
                    <a:cubicBezTo>
                      <a:pt x="314" y="875"/>
                      <a:pt x="360" y="850"/>
                      <a:pt x="369" y="847"/>
                    </a:cubicBezTo>
                    <a:cubicBezTo>
                      <a:pt x="377" y="845"/>
                      <a:pt x="372" y="828"/>
                      <a:pt x="381" y="827"/>
                    </a:cubicBezTo>
                    <a:cubicBezTo>
                      <a:pt x="391" y="827"/>
                      <a:pt x="405" y="813"/>
                      <a:pt x="417" y="802"/>
                    </a:cubicBezTo>
                    <a:cubicBezTo>
                      <a:pt x="429" y="790"/>
                      <a:pt x="432" y="795"/>
                      <a:pt x="441" y="791"/>
                    </a:cubicBezTo>
                    <a:cubicBezTo>
                      <a:pt x="451" y="787"/>
                      <a:pt x="444" y="765"/>
                      <a:pt x="453" y="764"/>
                    </a:cubicBezTo>
                    <a:cubicBezTo>
                      <a:pt x="462" y="762"/>
                      <a:pt x="469" y="754"/>
                      <a:pt x="469" y="745"/>
                    </a:cubicBezTo>
                    <a:cubicBezTo>
                      <a:pt x="469" y="736"/>
                      <a:pt x="446" y="736"/>
                      <a:pt x="444" y="730"/>
                    </a:cubicBezTo>
                    <a:cubicBezTo>
                      <a:pt x="441" y="724"/>
                      <a:pt x="462" y="702"/>
                      <a:pt x="470" y="703"/>
                    </a:cubicBezTo>
                    <a:cubicBezTo>
                      <a:pt x="478" y="704"/>
                      <a:pt x="491" y="694"/>
                      <a:pt x="491" y="681"/>
                    </a:cubicBezTo>
                    <a:cubicBezTo>
                      <a:pt x="492" y="668"/>
                      <a:pt x="503" y="665"/>
                      <a:pt x="513" y="654"/>
                    </a:cubicBezTo>
                    <a:cubicBezTo>
                      <a:pt x="522" y="642"/>
                      <a:pt x="520" y="632"/>
                      <a:pt x="529" y="631"/>
                    </a:cubicBezTo>
                    <a:cubicBezTo>
                      <a:pt x="538" y="630"/>
                      <a:pt x="547" y="616"/>
                      <a:pt x="557" y="609"/>
                    </a:cubicBezTo>
                    <a:cubicBezTo>
                      <a:pt x="567" y="602"/>
                      <a:pt x="557" y="617"/>
                      <a:pt x="576" y="618"/>
                    </a:cubicBezTo>
                    <a:cubicBezTo>
                      <a:pt x="595" y="619"/>
                      <a:pt x="591" y="640"/>
                      <a:pt x="577" y="632"/>
                    </a:cubicBezTo>
                    <a:cubicBezTo>
                      <a:pt x="563" y="625"/>
                      <a:pt x="556" y="625"/>
                      <a:pt x="543" y="640"/>
                    </a:cubicBezTo>
                    <a:cubicBezTo>
                      <a:pt x="531" y="654"/>
                      <a:pt x="541" y="658"/>
                      <a:pt x="531" y="673"/>
                    </a:cubicBezTo>
                    <a:cubicBezTo>
                      <a:pt x="521" y="689"/>
                      <a:pt x="520" y="699"/>
                      <a:pt x="533" y="701"/>
                    </a:cubicBezTo>
                    <a:cubicBezTo>
                      <a:pt x="546" y="702"/>
                      <a:pt x="533" y="713"/>
                      <a:pt x="521" y="717"/>
                    </a:cubicBezTo>
                    <a:cubicBezTo>
                      <a:pt x="509" y="721"/>
                      <a:pt x="518" y="730"/>
                      <a:pt x="534" y="730"/>
                    </a:cubicBezTo>
                    <a:cubicBezTo>
                      <a:pt x="551" y="730"/>
                      <a:pt x="575" y="702"/>
                      <a:pt x="598" y="689"/>
                    </a:cubicBezTo>
                    <a:cubicBezTo>
                      <a:pt x="620" y="676"/>
                      <a:pt x="638" y="689"/>
                      <a:pt x="644" y="687"/>
                    </a:cubicBezTo>
                    <a:cubicBezTo>
                      <a:pt x="650" y="684"/>
                      <a:pt x="637" y="672"/>
                      <a:pt x="645" y="668"/>
                    </a:cubicBezTo>
                    <a:cubicBezTo>
                      <a:pt x="653" y="664"/>
                      <a:pt x="635" y="661"/>
                      <a:pt x="630" y="645"/>
                    </a:cubicBezTo>
                    <a:cubicBezTo>
                      <a:pt x="625" y="630"/>
                      <a:pt x="638" y="640"/>
                      <a:pt x="641" y="627"/>
                    </a:cubicBezTo>
                    <a:cubicBezTo>
                      <a:pt x="644" y="615"/>
                      <a:pt x="652" y="620"/>
                      <a:pt x="659" y="625"/>
                    </a:cubicBezTo>
                    <a:cubicBezTo>
                      <a:pt x="666" y="631"/>
                      <a:pt x="676" y="620"/>
                      <a:pt x="683" y="635"/>
                    </a:cubicBezTo>
                    <a:cubicBezTo>
                      <a:pt x="689" y="651"/>
                      <a:pt x="696" y="631"/>
                      <a:pt x="708" y="642"/>
                    </a:cubicBezTo>
                    <a:cubicBezTo>
                      <a:pt x="719" y="653"/>
                      <a:pt x="705" y="651"/>
                      <a:pt x="693" y="654"/>
                    </a:cubicBezTo>
                    <a:cubicBezTo>
                      <a:pt x="681" y="658"/>
                      <a:pt x="688" y="677"/>
                      <a:pt x="697" y="668"/>
                    </a:cubicBezTo>
                    <a:cubicBezTo>
                      <a:pt x="706" y="659"/>
                      <a:pt x="714" y="653"/>
                      <a:pt x="723" y="662"/>
                    </a:cubicBezTo>
                    <a:cubicBezTo>
                      <a:pt x="731" y="671"/>
                      <a:pt x="735" y="667"/>
                      <a:pt x="742" y="659"/>
                    </a:cubicBezTo>
                    <a:cubicBezTo>
                      <a:pt x="749" y="650"/>
                      <a:pt x="749" y="659"/>
                      <a:pt x="749" y="666"/>
                    </a:cubicBezTo>
                    <a:cubicBezTo>
                      <a:pt x="751" y="661"/>
                      <a:pt x="753" y="657"/>
                      <a:pt x="757" y="654"/>
                    </a:cubicBezTo>
                    <a:cubicBezTo>
                      <a:pt x="762" y="647"/>
                      <a:pt x="773" y="643"/>
                      <a:pt x="781" y="643"/>
                    </a:cubicBezTo>
                    <a:cubicBezTo>
                      <a:pt x="789" y="643"/>
                      <a:pt x="801" y="647"/>
                      <a:pt x="806" y="654"/>
                    </a:cubicBezTo>
                    <a:cubicBezTo>
                      <a:pt x="811" y="660"/>
                      <a:pt x="815" y="666"/>
                      <a:pt x="820" y="673"/>
                    </a:cubicBezTo>
                    <a:cubicBezTo>
                      <a:pt x="820" y="673"/>
                      <a:pt x="821" y="673"/>
                      <a:pt x="821" y="674"/>
                    </a:cubicBezTo>
                    <a:cubicBezTo>
                      <a:pt x="827" y="670"/>
                      <a:pt x="833" y="668"/>
                      <a:pt x="839" y="668"/>
                    </a:cubicBezTo>
                    <a:cubicBezTo>
                      <a:pt x="843" y="669"/>
                      <a:pt x="848" y="669"/>
                      <a:pt x="851" y="670"/>
                    </a:cubicBezTo>
                    <a:cubicBezTo>
                      <a:pt x="858" y="673"/>
                      <a:pt x="860" y="674"/>
                      <a:pt x="865" y="678"/>
                    </a:cubicBezTo>
                    <a:cubicBezTo>
                      <a:pt x="870" y="682"/>
                      <a:pt x="874" y="686"/>
                      <a:pt x="877" y="691"/>
                    </a:cubicBezTo>
                    <a:cubicBezTo>
                      <a:pt x="880" y="693"/>
                      <a:pt x="882" y="696"/>
                      <a:pt x="884" y="699"/>
                    </a:cubicBezTo>
                    <a:cubicBezTo>
                      <a:pt x="884" y="699"/>
                      <a:pt x="884" y="699"/>
                      <a:pt x="884" y="699"/>
                    </a:cubicBezTo>
                    <a:cubicBezTo>
                      <a:pt x="906" y="704"/>
                      <a:pt x="912" y="674"/>
                      <a:pt x="923" y="684"/>
                    </a:cubicBezTo>
                    <a:cubicBezTo>
                      <a:pt x="934" y="695"/>
                      <a:pt x="923" y="699"/>
                      <a:pt x="917" y="707"/>
                    </a:cubicBezTo>
                    <a:cubicBezTo>
                      <a:pt x="911" y="715"/>
                      <a:pt x="921" y="716"/>
                      <a:pt x="929" y="719"/>
                    </a:cubicBezTo>
                    <a:cubicBezTo>
                      <a:pt x="935" y="720"/>
                      <a:pt x="940" y="722"/>
                      <a:pt x="945" y="724"/>
                    </a:cubicBezTo>
                    <a:cubicBezTo>
                      <a:pt x="950" y="727"/>
                      <a:pt x="954" y="730"/>
                      <a:pt x="959" y="733"/>
                    </a:cubicBezTo>
                    <a:cubicBezTo>
                      <a:pt x="961" y="735"/>
                      <a:pt x="963" y="736"/>
                      <a:pt x="965" y="738"/>
                    </a:cubicBezTo>
                    <a:cubicBezTo>
                      <a:pt x="974" y="738"/>
                      <a:pt x="983" y="742"/>
                      <a:pt x="989" y="748"/>
                    </a:cubicBezTo>
                    <a:cubicBezTo>
                      <a:pt x="994" y="754"/>
                      <a:pt x="999" y="760"/>
                      <a:pt x="1003" y="766"/>
                    </a:cubicBezTo>
                    <a:cubicBezTo>
                      <a:pt x="1006" y="770"/>
                      <a:pt x="1008" y="774"/>
                      <a:pt x="1010" y="779"/>
                    </a:cubicBezTo>
                    <a:cubicBezTo>
                      <a:pt x="1029" y="788"/>
                      <a:pt x="1009" y="745"/>
                      <a:pt x="1027" y="760"/>
                    </a:cubicBezTo>
                    <a:cubicBezTo>
                      <a:pt x="1044" y="774"/>
                      <a:pt x="1038" y="760"/>
                      <a:pt x="1052" y="775"/>
                    </a:cubicBezTo>
                    <a:cubicBezTo>
                      <a:pt x="1066" y="790"/>
                      <a:pt x="1061" y="769"/>
                      <a:pt x="1055" y="744"/>
                    </a:cubicBezTo>
                    <a:cubicBezTo>
                      <a:pt x="1049" y="719"/>
                      <a:pt x="1061" y="736"/>
                      <a:pt x="1068" y="747"/>
                    </a:cubicBezTo>
                    <a:cubicBezTo>
                      <a:pt x="1074" y="759"/>
                      <a:pt x="1074" y="781"/>
                      <a:pt x="1070" y="796"/>
                    </a:cubicBezTo>
                    <a:cubicBezTo>
                      <a:pt x="1066" y="811"/>
                      <a:pt x="1044" y="798"/>
                      <a:pt x="1046" y="790"/>
                    </a:cubicBezTo>
                    <a:cubicBezTo>
                      <a:pt x="1049" y="782"/>
                      <a:pt x="1025" y="785"/>
                      <a:pt x="1024" y="797"/>
                    </a:cubicBezTo>
                    <a:cubicBezTo>
                      <a:pt x="1024" y="808"/>
                      <a:pt x="1039" y="831"/>
                      <a:pt x="1051" y="833"/>
                    </a:cubicBezTo>
                    <a:cubicBezTo>
                      <a:pt x="1062" y="836"/>
                      <a:pt x="1054" y="856"/>
                      <a:pt x="1061" y="859"/>
                    </a:cubicBezTo>
                    <a:cubicBezTo>
                      <a:pt x="1071" y="862"/>
                      <a:pt x="1070" y="884"/>
                      <a:pt x="1076" y="880"/>
                    </a:cubicBezTo>
                    <a:cubicBezTo>
                      <a:pt x="1081" y="877"/>
                      <a:pt x="1079" y="851"/>
                      <a:pt x="1073" y="840"/>
                    </a:cubicBezTo>
                    <a:cubicBezTo>
                      <a:pt x="1066" y="828"/>
                      <a:pt x="1069" y="812"/>
                      <a:pt x="1078" y="815"/>
                    </a:cubicBezTo>
                    <a:cubicBezTo>
                      <a:pt x="1086" y="818"/>
                      <a:pt x="1078" y="836"/>
                      <a:pt x="1082" y="842"/>
                    </a:cubicBezTo>
                    <a:cubicBezTo>
                      <a:pt x="1086" y="847"/>
                      <a:pt x="1091" y="836"/>
                      <a:pt x="1101" y="829"/>
                    </a:cubicBezTo>
                    <a:cubicBezTo>
                      <a:pt x="1111" y="822"/>
                      <a:pt x="1097" y="803"/>
                      <a:pt x="1101" y="794"/>
                    </a:cubicBezTo>
                    <a:cubicBezTo>
                      <a:pt x="1104" y="784"/>
                      <a:pt x="1116" y="802"/>
                      <a:pt x="1120" y="819"/>
                    </a:cubicBezTo>
                    <a:cubicBezTo>
                      <a:pt x="1124" y="837"/>
                      <a:pt x="1109" y="836"/>
                      <a:pt x="1109" y="845"/>
                    </a:cubicBezTo>
                    <a:cubicBezTo>
                      <a:pt x="1109" y="854"/>
                      <a:pt x="1096" y="850"/>
                      <a:pt x="1091" y="855"/>
                    </a:cubicBezTo>
                    <a:cubicBezTo>
                      <a:pt x="1087" y="860"/>
                      <a:pt x="1089" y="893"/>
                      <a:pt x="1095" y="894"/>
                    </a:cubicBezTo>
                    <a:cubicBezTo>
                      <a:pt x="1101" y="895"/>
                      <a:pt x="1104" y="866"/>
                      <a:pt x="1108" y="880"/>
                    </a:cubicBezTo>
                    <a:cubicBezTo>
                      <a:pt x="1111" y="895"/>
                      <a:pt x="1125" y="862"/>
                      <a:pt x="1129" y="875"/>
                    </a:cubicBezTo>
                    <a:cubicBezTo>
                      <a:pt x="1132" y="889"/>
                      <a:pt x="1149" y="904"/>
                      <a:pt x="1156" y="900"/>
                    </a:cubicBezTo>
                    <a:cubicBezTo>
                      <a:pt x="1162" y="897"/>
                      <a:pt x="1153" y="883"/>
                      <a:pt x="1143" y="882"/>
                    </a:cubicBezTo>
                    <a:cubicBezTo>
                      <a:pt x="1133" y="881"/>
                      <a:pt x="1134" y="862"/>
                      <a:pt x="1144" y="861"/>
                    </a:cubicBezTo>
                    <a:cubicBezTo>
                      <a:pt x="1153" y="861"/>
                      <a:pt x="1169" y="889"/>
                      <a:pt x="1169" y="899"/>
                    </a:cubicBezTo>
                    <a:cubicBezTo>
                      <a:pt x="1168" y="909"/>
                      <a:pt x="1160" y="908"/>
                      <a:pt x="1152" y="918"/>
                    </a:cubicBezTo>
                    <a:cubicBezTo>
                      <a:pt x="1144" y="928"/>
                      <a:pt x="1134" y="901"/>
                      <a:pt x="1124" y="902"/>
                    </a:cubicBezTo>
                    <a:cubicBezTo>
                      <a:pt x="1115" y="903"/>
                      <a:pt x="1124" y="919"/>
                      <a:pt x="1129" y="931"/>
                    </a:cubicBezTo>
                    <a:cubicBezTo>
                      <a:pt x="1133" y="943"/>
                      <a:pt x="1117" y="958"/>
                      <a:pt x="1129" y="967"/>
                    </a:cubicBezTo>
                    <a:cubicBezTo>
                      <a:pt x="1141" y="976"/>
                      <a:pt x="1138" y="962"/>
                      <a:pt x="1140" y="955"/>
                    </a:cubicBezTo>
                    <a:cubicBezTo>
                      <a:pt x="1142" y="948"/>
                      <a:pt x="1151" y="957"/>
                      <a:pt x="1158" y="962"/>
                    </a:cubicBezTo>
                    <a:cubicBezTo>
                      <a:pt x="1164" y="968"/>
                      <a:pt x="1165" y="949"/>
                      <a:pt x="1165" y="942"/>
                    </a:cubicBezTo>
                    <a:cubicBezTo>
                      <a:pt x="1165" y="934"/>
                      <a:pt x="1176" y="938"/>
                      <a:pt x="1181" y="948"/>
                    </a:cubicBezTo>
                    <a:cubicBezTo>
                      <a:pt x="1187" y="958"/>
                      <a:pt x="1188" y="938"/>
                      <a:pt x="1196" y="939"/>
                    </a:cubicBezTo>
                    <a:cubicBezTo>
                      <a:pt x="1205" y="941"/>
                      <a:pt x="1199" y="957"/>
                      <a:pt x="1199" y="966"/>
                    </a:cubicBezTo>
                    <a:cubicBezTo>
                      <a:pt x="1199" y="975"/>
                      <a:pt x="1214" y="958"/>
                      <a:pt x="1213" y="968"/>
                    </a:cubicBezTo>
                    <a:cubicBezTo>
                      <a:pt x="1213" y="970"/>
                      <a:pt x="1213" y="971"/>
                      <a:pt x="1213" y="972"/>
                    </a:cubicBezTo>
                    <a:cubicBezTo>
                      <a:pt x="1221" y="966"/>
                      <a:pt x="1229" y="959"/>
                      <a:pt x="1235" y="954"/>
                    </a:cubicBezTo>
                    <a:cubicBezTo>
                      <a:pt x="1250" y="942"/>
                      <a:pt x="1223" y="935"/>
                      <a:pt x="1228" y="920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56F6F788-0994-4152-89C9-F06B7E743727}"/>
                </a:ext>
              </a:extLst>
            </p:cNvPr>
            <p:cNvGrpSpPr/>
            <p:nvPr/>
          </p:nvGrpSpPr>
          <p:grpSpPr>
            <a:xfrm>
              <a:off x="2951159" y="1654171"/>
              <a:ext cx="2025653" cy="1382716"/>
              <a:chOff x="2951159" y="1654171"/>
              <a:chExt cx="2025653" cy="1382716"/>
            </a:xfrm>
          </p:grpSpPr>
          <p:sp>
            <p:nvSpPr>
              <p:cNvPr id="146" name="Freeform 129">
                <a:extLst>
                  <a:ext uri="{FF2B5EF4-FFF2-40B4-BE49-F238E27FC236}">
                    <a16:creationId xmlns:a16="http://schemas.microsoft.com/office/drawing/2014/main" id="{D5F95851-591B-4541-BE61-21DE310F2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959" y="2814636"/>
                <a:ext cx="100013" cy="69850"/>
              </a:xfrm>
              <a:custGeom>
                <a:avLst/>
                <a:gdLst>
                  <a:gd name="T0" fmla="*/ 160 w 185"/>
                  <a:gd name="T1" fmla="*/ 93 h 127"/>
                  <a:gd name="T2" fmla="*/ 123 w 185"/>
                  <a:gd name="T3" fmla="*/ 73 h 127"/>
                  <a:gd name="T4" fmla="*/ 85 w 185"/>
                  <a:gd name="T5" fmla="*/ 24 h 127"/>
                  <a:gd name="T6" fmla="*/ 43 w 185"/>
                  <a:gd name="T7" fmla="*/ 13 h 127"/>
                  <a:gd name="T8" fmla="*/ 10 w 185"/>
                  <a:gd name="T9" fmla="*/ 8 h 127"/>
                  <a:gd name="T10" fmla="*/ 20 w 185"/>
                  <a:gd name="T11" fmla="*/ 25 h 127"/>
                  <a:gd name="T12" fmla="*/ 35 w 185"/>
                  <a:gd name="T13" fmla="*/ 37 h 127"/>
                  <a:gd name="T14" fmla="*/ 57 w 185"/>
                  <a:gd name="T15" fmla="*/ 56 h 127"/>
                  <a:gd name="T16" fmla="*/ 77 w 185"/>
                  <a:gd name="T17" fmla="*/ 73 h 127"/>
                  <a:gd name="T18" fmla="*/ 130 w 185"/>
                  <a:gd name="T19" fmla="*/ 124 h 127"/>
                  <a:gd name="T20" fmla="*/ 177 w 185"/>
                  <a:gd name="T21" fmla="*/ 123 h 127"/>
                  <a:gd name="T22" fmla="*/ 180 w 185"/>
                  <a:gd name="T23" fmla="*/ 108 h 127"/>
                  <a:gd name="T24" fmla="*/ 160 w 185"/>
                  <a:gd name="T25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27">
                    <a:moveTo>
                      <a:pt x="160" y="93"/>
                    </a:moveTo>
                    <a:cubicBezTo>
                      <a:pt x="151" y="81"/>
                      <a:pt x="127" y="84"/>
                      <a:pt x="123" y="73"/>
                    </a:cubicBezTo>
                    <a:cubicBezTo>
                      <a:pt x="120" y="62"/>
                      <a:pt x="97" y="23"/>
                      <a:pt x="85" y="24"/>
                    </a:cubicBezTo>
                    <a:cubicBezTo>
                      <a:pt x="73" y="25"/>
                      <a:pt x="57" y="26"/>
                      <a:pt x="43" y="13"/>
                    </a:cubicBezTo>
                    <a:cubicBezTo>
                      <a:pt x="29" y="1"/>
                      <a:pt x="20" y="0"/>
                      <a:pt x="10" y="8"/>
                    </a:cubicBezTo>
                    <a:cubicBezTo>
                      <a:pt x="0" y="15"/>
                      <a:pt x="20" y="17"/>
                      <a:pt x="20" y="25"/>
                    </a:cubicBezTo>
                    <a:cubicBezTo>
                      <a:pt x="19" y="33"/>
                      <a:pt x="26" y="38"/>
                      <a:pt x="35" y="37"/>
                    </a:cubicBezTo>
                    <a:cubicBezTo>
                      <a:pt x="43" y="35"/>
                      <a:pt x="48" y="56"/>
                      <a:pt x="57" y="56"/>
                    </a:cubicBezTo>
                    <a:cubicBezTo>
                      <a:pt x="65" y="57"/>
                      <a:pt x="68" y="72"/>
                      <a:pt x="77" y="73"/>
                    </a:cubicBezTo>
                    <a:cubicBezTo>
                      <a:pt x="107" y="75"/>
                      <a:pt x="123" y="97"/>
                      <a:pt x="130" y="124"/>
                    </a:cubicBezTo>
                    <a:cubicBezTo>
                      <a:pt x="148" y="126"/>
                      <a:pt x="163" y="127"/>
                      <a:pt x="177" y="123"/>
                    </a:cubicBezTo>
                    <a:cubicBezTo>
                      <a:pt x="177" y="118"/>
                      <a:pt x="178" y="112"/>
                      <a:pt x="180" y="108"/>
                    </a:cubicBezTo>
                    <a:cubicBezTo>
                      <a:pt x="185" y="97"/>
                      <a:pt x="170" y="104"/>
                      <a:pt x="160" y="93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7" name="Freeform 130">
                <a:extLst>
                  <a:ext uri="{FF2B5EF4-FFF2-40B4-BE49-F238E27FC236}">
                    <a16:creationId xmlns:a16="http://schemas.microsoft.com/office/drawing/2014/main" id="{CB06656F-BCD8-4FAE-B4D8-13E142806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0" y="2052634"/>
                <a:ext cx="120650" cy="127000"/>
              </a:xfrm>
              <a:custGeom>
                <a:avLst/>
                <a:gdLst>
                  <a:gd name="T0" fmla="*/ 115 w 221"/>
                  <a:gd name="T1" fmla="*/ 208 h 233"/>
                  <a:gd name="T2" fmla="*/ 172 w 221"/>
                  <a:gd name="T3" fmla="*/ 190 h 233"/>
                  <a:gd name="T4" fmla="*/ 215 w 221"/>
                  <a:gd name="T5" fmla="*/ 99 h 233"/>
                  <a:gd name="T6" fmla="*/ 195 w 221"/>
                  <a:gd name="T7" fmla="*/ 94 h 233"/>
                  <a:gd name="T8" fmla="*/ 191 w 221"/>
                  <a:gd name="T9" fmla="*/ 109 h 233"/>
                  <a:gd name="T10" fmla="*/ 151 w 221"/>
                  <a:gd name="T11" fmla="*/ 91 h 233"/>
                  <a:gd name="T12" fmla="*/ 192 w 221"/>
                  <a:gd name="T13" fmla="*/ 51 h 233"/>
                  <a:gd name="T14" fmla="*/ 169 w 221"/>
                  <a:gd name="T15" fmla="*/ 16 h 233"/>
                  <a:gd name="T16" fmla="*/ 128 w 221"/>
                  <a:gd name="T17" fmla="*/ 28 h 233"/>
                  <a:gd name="T18" fmla="*/ 109 w 221"/>
                  <a:gd name="T19" fmla="*/ 34 h 233"/>
                  <a:gd name="T20" fmla="*/ 54 w 221"/>
                  <a:gd name="T21" fmla="*/ 64 h 233"/>
                  <a:gd name="T22" fmla="*/ 90 w 221"/>
                  <a:gd name="T23" fmla="*/ 97 h 233"/>
                  <a:gd name="T24" fmla="*/ 25 w 221"/>
                  <a:gd name="T25" fmla="*/ 91 h 233"/>
                  <a:gd name="T26" fmla="*/ 50 w 221"/>
                  <a:gd name="T27" fmla="*/ 145 h 233"/>
                  <a:gd name="T28" fmla="*/ 115 w 221"/>
                  <a:gd name="T29" fmla="*/ 20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233">
                    <a:moveTo>
                      <a:pt x="115" y="208"/>
                    </a:moveTo>
                    <a:cubicBezTo>
                      <a:pt x="147" y="233"/>
                      <a:pt x="137" y="188"/>
                      <a:pt x="172" y="190"/>
                    </a:cubicBezTo>
                    <a:cubicBezTo>
                      <a:pt x="208" y="192"/>
                      <a:pt x="209" y="124"/>
                      <a:pt x="215" y="99"/>
                    </a:cubicBezTo>
                    <a:cubicBezTo>
                      <a:pt x="221" y="74"/>
                      <a:pt x="187" y="76"/>
                      <a:pt x="195" y="94"/>
                    </a:cubicBezTo>
                    <a:cubicBezTo>
                      <a:pt x="204" y="112"/>
                      <a:pt x="194" y="130"/>
                      <a:pt x="191" y="109"/>
                    </a:cubicBezTo>
                    <a:cubicBezTo>
                      <a:pt x="188" y="87"/>
                      <a:pt x="161" y="107"/>
                      <a:pt x="151" y="91"/>
                    </a:cubicBezTo>
                    <a:cubicBezTo>
                      <a:pt x="141" y="74"/>
                      <a:pt x="182" y="72"/>
                      <a:pt x="192" y="51"/>
                    </a:cubicBezTo>
                    <a:cubicBezTo>
                      <a:pt x="202" y="29"/>
                      <a:pt x="159" y="33"/>
                      <a:pt x="169" y="16"/>
                    </a:cubicBezTo>
                    <a:cubicBezTo>
                      <a:pt x="179" y="0"/>
                      <a:pt x="107" y="18"/>
                      <a:pt x="128" y="28"/>
                    </a:cubicBezTo>
                    <a:cubicBezTo>
                      <a:pt x="149" y="38"/>
                      <a:pt x="129" y="51"/>
                      <a:pt x="109" y="34"/>
                    </a:cubicBezTo>
                    <a:cubicBezTo>
                      <a:pt x="90" y="18"/>
                      <a:pt x="34" y="45"/>
                      <a:pt x="54" y="64"/>
                    </a:cubicBezTo>
                    <a:cubicBezTo>
                      <a:pt x="70" y="79"/>
                      <a:pt x="117" y="54"/>
                      <a:pt x="90" y="97"/>
                    </a:cubicBezTo>
                    <a:cubicBezTo>
                      <a:pt x="62" y="140"/>
                      <a:pt x="51" y="86"/>
                      <a:pt x="25" y="91"/>
                    </a:cubicBezTo>
                    <a:cubicBezTo>
                      <a:pt x="0" y="96"/>
                      <a:pt x="11" y="132"/>
                      <a:pt x="50" y="145"/>
                    </a:cubicBezTo>
                    <a:cubicBezTo>
                      <a:pt x="88" y="158"/>
                      <a:pt x="84" y="183"/>
                      <a:pt x="115" y="208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8" name="Freeform 131">
                <a:extLst>
                  <a:ext uri="{FF2B5EF4-FFF2-40B4-BE49-F238E27FC236}">
                    <a16:creationId xmlns:a16="http://schemas.microsoft.com/office/drawing/2014/main" id="{353E645C-466D-4186-AAAC-033FB231D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885" y="2068509"/>
                <a:ext cx="325438" cy="203200"/>
              </a:xfrm>
              <a:custGeom>
                <a:avLst/>
                <a:gdLst>
                  <a:gd name="T0" fmla="*/ 550 w 597"/>
                  <a:gd name="T1" fmla="*/ 283 h 373"/>
                  <a:gd name="T2" fmla="*/ 595 w 597"/>
                  <a:gd name="T3" fmla="*/ 281 h 373"/>
                  <a:gd name="T4" fmla="*/ 538 w 597"/>
                  <a:gd name="T5" fmla="*/ 232 h 373"/>
                  <a:gd name="T6" fmla="*/ 487 w 597"/>
                  <a:gd name="T7" fmla="*/ 202 h 373"/>
                  <a:gd name="T8" fmla="*/ 474 w 597"/>
                  <a:gd name="T9" fmla="*/ 149 h 373"/>
                  <a:gd name="T10" fmla="*/ 461 w 597"/>
                  <a:gd name="T11" fmla="*/ 65 h 373"/>
                  <a:gd name="T12" fmla="*/ 465 w 597"/>
                  <a:gd name="T13" fmla="*/ 12 h 373"/>
                  <a:gd name="T14" fmla="*/ 403 w 597"/>
                  <a:gd name="T15" fmla="*/ 28 h 373"/>
                  <a:gd name="T16" fmla="*/ 443 w 597"/>
                  <a:gd name="T17" fmla="*/ 68 h 373"/>
                  <a:gd name="T18" fmla="*/ 398 w 597"/>
                  <a:gd name="T19" fmla="*/ 48 h 373"/>
                  <a:gd name="T20" fmla="*/ 364 w 597"/>
                  <a:gd name="T21" fmla="*/ 48 h 373"/>
                  <a:gd name="T22" fmla="*/ 385 w 597"/>
                  <a:gd name="T23" fmla="*/ 139 h 373"/>
                  <a:gd name="T24" fmla="*/ 365 w 597"/>
                  <a:gd name="T25" fmla="*/ 159 h 373"/>
                  <a:gd name="T26" fmla="*/ 341 w 597"/>
                  <a:gd name="T27" fmla="*/ 94 h 373"/>
                  <a:gd name="T28" fmla="*/ 281 w 597"/>
                  <a:gd name="T29" fmla="*/ 68 h 373"/>
                  <a:gd name="T30" fmla="*/ 306 w 597"/>
                  <a:gd name="T31" fmla="*/ 99 h 373"/>
                  <a:gd name="T32" fmla="*/ 268 w 597"/>
                  <a:gd name="T33" fmla="*/ 103 h 373"/>
                  <a:gd name="T34" fmla="*/ 258 w 597"/>
                  <a:gd name="T35" fmla="*/ 93 h 373"/>
                  <a:gd name="T36" fmla="*/ 207 w 597"/>
                  <a:gd name="T37" fmla="*/ 65 h 373"/>
                  <a:gd name="T38" fmla="*/ 186 w 597"/>
                  <a:gd name="T39" fmla="*/ 99 h 373"/>
                  <a:gd name="T40" fmla="*/ 161 w 597"/>
                  <a:gd name="T41" fmla="*/ 88 h 373"/>
                  <a:gd name="T42" fmla="*/ 167 w 597"/>
                  <a:gd name="T43" fmla="*/ 45 h 373"/>
                  <a:gd name="T44" fmla="*/ 86 w 597"/>
                  <a:gd name="T45" fmla="*/ 66 h 373"/>
                  <a:gd name="T46" fmla="*/ 27 w 597"/>
                  <a:gd name="T47" fmla="*/ 106 h 373"/>
                  <a:gd name="T48" fmla="*/ 17 w 597"/>
                  <a:gd name="T49" fmla="*/ 132 h 373"/>
                  <a:gd name="T50" fmla="*/ 33 w 597"/>
                  <a:gd name="T51" fmla="*/ 164 h 373"/>
                  <a:gd name="T52" fmla="*/ 46 w 597"/>
                  <a:gd name="T53" fmla="*/ 182 h 373"/>
                  <a:gd name="T54" fmla="*/ 121 w 597"/>
                  <a:gd name="T55" fmla="*/ 171 h 373"/>
                  <a:gd name="T56" fmla="*/ 37 w 597"/>
                  <a:gd name="T57" fmla="*/ 209 h 373"/>
                  <a:gd name="T58" fmla="*/ 131 w 597"/>
                  <a:gd name="T59" fmla="*/ 232 h 373"/>
                  <a:gd name="T60" fmla="*/ 241 w 597"/>
                  <a:gd name="T61" fmla="*/ 250 h 373"/>
                  <a:gd name="T62" fmla="*/ 159 w 597"/>
                  <a:gd name="T63" fmla="*/ 257 h 373"/>
                  <a:gd name="T64" fmla="*/ 64 w 597"/>
                  <a:gd name="T65" fmla="*/ 281 h 373"/>
                  <a:gd name="T66" fmla="*/ 109 w 597"/>
                  <a:gd name="T67" fmla="*/ 316 h 373"/>
                  <a:gd name="T68" fmla="*/ 183 w 597"/>
                  <a:gd name="T69" fmla="*/ 334 h 373"/>
                  <a:gd name="T70" fmla="*/ 253 w 597"/>
                  <a:gd name="T71" fmla="*/ 371 h 373"/>
                  <a:gd name="T72" fmla="*/ 350 w 597"/>
                  <a:gd name="T73" fmla="*/ 346 h 373"/>
                  <a:gd name="T74" fmla="*/ 397 w 597"/>
                  <a:gd name="T75" fmla="*/ 323 h 373"/>
                  <a:gd name="T76" fmla="*/ 421 w 597"/>
                  <a:gd name="T77" fmla="*/ 325 h 373"/>
                  <a:gd name="T78" fmla="*/ 463 w 597"/>
                  <a:gd name="T79" fmla="*/ 341 h 373"/>
                  <a:gd name="T80" fmla="*/ 564 w 597"/>
                  <a:gd name="T81" fmla="*/ 343 h 373"/>
                  <a:gd name="T82" fmla="*/ 542 w 597"/>
                  <a:gd name="T83" fmla="*/ 310 h 373"/>
                  <a:gd name="T84" fmla="*/ 518 w 597"/>
                  <a:gd name="T85" fmla="*/ 308 h 373"/>
                  <a:gd name="T86" fmla="*/ 550 w 597"/>
                  <a:gd name="T87" fmla="*/ 28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7" h="373">
                    <a:moveTo>
                      <a:pt x="550" y="283"/>
                    </a:moveTo>
                    <a:cubicBezTo>
                      <a:pt x="558" y="272"/>
                      <a:pt x="594" y="306"/>
                      <a:pt x="595" y="281"/>
                    </a:cubicBezTo>
                    <a:cubicBezTo>
                      <a:pt x="597" y="257"/>
                      <a:pt x="555" y="245"/>
                      <a:pt x="538" y="232"/>
                    </a:cubicBezTo>
                    <a:cubicBezTo>
                      <a:pt x="521" y="219"/>
                      <a:pt x="514" y="225"/>
                      <a:pt x="487" y="202"/>
                    </a:cubicBezTo>
                    <a:cubicBezTo>
                      <a:pt x="460" y="179"/>
                      <a:pt x="494" y="167"/>
                      <a:pt x="474" y="149"/>
                    </a:cubicBezTo>
                    <a:cubicBezTo>
                      <a:pt x="454" y="131"/>
                      <a:pt x="447" y="81"/>
                      <a:pt x="461" y="65"/>
                    </a:cubicBezTo>
                    <a:cubicBezTo>
                      <a:pt x="475" y="48"/>
                      <a:pt x="491" y="23"/>
                      <a:pt x="465" y="12"/>
                    </a:cubicBezTo>
                    <a:cubicBezTo>
                      <a:pt x="440" y="0"/>
                      <a:pt x="398" y="22"/>
                      <a:pt x="403" y="28"/>
                    </a:cubicBezTo>
                    <a:cubicBezTo>
                      <a:pt x="407" y="35"/>
                      <a:pt x="443" y="58"/>
                      <a:pt x="443" y="68"/>
                    </a:cubicBezTo>
                    <a:cubicBezTo>
                      <a:pt x="443" y="78"/>
                      <a:pt x="410" y="40"/>
                      <a:pt x="398" y="48"/>
                    </a:cubicBezTo>
                    <a:cubicBezTo>
                      <a:pt x="387" y="56"/>
                      <a:pt x="374" y="31"/>
                      <a:pt x="364" y="48"/>
                    </a:cubicBezTo>
                    <a:cubicBezTo>
                      <a:pt x="354" y="65"/>
                      <a:pt x="377" y="123"/>
                      <a:pt x="385" y="139"/>
                    </a:cubicBezTo>
                    <a:cubicBezTo>
                      <a:pt x="394" y="156"/>
                      <a:pt x="377" y="156"/>
                      <a:pt x="365" y="159"/>
                    </a:cubicBezTo>
                    <a:cubicBezTo>
                      <a:pt x="354" y="162"/>
                      <a:pt x="353" y="113"/>
                      <a:pt x="341" y="94"/>
                    </a:cubicBezTo>
                    <a:cubicBezTo>
                      <a:pt x="330" y="76"/>
                      <a:pt x="284" y="55"/>
                      <a:pt x="281" y="68"/>
                    </a:cubicBezTo>
                    <a:cubicBezTo>
                      <a:pt x="278" y="81"/>
                      <a:pt x="310" y="81"/>
                      <a:pt x="306" y="99"/>
                    </a:cubicBezTo>
                    <a:cubicBezTo>
                      <a:pt x="301" y="118"/>
                      <a:pt x="284" y="88"/>
                      <a:pt x="268" y="103"/>
                    </a:cubicBezTo>
                    <a:cubicBezTo>
                      <a:pt x="253" y="118"/>
                      <a:pt x="256" y="108"/>
                      <a:pt x="258" y="93"/>
                    </a:cubicBezTo>
                    <a:cubicBezTo>
                      <a:pt x="261" y="78"/>
                      <a:pt x="236" y="61"/>
                      <a:pt x="207" y="65"/>
                    </a:cubicBezTo>
                    <a:cubicBezTo>
                      <a:pt x="178" y="68"/>
                      <a:pt x="194" y="91"/>
                      <a:pt x="186" y="99"/>
                    </a:cubicBezTo>
                    <a:cubicBezTo>
                      <a:pt x="177" y="108"/>
                      <a:pt x="134" y="94"/>
                      <a:pt x="161" y="88"/>
                    </a:cubicBezTo>
                    <a:cubicBezTo>
                      <a:pt x="188" y="81"/>
                      <a:pt x="177" y="63"/>
                      <a:pt x="167" y="45"/>
                    </a:cubicBezTo>
                    <a:cubicBezTo>
                      <a:pt x="157" y="26"/>
                      <a:pt x="130" y="48"/>
                      <a:pt x="86" y="66"/>
                    </a:cubicBezTo>
                    <a:cubicBezTo>
                      <a:pt x="41" y="84"/>
                      <a:pt x="22" y="104"/>
                      <a:pt x="27" y="106"/>
                    </a:cubicBezTo>
                    <a:cubicBezTo>
                      <a:pt x="33" y="108"/>
                      <a:pt x="34" y="116"/>
                      <a:pt x="17" y="132"/>
                    </a:cubicBezTo>
                    <a:cubicBezTo>
                      <a:pt x="0" y="149"/>
                      <a:pt x="17" y="164"/>
                      <a:pt x="33" y="164"/>
                    </a:cubicBezTo>
                    <a:cubicBezTo>
                      <a:pt x="49" y="164"/>
                      <a:pt x="35" y="178"/>
                      <a:pt x="46" y="182"/>
                    </a:cubicBezTo>
                    <a:cubicBezTo>
                      <a:pt x="56" y="185"/>
                      <a:pt x="107" y="159"/>
                      <a:pt x="121" y="171"/>
                    </a:cubicBezTo>
                    <a:cubicBezTo>
                      <a:pt x="136" y="182"/>
                      <a:pt x="37" y="189"/>
                      <a:pt x="37" y="209"/>
                    </a:cubicBezTo>
                    <a:cubicBezTo>
                      <a:pt x="37" y="228"/>
                      <a:pt x="91" y="240"/>
                      <a:pt x="131" y="232"/>
                    </a:cubicBezTo>
                    <a:cubicBezTo>
                      <a:pt x="171" y="224"/>
                      <a:pt x="241" y="238"/>
                      <a:pt x="241" y="250"/>
                    </a:cubicBezTo>
                    <a:cubicBezTo>
                      <a:pt x="241" y="262"/>
                      <a:pt x="194" y="258"/>
                      <a:pt x="159" y="257"/>
                    </a:cubicBezTo>
                    <a:cubicBezTo>
                      <a:pt x="123" y="255"/>
                      <a:pt x="61" y="268"/>
                      <a:pt x="64" y="281"/>
                    </a:cubicBezTo>
                    <a:cubicBezTo>
                      <a:pt x="68" y="296"/>
                      <a:pt x="71" y="296"/>
                      <a:pt x="109" y="316"/>
                    </a:cubicBezTo>
                    <a:cubicBezTo>
                      <a:pt x="146" y="336"/>
                      <a:pt x="184" y="306"/>
                      <a:pt x="183" y="334"/>
                    </a:cubicBezTo>
                    <a:cubicBezTo>
                      <a:pt x="181" y="363"/>
                      <a:pt x="203" y="369"/>
                      <a:pt x="253" y="371"/>
                    </a:cubicBezTo>
                    <a:cubicBezTo>
                      <a:pt x="303" y="373"/>
                      <a:pt x="325" y="344"/>
                      <a:pt x="350" y="346"/>
                    </a:cubicBezTo>
                    <a:cubicBezTo>
                      <a:pt x="374" y="348"/>
                      <a:pt x="385" y="343"/>
                      <a:pt x="397" y="323"/>
                    </a:cubicBezTo>
                    <a:cubicBezTo>
                      <a:pt x="408" y="303"/>
                      <a:pt x="418" y="315"/>
                      <a:pt x="421" y="325"/>
                    </a:cubicBezTo>
                    <a:cubicBezTo>
                      <a:pt x="424" y="334"/>
                      <a:pt x="455" y="333"/>
                      <a:pt x="463" y="341"/>
                    </a:cubicBezTo>
                    <a:cubicBezTo>
                      <a:pt x="481" y="362"/>
                      <a:pt x="541" y="356"/>
                      <a:pt x="564" y="343"/>
                    </a:cubicBezTo>
                    <a:cubicBezTo>
                      <a:pt x="587" y="329"/>
                      <a:pt x="554" y="293"/>
                      <a:pt x="542" y="310"/>
                    </a:cubicBezTo>
                    <a:cubicBezTo>
                      <a:pt x="531" y="326"/>
                      <a:pt x="521" y="316"/>
                      <a:pt x="518" y="308"/>
                    </a:cubicBezTo>
                    <a:cubicBezTo>
                      <a:pt x="515" y="300"/>
                      <a:pt x="541" y="295"/>
                      <a:pt x="550" y="283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9" name="Freeform 132">
                <a:extLst>
                  <a:ext uri="{FF2B5EF4-FFF2-40B4-BE49-F238E27FC236}">
                    <a16:creationId xmlns:a16="http://schemas.microsoft.com/office/drawing/2014/main" id="{70A3D1E1-2E84-4858-A552-9D9CD3AF9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398" y="2065334"/>
                <a:ext cx="84138" cy="53975"/>
              </a:xfrm>
              <a:custGeom>
                <a:avLst/>
                <a:gdLst>
                  <a:gd name="T0" fmla="*/ 9 w 154"/>
                  <a:gd name="T1" fmla="*/ 21 h 101"/>
                  <a:gd name="T2" fmla="*/ 29 w 154"/>
                  <a:gd name="T3" fmla="*/ 68 h 101"/>
                  <a:gd name="T4" fmla="*/ 77 w 154"/>
                  <a:gd name="T5" fmla="*/ 86 h 101"/>
                  <a:gd name="T6" fmla="*/ 154 w 154"/>
                  <a:gd name="T7" fmla="*/ 71 h 101"/>
                  <a:gd name="T8" fmla="*/ 73 w 154"/>
                  <a:gd name="T9" fmla="*/ 25 h 101"/>
                  <a:gd name="T10" fmla="*/ 9 w 154"/>
                  <a:gd name="T11" fmla="*/ 2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01">
                    <a:moveTo>
                      <a:pt x="9" y="21"/>
                    </a:moveTo>
                    <a:cubicBezTo>
                      <a:pt x="0" y="43"/>
                      <a:pt x="27" y="43"/>
                      <a:pt x="29" y="68"/>
                    </a:cubicBezTo>
                    <a:cubicBezTo>
                      <a:pt x="30" y="92"/>
                      <a:pt x="57" y="101"/>
                      <a:pt x="77" y="86"/>
                    </a:cubicBezTo>
                    <a:cubicBezTo>
                      <a:pt x="97" y="71"/>
                      <a:pt x="154" y="90"/>
                      <a:pt x="154" y="71"/>
                    </a:cubicBezTo>
                    <a:cubicBezTo>
                      <a:pt x="154" y="53"/>
                      <a:pt x="94" y="20"/>
                      <a:pt x="73" y="25"/>
                    </a:cubicBezTo>
                    <a:cubicBezTo>
                      <a:pt x="52" y="30"/>
                      <a:pt x="17" y="0"/>
                      <a:pt x="9" y="21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0" name="Freeform 133">
                <a:extLst>
                  <a:ext uri="{FF2B5EF4-FFF2-40B4-BE49-F238E27FC236}">
                    <a16:creationId xmlns:a16="http://schemas.microsoft.com/office/drawing/2014/main" id="{A549288E-CE0B-4907-9400-C2C11BD88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473" y="2066922"/>
                <a:ext cx="501651" cy="425451"/>
              </a:xfrm>
              <a:custGeom>
                <a:avLst/>
                <a:gdLst>
                  <a:gd name="T0" fmla="*/ 915 w 922"/>
                  <a:gd name="T1" fmla="*/ 490 h 782"/>
                  <a:gd name="T2" fmla="*/ 904 w 922"/>
                  <a:gd name="T3" fmla="*/ 473 h 782"/>
                  <a:gd name="T4" fmla="*/ 821 w 922"/>
                  <a:gd name="T5" fmla="*/ 410 h 782"/>
                  <a:gd name="T6" fmla="*/ 721 w 922"/>
                  <a:gd name="T7" fmla="*/ 346 h 782"/>
                  <a:gd name="T8" fmla="*/ 728 w 922"/>
                  <a:gd name="T9" fmla="*/ 313 h 782"/>
                  <a:gd name="T10" fmla="*/ 729 w 922"/>
                  <a:gd name="T11" fmla="*/ 265 h 782"/>
                  <a:gd name="T12" fmla="*/ 712 w 922"/>
                  <a:gd name="T13" fmla="*/ 248 h 782"/>
                  <a:gd name="T14" fmla="*/ 639 w 922"/>
                  <a:gd name="T15" fmla="*/ 212 h 782"/>
                  <a:gd name="T16" fmla="*/ 586 w 922"/>
                  <a:gd name="T17" fmla="*/ 210 h 782"/>
                  <a:gd name="T18" fmla="*/ 565 w 922"/>
                  <a:gd name="T19" fmla="*/ 182 h 782"/>
                  <a:gd name="T20" fmla="*/ 488 w 922"/>
                  <a:gd name="T21" fmla="*/ 121 h 782"/>
                  <a:gd name="T22" fmla="*/ 384 w 922"/>
                  <a:gd name="T23" fmla="*/ 121 h 782"/>
                  <a:gd name="T24" fmla="*/ 311 w 922"/>
                  <a:gd name="T25" fmla="*/ 132 h 782"/>
                  <a:gd name="T26" fmla="*/ 290 w 922"/>
                  <a:gd name="T27" fmla="*/ 25 h 782"/>
                  <a:gd name="T28" fmla="*/ 158 w 922"/>
                  <a:gd name="T29" fmla="*/ 56 h 782"/>
                  <a:gd name="T30" fmla="*/ 151 w 922"/>
                  <a:gd name="T31" fmla="*/ 145 h 782"/>
                  <a:gd name="T32" fmla="*/ 131 w 922"/>
                  <a:gd name="T33" fmla="*/ 149 h 782"/>
                  <a:gd name="T34" fmla="*/ 141 w 922"/>
                  <a:gd name="T35" fmla="*/ 48 h 782"/>
                  <a:gd name="T36" fmla="*/ 47 w 922"/>
                  <a:gd name="T37" fmla="*/ 51 h 782"/>
                  <a:gd name="T38" fmla="*/ 86 w 922"/>
                  <a:gd name="T39" fmla="*/ 195 h 782"/>
                  <a:gd name="T40" fmla="*/ 30 w 922"/>
                  <a:gd name="T41" fmla="*/ 217 h 782"/>
                  <a:gd name="T42" fmla="*/ 125 w 922"/>
                  <a:gd name="T43" fmla="*/ 261 h 782"/>
                  <a:gd name="T44" fmla="*/ 261 w 922"/>
                  <a:gd name="T45" fmla="*/ 288 h 782"/>
                  <a:gd name="T46" fmla="*/ 313 w 922"/>
                  <a:gd name="T47" fmla="*/ 271 h 782"/>
                  <a:gd name="T48" fmla="*/ 368 w 922"/>
                  <a:gd name="T49" fmla="*/ 280 h 782"/>
                  <a:gd name="T50" fmla="*/ 362 w 922"/>
                  <a:gd name="T51" fmla="*/ 260 h 782"/>
                  <a:gd name="T52" fmla="*/ 408 w 922"/>
                  <a:gd name="T53" fmla="*/ 270 h 782"/>
                  <a:gd name="T54" fmla="*/ 474 w 922"/>
                  <a:gd name="T55" fmla="*/ 326 h 782"/>
                  <a:gd name="T56" fmla="*/ 492 w 922"/>
                  <a:gd name="T57" fmla="*/ 341 h 782"/>
                  <a:gd name="T58" fmla="*/ 571 w 922"/>
                  <a:gd name="T59" fmla="*/ 414 h 782"/>
                  <a:gd name="T60" fmla="*/ 624 w 922"/>
                  <a:gd name="T61" fmla="*/ 473 h 782"/>
                  <a:gd name="T62" fmla="*/ 626 w 922"/>
                  <a:gd name="T63" fmla="*/ 528 h 782"/>
                  <a:gd name="T64" fmla="*/ 537 w 922"/>
                  <a:gd name="T65" fmla="*/ 556 h 782"/>
                  <a:gd name="T66" fmla="*/ 418 w 922"/>
                  <a:gd name="T67" fmla="*/ 584 h 782"/>
                  <a:gd name="T68" fmla="*/ 471 w 922"/>
                  <a:gd name="T69" fmla="*/ 634 h 782"/>
                  <a:gd name="T70" fmla="*/ 551 w 922"/>
                  <a:gd name="T71" fmla="*/ 624 h 782"/>
                  <a:gd name="T72" fmla="*/ 606 w 922"/>
                  <a:gd name="T73" fmla="*/ 710 h 782"/>
                  <a:gd name="T74" fmla="*/ 695 w 922"/>
                  <a:gd name="T75" fmla="*/ 748 h 782"/>
                  <a:gd name="T76" fmla="*/ 744 w 922"/>
                  <a:gd name="T77" fmla="*/ 759 h 782"/>
                  <a:gd name="T78" fmla="*/ 784 w 922"/>
                  <a:gd name="T79" fmla="*/ 782 h 782"/>
                  <a:gd name="T80" fmla="*/ 748 w 922"/>
                  <a:gd name="T81" fmla="*/ 693 h 782"/>
                  <a:gd name="T82" fmla="*/ 837 w 922"/>
                  <a:gd name="T83" fmla="*/ 678 h 782"/>
                  <a:gd name="T84" fmla="*/ 822 w 922"/>
                  <a:gd name="T85" fmla="*/ 667 h 782"/>
                  <a:gd name="T86" fmla="*/ 785 w 922"/>
                  <a:gd name="T87" fmla="*/ 606 h 782"/>
                  <a:gd name="T88" fmla="*/ 741 w 922"/>
                  <a:gd name="T89" fmla="*/ 508 h 782"/>
                  <a:gd name="T90" fmla="*/ 833 w 922"/>
                  <a:gd name="T91" fmla="*/ 579 h 782"/>
                  <a:gd name="T92" fmla="*/ 850 w 922"/>
                  <a:gd name="T93" fmla="*/ 580 h 782"/>
                  <a:gd name="T94" fmla="*/ 868 w 922"/>
                  <a:gd name="T95" fmla="*/ 569 h 782"/>
                  <a:gd name="T96" fmla="*/ 902 w 922"/>
                  <a:gd name="T97" fmla="*/ 530 h 782"/>
                  <a:gd name="T98" fmla="*/ 915 w 922"/>
                  <a:gd name="T99" fmla="*/ 520 h 782"/>
                  <a:gd name="T100" fmla="*/ 922 w 922"/>
                  <a:gd name="T101" fmla="*/ 508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22" h="782">
                    <a:moveTo>
                      <a:pt x="915" y="494"/>
                    </a:moveTo>
                    <a:cubicBezTo>
                      <a:pt x="915" y="493"/>
                      <a:pt x="915" y="492"/>
                      <a:pt x="915" y="490"/>
                    </a:cubicBezTo>
                    <a:cubicBezTo>
                      <a:pt x="913" y="488"/>
                      <a:pt x="911" y="485"/>
                      <a:pt x="909" y="482"/>
                    </a:cubicBezTo>
                    <a:cubicBezTo>
                      <a:pt x="908" y="479"/>
                      <a:pt x="906" y="476"/>
                      <a:pt x="904" y="473"/>
                    </a:cubicBezTo>
                    <a:cubicBezTo>
                      <a:pt x="882" y="475"/>
                      <a:pt x="878" y="457"/>
                      <a:pt x="878" y="445"/>
                    </a:cubicBezTo>
                    <a:cubicBezTo>
                      <a:pt x="878" y="433"/>
                      <a:pt x="835" y="405"/>
                      <a:pt x="821" y="410"/>
                    </a:cubicBezTo>
                    <a:cubicBezTo>
                      <a:pt x="806" y="415"/>
                      <a:pt x="782" y="389"/>
                      <a:pt x="763" y="387"/>
                    </a:cubicBezTo>
                    <a:cubicBezTo>
                      <a:pt x="745" y="385"/>
                      <a:pt x="718" y="369"/>
                      <a:pt x="721" y="346"/>
                    </a:cubicBezTo>
                    <a:cubicBezTo>
                      <a:pt x="723" y="323"/>
                      <a:pt x="758" y="352"/>
                      <a:pt x="765" y="334"/>
                    </a:cubicBezTo>
                    <a:cubicBezTo>
                      <a:pt x="772" y="316"/>
                      <a:pt x="729" y="326"/>
                      <a:pt x="728" y="313"/>
                    </a:cubicBezTo>
                    <a:cubicBezTo>
                      <a:pt x="726" y="299"/>
                      <a:pt x="738" y="304"/>
                      <a:pt x="746" y="296"/>
                    </a:cubicBezTo>
                    <a:cubicBezTo>
                      <a:pt x="755" y="288"/>
                      <a:pt x="739" y="271"/>
                      <a:pt x="729" y="265"/>
                    </a:cubicBezTo>
                    <a:cubicBezTo>
                      <a:pt x="719" y="258"/>
                      <a:pt x="716" y="278"/>
                      <a:pt x="706" y="278"/>
                    </a:cubicBezTo>
                    <a:cubicBezTo>
                      <a:pt x="696" y="278"/>
                      <a:pt x="705" y="260"/>
                      <a:pt x="712" y="248"/>
                    </a:cubicBezTo>
                    <a:cubicBezTo>
                      <a:pt x="719" y="236"/>
                      <a:pt x="679" y="223"/>
                      <a:pt x="662" y="230"/>
                    </a:cubicBezTo>
                    <a:cubicBezTo>
                      <a:pt x="645" y="236"/>
                      <a:pt x="639" y="225"/>
                      <a:pt x="639" y="212"/>
                    </a:cubicBezTo>
                    <a:cubicBezTo>
                      <a:pt x="639" y="198"/>
                      <a:pt x="609" y="212"/>
                      <a:pt x="598" y="222"/>
                    </a:cubicBezTo>
                    <a:cubicBezTo>
                      <a:pt x="586" y="231"/>
                      <a:pt x="572" y="212"/>
                      <a:pt x="586" y="210"/>
                    </a:cubicBezTo>
                    <a:cubicBezTo>
                      <a:pt x="601" y="208"/>
                      <a:pt x="618" y="195"/>
                      <a:pt x="614" y="180"/>
                    </a:cubicBezTo>
                    <a:cubicBezTo>
                      <a:pt x="609" y="165"/>
                      <a:pt x="572" y="164"/>
                      <a:pt x="565" y="182"/>
                    </a:cubicBezTo>
                    <a:cubicBezTo>
                      <a:pt x="558" y="200"/>
                      <a:pt x="528" y="162"/>
                      <a:pt x="528" y="147"/>
                    </a:cubicBezTo>
                    <a:cubicBezTo>
                      <a:pt x="528" y="132"/>
                      <a:pt x="482" y="145"/>
                      <a:pt x="488" y="121"/>
                    </a:cubicBezTo>
                    <a:cubicBezTo>
                      <a:pt x="494" y="96"/>
                      <a:pt x="435" y="89"/>
                      <a:pt x="420" y="89"/>
                    </a:cubicBezTo>
                    <a:cubicBezTo>
                      <a:pt x="404" y="89"/>
                      <a:pt x="381" y="104"/>
                      <a:pt x="384" y="121"/>
                    </a:cubicBezTo>
                    <a:cubicBezTo>
                      <a:pt x="387" y="137"/>
                      <a:pt x="367" y="130"/>
                      <a:pt x="364" y="112"/>
                    </a:cubicBezTo>
                    <a:cubicBezTo>
                      <a:pt x="361" y="94"/>
                      <a:pt x="322" y="132"/>
                      <a:pt x="311" y="132"/>
                    </a:cubicBezTo>
                    <a:cubicBezTo>
                      <a:pt x="300" y="132"/>
                      <a:pt x="318" y="84"/>
                      <a:pt x="312" y="69"/>
                    </a:cubicBezTo>
                    <a:cubicBezTo>
                      <a:pt x="307" y="54"/>
                      <a:pt x="298" y="49"/>
                      <a:pt x="290" y="25"/>
                    </a:cubicBezTo>
                    <a:cubicBezTo>
                      <a:pt x="281" y="0"/>
                      <a:pt x="238" y="10"/>
                      <a:pt x="227" y="25"/>
                    </a:cubicBezTo>
                    <a:cubicBezTo>
                      <a:pt x="215" y="39"/>
                      <a:pt x="178" y="33"/>
                      <a:pt x="158" y="56"/>
                    </a:cubicBezTo>
                    <a:cubicBezTo>
                      <a:pt x="138" y="79"/>
                      <a:pt x="160" y="102"/>
                      <a:pt x="168" y="111"/>
                    </a:cubicBezTo>
                    <a:cubicBezTo>
                      <a:pt x="177" y="119"/>
                      <a:pt x="138" y="132"/>
                      <a:pt x="151" y="145"/>
                    </a:cubicBezTo>
                    <a:cubicBezTo>
                      <a:pt x="164" y="159"/>
                      <a:pt x="184" y="152"/>
                      <a:pt x="185" y="174"/>
                    </a:cubicBezTo>
                    <a:cubicBezTo>
                      <a:pt x="187" y="195"/>
                      <a:pt x="138" y="167"/>
                      <a:pt x="131" y="149"/>
                    </a:cubicBezTo>
                    <a:cubicBezTo>
                      <a:pt x="124" y="130"/>
                      <a:pt x="134" y="114"/>
                      <a:pt x="124" y="101"/>
                    </a:cubicBezTo>
                    <a:cubicBezTo>
                      <a:pt x="114" y="87"/>
                      <a:pt x="123" y="71"/>
                      <a:pt x="141" y="48"/>
                    </a:cubicBezTo>
                    <a:cubicBezTo>
                      <a:pt x="160" y="25"/>
                      <a:pt x="174" y="28"/>
                      <a:pt x="174" y="15"/>
                    </a:cubicBezTo>
                    <a:cubicBezTo>
                      <a:pt x="174" y="1"/>
                      <a:pt x="94" y="1"/>
                      <a:pt x="47" y="51"/>
                    </a:cubicBezTo>
                    <a:cubicBezTo>
                      <a:pt x="0" y="101"/>
                      <a:pt x="14" y="167"/>
                      <a:pt x="17" y="180"/>
                    </a:cubicBezTo>
                    <a:cubicBezTo>
                      <a:pt x="20" y="193"/>
                      <a:pt x="61" y="187"/>
                      <a:pt x="86" y="195"/>
                    </a:cubicBezTo>
                    <a:cubicBezTo>
                      <a:pt x="110" y="203"/>
                      <a:pt x="97" y="215"/>
                      <a:pt x="78" y="212"/>
                    </a:cubicBezTo>
                    <a:cubicBezTo>
                      <a:pt x="60" y="208"/>
                      <a:pt x="28" y="202"/>
                      <a:pt x="30" y="217"/>
                    </a:cubicBezTo>
                    <a:cubicBezTo>
                      <a:pt x="31" y="231"/>
                      <a:pt x="70" y="260"/>
                      <a:pt x="93" y="253"/>
                    </a:cubicBezTo>
                    <a:cubicBezTo>
                      <a:pt x="116" y="246"/>
                      <a:pt x="116" y="246"/>
                      <a:pt x="125" y="261"/>
                    </a:cubicBezTo>
                    <a:cubicBezTo>
                      <a:pt x="135" y="276"/>
                      <a:pt x="163" y="271"/>
                      <a:pt x="190" y="273"/>
                    </a:cubicBezTo>
                    <a:cubicBezTo>
                      <a:pt x="217" y="275"/>
                      <a:pt x="248" y="286"/>
                      <a:pt x="261" y="288"/>
                    </a:cubicBezTo>
                    <a:cubicBezTo>
                      <a:pt x="274" y="289"/>
                      <a:pt x="290" y="279"/>
                      <a:pt x="294" y="271"/>
                    </a:cubicBezTo>
                    <a:cubicBezTo>
                      <a:pt x="295" y="268"/>
                      <a:pt x="303" y="269"/>
                      <a:pt x="313" y="271"/>
                    </a:cubicBezTo>
                    <a:cubicBezTo>
                      <a:pt x="326" y="259"/>
                      <a:pt x="349" y="260"/>
                      <a:pt x="361" y="273"/>
                    </a:cubicBezTo>
                    <a:cubicBezTo>
                      <a:pt x="364" y="275"/>
                      <a:pt x="366" y="278"/>
                      <a:pt x="368" y="280"/>
                    </a:cubicBezTo>
                    <a:cubicBezTo>
                      <a:pt x="370" y="280"/>
                      <a:pt x="372" y="280"/>
                      <a:pt x="374" y="279"/>
                    </a:cubicBezTo>
                    <a:cubicBezTo>
                      <a:pt x="378" y="274"/>
                      <a:pt x="370" y="263"/>
                      <a:pt x="362" y="260"/>
                    </a:cubicBezTo>
                    <a:cubicBezTo>
                      <a:pt x="352" y="255"/>
                      <a:pt x="357" y="233"/>
                      <a:pt x="370" y="241"/>
                    </a:cubicBezTo>
                    <a:cubicBezTo>
                      <a:pt x="382" y="250"/>
                      <a:pt x="404" y="255"/>
                      <a:pt x="408" y="270"/>
                    </a:cubicBezTo>
                    <a:cubicBezTo>
                      <a:pt x="412" y="282"/>
                      <a:pt x="424" y="276"/>
                      <a:pt x="425" y="288"/>
                    </a:cubicBezTo>
                    <a:cubicBezTo>
                      <a:pt x="427" y="299"/>
                      <a:pt x="472" y="313"/>
                      <a:pt x="474" y="326"/>
                    </a:cubicBezTo>
                    <a:cubicBezTo>
                      <a:pt x="475" y="339"/>
                      <a:pt x="429" y="346"/>
                      <a:pt x="442" y="357"/>
                    </a:cubicBezTo>
                    <a:cubicBezTo>
                      <a:pt x="455" y="369"/>
                      <a:pt x="475" y="342"/>
                      <a:pt x="492" y="341"/>
                    </a:cubicBezTo>
                    <a:cubicBezTo>
                      <a:pt x="509" y="339"/>
                      <a:pt x="509" y="384"/>
                      <a:pt x="522" y="377"/>
                    </a:cubicBezTo>
                    <a:cubicBezTo>
                      <a:pt x="540" y="368"/>
                      <a:pt x="554" y="385"/>
                      <a:pt x="571" y="414"/>
                    </a:cubicBezTo>
                    <a:cubicBezTo>
                      <a:pt x="588" y="442"/>
                      <a:pt x="569" y="468"/>
                      <a:pt x="571" y="478"/>
                    </a:cubicBezTo>
                    <a:cubicBezTo>
                      <a:pt x="572" y="488"/>
                      <a:pt x="605" y="485"/>
                      <a:pt x="624" y="473"/>
                    </a:cubicBezTo>
                    <a:cubicBezTo>
                      <a:pt x="642" y="462"/>
                      <a:pt x="659" y="486"/>
                      <a:pt x="674" y="501"/>
                    </a:cubicBezTo>
                    <a:cubicBezTo>
                      <a:pt x="688" y="516"/>
                      <a:pt x="621" y="541"/>
                      <a:pt x="626" y="528"/>
                    </a:cubicBezTo>
                    <a:cubicBezTo>
                      <a:pt x="632" y="515"/>
                      <a:pt x="586" y="475"/>
                      <a:pt x="545" y="493"/>
                    </a:cubicBezTo>
                    <a:cubicBezTo>
                      <a:pt x="504" y="511"/>
                      <a:pt x="532" y="539"/>
                      <a:pt x="537" y="556"/>
                    </a:cubicBezTo>
                    <a:cubicBezTo>
                      <a:pt x="541" y="573"/>
                      <a:pt x="499" y="589"/>
                      <a:pt x="461" y="574"/>
                    </a:cubicBezTo>
                    <a:cubicBezTo>
                      <a:pt x="422" y="559"/>
                      <a:pt x="434" y="584"/>
                      <a:pt x="418" y="584"/>
                    </a:cubicBezTo>
                    <a:cubicBezTo>
                      <a:pt x="402" y="584"/>
                      <a:pt x="385" y="612"/>
                      <a:pt x="400" y="631"/>
                    </a:cubicBezTo>
                    <a:cubicBezTo>
                      <a:pt x="414" y="649"/>
                      <a:pt x="445" y="632"/>
                      <a:pt x="471" y="634"/>
                    </a:cubicBezTo>
                    <a:cubicBezTo>
                      <a:pt x="497" y="635"/>
                      <a:pt x="499" y="644"/>
                      <a:pt x="502" y="627"/>
                    </a:cubicBezTo>
                    <a:cubicBezTo>
                      <a:pt x="505" y="611"/>
                      <a:pt x="532" y="619"/>
                      <a:pt x="551" y="624"/>
                    </a:cubicBezTo>
                    <a:cubicBezTo>
                      <a:pt x="569" y="629"/>
                      <a:pt x="565" y="659"/>
                      <a:pt x="588" y="662"/>
                    </a:cubicBezTo>
                    <a:cubicBezTo>
                      <a:pt x="611" y="665"/>
                      <a:pt x="592" y="692"/>
                      <a:pt x="606" y="710"/>
                    </a:cubicBezTo>
                    <a:cubicBezTo>
                      <a:pt x="621" y="728"/>
                      <a:pt x="666" y="718"/>
                      <a:pt x="684" y="738"/>
                    </a:cubicBezTo>
                    <a:cubicBezTo>
                      <a:pt x="686" y="741"/>
                      <a:pt x="690" y="744"/>
                      <a:pt x="695" y="748"/>
                    </a:cubicBezTo>
                    <a:cubicBezTo>
                      <a:pt x="706" y="745"/>
                      <a:pt x="719" y="747"/>
                      <a:pt x="729" y="755"/>
                    </a:cubicBezTo>
                    <a:cubicBezTo>
                      <a:pt x="735" y="756"/>
                      <a:pt x="740" y="757"/>
                      <a:pt x="744" y="759"/>
                    </a:cubicBezTo>
                    <a:cubicBezTo>
                      <a:pt x="756" y="763"/>
                      <a:pt x="767" y="769"/>
                      <a:pt x="778" y="776"/>
                    </a:cubicBezTo>
                    <a:cubicBezTo>
                      <a:pt x="780" y="778"/>
                      <a:pt x="782" y="780"/>
                      <a:pt x="784" y="782"/>
                    </a:cubicBezTo>
                    <a:cubicBezTo>
                      <a:pt x="792" y="763"/>
                      <a:pt x="720" y="690"/>
                      <a:pt x="699" y="683"/>
                    </a:cubicBezTo>
                    <a:cubicBezTo>
                      <a:pt x="678" y="677"/>
                      <a:pt x="721" y="669"/>
                      <a:pt x="748" y="693"/>
                    </a:cubicBezTo>
                    <a:cubicBezTo>
                      <a:pt x="775" y="718"/>
                      <a:pt x="815" y="730"/>
                      <a:pt x="835" y="700"/>
                    </a:cubicBezTo>
                    <a:cubicBezTo>
                      <a:pt x="843" y="688"/>
                      <a:pt x="842" y="682"/>
                      <a:pt x="837" y="678"/>
                    </a:cubicBezTo>
                    <a:cubicBezTo>
                      <a:pt x="833" y="676"/>
                      <a:pt x="830" y="674"/>
                      <a:pt x="826" y="671"/>
                    </a:cubicBezTo>
                    <a:cubicBezTo>
                      <a:pt x="825" y="670"/>
                      <a:pt x="823" y="669"/>
                      <a:pt x="822" y="667"/>
                    </a:cubicBezTo>
                    <a:cubicBezTo>
                      <a:pt x="806" y="657"/>
                      <a:pt x="800" y="636"/>
                      <a:pt x="807" y="620"/>
                    </a:cubicBezTo>
                    <a:cubicBezTo>
                      <a:pt x="801" y="612"/>
                      <a:pt x="794" y="606"/>
                      <a:pt x="785" y="606"/>
                    </a:cubicBezTo>
                    <a:cubicBezTo>
                      <a:pt x="765" y="606"/>
                      <a:pt x="713" y="559"/>
                      <a:pt x="732" y="549"/>
                    </a:cubicBezTo>
                    <a:cubicBezTo>
                      <a:pt x="751" y="539"/>
                      <a:pt x="726" y="526"/>
                      <a:pt x="741" y="508"/>
                    </a:cubicBezTo>
                    <a:cubicBezTo>
                      <a:pt x="755" y="490"/>
                      <a:pt x="769" y="525"/>
                      <a:pt x="786" y="526"/>
                    </a:cubicBezTo>
                    <a:cubicBezTo>
                      <a:pt x="803" y="528"/>
                      <a:pt x="806" y="553"/>
                      <a:pt x="833" y="579"/>
                    </a:cubicBezTo>
                    <a:cubicBezTo>
                      <a:pt x="836" y="581"/>
                      <a:pt x="838" y="583"/>
                      <a:pt x="840" y="585"/>
                    </a:cubicBezTo>
                    <a:cubicBezTo>
                      <a:pt x="843" y="583"/>
                      <a:pt x="846" y="581"/>
                      <a:pt x="850" y="580"/>
                    </a:cubicBezTo>
                    <a:cubicBezTo>
                      <a:pt x="855" y="579"/>
                      <a:pt x="861" y="577"/>
                      <a:pt x="867" y="574"/>
                    </a:cubicBezTo>
                    <a:cubicBezTo>
                      <a:pt x="867" y="572"/>
                      <a:pt x="867" y="571"/>
                      <a:pt x="868" y="569"/>
                    </a:cubicBezTo>
                    <a:cubicBezTo>
                      <a:pt x="868" y="567"/>
                      <a:pt x="869" y="566"/>
                      <a:pt x="870" y="564"/>
                    </a:cubicBezTo>
                    <a:cubicBezTo>
                      <a:pt x="871" y="547"/>
                      <a:pt x="884" y="533"/>
                      <a:pt x="902" y="530"/>
                    </a:cubicBezTo>
                    <a:cubicBezTo>
                      <a:pt x="902" y="530"/>
                      <a:pt x="902" y="529"/>
                      <a:pt x="902" y="529"/>
                    </a:cubicBezTo>
                    <a:cubicBezTo>
                      <a:pt x="906" y="525"/>
                      <a:pt x="910" y="522"/>
                      <a:pt x="915" y="520"/>
                    </a:cubicBezTo>
                    <a:cubicBezTo>
                      <a:pt x="915" y="519"/>
                      <a:pt x="915" y="519"/>
                      <a:pt x="915" y="519"/>
                    </a:cubicBezTo>
                    <a:cubicBezTo>
                      <a:pt x="917" y="515"/>
                      <a:pt x="919" y="511"/>
                      <a:pt x="922" y="508"/>
                    </a:cubicBezTo>
                    <a:cubicBezTo>
                      <a:pt x="919" y="504"/>
                      <a:pt x="916" y="499"/>
                      <a:pt x="915" y="494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1" name="Freeform 134">
                <a:extLst>
                  <a:ext uri="{FF2B5EF4-FFF2-40B4-BE49-F238E27FC236}">
                    <a16:creationId xmlns:a16="http://schemas.microsoft.com/office/drawing/2014/main" id="{46ABEB97-F697-4980-81E4-DEE0E3983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136" y="2276472"/>
                <a:ext cx="52388" cy="47625"/>
              </a:xfrm>
              <a:custGeom>
                <a:avLst/>
                <a:gdLst>
                  <a:gd name="T0" fmla="*/ 80 w 97"/>
                  <a:gd name="T1" fmla="*/ 63 h 88"/>
                  <a:gd name="T2" fmla="*/ 84 w 97"/>
                  <a:gd name="T3" fmla="*/ 13 h 88"/>
                  <a:gd name="T4" fmla="*/ 43 w 97"/>
                  <a:gd name="T5" fmla="*/ 1 h 88"/>
                  <a:gd name="T6" fmla="*/ 15 w 97"/>
                  <a:gd name="T7" fmla="*/ 59 h 88"/>
                  <a:gd name="T8" fmla="*/ 80 w 97"/>
                  <a:gd name="T9" fmla="*/ 6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88">
                    <a:moveTo>
                      <a:pt x="80" y="63"/>
                    </a:moveTo>
                    <a:cubicBezTo>
                      <a:pt x="97" y="59"/>
                      <a:pt x="94" y="29"/>
                      <a:pt x="84" y="13"/>
                    </a:cubicBezTo>
                    <a:cubicBezTo>
                      <a:pt x="77" y="1"/>
                      <a:pt x="59" y="0"/>
                      <a:pt x="43" y="1"/>
                    </a:cubicBezTo>
                    <a:cubicBezTo>
                      <a:pt x="27" y="3"/>
                      <a:pt x="0" y="31"/>
                      <a:pt x="15" y="59"/>
                    </a:cubicBezTo>
                    <a:cubicBezTo>
                      <a:pt x="29" y="88"/>
                      <a:pt x="63" y="66"/>
                      <a:pt x="80" y="63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2" name="Freeform 135">
                <a:extLst>
                  <a:ext uri="{FF2B5EF4-FFF2-40B4-BE49-F238E27FC236}">
                    <a16:creationId xmlns:a16="http://schemas.microsoft.com/office/drawing/2014/main" id="{47423782-F46A-4CF2-9556-173C5FA07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0" y="2452685"/>
                <a:ext cx="46038" cy="39688"/>
              </a:xfrm>
              <a:custGeom>
                <a:avLst/>
                <a:gdLst>
                  <a:gd name="T0" fmla="*/ 28 w 85"/>
                  <a:gd name="T1" fmla="*/ 55 h 72"/>
                  <a:gd name="T2" fmla="*/ 82 w 85"/>
                  <a:gd name="T3" fmla="*/ 14 h 72"/>
                  <a:gd name="T4" fmla="*/ 28 w 85"/>
                  <a:gd name="T5" fmla="*/ 5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72">
                    <a:moveTo>
                      <a:pt x="28" y="55"/>
                    </a:moveTo>
                    <a:cubicBezTo>
                      <a:pt x="51" y="72"/>
                      <a:pt x="85" y="27"/>
                      <a:pt x="82" y="14"/>
                    </a:cubicBezTo>
                    <a:cubicBezTo>
                      <a:pt x="79" y="0"/>
                      <a:pt x="0" y="35"/>
                      <a:pt x="28" y="55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3" name="Freeform 136">
                <a:extLst>
                  <a:ext uri="{FF2B5EF4-FFF2-40B4-BE49-F238E27FC236}">
                    <a16:creationId xmlns:a16="http://schemas.microsoft.com/office/drawing/2014/main" id="{A2A5BF43-3D00-4026-8670-7570D730F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098" y="2479673"/>
                <a:ext cx="28575" cy="23813"/>
              </a:xfrm>
              <a:custGeom>
                <a:avLst/>
                <a:gdLst>
                  <a:gd name="T0" fmla="*/ 21 w 51"/>
                  <a:gd name="T1" fmla="*/ 43 h 46"/>
                  <a:gd name="T2" fmla="*/ 26 w 51"/>
                  <a:gd name="T3" fmla="*/ 2 h 46"/>
                  <a:gd name="T4" fmla="*/ 21 w 51"/>
                  <a:gd name="T5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21" y="43"/>
                    </a:moveTo>
                    <a:cubicBezTo>
                      <a:pt x="31" y="42"/>
                      <a:pt x="51" y="0"/>
                      <a:pt x="26" y="2"/>
                    </a:cubicBezTo>
                    <a:cubicBezTo>
                      <a:pt x="0" y="4"/>
                      <a:pt x="6" y="46"/>
                      <a:pt x="21" y="43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4" name="Freeform 137">
                <a:extLst>
                  <a:ext uri="{FF2B5EF4-FFF2-40B4-BE49-F238E27FC236}">
                    <a16:creationId xmlns:a16="http://schemas.microsoft.com/office/drawing/2014/main" id="{88139F1F-A8E3-4BE1-BA86-88140D2F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860" y="2357435"/>
                <a:ext cx="122238" cy="95250"/>
              </a:xfrm>
              <a:custGeom>
                <a:avLst/>
                <a:gdLst>
                  <a:gd name="T0" fmla="*/ 223 w 225"/>
                  <a:gd name="T1" fmla="*/ 139 h 175"/>
                  <a:gd name="T2" fmla="*/ 178 w 225"/>
                  <a:gd name="T3" fmla="*/ 98 h 175"/>
                  <a:gd name="T4" fmla="*/ 116 w 225"/>
                  <a:gd name="T5" fmla="*/ 54 h 175"/>
                  <a:gd name="T6" fmla="*/ 76 w 225"/>
                  <a:gd name="T7" fmla="*/ 20 h 175"/>
                  <a:gd name="T8" fmla="*/ 40 w 225"/>
                  <a:gd name="T9" fmla="*/ 45 h 175"/>
                  <a:gd name="T10" fmla="*/ 31 w 225"/>
                  <a:gd name="T11" fmla="*/ 96 h 175"/>
                  <a:gd name="T12" fmla="*/ 4 w 225"/>
                  <a:gd name="T13" fmla="*/ 146 h 175"/>
                  <a:gd name="T14" fmla="*/ 44 w 225"/>
                  <a:gd name="T15" fmla="*/ 144 h 175"/>
                  <a:gd name="T16" fmla="*/ 61 w 225"/>
                  <a:gd name="T17" fmla="*/ 174 h 175"/>
                  <a:gd name="T18" fmla="*/ 116 w 225"/>
                  <a:gd name="T19" fmla="*/ 139 h 175"/>
                  <a:gd name="T20" fmla="*/ 157 w 225"/>
                  <a:gd name="T21" fmla="*/ 137 h 175"/>
                  <a:gd name="T22" fmla="*/ 223 w 225"/>
                  <a:gd name="T23" fmla="*/ 13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175">
                    <a:moveTo>
                      <a:pt x="223" y="139"/>
                    </a:moveTo>
                    <a:cubicBezTo>
                      <a:pt x="225" y="122"/>
                      <a:pt x="175" y="116"/>
                      <a:pt x="178" y="98"/>
                    </a:cubicBezTo>
                    <a:cubicBezTo>
                      <a:pt x="181" y="79"/>
                      <a:pt x="131" y="64"/>
                      <a:pt x="116" y="54"/>
                    </a:cubicBezTo>
                    <a:cubicBezTo>
                      <a:pt x="100" y="45"/>
                      <a:pt x="76" y="40"/>
                      <a:pt x="76" y="20"/>
                    </a:cubicBezTo>
                    <a:cubicBezTo>
                      <a:pt x="76" y="0"/>
                      <a:pt x="41" y="15"/>
                      <a:pt x="40" y="45"/>
                    </a:cubicBezTo>
                    <a:cubicBezTo>
                      <a:pt x="38" y="74"/>
                      <a:pt x="24" y="68"/>
                      <a:pt x="31" y="96"/>
                    </a:cubicBezTo>
                    <a:cubicBezTo>
                      <a:pt x="38" y="124"/>
                      <a:pt x="0" y="131"/>
                      <a:pt x="4" y="146"/>
                    </a:cubicBezTo>
                    <a:cubicBezTo>
                      <a:pt x="9" y="160"/>
                      <a:pt x="27" y="144"/>
                      <a:pt x="44" y="144"/>
                    </a:cubicBezTo>
                    <a:cubicBezTo>
                      <a:pt x="61" y="144"/>
                      <a:pt x="40" y="172"/>
                      <a:pt x="61" y="174"/>
                    </a:cubicBezTo>
                    <a:cubicBezTo>
                      <a:pt x="78" y="175"/>
                      <a:pt x="108" y="152"/>
                      <a:pt x="116" y="139"/>
                    </a:cubicBezTo>
                    <a:cubicBezTo>
                      <a:pt x="123" y="126"/>
                      <a:pt x="137" y="121"/>
                      <a:pt x="157" y="137"/>
                    </a:cubicBezTo>
                    <a:cubicBezTo>
                      <a:pt x="177" y="154"/>
                      <a:pt x="220" y="155"/>
                      <a:pt x="223" y="139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5" name="Freeform 138">
                <a:extLst>
                  <a:ext uri="{FF2B5EF4-FFF2-40B4-BE49-F238E27FC236}">
                    <a16:creationId xmlns:a16="http://schemas.microsoft.com/office/drawing/2014/main" id="{1F7C36CE-6849-403E-95D9-D7B0CA62D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4" y="2039934"/>
                <a:ext cx="195263" cy="141288"/>
              </a:xfrm>
              <a:custGeom>
                <a:avLst/>
                <a:gdLst>
                  <a:gd name="T0" fmla="*/ 308 w 360"/>
                  <a:gd name="T1" fmla="*/ 42 h 261"/>
                  <a:gd name="T2" fmla="*/ 243 w 360"/>
                  <a:gd name="T3" fmla="*/ 34 h 261"/>
                  <a:gd name="T4" fmla="*/ 223 w 360"/>
                  <a:gd name="T5" fmla="*/ 26 h 261"/>
                  <a:gd name="T6" fmla="*/ 158 w 360"/>
                  <a:gd name="T7" fmla="*/ 4 h 261"/>
                  <a:gd name="T8" fmla="*/ 104 w 360"/>
                  <a:gd name="T9" fmla="*/ 12 h 261"/>
                  <a:gd name="T10" fmla="*/ 100 w 360"/>
                  <a:gd name="T11" fmla="*/ 34 h 261"/>
                  <a:gd name="T12" fmla="*/ 74 w 360"/>
                  <a:gd name="T13" fmla="*/ 51 h 261"/>
                  <a:gd name="T14" fmla="*/ 73 w 360"/>
                  <a:gd name="T15" fmla="*/ 52 h 261"/>
                  <a:gd name="T16" fmla="*/ 72 w 360"/>
                  <a:gd name="T17" fmla="*/ 58 h 261"/>
                  <a:gd name="T18" fmla="*/ 49 w 360"/>
                  <a:gd name="T19" fmla="*/ 114 h 261"/>
                  <a:gd name="T20" fmla="*/ 20 w 360"/>
                  <a:gd name="T21" fmla="*/ 170 h 261"/>
                  <a:gd name="T22" fmla="*/ 60 w 360"/>
                  <a:gd name="T23" fmla="*/ 201 h 261"/>
                  <a:gd name="T24" fmla="*/ 106 w 360"/>
                  <a:gd name="T25" fmla="*/ 261 h 261"/>
                  <a:gd name="T26" fmla="*/ 127 w 360"/>
                  <a:gd name="T27" fmla="*/ 244 h 261"/>
                  <a:gd name="T28" fmla="*/ 158 w 360"/>
                  <a:gd name="T29" fmla="*/ 234 h 261"/>
                  <a:gd name="T30" fmla="*/ 190 w 360"/>
                  <a:gd name="T31" fmla="*/ 206 h 261"/>
                  <a:gd name="T32" fmla="*/ 220 w 360"/>
                  <a:gd name="T33" fmla="*/ 170 h 261"/>
                  <a:gd name="T34" fmla="*/ 246 w 360"/>
                  <a:gd name="T35" fmla="*/ 133 h 261"/>
                  <a:gd name="T36" fmla="*/ 348 w 360"/>
                  <a:gd name="T37" fmla="*/ 84 h 261"/>
                  <a:gd name="T38" fmla="*/ 308 w 360"/>
                  <a:gd name="T39" fmla="*/ 42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0" h="261">
                    <a:moveTo>
                      <a:pt x="308" y="42"/>
                    </a:moveTo>
                    <a:cubicBezTo>
                      <a:pt x="283" y="24"/>
                      <a:pt x="263" y="19"/>
                      <a:pt x="243" y="34"/>
                    </a:cubicBezTo>
                    <a:cubicBezTo>
                      <a:pt x="223" y="49"/>
                      <a:pt x="238" y="18"/>
                      <a:pt x="223" y="26"/>
                    </a:cubicBezTo>
                    <a:cubicBezTo>
                      <a:pt x="207" y="34"/>
                      <a:pt x="164" y="13"/>
                      <a:pt x="158" y="4"/>
                    </a:cubicBezTo>
                    <a:cubicBezTo>
                      <a:pt x="155" y="0"/>
                      <a:pt x="129" y="6"/>
                      <a:pt x="104" y="12"/>
                    </a:cubicBezTo>
                    <a:cubicBezTo>
                      <a:pt x="105" y="20"/>
                      <a:pt x="103" y="28"/>
                      <a:pt x="100" y="34"/>
                    </a:cubicBezTo>
                    <a:cubicBezTo>
                      <a:pt x="94" y="45"/>
                      <a:pt x="84" y="50"/>
                      <a:pt x="74" y="51"/>
                    </a:cubicBezTo>
                    <a:cubicBezTo>
                      <a:pt x="74" y="53"/>
                      <a:pt x="73" y="56"/>
                      <a:pt x="73" y="52"/>
                    </a:cubicBezTo>
                    <a:cubicBezTo>
                      <a:pt x="73" y="54"/>
                      <a:pt x="73" y="56"/>
                      <a:pt x="72" y="58"/>
                    </a:cubicBezTo>
                    <a:cubicBezTo>
                      <a:pt x="82" y="71"/>
                      <a:pt x="40" y="106"/>
                      <a:pt x="49" y="114"/>
                    </a:cubicBezTo>
                    <a:cubicBezTo>
                      <a:pt x="57" y="122"/>
                      <a:pt x="40" y="143"/>
                      <a:pt x="20" y="170"/>
                    </a:cubicBezTo>
                    <a:cubicBezTo>
                      <a:pt x="0" y="196"/>
                      <a:pt x="34" y="195"/>
                      <a:pt x="60" y="201"/>
                    </a:cubicBezTo>
                    <a:cubicBezTo>
                      <a:pt x="86" y="208"/>
                      <a:pt x="88" y="261"/>
                      <a:pt x="106" y="261"/>
                    </a:cubicBezTo>
                    <a:cubicBezTo>
                      <a:pt x="117" y="261"/>
                      <a:pt x="109" y="244"/>
                      <a:pt x="127" y="244"/>
                    </a:cubicBezTo>
                    <a:cubicBezTo>
                      <a:pt x="146" y="244"/>
                      <a:pt x="141" y="233"/>
                      <a:pt x="158" y="234"/>
                    </a:cubicBezTo>
                    <a:cubicBezTo>
                      <a:pt x="176" y="236"/>
                      <a:pt x="190" y="229"/>
                      <a:pt x="190" y="206"/>
                    </a:cubicBezTo>
                    <a:cubicBezTo>
                      <a:pt x="190" y="183"/>
                      <a:pt x="203" y="175"/>
                      <a:pt x="220" y="170"/>
                    </a:cubicBezTo>
                    <a:cubicBezTo>
                      <a:pt x="237" y="165"/>
                      <a:pt x="221" y="140"/>
                      <a:pt x="246" y="133"/>
                    </a:cubicBezTo>
                    <a:cubicBezTo>
                      <a:pt x="270" y="127"/>
                      <a:pt x="337" y="94"/>
                      <a:pt x="348" y="84"/>
                    </a:cubicBezTo>
                    <a:cubicBezTo>
                      <a:pt x="360" y="74"/>
                      <a:pt x="334" y="61"/>
                      <a:pt x="308" y="42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6" name="Freeform 139">
                <a:extLst>
                  <a:ext uri="{FF2B5EF4-FFF2-40B4-BE49-F238E27FC236}">
                    <a16:creationId xmlns:a16="http://schemas.microsoft.com/office/drawing/2014/main" id="{19C99E7D-CA9B-4C82-A86B-56E30D52C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436" y="2841624"/>
                <a:ext cx="38100" cy="19050"/>
              </a:xfrm>
              <a:custGeom>
                <a:avLst/>
                <a:gdLst>
                  <a:gd name="T0" fmla="*/ 59 w 71"/>
                  <a:gd name="T1" fmla="*/ 32 h 35"/>
                  <a:gd name="T2" fmla="*/ 71 w 71"/>
                  <a:gd name="T3" fmla="*/ 35 h 35"/>
                  <a:gd name="T4" fmla="*/ 64 w 71"/>
                  <a:gd name="T5" fmla="*/ 22 h 35"/>
                  <a:gd name="T6" fmla="*/ 63 w 71"/>
                  <a:gd name="T7" fmla="*/ 18 h 35"/>
                  <a:gd name="T8" fmla="*/ 0 w 71"/>
                  <a:gd name="T9" fmla="*/ 0 h 35"/>
                  <a:gd name="T10" fmla="*/ 3 w 71"/>
                  <a:gd name="T11" fmla="*/ 11 h 35"/>
                  <a:gd name="T12" fmla="*/ 40 w 71"/>
                  <a:gd name="T13" fmla="*/ 32 h 35"/>
                  <a:gd name="T14" fmla="*/ 59 w 71"/>
                  <a:gd name="T15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35">
                    <a:moveTo>
                      <a:pt x="59" y="32"/>
                    </a:moveTo>
                    <a:cubicBezTo>
                      <a:pt x="63" y="33"/>
                      <a:pt x="67" y="34"/>
                      <a:pt x="71" y="35"/>
                    </a:cubicBezTo>
                    <a:cubicBezTo>
                      <a:pt x="68" y="31"/>
                      <a:pt x="66" y="27"/>
                      <a:pt x="64" y="22"/>
                    </a:cubicBezTo>
                    <a:cubicBezTo>
                      <a:pt x="64" y="21"/>
                      <a:pt x="63" y="20"/>
                      <a:pt x="63" y="18"/>
                    </a:cubicBezTo>
                    <a:cubicBezTo>
                      <a:pt x="43" y="8"/>
                      <a:pt x="13" y="0"/>
                      <a:pt x="0" y="0"/>
                    </a:cubicBezTo>
                    <a:cubicBezTo>
                      <a:pt x="2" y="3"/>
                      <a:pt x="2" y="7"/>
                      <a:pt x="3" y="11"/>
                    </a:cubicBezTo>
                    <a:cubicBezTo>
                      <a:pt x="11" y="18"/>
                      <a:pt x="26" y="26"/>
                      <a:pt x="40" y="32"/>
                    </a:cubicBezTo>
                    <a:cubicBezTo>
                      <a:pt x="46" y="30"/>
                      <a:pt x="53" y="30"/>
                      <a:pt x="59" y="32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7" name="Freeform 140">
                <a:extLst>
                  <a:ext uri="{FF2B5EF4-FFF2-40B4-BE49-F238E27FC236}">
                    <a16:creationId xmlns:a16="http://schemas.microsoft.com/office/drawing/2014/main" id="{83605B4D-4349-443E-BDE8-392489382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399" y="2793999"/>
                <a:ext cx="125413" cy="130175"/>
              </a:xfrm>
              <a:custGeom>
                <a:avLst/>
                <a:gdLst>
                  <a:gd name="T0" fmla="*/ 208 w 231"/>
                  <a:gd name="T1" fmla="*/ 188 h 239"/>
                  <a:gd name="T2" fmla="*/ 206 w 231"/>
                  <a:gd name="T3" fmla="*/ 168 h 239"/>
                  <a:gd name="T4" fmla="*/ 193 w 231"/>
                  <a:gd name="T5" fmla="*/ 159 h 239"/>
                  <a:gd name="T6" fmla="*/ 195 w 231"/>
                  <a:gd name="T7" fmla="*/ 123 h 239"/>
                  <a:gd name="T8" fmla="*/ 169 w 231"/>
                  <a:gd name="T9" fmla="*/ 115 h 239"/>
                  <a:gd name="T10" fmla="*/ 140 w 231"/>
                  <a:gd name="T11" fmla="*/ 109 h 239"/>
                  <a:gd name="T12" fmla="*/ 126 w 231"/>
                  <a:gd name="T13" fmla="*/ 86 h 239"/>
                  <a:gd name="T14" fmla="*/ 101 w 231"/>
                  <a:gd name="T15" fmla="*/ 88 h 239"/>
                  <a:gd name="T16" fmla="*/ 104 w 231"/>
                  <a:gd name="T17" fmla="*/ 61 h 239"/>
                  <a:gd name="T18" fmla="*/ 127 w 231"/>
                  <a:gd name="T19" fmla="*/ 19 h 239"/>
                  <a:gd name="T20" fmla="*/ 112 w 231"/>
                  <a:gd name="T21" fmla="*/ 7 h 239"/>
                  <a:gd name="T22" fmla="*/ 60 w 231"/>
                  <a:gd name="T23" fmla="*/ 91 h 239"/>
                  <a:gd name="T24" fmla="*/ 45 w 231"/>
                  <a:gd name="T25" fmla="*/ 126 h 239"/>
                  <a:gd name="T26" fmla="*/ 27 w 231"/>
                  <a:gd name="T27" fmla="*/ 148 h 239"/>
                  <a:gd name="T28" fmla="*/ 18 w 231"/>
                  <a:gd name="T29" fmla="*/ 194 h 239"/>
                  <a:gd name="T30" fmla="*/ 26 w 231"/>
                  <a:gd name="T31" fmla="*/ 196 h 239"/>
                  <a:gd name="T32" fmla="*/ 50 w 231"/>
                  <a:gd name="T33" fmla="*/ 184 h 239"/>
                  <a:gd name="T34" fmla="*/ 63 w 231"/>
                  <a:gd name="T35" fmla="*/ 181 h 239"/>
                  <a:gd name="T36" fmla="*/ 83 w 231"/>
                  <a:gd name="T37" fmla="*/ 174 h 239"/>
                  <a:gd name="T38" fmla="*/ 90 w 231"/>
                  <a:gd name="T39" fmla="*/ 175 h 239"/>
                  <a:gd name="T40" fmla="*/ 94 w 231"/>
                  <a:gd name="T41" fmla="*/ 174 h 239"/>
                  <a:gd name="T42" fmla="*/ 133 w 231"/>
                  <a:gd name="T43" fmla="*/ 179 h 239"/>
                  <a:gd name="T44" fmla="*/ 146 w 231"/>
                  <a:gd name="T45" fmla="*/ 193 h 239"/>
                  <a:gd name="T46" fmla="*/ 147 w 231"/>
                  <a:gd name="T47" fmla="*/ 194 h 239"/>
                  <a:gd name="T48" fmla="*/ 148 w 231"/>
                  <a:gd name="T49" fmla="*/ 195 h 239"/>
                  <a:gd name="T50" fmla="*/ 149 w 231"/>
                  <a:gd name="T51" fmla="*/ 196 h 239"/>
                  <a:gd name="T52" fmla="*/ 160 w 231"/>
                  <a:gd name="T53" fmla="*/ 207 h 239"/>
                  <a:gd name="T54" fmla="*/ 162 w 231"/>
                  <a:gd name="T55" fmla="*/ 206 h 239"/>
                  <a:gd name="T56" fmla="*/ 182 w 231"/>
                  <a:gd name="T57" fmla="*/ 217 h 239"/>
                  <a:gd name="T58" fmla="*/ 222 w 231"/>
                  <a:gd name="T59" fmla="*/ 221 h 239"/>
                  <a:gd name="T60" fmla="*/ 208 w 231"/>
                  <a:gd name="T61" fmla="*/ 18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1" h="239">
                    <a:moveTo>
                      <a:pt x="208" y="188"/>
                    </a:moveTo>
                    <a:cubicBezTo>
                      <a:pt x="202" y="200"/>
                      <a:pt x="194" y="179"/>
                      <a:pt x="206" y="168"/>
                    </a:cubicBezTo>
                    <a:cubicBezTo>
                      <a:pt x="218" y="157"/>
                      <a:pt x="204" y="153"/>
                      <a:pt x="193" y="159"/>
                    </a:cubicBezTo>
                    <a:cubicBezTo>
                      <a:pt x="181" y="166"/>
                      <a:pt x="184" y="130"/>
                      <a:pt x="195" y="123"/>
                    </a:cubicBezTo>
                    <a:cubicBezTo>
                      <a:pt x="205" y="116"/>
                      <a:pt x="169" y="103"/>
                      <a:pt x="169" y="115"/>
                    </a:cubicBezTo>
                    <a:cubicBezTo>
                      <a:pt x="169" y="127"/>
                      <a:pt x="143" y="120"/>
                      <a:pt x="140" y="109"/>
                    </a:cubicBezTo>
                    <a:cubicBezTo>
                      <a:pt x="138" y="98"/>
                      <a:pt x="119" y="94"/>
                      <a:pt x="126" y="86"/>
                    </a:cubicBezTo>
                    <a:cubicBezTo>
                      <a:pt x="133" y="79"/>
                      <a:pt x="104" y="74"/>
                      <a:pt x="101" y="88"/>
                    </a:cubicBezTo>
                    <a:cubicBezTo>
                      <a:pt x="99" y="101"/>
                      <a:pt x="90" y="79"/>
                      <a:pt x="104" y="61"/>
                    </a:cubicBezTo>
                    <a:cubicBezTo>
                      <a:pt x="119" y="43"/>
                      <a:pt x="114" y="28"/>
                      <a:pt x="127" y="19"/>
                    </a:cubicBezTo>
                    <a:cubicBezTo>
                      <a:pt x="140" y="10"/>
                      <a:pt x="126" y="0"/>
                      <a:pt x="112" y="7"/>
                    </a:cubicBezTo>
                    <a:cubicBezTo>
                      <a:pt x="98" y="14"/>
                      <a:pt x="60" y="74"/>
                      <a:pt x="60" y="91"/>
                    </a:cubicBezTo>
                    <a:cubicBezTo>
                      <a:pt x="60" y="107"/>
                      <a:pt x="59" y="127"/>
                      <a:pt x="45" y="126"/>
                    </a:cubicBezTo>
                    <a:cubicBezTo>
                      <a:pt x="32" y="125"/>
                      <a:pt x="17" y="139"/>
                      <a:pt x="27" y="148"/>
                    </a:cubicBezTo>
                    <a:cubicBezTo>
                      <a:pt x="38" y="157"/>
                      <a:pt x="0" y="182"/>
                      <a:pt x="18" y="194"/>
                    </a:cubicBezTo>
                    <a:cubicBezTo>
                      <a:pt x="20" y="195"/>
                      <a:pt x="23" y="196"/>
                      <a:pt x="26" y="196"/>
                    </a:cubicBezTo>
                    <a:cubicBezTo>
                      <a:pt x="32" y="189"/>
                      <a:pt x="41" y="184"/>
                      <a:pt x="50" y="184"/>
                    </a:cubicBezTo>
                    <a:cubicBezTo>
                      <a:pt x="55" y="183"/>
                      <a:pt x="59" y="182"/>
                      <a:pt x="63" y="181"/>
                    </a:cubicBezTo>
                    <a:cubicBezTo>
                      <a:pt x="69" y="177"/>
                      <a:pt x="75" y="176"/>
                      <a:pt x="83" y="174"/>
                    </a:cubicBezTo>
                    <a:cubicBezTo>
                      <a:pt x="86" y="174"/>
                      <a:pt x="88" y="174"/>
                      <a:pt x="90" y="175"/>
                    </a:cubicBezTo>
                    <a:cubicBezTo>
                      <a:pt x="91" y="174"/>
                      <a:pt x="92" y="174"/>
                      <a:pt x="94" y="174"/>
                    </a:cubicBezTo>
                    <a:cubicBezTo>
                      <a:pt x="108" y="170"/>
                      <a:pt x="121" y="173"/>
                      <a:pt x="133" y="179"/>
                    </a:cubicBezTo>
                    <a:cubicBezTo>
                      <a:pt x="139" y="183"/>
                      <a:pt x="144" y="187"/>
                      <a:pt x="146" y="193"/>
                    </a:cubicBezTo>
                    <a:cubicBezTo>
                      <a:pt x="147" y="193"/>
                      <a:pt x="147" y="193"/>
                      <a:pt x="147" y="194"/>
                    </a:cubicBezTo>
                    <a:cubicBezTo>
                      <a:pt x="147" y="195"/>
                      <a:pt x="148" y="195"/>
                      <a:pt x="148" y="195"/>
                    </a:cubicBezTo>
                    <a:cubicBezTo>
                      <a:pt x="148" y="195"/>
                      <a:pt x="149" y="195"/>
                      <a:pt x="149" y="196"/>
                    </a:cubicBezTo>
                    <a:cubicBezTo>
                      <a:pt x="154" y="199"/>
                      <a:pt x="158" y="202"/>
                      <a:pt x="160" y="207"/>
                    </a:cubicBezTo>
                    <a:cubicBezTo>
                      <a:pt x="161" y="206"/>
                      <a:pt x="162" y="206"/>
                      <a:pt x="162" y="206"/>
                    </a:cubicBezTo>
                    <a:cubicBezTo>
                      <a:pt x="174" y="199"/>
                      <a:pt x="188" y="206"/>
                      <a:pt x="182" y="217"/>
                    </a:cubicBezTo>
                    <a:cubicBezTo>
                      <a:pt x="177" y="228"/>
                      <a:pt x="214" y="239"/>
                      <a:pt x="222" y="221"/>
                    </a:cubicBezTo>
                    <a:cubicBezTo>
                      <a:pt x="231" y="204"/>
                      <a:pt x="214" y="176"/>
                      <a:pt x="208" y="188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8" name="Freeform 141">
                <a:extLst>
                  <a:ext uri="{FF2B5EF4-FFF2-40B4-BE49-F238E27FC236}">
                    <a16:creationId xmlns:a16="http://schemas.microsoft.com/office/drawing/2014/main" id="{8110CE60-A0D5-400E-86BD-F61E3A84F5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4709" y="2057397"/>
                <a:ext cx="1509714" cy="979490"/>
              </a:xfrm>
              <a:custGeom>
                <a:avLst/>
                <a:gdLst>
                  <a:gd name="T0" fmla="*/ 2713 w 2771"/>
                  <a:gd name="T1" fmla="*/ 1229 h 1801"/>
                  <a:gd name="T2" fmla="*/ 2697 w 2771"/>
                  <a:gd name="T3" fmla="*/ 1200 h 1801"/>
                  <a:gd name="T4" fmla="*/ 2616 w 2771"/>
                  <a:gd name="T5" fmla="*/ 1175 h 1801"/>
                  <a:gd name="T6" fmla="*/ 2570 w 2771"/>
                  <a:gd name="T7" fmla="*/ 1120 h 1801"/>
                  <a:gd name="T8" fmla="*/ 2549 w 2771"/>
                  <a:gd name="T9" fmla="*/ 1038 h 1801"/>
                  <a:gd name="T10" fmla="*/ 2506 w 2771"/>
                  <a:gd name="T11" fmla="*/ 967 h 1801"/>
                  <a:gd name="T12" fmla="*/ 2447 w 2771"/>
                  <a:gd name="T13" fmla="*/ 948 h 1801"/>
                  <a:gd name="T14" fmla="*/ 2310 w 2771"/>
                  <a:gd name="T15" fmla="*/ 936 h 1801"/>
                  <a:gd name="T16" fmla="*/ 2318 w 2771"/>
                  <a:gd name="T17" fmla="*/ 857 h 1801"/>
                  <a:gd name="T18" fmla="*/ 2257 w 2771"/>
                  <a:gd name="T19" fmla="*/ 858 h 1801"/>
                  <a:gd name="T20" fmla="*/ 2091 w 2771"/>
                  <a:gd name="T21" fmla="*/ 768 h 1801"/>
                  <a:gd name="T22" fmla="*/ 2048 w 2771"/>
                  <a:gd name="T23" fmla="*/ 929 h 1801"/>
                  <a:gd name="T24" fmla="*/ 2001 w 2771"/>
                  <a:gd name="T25" fmla="*/ 1225 h 1801"/>
                  <a:gd name="T26" fmla="*/ 1946 w 2771"/>
                  <a:gd name="T27" fmla="*/ 1342 h 1801"/>
                  <a:gd name="T28" fmla="*/ 1800 w 2771"/>
                  <a:gd name="T29" fmla="*/ 1165 h 1801"/>
                  <a:gd name="T30" fmla="*/ 1570 w 2771"/>
                  <a:gd name="T31" fmla="*/ 1076 h 1801"/>
                  <a:gd name="T32" fmla="*/ 1510 w 2771"/>
                  <a:gd name="T33" fmla="*/ 846 h 1801"/>
                  <a:gd name="T34" fmla="*/ 1584 w 2771"/>
                  <a:gd name="T35" fmla="*/ 700 h 1801"/>
                  <a:gd name="T36" fmla="*/ 1665 w 2771"/>
                  <a:gd name="T37" fmla="*/ 578 h 1801"/>
                  <a:gd name="T38" fmla="*/ 1824 w 2771"/>
                  <a:gd name="T39" fmla="*/ 506 h 1801"/>
                  <a:gd name="T40" fmla="*/ 1901 w 2771"/>
                  <a:gd name="T41" fmla="*/ 413 h 1801"/>
                  <a:gd name="T42" fmla="*/ 1806 w 2771"/>
                  <a:gd name="T43" fmla="*/ 344 h 1801"/>
                  <a:gd name="T44" fmla="*/ 1744 w 2771"/>
                  <a:gd name="T45" fmla="*/ 480 h 1801"/>
                  <a:gd name="T46" fmla="*/ 1640 w 2771"/>
                  <a:gd name="T47" fmla="*/ 405 h 1801"/>
                  <a:gd name="T48" fmla="*/ 1585 w 2771"/>
                  <a:gd name="T49" fmla="*/ 259 h 1801"/>
                  <a:gd name="T50" fmla="*/ 1590 w 2771"/>
                  <a:gd name="T51" fmla="*/ 105 h 1801"/>
                  <a:gd name="T52" fmla="*/ 1482 w 2771"/>
                  <a:gd name="T53" fmla="*/ 118 h 1801"/>
                  <a:gd name="T54" fmla="*/ 1518 w 2771"/>
                  <a:gd name="T55" fmla="*/ 329 h 1801"/>
                  <a:gd name="T56" fmla="*/ 1467 w 2771"/>
                  <a:gd name="T57" fmla="*/ 473 h 1801"/>
                  <a:gd name="T58" fmla="*/ 1451 w 2771"/>
                  <a:gd name="T59" fmla="*/ 344 h 1801"/>
                  <a:gd name="T60" fmla="*/ 1390 w 2771"/>
                  <a:gd name="T61" fmla="*/ 402 h 1801"/>
                  <a:gd name="T62" fmla="*/ 1153 w 2771"/>
                  <a:gd name="T63" fmla="*/ 375 h 1801"/>
                  <a:gd name="T64" fmla="*/ 1083 w 2771"/>
                  <a:gd name="T65" fmla="*/ 503 h 1801"/>
                  <a:gd name="T66" fmla="*/ 875 w 2771"/>
                  <a:gd name="T67" fmla="*/ 410 h 1801"/>
                  <a:gd name="T68" fmla="*/ 546 w 2771"/>
                  <a:gd name="T69" fmla="*/ 315 h 1801"/>
                  <a:gd name="T70" fmla="*/ 326 w 2771"/>
                  <a:gd name="T71" fmla="*/ 334 h 1801"/>
                  <a:gd name="T72" fmla="*/ 283 w 2771"/>
                  <a:gd name="T73" fmla="*/ 315 h 1801"/>
                  <a:gd name="T74" fmla="*/ 170 w 2771"/>
                  <a:gd name="T75" fmla="*/ 361 h 1801"/>
                  <a:gd name="T76" fmla="*/ 69 w 2771"/>
                  <a:gd name="T77" fmla="*/ 909 h 1801"/>
                  <a:gd name="T78" fmla="*/ 363 w 2771"/>
                  <a:gd name="T79" fmla="*/ 1185 h 1801"/>
                  <a:gd name="T80" fmla="*/ 401 w 2771"/>
                  <a:gd name="T81" fmla="*/ 1298 h 1801"/>
                  <a:gd name="T82" fmla="*/ 531 w 2771"/>
                  <a:gd name="T83" fmla="*/ 1439 h 1801"/>
                  <a:gd name="T84" fmla="*/ 1567 w 2771"/>
                  <a:gd name="T85" fmla="*/ 1508 h 1801"/>
                  <a:gd name="T86" fmla="*/ 1849 w 2771"/>
                  <a:gd name="T87" fmla="*/ 1615 h 1801"/>
                  <a:gd name="T88" fmla="*/ 1899 w 2771"/>
                  <a:gd name="T89" fmla="*/ 1801 h 1801"/>
                  <a:gd name="T90" fmla="*/ 2051 w 2771"/>
                  <a:gd name="T91" fmla="*/ 1716 h 1801"/>
                  <a:gd name="T92" fmla="*/ 2433 w 2771"/>
                  <a:gd name="T93" fmla="*/ 1660 h 1801"/>
                  <a:gd name="T94" fmla="*/ 2506 w 2771"/>
                  <a:gd name="T95" fmla="*/ 1692 h 1801"/>
                  <a:gd name="T96" fmla="*/ 2586 w 2771"/>
                  <a:gd name="T97" fmla="*/ 1650 h 1801"/>
                  <a:gd name="T98" fmla="*/ 2564 w 2771"/>
                  <a:gd name="T99" fmla="*/ 1643 h 1801"/>
                  <a:gd name="T100" fmla="*/ 2451 w 2771"/>
                  <a:gd name="T101" fmla="*/ 1533 h 1801"/>
                  <a:gd name="T102" fmla="*/ 2302 w 2771"/>
                  <a:gd name="T103" fmla="*/ 1542 h 1801"/>
                  <a:gd name="T104" fmla="*/ 2579 w 2771"/>
                  <a:gd name="T105" fmla="*/ 1419 h 1801"/>
                  <a:gd name="T106" fmla="*/ 716 w 2771"/>
                  <a:gd name="T107" fmla="*/ 570 h 1801"/>
                  <a:gd name="T108" fmla="*/ 604 w 2771"/>
                  <a:gd name="T109" fmla="*/ 583 h 1801"/>
                  <a:gd name="T110" fmla="*/ 742 w 2771"/>
                  <a:gd name="T111" fmla="*/ 527 h 1801"/>
                  <a:gd name="T112" fmla="*/ 834 w 2771"/>
                  <a:gd name="T113" fmla="*/ 771 h 1801"/>
                  <a:gd name="T114" fmla="*/ 1401 w 2771"/>
                  <a:gd name="T115" fmla="*/ 1247 h 1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71" h="1801">
                    <a:moveTo>
                      <a:pt x="2756" y="1316"/>
                    </a:moveTo>
                    <a:cubicBezTo>
                      <a:pt x="2746" y="1313"/>
                      <a:pt x="2737" y="1306"/>
                      <a:pt x="2747" y="1305"/>
                    </a:cubicBezTo>
                    <a:cubicBezTo>
                      <a:pt x="2755" y="1305"/>
                      <a:pt x="2760" y="1300"/>
                      <a:pt x="2763" y="1291"/>
                    </a:cubicBezTo>
                    <a:cubicBezTo>
                      <a:pt x="2757" y="1288"/>
                      <a:pt x="2752" y="1282"/>
                      <a:pt x="2749" y="1277"/>
                    </a:cubicBezTo>
                    <a:cubicBezTo>
                      <a:pt x="2745" y="1271"/>
                      <a:pt x="2744" y="1265"/>
                      <a:pt x="2744" y="1259"/>
                    </a:cubicBezTo>
                    <a:cubicBezTo>
                      <a:pt x="2741" y="1255"/>
                      <a:pt x="2738" y="1251"/>
                      <a:pt x="2736" y="1247"/>
                    </a:cubicBezTo>
                    <a:cubicBezTo>
                      <a:pt x="2729" y="1250"/>
                      <a:pt x="2723" y="1260"/>
                      <a:pt x="2715" y="1259"/>
                    </a:cubicBezTo>
                    <a:cubicBezTo>
                      <a:pt x="2701" y="1257"/>
                      <a:pt x="2724" y="1237"/>
                      <a:pt x="2713" y="1229"/>
                    </a:cubicBezTo>
                    <a:cubicBezTo>
                      <a:pt x="2701" y="1221"/>
                      <a:pt x="2680" y="1227"/>
                      <a:pt x="2663" y="1243"/>
                    </a:cubicBezTo>
                    <a:cubicBezTo>
                      <a:pt x="2646" y="1260"/>
                      <a:pt x="2647" y="1242"/>
                      <a:pt x="2632" y="1259"/>
                    </a:cubicBezTo>
                    <a:cubicBezTo>
                      <a:pt x="2617" y="1275"/>
                      <a:pt x="2617" y="1251"/>
                      <a:pt x="2624" y="1244"/>
                    </a:cubicBezTo>
                    <a:cubicBezTo>
                      <a:pt x="2631" y="1237"/>
                      <a:pt x="2636" y="1245"/>
                      <a:pt x="2643" y="1235"/>
                    </a:cubicBezTo>
                    <a:cubicBezTo>
                      <a:pt x="2649" y="1225"/>
                      <a:pt x="2656" y="1235"/>
                      <a:pt x="2672" y="1222"/>
                    </a:cubicBezTo>
                    <a:cubicBezTo>
                      <a:pt x="2685" y="1213"/>
                      <a:pt x="2696" y="1214"/>
                      <a:pt x="2703" y="1211"/>
                    </a:cubicBezTo>
                    <a:cubicBezTo>
                      <a:pt x="2701" y="1208"/>
                      <a:pt x="2699" y="1205"/>
                      <a:pt x="2698" y="1202"/>
                    </a:cubicBezTo>
                    <a:cubicBezTo>
                      <a:pt x="2698" y="1201"/>
                      <a:pt x="2697" y="1201"/>
                      <a:pt x="2697" y="1200"/>
                    </a:cubicBezTo>
                    <a:cubicBezTo>
                      <a:pt x="2694" y="1198"/>
                      <a:pt x="2690" y="1194"/>
                      <a:pt x="2688" y="1191"/>
                    </a:cubicBezTo>
                    <a:cubicBezTo>
                      <a:pt x="2686" y="1191"/>
                      <a:pt x="2684" y="1191"/>
                      <a:pt x="2682" y="1191"/>
                    </a:cubicBezTo>
                    <a:cubicBezTo>
                      <a:pt x="2680" y="1191"/>
                      <a:pt x="2680" y="1191"/>
                      <a:pt x="2680" y="1191"/>
                    </a:cubicBezTo>
                    <a:cubicBezTo>
                      <a:pt x="2675" y="1191"/>
                      <a:pt x="2670" y="1190"/>
                      <a:pt x="2665" y="1188"/>
                    </a:cubicBezTo>
                    <a:cubicBezTo>
                      <a:pt x="2660" y="1191"/>
                      <a:pt x="2654" y="1193"/>
                      <a:pt x="2647" y="1193"/>
                    </a:cubicBezTo>
                    <a:cubicBezTo>
                      <a:pt x="2639" y="1194"/>
                      <a:pt x="2629" y="1189"/>
                      <a:pt x="2623" y="1183"/>
                    </a:cubicBezTo>
                    <a:cubicBezTo>
                      <a:pt x="2621" y="1181"/>
                      <a:pt x="2619" y="1178"/>
                      <a:pt x="2617" y="1175"/>
                    </a:cubicBezTo>
                    <a:cubicBezTo>
                      <a:pt x="2617" y="1175"/>
                      <a:pt x="2616" y="1175"/>
                      <a:pt x="2616" y="1175"/>
                    </a:cubicBezTo>
                    <a:cubicBezTo>
                      <a:pt x="2602" y="1175"/>
                      <a:pt x="2593" y="1169"/>
                      <a:pt x="2587" y="1159"/>
                    </a:cubicBezTo>
                    <a:cubicBezTo>
                      <a:pt x="2579" y="1155"/>
                      <a:pt x="2574" y="1148"/>
                      <a:pt x="2572" y="1140"/>
                    </a:cubicBezTo>
                    <a:cubicBezTo>
                      <a:pt x="2572" y="1140"/>
                      <a:pt x="2572" y="1140"/>
                      <a:pt x="2572" y="1140"/>
                    </a:cubicBezTo>
                    <a:cubicBezTo>
                      <a:pt x="2571" y="1138"/>
                      <a:pt x="2570" y="1135"/>
                      <a:pt x="2570" y="1133"/>
                    </a:cubicBezTo>
                    <a:cubicBezTo>
                      <a:pt x="2570" y="1133"/>
                      <a:pt x="2570" y="1133"/>
                      <a:pt x="2570" y="1133"/>
                    </a:cubicBezTo>
                    <a:cubicBezTo>
                      <a:pt x="2570" y="1131"/>
                      <a:pt x="2570" y="1129"/>
                      <a:pt x="2570" y="1127"/>
                    </a:cubicBezTo>
                    <a:cubicBezTo>
                      <a:pt x="2570" y="1127"/>
                      <a:pt x="2570" y="1127"/>
                      <a:pt x="2570" y="1126"/>
                    </a:cubicBezTo>
                    <a:cubicBezTo>
                      <a:pt x="2570" y="1124"/>
                      <a:pt x="2570" y="1122"/>
                      <a:pt x="2570" y="1120"/>
                    </a:cubicBezTo>
                    <a:cubicBezTo>
                      <a:pt x="2570" y="1120"/>
                      <a:pt x="2570" y="1120"/>
                      <a:pt x="2570" y="1120"/>
                    </a:cubicBezTo>
                    <a:cubicBezTo>
                      <a:pt x="2571" y="1118"/>
                      <a:pt x="2571" y="1116"/>
                      <a:pt x="2572" y="1114"/>
                    </a:cubicBezTo>
                    <a:cubicBezTo>
                      <a:pt x="2565" y="1109"/>
                      <a:pt x="2557" y="1104"/>
                      <a:pt x="2551" y="1102"/>
                    </a:cubicBezTo>
                    <a:cubicBezTo>
                      <a:pt x="2533" y="1096"/>
                      <a:pt x="2545" y="1084"/>
                      <a:pt x="2555" y="1092"/>
                    </a:cubicBezTo>
                    <a:cubicBezTo>
                      <a:pt x="2565" y="1101"/>
                      <a:pt x="2576" y="1084"/>
                      <a:pt x="2581" y="1076"/>
                    </a:cubicBezTo>
                    <a:cubicBezTo>
                      <a:pt x="2585" y="1068"/>
                      <a:pt x="2574" y="1060"/>
                      <a:pt x="2568" y="1059"/>
                    </a:cubicBezTo>
                    <a:cubicBezTo>
                      <a:pt x="2564" y="1059"/>
                      <a:pt x="2563" y="1054"/>
                      <a:pt x="2563" y="1049"/>
                    </a:cubicBezTo>
                    <a:cubicBezTo>
                      <a:pt x="2557" y="1046"/>
                      <a:pt x="2552" y="1043"/>
                      <a:pt x="2549" y="1038"/>
                    </a:cubicBezTo>
                    <a:cubicBezTo>
                      <a:pt x="2545" y="1036"/>
                      <a:pt x="2541" y="1034"/>
                      <a:pt x="2537" y="1030"/>
                    </a:cubicBezTo>
                    <a:cubicBezTo>
                      <a:pt x="2535" y="1028"/>
                      <a:pt x="2533" y="1025"/>
                      <a:pt x="2532" y="1022"/>
                    </a:cubicBezTo>
                    <a:cubicBezTo>
                      <a:pt x="2531" y="1022"/>
                      <a:pt x="2531" y="1022"/>
                      <a:pt x="2531" y="1021"/>
                    </a:cubicBezTo>
                    <a:cubicBezTo>
                      <a:pt x="2526" y="1019"/>
                      <a:pt x="2523" y="1016"/>
                      <a:pt x="2521" y="1012"/>
                    </a:cubicBezTo>
                    <a:cubicBezTo>
                      <a:pt x="2518" y="1009"/>
                      <a:pt x="2516" y="1005"/>
                      <a:pt x="2515" y="1002"/>
                    </a:cubicBezTo>
                    <a:cubicBezTo>
                      <a:pt x="2514" y="999"/>
                      <a:pt x="2513" y="996"/>
                      <a:pt x="2512" y="993"/>
                    </a:cubicBezTo>
                    <a:cubicBezTo>
                      <a:pt x="2511" y="990"/>
                      <a:pt x="2511" y="988"/>
                      <a:pt x="2511" y="985"/>
                    </a:cubicBezTo>
                    <a:cubicBezTo>
                      <a:pt x="2508" y="979"/>
                      <a:pt x="2506" y="973"/>
                      <a:pt x="2506" y="967"/>
                    </a:cubicBezTo>
                    <a:cubicBezTo>
                      <a:pt x="2506" y="967"/>
                      <a:pt x="2506" y="967"/>
                      <a:pt x="2506" y="967"/>
                    </a:cubicBezTo>
                    <a:cubicBezTo>
                      <a:pt x="2505" y="966"/>
                      <a:pt x="2505" y="965"/>
                      <a:pt x="2504" y="964"/>
                    </a:cubicBezTo>
                    <a:cubicBezTo>
                      <a:pt x="2501" y="960"/>
                      <a:pt x="2500" y="955"/>
                      <a:pt x="2499" y="951"/>
                    </a:cubicBezTo>
                    <a:cubicBezTo>
                      <a:pt x="2482" y="941"/>
                      <a:pt x="2478" y="917"/>
                      <a:pt x="2486" y="900"/>
                    </a:cubicBezTo>
                    <a:cubicBezTo>
                      <a:pt x="2484" y="896"/>
                      <a:pt x="2482" y="892"/>
                      <a:pt x="2480" y="887"/>
                    </a:cubicBezTo>
                    <a:cubicBezTo>
                      <a:pt x="2476" y="873"/>
                      <a:pt x="2470" y="880"/>
                      <a:pt x="2466" y="900"/>
                    </a:cubicBezTo>
                    <a:cubicBezTo>
                      <a:pt x="2462" y="919"/>
                      <a:pt x="2447" y="919"/>
                      <a:pt x="2451" y="925"/>
                    </a:cubicBezTo>
                    <a:cubicBezTo>
                      <a:pt x="2460" y="939"/>
                      <a:pt x="2453" y="939"/>
                      <a:pt x="2447" y="948"/>
                    </a:cubicBezTo>
                    <a:cubicBezTo>
                      <a:pt x="2440" y="956"/>
                      <a:pt x="2451" y="968"/>
                      <a:pt x="2440" y="968"/>
                    </a:cubicBezTo>
                    <a:cubicBezTo>
                      <a:pt x="2429" y="968"/>
                      <a:pt x="2434" y="994"/>
                      <a:pt x="2429" y="982"/>
                    </a:cubicBezTo>
                    <a:cubicBezTo>
                      <a:pt x="2423" y="971"/>
                      <a:pt x="2409" y="974"/>
                      <a:pt x="2409" y="986"/>
                    </a:cubicBezTo>
                    <a:cubicBezTo>
                      <a:pt x="2409" y="997"/>
                      <a:pt x="2387" y="1008"/>
                      <a:pt x="2377" y="1007"/>
                    </a:cubicBezTo>
                    <a:cubicBezTo>
                      <a:pt x="2368" y="1006"/>
                      <a:pt x="2368" y="984"/>
                      <a:pt x="2360" y="991"/>
                    </a:cubicBezTo>
                    <a:cubicBezTo>
                      <a:pt x="2352" y="997"/>
                      <a:pt x="2354" y="972"/>
                      <a:pt x="2342" y="972"/>
                    </a:cubicBezTo>
                    <a:cubicBezTo>
                      <a:pt x="2330" y="973"/>
                      <a:pt x="2321" y="972"/>
                      <a:pt x="2325" y="959"/>
                    </a:cubicBezTo>
                    <a:cubicBezTo>
                      <a:pt x="2328" y="948"/>
                      <a:pt x="2309" y="942"/>
                      <a:pt x="2310" y="936"/>
                    </a:cubicBezTo>
                    <a:cubicBezTo>
                      <a:pt x="2308" y="934"/>
                      <a:pt x="2306" y="931"/>
                      <a:pt x="2304" y="928"/>
                    </a:cubicBezTo>
                    <a:cubicBezTo>
                      <a:pt x="2299" y="920"/>
                      <a:pt x="2298" y="909"/>
                      <a:pt x="2300" y="900"/>
                    </a:cubicBezTo>
                    <a:cubicBezTo>
                      <a:pt x="2301" y="896"/>
                      <a:pt x="2303" y="892"/>
                      <a:pt x="2306" y="889"/>
                    </a:cubicBezTo>
                    <a:cubicBezTo>
                      <a:pt x="2306" y="888"/>
                      <a:pt x="2306" y="887"/>
                      <a:pt x="2306" y="886"/>
                    </a:cubicBezTo>
                    <a:cubicBezTo>
                      <a:pt x="2307" y="883"/>
                      <a:pt x="2308" y="880"/>
                      <a:pt x="2309" y="878"/>
                    </a:cubicBezTo>
                    <a:cubicBezTo>
                      <a:pt x="2309" y="878"/>
                      <a:pt x="2310" y="877"/>
                      <a:pt x="2310" y="877"/>
                    </a:cubicBezTo>
                    <a:cubicBezTo>
                      <a:pt x="2313" y="868"/>
                      <a:pt x="2319" y="866"/>
                      <a:pt x="2319" y="860"/>
                    </a:cubicBezTo>
                    <a:cubicBezTo>
                      <a:pt x="2319" y="859"/>
                      <a:pt x="2319" y="858"/>
                      <a:pt x="2318" y="857"/>
                    </a:cubicBezTo>
                    <a:cubicBezTo>
                      <a:pt x="2317" y="857"/>
                      <a:pt x="2315" y="857"/>
                      <a:pt x="2313" y="857"/>
                    </a:cubicBezTo>
                    <a:cubicBezTo>
                      <a:pt x="2311" y="856"/>
                      <a:pt x="2308" y="856"/>
                      <a:pt x="2306" y="855"/>
                    </a:cubicBezTo>
                    <a:cubicBezTo>
                      <a:pt x="2305" y="856"/>
                      <a:pt x="2303" y="857"/>
                      <a:pt x="2302" y="858"/>
                    </a:cubicBezTo>
                    <a:cubicBezTo>
                      <a:pt x="2299" y="860"/>
                      <a:pt x="2297" y="860"/>
                      <a:pt x="2296" y="859"/>
                    </a:cubicBezTo>
                    <a:cubicBezTo>
                      <a:pt x="2294" y="860"/>
                      <a:pt x="2293" y="861"/>
                      <a:pt x="2291" y="861"/>
                    </a:cubicBezTo>
                    <a:cubicBezTo>
                      <a:pt x="2282" y="864"/>
                      <a:pt x="2271" y="862"/>
                      <a:pt x="2264" y="858"/>
                    </a:cubicBezTo>
                    <a:cubicBezTo>
                      <a:pt x="2264" y="857"/>
                      <a:pt x="2263" y="857"/>
                      <a:pt x="2263" y="857"/>
                    </a:cubicBezTo>
                    <a:cubicBezTo>
                      <a:pt x="2261" y="858"/>
                      <a:pt x="2259" y="858"/>
                      <a:pt x="2257" y="858"/>
                    </a:cubicBezTo>
                    <a:cubicBezTo>
                      <a:pt x="2244" y="858"/>
                      <a:pt x="2235" y="852"/>
                      <a:pt x="2229" y="843"/>
                    </a:cubicBezTo>
                    <a:cubicBezTo>
                      <a:pt x="2212" y="841"/>
                      <a:pt x="2202" y="829"/>
                      <a:pt x="2199" y="814"/>
                    </a:cubicBezTo>
                    <a:cubicBezTo>
                      <a:pt x="2196" y="813"/>
                      <a:pt x="2194" y="811"/>
                      <a:pt x="2191" y="808"/>
                    </a:cubicBezTo>
                    <a:cubicBezTo>
                      <a:pt x="2191" y="808"/>
                      <a:pt x="2191" y="808"/>
                      <a:pt x="2191" y="808"/>
                    </a:cubicBezTo>
                    <a:cubicBezTo>
                      <a:pt x="2171" y="808"/>
                      <a:pt x="2160" y="793"/>
                      <a:pt x="2158" y="777"/>
                    </a:cubicBezTo>
                    <a:cubicBezTo>
                      <a:pt x="2153" y="779"/>
                      <a:pt x="2149" y="782"/>
                      <a:pt x="2146" y="784"/>
                    </a:cubicBezTo>
                    <a:cubicBezTo>
                      <a:pt x="2140" y="787"/>
                      <a:pt x="2123" y="772"/>
                      <a:pt x="2117" y="778"/>
                    </a:cubicBezTo>
                    <a:cubicBezTo>
                      <a:pt x="2110" y="784"/>
                      <a:pt x="2109" y="774"/>
                      <a:pt x="2091" y="768"/>
                    </a:cubicBezTo>
                    <a:cubicBezTo>
                      <a:pt x="2073" y="762"/>
                      <a:pt x="2050" y="760"/>
                      <a:pt x="2048" y="768"/>
                    </a:cubicBezTo>
                    <a:cubicBezTo>
                      <a:pt x="2047" y="775"/>
                      <a:pt x="2033" y="778"/>
                      <a:pt x="2035" y="795"/>
                    </a:cubicBezTo>
                    <a:cubicBezTo>
                      <a:pt x="2037" y="813"/>
                      <a:pt x="2052" y="809"/>
                      <a:pt x="2056" y="821"/>
                    </a:cubicBezTo>
                    <a:cubicBezTo>
                      <a:pt x="2059" y="832"/>
                      <a:pt x="2048" y="828"/>
                      <a:pt x="2048" y="839"/>
                    </a:cubicBezTo>
                    <a:cubicBezTo>
                      <a:pt x="2047" y="850"/>
                      <a:pt x="2038" y="849"/>
                      <a:pt x="2038" y="856"/>
                    </a:cubicBezTo>
                    <a:cubicBezTo>
                      <a:pt x="2038" y="864"/>
                      <a:pt x="2044" y="862"/>
                      <a:pt x="2048" y="877"/>
                    </a:cubicBezTo>
                    <a:cubicBezTo>
                      <a:pt x="2051" y="892"/>
                      <a:pt x="2058" y="891"/>
                      <a:pt x="2061" y="911"/>
                    </a:cubicBezTo>
                    <a:cubicBezTo>
                      <a:pt x="2063" y="931"/>
                      <a:pt x="2055" y="927"/>
                      <a:pt x="2048" y="929"/>
                    </a:cubicBezTo>
                    <a:cubicBezTo>
                      <a:pt x="2041" y="932"/>
                      <a:pt x="2047" y="940"/>
                      <a:pt x="2040" y="952"/>
                    </a:cubicBezTo>
                    <a:cubicBezTo>
                      <a:pt x="2060" y="962"/>
                      <a:pt x="2074" y="983"/>
                      <a:pt x="2066" y="1006"/>
                    </a:cubicBezTo>
                    <a:cubicBezTo>
                      <a:pt x="2070" y="1013"/>
                      <a:pt x="2072" y="1021"/>
                      <a:pt x="2072" y="1028"/>
                    </a:cubicBezTo>
                    <a:cubicBezTo>
                      <a:pt x="2073" y="1030"/>
                      <a:pt x="2075" y="1033"/>
                      <a:pt x="2076" y="1035"/>
                    </a:cubicBezTo>
                    <a:cubicBezTo>
                      <a:pt x="2088" y="1058"/>
                      <a:pt x="2087" y="1092"/>
                      <a:pt x="2083" y="1117"/>
                    </a:cubicBezTo>
                    <a:cubicBezTo>
                      <a:pt x="2080" y="1142"/>
                      <a:pt x="2056" y="1148"/>
                      <a:pt x="2038" y="1169"/>
                    </a:cubicBezTo>
                    <a:cubicBezTo>
                      <a:pt x="2020" y="1191"/>
                      <a:pt x="2001" y="1188"/>
                      <a:pt x="1993" y="1188"/>
                    </a:cubicBezTo>
                    <a:cubicBezTo>
                      <a:pt x="1984" y="1189"/>
                      <a:pt x="1989" y="1209"/>
                      <a:pt x="2001" y="1225"/>
                    </a:cubicBezTo>
                    <a:cubicBezTo>
                      <a:pt x="2013" y="1241"/>
                      <a:pt x="2003" y="1246"/>
                      <a:pt x="2010" y="1262"/>
                    </a:cubicBezTo>
                    <a:cubicBezTo>
                      <a:pt x="2016" y="1279"/>
                      <a:pt x="2010" y="1292"/>
                      <a:pt x="2019" y="1307"/>
                    </a:cubicBezTo>
                    <a:cubicBezTo>
                      <a:pt x="2028" y="1322"/>
                      <a:pt x="2023" y="1328"/>
                      <a:pt x="2012" y="1338"/>
                    </a:cubicBezTo>
                    <a:cubicBezTo>
                      <a:pt x="2001" y="1349"/>
                      <a:pt x="2016" y="1343"/>
                      <a:pt x="2017" y="1357"/>
                    </a:cubicBezTo>
                    <a:cubicBezTo>
                      <a:pt x="2018" y="1371"/>
                      <a:pt x="2012" y="1363"/>
                      <a:pt x="2003" y="1356"/>
                    </a:cubicBezTo>
                    <a:cubicBezTo>
                      <a:pt x="1993" y="1348"/>
                      <a:pt x="1985" y="1370"/>
                      <a:pt x="1985" y="1379"/>
                    </a:cubicBezTo>
                    <a:cubicBezTo>
                      <a:pt x="1985" y="1388"/>
                      <a:pt x="1963" y="1366"/>
                      <a:pt x="1958" y="1367"/>
                    </a:cubicBezTo>
                    <a:cubicBezTo>
                      <a:pt x="1953" y="1368"/>
                      <a:pt x="1959" y="1353"/>
                      <a:pt x="1946" y="1342"/>
                    </a:cubicBezTo>
                    <a:cubicBezTo>
                      <a:pt x="1933" y="1330"/>
                      <a:pt x="1923" y="1328"/>
                      <a:pt x="1923" y="1316"/>
                    </a:cubicBezTo>
                    <a:cubicBezTo>
                      <a:pt x="1923" y="1304"/>
                      <a:pt x="1901" y="1296"/>
                      <a:pt x="1901" y="1283"/>
                    </a:cubicBezTo>
                    <a:cubicBezTo>
                      <a:pt x="1901" y="1270"/>
                      <a:pt x="1904" y="1236"/>
                      <a:pt x="1899" y="1226"/>
                    </a:cubicBezTo>
                    <a:cubicBezTo>
                      <a:pt x="1894" y="1216"/>
                      <a:pt x="1899" y="1205"/>
                      <a:pt x="1903" y="1196"/>
                    </a:cubicBezTo>
                    <a:cubicBezTo>
                      <a:pt x="1907" y="1187"/>
                      <a:pt x="1898" y="1173"/>
                      <a:pt x="1885" y="1173"/>
                    </a:cubicBezTo>
                    <a:cubicBezTo>
                      <a:pt x="1872" y="1173"/>
                      <a:pt x="1854" y="1168"/>
                      <a:pt x="1836" y="1169"/>
                    </a:cubicBezTo>
                    <a:cubicBezTo>
                      <a:pt x="1825" y="1171"/>
                      <a:pt x="1816" y="1169"/>
                      <a:pt x="1810" y="1167"/>
                    </a:cubicBezTo>
                    <a:cubicBezTo>
                      <a:pt x="1807" y="1167"/>
                      <a:pt x="1804" y="1166"/>
                      <a:pt x="1800" y="1165"/>
                    </a:cubicBezTo>
                    <a:cubicBezTo>
                      <a:pt x="1790" y="1162"/>
                      <a:pt x="1782" y="1155"/>
                      <a:pt x="1775" y="1147"/>
                    </a:cubicBezTo>
                    <a:cubicBezTo>
                      <a:pt x="1775" y="1147"/>
                      <a:pt x="1774" y="1147"/>
                      <a:pt x="1774" y="1147"/>
                    </a:cubicBezTo>
                    <a:cubicBezTo>
                      <a:pt x="1759" y="1151"/>
                      <a:pt x="1745" y="1145"/>
                      <a:pt x="1737" y="1134"/>
                    </a:cubicBezTo>
                    <a:cubicBezTo>
                      <a:pt x="1712" y="1132"/>
                      <a:pt x="1689" y="1121"/>
                      <a:pt x="1682" y="1090"/>
                    </a:cubicBezTo>
                    <a:cubicBezTo>
                      <a:pt x="1682" y="1087"/>
                      <a:pt x="1681" y="1084"/>
                      <a:pt x="1681" y="1081"/>
                    </a:cubicBezTo>
                    <a:cubicBezTo>
                      <a:pt x="1673" y="1079"/>
                      <a:pt x="1665" y="1078"/>
                      <a:pt x="1660" y="1079"/>
                    </a:cubicBezTo>
                    <a:cubicBezTo>
                      <a:pt x="1652" y="1081"/>
                      <a:pt x="1630" y="1058"/>
                      <a:pt x="1617" y="1059"/>
                    </a:cubicBezTo>
                    <a:cubicBezTo>
                      <a:pt x="1605" y="1060"/>
                      <a:pt x="1575" y="1075"/>
                      <a:pt x="1570" y="1076"/>
                    </a:cubicBezTo>
                    <a:cubicBezTo>
                      <a:pt x="1565" y="1077"/>
                      <a:pt x="1570" y="1063"/>
                      <a:pt x="1574" y="1058"/>
                    </a:cubicBezTo>
                    <a:cubicBezTo>
                      <a:pt x="1577" y="1052"/>
                      <a:pt x="1563" y="1027"/>
                      <a:pt x="1560" y="1010"/>
                    </a:cubicBezTo>
                    <a:cubicBezTo>
                      <a:pt x="1556" y="994"/>
                      <a:pt x="1551" y="976"/>
                      <a:pt x="1536" y="978"/>
                    </a:cubicBezTo>
                    <a:cubicBezTo>
                      <a:pt x="1521" y="981"/>
                      <a:pt x="1505" y="972"/>
                      <a:pt x="1500" y="968"/>
                    </a:cubicBezTo>
                    <a:cubicBezTo>
                      <a:pt x="1496" y="965"/>
                      <a:pt x="1495" y="918"/>
                      <a:pt x="1499" y="898"/>
                    </a:cubicBezTo>
                    <a:cubicBezTo>
                      <a:pt x="1500" y="890"/>
                      <a:pt x="1504" y="881"/>
                      <a:pt x="1508" y="872"/>
                    </a:cubicBezTo>
                    <a:cubicBezTo>
                      <a:pt x="1507" y="871"/>
                      <a:pt x="1507" y="869"/>
                      <a:pt x="1507" y="867"/>
                    </a:cubicBezTo>
                    <a:cubicBezTo>
                      <a:pt x="1506" y="860"/>
                      <a:pt x="1507" y="853"/>
                      <a:pt x="1510" y="846"/>
                    </a:cubicBezTo>
                    <a:cubicBezTo>
                      <a:pt x="1507" y="828"/>
                      <a:pt x="1515" y="809"/>
                      <a:pt x="1533" y="804"/>
                    </a:cubicBezTo>
                    <a:cubicBezTo>
                      <a:pt x="1536" y="795"/>
                      <a:pt x="1544" y="787"/>
                      <a:pt x="1555" y="784"/>
                    </a:cubicBezTo>
                    <a:cubicBezTo>
                      <a:pt x="1558" y="783"/>
                      <a:pt x="1561" y="783"/>
                      <a:pt x="1564" y="782"/>
                    </a:cubicBezTo>
                    <a:cubicBezTo>
                      <a:pt x="1568" y="780"/>
                      <a:pt x="1569" y="775"/>
                      <a:pt x="1570" y="769"/>
                    </a:cubicBezTo>
                    <a:cubicBezTo>
                      <a:pt x="1572" y="759"/>
                      <a:pt x="1585" y="765"/>
                      <a:pt x="1578" y="757"/>
                    </a:cubicBezTo>
                    <a:cubicBezTo>
                      <a:pt x="1571" y="749"/>
                      <a:pt x="1577" y="746"/>
                      <a:pt x="1593" y="746"/>
                    </a:cubicBezTo>
                    <a:cubicBezTo>
                      <a:pt x="1610" y="746"/>
                      <a:pt x="1634" y="740"/>
                      <a:pt x="1630" y="721"/>
                    </a:cubicBezTo>
                    <a:cubicBezTo>
                      <a:pt x="1627" y="702"/>
                      <a:pt x="1584" y="716"/>
                      <a:pt x="1584" y="700"/>
                    </a:cubicBezTo>
                    <a:cubicBezTo>
                      <a:pt x="1584" y="684"/>
                      <a:pt x="1530" y="683"/>
                      <a:pt x="1533" y="674"/>
                    </a:cubicBezTo>
                    <a:cubicBezTo>
                      <a:pt x="1537" y="665"/>
                      <a:pt x="1587" y="681"/>
                      <a:pt x="1606" y="689"/>
                    </a:cubicBezTo>
                    <a:cubicBezTo>
                      <a:pt x="1625" y="698"/>
                      <a:pt x="1629" y="697"/>
                      <a:pt x="1644" y="696"/>
                    </a:cubicBezTo>
                    <a:cubicBezTo>
                      <a:pt x="1659" y="695"/>
                      <a:pt x="1649" y="673"/>
                      <a:pt x="1652" y="664"/>
                    </a:cubicBezTo>
                    <a:cubicBezTo>
                      <a:pt x="1655" y="654"/>
                      <a:pt x="1684" y="678"/>
                      <a:pt x="1700" y="673"/>
                    </a:cubicBezTo>
                    <a:cubicBezTo>
                      <a:pt x="1717" y="668"/>
                      <a:pt x="1732" y="629"/>
                      <a:pt x="1746" y="618"/>
                    </a:cubicBezTo>
                    <a:cubicBezTo>
                      <a:pt x="1759" y="607"/>
                      <a:pt x="1747" y="597"/>
                      <a:pt x="1721" y="600"/>
                    </a:cubicBezTo>
                    <a:cubicBezTo>
                      <a:pt x="1694" y="602"/>
                      <a:pt x="1679" y="591"/>
                      <a:pt x="1665" y="578"/>
                    </a:cubicBezTo>
                    <a:cubicBezTo>
                      <a:pt x="1651" y="566"/>
                      <a:pt x="1652" y="556"/>
                      <a:pt x="1667" y="558"/>
                    </a:cubicBezTo>
                    <a:cubicBezTo>
                      <a:pt x="1682" y="559"/>
                      <a:pt x="1718" y="593"/>
                      <a:pt x="1732" y="594"/>
                    </a:cubicBezTo>
                    <a:cubicBezTo>
                      <a:pt x="1745" y="595"/>
                      <a:pt x="1769" y="563"/>
                      <a:pt x="1780" y="553"/>
                    </a:cubicBezTo>
                    <a:cubicBezTo>
                      <a:pt x="1791" y="544"/>
                      <a:pt x="1769" y="539"/>
                      <a:pt x="1762" y="532"/>
                    </a:cubicBezTo>
                    <a:cubicBezTo>
                      <a:pt x="1754" y="524"/>
                      <a:pt x="1775" y="520"/>
                      <a:pt x="1786" y="520"/>
                    </a:cubicBezTo>
                    <a:cubicBezTo>
                      <a:pt x="1798" y="520"/>
                      <a:pt x="1803" y="531"/>
                      <a:pt x="1807" y="537"/>
                    </a:cubicBezTo>
                    <a:cubicBezTo>
                      <a:pt x="1811" y="543"/>
                      <a:pt x="1831" y="533"/>
                      <a:pt x="1841" y="533"/>
                    </a:cubicBezTo>
                    <a:cubicBezTo>
                      <a:pt x="1851" y="533"/>
                      <a:pt x="1840" y="514"/>
                      <a:pt x="1824" y="506"/>
                    </a:cubicBezTo>
                    <a:cubicBezTo>
                      <a:pt x="1807" y="499"/>
                      <a:pt x="1824" y="485"/>
                      <a:pt x="1829" y="496"/>
                    </a:cubicBezTo>
                    <a:cubicBezTo>
                      <a:pt x="1834" y="508"/>
                      <a:pt x="1846" y="505"/>
                      <a:pt x="1851" y="519"/>
                    </a:cubicBezTo>
                    <a:cubicBezTo>
                      <a:pt x="1859" y="537"/>
                      <a:pt x="1865" y="526"/>
                      <a:pt x="1878" y="520"/>
                    </a:cubicBezTo>
                    <a:cubicBezTo>
                      <a:pt x="1883" y="506"/>
                      <a:pt x="1892" y="494"/>
                      <a:pt x="1906" y="486"/>
                    </a:cubicBezTo>
                    <a:cubicBezTo>
                      <a:pt x="1912" y="483"/>
                      <a:pt x="1919" y="480"/>
                      <a:pt x="1925" y="478"/>
                    </a:cubicBezTo>
                    <a:cubicBezTo>
                      <a:pt x="1926" y="478"/>
                      <a:pt x="1927" y="477"/>
                      <a:pt x="1928" y="477"/>
                    </a:cubicBezTo>
                    <a:cubicBezTo>
                      <a:pt x="1935" y="462"/>
                      <a:pt x="1922" y="449"/>
                      <a:pt x="1911" y="439"/>
                    </a:cubicBezTo>
                    <a:cubicBezTo>
                      <a:pt x="1900" y="429"/>
                      <a:pt x="1912" y="419"/>
                      <a:pt x="1901" y="413"/>
                    </a:cubicBezTo>
                    <a:cubicBezTo>
                      <a:pt x="1889" y="406"/>
                      <a:pt x="1887" y="394"/>
                      <a:pt x="1901" y="397"/>
                    </a:cubicBezTo>
                    <a:cubicBezTo>
                      <a:pt x="1916" y="400"/>
                      <a:pt x="1927" y="395"/>
                      <a:pt x="1933" y="384"/>
                    </a:cubicBezTo>
                    <a:cubicBezTo>
                      <a:pt x="1940" y="372"/>
                      <a:pt x="1912" y="370"/>
                      <a:pt x="1925" y="361"/>
                    </a:cubicBezTo>
                    <a:cubicBezTo>
                      <a:pt x="1938" y="353"/>
                      <a:pt x="1927" y="345"/>
                      <a:pt x="1914" y="345"/>
                    </a:cubicBezTo>
                    <a:cubicBezTo>
                      <a:pt x="1901" y="345"/>
                      <a:pt x="1891" y="337"/>
                      <a:pt x="1890" y="325"/>
                    </a:cubicBezTo>
                    <a:cubicBezTo>
                      <a:pt x="1889" y="313"/>
                      <a:pt x="1867" y="321"/>
                      <a:pt x="1854" y="313"/>
                    </a:cubicBezTo>
                    <a:cubicBezTo>
                      <a:pt x="1840" y="306"/>
                      <a:pt x="1810" y="308"/>
                      <a:pt x="1803" y="308"/>
                    </a:cubicBezTo>
                    <a:cubicBezTo>
                      <a:pt x="1796" y="309"/>
                      <a:pt x="1795" y="343"/>
                      <a:pt x="1806" y="344"/>
                    </a:cubicBezTo>
                    <a:cubicBezTo>
                      <a:pt x="1816" y="345"/>
                      <a:pt x="1825" y="358"/>
                      <a:pt x="1816" y="362"/>
                    </a:cubicBezTo>
                    <a:cubicBezTo>
                      <a:pt x="1806" y="366"/>
                      <a:pt x="1817" y="380"/>
                      <a:pt x="1810" y="379"/>
                    </a:cubicBezTo>
                    <a:cubicBezTo>
                      <a:pt x="1803" y="378"/>
                      <a:pt x="1791" y="374"/>
                      <a:pt x="1789" y="395"/>
                    </a:cubicBezTo>
                    <a:cubicBezTo>
                      <a:pt x="1787" y="417"/>
                      <a:pt x="1786" y="425"/>
                      <a:pt x="1774" y="433"/>
                    </a:cubicBezTo>
                    <a:cubicBezTo>
                      <a:pt x="1762" y="440"/>
                      <a:pt x="1771" y="409"/>
                      <a:pt x="1759" y="409"/>
                    </a:cubicBezTo>
                    <a:cubicBezTo>
                      <a:pt x="1748" y="410"/>
                      <a:pt x="1747" y="436"/>
                      <a:pt x="1755" y="438"/>
                    </a:cubicBezTo>
                    <a:cubicBezTo>
                      <a:pt x="1764" y="441"/>
                      <a:pt x="1765" y="449"/>
                      <a:pt x="1767" y="462"/>
                    </a:cubicBezTo>
                    <a:cubicBezTo>
                      <a:pt x="1769" y="474"/>
                      <a:pt x="1752" y="465"/>
                      <a:pt x="1744" y="480"/>
                    </a:cubicBezTo>
                    <a:cubicBezTo>
                      <a:pt x="1737" y="495"/>
                      <a:pt x="1737" y="473"/>
                      <a:pt x="1727" y="463"/>
                    </a:cubicBezTo>
                    <a:cubicBezTo>
                      <a:pt x="1717" y="453"/>
                      <a:pt x="1704" y="437"/>
                      <a:pt x="1705" y="424"/>
                    </a:cubicBezTo>
                    <a:cubicBezTo>
                      <a:pt x="1706" y="413"/>
                      <a:pt x="1711" y="409"/>
                      <a:pt x="1719" y="408"/>
                    </a:cubicBezTo>
                    <a:cubicBezTo>
                      <a:pt x="1727" y="406"/>
                      <a:pt x="1719" y="398"/>
                      <a:pt x="1718" y="383"/>
                    </a:cubicBezTo>
                    <a:cubicBezTo>
                      <a:pt x="1717" y="368"/>
                      <a:pt x="1708" y="373"/>
                      <a:pt x="1697" y="357"/>
                    </a:cubicBezTo>
                    <a:cubicBezTo>
                      <a:pt x="1685" y="342"/>
                      <a:pt x="1673" y="342"/>
                      <a:pt x="1667" y="349"/>
                    </a:cubicBezTo>
                    <a:cubicBezTo>
                      <a:pt x="1660" y="356"/>
                      <a:pt x="1664" y="371"/>
                      <a:pt x="1654" y="375"/>
                    </a:cubicBezTo>
                    <a:cubicBezTo>
                      <a:pt x="1644" y="380"/>
                      <a:pt x="1649" y="404"/>
                      <a:pt x="1640" y="405"/>
                    </a:cubicBezTo>
                    <a:cubicBezTo>
                      <a:pt x="1632" y="407"/>
                      <a:pt x="1637" y="365"/>
                      <a:pt x="1629" y="361"/>
                    </a:cubicBezTo>
                    <a:cubicBezTo>
                      <a:pt x="1622" y="356"/>
                      <a:pt x="1623" y="347"/>
                      <a:pt x="1634" y="345"/>
                    </a:cubicBezTo>
                    <a:cubicBezTo>
                      <a:pt x="1644" y="343"/>
                      <a:pt x="1651" y="330"/>
                      <a:pt x="1642" y="330"/>
                    </a:cubicBezTo>
                    <a:cubicBezTo>
                      <a:pt x="1632" y="330"/>
                      <a:pt x="1616" y="318"/>
                      <a:pt x="1610" y="315"/>
                    </a:cubicBezTo>
                    <a:cubicBezTo>
                      <a:pt x="1603" y="312"/>
                      <a:pt x="1592" y="329"/>
                      <a:pt x="1585" y="323"/>
                    </a:cubicBezTo>
                    <a:cubicBezTo>
                      <a:pt x="1578" y="316"/>
                      <a:pt x="1586" y="299"/>
                      <a:pt x="1587" y="290"/>
                    </a:cubicBezTo>
                    <a:cubicBezTo>
                      <a:pt x="1587" y="281"/>
                      <a:pt x="1598" y="294"/>
                      <a:pt x="1605" y="283"/>
                    </a:cubicBezTo>
                    <a:cubicBezTo>
                      <a:pt x="1612" y="271"/>
                      <a:pt x="1585" y="271"/>
                      <a:pt x="1585" y="259"/>
                    </a:cubicBezTo>
                    <a:cubicBezTo>
                      <a:pt x="1585" y="246"/>
                      <a:pt x="1564" y="243"/>
                      <a:pt x="1557" y="239"/>
                    </a:cubicBezTo>
                    <a:cubicBezTo>
                      <a:pt x="1550" y="235"/>
                      <a:pt x="1562" y="214"/>
                      <a:pt x="1558" y="206"/>
                    </a:cubicBezTo>
                    <a:cubicBezTo>
                      <a:pt x="1555" y="197"/>
                      <a:pt x="1528" y="170"/>
                      <a:pt x="1517" y="173"/>
                    </a:cubicBezTo>
                    <a:cubicBezTo>
                      <a:pt x="1505" y="175"/>
                      <a:pt x="1502" y="155"/>
                      <a:pt x="1509" y="156"/>
                    </a:cubicBezTo>
                    <a:cubicBezTo>
                      <a:pt x="1515" y="157"/>
                      <a:pt x="1520" y="152"/>
                      <a:pt x="1532" y="136"/>
                    </a:cubicBezTo>
                    <a:cubicBezTo>
                      <a:pt x="1545" y="121"/>
                      <a:pt x="1546" y="116"/>
                      <a:pt x="1537" y="112"/>
                    </a:cubicBezTo>
                    <a:cubicBezTo>
                      <a:pt x="1529" y="109"/>
                      <a:pt x="1525" y="99"/>
                      <a:pt x="1540" y="100"/>
                    </a:cubicBezTo>
                    <a:cubicBezTo>
                      <a:pt x="1555" y="101"/>
                      <a:pt x="1581" y="112"/>
                      <a:pt x="1590" y="105"/>
                    </a:cubicBezTo>
                    <a:cubicBezTo>
                      <a:pt x="1598" y="97"/>
                      <a:pt x="1625" y="48"/>
                      <a:pt x="1636" y="31"/>
                    </a:cubicBezTo>
                    <a:cubicBezTo>
                      <a:pt x="1647" y="14"/>
                      <a:pt x="1628" y="12"/>
                      <a:pt x="1602" y="15"/>
                    </a:cubicBezTo>
                    <a:cubicBezTo>
                      <a:pt x="1577" y="17"/>
                      <a:pt x="1571" y="3"/>
                      <a:pt x="1550" y="1"/>
                    </a:cubicBezTo>
                    <a:cubicBezTo>
                      <a:pt x="1528" y="0"/>
                      <a:pt x="1488" y="6"/>
                      <a:pt x="1482" y="14"/>
                    </a:cubicBezTo>
                    <a:cubicBezTo>
                      <a:pt x="1477" y="21"/>
                      <a:pt x="1493" y="28"/>
                      <a:pt x="1491" y="36"/>
                    </a:cubicBezTo>
                    <a:cubicBezTo>
                      <a:pt x="1489" y="44"/>
                      <a:pt x="1476" y="30"/>
                      <a:pt x="1470" y="34"/>
                    </a:cubicBezTo>
                    <a:cubicBezTo>
                      <a:pt x="1465" y="37"/>
                      <a:pt x="1473" y="48"/>
                      <a:pt x="1470" y="77"/>
                    </a:cubicBezTo>
                    <a:cubicBezTo>
                      <a:pt x="1468" y="106"/>
                      <a:pt x="1475" y="107"/>
                      <a:pt x="1482" y="118"/>
                    </a:cubicBezTo>
                    <a:cubicBezTo>
                      <a:pt x="1490" y="129"/>
                      <a:pt x="1488" y="143"/>
                      <a:pt x="1488" y="161"/>
                    </a:cubicBezTo>
                    <a:cubicBezTo>
                      <a:pt x="1488" y="179"/>
                      <a:pt x="1473" y="178"/>
                      <a:pt x="1468" y="183"/>
                    </a:cubicBezTo>
                    <a:cubicBezTo>
                      <a:pt x="1463" y="187"/>
                      <a:pt x="1481" y="193"/>
                      <a:pt x="1478" y="205"/>
                    </a:cubicBezTo>
                    <a:cubicBezTo>
                      <a:pt x="1475" y="217"/>
                      <a:pt x="1460" y="198"/>
                      <a:pt x="1452" y="202"/>
                    </a:cubicBezTo>
                    <a:cubicBezTo>
                      <a:pt x="1443" y="205"/>
                      <a:pt x="1436" y="233"/>
                      <a:pt x="1445" y="242"/>
                    </a:cubicBezTo>
                    <a:cubicBezTo>
                      <a:pt x="1455" y="251"/>
                      <a:pt x="1458" y="250"/>
                      <a:pt x="1451" y="260"/>
                    </a:cubicBezTo>
                    <a:cubicBezTo>
                      <a:pt x="1444" y="271"/>
                      <a:pt x="1436" y="287"/>
                      <a:pt x="1453" y="303"/>
                    </a:cubicBezTo>
                    <a:cubicBezTo>
                      <a:pt x="1470" y="318"/>
                      <a:pt x="1502" y="317"/>
                      <a:pt x="1518" y="329"/>
                    </a:cubicBezTo>
                    <a:cubicBezTo>
                      <a:pt x="1535" y="342"/>
                      <a:pt x="1511" y="334"/>
                      <a:pt x="1517" y="348"/>
                    </a:cubicBezTo>
                    <a:cubicBezTo>
                      <a:pt x="1524" y="362"/>
                      <a:pt x="1507" y="367"/>
                      <a:pt x="1507" y="378"/>
                    </a:cubicBezTo>
                    <a:cubicBezTo>
                      <a:pt x="1508" y="389"/>
                      <a:pt x="1515" y="383"/>
                      <a:pt x="1523" y="365"/>
                    </a:cubicBezTo>
                    <a:cubicBezTo>
                      <a:pt x="1532" y="347"/>
                      <a:pt x="1538" y="370"/>
                      <a:pt x="1537" y="385"/>
                    </a:cubicBezTo>
                    <a:cubicBezTo>
                      <a:pt x="1537" y="401"/>
                      <a:pt x="1525" y="392"/>
                      <a:pt x="1515" y="408"/>
                    </a:cubicBezTo>
                    <a:cubicBezTo>
                      <a:pt x="1506" y="424"/>
                      <a:pt x="1497" y="426"/>
                      <a:pt x="1484" y="423"/>
                    </a:cubicBezTo>
                    <a:cubicBezTo>
                      <a:pt x="1470" y="419"/>
                      <a:pt x="1478" y="445"/>
                      <a:pt x="1484" y="459"/>
                    </a:cubicBezTo>
                    <a:cubicBezTo>
                      <a:pt x="1490" y="473"/>
                      <a:pt x="1482" y="478"/>
                      <a:pt x="1467" y="473"/>
                    </a:cubicBezTo>
                    <a:cubicBezTo>
                      <a:pt x="1451" y="468"/>
                      <a:pt x="1442" y="457"/>
                      <a:pt x="1450" y="443"/>
                    </a:cubicBezTo>
                    <a:cubicBezTo>
                      <a:pt x="1458" y="428"/>
                      <a:pt x="1463" y="412"/>
                      <a:pt x="1454" y="414"/>
                    </a:cubicBezTo>
                    <a:cubicBezTo>
                      <a:pt x="1445" y="415"/>
                      <a:pt x="1423" y="413"/>
                      <a:pt x="1417" y="401"/>
                    </a:cubicBezTo>
                    <a:cubicBezTo>
                      <a:pt x="1410" y="390"/>
                      <a:pt x="1421" y="395"/>
                      <a:pt x="1440" y="397"/>
                    </a:cubicBezTo>
                    <a:cubicBezTo>
                      <a:pt x="1460" y="399"/>
                      <a:pt x="1443" y="382"/>
                      <a:pt x="1458" y="382"/>
                    </a:cubicBezTo>
                    <a:cubicBezTo>
                      <a:pt x="1472" y="382"/>
                      <a:pt x="1482" y="391"/>
                      <a:pt x="1495" y="379"/>
                    </a:cubicBezTo>
                    <a:cubicBezTo>
                      <a:pt x="1507" y="366"/>
                      <a:pt x="1487" y="342"/>
                      <a:pt x="1477" y="347"/>
                    </a:cubicBezTo>
                    <a:cubicBezTo>
                      <a:pt x="1467" y="351"/>
                      <a:pt x="1451" y="356"/>
                      <a:pt x="1451" y="344"/>
                    </a:cubicBezTo>
                    <a:cubicBezTo>
                      <a:pt x="1451" y="332"/>
                      <a:pt x="1468" y="341"/>
                      <a:pt x="1477" y="338"/>
                    </a:cubicBezTo>
                    <a:cubicBezTo>
                      <a:pt x="1487" y="336"/>
                      <a:pt x="1473" y="321"/>
                      <a:pt x="1458" y="325"/>
                    </a:cubicBezTo>
                    <a:cubicBezTo>
                      <a:pt x="1444" y="329"/>
                      <a:pt x="1434" y="330"/>
                      <a:pt x="1423" y="316"/>
                    </a:cubicBezTo>
                    <a:cubicBezTo>
                      <a:pt x="1411" y="302"/>
                      <a:pt x="1390" y="294"/>
                      <a:pt x="1385" y="326"/>
                    </a:cubicBezTo>
                    <a:cubicBezTo>
                      <a:pt x="1380" y="358"/>
                      <a:pt x="1360" y="341"/>
                      <a:pt x="1353" y="351"/>
                    </a:cubicBezTo>
                    <a:cubicBezTo>
                      <a:pt x="1345" y="362"/>
                      <a:pt x="1362" y="370"/>
                      <a:pt x="1381" y="371"/>
                    </a:cubicBezTo>
                    <a:cubicBezTo>
                      <a:pt x="1400" y="371"/>
                      <a:pt x="1415" y="392"/>
                      <a:pt x="1405" y="392"/>
                    </a:cubicBezTo>
                    <a:cubicBezTo>
                      <a:pt x="1396" y="392"/>
                      <a:pt x="1400" y="408"/>
                      <a:pt x="1390" y="402"/>
                    </a:cubicBezTo>
                    <a:cubicBezTo>
                      <a:pt x="1380" y="396"/>
                      <a:pt x="1370" y="402"/>
                      <a:pt x="1378" y="412"/>
                    </a:cubicBezTo>
                    <a:cubicBezTo>
                      <a:pt x="1385" y="422"/>
                      <a:pt x="1375" y="426"/>
                      <a:pt x="1375" y="436"/>
                    </a:cubicBezTo>
                    <a:cubicBezTo>
                      <a:pt x="1376" y="446"/>
                      <a:pt x="1360" y="437"/>
                      <a:pt x="1345" y="435"/>
                    </a:cubicBezTo>
                    <a:cubicBezTo>
                      <a:pt x="1330" y="433"/>
                      <a:pt x="1303" y="439"/>
                      <a:pt x="1283" y="444"/>
                    </a:cubicBezTo>
                    <a:cubicBezTo>
                      <a:pt x="1263" y="449"/>
                      <a:pt x="1241" y="441"/>
                      <a:pt x="1232" y="430"/>
                    </a:cubicBezTo>
                    <a:cubicBezTo>
                      <a:pt x="1223" y="419"/>
                      <a:pt x="1212" y="421"/>
                      <a:pt x="1198" y="421"/>
                    </a:cubicBezTo>
                    <a:cubicBezTo>
                      <a:pt x="1183" y="421"/>
                      <a:pt x="1188" y="405"/>
                      <a:pt x="1169" y="404"/>
                    </a:cubicBezTo>
                    <a:cubicBezTo>
                      <a:pt x="1151" y="404"/>
                      <a:pt x="1155" y="385"/>
                      <a:pt x="1153" y="375"/>
                    </a:cubicBezTo>
                    <a:cubicBezTo>
                      <a:pt x="1151" y="364"/>
                      <a:pt x="1114" y="367"/>
                      <a:pt x="1100" y="377"/>
                    </a:cubicBezTo>
                    <a:cubicBezTo>
                      <a:pt x="1086" y="387"/>
                      <a:pt x="1060" y="383"/>
                      <a:pt x="1053" y="401"/>
                    </a:cubicBezTo>
                    <a:cubicBezTo>
                      <a:pt x="1046" y="419"/>
                      <a:pt x="1059" y="417"/>
                      <a:pt x="1067" y="417"/>
                    </a:cubicBezTo>
                    <a:cubicBezTo>
                      <a:pt x="1078" y="417"/>
                      <a:pt x="1077" y="402"/>
                      <a:pt x="1097" y="405"/>
                    </a:cubicBezTo>
                    <a:cubicBezTo>
                      <a:pt x="1117" y="409"/>
                      <a:pt x="1131" y="381"/>
                      <a:pt x="1140" y="391"/>
                    </a:cubicBezTo>
                    <a:cubicBezTo>
                      <a:pt x="1149" y="401"/>
                      <a:pt x="1106" y="420"/>
                      <a:pt x="1087" y="424"/>
                    </a:cubicBezTo>
                    <a:cubicBezTo>
                      <a:pt x="1069" y="427"/>
                      <a:pt x="1073" y="444"/>
                      <a:pt x="1091" y="475"/>
                    </a:cubicBezTo>
                    <a:cubicBezTo>
                      <a:pt x="1109" y="505"/>
                      <a:pt x="1083" y="488"/>
                      <a:pt x="1083" y="503"/>
                    </a:cubicBezTo>
                    <a:cubicBezTo>
                      <a:pt x="1083" y="518"/>
                      <a:pt x="1049" y="498"/>
                      <a:pt x="1063" y="493"/>
                    </a:cubicBezTo>
                    <a:cubicBezTo>
                      <a:pt x="1076" y="488"/>
                      <a:pt x="1070" y="472"/>
                      <a:pt x="1059" y="462"/>
                    </a:cubicBezTo>
                    <a:cubicBezTo>
                      <a:pt x="1049" y="452"/>
                      <a:pt x="1041" y="462"/>
                      <a:pt x="1043" y="452"/>
                    </a:cubicBezTo>
                    <a:cubicBezTo>
                      <a:pt x="1044" y="441"/>
                      <a:pt x="1031" y="452"/>
                      <a:pt x="1022" y="443"/>
                    </a:cubicBezTo>
                    <a:cubicBezTo>
                      <a:pt x="1012" y="434"/>
                      <a:pt x="1007" y="427"/>
                      <a:pt x="993" y="435"/>
                    </a:cubicBezTo>
                    <a:cubicBezTo>
                      <a:pt x="979" y="443"/>
                      <a:pt x="964" y="441"/>
                      <a:pt x="934" y="447"/>
                    </a:cubicBezTo>
                    <a:cubicBezTo>
                      <a:pt x="904" y="452"/>
                      <a:pt x="849" y="451"/>
                      <a:pt x="839" y="439"/>
                    </a:cubicBezTo>
                    <a:cubicBezTo>
                      <a:pt x="829" y="428"/>
                      <a:pt x="865" y="407"/>
                      <a:pt x="875" y="410"/>
                    </a:cubicBezTo>
                    <a:cubicBezTo>
                      <a:pt x="886" y="413"/>
                      <a:pt x="880" y="397"/>
                      <a:pt x="863" y="382"/>
                    </a:cubicBezTo>
                    <a:cubicBezTo>
                      <a:pt x="847" y="367"/>
                      <a:pt x="810" y="358"/>
                      <a:pt x="811" y="367"/>
                    </a:cubicBezTo>
                    <a:cubicBezTo>
                      <a:pt x="812" y="376"/>
                      <a:pt x="790" y="368"/>
                      <a:pt x="764" y="362"/>
                    </a:cubicBezTo>
                    <a:cubicBezTo>
                      <a:pt x="738" y="356"/>
                      <a:pt x="734" y="346"/>
                      <a:pt x="717" y="345"/>
                    </a:cubicBezTo>
                    <a:cubicBezTo>
                      <a:pt x="700" y="344"/>
                      <a:pt x="674" y="338"/>
                      <a:pt x="654" y="320"/>
                    </a:cubicBezTo>
                    <a:cubicBezTo>
                      <a:pt x="634" y="302"/>
                      <a:pt x="587" y="307"/>
                      <a:pt x="581" y="323"/>
                    </a:cubicBezTo>
                    <a:cubicBezTo>
                      <a:pt x="576" y="340"/>
                      <a:pt x="560" y="339"/>
                      <a:pt x="544" y="339"/>
                    </a:cubicBezTo>
                    <a:cubicBezTo>
                      <a:pt x="528" y="339"/>
                      <a:pt x="551" y="319"/>
                      <a:pt x="546" y="315"/>
                    </a:cubicBezTo>
                    <a:cubicBezTo>
                      <a:pt x="538" y="310"/>
                      <a:pt x="546" y="288"/>
                      <a:pt x="535" y="286"/>
                    </a:cubicBezTo>
                    <a:cubicBezTo>
                      <a:pt x="523" y="284"/>
                      <a:pt x="513" y="341"/>
                      <a:pt x="491" y="339"/>
                    </a:cubicBezTo>
                    <a:cubicBezTo>
                      <a:pt x="470" y="337"/>
                      <a:pt x="461" y="279"/>
                      <a:pt x="443" y="265"/>
                    </a:cubicBezTo>
                    <a:cubicBezTo>
                      <a:pt x="425" y="250"/>
                      <a:pt x="409" y="249"/>
                      <a:pt x="424" y="271"/>
                    </a:cubicBezTo>
                    <a:cubicBezTo>
                      <a:pt x="439" y="294"/>
                      <a:pt x="411" y="278"/>
                      <a:pt x="412" y="293"/>
                    </a:cubicBezTo>
                    <a:cubicBezTo>
                      <a:pt x="414" y="308"/>
                      <a:pt x="388" y="325"/>
                      <a:pt x="389" y="317"/>
                    </a:cubicBezTo>
                    <a:cubicBezTo>
                      <a:pt x="389" y="308"/>
                      <a:pt x="374" y="299"/>
                      <a:pt x="357" y="323"/>
                    </a:cubicBezTo>
                    <a:cubicBezTo>
                      <a:pt x="340" y="346"/>
                      <a:pt x="328" y="342"/>
                      <a:pt x="326" y="334"/>
                    </a:cubicBezTo>
                    <a:cubicBezTo>
                      <a:pt x="325" y="326"/>
                      <a:pt x="274" y="356"/>
                      <a:pt x="277" y="366"/>
                    </a:cubicBezTo>
                    <a:cubicBezTo>
                      <a:pt x="279" y="375"/>
                      <a:pt x="269" y="383"/>
                      <a:pt x="255" y="382"/>
                    </a:cubicBezTo>
                    <a:cubicBezTo>
                      <a:pt x="242" y="381"/>
                      <a:pt x="252" y="368"/>
                      <a:pt x="263" y="361"/>
                    </a:cubicBezTo>
                    <a:cubicBezTo>
                      <a:pt x="275" y="354"/>
                      <a:pt x="308" y="323"/>
                      <a:pt x="325" y="320"/>
                    </a:cubicBezTo>
                    <a:cubicBezTo>
                      <a:pt x="340" y="317"/>
                      <a:pt x="367" y="305"/>
                      <a:pt x="374" y="296"/>
                    </a:cubicBezTo>
                    <a:cubicBezTo>
                      <a:pt x="374" y="296"/>
                      <a:pt x="373" y="296"/>
                      <a:pt x="373" y="296"/>
                    </a:cubicBezTo>
                    <a:cubicBezTo>
                      <a:pt x="344" y="297"/>
                      <a:pt x="317" y="304"/>
                      <a:pt x="290" y="313"/>
                    </a:cubicBezTo>
                    <a:cubicBezTo>
                      <a:pt x="288" y="314"/>
                      <a:pt x="285" y="315"/>
                      <a:pt x="283" y="315"/>
                    </a:cubicBezTo>
                    <a:cubicBezTo>
                      <a:pt x="276" y="318"/>
                      <a:pt x="270" y="320"/>
                      <a:pt x="263" y="322"/>
                    </a:cubicBezTo>
                    <a:cubicBezTo>
                      <a:pt x="261" y="324"/>
                      <a:pt x="260" y="326"/>
                      <a:pt x="262" y="330"/>
                    </a:cubicBezTo>
                    <a:cubicBezTo>
                      <a:pt x="267" y="343"/>
                      <a:pt x="244" y="328"/>
                      <a:pt x="239" y="337"/>
                    </a:cubicBezTo>
                    <a:cubicBezTo>
                      <a:pt x="234" y="347"/>
                      <a:pt x="224" y="337"/>
                      <a:pt x="232" y="332"/>
                    </a:cubicBezTo>
                    <a:cubicBezTo>
                      <a:pt x="232" y="331"/>
                      <a:pt x="233" y="331"/>
                      <a:pt x="233" y="330"/>
                    </a:cubicBezTo>
                    <a:cubicBezTo>
                      <a:pt x="224" y="332"/>
                      <a:pt x="214" y="334"/>
                      <a:pt x="205" y="335"/>
                    </a:cubicBezTo>
                    <a:cubicBezTo>
                      <a:pt x="202" y="336"/>
                      <a:pt x="198" y="337"/>
                      <a:pt x="193" y="337"/>
                    </a:cubicBezTo>
                    <a:cubicBezTo>
                      <a:pt x="176" y="337"/>
                      <a:pt x="159" y="351"/>
                      <a:pt x="170" y="361"/>
                    </a:cubicBezTo>
                    <a:cubicBezTo>
                      <a:pt x="182" y="371"/>
                      <a:pt x="189" y="375"/>
                      <a:pt x="183" y="382"/>
                    </a:cubicBezTo>
                    <a:cubicBezTo>
                      <a:pt x="177" y="389"/>
                      <a:pt x="160" y="365"/>
                      <a:pt x="135" y="367"/>
                    </a:cubicBezTo>
                    <a:cubicBezTo>
                      <a:pt x="110" y="370"/>
                      <a:pt x="60" y="335"/>
                      <a:pt x="60" y="327"/>
                    </a:cubicBezTo>
                    <a:cubicBezTo>
                      <a:pt x="60" y="320"/>
                      <a:pt x="24" y="324"/>
                      <a:pt x="0" y="321"/>
                    </a:cubicBezTo>
                    <a:cubicBezTo>
                      <a:pt x="0" y="893"/>
                      <a:pt x="0" y="893"/>
                      <a:pt x="0" y="893"/>
                    </a:cubicBezTo>
                    <a:cubicBezTo>
                      <a:pt x="0" y="893"/>
                      <a:pt x="12" y="904"/>
                      <a:pt x="17" y="897"/>
                    </a:cubicBezTo>
                    <a:cubicBezTo>
                      <a:pt x="22" y="891"/>
                      <a:pt x="31" y="900"/>
                      <a:pt x="47" y="891"/>
                    </a:cubicBezTo>
                    <a:cubicBezTo>
                      <a:pt x="63" y="882"/>
                      <a:pt x="69" y="901"/>
                      <a:pt x="69" y="909"/>
                    </a:cubicBezTo>
                    <a:cubicBezTo>
                      <a:pt x="69" y="918"/>
                      <a:pt x="91" y="933"/>
                      <a:pt x="101" y="947"/>
                    </a:cubicBezTo>
                    <a:cubicBezTo>
                      <a:pt x="110" y="961"/>
                      <a:pt x="115" y="973"/>
                      <a:pt x="126" y="966"/>
                    </a:cubicBezTo>
                    <a:cubicBezTo>
                      <a:pt x="136" y="958"/>
                      <a:pt x="155" y="954"/>
                      <a:pt x="155" y="939"/>
                    </a:cubicBezTo>
                    <a:cubicBezTo>
                      <a:pt x="155" y="925"/>
                      <a:pt x="199" y="923"/>
                      <a:pt x="199" y="941"/>
                    </a:cubicBezTo>
                    <a:cubicBezTo>
                      <a:pt x="199" y="960"/>
                      <a:pt x="244" y="982"/>
                      <a:pt x="268" y="1033"/>
                    </a:cubicBezTo>
                    <a:cubicBezTo>
                      <a:pt x="293" y="1084"/>
                      <a:pt x="289" y="1095"/>
                      <a:pt x="326" y="1111"/>
                    </a:cubicBezTo>
                    <a:cubicBezTo>
                      <a:pt x="362" y="1128"/>
                      <a:pt x="361" y="1137"/>
                      <a:pt x="356" y="1151"/>
                    </a:cubicBezTo>
                    <a:cubicBezTo>
                      <a:pt x="351" y="1166"/>
                      <a:pt x="378" y="1173"/>
                      <a:pt x="363" y="1185"/>
                    </a:cubicBezTo>
                    <a:cubicBezTo>
                      <a:pt x="357" y="1190"/>
                      <a:pt x="349" y="1197"/>
                      <a:pt x="341" y="1203"/>
                    </a:cubicBezTo>
                    <a:cubicBezTo>
                      <a:pt x="341" y="1211"/>
                      <a:pt x="347" y="1215"/>
                      <a:pt x="354" y="1222"/>
                    </a:cubicBezTo>
                    <a:cubicBezTo>
                      <a:pt x="359" y="1227"/>
                      <a:pt x="354" y="1229"/>
                      <a:pt x="349" y="1231"/>
                    </a:cubicBezTo>
                    <a:cubicBezTo>
                      <a:pt x="349" y="1231"/>
                      <a:pt x="350" y="1231"/>
                      <a:pt x="350" y="1231"/>
                    </a:cubicBezTo>
                    <a:cubicBezTo>
                      <a:pt x="366" y="1231"/>
                      <a:pt x="384" y="1246"/>
                      <a:pt x="385" y="1263"/>
                    </a:cubicBezTo>
                    <a:cubicBezTo>
                      <a:pt x="386" y="1264"/>
                      <a:pt x="387" y="1265"/>
                      <a:pt x="388" y="1267"/>
                    </a:cubicBezTo>
                    <a:cubicBezTo>
                      <a:pt x="392" y="1271"/>
                      <a:pt x="395" y="1277"/>
                      <a:pt x="396" y="1284"/>
                    </a:cubicBezTo>
                    <a:cubicBezTo>
                      <a:pt x="398" y="1288"/>
                      <a:pt x="400" y="1293"/>
                      <a:pt x="401" y="1298"/>
                    </a:cubicBezTo>
                    <a:cubicBezTo>
                      <a:pt x="408" y="1292"/>
                      <a:pt x="420" y="1314"/>
                      <a:pt x="426" y="1318"/>
                    </a:cubicBezTo>
                    <a:cubicBezTo>
                      <a:pt x="433" y="1322"/>
                      <a:pt x="439" y="1334"/>
                      <a:pt x="429" y="1334"/>
                    </a:cubicBezTo>
                    <a:cubicBezTo>
                      <a:pt x="418" y="1334"/>
                      <a:pt x="419" y="1356"/>
                      <a:pt x="427" y="1356"/>
                    </a:cubicBezTo>
                    <a:cubicBezTo>
                      <a:pt x="435" y="1357"/>
                      <a:pt x="434" y="1369"/>
                      <a:pt x="434" y="1376"/>
                    </a:cubicBezTo>
                    <a:cubicBezTo>
                      <a:pt x="434" y="1384"/>
                      <a:pt x="459" y="1395"/>
                      <a:pt x="468" y="1391"/>
                    </a:cubicBezTo>
                    <a:cubicBezTo>
                      <a:pt x="478" y="1388"/>
                      <a:pt x="486" y="1398"/>
                      <a:pt x="491" y="1407"/>
                    </a:cubicBezTo>
                    <a:cubicBezTo>
                      <a:pt x="495" y="1416"/>
                      <a:pt x="512" y="1423"/>
                      <a:pt x="518" y="1417"/>
                    </a:cubicBezTo>
                    <a:cubicBezTo>
                      <a:pt x="525" y="1411"/>
                      <a:pt x="529" y="1428"/>
                      <a:pt x="531" y="1439"/>
                    </a:cubicBezTo>
                    <a:cubicBezTo>
                      <a:pt x="532" y="1451"/>
                      <a:pt x="546" y="1444"/>
                      <a:pt x="555" y="1443"/>
                    </a:cubicBezTo>
                    <a:cubicBezTo>
                      <a:pt x="563" y="1443"/>
                      <a:pt x="568" y="1457"/>
                      <a:pt x="574" y="1454"/>
                    </a:cubicBezTo>
                    <a:cubicBezTo>
                      <a:pt x="587" y="1449"/>
                      <a:pt x="590" y="1474"/>
                      <a:pt x="599" y="1489"/>
                    </a:cubicBezTo>
                    <a:cubicBezTo>
                      <a:pt x="1486" y="1484"/>
                      <a:pt x="1486" y="1484"/>
                      <a:pt x="1486" y="1484"/>
                    </a:cubicBezTo>
                    <a:cubicBezTo>
                      <a:pt x="1486" y="1484"/>
                      <a:pt x="1486" y="1458"/>
                      <a:pt x="1497" y="1467"/>
                    </a:cubicBezTo>
                    <a:cubicBezTo>
                      <a:pt x="1507" y="1476"/>
                      <a:pt x="1498" y="1490"/>
                      <a:pt x="1510" y="1496"/>
                    </a:cubicBezTo>
                    <a:cubicBezTo>
                      <a:pt x="1522" y="1501"/>
                      <a:pt x="1531" y="1510"/>
                      <a:pt x="1538" y="1507"/>
                    </a:cubicBezTo>
                    <a:cubicBezTo>
                      <a:pt x="1544" y="1503"/>
                      <a:pt x="1556" y="1492"/>
                      <a:pt x="1567" y="1508"/>
                    </a:cubicBezTo>
                    <a:cubicBezTo>
                      <a:pt x="1579" y="1523"/>
                      <a:pt x="1587" y="1510"/>
                      <a:pt x="1594" y="1520"/>
                    </a:cubicBezTo>
                    <a:cubicBezTo>
                      <a:pt x="1600" y="1530"/>
                      <a:pt x="1613" y="1538"/>
                      <a:pt x="1621" y="1525"/>
                    </a:cubicBezTo>
                    <a:cubicBezTo>
                      <a:pt x="1628" y="1516"/>
                      <a:pt x="1655" y="1527"/>
                      <a:pt x="1667" y="1533"/>
                    </a:cubicBezTo>
                    <a:cubicBezTo>
                      <a:pt x="1683" y="1518"/>
                      <a:pt x="1695" y="1487"/>
                      <a:pt x="1709" y="1487"/>
                    </a:cubicBezTo>
                    <a:cubicBezTo>
                      <a:pt x="1728" y="1487"/>
                      <a:pt x="1775" y="1492"/>
                      <a:pt x="1778" y="1520"/>
                    </a:cubicBezTo>
                    <a:cubicBezTo>
                      <a:pt x="1781" y="1549"/>
                      <a:pt x="1809" y="1522"/>
                      <a:pt x="1812" y="1549"/>
                    </a:cubicBezTo>
                    <a:cubicBezTo>
                      <a:pt x="1815" y="1571"/>
                      <a:pt x="1833" y="1589"/>
                      <a:pt x="1830" y="1601"/>
                    </a:cubicBezTo>
                    <a:cubicBezTo>
                      <a:pt x="1836" y="1605"/>
                      <a:pt x="1843" y="1610"/>
                      <a:pt x="1849" y="1615"/>
                    </a:cubicBezTo>
                    <a:cubicBezTo>
                      <a:pt x="1858" y="1612"/>
                      <a:pt x="1882" y="1616"/>
                      <a:pt x="1898" y="1623"/>
                    </a:cubicBezTo>
                    <a:cubicBezTo>
                      <a:pt x="1918" y="1631"/>
                      <a:pt x="1948" y="1613"/>
                      <a:pt x="1958" y="1641"/>
                    </a:cubicBezTo>
                    <a:cubicBezTo>
                      <a:pt x="1968" y="1669"/>
                      <a:pt x="1991" y="1691"/>
                      <a:pt x="1969" y="1693"/>
                    </a:cubicBezTo>
                    <a:cubicBezTo>
                      <a:pt x="1951" y="1694"/>
                      <a:pt x="1926" y="1664"/>
                      <a:pt x="1928" y="1681"/>
                    </a:cubicBezTo>
                    <a:cubicBezTo>
                      <a:pt x="1929" y="1698"/>
                      <a:pt x="1918" y="1689"/>
                      <a:pt x="1918" y="1714"/>
                    </a:cubicBezTo>
                    <a:cubicBezTo>
                      <a:pt x="1918" y="1739"/>
                      <a:pt x="1904" y="1774"/>
                      <a:pt x="1895" y="1772"/>
                    </a:cubicBezTo>
                    <a:cubicBezTo>
                      <a:pt x="1895" y="1772"/>
                      <a:pt x="1894" y="1772"/>
                      <a:pt x="1894" y="1772"/>
                    </a:cubicBezTo>
                    <a:cubicBezTo>
                      <a:pt x="1893" y="1781"/>
                      <a:pt x="1893" y="1793"/>
                      <a:pt x="1899" y="1801"/>
                    </a:cubicBezTo>
                    <a:cubicBezTo>
                      <a:pt x="1910" y="1792"/>
                      <a:pt x="1926" y="1776"/>
                      <a:pt x="1939" y="1777"/>
                    </a:cubicBezTo>
                    <a:cubicBezTo>
                      <a:pt x="1961" y="1779"/>
                      <a:pt x="1966" y="1794"/>
                      <a:pt x="1981" y="1782"/>
                    </a:cubicBezTo>
                    <a:cubicBezTo>
                      <a:pt x="1995" y="1770"/>
                      <a:pt x="1998" y="1765"/>
                      <a:pt x="2001" y="1774"/>
                    </a:cubicBezTo>
                    <a:cubicBezTo>
                      <a:pt x="2001" y="1775"/>
                      <a:pt x="2001" y="1776"/>
                      <a:pt x="2000" y="1777"/>
                    </a:cubicBezTo>
                    <a:cubicBezTo>
                      <a:pt x="2006" y="1774"/>
                      <a:pt x="2009" y="1771"/>
                      <a:pt x="2010" y="1768"/>
                    </a:cubicBezTo>
                    <a:cubicBezTo>
                      <a:pt x="2010" y="1764"/>
                      <a:pt x="2009" y="1758"/>
                      <a:pt x="2008" y="1753"/>
                    </a:cubicBezTo>
                    <a:cubicBezTo>
                      <a:pt x="1993" y="1756"/>
                      <a:pt x="1989" y="1757"/>
                      <a:pt x="1985" y="1746"/>
                    </a:cubicBezTo>
                    <a:cubicBezTo>
                      <a:pt x="1979" y="1729"/>
                      <a:pt x="2028" y="1712"/>
                      <a:pt x="2051" y="1716"/>
                    </a:cubicBezTo>
                    <a:cubicBezTo>
                      <a:pt x="2072" y="1719"/>
                      <a:pt x="2087" y="1701"/>
                      <a:pt x="2095" y="1712"/>
                    </a:cubicBezTo>
                    <a:cubicBezTo>
                      <a:pt x="2109" y="1698"/>
                      <a:pt x="2132" y="1674"/>
                      <a:pt x="2138" y="1674"/>
                    </a:cubicBezTo>
                    <a:cubicBezTo>
                      <a:pt x="2147" y="1674"/>
                      <a:pt x="2248" y="1673"/>
                      <a:pt x="2248" y="1673"/>
                    </a:cubicBezTo>
                    <a:cubicBezTo>
                      <a:pt x="2248" y="1673"/>
                      <a:pt x="2284" y="1648"/>
                      <a:pt x="2288" y="1625"/>
                    </a:cubicBezTo>
                    <a:cubicBezTo>
                      <a:pt x="2293" y="1602"/>
                      <a:pt x="2316" y="1546"/>
                      <a:pt x="2329" y="1559"/>
                    </a:cubicBezTo>
                    <a:cubicBezTo>
                      <a:pt x="2343" y="1571"/>
                      <a:pt x="2371" y="1562"/>
                      <a:pt x="2372" y="1573"/>
                    </a:cubicBezTo>
                    <a:cubicBezTo>
                      <a:pt x="2373" y="1583"/>
                      <a:pt x="2363" y="1621"/>
                      <a:pt x="2399" y="1677"/>
                    </a:cubicBezTo>
                    <a:cubicBezTo>
                      <a:pt x="2412" y="1667"/>
                      <a:pt x="2425" y="1660"/>
                      <a:pt x="2433" y="1660"/>
                    </a:cubicBezTo>
                    <a:cubicBezTo>
                      <a:pt x="2446" y="1661"/>
                      <a:pt x="2465" y="1641"/>
                      <a:pt x="2471" y="1629"/>
                    </a:cubicBezTo>
                    <a:cubicBezTo>
                      <a:pt x="2477" y="1616"/>
                      <a:pt x="2484" y="1640"/>
                      <a:pt x="2473" y="1645"/>
                    </a:cubicBezTo>
                    <a:cubicBezTo>
                      <a:pt x="2462" y="1649"/>
                      <a:pt x="2482" y="1659"/>
                      <a:pt x="2502" y="1658"/>
                    </a:cubicBezTo>
                    <a:cubicBezTo>
                      <a:pt x="2522" y="1657"/>
                      <a:pt x="2493" y="1666"/>
                      <a:pt x="2478" y="1665"/>
                    </a:cubicBezTo>
                    <a:cubicBezTo>
                      <a:pt x="2463" y="1664"/>
                      <a:pt x="2457" y="1667"/>
                      <a:pt x="2437" y="1690"/>
                    </a:cubicBezTo>
                    <a:cubicBezTo>
                      <a:pt x="2417" y="1713"/>
                      <a:pt x="2422" y="1720"/>
                      <a:pt x="2433" y="1732"/>
                    </a:cubicBezTo>
                    <a:cubicBezTo>
                      <a:pt x="2444" y="1743"/>
                      <a:pt x="2459" y="1738"/>
                      <a:pt x="2475" y="1722"/>
                    </a:cubicBezTo>
                    <a:cubicBezTo>
                      <a:pt x="2491" y="1707"/>
                      <a:pt x="2490" y="1691"/>
                      <a:pt x="2506" y="1692"/>
                    </a:cubicBezTo>
                    <a:cubicBezTo>
                      <a:pt x="2512" y="1692"/>
                      <a:pt x="2522" y="1690"/>
                      <a:pt x="2533" y="1686"/>
                    </a:cubicBezTo>
                    <a:cubicBezTo>
                      <a:pt x="2534" y="1684"/>
                      <a:pt x="2535" y="1683"/>
                      <a:pt x="2537" y="1682"/>
                    </a:cubicBezTo>
                    <a:cubicBezTo>
                      <a:pt x="2540" y="1679"/>
                      <a:pt x="2544" y="1676"/>
                      <a:pt x="2547" y="1673"/>
                    </a:cubicBezTo>
                    <a:cubicBezTo>
                      <a:pt x="2549" y="1672"/>
                      <a:pt x="2550" y="1670"/>
                      <a:pt x="2551" y="1669"/>
                    </a:cubicBezTo>
                    <a:cubicBezTo>
                      <a:pt x="2558" y="1662"/>
                      <a:pt x="2567" y="1659"/>
                      <a:pt x="2576" y="1658"/>
                    </a:cubicBezTo>
                    <a:cubicBezTo>
                      <a:pt x="2578" y="1658"/>
                      <a:pt x="2581" y="1658"/>
                      <a:pt x="2583" y="1659"/>
                    </a:cubicBezTo>
                    <a:cubicBezTo>
                      <a:pt x="2584" y="1657"/>
                      <a:pt x="2585" y="1655"/>
                      <a:pt x="2587" y="1653"/>
                    </a:cubicBezTo>
                    <a:cubicBezTo>
                      <a:pt x="2587" y="1652"/>
                      <a:pt x="2586" y="1651"/>
                      <a:pt x="2586" y="1650"/>
                    </a:cubicBezTo>
                    <a:cubicBezTo>
                      <a:pt x="2586" y="1645"/>
                      <a:pt x="2594" y="1643"/>
                      <a:pt x="2604" y="1640"/>
                    </a:cubicBezTo>
                    <a:cubicBezTo>
                      <a:pt x="2604" y="1640"/>
                      <a:pt x="2605" y="1640"/>
                      <a:pt x="2605" y="1640"/>
                    </a:cubicBezTo>
                    <a:cubicBezTo>
                      <a:pt x="2608" y="1629"/>
                      <a:pt x="2617" y="1621"/>
                      <a:pt x="2627" y="1617"/>
                    </a:cubicBezTo>
                    <a:cubicBezTo>
                      <a:pt x="2624" y="1616"/>
                      <a:pt x="2620" y="1616"/>
                      <a:pt x="2617" y="1616"/>
                    </a:cubicBezTo>
                    <a:cubicBezTo>
                      <a:pt x="2607" y="1618"/>
                      <a:pt x="2615" y="1600"/>
                      <a:pt x="2616" y="1591"/>
                    </a:cubicBezTo>
                    <a:cubicBezTo>
                      <a:pt x="2618" y="1582"/>
                      <a:pt x="2595" y="1595"/>
                      <a:pt x="2594" y="1606"/>
                    </a:cubicBezTo>
                    <a:cubicBezTo>
                      <a:pt x="2594" y="1616"/>
                      <a:pt x="2578" y="1621"/>
                      <a:pt x="2578" y="1627"/>
                    </a:cubicBezTo>
                    <a:cubicBezTo>
                      <a:pt x="2578" y="1647"/>
                      <a:pt x="2576" y="1636"/>
                      <a:pt x="2564" y="1643"/>
                    </a:cubicBezTo>
                    <a:cubicBezTo>
                      <a:pt x="2553" y="1650"/>
                      <a:pt x="2509" y="1643"/>
                      <a:pt x="2507" y="1631"/>
                    </a:cubicBezTo>
                    <a:cubicBezTo>
                      <a:pt x="2506" y="1620"/>
                      <a:pt x="2474" y="1614"/>
                      <a:pt x="2472" y="1598"/>
                    </a:cubicBezTo>
                    <a:cubicBezTo>
                      <a:pt x="2472" y="1597"/>
                      <a:pt x="2472" y="1597"/>
                      <a:pt x="2472" y="1596"/>
                    </a:cubicBezTo>
                    <a:cubicBezTo>
                      <a:pt x="2463" y="1589"/>
                      <a:pt x="2458" y="1578"/>
                      <a:pt x="2459" y="1568"/>
                    </a:cubicBezTo>
                    <a:cubicBezTo>
                      <a:pt x="2460" y="1558"/>
                      <a:pt x="2462" y="1551"/>
                      <a:pt x="2464" y="1543"/>
                    </a:cubicBezTo>
                    <a:cubicBezTo>
                      <a:pt x="2464" y="1543"/>
                      <a:pt x="2464" y="1542"/>
                      <a:pt x="2463" y="1542"/>
                    </a:cubicBezTo>
                    <a:cubicBezTo>
                      <a:pt x="2460" y="1542"/>
                      <a:pt x="2457" y="1544"/>
                      <a:pt x="2454" y="1548"/>
                    </a:cubicBezTo>
                    <a:cubicBezTo>
                      <a:pt x="2442" y="1561"/>
                      <a:pt x="2434" y="1540"/>
                      <a:pt x="2451" y="1533"/>
                    </a:cubicBezTo>
                    <a:cubicBezTo>
                      <a:pt x="2453" y="1532"/>
                      <a:pt x="2455" y="1531"/>
                      <a:pt x="2457" y="1530"/>
                    </a:cubicBezTo>
                    <a:cubicBezTo>
                      <a:pt x="2457" y="1530"/>
                      <a:pt x="2457" y="1530"/>
                      <a:pt x="2457" y="1530"/>
                    </a:cubicBezTo>
                    <a:cubicBezTo>
                      <a:pt x="2453" y="1525"/>
                      <a:pt x="2450" y="1520"/>
                      <a:pt x="2449" y="1515"/>
                    </a:cubicBezTo>
                    <a:cubicBezTo>
                      <a:pt x="2446" y="1508"/>
                      <a:pt x="2447" y="1499"/>
                      <a:pt x="2450" y="1492"/>
                    </a:cubicBezTo>
                    <a:cubicBezTo>
                      <a:pt x="2440" y="1490"/>
                      <a:pt x="2433" y="1484"/>
                      <a:pt x="2428" y="1476"/>
                    </a:cubicBezTo>
                    <a:cubicBezTo>
                      <a:pt x="2395" y="1484"/>
                      <a:pt x="2357" y="1502"/>
                      <a:pt x="2343" y="1511"/>
                    </a:cubicBezTo>
                    <a:cubicBezTo>
                      <a:pt x="2318" y="1528"/>
                      <a:pt x="2287" y="1581"/>
                      <a:pt x="2273" y="1581"/>
                    </a:cubicBezTo>
                    <a:cubicBezTo>
                      <a:pt x="2260" y="1581"/>
                      <a:pt x="2297" y="1553"/>
                      <a:pt x="2302" y="1542"/>
                    </a:cubicBezTo>
                    <a:cubicBezTo>
                      <a:pt x="2308" y="1531"/>
                      <a:pt x="2301" y="1520"/>
                      <a:pt x="2309" y="1525"/>
                    </a:cubicBezTo>
                    <a:cubicBezTo>
                      <a:pt x="2317" y="1529"/>
                      <a:pt x="2339" y="1489"/>
                      <a:pt x="2354" y="1476"/>
                    </a:cubicBezTo>
                    <a:cubicBezTo>
                      <a:pt x="2369" y="1462"/>
                      <a:pt x="2385" y="1475"/>
                      <a:pt x="2387" y="1464"/>
                    </a:cubicBezTo>
                    <a:cubicBezTo>
                      <a:pt x="2389" y="1453"/>
                      <a:pt x="2397" y="1446"/>
                      <a:pt x="2411" y="1431"/>
                    </a:cubicBezTo>
                    <a:cubicBezTo>
                      <a:pt x="2414" y="1428"/>
                      <a:pt x="2426" y="1425"/>
                      <a:pt x="2441" y="1423"/>
                    </a:cubicBezTo>
                    <a:cubicBezTo>
                      <a:pt x="2446" y="1421"/>
                      <a:pt x="2451" y="1420"/>
                      <a:pt x="2457" y="1420"/>
                    </a:cubicBezTo>
                    <a:cubicBezTo>
                      <a:pt x="2461" y="1420"/>
                      <a:pt x="2464" y="1420"/>
                      <a:pt x="2467" y="1421"/>
                    </a:cubicBezTo>
                    <a:cubicBezTo>
                      <a:pt x="2503" y="1419"/>
                      <a:pt x="2549" y="1419"/>
                      <a:pt x="2579" y="1419"/>
                    </a:cubicBezTo>
                    <a:cubicBezTo>
                      <a:pt x="2584" y="1418"/>
                      <a:pt x="2588" y="1418"/>
                      <a:pt x="2593" y="1419"/>
                    </a:cubicBezTo>
                    <a:cubicBezTo>
                      <a:pt x="2602" y="1419"/>
                      <a:pt x="2609" y="1419"/>
                      <a:pt x="2612" y="1419"/>
                    </a:cubicBezTo>
                    <a:cubicBezTo>
                      <a:pt x="2629" y="1420"/>
                      <a:pt x="2661" y="1395"/>
                      <a:pt x="2670" y="1378"/>
                    </a:cubicBezTo>
                    <a:cubicBezTo>
                      <a:pt x="2679" y="1361"/>
                      <a:pt x="2691" y="1361"/>
                      <a:pt x="2714" y="1363"/>
                    </a:cubicBezTo>
                    <a:cubicBezTo>
                      <a:pt x="2737" y="1365"/>
                      <a:pt x="2748" y="1341"/>
                      <a:pt x="2759" y="1332"/>
                    </a:cubicBezTo>
                    <a:cubicBezTo>
                      <a:pt x="2771" y="1323"/>
                      <a:pt x="2766" y="1318"/>
                      <a:pt x="2756" y="1316"/>
                    </a:cubicBezTo>
                    <a:close/>
                    <a:moveTo>
                      <a:pt x="760" y="543"/>
                    </a:moveTo>
                    <a:cubicBezTo>
                      <a:pt x="741" y="570"/>
                      <a:pt x="735" y="574"/>
                      <a:pt x="716" y="570"/>
                    </a:cubicBezTo>
                    <a:cubicBezTo>
                      <a:pt x="696" y="566"/>
                      <a:pt x="684" y="578"/>
                      <a:pt x="694" y="586"/>
                    </a:cubicBezTo>
                    <a:cubicBezTo>
                      <a:pt x="704" y="593"/>
                      <a:pt x="704" y="600"/>
                      <a:pt x="684" y="605"/>
                    </a:cubicBezTo>
                    <a:cubicBezTo>
                      <a:pt x="664" y="611"/>
                      <a:pt x="651" y="628"/>
                      <a:pt x="643" y="626"/>
                    </a:cubicBezTo>
                    <a:cubicBezTo>
                      <a:pt x="636" y="624"/>
                      <a:pt x="678" y="590"/>
                      <a:pt x="667" y="580"/>
                    </a:cubicBezTo>
                    <a:cubicBezTo>
                      <a:pt x="656" y="571"/>
                      <a:pt x="629" y="596"/>
                      <a:pt x="629" y="607"/>
                    </a:cubicBezTo>
                    <a:cubicBezTo>
                      <a:pt x="628" y="618"/>
                      <a:pt x="611" y="619"/>
                      <a:pt x="600" y="618"/>
                    </a:cubicBezTo>
                    <a:cubicBezTo>
                      <a:pt x="589" y="618"/>
                      <a:pt x="575" y="606"/>
                      <a:pt x="586" y="605"/>
                    </a:cubicBezTo>
                    <a:cubicBezTo>
                      <a:pt x="596" y="603"/>
                      <a:pt x="589" y="590"/>
                      <a:pt x="604" y="583"/>
                    </a:cubicBezTo>
                    <a:cubicBezTo>
                      <a:pt x="618" y="576"/>
                      <a:pt x="601" y="566"/>
                      <a:pt x="605" y="559"/>
                    </a:cubicBezTo>
                    <a:cubicBezTo>
                      <a:pt x="610" y="552"/>
                      <a:pt x="640" y="566"/>
                      <a:pt x="641" y="553"/>
                    </a:cubicBezTo>
                    <a:cubicBezTo>
                      <a:pt x="641" y="540"/>
                      <a:pt x="611" y="529"/>
                      <a:pt x="600" y="537"/>
                    </a:cubicBezTo>
                    <a:cubicBezTo>
                      <a:pt x="590" y="545"/>
                      <a:pt x="566" y="563"/>
                      <a:pt x="538" y="549"/>
                    </a:cubicBezTo>
                    <a:cubicBezTo>
                      <a:pt x="529" y="544"/>
                      <a:pt x="609" y="534"/>
                      <a:pt x="623" y="520"/>
                    </a:cubicBezTo>
                    <a:cubicBezTo>
                      <a:pt x="637" y="505"/>
                      <a:pt x="698" y="489"/>
                      <a:pt x="702" y="502"/>
                    </a:cubicBezTo>
                    <a:cubicBezTo>
                      <a:pt x="707" y="515"/>
                      <a:pt x="670" y="524"/>
                      <a:pt x="688" y="536"/>
                    </a:cubicBezTo>
                    <a:cubicBezTo>
                      <a:pt x="706" y="547"/>
                      <a:pt x="735" y="539"/>
                      <a:pt x="742" y="527"/>
                    </a:cubicBezTo>
                    <a:cubicBezTo>
                      <a:pt x="749" y="514"/>
                      <a:pt x="779" y="516"/>
                      <a:pt x="760" y="543"/>
                    </a:cubicBezTo>
                    <a:close/>
                    <a:moveTo>
                      <a:pt x="940" y="809"/>
                    </a:moveTo>
                    <a:cubicBezTo>
                      <a:pt x="918" y="832"/>
                      <a:pt x="920" y="826"/>
                      <a:pt x="900" y="830"/>
                    </a:cubicBezTo>
                    <a:cubicBezTo>
                      <a:pt x="881" y="834"/>
                      <a:pt x="897" y="856"/>
                      <a:pt x="873" y="858"/>
                    </a:cubicBezTo>
                    <a:cubicBezTo>
                      <a:pt x="850" y="860"/>
                      <a:pt x="794" y="863"/>
                      <a:pt x="786" y="848"/>
                    </a:cubicBezTo>
                    <a:cubicBezTo>
                      <a:pt x="783" y="842"/>
                      <a:pt x="817" y="846"/>
                      <a:pt x="819" y="835"/>
                    </a:cubicBezTo>
                    <a:cubicBezTo>
                      <a:pt x="821" y="824"/>
                      <a:pt x="830" y="806"/>
                      <a:pt x="844" y="806"/>
                    </a:cubicBezTo>
                    <a:cubicBezTo>
                      <a:pt x="859" y="806"/>
                      <a:pt x="857" y="784"/>
                      <a:pt x="834" y="771"/>
                    </a:cubicBezTo>
                    <a:cubicBezTo>
                      <a:pt x="811" y="758"/>
                      <a:pt x="868" y="749"/>
                      <a:pt x="881" y="770"/>
                    </a:cubicBezTo>
                    <a:cubicBezTo>
                      <a:pt x="894" y="792"/>
                      <a:pt x="917" y="807"/>
                      <a:pt x="930" y="792"/>
                    </a:cubicBezTo>
                    <a:cubicBezTo>
                      <a:pt x="943" y="776"/>
                      <a:pt x="1017" y="734"/>
                      <a:pt x="1017" y="754"/>
                    </a:cubicBezTo>
                    <a:cubicBezTo>
                      <a:pt x="1017" y="774"/>
                      <a:pt x="962" y="787"/>
                      <a:pt x="940" y="809"/>
                    </a:cubicBezTo>
                    <a:close/>
                    <a:moveTo>
                      <a:pt x="1437" y="1411"/>
                    </a:moveTo>
                    <a:cubicBezTo>
                      <a:pt x="1421" y="1413"/>
                      <a:pt x="1438" y="1363"/>
                      <a:pt x="1410" y="1345"/>
                    </a:cubicBezTo>
                    <a:cubicBezTo>
                      <a:pt x="1376" y="1323"/>
                      <a:pt x="1361" y="1284"/>
                      <a:pt x="1361" y="1262"/>
                    </a:cubicBezTo>
                    <a:cubicBezTo>
                      <a:pt x="1361" y="1241"/>
                      <a:pt x="1390" y="1231"/>
                      <a:pt x="1401" y="1247"/>
                    </a:cubicBezTo>
                    <a:cubicBezTo>
                      <a:pt x="1413" y="1264"/>
                      <a:pt x="1430" y="1332"/>
                      <a:pt x="1440" y="1353"/>
                    </a:cubicBezTo>
                    <a:cubicBezTo>
                      <a:pt x="1450" y="1375"/>
                      <a:pt x="1450" y="1409"/>
                      <a:pt x="1437" y="1411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9" name="Freeform 142">
                <a:extLst>
                  <a:ext uri="{FF2B5EF4-FFF2-40B4-BE49-F238E27FC236}">
                    <a16:creationId xmlns:a16="http://schemas.microsoft.com/office/drawing/2014/main" id="{622150D2-0C6C-487F-8BFE-DBFC01CB5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234" y="2722561"/>
                <a:ext cx="28575" cy="44450"/>
              </a:xfrm>
              <a:custGeom>
                <a:avLst/>
                <a:gdLst>
                  <a:gd name="T0" fmla="*/ 53 w 53"/>
                  <a:gd name="T1" fmla="*/ 55 h 81"/>
                  <a:gd name="T2" fmla="*/ 50 w 53"/>
                  <a:gd name="T3" fmla="*/ 40 h 81"/>
                  <a:gd name="T4" fmla="*/ 16 w 53"/>
                  <a:gd name="T5" fmla="*/ 16 h 81"/>
                  <a:gd name="T6" fmla="*/ 38 w 53"/>
                  <a:gd name="T7" fmla="*/ 81 h 81"/>
                  <a:gd name="T8" fmla="*/ 53 w 53"/>
                  <a:gd name="T9" fmla="*/ 5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1">
                    <a:moveTo>
                      <a:pt x="53" y="55"/>
                    </a:moveTo>
                    <a:cubicBezTo>
                      <a:pt x="51" y="50"/>
                      <a:pt x="50" y="45"/>
                      <a:pt x="50" y="40"/>
                    </a:cubicBezTo>
                    <a:cubicBezTo>
                      <a:pt x="50" y="20"/>
                      <a:pt x="42" y="0"/>
                      <a:pt x="16" y="16"/>
                    </a:cubicBezTo>
                    <a:cubicBezTo>
                      <a:pt x="0" y="26"/>
                      <a:pt x="19" y="60"/>
                      <a:pt x="38" y="81"/>
                    </a:cubicBezTo>
                    <a:cubicBezTo>
                      <a:pt x="39" y="70"/>
                      <a:pt x="45" y="61"/>
                      <a:pt x="53" y="55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0" name="Freeform 143">
                <a:extLst>
                  <a:ext uri="{FF2B5EF4-FFF2-40B4-BE49-F238E27FC236}">
                    <a16:creationId xmlns:a16="http://schemas.microsoft.com/office/drawing/2014/main" id="{94B80929-4DF5-4969-8F04-BDE29398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248" y="1906584"/>
                <a:ext cx="44450" cy="28575"/>
              </a:xfrm>
              <a:custGeom>
                <a:avLst/>
                <a:gdLst>
                  <a:gd name="T0" fmla="*/ 58 w 83"/>
                  <a:gd name="T1" fmla="*/ 15 h 53"/>
                  <a:gd name="T2" fmla="*/ 26 w 83"/>
                  <a:gd name="T3" fmla="*/ 43 h 53"/>
                  <a:gd name="T4" fmla="*/ 58 w 83"/>
                  <a:gd name="T5" fmla="*/ 1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3" h="53">
                    <a:moveTo>
                      <a:pt x="58" y="15"/>
                    </a:moveTo>
                    <a:cubicBezTo>
                      <a:pt x="32" y="0"/>
                      <a:pt x="0" y="31"/>
                      <a:pt x="26" y="43"/>
                    </a:cubicBezTo>
                    <a:cubicBezTo>
                      <a:pt x="49" y="53"/>
                      <a:pt x="83" y="30"/>
                      <a:pt x="58" y="15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1" name="Freeform 144">
                <a:extLst>
                  <a:ext uri="{FF2B5EF4-FFF2-40B4-BE49-F238E27FC236}">
                    <a16:creationId xmlns:a16="http://schemas.microsoft.com/office/drawing/2014/main" id="{1492660B-27A9-4F06-99DC-602CDCB7B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2" y="1997072"/>
                <a:ext cx="26988" cy="30163"/>
              </a:xfrm>
              <a:custGeom>
                <a:avLst/>
                <a:gdLst>
                  <a:gd name="T0" fmla="*/ 39 w 49"/>
                  <a:gd name="T1" fmla="*/ 41 h 54"/>
                  <a:gd name="T2" fmla="*/ 9 w 49"/>
                  <a:gd name="T3" fmla="*/ 23 h 54"/>
                  <a:gd name="T4" fmla="*/ 39 w 49"/>
                  <a:gd name="T5" fmla="*/ 4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54">
                    <a:moveTo>
                      <a:pt x="39" y="41"/>
                    </a:moveTo>
                    <a:cubicBezTo>
                      <a:pt x="49" y="28"/>
                      <a:pt x="17" y="0"/>
                      <a:pt x="9" y="23"/>
                    </a:cubicBezTo>
                    <a:cubicBezTo>
                      <a:pt x="0" y="46"/>
                      <a:pt x="29" y="54"/>
                      <a:pt x="39" y="41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2" name="Freeform 145">
                <a:extLst>
                  <a:ext uri="{FF2B5EF4-FFF2-40B4-BE49-F238E27FC236}">
                    <a16:creationId xmlns:a16="http://schemas.microsoft.com/office/drawing/2014/main" id="{1A8EF277-61F4-4F9F-B9E2-22671047B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998" y="1992309"/>
                <a:ext cx="73025" cy="47625"/>
              </a:xfrm>
              <a:custGeom>
                <a:avLst/>
                <a:gdLst>
                  <a:gd name="T0" fmla="*/ 109 w 135"/>
                  <a:gd name="T1" fmla="*/ 87 h 89"/>
                  <a:gd name="T2" fmla="*/ 93 w 135"/>
                  <a:gd name="T3" fmla="*/ 24 h 89"/>
                  <a:gd name="T4" fmla="*/ 12 w 135"/>
                  <a:gd name="T5" fmla="*/ 61 h 89"/>
                  <a:gd name="T6" fmla="*/ 109 w 135"/>
                  <a:gd name="T7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89">
                    <a:moveTo>
                      <a:pt x="109" y="87"/>
                    </a:moveTo>
                    <a:cubicBezTo>
                      <a:pt x="135" y="86"/>
                      <a:pt x="122" y="49"/>
                      <a:pt x="93" y="24"/>
                    </a:cubicBezTo>
                    <a:cubicBezTo>
                      <a:pt x="65" y="0"/>
                      <a:pt x="0" y="51"/>
                      <a:pt x="12" y="61"/>
                    </a:cubicBezTo>
                    <a:cubicBezTo>
                      <a:pt x="25" y="72"/>
                      <a:pt x="83" y="89"/>
                      <a:pt x="109" y="87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3" name="Freeform 146">
                <a:extLst>
                  <a:ext uri="{FF2B5EF4-FFF2-40B4-BE49-F238E27FC236}">
                    <a16:creationId xmlns:a16="http://schemas.microsoft.com/office/drawing/2014/main" id="{AA0E5494-3461-4625-8A69-E6CF2653B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935" y="1901822"/>
                <a:ext cx="61913" cy="30163"/>
              </a:xfrm>
              <a:custGeom>
                <a:avLst/>
                <a:gdLst>
                  <a:gd name="T0" fmla="*/ 111 w 113"/>
                  <a:gd name="T1" fmla="*/ 10 h 54"/>
                  <a:gd name="T2" fmla="*/ 16 w 113"/>
                  <a:gd name="T3" fmla="*/ 29 h 54"/>
                  <a:gd name="T4" fmla="*/ 111 w 113"/>
                  <a:gd name="T5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54">
                    <a:moveTo>
                      <a:pt x="111" y="10"/>
                    </a:moveTo>
                    <a:cubicBezTo>
                      <a:pt x="108" y="0"/>
                      <a:pt x="0" y="15"/>
                      <a:pt x="16" y="29"/>
                    </a:cubicBezTo>
                    <a:cubicBezTo>
                      <a:pt x="45" y="54"/>
                      <a:pt x="113" y="20"/>
                      <a:pt x="111" y="10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4" name="Freeform 147">
                <a:extLst>
                  <a:ext uri="{FF2B5EF4-FFF2-40B4-BE49-F238E27FC236}">
                    <a16:creationId xmlns:a16="http://schemas.microsoft.com/office/drawing/2014/main" id="{B4D196FF-C4D1-4C12-B4DE-48F16E838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773" y="1852609"/>
                <a:ext cx="68263" cy="50800"/>
              </a:xfrm>
              <a:custGeom>
                <a:avLst/>
                <a:gdLst>
                  <a:gd name="T0" fmla="*/ 50 w 126"/>
                  <a:gd name="T1" fmla="*/ 94 h 94"/>
                  <a:gd name="T2" fmla="*/ 107 w 126"/>
                  <a:gd name="T3" fmla="*/ 83 h 94"/>
                  <a:gd name="T4" fmla="*/ 110 w 126"/>
                  <a:gd name="T5" fmla="*/ 55 h 94"/>
                  <a:gd name="T6" fmla="*/ 76 w 126"/>
                  <a:gd name="T7" fmla="*/ 40 h 94"/>
                  <a:gd name="T8" fmla="*/ 9 w 126"/>
                  <a:gd name="T9" fmla="*/ 15 h 94"/>
                  <a:gd name="T10" fmla="*/ 50 w 126"/>
                  <a:gd name="T1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94">
                    <a:moveTo>
                      <a:pt x="50" y="94"/>
                    </a:moveTo>
                    <a:cubicBezTo>
                      <a:pt x="71" y="94"/>
                      <a:pt x="89" y="91"/>
                      <a:pt x="107" y="83"/>
                    </a:cubicBezTo>
                    <a:cubicBezTo>
                      <a:pt x="126" y="74"/>
                      <a:pt x="97" y="74"/>
                      <a:pt x="110" y="55"/>
                    </a:cubicBezTo>
                    <a:cubicBezTo>
                      <a:pt x="123" y="35"/>
                      <a:pt x="79" y="33"/>
                      <a:pt x="76" y="40"/>
                    </a:cubicBezTo>
                    <a:cubicBezTo>
                      <a:pt x="73" y="46"/>
                      <a:pt x="17" y="0"/>
                      <a:pt x="9" y="15"/>
                    </a:cubicBezTo>
                    <a:cubicBezTo>
                      <a:pt x="0" y="30"/>
                      <a:pt x="29" y="94"/>
                      <a:pt x="50" y="94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5" name="Freeform 148">
                <a:extLst>
                  <a:ext uri="{FF2B5EF4-FFF2-40B4-BE49-F238E27FC236}">
                    <a16:creationId xmlns:a16="http://schemas.microsoft.com/office/drawing/2014/main" id="{009294ED-2F30-476A-B0D3-022E48F7C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585" y="1743071"/>
                <a:ext cx="206375" cy="153988"/>
              </a:xfrm>
              <a:custGeom>
                <a:avLst/>
                <a:gdLst>
                  <a:gd name="T0" fmla="*/ 347 w 380"/>
                  <a:gd name="T1" fmla="*/ 156 h 282"/>
                  <a:gd name="T2" fmla="*/ 316 w 380"/>
                  <a:gd name="T3" fmla="*/ 131 h 282"/>
                  <a:gd name="T4" fmla="*/ 301 w 380"/>
                  <a:gd name="T5" fmla="*/ 96 h 282"/>
                  <a:gd name="T6" fmla="*/ 279 w 380"/>
                  <a:gd name="T7" fmla="*/ 90 h 282"/>
                  <a:gd name="T8" fmla="*/ 249 w 380"/>
                  <a:gd name="T9" fmla="*/ 73 h 282"/>
                  <a:gd name="T10" fmla="*/ 147 w 380"/>
                  <a:gd name="T11" fmla="*/ 9 h 282"/>
                  <a:gd name="T12" fmla="*/ 137 w 380"/>
                  <a:gd name="T13" fmla="*/ 0 h 282"/>
                  <a:gd name="T14" fmla="*/ 108 w 380"/>
                  <a:gd name="T15" fmla="*/ 8 h 282"/>
                  <a:gd name="T16" fmla="*/ 94 w 380"/>
                  <a:gd name="T17" fmla="*/ 17 h 282"/>
                  <a:gd name="T18" fmla="*/ 73 w 380"/>
                  <a:gd name="T19" fmla="*/ 32 h 282"/>
                  <a:gd name="T20" fmla="*/ 46 w 380"/>
                  <a:gd name="T21" fmla="*/ 50 h 282"/>
                  <a:gd name="T22" fmla="*/ 52 w 380"/>
                  <a:gd name="T23" fmla="*/ 91 h 282"/>
                  <a:gd name="T24" fmla="*/ 35 w 380"/>
                  <a:gd name="T25" fmla="*/ 110 h 282"/>
                  <a:gd name="T26" fmla="*/ 23 w 380"/>
                  <a:gd name="T27" fmla="*/ 129 h 282"/>
                  <a:gd name="T28" fmla="*/ 54 w 380"/>
                  <a:gd name="T29" fmla="*/ 169 h 282"/>
                  <a:gd name="T30" fmla="*/ 149 w 380"/>
                  <a:gd name="T31" fmla="*/ 172 h 282"/>
                  <a:gd name="T32" fmla="*/ 92 w 380"/>
                  <a:gd name="T33" fmla="*/ 204 h 282"/>
                  <a:gd name="T34" fmla="*/ 137 w 380"/>
                  <a:gd name="T35" fmla="*/ 244 h 282"/>
                  <a:gd name="T36" fmla="*/ 213 w 380"/>
                  <a:gd name="T37" fmla="*/ 269 h 282"/>
                  <a:gd name="T38" fmla="*/ 259 w 380"/>
                  <a:gd name="T39" fmla="*/ 267 h 282"/>
                  <a:gd name="T40" fmla="*/ 291 w 380"/>
                  <a:gd name="T41" fmla="*/ 225 h 282"/>
                  <a:gd name="T42" fmla="*/ 324 w 380"/>
                  <a:gd name="T43" fmla="*/ 194 h 282"/>
                  <a:gd name="T44" fmla="*/ 378 w 380"/>
                  <a:gd name="T45" fmla="*/ 172 h 282"/>
                  <a:gd name="T46" fmla="*/ 347 w 380"/>
                  <a:gd name="T47" fmla="*/ 15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80" h="282">
                    <a:moveTo>
                      <a:pt x="347" y="156"/>
                    </a:moveTo>
                    <a:cubicBezTo>
                      <a:pt x="321" y="159"/>
                      <a:pt x="304" y="148"/>
                      <a:pt x="316" y="131"/>
                    </a:cubicBezTo>
                    <a:cubicBezTo>
                      <a:pt x="327" y="115"/>
                      <a:pt x="287" y="110"/>
                      <a:pt x="301" y="96"/>
                    </a:cubicBezTo>
                    <a:cubicBezTo>
                      <a:pt x="316" y="83"/>
                      <a:pt x="274" y="70"/>
                      <a:pt x="279" y="90"/>
                    </a:cubicBezTo>
                    <a:cubicBezTo>
                      <a:pt x="283" y="110"/>
                      <a:pt x="253" y="91"/>
                      <a:pt x="249" y="73"/>
                    </a:cubicBezTo>
                    <a:cubicBezTo>
                      <a:pt x="244" y="55"/>
                      <a:pt x="186" y="48"/>
                      <a:pt x="147" y="9"/>
                    </a:cubicBezTo>
                    <a:cubicBezTo>
                      <a:pt x="144" y="5"/>
                      <a:pt x="141" y="2"/>
                      <a:pt x="137" y="0"/>
                    </a:cubicBezTo>
                    <a:cubicBezTo>
                      <a:pt x="128" y="3"/>
                      <a:pt x="118" y="6"/>
                      <a:pt x="108" y="8"/>
                    </a:cubicBezTo>
                    <a:cubicBezTo>
                      <a:pt x="111" y="13"/>
                      <a:pt x="106" y="18"/>
                      <a:pt x="94" y="17"/>
                    </a:cubicBezTo>
                    <a:cubicBezTo>
                      <a:pt x="76" y="15"/>
                      <a:pt x="43" y="19"/>
                      <a:pt x="73" y="32"/>
                    </a:cubicBezTo>
                    <a:cubicBezTo>
                      <a:pt x="103" y="45"/>
                      <a:pt x="70" y="50"/>
                      <a:pt x="46" y="50"/>
                    </a:cubicBezTo>
                    <a:cubicBezTo>
                      <a:pt x="22" y="50"/>
                      <a:pt x="20" y="86"/>
                      <a:pt x="52" y="91"/>
                    </a:cubicBezTo>
                    <a:cubicBezTo>
                      <a:pt x="83" y="96"/>
                      <a:pt x="60" y="118"/>
                      <a:pt x="35" y="110"/>
                    </a:cubicBezTo>
                    <a:cubicBezTo>
                      <a:pt x="9" y="101"/>
                      <a:pt x="0" y="116"/>
                      <a:pt x="23" y="129"/>
                    </a:cubicBezTo>
                    <a:cubicBezTo>
                      <a:pt x="44" y="142"/>
                      <a:pt x="32" y="158"/>
                      <a:pt x="54" y="169"/>
                    </a:cubicBezTo>
                    <a:cubicBezTo>
                      <a:pt x="77" y="181"/>
                      <a:pt x="143" y="154"/>
                      <a:pt x="149" y="172"/>
                    </a:cubicBezTo>
                    <a:cubicBezTo>
                      <a:pt x="154" y="191"/>
                      <a:pt x="82" y="192"/>
                      <a:pt x="92" y="204"/>
                    </a:cubicBezTo>
                    <a:cubicBezTo>
                      <a:pt x="102" y="216"/>
                      <a:pt x="143" y="234"/>
                      <a:pt x="137" y="244"/>
                    </a:cubicBezTo>
                    <a:cubicBezTo>
                      <a:pt x="132" y="254"/>
                      <a:pt x="206" y="282"/>
                      <a:pt x="213" y="269"/>
                    </a:cubicBezTo>
                    <a:cubicBezTo>
                      <a:pt x="220" y="255"/>
                      <a:pt x="240" y="259"/>
                      <a:pt x="259" y="267"/>
                    </a:cubicBezTo>
                    <a:cubicBezTo>
                      <a:pt x="277" y="275"/>
                      <a:pt x="279" y="216"/>
                      <a:pt x="291" y="225"/>
                    </a:cubicBezTo>
                    <a:cubicBezTo>
                      <a:pt x="304" y="235"/>
                      <a:pt x="303" y="204"/>
                      <a:pt x="324" y="194"/>
                    </a:cubicBezTo>
                    <a:cubicBezTo>
                      <a:pt x="346" y="184"/>
                      <a:pt x="376" y="184"/>
                      <a:pt x="378" y="172"/>
                    </a:cubicBezTo>
                    <a:cubicBezTo>
                      <a:pt x="380" y="164"/>
                      <a:pt x="373" y="153"/>
                      <a:pt x="347" y="156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6" name="Freeform 149">
                <a:extLst>
                  <a:ext uri="{FF2B5EF4-FFF2-40B4-BE49-F238E27FC236}">
                    <a16:creationId xmlns:a16="http://schemas.microsoft.com/office/drawing/2014/main" id="{1FBF979E-6099-4071-9D1C-B6FFDACE3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998" y="1935159"/>
                <a:ext cx="304800" cy="111125"/>
              </a:xfrm>
              <a:custGeom>
                <a:avLst/>
                <a:gdLst>
                  <a:gd name="T0" fmla="*/ 545 w 560"/>
                  <a:gd name="T1" fmla="*/ 163 h 202"/>
                  <a:gd name="T2" fmla="*/ 545 w 560"/>
                  <a:gd name="T3" fmla="*/ 163 h 202"/>
                  <a:gd name="T4" fmla="*/ 546 w 560"/>
                  <a:gd name="T5" fmla="*/ 157 h 202"/>
                  <a:gd name="T6" fmla="*/ 556 w 560"/>
                  <a:gd name="T7" fmla="*/ 141 h 202"/>
                  <a:gd name="T8" fmla="*/ 560 w 560"/>
                  <a:gd name="T9" fmla="*/ 124 h 202"/>
                  <a:gd name="T10" fmla="*/ 384 w 560"/>
                  <a:gd name="T11" fmla="*/ 114 h 202"/>
                  <a:gd name="T12" fmla="*/ 293 w 560"/>
                  <a:gd name="T13" fmla="*/ 119 h 202"/>
                  <a:gd name="T14" fmla="*/ 240 w 560"/>
                  <a:gd name="T15" fmla="*/ 101 h 202"/>
                  <a:gd name="T16" fmla="*/ 250 w 560"/>
                  <a:gd name="T17" fmla="*/ 66 h 202"/>
                  <a:gd name="T18" fmla="*/ 164 w 560"/>
                  <a:gd name="T19" fmla="*/ 36 h 202"/>
                  <a:gd name="T20" fmla="*/ 96 w 560"/>
                  <a:gd name="T21" fmla="*/ 13 h 202"/>
                  <a:gd name="T22" fmla="*/ 14 w 560"/>
                  <a:gd name="T23" fmla="*/ 26 h 202"/>
                  <a:gd name="T24" fmla="*/ 116 w 560"/>
                  <a:gd name="T25" fmla="*/ 61 h 202"/>
                  <a:gd name="T26" fmla="*/ 158 w 560"/>
                  <a:gd name="T27" fmla="*/ 99 h 202"/>
                  <a:gd name="T28" fmla="*/ 160 w 560"/>
                  <a:gd name="T29" fmla="*/ 157 h 202"/>
                  <a:gd name="T30" fmla="*/ 197 w 560"/>
                  <a:gd name="T31" fmla="*/ 180 h 202"/>
                  <a:gd name="T32" fmla="*/ 250 w 560"/>
                  <a:gd name="T33" fmla="*/ 189 h 202"/>
                  <a:gd name="T34" fmla="*/ 273 w 560"/>
                  <a:gd name="T35" fmla="*/ 177 h 202"/>
                  <a:gd name="T36" fmla="*/ 380 w 560"/>
                  <a:gd name="T37" fmla="*/ 200 h 202"/>
                  <a:gd name="T38" fmla="*/ 451 w 560"/>
                  <a:gd name="T39" fmla="*/ 180 h 202"/>
                  <a:gd name="T40" fmla="*/ 511 w 560"/>
                  <a:gd name="T41" fmla="*/ 192 h 202"/>
                  <a:gd name="T42" fmla="*/ 545 w 560"/>
                  <a:gd name="T43" fmla="*/ 163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0" h="202">
                    <a:moveTo>
                      <a:pt x="545" y="163"/>
                    </a:moveTo>
                    <a:cubicBezTo>
                      <a:pt x="545" y="163"/>
                      <a:pt x="545" y="163"/>
                      <a:pt x="545" y="163"/>
                    </a:cubicBezTo>
                    <a:cubicBezTo>
                      <a:pt x="546" y="161"/>
                      <a:pt x="546" y="159"/>
                      <a:pt x="546" y="157"/>
                    </a:cubicBezTo>
                    <a:cubicBezTo>
                      <a:pt x="548" y="151"/>
                      <a:pt x="552" y="145"/>
                      <a:pt x="556" y="141"/>
                    </a:cubicBezTo>
                    <a:cubicBezTo>
                      <a:pt x="556" y="135"/>
                      <a:pt x="558" y="129"/>
                      <a:pt x="560" y="124"/>
                    </a:cubicBezTo>
                    <a:cubicBezTo>
                      <a:pt x="534" y="108"/>
                      <a:pt x="408" y="98"/>
                      <a:pt x="384" y="114"/>
                    </a:cubicBezTo>
                    <a:cubicBezTo>
                      <a:pt x="357" y="132"/>
                      <a:pt x="314" y="106"/>
                      <a:pt x="293" y="119"/>
                    </a:cubicBezTo>
                    <a:cubicBezTo>
                      <a:pt x="271" y="132"/>
                      <a:pt x="278" y="103"/>
                      <a:pt x="240" y="101"/>
                    </a:cubicBezTo>
                    <a:cubicBezTo>
                      <a:pt x="201" y="99"/>
                      <a:pt x="243" y="76"/>
                      <a:pt x="250" y="66"/>
                    </a:cubicBezTo>
                    <a:cubicBezTo>
                      <a:pt x="257" y="56"/>
                      <a:pt x="191" y="30"/>
                      <a:pt x="164" y="36"/>
                    </a:cubicBezTo>
                    <a:cubicBezTo>
                      <a:pt x="137" y="43"/>
                      <a:pt x="121" y="26"/>
                      <a:pt x="96" y="13"/>
                    </a:cubicBezTo>
                    <a:cubicBezTo>
                      <a:pt x="70" y="0"/>
                      <a:pt x="0" y="3"/>
                      <a:pt x="14" y="26"/>
                    </a:cubicBezTo>
                    <a:cubicBezTo>
                      <a:pt x="24" y="43"/>
                      <a:pt x="107" y="78"/>
                      <a:pt x="116" y="61"/>
                    </a:cubicBezTo>
                    <a:cubicBezTo>
                      <a:pt x="124" y="45"/>
                      <a:pt x="146" y="81"/>
                      <a:pt x="158" y="99"/>
                    </a:cubicBezTo>
                    <a:cubicBezTo>
                      <a:pt x="171" y="118"/>
                      <a:pt x="150" y="124"/>
                      <a:pt x="160" y="157"/>
                    </a:cubicBezTo>
                    <a:cubicBezTo>
                      <a:pt x="170" y="190"/>
                      <a:pt x="181" y="167"/>
                      <a:pt x="197" y="180"/>
                    </a:cubicBezTo>
                    <a:cubicBezTo>
                      <a:pt x="213" y="194"/>
                      <a:pt x="237" y="202"/>
                      <a:pt x="250" y="189"/>
                    </a:cubicBezTo>
                    <a:cubicBezTo>
                      <a:pt x="263" y="175"/>
                      <a:pt x="268" y="166"/>
                      <a:pt x="273" y="177"/>
                    </a:cubicBezTo>
                    <a:cubicBezTo>
                      <a:pt x="280" y="196"/>
                      <a:pt x="311" y="199"/>
                      <a:pt x="380" y="200"/>
                    </a:cubicBezTo>
                    <a:cubicBezTo>
                      <a:pt x="448" y="202"/>
                      <a:pt x="431" y="167"/>
                      <a:pt x="451" y="180"/>
                    </a:cubicBezTo>
                    <a:cubicBezTo>
                      <a:pt x="465" y="189"/>
                      <a:pt x="490" y="192"/>
                      <a:pt x="511" y="192"/>
                    </a:cubicBezTo>
                    <a:cubicBezTo>
                      <a:pt x="515" y="176"/>
                      <a:pt x="529" y="163"/>
                      <a:pt x="545" y="163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7" name="Freeform 150">
                <a:extLst>
                  <a:ext uri="{FF2B5EF4-FFF2-40B4-BE49-F238E27FC236}">
                    <a16:creationId xmlns:a16="http://schemas.microsoft.com/office/drawing/2014/main" id="{4579054A-873A-4321-8700-9ADE03A96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5" y="1654171"/>
                <a:ext cx="550863" cy="322263"/>
              </a:xfrm>
              <a:custGeom>
                <a:avLst/>
                <a:gdLst>
                  <a:gd name="T0" fmla="*/ 913 w 1012"/>
                  <a:gd name="T1" fmla="*/ 39 h 593"/>
                  <a:gd name="T2" fmla="*/ 905 w 1012"/>
                  <a:gd name="T3" fmla="*/ 32 h 593"/>
                  <a:gd name="T4" fmla="*/ 902 w 1012"/>
                  <a:gd name="T5" fmla="*/ 29 h 593"/>
                  <a:gd name="T6" fmla="*/ 891 w 1012"/>
                  <a:gd name="T7" fmla="*/ 23 h 593"/>
                  <a:gd name="T8" fmla="*/ 851 w 1012"/>
                  <a:gd name="T9" fmla="*/ 16 h 593"/>
                  <a:gd name="T10" fmla="*/ 833 w 1012"/>
                  <a:gd name="T11" fmla="*/ 20 h 593"/>
                  <a:gd name="T12" fmla="*/ 798 w 1012"/>
                  <a:gd name="T13" fmla="*/ 20 h 593"/>
                  <a:gd name="T14" fmla="*/ 737 w 1012"/>
                  <a:gd name="T15" fmla="*/ 2 h 593"/>
                  <a:gd name="T16" fmla="*/ 702 w 1012"/>
                  <a:gd name="T17" fmla="*/ 28 h 593"/>
                  <a:gd name="T18" fmla="*/ 614 w 1012"/>
                  <a:gd name="T19" fmla="*/ 25 h 593"/>
                  <a:gd name="T20" fmla="*/ 483 w 1012"/>
                  <a:gd name="T21" fmla="*/ 5 h 593"/>
                  <a:gd name="T22" fmla="*/ 377 w 1012"/>
                  <a:gd name="T23" fmla="*/ 14 h 593"/>
                  <a:gd name="T24" fmla="*/ 339 w 1012"/>
                  <a:gd name="T25" fmla="*/ 42 h 593"/>
                  <a:gd name="T26" fmla="*/ 248 w 1012"/>
                  <a:gd name="T27" fmla="*/ 67 h 593"/>
                  <a:gd name="T28" fmla="*/ 161 w 1012"/>
                  <a:gd name="T29" fmla="*/ 82 h 593"/>
                  <a:gd name="T30" fmla="*/ 90 w 1012"/>
                  <a:gd name="T31" fmla="*/ 91 h 593"/>
                  <a:gd name="T32" fmla="*/ 14 w 1012"/>
                  <a:gd name="T33" fmla="*/ 114 h 593"/>
                  <a:gd name="T34" fmla="*/ 20 w 1012"/>
                  <a:gd name="T35" fmla="*/ 130 h 593"/>
                  <a:gd name="T36" fmla="*/ 51 w 1012"/>
                  <a:gd name="T37" fmla="*/ 149 h 593"/>
                  <a:gd name="T38" fmla="*/ 71 w 1012"/>
                  <a:gd name="T39" fmla="*/ 197 h 593"/>
                  <a:gd name="T40" fmla="*/ 162 w 1012"/>
                  <a:gd name="T41" fmla="*/ 219 h 593"/>
                  <a:gd name="T42" fmla="*/ 288 w 1012"/>
                  <a:gd name="T43" fmla="*/ 222 h 593"/>
                  <a:gd name="T44" fmla="*/ 391 w 1012"/>
                  <a:gd name="T45" fmla="*/ 216 h 593"/>
                  <a:gd name="T46" fmla="*/ 325 w 1012"/>
                  <a:gd name="T47" fmla="*/ 292 h 593"/>
                  <a:gd name="T48" fmla="*/ 170 w 1012"/>
                  <a:gd name="T49" fmla="*/ 247 h 593"/>
                  <a:gd name="T50" fmla="*/ 231 w 1012"/>
                  <a:gd name="T51" fmla="*/ 351 h 593"/>
                  <a:gd name="T52" fmla="*/ 207 w 1012"/>
                  <a:gd name="T53" fmla="*/ 376 h 593"/>
                  <a:gd name="T54" fmla="*/ 201 w 1012"/>
                  <a:gd name="T55" fmla="*/ 421 h 593"/>
                  <a:gd name="T56" fmla="*/ 231 w 1012"/>
                  <a:gd name="T57" fmla="*/ 494 h 593"/>
                  <a:gd name="T58" fmla="*/ 133 w 1012"/>
                  <a:gd name="T59" fmla="*/ 456 h 593"/>
                  <a:gd name="T60" fmla="*/ 127 w 1012"/>
                  <a:gd name="T61" fmla="*/ 515 h 593"/>
                  <a:gd name="T62" fmla="*/ 167 w 1012"/>
                  <a:gd name="T63" fmla="*/ 567 h 593"/>
                  <a:gd name="T64" fmla="*/ 290 w 1012"/>
                  <a:gd name="T65" fmla="*/ 562 h 593"/>
                  <a:gd name="T66" fmla="*/ 389 w 1012"/>
                  <a:gd name="T67" fmla="*/ 575 h 593"/>
                  <a:gd name="T68" fmla="*/ 436 w 1012"/>
                  <a:gd name="T69" fmla="*/ 559 h 593"/>
                  <a:gd name="T70" fmla="*/ 444 w 1012"/>
                  <a:gd name="T71" fmla="*/ 544 h 593"/>
                  <a:gd name="T72" fmla="*/ 401 w 1012"/>
                  <a:gd name="T73" fmla="*/ 529 h 593"/>
                  <a:gd name="T74" fmla="*/ 335 w 1012"/>
                  <a:gd name="T75" fmla="*/ 492 h 593"/>
                  <a:gd name="T76" fmla="*/ 425 w 1012"/>
                  <a:gd name="T77" fmla="*/ 452 h 593"/>
                  <a:gd name="T78" fmla="*/ 501 w 1012"/>
                  <a:gd name="T79" fmla="*/ 443 h 593"/>
                  <a:gd name="T80" fmla="*/ 523 w 1012"/>
                  <a:gd name="T81" fmla="*/ 397 h 593"/>
                  <a:gd name="T82" fmla="*/ 547 w 1012"/>
                  <a:gd name="T83" fmla="*/ 363 h 593"/>
                  <a:gd name="T84" fmla="*/ 536 w 1012"/>
                  <a:gd name="T85" fmla="*/ 328 h 593"/>
                  <a:gd name="T86" fmla="*/ 629 w 1012"/>
                  <a:gd name="T87" fmla="*/ 300 h 593"/>
                  <a:gd name="T88" fmla="*/ 685 w 1012"/>
                  <a:gd name="T89" fmla="*/ 245 h 593"/>
                  <a:gd name="T90" fmla="*/ 721 w 1012"/>
                  <a:gd name="T91" fmla="*/ 235 h 593"/>
                  <a:gd name="T92" fmla="*/ 875 w 1012"/>
                  <a:gd name="T93" fmla="*/ 151 h 593"/>
                  <a:gd name="T94" fmla="*/ 855 w 1012"/>
                  <a:gd name="T95" fmla="*/ 125 h 593"/>
                  <a:gd name="T96" fmla="*/ 962 w 1012"/>
                  <a:gd name="T97" fmla="*/ 5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12" h="593">
                    <a:moveTo>
                      <a:pt x="962" y="55"/>
                    </a:moveTo>
                    <a:cubicBezTo>
                      <a:pt x="941" y="59"/>
                      <a:pt x="918" y="53"/>
                      <a:pt x="913" y="39"/>
                    </a:cubicBezTo>
                    <a:cubicBezTo>
                      <a:pt x="913" y="39"/>
                      <a:pt x="913" y="39"/>
                      <a:pt x="912" y="39"/>
                    </a:cubicBezTo>
                    <a:cubicBezTo>
                      <a:pt x="910" y="36"/>
                      <a:pt x="907" y="34"/>
                      <a:pt x="905" y="32"/>
                    </a:cubicBezTo>
                    <a:cubicBezTo>
                      <a:pt x="905" y="31"/>
                      <a:pt x="904" y="31"/>
                      <a:pt x="904" y="31"/>
                    </a:cubicBezTo>
                    <a:cubicBezTo>
                      <a:pt x="903" y="30"/>
                      <a:pt x="902" y="30"/>
                      <a:pt x="902" y="29"/>
                    </a:cubicBezTo>
                    <a:cubicBezTo>
                      <a:pt x="899" y="27"/>
                      <a:pt x="896" y="25"/>
                      <a:pt x="893" y="24"/>
                    </a:cubicBezTo>
                    <a:cubicBezTo>
                      <a:pt x="892" y="24"/>
                      <a:pt x="892" y="23"/>
                      <a:pt x="891" y="23"/>
                    </a:cubicBezTo>
                    <a:cubicBezTo>
                      <a:pt x="883" y="24"/>
                      <a:pt x="875" y="25"/>
                      <a:pt x="875" y="20"/>
                    </a:cubicBezTo>
                    <a:cubicBezTo>
                      <a:pt x="874" y="15"/>
                      <a:pt x="865" y="14"/>
                      <a:pt x="851" y="16"/>
                    </a:cubicBezTo>
                    <a:cubicBezTo>
                      <a:pt x="846" y="19"/>
                      <a:pt x="841" y="20"/>
                      <a:pt x="835" y="20"/>
                    </a:cubicBezTo>
                    <a:cubicBezTo>
                      <a:pt x="833" y="20"/>
                      <a:pt x="833" y="20"/>
                      <a:pt x="833" y="20"/>
                    </a:cubicBezTo>
                    <a:cubicBezTo>
                      <a:pt x="823" y="23"/>
                      <a:pt x="813" y="27"/>
                      <a:pt x="802" y="32"/>
                    </a:cubicBezTo>
                    <a:cubicBezTo>
                      <a:pt x="776" y="43"/>
                      <a:pt x="785" y="31"/>
                      <a:pt x="798" y="20"/>
                    </a:cubicBezTo>
                    <a:cubicBezTo>
                      <a:pt x="787" y="19"/>
                      <a:pt x="777" y="13"/>
                      <a:pt x="772" y="4"/>
                    </a:cubicBezTo>
                    <a:cubicBezTo>
                      <a:pt x="760" y="4"/>
                      <a:pt x="748" y="3"/>
                      <a:pt x="737" y="2"/>
                    </a:cubicBezTo>
                    <a:cubicBezTo>
                      <a:pt x="736" y="4"/>
                      <a:pt x="734" y="7"/>
                      <a:pt x="732" y="10"/>
                    </a:cubicBezTo>
                    <a:cubicBezTo>
                      <a:pt x="727" y="20"/>
                      <a:pt x="714" y="29"/>
                      <a:pt x="702" y="28"/>
                    </a:cubicBezTo>
                    <a:cubicBezTo>
                      <a:pt x="683" y="26"/>
                      <a:pt x="667" y="20"/>
                      <a:pt x="655" y="10"/>
                    </a:cubicBezTo>
                    <a:cubicBezTo>
                      <a:pt x="643" y="18"/>
                      <a:pt x="629" y="23"/>
                      <a:pt x="614" y="25"/>
                    </a:cubicBezTo>
                    <a:cubicBezTo>
                      <a:pt x="583" y="27"/>
                      <a:pt x="553" y="15"/>
                      <a:pt x="522" y="23"/>
                    </a:cubicBezTo>
                    <a:cubicBezTo>
                      <a:pt x="504" y="27"/>
                      <a:pt x="490" y="18"/>
                      <a:pt x="483" y="5"/>
                    </a:cubicBezTo>
                    <a:cubicBezTo>
                      <a:pt x="456" y="2"/>
                      <a:pt x="467" y="33"/>
                      <a:pt x="435" y="17"/>
                    </a:cubicBezTo>
                    <a:cubicBezTo>
                      <a:pt x="402" y="0"/>
                      <a:pt x="367" y="9"/>
                      <a:pt x="377" y="14"/>
                    </a:cubicBezTo>
                    <a:cubicBezTo>
                      <a:pt x="387" y="19"/>
                      <a:pt x="374" y="29"/>
                      <a:pt x="359" y="24"/>
                    </a:cubicBezTo>
                    <a:cubicBezTo>
                      <a:pt x="345" y="19"/>
                      <a:pt x="332" y="25"/>
                      <a:pt x="339" y="42"/>
                    </a:cubicBezTo>
                    <a:cubicBezTo>
                      <a:pt x="347" y="58"/>
                      <a:pt x="287" y="37"/>
                      <a:pt x="287" y="55"/>
                    </a:cubicBezTo>
                    <a:cubicBezTo>
                      <a:pt x="287" y="73"/>
                      <a:pt x="265" y="83"/>
                      <a:pt x="248" y="67"/>
                    </a:cubicBezTo>
                    <a:cubicBezTo>
                      <a:pt x="231" y="50"/>
                      <a:pt x="177" y="45"/>
                      <a:pt x="192" y="60"/>
                    </a:cubicBezTo>
                    <a:cubicBezTo>
                      <a:pt x="208" y="75"/>
                      <a:pt x="144" y="67"/>
                      <a:pt x="161" y="82"/>
                    </a:cubicBezTo>
                    <a:cubicBezTo>
                      <a:pt x="178" y="96"/>
                      <a:pt x="140" y="108"/>
                      <a:pt x="140" y="100"/>
                    </a:cubicBezTo>
                    <a:cubicBezTo>
                      <a:pt x="140" y="91"/>
                      <a:pt x="104" y="77"/>
                      <a:pt x="90" y="91"/>
                    </a:cubicBezTo>
                    <a:cubicBezTo>
                      <a:pt x="75" y="106"/>
                      <a:pt x="71" y="125"/>
                      <a:pt x="64" y="115"/>
                    </a:cubicBezTo>
                    <a:cubicBezTo>
                      <a:pt x="58" y="107"/>
                      <a:pt x="38" y="107"/>
                      <a:pt x="14" y="114"/>
                    </a:cubicBezTo>
                    <a:cubicBezTo>
                      <a:pt x="9" y="121"/>
                      <a:pt x="4" y="130"/>
                      <a:pt x="0" y="137"/>
                    </a:cubicBezTo>
                    <a:cubicBezTo>
                      <a:pt x="6" y="136"/>
                      <a:pt x="14" y="134"/>
                      <a:pt x="20" y="130"/>
                    </a:cubicBezTo>
                    <a:cubicBezTo>
                      <a:pt x="40" y="115"/>
                      <a:pt x="55" y="125"/>
                      <a:pt x="38" y="134"/>
                    </a:cubicBezTo>
                    <a:cubicBezTo>
                      <a:pt x="21" y="144"/>
                      <a:pt x="27" y="151"/>
                      <a:pt x="51" y="149"/>
                    </a:cubicBezTo>
                    <a:cubicBezTo>
                      <a:pt x="75" y="148"/>
                      <a:pt x="41" y="158"/>
                      <a:pt x="41" y="174"/>
                    </a:cubicBezTo>
                    <a:cubicBezTo>
                      <a:pt x="41" y="191"/>
                      <a:pt x="70" y="181"/>
                      <a:pt x="71" y="197"/>
                    </a:cubicBezTo>
                    <a:cubicBezTo>
                      <a:pt x="73" y="214"/>
                      <a:pt x="134" y="221"/>
                      <a:pt x="153" y="201"/>
                    </a:cubicBezTo>
                    <a:cubicBezTo>
                      <a:pt x="171" y="181"/>
                      <a:pt x="164" y="206"/>
                      <a:pt x="162" y="219"/>
                    </a:cubicBezTo>
                    <a:cubicBezTo>
                      <a:pt x="161" y="232"/>
                      <a:pt x="250" y="244"/>
                      <a:pt x="254" y="227"/>
                    </a:cubicBezTo>
                    <a:cubicBezTo>
                      <a:pt x="258" y="211"/>
                      <a:pt x="271" y="217"/>
                      <a:pt x="288" y="222"/>
                    </a:cubicBezTo>
                    <a:cubicBezTo>
                      <a:pt x="305" y="227"/>
                      <a:pt x="389" y="204"/>
                      <a:pt x="391" y="184"/>
                    </a:cubicBezTo>
                    <a:cubicBezTo>
                      <a:pt x="392" y="164"/>
                      <a:pt x="418" y="194"/>
                      <a:pt x="391" y="216"/>
                    </a:cubicBezTo>
                    <a:cubicBezTo>
                      <a:pt x="364" y="237"/>
                      <a:pt x="309" y="234"/>
                      <a:pt x="285" y="242"/>
                    </a:cubicBezTo>
                    <a:cubicBezTo>
                      <a:pt x="261" y="250"/>
                      <a:pt x="301" y="270"/>
                      <a:pt x="325" y="292"/>
                    </a:cubicBezTo>
                    <a:cubicBezTo>
                      <a:pt x="349" y="313"/>
                      <a:pt x="294" y="302"/>
                      <a:pt x="271" y="274"/>
                    </a:cubicBezTo>
                    <a:cubicBezTo>
                      <a:pt x="248" y="245"/>
                      <a:pt x="197" y="245"/>
                      <a:pt x="170" y="247"/>
                    </a:cubicBezTo>
                    <a:cubicBezTo>
                      <a:pt x="143" y="249"/>
                      <a:pt x="151" y="307"/>
                      <a:pt x="171" y="307"/>
                    </a:cubicBezTo>
                    <a:cubicBezTo>
                      <a:pt x="191" y="307"/>
                      <a:pt x="211" y="315"/>
                      <a:pt x="231" y="351"/>
                    </a:cubicBezTo>
                    <a:cubicBezTo>
                      <a:pt x="251" y="388"/>
                      <a:pt x="294" y="380"/>
                      <a:pt x="294" y="396"/>
                    </a:cubicBezTo>
                    <a:cubicBezTo>
                      <a:pt x="294" y="413"/>
                      <a:pt x="238" y="383"/>
                      <a:pt x="207" y="376"/>
                    </a:cubicBezTo>
                    <a:cubicBezTo>
                      <a:pt x="175" y="370"/>
                      <a:pt x="125" y="393"/>
                      <a:pt x="124" y="419"/>
                    </a:cubicBezTo>
                    <a:cubicBezTo>
                      <a:pt x="123" y="446"/>
                      <a:pt x="170" y="442"/>
                      <a:pt x="201" y="421"/>
                    </a:cubicBezTo>
                    <a:cubicBezTo>
                      <a:pt x="232" y="399"/>
                      <a:pt x="210" y="428"/>
                      <a:pt x="194" y="444"/>
                    </a:cubicBezTo>
                    <a:cubicBezTo>
                      <a:pt x="178" y="461"/>
                      <a:pt x="231" y="474"/>
                      <a:pt x="231" y="494"/>
                    </a:cubicBezTo>
                    <a:cubicBezTo>
                      <a:pt x="231" y="514"/>
                      <a:pt x="192" y="507"/>
                      <a:pt x="188" y="489"/>
                    </a:cubicBezTo>
                    <a:cubicBezTo>
                      <a:pt x="184" y="471"/>
                      <a:pt x="170" y="452"/>
                      <a:pt x="133" y="456"/>
                    </a:cubicBezTo>
                    <a:cubicBezTo>
                      <a:pt x="95" y="459"/>
                      <a:pt x="105" y="489"/>
                      <a:pt x="128" y="492"/>
                    </a:cubicBezTo>
                    <a:cubicBezTo>
                      <a:pt x="151" y="495"/>
                      <a:pt x="153" y="515"/>
                      <a:pt x="127" y="515"/>
                    </a:cubicBezTo>
                    <a:cubicBezTo>
                      <a:pt x="101" y="515"/>
                      <a:pt x="43" y="534"/>
                      <a:pt x="61" y="553"/>
                    </a:cubicBezTo>
                    <a:cubicBezTo>
                      <a:pt x="81" y="575"/>
                      <a:pt x="154" y="553"/>
                      <a:pt x="167" y="567"/>
                    </a:cubicBezTo>
                    <a:cubicBezTo>
                      <a:pt x="180" y="580"/>
                      <a:pt x="215" y="585"/>
                      <a:pt x="224" y="570"/>
                    </a:cubicBezTo>
                    <a:cubicBezTo>
                      <a:pt x="232" y="555"/>
                      <a:pt x="261" y="562"/>
                      <a:pt x="290" y="562"/>
                    </a:cubicBezTo>
                    <a:cubicBezTo>
                      <a:pt x="318" y="562"/>
                      <a:pt x="325" y="567"/>
                      <a:pt x="338" y="580"/>
                    </a:cubicBezTo>
                    <a:cubicBezTo>
                      <a:pt x="351" y="593"/>
                      <a:pt x="374" y="588"/>
                      <a:pt x="389" y="575"/>
                    </a:cubicBezTo>
                    <a:cubicBezTo>
                      <a:pt x="405" y="562"/>
                      <a:pt x="405" y="562"/>
                      <a:pt x="425" y="562"/>
                    </a:cubicBezTo>
                    <a:cubicBezTo>
                      <a:pt x="430" y="562"/>
                      <a:pt x="434" y="561"/>
                      <a:pt x="436" y="559"/>
                    </a:cubicBezTo>
                    <a:cubicBezTo>
                      <a:pt x="437" y="556"/>
                      <a:pt x="439" y="552"/>
                      <a:pt x="440" y="550"/>
                    </a:cubicBezTo>
                    <a:cubicBezTo>
                      <a:pt x="441" y="547"/>
                      <a:pt x="443" y="546"/>
                      <a:pt x="444" y="544"/>
                    </a:cubicBezTo>
                    <a:cubicBezTo>
                      <a:pt x="444" y="539"/>
                      <a:pt x="442" y="534"/>
                      <a:pt x="439" y="529"/>
                    </a:cubicBezTo>
                    <a:cubicBezTo>
                      <a:pt x="429" y="510"/>
                      <a:pt x="404" y="542"/>
                      <a:pt x="401" y="529"/>
                    </a:cubicBezTo>
                    <a:cubicBezTo>
                      <a:pt x="397" y="512"/>
                      <a:pt x="374" y="507"/>
                      <a:pt x="334" y="514"/>
                    </a:cubicBezTo>
                    <a:cubicBezTo>
                      <a:pt x="294" y="520"/>
                      <a:pt x="311" y="484"/>
                      <a:pt x="335" y="492"/>
                    </a:cubicBezTo>
                    <a:cubicBezTo>
                      <a:pt x="359" y="500"/>
                      <a:pt x="392" y="497"/>
                      <a:pt x="419" y="489"/>
                    </a:cubicBezTo>
                    <a:cubicBezTo>
                      <a:pt x="447" y="481"/>
                      <a:pt x="425" y="466"/>
                      <a:pt x="425" y="452"/>
                    </a:cubicBezTo>
                    <a:cubicBezTo>
                      <a:pt x="425" y="439"/>
                      <a:pt x="459" y="447"/>
                      <a:pt x="485" y="447"/>
                    </a:cubicBezTo>
                    <a:cubicBezTo>
                      <a:pt x="490" y="447"/>
                      <a:pt x="495" y="446"/>
                      <a:pt x="501" y="443"/>
                    </a:cubicBezTo>
                    <a:cubicBezTo>
                      <a:pt x="506" y="427"/>
                      <a:pt x="512" y="413"/>
                      <a:pt x="523" y="402"/>
                    </a:cubicBezTo>
                    <a:cubicBezTo>
                      <a:pt x="523" y="401"/>
                      <a:pt x="523" y="399"/>
                      <a:pt x="523" y="397"/>
                    </a:cubicBezTo>
                    <a:cubicBezTo>
                      <a:pt x="523" y="386"/>
                      <a:pt x="530" y="371"/>
                      <a:pt x="541" y="366"/>
                    </a:cubicBezTo>
                    <a:cubicBezTo>
                      <a:pt x="543" y="365"/>
                      <a:pt x="545" y="364"/>
                      <a:pt x="547" y="363"/>
                    </a:cubicBezTo>
                    <a:cubicBezTo>
                      <a:pt x="537" y="345"/>
                      <a:pt x="489" y="350"/>
                      <a:pt x="464" y="350"/>
                    </a:cubicBezTo>
                    <a:cubicBezTo>
                      <a:pt x="435" y="350"/>
                      <a:pt x="482" y="325"/>
                      <a:pt x="536" y="328"/>
                    </a:cubicBezTo>
                    <a:cubicBezTo>
                      <a:pt x="591" y="332"/>
                      <a:pt x="566" y="303"/>
                      <a:pt x="576" y="293"/>
                    </a:cubicBezTo>
                    <a:cubicBezTo>
                      <a:pt x="585" y="285"/>
                      <a:pt x="606" y="300"/>
                      <a:pt x="629" y="300"/>
                    </a:cubicBezTo>
                    <a:cubicBezTo>
                      <a:pt x="640" y="289"/>
                      <a:pt x="650" y="279"/>
                      <a:pt x="651" y="272"/>
                    </a:cubicBezTo>
                    <a:cubicBezTo>
                      <a:pt x="653" y="257"/>
                      <a:pt x="671" y="244"/>
                      <a:pt x="685" y="245"/>
                    </a:cubicBezTo>
                    <a:cubicBezTo>
                      <a:pt x="684" y="250"/>
                      <a:pt x="688" y="248"/>
                      <a:pt x="695" y="239"/>
                    </a:cubicBezTo>
                    <a:cubicBezTo>
                      <a:pt x="704" y="233"/>
                      <a:pt x="713" y="232"/>
                      <a:pt x="721" y="235"/>
                    </a:cubicBezTo>
                    <a:cubicBezTo>
                      <a:pt x="734" y="226"/>
                      <a:pt x="750" y="216"/>
                      <a:pt x="768" y="204"/>
                    </a:cubicBezTo>
                    <a:cubicBezTo>
                      <a:pt x="826" y="166"/>
                      <a:pt x="872" y="173"/>
                      <a:pt x="875" y="151"/>
                    </a:cubicBezTo>
                    <a:cubicBezTo>
                      <a:pt x="878" y="130"/>
                      <a:pt x="793" y="151"/>
                      <a:pt x="779" y="144"/>
                    </a:cubicBezTo>
                    <a:cubicBezTo>
                      <a:pt x="765" y="138"/>
                      <a:pt x="838" y="120"/>
                      <a:pt x="855" y="125"/>
                    </a:cubicBezTo>
                    <a:cubicBezTo>
                      <a:pt x="872" y="130"/>
                      <a:pt x="895" y="125"/>
                      <a:pt x="953" y="91"/>
                    </a:cubicBezTo>
                    <a:cubicBezTo>
                      <a:pt x="1012" y="58"/>
                      <a:pt x="986" y="50"/>
                      <a:pt x="962" y="55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8" name="Freeform 151">
                <a:extLst>
                  <a:ext uri="{FF2B5EF4-FFF2-40B4-BE49-F238E27FC236}">
                    <a16:creationId xmlns:a16="http://schemas.microsoft.com/office/drawing/2014/main" id="{62906CB2-0742-49BE-805B-34EEB11C8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0" y="1941509"/>
                <a:ext cx="136525" cy="88900"/>
              </a:xfrm>
              <a:custGeom>
                <a:avLst/>
                <a:gdLst>
                  <a:gd name="T0" fmla="*/ 198 w 252"/>
                  <a:gd name="T1" fmla="*/ 26 h 163"/>
                  <a:gd name="T2" fmla="*/ 138 w 252"/>
                  <a:gd name="T3" fmla="*/ 11 h 163"/>
                  <a:gd name="T4" fmla="*/ 148 w 252"/>
                  <a:gd name="T5" fmla="*/ 54 h 163"/>
                  <a:gd name="T6" fmla="*/ 111 w 252"/>
                  <a:gd name="T7" fmla="*/ 43 h 163"/>
                  <a:gd name="T8" fmla="*/ 100 w 252"/>
                  <a:gd name="T9" fmla="*/ 69 h 163"/>
                  <a:gd name="T10" fmla="*/ 80 w 252"/>
                  <a:gd name="T11" fmla="*/ 71 h 163"/>
                  <a:gd name="T12" fmla="*/ 27 w 252"/>
                  <a:gd name="T13" fmla="*/ 14 h 163"/>
                  <a:gd name="T14" fmla="*/ 22 w 252"/>
                  <a:gd name="T15" fmla="*/ 61 h 163"/>
                  <a:gd name="T16" fmla="*/ 74 w 252"/>
                  <a:gd name="T17" fmla="*/ 102 h 163"/>
                  <a:gd name="T18" fmla="*/ 151 w 252"/>
                  <a:gd name="T19" fmla="*/ 101 h 163"/>
                  <a:gd name="T20" fmla="*/ 144 w 252"/>
                  <a:gd name="T21" fmla="*/ 147 h 163"/>
                  <a:gd name="T22" fmla="*/ 211 w 252"/>
                  <a:gd name="T23" fmla="*/ 150 h 163"/>
                  <a:gd name="T24" fmla="*/ 238 w 252"/>
                  <a:gd name="T25" fmla="*/ 120 h 163"/>
                  <a:gd name="T26" fmla="*/ 235 w 252"/>
                  <a:gd name="T27" fmla="*/ 82 h 163"/>
                  <a:gd name="T28" fmla="*/ 198 w 252"/>
                  <a:gd name="T29" fmla="*/ 2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2" h="163">
                    <a:moveTo>
                      <a:pt x="198" y="26"/>
                    </a:moveTo>
                    <a:cubicBezTo>
                      <a:pt x="197" y="43"/>
                      <a:pt x="164" y="23"/>
                      <a:pt x="138" y="11"/>
                    </a:cubicBezTo>
                    <a:cubicBezTo>
                      <a:pt x="112" y="0"/>
                      <a:pt x="128" y="34"/>
                      <a:pt x="148" y="54"/>
                    </a:cubicBezTo>
                    <a:cubicBezTo>
                      <a:pt x="168" y="74"/>
                      <a:pt x="138" y="64"/>
                      <a:pt x="111" y="43"/>
                    </a:cubicBezTo>
                    <a:cubicBezTo>
                      <a:pt x="84" y="21"/>
                      <a:pt x="87" y="57"/>
                      <a:pt x="100" y="69"/>
                    </a:cubicBezTo>
                    <a:cubicBezTo>
                      <a:pt x="112" y="81"/>
                      <a:pt x="97" y="97"/>
                      <a:pt x="80" y="71"/>
                    </a:cubicBezTo>
                    <a:cubicBezTo>
                      <a:pt x="62" y="44"/>
                      <a:pt x="54" y="16"/>
                      <a:pt x="27" y="14"/>
                    </a:cubicBezTo>
                    <a:cubicBezTo>
                      <a:pt x="0" y="13"/>
                      <a:pt x="12" y="45"/>
                      <a:pt x="22" y="61"/>
                    </a:cubicBezTo>
                    <a:cubicBezTo>
                      <a:pt x="37" y="82"/>
                      <a:pt x="51" y="87"/>
                      <a:pt x="74" y="102"/>
                    </a:cubicBezTo>
                    <a:cubicBezTo>
                      <a:pt x="97" y="117"/>
                      <a:pt x="134" y="96"/>
                      <a:pt x="151" y="101"/>
                    </a:cubicBezTo>
                    <a:cubicBezTo>
                      <a:pt x="168" y="106"/>
                      <a:pt x="132" y="130"/>
                      <a:pt x="144" y="147"/>
                    </a:cubicBezTo>
                    <a:cubicBezTo>
                      <a:pt x="155" y="163"/>
                      <a:pt x="187" y="152"/>
                      <a:pt x="211" y="150"/>
                    </a:cubicBezTo>
                    <a:cubicBezTo>
                      <a:pt x="235" y="149"/>
                      <a:pt x="224" y="132"/>
                      <a:pt x="238" y="120"/>
                    </a:cubicBezTo>
                    <a:cubicBezTo>
                      <a:pt x="252" y="109"/>
                      <a:pt x="224" y="110"/>
                      <a:pt x="235" y="82"/>
                    </a:cubicBezTo>
                    <a:cubicBezTo>
                      <a:pt x="247" y="54"/>
                      <a:pt x="199" y="9"/>
                      <a:pt x="198" y="26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9" name="Freeform 152">
                <a:extLst>
                  <a:ext uri="{FF2B5EF4-FFF2-40B4-BE49-F238E27FC236}">
                    <a16:creationId xmlns:a16="http://schemas.microsoft.com/office/drawing/2014/main" id="{468DD5DE-E61D-4645-94E9-51B977944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0" y="1973259"/>
                <a:ext cx="36513" cy="30163"/>
              </a:xfrm>
              <a:custGeom>
                <a:avLst/>
                <a:gdLst>
                  <a:gd name="T0" fmla="*/ 13 w 65"/>
                  <a:gd name="T1" fmla="*/ 53 h 56"/>
                  <a:gd name="T2" fmla="*/ 63 w 65"/>
                  <a:gd name="T3" fmla="*/ 15 h 56"/>
                  <a:gd name="T4" fmla="*/ 13 w 65"/>
                  <a:gd name="T5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56">
                    <a:moveTo>
                      <a:pt x="13" y="53"/>
                    </a:moveTo>
                    <a:cubicBezTo>
                      <a:pt x="39" y="56"/>
                      <a:pt x="65" y="30"/>
                      <a:pt x="63" y="15"/>
                    </a:cubicBezTo>
                    <a:cubicBezTo>
                      <a:pt x="62" y="0"/>
                      <a:pt x="0" y="51"/>
                      <a:pt x="13" y="53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0" name="Freeform 153">
                <a:extLst>
                  <a:ext uri="{FF2B5EF4-FFF2-40B4-BE49-F238E27FC236}">
                    <a16:creationId xmlns:a16="http://schemas.microsoft.com/office/drawing/2014/main" id="{A5B6C330-8D09-40FF-AEA1-59B0BCC93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672" y="1911347"/>
                <a:ext cx="122238" cy="80963"/>
              </a:xfrm>
              <a:custGeom>
                <a:avLst/>
                <a:gdLst>
                  <a:gd name="T0" fmla="*/ 215 w 224"/>
                  <a:gd name="T1" fmla="*/ 31 h 149"/>
                  <a:gd name="T2" fmla="*/ 190 w 224"/>
                  <a:gd name="T3" fmla="*/ 14 h 149"/>
                  <a:gd name="T4" fmla="*/ 170 w 224"/>
                  <a:gd name="T5" fmla="*/ 29 h 149"/>
                  <a:gd name="T6" fmla="*/ 127 w 224"/>
                  <a:gd name="T7" fmla="*/ 24 h 149"/>
                  <a:gd name="T8" fmla="*/ 69 w 224"/>
                  <a:gd name="T9" fmla="*/ 59 h 149"/>
                  <a:gd name="T10" fmla="*/ 70 w 224"/>
                  <a:gd name="T11" fmla="*/ 64 h 149"/>
                  <a:gd name="T12" fmla="*/ 35 w 224"/>
                  <a:gd name="T13" fmla="*/ 101 h 149"/>
                  <a:gd name="T14" fmla="*/ 11 w 224"/>
                  <a:gd name="T15" fmla="*/ 98 h 149"/>
                  <a:gd name="T16" fmla="*/ 0 w 224"/>
                  <a:gd name="T17" fmla="*/ 137 h 149"/>
                  <a:gd name="T18" fmla="*/ 14 w 224"/>
                  <a:gd name="T19" fmla="*/ 137 h 149"/>
                  <a:gd name="T20" fmla="*/ 40 w 224"/>
                  <a:gd name="T21" fmla="*/ 119 h 149"/>
                  <a:gd name="T22" fmla="*/ 63 w 224"/>
                  <a:gd name="T23" fmla="*/ 149 h 149"/>
                  <a:gd name="T24" fmla="*/ 90 w 224"/>
                  <a:gd name="T25" fmla="*/ 120 h 149"/>
                  <a:gd name="T26" fmla="*/ 111 w 224"/>
                  <a:gd name="T27" fmla="*/ 104 h 149"/>
                  <a:gd name="T28" fmla="*/ 130 w 224"/>
                  <a:gd name="T29" fmla="*/ 69 h 149"/>
                  <a:gd name="T30" fmla="*/ 140 w 224"/>
                  <a:gd name="T31" fmla="*/ 102 h 149"/>
                  <a:gd name="T32" fmla="*/ 170 w 224"/>
                  <a:gd name="T33" fmla="*/ 94 h 149"/>
                  <a:gd name="T34" fmla="*/ 195 w 224"/>
                  <a:gd name="T35" fmla="*/ 79 h 149"/>
                  <a:gd name="T36" fmla="*/ 195 w 224"/>
                  <a:gd name="T37" fmla="*/ 51 h 149"/>
                  <a:gd name="T38" fmla="*/ 215 w 224"/>
                  <a:gd name="T3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4" h="149">
                    <a:moveTo>
                      <a:pt x="215" y="31"/>
                    </a:moveTo>
                    <a:cubicBezTo>
                      <a:pt x="224" y="21"/>
                      <a:pt x="204" y="29"/>
                      <a:pt x="190" y="14"/>
                    </a:cubicBezTo>
                    <a:cubicBezTo>
                      <a:pt x="175" y="0"/>
                      <a:pt x="170" y="19"/>
                      <a:pt x="170" y="29"/>
                    </a:cubicBezTo>
                    <a:cubicBezTo>
                      <a:pt x="170" y="39"/>
                      <a:pt x="142" y="31"/>
                      <a:pt x="127" y="24"/>
                    </a:cubicBezTo>
                    <a:cubicBezTo>
                      <a:pt x="111" y="18"/>
                      <a:pt x="92" y="45"/>
                      <a:pt x="69" y="59"/>
                    </a:cubicBezTo>
                    <a:cubicBezTo>
                      <a:pt x="70" y="60"/>
                      <a:pt x="70" y="62"/>
                      <a:pt x="70" y="64"/>
                    </a:cubicBezTo>
                    <a:cubicBezTo>
                      <a:pt x="70" y="82"/>
                      <a:pt x="54" y="103"/>
                      <a:pt x="35" y="101"/>
                    </a:cubicBezTo>
                    <a:cubicBezTo>
                      <a:pt x="27" y="99"/>
                      <a:pt x="19" y="99"/>
                      <a:pt x="11" y="98"/>
                    </a:cubicBezTo>
                    <a:cubicBezTo>
                      <a:pt x="11" y="113"/>
                      <a:pt x="7" y="126"/>
                      <a:pt x="0" y="137"/>
                    </a:cubicBezTo>
                    <a:cubicBezTo>
                      <a:pt x="5" y="135"/>
                      <a:pt x="8" y="135"/>
                      <a:pt x="14" y="137"/>
                    </a:cubicBezTo>
                    <a:cubicBezTo>
                      <a:pt x="29" y="143"/>
                      <a:pt x="33" y="127"/>
                      <a:pt x="40" y="119"/>
                    </a:cubicBezTo>
                    <a:cubicBezTo>
                      <a:pt x="47" y="111"/>
                      <a:pt x="44" y="149"/>
                      <a:pt x="63" y="149"/>
                    </a:cubicBezTo>
                    <a:cubicBezTo>
                      <a:pt x="78" y="149"/>
                      <a:pt x="75" y="109"/>
                      <a:pt x="90" y="120"/>
                    </a:cubicBezTo>
                    <a:cubicBezTo>
                      <a:pt x="104" y="132"/>
                      <a:pt x="108" y="115"/>
                      <a:pt x="111" y="104"/>
                    </a:cubicBezTo>
                    <a:cubicBezTo>
                      <a:pt x="114" y="92"/>
                      <a:pt x="114" y="72"/>
                      <a:pt x="130" y="69"/>
                    </a:cubicBezTo>
                    <a:cubicBezTo>
                      <a:pt x="145" y="66"/>
                      <a:pt x="132" y="87"/>
                      <a:pt x="140" y="102"/>
                    </a:cubicBezTo>
                    <a:cubicBezTo>
                      <a:pt x="150" y="124"/>
                      <a:pt x="168" y="104"/>
                      <a:pt x="170" y="94"/>
                    </a:cubicBezTo>
                    <a:cubicBezTo>
                      <a:pt x="171" y="84"/>
                      <a:pt x="197" y="91"/>
                      <a:pt x="195" y="79"/>
                    </a:cubicBezTo>
                    <a:cubicBezTo>
                      <a:pt x="194" y="67"/>
                      <a:pt x="202" y="64"/>
                      <a:pt x="195" y="51"/>
                    </a:cubicBezTo>
                    <a:cubicBezTo>
                      <a:pt x="188" y="38"/>
                      <a:pt x="207" y="41"/>
                      <a:pt x="215" y="31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1" name="Freeform 154">
                <a:extLst>
                  <a:ext uri="{FF2B5EF4-FFF2-40B4-BE49-F238E27FC236}">
                    <a16:creationId xmlns:a16="http://schemas.microsoft.com/office/drawing/2014/main" id="{4DBDC4C1-EFD4-4899-BA6C-2E1940A4B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185" y="1831971"/>
                <a:ext cx="122238" cy="76200"/>
              </a:xfrm>
              <a:custGeom>
                <a:avLst/>
                <a:gdLst>
                  <a:gd name="T0" fmla="*/ 196 w 225"/>
                  <a:gd name="T1" fmla="*/ 78 h 141"/>
                  <a:gd name="T2" fmla="*/ 158 w 225"/>
                  <a:gd name="T3" fmla="*/ 52 h 141"/>
                  <a:gd name="T4" fmla="*/ 123 w 225"/>
                  <a:gd name="T5" fmla="*/ 25 h 141"/>
                  <a:gd name="T6" fmla="*/ 102 w 225"/>
                  <a:gd name="T7" fmla="*/ 22 h 141"/>
                  <a:gd name="T8" fmla="*/ 25 w 225"/>
                  <a:gd name="T9" fmla="*/ 4 h 141"/>
                  <a:gd name="T10" fmla="*/ 6 w 225"/>
                  <a:gd name="T11" fmla="*/ 16 h 141"/>
                  <a:gd name="T12" fmla="*/ 3 w 225"/>
                  <a:gd name="T13" fmla="*/ 16 h 141"/>
                  <a:gd name="T14" fmla="*/ 31 w 225"/>
                  <a:gd name="T15" fmla="*/ 47 h 141"/>
                  <a:gd name="T16" fmla="*/ 73 w 225"/>
                  <a:gd name="T17" fmla="*/ 70 h 141"/>
                  <a:gd name="T18" fmla="*/ 22 w 225"/>
                  <a:gd name="T19" fmla="*/ 80 h 141"/>
                  <a:gd name="T20" fmla="*/ 63 w 225"/>
                  <a:gd name="T21" fmla="*/ 93 h 141"/>
                  <a:gd name="T22" fmla="*/ 149 w 225"/>
                  <a:gd name="T23" fmla="*/ 111 h 141"/>
                  <a:gd name="T24" fmla="*/ 209 w 225"/>
                  <a:gd name="T25" fmla="*/ 120 h 141"/>
                  <a:gd name="T26" fmla="*/ 196 w 225"/>
                  <a:gd name="T27" fmla="*/ 7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5" h="141">
                    <a:moveTo>
                      <a:pt x="196" y="78"/>
                    </a:moveTo>
                    <a:cubicBezTo>
                      <a:pt x="203" y="62"/>
                      <a:pt x="173" y="52"/>
                      <a:pt x="158" y="52"/>
                    </a:cubicBezTo>
                    <a:cubicBezTo>
                      <a:pt x="142" y="52"/>
                      <a:pt x="136" y="19"/>
                      <a:pt x="123" y="25"/>
                    </a:cubicBezTo>
                    <a:cubicBezTo>
                      <a:pt x="110" y="32"/>
                      <a:pt x="102" y="44"/>
                      <a:pt x="102" y="22"/>
                    </a:cubicBezTo>
                    <a:cubicBezTo>
                      <a:pt x="102" y="5"/>
                      <a:pt x="53" y="0"/>
                      <a:pt x="25" y="4"/>
                    </a:cubicBezTo>
                    <a:cubicBezTo>
                      <a:pt x="20" y="9"/>
                      <a:pt x="14" y="14"/>
                      <a:pt x="6" y="16"/>
                    </a:cubicBezTo>
                    <a:cubicBezTo>
                      <a:pt x="5" y="16"/>
                      <a:pt x="4" y="16"/>
                      <a:pt x="3" y="16"/>
                    </a:cubicBezTo>
                    <a:cubicBezTo>
                      <a:pt x="0" y="32"/>
                      <a:pt x="17" y="57"/>
                      <a:pt x="31" y="47"/>
                    </a:cubicBezTo>
                    <a:cubicBezTo>
                      <a:pt x="48" y="34"/>
                      <a:pt x="79" y="55"/>
                      <a:pt x="73" y="70"/>
                    </a:cubicBezTo>
                    <a:cubicBezTo>
                      <a:pt x="68" y="85"/>
                      <a:pt x="18" y="67"/>
                      <a:pt x="22" y="80"/>
                    </a:cubicBezTo>
                    <a:cubicBezTo>
                      <a:pt x="23" y="85"/>
                      <a:pt x="29" y="105"/>
                      <a:pt x="63" y="93"/>
                    </a:cubicBezTo>
                    <a:cubicBezTo>
                      <a:pt x="98" y="82"/>
                      <a:pt x="126" y="90"/>
                      <a:pt x="149" y="111"/>
                    </a:cubicBezTo>
                    <a:cubicBezTo>
                      <a:pt x="172" y="133"/>
                      <a:pt x="193" y="141"/>
                      <a:pt x="209" y="120"/>
                    </a:cubicBezTo>
                    <a:cubicBezTo>
                      <a:pt x="225" y="98"/>
                      <a:pt x="189" y="95"/>
                      <a:pt x="196" y="78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2" name="Freeform 155">
                <a:extLst>
                  <a:ext uri="{FF2B5EF4-FFF2-40B4-BE49-F238E27FC236}">
                    <a16:creationId xmlns:a16="http://schemas.microsoft.com/office/drawing/2014/main" id="{7CD67115-EEC9-4164-B083-815E1C191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673" y="1795459"/>
                <a:ext cx="38100" cy="30163"/>
              </a:xfrm>
              <a:custGeom>
                <a:avLst/>
                <a:gdLst>
                  <a:gd name="T0" fmla="*/ 60 w 70"/>
                  <a:gd name="T1" fmla="*/ 35 h 55"/>
                  <a:gd name="T2" fmla="*/ 17 w 70"/>
                  <a:gd name="T3" fmla="*/ 17 h 55"/>
                  <a:gd name="T4" fmla="*/ 60 w 70"/>
                  <a:gd name="T5" fmla="*/ 3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0" h="55">
                    <a:moveTo>
                      <a:pt x="60" y="35"/>
                    </a:moveTo>
                    <a:cubicBezTo>
                      <a:pt x="70" y="15"/>
                      <a:pt x="0" y="0"/>
                      <a:pt x="17" y="17"/>
                    </a:cubicBezTo>
                    <a:cubicBezTo>
                      <a:pt x="27" y="27"/>
                      <a:pt x="50" y="55"/>
                      <a:pt x="60" y="35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" name="Freeform 156">
                <a:extLst>
                  <a:ext uri="{FF2B5EF4-FFF2-40B4-BE49-F238E27FC236}">
                    <a16:creationId xmlns:a16="http://schemas.microsoft.com/office/drawing/2014/main" id="{70E1728B-6CDA-4726-AA19-64C0DE269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835" y="1895472"/>
                <a:ext cx="34925" cy="47625"/>
              </a:xfrm>
              <a:custGeom>
                <a:avLst/>
                <a:gdLst>
                  <a:gd name="T0" fmla="*/ 51 w 63"/>
                  <a:gd name="T1" fmla="*/ 70 h 88"/>
                  <a:gd name="T2" fmla="*/ 3 w 63"/>
                  <a:gd name="T3" fmla="*/ 25 h 88"/>
                  <a:gd name="T4" fmla="*/ 51 w 63"/>
                  <a:gd name="T5" fmla="*/ 7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88">
                    <a:moveTo>
                      <a:pt x="51" y="70"/>
                    </a:moveTo>
                    <a:cubicBezTo>
                      <a:pt x="63" y="53"/>
                      <a:pt x="6" y="0"/>
                      <a:pt x="3" y="25"/>
                    </a:cubicBezTo>
                    <a:cubicBezTo>
                      <a:pt x="0" y="50"/>
                      <a:pt x="39" y="88"/>
                      <a:pt x="51" y="70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" name="Freeform 157">
                <a:extLst>
                  <a:ext uri="{FF2B5EF4-FFF2-40B4-BE49-F238E27FC236}">
                    <a16:creationId xmlns:a16="http://schemas.microsoft.com/office/drawing/2014/main" id="{2F9F97C4-34D2-4723-BB2C-CF801188E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635" y="1951034"/>
                <a:ext cx="215900" cy="103188"/>
              </a:xfrm>
              <a:custGeom>
                <a:avLst/>
                <a:gdLst>
                  <a:gd name="T0" fmla="*/ 375 w 395"/>
                  <a:gd name="T1" fmla="*/ 56 h 191"/>
                  <a:gd name="T2" fmla="*/ 339 w 395"/>
                  <a:gd name="T3" fmla="*/ 71 h 191"/>
                  <a:gd name="T4" fmla="*/ 302 w 395"/>
                  <a:gd name="T5" fmla="*/ 37 h 191"/>
                  <a:gd name="T6" fmla="*/ 296 w 395"/>
                  <a:gd name="T7" fmla="*/ 26 h 191"/>
                  <a:gd name="T8" fmla="*/ 282 w 395"/>
                  <a:gd name="T9" fmla="*/ 16 h 191"/>
                  <a:gd name="T10" fmla="*/ 272 w 395"/>
                  <a:gd name="T11" fmla="*/ 1 h 191"/>
                  <a:gd name="T12" fmla="*/ 270 w 395"/>
                  <a:gd name="T13" fmla="*/ 0 h 191"/>
                  <a:gd name="T14" fmla="*/ 245 w 395"/>
                  <a:gd name="T15" fmla="*/ 38 h 191"/>
                  <a:gd name="T16" fmla="*/ 248 w 395"/>
                  <a:gd name="T17" fmla="*/ 63 h 191"/>
                  <a:gd name="T18" fmla="*/ 272 w 395"/>
                  <a:gd name="T19" fmla="*/ 91 h 191"/>
                  <a:gd name="T20" fmla="*/ 198 w 395"/>
                  <a:gd name="T21" fmla="*/ 76 h 191"/>
                  <a:gd name="T22" fmla="*/ 122 w 395"/>
                  <a:gd name="T23" fmla="*/ 37 h 191"/>
                  <a:gd name="T24" fmla="*/ 88 w 395"/>
                  <a:gd name="T25" fmla="*/ 15 h 191"/>
                  <a:gd name="T26" fmla="*/ 53 w 395"/>
                  <a:gd name="T27" fmla="*/ 38 h 191"/>
                  <a:gd name="T28" fmla="*/ 58 w 395"/>
                  <a:gd name="T29" fmla="*/ 63 h 191"/>
                  <a:gd name="T30" fmla="*/ 55 w 395"/>
                  <a:gd name="T31" fmla="*/ 70 h 191"/>
                  <a:gd name="T32" fmla="*/ 31 w 395"/>
                  <a:gd name="T33" fmla="*/ 94 h 191"/>
                  <a:gd name="T34" fmla="*/ 63 w 395"/>
                  <a:gd name="T35" fmla="*/ 94 h 191"/>
                  <a:gd name="T36" fmla="*/ 6 w 395"/>
                  <a:gd name="T37" fmla="*/ 116 h 191"/>
                  <a:gd name="T38" fmla="*/ 48 w 395"/>
                  <a:gd name="T39" fmla="*/ 129 h 191"/>
                  <a:gd name="T40" fmla="*/ 92 w 395"/>
                  <a:gd name="T41" fmla="*/ 124 h 191"/>
                  <a:gd name="T42" fmla="*/ 118 w 395"/>
                  <a:gd name="T43" fmla="*/ 113 h 191"/>
                  <a:gd name="T44" fmla="*/ 179 w 395"/>
                  <a:gd name="T45" fmla="*/ 118 h 191"/>
                  <a:gd name="T46" fmla="*/ 132 w 395"/>
                  <a:gd name="T47" fmla="*/ 147 h 191"/>
                  <a:gd name="T48" fmla="*/ 130 w 395"/>
                  <a:gd name="T49" fmla="*/ 182 h 191"/>
                  <a:gd name="T50" fmla="*/ 245 w 395"/>
                  <a:gd name="T51" fmla="*/ 141 h 191"/>
                  <a:gd name="T52" fmla="*/ 290 w 395"/>
                  <a:gd name="T53" fmla="*/ 138 h 191"/>
                  <a:gd name="T54" fmla="*/ 363 w 395"/>
                  <a:gd name="T55" fmla="*/ 133 h 191"/>
                  <a:gd name="T56" fmla="*/ 375 w 395"/>
                  <a:gd name="T57" fmla="*/ 5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5" h="191">
                    <a:moveTo>
                      <a:pt x="375" y="56"/>
                    </a:moveTo>
                    <a:cubicBezTo>
                      <a:pt x="355" y="46"/>
                      <a:pt x="355" y="68"/>
                      <a:pt x="339" y="71"/>
                    </a:cubicBezTo>
                    <a:cubicBezTo>
                      <a:pt x="323" y="75"/>
                      <a:pt x="315" y="51"/>
                      <a:pt x="302" y="37"/>
                    </a:cubicBezTo>
                    <a:cubicBezTo>
                      <a:pt x="299" y="33"/>
                      <a:pt x="297" y="30"/>
                      <a:pt x="296" y="26"/>
                    </a:cubicBezTo>
                    <a:cubicBezTo>
                      <a:pt x="291" y="24"/>
                      <a:pt x="286" y="21"/>
                      <a:pt x="282" y="16"/>
                    </a:cubicBezTo>
                    <a:cubicBezTo>
                      <a:pt x="278" y="11"/>
                      <a:pt x="275" y="6"/>
                      <a:pt x="272" y="1"/>
                    </a:cubicBezTo>
                    <a:cubicBezTo>
                      <a:pt x="271" y="1"/>
                      <a:pt x="271" y="0"/>
                      <a:pt x="270" y="0"/>
                    </a:cubicBezTo>
                    <a:cubicBezTo>
                      <a:pt x="251" y="9"/>
                      <a:pt x="224" y="35"/>
                      <a:pt x="245" y="38"/>
                    </a:cubicBezTo>
                    <a:cubicBezTo>
                      <a:pt x="269" y="41"/>
                      <a:pt x="260" y="56"/>
                      <a:pt x="248" y="63"/>
                    </a:cubicBezTo>
                    <a:cubicBezTo>
                      <a:pt x="235" y="70"/>
                      <a:pt x="277" y="81"/>
                      <a:pt x="272" y="91"/>
                    </a:cubicBezTo>
                    <a:cubicBezTo>
                      <a:pt x="266" y="101"/>
                      <a:pt x="200" y="93"/>
                      <a:pt x="198" y="76"/>
                    </a:cubicBezTo>
                    <a:cubicBezTo>
                      <a:pt x="195" y="60"/>
                      <a:pt x="143" y="30"/>
                      <a:pt x="122" y="37"/>
                    </a:cubicBezTo>
                    <a:cubicBezTo>
                      <a:pt x="101" y="43"/>
                      <a:pt x="109" y="17"/>
                      <a:pt x="88" y="15"/>
                    </a:cubicBezTo>
                    <a:cubicBezTo>
                      <a:pt x="66" y="13"/>
                      <a:pt x="73" y="37"/>
                      <a:pt x="53" y="38"/>
                    </a:cubicBezTo>
                    <a:cubicBezTo>
                      <a:pt x="33" y="40"/>
                      <a:pt x="35" y="63"/>
                      <a:pt x="58" y="63"/>
                    </a:cubicBezTo>
                    <a:cubicBezTo>
                      <a:pt x="81" y="63"/>
                      <a:pt x="88" y="71"/>
                      <a:pt x="55" y="70"/>
                    </a:cubicBezTo>
                    <a:cubicBezTo>
                      <a:pt x="22" y="68"/>
                      <a:pt x="8" y="101"/>
                      <a:pt x="31" y="94"/>
                    </a:cubicBezTo>
                    <a:cubicBezTo>
                      <a:pt x="53" y="88"/>
                      <a:pt x="81" y="88"/>
                      <a:pt x="63" y="94"/>
                    </a:cubicBezTo>
                    <a:cubicBezTo>
                      <a:pt x="46" y="101"/>
                      <a:pt x="0" y="106"/>
                      <a:pt x="6" y="116"/>
                    </a:cubicBezTo>
                    <a:cubicBezTo>
                      <a:pt x="11" y="123"/>
                      <a:pt x="29" y="121"/>
                      <a:pt x="48" y="129"/>
                    </a:cubicBezTo>
                    <a:cubicBezTo>
                      <a:pt x="66" y="138"/>
                      <a:pt x="78" y="142"/>
                      <a:pt x="92" y="124"/>
                    </a:cubicBezTo>
                    <a:cubicBezTo>
                      <a:pt x="106" y="106"/>
                      <a:pt x="125" y="88"/>
                      <a:pt x="118" y="113"/>
                    </a:cubicBezTo>
                    <a:cubicBezTo>
                      <a:pt x="111" y="138"/>
                      <a:pt x="140" y="119"/>
                      <a:pt x="179" y="118"/>
                    </a:cubicBezTo>
                    <a:cubicBezTo>
                      <a:pt x="218" y="116"/>
                      <a:pt x="172" y="144"/>
                      <a:pt x="132" y="147"/>
                    </a:cubicBezTo>
                    <a:cubicBezTo>
                      <a:pt x="92" y="151"/>
                      <a:pt x="99" y="174"/>
                      <a:pt x="130" y="182"/>
                    </a:cubicBezTo>
                    <a:cubicBezTo>
                      <a:pt x="162" y="191"/>
                      <a:pt x="229" y="159"/>
                      <a:pt x="245" y="141"/>
                    </a:cubicBezTo>
                    <a:cubicBezTo>
                      <a:pt x="260" y="123"/>
                      <a:pt x="275" y="151"/>
                      <a:pt x="290" y="138"/>
                    </a:cubicBezTo>
                    <a:cubicBezTo>
                      <a:pt x="306" y="124"/>
                      <a:pt x="336" y="139"/>
                      <a:pt x="363" y="133"/>
                    </a:cubicBezTo>
                    <a:cubicBezTo>
                      <a:pt x="390" y="126"/>
                      <a:pt x="395" y="66"/>
                      <a:pt x="375" y="56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" name="Freeform 158">
                <a:extLst>
                  <a:ext uri="{FF2B5EF4-FFF2-40B4-BE49-F238E27FC236}">
                    <a16:creationId xmlns:a16="http://schemas.microsoft.com/office/drawing/2014/main" id="{23A05E5E-D879-4B5C-8F7E-468E184F7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085" y="1895472"/>
                <a:ext cx="30163" cy="22225"/>
              </a:xfrm>
              <a:custGeom>
                <a:avLst/>
                <a:gdLst>
                  <a:gd name="T0" fmla="*/ 48 w 55"/>
                  <a:gd name="T1" fmla="*/ 20 h 40"/>
                  <a:gd name="T2" fmla="*/ 5 w 55"/>
                  <a:gd name="T3" fmla="*/ 10 h 40"/>
                  <a:gd name="T4" fmla="*/ 48 w 55"/>
                  <a:gd name="T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40">
                    <a:moveTo>
                      <a:pt x="48" y="20"/>
                    </a:moveTo>
                    <a:cubicBezTo>
                      <a:pt x="55" y="0"/>
                      <a:pt x="0" y="3"/>
                      <a:pt x="5" y="10"/>
                    </a:cubicBezTo>
                    <a:cubicBezTo>
                      <a:pt x="15" y="25"/>
                      <a:pt x="40" y="40"/>
                      <a:pt x="48" y="20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" name="Freeform 159">
                <a:extLst>
                  <a:ext uri="{FF2B5EF4-FFF2-40B4-BE49-F238E27FC236}">
                    <a16:creationId xmlns:a16="http://schemas.microsoft.com/office/drawing/2014/main" id="{E57DFCAF-F51E-432D-8CB9-1C63F0F1E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010" y="1892297"/>
                <a:ext cx="65088" cy="38100"/>
              </a:xfrm>
              <a:custGeom>
                <a:avLst/>
                <a:gdLst>
                  <a:gd name="T0" fmla="*/ 101 w 120"/>
                  <a:gd name="T1" fmla="*/ 20 h 71"/>
                  <a:gd name="T2" fmla="*/ 81 w 120"/>
                  <a:gd name="T3" fmla="*/ 5 h 71"/>
                  <a:gd name="T4" fmla="*/ 0 w 120"/>
                  <a:gd name="T5" fmla="*/ 35 h 71"/>
                  <a:gd name="T6" fmla="*/ 43 w 120"/>
                  <a:gd name="T7" fmla="*/ 68 h 71"/>
                  <a:gd name="T8" fmla="*/ 88 w 120"/>
                  <a:gd name="T9" fmla="*/ 35 h 71"/>
                  <a:gd name="T10" fmla="*/ 101 w 120"/>
                  <a:gd name="T11" fmla="*/ 2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71">
                    <a:moveTo>
                      <a:pt x="101" y="20"/>
                    </a:moveTo>
                    <a:cubicBezTo>
                      <a:pt x="120" y="16"/>
                      <a:pt x="111" y="0"/>
                      <a:pt x="81" y="5"/>
                    </a:cubicBezTo>
                    <a:cubicBezTo>
                      <a:pt x="51" y="10"/>
                      <a:pt x="0" y="10"/>
                      <a:pt x="0" y="35"/>
                    </a:cubicBezTo>
                    <a:cubicBezTo>
                      <a:pt x="0" y="54"/>
                      <a:pt x="10" y="64"/>
                      <a:pt x="43" y="68"/>
                    </a:cubicBezTo>
                    <a:cubicBezTo>
                      <a:pt x="75" y="71"/>
                      <a:pt x="104" y="35"/>
                      <a:pt x="88" y="35"/>
                    </a:cubicBezTo>
                    <a:cubicBezTo>
                      <a:pt x="73" y="35"/>
                      <a:pt x="83" y="23"/>
                      <a:pt x="101" y="20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" name="Freeform 160">
                <a:extLst>
                  <a:ext uri="{FF2B5EF4-FFF2-40B4-BE49-F238E27FC236}">
                    <a16:creationId xmlns:a16="http://schemas.microsoft.com/office/drawing/2014/main" id="{3A5D919C-F37D-4DF6-88BA-7B04B5868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897" y="1865309"/>
                <a:ext cx="79375" cy="26988"/>
              </a:xfrm>
              <a:custGeom>
                <a:avLst/>
                <a:gdLst>
                  <a:gd name="T0" fmla="*/ 121 w 146"/>
                  <a:gd name="T1" fmla="*/ 0 h 49"/>
                  <a:gd name="T2" fmla="*/ 100 w 146"/>
                  <a:gd name="T3" fmla="*/ 15 h 49"/>
                  <a:gd name="T4" fmla="*/ 59 w 146"/>
                  <a:gd name="T5" fmla="*/ 9 h 49"/>
                  <a:gd name="T6" fmla="*/ 15 w 146"/>
                  <a:gd name="T7" fmla="*/ 33 h 49"/>
                  <a:gd name="T8" fmla="*/ 53 w 146"/>
                  <a:gd name="T9" fmla="*/ 36 h 49"/>
                  <a:gd name="T10" fmla="*/ 92 w 146"/>
                  <a:gd name="T11" fmla="*/ 31 h 49"/>
                  <a:gd name="T12" fmla="*/ 146 w 146"/>
                  <a:gd name="T13" fmla="*/ 23 h 49"/>
                  <a:gd name="T14" fmla="*/ 121 w 146"/>
                  <a:gd name="T1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49">
                    <a:moveTo>
                      <a:pt x="121" y="0"/>
                    </a:moveTo>
                    <a:cubicBezTo>
                      <a:pt x="114" y="6"/>
                      <a:pt x="107" y="11"/>
                      <a:pt x="100" y="15"/>
                    </a:cubicBezTo>
                    <a:cubicBezTo>
                      <a:pt x="84" y="24"/>
                      <a:pt x="69" y="19"/>
                      <a:pt x="59" y="9"/>
                    </a:cubicBezTo>
                    <a:cubicBezTo>
                      <a:pt x="35" y="15"/>
                      <a:pt x="0" y="20"/>
                      <a:pt x="15" y="33"/>
                    </a:cubicBezTo>
                    <a:cubicBezTo>
                      <a:pt x="26" y="43"/>
                      <a:pt x="39" y="30"/>
                      <a:pt x="53" y="36"/>
                    </a:cubicBezTo>
                    <a:cubicBezTo>
                      <a:pt x="67" y="43"/>
                      <a:pt x="82" y="21"/>
                      <a:pt x="92" y="31"/>
                    </a:cubicBezTo>
                    <a:cubicBezTo>
                      <a:pt x="102" y="41"/>
                      <a:pt x="146" y="49"/>
                      <a:pt x="146" y="23"/>
                    </a:cubicBezTo>
                    <a:cubicBezTo>
                      <a:pt x="146" y="11"/>
                      <a:pt x="135" y="4"/>
                      <a:pt x="121" y="0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" name="Freeform 161">
                <a:extLst>
                  <a:ext uri="{FF2B5EF4-FFF2-40B4-BE49-F238E27FC236}">
                    <a16:creationId xmlns:a16="http://schemas.microsoft.com/office/drawing/2014/main" id="{9D220C5D-866B-41F9-B6AD-033A233D3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159" y="2541586"/>
                <a:ext cx="33338" cy="22225"/>
              </a:xfrm>
              <a:custGeom>
                <a:avLst/>
                <a:gdLst>
                  <a:gd name="T0" fmla="*/ 45 w 62"/>
                  <a:gd name="T1" fmla="*/ 41 h 43"/>
                  <a:gd name="T2" fmla="*/ 53 w 62"/>
                  <a:gd name="T3" fmla="*/ 38 h 43"/>
                  <a:gd name="T4" fmla="*/ 55 w 62"/>
                  <a:gd name="T5" fmla="*/ 15 h 43"/>
                  <a:gd name="T6" fmla="*/ 32 w 62"/>
                  <a:gd name="T7" fmla="*/ 13 h 43"/>
                  <a:gd name="T8" fmla="*/ 4 w 62"/>
                  <a:gd name="T9" fmla="*/ 25 h 43"/>
                  <a:gd name="T10" fmla="*/ 45 w 62"/>
                  <a:gd name="T1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3">
                    <a:moveTo>
                      <a:pt x="45" y="41"/>
                    </a:moveTo>
                    <a:cubicBezTo>
                      <a:pt x="47" y="40"/>
                      <a:pt x="50" y="39"/>
                      <a:pt x="53" y="38"/>
                    </a:cubicBezTo>
                    <a:cubicBezTo>
                      <a:pt x="60" y="32"/>
                      <a:pt x="62" y="22"/>
                      <a:pt x="55" y="15"/>
                    </a:cubicBezTo>
                    <a:cubicBezTo>
                      <a:pt x="47" y="6"/>
                      <a:pt x="34" y="26"/>
                      <a:pt x="32" y="13"/>
                    </a:cubicBezTo>
                    <a:cubicBezTo>
                      <a:pt x="31" y="0"/>
                      <a:pt x="0" y="12"/>
                      <a:pt x="4" y="25"/>
                    </a:cubicBezTo>
                    <a:cubicBezTo>
                      <a:pt x="7" y="36"/>
                      <a:pt x="31" y="43"/>
                      <a:pt x="45" y="41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9" name="Freeform 162">
                <a:extLst>
                  <a:ext uri="{FF2B5EF4-FFF2-40B4-BE49-F238E27FC236}">
                    <a16:creationId xmlns:a16="http://schemas.microsoft.com/office/drawing/2014/main" id="{E81B780E-60EB-48D6-8700-D4A346BE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259" y="2703511"/>
                <a:ext cx="39688" cy="17463"/>
              </a:xfrm>
              <a:custGeom>
                <a:avLst/>
                <a:gdLst>
                  <a:gd name="T0" fmla="*/ 57 w 73"/>
                  <a:gd name="T1" fmla="*/ 6 h 33"/>
                  <a:gd name="T2" fmla="*/ 14 w 73"/>
                  <a:gd name="T3" fmla="*/ 31 h 33"/>
                  <a:gd name="T4" fmla="*/ 40 w 73"/>
                  <a:gd name="T5" fmla="*/ 21 h 33"/>
                  <a:gd name="T6" fmla="*/ 57 w 73"/>
                  <a:gd name="T7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33">
                    <a:moveTo>
                      <a:pt x="57" y="6"/>
                    </a:moveTo>
                    <a:cubicBezTo>
                      <a:pt x="42" y="0"/>
                      <a:pt x="0" y="29"/>
                      <a:pt x="14" y="31"/>
                    </a:cubicBezTo>
                    <a:cubicBezTo>
                      <a:pt x="24" y="33"/>
                      <a:pt x="29" y="21"/>
                      <a:pt x="40" y="21"/>
                    </a:cubicBezTo>
                    <a:cubicBezTo>
                      <a:pt x="52" y="21"/>
                      <a:pt x="73" y="13"/>
                      <a:pt x="57" y="6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" name="Freeform 163">
                <a:extLst>
                  <a:ext uri="{FF2B5EF4-FFF2-40B4-BE49-F238E27FC236}">
                    <a16:creationId xmlns:a16="http://schemas.microsoft.com/office/drawing/2014/main" id="{30BB5B67-E618-4179-B1D5-58ECB50EF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409" y="2597148"/>
                <a:ext cx="50800" cy="46038"/>
              </a:xfrm>
              <a:custGeom>
                <a:avLst/>
                <a:gdLst>
                  <a:gd name="T0" fmla="*/ 10 w 93"/>
                  <a:gd name="T1" fmla="*/ 73 h 87"/>
                  <a:gd name="T2" fmla="*/ 74 w 93"/>
                  <a:gd name="T3" fmla="*/ 51 h 87"/>
                  <a:gd name="T4" fmla="*/ 63 w 93"/>
                  <a:gd name="T5" fmla="*/ 39 h 87"/>
                  <a:gd name="T6" fmla="*/ 85 w 93"/>
                  <a:gd name="T7" fmla="*/ 27 h 87"/>
                  <a:gd name="T8" fmla="*/ 79 w 93"/>
                  <a:gd name="T9" fmla="*/ 9 h 87"/>
                  <a:gd name="T10" fmla="*/ 54 w 93"/>
                  <a:gd name="T11" fmla="*/ 19 h 87"/>
                  <a:gd name="T12" fmla="*/ 25 w 93"/>
                  <a:gd name="T13" fmla="*/ 58 h 87"/>
                  <a:gd name="T14" fmla="*/ 2 w 93"/>
                  <a:gd name="T15" fmla="*/ 67 h 87"/>
                  <a:gd name="T16" fmla="*/ 2 w 93"/>
                  <a:gd name="T17" fmla="*/ 87 h 87"/>
                  <a:gd name="T18" fmla="*/ 10 w 93"/>
                  <a:gd name="T19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87">
                    <a:moveTo>
                      <a:pt x="10" y="73"/>
                    </a:moveTo>
                    <a:cubicBezTo>
                      <a:pt x="28" y="56"/>
                      <a:pt x="50" y="48"/>
                      <a:pt x="74" y="51"/>
                    </a:cubicBezTo>
                    <a:cubicBezTo>
                      <a:pt x="70" y="47"/>
                      <a:pt x="63" y="44"/>
                      <a:pt x="63" y="39"/>
                    </a:cubicBezTo>
                    <a:cubicBezTo>
                      <a:pt x="62" y="32"/>
                      <a:pt x="78" y="32"/>
                      <a:pt x="85" y="27"/>
                    </a:cubicBezTo>
                    <a:cubicBezTo>
                      <a:pt x="93" y="22"/>
                      <a:pt x="78" y="18"/>
                      <a:pt x="79" y="9"/>
                    </a:cubicBezTo>
                    <a:cubicBezTo>
                      <a:pt x="80" y="0"/>
                      <a:pt x="68" y="0"/>
                      <a:pt x="54" y="19"/>
                    </a:cubicBezTo>
                    <a:cubicBezTo>
                      <a:pt x="40" y="38"/>
                      <a:pt x="28" y="48"/>
                      <a:pt x="25" y="58"/>
                    </a:cubicBezTo>
                    <a:cubicBezTo>
                      <a:pt x="23" y="67"/>
                      <a:pt x="7" y="56"/>
                      <a:pt x="2" y="67"/>
                    </a:cubicBezTo>
                    <a:cubicBezTo>
                      <a:pt x="0" y="72"/>
                      <a:pt x="0" y="80"/>
                      <a:pt x="2" y="87"/>
                    </a:cubicBezTo>
                    <a:cubicBezTo>
                      <a:pt x="4" y="82"/>
                      <a:pt x="6" y="77"/>
                      <a:pt x="10" y="73"/>
                    </a:cubicBezTo>
                    <a:close/>
                  </a:path>
                </a:pathLst>
              </a:custGeom>
              <a:solidFill>
                <a:srgbClr val="AF328A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6F9358D5-C077-4682-B3B3-4EF5D67F55C6}"/>
              </a:ext>
            </a:extLst>
          </p:cNvPr>
          <p:cNvGrpSpPr/>
          <p:nvPr userDrawn="1"/>
        </p:nvGrpSpPr>
        <p:grpSpPr>
          <a:xfrm>
            <a:off x="9222200" y="3157473"/>
            <a:ext cx="2179012" cy="2690492"/>
            <a:chOff x="7197727" y="2744786"/>
            <a:chExt cx="1819277" cy="2246317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743FDF58-E839-47A7-AC27-84227BF9911A}"/>
                </a:ext>
              </a:extLst>
            </p:cNvPr>
            <p:cNvGrpSpPr/>
            <p:nvPr/>
          </p:nvGrpSpPr>
          <p:grpSpPr>
            <a:xfrm>
              <a:off x="8156578" y="2955924"/>
              <a:ext cx="300038" cy="349251"/>
              <a:chOff x="8156578" y="2955924"/>
              <a:chExt cx="300038" cy="349251"/>
            </a:xfrm>
          </p:grpSpPr>
          <p:sp>
            <p:nvSpPr>
              <p:cNvPr id="233" name="Freeform 170">
                <a:extLst>
                  <a:ext uri="{FF2B5EF4-FFF2-40B4-BE49-F238E27FC236}">
                    <a16:creationId xmlns:a16="http://schemas.microsoft.com/office/drawing/2014/main" id="{49438CD8-BFCA-491D-983F-FA720EF7F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5790" y="3225800"/>
                <a:ext cx="41275" cy="41275"/>
              </a:xfrm>
              <a:custGeom>
                <a:avLst/>
                <a:gdLst>
                  <a:gd name="T0" fmla="*/ 46 w 78"/>
                  <a:gd name="T1" fmla="*/ 12 h 75"/>
                  <a:gd name="T2" fmla="*/ 15 w 78"/>
                  <a:gd name="T3" fmla="*/ 22 h 75"/>
                  <a:gd name="T4" fmla="*/ 11 w 78"/>
                  <a:gd name="T5" fmla="*/ 72 h 75"/>
                  <a:gd name="T6" fmla="*/ 29 w 78"/>
                  <a:gd name="T7" fmla="*/ 62 h 75"/>
                  <a:gd name="T8" fmla="*/ 56 w 78"/>
                  <a:gd name="T9" fmla="*/ 50 h 75"/>
                  <a:gd name="T10" fmla="*/ 78 w 78"/>
                  <a:gd name="T11" fmla="*/ 16 h 75"/>
                  <a:gd name="T12" fmla="*/ 46 w 78"/>
                  <a:gd name="T13" fmla="*/ 1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46" y="12"/>
                    </a:moveTo>
                    <a:cubicBezTo>
                      <a:pt x="42" y="24"/>
                      <a:pt x="31" y="19"/>
                      <a:pt x="15" y="22"/>
                    </a:cubicBezTo>
                    <a:cubicBezTo>
                      <a:pt x="0" y="25"/>
                      <a:pt x="0" y="67"/>
                      <a:pt x="11" y="72"/>
                    </a:cubicBezTo>
                    <a:cubicBezTo>
                      <a:pt x="19" y="75"/>
                      <a:pt x="26" y="75"/>
                      <a:pt x="29" y="62"/>
                    </a:cubicBezTo>
                    <a:cubicBezTo>
                      <a:pt x="32" y="49"/>
                      <a:pt x="47" y="44"/>
                      <a:pt x="56" y="50"/>
                    </a:cubicBezTo>
                    <a:cubicBezTo>
                      <a:pt x="66" y="55"/>
                      <a:pt x="78" y="33"/>
                      <a:pt x="78" y="16"/>
                    </a:cubicBezTo>
                    <a:cubicBezTo>
                      <a:pt x="78" y="0"/>
                      <a:pt x="50" y="0"/>
                      <a:pt x="46" y="12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" name="Freeform 171">
                <a:extLst>
                  <a:ext uri="{FF2B5EF4-FFF2-40B4-BE49-F238E27FC236}">
                    <a16:creationId xmlns:a16="http://schemas.microsoft.com/office/drawing/2014/main" id="{DF8540C4-0560-4AB0-AB5D-02823B06F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8" y="3240087"/>
                <a:ext cx="49213" cy="65088"/>
              </a:xfrm>
              <a:custGeom>
                <a:avLst/>
                <a:gdLst>
                  <a:gd name="T0" fmla="*/ 70 w 91"/>
                  <a:gd name="T1" fmla="*/ 29 h 119"/>
                  <a:gd name="T2" fmla="*/ 48 w 91"/>
                  <a:gd name="T3" fmla="*/ 10 h 119"/>
                  <a:gd name="T4" fmla="*/ 19 w 91"/>
                  <a:gd name="T5" fmla="*/ 18 h 119"/>
                  <a:gd name="T6" fmla="*/ 5 w 91"/>
                  <a:gd name="T7" fmla="*/ 45 h 119"/>
                  <a:gd name="T8" fmla="*/ 24 w 91"/>
                  <a:gd name="T9" fmla="*/ 34 h 119"/>
                  <a:gd name="T10" fmla="*/ 28 w 91"/>
                  <a:gd name="T11" fmla="*/ 71 h 119"/>
                  <a:gd name="T12" fmla="*/ 41 w 91"/>
                  <a:gd name="T13" fmla="*/ 116 h 119"/>
                  <a:gd name="T14" fmla="*/ 77 w 91"/>
                  <a:gd name="T15" fmla="*/ 53 h 119"/>
                  <a:gd name="T16" fmla="*/ 70 w 91"/>
                  <a:gd name="T17" fmla="*/ 2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119">
                    <a:moveTo>
                      <a:pt x="70" y="29"/>
                    </a:moveTo>
                    <a:cubicBezTo>
                      <a:pt x="70" y="18"/>
                      <a:pt x="49" y="20"/>
                      <a:pt x="48" y="10"/>
                    </a:cubicBezTo>
                    <a:cubicBezTo>
                      <a:pt x="47" y="0"/>
                      <a:pt x="33" y="6"/>
                      <a:pt x="19" y="18"/>
                    </a:cubicBezTo>
                    <a:cubicBezTo>
                      <a:pt x="5" y="30"/>
                      <a:pt x="0" y="32"/>
                      <a:pt x="5" y="45"/>
                    </a:cubicBezTo>
                    <a:cubicBezTo>
                      <a:pt x="11" y="57"/>
                      <a:pt x="20" y="46"/>
                      <a:pt x="24" y="34"/>
                    </a:cubicBezTo>
                    <a:cubicBezTo>
                      <a:pt x="27" y="21"/>
                      <a:pt x="37" y="51"/>
                      <a:pt x="28" y="71"/>
                    </a:cubicBezTo>
                    <a:cubicBezTo>
                      <a:pt x="20" y="91"/>
                      <a:pt x="29" y="119"/>
                      <a:pt x="41" y="116"/>
                    </a:cubicBezTo>
                    <a:cubicBezTo>
                      <a:pt x="50" y="114"/>
                      <a:pt x="63" y="74"/>
                      <a:pt x="77" y="53"/>
                    </a:cubicBezTo>
                    <a:cubicBezTo>
                      <a:pt x="91" y="32"/>
                      <a:pt x="70" y="40"/>
                      <a:pt x="70" y="29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" name="Freeform 172">
                <a:extLst>
                  <a:ext uri="{FF2B5EF4-FFF2-40B4-BE49-F238E27FC236}">
                    <a16:creationId xmlns:a16="http://schemas.microsoft.com/office/drawing/2014/main" id="{2237ABA7-0A15-4E00-AF8D-C3EC7E4EC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7553" y="2955924"/>
                <a:ext cx="119063" cy="107950"/>
              </a:xfrm>
              <a:custGeom>
                <a:avLst/>
                <a:gdLst>
                  <a:gd name="T0" fmla="*/ 187 w 218"/>
                  <a:gd name="T1" fmla="*/ 71 h 199"/>
                  <a:gd name="T2" fmla="*/ 155 w 218"/>
                  <a:gd name="T3" fmla="*/ 80 h 199"/>
                  <a:gd name="T4" fmla="*/ 84 w 218"/>
                  <a:gd name="T5" fmla="*/ 20 h 199"/>
                  <a:gd name="T6" fmla="*/ 64 w 218"/>
                  <a:gd name="T7" fmla="*/ 31 h 199"/>
                  <a:gd name="T8" fmla="*/ 62 w 218"/>
                  <a:gd name="T9" fmla="*/ 70 h 199"/>
                  <a:gd name="T10" fmla="*/ 52 w 218"/>
                  <a:gd name="T11" fmla="*/ 103 h 199"/>
                  <a:gd name="T12" fmla="*/ 25 w 218"/>
                  <a:gd name="T13" fmla="*/ 116 h 199"/>
                  <a:gd name="T14" fmla="*/ 13 w 218"/>
                  <a:gd name="T15" fmla="*/ 138 h 199"/>
                  <a:gd name="T16" fmla="*/ 7 w 218"/>
                  <a:gd name="T17" fmla="*/ 160 h 199"/>
                  <a:gd name="T18" fmla="*/ 7 w 218"/>
                  <a:gd name="T19" fmla="*/ 189 h 199"/>
                  <a:gd name="T20" fmla="*/ 24 w 218"/>
                  <a:gd name="T21" fmla="*/ 181 h 199"/>
                  <a:gd name="T22" fmla="*/ 41 w 218"/>
                  <a:gd name="T23" fmla="*/ 177 h 199"/>
                  <a:gd name="T24" fmla="*/ 22 w 218"/>
                  <a:gd name="T25" fmla="*/ 149 h 199"/>
                  <a:gd name="T26" fmla="*/ 48 w 218"/>
                  <a:gd name="T27" fmla="*/ 146 h 199"/>
                  <a:gd name="T28" fmla="*/ 97 w 218"/>
                  <a:gd name="T29" fmla="*/ 159 h 199"/>
                  <a:gd name="T30" fmla="*/ 118 w 218"/>
                  <a:gd name="T31" fmla="*/ 150 h 199"/>
                  <a:gd name="T32" fmla="*/ 164 w 218"/>
                  <a:gd name="T33" fmla="*/ 125 h 199"/>
                  <a:gd name="T34" fmla="*/ 182 w 218"/>
                  <a:gd name="T35" fmla="*/ 107 h 199"/>
                  <a:gd name="T36" fmla="*/ 217 w 218"/>
                  <a:gd name="T37" fmla="*/ 61 h 199"/>
                  <a:gd name="T38" fmla="*/ 187 w 218"/>
                  <a:gd name="T39" fmla="*/ 7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8" h="199">
                    <a:moveTo>
                      <a:pt x="187" y="71"/>
                    </a:moveTo>
                    <a:cubicBezTo>
                      <a:pt x="181" y="61"/>
                      <a:pt x="169" y="76"/>
                      <a:pt x="155" y="80"/>
                    </a:cubicBezTo>
                    <a:cubicBezTo>
                      <a:pt x="141" y="83"/>
                      <a:pt x="96" y="40"/>
                      <a:pt x="84" y="20"/>
                    </a:cubicBezTo>
                    <a:cubicBezTo>
                      <a:pt x="73" y="0"/>
                      <a:pt x="54" y="17"/>
                      <a:pt x="64" y="31"/>
                    </a:cubicBezTo>
                    <a:cubicBezTo>
                      <a:pt x="73" y="45"/>
                      <a:pt x="62" y="50"/>
                      <a:pt x="62" y="70"/>
                    </a:cubicBezTo>
                    <a:cubicBezTo>
                      <a:pt x="62" y="90"/>
                      <a:pt x="50" y="90"/>
                      <a:pt x="52" y="103"/>
                    </a:cubicBezTo>
                    <a:cubicBezTo>
                      <a:pt x="54" y="116"/>
                      <a:pt x="37" y="114"/>
                      <a:pt x="25" y="116"/>
                    </a:cubicBezTo>
                    <a:cubicBezTo>
                      <a:pt x="14" y="118"/>
                      <a:pt x="26" y="132"/>
                      <a:pt x="13" y="138"/>
                    </a:cubicBezTo>
                    <a:cubicBezTo>
                      <a:pt x="0" y="145"/>
                      <a:pt x="1" y="156"/>
                      <a:pt x="7" y="160"/>
                    </a:cubicBezTo>
                    <a:cubicBezTo>
                      <a:pt x="14" y="165"/>
                      <a:pt x="9" y="179"/>
                      <a:pt x="7" y="189"/>
                    </a:cubicBezTo>
                    <a:cubicBezTo>
                      <a:pt x="5" y="199"/>
                      <a:pt x="16" y="191"/>
                      <a:pt x="24" y="181"/>
                    </a:cubicBezTo>
                    <a:cubicBezTo>
                      <a:pt x="31" y="171"/>
                      <a:pt x="39" y="186"/>
                      <a:pt x="41" y="177"/>
                    </a:cubicBezTo>
                    <a:cubicBezTo>
                      <a:pt x="43" y="166"/>
                      <a:pt x="21" y="160"/>
                      <a:pt x="22" y="149"/>
                    </a:cubicBezTo>
                    <a:cubicBezTo>
                      <a:pt x="23" y="138"/>
                      <a:pt x="37" y="153"/>
                      <a:pt x="48" y="146"/>
                    </a:cubicBezTo>
                    <a:cubicBezTo>
                      <a:pt x="60" y="139"/>
                      <a:pt x="83" y="145"/>
                      <a:pt x="97" y="159"/>
                    </a:cubicBezTo>
                    <a:cubicBezTo>
                      <a:pt x="111" y="173"/>
                      <a:pt x="115" y="168"/>
                      <a:pt x="118" y="150"/>
                    </a:cubicBezTo>
                    <a:cubicBezTo>
                      <a:pt x="121" y="133"/>
                      <a:pt x="143" y="125"/>
                      <a:pt x="164" y="125"/>
                    </a:cubicBezTo>
                    <a:cubicBezTo>
                      <a:pt x="186" y="125"/>
                      <a:pt x="188" y="113"/>
                      <a:pt x="182" y="107"/>
                    </a:cubicBezTo>
                    <a:cubicBezTo>
                      <a:pt x="175" y="102"/>
                      <a:pt x="218" y="70"/>
                      <a:pt x="217" y="61"/>
                    </a:cubicBezTo>
                    <a:cubicBezTo>
                      <a:pt x="216" y="52"/>
                      <a:pt x="194" y="81"/>
                      <a:pt x="187" y="71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" name="Freeform 173">
                <a:extLst>
                  <a:ext uri="{FF2B5EF4-FFF2-40B4-BE49-F238E27FC236}">
                    <a16:creationId xmlns:a16="http://schemas.microsoft.com/office/drawing/2014/main" id="{51FCE61A-7163-483C-B07B-3012C9BB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5628" y="3059112"/>
                <a:ext cx="206375" cy="190500"/>
              </a:xfrm>
              <a:custGeom>
                <a:avLst/>
                <a:gdLst>
                  <a:gd name="T0" fmla="*/ 242 w 377"/>
                  <a:gd name="T1" fmla="*/ 301 h 350"/>
                  <a:gd name="T2" fmla="*/ 245 w 377"/>
                  <a:gd name="T3" fmla="*/ 296 h 350"/>
                  <a:gd name="T4" fmla="*/ 258 w 377"/>
                  <a:gd name="T5" fmla="*/ 292 h 350"/>
                  <a:gd name="T6" fmla="*/ 299 w 377"/>
                  <a:gd name="T7" fmla="*/ 253 h 350"/>
                  <a:gd name="T8" fmla="*/ 324 w 377"/>
                  <a:gd name="T9" fmla="*/ 228 h 350"/>
                  <a:gd name="T10" fmla="*/ 327 w 377"/>
                  <a:gd name="T11" fmla="*/ 217 h 350"/>
                  <a:gd name="T12" fmla="*/ 335 w 377"/>
                  <a:gd name="T13" fmla="*/ 160 h 350"/>
                  <a:gd name="T14" fmla="*/ 364 w 377"/>
                  <a:gd name="T15" fmla="*/ 119 h 350"/>
                  <a:gd name="T16" fmla="*/ 349 w 377"/>
                  <a:gd name="T17" fmla="*/ 20 h 350"/>
                  <a:gd name="T18" fmla="*/ 308 w 377"/>
                  <a:gd name="T19" fmla="*/ 33 h 350"/>
                  <a:gd name="T20" fmla="*/ 302 w 377"/>
                  <a:gd name="T21" fmla="*/ 83 h 350"/>
                  <a:gd name="T22" fmla="*/ 286 w 377"/>
                  <a:gd name="T23" fmla="*/ 132 h 350"/>
                  <a:gd name="T24" fmla="*/ 266 w 377"/>
                  <a:gd name="T25" fmla="*/ 169 h 350"/>
                  <a:gd name="T26" fmla="*/ 237 w 377"/>
                  <a:gd name="T27" fmla="*/ 195 h 350"/>
                  <a:gd name="T28" fmla="*/ 216 w 377"/>
                  <a:gd name="T29" fmla="*/ 183 h 350"/>
                  <a:gd name="T30" fmla="*/ 192 w 377"/>
                  <a:gd name="T31" fmla="*/ 213 h 350"/>
                  <a:gd name="T32" fmla="*/ 172 w 377"/>
                  <a:gd name="T33" fmla="*/ 251 h 350"/>
                  <a:gd name="T34" fmla="*/ 152 w 377"/>
                  <a:gd name="T35" fmla="*/ 258 h 350"/>
                  <a:gd name="T36" fmla="*/ 113 w 377"/>
                  <a:gd name="T37" fmla="*/ 264 h 350"/>
                  <a:gd name="T38" fmla="*/ 66 w 377"/>
                  <a:gd name="T39" fmla="*/ 267 h 350"/>
                  <a:gd name="T40" fmla="*/ 16 w 377"/>
                  <a:gd name="T41" fmla="*/ 310 h 350"/>
                  <a:gd name="T42" fmla="*/ 16 w 377"/>
                  <a:gd name="T43" fmla="*/ 332 h 350"/>
                  <a:gd name="T44" fmla="*/ 51 w 377"/>
                  <a:gd name="T45" fmla="*/ 322 h 350"/>
                  <a:gd name="T46" fmla="*/ 132 w 377"/>
                  <a:gd name="T47" fmla="*/ 299 h 350"/>
                  <a:gd name="T48" fmla="*/ 145 w 377"/>
                  <a:gd name="T49" fmla="*/ 332 h 350"/>
                  <a:gd name="T50" fmla="*/ 184 w 377"/>
                  <a:gd name="T51" fmla="*/ 330 h 350"/>
                  <a:gd name="T52" fmla="*/ 195 w 377"/>
                  <a:gd name="T53" fmla="*/ 305 h 350"/>
                  <a:gd name="T54" fmla="*/ 204 w 377"/>
                  <a:gd name="T55" fmla="*/ 299 h 350"/>
                  <a:gd name="T56" fmla="*/ 224 w 377"/>
                  <a:gd name="T57" fmla="*/ 309 h 350"/>
                  <a:gd name="T58" fmla="*/ 242 w 377"/>
                  <a:gd name="T59" fmla="*/ 301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7" h="350">
                    <a:moveTo>
                      <a:pt x="242" y="301"/>
                    </a:moveTo>
                    <a:cubicBezTo>
                      <a:pt x="243" y="299"/>
                      <a:pt x="244" y="298"/>
                      <a:pt x="245" y="296"/>
                    </a:cubicBezTo>
                    <a:cubicBezTo>
                      <a:pt x="251" y="286"/>
                      <a:pt x="254" y="288"/>
                      <a:pt x="258" y="292"/>
                    </a:cubicBezTo>
                    <a:cubicBezTo>
                      <a:pt x="270" y="275"/>
                      <a:pt x="283" y="262"/>
                      <a:pt x="299" y="253"/>
                    </a:cubicBezTo>
                    <a:cubicBezTo>
                      <a:pt x="305" y="243"/>
                      <a:pt x="313" y="234"/>
                      <a:pt x="324" y="228"/>
                    </a:cubicBezTo>
                    <a:cubicBezTo>
                      <a:pt x="325" y="224"/>
                      <a:pt x="326" y="220"/>
                      <a:pt x="327" y="217"/>
                    </a:cubicBezTo>
                    <a:cubicBezTo>
                      <a:pt x="335" y="204"/>
                      <a:pt x="342" y="177"/>
                      <a:pt x="335" y="160"/>
                    </a:cubicBezTo>
                    <a:cubicBezTo>
                      <a:pt x="327" y="143"/>
                      <a:pt x="352" y="132"/>
                      <a:pt x="364" y="119"/>
                    </a:cubicBezTo>
                    <a:cubicBezTo>
                      <a:pt x="377" y="106"/>
                      <a:pt x="350" y="40"/>
                      <a:pt x="349" y="20"/>
                    </a:cubicBezTo>
                    <a:cubicBezTo>
                      <a:pt x="348" y="0"/>
                      <a:pt x="318" y="28"/>
                      <a:pt x="308" y="33"/>
                    </a:cubicBezTo>
                    <a:cubicBezTo>
                      <a:pt x="299" y="39"/>
                      <a:pt x="292" y="73"/>
                      <a:pt x="302" y="83"/>
                    </a:cubicBezTo>
                    <a:cubicBezTo>
                      <a:pt x="313" y="93"/>
                      <a:pt x="285" y="111"/>
                      <a:pt x="286" y="132"/>
                    </a:cubicBezTo>
                    <a:cubicBezTo>
                      <a:pt x="287" y="153"/>
                      <a:pt x="269" y="153"/>
                      <a:pt x="266" y="169"/>
                    </a:cubicBezTo>
                    <a:cubicBezTo>
                      <a:pt x="263" y="184"/>
                      <a:pt x="253" y="181"/>
                      <a:pt x="237" y="195"/>
                    </a:cubicBezTo>
                    <a:cubicBezTo>
                      <a:pt x="221" y="210"/>
                      <a:pt x="212" y="193"/>
                      <a:pt x="216" y="183"/>
                    </a:cubicBezTo>
                    <a:cubicBezTo>
                      <a:pt x="220" y="173"/>
                      <a:pt x="191" y="189"/>
                      <a:pt x="192" y="213"/>
                    </a:cubicBezTo>
                    <a:cubicBezTo>
                      <a:pt x="193" y="237"/>
                      <a:pt x="165" y="239"/>
                      <a:pt x="172" y="251"/>
                    </a:cubicBezTo>
                    <a:cubicBezTo>
                      <a:pt x="179" y="262"/>
                      <a:pt x="151" y="268"/>
                      <a:pt x="152" y="258"/>
                    </a:cubicBezTo>
                    <a:cubicBezTo>
                      <a:pt x="153" y="248"/>
                      <a:pt x="135" y="254"/>
                      <a:pt x="113" y="264"/>
                    </a:cubicBezTo>
                    <a:cubicBezTo>
                      <a:pt x="91" y="274"/>
                      <a:pt x="78" y="253"/>
                      <a:pt x="66" y="267"/>
                    </a:cubicBezTo>
                    <a:cubicBezTo>
                      <a:pt x="53" y="281"/>
                      <a:pt x="32" y="307"/>
                      <a:pt x="16" y="310"/>
                    </a:cubicBezTo>
                    <a:cubicBezTo>
                      <a:pt x="0" y="313"/>
                      <a:pt x="9" y="336"/>
                      <a:pt x="16" y="332"/>
                    </a:cubicBezTo>
                    <a:cubicBezTo>
                      <a:pt x="27" y="326"/>
                      <a:pt x="46" y="332"/>
                      <a:pt x="51" y="322"/>
                    </a:cubicBezTo>
                    <a:cubicBezTo>
                      <a:pt x="57" y="312"/>
                      <a:pt x="104" y="300"/>
                      <a:pt x="132" y="299"/>
                    </a:cubicBezTo>
                    <a:cubicBezTo>
                      <a:pt x="161" y="298"/>
                      <a:pt x="144" y="315"/>
                      <a:pt x="145" y="332"/>
                    </a:cubicBezTo>
                    <a:cubicBezTo>
                      <a:pt x="147" y="350"/>
                      <a:pt x="171" y="347"/>
                      <a:pt x="184" y="330"/>
                    </a:cubicBezTo>
                    <a:cubicBezTo>
                      <a:pt x="196" y="313"/>
                      <a:pt x="205" y="315"/>
                      <a:pt x="195" y="305"/>
                    </a:cubicBezTo>
                    <a:cubicBezTo>
                      <a:pt x="184" y="295"/>
                      <a:pt x="197" y="286"/>
                      <a:pt x="204" y="299"/>
                    </a:cubicBezTo>
                    <a:cubicBezTo>
                      <a:pt x="208" y="306"/>
                      <a:pt x="216" y="309"/>
                      <a:pt x="224" y="309"/>
                    </a:cubicBezTo>
                    <a:cubicBezTo>
                      <a:pt x="229" y="304"/>
                      <a:pt x="235" y="302"/>
                      <a:pt x="242" y="301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39D954A-3491-47D7-8FD3-16BC55664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90" y="3660776"/>
              <a:ext cx="106363" cy="87313"/>
            </a:xfrm>
            <a:custGeom>
              <a:avLst/>
              <a:gdLst>
                <a:gd name="T0" fmla="*/ 183 w 196"/>
                <a:gd name="T1" fmla="*/ 48 h 163"/>
                <a:gd name="T2" fmla="*/ 172 w 196"/>
                <a:gd name="T3" fmla="*/ 1 h 163"/>
                <a:gd name="T4" fmla="*/ 149 w 196"/>
                <a:gd name="T5" fmla="*/ 7 h 163"/>
                <a:gd name="T6" fmla="*/ 127 w 196"/>
                <a:gd name="T7" fmla="*/ 15 h 163"/>
                <a:gd name="T8" fmla="*/ 118 w 196"/>
                <a:gd name="T9" fmla="*/ 24 h 163"/>
                <a:gd name="T10" fmla="*/ 100 w 196"/>
                <a:gd name="T11" fmla="*/ 10 h 163"/>
                <a:gd name="T12" fmla="*/ 56 w 196"/>
                <a:gd name="T13" fmla="*/ 8 h 163"/>
                <a:gd name="T14" fmla="*/ 12 w 196"/>
                <a:gd name="T15" fmla="*/ 34 h 163"/>
                <a:gd name="T16" fmla="*/ 13 w 196"/>
                <a:gd name="T17" fmla="*/ 67 h 163"/>
                <a:gd name="T18" fmla="*/ 17 w 196"/>
                <a:gd name="T19" fmla="*/ 96 h 163"/>
                <a:gd name="T20" fmla="*/ 17 w 196"/>
                <a:gd name="T21" fmla="*/ 97 h 163"/>
                <a:gd name="T22" fmla="*/ 26 w 196"/>
                <a:gd name="T23" fmla="*/ 128 h 163"/>
                <a:gd name="T24" fmla="*/ 32 w 196"/>
                <a:gd name="T25" fmla="*/ 137 h 163"/>
                <a:gd name="T26" fmla="*/ 46 w 196"/>
                <a:gd name="T27" fmla="*/ 135 h 163"/>
                <a:gd name="T28" fmla="*/ 47 w 196"/>
                <a:gd name="T29" fmla="*/ 153 h 163"/>
                <a:gd name="T30" fmla="*/ 49 w 196"/>
                <a:gd name="T31" fmla="*/ 156 h 163"/>
                <a:gd name="T32" fmla="*/ 73 w 196"/>
                <a:gd name="T33" fmla="*/ 157 h 163"/>
                <a:gd name="T34" fmla="*/ 76 w 196"/>
                <a:gd name="T35" fmla="*/ 163 h 163"/>
                <a:gd name="T36" fmla="*/ 96 w 196"/>
                <a:gd name="T37" fmla="*/ 145 h 163"/>
                <a:gd name="T38" fmla="*/ 132 w 196"/>
                <a:gd name="T39" fmla="*/ 145 h 163"/>
                <a:gd name="T40" fmla="*/ 132 w 196"/>
                <a:gd name="T41" fmla="*/ 112 h 163"/>
                <a:gd name="T42" fmla="*/ 161 w 196"/>
                <a:gd name="T43" fmla="*/ 90 h 163"/>
                <a:gd name="T44" fmla="*/ 183 w 196"/>
                <a:gd name="T45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3">
                  <a:moveTo>
                    <a:pt x="183" y="48"/>
                  </a:moveTo>
                  <a:cubicBezTo>
                    <a:pt x="175" y="33"/>
                    <a:pt x="172" y="15"/>
                    <a:pt x="172" y="1"/>
                  </a:cubicBezTo>
                  <a:cubicBezTo>
                    <a:pt x="164" y="9"/>
                    <a:pt x="155" y="9"/>
                    <a:pt x="149" y="7"/>
                  </a:cubicBezTo>
                  <a:cubicBezTo>
                    <a:pt x="142" y="4"/>
                    <a:pt x="127" y="2"/>
                    <a:pt x="127" y="15"/>
                  </a:cubicBezTo>
                  <a:cubicBezTo>
                    <a:pt x="127" y="27"/>
                    <a:pt x="116" y="31"/>
                    <a:pt x="118" y="24"/>
                  </a:cubicBezTo>
                  <a:cubicBezTo>
                    <a:pt x="119" y="18"/>
                    <a:pt x="107" y="19"/>
                    <a:pt x="100" y="10"/>
                  </a:cubicBezTo>
                  <a:cubicBezTo>
                    <a:pt x="93" y="0"/>
                    <a:pt x="68" y="13"/>
                    <a:pt x="56" y="8"/>
                  </a:cubicBezTo>
                  <a:cubicBezTo>
                    <a:pt x="44" y="4"/>
                    <a:pt x="24" y="16"/>
                    <a:pt x="12" y="34"/>
                  </a:cubicBezTo>
                  <a:cubicBezTo>
                    <a:pt x="0" y="51"/>
                    <a:pt x="13" y="51"/>
                    <a:pt x="13" y="67"/>
                  </a:cubicBezTo>
                  <a:cubicBezTo>
                    <a:pt x="13" y="83"/>
                    <a:pt x="22" y="83"/>
                    <a:pt x="17" y="96"/>
                  </a:cubicBezTo>
                  <a:cubicBezTo>
                    <a:pt x="17" y="96"/>
                    <a:pt x="17" y="97"/>
                    <a:pt x="17" y="97"/>
                  </a:cubicBezTo>
                  <a:cubicBezTo>
                    <a:pt x="28" y="103"/>
                    <a:pt x="25" y="118"/>
                    <a:pt x="26" y="128"/>
                  </a:cubicBezTo>
                  <a:cubicBezTo>
                    <a:pt x="28" y="131"/>
                    <a:pt x="30" y="134"/>
                    <a:pt x="32" y="137"/>
                  </a:cubicBezTo>
                  <a:cubicBezTo>
                    <a:pt x="37" y="137"/>
                    <a:pt x="42" y="135"/>
                    <a:pt x="46" y="135"/>
                  </a:cubicBezTo>
                  <a:cubicBezTo>
                    <a:pt x="52" y="134"/>
                    <a:pt x="42" y="146"/>
                    <a:pt x="47" y="153"/>
                  </a:cubicBezTo>
                  <a:cubicBezTo>
                    <a:pt x="47" y="154"/>
                    <a:pt x="48" y="155"/>
                    <a:pt x="49" y="156"/>
                  </a:cubicBezTo>
                  <a:cubicBezTo>
                    <a:pt x="55" y="160"/>
                    <a:pt x="70" y="148"/>
                    <a:pt x="73" y="157"/>
                  </a:cubicBezTo>
                  <a:cubicBezTo>
                    <a:pt x="74" y="159"/>
                    <a:pt x="75" y="161"/>
                    <a:pt x="76" y="163"/>
                  </a:cubicBezTo>
                  <a:cubicBezTo>
                    <a:pt x="85" y="158"/>
                    <a:pt x="96" y="151"/>
                    <a:pt x="96" y="145"/>
                  </a:cubicBezTo>
                  <a:cubicBezTo>
                    <a:pt x="96" y="135"/>
                    <a:pt x="128" y="154"/>
                    <a:pt x="132" y="145"/>
                  </a:cubicBezTo>
                  <a:cubicBezTo>
                    <a:pt x="136" y="135"/>
                    <a:pt x="108" y="105"/>
                    <a:pt x="132" y="112"/>
                  </a:cubicBezTo>
                  <a:cubicBezTo>
                    <a:pt x="157" y="119"/>
                    <a:pt x="153" y="102"/>
                    <a:pt x="161" y="90"/>
                  </a:cubicBezTo>
                  <a:cubicBezTo>
                    <a:pt x="169" y="79"/>
                    <a:pt x="196" y="69"/>
                    <a:pt x="183" y="48"/>
                  </a:cubicBezTo>
                  <a:close/>
                </a:path>
              </a:pathLst>
            </a:custGeom>
            <a:solidFill>
              <a:srgbClr val="EA7926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6" name="Freeform 102">
              <a:extLst>
                <a:ext uri="{FF2B5EF4-FFF2-40B4-BE49-F238E27FC236}">
                  <a16:creationId xmlns:a16="http://schemas.microsoft.com/office/drawing/2014/main" id="{C7A54EFD-F4E8-4138-A274-C799DD4B9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927" y="3543300"/>
              <a:ext cx="47625" cy="38100"/>
            </a:xfrm>
            <a:custGeom>
              <a:avLst/>
              <a:gdLst>
                <a:gd name="T0" fmla="*/ 23 w 86"/>
                <a:gd name="T1" fmla="*/ 68 h 68"/>
                <a:gd name="T2" fmla="*/ 27 w 86"/>
                <a:gd name="T3" fmla="*/ 65 h 68"/>
                <a:gd name="T4" fmla="*/ 69 w 86"/>
                <a:gd name="T5" fmla="*/ 42 h 68"/>
                <a:gd name="T6" fmla="*/ 84 w 86"/>
                <a:gd name="T7" fmla="*/ 8 h 68"/>
                <a:gd name="T8" fmla="*/ 44 w 86"/>
                <a:gd name="T9" fmla="*/ 4 h 68"/>
                <a:gd name="T10" fmla="*/ 12 w 86"/>
                <a:gd name="T11" fmla="*/ 55 h 68"/>
                <a:gd name="T12" fmla="*/ 23 w 86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8">
                  <a:moveTo>
                    <a:pt x="23" y="68"/>
                  </a:moveTo>
                  <a:cubicBezTo>
                    <a:pt x="25" y="67"/>
                    <a:pt x="26" y="66"/>
                    <a:pt x="27" y="65"/>
                  </a:cubicBezTo>
                  <a:cubicBezTo>
                    <a:pt x="41" y="56"/>
                    <a:pt x="55" y="49"/>
                    <a:pt x="69" y="42"/>
                  </a:cubicBezTo>
                  <a:cubicBezTo>
                    <a:pt x="74" y="30"/>
                    <a:pt x="86" y="16"/>
                    <a:pt x="84" y="8"/>
                  </a:cubicBezTo>
                  <a:cubicBezTo>
                    <a:pt x="82" y="0"/>
                    <a:pt x="56" y="4"/>
                    <a:pt x="44" y="4"/>
                  </a:cubicBezTo>
                  <a:cubicBezTo>
                    <a:pt x="31" y="4"/>
                    <a:pt x="0" y="25"/>
                    <a:pt x="12" y="55"/>
                  </a:cubicBezTo>
                  <a:cubicBezTo>
                    <a:pt x="15" y="61"/>
                    <a:pt x="19" y="65"/>
                    <a:pt x="23" y="68"/>
                  </a:cubicBezTo>
                  <a:close/>
                </a:path>
              </a:pathLst>
            </a:custGeom>
            <a:solidFill>
              <a:srgbClr val="EA7926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7" name="Freeform 103">
              <a:extLst>
                <a:ext uri="{FF2B5EF4-FFF2-40B4-BE49-F238E27FC236}">
                  <a16:creationId xmlns:a16="http://schemas.microsoft.com/office/drawing/2014/main" id="{CABDA8A9-8B87-4EC3-9128-6A7129E3F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7" y="2744786"/>
              <a:ext cx="1052514" cy="798514"/>
            </a:xfrm>
            <a:custGeom>
              <a:avLst/>
              <a:gdLst>
                <a:gd name="T0" fmla="*/ 1837 w 1933"/>
                <a:gd name="T1" fmla="*/ 290 h 1467"/>
                <a:gd name="T2" fmla="*/ 1744 w 1933"/>
                <a:gd name="T3" fmla="*/ 209 h 1467"/>
                <a:gd name="T4" fmla="*/ 1665 w 1933"/>
                <a:gd name="T5" fmla="*/ 86 h 1467"/>
                <a:gd name="T6" fmla="*/ 1553 w 1933"/>
                <a:gd name="T7" fmla="*/ 4 h 1467"/>
                <a:gd name="T8" fmla="*/ 1477 w 1933"/>
                <a:gd name="T9" fmla="*/ 70 h 1467"/>
                <a:gd name="T10" fmla="*/ 1413 w 1933"/>
                <a:gd name="T11" fmla="*/ 180 h 1467"/>
                <a:gd name="T12" fmla="*/ 1319 w 1933"/>
                <a:gd name="T13" fmla="*/ 242 h 1467"/>
                <a:gd name="T14" fmla="*/ 1377 w 1933"/>
                <a:gd name="T15" fmla="*/ 288 h 1467"/>
                <a:gd name="T16" fmla="*/ 1375 w 1933"/>
                <a:gd name="T17" fmla="*/ 348 h 1467"/>
                <a:gd name="T18" fmla="*/ 1207 w 1933"/>
                <a:gd name="T19" fmla="*/ 420 h 1467"/>
                <a:gd name="T20" fmla="*/ 1087 w 1933"/>
                <a:gd name="T21" fmla="*/ 538 h 1467"/>
                <a:gd name="T22" fmla="*/ 900 w 1933"/>
                <a:gd name="T23" fmla="*/ 550 h 1467"/>
                <a:gd name="T24" fmla="*/ 689 w 1933"/>
                <a:gd name="T25" fmla="*/ 519 h 1467"/>
                <a:gd name="T26" fmla="*/ 600 w 1933"/>
                <a:gd name="T27" fmla="*/ 415 h 1467"/>
                <a:gd name="T28" fmla="*/ 520 w 1933"/>
                <a:gd name="T29" fmla="*/ 298 h 1467"/>
                <a:gd name="T30" fmla="*/ 439 w 1933"/>
                <a:gd name="T31" fmla="*/ 215 h 1467"/>
                <a:gd name="T32" fmla="*/ 393 w 1933"/>
                <a:gd name="T33" fmla="*/ 252 h 1467"/>
                <a:gd name="T34" fmla="*/ 317 w 1933"/>
                <a:gd name="T35" fmla="*/ 320 h 1467"/>
                <a:gd name="T36" fmla="*/ 252 w 1933"/>
                <a:gd name="T37" fmla="*/ 402 h 1467"/>
                <a:gd name="T38" fmla="*/ 224 w 1933"/>
                <a:gd name="T39" fmla="*/ 497 h 1467"/>
                <a:gd name="T40" fmla="*/ 151 w 1933"/>
                <a:gd name="T41" fmla="*/ 582 h 1467"/>
                <a:gd name="T42" fmla="*/ 57 w 1933"/>
                <a:gd name="T43" fmla="*/ 616 h 1467"/>
                <a:gd name="T44" fmla="*/ 0 w 1933"/>
                <a:gd name="T45" fmla="*/ 665 h 1467"/>
                <a:gd name="T46" fmla="*/ 43 w 1933"/>
                <a:gd name="T47" fmla="*/ 771 h 1467"/>
                <a:gd name="T48" fmla="*/ 113 w 1933"/>
                <a:gd name="T49" fmla="*/ 842 h 1467"/>
                <a:gd name="T50" fmla="*/ 171 w 1933"/>
                <a:gd name="T51" fmla="*/ 820 h 1467"/>
                <a:gd name="T52" fmla="*/ 160 w 1933"/>
                <a:gd name="T53" fmla="*/ 915 h 1467"/>
                <a:gd name="T54" fmla="*/ 163 w 1933"/>
                <a:gd name="T55" fmla="*/ 1007 h 1467"/>
                <a:gd name="T56" fmla="*/ 222 w 1933"/>
                <a:gd name="T57" fmla="*/ 1066 h 1467"/>
                <a:gd name="T58" fmla="*/ 395 w 1933"/>
                <a:gd name="T59" fmla="*/ 1150 h 1467"/>
                <a:gd name="T60" fmla="*/ 465 w 1933"/>
                <a:gd name="T61" fmla="*/ 1169 h 1467"/>
                <a:gd name="T62" fmla="*/ 523 w 1933"/>
                <a:gd name="T63" fmla="*/ 1151 h 1467"/>
                <a:gd name="T64" fmla="*/ 600 w 1933"/>
                <a:gd name="T65" fmla="*/ 1128 h 1467"/>
                <a:gd name="T66" fmla="*/ 695 w 1933"/>
                <a:gd name="T67" fmla="*/ 1128 h 1467"/>
                <a:gd name="T68" fmla="*/ 747 w 1933"/>
                <a:gd name="T69" fmla="*/ 1167 h 1467"/>
                <a:gd name="T70" fmla="*/ 732 w 1933"/>
                <a:gd name="T71" fmla="*/ 1310 h 1467"/>
                <a:gd name="T72" fmla="*/ 783 w 1933"/>
                <a:gd name="T73" fmla="*/ 1389 h 1467"/>
                <a:gd name="T74" fmla="*/ 851 w 1933"/>
                <a:gd name="T75" fmla="*/ 1425 h 1467"/>
                <a:gd name="T76" fmla="*/ 903 w 1933"/>
                <a:gd name="T77" fmla="*/ 1365 h 1467"/>
                <a:gd name="T78" fmla="*/ 1005 w 1933"/>
                <a:gd name="T79" fmla="*/ 1358 h 1467"/>
                <a:gd name="T80" fmla="*/ 1072 w 1933"/>
                <a:gd name="T81" fmla="*/ 1408 h 1467"/>
                <a:gd name="T82" fmla="*/ 1124 w 1933"/>
                <a:gd name="T83" fmla="*/ 1457 h 1467"/>
                <a:gd name="T84" fmla="*/ 1272 w 1933"/>
                <a:gd name="T85" fmla="*/ 1368 h 1467"/>
                <a:gd name="T86" fmla="*/ 1319 w 1933"/>
                <a:gd name="T87" fmla="*/ 1332 h 1467"/>
                <a:gd name="T88" fmla="*/ 1409 w 1933"/>
                <a:gd name="T89" fmla="*/ 1234 h 1467"/>
                <a:gd name="T90" fmla="*/ 1494 w 1933"/>
                <a:gd name="T91" fmla="*/ 1142 h 1467"/>
                <a:gd name="T92" fmla="*/ 1506 w 1933"/>
                <a:gd name="T93" fmla="*/ 1070 h 1467"/>
                <a:gd name="T94" fmla="*/ 1491 w 1933"/>
                <a:gd name="T95" fmla="*/ 1015 h 1467"/>
                <a:gd name="T96" fmla="*/ 1481 w 1933"/>
                <a:gd name="T97" fmla="*/ 961 h 1467"/>
                <a:gd name="T98" fmla="*/ 1442 w 1933"/>
                <a:gd name="T99" fmla="*/ 835 h 1467"/>
                <a:gd name="T100" fmla="*/ 1531 w 1933"/>
                <a:gd name="T101" fmla="*/ 777 h 1467"/>
                <a:gd name="T102" fmla="*/ 1418 w 1933"/>
                <a:gd name="T103" fmla="*/ 741 h 1467"/>
                <a:gd name="T104" fmla="*/ 1462 w 1933"/>
                <a:gd name="T105" fmla="*/ 637 h 1467"/>
                <a:gd name="T106" fmla="*/ 1512 w 1933"/>
                <a:gd name="T107" fmla="*/ 691 h 1467"/>
                <a:gd name="T108" fmla="*/ 1657 w 1933"/>
                <a:gd name="T109" fmla="*/ 595 h 1467"/>
                <a:gd name="T110" fmla="*/ 1731 w 1933"/>
                <a:gd name="T111" fmla="*/ 557 h 1467"/>
                <a:gd name="T112" fmla="*/ 1808 w 1933"/>
                <a:gd name="T113" fmla="*/ 522 h 1467"/>
                <a:gd name="T114" fmla="*/ 1817 w 1933"/>
                <a:gd name="T115" fmla="*/ 423 h 1467"/>
                <a:gd name="T116" fmla="*/ 1906 w 1933"/>
                <a:gd name="T117" fmla="*/ 355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3" h="1467">
                  <a:moveTo>
                    <a:pt x="1922" y="277"/>
                  </a:moveTo>
                  <a:cubicBezTo>
                    <a:pt x="1923" y="257"/>
                    <a:pt x="1903" y="264"/>
                    <a:pt x="1897" y="269"/>
                  </a:cubicBezTo>
                  <a:cubicBezTo>
                    <a:pt x="1890" y="275"/>
                    <a:pt x="1871" y="269"/>
                    <a:pt x="1865" y="282"/>
                  </a:cubicBezTo>
                  <a:cubicBezTo>
                    <a:pt x="1860" y="296"/>
                    <a:pt x="1850" y="288"/>
                    <a:pt x="1837" y="290"/>
                  </a:cubicBezTo>
                  <a:cubicBezTo>
                    <a:pt x="1824" y="292"/>
                    <a:pt x="1805" y="286"/>
                    <a:pt x="1805" y="276"/>
                  </a:cubicBezTo>
                  <a:cubicBezTo>
                    <a:pt x="1806" y="266"/>
                    <a:pt x="1798" y="256"/>
                    <a:pt x="1799" y="244"/>
                  </a:cubicBezTo>
                  <a:cubicBezTo>
                    <a:pt x="1800" y="232"/>
                    <a:pt x="1785" y="237"/>
                    <a:pt x="1776" y="226"/>
                  </a:cubicBezTo>
                  <a:cubicBezTo>
                    <a:pt x="1766" y="215"/>
                    <a:pt x="1747" y="207"/>
                    <a:pt x="1744" y="209"/>
                  </a:cubicBezTo>
                  <a:cubicBezTo>
                    <a:pt x="1740" y="212"/>
                    <a:pt x="1728" y="197"/>
                    <a:pt x="1712" y="196"/>
                  </a:cubicBezTo>
                  <a:cubicBezTo>
                    <a:pt x="1696" y="195"/>
                    <a:pt x="1698" y="183"/>
                    <a:pt x="1700" y="175"/>
                  </a:cubicBezTo>
                  <a:cubicBezTo>
                    <a:pt x="1702" y="168"/>
                    <a:pt x="1687" y="143"/>
                    <a:pt x="1684" y="130"/>
                  </a:cubicBezTo>
                  <a:cubicBezTo>
                    <a:pt x="1681" y="117"/>
                    <a:pt x="1669" y="115"/>
                    <a:pt x="1665" y="86"/>
                  </a:cubicBezTo>
                  <a:cubicBezTo>
                    <a:pt x="1660" y="57"/>
                    <a:pt x="1647" y="65"/>
                    <a:pt x="1649" y="52"/>
                  </a:cubicBezTo>
                  <a:cubicBezTo>
                    <a:pt x="1652" y="38"/>
                    <a:pt x="1633" y="32"/>
                    <a:pt x="1628" y="24"/>
                  </a:cubicBezTo>
                  <a:cubicBezTo>
                    <a:pt x="1624" y="16"/>
                    <a:pt x="1604" y="20"/>
                    <a:pt x="1589" y="11"/>
                  </a:cubicBezTo>
                  <a:cubicBezTo>
                    <a:pt x="1575" y="2"/>
                    <a:pt x="1567" y="9"/>
                    <a:pt x="1553" y="4"/>
                  </a:cubicBezTo>
                  <a:cubicBezTo>
                    <a:pt x="1540" y="0"/>
                    <a:pt x="1510" y="9"/>
                    <a:pt x="1506" y="9"/>
                  </a:cubicBezTo>
                  <a:cubicBezTo>
                    <a:pt x="1502" y="9"/>
                    <a:pt x="1478" y="3"/>
                    <a:pt x="1465" y="24"/>
                  </a:cubicBezTo>
                  <a:cubicBezTo>
                    <a:pt x="1452" y="45"/>
                    <a:pt x="1462" y="44"/>
                    <a:pt x="1468" y="44"/>
                  </a:cubicBezTo>
                  <a:cubicBezTo>
                    <a:pt x="1473" y="44"/>
                    <a:pt x="1476" y="64"/>
                    <a:pt x="1477" y="70"/>
                  </a:cubicBezTo>
                  <a:cubicBezTo>
                    <a:pt x="1478" y="77"/>
                    <a:pt x="1468" y="87"/>
                    <a:pt x="1463" y="89"/>
                  </a:cubicBezTo>
                  <a:cubicBezTo>
                    <a:pt x="1458" y="91"/>
                    <a:pt x="1445" y="116"/>
                    <a:pt x="1443" y="125"/>
                  </a:cubicBezTo>
                  <a:cubicBezTo>
                    <a:pt x="1441" y="133"/>
                    <a:pt x="1426" y="155"/>
                    <a:pt x="1428" y="163"/>
                  </a:cubicBezTo>
                  <a:cubicBezTo>
                    <a:pt x="1430" y="171"/>
                    <a:pt x="1420" y="179"/>
                    <a:pt x="1413" y="180"/>
                  </a:cubicBezTo>
                  <a:cubicBezTo>
                    <a:pt x="1407" y="181"/>
                    <a:pt x="1389" y="196"/>
                    <a:pt x="1383" y="198"/>
                  </a:cubicBezTo>
                  <a:cubicBezTo>
                    <a:pt x="1377" y="201"/>
                    <a:pt x="1354" y="196"/>
                    <a:pt x="1352" y="189"/>
                  </a:cubicBezTo>
                  <a:cubicBezTo>
                    <a:pt x="1351" y="186"/>
                    <a:pt x="1348" y="184"/>
                    <a:pt x="1344" y="182"/>
                  </a:cubicBezTo>
                  <a:cubicBezTo>
                    <a:pt x="1319" y="242"/>
                    <a:pt x="1319" y="242"/>
                    <a:pt x="1319" y="242"/>
                  </a:cubicBezTo>
                  <a:cubicBezTo>
                    <a:pt x="1317" y="261"/>
                    <a:pt x="1317" y="261"/>
                    <a:pt x="1317" y="261"/>
                  </a:cubicBezTo>
                  <a:cubicBezTo>
                    <a:pt x="1317" y="261"/>
                    <a:pt x="1300" y="266"/>
                    <a:pt x="1312" y="280"/>
                  </a:cubicBezTo>
                  <a:cubicBezTo>
                    <a:pt x="1325" y="295"/>
                    <a:pt x="1327" y="283"/>
                    <a:pt x="1346" y="283"/>
                  </a:cubicBezTo>
                  <a:cubicBezTo>
                    <a:pt x="1364" y="283"/>
                    <a:pt x="1373" y="300"/>
                    <a:pt x="1377" y="288"/>
                  </a:cubicBezTo>
                  <a:cubicBezTo>
                    <a:pt x="1381" y="276"/>
                    <a:pt x="1397" y="268"/>
                    <a:pt x="1408" y="283"/>
                  </a:cubicBezTo>
                  <a:cubicBezTo>
                    <a:pt x="1418" y="297"/>
                    <a:pt x="1451" y="321"/>
                    <a:pt x="1449" y="333"/>
                  </a:cubicBezTo>
                  <a:cubicBezTo>
                    <a:pt x="1447" y="345"/>
                    <a:pt x="1429" y="343"/>
                    <a:pt x="1416" y="338"/>
                  </a:cubicBezTo>
                  <a:cubicBezTo>
                    <a:pt x="1404" y="333"/>
                    <a:pt x="1387" y="348"/>
                    <a:pt x="1375" y="348"/>
                  </a:cubicBezTo>
                  <a:cubicBezTo>
                    <a:pt x="1362" y="348"/>
                    <a:pt x="1348" y="353"/>
                    <a:pt x="1335" y="367"/>
                  </a:cubicBezTo>
                  <a:cubicBezTo>
                    <a:pt x="1323" y="381"/>
                    <a:pt x="1325" y="396"/>
                    <a:pt x="1306" y="398"/>
                  </a:cubicBezTo>
                  <a:cubicBezTo>
                    <a:pt x="1288" y="401"/>
                    <a:pt x="1279" y="398"/>
                    <a:pt x="1259" y="415"/>
                  </a:cubicBezTo>
                  <a:cubicBezTo>
                    <a:pt x="1238" y="432"/>
                    <a:pt x="1215" y="425"/>
                    <a:pt x="1207" y="420"/>
                  </a:cubicBezTo>
                  <a:cubicBezTo>
                    <a:pt x="1198" y="415"/>
                    <a:pt x="1184" y="413"/>
                    <a:pt x="1176" y="430"/>
                  </a:cubicBezTo>
                  <a:cubicBezTo>
                    <a:pt x="1167" y="446"/>
                    <a:pt x="1186" y="454"/>
                    <a:pt x="1184" y="473"/>
                  </a:cubicBezTo>
                  <a:cubicBezTo>
                    <a:pt x="1182" y="492"/>
                    <a:pt x="1161" y="487"/>
                    <a:pt x="1145" y="509"/>
                  </a:cubicBezTo>
                  <a:cubicBezTo>
                    <a:pt x="1128" y="531"/>
                    <a:pt x="1101" y="540"/>
                    <a:pt x="1087" y="538"/>
                  </a:cubicBezTo>
                  <a:cubicBezTo>
                    <a:pt x="1072" y="535"/>
                    <a:pt x="1041" y="526"/>
                    <a:pt x="1014" y="540"/>
                  </a:cubicBezTo>
                  <a:cubicBezTo>
                    <a:pt x="987" y="555"/>
                    <a:pt x="968" y="576"/>
                    <a:pt x="958" y="574"/>
                  </a:cubicBezTo>
                  <a:cubicBezTo>
                    <a:pt x="948" y="571"/>
                    <a:pt x="948" y="557"/>
                    <a:pt x="933" y="559"/>
                  </a:cubicBezTo>
                  <a:cubicBezTo>
                    <a:pt x="919" y="562"/>
                    <a:pt x="910" y="557"/>
                    <a:pt x="900" y="550"/>
                  </a:cubicBezTo>
                  <a:cubicBezTo>
                    <a:pt x="890" y="543"/>
                    <a:pt x="881" y="555"/>
                    <a:pt x="865" y="540"/>
                  </a:cubicBezTo>
                  <a:cubicBezTo>
                    <a:pt x="848" y="526"/>
                    <a:pt x="819" y="528"/>
                    <a:pt x="807" y="526"/>
                  </a:cubicBezTo>
                  <a:cubicBezTo>
                    <a:pt x="794" y="523"/>
                    <a:pt x="747" y="526"/>
                    <a:pt x="730" y="523"/>
                  </a:cubicBezTo>
                  <a:cubicBezTo>
                    <a:pt x="713" y="521"/>
                    <a:pt x="691" y="528"/>
                    <a:pt x="689" y="519"/>
                  </a:cubicBezTo>
                  <a:cubicBezTo>
                    <a:pt x="686" y="509"/>
                    <a:pt x="674" y="502"/>
                    <a:pt x="670" y="480"/>
                  </a:cubicBezTo>
                  <a:cubicBezTo>
                    <a:pt x="666" y="458"/>
                    <a:pt x="655" y="451"/>
                    <a:pt x="645" y="449"/>
                  </a:cubicBezTo>
                  <a:cubicBezTo>
                    <a:pt x="635" y="446"/>
                    <a:pt x="633" y="434"/>
                    <a:pt x="624" y="432"/>
                  </a:cubicBezTo>
                  <a:cubicBezTo>
                    <a:pt x="620" y="431"/>
                    <a:pt x="615" y="415"/>
                    <a:pt x="600" y="415"/>
                  </a:cubicBezTo>
                  <a:cubicBezTo>
                    <a:pt x="586" y="415"/>
                    <a:pt x="535" y="408"/>
                    <a:pt x="528" y="394"/>
                  </a:cubicBezTo>
                  <a:cubicBezTo>
                    <a:pt x="520" y="381"/>
                    <a:pt x="535" y="378"/>
                    <a:pt x="535" y="364"/>
                  </a:cubicBezTo>
                  <a:cubicBezTo>
                    <a:pt x="535" y="350"/>
                    <a:pt x="543" y="332"/>
                    <a:pt x="537" y="327"/>
                  </a:cubicBezTo>
                  <a:cubicBezTo>
                    <a:pt x="531" y="321"/>
                    <a:pt x="521" y="309"/>
                    <a:pt x="520" y="298"/>
                  </a:cubicBezTo>
                  <a:cubicBezTo>
                    <a:pt x="519" y="287"/>
                    <a:pt x="503" y="273"/>
                    <a:pt x="492" y="272"/>
                  </a:cubicBezTo>
                  <a:cubicBezTo>
                    <a:pt x="482" y="271"/>
                    <a:pt x="473" y="264"/>
                    <a:pt x="463" y="254"/>
                  </a:cubicBezTo>
                  <a:cubicBezTo>
                    <a:pt x="453" y="244"/>
                    <a:pt x="444" y="245"/>
                    <a:pt x="440" y="220"/>
                  </a:cubicBezTo>
                  <a:cubicBezTo>
                    <a:pt x="440" y="218"/>
                    <a:pt x="439" y="217"/>
                    <a:pt x="439" y="215"/>
                  </a:cubicBezTo>
                  <a:cubicBezTo>
                    <a:pt x="435" y="215"/>
                    <a:pt x="430" y="213"/>
                    <a:pt x="427" y="213"/>
                  </a:cubicBezTo>
                  <a:cubicBezTo>
                    <a:pt x="424" y="213"/>
                    <a:pt x="421" y="210"/>
                    <a:pt x="418" y="207"/>
                  </a:cubicBezTo>
                  <a:cubicBezTo>
                    <a:pt x="416" y="217"/>
                    <a:pt x="407" y="223"/>
                    <a:pt x="407" y="231"/>
                  </a:cubicBezTo>
                  <a:cubicBezTo>
                    <a:pt x="407" y="240"/>
                    <a:pt x="404" y="252"/>
                    <a:pt x="393" y="252"/>
                  </a:cubicBezTo>
                  <a:cubicBezTo>
                    <a:pt x="383" y="252"/>
                    <a:pt x="373" y="261"/>
                    <a:pt x="372" y="280"/>
                  </a:cubicBezTo>
                  <a:cubicBezTo>
                    <a:pt x="372" y="299"/>
                    <a:pt x="382" y="301"/>
                    <a:pt x="377" y="310"/>
                  </a:cubicBezTo>
                  <a:cubicBezTo>
                    <a:pt x="372" y="318"/>
                    <a:pt x="353" y="326"/>
                    <a:pt x="347" y="323"/>
                  </a:cubicBezTo>
                  <a:cubicBezTo>
                    <a:pt x="340" y="319"/>
                    <a:pt x="328" y="321"/>
                    <a:pt x="317" y="320"/>
                  </a:cubicBezTo>
                  <a:cubicBezTo>
                    <a:pt x="306" y="318"/>
                    <a:pt x="299" y="303"/>
                    <a:pt x="295" y="320"/>
                  </a:cubicBezTo>
                  <a:cubicBezTo>
                    <a:pt x="292" y="336"/>
                    <a:pt x="270" y="386"/>
                    <a:pt x="275" y="391"/>
                  </a:cubicBezTo>
                  <a:cubicBezTo>
                    <a:pt x="281" y="397"/>
                    <a:pt x="285" y="409"/>
                    <a:pt x="275" y="409"/>
                  </a:cubicBezTo>
                  <a:cubicBezTo>
                    <a:pt x="266" y="409"/>
                    <a:pt x="257" y="407"/>
                    <a:pt x="252" y="402"/>
                  </a:cubicBezTo>
                  <a:cubicBezTo>
                    <a:pt x="248" y="397"/>
                    <a:pt x="233" y="410"/>
                    <a:pt x="222" y="409"/>
                  </a:cubicBezTo>
                  <a:cubicBezTo>
                    <a:pt x="217" y="409"/>
                    <a:pt x="197" y="419"/>
                    <a:pt x="204" y="424"/>
                  </a:cubicBezTo>
                  <a:cubicBezTo>
                    <a:pt x="211" y="428"/>
                    <a:pt x="211" y="448"/>
                    <a:pt x="211" y="456"/>
                  </a:cubicBezTo>
                  <a:cubicBezTo>
                    <a:pt x="211" y="464"/>
                    <a:pt x="227" y="489"/>
                    <a:pt x="224" y="497"/>
                  </a:cubicBezTo>
                  <a:cubicBezTo>
                    <a:pt x="221" y="506"/>
                    <a:pt x="207" y="515"/>
                    <a:pt x="207" y="525"/>
                  </a:cubicBezTo>
                  <a:cubicBezTo>
                    <a:pt x="207" y="536"/>
                    <a:pt x="209" y="546"/>
                    <a:pt x="204" y="549"/>
                  </a:cubicBezTo>
                  <a:cubicBezTo>
                    <a:pt x="199" y="551"/>
                    <a:pt x="184" y="559"/>
                    <a:pt x="176" y="565"/>
                  </a:cubicBezTo>
                  <a:cubicBezTo>
                    <a:pt x="168" y="572"/>
                    <a:pt x="155" y="572"/>
                    <a:pt x="151" y="582"/>
                  </a:cubicBezTo>
                  <a:cubicBezTo>
                    <a:pt x="147" y="592"/>
                    <a:pt x="140" y="600"/>
                    <a:pt x="125" y="598"/>
                  </a:cubicBezTo>
                  <a:cubicBezTo>
                    <a:pt x="112" y="597"/>
                    <a:pt x="106" y="594"/>
                    <a:pt x="96" y="608"/>
                  </a:cubicBezTo>
                  <a:cubicBezTo>
                    <a:pt x="86" y="622"/>
                    <a:pt x="84" y="617"/>
                    <a:pt x="77" y="623"/>
                  </a:cubicBezTo>
                  <a:cubicBezTo>
                    <a:pt x="70" y="630"/>
                    <a:pt x="62" y="618"/>
                    <a:pt x="57" y="616"/>
                  </a:cubicBezTo>
                  <a:cubicBezTo>
                    <a:pt x="51" y="613"/>
                    <a:pt x="43" y="623"/>
                    <a:pt x="37" y="623"/>
                  </a:cubicBezTo>
                  <a:cubicBezTo>
                    <a:pt x="32" y="623"/>
                    <a:pt x="27" y="634"/>
                    <a:pt x="20" y="636"/>
                  </a:cubicBezTo>
                  <a:cubicBezTo>
                    <a:pt x="12" y="639"/>
                    <a:pt x="5" y="636"/>
                    <a:pt x="5" y="646"/>
                  </a:cubicBezTo>
                  <a:cubicBezTo>
                    <a:pt x="5" y="652"/>
                    <a:pt x="4" y="660"/>
                    <a:pt x="0" y="665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5" y="697"/>
                    <a:pt x="5" y="697"/>
                    <a:pt x="5" y="697"/>
                  </a:cubicBezTo>
                  <a:cubicBezTo>
                    <a:pt x="5" y="697"/>
                    <a:pt x="36" y="709"/>
                    <a:pt x="37" y="721"/>
                  </a:cubicBezTo>
                  <a:cubicBezTo>
                    <a:pt x="38" y="733"/>
                    <a:pt x="43" y="771"/>
                    <a:pt x="43" y="771"/>
                  </a:cubicBezTo>
                  <a:cubicBezTo>
                    <a:pt x="43" y="771"/>
                    <a:pt x="43" y="771"/>
                    <a:pt x="42" y="771"/>
                  </a:cubicBezTo>
                  <a:cubicBezTo>
                    <a:pt x="55" y="782"/>
                    <a:pt x="72" y="794"/>
                    <a:pt x="72" y="799"/>
                  </a:cubicBezTo>
                  <a:cubicBezTo>
                    <a:pt x="72" y="804"/>
                    <a:pt x="73" y="818"/>
                    <a:pt x="88" y="827"/>
                  </a:cubicBezTo>
                  <a:cubicBezTo>
                    <a:pt x="98" y="832"/>
                    <a:pt x="107" y="838"/>
                    <a:pt x="113" y="842"/>
                  </a:cubicBezTo>
                  <a:cubicBezTo>
                    <a:pt x="114" y="840"/>
                    <a:pt x="114" y="839"/>
                    <a:pt x="114" y="839"/>
                  </a:cubicBezTo>
                  <a:cubicBezTo>
                    <a:pt x="127" y="837"/>
                    <a:pt x="127" y="837"/>
                    <a:pt x="127" y="837"/>
                  </a:cubicBezTo>
                  <a:cubicBezTo>
                    <a:pt x="127" y="837"/>
                    <a:pt x="131" y="840"/>
                    <a:pt x="134" y="844"/>
                  </a:cubicBezTo>
                  <a:cubicBezTo>
                    <a:pt x="138" y="833"/>
                    <a:pt x="159" y="819"/>
                    <a:pt x="171" y="820"/>
                  </a:cubicBezTo>
                  <a:cubicBezTo>
                    <a:pt x="183" y="821"/>
                    <a:pt x="211" y="847"/>
                    <a:pt x="208" y="856"/>
                  </a:cubicBezTo>
                  <a:cubicBezTo>
                    <a:pt x="205" y="865"/>
                    <a:pt x="185" y="898"/>
                    <a:pt x="176" y="900"/>
                  </a:cubicBezTo>
                  <a:cubicBezTo>
                    <a:pt x="172" y="901"/>
                    <a:pt x="167" y="902"/>
                    <a:pt x="162" y="902"/>
                  </a:cubicBezTo>
                  <a:cubicBezTo>
                    <a:pt x="161" y="908"/>
                    <a:pt x="160" y="913"/>
                    <a:pt x="160" y="915"/>
                  </a:cubicBezTo>
                  <a:cubicBezTo>
                    <a:pt x="160" y="923"/>
                    <a:pt x="172" y="935"/>
                    <a:pt x="178" y="948"/>
                  </a:cubicBezTo>
                  <a:cubicBezTo>
                    <a:pt x="184" y="961"/>
                    <a:pt x="168" y="970"/>
                    <a:pt x="159" y="961"/>
                  </a:cubicBezTo>
                  <a:cubicBezTo>
                    <a:pt x="150" y="952"/>
                    <a:pt x="146" y="970"/>
                    <a:pt x="151" y="977"/>
                  </a:cubicBezTo>
                  <a:cubicBezTo>
                    <a:pt x="156" y="985"/>
                    <a:pt x="154" y="1005"/>
                    <a:pt x="163" y="1007"/>
                  </a:cubicBezTo>
                  <a:cubicBezTo>
                    <a:pt x="172" y="1008"/>
                    <a:pt x="179" y="1029"/>
                    <a:pt x="189" y="1029"/>
                  </a:cubicBezTo>
                  <a:cubicBezTo>
                    <a:pt x="200" y="1029"/>
                    <a:pt x="208" y="1048"/>
                    <a:pt x="208" y="1048"/>
                  </a:cubicBezTo>
                  <a:cubicBezTo>
                    <a:pt x="208" y="1048"/>
                    <a:pt x="222" y="1058"/>
                    <a:pt x="222" y="1064"/>
                  </a:cubicBezTo>
                  <a:cubicBezTo>
                    <a:pt x="222" y="1065"/>
                    <a:pt x="222" y="1066"/>
                    <a:pt x="222" y="1066"/>
                  </a:cubicBezTo>
                  <a:cubicBezTo>
                    <a:pt x="233" y="1065"/>
                    <a:pt x="240" y="1065"/>
                    <a:pt x="241" y="1059"/>
                  </a:cubicBezTo>
                  <a:cubicBezTo>
                    <a:pt x="243" y="1054"/>
                    <a:pt x="257" y="1054"/>
                    <a:pt x="267" y="1065"/>
                  </a:cubicBezTo>
                  <a:cubicBezTo>
                    <a:pt x="277" y="1077"/>
                    <a:pt x="318" y="1107"/>
                    <a:pt x="333" y="1121"/>
                  </a:cubicBezTo>
                  <a:cubicBezTo>
                    <a:pt x="348" y="1135"/>
                    <a:pt x="383" y="1150"/>
                    <a:pt x="395" y="1150"/>
                  </a:cubicBezTo>
                  <a:cubicBezTo>
                    <a:pt x="407" y="1149"/>
                    <a:pt x="418" y="1160"/>
                    <a:pt x="437" y="1159"/>
                  </a:cubicBezTo>
                  <a:cubicBezTo>
                    <a:pt x="440" y="1159"/>
                    <a:pt x="442" y="1159"/>
                    <a:pt x="444" y="1159"/>
                  </a:cubicBezTo>
                  <a:cubicBezTo>
                    <a:pt x="447" y="1156"/>
                    <a:pt x="451" y="1156"/>
                    <a:pt x="455" y="1150"/>
                  </a:cubicBezTo>
                  <a:cubicBezTo>
                    <a:pt x="460" y="1141"/>
                    <a:pt x="468" y="1157"/>
                    <a:pt x="465" y="1169"/>
                  </a:cubicBezTo>
                  <a:cubicBezTo>
                    <a:pt x="464" y="1174"/>
                    <a:pt x="465" y="1180"/>
                    <a:pt x="467" y="1185"/>
                  </a:cubicBezTo>
                  <a:cubicBezTo>
                    <a:pt x="469" y="1181"/>
                    <a:pt x="472" y="1175"/>
                    <a:pt x="474" y="1169"/>
                  </a:cubicBezTo>
                  <a:cubicBezTo>
                    <a:pt x="481" y="1151"/>
                    <a:pt x="491" y="1152"/>
                    <a:pt x="497" y="1146"/>
                  </a:cubicBezTo>
                  <a:cubicBezTo>
                    <a:pt x="503" y="1141"/>
                    <a:pt x="510" y="1143"/>
                    <a:pt x="523" y="1151"/>
                  </a:cubicBezTo>
                  <a:cubicBezTo>
                    <a:pt x="536" y="1159"/>
                    <a:pt x="541" y="1143"/>
                    <a:pt x="560" y="1163"/>
                  </a:cubicBezTo>
                  <a:cubicBezTo>
                    <a:pt x="564" y="1161"/>
                    <a:pt x="570" y="1159"/>
                    <a:pt x="572" y="1159"/>
                  </a:cubicBezTo>
                  <a:cubicBezTo>
                    <a:pt x="576" y="1159"/>
                    <a:pt x="581" y="1150"/>
                    <a:pt x="587" y="1142"/>
                  </a:cubicBezTo>
                  <a:cubicBezTo>
                    <a:pt x="593" y="1135"/>
                    <a:pt x="592" y="1126"/>
                    <a:pt x="600" y="1128"/>
                  </a:cubicBezTo>
                  <a:cubicBezTo>
                    <a:pt x="607" y="1129"/>
                    <a:pt x="611" y="1117"/>
                    <a:pt x="628" y="1107"/>
                  </a:cubicBezTo>
                  <a:cubicBezTo>
                    <a:pt x="644" y="1097"/>
                    <a:pt x="658" y="1113"/>
                    <a:pt x="666" y="1106"/>
                  </a:cubicBezTo>
                  <a:cubicBezTo>
                    <a:pt x="673" y="1098"/>
                    <a:pt x="682" y="1095"/>
                    <a:pt x="682" y="1103"/>
                  </a:cubicBezTo>
                  <a:cubicBezTo>
                    <a:pt x="682" y="1110"/>
                    <a:pt x="692" y="1119"/>
                    <a:pt x="695" y="1128"/>
                  </a:cubicBezTo>
                  <a:cubicBezTo>
                    <a:pt x="697" y="1136"/>
                    <a:pt x="711" y="1139"/>
                    <a:pt x="713" y="1139"/>
                  </a:cubicBezTo>
                  <a:cubicBezTo>
                    <a:pt x="716" y="1138"/>
                    <a:pt x="718" y="1137"/>
                    <a:pt x="719" y="1136"/>
                  </a:cubicBezTo>
                  <a:cubicBezTo>
                    <a:pt x="727" y="1129"/>
                    <a:pt x="740" y="1136"/>
                    <a:pt x="740" y="1146"/>
                  </a:cubicBezTo>
                  <a:cubicBezTo>
                    <a:pt x="740" y="1156"/>
                    <a:pt x="741" y="1167"/>
                    <a:pt x="747" y="1167"/>
                  </a:cubicBezTo>
                  <a:cubicBezTo>
                    <a:pt x="754" y="1167"/>
                    <a:pt x="760" y="1167"/>
                    <a:pt x="760" y="1185"/>
                  </a:cubicBezTo>
                  <a:cubicBezTo>
                    <a:pt x="760" y="1203"/>
                    <a:pt x="766" y="1224"/>
                    <a:pt x="752" y="1240"/>
                  </a:cubicBezTo>
                  <a:cubicBezTo>
                    <a:pt x="739" y="1256"/>
                    <a:pt x="723" y="1284"/>
                    <a:pt x="726" y="1292"/>
                  </a:cubicBezTo>
                  <a:cubicBezTo>
                    <a:pt x="729" y="1300"/>
                    <a:pt x="722" y="1316"/>
                    <a:pt x="732" y="1310"/>
                  </a:cubicBezTo>
                  <a:cubicBezTo>
                    <a:pt x="742" y="1304"/>
                    <a:pt x="765" y="1310"/>
                    <a:pt x="761" y="1317"/>
                  </a:cubicBezTo>
                  <a:cubicBezTo>
                    <a:pt x="757" y="1323"/>
                    <a:pt x="762" y="1347"/>
                    <a:pt x="771" y="1347"/>
                  </a:cubicBezTo>
                  <a:cubicBezTo>
                    <a:pt x="780" y="1348"/>
                    <a:pt x="786" y="1354"/>
                    <a:pt x="783" y="1364"/>
                  </a:cubicBezTo>
                  <a:cubicBezTo>
                    <a:pt x="780" y="1374"/>
                    <a:pt x="775" y="1389"/>
                    <a:pt x="783" y="1389"/>
                  </a:cubicBezTo>
                  <a:cubicBezTo>
                    <a:pt x="791" y="1389"/>
                    <a:pt x="802" y="1389"/>
                    <a:pt x="801" y="1399"/>
                  </a:cubicBezTo>
                  <a:cubicBezTo>
                    <a:pt x="800" y="1409"/>
                    <a:pt x="807" y="1418"/>
                    <a:pt x="821" y="1411"/>
                  </a:cubicBezTo>
                  <a:cubicBezTo>
                    <a:pt x="829" y="1407"/>
                    <a:pt x="833" y="1404"/>
                    <a:pt x="835" y="1408"/>
                  </a:cubicBezTo>
                  <a:cubicBezTo>
                    <a:pt x="841" y="1408"/>
                    <a:pt x="841" y="1422"/>
                    <a:pt x="851" y="1425"/>
                  </a:cubicBezTo>
                  <a:cubicBezTo>
                    <a:pt x="861" y="1428"/>
                    <a:pt x="856" y="1400"/>
                    <a:pt x="853" y="1396"/>
                  </a:cubicBezTo>
                  <a:cubicBezTo>
                    <a:pt x="849" y="1391"/>
                    <a:pt x="854" y="1372"/>
                    <a:pt x="858" y="1377"/>
                  </a:cubicBezTo>
                  <a:cubicBezTo>
                    <a:pt x="861" y="1381"/>
                    <a:pt x="873" y="1377"/>
                    <a:pt x="879" y="1368"/>
                  </a:cubicBezTo>
                  <a:cubicBezTo>
                    <a:pt x="886" y="1359"/>
                    <a:pt x="898" y="1375"/>
                    <a:pt x="903" y="1365"/>
                  </a:cubicBezTo>
                  <a:cubicBezTo>
                    <a:pt x="908" y="1355"/>
                    <a:pt x="920" y="1372"/>
                    <a:pt x="931" y="1365"/>
                  </a:cubicBezTo>
                  <a:cubicBezTo>
                    <a:pt x="943" y="1358"/>
                    <a:pt x="948" y="1371"/>
                    <a:pt x="953" y="1360"/>
                  </a:cubicBezTo>
                  <a:cubicBezTo>
                    <a:pt x="958" y="1350"/>
                    <a:pt x="975" y="1337"/>
                    <a:pt x="978" y="1341"/>
                  </a:cubicBezTo>
                  <a:cubicBezTo>
                    <a:pt x="982" y="1346"/>
                    <a:pt x="985" y="1355"/>
                    <a:pt x="1005" y="1358"/>
                  </a:cubicBezTo>
                  <a:cubicBezTo>
                    <a:pt x="1025" y="1360"/>
                    <a:pt x="1014" y="1372"/>
                    <a:pt x="1014" y="1380"/>
                  </a:cubicBezTo>
                  <a:cubicBezTo>
                    <a:pt x="1014" y="1387"/>
                    <a:pt x="1037" y="1406"/>
                    <a:pt x="1046" y="1408"/>
                  </a:cubicBezTo>
                  <a:cubicBezTo>
                    <a:pt x="1047" y="1408"/>
                    <a:pt x="1050" y="1410"/>
                    <a:pt x="1052" y="1414"/>
                  </a:cubicBezTo>
                  <a:cubicBezTo>
                    <a:pt x="1058" y="1410"/>
                    <a:pt x="1069" y="1416"/>
                    <a:pt x="1072" y="1408"/>
                  </a:cubicBezTo>
                  <a:cubicBezTo>
                    <a:pt x="1075" y="1398"/>
                    <a:pt x="1085" y="1400"/>
                    <a:pt x="1089" y="1409"/>
                  </a:cubicBezTo>
                  <a:cubicBezTo>
                    <a:pt x="1094" y="1417"/>
                    <a:pt x="1099" y="1419"/>
                    <a:pt x="1108" y="1409"/>
                  </a:cubicBezTo>
                  <a:cubicBezTo>
                    <a:pt x="1118" y="1399"/>
                    <a:pt x="1122" y="1419"/>
                    <a:pt x="1117" y="1424"/>
                  </a:cubicBezTo>
                  <a:cubicBezTo>
                    <a:pt x="1111" y="1430"/>
                    <a:pt x="1115" y="1447"/>
                    <a:pt x="1124" y="1457"/>
                  </a:cubicBezTo>
                  <a:cubicBezTo>
                    <a:pt x="1133" y="1467"/>
                    <a:pt x="1134" y="1451"/>
                    <a:pt x="1132" y="1441"/>
                  </a:cubicBezTo>
                  <a:cubicBezTo>
                    <a:pt x="1130" y="1431"/>
                    <a:pt x="1148" y="1421"/>
                    <a:pt x="1178" y="1409"/>
                  </a:cubicBezTo>
                  <a:cubicBezTo>
                    <a:pt x="1207" y="1398"/>
                    <a:pt x="1240" y="1372"/>
                    <a:pt x="1240" y="1367"/>
                  </a:cubicBezTo>
                  <a:cubicBezTo>
                    <a:pt x="1241" y="1361"/>
                    <a:pt x="1262" y="1377"/>
                    <a:pt x="1272" y="1368"/>
                  </a:cubicBezTo>
                  <a:cubicBezTo>
                    <a:pt x="1274" y="1366"/>
                    <a:pt x="1277" y="1364"/>
                    <a:pt x="1281" y="1363"/>
                  </a:cubicBezTo>
                  <a:cubicBezTo>
                    <a:pt x="1283" y="1361"/>
                    <a:pt x="1285" y="1359"/>
                    <a:pt x="1287" y="1357"/>
                  </a:cubicBezTo>
                  <a:cubicBezTo>
                    <a:pt x="1293" y="1353"/>
                    <a:pt x="1299" y="1349"/>
                    <a:pt x="1305" y="1345"/>
                  </a:cubicBezTo>
                  <a:cubicBezTo>
                    <a:pt x="1307" y="1340"/>
                    <a:pt x="1312" y="1335"/>
                    <a:pt x="1319" y="1332"/>
                  </a:cubicBezTo>
                  <a:cubicBezTo>
                    <a:pt x="1338" y="1323"/>
                    <a:pt x="1364" y="1317"/>
                    <a:pt x="1382" y="1304"/>
                  </a:cubicBezTo>
                  <a:cubicBezTo>
                    <a:pt x="1383" y="1302"/>
                    <a:pt x="1384" y="1300"/>
                    <a:pt x="1384" y="1298"/>
                  </a:cubicBezTo>
                  <a:cubicBezTo>
                    <a:pt x="1384" y="1294"/>
                    <a:pt x="1391" y="1292"/>
                    <a:pt x="1397" y="1289"/>
                  </a:cubicBezTo>
                  <a:cubicBezTo>
                    <a:pt x="1408" y="1273"/>
                    <a:pt x="1407" y="1253"/>
                    <a:pt x="1409" y="1234"/>
                  </a:cubicBezTo>
                  <a:cubicBezTo>
                    <a:pt x="1414" y="1192"/>
                    <a:pt x="1438" y="1173"/>
                    <a:pt x="1471" y="1172"/>
                  </a:cubicBezTo>
                  <a:cubicBezTo>
                    <a:pt x="1471" y="1172"/>
                    <a:pt x="1471" y="1172"/>
                    <a:pt x="1471" y="1171"/>
                  </a:cubicBezTo>
                  <a:cubicBezTo>
                    <a:pt x="1472" y="1169"/>
                    <a:pt x="1473" y="1167"/>
                    <a:pt x="1473" y="1165"/>
                  </a:cubicBezTo>
                  <a:cubicBezTo>
                    <a:pt x="1474" y="1154"/>
                    <a:pt x="1488" y="1145"/>
                    <a:pt x="1494" y="1142"/>
                  </a:cubicBezTo>
                  <a:cubicBezTo>
                    <a:pt x="1500" y="1139"/>
                    <a:pt x="1502" y="1125"/>
                    <a:pt x="1501" y="1112"/>
                  </a:cubicBezTo>
                  <a:cubicBezTo>
                    <a:pt x="1499" y="1099"/>
                    <a:pt x="1511" y="1102"/>
                    <a:pt x="1506" y="1097"/>
                  </a:cubicBezTo>
                  <a:cubicBezTo>
                    <a:pt x="1500" y="1093"/>
                    <a:pt x="1508" y="1079"/>
                    <a:pt x="1520" y="1075"/>
                  </a:cubicBezTo>
                  <a:cubicBezTo>
                    <a:pt x="1531" y="1071"/>
                    <a:pt x="1512" y="1065"/>
                    <a:pt x="1506" y="1070"/>
                  </a:cubicBezTo>
                  <a:cubicBezTo>
                    <a:pt x="1500" y="1076"/>
                    <a:pt x="1493" y="1054"/>
                    <a:pt x="1488" y="1063"/>
                  </a:cubicBezTo>
                  <a:cubicBezTo>
                    <a:pt x="1482" y="1071"/>
                    <a:pt x="1466" y="1058"/>
                    <a:pt x="1476" y="1055"/>
                  </a:cubicBezTo>
                  <a:cubicBezTo>
                    <a:pt x="1487" y="1052"/>
                    <a:pt x="1503" y="1038"/>
                    <a:pt x="1510" y="1036"/>
                  </a:cubicBezTo>
                  <a:cubicBezTo>
                    <a:pt x="1517" y="1033"/>
                    <a:pt x="1500" y="1015"/>
                    <a:pt x="1491" y="1015"/>
                  </a:cubicBezTo>
                  <a:cubicBezTo>
                    <a:pt x="1481" y="1016"/>
                    <a:pt x="1471" y="991"/>
                    <a:pt x="1462" y="991"/>
                  </a:cubicBezTo>
                  <a:cubicBezTo>
                    <a:pt x="1452" y="991"/>
                    <a:pt x="1469" y="983"/>
                    <a:pt x="1480" y="990"/>
                  </a:cubicBezTo>
                  <a:cubicBezTo>
                    <a:pt x="1491" y="996"/>
                    <a:pt x="1504" y="1002"/>
                    <a:pt x="1509" y="996"/>
                  </a:cubicBezTo>
                  <a:cubicBezTo>
                    <a:pt x="1513" y="991"/>
                    <a:pt x="1490" y="969"/>
                    <a:pt x="1481" y="961"/>
                  </a:cubicBezTo>
                  <a:cubicBezTo>
                    <a:pt x="1473" y="953"/>
                    <a:pt x="1481" y="943"/>
                    <a:pt x="1476" y="939"/>
                  </a:cubicBezTo>
                  <a:cubicBezTo>
                    <a:pt x="1471" y="934"/>
                    <a:pt x="1459" y="906"/>
                    <a:pt x="1455" y="893"/>
                  </a:cubicBezTo>
                  <a:cubicBezTo>
                    <a:pt x="1452" y="881"/>
                    <a:pt x="1432" y="878"/>
                    <a:pt x="1427" y="870"/>
                  </a:cubicBezTo>
                  <a:cubicBezTo>
                    <a:pt x="1422" y="862"/>
                    <a:pt x="1427" y="843"/>
                    <a:pt x="1442" y="835"/>
                  </a:cubicBezTo>
                  <a:cubicBezTo>
                    <a:pt x="1457" y="828"/>
                    <a:pt x="1451" y="814"/>
                    <a:pt x="1457" y="815"/>
                  </a:cubicBezTo>
                  <a:cubicBezTo>
                    <a:pt x="1464" y="817"/>
                    <a:pt x="1470" y="814"/>
                    <a:pt x="1475" y="801"/>
                  </a:cubicBezTo>
                  <a:cubicBezTo>
                    <a:pt x="1480" y="788"/>
                    <a:pt x="1489" y="796"/>
                    <a:pt x="1494" y="790"/>
                  </a:cubicBezTo>
                  <a:cubicBezTo>
                    <a:pt x="1500" y="783"/>
                    <a:pt x="1523" y="783"/>
                    <a:pt x="1531" y="777"/>
                  </a:cubicBezTo>
                  <a:cubicBezTo>
                    <a:pt x="1539" y="770"/>
                    <a:pt x="1523" y="750"/>
                    <a:pt x="1512" y="753"/>
                  </a:cubicBezTo>
                  <a:cubicBezTo>
                    <a:pt x="1501" y="756"/>
                    <a:pt x="1489" y="751"/>
                    <a:pt x="1481" y="738"/>
                  </a:cubicBezTo>
                  <a:cubicBezTo>
                    <a:pt x="1473" y="725"/>
                    <a:pt x="1453" y="762"/>
                    <a:pt x="1438" y="771"/>
                  </a:cubicBezTo>
                  <a:cubicBezTo>
                    <a:pt x="1423" y="779"/>
                    <a:pt x="1413" y="756"/>
                    <a:pt x="1418" y="741"/>
                  </a:cubicBezTo>
                  <a:cubicBezTo>
                    <a:pt x="1423" y="726"/>
                    <a:pt x="1406" y="727"/>
                    <a:pt x="1385" y="728"/>
                  </a:cubicBezTo>
                  <a:cubicBezTo>
                    <a:pt x="1363" y="729"/>
                    <a:pt x="1372" y="684"/>
                    <a:pt x="1384" y="681"/>
                  </a:cubicBezTo>
                  <a:cubicBezTo>
                    <a:pt x="1397" y="679"/>
                    <a:pt x="1416" y="695"/>
                    <a:pt x="1424" y="668"/>
                  </a:cubicBezTo>
                  <a:cubicBezTo>
                    <a:pt x="1432" y="640"/>
                    <a:pt x="1444" y="661"/>
                    <a:pt x="1462" y="637"/>
                  </a:cubicBezTo>
                  <a:cubicBezTo>
                    <a:pt x="1480" y="613"/>
                    <a:pt x="1501" y="598"/>
                    <a:pt x="1517" y="612"/>
                  </a:cubicBezTo>
                  <a:cubicBezTo>
                    <a:pt x="1532" y="627"/>
                    <a:pt x="1500" y="649"/>
                    <a:pt x="1495" y="663"/>
                  </a:cubicBezTo>
                  <a:cubicBezTo>
                    <a:pt x="1490" y="677"/>
                    <a:pt x="1500" y="681"/>
                    <a:pt x="1490" y="692"/>
                  </a:cubicBezTo>
                  <a:cubicBezTo>
                    <a:pt x="1481" y="702"/>
                    <a:pt x="1494" y="705"/>
                    <a:pt x="1512" y="691"/>
                  </a:cubicBezTo>
                  <a:cubicBezTo>
                    <a:pt x="1531" y="678"/>
                    <a:pt x="1554" y="661"/>
                    <a:pt x="1572" y="653"/>
                  </a:cubicBezTo>
                  <a:cubicBezTo>
                    <a:pt x="1577" y="650"/>
                    <a:pt x="1582" y="650"/>
                    <a:pt x="1587" y="650"/>
                  </a:cubicBezTo>
                  <a:cubicBezTo>
                    <a:pt x="1590" y="642"/>
                    <a:pt x="1593" y="636"/>
                    <a:pt x="1596" y="634"/>
                  </a:cubicBezTo>
                  <a:cubicBezTo>
                    <a:pt x="1609" y="627"/>
                    <a:pt x="1650" y="605"/>
                    <a:pt x="1657" y="595"/>
                  </a:cubicBezTo>
                  <a:cubicBezTo>
                    <a:pt x="1663" y="586"/>
                    <a:pt x="1669" y="569"/>
                    <a:pt x="1677" y="569"/>
                  </a:cubicBezTo>
                  <a:cubicBezTo>
                    <a:pt x="1686" y="569"/>
                    <a:pt x="1686" y="579"/>
                    <a:pt x="1698" y="579"/>
                  </a:cubicBezTo>
                  <a:cubicBezTo>
                    <a:pt x="1710" y="579"/>
                    <a:pt x="1725" y="583"/>
                    <a:pt x="1719" y="571"/>
                  </a:cubicBezTo>
                  <a:cubicBezTo>
                    <a:pt x="1713" y="559"/>
                    <a:pt x="1717" y="559"/>
                    <a:pt x="1731" y="557"/>
                  </a:cubicBezTo>
                  <a:cubicBezTo>
                    <a:pt x="1746" y="555"/>
                    <a:pt x="1744" y="538"/>
                    <a:pt x="1754" y="538"/>
                  </a:cubicBezTo>
                  <a:cubicBezTo>
                    <a:pt x="1764" y="538"/>
                    <a:pt x="1762" y="509"/>
                    <a:pt x="1773" y="509"/>
                  </a:cubicBezTo>
                  <a:cubicBezTo>
                    <a:pt x="1783" y="509"/>
                    <a:pt x="1787" y="526"/>
                    <a:pt x="1800" y="521"/>
                  </a:cubicBezTo>
                  <a:cubicBezTo>
                    <a:pt x="1802" y="520"/>
                    <a:pt x="1805" y="521"/>
                    <a:pt x="1808" y="522"/>
                  </a:cubicBezTo>
                  <a:cubicBezTo>
                    <a:pt x="1811" y="520"/>
                    <a:pt x="1814" y="518"/>
                    <a:pt x="1816" y="516"/>
                  </a:cubicBezTo>
                  <a:cubicBezTo>
                    <a:pt x="1815" y="501"/>
                    <a:pt x="1817" y="487"/>
                    <a:pt x="1814" y="480"/>
                  </a:cubicBezTo>
                  <a:cubicBezTo>
                    <a:pt x="1809" y="467"/>
                    <a:pt x="1814" y="457"/>
                    <a:pt x="1812" y="449"/>
                  </a:cubicBezTo>
                  <a:cubicBezTo>
                    <a:pt x="1810" y="441"/>
                    <a:pt x="1809" y="423"/>
                    <a:pt x="1817" y="423"/>
                  </a:cubicBezTo>
                  <a:cubicBezTo>
                    <a:pt x="1824" y="423"/>
                    <a:pt x="1834" y="400"/>
                    <a:pt x="1843" y="408"/>
                  </a:cubicBezTo>
                  <a:cubicBezTo>
                    <a:pt x="1853" y="416"/>
                    <a:pt x="1872" y="418"/>
                    <a:pt x="1872" y="408"/>
                  </a:cubicBezTo>
                  <a:cubicBezTo>
                    <a:pt x="1872" y="398"/>
                    <a:pt x="1885" y="397"/>
                    <a:pt x="1887" y="384"/>
                  </a:cubicBezTo>
                  <a:cubicBezTo>
                    <a:pt x="1889" y="371"/>
                    <a:pt x="1903" y="367"/>
                    <a:pt x="1906" y="355"/>
                  </a:cubicBezTo>
                  <a:cubicBezTo>
                    <a:pt x="1909" y="343"/>
                    <a:pt x="1914" y="314"/>
                    <a:pt x="1923" y="308"/>
                  </a:cubicBezTo>
                  <a:cubicBezTo>
                    <a:pt x="1933" y="301"/>
                    <a:pt x="1922" y="297"/>
                    <a:pt x="1922" y="277"/>
                  </a:cubicBezTo>
                  <a:close/>
                </a:path>
              </a:pathLst>
            </a:custGeom>
            <a:solidFill>
              <a:srgbClr val="EA7926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8" name="Freeform 104">
              <a:extLst>
                <a:ext uri="{FF2B5EF4-FFF2-40B4-BE49-F238E27FC236}">
                  <a16:creationId xmlns:a16="http://schemas.microsoft.com/office/drawing/2014/main" id="{C69D45B4-095A-4042-AD18-1C866787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8" y="3432175"/>
              <a:ext cx="34925" cy="68263"/>
            </a:xfrm>
            <a:custGeom>
              <a:avLst/>
              <a:gdLst>
                <a:gd name="T0" fmla="*/ 55 w 64"/>
                <a:gd name="T1" fmla="*/ 9 h 127"/>
                <a:gd name="T2" fmla="*/ 15 w 64"/>
                <a:gd name="T3" fmla="*/ 26 h 127"/>
                <a:gd name="T4" fmla="*/ 9 w 64"/>
                <a:gd name="T5" fmla="*/ 48 h 127"/>
                <a:gd name="T6" fmla="*/ 14 w 64"/>
                <a:gd name="T7" fmla="*/ 55 h 127"/>
                <a:gd name="T8" fmla="*/ 2 w 64"/>
                <a:gd name="T9" fmla="*/ 105 h 127"/>
                <a:gd name="T10" fmla="*/ 1 w 64"/>
                <a:gd name="T11" fmla="*/ 107 h 127"/>
                <a:gd name="T12" fmla="*/ 0 w 64"/>
                <a:gd name="T13" fmla="*/ 108 h 127"/>
                <a:gd name="T14" fmla="*/ 15 w 64"/>
                <a:gd name="T15" fmla="*/ 125 h 127"/>
                <a:gd name="T16" fmla="*/ 55 w 64"/>
                <a:gd name="T17" fmla="*/ 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7">
                  <a:moveTo>
                    <a:pt x="55" y="9"/>
                  </a:moveTo>
                  <a:cubicBezTo>
                    <a:pt x="50" y="0"/>
                    <a:pt x="30" y="7"/>
                    <a:pt x="15" y="26"/>
                  </a:cubicBezTo>
                  <a:cubicBezTo>
                    <a:pt x="14" y="33"/>
                    <a:pt x="12" y="41"/>
                    <a:pt x="9" y="48"/>
                  </a:cubicBezTo>
                  <a:cubicBezTo>
                    <a:pt x="11" y="50"/>
                    <a:pt x="13" y="52"/>
                    <a:pt x="14" y="55"/>
                  </a:cubicBezTo>
                  <a:cubicBezTo>
                    <a:pt x="25" y="73"/>
                    <a:pt x="17" y="93"/>
                    <a:pt x="2" y="105"/>
                  </a:cubicBezTo>
                  <a:cubicBezTo>
                    <a:pt x="5" y="102"/>
                    <a:pt x="1" y="107"/>
                    <a:pt x="1" y="107"/>
                  </a:cubicBezTo>
                  <a:cubicBezTo>
                    <a:pt x="1" y="107"/>
                    <a:pt x="1" y="107"/>
                    <a:pt x="0" y="108"/>
                  </a:cubicBezTo>
                  <a:cubicBezTo>
                    <a:pt x="6" y="120"/>
                    <a:pt x="14" y="127"/>
                    <a:pt x="15" y="125"/>
                  </a:cubicBezTo>
                  <a:cubicBezTo>
                    <a:pt x="25" y="117"/>
                    <a:pt x="64" y="22"/>
                    <a:pt x="55" y="9"/>
                  </a:cubicBezTo>
                  <a:close/>
                </a:path>
              </a:pathLst>
            </a:custGeom>
            <a:solidFill>
              <a:srgbClr val="EA7926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9" name="Freeform 108">
              <a:extLst>
                <a:ext uri="{FF2B5EF4-FFF2-40B4-BE49-F238E27FC236}">
                  <a16:creationId xmlns:a16="http://schemas.microsoft.com/office/drawing/2014/main" id="{020A1F15-7ACE-4016-ADD5-CBB196692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9291" y="4724403"/>
              <a:ext cx="26988" cy="12700"/>
            </a:xfrm>
            <a:custGeom>
              <a:avLst/>
              <a:gdLst>
                <a:gd name="T0" fmla="*/ 7 w 50"/>
                <a:gd name="T1" fmla="*/ 17 h 25"/>
                <a:gd name="T2" fmla="*/ 46 w 50"/>
                <a:gd name="T3" fmla="*/ 11 h 25"/>
                <a:gd name="T4" fmla="*/ 7 w 50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5">
                  <a:moveTo>
                    <a:pt x="7" y="17"/>
                  </a:moveTo>
                  <a:cubicBezTo>
                    <a:pt x="15" y="25"/>
                    <a:pt x="41" y="23"/>
                    <a:pt x="46" y="11"/>
                  </a:cubicBezTo>
                  <a:cubicBezTo>
                    <a:pt x="50" y="0"/>
                    <a:pt x="0" y="10"/>
                    <a:pt x="7" y="1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0" name="Freeform 166">
              <a:extLst>
                <a:ext uri="{FF2B5EF4-FFF2-40B4-BE49-F238E27FC236}">
                  <a16:creationId xmlns:a16="http://schemas.microsoft.com/office/drawing/2014/main" id="{4F124AE3-7816-4DEF-B10D-CBBA5EAB5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665" y="3136899"/>
              <a:ext cx="66675" cy="92075"/>
            </a:xfrm>
            <a:custGeom>
              <a:avLst/>
              <a:gdLst>
                <a:gd name="T0" fmla="*/ 110 w 123"/>
                <a:gd name="T1" fmla="*/ 56 h 170"/>
                <a:gd name="T2" fmla="*/ 110 w 123"/>
                <a:gd name="T3" fmla="*/ 53 h 170"/>
                <a:gd name="T4" fmla="*/ 106 w 123"/>
                <a:gd name="T5" fmla="*/ 50 h 170"/>
                <a:gd name="T6" fmla="*/ 66 w 123"/>
                <a:gd name="T7" fmla="*/ 0 h 170"/>
                <a:gd name="T8" fmla="*/ 60 w 123"/>
                <a:gd name="T9" fmla="*/ 0 h 170"/>
                <a:gd name="T10" fmla="*/ 30 w 123"/>
                <a:gd name="T11" fmla="*/ 8 h 170"/>
                <a:gd name="T12" fmla="*/ 11 w 123"/>
                <a:gd name="T13" fmla="*/ 24 h 170"/>
                <a:gd name="T14" fmla="*/ 21 w 123"/>
                <a:gd name="T15" fmla="*/ 44 h 170"/>
                <a:gd name="T16" fmla="*/ 19 w 123"/>
                <a:gd name="T17" fmla="*/ 60 h 170"/>
                <a:gd name="T18" fmla="*/ 18 w 123"/>
                <a:gd name="T19" fmla="*/ 94 h 170"/>
                <a:gd name="T20" fmla="*/ 8 w 123"/>
                <a:gd name="T21" fmla="*/ 140 h 170"/>
                <a:gd name="T22" fmla="*/ 12 w 123"/>
                <a:gd name="T23" fmla="*/ 164 h 170"/>
                <a:gd name="T24" fmla="*/ 74 w 123"/>
                <a:gd name="T25" fmla="*/ 141 h 170"/>
                <a:gd name="T26" fmla="*/ 105 w 123"/>
                <a:gd name="T27" fmla="*/ 126 h 170"/>
                <a:gd name="T28" fmla="*/ 118 w 123"/>
                <a:gd name="T29" fmla="*/ 110 h 170"/>
                <a:gd name="T30" fmla="*/ 110 w 123"/>
                <a:gd name="T31" fmla="*/ 5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" h="170">
                  <a:moveTo>
                    <a:pt x="110" y="56"/>
                  </a:moveTo>
                  <a:cubicBezTo>
                    <a:pt x="110" y="55"/>
                    <a:pt x="110" y="54"/>
                    <a:pt x="110" y="53"/>
                  </a:cubicBezTo>
                  <a:cubicBezTo>
                    <a:pt x="109" y="52"/>
                    <a:pt x="107" y="51"/>
                    <a:pt x="106" y="50"/>
                  </a:cubicBezTo>
                  <a:cubicBezTo>
                    <a:pt x="89" y="36"/>
                    <a:pt x="74" y="19"/>
                    <a:pt x="66" y="0"/>
                  </a:cubicBezTo>
                  <a:cubicBezTo>
                    <a:pt x="64" y="0"/>
                    <a:pt x="62" y="0"/>
                    <a:pt x="60" y="0"/>
                  </a:cubicBezTo>
                  <a:cubicBezTo>
                    <a:pt x="48" y="0"/>
                    <a:pt x="35" y="2"/>
                    <a:pt x="30" y="8"/>
                  </a:cubicBezTo>
                  <a:cubicBezTo>
                    <a:pt x="27" y="11"/>
                    <a:pt x="19" y="17"/>
                    <a:pt x="11" y="24"/>
                  </a:cubicBezTo>
                  <a:cubicBezTo>
                    <a:pt x="15" y="31"/>
                    <a:pt x="14" y="43"/>
                    <a:pt x="21" y="44"/>
                  </a:cubicBezTo>
                  <a:cubicBezTo>
                    <a:pt x="31" y="45"/>
                    <a:pt x="30" y="63"/>
                    <a:pt x="19" y="60"/>
                  </a:cubicBezTo>
                  <a:cubicBezTo>
                    <a:pt x="9" y="57"/>
                    <a:pt x="9" y="77"/>
                    <a:pt x="18" y="94"/>
                  </a:cubicBezTo>
                  <a:cubicBezTo>
                    <a:pt x="28" y="111"/>
                    <a:pt x="0" y="131"/>
                    <a:pt x="8" y="140"/>
                  </a:cubicBezTo>
                  <a:cubicBezTo>
                    <a:pt x="15" y="148"/>
                    <a:pt x="9" y="159"/>
                    <a:pt x="12" y="164"/>
                  </a:cubicBezTo>
                  <a:cubicBezTo>
                    <a:pt x="16" y="170"/>
                    <a:pt x="56" y="162"/>
                    <a:pt x="74" y="141"/>
                  </a:cubicBezTo>
                  <a:cubicBezTo>
                    <a:pt x="91" y="120"/>
                    <a:pt x="96" y="123"/>
                    <a:pt x="105" y="126"/>
                  </a:cubicBezTo>
                  <a:cubicBezTo>
                    <a:pt x="114" y="128"/>
                    <a:pt x="123" y="118"/>
                    <a:pt x="118" y="110"/>
                  </a:cubicBezTo>
                  <a:cubicBezTo>
                    <a:pt x="114" y="101"/>
                    <a:pt x="108" y="81"/>
                    <a:pt x="110" y="56"/>
                  </a:cubicBezTo>
                  <a:close/>
                </a:path>
              </a:pathLst>
            </a:custGeom>
            <a:solidFill>
              <a:srgbClr val="EA7926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1" name="Freeform 167">
              <a:extLst>
                <a:ext uri="{FF2B5EF4-FFF2-40B4-BE49-F238E27FC236}">
                  <a16:creationId xmlns:a16="http://schemas.microsoft.com/office/drawing/2014/main" id="{893C85C5-AB1C-4494-9BE0-DC8E970DF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90" y="3473450"/>
              <a:ext cx="122238" cy="301626"/>
            </a:xfrm>
            <a:custGeom>
              <a:avLst/>
              <a:gdLst>
                <a:gd name="T0" fmla="*/ 219 w 225"/>
                <a:gd name="T1" fmla="*/ 420 h 556"/>
                <a:gd name="T2" fmla="*/ 222 w 225"/>
                <a:gd name="T3" fmla="*/ 353 h 556"/>
                <a:gd name="T4" fmla="*/ 224 w 225"/>
                <a:gd name="T5" fmla="*/ 342 h 556"/>
                <a:gd name="T6" fmla="*/ 193 w 225"/>
                <a:gd name="T7" fmla="*/ 284 h 556"/>
                <a:gd name="T8" fmla="*/ 141 w 225"/>
                <a:gd name="T9" fmla="*/ 233 h 556"/>
                <a:gd name="T10" fmla="*/ 127 w 225"/>
                <a:gd name="T11" fmla="*/ 204 h 556"/>
                <a:gd name="T12" fmla="*/ 119 w 225"/>
                <a:gd name="T13" fmla="*/ 153 h 556"/>
                <a:gd name="T14" fmla="*/ 142 w 225"/>
                <a:gd name="T15" fmla="*/ 121 h 556"/>
                <a:gd name="T16" fmla="*/ 154 w 225"/>
                <a:gd name="T17" fmla="*/ 99 h 556"/>
                <a:gd name="T18" fmla="*/ 180 w 225"/>
                <a:gd name="T19" fmla="*/ 79 h 556"/>
                <a:gd name="T20" fmla="*/ 182 w 225"/>
                <a:gd name="T21" fmla="*/ 77 h 556"/>
                <a:gd name="T22" fmla="*/ 176 w 225"/>
                <a:gd name="T23" fmla="*/ 71 h 556"/>
                <a:gd name="T24" fmla="*/ 144 w 225"/>
                <a:gd name="T25" fmla="*/ 43 h 556"/>
                <a:gd name="T26" fmla="*/ 135 w 225"/>
                <a:gd name="T27" fmla="*/ 21 h 556"/>
                <a:gd name="T28" fmla="*/ 108 w 225"/>
                <a:gd name="T29" fmla="*/ 4 h 556"/>
                <a:gd name="T30" fmla="*/ 83 w 225"/>
                <a:gd name="T31" fmla="*/ 23 h 556"/>
                <a:gd name="T32" fmla="*/ 61 w 225"/>
                <a:gd name="T33" fmla="*/ 28 h 556"/>
                <a:gd name="T34" fmla="*/ 33 w 225"/>
                <a:gd name="T35" fmla="*/ 28 h 556"/>
                <a:gd name="T36" fmla="*/ 9 w 225"/>
                <a:gd name="T37" fmla="*/ 31 h 556"/>
                <a:gd name="T38" fmla="*/ 0 w 225"/>
                <a:gd name="T39" fmla="*/ 39 h 556"/>
                <a:gd name="T40" fmla="*/ 12 w 225"/>
                <a:gd name="T41" fmla="*/ 58 h 556"/>
                <a:gd name="T42" fmla="*/ 28 w 225"/>
                <a:gd name="T43" fmla="*/ 87 h 556"/>
                <a:gd name="T44" fmla="*/ 55 w 225"/>
                <a:gd name="T45" fmla="*/ 103 h 556"/>
                <a:gd name="T46" fmla="*/ 77 w 225"/>
                <a:gd name="T47" fmla="*/ 110 h 556"/>
                <a:gd name="T48" fmla="*/ 88 w 225"/>
                <a:gd name="T49" fmla="*/ 139 h 556"/>
                <a:gd name="T50" fmla="*/ 63 w 225"/>
                <a:gd name="T51" fmla="*/ 155 h 556"/>
                <a:gd name="T52" fmla="*/ 98 w 225"/>
                <a:gd name="T53" fmla="*/ 191 h 556"/>
                <a:gd name="T54" fmla="*/ 114 w 225"/>
                <a:gd name="T55" fmla="*/ 224 h 556"/>
                <a:gd name="T56" fmla="*/ 140 w 225"/>
                <a:gd name="T57" fmla="*/ 264 h 556"/>
                <a:gd name="T58" fmla="*/ 167 w 225"/>
                <a:gd name="T59" fmla="*/ 293 h 556"/>
                <a:gd name="T60" fmla="*/ 173 w 225"/>
                <a:gd name="T61" fmla="*/ 330 h 556"/>
                <a:gd name="T62" fmla="*/ 183 w 225"/>
                <a:gd name="T63" fmla="*/ 392 h 556"/>
                <a:gd name="T64" fmla="*/ 161 w 225"/>
                <a:gd name="T65" fmla="*/ 434 h 556"/>
                <a:gd name="T66" fmla="*/ 132 w 225"/>
                <a:gd name="T67" fmla="*/ 456 h 556"/>
                <a:gd name="T68" fmla="*/ 132 w 225"/>
                <a:gd name="T69" fmla="*/ 489 h 556"/>
                <a:gd name="T70" fmla="*/ 96 w 225"/>
                <a:gd name="T71" fmla="*/ 489 h 556"/>
                <a:gd name="T72" fmla="*/ 76 w 225"/>
                <a:gd name="T73" fmla="*/ 507 h 556"/>
                <a:gd name="T74" fmla="*/ 90 w 225"/>
                <a:gd name="T75" fmla="*/ 519 h 556"/>
                <a:gd name="T76" fmla="*/ 81 w 225"/>
                <a:gd name="T77" fmla="*/ 552 h 556"/>
                <a:gd name="T78" fmla="*/ 82 w 225"/>
                <a:gd name="T79" fmla="*/ 556 h 556"/>
                <a:gd name="T80" fmla="*/ 92 w 225"/>
                <a:gd name="T81" fmla="*/ 551 h 556"/>
                <a:gd name="T82" fmla="*/ 112 w 225"/>
                <a:gd name="T83" fmla="*/ 544 h 556"/>
                <a:gd name="T84" fmla="*/ 120 w 225"/>
                <a:gd name="T85" fmla="*/ 544 h 556"/>
                <a:gd name="T86" fmla="*/ 130 w 225"/>
                <a:gd name="T87" fmla="*/ 525 h 556"/>
                <a:gd name="T88" fmla="*/ 140 w 225"/>
                <a:gd name="T89" fmla="*/ 518 h 556"/>
                <a:gd name="T90" fmla="*/ 142 w 225"/>
                <a:gd name="T91" fmla="*/ 507 h 556"/>
                <a:gd name="T92" fmla="*/ 162 w 225"/>
                <a:gd name="T93" fmla="*/ 503 h 556"/>
                <a:gd name="T94" fmla="*/ 190 w 225"/>
                <a:gd name="T95" fmla="*/ 491 h 556"/>
                <a:gd name="T96" fmla="*/ 189 w 225"/>
                <a:gd name="T97" fmla="*/ 488 h 556"/>
                <a:gd name="T98" fmla="*/ 200 w 225"/>
                <a:gd name="T99" fmla="*/ 462 h 556"/>
                <a:gd name="T100" fmla="*/ 225 w 225"/>
                <a:gd name="T101" fmla="*/ 452 h 556"/>
                <a:gd name="T102" fmla="*/ 225 w 225"/>
                <a:gd name="T103" fmla="*/ 452 h 556"/>
                <a:gd name="T104" fmla="*/ 219 w 225"/>
                <a:gd name="T105" fmla="*/ 42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556">
                  <a:moveTo>
                    <a:pt x="219" y="420"/>
                  </a:moveTo>
                  <a:cubicBezTo>
                    <a:pt x="223" y="398"/>
                    <a:pt x="222" y="375"/>
                    <a:pt x="222" y="353"/>
                  </a:cubicBezTo>
                  <a:cubicBezTo>
                    <a:pt x="222" y="349"/>
                    <a:pt x="223" y="345"/>
                    <a:pt x="224" y="342"/>
                  </a:cubicBezTo>
                  <a:cubicBezTo>
                    <a:pt x="223" y="330"/>
                    <a:pt x="201" y="283"/>
                    <a:pt x="193" y="284"/>
                  </a:cubicBezTo>
                  <a:cubicBezTo>
                    <a:pt x="185" y="284"/>
                    <a:pt x="148" y="240"/>
                    <a:pt x="141" y="233"/>
                  </a:cubicBezTo>
                  <a:cubicBezTo>
                    <a:pt x="135" y="226"/>
                    <a:pt x="137" y="214"/>
                    <a:pt x="127" y="204"/>
                  </a:cubicBezTo>
                  <a:cubicBezTo>
                    <a:pt x="118" y="195"/>
                    <a:pt x="117" y="171"/>
                    <a:pt x="119" y="153"/>
                  </a:cubicBezTo>
                  <a:cubicBezTo>
                    <a:pt x="121" y="136"/>
                    <a:pt x="142" y="132"/>
                    <a:pt x="142" y="121"/>
                  </a:cubicBezTo>
                  <a:cubicBezTo>
                    <a:pt x="141" y="109"/>
                    <a:pt x="144" y="99"/>
                    <a:pt x="154" y="99"/>
                  </a:cubicBezTo>
                  <a:cubicBezTo>
                    <a:pt x="165" y="98"/>
                    <a:pt x="175" y="88"/>
                    <a:pt x="180" y="79"/>
                  </a:cubicBezTo>
                  <a:cubicBezTo>
                    <a:pt x="180" y="78"/>
                    <a:pt x="181" y="77"/>
                    <a:pt x="182" y="77"/>
                  </a:cubicBezTo>
                  <a:cubicBezTo>
                    <a:pt x="180" y="73"/>
                    <a:pt x="177" y="71"/>
                    <a:pt x="176" y="71"/>
                  </a:cubicBezTo>
                  <a:cubicBezTo>
                    <a:pt x="167" y="69"/>
                    <a:pt x="144" y="50"/>
                    <a:pt x="144" y="43"/>
                  </a:cubicBezTo>
                  <a:cubicBezTo>
                    <a:pt x="144" y="35"/>
                    <a:pt x="155" y="23"/>
                    <a:pt x="135" y="21"/>
                  </a:cubicBezTo>
                  <a:cubicBezTo>
                    <a:pt x="115" y="18"/>
                    <a:pt x="112" y="9"/>
                    <a:pt x="108" y="4"/>
                  </a:cubicBezTo>
                  <a:cubicBezTo>
                    <a:pt x="105" y="0"/>
                    <a:pt x="88" y="13"/>
                    <a:pt x="83" y="23"/>
                  </a:cubicBezTo>
                  <a:cubicBezTo>
                    <a:pt x="78" y="34"/>
                    <a:pt x="73" y="21"/>
                    <a:pt x="61" y="28"/>
                  </a:cubicBezTo>
                  <a:cubicBezTo>
                    <a:pt x="50" y="35"/>
                    <a:pt x="38" y="18"/>
                    <a:pt x="33" y="28"/>
                  </a:cubicBezTo>
                  <a:cubicBezTo>
                    <a:pt x="28" y="38"/>
                    <a:pt x="16" y="22"/>
                    <a:pt x="9" y="31"/>
                  </a:cubicBezTo>
                  <a:cubicBezTo>
                    <a:pt x="7" y="34"/>
                    <a:pt x="4" y="37"/>
                    <a:pt x="0" y="39"/>
                  </a:cubicBezTo>
                  <a:cubicBezTo>
                    <a:pt x="6" y="46"/>
                    <a:pt x="12" y="53"/>
                    <a:pt x="12" y="58"/>
                  </a:cubicBezTo>
                  <a:cubicBezTo>
                    <a:pt x="12" y="68"/>
                    <a:pt x="28" y="75"/>
                    <a:pt x="28" y="87"/>
                  </a:cubicBezTo>
                  <a:cubicBezTo>
                    <a:pt x="28" y="99"/>
                    <a:pt x="49" y="108"/>
                    <a:pt x="55" y="103"/>
                  </a:cubicBezTo>
                  <a:cubicBezTo>
                    <a:pt x="61" y="99"/>
                    <a:pt x="75" y="94"/>
                    <a:pt x="77" y="110"/>
                  </a:cubicBezTo>
                  <a:cubicBezTo>
                    <a:pt x="79" y="127"/>
                    <a:pt x="88" y="127"/>
                    <a:pt x="88" y="139"/>
                  </a:cubicBezTo>
                  <a:cubicBezTo>
                    <a:pt x="88" y="151"/>
                    <a:pt x="67" y="144"/>
                    <a:pt x="63" y="155"/>
                  </a:cubicBezTo>
                  <a:cubicBezTo>
                    <a:pt x="59" y="167"/>
                    <a:pt x="98" y="181"/>
                    <a:pt x="98" y="191"/>
                  </a:cubicBezTo>
                  <a:cubicBezTo>
                    <a:pt x="98" y="200"/>
                    <a:pt x="110" y="212"/>
                    <a:pt x="114" y="224"/>
                  </a:cubicBezTo>
                  <a:cubicBezTo>
                    <a:pt x="118" y="236"/>
                    <a:pt x="136" y="250"/>
                    <a:pt x="140" y="264"/>
                  </a:cubicBezTo>
                  <a:cubicBezTo>
                    <a:pt x="145" y="278"/>
                    <a:pt x="161" y="285"/>
                    <a:pt x="167" y="293"/>
                  </a:cubicBezTo>
                  <a:cubicBezTo>
                    <a:pt x="173" y="300"/>
                    <a:pt x="175" y="316"/>
                    <a:pt x="173" y="330"/>
                  </a:cubicBezTo>
                  <a:cubicBezTo>
                    <a:pt x="171" y="345"/>
                    <a:pt x="171" y="371"/>
                    <a:pt x="183" y="392"/>
                  </a:cubicBezTo>
                  <a:cubicBezTo>
                    <a:pt x="196" y="413"/>
                    <a:pt x="169" y="423"/>
                    <a:pt x="161" y="434"/>
                  </a:cubicBezTo>
                  <a:cubicBezTo>
                    <a:pt x="153" y="446"/>
                    <a:pt x="157" y="463"/>
                    <a:pt x="132" y="456"/>
                  </a:cubicBezTo>
                  <a:cubicBezTo>
                    <a:pt x="108" y="449"/>
                    <a:pt x="136" y="479"/>
                    <a:pt x="132" y="489"/>
                  </a:cubicBezTo>
                  <a:cubicBezTo>
                    <a:pt x="128" y="498"/>
                    <a:pt x="96" y="479"/>
                    <a:pt x="96" y="489"/>
                  </a:cubicBezTo>
                  <a:cubicBezTo>
                    <a:pt x="96" y="495"/>
                    <a:pt x="85" y="502"/>
                    <a:pt x="76" y="507"/>
                  </a:cubicBezTo>
                  <a:cubicBezTo>
                    <a:pt x="79" y="512"/>
                    <a:pt x="84" y="515"/>
                    <a:pt x="90" y="519"/>
                  </a:cubicBezTo>
                  <a:cubicBezTo>
                    <a:pt x="98" y="525"/>
                    <a:pt x="81" y="534"/>
                    <a:pt x="81" y="552"/>
                  </a:cubicBezTo>
                  <a:cubicBezTo>
                    <a:pt x="81" y="553"/>
                    <a:pt x="81" y="555"/>
                    <a:pt x="82" y="556"/>
                  </a:cubicBezTo>
                  <a:cubicBezTo>
                    <a:pt x="85" y="554"/>
                    <a:pt x="88" y="552"/>
                    <a:pt x="92" y="551"/>
                  </a:cubicBezTo>
                  <a:cubicBezTo>
                    <a:pt x="98" y="546"/>
                    <a:pt x="105" y="544"/>
                    <a:pt x="112" y="544"/>
                  </a:cubicBezTo>
                  <a:cubicBezTo>
                    <a:pt x="115" y="544"/>
                    <a:pt x="117" y="544"/>
                    <a:pt x="120" y="544"/>
                  </a:cubicBezTo>
                  <a:cubicBezTo>
                    <a:pt x="121" y="537"/>
                    <a:pt x="125" y="530"/>
                    <a:pt x="130" y="525"/>
                  </a:cubicBezTo>
                  <a:cubicBezTo>
                    <a:pt x="133" y="522"/>
                    <a:pt x="136" y="520"/>
                    <a:pt x="140" y="518"/>
                  </a:cubicBezTo>
                  <a:cubicBezTo>
                    <a:pt x="141" y="514"/>
                    <a:pt x="141" y="510"/>
                    <a:pt x="142" y="507"/>
                  </a:cubicBezTo>
                  <a:cubicBezTo>
                    <a:pt x="146" y="499"/>
                    <a:pt x="151" y="502"/>
                    <a:pt x="162" y="503"/>
                  </a:cubicBezTo>
                  <a:cubicBezTo>
                    <a:pt x="170" y="503"/>
                    <a:pt x="179" y="498"/>
                    <a:pt x="190" y="491"/>
                  </a:cubicBezTo>
                  <a:cubicBezTo>
                    <a:pt x="190" y="490"/>
                    <a:pt x="189" y="489"/>
                    <a:pt x="189" y="488"/>
                  </a:cubicBezTo>
                  <a:cubicBezTo>
                    <a:pt x="189" y="479"/>
                    <a:pt x="194" y="469"/>
                    <a:pt x="200" y="462"/>
                  </a:cubicBezTo>
                  <a:cubicBezTo>
                    <a:pt x="206" y="456"/>
                    <a:pt x="216" y="452"/>
                    <a:pt x="225" y="452"/>
                  </a:cubicBezTo>
                  <a:cubicBezTo>
                    <a:pt x="225" y="452"/>
                    <a:pt x="225" y="452"/>
                    <a:pt x="225" y="452"/>
                  </a:cubicBezTo>
                  <a:cubicBezTo>
                    <a:pt x="219" y="443"/>
                    <a:pt x="217" y="432"/>
                    <a:pt x="219" y="420"/>
                  </a:cubicBezTo>
                  <a:close/>
                </a:path>
              </a:pathLst>
            </a:custGeom>
            <a:solidFill>
              <a:srgbClr val="EA7926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2" name="Freeform 168">
              <a:extLst>
                <a:ext uri="{FF2B5EF4-FFF2-40B4-BE49-F238E27FC236}">
                  <a16:creationId xmlns:a16="http://schemas.microsoft.com/office/drawing/2014/main" id="{D7819D44-F95C-4199-9A8D-2B456321C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5" y="3492500"/>
              <a:ext cx="130175" cy="184150"/>
            </a:xfrm>
            <a:custGeom>
              <a:avLst/>
              <a:gdLst>
                <a:gd name="T0" fmla="*/ 161 w 238"/>
                <a:gd name="T1" fmla="*/ 156 h 340"/>
                <a:gd name="T2" fmla="*/ 126 w 238"/>
                <a:gd name="T3" fmla="*/ 120 h 340"/>
                <a:gd name="T4" fmla="*/ 151 w 238"/>
                <a:gd name="T5" fmla="*/ 104 h 340"/>
                <a:gd name="T6" fmla="*/ 140 w 238"/>
                <a:gd name="T7" fmla="*/ 75 h 340"/>
                <a:gd name="T8" fmla="*/ 118 w 238"/>
                <a:gd name="T9" fmla="*/ 68 h 340"/>
                <a:gd name="T10" fmla="*/ 91 w 238"/>
                <a:gd name="T11" fmla="*/ 52 h 340"/>
                <a:gd name="T12" fmla="*/ 75 w 238"/>
                <a:gd name="T13" fmla="*/ 23 h 340"/>
                <a:gd name="T14" fmla="*/ 63 w 238"/>
                <a:gd name="T15" fmla="*/ 4 h 340"/>
                <a:gd name="T16" fmla="*/ 51 w 238"/>
                <a:gd name="T17" fmla="*/ 5 h 340"/>
                <a:gd name="T18" fmla="*/ 46 w 238"/>
                <a:gd name="T19" fmla="*/ 24 h 340"/>
                <a:gd name="T20" fmla="*/ 44 w 238"/>
                <a:gd name="T21" fmla="*/ 53 h 340"/>
                <a:gd name="T22" fmla="*/ 28 w 238"/>
                <a:gd name="T23" fmla="*/ 36 h 340"/>
                <a:gd name="T24" fmla="*/ 11 w 238"/>
                <a:gd name="T25" fmla="*/ 67 h 340"/>
                <a:gd name="T26" fmla="*/ 0 w 238"/>
                <a:gd name="T27" fmla="*/ 77 h 340"/>
                <a:gd name="T28" fmla="*/ 6 w 238"/>
                <a:gd name="T29" fmla="*/ 85 h 340"/>
                <a:gd name="T30" fmla="*/ 9 w 238"/>
                <a:gd name="T31" fmla="*/ 113 h 340"/>
                <a:gd name="T32" fmla="*/ 31 w 238"/>
                <a:gd name="T33" fmla="*/ 123 h 340"/>
                <a:gd name="T34" fmla="*/ 28 w 238"/>
                <a:gd name="T35" fmla="*/ 163 h 340"/>
                <a:gd name="T36" fmla="*/ 20 w 238"/>
                <a:gd name="T37" fmla="*/ 191 h 340"/>
                <a:gd name="T38" fmla="*/ 49 w 238"/>
                <a:gd name="T39" fmla="*/ 179 h 340"/>
                <a:gd name="T40" fmla="*/ 72 w 238"/>
                <a:gd name="T41" fmla="*/ 177 h 340"/>
                <a:gd name="T42" fmla="*/ 93 w 238"/>
                <a:gd name="T43" fmla="*/ 171 h 340"/>
                <a:gd name="T44" fmla="*/ 123 w 238"/>
                <a:gd name="T45" fmla="*/ 169 h 340"/>
                <a:gd name="T46" fmla="*/ 146 w 238"/>
                <a:gd name="T47" fmla="*/ 196 h 340"/>
                <a:gd name="T48" fmla="*/ 149 w 238"/>
                <a:gd name="T49" fmla="*/ 241 h 340"/>
                <a:gd name="T50" fmla="*/ 171 w 238"/>
                <a:gd name="T51" fmla="*/ 281 h 340"/>
                <a:gd name="T52" fmla="*/ 167 w 238"/>
                <a:gd name="T53" fmla="*/ 323 h 340"/>
                <a:gd name="T54" fmla="*/ 181 w 238"/>
                <a:gd name="T55" fmla="*/ 333 h 340"/>
                <a:gd name="T56" fmla="*/ 190 w 238"/>
                <a:gd name="T57" fmla="*/ 324 h 340"/>
                <a:gd name="T58" fmla="*/ 212 w 238"/>
                <a:gd name="T59" fmla="*/ 316 h 340"/>
                <a:gd name="T60" fmla="*/ 235 w 238"/>
                <a:gd name="T61" fmla="*/ 310 h 340"/>
                <a:gd name="T62" fmla="*/ 236 w 238"/>
                <a:gd name="T63" fmla="*/ 295 h 340"/>
                <a:gd name="T64" fmla="*/ 230 w 238"/>
                <a:gd name="T65" fmla="*/ 258 h 340"/>
                <a:gd name="T66" fmla="*/ 203 w 238"/>
                <a:gd name="T67" fmla="*/ 229 h 340"/>
                <a:gd name="T68" fmla="*/ 177 w 238"/>
                <a:gd name="T69" fmla="*/ 189 h 340"/>
                <a:gd name="T70" fmla="*/ 161 w 238"/>
                <a:gd name="T71" fmla="*/ 15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8" h="340">
                  <a:moveTo>
                    <a:pt x="161" y="156"/>
                  </a:moveTo>
                  <a:cubicBezTo>
                    <a:pt x="161" y="146"/>
                    <a:pt x="122" y="132"/>
                    <a:pt x="126" y="120"/>
                  </a:cubicBezTo>
                  <a:cubicBezTo>
                    <a:pt x="130" y="109"/>
                    <a:pt x="151" y="116"/>
                    <a:pt x="151" y="104"/>
                  </a:cubicBezTo>
                  <a:cubicBezTo>
                    <a:pt x="151" y="92"/>
                    <a:pt x="142" y="92"/>
                    <a:pt x="140" y="75"/>
                  </a:cubicBezTo>
                  <a:cubicBezTo>
                    <a:pt x="138" y="59"/>
                    <a:pt x="124" y="64"/>
                    <a:pt x="118" y="68"/>
                  </a:cubicBezTo>
                  <a:cubicBezTo>
                    <a:pt x="112" y="73"/>
                    <a:pt x="91" y="64"/>
                    <a:pt x="91" y="52"/>
                  </a:cubicBezTo>
                  <a:cubicBezTo>
                    <a:pt x="91" y="40"/>
                    <a:pt x="75" y="33"/>
                    <a:pt x="75" y="23"/>
                  </a:cubicBezTo>
                  <a:cubicBezTo>
                    <a:pt x="75" y="18"/>
                    <a:pt x="69" y="11"/>
                    <a:pt x="63" y="4"/>
                  </a:cubicBezTo>
                  <a:cubicBezTo>
                    <a:pt x="58" y="7"/>
                    <a:pt x="53" y="7"/>
                    <a:pt x="51" y="5"/>
                  </a:cubicBezTo>
                  <a:cubicBezTo>
                    <a:pt x="47" y="0"/>
                    <a:pt x="42" y="19"/>
                    <a:pt x="46" y="24"/>
                  </a:cubicBezTo>
                  <a:cubicBezTo>
                    <a:pt x="49" y="28"/>
                    <a:pt x="54" y="56"/>
                    <a:pt x="44" y="53"/>
                  </a:cubicBezTo>
                  <a:cubicBezTo>
                    <a:pt x="34" y="50"/>
                    <a:pt x="34" y="34"/>
                    <a:pt x="28" y="36"/>
                  </a:cubicBezTo>
                  <a:cubicBezTo>
                    <a:pt x="28" y="36"/>
                    <a:pt x="11" y="58"/>
                    <a:pt x="11" y="67"/>
                  </a:cubicBezTo>
                  <a:cubicBezTo>
                    <a:pt x="11" y="73"/>
                    <a:pt x="5" y="75"/>
                    <a:pt x="0" y="77"/>
                  </a:cubicBezTo>
                  <a:cubicBezTo>
                    <a:pt x="3" y="80"/>
                    <a:pt x="5" y="83"/>
                    <a:pt x="6" y="85"/>
                  </a:cubicBezTo>
                  <a:cubicBezTo>
                    <a:pt x="9" y="89"/>
                    <a:pt x="5" y="102"/>
                    <a:pt x="9" y="113"/>
                  </a:cubicBezTo>
                  <a:cubicBezTo>
                    <a:pt x="13" y="125"/>
                    <a:pt x="27" y="107"/>
                    <a:pt x="31" y="123"/>
                  </a:cubicBezTo>
                  <a:cubicBezTo>
                    <a:pt x="35" y="139"/>
                    <a:pt x="28" y="147"/>
                    <a:pt x="28" y="163"/>
                  </a:cubicBezTo>
                  <a:cubicBezTo>
                    <a:pt x="28" y="179"/>
                    <a:pt x="17" y="177"/>
                    <a:pt x="20" y="191"/>
                  </a:cubicBezTo>
                  <a:cubicBezTo>
                    <a:pt x="23" y="206"/>
                    <a:pt x="38" y="188"/>
                    <a:pt x="49" y="179"/>
                  </a:cubicBezTo>
                  <a:cubicBezTo>
                    <a:pt x="60" y="169"/>
                    <a:pt x="68" y="171"/>
                    <a:pt x="72" y="177"/>
                  </a:cubicBezTo>
                  <a:cubicBezTo>
                    <a:pt x="76" y="183"/>
                    <a:pt x="90" y="179"/>
                    <a:pt x="93" y="171"/>
                  </a:cubicBezTo>
                  <a:cubicBezTo>
                    <a:pt x="96" y="163"/>
                    <a:pt x="116" y="160"/>
                    <a:pt x="123" y="169"/>
                  </a:cubicBezTo>
                  <a:cubicBezTo>
                    <a:pt x="130" y="179"/>
                    <a:pt x="137" y="190"/>
                    <a:pt x="146" y="196"/>
                  </a:cubicBezTo>
                  <a:cubicBezTo>
                    <a:pt x="156" y="203"/>
                    <a:pt x="140" y="238"/>
                    <a:pt x="149" y="241"/>
                  </a:cubicBezTo>
                  <a:cubicBezTo>
                    <a:pt x="159" y="244"/>
                    <a:pt x="172" y="262"/>
                    <a:pt x="171" y="281"/>
                  </a:cubicBezTo>
                  <a:cubicBezTo>
                    <a:pt x="170" y="297"/>
                    <a:pt x="178" y="309"/>
                    <a:pt x="167" y="323"/>
                  </a:cubicBezTo>
                  <a:cubicBezTo>
                    <a:pt x="174" y="328"/>
                    <a:pt x="182" y="328"/>
                    <a:pt x="181" y="333"/>
                  </a:cubicBezTo>
                  <a:cubicBezTo>
                    <a:pt x="179" y="340"/>
                    <a:pt x="190" y="336"/>
                    <a:pt x="190" y="324"/>
                  </a:cubicBezTo>
                  <a:cubicBezTo>
                    <a:pt x="190" y="311"/>
                    <a:pt x="205" y="313"/>
                    <a:pt x="212" y="316"/>
                  </a:cubicBezTo>
                  <a:cubicBezTo>
                    <a:pt x="218" y="318"/>
                    <a:pt x="227" y="318"/>
                    <a:pt x="235" y="310"/>
                  </a:cubicBezTo>
                  <a:cubicBezTo>
                    <a:pt x="235" y="305"/>
                    <a:pt x="235" y="300"/>
                    <a:pt x="236" y="295"/>
                  </a:cubicBezTo>
                  <a:cubicBezTo>
                    <a:pt x="238" y="281"/>
                    <a:pt x="236" y="265"/>
                    <a:pt x="230" y="258"/>
                  </a:cubicBezTo>
                  <a:cubicBezTo>
                    <a:pt x="224" y="250"/>
                    <a:pt x="208" y="243"/>
                    <a:pt x="203" y="229"/>
                  </a:cubicBezTo>
                  <a:cubicBezTo>
                    <a:pt x="199" y="215"/>
                    <a:pt x="181" y="201"/>
                    <a:pt x="177" y="189"/>
                  </a:cubicBezTo>
                  <a:cubicBezTo>
                    <a:pt x="173" y="177"/>
                    <a:pt x="161" y="165"/>
                    <a:pt x="161" y="156"/>
                  </a:cubicBezTo>
                  <a:close/>
                </a:path>
              </a:pathLst>
            </a:custGeom>
            <a:solidFill>
              <a:srgbClr val="EA7926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3" name="Freeform 169">
              <a:extLst>
                <a:ext uri="{FF2B5EF4-FFF2-40B4-BE49-F238E27FC236}">
                  <a16:creationId xmlns:a16="http://schemas.microsoft.com/office/drawing/2014/main" id="{3AE8AC19-D2F4-4583-8A05-186E0EA53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7" y="3533775"/>
              <a:ext cx="142875" cy="309563"/>
            </a:xfrm>
            <a:custGeom>
              <a:avLst/>
              <a:gdLst>
                <a:gd name="T0" fmla="*/ 254 w 261"/>
                <a:gd name="T1" fmla="*/ 204 h 568"/>
                <a:gd name="T2" fmla="*/ 232 w 261"/>
                <a:gd name="T3" fmla="*/ 164 h 568"/>
                <a:gd name="T4" fmla="*/ 229 w 261"/>
                <a:gd name="T5" fmla="*/ 119 h 568"/>
                <a:gd name="T6" fmla="*/ 206 w 261"/>
                <a:gd name="T7" fmla="*/ 92 h 568"/>
                <a:gd name="T8" fmla="*/ 176 w 261"/>
                <a:gd name="T9" fmla="*/ 94 h 568"/>
                <a:gd name="T10" fmla="*/ 155 w 261"/>
                <a:gd name="T11" fmla="*/ 100 h 568"/>
                <a:gd name="T12" fmla="*/ 132 w 261"/>
                <a:gd name="T13" fmla="*/ 102 h 568"/>
                <a:gd name="T14" fmla="*/ 103 w 261"/>
                <a:gd name="T15" fmla="*/ 114 h 568"/>
                <a:gd name="T16" fmla="*/ 111 w 261"/>
                <a:gd name="T17" fmla="*/ 86 h 568"/>
                <a:gd name="T18" fmla="*/ 114 w 261"/>
                <a:gd name="T19" fmla="*/ 46 h 568"/>
                <a:gd name="T20" fmla="*/ 92 w 261"/>
                <a:gd name="T21" fmla="*/ 36 h 568"/>
                <a:gd name="T22" fmla="*/ 89 w 261"/>
                <a:gd name="T23" fmla="*/ 8 h 568"/>
                <a:gd name="T24" fmla="*/ 83 w 261"/>
                <a:gd name="T25" fmla="*/ 0 h 568"/>
                <a:gd name="T26" fmla="*/ 78 w 261"/>
                <a:gd name="T27" fmla="*/ 6 h 568"/>
                <a:gd name="T28" fmla="*/ 49 w 261"/>
                <a:gd name="T29" fmla="*/ 25 h 568"/>
                <a:gd name="T30" fmla="*/ 24 w 261"/>
                <a:gd name="T31" fmla="*/ 34 h 568"/>
                <a:gd name="T32" fmla="*/ 7 w 261"/>
                <a:gd name="T33" fmla="*/ 46 h 568"/>
                <a:gd name="T34" fmla="*/ 0 w 261"/>
                <a:gd name="T35" fmla="*/ 105 h 568"/>
                <a:gd name="T36" fmla="*/ 24 w 261"/>
                <a:gd name="T37" fmla="*/ 138 h 568"/>
                <a:gd name="T38" fmla="*/ 31 w 261"/>
                <a:gd name="T39" fmla="*/ 164 h 568"/>
                <a:gd name="T40" fmla="*/ 29 w 261"/>
                <a:gd name="T41" fmla="*/ 181 h 568"/>
                <a:gd name="T42" fmla="*/ 24 w 261"/>
                <a:gd name="T43" fmla="*/ 208 h 568"/>
                <a:gd name="T44" fmla="*/ 36 w 261"/>
                <a:gd name="T45" fmla="*/ 248 h 568"/>
                <a:gd name="T46" fmla="*/ 49 w 261"/>
                <a:gd name="T47" fmla="*/ 293 h 568"/>
                <a:gd name="T48" fmla="*/ 59 w 261"/>
                <a:gd name="T49" fmla="*/ 321 h 568"/>
                <a:gd name="T50" fmla="*/ 31 w 261"/>
                <a:gd name="T51" fmla="*/ 383 h 568"/>
                <a:gd name="T52" fmla="*/ 22 w 261"/>
                <a:gd name="T53" fmla="*/ 438 h 568"/>
                <a:gd name="T54" fmla="*/ 24 w 261"/>
                <a:gd name="T55" fmla="*/ 471 h 568"/>
                <a:gd name="T56" fmla="*/ 66 w 261"/>
                <a:gd name="T57" fmla="*/ 519 h 568"/>
                <a:gd name="T58" fmla="*/ 76 w 261"/>
                <a:gd name="T59" fmla="*/ 537 h 568"/>
                <a:gd name="T60" fmla="*/ 95 w 261"/>
                <a:gd name="T61" fmla="*/ 539 h 568"/>
                <a:gd name="T62" fmla="*/ 110 w 261"/>
                <a:gd name="T63" fmla="*/ 561 h 568"/>
                <a:gd name="T64" fmla="*/ 136 w 261"/>
                <a:gd name="T65" fmla="*/ 564 h 568"/>
                <a:gd name="T66" fmla="*/ 146 w 261"/>
                <a:gd name="T67" fmla="*/ 549 h 568"/>
                <a:gd name="T68" fmla="*/ 109 w 261"/>
                <a:gd name="T69" fmla="*/ 524 h 568"/>
                <a:gd name="T70" fmla="*/ 86 w 261"/>
                <a:gd name="T71" fmla="*/ 482 h 568"/>
                <a:gd name="T72" fmla="*/ 74 w 261"/>
                <a:gd name="T73" fmla="*/ 447 h 568"/>
                <a:gd name="T74" fmla="*/ 54 w 261"/>
                <a:gd name="T75" fmla="*/ 429 h 568"/>
                <a:gd name="T76" fmla="*/ 58 w 261"/>
                <a:gd name="T77" fmla="*/ 370 h 568"/>
                <a:gd name="T78" fmla="*/ 70 w 261"/>
                <a:gd name="T79" fmla="*/ 330 h 568"/>
                <a:gd name="T80" fmla="*/ 76 w 261"/>
                <a:gd name="T81" fmla="*/ 303 h 568"/>
                <a:gd name="T82" fmla="*/ 75 w 261"/>
                <a:gd name="T83" fmla="*/ 294 h 568"/>
                <a:gd name="T84" fmla="*/ 102 w 261"/>
                <a:gd name="T85" fmla="*/ 284 h 568"/>
                <a:gd name="T86" fmla="*/ 103 w 261"/>
                <a:gd name="T87" fmla="*/ 287 h 568"/>
                <a:gd name="T88" fmla="*/ 134 w 261"/>
                <a:gd name="T89" fmla="*/ 305 h 568"/>
                <a:gd name="T90" fmla="*/ 136 w 261"/>
                <a:gd name="T91" fmla="*/ 308 h 568"/>
                <a:gd name="T92" fmla="*/ 161 w 261"/>
                <a:gd name="T93" fmla="*/ 328 h 568"/>
                <a:gd name="T94" fmla="*/ 163 w 261"/>
                <a:gd name="T95" fmla="*/ 329 h 568"/>
                <a:gd name="T96" fmla="*/ 163 w 261"/>
                <a:gd name="T97" fmla="*/ 328 h 568"/>
                <a:gd name="T98" fmla="*/ 159 w 261"/>
                <a:gd name="T99" fmla="*/ 299 h 568"/>
                <a:gd name="T100" fmla="*/ 158 w 261"/>
                <a:gd name="T101" fmla="*/ 266 h 568"/>
                <a:gd name="T102" fmla="*/ 202 w 261"/>
                <a:gd name="T103" fmla="*/ 240 h 568"/>
                <a:gd name="T104" fmla="*/ 246 w 261"/>
                <a:gd name="T105" fmla="*/ 242 h 568"/>
                <a:gd name="T106" fmla="*/ 250 w 261"/>
                <a:gd name="T107" fmla="*/ 246 h 568"/>
                <a:gd name="T108" fmla="*/ 254 w 261"/>
                <a:gd name="T109" fmla="*/ 204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1" h="568">
                  <a:moveTo>
                    <a:pt x="254" y="204"/>
                  </a:moveTo>
                  <a:cubicBezTo>
                    <a:pt x="255" y="185"/>
                    <a:pt x="242" y="167"/>
                    <a:pt x="232" y="164"/>
                  </a:cubicBezTo>
                  <a:cubicBezTo>
                    <a:pt x="223" y="161"/>
                    <a:pt x="239" y="126"/>
                    <a:pt x="229" y="119"/>
                  </a:cubicBezTo>
                  <a:cubicBezTo>
                    <a:pt x="220" y="113"/>
                    <a:pt x="213" y="102"/>
                    <a:pt x="206" y="92"/>
                  </a:cubicBezTo>
                  <a:cubicBezTo>
                    <a:pt x="199" y="83"/>
                    <a:pt x="179" y="86"/>
                    <a:pt x="176" y="94"/>
                  </a:cubicBezTo>
                  <a:cubicBezTo>
                    <a:pt x="173" y="102"/>
                    <a:pt x="159" y="106"/>
                    <a:pt x="155" y="100"/>
                  </a:cubicBezTo>
                  <a:cubicBezTo>
                    <a:pt x="151" y="94"/>
                    <a:pt x="143" y="92"/>
                    <a:pt x="132" y="102"/>
                  </a:cubicBezTo>
                  <a:cubicBezTo>
                    <a:pt x="121" y="111"/>
                    <a:pt x="106" y="129"/>
                    <a:pt x="103" y="114"/>
                  </a:cubicBezTo>
                  <a:cubicBezTo>
                    <a:pt x="100" y="100"/>
                    <a:pt x="111" y="102"/>
                    <a:pt x="111" y="86"/>
                  </a:cubicBezTo>
                  <a:cubicBezTo>
                    <a:pt x="111" y="70"/>
                    <a:pt x="118" y="62"/>
                    <a:pt x="114" y="46"/>
                  </a:cubicBezTo>
                  <a:cubicBezTo>
                    <a:pt x="110" y="30"/>
                    <a:pt x="96" y="48"/>
                    <a:pt x="92" y="36"/>
                  </a:cubicBezTo>
                  <a:cubicBezTo>
                    <a:pt x="88" y="25"/>
                    <a:pt x="92" y="12"/>
                    <a:pt x="89" y="8"/>
                  </a:cubicBezTo>
                  <a:cubicBezTo>
                    <a:pt x="88" y="6"/>
                    <a:pt x="86" y="3"/>
                    <a:pt x="83" y="0"/>
                  </a:cubicBezTo>
                  <a:cubicBezTo>
                    <a:pt x="81" y="2"/>
                    <a:pt x="79" y="3"/>
                    <a:pt x="78" y="6"/>
                  </a:cubicBezTo>
                  <a:cubicBezTo>
                    <a:pt x="75" y="13"/>
                    <a:pt x="54" y="15"/>
                    <a:pt x="49" y="25"/>
                  </a:cubicBezTo>
                  <a:cubicBezTo>
                    <a:pt x="43" y="35"/>
                    <a:pt x="28" y="34"/>
                    <a:pt x="24" y="34"/>
                  </a:cubicBezTo>
                  <a:cubicBezTo>
                    <a:pt x="21" y="34"/>
                    <a:pt x="8" y="35"/>
                    <a:pt x="7" y="46"/>
                  </a:cubicBezTo>
                  <a:cubicBezTo>
                    <a:pt x="5" y="56"/>
                    <a:pt x="0" y="97"/>
                    <a:pt x="0" y="105"/>
                  </a:cubicBezTo>
                  <a:cubicBezTo>
                    <a:pt x="0" y="112"/>
                    <a:pt x="18" y="136"/>
                    <a:pt x="24" y="138"/>
                  </a:cubicBezTo>
                  <a:cubicBezTo>
                    <a:pt x="31" y="141"/>
                    <a:pt x="23" y="159"/>
                    <a:pt x="31" y="164"/>
                  </a:cubicBezTo>
                  <a:cubicBezTo>
                    <a:pt x="38" y="168"/>
                    <a:pt x="33" y="183"/>
                    <a:pt x="29" y="181"/>
                  </a:cubicBezTo>
                  <a:cubicBezTo>
                    <a:pt x="26" y="180"/>
                    <a:pt x="32" y="200"/>
                    <a:pt x="24" y="208"/>
                  </a:cubicBezTo>
                  <a:cubicBezTo>
                    <a:pt x="17" y="215"/>
                    <a:pt x="23" y="234"/>
                    <a:pt x="36" y="248"/>
                  </a:cubicBezTo>
                  <a:cubicBezTo>
                    <a:pt x="49" y="261"/>
                    <a:pt x="49" y="281"/>
                    <a:pt x="49" y="293"/>
                  </a:cubicBezTo>
                  <a:cubicBezTo>
                    <a:pt x="49" y="305"/>
                    <a:pt x="59" y="307"/>
                    <a:pt x="59" y="321"/>
                  </a:cubicBezTo>
                  <a:cubicBezTo>
                    <a:pt x="59" y="321"/>
                    <a:pt x="43" y="385"/>
                    <a:pt x="31" y="383"/>
                  </a:cubicBezTo>
                  <a:cubicBezTo>
                    <a:pt x="28" y="399"/>
                    <a:pt x="25" y="424"/>
                    <a:pt x="22" y="438"/>
                  </a:cubicBezTo>
                  <a:cubicBezTo>
                    <a:pt x="18" y="455"/>
                    <a:pt x="15" y="470"/>
                    <a:pt x="24" y="471"/>
                  </a:cubicBezTo>
                  <a:cubicBezTo>
                    <a:pt x="32" y="472"/>
                    <a:pt x="50" y="495"/>
                    <a:pt x="66" y="519"/>
                  </a:cubicBezTo>
                  <a:cubicBezTo>
                    <a:pt x="70" y="525"/>
                    <a:pt x="73" y="531"/>
                    <a:pt x="76" y="537"/>
                  </a:cubicBezTo>
                  <a:cubicBezTo>
                    <a:pt x="82" y="537"/>
                    <a:pt x="88" y="537"/>
                    <a:pt x="95" y="539"/>
                  </a:cubicBezTo>
                  <a:cubicBezTo>
                    <a:pt x="107" y="542"/>
                    <a:pt x="110" y="553"/>
                    <a:pt x="110" y="561"/>
                  </a:cubicBezTo>
                  <a:cubicBezTo>
                    <a:pt x="110" y="568"/>
                    <a:pt x="132" y="565"/>
                    <a:pt x="136" y="564"/>
                  </a:cubicBezTo>
                  <a:cubicBezTo>
                    <a:pt x="139" y="564"/>
                    <a:pt x="135" y="553"/>
                    <a:pt x="146" y="549"/>
                  </a:cubicBezTo>
                  <a:cubicBezTo>
                    <a:pt x="139" y="539"/>
                    <a:pt x="122" y="526"/>
                    <a:pt x="109" y="524"/>
                  </a:cubicBezTo>
                  <a:cubicBezTo>
                    <a:pt x="92" y="523"/>
                    <a:pt x="85" y="495"/>
                    <a:pt x="86" y="482"/>
                  </a:cubicBezTo>
                  <a:cubicBezTo>
                    <a:pt x="88" y="469"/>
                    <a:pt x="74" y="458"/>
                    <a:pt x="74" y="447"/>
                  </a:cubicBezTo>
                  <a:cubicBezTo>
                    <a:pt x="74" y="436"/>
                    <a:pt x="65" y="436"/>
                    <a:pt x="54" y="429"/>
                  </a:cubicBezTo>
                  <a:cubicBezTo>
                    <a:pt x="43" y="423"/>
                    <a:pt x="56" y="386"/>
                    <a:pt x="58" y="370"/>
                  </a:cubicBezTo>
                  <a:cubicBezTo>
                    <a:pt x="58" y="362"/>
                    <a:pt x="65" y="346"/>
                    <a:pt x="70" y="330"/>
                  </a:cubicBezTo>
                  <a:cubicBezTo>
                    <a:pt x="68" y="320"/>
                    <a:pt x="71" y="310"/>
                    <a:pt x="76" y="303"/>
                  </a:cubicBezTo>
                  <a:cubicBezTo>
                    <a:pt x="77" y="299"/>
                    <a:pt x="76" y="296"/>
                    <a:pt x="75" y="294"/>
                  </a:cubicBezTo>
                  <a:cubicBezTo>
                    <a:pt x="69" y="279"/>
                    <a:pt x="99" y="268"/>
                    <a:pt x="102" y="284"/>
                  </a:cubicBezTo>
                  <a:cubicBezTo>
                    <a:pt x="103" y="285"/>
                    <a:pt x="103" y="286"/>
                    <a:pt x="103" y="287"/>
                  </a:cubicBezTo>
                  <a:cubicBezTo>
                    <a:pt x="115" y="285"/>
                    <a:pt x="127" y="290"/>
                    <a:pt x="134" y="305"/>
                  </a:cubicBezTo>
                  <a:cubicBezTo>
                    <a:pt x="135" y="306"/>
                    <a:pt x="135" y="307"/>
                    <a:pt x="136" y="308"/>
                  </a:cubicBezTo>
                  <a:cubicBezTo>
                    <a:pt x="146" y="312"/>
                    <a:pt x="149" y="324"/>
                    <a:pt x="161" y="328"/>
                  </a:cubicBezTo>
                  <a:cubicBezTo>
                    <a:pt x="162" y="328"/>
                    <a:pt x="162" y="329"/>
                    <a:pt x="163" y="329"/>
                  </a:cubicBezTo>
                  <a:cubicBezTo>
                    <a:pt x="163" y="329"/>
                    <a:pt x="163" y="328"/>
                    <a:pt x="163" y="328"/>
                  </a:cubicBezTo>
                  <a:cubicBezTo>
                    <a:pt x="168" y="315"/>
                    <a:pt x="159" y="315"/>
                    <a:pt x="159" y="299"/>
                  </a:cubicBezTo>
                  <a:cubicBezTo>
                    <a:pt x="159" y="283"/>
                    <a:pt x="146" y="283"/>
                    <a:pt x="158" y="266"/>
                  </a:cubicBezTo>
                  <a:cubicBezTo>
                    <a:pt x="170" y="248"/>
                    <a:pt x="190" y="236"/>
                    <a:pt x="202" y="240"/>
                  </a:cubicBezTo>
                  <a:cubicBezTo>
                    <a:pt x="214" y="245"/>
                    <a:pt x="239" y="232"/>
                    <a:pt x="246" y="242"/>
                  </a:cubicBezTo>
                  <a:cubicBezTo>
                    <a:pt x="247" y="244"/>
                    <a:pt x="249" y="245"/>
                    <a:pt x="250" y="246"/>
                  </a:cubicBezTo>
                  <a:cubicBezTo>
                    <a:pt x="261" y="232"/>
                    <a:pt x="253" y="220"/>
                    <a:pt x="254" y="204"/>
                  </a:cubicBezTo>
                  <a:close/>
                </a:path>
              </a:pathLst>
            </a:custGeom>
            <a:solidFill>
              <a:srgbClr val="EA7926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3D1B491-4251-4799-A6F9-89D2B30952F6}"/>
                </a:ext>
              </a:extLst>
            </p:cNvPr>
            <p:cNvGrpSpPr/>
            <p:nvPr/>
          </p:nvGrpSpPr>
          <p:grpSpPr>
            <a:xfrm>
              <a:off x="7937503" y="3575050"/>
              <a:ext cx="168275" cy="274639"/>
              <a:chOff x="7937503" y="3575050"/>
              <a:chExt cx="168275" cy="274639"/>
            </a:xfrm>
          </p:grpSpPr>
          <p:sp>
            <p:nvSpPr>
              <p:cNvPr id="226" name="Freeform 174">
                <a:extLst>
                  <a:ext uri="{FF2B5EF4-FFF2-40B4-BE49-F238E27FC236}">
                    <a16:creationId xmlns:a16="http://schemas.microsoft.com/office/drawing/2014/main" id="{D74BF1EE-8074-4E40-8D75-5A04A138A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065" y="3679826"/>
                <a:ext cx="28575" cy="31750"/>
              </a:xfrm>
              <a:custGeom>
                <a:avLst/>
                <a:gdLst>
                  <a:gd name="T0" fmla="*/ 2 w 53"/>
                  <a:gd name="T1" fmla="*/ 11 h 59"/>
                  <a:gd name="T2" fmla="*/ 32 w 53"/>
                  <a:gd name="T3" fmla="*/ 51 h 59"/>
                  <a:gd name="T4" fmla="*/ 2 w 53"/>
                  <a:gd name="T5" fmla="*/ 1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59">
                    <a:moveTo>
                      <a:pt x="2" y="11"/>
                    </a:moveTo>
                    <a:cubicBezTo>
                      <a:pt x="5" y="27"/>
                      <a:pt x="11" y="59"/>
                      <a:pt x="32" y="51"/>
                    </a:cubicBezTo>
                    <a:cubicBezTo>
                      <a:pt x="53" y="43"/>
                      <a:pt x="0" y="0"/>
                      <a:pt x="2" y="11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" name="Freeform 175">
                <a:extLst>
                  <a:ext uri="{FF2B5EF4-FFF2-40B4-BE49-F238E27FC236}">
                    <a16:creationId xmlns:a16="http://schemas.microsoft.com/office/drawing/2014/main" id="{290ED19E-2CB6-41A0-964E-17AB73FA6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7040" y="3703638"/>
                <a:ext cx="41275" cy="57150"/>
              </a:xfrm>
              <a:custGeom>
                <a:avLst/>
                <a:gdLst>
                  <a:gd name="T0" fmla="*/ 1 w 75"/>
                  <a:gd name="T1" fmla="*/ 0 h 104"/>
                  <a:gd name="T2" fmla="*/ 11 w 75"/>
                  <a:gd name="T3" fmla="*/ 24 h 104"/>
                  <a:gd name="T4" fmla="*/ 25 w 75"/>
                  <a:gd name="T5" fmla="*/ 40 h 104"/>
                  <a:gd name="T6" fmla="*/ 41 w 75"/>
                  <a:gd name="T7" fmla="*/ 87 h 104"/>
                  <a:gd name="T8" fmla="*/ 51 w 75"/>
                  <a:gd name="T9" fmla="*/ 77 h 104"/>
                  <a:gd name="T10" fmla="*/ 66 w 75"/>
                  <a:gd name="T11" fmla="*/ 55 h 104"/>
                  <a:gd name="T12" fmla="*/ 64 w 75"/>
                  <a:gd name="T13" fmla="*/ 24 h 104"/>
                  <a:gd name="T14" fmla="*/ 37 w 75"/>
                  <a:gd name="T15" fmla="*/ 22 h 104"/>
                  <a:gd name="T16" fmla="*/ 1 w 75"/>
                  <a:gd name="T1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4">
                    <a:moveTo>
                      <a:pt x="1" y="0"/>
                    </a:moveTo>
                    <a:cubicBezTo>
                      <a:pt x="0" y="13"/>
                      <a:pt x="5" y="31"/>
                      <a:pt x="11" y="24"/>
                    </a:cubicBezTo>
                    <a:cubicBezTo>
                      <a:pt x="20" y="15"/>
                      <a:pt x="33" y="26"/>
                      <a:pt x="25" y="40"/>
                    </a:cubicBezTo>
                    <a:cubicBezTo>
                      <a:pt x="16" y="55"/>
                      <a:pt x="38" y="69"/>
                      <a:pt x="41" y="87"/>
                    </a:cubicBezTo>
                    <a:cubicBezTo>
                      <a:pt x="44" y="104"/>
                      <a:pt x="53" y="90"/>
                      <a:pt x="51" y="77"/>
                    </a:cubicBezTo>
                    <a:cubicBezTo>
                      <a:pt x="49" y="63"/>
                      <a:pt x="53" y="65"/>
                      <a:pt x="66" y="55"/>
                    </a:cubicBezTo>
                    <a:cubicBezTo>
                      <a:pt x="75" y="47"/>
                      <a:pt x="70" y="37"/>
                      <a:pt x="64" y="24"/>
                    </a:cubicBezTo>
                    <a:cubicBezTo>
                      <a:pt x="54" y="24"/>
                      <a:pt x="45" y="24"/>
                      <a:pt x="37" y="22"/>
                    </a:cubicBezTo>
                    <a:cubicBezTo>
                      <a:pt x="23" y="18"/>
                      <a:pt x="10" y="10"/>
                      <a:pt x="1" y="0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" name="Freeform 176">
                <a:extLst>
                  <a:ext uri="{FF2B5EF4-FFF2-40B4-BE49-F238E27FC236}">
                    <a16:creationId xmlns:a16="http://schemas.microsoft.com/office/drawing/2014/main" id="{6CBCD535-B7D3-4C35-A107-B6DC58AE0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3390" y="3752851"/>
                <a:ext cx="17463" cy="22225"/>
              </a:xfrm>
              <a:custGeom>
                <a:avLst/>
                <a:gdLst>
                  <a:gd name="T0" fmla="*/ 2 w 34"/>
                  <a:gd name="T1" fmla="*/ 29 h 40"/>
                  <a:gd name="T2" fmla="*/ 26 w 34"/>
                  <a:gd name="T3" fmla="*/ 11 h 40"/>
                  <a:gd name="T4" fmla="*/ 2 w 34"/>
                  <a:gd name="T5" fmla="*/ 2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0">
                    <a:moveTo>
                      <a:pt x="2" y="29"/>
                    </a:moveTo>
                    <a:cubicBezTo>
                      <a:pt x="6" y="40"/>
                      <a:pt x="34" y="22"/>
                      <a:pt x="26" y="11"/>
                    </a:cubicBezTo>
                    <a:cubicBezTo>
                      <a:pt x="19" y="0"/>
                      <a:pt x="0" y="20"/>
                      <a:pt x="2" y="29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" name="Freeform 177">
                <a:extLst>
                  <a:ext uri="{FF2B5EF4-FFF2-40B4-BE49-F238E27FC236}">
                    <a16:creationId xmlns:a16="http://schemas.microsoft.com/office/drawing/2014/main" id="{EAB3D232-7263-4EFF-BEB8-5FCA3F71B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7503" y="3725863"/>
                <a:ext cx="42863" cy="69850"/>
              </a:xfrm>
              <a:custGeom>
                <a:avLst/>
                <a:gdLst>
                  <a:gd name="T0" fmla="*/ 45 w 79"/>
                  <a:gd name="T1" fmla="*/ 54 h 128"/>
                  <a:gd name="T2" fmla="*/ 4 w 79"/>
                  <a:gd name="T3" fmla="*/ 116 h 128"/>
                  <a:gd name="T4" fmla="*/ 62 w 79"/>
                  <a:gd name="T5" fmla="*/ 53 h 128"/>
                  <a:gd name="T6" fmla="*/ 71 w 79"/>
                  <a:gd name="T7" fmla="*/ 14 h 128"/>
                  <a:gd name="T8" fmla="*/ 45 w 79"/>
                  <a:gd name="T9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28">
                    <a:moveTo>
                      <a:pt x="45" y="54"/>
                    </a:moveTo>
                    <a:cubicBezTo>
                      <a:pt x="32" y="74"/>
                      <a:pt x="0" y="107"/>
                      <a:pt x="4" y="116"/>
                    </a:cubicBezTo>
                    <a:cubicBezTo>
                      <a:pt x="10" y="128"/>
                      <a:pt x="45" y="68"/>
                      <a:pt x="62" y="53"/>
                    </a:cubicBezTo>
                    <a:cubicBezTo>
                      <a:pt x="79" y="39"/>
                      <a:pt x="76" y="27"/>
                      <a:pt x="71" y="14"/>
                    </a:cubicBezTo>
                    <a:cubicBezTo>
                      <a:pt x="65" y="0"/>
                      <a:pt x="58" y="35"/>
                      <a:pt x="45" y="54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" name="Freeform 178">
                <a:extLst>
                  <a:ext uri="{FF2B5EF4-FFF2-40B4-BE49-F238E27FC236}">
                    <a16:creationId xmlns:a16="http://schemas.microsoft.com/office/drawing/2014/main" id="{CFC1DC5C-AE1B-402F-97CA-109EB1F7E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1953" y="3575050"/>
                <a:ext cx="53975" cy="107950"/>
              </a:xfrm>
              <a:custGeom>
                <a:avLst/>
                <a:gdLst>
                  <a:gd name="T0" fmla="*/ 82 w 98"/>
                  <a:gd name="T1" fmla="*/ 195 h 198"/>
                  <a:gd name="T2" fmla="*/ 98 w 98"/>
                  <a:gd name="T3" fmla="*/ 198 h 198"/>
                  <a:gd name="T4" fmla="*/ 90 w 98"/>
                  <a:gd name="T5" fmla="*/ 170 h 198"/>
                  <a:gd name="T6" fmla="*/ 73 w 98"/>
                  <a:gd name="T7" fmla="*/ 175 h 198"/>
                  <a:gd name="T8" fmla="*/ 57 w 98"/>
                  <a:gd name="T9" fmla="*/ 140 h 198"/>
                  <a:gd name="T10" fmla="*/ 79 w 98"/>
                  <a:gd name="T11" fmla="*/ 87 h 198"/>
                  <a:gd name="T12" fmla="*/ 77 w 98"/>
                  <a:gd name="T13" fmla="*/ 27 h 198"/>
                  <a:gd name="T14" fmla="*/ 71 w 98"/>
                  <a:gd name="T15" fmla="*/ 13 h 198"/>
                  <a:gd name="T16" fmla="*/ 25 w 98"/>
                  <a:gd name="T17" fmla="*/ 9 h 198"/>
                  <a:gd name="T18" fmla="*/ 18 w 98"/>
                  <a:gd name="T19" fmla="*/ 96 h 198"/>
                  <a:gd name="T20" fmla="*/ 3 w 98"/>
                  <a:gd name="T21" fmla="*/ 92 h 198"/>
                  <a:gd name="T22" fmla="*/ 11 w 98"/>
                  <a:gd name="T23" fmla="*/ 143 h 198"/>
                  <a:gd name="T24" fmla="*/ 20 w 98"/>
                  <a:gd name="T25" fmla="*/ 171 h 198"/>
                  <a:gd name="T26" fmla="*/ 52 w 98"/>
                  <a:gd name="T27" fmla="*/ 183 h 198"/>
                  <a:gd name="T28" fmla="*/ 82 w 98"/>
                  <a:gd name="T29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198">
                    <a:moveTo>
                      <a:pt x="82" y="195"/>
                    </a:moveTo>
                    <a:cubicBezTo>
                      <a:pt x="87" y="194"/>
                      <a:pt x="92" y="195"/>
                      <a:pt x="98" y="198"/>
                    </a:cubicBezTo>
                    <a:cubicBezTo>
                      <a:pt x="94" y="189"/>
                      <a:pt x="92" y="179"/>
                      <a:pt x="90" y="170"/>
                    </a:cubicBezTo>
                    <a:cubicBezTo>
                      <a:pt x="84" y="170"/>
                      <a:pt x="78" y="171"/>
                      <a:pt x="73" y="175"/>
                    </a:cubicBezTo>
                    <a:cubicBezTo>
                      <a:pt x="57" y="186"/>
                      <a:pt x="69" y="155"/>
                      <a:pt x="57" y="140"/>
                    </a:cubicBezTo>
                    <a:cubicBezTo>
                      <a:pt x="46" y="126"/>
                      <a:pt x="66" y="105"/>
                      <a:pt x="79" y="87"/>
                    </a:cubicBezTo>
                    <a:cubicBezTo>
                      <a:pt x="92" y="70"/>
                      <a:pt x="75" y="40"/>
                      <a:pt x="77" y="27"/>
                    </a:cubicBezTo>
                    <a:cubicBezTo>
                      <a:pt x="79" y="13"/>
                      <a:pt x="78" y="9"/>
                      <a:pt x="71" y="13"/>
                    </a:cubicBezTo>
                    <a:cubicBezTo>
                      <a:pt x="65" y="18"/>
                      <a:pt x="37" y="0"/>
                      <a:pt x="25" y="9"/>
                    </a:cubicBezTo>
                    <a:cubicBezTo>
                      <a:pt x="12" y="18"/>
                      <a:pt x="24" y="91"/>
                      <a:pt x="18" y="96"/>
                    </a:cubicBezTo>
                    <a:cubicBezTo>
                      <a:pt x="12" y="102"/>
                      <a:pt x="5" y="84"/>
                      <a:pt x="3" y="92"/>
                    </a:cubicBezTo>
                    <a:cubicBezTo>
                      <a:pt x="0" y="102"/>
                      <a:pt x="4" y="143"/>
                      <a:pt x="11" y="143"/>
                    </a:cubicBezTo>
                    <a:cubicBezTo>
                      <a:pt x="19" y="143"/>
                      <a:pt x="25" y="154"/>
                      <a:pt x="20" y="171"/>
                    </a:cubicBezTo>
                    <a:cubicBezTo>
                      <a:pt x="15" y="189"/>
                      <a:pt x="34" y="191"/>
                      <a:pt x="52" y="183"/>
                    </a:cubicBezTo>
                    <a:cubicBezTo>
                      <a:pt x="70" y="176"/>
                      <a:pt x="64" y="198"/>
                      <a:pt x="82" y="195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" name="Freeform 179">
                <a:extLst>
                  <a:ext uri="{FF2B5EF4-FFF2-40B4-BE49-F238E27FC236}">
                    <a16:creationId xmlns:a16="http://schemas.microsoft.com/office/drawing/2014/main" id="{7080D35A-25B5-4EC4-8771-D09BE7A22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6878" y="3756026"/>
                <a:ext cx="88900" cy="93663"/>
              </a:xfrm>
              <a:custGeom>
                <a:avLst/>
                <a:gdLst>
                  <a:gd name="T0" fmla="*/ 125 w 166"/>
                  <a:gd name="T1" fmla="*/ 25 h 174"/>
                  <a:gd name="T2" fmla="*/ 106 w 166"/>
                  <a:gd name="T3" fmla="*/ 44 h 174"/>
                  <a:gd name="T4" fmla="*/ 87 w 166"/>
                  <a:gd name="T5" fmla="*/ 61 h 174"/>
                  <a:gd name="T6" fmla="*/ 59 w 166"/>
                  <a:gd name="T7" fmla="*/ 53 h 174"/>
                  <a:gd name="T8" fmla="*/ 22 w 166"/>
                  <a:gd name="T9" fmla="*/ 79 h 174"/>
                  <a:gd name="T10" fmla="*/ 9 w 166"/>
                  <a:gd name="T11" fmla="*/ 117 h 174"/>
                  <a:gd name="T12" fmla="*/ 38 w 166"/>
                  <a:gd name="T13" fmla="*/ 100 h 174"/>
                  <a:gd name="T14" fmla="*/ 62 w 166"/>
                  <a:gd name="T15" fmla="*/ 90 h 174"/>
                  <a:gd name="T16" fmla="*/ 88 w 166"/>
                  <a:gd name="T17" fmla="*/ 154 h 174"/>
                  <a:gd name="T18" fmla="*/ 122 w 166"/>
                  <a:gd name="T19" fmla="*/ 174 h 174"/>
                  <a:gd name="T20" fmla="*/ 121 w 166"/>
                  <a:gd name="T21" fmla="*/ 126 h 174"/>
                  <a:gd name="T22" fmla="*/ 155 w 166"/>
                  <a:gd name="T23" fmla="*/ 110 h 174"/>
                  <a:gd name="T24" fmla="*/ 147 w 166"/>
                  <a:gd name="T25" fmla="*/ 27 h 174"/>
                  <a:gd name="T26" fmla="*/ 125 w 166"/>
                  <a:gd name="T27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6" h="174">
                    <a:moveTo>
                      <a:pt x="125" y="25"/>
                    </a:moveTo>
                    <a:cubicBezTo>
                      <a:pt x="133" y="41"/>
                      <a:pt x="108" y="28"/>
                      <a:pt x="106" y="44"/>
                    </a:cubicBezTo>
                    <a:cubicBezTo>
                      <a:pt x="105" y="61"/>
                      <a:pt x="86" y="48"/>
                      <a:pt x="87" y="61"/>
                    </a:cubicBezTo>
                    <a:cubicBezTo>
                      <a:pt x="88" y="74"/>
                      <a:pt x="68" y="61"/>
                      <a:pt x="59" y="53"/>
                    </a:cubicBezTo>
                    <a:cubicBezTo>
                      <a:pt x="49" y="46"/>
                      <a:pt x="36" y="74"/>
                      <a:pt x="22" y="79"/>
                    </a:cubicBezTo>
                    <a:cubicBezTo>
                      <a:pt x="8" y="83"/>
                      <a:pt x="0" y="118"/>
                      <a:pt x="9" y="117"/>
                    </a:cubicBezTo>
                    <a:cubicBezTo>
                      <a:pt x="21" y="116"/>
                      <a:pt x="27" y="99"/>
                      <a:pt x="38" y="100"/>
                    </a:cubicBezTo>
                    <a:cubicBezTo>
                      <a:pt x="49" y="101"/>
                      <a:pt x="46" y="86"/>
                      <a:pt x="62" y="90"/>
                    </a:cubicBezTo>
                    <a:cubicBezTo>
                      <a:pt x="78" y="93"/>
                      <a:pt x="66" y="149"/>
                      <a:pt x="88" y="154"/>
                    </a:cubicBezTo>
                    <a:cubicBezTo>
                      <a:pt x="110" y="158"/>
                      <a:pt x="111" y="174"/>
                      <a:pt x="122" y="174"/>
                    </a:cubicBezTo>
                    <a:cubicBezTo>
                      <a:pt x="132" y="174"/>
                      <a:pt x="120" y="138"/>
                      <a:pt x="121" y="126"/>
                    </a:cubicBezTo>
                    <a:cubicBezTo>
                      <a:pt x="122" y="114"/>
                      <a:pt x="144" y="125"/>
                      <a:pt x="155" y="110"/>
                    </a:cubicBezTo>
                    <a:cubicBezTo>
                      <a:pt x="166" y="94"/>
                      <a:pt x="147" y="53"/>
                      <a:pt x="147" y="27"/>
                    </a:cubicBezTo>
                    <a:cubicBezTo>
                      <a:pt x="147" y="0"/>
                      <a:pt x="116" y="8"/>
                      <a:pt x="125" y="25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" name="Freeform 180">
                <a:extLst>
                  <a:ext uri="{FF2B5EF4-FFF2-40B4-BE49-F238E27FC236}">
                    <a16:creationId xmlns:a16="http://schemas.microsoft.com/office/drawing/2014/main" id="{8DB81D3A-46FC-4229-96CF-101AB3099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3703" y="3714751"/>
                <a:ext cx="42863" cy="63500"/>
              </a:xfrm>
              <a:custGeom>
                <a:avLst/>
                <a:gdLst>
                  <a:gd name="T0" fmla="*/ 16 w 79"/>
                  <a:gd name="T1" fmla="*/ 54 h 117"/>
                  <a:gd name="T2" fmla="*/ 33 w 79"/>
                  <a:gd name="T3" fmla="*/ 43 h 117"/>
                  <a:gd name="T4" fmla="*/ 36 w 79"/>
                  <a:gd name="T5" fmla="*/ 73 h 117"/>
                  <a:gd name="T6" fmla="*/ 41 w 79"/>
                  <a:gd name="T7" fmla="*/ 114 h 117"/>
                  <a:gd name="T8" fmla="*/ 75 w 79"/>
                  <a:gd name="T9" fmla="*/ 54 h 117"/>
                  <a:gd name="T10" fmla="*/ 63 w 79"/>
                  <a:gd name="T11" fmla="*/ 48 h 117"/>
                  <a:gd name="T12" fmla="*/ 14 w 79"/>
                  <a:gd name="T13" fmla="*/ 4 h 117"/>
                  <a:gd name="T14" fmla="*/ 16 w 79"/>
                  <a:gd name="T15" fmla="*/ 5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117">
                    <a:moveTo>
                      <a:pt x="16" y="54"/>
                    </a:moveTo>
                    <a:cubicBezTo>
                      <a:pt x="21" y="53"/>
                      <a:pt x="32" y="54"/>
                      <a:pt x="33" y="43"/>
                    </a:cubicBezTo>
                    <a:cubicBezTo>
                      <a:pt x="34" y="32"/>
                      <a:pt x="45" y="63"/>
                      <a:pt x="36" y="73"/>
                    </a:cubicBezTo>
                    <a:cubicBezTo>
                      <a:pt x="28" y="83"/>
                      <a:pt x="28" y="111"/>
                      <a:pt x="41" y="114"/>
                    </a:cubicBezTo>
                    <a:cubicBezTo>
                      <a:pt x="54" y="117"/>
                      <a:pt x="79" y="64"/>
                      <a:pt x="75" y="54"/>
                    </a:cubicBezTo>
                    <a:cubicBezTo>
                      <a:pt x="71" y="45"/>
                      <a:pt x="60" y="61"/>
                      <a:pt x="63" y="48"/>
                    </a:cubicBezTo>
                    <a:cubicBezTo>
                      <a:pt x="66" y="35"/>
                      <a:pt x="29" y="0"/>
                      <a:pt x="14" y="4"/>
                    </a:cubicBezTo>
                    <a:cubicBezTo>
                      <a:pt x="0" y="7"/>
                      <a:pt x="5" y="57"/>
                      <a:pt x="16" y="54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C864AAC6-A489-4584-ACBE-324232C0EC14}"/>
                </a:ext>
              </a:extLst>
            </p:cNvPr>
            <p:cNvGrpSpPr/>
            <p:nvPr/>
          </p:nvGrpSpPr>
          <p:grpSpPr>
            <a:xfrm>
              <a:off x="8802691" y="4708528"/>
              <a:ext cx="214313" cy="282575"/>
              <a:chOff x="8802691" y="4708528"/>
              <a:chExt cx="214313" cy="282575"/>
            </a:xfrm>
          </p:grpSpPr>
          <p:sp>
            <p:nvSpPr>
              <p:cNvPr id="224" name="Freeform 183">
                <a:extLst>
                  <a:ext uri="{FF2B5EF4-FFF2-40B4-BE49-F238E27FC236}">
                    <a16:creationId xmlns:a16="http://schemas.microsoft.com/office/drawing/2014/main" id="{5454474A-A7AC-4BAA-B82C-05C6C57FD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5404" y="4708528"/>
                <a:ext cx="101600" cy="160338"/>
              </a:xfrm>
              <a:custGeom>
                <a:avLst/>
                <a:gdLst>
                  <a:gd name="T0" fmla="*/ 81 w 186"/>
                  <a:gd name="T1" fmla="*/ 283 h 296"/>
                  <a:gd name="T2" fmla="*/ 165 w 186"/>
                  <a:gd name="T3" fmla="*/ 136 h 296"/>
                  <a:gd name="T4" fmla="*/ 186 w 186"/>
                  <a:gd name="T5" fmla="*/ 124 h 296"/>
                  <a:gd name="T6" fmla="*/ 157 w 186"/>
                  <a:gd name="T7" fmla="*/ 135 h 296"/>
                  <a:gd name="T8" fmla="*/ 126 w 186"/>
                  <a:gd name="T9" fmla="*/ 132 h 296"/>
                  <a:gd name="T10" fmla="*/ 106 w 186"/>
                  <a:gd name="T11" fmla="*/ 110 h 296"/>
                  <a:gd name="T12" fmla="*/ 92 w 186"/>
                  <a:gd name="T13" fmla="*/ 80 h 296"/>
                  <a:gd name="T14" fmla="*/ 91 w 186"/>
                  <a:gd name="T15" fmla="*/ 101 h 296"/>
                  <a:gd name="T16" fmla="*/ 79 w 186"/>
                  <a:gd name="T17" fmla="*/ 93 h 296"/>
                  <a:gd name="T18" fmla="*/ 66 w 186"/>
                  <a:gd name="T19" fmla="*/ 68 h 296"/>
                  <a:gd name="T20" fmla="*/ 54 w 186"/>
                  <a:gd name="T21" fmla="*/ 34 h 296"/>
                  <a:gd name="T22" fmla="*/ 14 w 186"/>
                  <a:gd name="T23" fmla="*/ 0 h 296"/>
                  <a:gd name="T24" fmla="*/ 24 w 186"/>
                  <a:gd name="T25" fmla="*/ 39 h 296"/>
                  <a:gd name="T26" fmla="*/ 46 w 186"/>
                  <a:gd name="T27" fmla="*/ 66 h 296"/>
                  <a:gd name="T28" fmla="*/ 66 w 186"/>
                  <a:gd name="T29" fmla="*/ 96 h 296"/>
                  <a:gd name="T30" fmla="*/ 61 w 186"/>
                  <a:gd name="T31" fmla="*/ 151 h 296"/>
                  <a:gd name="T32" fmla="*/ 34 w 186"/>
                  <a:gd name="T33" fmla="*/ 185 h 296"/>
                  <a:gd name="T34" fmla="*/ 77 w 186"/>
                  <a:gd name="T35" fmla="*/ 230 h 296"/>
                  <a:gd name="T36" fmla="*/ 68 w 186"/>
                  <a:gd name="T37" fmla="*/ 289 h 296"/>
                  <a:gd name="T38" fmla="*/ 81 w 186"/>
                  <a:gd name="T39" fmla="*/ 296 h 296"/>
                  <a:gd name="T40" fmla="*/ 81 w 186"/>
                  <a:gd name="T41" fmla="*/ 283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6" h="296">
                    <a:moveTo>
                      <a:pt x="81" y="283"/>
                    </a:moveTo>
                    <a:cubicBezTo>
                      <a:pt x="90" y="226"/>
                      <a:pt x="131" y="178"/>
                      <a:pt x="165" y="136"/>
                    </a:cubicBezTo>
                    <a:cubicBezTo>
                      <a:pt x="171" y="129"/>
                      <a:pt x="179" y="125"/>
                      <a:pt x="186" y="124"/>
                    </a:cubicBezTo>
                    <a:cubicBezTo>
                      <a:pt x="178" y="121"/>
                      <a:pt x="162" y="127"/>
                      <a:pt x="157" y="135"/>
                    </a:cubicBezTo>
                    <a:cubicBezTo>
                      <a:pt x="151" y="148"/>
                      <a:pt x="138" y="132"/>
                      <a:pt x="126" y="132"/>
                    </a:cubicBezTo>
                    <a:cubicBezTo>
                      <a:pt x="114" y="132"/>
                      <a:pt x="106" y="122"/>
                      <a:pt x="106" y="110"/>
                    </a:cubicBezTo>
                    <a:cubicBezTo>
                      <a:pt x="106" y="97"/>
                      <a:pt x="104" y="79"/>
                      <a:pt x="92" y="80"/>
                    </a:cubicBezTo>
                    <a:cubicBezTo>
                      <a:pt x="81" y="81"/>
                      <a:pt x="96" y="94"/>
                      <a:pt x="91" y="101"/>
                    </a:cubicBezTo>
                    <a:cubicBezTo>
                      <a:pt x="87" y="107"/>
                      <a:pt x="84" y="93"/>
                      <a:pt x="79" y="93"/>
                    </a:cubicBezTo>
                    <a:cubicBezTo>
                      <a:pt x="73" y="93"/>
                      <a:pt x="66" y="84"/>
                      <a:pt x="66" y="68"/>
                    </a:cubicBezTo>
                    <a:cubicBezTo>
                      <a:pt x="66" y="51"/>
                      <a:pt x="54" y="53"/>
                      <a:pt x="54" y="34"/>
                    </a:cubicBezTo>
                    <a:cubicBezTo>
                      <a:pt x="54" y="15"/>
                      <a:pt x="29" y="0"/>
                      <a:pt x="14" y="0"/>
                    </a:cubicBezTo>
                    <a:cubicBezTo>
                      <a:pt x="0" y="0"/>
                      <a:pt x="17" y="29"/>
                      <a:pt x="24" y="39"/>
                    </a:cubicBezTo>
                    <a:cubicBezTo>
                      <a:pt x="31" y="49"/>
                      <a:pt x="47" y="58"/>
                      <a:pt x="46" y="66"/>
                    </a:cubicBezTo>
                    <a:cubicBezTo>
                      <a:pt x="46" y="73"/>
                      <a:pt x="57" y="92"/>
                      <a:pt x="66" y="96"/>
                    </a:cubicBezTo>
                    <a:cubicBezTo>
                      <a:pt x="74" y="99"/>
                      <a:pt x="61" y="128"/>
                      <a:pt x="61" y="151"/>
                    </a:cubicBezTo>
                    <a:cubicBezTo>
                      <a:pt x="61" y="174"/>
                      <a:pt x="45" y="170"/>
                      <a:pt x="34" y="185"/>
                    </a:cubicBezTo>
                    <a:cubicBezTo>
                      <a:pt x="24" y="200"/>
                      <a:pt x="61" y="215"/>
                      <a:pt x="77" y="230"/>
                    </a:cubicBezTo>
                    <a:cubicBezTo>
                      <a:pt x="93" y="245"/>
                      <a:pt x="64" y="281"/>
                      <a:pt x="68" y="289"/>
                    </a:cubicBezTo>
                    <a:cubicBezTo>
                      <a:pt x="69" y="292"/>
                      <a:pt x="74" y="295"/>
                      <a:pt x="81" y="296"/>
                    </a:cubicBezTo>
                    <a:cubicBezTo>
                      <a:pt x="81" y="292"/>
                      <a:pt x="81" y="287"/>
                      <a:pt x="81" y="283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" name="Freeform 184">
                <a:extLst>
                  <a:ext uri="{FF2B5EF4-FFF2-40B4-BE49-F238E27FC236}">
                    <a16:creationId xmlns:a16="http://schemas.microsoft.com/office/drawing/2014/main" id="{181131BF-2DAF-4109-950D-59E0E07BE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91" y="4845053"/>
                <a:ext cx="141288" cy="146050"/>
              </a:xfrm>
              <a:custGeom>
                <a:avLst/>
                <a:gdLst>
                  <a:gd name="T0" fmla="*/ 253 w 259"/>
                  <a:gd name="T1" fmla="*/ 48 h 270"/>
                  <a:gd name="T2" fmla="*/ 249 w 259"/>
                  <a:gd name="T3" fmla="*/ 18 h 270"/>
                  <a:gd name="T4" fmla="*/ 223 w 259"/>
                  <a:gd name="T5" fmla="*/ 27 h 270"/>
                  <a:gd name="T6" fmla="*/ 192 w 259"/>
                  <a:gd name="T7" fmla="*/ 12 h 270"/>
                  <a:gd name="T8" fmla="*/ 175 w 259"/>
                  <a:gd name="T9" fmla="*/ 44 h 270"/>
                  <a:gd name="T10" fmla="*/ 149 w 259"/>
                  <a:gd name="T11" fmla="*/ 96 h 270"/>
                  <a:gd name="T12" fmla="*/ 60 w 259"/>
                  <a:gd name="T13" fmla="*/ 164 h 270"/>
                  <a:gd name="T14" fmla="*/ 20 w 259"/>
                  <a:gd name="T15" fmla="*/ 209 h 270"/>
                  <a:gd name="T16" fmla="*/ 11 w 259"/>
                  <a:gd name="T17" fmla="*/ 250 h 270"/>
                  <a:gd name="T18" fmla="*/ 40 w 259"/>
                  <a:gd name="T19" fmla="*/ 264 h 270"/>
                  <a:gd name="T20" fmla="*/ 49 w 259"/>
                  <a:gd name="T21" fmla="*/ 270 h 270"/>
                  <a:gd name="T22" fmla="*/ 89 w 259"/>
                  <a:gd name="T23" fmla="*/ 245 h 270"/>
                  <a:gd name="T24" fmla="*/ 122 w 259"/>
                  <a:gd name="T25" fmla="*/ 218 h 270"/>
                  <a:gd name="T26" fmla="*/ 137 w 259"/>
                  <a:gd name="T27" fmla="*/ 210 h 270"/>
                  <a:gd name="T28" fmla="*/ 154 w 259"/>
                  <a:gd name="T29" fmla="*/ 184 h 270"/>
                  <a:gd name="T30" fmla="*/ 195 w 259"/>
                  <a:gd name="T31" fmla="*/ 117 h 270"/>
                  <a:gd name="T32" fmla="*/ 225 w 259"/>
                  <a:gd name="T33" fmla="*/ 107 h 270"/>
                  <a:gd name="T34" fmla="*/ 228 w 259"/>
                  <a:gd name="T35" fmla="*/ 97 h 270"/>
                  <a:gd name="T36" fmla="*/ 253 w 259"/>
                  <a:gd name="T37" fmla="*/ 4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9" h="270">
                    <a:moveTo>
                      <a:pt x="253" y="48"/>
                    </a:moveTo>
                    <a:cubicBezTo>
                      <a:pt x="247" y="34"/>
                      <a:pt x="259" y="26"/>
                      <a:pt x="249" y="18"/>
                    </a:cubicBezTo>
                    <a:cubicBezTo>
                      <a:pt x="239" y="9"/>
                      <a:pt x="234" y="21"/>
                      <a:pt x="223" y="27"/>
                    </a:cubicBezTo>
                    <a:cubicBezTo>
                      <a:pt x="212" y="33"/>
                      <a:pt x="205" y="0"/>
                      <a:pt x="192" y="12"/>
                    </a:cubicBezTo>
                    <a:cubicBezTo>
                      <a:pt x="178" y="24"/>
                      <a:pt x="190" y="29"/>
                      <a:pt x="175" y="44"/>
                    </a:cubicBezTo>
                    <a:cubicBezTo>
                      <a:pt x="160" y="59"/>
                      <a:pt x="167" y="64"/>
                      <a:pt x="149" y="96"/>
                    </a:cubicBezTo>
                    <a:cubicBezTo>
                      <a:pt x="131" y="129"/>
                      <a:pt x="70" y="147"/>
                      <a:pt x="60" y="164"/>
                    </a:cubicBezTo>
                    <a:cubicBezTo>
                      <a:pt x="51" y="182"/>
                      <a:pt x="20" y="196"/>
                      <a:pt x="20" y="209"/>
                    </a:cubicBezTo>
                    <a:cubicBezTo>
                      <a:pt x="19" y="222"/>
                      <a:pt x="0" y="232"/>
                      <a:pt x="11" y="250"/>
                    </a:cubicBezTo>
                    <a:cubicBezTo>
                      <a:pt x="20" y="264"/>
                      <a:pt x="31" y="254"/>
                      <a:pt x="40" y="264"/>
                    </a:cubicBezTo>
                    <a:cubicBezTo>
                      <a:pt x="43" y="268"/>
                      <a:pt x="46" y="269"/>
                      <a:pt x="49" y="270"/>
                    </a:cubicBezTo>
                    <a:cubicBezTo>
                      <a:pt x="61" y="260"/>
                      <a:pt x="74" y="251"/>
                      <a:pt x="89" y="245"/>
                    </a:cubicBezTo>
                    <a:cubicBezTo>
                      <a:pt x="91" y="230"/>
                      <a:pt x="102" y="217"/>
                      <a:pt x="122" y="218"/>
                    </a:cubicBezTo>
                    <a:cubicBezTo>
                      <a:pt x="129" y="218"/>
                      <a:pt x="131" y="218"/>
                      <a:pt x="137" y="210"/>
                    </a:cubicBezTo>
                    <a:cubicBezTo>
                      <a:pt x="144" y="202"/>
                      <a:pt x="149" y="193"/>
                      <a:pt x="154" y="184"/>
                    </a:cubicBezTo>
                    <a:cubicBezTo>
                      <a:pt x="166" y="160"/>
                      <a:pt x="178" y="137"/>
                      <a:pt x="195" y="117"/>
                    </a:cubicBezTo>
                    <a:cubicBezTo>
                      <a:pt x="205" y="107"/>
                      <a:pt x="216" y="105"/>
                      <a:pt x="225" y="107"/>
                    </a:cubicBezTo>
                    <a:cubicBezTo>
                      <a:pt x="227" y="104"/>
                      <a:pt x="228" y="101"/>
                      <a:pt x="228" y="97"/>
                    </a:cubicBezTo>
                    <a:cubicBezTo>
                      <a:pt x="228" y="79"/>
                      <a:pt x="259" y="62"/>
                      <a:pt x="253" y="48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A7527845-8B14-4B58-A36D-1C7DF2CFD3D7}"/>
                </a:ext>
              </a:extLst>
            </p:cNvPr>
            <p:cNvGrpSpPr/>
            <p:nvPr/>
          </p:nvGrpSpPr>
          <p:grpSpPr>
            <a:xfrm>
              <a:off x="8356603" y="4017964"/>
              <a:ext cx="384175" cy="171450"/>
              <a:chOff x="8356603" y="4017964"/>
              <a:chExt cx="384175" cy="171450"/>
            </a:xfrm>
          </p:grpSpPr>
          <p:sp>
            <p:nvSpPr>
              <p:cNvPr id="221" name="Freeform 181">
                <a:extLst>
                  <a:ext uri="{FF2B5EF4-FFF2-40B4-BE49-F238E27FC236}">
                    <a16:creationId xmlns:a16="http://schemas.microsoft.com/office/drawing/2014/main" id="{CE307EC1-24A1-43D3-8C86-D808A8BB4D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6603" y="4017964"/>
                <a:ext cx="220663" cy="165100"/>
              </a:xfrm>
              <a:custGeom>
                <a:avLst/>
                <a:gdLst>
                  <a:gd name="T0" fmla="*/ 293 w 408"/>
                  <a:gd name="T1" fmla="*/ 278 h 302"/>
                  <a:gd name="T2" fmla="*/ 270 w 408"/>
                  <a:gd name="T3" fmla="*/ 252 h 302"/>
                  <a:gd name="T4" fmla="*/ 238 w 408"/>
                  <a:gd name="T5" fmla="*/ 235 h 302"/>
                  <a:gd name="T6" fmla="*/ 215 w 408"/>
                  <a:gd name="T7" fmla="*/ 185 h 302"/>
                  <a:gd name="T8" fmla="*/ 207 w 408"/>
                  <a:gd name="T9" fmla="*/ 154 h 302"/>
                  <a:gd name="T10" fmla="*/ 214 w 408"/>
                  <a:gd name="T11" fmla="*/ 130 h 302"/>
                  <a:gd name="T12" fmla="*/ 150 w 408"/>
                  <a:gd name="T13" fmla="*/ 89 h 302"/>
                  <a:gd name="T14" fmla="*/ 24 w 408"/>
                  <a:gd name="T15" fmla="*/ 9 h 302"/>
                  <a:gd name="T16" fmla="*/ 0 w 408"/>
                  <a:gd name="T17" fmla="*/ 0 h 302"/>
                  <a:gd name="T18" fmla="*/ 0 w 408"/>
                  <a:gd name="T19" fmla="*/ 236 h 302"/>
                  <a:gd name="T20" fmla="*/ 34 w 408"/>
                  <a:gd name="T21" fmla="*/ 249 h 302"/>
                  <a:gd name="T22" fmla="*/ 73 w 408"/>
                  <a:gd name="T23" fmla="*/ 224 h 302"/>
                  <a:gd name="T24" fmla="*/ 92 w 408"/>
                  <a:gd name="T25" fmla="*/ 196 h 302"/>
                  <a:gd name="T26" fmla="*/ 160 w 408"/>
                  <a:gd name="T27" fmla="*/ 214 h 302"/>
                  <a:gd name="T28" fmla="*/ 230 w 408"/>
                  <a:gd name="T29" fmla="*/ 287 h 302"/>
                  <a:gd name="T30" fmla="*/ 298 w 408"/>
                  <a:gd name="T31" fmla="*/ 301 h 302"/>
                  <a:gd name="T32" fmla="*/ 293 w 408"/>
                  <a:gd name="T33" fmla="*/ 278 h 302"/>
                  <a:gd name="T34" fmla="*/ 347 w 408"/>
                  <a:gd name="T35" fmla="*/ 81 h 302"/>
                  <a:gd name="T36" fmla="*/ 308 w 408"/>
                  <a:gd name="T37" fmla="*/ 108 h 302"/>
                  <a:gd name="T38" fmla="*/ 240 w 408"/>
                  <a:gd name="T39" fmla="*/ 111 h 302"/>
                  <a:gd name="T40" fmla="*/ 292 w 408"/>
                  <a:gd name="T41" fmla="*/ 139 h 302"/>
                  <a:gd name="T42" fmla="*/ 359 w 408"/>
                  <a:gd name="T43" fmla="*/ 100 h 302"/>
                  <a:gd name="T44" fmla="*/ 368 w 408"/>
                  <a:gd name="T45" fmla="*/ 67 h 302"/>
                  <a:gd name="T46" fmla="*/ 347 w 408"/>
                  <a:gd name="T47" fmla="*/ 81 h 302"/>
                  <a:gd name="T48" fmla="*/ 380 w 408"/>
                  <a:gd name="T49" fmla="*/ 39 h 302"/>
                  <a:gd name="T50" fmla="*/ 370 w 408"/>
                  <a:gd name="T51" fmla="*/ 42 h 302"/>
                  <a:gd name="T52" fmla="*/ 390 w 408"/>
                  <a:gd name="T53" fmla="*/ 77 h 302"/>
                  <a:gd name="T54" fmla="*/ 380 w 408"/>
                  <a:gd name="T55" fmla="*/ 39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8" h="302">
                    <a:moveTo>
                      <a:pt x="293" y="278"/>
                    </a:moveTo>
                    <a:cubicBezTo>
                      <a:pt x="286" y="275"/>
                      <a:pt x="269" y="261"/>
                      <a:pt x="270" y="252"/>
                    </a:cubicBezTo>
                    <a:cubicBezTo>
                      <a:pt x="271" y="244"/>
                      <a:pt x="251" y="245"/>
                      <a:pt x="238" y="235"/>
                    </a:cubicBezTo>
                    <a:cubicBezTo>
                      <a:pt x="225" y="225"/>
                      <a:pt x="229" y="193"/>
                      <a:pt x="215" y="185"/>
                    </a:cubicBezTo>
                    <a:cubicBezTo>
                      <a:pt x="201" y="177"/>
                      <a:pt x="190" y="153"/>
                      <a:pt x="207" y="154"/>
                    </a:cubicBezTo>
                    <a:cubicBezTo>
                      <a:pt x="225" y="155"/>
                      <a:pt x="227" y="144"/>
                      <a:pt x="214" y="130"/>
                    </a:cubicBezTo>
                    <a:cubicBezTo>
                      <a:pt x="201" y="116"/>
                      <a:pt x="152" y="110"/>
                      <a:pt x="150" y="89"/>
                    </a:cubicBezTo>
                    <a:cubicBezTo>
                      <a:pt x="148" y="68"/>
                      <a:pt x="62" y="18"/>
                      <a:pt x="24" y="9"/>
                    </a:cubicBezTo>
                    <a:cubicBezTo>
                      <a:pt x="17" y="7"/>
                      <a:pt x="9" y="4"/>
                      <a:pt x="0" y="0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9" y="243"/>
                      <a:pt x="20" y="248"/>
                      <a:pt x="34" y="249"/>
                    </a:cubicBezTo>
                    <a:cubicBezTo>
                      <a:pt x="76" y="251"/>
                      <a:pt x="66" y="224"/>
                      <a:pt x="73" y="224"/>
                    </a:cubicBezTo>
                    <a:cubicBezTo>
                      <a:pt x="81" y="224"/>
                      <a:pt x="84" y="208"/>
                      <a:pt x="92" y="196"/>
                    </a:cubicBezTo>
                    <a:cubicBezTo>
                      <a:pt x="101" y="184"/>
                      <a:pt x="138" y="194"/>
                      <a:pt x="160" y="214"/>
                    </a:cubicBezTo>
                    <a:cubicBezTo>
                      <a:pt x="182" y="234"/>
                      <a:pt x="207" y="292"/>
                      <a:pt x="230" y="287"/>
                    </a:cubicBezTo>
                    <a:cubicBezTo>
                      <a:pt x="253" y="281"/>
                      <a:pt x="277" y="302"/>
                      <a:pt x="298" y="301"/>
                    </a:cubicBezTo>
                    <a:cubicBezTo>
                      <a:pt x="319" y="300"/>
                      <a:pt x="300" y="281"/>
                      <a:pt x="293" y="278"/>
                    </a:cubicBezTo>
                    <a:close/>
                    <a:moveTo>
                      <a:pt x="347" y="81"/>
                    </a:moveTo>
                    <a:cubicBezTo>
                      <a:pt x="347" y="91"/>
                      <a:pt x="332" y="97"/>
                      <a:pt x="308" y="108"/>
                    </a:cubicBezTo>
                    <a:cubicBezTo>
                      <a:pt x="285" y="119"/>
                      <a:pt x="241" y="95"/>
                      <a:pt x="240" y="111"/>
                    </a:cubicBezTo>
                    <a:cubicBezTo>
                      <a:pt x="239" y="121"/>
                      <a:pt x="266" y="139"/>
                      <a:pt x="292" y="139"/>
                    </a:cubicBezTo>
                    <a:cubicBezTo>
                      <a:pt x="318" y="139"/>
                      <a:pt x="359" y="109"/>
                      <a:pt x="359" y="100"/>
                    </a:cubicBezTo>
                    <a:cubicBezTo>
                      <a:pt x="359" y="91"/>
                      <a:pt x="375" y="76"/>
                      <a:pt x="368" y="67"/>
                    </a:cubicBezTo>
                    <a:cubicBezTo>
                      <a:pt x="362" y="58"/>
                      <a:pt x="347" y="71"/>
                      <a:pt x="347" y="81"/>
                    </a:cubicBezTo>
                    <a:close/>
                    <a:moveTo>
                      <a:pt x="380" y="39"/>
                    </a:moveTo>
                    <a:cubicBezTo>
                      <a:pt x="364" y="28"/>
                      <a:pt x="351" y="21"/>
                      <a:pt x="370" y="42"/>
                    </a:cubicBezTo>
                    <a:cubicBezTo>
                      <a:pt x="389" y="63"/>
                      <a:pt x="379" y="80"/>
                      <a:pt x="390" y="77"/>
                    </a:cubicBezTo>
                    <a:cubicBezTo>
                      <a:pt x="408" y="71"/>
                      <a:pt x="395" y="50"/>
                      <a:pt x="380" y="39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" name="Freeform 199">
                <a:extLst>
                  <a:ext uri="{FF2B5EF4-FFF2-40B4-BE49-F238E27FC236}">
                    <a16:creationId xmlns:a16="http://schemas.microsoft.com/office/drawing/2014/main" id="{8425C7EB-308B-448F-9843-C7E4B67A73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7903" y="4071939"/>
                <a:ext cx="142875" cy="117475"/>
              </a:xfrm>
              <a:custGeom>
                <a:avLst/>
                <a:gdLst>
                  <a:gd name="T0" fmla="*/ 2 w 262"/>
                  <a:gd name="T1" fmla="*/ 10 h 218"/>
                  <a:gd name="T2" fmla="*/ 42 w 262"/>
                  <a:gd name="T3" fmla="*/ 64 h 218"/>
                  <a:gd name="T4" fmla="*/ 2 w 262"/>
                  <a:gd name="T5" fmla="*/ 10 h 218"/>
                  <a:gd name="T6" fmla="*/ 63 w 262"/>
                  <a:gd name="T7" fmla="*/ 56 h 218"/>
                  <a:gd name="T8" fmla="*/ 90 w 262"/>
                  <a:gd name="T9" fmla="*/ 82 h 218"/>
                  <a:gd name="T10" fmla="*/ 63 w 262"/>
                  <a:gd name="T11" fmla="*/ 56 h 218"/>
                  <a:gd name="T12" fmla="*/ 170 w 262"/>
                  <a:gd name="T13" fmla="*/ 122 h 218"/>
                  <a:gd name="T14" fmla="*/ 125 w 262"/>
                  <a:gd name="T15" fmla="*/ 94 h 218"/>
                  <a:gd name="T16" fmla="*/ 170 w 262"/>
                  <a:gd name="T17" fmla="*/ 122 h 218"/>
                  <a:gd name="T18" fmla="*/ 164 w 262"/>
                  <a:gd name="T19" fmla="*/ 158 h 218"/>
                  <a:gd name="T20" fmla="*/ 197 w 262"/>
                  <a:gd name="T21" fmla="*/ 179 h 218"/>
                  <a:gd name="T22" fmla="*/ 164 w 262"/>
                  <a:gd name="T23" fmla="*/ 158 h 218"/>
                  <a:gd name="T24" fmla="*/ 223 w 262"/>
                  <a:gd name="T25" fmla="*/ 194 h 218"/>
                  <a:gd name="T26" fmla="*/ 252 w 262"/>
                  <a:gd name="T27" fmla="*/ 211 h 218"/>
                  <a:gd name="T28" fmla="*/ 223 w 262"/>
                  <a:gd name="T29" fmla="*/ 194 h 218"/>
                  <a:gd name="T30" fmla="*/ 198 w 262"/>
                  <a:gd name="T31" fmla="*/ 121 h 218"/>
                  <a:gd name="T32" fmla="*/ 224 w 262"/>
                  <a:gd name="T33" fmla="*/ 171 h 218"/>
                  <a:gd name="T34" fmla="*/ 198 w 262"/>
                  <a:gd name="T35" fmla="*/ 1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18">
                    <a:moveTo>
                      <a:pt x="2" y="10"/>
                    </a:moveTo>
                    <a:cubicBezTo>
                      <a:pt x="0" y="20"/>
                      <a:pt x="31" y="72"/>
                      <a:pt x="42" y="64"/>
                    </a:cubicBezTo>
                    <a:cubicBezTo>
                      <a:pt x="63" y="49"/>
                      <a:pt x="4" y="0"/>
                      <a:pt x="2" y="10"/>
                    </a:cubicBezTo>
                    <a:close/>
                    <a:moveTo>
                      <a:pt x="63" y="56"/>
                    </a:moveTo>
                    <a:cubicBezTo>
                      <a:pt x="62" y="60"/>
                      <a:pt x="85" y="86"/>
                      <a:pt x="90" y="82"/>
                    </a:cubicBezTo>
                    <a:cubicBezTo>
                      <a:pt x="95" y="78"/>
                      <a:pt x="64" y="49"/>
                      <a:pt x="63" y="56"/>
                    </a:cubicBezTo>
                    <a:close/>
                    <a:moveTo>
                      <a:pt x="170" y="122"/>
                    </a:moveTo>
                    <a:cubicBezTo>
                      <a:pt x="178" y="117"/>
                      <a:pt x="126" y="84"/>
                      <a:pt x="125" y="94"/>
                    </a:cubicBezTo>
                    <a:cubicBezTo>
                      <a:pt x="125" y="104"/>
                      <a:pt x="162" y="128"/>
                      <a:pt x="170" y="122"/>
                    </a:cubicBezTo>
                    <a:close/>
                    <a:moveTo>
                      <a:pt x="164" y="158"/>
                    </a:moveTo>
                    <a:cubicBezTo>
                      <a:pt x="167" y="175"/>
                      <a:pt x="189" y="185"/>
                      <a:pt x="197" y="179"/>
                    </a:cubicBezTo>
                    <a:cubicBezTo>
                      <a:pt x="206" y="173"/>
                      <a:pt x="162" y="141"/>
                      <a:pt x="164" y="158"/>
                    </a:cubicBezTo>
                    <a:close/>
                    <a:moveTo>
                      <a:pt x="223" y="194"/>
                    </a:moveTo>
                    <a:cubicBezTo>
                      <a:pt x="224" y="199"/>
                      <a:pt x="243" y="218"/>
                      <a:pt x="252" y="211"/>
                    </a:cubicBezTo>
                    <a:cubicBezTo>
                      <a:pt x="262" y="204"/>
                      <a:pt x="221" y="187"/>
                      <a:pt x="223" y="194"/>
                    </a:cubicBezTo>
                    <a:close/>
                    <a:moveTo>
                      <a:pt x="198" y="121"/>
                    </a:moveTo>
                    <a:cubicBezTo>
                      <a:pt x="191" y="139"/>
                      <a:pt x="219" y="170"/>
                      <a:pt x="224" y="171"/>
                    </a:cubicBezTo>
                    <a:cubicBezTo>
                      <a:pt x="228" y="172"/>
                      <a:pt x="204" y="107"/>
                      <a:pt x="198" y="121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" name="Freeform 200">
                <a:extLst>
                  <a:ext uri="{FF2B5EF4-FFF2-40B4-BE49-F238E27FC236}">
                    <a16:creationId xmlns:a16="http://schemas.microsoft.com/office/drawing/2014/main" id="{6454EE7E-9792-4079-BB38-B11C232454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7903" y="4071939"/>
                <a:ext cx="142875" cy="117475"/>
              </a:xfrm>
              <a:custGeom>
                <a:avLst/>
                <a:gdLst>
                  <a:gd name="T0" fmla="*/ 2 w 262"/>
                  <a:gd name="T1" fmla="*/ 10 h 218"/>
                  <a:gd name="T2" fmla="*/ 42 w 262"/>
                  <a:gd name="T3" fmla="*/ 64 h 218"/>
                  <a:gd name="T4" fmla="*/ 2 w 262"/>
                  <a:gd name="T5" fmla="*/ 10 h 218"/>
                  <a:gd name="T6" fmla="*/ 63 w 262"/>
                  <a:gd name="T7" fmla="*/ 56 h 218"/>
                  <a:gd name="T8" fmla="*/ 90 w 262"/>
                  <a:gd name="T9" fmla="*/ 82 h 218"/>
                  <a:gd name="T10" fmla="*/ 63 w 262"/>
                  <a:gd name="T11" fmla="*/ 56 h 218"/>
                  <a:gd name="T12" fmla="*/ 170 w 262"/>
                  <a:gd name="T13" fmla="*/ 122 h 218"/>
                  <a:gd name="T14" fmla="*/ 125 w 262"/>
                  <a:gd name="T15" fmla="*/ 94 h 218"/>
                  <a:gd name="T16" fmla="*/ 170 w 262"/>
                  <a:gd name="T17" fmla="*/ 122 h 218"/>
                  <a:gd name="T18" fmla="*/ 164 w 262"/>
                  <a:gd name="T19" fmla="*/ 158 h 218"/>
                  <a:gd name="T20" fmla="*/ 197 w 262"/>
                  <a:gd name="T21" fmla="*/ 179 h 218"/>
                  <a:gd name="T22" fmla="*/ 164 w 262"/>
                  <a:gd name="T23" fmla="*/ 158 h 218"/>
                  <a:gd name="T24" fmla="*/ 223 w 262"/>
                  <a:gd name="T25" fmla="*/ 194 h 218"/>
                  <a:gd name="T26" fmla="*/ 252 w 262"/>
                  <a:gd name="T27" fmla="*/ 211 h 218"/>
                  <a:gd name="T28" fmla="*/ 223 w 262"/>
                  <a:gd name="T29" fmla="*/ 194 h 218"/>
                  <a:gd name="T30" fmla="*/ 198 w 262"/>
                  <a:gd name="T31" fmla="*/ 121 h 218"/>
                  <a:gd name="T32" fmla="*/ 224 w 262"/>
                  <a:gd name="T33" fmla="*/ 171 h 218"/>
                  <a:gd name="T34" fmla="*/ 198 w 262"/>
                  <a:gd name="T35" fmla="*/ 1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18">
                    <a:moveTo>
                      <a:pt x="2" y="10"/>
                    </a:moveTo>
                    <a:cubicBezTo>
                      <a:pt x="0" y="20"/>
                      <a:pt x="31" y="72"/>
                      <a:pt x="42" y="64"/>
                    </a:cubicBezTo>
                    <a:cubicBezTo>
                      <a:pt x="63" y="49"/>
                      <a:pt x="4" y="0"/>
                      <a:pt x="2" y="10"/>
                    </a:cubicBezTo>
                    <a:close/>
                    <a:moveTo>
                      <a:pt x="63" y="56"/>
                    </a:moveTo>
                    <a:cubicBezTo>
                      <a:pt x="62" y="60"/>
                      <a:pt x="85" y="86"/>
                      <a:pt x="90" y="82"/>
                    </a:cubicBezTo>
                    <a:cubicBezTo>
                      <a:pt x="95" y="78"/>
                      <a:pt x="64" y="49"/>
                      <a:pt x="63" y="56"/>
                    </a:cubicBezTo>
                    <a:close/>
                    <a:moveTo>
                      <a:pt x="170" y="122"/>
                    </a:moveTo>
                    <a:cubicBezTo>
                      <a:pt x="178" y="117"/>
                      <a:pt x="126" y="84"/>
                      <a:pt x="125" y="94"/>
                    </a:cubicBezTo>
                    <a:cubicBezTo>
                      <a:pt x="125" y="104"/>
                      <a:pt x="162" y="128"/>
                      <a:pt x="170" y="122"/>
                    </a:cubicBezTo>
                    <a:close/>
                    <a:moveTo>
                      <a:pt x="164" y="158"/>
                    </a:moveTo>
                    <a:cubicBezTo>
                      <a:pt x="167" y="175"/>
                      <a:pt x="189" y="185"/>
                      <a:pt x="197" y="179"/>
                    </a:cubicBezTo>
                    <a:cubicBezTo>
                      <a:pt x="206" y="173"/>
                      <a:pt x="162" y="141"/>
                      <a:pt x="164" y="158"/>
                    </a:cubicBezTo>
                    <a:close/>
                    <a:moveTo>
                      <a:pt x="223" y="194"/>
                    </a:moveTo>
                    <a:cubicBezTo>
                      <a:pt x="224" y="199"/>
                      <a:pt x="243" y="218"/>
                      <a:pt x="252" y="211"/>
                    </a:cubicBezTo>
                    <a:cubicBezTo>
                      <a:pt x="262" y="204"/>
                      <a:pt x="221" y="187"/>
                      <a:pt x="223" y="194"/>
                    </a:cubicBezTo>
                    <a:close/>
                    <a:moveTo>
                      <a:pt x="198" y="121"/>
                    </a:moveTo>
                    <a:cubicBezTo>
                      <a:pt x="191" y="139"/>
                      <a:pt x="219" y="170"/>
                      <a:pt x="224" y="171"/>
                    </a:cubicBezTo>
                    <a:cubicBezTo>
                      <a:pt x="228" y="172"/>
                      <a:pt x="204" y="107"/>
                      <a:pt x="198" y="121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80F863C3-6C4D-4372-B3DF-A1EB753B333C}"/>
                </a:ext>
              </a:extLst>
            </p:cNvPr>
            <p:cNvGrpSpPr/>
            <p:nvPr/>
          </p:nvGrpSpPr>
          <p:grpSpPr>
            <a:xfrm>
              <a:off x="7550152" y="3840163"/>
              <a:ext cx="806451" cy="369889"/>
              <a:chOff x="7550152" y="3840163"/>
              <a:chExt cx="806451" cy="369889"/>
            </a:xfrm>
          </p:grpSpPr>
          <p:sp>
            <p:nvSpPr>
              <p:cNvPr id="204" name="Freeform 64">
                <a:extLst>
                  <a:ext uri="{FF2B5EF4-FFF2-40B4-BE49-F238E27FC236}">
                    <a16:creationId xmlns:a16="http://schemas.microsoft.com/office/drawing/2014/main" id="{6B806D45-4EFC-408B-8F96-EF1CE78C8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0353" y="3862388"/>
                <a:ext cx="23813" cy="17463"/>
              </a:xfrm>
              <a:custGeom>
                <a:avLst/>
                <a:gdLst>
                  <a:gd name="T0" fmla="*/ 18 w 43"/>
                  <a:gd name="T1" fmla="*/ 31 h 31"/>
                  <a:gd name="T2" fmla="*/ 39 w 43"/>
                  <a:gd name="T3" fmla="*/ 22 h 31"/>
                  <a:gd name="T4" fmla="*/ 38 w 43"/>
                  <a:gd name="T5" fmla="*/ 0 h 31"/>
                  <a:gd name="T6" fmla="*/ 22 w 43"/>
                  <a:gd name="T7" fmla="*/ 9 h 31"/>
                  <a:gd name="T8" fmla="*/ 0 w 43"/>
                  <a:gd name="T9" fmla="*/ 4 h 31"/>
                  <a:gd name="T10" fmla="*/ 18 w 43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1">
                    <a:moveTo>
                      <a:pt x="18" y="31"/>
                    </a:moveTo>
                    <a:cubicBezTo>
                      <a:pt x="29" y="31"/>
                      <a:pt x="31" y="20"/>
                      <a:pt x="39" y="22"/>
                    </a:cubicBezTo>
                    <a:cubicBezTo>
                      <a:pt x="43" y="23"/>
                      <a:pt x="41" y="14"/>
                      <a:pt x="38" y="0"/>
                    </a:cubicBezTo>
                    <a:cubicBezTo>
                      <a:pt x="32" y="3"/>
                      <a:pt x="22" y="3"/>
                      <a:pt x="22" y="9"/>
                    </a:cubicBezTo>
                    <a:cubicBezTo>
                      <a:pt x="22" y="18"/>
                      <a:pt x="8" y="5"/>
                      <a:pt x="0" y="4"/>
                    </a:cubicBezTo>
                    <a:cubicBezTo>
                      <a:pt x="7" y="19"/>
                      <a:pt x="14" y="31"/>
                      <a:pt x="18" y="31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" name="Freeform 123">
                <a:extLst>
                  <a:ext uri="{FF2B5EF4-FFF2-40B4-BE49-F238E27FC236}">
                    <a16:creationId xmlns:a16="http://schemas.microsoft.com/office/drawing/2014/main" id="{800BF9D2-A8E2-4882-AD3C-5CC6D1502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490" y="3929064"/>
                <a:ext cx="12700" cy="14288"/>
              </a:xfrm>
              <a:custGeom>
                <a:avLst/>
                <a:gdLst>
                  <a:gd name="T0" fmla="*/ 13 w 22"/>
                  <a:gd name="T1" fmla="*/ 16 h 27"/>
                  <a:gd name="T2" fmla="*/ 22 w 22"/>
                  <a:gd name="T3" fmla="*/ 27 h 27"/>
                  <a:gd name="T4" fmla="*/ 0 w 22"/>
                  <a:gd name="T5" fmla="*/ 6 h 27"/>
                  <a:gd name="T6" fmla="*/ 13 w 22"/>
                  <a:gd name="T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7">
                    <a:moveTo>
                      <a:pt x="13" y="16"/>
                    </a:moveTo>
                    <a:cubicBezTo>
                      <a:pt x="16" y="20"/>
                      <a:pt x="19" y="24"/>
                      <a:pt x="22" y="27"/>
                    </a:cubicBezTo>
                    <a:cubicBezTo>
                      <a:pt x="20" y="15"/>
                      <a:pt x="3" y="0"/>
                      <a:pt x="0" y="6"/>
                    </a:cubicBezTo>
                    <a:cubicBezTo>
                      <a:pt x="4" y="8"/>
                      <a:pt x="9" y="11"/>
                      <a:pt x="13" y="16"/>
                    </a:cubicBezTo>
                    <a:close/>
                  </a:path>
                </a:pathLst>
              </a:custGeom>
              <a:solidFill>
                <a:srgbClr val="E2E2E2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" name="Freeform 182">
                <a:extLst>
                  <a:ext uri="{FF2B5EF4-FFF2-40B4-BE49-F238E27FC236}">
                    <a16:creationId xmlns:a16="http://schemas.microsoft.com/office/drawing/2014/main" id="{72287925-4B1B-405D-80C7-53F45A36F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8165" y="4194177"/>
                <a:ext cx="28575" cy="15875"/>
              </a:xfrm>
              <a:custGeom>
                <a:avLst/>
                <a:gdLst>
                  <a:gd name="T0" fmla="*/ 53 w 54"/>
                  <a:gd name="T1" fmla="*/ 10 h 28"/>
                  <a:gd name="T2" fmla="*/ 11 w 54"/>
                  <a:gd name="T3" fmla="*/ 21 h 28"/>
                  <a:gd name="T4" fmla="*/ 53 w 54"/>
                  <a:gd name="T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28">
                    <a:moveTo>
                      <a:pt x="53" y="10"/>
                    </a:moveTo>
                    <a:cubicBezTo>
                      <a:pt x="51" y="0"/>
                      <a:pt x="0" y="11"/>
                      <a:pt x="11" y="21"/>
                    </a:cubicBezTo>
                    <a:cubicBezTo>
                      <a:pt x="18" y="28"/>
                      <a:pt x="54" y="20"/>
                      <a:pt x="53" y="10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" name="Freeform 185">
                <a:extLst>
                  <a:ext uri="{FF2B5EF4-FFF2-40B4-BE49-F238E27FC236}">
                    <a16:creationId xmlns:a16="http://schemas.microsoft.com/office/drawing/2014/main" id="{BF5E4ED1-5B0D-42A6-B762-878FD2901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0152" y="3840163"/>
                <a:ext cx="203200" cy="246063"/>
              </a:xfrm>
              <a:custGeom>
                <a:avLst/>
                <a:gdLst>
                  <a:gd name="T0" fmla="*/ 51 w 373"/>
                  <a:gd name="T1" fmla="*/ 87 h 452"/>
                  <a:gd name="T2" fmla="*/ 95 w 373"/>
                  <a:gd name="T3" fmla="*/ 140 h 452"/>
                  <a:gd name="T4" fmla="*/ 130 w 373"/>
                  <a:gd name="T5" fmla="*/ 215 h 452"/>
                  <a:gd name="T6" fmla="*/ 175 w 373"/>
                  <a:gd name="T7" fmla="*/ 284 h 452"/>
                  <a:gd name="T8" fmla="*/ 209 w 373"/>
                  <a:gd name="T9" fmla="*/ 345 h 452"/>
                  <a:gd name="T10" fmla="*/ 226 w 373"/>
                  <a:gd name="T11" fmla="*/ 365 h 452"/>
                  <a:gd name="T12" fmla="*/ 284 w 373"/>
                  <a:gd name="T13" fmla="*/ 424 h 452"/>
                  <a:gd name="T14" fmla="*/ 300 w 373"/>
                  <a:gd name="T15" fmla="*/ 442 h 452"/>
                  <a:gd name="T16" fmla="*/ 335 w 373"/>
                  <a:gd name="T17" fmla="*/ 444 h 452"/>
                  <a:gd name="T18" fmla="*/ 346 w 373"/>
                  <a:gd name="T19" fmla="*/ 388 h 452"/>
                  <a:gd name="T20" fmla="*/ 351 w 373"/>
                  <a:gd name="T21" fmla="*/ 350 h 452"/>
                  <a:gd name="T22" fmla="*/ 364 w 373"/>
                  <a:gd name="T23" fmla="*/ 341 h 452"/>
                  <a:gd name="T24" fmla="*/ 365 w 373"/>
                  <a:gd name="T25" fmla="*/ 318 h 452"/>
                  <a:gd name="T26" fmla="*/ 338 w 373"/>
                  <a:gd name="T27" fmla="*/ 288 h 452"/>
                  <a:gd name="T28" fmla="*/ 335 w 373"/>
                  <a:gd name="T29" fmla="*/ 305 h 452"/>
                  <a:gd name="T30" fmla="*/ 347 w 373"/>
                  <a:gd name="T31" fmla="*/ 322 h 452"/>
                  <a:gd name="T32" fmla="*/ 327 w 373"/>
                  <a:gd name="T33" fmla="*/ 316 h 452"/>
                  <a:gd name="T34" fmla="*/ 307 w 373"/>
                  <a:gd name="T35" fmla="*/ 296 h 452"/>
                  <a:gd name="T36" fmla="*/ 278 w 373"/>
                  <a:gd name="T37" fmla="*/ 263 h 452"/>
                  <a:gd name="T38" fmla="*/ 272 w 373"/>
                  <a:gd name="T39" fmla="*/ 236 h 452"/>
                  <a:gd name="T40" fmla="*/ 256 w 373"/>
                  <a:gd name="T41" fmla="*/ 202 h 452"/>
                  <a:gd name="T42" fmla="*/ 238 w 373"/>
                  <a:gd name="T43" fmla="*/ 185 h 452"/>
                  <a:gd name="T44" fmla="*/ 222 w 373"/>
                  <a:gd name="T45" fmla="*/ 167 h 452"/>
                  <a:gd name="T46" fmla="*/ 202 w 373"/>
                  <a:gd name="T47" fmla="*/ 156 h 452"/>
                  <a:gd name="T48" fmla="*/ 178 w 373"/>
                  <a:gd name="T49" fmla="*/ 143 h 452"/>
                  <a:gd name="T50" fmla="*/ 150 w 373"/>
                  <a:gd name="T51" fmla="*/ 111 h 452"/>
                  <a:gd name="T52" fmla="*/ 96 w 373"/>
                  <a:gd name="T53" fmla="*/ 55 h 452"/>
                  <a:gd name="T54" fmla="*/ 49 w 373"/>
                  <a:gd name="T55" fmla="*/ 30 h 452"/>
                  <a:gd name="T56" fmla="*/ 7 w 373"/>
                  <a:gd name="T57" fmla="*/ 15 h 452"/>
                  <a:gd name="T58" fmla="*/ 51 w 373"/>
                  <a:gd name="T59" fmla="*/ 87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3" h="452">
                    <a:moveTo>
                      <a:pt x="51" y="87"/>
                    </a:moveTo>
                    <a:cubicBezTo>
                      <a:pt x="67" y="98"/>
                      <a:pt x="76" y="138"/>
                      <a:pt x="95" y="140"/>
                    </a:cubicBezTo>
                    <a:cubicBezTo>
                      <a:pt x="114" y="142"/>
                      <a:pt x="116" y="212"/>
                      <a:pt x="130" y="215"/>
                    </a:cubicBezTo>
                    <a:cubicBezTo>
                      <a:pt x="142" y="218"/>
                      <a:pt x="164" y="255"/>
                      <a:pt x="175" y="284"/>
                    </a:cubicBezTo>
                    <a:cubicBezTo>
                      <a:pt x="189" y="302"/>
                      <a:pt x="202" y="321"/>
                      <a:pt x="209" y="345"/>
                    </a:cubicBezTo>
                    <a:cubicBezTo>
                      <a:pt x="216" y="351"/>
                      <a:pt x="222" y="358"/>
                      <a:pt x="226" y="365"/>
                    </a:cubicBezTo>
                    <a:cubicBezTo>
                      <a:pt x="237" y="386"/>
                      <a:pt x="278" y="415"/>
                      <a:pt x="284" y="424"/>
                    </a:cubicBezTo>
                    <a:cubicBezTo>
                      <a:pt x="290" y="433"/>
                      <a:pt x="296" y="452"/>
                      <a:pt x="300" y="442"/>
                    </a:cubicBezTo>
                    <a:cubicBezTo>
                      <a:pt x="305" y="433"/>
                      <a:pt x="325" y="442"/>
                      <a:pt x="335" y="444"/>
                    </a:cubicBezTo>
                    <a:cubicBezTo>
                      <a:pt x="344" y="445"/>
                      <a:pt x="347" y="404"/>
                      <a:pt x="346" y="388"/>
                    </a:cubicBezTo>
                    <a:cubicBezTo>
                      <a:pt x="345" y="373"/>
                      <a:pt x="351" y="358"/>
                      <a:pt x="351" y="350"/>
                    </a:cubicBezTo>
                    <a:cubicBezTo>
                      <a:pt x="351" y="342"/>
                      <a:pt x="355" y="339"/>
                      <a:pt x="364" y="341"/>
                    </a:cubicBezTo>
                    <a:cubicBezTo>
                      <a:pt x="373" y="343"/>
                      <a:pt x="372" y="320"/>
                      <a:pt x="365" y="318"/>
                    </a:cubicBezTo>
                    <a:cubicBezTo>
                      <a:pt x="358" y="316"/>
                      <a:pt x="355" y="288"/>
                      <a:pt x="338" y="288"/>
                    </a:cubicBezTo>
                    <a:cubicBezTo>
                      <a:pt x="322" y="288"/>
                      <a:pt x="325" y="303"/>
                      <a:pt x="335" y="305"/>
                    </a:cubicBezTo>
                    <a:cubicBezTo>
                      <a:pt x="344" y="306"/>
                      <a:pt x="350" y="314"/>
                      <a:pt x="347" y="322"/>
                    </a:cubicBezTo>
                    <a:cubicBezTo>
                      <a:pt x="344" y="330"/>
                      <a:pt x="340" y="314"/>
                      <a:pt x="327" y="316"/>
                    </a:cubicBezTo>
                    <a:cubicBezTo>
                      <a:pt x="314" y="317"/>
                      <a:pt x="322" y="297"/>
                      <a:pt x="307" y="296"/>
                    </a:cubicBezTo>
                    <a:cubicBezTo>
                      <a:pt x="292" y="295"/>
                      <a:pt x="295" y="263"/>
                      <a:pt x="278" y="263"/>
                    </a:cubicBezTo>
                    <a:cubicBezTo>
                      <a:pt x="262" y="263"/>
                      <a:pt x="261" y="247"/>
                      <a:pt x="272" y="236"/>
                    </a:cubicBezTo>
                    <a:cubicBezTo>
                      <a:pt x="282" y="225"/>
                      <a:pt x="256" y="215"/>
                      <a:pt x="256" y="202"/>
                    </a:cubicBezTo>
                    <a:cubicBezTo>
                      <a:pt x="256" y="189"/>
                      <a:pt x="238" y="196"/>
                      <a:pt x="238" y="185"/>
                    </a:cubicBezTo>
                    <a:cubicBezTo>
                      <a:pt x="238" y="174"/>
                      <a:pt x="231" y="180"/>
                      <a:pt x="222" y="167"/>
                    </a:cubicBezTo>
                    <a:cubicBezTo>
                      <a:pt x="214" y="153"/>
                      <a:pt x="210" y="165"/>
                      <a:pt x="202" y="156"/>
                    </a:cubicBezTo>
                    <a:cubicBezTo>
                      <a:pt x="195" y="146"/>
                      <a:pt x="184" y="140"/>
                      <a:pt x="178" y="143"/>
                    </a:cubicBezTo>
                    <a:cubicBezTo>
                      <a:pt x="171" y="147"/>
                      <a:pt x="156" y="129"/>
                      <a:pt x="150" y="111"/>
                    </a:cubicBezTo>
                    <a:cubicBezTo>
                      <a:pt x="145" y="97"/>
                      <a:pt x="101" y="74"/>
                      <a:pt x="96" y="55"/>
                    </a:cubicBezTo>
                    <a:cubicBezTo>
                      <a:pt x="90" y="36"/>
                      <a:pt x="75" y="29"/>
                      <a:pt x="49" y="30"/>
                    </a:cubicBezTo>
                    <a:cubicBezTo>
                      <a:pt x="23" y="31"/>
                      <a:pt x="13" y="0"/>
                      <a:pt x="7" y="15"/>
                    </a:cubicBezTo>
                    <a:cubicBezTo>
                      <a:pt x="0" y="34"/>
                      <a:pt x="35" y="76"/>
                      <a:pt x="51" y="87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" name="Freeform 186">
                <a:extLst>
                  <a:ext uri="{FF2B5EF4-FFF2-40B4-BE49-F238E27FC236}">
                    <a16:creationId xmlns:a16="http://schemas.microsoft.com/office/drawing/2014/main" id="{A921EF2E-71D6-4318-B0F7-E6C66438D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1927" y="3870326"/>
                <a:ext cx="185738" cy="177800"/>
              </a:xfrm>
              <a:custGeom>
                <a:avLst/>
                <a:gdLst>
                  <a:gd name="T0" fmla="*/ 268 w 342"/>
                  <a:gd name="T1" fmla="*/ 223 h 328"/>
                  <a:gd name="T2" fmla="*/ 287 w 342"/>
                  <a:gd name="T3" fmla="*/ 166 h 328"/>
                  <a:gd name="T4" fmla="*/ 336 w 342"/>
                  <a:gd name="T5" fmla="*/ 134 h 328"/>
                  <a:gd name="T6" fmla="*/ 314 w 342"/>
                  <a:gd name="T7" fmla="*/ 104 h 328"/>
                  <a:gd name="T8" fmla="*/ 303 w 342"/>
                  <a:gd name="T9" fmla="*/ 74 h 328"/>
                  <a:gd name="T10" fmla="*/ 293 w 342"/>
                  <a:gd name="T11" fmla="*/ 41 h 328"/>
                  <a:gd name="T12" fmla="*/ 295 w 342"/>
                  <a:gd name="T13" fmla="*/ 13 h 328"/>
                  <a:gd name="T14" fmla="*/ 300 w 342"/>
                  <a:gd name="T15" fmla="*/ 11 h 328"/>
                  <a:gd name="T16" fmla="*/ 284 w 342"/>
                  <a:gd name="T17" fmla="*/ 5 h 328"/>
                  <a:gd name="T18" fmla="*/ 235 w 342"/>
                  <a:gd name="T19" fmla="*/ 29 h 328"/>
                  <a:gd name="T20" fmla="*/ 216 w 342"/>
                  <a:gd name="T21" fmla="*/ 62 h 328"/>
                  <a:gd name="T22" fmla="*/ 206 w 342"/>
                  <a:gd name="T23" fmla="*/ 97 h 328"/>
                  <a:gd name="T24" fmla="*/ 178 w 342"/>
                  <a:gd name="T25" fmla="*/ 119 h 328"/>
                  <a:gd name="T26" fmla="*/ 147 w 342"/>
                  <a:gd name="T27" fmla="*/ 113 h 328"/>
                  <a:gd name="T28" fmla="*/ 115 w 342"/>
                  <a:gd name="T29" fmla="*/ 128 h 328"/>
                  <a:gd name="T30" fmla="*/ 73 w 342"/>
                  <a:gd name="T31" fmla="*/ 133 h 328"/>
                  <a:gd name="T32" fmla="*/ 46 w 342"/>
                  <a:gd name="T33" fmla="*/ 117 h 328"/>
                  <a:gd name="T34" fmla="*/ 37 w 342"/>
                  <a:gd name="T35" fmla="*/ 93 h 328"/>
                  <a:gd name="T36" fmla="*/ 33 w 342"/>
                  <a:gd name="T37" fmla="*/ 93 h 328"/>
                  <a:gd name="T38" fmla="*/ 12 w 342"/>
                  <a:gd name="T39" fmla="*/ 145 h 328"/>
                  <a:gd name="T40" fmla="*/ 29 w 342"/>
                  <a:gd name="T41" fmla="*/ 197 h 328"/>
                  <a:gd name="T42" fmla="*/ 57 w 342"/>
                  <a:gd name="T43" fmla="*/ 234 h 328"/>
                  <a:gd name="T44" fmla="*/ 87 w 342"/>
                  <a:gd name="T45" fmla="*/ 284 h 328"/>
                  <a:gd name="T46" fmla="*/ 113 w 342"/>
                  <a:gd name="T47" fmla="*/ 298 h 328"/>
                  <a:gd name="T48" fmla="*/ 156 w 342"/>
                  <a:gd name="T49" fmla="*/ 293 h 328"/>
                  <a:gd name="T50" fmla="*/ 197 w 342"/>
                  <a:gd name="T51" fmla="*/ 315 h 328"/>
                  <a:gd name="T52" fmla="*/ 243 w 342"/>
                  <a:gd name="T53" fmla="*/ 306 h 328"/>
                  <a:gd name="T54" fmla="*/ 268 w 342"/>
                  <a:gd name="T55" fmla="*/ 22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2" h="328">
                    <a:moveTo>
                      <a:pt x="268" y="223"/>
                    </a:moveTo>
                    <a:cubicBezTo>
                      <a:pt x="285" y="211"/>
                      <a:pt x="289" y="188"/>
                      <a:pt x="287" y="166"/>
                    </a:cubicBezTo>
                    <a:cubicBezTo>
                      <a:pt x="285" y="144"/>
                      <a:pt x="329" y="143"/>
                      <a:pt x="336" y="134"/>
                    </a:cubicBezTo>
                    <a:cubicBezTo>
                      <a:pt x="342" y="125"/>
                      <a:pt x="326" y="111"/>
                      <a:pt x="314" y="104"/>
                    </a:cubicBezTo>
                    <a:cubicBezTo>
                      <a:pt x="301" y="97"/>
                      <a:pt x="312" y="83"/>
                      <a:pt x="303" y="74"/>
                    </a:cubicBezTo>
                    <a:cubicBezTo>
                      <a:pt x="295" y="65"/>
                      <a:pt x="281" y="42"/>
                      <a:pt x="293" y="41"/>
                    </a:cubicBezTo>
                    <a:cubicBezTo>
                      <a:pt x="305" y="40"/>
                      <a:pt x="284" y="20"/>
                      <a:pt x="295" y="13"/>
                    </a:cubicBezTo>
                    <a:cubicBezTo>
                      <a:pt x="296" y="13"/>
                      <a:pt x="298" y="12"/>
                      <a:pt x="300" y="11"/>
                    </a:cubicBezTo>
                    <a:cubicBezTo>
                      <a:pt x="293" y="7"/>
                      <a:pt x="288" y="5"/>
                      <a:pt x="284" y="5"/>
                    </a:cubicBezTo>
                    <a:cubicBezTo>
                      <a:pt x="269" y="5"/>
                      <a:pt x="233" y="0"/>
                      <a:pt x="235" y="29"/>
                    </a:cubicBezTo>
                    <a:cubicBezTo>
                      <a:pt x="237" y="58"/>
                      <a:pt x="214" y="47"/>
                      <a:pt x="216" y="62"/>
                    </a:cubicBezTo>
                    <a:cubicBezTo>
                      <a:pt x="218" y="77"/>
                      <a:pt x="204" y="77"/>
                      <a:pt x="206" y="97"/>
                    </a:cubicBezTo>
                    <a:cubicBezTo>
                      <a:pt x="208" y="117"/>
                      <a:pt x="197" y="108"/>
                      <a:pt x="178" y="119"/>
                    </a:cubicBezTo>
                    <a:cubicBezTo>
                      <a:pt x="159" y="130"/>
                      <a:pt x="166" y="113"/>
                      <a:pt x="147" y="113"/>
                    </a:cubicBezTo>
                    <a:cubicBezTo>
                      <a:pt x="128" y="113"/>
                      <a:pt x="126" y="124"/>
                      <a:pt x="115" y="128"/>
                    </a:cubicBezTo>
                    <a:cubicBezTo>
                      <a:pt x="104" y="133"/>
                      <a:pt x="81" y="126"/>
                      <a:pt x="73" y="133"/>
                    </a:cubicBezTo>
                    <a:cubicBezTo>
                      <a:pt x="66" y="139"/>
                      <a:pt x="54" y="117"/>
                      <a:pt x="46" y="117"/>
                    </a:cubicBezTo>
                    <a:cubicBezTo>
                      <a:pt x="43" y="117"/>
                      <a:pt x="39" y="105"/>
                      <a:pt x="37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1" y="94"/>
                      <a:pt x="0" y="132"/>
                      <a:pt x="12" y="145"/>
                    </a:cubicBezTo>
                    <a:cubicBezTo>
                      <a:pt x="27" y="160"/>
                      <a:pt x="23" y="185"/>
                      <a:pt x="29" y="197"/>
                    </a:cubicBezTo>
                    <a:cubicBezTo>
                      <a:pt x="36" y="209"/>
                      <a:pt x="57" y="211"/>
                      <a:pt x="57" y="234"/>
                    </a:cubicBezTo>
                    <a:cubicBezTo>
                      <a:pt x="57" y="257"/>
                      <a:pt x="75" y="294"/>
                      <a:pt x="87" y="284"/>
                    </a:cubicBezTo>
                    <a:cubicBezTo>
                      <a:pt x="100" y="274"/>
                      <a:pt x="109" y="288"/>
                      <a:pt x="113" y="298"/>
                    </a:cubicBezTo>
                    <a:cubicBezTo>
                      <a:pt x="117" y="308"/>
                      <a:pt x="146" y="290"/>
                      <a:pt x="156" y="293"/>
                    </a:cubicBezTo>
                    <a:cubicBezTo>
                      <a:pt x="165" y="295"/>
                      <a:pt x="195" y="302"/>
                      <a:pt x="197" y="315"/>
                    </a:cubicBezTo>
                    <a:cubicBezTo>
                      <a:pt x="199" y="328"/>
                      <a:pt x="225" y="314"/>
                      <a:pt x="243" y="306"/>
                    </a:cubicBezTo>
                    <a:cubicBezTo>
                      <a:pt x="262" y="298"/>
                      <a:pt x="251" y="235"/>
                      <a:pt x="268" y="223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" name="Freeform 187">
                <a:extLst>
                  <a:ext uri="{FF2B5EF4-FFF2-40B4-BE49-F238E27FC236}">
                    <a16:creationId xmlns:a16="http://schemas.microsoft.com/office/drawing/2014/main" id="{F868C27B-351A-4067-9FBD-338B07C0D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4965" y="3922714"/>
                <a:ext cx="123825" cy="160338"/>
              </a:xfrm>
              <a:custGeom>
                <a:avLst/>
                <a:gdLst>
                  <a:gd name="T0" fmla="*/ 37 w 228"/>
                  <a:gd name="T1" fmla="*/ 208 h 296"/>
                  <a:gd name="T2" fmla="*/ 46 w 228"/>
                  <a:gd name="T3" fmla="*/ 247 h 296"/>
                  <a:gd name="T4" fmla="*/ 50 w 228"/>
                  <a:gd name="T5" fmla="*/ 290 h 296"/>
                  <a:gd name="T6" fmla="*/ 66 w 228"/>
                  <a:gd name="T7" fmla="*/ 254 h 296"/>
                  <a:gd name="T8" fmla="*/ 62 w 228"/>
                  <a:gd name="T9" fmla="*/ 186 h 296"/>
                  <a:gd name="T10" fmla="*/ 83 w 228"/>
                  <a:gd name="T11" fmla="*/ 201 h 296"/>
                  <a:gd name="T12" fmla="*/ 100 w 228"/>
                  <a:gd name="T13" fmla="*/ 239 h 296"/>
                  <a:gd name="T14" fmla="*/ 129 w 228"/>
                  <a:gd name="T15" fmla="*/ 243 h 296"/>
                  <a:gd name="T16" fmla="*/ 131 w 228"/>
                  <a:gd name="T17" fmla="*/ 214 h 296"/>
                  <a:gd name="T18" fmla="*/ 124 w 228"/>
                  <a:gd name="T19" fmla="*/ 171 h 296"/>
                  <a:gd name="T20" fmla="*/ 114 w 228"/>
                  <a:gd name="T21" fmla="*/ 140 h 296"/>
                  <a:gd name="T22" fmla="*/ 162 w 228"/>
                  <a:gd name="T23" fmla="*/ 100 h 296"/>
                  <a:gd name="T24" fmla="*/ 97 w 228"/>
                  <a:gd name="T25" fmla="*/ 122 h 296"/>
                  <a:gd name="T26" fmla="*/ 57 w 228"/>
                  <a:gd name="T27" fmla="*/ 85 h 296"/>
                  <a:gd name="T28" fmla="*/ 163 w 228"/>
                  <a:gd name="T29" fmla="*/ 58 h 296"/>
                  <a:gd name="T30" fmla="*/ 219 w 228"/>
                  <a:gd name="T31" fmla="*/ 19 h 296"/>
                  <a:gd name="T32" fmla="*/ 185 w 228"/>
                  <a:gd name="T33" fmla="*/ 34 h 296"/>
                  <a:gd name="T34" fmla="*/ 104 w 228"/>
                  <a:gd name="T35" fmla="*/ 24 h 296"/>
                  <a:gd name="T36" fmla="*/ 65 w 228"/>
                  <a:gd name="T37" fmla="*/ 43 h 296"/>
                  <a:gd name="T38" fmla="*/ 42 w 228"/>
                  <a:gd name="T39" fmla="*/ 98 h 296"/>
                  <a:gd name="T40" fmla="*/ 17 w 228"/>
                  <a:gd name="T41" fmla="*/ 170 h 296"/>
                  <a:gd name="T42" fmla="*/ 37 w 228"/>
                  <a:gd name="T43" fmla="*/ 20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8" h="296">
                    <a:moveTo>
                      <a:pt x="37" y="208"/>
                    </a:moveTo>
                    <a:cubicBezTo>
                      <a:pt x="51" y="209"/>
                      <a:pt x="49" y="233"/>
                      <a:pt x="46" y="247"/>
                    </a:cubicBezTo>
                    <a:cubicBezTo>
                      <a:pt x="43" y="262"/>
                      <a:pt x="38" y="296"/>
                      <a:pt x="50" y="290"/>
                    </a:cubicBezTo>
                    <a:cubicBezTo>
                      <a:pt x="65" y="284"/>
                      <a:pt x="75" y="262"/>
                      <a:pt x="66" y="254"/>
                    </a:cubicBezTo>
                    <a:cubicBezTo>
                      <a:pt x="58" y="246"/>
                      <a:pt x="59" y="198"/>
                      <a:pt x="62" y="186"/>
                    </a:cubicBezTo>
                    <a:cubicBezTo>
                      <a:pt x="66" y="174"/>
                      <a:pt x="92" y="182"/>
                      <a:pt x="83" y="201"/>
                    </a:cubicBezTo>
                    <a:cubicBezTo>
                      <a:pt x="75" y="220"/>
                      <a:pt x="100" y="218"/>
                      <a:pt x="100" y="239"/>
                    </a:cubicBezTo>
                    <a:cubicBezTo>
                      <a:pt x="100" y="260"/>
                      <a:pt x="114" y="249"/>
                      <a:pt x="129" y="243"/>
                    </a:cubicBezTo>
                    <a:cubicBezTo>
                      <a:pt x="144" y="238"/>
                      <a:pt x="141" y="228"/>
                      <a:pt x="131" y="214"/>
                    </a:cubicBezTo>
                    <a:cubicBezTo>
                      <a:pt x="121" y="201"/>
                      <a:pt x="139" y="182"/>
                      <a:pt x="124" y="171"/>
                    </a:cubicBezTo>
                    <a:cubicBezTo>
                      <a:pt x="110" y="160"/>
                      <a:pt x="101" y="144"/>
                      <a:pt x="114" y="140"/>
                    </a:cubicBezTo>
                    <a:cubicBezTo>
                      <a:pt x="127" y="137"/>
                      <a:pt x="167" y="111"/>
                      <a:pt x="162" y="100"/>
                    </a:cubicBezTo>
                    <a:cubicBezTo>
                      <a:pt x="158" y="89"/>
                      <a:pt x="101" y="102"/>
                      <a:pt x="97" y="122"/>
                    </a:cubicBezTo>
                    <a:cubicBezTo>
                      <a:pt x="92" y="141"/>
                      <a:pt x="52" y="119"/>
                      <a:pt x="57" y="85"/>
                    </a:cubicBezTo>
                    <a:cubicBezTo>
                      <a:pt x="62" y="51"/>
                      <a:pt x="140" y="45"/>
                      <a:pt x="163" y="58"/>
                    </a:cubicBezTo>
                    <a:cubicBezTo>
                      <a:pt x="186" y="70"/>
                      <a:pt x="211" y="38"/>
                      <a:pt x="219" y="19"/>
                    </a:cubicBezTo>
                    <a:cubicBezTo>
                      <a:pt x="228" y="0"/>
                      <a:pt x="201" y="22"/>
                      <a:pt x="185" y="34"/>
                    </a:cubicBezTo>
                    <a:cubicBezTo>
                      <a:pt x="169" y="47"/>
                      <a:pt x="126" y="33"/>
                      <a:pt x="104" y="24"/>
                    </a:cubicBezTo>
                    <a:cubicBezTo>
                      <a:pt x="82" y="16"/>
                      <a:pt x="83" y="40"/>
                      <a:pt x="65" y="43"/>
                    </a:cubicBezTo>
                    <a:cubicBezTo>
                      <a:pt x="47" y="47"/>
                      <a:pt x="51" y="93"/>
                      <a:pt x="42" y="98"/>
                    </a:cubicBezTo>
                    <a:cubicBezTo>
                      <a:pt x="34" y="104"/>
                      <a:pt x="34" y="138"/>
                      <a:pt x="17" y="170"/>
                    </a:cubicBezTo>
                    <a:cubicBezTo>
                      <a:pt x="0" y="202"/>
                      <a:pt x="22" y="207"/>
                      <a:pt x="37" y="208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" name="Freeform 188">
                <a:extLst>
                  <a:ext uri="{FF2B5EF4-FFF2-40B4-BE49-F238E27FC236}">
                    <a16:creationId xmlns:a16="http://schemas.microsoft.com/office/drawing/2014/main" id="{FFC699DA-EE7B-48A2-B893-F0086BA7C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2103" y="4124327"/>
                <a:ext cx="57150" cy="31750"/>
              </a:xfrm>
              <a:custGeom>
                <a:avLst/>
                <a:gdLst>
                  <a:gd name="T0" fmla="*/ 51 w 104"/>
                  <a:gd name="T1" fmla="*/ 10 h 56"/>
                  <a:gd name="T2" fmla="*/ 21 w 104"/>
                  <a:gd name="T3" fmla="*/ 15 h 56"/>
                  <a:gd name="T4" fmla="*/ 6 w 104"/>
                  <a:gd name="T5" fmla="*/ 34 h 56"/>
                  <a:gd name="T6" fmla="*/ 53 w 104"/>
                  <a:gd name="T7" fmla="*/ 43 h 56"/>
                  <a:gd name="T8" fmla="*/ 99 w 104"/>
                  <a:gd name="T9" fmla="*/ 28 h 56"/>
                  <a:gd name="T10" fmla="*/ 51 w 104"/>
                  <a:gd name="T11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56">
                    <a:moveTo>
                      <a:pt x="51" y="10"/>
                    </a:moveTo>
                    <a:cubicBezTo>
                      <a:pt x="47" y="20"/>
                      <a:pt x="31" y="22"/>
                      <a:pt x="21" y="15"/>
                    </a:cubicBezTo>
                    <a:cubicBezTo>
                      <a:pt x="12" y="7"/>
                      <a:pt x="0" y="25"/>
                      <a:pt x="6" y="34"/>
                    </a:cubicBezTo>
                    <a:cubicBezTo>
                      <a:pt x="9" y="39"/>
                      <a:pt x="29" y="56"/>
                      <a:pt x="53" y="43"/>
                    </a:cubicBezTo>
                    <a:cubicBezTo>
                      <a:pt x="77" y="30"/>
                      <a:pt x="93" y="42"/>
                      <a:pt x="99" y="28"/>
                    </a:cubicBezTo>
                    <a:cubicBezTo>
                      <a:pt x="104" y="13"/>
                      <a:pt x="55" y="0"/>
                      <a:pt x="51" y="10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" name="Freeform 189">
                <a:extLst>
                  <a:ext uri="{FF2B5EF4-FFF2-40B4-BE49-F238E27FC236}">
                    <a16:creationId xmlns:a16="http://schemas.microsoft.com/office/drawing/2014/main" id="{1B249BFD-3366-4CC4-ABFA-E126BB14B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1465" y="4127502"/>
                <a:ext cx="22225" cy="14288"/>
              </a:xfrm>
              <a:custGeom>
                <a:avLst/>
                <a:gdLst>
                  <a:gd name="T0" fmla="*/ 0 w 43"/>
                  <a:gd name="T1" fmla="*/ 0 h 25"/>
                  <a:gd name="T2" fmla="*/ 5 w 43"/>
                  <a:gd name="T3" fmla="*/ 20 h 25"/>
                  <a:gd name="T4" fmla="*/ 27 w 43"/>
                  <a:gd name="T5" fmla="*/ 17 h 25"/>
                  <a:gd name="T6" fmla="*/ 0 w 43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25">
                    <a:moveTo>
                      <a:pt x="0" y="0"/>
                    </a:moveTo>
                    <a:cubicBezTo>
                      <a:pt x="3" y="6"/>
                      <a:pt x="5" y="13"/>
                      <a:pt x="5" y="20"/>
                    </a:cubicBezTo>
                    <a:cubicBezTo>
                      <a:pt x="11" y="23"/>
                      <a:pt x="18" y="25"/>
                      <a:pt x="27" y="17"/>
                    </a:cubicBezTo>
                    <a:cubicBezTo>
                      <a:pt x="43" y="4"/>
                      <a:pt x="13" y="6"/>
                      <a:pt x="0" y="0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" name="Freeform 190">
                <a:extLst>
                  <a:ext uri="{FF2B5EF4-FFF2-40B4-BE49-F238E27FC236}">
                    <a16:creationId xmlns:a16="http://schemas.microsoft.com/office/drawing/2014/main" id="{51BCB340-A55B-4189-8CE6-91D3E68C5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9540" y="4076701"/>
                <a:ext cx="152400" cy="47625"/>
              </a:xfrm>
              <a:custGeom>
                <a:avLst/>
                <a:gdLst>
                  <a:gd name="T0" fmla="*/ 28 w 280"/>
                  <a:gd name="T1" fmla="*/ 48 h 87"/>
                  <a:gd name="T2" fmla="*/ 45 w 280"/>
                  <a:gd name="T3" fmla="*/ 69 h 87"/>
                  <a:gd name="T4" fmla="*/ 103 w 280"/>
                  <a:gd name="T5" fmla="*/ 75 h 87"/>
                  <a:gd name="T6" fmla="*/ 156 w 280"/>
                  <a:gd name="T7" fmla="*/ 87 h 87"/>
                  <a:gd name="T8" fmla="*/ 235 w 280"/>
                  <a:gd name="T9" fmla="*/ 78 h 87"/>
                  <a:gd name="T10" fmla="*/ 268 w 280"/>
                  <a:gd name="T11" fmla="*/ 53 h 87"/>
                  <a:gd name="T12" fmla="*/ 230 w 280"/>
                  <a:gd name="T13" fmla="*/ 52 h 87"/>
                  <a:gd name="T14" fmla="*/ 163 w 280"/>
                  <a:gd name="T15" fmla="*/ 43 h 87"/>
                  <a:gd name="T16" fmla="*/ 95 w 280"/>
                  <a:gd name="T17" fmla="*/ 25 h 87"/>
                  <a:gd name="T18" fmla="*/ 20 w 280"/>
                  <a:gd name="T19" fmla="*/ 21 h 87"/>
                  <a:gd name="T20" fmla="*/ 5 w 280"/>
                  <a:gd name="T21" fmla="*/ 43 h 87"/>
                  <a:gd name="T22" fmla="*/ 28 w 280"/>
                  <a:gd name="T23" fmla="*/ 4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0" h="87">
                    <a:moveTo>
                      <a:pt x="28" y="48"/>
                    </a:moveTo>
                    <a:cubicBezTo>
                      <a:pt x="37" y="48"/>
                      <a:pt x="33" y="67"/>
                      <a:pt x="45" y="69"/>
                    </a:cubicBezTo>
                    <a:cubicBezTo>
                      <a:pt x="58" y="72"/>
                      <a:pt x="99" y="85"/>
                      <a:pt x="103" y="75"/>
                    </a:cubicBezTo>
                    <a:cubicBezTo>
                      <a:pt x="106" y="66"/>
                      <a:pt x="136" y="73"/>
                      <a:pt x="156" y="87"/>
                    </a:cubicBezTo>
                    <a:cubicBezTo>
                      <a:pt x="182" y="83"/>
                      <a:pt x="208" y="79"/>
                      <a:pt x="235" y="78"/>
                    </a:cubicBezTo>
                    <a:cubicBezTo>
                      <a:pt x="220" y="69"/>
                      <a:pt x="256" y="61"/>
                      <a:pt x="268" y="53"/>
                    </a:cubicBezTo>
                    <a:cubicBezTo>
                      <a:pt x="280" y="44"/>
                      <a:pt x="260" y="41"/>
                      <a:pt x="230" y="52"/>
                    </a:cubicBezTo>
                    <a:cubicBezTo>
                      <a:pt x="200" y="63"/>
                      <a:pt x="164" y="27"/>
                      <a:pt x="163" y="43"/>
                    </a:cubicBezTo>
                    <a:cubicBezTo>
                      <a:pt x="162" y="58"/>
                      <a:pt x="108" y="36"/>
                      <a:pt x="95" y="25"/>
                    </a:cubicBezTo>
                    <a:cubicBezTo>
                      <a:pt x="82" y="14"/>
                      <a:pt x="30" y="0"/>
                      <a:pt x="20" y="21"/>
                    </a:cubicBezTo>
                    <a:cubicBezTo>
                      <a:pt x="9" y="42"/>
                      <a:pt x="0" y="23"/>
                      <a:pt x="5" y="43"/>
                    </a:cubicBezTo>
                    <a:cubicBezTo>
                      <a:pt x="7" y="56"/>
                      <a:pt x="20" y="48"/>
                      <a:pt x="28" y="48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" name="Freeform 191">
                <a:extLst>
                  <a:ext uri="{FF2B5EF4-FFF2-40B4-BE49-F238E27FC236}">
                    <a16:creationId xmlns:a16="http://schemas.microsoft.com/office/drawing/2014/main" id="{0C49AB77-2F5F-48DF-9FC7-D85487314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2903" y="4152902"/>
                <a:ext cx="36513" cy="26988"/>
              </a:xfrm>
              <a:custGeom>
                <a:avLst/>
                <a:gdLst>
                  <a:gd name="T0" fmla="*/ 7 w 66"/>
                  <a:gd name="T1" fmla="*/ 11 h 49"/>
                  <a:gd name="T2" fmla="*/ 35 w 66"/>
                  <a:gd name="T3" fmla="*/ 28 h 49"/>
                  <a:gd name="T4" fmla="*/ 66 w 66"/>
                  <a:gd name="T5" fmla="*/ 30 h 49"/>
                  <a:gd name="T6" fmla="*/ 7 w 66"/>
                  <a:gd name="T7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9">
                    <a:moveTo>
                      <a:pt x="7" y="11"/>
                    </a:moveTo>
                    <a:cubicBezTo>
                      <a:pt x="12" y="21"/>
                      <a:pt x="28" y="21"/>
                      <a:pt x="35" y="28"/>
                    </a:cubicBezTo>
                    <a:cubicBezTo>
                      <a:pt x="42" y="34"/>
                      <a:pt x="66" y="49"/>
                      <a:pt x="66" y="30"/>
                    </a:cubicBezTo>
                    <a:cubicBezTo>
                      <a:pt x="66" y="11"/>
                      <a:pt x="0" y="0"/>
                      <a:pt x="7" y="11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" name="Freeform 192">
                <a:extLst>
                  <a:ext uri="{FF2B5EF4-FFF2-40B4-BE49-F238E27FC236}">
                    <a16:creationId xmlns:a16="http://schemas.microsoft.com/office/drawing/2014/main" id="{EB1FA6F9-49E4-429C-BA89-B6C095800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7215" y="3963989"/>
                <a:ext cx="179388" cy="182563"/>
              </a:xfrm>
              <a:custGeom>
                <a:avLst/>
                <a:gdLst>
                  <a:gd name="T0" fmla="*/ 278 w 328"/>
                  <a:gd name="T1" fmla="*/ 88 h 335"/>
                  <a:gd name="T2" fmla="*/ 246 w 328"/>
                  <a:gd name="T3" fmla="*/ 64 h 335"/>
                  <a:gd name="T4" fmla="*/ 218 w 328"/>
                  <a:gd name="T5" fmla="*/ 55 h 335"/>
                  <a:gd name="T6" fmla="*/ 189 w 328"/>
                  <a:gd name="T7" fmla="*/ 84 h 335"/>
                  <a:gd name="T8" fmla="*/ 137 w 328"/>
                  <a:gd name="T9" fmla="*/ 123 h 335"/>
                  <a:gd name="T10" fmla="*/ 103 w 328"/>
                  <a:gd name="T11" fmla="*/ 30 h 335"/>
                  <a:gd name="T12" fmla="*/ 29 w 328"/>
                  <a:gd name="T13" fmla="*/ 19 h 335"/>
                  <a:gd name="T14" fmla="*/ 2 w 328"/>
                  <a:gd name="T15" fmla="*/ 44 h 335"/>
                  <a:gd name="T16" fmla="*/ 19 w 328"/>
                  <a:gd name="T17" fmla="*/ 53 h 335"/>
                  <a:gd name="T18" fmla="*/ 37 w 328"/>
                  <a:gd name="T19" fmla="*/ 79 h 335"/>
                  <a:gd name="T20" fmla="*/ 88 w 328"/>
                  <a:gd name="T21" fmla="*/ 82 h 335"/>
                  <a:gd name="T22" fmla="*/ 85 w 328"/>
                  <a:gd name="T23" fmla="*/ 93 h 335"/>
                  <a:gd name="T24" fmla="*/ 58 w 328"/>
                  <a:gd name="T25" fmla="*/ 99 h 335"/>
                  <a:gd name="T26" fmla="*/ 39 w 328"/>
                  <a:gd name="T27" fmla="*/ 104 h 335"/>
                  <a:gd name="T28" fmla="*/ 59 w 328"/>
                  <a:gd name="T29" fmla="*/ 137 h 335"/>
                  <a:gd name="T30" fmla="*/ 81 w 328"/>
                  <a:gd name="T31" fmla="*/ 137 h 335"/>
                  <a:gd name="T32" fmla="*/ 114 w 328"/>
                  <a:gd name="T33" fmla="*/ 148 h 335"/>
                  <a:gd name="T34" fmla="*/ 143 w 328"/>
                  <a:gd name="T35" fmla="*/ 166 h 335"/>
                  <a:gd name="T36" fmla="*/ 233 w 328"/>
                  <a:gd name="T37" fmla="*/ 202 h 335"/>
                  <a:gd name="T38" fmla="*/ 251 w 328"/>
                  <a:gd name="T39" fmla="*/ 246 h 335"/>
                  <a:gd name="T40" fmla="*/ 250 w 328"/>
                  <a:gd name="T41" fmla="*/ 279 h 335"/>
                  <a:gd name="T42" fmla="*/ 220 w 328"/>
                  <a:gd name="T43" fmla="*/ 308 h 335"/>
                  <a:gd name="T44" fmla="*/ 294 w 328"/>
                  <a:gd name="T45" fmla="*/ 304 h 335"/>
                  <a:gd name="T46" fmla="*/ 328 w 328"/>
                  <a:gd name="T47" fmla="*/ 335 h 335"/>
                  <a:gd name="T48" fmla="*/ 328 w 328"/>
                  <a:gd name="T49" fmla="*/ 99 h 335"/>
                  <a:gd name="T50" fmla="*/ 306 w 328"/>
                  <a:gd name="T51" fmla="*/ 90 h 335"/>
                  <a:gd name="T52" fmla="*/ 278 w 328"/>
                  <a:gd name="T53" fmla="*/ 8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8" h="335">
                    <a:moveTo>
                      <a:pt x="278" y="88"/>
                    </a:moveTo>
                    <a:cubicBezTo>
                      <a:pt x="261" y="88"/>
                      <a:pt x="250" y="77"/>
                      <a:pt x="246" y="64"/>
                    </a:cubicBezTo>
                    <a:cubicBezTo>
                      <a:pt x="233" y="58"/>
                      <a:pt x="222" y="54"/>
                      <a:pt x="218" y="55"/>
                    </a:cubicBezTo>
                    <a:cubicBezTo>
                      <a:pt x="203" y="56"/>
                      <a:pt x="201" y="84"/>
                      <a:pt x="189" y="84"/>
                    </a:cubicBezTo>
                    <a:cubicBezTo>
                      <a:pt x="177" y="84"/>
                      <a:pt x="160" y="114"/>
                      <a:pt x="137" y="123"/>
                    </a:cubicBezTo>
                    <a:cubicBezTo>
                      <a:pt x="114" y="132"/>
                      <a:pt x="113" y="47"/>
                      <a:pt x="103" y="30"/>
                    </a:cubicBezTo>
                    <a:cubicBezTo>
                      <a:pt x="92" y="14"/>
                      <a:pt x="35" y="0"/>
                      <a:pt x="29" y="19"/>
                    </a:cubicBezTo>
                    <a:cubicBezTo>
                      <a:pt x="24" y="38"/>
                      <a:pt x="4" y="28"/>
                      <a:pt x="2" y="44"/>
                    </a:cubicBezTo>
                    <a:cubicBezTo>
                      <a:pt x="0" y="58"/>
                      <a:pt x="6" y="53"/>
                      <a:pt x="19" y="53"/>
                    </a:cubicBezTo>
                    <a:cubicBezTo>
                      <a:pt x="31" y="53"/>
                      <a:pt x="31" y="64"/>
                      <a:pt x="37" y="79"/>
                    </a:cubicBezTo>
                    <a:cubicBezTo>
                      <a:pt x="43" y="93"/>
                      <a:pt x="77" y="83"/>
                      <a:pt x="88" y="82"/>
                    </a:cubicBezTo>
                    <a:cubicBezTo>
                      <a:pt x="100" y="81"/>
                      <a:pt x="102" y="100"/>
                      <a:pt x="85" y="93"/>
                    </a:cubicBezTo>
                    <a:cubicBezTo>
                      <a:pt x="69" y="87"/>
                      <a:pt x="69" y="102"/>
                      <a:pt x="58" y="99"/>
                    </a:cubicBezTo>
                    <a:cubicBezTo>
                      <a:pt x="46" y="95"/>
                      <a:pt x="31" y="97"/>
                      <a:pt x="39" y="104"/>
                    </a:cubicBezTo>
                    <a:cubicBezTo>
                      <a:pt x="46" y="112"/>
                      <a:pt x="59" y="120"/>
                      <a:pt x="59" y="137"/>
                    </a:cubicBezTo>
                    <a:cubicBezTo>
                      <a:pt x="59" y="155"/>
                      <a:pt x="81" y="152"/>
                      <a:pt x="81" y="137"/>
                    </a:cubicBezTo>
                    <a:cubicBezTo>
                      <a:pt x="81" y="123"/>
                      <a:pt x="92" y="142"/>
                      <a:pt x="114" y="148"/>
                    </a:cubicBezTo>
                    <a:cubicBezTo>
                      <a:pt x="136" y="155"/>
                      <a:pt x="121" y="165"/>
                      <a:pt x="143" y="166"/>
                    </a:cubicBezTo>
                    <a:cubicBezTo>
                      <a:pt x="164" y="167"/>
                      <a:pt x="214" y="186"/>
                      <a:pt x="233" y="202"/>
                    </a:cubicBezTo>
                    <a:cubicBezTo>
                      <a:pt x="252" y="219"/>
                      <a:pt x="239" y="230"/>
                      <a:pt x="251" y="246"/>
                    </a:cubicBezTo>
                    <a:cubicBezTo>
                      <a:pt x="263" y="261"/>
                      <a:pt x="267" y="279"/>
                      <a:pt x="250" y="279"/>
                    </a:cubicBezTo>
                    <a:cubicBezTo>
                      <a:pt x="233" y="279"/>
                      <a:pt x="215" y="299"/>
                      <a:pt x="220" y="308"/>
                    </a:cubicBezTo>
                    <a:cubicBezTo>
                      <a:pt x="224" y="318"/>
                      <a:pt x="280" y="304"/>
                      <a:pt x="294" y="304"/>
                    </a:cubicBezTo>
                    <a:cubicBezTo>
                      <a:pt x="303" y="304"/>
                      <a:pt x="311" y="322"/>
                      <a:pt x="328" y="335"/>
                    </a:cubicBezTo>
                    <a:cubicBezTo>
                      <a:pt x="328" y="99"/>
                      <a:pt x="328" y="99"/>
                      <a:pt x="328" y="99"/>
                    </a:cubicBezTo>
                    <a:cubicBezTo>
                      <a:pt x="321" y="97"/>
                      <a:pt x="314" y="94"/>
                      <a:pt x="306" y="90"/>
                    </a:cubicBezTo>
                    <a:cubicBezTo>
                      <a:pt x="297" y="89"/>
                      <a:pt x="288" y="88"/>
                      <a:pt x="278" y="88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" name="Freeform 193">
                <a:extLst>
                  <a:ext uri="{FF2B5EF4-FFF2-40B4-BE49-F238E27FC236}">
                    <a16:creationId xmlns:a16="http://schemas.microsoft.com/office/drawing/2014/main" id="{BA683A2A-A5FF-4F4F-AC2D-3E23A43FC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8953" y="3913189"/>
                <a:ext cx="36513" cy="58738"/>
              </a:xfrm>
              <a:custGeom>
                <a:avLst/>
                <a:gdLst>
                  <a:gd name="T0" fmla="*/ 45 w 66"/>
                  <a:gd name="T1" fmla="*/ 76 h 108"/>
                  <a:gd name="T2" fmla="*/ 56 w 66"/>
                  <a:gd name="T3" fmla="*/ 48 h 108"/>
                  <a:gd name="T4" fmla="*/ 37 w 66"/>
                  <a:gd name="T5" fmla="*/ 38 h 108"/>
                  <a:gd name="T6" fmla="*/ 15 w 66"/>
                  <a:gd name="T7" fmla="*/ 24 h 108"/>
                  <a:gd name="T8" fmla="*/ 32 w 66"/>
                  <a:gd name="T9" fmla="*/ 106 h 108"/>
                  <a:gd name="T10" fmla="*/ 45 w 66"/>
                  <a:gd name="T11" fmla="*/ 7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08">
                    <a:moveTo>
                      <a:pt x="45" y="76"/>
                    </a:moveTo>
                    <a:cubicBezTo>
                      <a:pt x="66" y="78"/>
                      <a:pt x="56" y="64"/>
                      <a:pt x="56" y="48"/>
                    </a:cubicBezTo>
                    <a:cubicBezTo>
                      <a:pt x="56" y="33"/>
                      <a:pt x="37" y="46"/>
                      <a:pt x="37" y="38"/>
                    </a:cubicBezTo>
                    <a:cubicBezTo>
                      <a:pt x="37" y="31"/>
                      <a:pt x="31" y="0"/>
                      <a:pt x="15" y="24"/>
                    </a:cubicBezTo>
                    <a:cubicBezTo>
                      <a:pt x="0" y="48"/>
                      <a:pt x="20" y="108"/>
                      <a:pt x="32" y="106"/>
                    </a:cubicBezTo>
                    <a:cubicBezTo>
                      <a:pt x="43" y="103"/>
                      <a:pt x="24" y="74"/>
                      <a:pt x="45" y="76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" name="Freeform 194">
                <a:extLst>
                  <a:ext uri="{FF2B5EF4-FFF2-40B4-BE49-F238E27FC236}">
                    <a16:creationId xmlns:a16="http://schemas.microsoft.com/office/drawing/2014/main" id="{FB51F1D0-27D0-4173-AE13-70DD96F68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4828" y="4016376"/>
                <a:ext cx="53975" cy="25400"/>
              </a:xfrm>
              <a:custGeom>
                <a:avLst/>
                <a:gdLst>
                  <a:gd name="T0" fmla="*/ 67 w 100"/>
                  <a:gd name="T1" fmla="*/ 8 h 46"/>
                  <a:gd name="T2" fmla="*/ 4 w 100"/>
                  <a:gd name="T3" fmla="*/ 22 h 46"/>
                  <a:gd name="T4" fmla="*/ 48 w 100"/>
                  <a:gd name="T5" fmla="*/ 29 h 46"/>
                  <a:gd name="T6" fmla="*/ 89 w 100"/>
                  <a:gd name="T7" fmla="*/ 46 h 46"/>
                  <a:gd name="T8" fmla="*/ 67 w 100"/>
                  <a:gd name="T9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67" y="8"/>
                    </a:moveTo>
                    <a:cubicBezTo>
                      <a:pt x="43" y="0"/>
                      <a:pt x="0" y="7"/>
                      <a:pt x="4" y="22"/>
                    </a:cubicBezTo>
                    <a:cubicBezTo>
                      <a:pt x="8" y="35"/>
                      <a:pt x="28" y="29"/>
                      <a:pt x="48" y="29"/>
                    </a:cubicBezTo>
                    <a:cubicBezTo>
                      <a:pt x="68" y="29"/>
                      <a:pt x="79" y="46"/>
                      <a:pt x="89" y="46"/>
                    </a:cubicBezTo>
                    <a:cubicBezTo>
                      <a:pt x="100" y="46"/>
                      <a:pt x="92" y="17"/>
                      <a:pt x="67" y="8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" name="Freeform 195">
                <a:extLst>
                  <a:ext uri="{FF2B5EF4-FFF2-40B4-BE49-F238E27FC236}">
                    <a16:creationId xmlns:a16="http://schemas.microsoft.com/office/drawing/2014/main" id="{DCC4B551-6536-4386-B9BB-D3B04E0C5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8778" y="4129089"/>
                <a:ext cx="85725" cy="17463"/>
              </a:xfrm>
              <a:custGeom>
                <a:avLst/>
                <a:gdLst>
                  <a:gd name="T0" fmla="*/ 133 w 158"/>
                  <a:gd name="T1" fmla="*/ 4 h 33"/>
                  <a:gd name="T2" fmla="*/ 64 w 158"/>
                  <a:gd name="T3" fmla="*/ 11 h 33"/>
                  <a:gd name="T4" fmla="*/ 4 w 158"/>
                  <a:gd name="T5" fmla="*/ 21 h 33"/>
                  <a:gd name="T6" fmla="*/ 57 w 158"/>
                  <a:gd name="T7" fmla="*/ 32 h 33"/>
                  <a:gd name="T8" fmla="*/ 122 w 158"/>
                  <a:gd name="T9" fmla="*/ 15 h 33"/>
                  <a:gd name="T10" fmla="*/ 133 w 158"/>
                  <a:gd name="T11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8" h="33">
                    <a:moveTo>
                      <a:pt x="133" y="4"/>
                    </a:moveTo>
                    <a:cubicBezTo>
                      <a:pt x="107" y="0"/>
                      <a:pt x="90" y="22"/>
                      <a:pt x="64" y="11"/>
                    </a:cubicBezTo>
                    <a:cubicBezTo>
                      <a:pt x="38" y="0"/>
                      <a:pt x="0" y="11"/>
                      <a:pt x="4" y="21"/>
                    </a:cubicBezTo>
                    <a:cubicBezTo>
                      <a:pt x="8" y="30"/>
                      <a:pt x="31" y="31"/>
                      <a:pt x="57" y="32"/>
                    </a:cubicBezTo>
                    <a:cubicBezTo>
                      <a:pt x="82" y="33"/>
                      <a:pt x="105" y="16"/>
                      <a:pt x="122" y="15"/>
                    </a:cubicBezTo>
                    <a:cubicBezTo>
                      <a:pt x="139" y="14"/>
                      <a:pt x="158" y="9"/>
                      <a:pt x="133" y="4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" name="Freeform 196">
                <a:extLst>
                  <a:ext uri="{FF2B5EF4-FFF2-40B4-BE49-F238E27FC236}">
                    <a16:creationId xmlns:a16="http://schemas.microsoft.com/office/drawing/2014/main" id="{E662CC88-B047-4327-A870-E7F5E8BB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8315" y="4017964"/>
                <a:ext cx="28575" cy="26988"/>
              </a:xfrm>
              <a:custGeom>
                <a:avLst/>
                <a:gdLst>
                  <a:gd name="T0" fmla="*/ 5 w 51"/>
                  <a:gd name="T1" fmla="*/ 21 h 48"/>
                  <a:gd name="T2" fmla="*/ 44 w 51"/>
                  <a:gd name="T3" fmla="*/ 33 h 48"/>
                  <a:gd name="T4" fmla="*/ 5 w 51"/>
                  <a:gd name="T5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8">
                    <a:moveTo>
                      <a:pt x="5" y="21"/>
                    </a:moveTo>
                    <a:cubicBezTo>
                      <a:pt x="9" y="38"/>
                      <a:pt x="36" y="48"/>
                      <a:pt x="44" y="33"/>
                    </a:cubicBezTo>
                    <a:cubicBezTo>
                      <a:pt x="51" y="17"/>
                      <a:pt x="0" y="0"/>
                      <a:pt x="5" y="21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" name="Freeform 197">
                <a:extLst>
                  <a:ext uri="{FF2B5EF4-FFF2-40B4-BE49-F238E27FC236}">
                    <a16:creationId xmlns:a16="http://schemas.microsoft.com/office/drawing/2014/main" id="{241A6B7C-FCBC-4B82-AB83-9EC7F786E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278" y="4146552"/>
                <a:ext cx="34925" cy="31750"/>
              </a:xfrm>
              <a:custGeom>
                <a:avLst/>
                <a:gdLst>
                  <a:gd name="T0" fmla="*/ 54 w 64"/>
                  <a:gd name="T1" fmla="*/ 0 h 59"/>
                  <a:gd name="T2" fmla="*/ 43 w 64"/>
                  <a:gd name="T3" fmla="*/ 5 h 59"/>
                  <a:gd name="T4" fmla="*/ 39 w 64"/>
                  <a:gd name="T5" fmla="*/ 16 h 59"/>
                  <a:gd name="T6" fmla="*/ 28 w 64"/>
                  <a:gd name="T7" fmla="*/ 9 h 59"/>
                  <a:gd name="T8" fmla="*/ 13 w 64"/>
                  <a:gd name="T9" fmla="*/ 52 h 59"/>
                  <a:gd name="T10" fmla="*/ 53 w 64"/>
                  <a:gd name="T11" fmla="*/ 25 h 59"/>
                  <a:gd name="T12" fmla="*/ 58 w 64"/>
                  <a:gd name="T13" fmla="*/ 19 h 59"/>
                  <a:gd name="T14" fmla="*/ 61 w 64"/>
                  <a:gd name="T15" fmla="*/ 15 h 59"/>
                  <a:gd name="T16" fmla="*/ 64 w 64"/>
                  <a:gd name="T17" fmla="*/ 13 h 59"/>
                  <a:gd name="T18" fmla="*/ 54 w 64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9">
                    <a:moveTo>
                      <a:pt x="54" y="0"/>
                    </a:moveTo>
                    <a:cubicBezTo>
                      <a:pt x="51" y="3"/>
                      <a:pt x="47" y="4"/>
                      <a:pt x="43" y="5"/>
                    </a:cubicBezTo>
                    <a:cubicBezTo>
                      <a:pt x="42" y="10"/>
                      <a:pt x="41" y="14"/>
                      <a:pt x="39" y="16"/>
                    </a:cubicBezTo>
                    <a:cubicBezTo>
                      <a:pt x="36" y="19"/>
                      <a:pt x="31" y="14"/>
                      <a:pt x="28" y="9"/>
                    </a:cubicBezTo>
                    <a:cubicBezTo>
                      <a:pt x="10" y="18"/>
                      <a:pt x="0" y="44"/>
                      <a:pt x="13" y="52"/>
                    </a:cubicBezTo>
                    <a:cubicBezTo>
                      <a:pt x="25" y="59"/>
                      <a:pt x="43" y="39"/>
                      <a:pt x="53" y="25"/>
                    </a:cubicBezTo>
                    <a:cubicBezTo>
                      <a:pt x="55" y="23"/>
                      <a:pt x="56" y="20"/>
                      <a:pt x="58" y="19"/>
                    </a:cubicBezTo>
                    <a:cubicBezTo>
                      <a:pt x="58" y="18"/>
                      <a:pt x="59" y="16"/>
                      <a:pt x="61" y="15"/>
                    </a:cubicBezTo>
                    <a:cubicBezTo>
                      <a:pt x="62" y="14"/>
                      <a:pt x="63" y="14"/>
                      <a:pt x="64" y="13"/>
                    </a:cubicBezTo>
                    <a:cubicBezTo>
                      <a:pt x="61" y="8"/>
                      <a:pt x="57" y="3"/>
                      <a:pt x="54" y="0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" name="Freeform 198">
                <a:extLst>
                  <a:ext uri="{FF2B5EF4-FFF2-40B4-BE49-F238E27FC236}">
                    <a16:creationId xmlns:a16="http://schemas.microsoft.com/office/drawing/2014/main" id="{8E22247F-42AE-46EA-90B4-91738937C9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8153" y="4129089"/>
                <a:ext cx="57150" cy="26988"/>
              </a:xfrm>
              <a:custGeom>
                <a:avLst/>
                <a:gdLst>
                  <a:gd name="T0" fmla="*/ 10 w 107"/>
                  <a:gd name="T1" fmla="*/ 38 h 51"/>
                  <a:gd name="T2" fmla="*/ 0 w 107"/>
                  <a:gd name="T3" fmla="*/ 41 h 51"/>
                  <a:gd name="T4" fmla="*/ 11 w 107"/>
                  <a:gd name="T5" fmla="*/ 48 h 51"/>
                  <a:gd name="T6" fmla="*/ 15 w 107"/>
                  <a:gd name="T7" fmla="*/ 37 h 51"/>
                  <a:gd name="T8" fmla="*/ 11 w 107"/>
                  <a:gd name="T9" fmla="*/ 38 h 51"/>
                  <a:gd name="T10" fmla="*/ 10 w 107"/>
                  <a:gd name="T11" fmla="*/ 38 h 51"/>
                  <a:gd name="T12" fmla="*/ 56 w 107"/>
                  <a:gd name="T13" fmla="*/ 10 h 51"/>
                  <a:gd name="T14" fmla="*/ 29 w 107"/>
                  <a:gd name="T15" fmla="*/ 30 h 51"/>
                  <a:gd name="T16" fmla="*/ 26 w 107"/>
                  <a:gd name="T17" fmla="*/ 32 h 51"/>
                  <a:gd name="T18" fmla="*/ 36 w 107"/>
                  <a:gd name="T19" fmla="*/ 45 h 51"/>
                  <a:gd name="T20" fmla="*/ 104 w 107"/>
                  <a:gd name="T21" fmla="*/ 9 h 51"/>
                  <a:gd name="T22" fmla="*/ 56 w 107"/>
                  <a:gd name="T23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51">
                    <a:moveTo>
                      <a:pt x="10" y="38"/>
                    </a:moveTo>
                    <a:cubicBezTo>
                      <a:pt x="7" y="39"/>
                      <a:pt x="3" y="40"/>
                      <a:pt x="0" y="41"/>
                    </a:cubicBezTo>
                    <a:cubicBezTo>
                      <a:pt x="3" y="46"/>
                      <a:pt x="8" y="51"/>
                      <a:pt x="11" y="48"/>
                    </a:cubicBezTo>
                    <a:cubicBezTo>
                      <a:pt x="13" y="46"/>
                      <a:pt x="14" y="42"/>
                      <a:pt x="15" y="37"/>
                    </a:cubicBezTo>
                    <a:cubicBezTo>
                      <a:pt x="14" y="38"/>
                      <a:pt x="13" y="38"/>
                      <a:pt x="11" y="38"/>
                    </a:cubicBezTo>
                    <a:cubicBezTo>
                      <a:pt x="11" y="38"/>
                      <a:pt x="11" y="38"/>
                      <a:pt x="10" y="38"/>
                    </a:cubicBezTo>
                    <a:close/>
                    <a:moveTo>
                      <a:pt x="56" y="10"/>
                    </a:moveTo>
                    <a:cubicBezTo>
                      <a:pt x="43" y="9"/>
                      <a:pt x="38" y="21"/>
                      <a:pt x="29" y="30"/>
                    </a:cubicBezTo>
                    <a:cubicBezTo>
                      <a:pt x="28" y="31"/>
                      <a:pt x="27" y="32"/>
                      <a:pt x="26" y="32"/>
                    </a:cubicBezTo>
                    <a:cubicBezTo>
                      <a:pt x="29" y="35"/>
                      <a:pt x="33" y="40"/>
                      <a:pt x="36" y="45"/>
                    </a:cubicBezTo>
                    <a:cubicBezTo>
                      <a:pt x="54" y="32"/>
                      <a:pt x="101" y="16"/>
                      <a:pt x="104" y="9"/>
                    </a:cubicBezTo>
                    <a:cubicBezTo>
                      <a:pt x="107" y="0"/>
                      <a:pt x="75" y="11"/>
                      <a:pt x="56" y="10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198" name="Freeform 201">
              <a:extLst>
                <a:ext uri="{FF2B5EF4-FFF2-40B4-BE49-F238E27FC236}">
                  <a16:creationId xmlns:a16="http://schemas.microsoft.com/office/drawing/2014/main" id="{598052FD-0CA6-4E4C-A909-57909EA67A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4290" y="3822701"/>
              <a:ext cx="339725" cy="123825"/>
            </a:xfrm>
            <a:custGeom>
              <a:avLst/>
              <a:gdLst>
                <a:gd name="T0" fmla="*/ 113 w 625"/>
                <a:gd name="T1" fmla="*/ 80 h 225"/>
                <a:gd name="T2" fmla="*/ 88 w 625"/>
                <a:gd name="T3" fmla="*/ 41 h 225"/>
                <a:gd name="T4" fmla="*/ 72 w 625"/>
                <a:gd name="T5" fmla="*/ 23 h 225"/>
                <a:gd name="T6" fmla="*/ 70 w 625"/>
                <a:gd name="T7" fmla="*/ 17 h 225"/>
                <a:gd name="T8" fmla="*/ 60 w 625"/>
                <a:gd name="T9" fmla="*/ 32 h 225"/>
                <a:gd name="T10" fmla="*/ 34 w 625"/>
                <a:gd name="T11" fmla="*/ 29 h 225"/>
                <a:gd name="T12" fmla="*/ 19 w 625"/>
                <a:gd name="T13" fmla="*/ 7 h 225"/>
                <a:gd name="T14" fmla="*/ 0 w 625"/>
                <a:gd name="T15" fmla="*/ 5 h 225"/>
                <a:gd name="T16" fmla="*/ 9 w 625"/>
                <a:gd name="T17" fmla="*/ 62 h 225"/>
                <a:gd name="T18" fmla="*/ 42 w 625"/>
                <a:gd name="T19" fmla="*/ 134 h 225"/>
                <a:gd name="T20" fmla="*/ 73 w 625"/>
                <a:gd name="T21" fmla="*/ 168 h 225"/>
                <a:gd name="T22" fmla="*/ 134 w 625"/>
                <a:gd name="T23" fmla="*/ 205 h 225"/>
                <a:gd name="T24" fmla="*/ 113 w 625"/>
                <a:gd name="T25" fmla="*/ 152 h 225"/>
                <a:gd name="T26" fmla="*/ 113 w 625"/>
                <a:gd name="T27" fmla="*/ 80 h 225"/>
                <a:gd name="T28" fmla="*/ 599 w 625"/>
                <a:gd name="T29" fmla="*/ 38 h 225"/>
                <a:gd name="T30" fmla="*/ 571 w 625"/>
                <a:gd name="T31" fmla="*/ 29 h 225"/>
                <a:gd name="T32" fmla="*/ 541 w 625"/>
                <a:gd name="T33" fmla="*/ 0 h 225"/>
                <a:gd name="T34" fmla="*/ 515 w 625"/>
                <a:gd name="T35" fmla="*/ 38 h 225"/>
                <a:gd name="T36" fmla="*/ 498 w 625"/>
                <a:gd name="T37" fmla="*/ 63 h 225"/>
                <a:gd name="T38" fmla="*/ 491 w 625"/>
                <a:gd name="T39" fmla="*/ 73 h 225"/>
                <a:gd name="T40" fmla="*/ 492 w 625"/>
                <a:gd name="T41" fmla="*/ 95 h 225"/>
                <a:gd name="T42" fmla="*/ 471 w 625"/>
                <a:gd name="T43" fmla="*/ 104 h 225"/>
                <a:gd name="T44" fmla="*/ 453 w 625"/>
                <a:gd name="T45" fmla="*/ 77 h 225"/>
                <a:gd name="T46" fmla="*/ 453 w 625"/>
                <a:gd name="T47" fmla="*/ 77 h 225"/>
                <a:gd name="T48" fmla="*/ 424 w 625"/>
                <a:gd name="T49" fmla="*/ 129 h 225"/>
                <a:gd name="T50" fmla="*/ 378 w 625"/>
                <a:gd name="T51" fmla="*/ 146 h 225"/>
                <a:gd name="T52" fmla="*/ 357 w 625"/>
                <a:gd name="T53" fmla="*/ 193 h 225"/>
                <a:gd name="T54" fmla="*/ 309 w 625"/>
                <a:gd name="T55" fmla="*/ 179 h 225"/>
                <a:gd name="T56" fmla="*/ 318 w 625"/>
                <a:gd name="T57" fmla="*/ 203 h 225"/>
                <a:gd name="T58" fmla="*/ 345 w 625"/>
                <a:gd name="T59" fmla="*/ 219 h 225"/>
                <a:gd name="T60" fmla="*/ 387 w 625"/>
                <a:gd name="T61" fmla="*/ 214 h 225"/>
                <a:gd name="T62" fmla="*/ 419 w 625"/>
                <a:gd name="T63" fmla="*/ 199 h 225"/>
                <a:gd name="T64" fmla="*/ 450 w 625"/>
                <a:gd name="T65" fmla="*/ 205 h 225"/>
                <a:gd name="T66" fmla="*/ 478 w 625"/>
                <a:gd name="T67" fmla="*/ 183 h 225"/>
                <a:gd name="T68" fmla="*/ 488 w 625"/>
                <a:gd name="T69" fmla="*/ 148 h 225"/>
                <a:gd name="T70" fmla="*/ 507 w 625"/>
                <a:gd name="T71" fmla="*/ 115 h 225"/>
                <a:gd name="T72" fmla="*/ 556 w 625"/>
                <a:gd name="T73" fmla="*/ 91 h 225"/>
                <a:gd name="T74" fmla="*/ 572 w 625"/>
                <a:gd name="T75" fmla="*/ 97 h 225"/>
                <a:gd name="T76" fmla="*/ 592 w 625"/>
                <a:gd name="T77" fmla="*/ 74 h 225"/>
                <a:gd name="T78" fmla="*/ 621 w 625"/>
                <a:gd name="T79" fmla="*/ 60 h 225"/>
                <a:gd name="T80" fmla="*/ 599 w 625"/>
                <a:gd name="T81" fmla="*/ 3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5" h="225">
                  <a:moveTo>
                    <a:pt x="113" y="80"/>
                  </a:moveTo>
                  <a:cubicBezTo>
                    <a:pt x="113" y="55"/>
                    <a:pt x="93" y="58"/>
                    <a:pt x="88" y="41"/>
                  </a:cubicBezTo>
                  <a:cubicBezTo>
                    <a:pt x="83" y="24"/>
                    <a:pt x="75" y="34"/>
                    <a:pt x="72" y="23"/>
                  </a:cubicBezTo>
                  <a:cubicBezTo>
                    <a:pt x="72" y="21"/>
                    <a:pt x="71" y="19"/>
                    <a:pt x="70" y="17"/>
                  </a:cubicBezTo>
                  <a:cubicBezTo>
                    <a:pt x="59" y="21"/>
                    <a:pt x="63" y="32"/>
                    <a:pt x="60" y="32"/>
                  </a:cubicBezTo>
                  <a:cubicBezTo>
                    <a:pt x="56" y="33"/>
                    <a:pt x="34" y="36"/>
                    <a:pt x="34" y="29"/>
                  </a:cubicBezTo>
                  <a:cubicBezTo>
                    <a:pt x="34" y="21"/>
                    <a:pt x="31" y="10"/>
                    <a:pt x="19" y="7"/>
                  </a:cubicBezTo>
                  <a:cubicBezTo>
                    <a:pt x="12" y="5"/>
                    <a:pt x="6" y="5"/>
                    <a:pt x="0" y="5"/>
                  </a:cubicBezTo>
                  <a:cubicBezTo>
                    <a:pt x="7" y="25"/>
                    <a:pt x="8" y="46"/>
                    <a:pt x="9" y="62"/>
                  </a:cubicBezTo>
                  <a:cubicBezTo>
                    <a:pt x="9" y="85"/>
                    <a:pt x="37" y="120"/>
                    <a:pt x="42" y="134"/>
                  </a:cubicBezTo>
                  <a:cubicBezTo>
                    <a:pt x="46" y="149"/>
                    <a:pt x="54" y="153"/>
                    <a:pt x="73" y="168"/>
                  </a:cubicBezTo>
                  <a:cubicBezTo>
                    <a:pt x="91" y="184"/>
                    <a:pt x="127" y="209"/>
                    <a:pt x="134" y="205"/>
                  </a:cubicBezTo>
                  <a:cubicBezTo>
                    <a:pt x="142" y="201"/>
                    <a:pt x="123" y="165"/>
                    <a:pt x="113" y="152"/>
                  </a:cubicBezTo>
                  <a:cubicBezTo>
                    <a:pt x="103" y="139"/>
                    <a:pt x="112" y="105"/>
                    <a:pt x="113" y="80"/>
                  </a:cubicBezTo>
                  <a:close/>
                  <a:moveTo>
                    <a:pt x="599" y="38"/>
                  </a:moveTo>
                  <a:cubicBezTo>
                    <a:pt x="591" y="40"/>
                    <a:pt x="571" y="39"/>
                    <a:pt x="571" y="29"/>
                  </a:cubicBezTo>
                  <a:cubicBezTo>
                    <a:pt x="571" y="19"/>
                    <a:pt x="553" y="0"/>
                    <a:pt x="541" y="0"/>
                  </a:cubicBezTo>
                  <a:cubicBezTo>
                    <a:pt x="530" y="0"/>
                    <a:pt x="516" y="27"/>
                    <a:pt x="515" y="38"/>
                  </a:cubicBezTo>
                  <a:cubicBezTo>
                    <a:pt x="515" y="49"/>
                    <a:pt x="496" y="48"/>
                    <a:pt x="498" y="63"/>
                  </a:cubicBezTo>
                  <a:cubicBezTo>
                    <a:pt x="499" y="69"/>
                    <a:pt x="496" y="72"/>
                    <a:pt x="491" y="73"/>
                  </a:cubicBezTo>
                  <a:cubicBezTo>
                    <a:pt x="494" y="87"/>
                    <a:pt x="496" y="96"/>
                    <a:pt x="492" y="95"/>
                  </a:cubicBezTo>
                  <a:cubicBezTo>
                    <a:pt x="484" y="93"/>
                    <a:pt x="482" y="104"/>
                    <a:pt x="471" y="104"/>
                  </a:cubicBezTo>
                  <a:cubicBezTo>
                    <a:pt x="467" y="104"/>
                    <a:pt x="460" y="92"/>
                    <a:pt x="453" y="77"/>
                  </a:cubicBezTo>
                  <a:cubicBezTo>
                    <a:pt x="453" y="77"/>
                    <a:pt x="453" y="77"/>
                    <a:pt x="453" y="77"/>
                  </a:cubicBezTo>
                  <a:cubicBezTo>
                    <a:pt x="445" y="77"/>
                    <a:pt x="428" y="108"/>
                    <a:pt x="424" y="129"/>
                  </a:cubicBezTo>
                  <a:cubicBezTo>
                    <a:pt x="420" y="150"/>
                    <a:pt x="403" y="144"/>
                    <a:pt x="378" y="146"/>
                  </a:cubicBezTo>
                  <a:cubicBezTo>
                    <a:pt x="352" y="148"/>
                    <a:pt x="362" y="179"/>
                    <a:pt x="357" y="193"/>
                  </a:cubicBezTo>
                  <a:cubicBezTo>
                    <a:pt x="351" y="206"/>
                    <a:pt x="323" y="183"/>
                    <a:pt x="309" y="179"/>
                  </a:cubicBezTo>
                  <a:cubicBezTo>
                    <a:pt x="311" y="191"/>
                    <a:pt x="315" y="203"/>
                    <a:pt x="318" y="203"/>
                  </a:cubicBezTo>
                  <a:cubicBezTo>
                    <a:pt x="326" y="203"/>
                    <a:pt x="338" y="225"/>
                    <a:pt x="345" y="219"/>
                  </a:cubicBezTo>
                  <a:cubicBezTo>
                    <a:pt x="353" y="212"/>
                    <a:pt x="376" y="219"/>
                    <a:pt x="387" y="214"/>
                  </a:cubicBezTo>
                  <a:cubicBezTo>
                    <a:pt x="398" y="210"/>
                    <a:pt x="400" y="199"/>
                    <a:pt x="419" y="199"/>
                  </a:cubicBezTo>
                  <a:cubicBezTo>
                    <a:pt x="438" y="199"/>
                    <a:pt x="431" y="216"/>
                    <a:pt x="450" y="205"/>
                  </a:cubicBezTo>
                  <a:cubicBezTo>
                    <a:pt x="469" y="194"/>
                    <a:pt x="480" y="203"/>
                    <a:pt x="478" y="183"/>
                  </a:cubicBezTo>
                  <a:cubicBezTo>
                    <a:pt x="476" y="163"/>
                    <a:pt x="490" y="163"/>
                    <a:pt x="488" y="148"/>
                  </a:cubicBezTo>
                  <a:cubicBezTo>
                    <a:pt x="486" y="133"/>
                    <a:pt x="509" y="144"/>
                    <a:pt x="507" y="115"/>
                  </a:cubicBezTo>
                  <a:cubicBezTo>
                    <a:pt x="505" y="86"/>
                    <a:pt x="541" y="91"/>
                    <a:pt x="556" y="91"/>
                  </a:cubicBezTo>
                  <a:cubicBezTo>
                    <a:pt x="560" y="91"/>
                    <a:pt x="565" y="93"/>
                    <a:pt x="572" y="97"/>
                  </a:cubicBezTo>
                  <a:cubicBezTo>
                    <a:pt x="583" y="90"/>
                    <a:pt x="599" y="82"/>
                    <a:pt x="592" y="74"/>
                  </a:cubicBezTo>
                  <a:cubicBezTo>
                    <a:pt x="583" y="65"/>
                    <a:pt x="617" y="73"/>
                    <a:pt x="621" y="60"/>
                  </a:cubicBezTo>
                  <a:cubicBezTo>
                    <a:pt x="625" y="46"/>
                    <a:pt x="608" y="35"/>
                    <a:pt x="599" y="38"/>
                  </a:cubicBezTo>
                  <a:close/>
                </a:path>
              </a:pathLst>
            </a:custGeom>
            <a:solidFill>
              <a:srgbClr val="EA7926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87B6AA61-EA23-41B6-A36D-F034F85F2D2C}"/>
                </a:ext>
              </a:extLst>
            </p:cNvPr>
            <p:cNvGrpSpPr/>
            <p:nvPr/>
          </p:nvGrpSpPr>
          <p:grpSpPr>
            <a:xfrm>
              <a:off x="7859715" y="4187827"/>
              <a:ext cx="714376" cy="725489"/>
              <a:chOff x="7859715" y="4187827"/>
              <a:chExt cx="714376" cy="725489"/>
            </a:xfrm>
          </p:grpSpPr>
          <p:sp>
            <p:nvSpPr>
              <p:cNvPr id="202" name="Freeform 202">
                <a:extLst>
                  <a:ext uri="{FF2B5EF4-FFF2-40B4-BE49-F238E27FC236}">
                    <a16:creationId xmlns:a16="http://schemas.microsoft.com/office/drawing/2014/main" id="{CFE7FC38-B711-4C41-9A96-45388F0E2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715" y="4187827"/>
                <a:ext cx="714376" cy="625476"/>
              </a:xfrm>
              <a:custGeom>
                <a:avLst/>
                <a:gdLst>
                  <a:gd name="T0" fmla="*/ 1289 w 1311"/>
                  <a:gd name="T1" fmla="*/ 573 h 1148"/>
                  <a:gd name="T2" fmla="*/ 1235 w 1311"/>
                  <a:gd name="T3" fmla="*/ 499 h 1148"/>
                  <a:gd name="T4" fmla="*/ 1193 w 1311"/>
                  <a:gd name="T5" fmla="*/ 449 h 1148"/>
                  <a:gd name="T6" fmla="*/ 1162 w 1311"/>
                  <a:gd name="T7" fmla="*/ 369 h 1148"/>
                  <a:gd name="T8" fmla="*/ 1072 w 1311"/>
                  <a:gd name="T9" fmla="*/ 247 h 1148"/>
                  <a:gd name="T10" fmla="*/ 1027 w 1311"/>
                  <a:gd name="T11" fmla="*/ 133 h 1148"/>
                  <a:gd name="T12" fmla="*/ 992 w 1311"/>
                  <a:gd name="T13" fmla="*/ 84 h 1148"/>
                  <a:gd name="T14" fmla="*/ 933 w 1311"/>
                  <a:gd name="T15" fmla="*/ 48 h 1148"/>
                  <a:gd name="T16" fmla="*/ 916 w 1311"/>
                  <a:gd name="T17" fmla="*/ 213 h 1148"/>
                  <a:gd name="T18" fmla="*/ 821 w 1311"/>
                  <a:gd name="T19" fmla="*/ 222 h 1148"/>
                  <a:gd name="T20" fmla="*/ 735 w 1311"/>
                  <a:gd name="T21" fmla="*/ 152 h 1148"/>
                  <a:gd name="T22" fmla="*/ 762 w 1311"/>
                  <a:gd name="T23" fmla="*/ 85 h 1148"/>
                  <a:gd name="T24" fmla="*/ 753 w 1311"/>
                  <a:gd name="T25" fmla="*/ 57 h 1148"/>
                  <a:gd name="T26" fmla="*/ 654 w 1311"/>
                  <a:gd name="T27" fmla="*/ 26 h 1148"/>
                  <a:gd name="T28" fmla="*/ 587 w 1311"/>
                  <a:gd name="T29" fmla="*/ 47 h 1148"/>
                  <a:gd name="T30" fmla="*/ 542 w 1311"/>
                  <a:gd name="T31" fmla="*/ 119 h 1148"/>
                  <a:gd name="T32" fmla="*/ 506 w 1311"/>
                  <a:gd name="T33" fmla="*/ 156 h 1148"/>
                  <a:gd name="T34" fmla="*/ 451 w 1311"/>
                  <a:gd name="T35" fmla="*/ 107 h 1148"/>
                  <a:gd name="T36" fmla="*/ 397 w 1311"/>
                  <a:gd name="T37" fmla="*/ 138 h 1148"/>
                  <a:gd name="T38" fmla="*/ 370 w 1311"/>
                  <a:gd name="T39" fmla="*/ 203 h 1148"/>
                  <a:gd name="T40" fmla="*/ 341 w 1311"/>
                  <a:gd name="T41" fmla="*/ 248 h 1148"/>
                  <a:gd name="T42" fmla="*/ 302 w 1311"/>
                  <a:gd name="T43" fmla="*/ 279 h 1148"/>
                  <a:gd name="T44" fmla="*/ 203 w 1311"/>
                  <a:gd name="T45" fmla="*/ 350 h 1148"/>
                  <a:gd name="T46" fmla="*/ 23 w 1311"/>
                  <a:gd name="T47" fmla="*/ 487 h 1148"/>
                  <a:gd name="T48" fmla="*/ 17 w 1311"/>
                  <a:gd name="T49" fmla="*/ 577 h 1148"/>
                  <a:gd name="T50" fmla="*/ 36 w 1311"/>
                  <a:gd name="T51" fmla="*/ 668 h 1148"/>
                  <a:gd name="T52" fmla="*/ 84 w 1311"/>
                  <a:gd name="T53" fmla="*/ 874 h 1148"/>
                  <a:gd name="T54" fmla="*/ 98 w 1311"/>
                  <a:gd name="T55" fmla="*/ 953 h 1148"/>
                  <a:gd name="T56" fmla="*/ 230 w 1311"/>
                  <a:gd name="T57" fmla="*/ 913 h 1148"/>
                  <a:gd name="T58" fmla="*/ 428 w 1311"/>
                  <a:gd name="T59" fmla="*/ 846 h 1148"/>
                  <a:gd name="T60" fmla="*/ 588 w 1311"/>
                  <a:gd name="T61" fmla="*/ 812 h 1148"/>
                  <a:gd name="T62" fmla="*/ 684 w 1311"/>
                  <a:gd name="T63" fmla="*/ 851 h 1148"/>
                  <a:gd name="T64" fmla="*/ 722 w 1311"/>
                  <a:gd name="T65" fmla="*/ 947 h 1148"/>
                  <a:gd name="T66" fmla="*/ 808 w 1311"/>
                  <a:gd name="T67" fmla="*/ 875 h 1148"/>
                  <a:gd name="T68" fmla="*/ 804 w 1311"/>
                  <a:gd name="T69" fmla="*/ 954 h 1148"/>
                  <a:gd name="T70" fmla="*/ 842 w 1311"/>
                  <a:gd name="T71" fmla="*/ 983 h 1148"/>
                  <a:gd name="T72" fmla="*/ 980 w 1311"/>
                  <a:gd name="T73" fmla="*/ 1114 h 1148"/>
                  <a:gd name="T74" fmla="*/ 1038 w 1311"/>
                  <a:gd name="T75" fmla="*/ 1104 h 1148"/>
                  <a:gd name="T76" fmla="*/ 1073 w 1311"/>
                  <a:gd name="T77" fmla="*/ 1130 h 1148"/>
                  <a:gd name="T78" fmla="*/ 1129 w 1311"/>
                  <a:gd name="T79" fmla="*/ 1093 h 1148"/>
                  <a:gd name="T80" fmla="*/ 1231 w 1311"/>
                  <a:gd name="T81" fmla="*/ 947 h 1148"/>
                  <a:gd name="T82" fmla="*/ 1285 w 1311"/>
                  <a:gd name="T83" fmla="*/ 840 h 1148"/>
                  <a:gd name="T84" fmla="*/ 1307 w 1311"/>
                  <a:gd name="T85" fmla="*/ 643 h 1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11" h="1148">
                    <a:moveTo>
                      <a:pt x="1307" y="643"/>
                    </a:moveTo>
                    <a:cubicBezTo>
                      <a:pt x="1303" y="646"/>
                      <a:pt x="1302" y="625"/>
                      <a:pt x="1303" y="605"/>
                    </a:cubicBezTo>
                    <a:cubicBezTo>
                      <a:pt x="1298" y="595"/>
                      <a:pt x="1293" y="584"/>
                      <a:pt x="1289" y="573"/>
                    </a:cubicBezTo>
                    <a:cubicBezTo>
                      <a:pt x="1283" y="566"/>
                      <a:pt x="1278" y="550"/>
                      <a:pt x="1276" y="544"/>
                    </a:cubicBezTo>
                    <a:cubicBezTo>
                      <a:pt x="1274" y="536"/>
                      <a:pt x="1263" y="513"/>
                      <a:pt x="1251" y="516"/>
                    </a:cubicBezTo>
                    <a:cubicBezTo>
                      <a:pt x="1239" y="519"/>
                      <a:pt x="1247" y="496"/>
                      <a:pt x="1235" y="499"/>
                    </a:cubicBezTo>
                    <a:cubicBezTo>
                      <a:pt x="1224" y="501"/>
                      <a:pt x="1222" y="480"/>
                      <a:pt x="1224" y="460"/>
                    </a:cubicBezTo>
                    <a:cubicBezTo>
                      <a:pt x="1226" y="440"/>
                      <a:pt x="1216" y="456"/>
                      <a:pt x="1211" y="447"/>
                    </a:cubicBezTo>
                    <a:cubicBezTo>
                      <a:pt x="1206" y="439"/>
                      <a:pt x="1201" y="446"/>
                      <a:pt x="1193" y="449"/>
                    </a:cubicBezTo>
                    <a:cubicBezTo>
                      <a:pt x="1185" y="452"/>
                      <a:pt x="1183" y="432"/>
                      <a:pt x="1185" y="423"/>
                    </a:cubicBezTo>
                    <a:cubicBezTo>
                      <a:pt x="1187" y="415"/>
                      <a:pt x="1183" y="405"/>
                      <a:pt x="1173" y="396"/>
                    </a:cubicBezTo>
                    <a:cubicBezTo>
                      <a:pt x="1162" y="387"/>
                      <a:pt x="1161" y="380"/>
                      <a:pt x="1162" y="369"/>
                    </a:cubicBezTo>
                    <a:cubicBezTo>
                      <a:pt x="1163" y="358"/>
                      <a:pt x="1101" y="322"/>
                      <a:pt x="1088" y="318"/>
                    </a:cubicBezTo>
                    <a:cubicBezTo>
                      <a:pt x="1074" y="315"/>
                      <a:pt x="1086" y="298"/>
                      <a:pt x="1080" y="293"/>
                    </a:cubicBezTo>
                    <a:cubicBezTo>
                      <a:pt x="1074" y="287"/>
                      <a:pt x="1072" y="265"/>
                      <a:pt x="1072" y="247"/>
                    </a:cubicBezTo>
                    <a:cubicBezTo>
                      <a:pt x="1072" y="229"/>
                      <a:pt x="1052" y="223"/>
                      <a:pt x="1053" y="208"/>
                    </a:cubicBezTo>
                    <a:cubicBezTo>
                      <a:pt x="1054" y="193"/>
                      <a:pt x="1047" y="179"/>
                      <a:pt x="1049" y="163"/>
                    </a:cubicBezTo>
                    <a:cubicBezTo>
                      <a:pt x="1050" y="146"/>
                      <a:pt x="1028" y="142"/>
                      <a:pt x="1027" y="133"/>
                    </a:cubicBezTo>
                    <a:cubicBezTo>
                      <a:pt x="1026" y="124"/>
                      <a:pt x="1014" y="132"/>
                      <a:pt x="1002" y="134"/>
                    </a:cubicBezTo>
                    <a:cubicBezTo>
                      <a:pt x="990" y="135"/>
                      <a:pt x="991" y="115"/>
                      <a:pt x="992" y="96"/>
                    </a:cubicBezTo>
                    <a:cubicBezTo>
                      <a:pt x="992" y="93"/>
                      <a:pt x="992" y="88"/>
                      <a:pt x="992" y="84"/>
                    </a:cubicBezTo>
                    <a:cubicBezTo>
                      <a:pt x="981" y="78"/>
                      <a:pt x="969" y="72"/>
                      <a:pt x="957" y="67"/>
                    </a:cubicBezTo>
                    <a:cubicBezTo>
                      <a:pt x="946" y="63"/>
                      <a:pt x="939" y="54"/>
                      <a:pt x="936" y="45"/>
                    </a:cubicBezTo>
                    <a:cubicBezTo>
                      <a:pt x="935" y="46"/>
                      <a:pt x="934" y="47"/>
                      <a:pt x="933" y="48"/>
                    </a:cubicBezTo>
                    <a:cubicBezTo>
                      <a:pt x="926" y="55"/>
                      <a:pt x="937" y="81"/>
                      <a:pt x="929" y="90"/>
                    </a:cubicBezTo>
                    <a:cubicBezTo>
                      <a:pt x="920" y="99"/>
                      <a:pt x="928" y="135"/>
                      <a:pt x="926" y="156"/>
                    </a:cubicBezTo>
                    <a:cubicBezTo>
                      <a:pt x="924" y="177"/>
                      <a:pt x="924" y="199"/>
                      <a:pt x="916" y="213"/>
                    </a:cubicBezTo>
                    <a:cubicBezTo>
                      <a:pt x="907" y="227"/>
                      <a:pt x="906" y="250"/>
                      <a:pt x="889" y="257"/>
                    </a:cubicBezTo>
                    <a:cubicBezTo>
                      <a:pt x="872" y="264"/>
                      <a:pt x="849" y="249"/>
                      <a:pt x="849" y="238"/>
                    </a:cubicBezTo>
                    <a:cubicBezTo>
                      <a:pt x="850" y="227"/>
                      <a:pt x="831" y="221"/>
                      <a:pt x="821" y="222"/>
                    </a:cubicBezTo>
                    <a:cubicBezTo>
                      <a:pt x="811" y="224"/>
                      <a:pt x="805" y="207"/>
                      <a:pt x="789" y="193"/>
                    </a:cubicBezTo>
                    <a:cubicBezTo>
                      <a:pt x="774" y="179"/>
                      <a:pt x="762" y="197"/>
                      <a:pt x="757" y="180"/>
                    </a:cubicBezTo>
                    <a:cubicBezTo>
                      <a:pt x="752" y="163"/>
                      <a:pt x="747" y="161"/>
                      <a:pt x="735" y="152"/>
                    </a:cubicBezTo>
                    <a:cubicBezTo>
                      <a:pt x="724" y="143"/>
                      <a:pt x="727" y="143"/>
                      <a:pt x="738" y="134"/>
                    </a:cubicBezTo>
                    <a:cubicBezTo>
                      <a:pt x="749" y="125"/>
                      <a:pt x="747" y="113"/>
                      <a:pt x="741" y="102"/>
                    </a:cubicBezTo>
                    <a:cubicBezTo>
                      <a:pt x="735" y="91"/>
                      <a:pt x="747" y="94"/>
                      <a:pt x="762" y="85"/>
                    </a:cubicBezTo>
                    <a:cubicBezTo>
                      <a:pt x="776" y="76"/>
                      <a:pt x="762" y="65"/>
                      <a:pt x="772" y="60"/>
                    </a:cubicBezTo>
                    <a:cubicBezTo>
                      <a:pt x="783" y="55"/>
                      <a:pt x="777" y="44"/>
                      <a:pt x="765" y="42"/>
                    </a:cubicBezTo>
                    <a:cubicBezTo>
                      <a:pt x="754" y="39"/>
                      <a:pt x="757" y="55"/>
                      <a:pt x="753" y="57"/>
                    </a:cubicBezTo>
                    <a:cubicBezTo>
                      <a:pt x="749" y="58"/>
                      <a:pt x="745" y="36"/>
                      <a:pt x="741" y="37"/>
                    </a:cubicBezTo>
                    <a:cubicBezTo>
                      <a:pt x="737" y="38"/>
                      <a:pt x="724" y="59"/>
                      <a:pt x="717" y="48"/>
                    </a:cubicBezTo>
                    <a:cubicBezTo>
                      <a:pt x="710" y="38"/>
                      <a:pt x="670" y="29"/>
                      <a:pt x="654" y="26"/>
                    </a:cubicBezTo>
                    <a:cubicBezTo>
                      <a:pt x="638" y="24"/>
                      <a:pt x="633" y="0"/>
                      <a:pt x="624" y="4"/>
                    </a:cubicBezTo>
                    <a:cubicBezTo>
                      <a:pt x="615" y="9"/>
                      <a:pt x="625" y="16"/>
                      <a:pt x="636" y="29"/>
                    </a:cubicBezTo>
                    <a:cubicBezTo>
                      <a:pt x="647" y="43"/>
                      <a:pt x="600" y="52"/>
                      <a:pt x="587" y="47"/>
                    </a:cubicBezTo>
                    <a:cubicBezTo>
                      <a:pt x="573" y="42"/>
                      <a:pt x="589" y="58"/>
                      <a:pt x="578" y="57"/>
                    </a:cubicBezTo>
                    <a:cubicBezTo>
                      <a:pt x="566" y="57"/>
                      <a:pt x="564" y="80"/>
                      <a:pt x="555" y="91"/>
                    </a:cubicBezTo>
                    <a:cubicBezTo>
                      <a:pt x="545" y="103"/>
                      <a:pt x="552" y="111"/>
                      <a:pt x="542" y="119"/>
                    </a:cubicBezTo>
                    <a:cubicBezTo>
                      <a:pt x="532" y="126"/>
                      <a:pt x="531" y="134"/>
                      <a:pt x="543" y="150"/>
                    </a:cubicBezTo>
                    <a:cubicBezTo>
                      <a:pt x="555" y="166"/>
                      <a:pt x="538" y="167"/>
                      <a:pt x="527" y="154"/>
                    </a:cubicBezTo>
                    <a:cubicBezTo>
                      <a:pt x="516" y="142"/>
                      <a:pt x="505" y="142"/>
                      <a:pt x="506" y="156"/>
                    </a:cubicBezTo>
                    <a:cubicBezTo>
                      <a:pt x="507" y="170"/>
                      <a:pt x="493" y="163"/>
                      <a:pt x="495" y="148"/>
                    </a:cubicBezTo>
                    <a:cubicBezTo>
                      <a:pt x="498" y="132"/>
                      <a:pt x="480" y="139"/>
                      <a:pt x="478" y="130"/>
                    </a:cubicBezTo>
                    <a:cubicBezTo>
                      <a:pt x="475" y="121"/>
                      <a:pt x="460" y="106"/>
                      <a:pt x="451" y="107"/>
                    </a:cubicBezTo>
                    <a:cubicBezTo>
                      <a:pt x="441" y="108"/>
                      <a:pt x="441" y="120"/>
                      <a:pt x="432" y="120"/>
                    </a:cubicBezTo>
                    <a:cubicBezTo>
                      <a:pt x="423" y="120"/>
                      <a:pt x="421" y="125"/>
                      <a:pt x="422" y="137"/>
                    </a:cubicBezTo>
                    <a:cubicBezTo>
                      <a:pt x="423" y="149"/>
                      <a:pt x="408" y="136"/>
                      <a:pt x="397" y="138"/>
                    </a:cubicBezTo>
                    <a:cubicBezTo>
                      <a:pt x="386" y="139"/>
                      <a:pt x="397" y="154"/>
                      <a:pt x="391" y="154"/>
                    </a:cubicBezTo>
                    <a:cubicBezTo>
                      <a:pt x="386" y="155"/>
                      <a:pt x="386" y="167"/>
                      <a:pt x="376" y="167"/>
                    </a:cubicBezTo>
                    <a:cubicBezTo>
                      <a:pt x="367" y="167"/>
                      <a:pt x="368" y="191"/>
                      <a:pt x="370" y="203"/>
                    </a:cubicBezTo>
                    <a:cubicBezTo>
                      <a:pt x="371" y="216"/>
                      <a:pt x="356" y="197"/>
                      <a:pt x="346" y="201"/>
                    </a:cubicBezTo>
                    <a:cubicBezTo>
                      <a:pt x="337" y="204"/>
                      <a:pt x="348" y="215"/>
                      <a:pt x="351" y="229"/>
                    </a:cubicBezTo>
                    <a:cubicBezTo>
                      <a:pt x="354" y="243"/>
                      <a:pt x="346" y="242"/>
                      <a:pt x="341" y="248"/>
                    </a:cubicBezTo>
                    <a:cubicBezTo>
                      <a:pt x="336" y="254"/>
                      <a:pt x="329" y="232"/>
                      <a:pt x="329" y="220"/>
                    </a:cubicBezTo>
                    <a:cubicBezTo>
                      <a:pt x="329" y="207"/>
                      <a:pt x="316" y="219"/>
                      <a:pt x="304" y="235"/>
                    </a:cubicBezTo>
                    <a:cubicBezTo>
                      <a:pt x="291" y="250"/>
                      <a:pt x="308" y="274"/>
                      <a:pt x="302" y="279"/>
                    </a:cubicBezTo>
                    <a:cubicBezTo>
                      <a:pt x="296" y="283"/>
                      <a:pt x="271" y="311"/>
                      <a:pt x="256" y="331"/>
                    </a:cubicBezTo>
                    <a:cubicBezTo>
                      <a:pt x="244" y="348"/>
                      <a:pt x="221" y="343"/>
                      <a:pt x="207" y="346"/>
                    </a:cubicBezTo>
                    <a:cubicBezTo>
                      <a:pt x="206" y="348"/>
                      <a:pt x="204" y="349"/>
                      <a:pt x="203" y="350"/>
                    </a:cubicBezTo>
                    <a:cubicBezTo>
                      <a:pt x="169" y="379"/>
                      <a:pt x="131" y="404"/>
                      <a:pt x="88" y="414"/>
                    </a:cubicBezTo>
                    <a:cubicBezTo>
                      <a:pt x="70" y="437"/>
                      <a:pt x="49" y="460"/>
                      <a:pt x="26" y="480"/>
                    </a:cubicBezTo>
                    <a:cubicBezTo>
                      <a:pt x="25" y="482"/>
                      <a:pt x="25" y="485"/>
                      <a:pt x="23" y="487"/>
                    </a:cubicBezTo>
                    <a:cubicBezTo>
                      <a:pt x="12" y="505"/>
                      <a:pt x="2" y="524"/>
                      <a:pt x="17" y="547"/>
                    </a:cubicBezTo>
                    <a:cubicBezTo>
                      <a:pt x="32" y="570"/>
                      <a:pt x="41" y="585"/>
                      <a:pt x="36" y="596"/>
                    </a:cubicBezTo>
                    <a:cubicBezTo>
                      <a:pt x="31" y="608"/>
                      <a:pt x="20" y="573"/>
                      <a:pt x="17" y="577"/>
                    </a:cubicBezTo>
                    <a:cubicBezTo>
                      <a:pt x="13" y="582"/>
                      <a:pt x="30" y="596"/>
                      <a:pt x="26" y="604"/>
                    </a:cubicBezTo>
                    <a:cubicBezTo>
                      <a:pt x="22" y="611"/>
                      <a:pt x="6" y="576"/>
                      <a:pt x="3" y="584"/>
                    </a:cubicBezTo>
                    <a:cubicBezTo>
                      <a:pt x="0" y="591"/>
                      <a:pt x="35" y="648"/>
                      <a:pt x="36" y="668"/>
                    </a:cubicBezTo>
                    <a:cubicBezTo>
                      <a:pt x="37" y="689"/>
                      <a:pt x="64" y="709"/>
                      <a:pt x="63" y="739"/>
                    </a:cubicBezTo>
                    <a:cubicBezTo>
                      <a:pt x="62" y="769"/>
                      <a:pt x="87" y="817"/>
                      <a:pt x="92" y="824"/>
                    </a:cubicBezTo>
                    <a:cubicBezTo>
                      <a:pt x="96" y="832"/>
                      <a:pt x="82" y="851"/>
                      <a:pt x="84" y="874"/>
                    </a:cubicBezTo>
                    <a:cubicBezTo>
                      <a:pt x="87" y="896"/>
                      <a:pt x="78" y="904"/>
                      <a:pt x="66" y="904"/>
                    </a:cubicBezTo>
                    <a:cubicBezTo>
                      <a:pt x="54" y="904"/>
                      <a:pt x="61" y="928"/>
                      <a:pt x="74" y="929"/>
                    </a:cubicBezTo>
                    <a:cubicBezTo>
                      <a:pt x="88" y="931"/>
                      <a:pt x="83" y="942"/>
                      <a:pt x="98" y="953"/>
                    </a:cubicBezTo>
                    <a:cubicBezTo>
                      <a:pt x="101" y="956"/>
                      <a:pt x="105" y="957"/>
                      <a:pt x="110" y="959"/>
                    </a:cubicBezTo>
                    <a:cubicBezTo>
                      <a:pt x="145" y="944"/>
                      <a:pt x="182" y="935"/>
                      <a:pt x="216" y="920"/>
                    </a:cubicBezTo>
                    <a:cubicBezTo>
                      <a:pt x="218" y="916"/>
                      <a:pt x="223" y="914"/>
                      <a:pt x="230" y="913"/>
                    </a:cubicBezTo>
                    <a:cubicBezTo>
                      <a:pt x="241" y="908"/>
                      <a:pt x="252" y="901"/>
                      <a:pt x="263" y="894"/>
                    </a:cubicBezTo>
                    <a:cubicBezTo>
                      <a:pt x="312" y="859"/>
                      <a:pt x="355" y="832"/>
                      <a:pt x="417" y="841"/>
                    </a:cubicBezTo>
                    <a:cubicBezTo>
                      <a:pt x="421" y="842"/>
                      <a:pt x="425" y="843"/>
                      <a:pt x="428" y="846"/>
                    </a:cubicBezTo>
                    <a:cubicBezTo>
                      <a:pt x="433" y="846"/>
                      <a:pt x="440" y="846"/>
                      <a:pt x="449" y="846"/>
                    </a:cubicBezTo>
                    <a:cubicBezTo>
                      <a:pt x="477" y="848"/>
                      <a:pt x="503" y="831"/>
                      <a:pt x="520" y="822"/>
                    </a:cubicBezTo>
                    <a:cubicBezTo>
                      <a:pt x="538" y="814"/>
                      <a:pt x="571" y="817"/>
                      <a:pt x="588" y="812"/>
                    </a:cubicBezTo>
                    <a:cubicBezTo>
                      <a:pt x="605" y="807"/>
                      <a:pt x="608" y="837"/>
                      <a:pt x="627" y="835"/>
                    </a:cubicBezTo>
                    <a:cubicBezTo>
                      <a:pt x="647" y="832"/>
                      <a:pt x="655" y="841"/>
                      <a:pt x="665" y="841"/>
                    </a:cubicBezTo>
                    <a:cubicBezTo>
                      <a:pt x="675" y="840"/>
                      <a:pt x="674" y="849"/>
                      <a:pt x="684" y="851"/>
                    </a:cubicBezTo>
                    <a:cubicBezTo>
                      <a:pt x="694" y="854"/>
                      <a:pt x="692" y="864"/>
                      <a:pt x="686" y="875"/>
                    </a:cubicBezTo>
                    <a:cubicBezTo>
                      <a:pt x="680" y="885"/>
                      <a:pt x="701" y="885"/>
                      <a:pt x="715" y="906"/>
                    </a:cubicBezTo>
                    <a:cubicBezTo>
                      <a:pt x="728" y="928"/>
                      <a:pt x="715" y="931"/>
                      <a:pt x="722" y="947"/>
                    </a:cubicBezTo>
                    <a:cubicBezTo>
                      <a:pt x="730" y="964"/>
                      <a:pt x="735" y="960"/>
                      <a:pt x="749" y="937"/>
                    </a:cubicBezTo>
                    <a:cubicBezTo>
                      <a:pt x="763" y="913"/>
                      <a:pt x="779" y="928"/>
                      <a:pt x="781" y="909"/>
                    </a:cubicBezTo>
                    <a:cubicBezTo>
                      <a:pt x="783" y="889"/>
                      <a:pt x="798" y="865"/>
                      <a:pt x="808" y="875"/>
                    </a:cubicBezTo>
                    <a:cubicBezTo>
                      <a:pt x="818" y="885"/>
                      <a:pt x="801" y="890"/>
                      <a:pt x="794" y="928"/>
                    </a:cubicBezTo>
                    <a:cubicBezTo>
                      <a:pt x="788" y="966"/>
                      <a:pt x="777" y="947"/>
                      <a:pt x="775" y="957"/>
                    </a:cubicBezTo>
                    <a:cubicBezTo>
                      <a:pt x="772" y="968"/>
                      <a:pt x="804" y="974"/>
                      <a:pt x="804" y="954"/>
                    </a:cubicBezTo>
                    <a:cubicBezTo>
                      <a:pt x="804" y="934"/>
                      <a:pt x="810" y="925"/>
                      <a:pt x="822" y="943"/>
                    </a:cubicBezTo>
                    <a:cubicBezTo>
                      <a:pt x="834" y="961"/>
                      <a:pt x="815" y="976"/>
                      <a:pt x="818" y="985"/>
                    </a:cubicBezTo>
                    <a:cubicBezTo>
                      <a:pt x="821" y="993"/>
                      <a:pt x="834" y="982"/>
                      <a:pt x="842" y="983"/>
                    </a:cubicBezTo>
                    <a:cubicBezTo>
                      <a:pt x="854" y="984"/>
                      <a:pt x="872" y="1017"/>
                      <a:pt x="869" y="1034"/>
                    </a:cubicBezTo>
                    <a:cubicBezTo>
                      <a:pt x="869" y="1035"/>
                      <a:pt x="868" y="1036"/>
                      <a:pt x="868" y="1036"/>
                    </a:cubicBezTo>
                    <a:cubicBezTo>
                      <a:pt x="913" y="1046"/>
                      <a:pt x="954" y="1074"/>
                      <a:pt x="980" y="1114"/>
                    </a:cubicBezTo>
                    <a:cubicBezTo>
                      <a:pt x="983" y="1118"/>
                      <a:pt x="985" y="1123"/>
                      <a:pt x="986" y="1127"/>
                    </a:cubicBezTo>
                    <a:cubicBezTo>
                      <a:pt x="997" y="1133"/>
                      <a:pt x="1020" y="1117"/>
                      <a:pt x="1024" y="1098"/>
                    </a:cubicBezTo>
                    <a:cubicBezTo>
                      <a:pt x="1029" y="1078"/>
                      <a:pt x="1048" y="1097"/>
                      <a:pt x="1038" y="1104"/>
                    </a:cubicBezTo>
                    <a:cubicBezTo>
                      <a:pt x="1028" y="1111"/>
                      <a:pt x="1043" y="1126"/>
                      <a:pt x="1044" y="1115"/>
                    </a:cubicBezTo>
                    <a:cubicBezTo>
                      <a:pt x="1044" y="1105"/>
                      <a:pt x="1049" y="1096"/>
                      <a:pt x="1052" y="1108"/>
                    </a:cubicBezTo>
                    <a:cubicBezTo>
                      <a:pt x="1056" y="1120"/>
                      <a:pt x="1069" y="1120"/>
                      <a:pt x="1073" y="1130"/>
                    </a:cubicBezTo>
                    <a:cubicBezTo>
                      <a:pt x="1078" y="1140"/>
                      <a:pt x="1084" y="1148"/>
                      <a:pt x="1084" y="1139"/>
                    </a:cubicBezTo>
                    <a:cubicBezTo>
                      <a:pt x="1084" y="1131"/>
                      <a:pt x="1087" y="1124"/>
                      <a:pt x="1098" y="1119"/>
                    </a:cubicBezTo>
                    <a:cubicBezTo>
                      <a:pt x="1110" y="1114"/>
                      <a:pt x="1117" y="1105"/>
                      <a:pt x="1129" y="1093"/>
                    </a:cubicBezTo>
                    <a:cubicBezTo>
                      <a:pt x="1141" y="1082"/>
                      <a:pt x="1191" y="1079"/>
                      <a:pt x="1196" y="1079"/>
                    </a:cubicBezTo>
                    <a:cubicBezTo>
                      <a:pt x="1201" y="1079"/>
                      <a:pt x="1204" y="1029"/>
                      <a:pt x="1207" y="1004"/>
                    </a:cubicBezTo>
                    <a:cubicBezTo>
                      <a:pt x="1210" y="978"/>
                      <a:pt x="1228" y="974"/>
                      <a:pt x="1231" y="947"/>
                    </a:cubicBezTo>
                    <a:cubicBezTo>
                      <a:pt x="1234" y="919"/>
                      <a:pt x="1259" y="869"/>
                      <a:pt x="1265" y="866"/>
                    </a:cubicBezTo>
                    <a:cubicBezTo>
                      <a:pt x="1272" y="864"/>
                      <a:pt x="1284" y="856"/>
                      <a:pt x="1285" y="841"/>
                    </a:cubicBezTo>
                    <a:cubicBezTo>
                      <a:pt x="1285" y="841"/>
                      <a:pt x="1285" y="840"/>
                      <a:pt x="1285" y="840"/>
                    </a:cubicBezTo>
                    <a:cubicBezTo>
                      <a:pt x="1284" y="802"/>
                      <a:pt x="1291" y="763"/>
                      <a:pt x="1298" y="724"/>
                    </a:cubicBezTo>
                    <a:cubicBezTo>
                      <a:pt x="1303" y="698"/>
                      <a:pt x="1309" y="671"/>
                      <a:pt x="1311" y="645"/>
                    </a:cubicBezTo>
                    <a:cubicBezTo>
                      <a:pt x="1310" y="643"/>
                      <a:pt x="1308" y="642"/>
                      <a:pt x="1307" y="643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" name="Freeform 203">
                <a:extLst>
                  <a:ext uri="{FF2B5EF4-FFF2-40B4-BE49-F238E27FC236}">
                    <a16:creationId xmlns:a16="http://schemas.microsoft.com/office/drawing/2014/main" id="{09BED7DE-79E8-4E5C-8189-C6D04A5D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8041" y="4843466"/>
                <a:ext cx="57150" cy="69850"/>
              </a:xfrm>
              <a:custGeom>
                <a:avLst/>
                <a:gdLst>
                  <a:gd name="T0" fmla="*/ 94 w 107"/>
                  <a:gd name="T1" fmla="*/ 14 h 128"/>
                  <a:gd name="T2" fmla="*/ 40 w 107"/>
                  <a:gd name="T3" fmla="*/ 27 h 128"/>
                  <a:gd name="T4" fmla="*/ 0 w 107"/>
                  <a:gd name="T5" fmla="*/ 14 h 128"/>
                  <a:gd name="T6" fmla="*/ 56 w 107"/>
                  <a:gd name="T7" fmla="*/ 128 h 128"/>
                  <a:gd name="T8" fmla="*/ 60 w 107"/>
                  <a:gd name="T9" fmla="*/ 127 h 128"/>
                  <a:gd name="T10" fmla="*/ 68 w 107"/>
                  <a:gd name="T11" fmla="*/ 107 h 128"/>
                  <a:gd name="T12" fmla="*/ 86 w 107"/>
                  <a:gd name="T13" fmla="*/ 112 h 128"/>
                  <a:gd name="T14" fmla="*/ 95 w 107"/>
                  <a:gd name="T15" fmla="*/ 71 h 128"/>
                  <a:gd name="T16" fmla="*/ 94 w 107"/>
                  <a:gd name="T17" fmla="*/ 1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28">
                    <a:moveTo>
                      <a:pt x="94" y="14"/>
                    </a:moveTo>
                    <a:cubicBezTo>
                      <a:pt x="90" y="0"/>
                      <a:pt x="59" y="25"/>
                      <a:pt x="40" y="27"/>
                    </a:cubicBezTo>
                    <a:cubicBezTo>
                      <a:pt x="28" y="29"/>
                      <a:pt x="12" y="20"/>
                      <a:pt x="0" y="14"/>
                    </a:cubicBezTo>
                    <a:cubicBezTo>
                      <a:pt x="24" y="48"/>
                      <a:pt x="43" y="88"/>
                      <a:pt x="56" y="128"/>
                    </a:cubicBezTo>
                    <a:cubicBezTo>
                      <a:pt x="57" y="127"/>
                      <a:pt x="58" y="126"/>
                      <a:pt x="60" y="127"/>
                    </a:cubicBezTo>
                    <a:cubicBezTo>
                      <a:pt x="70" y="127"/>
                      <a:pt x="66" y="116"/>
                      <a:pt x="68" y="107"/>
                    </a:cubicBezTo>
                    <a:cubicBezTo>
                      <a:pt x="69" y="99"/>
                      <a:pt x="78" y="117"/>
                      <a:pt x="86" y="112"/>
                    </a:cubicBezTo>
                    <a:cubicBezTo>
                      <a:pt x="94" y="107"/>
                      <a:pt x="84" y="71"/>
                      <a:pt x="95" y="71"/>
                    </a:cubicBezTo>
                    <a:cubicBezTo>
                      <a:pt x="107" y="71"/>
                      <a:pt x="98" y="28"/>
                      <a:pt x="94" y="14"/>
                    </a:cubicBezTo>
                    <a:close/>
                  </a:path>
                </a:pathLst>
              </a:custGeom>
              <a:solidFill>
                <a:srgbClr val="EA7926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200" name="Oval 204">
              <a:extLst>
                <a:ext uri="{FF2B5EF4-FFF2-40B4-BE49-F238E27FC236}">
                  <a16:creationId xmlns:a16="http://schemas.microsoft.com/office/drawing/2014/main" id="{F57042E4-B456-4992-9661-F1A76CAF5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652" y="3476625"/>
              <a:ext cx="28575" cy="26988"/>
            </a:xfrm>
            <a:prstGeom prst="ellipse">
              <a:avLst/>
            </a:prstGeom>
            <a:solidFill>
              <a:srgbClr val="EA7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1" name="Oval 206">
              <a:extLst>
                <a:ext uri="{FF2B5EF4-FFF2-40B4-BE49-F238E27FC236}">
                  <a16:creationId xmlns:a16="http://schemas.microsoft.com/office/drawing/2014/main" id="{F9254C2A-113C-4E74-9FD4-C2A5B3191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5" y="3921126"/>
              <a:ext cx="28575" cy="28575"/>
            </a:xfrm>
            <a:prstGeom prst="ellipse">
              <a:avLst/>
            </a:prstGeom>
            <a:solidFill>
              <a:srgbClr val="EA7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37" name="Freeform 207">
            <a:extLst>
              <a:ext uri="{FF2B5EF4-FFF2-40B4-BE49-F238E27FC236}">
                <a16:creationId xmlns:a16="http://schemas.microsoft.com/office/drawing/2014/main" id="{E5905A56-3E3A-4701-911A-32B0DFE53FA3}"/>
              </a:ext>
            </a:extLst>
          </p:cNvPr>
          <p:cNvSpPr>
            <a:spLocks/>
          </p:cNvSpPr>
          <p:nvPr userDrawn="1"/>
        </p:nvSpPr>
        <p:spPr bwMode="auto">
          <a:xfrm>
            <a:off x="9104312" y="3657543"/>
            <a:ext cx="585634" cy="756760"/>
          </a:xfrm>
          <a:custGeom>
            <a:avLst/>
            <a:gdLst>
              <a:gd name="T0" fmla="*/ 894 w 897"/>
              <a:gd name="T1" fmla="*/ 373 h 1162"/>
              <a:gd name="T2" fmla="*/ 862 w 897"/>
              <a:gd name="T3" fmla="*/ 337 h 1162"/>
              <a:gd name="T4" fmla="*/ 808 w 897"/>
              <a:gd name="T5" fmla="*/ 341 h 1162"/>
              <a:gd name="T6" fmla="*/ 767 w 897"/>
              <a:gd name="T7" fmla="*/ 376 h 1162"/>
              <a:gd name="T8" fmla="*/ 735 w 897"/>
              <a:gd name="T9" fmla="*/ 400 h 1162"/>
              <a:gd name="T10" fmla="*/ 707 w 897"/>
              <a:gd name="T11" fmla="*/ 437 h 1162"/>
              <a:gd name="T12" fmla="*/ 655 w 897"/>
              <a:gd name="T13" fmla="*/ 428 h 1162"/>
              <a:gd name="T14" fmla="*/ 635 w 897"/>
              <a:gd name="T15" fmla="*/ 384 h 1162"/>
              <a:gd name="T16" fmla="*/ 621 w 897"/>
              <a:gd name="T17" fmla="*/ 440 h 1162"/>
              <a:gd name="T18" fmla="*/ 523 w 897"/>
              <a:gd name="T19" fmla="*/ 426 h 1162"/>
              <a:gd name="T20" fmla="*/ 475 w 897"/>
              <a:gd name="T21" fmla="*/ 412 h 1162"/>
              <a:gd name="T22" fmla="*/ 424 w 897"/>
              <a:gd name="T23" fmla="*/ 379 h 1162"/>
              <a:gd name="T24" fmla="*/ 382 w 897"/>
              <a:gd name="T25" fmla="*/ 350 h 1162"/>
              <a:gd name="T26" fmla="*/ 402 w 897"/>
              <a:gd name="T27" fmla="*/ 298 h 1162"/>
              <a:gd name="T28" fmla="*/ 369 w 897"/>
              <a:gd name="T29" fmla="*/ 263 h 1162"/>
              <a:gd name="T30" fmla="*/ 331 w 897"/>
              <a:gd name="T31" fmla="*/ 211 h 1162"/>
              <a:gd name="T32" fmla="*/ 358 w 897"/>
              <a:gd name="T33" fmla="*/ 182 h 1162"/>
              <a:gd name="T34" fmla="*/ 342 w 897"/>
              <a:gd name="T35" fmla="*/ 135 h 1162"/>
              <a:gd name="T36" fmla="*/ 386 w 897"/>
              <a:gd name="T37" fmla="*/ 82 h 1162"/>
              <a:gd name="T38" fmla="*/ 309 w 897"/>
              <a:gd name="T39" fmla="*/ 73 h 1162"/>
              <a:gd name="T40" fmla="*/ 261 w 897"/>
              <a:gd name="T41" fmla="*/ 56 h 1162"/>
              <a:gd name="T42" fmla="*/ 220 w 897"/>
              <a:gd name="T43" fmla="*/ 4 h 1162"/>
              <a:gd name="T44" fmla="*/ 165 w 897"/>
              <a:gd name="T45" fmla="*/ 15 h 1162"/>
              <a:gd name="T46" fmla="*/ 160 w 897"/>
              <a:gd name="T47" fmla="*/ 80 h 1162"/>
              <a:gd name="T48" fmla="*/ 177 w 897"/>
              <a:gd name="T49" fmla="*/ 128 h 1162"/>
              <a:gd name="T50" fmla="*/ 209 w 897"/>
              <a:gd name="T51" fmla="*/ 195 h 1162"/>
              <a:gd name="T52" fmla="*/ 208 w 897"/>
              <a:gd name="T53" fmla="*/ 239 h 1162"/>
              <a:gd name="T54" fmla="*/ 186 w 897"/>
              <a:gd name="T55" fmla="*/ 288 h 1162"/>
              <a:gd name="T56" fmla="*/ 155 w 897"/>
              <a:gd name="T57" fmla="*/ 345 h 1162"/>
              <a:gd name="T58" fmla="*/ 110 w 897"/>
              <a:gd name="T59" fmla="*/ 393 h 1162"/>
              <a:gd name="T60" fmla="*/ 64 w 897"/>
              <a:gd name="T61" fmla="*/ 391 h 1162"/>
              <a:gd name="T62" fmla="*/ 61 w 897"/>
              <a:gd name="T63" fmla="*/ 453 h 1162"/>
              <a:gd name="T64" fmla="*/ 86 w 897"/>
              <a:gd name="T65" fmla="*/ 525 h 1162"/>
              <a:gd name="T66" fmla="*/ 31 w 897"/>
              <a:gd name="T67" fmla="*/ 534 h 1162"/>
              <a:gd name="T68" fmla="*/ 0 w 897"/>
              <a:gd name="T69" fmla="*/ 560 h 1162"/>
              <a:gd name="T70" fmla="*/ 65 w 897"/>
              <a:gd name="T71" fmla="*/ 594 h 1162"/>
              <a:gd name="T72" fmla="*/ 89 w 897"/>
              <a:gd name="T73" fmla="*/ 676 h 1162"/>
              <a:gd name="T74" fmla="*/ 132 w 897"/>
              <a:gd name="T75" fmla="*/ 618 h 1162"/>
              <a:gd name="T76" fmla="*/ 141 w 897"/>
              <a:gd name="T77" fmla="*/ 691 h 1162"/>
              <a:gd name="T78" fmla="*/ 161 w 897"/>
              <a:gd name="T79" fmla="*/ 819 h 1162"/>
              <a:gd name="T80" fmla="*/ 182 w 897"/>
              <a:gd name="T81" fmla="*/ 899 h 1162"/>
              <a:gd name="T82" fmla="*/ 223 w 897"/>
              <a:gd name="T83" fmla="*/ 1018 h 1162"/>
              <a:gd name="T84" fmla="*/ 298 w 897"/>
              <a:gd name="T85" fmla="*/ 1162 h 1162"/>
              <a:gd name="T86" fmla="*/ 345 w 897"/>
              <a:gd name="T87" fmla="*/ 1105 h 1162"/>
              <a:gd name="T88" fmla="*/ 366 w 897"/>
              <a:gd name="T89" fmla="*/ 1053 h 1162"/>
              <a:gd name="T90" fmla="*/ 380 w 897"/>
              <a:gd name="T91" fmla="*/ 945 h 1162"/>
              <a:gd name="T92" fmla="*/ 394 w 897"/>
              <a:gd name="T93" fmla="*/ 867 h 1162"/>
              <a:gd name="T94" fmla="*/ 449 w 897"/>
              <a:gd name="T95" fmla="*/ 818 h 1162"/>
              <a:gd name="T96" fmla="*/ 490 w 897"/>
              <a:gd name="T97" fmla="*/ 728 h 1162"/>
              <a:gd name="T98" fmla="*/ 553 w 897"/>
              <a:gd name="T99" fmla="*/ 677 h 1162"/>
              <a:gd name="T100" fmla="*/ 586 w 897"/>
              <a:gd name="T101" fmla="*/ 658 h 1162"/>
              <a:gd name="T102" fmla="*/ 651 w 897"/>
              <a:gd name="T103" fmla="*/ 634 h 1162"/>
              <a:gd name="T104" fmla="*/ 632 w 897"/>
              <a:gd name="T105" fmla="*/ 510 h 1162"/>
              <a:gd name="T106" fmla="*/ 628 w 897"/>
              <a:gd name="T107" fmla="*/ 463 h 1162"/>
              <a:gd name="T108" fmla="*/ 677 w 897"/>
              <a:gd name="T109" fmla="*/ 483 h 1162"/>
              <a:gd name="T110" fmla="*/ 729 w 897"/>
              <a:gd name="T111" fmla="*/ 499 h 1162"/>
              <a:gd name="T112" fmla="*/ 727 w 897"/>
              <a:gd name="T113" fmla="*/ 546 h 1162"/>
              <a:gd name="T114" fmla="*/ 748 w 897"/>
              <a:gd name="T115" fmla="*/ 557 h 1162"/>
              <a:gd name="T116" fmla="*/ 766 w 897"/>
              <a:gd name="T117" fmla="*/ 625 h 1162"/>
              <a:gd name="T118" fmla="*/ 781 w 897"/>
              <a:gd name="T119" fmla="*/ 549 h 1162"/>
              <a:gd name="T120" fmla="*/ 818 w 897"/>
              <a:gd name="T121" fmla="*/ 505 h 1162"/>
              <a:gd name="T122" fmla="*/ 848 w 897"/>
              <a:gd name="T123" fmla="*/ 429 h 1162"/>
              <a:gd name="T124" fmla="*/ 889 w 897"/>
              <a:gd name="T125" fmla="*/ 416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7" h="1162">
                <a:moveTo>
                  <a:pt x="886" y="391"/>
                </a:moveTo>
                <a:cubicBezTo>
                  <a:pt x="892" y="388"/>
                  <a:pt x="894" y="373"/>
                  <a:pt x="894" y="373"/>
                </a:cubicBezTo>
                <a:cubicBezTo>
                  <a:pt x="894" y="373"/>
                  <a:pt x="878" y="370"/>
                  <a:pt x="875" y="362"/>
                </a:cubicBezTo>
                <a:cubicBezTo>
                  <a:pt x="872" y="353"/>
                  <a:pt x="862" y="344"/>
                  <a:pt x="862" y="337"/>
                </a:cubicBezTo>
                <a:cubicBezTo>
                  <a:pt x="862" y="329"/>
                  <a:pt x="853" y="332"/>
                  <a:pt x="846" y="340"/>
                </a:cubicBezTo>
                <a:cubicBezTo>
                  <a:pt x="838" y="347"/>
                  <a:pt x="824" y="331"/>
                  <a:pt x="808" y="341"/>
                </a:cubicBezTo>
                <a:cubicBezTo>
                  <a:pt x="791" y="351"/>
                  <a:pt x="787" y="363"/>
                  <a:pt x="780" y="362"/>
                </a:cubicBezTo>
                <a:cubicBezTo>
                  <a:pt x="772" y="360"/>
                  <a:pt x="773" y="369"/>
                  <a:pt x="767" y="376"/>
                </a:cubicBezTo>
                <a:cubicBezTo>
                  <a:pt x="761" y="384"/>
                  <a:pt x="756" y="393"/>
                  <a:pt x="752" y="393"/>
                </a:cubicBezTo>
                <a:cubicBezTo>
                  <a:pt x="748" y="393"/>
                  <a:pt x="735" y="400"/>
                  <a:pt x="735" y="400"/>
                </a:cubicBezTo>
                <a:cubicBezTo>
                  <a:pt x="735" y="400"/>
                  <a:pt x="744" y="422"/>
                  <a:pt x="739" y="432"/>
                </a:cubicBezTo>
                <a:cubicBezTo>
                  <a:pt x="734" y="443"/>
                  <a:pt x="721" y="432"/>
                  <a:pt x="707" y="437"/>
                </a:cubicBezTo>
                <a:cubicBezTo>
                  <a:pt x="693" y="441"/>
                  <a:pt x="687" y="431"/>
                  <a:pt x="677" y="434"/>
                </a:cubicBezTo>
                <a:cubicBezTo>
                  <a:pt x="667" y="437"/>
                  <a:pt x="660" y="426"/>
                  <a:pt x="655" y="428"/>
                </a:cubicBezTo>
                <a:cubicBezTo>
                  <a:pt x="650" y="429"/>
                  <a:pt x="643" y="415"/>
                  <a:pt x="645" y="403"/>
                </a:cubicBezTo>
                <a:cubicBezTo>
                  <a:pt x="648" y="391"/>
                  <a:pt x="640" y="375"/>
                  <a:pt x="635" y="384"/>
                </a:cubicBezTo>
                <a:cubicBezTo>
                  <a:pt x="630" y="393"/>
                  <a:pt x="622" y="388"/>
                  <a:pt x="622" y="401"/>
                </a:cubicBezTo>
                <a:cubicBezTo>
                  <a:pt x="622" y="415"/>
                  <a:pt x="629" y="431"/>
                  <a:pt x="621" y="440"/>
                </a:cubicBezTo>
                <a:cubicBezTo>
                  <a:pt x="613" y="449"/>
                  <a:pt x="573" y="453"/>
                  <a:pt x="565" y="446"/>
                </a:cubicBezTo>
                <a:cubicBezTo>
                  <a:pt x="557" y="438"/>
                  <a:pt x="524" y="434"/>
                  <a:pt x="523" y="426"/>
                </a:cubicBezTo>
                <a:cubicBezTo>
                  <a:pt x="522" y="419"/>
                  <a:pt x="512" y="406"/>
                  <a:pt x="505" y="406"/>
                </a:cubicBezTo>
                <a:cubicBezTo>
                  <a:pt x="499" y="406"/>
                  <a:pt x="480" y="416"/>
                  <a:pt x="475" y="412"/>
                </a:cubicBezTo>
                <a:cubicBezTo>
                  <a:pt x="470" y="407"/>
                  <a:pt x="457" y="396"/>
                  <a:pt x="448" y="394"/>
                </a:cubicBezTo>
                <a:cubicBezTo>
                  <a:pt x="439" y="393"/>
                  <a:pt x="425" y="385"/>
                  <a:pt x="424" y="379"/>
                </a:cubicBezTo>
                <a:cubicBezTo>
                  <a:pt x="423" y="373"/>
                  <a:pt x="402" y="370"/>
                  <a:pt x="399" y="365"/>
                </a:cubicBezTo>
                <a:cubicBezTo>
                  <a:pt x="395" y="359"/>
                  <a:pt x="382" y="357"/>
                  <a:pt x="382" y="350"/>
                </a:cubicBezTo>
                <a:cubicBezTo>
                  <a:pt x="382" y="342"/>
                  <a:pt x="387" y="331"/>
                  <a:pt x="387" y="322"/>
                </a:cubicBezTo>
                <a:cubicBezTo>
                  <a:pt x="387" y="313"/>
                  <a:pt x="402" y="304"/>
                  <a:pt x="402" y="298"/>
                </a:cubicBezTo>
                <a:cubicBezTo>
                  <a:pt x="402" y="292"/>
                  <a:pt x="388" y="282"/>
                  <a:pt x="388" y="282"/>
                </a:cubicBezTo>
                <a:cubicBezTo>
                  <a:pt x="388" y="282"/>
                  <a:pt x="380" y="263"/>
                  <a:pt x="369" y="263"/>
                </a:cubicBezTo>
                <a:cubicBezTo>
                  <a:pt x="359" y="263"/>
                  <a:pt x="352" y="242"/>
                  <a:pt x="343" y="241"/>
                </a:cubicBezTo>
                <a:cubicBezTo>
                  <a:pt x="334" y="239"/>
                  <a:pt x="336" y="219"/>
                  <a:pt x="331" y="211"/>
                </a:cubicBezTo>
                <a:cubicBezTo>
                  <a:pt x="326" y="204"/>
                  <a:pt x="330" y="186"/>
                  <a:pt x="339" y="195"/>
                </a:cubicBezTo>
                <a:cubicBezTo>
                  <a:pt x="348" y="204"/>
                  <a:pt x="364" y="195"/>
                  <a:pt x="358" y="182"/>
                </a:cubicBezTo>
                <a:cubicBezTo>
                  <a:pt x="352" y="169"/>
                  <a:pt x="340" y="157"/>
                  <a:pt x="340" y="149"/>
                </a:cubicBezTo>
                <a:cubicBezTo>
                  <a:pt x="340" y="146"/>
                  <a:pt x="341" y="141"/>
                  <a:pt x="342" y="135"/>
                </a:cubicBezTo>
                <a:cubicBezTo>
                  <a:pt x="344" y="127"/>
                  <a:pt x="352" y="137"/>
                  <a:pt x="357" y="134"/>
                </a:cubicBezTo>
                <a:cubicBezTo>
                  <a:pt x="360" y="132"/>
                  <a:pt x="395" y="93"/>
                  <a:pt x="386" y="82"/>
                </a:cubicBezTo>
                <a:cubicBezTo>
                  <a:pt x="381" y="76"/>
                  <a:pt x="363" y="50"/>
                  <a:pt x="347" y="54"/>
                </a:cubicBezTo>
                <a:cubicBezTo>
                  <a:pt x="333" y="58"/>
                  <a:pt x="309" y="73"/>
                  <a:pt x="309" y="73"/>
                </a:cubicBezTo>
                <a:cubicBezTo>
                  <a:pt x="294" y="73"/>
                  <a:pt x="294" y="73"/>
                  <a:pt x="294" y="73"/>
                </a:cubicBezTo>
                <a:cubicBezTo>
                  <a:pt x="294" y="73"/>
                  <a:pt x="266" y="59"/>
                  <a:pt x="261" y="56"/>
                </a:cubicBezTo>
                <a:cubicBezTo>
                  <a:pt x="256" y="52"/>
                  <a:pt x="257" y="34"/>
                  <a:pt x="251" y="31"/>
                </a:cubicBezTo>
                <a:cubicBezTo>
                  <a:pt x="247" y="28"/>
                  <a:pt x="231" y="11"/>
                  <a:pt x="220" y="4"/>
                </a:cubicBezTo>
                <a:cubicBezTo>
                  <a:pt x="213" y="0"/>
                  <a:pt x="206" y="10"/>
                  <a:pt x="187" y="15"/>
                </a:cubicBezTo>
                <a:cubicBezTo>
                  <a:pt x="177" y="17"/>
                  <a:pt x="183" y="12"/>
                  <a:pt x="165" y="15"/>
                </a:cubicBezTo>
                <a:cubicBezTo>
                  <a:pt x="153" y="17"/>
                  <a:pt x="148" y="40"/>
                  <a:pt x="148" y="40"/>
                </a:cubicBezTo>
                <a:cubicBezTo>
                  <a:pt x="148" y="40"/>
                  <a:pt x="155" y="64"/>
                  <a:pt x="160" y="80"/>
                </a:cubicBezTo>
                <a:cubicBezTo>
                  <a:pt x="165" y="93"/>
                  <a:pt x="194" y="103"/>
                  <a:pt x="194" y="104"/>
                </a:cubicBezTo>
                <a:cubicBezTo>
                  <a:pt x="188" y="109"/>
                  <a:pt x="171" y="124"/>
                  <a:pt x="177" y="128"/>
                </a:cubicBezTo>
                <a:cubicBezTo>
                  <a:pt x="183" y="133"/>
                  <a:pt x="182" y="164"/>
                  <a:pt x="182" y="164"/>
                </a:cubicBezTo>
                <a:cubicBezTo>
                  <a:pt x="182" y="164"/>
                  <a:pt x="198" y="198"/>
                  <a:pt x="209" y="195"/>
                </a:cubicBezTo>
                <a:cubicBezTo>
                  <a:pt x="221" y="192"/>
                  <a:pt x="235" y="208"/>
                  <a:pt x="225" y="211"/>
                </a:cubicBezTo>
                <a:cubicBezTo>
                  <a:pt x="214" y="214"/>
                  <a:pt x="209" y="227"/>
                  <a:pt x="208" y="239"/>
                </a:cubicBezTo>
                <a:cubicBezTo>
                  <a:pt x="207" y="251"/>
                  <a:pt x="209" y="266"/>
                  <a:pt x="202" y="267"/>
                </a:cubicBezTo>
                <a:cubicBezTo>
                  <a:pt x="194" y="269"/>
                  <a:pt x="186" y="272"/>
                  <a:pt x="186" y="288"/>
                </a:cubicBezTo>
                <a:cubicBezTo>
                  <a:pt x="186" y="304"/>
                  <a:pt x="170" y="300"/>
                  <a:pt x="167" y="306"/>
                </a:cubicBezTo>
                <a:cubicBezTo>
                  <a:pt x="165" y="312"/>
                  <a:pt x="158" y="341"/>
                  <a:pt x="155" y="345"/>
                </a:cubicBezTo>
                <a:cubicBezTo>
                  <a:pt x="151" y="350"/>
                  <a:pt x="129" y="351"/>
                  <a:pt x="128" y="365"/>
                </a:cubicBezTo>
                <a:cubicBezTo>
                  <a:pt x="127" y="378"/>
                  <a:pt x="117" y="394"/>
                  <a:pt x="110" y="393"/>
                </a:cubicBezTo>
                <a:cubicBezTo>
                  <a:pt x="104" y="391"/>
                  <a:pt x="92" y="385"/>
                  <a:pt x="89" y="394"/>
                </a:cubicBezTo>
                <a:cubicBezTo>
                  <a:pt x="85" y="403"/>
                  <a:pt x="68" y="387"/>
                  <a:pt x="64" y="391"/>
                </a:cubicBezTo>
                <a:cubicBezTo>
                  <a:pt x="61" y="396"/>
                  <a:pt x="40" y="415"/>
                  <a:pt x="40" y="426"/>
                </a:cubicBezTo>
                <a:cubicBezTo>
                  <a:pt x="40" y="438"/>
                  <a:pt x="62" y="438"/>
                  <a:pt x="61" y="453"/>
                </a:cubicBezTo>
                <a:cubicBezTo>
                  <a:pt x="59" y="468"/>
                  <a:pt x="68" y="484"/>
                  <a:pt x="75" y="491"/>
                </a:cubicBezTo>
                <a:cubicBezTo>
                  <a:pt x="81" y="499"/>
                  <a:pt x="91" y="516"/>
                  <a:pt x="86" y="525"/>
                </a:cubicBezTo>
                <a:cubicBezTo>
                  <a:pt x="81" y="534"/>
                  <a:pt x="73" y="536"/>
                  <a:pt x="62" y="533"/>
                </a:cubicBezTo>
                <a:cubicBezTo>
                  <a:pt x="50" y="530"/>
                  <a:pt x="52" y="538"/>
                  <a:pt x="31" y="534"/>
                </a:cubicBezTo>
                <a:cubicBezTo>
                  <a:pt x="11" y="530"/>
                  <a:pt x="10" y="547"/>
                  <a:pt x="2" y="558"/>
                </a:cubicBezTo>
                <a:cubicBezTo>
                  <a:pt x="2" y="558"/>
                  <a:pt x="1" y="559"/>
                  <a:pt x="0" y="560"/>
                </a:cubicBezTo>
                <a:cubicBezTo>
                  <a:pt x="10" y="569"/>
                  <a:pt x="14" y="585"/>
                  <a:pt x="30" y="592"/>
                </a:cubicBezTo>
                <a:cubicBezTo>
                  <a:pt x="48" y="600"/>
                  <a:pt x="65" y="578"/>
                  <a:pt x="65" y="594"/>
                </a:cubicBezTo>
                <a:cubicBezTo>
                  <a:pt x="65" y="610"/>
                  <a:pt x="21" y="607"/>
                  <a:pt x="20" y="612"/>
                </a:cubicBezTo>
                <a:cubicBezTo>
                  <a:pt x="19" y="617"/>
                  <a:pt x="65" y="681"/>
                  <a:pt x="89" y="676"/>
                </a:cubicBezTo>
                <a:cubicBezTo>
                  <a:pt x="112" y="671"/>
                  <a:pt x="129" y="642"/>
                  <a:pt x="122" y="638"/>
                </a:cubicBezTo>
                <a:cubicBezTo>
                  <a:pt x="116" y="633"/>
                  <a:pt x="126" y="615"/>
                  <a:pt x="132" y="618"/>
                </a:cubicBezTo>
                <a:cubicBezTo>
                  <a:pt x="139" y="622"/>
                  <a:pt x="133" y="650"/>
                  <a:pt x="141" y="657"/>
                </a:cubicBezTo>
                <a:cubicBezTo>
                  <a:pt x="148" y="664"/>
                  <a:pt x="145" y="676"/>
                  <a:pt x="141" y="691"/>
                </a:cubicBezTo>
                <a:cubicBezTo>
                  <a:pt x="136" y="707"/>
                  <a:pt x="145" y="737"/>
                  <a:pt x="147" y="754"/>
                </a:cubicBezTo>
                <a:cubicBezTo>
                  <a:pt x="148" y="771"/>
                  <a:pt x="157" y="795"/>
                  <a:pt x="161" y="819"/>
                </a:cubicBezTo>
                <a:cubicBezTo>
                  <a:pt x="173" y="824"/>
                  <a:pt x="181" y="835"/>
                  <a:pt x="181" y="851"/>
                </a:cubicBezTo>
                <a:cubicBezTo>
                  <a:pt x="182" y="867"/>
                  <a:pt x="182" y="883"/>
                  <a:pt x="182" y="899"/>
                </a:cubicBezTo>
                <a:cubicBezTo>
                  <a:pt x="185" y="907"/>
                  <a:pt x="188" y="915"/>
                  <a:pt x="191" y="921"/>
                </a:cubicBezTo>
                <a:cubicBezTo>
                  <a:pt x="204" y="950"/>
                  <a:pt x="214" y="1005"/>
                  <a:pt x="223" y="1018"/>
                </a:cubicBezTo>
                <a:cubicBezTo>
                  <a:pt x="227" y="1025"/>
                  <a:pt x="235" y="1038"/>
                  <a:pt x="241" y="1052"/>
                </a:cubicBezTo>
                <a:cubicBezTo>
                  <a:pt x="262" y="1088"/>
                  <a:pt x="275" y="1128"/>
                  <a:pt x="298" y="1162"/>
                </a:cubicBezTo>
                <a:cubicBezTo>
                  <a:pt x="305" y="1157"/>
                  <a:pt x="312" y="1149"/>
                  <a:pt x="315" y="1139"/>
                </a:cubicBezTo>
                <a:cubicBezTo>
                  <a:pt x="319" y="1124"/>
                  <a:pt x="343" y="1118"/>
                  <a:pt x="345" y="1105"/>
                </a:cubicBezTo>
                <a:cubicBezTo>
                  <a:pt x="346" y="1091"/>
                  <a:pt x="348" y="1081"/>
                  <a:pt x="357" y="1079"/>
                </a:cubicBezTo>
                <a:cubicBezTo>
                  <a:pt x="366" y="1078"/>
                  <a:pt x="366" y="1067"/>
                  <a:pt x="366" y="1053"/>
                </a:cubicBezTo>
                <a:cubicBezTo>
                  <a:pt x="366" y="1038"/>
                  <a:pt x="367" y="1018"/>
                  <a:pt x="375" y="1005"/>
                </a:cubicBezTo>
                <a:cubicBezTo>
                  <a:pt x="384" y="993"/>
                  <a:pt x="385" y="958"/>
                  <a:pt x="380" y="945"/>
                </a:cubicBezTo>
                <a:cubicBezTo>
                  <a:pt x="375" y="931"/>
                  <a:pt x="377" y="912"/>
                  <a:pt x="382" y="898"/>
                </a:cubicBezTo>
                <a:cubicBezTo>
                  <a:pt x="387" y="884"/>
                  <a:pt x="385" y="868"/>
                  <a:pt x="394" y="867"/>
                </a:cubicBezTo>
                <a:cubicBezTo>
                  <a:pt x="403" y="866"/>
                  <a:pt x="416" y="856"/>
                  <a:pt x="426" y="841"/>
                </a:cubicBezTo>
                <a:cubicBezTo>
                  <a:pt x="431" y="834"/>
                  <a:pt x="440" y="826"/>
                  <a:pt x="449" y="818"/>
                </a:cubicBezTo>
                <a:cubicBezTo>
                  <a:pt x="448" y="811"/>
                  <a:pt x="450" y="804"/>
                  <a:pt x="453" y="797"/>
                </a:cubicBezTo>
                <a:cubicBezTo>
                  <a:pt x="464" y="773"/>
                  <a:pt x="475" y="749"/>
                  <a:pt x="490" y="728"/>
                </a:cubicBezTo>
                <a:cubicBezTo>
                  <a:pt x="497" y="718"/>
                  <a:pt x="507" y="711"/>
                  <a:pt x="519" y="710"/>
                </a:cubicBezTo>
                <a:cubicBezTo>
                  <a:pt x="520" y="693"/>
                  <a:pt x="536" y="675"/>
                  <a:pt x="553" y="677"/>
                </a:cubicBezTo>
                <a:cubicBezTo>
                  <a:pt x="564" y="678"/>
                  <a:pt x="574" y="678"/>
                  <a:pt x="585" y="677"/>
                </a:cubicBezTo>
                <a:cubicBezTo>
                  <a:pt x="585" y="671"/>
                  <a:pt x="585" y="666"/>
                  <a:pt x="586" y="658"/>
                </a:cubicBezTo>
                <a:cubicBezTo>
                  <a:pt x="588" y="642"/>
                  <a:pt x="628" y="635"/>
                  <a:pt x="643" y="635"/>
                </a:cubicBezTo>
                <a:cubicBezTo>
                  <a:pt x="647" y="635"/>
                  <a:pt x="649" y="635"/>
                  <a:pt x="651" y="634"/>
                </a:cubicBezTo>
                <a:cubicBezTo>
                  <a:pt x="651" y="608"/>
                  <a:pt x="645" y="578"/>
                  <a:pt x="640" y="566"/>
                </a:cubicBezTo>
                <a:cubicBezTo>
                  <a:pt x="634" y="550"/>
                  <a:pt x="630" y="521"/>
                  <a:pt x="632" y="510"/>
                </a:cubicBezTo>
                <a:cubicBezTo>
                  <a:pt x="634" y="499"/>
                  <a:pt x="646" y="508"/>
                  <a:pt x="650" y="494"/>
                </a:cubicBezTo>
                <a:cubicBezTo>
                  <a:pt x="654" y="481"/>
                  <a:pt x="617" y="481"/>
                  <a:pt x="628" y="463"/>
                </a:cubicBezTo>
                <a:cubicBezTo>
                  <a:pt x="640" y="445"/>
                  <a:pt x="640" y="463"/>
                  <a:pt x="655" y="463"/>
                </a:cubicBezTo>
                <a:cubicBezTo>
                  <a:pt x="671" y="463"/>
                  <a:pt x="677" y="472"/>
                  <a:pt x="677" y="483"/>
                </a:cubicBezTo>
                <a:cubicBezTo>
                  <a:pt x="677" y="494"/>
                  <a:pt x="692" y="501"/>
                  <a:pt x="692" y="501"/>
                </a:cubicBezTo>
                <a:cubicBezTo>
                  <a:pt x="692" y="501"/>
                  <a:pt x="717" y="499"/>
                  <a:pt x="729" y="499"/>
                </a:cubicBezTo>
                <a:cubicBezTo>
                  <a:pt x="740" y="499"/>
                  <a:pt x="752" y="499"/>
                  <a:pt x="752" y="508"/>
                </a:cubicBezTo>
                <a:cubicBezTo>
                  <a:pt x="752" y="517"/>
                  <a:pt x="738" y="546"/>
                  <a:pt x="727" y="546"/>
                </a:cubicBezTo>
                <a:cubicBezTo>
                  <a:pt x="715" y="546"/>
                  <a:pt x="715" y="584"/>
                  <a:pt x="725" y="586"/>
                </a:cubicBezTo>
                <a:cubicBezTo>
                  <a:pt x="735" y="588"/>
                  <a:pt x="742" y="557"/>
                  <a:pt x="748" y="557"/>
                </a:cubicBezTo>
                <a:cubicBezTo>
                  <a:pt x="752" y="557"/>
                  <a:pt x="755" y="592"/>
                  <a:pt x="761" y="629"/>
                </a:cubicBezTo>
                <a:cubicBezTo>
                  <a:pt x="763" y="627"/>
                  <a:pt x="764" y="625"/>
                  <a:pt x="766" y="625"/>
                </a:cubicBezTo>
                <a:cubicBezTo>
                  <a:pt x="773" y="625"/>
                  <a:pt x="770" y="594"/>
                  <a:pt x="775" y="586"/>
                </a:cubicBezTo>
                <a:cubicBezTo>
                  <a:pt x="780" y="577"/>
                  <a:pt x="777" y="549"/>
                  <a:pt x="781" y="549"/>
                </a:cubicBezTo>
                <a:cubicBezTo>
                  <a:pt x="785" y="549"/>
                  <a:pt x="808" y="558"/>
                  <a:pt x="806" y="550"/>
                </a:cubicBezTo>
                <a:cubicBezTo>
                  <a:pt x="805" y="543"/>
                  <a:pt x="820" y="518"/>
                  <a:pt x="818" y="505"/>
                </a:cubicBezTo>
                <a:cubicBezTo>
                  <a:pt x="815" y="491"/>
                  <a:pt x="827" y="475"/>
                  <a:pt x="827" y="459"/>
                </a:cubicBezTo>
                <a:cubicBezTo>
                  <a:pt x="827" y="443"/>
                  <a:pt x="839" y="438"/>
                  <a:pt x="848" y="429"/>
                </a:cubicBezTo>
                <a:cubicBezTo>
                  <a:pt x="857" y="421"/>
                  <a:pt x="872" y="409"/>
                  <a:pt x="875" y="416"/>
                </a:cubicBezTo>
                <a:cubicBezTo>
                  <a:pt x="878" y="424"/>
                  <a:pt x="897" y="429"/>
                  <a:pt x="889" y="416"/>
                </a:cubicBezTo>
                <a:cubicBezTo>
                  <a:pt x="881" y="403"/>
                  <a:pt x="881" y="394"/>
                  <a:pt x="886" y="391"/>
                </a:cubicBezTo>
                <a:close/>
              </a:path>
            </a:pathLst>
          </a:custGeom>
          <a:solidFill>
            <a:srgbClr val="3D86C6"/>
          </a:solidFill>
          <a:ln w="3175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508273E7-9B12-4044-9652-25C84F931001}"/>
              </a:ext>
            </a:extLst>
          </p:cNvPr>
          <p:cNvGrpSpPr/>
          <p:nvPr userDrawn="1"/>
        </p:nvGrpSpPr>
        <p:grpSpPr>
          <a:xfrm>
            <a:off x="7164877" y="1965290"/>
            <a:ext cx="4517743" cy="1760705"/>
            <a:chOff x="5480049" y="1749421"/>
            <a:chExt cx="3771905" cy="1470029"/>
          </a:xfrm>
        </p:grpSpPr>
        <p:sp>
          <p:nvSpPr>
            <p:cNvPr id="239" name="Freeform 228">
              <a:extLst>
                <a:ext uri="{FF2B5EF4-FFF2-40B4-BE49-F238E27FC236}">
                  <a16:creationId xmlns:a16="http://schemas.microsoft.com/office/drawing/2014/main" id="{43FDC1F0-0176-456A-B744-340C04A73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476" y="3001962"/>
              <a:ext cx="122238" cy="63500"/>
            </a:xfrm>
            <a:custGeom>
              <a:avLst/>
              <a:gdLst>
                <a:gd name="T0" fmla="*/ 89 w 224"/>
                <a:gd name="T1" fmla="*/ 91 h 117"/>
                <a:gd name="T2" fmla="*/ 111 w 224"/>
                <a:gd name="T3" fmla="*/ 112 h 117"/>
                <a:gd name="T4" fmla="*/ 113 w 224"/>
                <a:gd name="T5" fmla="*/ 114 h 117"/>
                <a:gd name="T6" fmla="*/ 145 w 224"/>
                <a:gd name="T7" fmla="*/ 107 h 117"/>
                <a:gd name="T8" fmla="*/ 174 w 224"/>
                <a:gd name="T9" fmla="*/ 110 h 117"/>
                <a:gd name="T10" fmla="*/ 172 w 224"/>
                <a:gd name="T11" fmla="*/ 102 h 117"/>
                <a:gd name="T12" fmla="*/ 194 w 224"/>
                <a:gd name="T13" fmla="*/ 110 h 117"/>
                <a:gd name="T14" fmla="*/ 219 w 224"/>
                <a:gd name="T15" fmla="*/ 112 h 117"/>
                <a:gd name="T16" fmla="*/ 209 w 224"/>
                <a:gd name="T17" fmla="*/ 95 h 117"/>
                <a:gd name="T18" fmla="*/ 215 w 224"/>
                <a:gd name="T19" fmla="*/ 82 h 117"/>
                <a:gd name="T20" fmla="*/ 195 w 224"/>
                <a:gd name="T21" fmla="*/ 70 h 117"/>
                <a:gd name="T22" fmla="*/ 185 w 224"/>
                <a:gd name="T23" fmla="*/ 47 h 117"/>
                <a:gd name="T24" fmla="*/ 174 w 224"/>
                <a:gd name="T25" fmla="*/ 42 h 117"/>
                <a:gd name="T26" fmla="*/ 141 w 224"/>
                <a:gd name="T27" fmla="*/ 47 h 117"/>
                <a:gd name="T28" fmla="*/ 121 w 224"/>
                <a:gd name="T29" fmla="*/ 35 h 117"/>
                <a:gd name="T30" fmla="*/ 101 w 224"/>
                <a:gd name="T31" fmla="*/ 20 h 117"/>
                <a:gd name="T32" fmla="*/ 51 w 224"/>
                <a:gd name="T33" fmla="*/ 15 h 117"/>
                <a:gd name="T34" fmla="*/ 12 w 224"/>
                <a:gd name="T35" fmla="*/ 2 h 117"/>
                <a:gd name="T36" fmla="*/ 0 w 224"/>
                <a:gd name="T37" fmla="*/ 8 h 117"/>
                <a:gd name="T38" fmla="*/ 50 w 224"/>
                <a:gd name="T39" fmla="*/ 41 h 117"/>
                <a:gd name="T40" fmla="*/ 62 w 224"/>
                <a:gd name="T41" fmla="*/ 79 h 117"/>
                <a:gd name="T42" fmla="*/ 55 w 224"/>
                <a:gd name="T43" fmla="*/ 92 h 117"/>
                <a:gd name="T44" fmla="*/ 89 w 224"/>
                <a:gd name="T45" fmla="*/ 9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4" h="117">
                  <a:moveTo>
                    <a:pt x="89" y="91"/>
                  </a:moveTo>
                  <a:cubicBezTo>
                    <a:pt x="99" y="85"/>
                    <a:pt x="103" y="99"/>
                    <a:pt x="111" y="112"/>
                  </a:cubicBezTo>
                  <a:cubicBezTo>
                    <a:pt x="112" y="113"/>
                    <a:pt x="112" y="113"/>
                    <a:pt x="113" y="114"/>
                  </a:cubicBezTo>
                  <a:cubicBezTo>
                    <a:pt x="125" y="112"/>
                    <a:pt x="134" y="108"/>
                    <a:pt x="145" y="107"/>
                  </a:cubicBezTo>
                  <a:cubicBezTo>
                    <a:pt x="154" y="105"/>
                    <a:pt x="165" y="108"/>
                    <a:pt x="174" y="110"/>
                  </a:cubicBezTo>
                  <a:cubicBezTo>
                    <a:pt x="172" y="107"/>
                    <a:pt x="171" y="104"/>
                    <a:pt x="172" y="102"/>
                  </a:cubicBezTo>
                  <a:cubicBezTo>
                    <a:pt x="175" y="95"/>
                    <a:pt x="189" y="104"/>
                    <a:pt x="194" y="110"/>
                  </a:cubicBezTo>
                  <a:cubicBezTo>
                    <a:pt x="199" y="115"/>
                    <a:pt x="214" y="117"/>
                    <a:pt x="219" y="112"/>
                  </a:cubicBezTo>
                  <a:cubicBezTo>
                    <a:pt x="224" y="106"/>
                    <a:pt x="211" y="101"/>
                    <a:pt x="209" y="95"/>
                  </a:cubicBezTo>
                  <a:cubicBezTo>
                    <a:pt x="207" y="92"/>
                    <a:pt x="211" y="87"/>
                    <a:pt x="215" y="82"/>
                  </a:cubicBezTo>
                  <a:cubicBezTo>
                    <a:pt x="207" y="76"/>
                    <a:pt x="198" y="69"/>
                    <a:pt x="195" y="70"/>
                  </a:cubicBezTo>
                  <a:cubicBezTo>
                    <a:pt x="191" y="71"/>
                    <a:pt x="191" y="47"/>
                    <a:pt x="185" y="47"/>
                  </a:cubicBezTo>
                  <a:cubicBezTo>
                    <a:pt x="179" y="47"/>
                    <a:pt x="179" y="42"/>
                    <a:pt x="174" y="42"/>
                  </a:cubicBezTo>
                  <a:cubicBezTo>
                    <a:pt x="168" y="42"/>
                    <a:pt x="147" y="42"/>
                    <a:pt x="141" y="47"/>
                  </a:cubicBezTo>
                  <a:cubicBezTo>
                    <a:pt x="135" y="52"/>
                    <a:pt x="128" y="35"/>
                    <a:pt x="121" y="35"/>
                  </a:cubicBezTo>
                  <a:cubicBezTo>
                    <a:pt x="114" y="35"/>
                    <a:pt x="105" y="27"/>
                    <a:pt x="101" y="20"/>
                  </a:cubicBezTo>
                  <a:cubicBezTo>
                    <a:pt x="97" y="14"/>
                    <a:pt x="61" y="23"/>
                    <a:pt x="51" y="15"/>
                  </a:cubicBezTo>
                  <a:cubicBezTo>
                    <a:pt x="41" y="7"/>
                    <a:pt x="22" y="0"/>
                    <a:pt x="12" y="2"/>
                  </a:cubicBezTo>
                  <a:cubicBezTo>
                    <a:pt x="10" y="2"/>
                    <a:pt x="6" y="5"/>
                    <a:pt x="0" y="8"/>
                  </a:cubicBezTo>
                  <a:cubicBezTo>
                    <a:pt x="19" y="21"/>
                    <a:pt x="46" y="18"/>
                    <a:pt x="50" y="41"/>
                  </a:cubicBezTo>
                  <a:cubicBezTo>
                    <a:pt x="54" y="67"/>
                    <a:pt x="67" y="57"/>
                    <a:pt x="62" y="79"/>
                  </a:cubicBezTo>
                  <a:cubicBezTo>
                    <a:pt x="61" y="84"/>
                    <a:pt x="59" y="88"/>
                    <a:pt x="55" y="92"/>
                  </a:cubicBezTo>
                  <a:cubicBezTo>
                    <a:pt x="70" y="93"/>
                    <a:pt x="84" y="93"/>
                    <a:pt x="89" y="91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0" name="Freeform 231">
              <a:extLst>
                <a:ext uri="{FF2B5EF4-FFF2-40B4-BE49-F238E27FC236}">
                  <a16:creationId xmlns:a16="http://schemas.microsoft.com/office/drawing/2014/main" id="{91D40CFF-845E-4784-A6F4-98FD7AC6D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2959099"/>
              <a:ext cx="63500" cy="69850"/>
            </a:xfrm>
            <a:custGeom>
              <a:avLst/>
              <a:gdLst>
                <a:gd name="T0" fmla="*/ 86 w 117"/>
                <a:gd name="T1" fmla="*/ 118 h 129"/>
                <a:gd name="T2" fmla="*/ 111 w 117"/>
                <a:gd name="T3" fmla="*/ 76 h 129"/>
                <a:gd name="T4" fmla="*/ 115 w 117"/>
                <a:gd name="T5" fmla="*/ 26 h 129"/>
                <a:gd name="T6" fmla="*/ 86 w 117"/>
                <a:gd name="T7" fmla="*/ 9 h 129"/>
                <a:gd name="T8" fmla="*/ 36 w 117"/>
                <a:gd name="T9" fmla="*/ 3 h 129"/>
                <a:gd name="T10" fmla="*/ 15 w 117"/>
                <a:gd name="T11" fmla="*/ 8 h 129"/>
                <a:gd name="T12" fmla="*/ 1 w 117"/>
                <a:gd name="T13" fmla="*/ 18 h 129"/>
                <a:gd name="T14" fmla="*/ 16 w 117"/>
                <a:gd name="T15" fmla="*/ 44 h 129"/>
                <a:gd name="T16" fmla="*/ 42 w 117"/>
                <a:gd name="T17" fmla="*/ 81 h 129"/>
                <a:gd name="T18" fmla="*/ 69 w 117"/>
                <a:gd name="T19" fmla="*/ 115 h 129"/>
                <a:gd name="T20" fmla="*/ 85 w 117"/>
                <a:gd name="T21" fmla="*/ 129 h 129"/>
                <a:gd name="T22" fmla="*/ 86 w 117"/>
                <a:gd name="T23" fmla="*/ 11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29">
                  <a:moveTo>
                    <a:pt x="86" y="118"/>
                  </a:moveTo>
                  <a:cubicBezTo>
                    <a:pt x="85" y="110"/>
                    <a:pt x="106" y="76"/>
                    <a:pt x="111" y="76"/>
                  </a:cubicBezTo>
                  <a:cubicBezTo>
                    <a:pt x="115" y="76"/>
                    <a:pt x="117" y="43"/>
                    <a:pt x="115" y="26"/>
                  </a:cubicBezTo>
                  <a:cubicBezTo>
                    <a:pt x="99" y="14"/>
                    <a:pt x="86" y="9"/>
                    <a:pt x="86" y="9"/>
                  </a:cubicBezTo>
                  <a:cubicBezTo>
                    <a:pt x="86" y="9"/>
                    <a:pt x="43" y="7"/>
                    <a:pt x="36" y="3"/>
                  </a:cubicBezTo>
                  <a:cubicBezTo>
                    <a:pt x="29" y="0"/>
                    <a:pt x="22" y="14"/>
                    <a:pt x="15" y="8"/>
                  </a:cubicBezTo>
                  <a:cubicBezTo>
                    <a:pt x="9" y="3"/>
                    <a:pt x="0" y="10"/>
                    <a:pt x="1" y="18"/>
                  </a:cubicBezTo>
                  <a:cubicBezTo>
                    <a:pt x="3" y="27"/>
                    <a:pt x="16" y="32"/>
                    <a:pt x="16" y="44"/>
                  </a:cubicBezTo>
                  <a:cubicBezTo>
                    <a:pt x="16" y="56"/>
                    <a:pt x="43" y="74"/>
                    <a:pt x="42" y="81"/>
                  </a:cubicBezTo>
                  <a:cubicBezTo>
                    <a:pt x="42" y="86"/>
                    <a:pt x="59" y="98"/>
                    <a:pt x="69" y="115"/>
                  </a:cubicBezTo>
                  <a:cubicBezTo>
                    <a:pt x="74" y="119"/>
                    <a:pt x="79" y="124"/>
                    <a:pt x="85" y="129"/>
                  </a:cubicBezTo>
                  <a:cubicBezTo>
                    <a:pt x="86" y="124"/>
                    <a:pt x="87" y="120"/>
                    <a:pt x="86" y="118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1" name="Freeform 232">
              <a:extLst>
                <a:ext uri="{FF2B5EF4-FFF2-40B4-BE49-F238E27FC236}">
                  <a16:creationId xmlns:a16="http://schemas.microsoft.com/office/drawing/2014/main" id="{D77A7E95-B149-4426-A0C4-05C8C8F48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5213" y="2927349"/>
              <a:ext cx="93663" cy="95250"/>
            </a:xfrm>
            <a:custGeom>
              <a:avLst/>
              <a:gdLst>
                <a:gd name="T0" fmla="*/ 99 w 172"/>
                <a:gd name="T1" fmla="*/ 140 h 174"/>
                <a:gd name="T2" fmla="*/ 73 w 172"/>
                <a:gd name="T3" fmla="*/ 103 h 174"/>
                <a:gd name="T4" fmla="*/ 58 w 172"/>
                <a:gd name="T5" fmla="*/ 77 h 174"/>
                <a:gd name="T6" fmla="*/ 72 w 172"/>
                <a:gd name="T7" fmla="*/ 67 h 174"/>
                <a:gd name="T8" fmla="*/ 93 w 172"/>
                <a:gd name="T9" fmla="*/ 62 h 174"/>
                <a:gd name="T10" fmla="*/ 143 w 172"/>
                <a:gd name="T11" fmla="*/ 68 h 174"/>
                <a:gd name="T12" fmla="*/ 172 w 172"/>
                <a:gd name="T13" fmla="*/ 85 h 174"/>
                <a:gd name="T14" fmla="*/ 170 w 172"/>
                <a:gd name="T15" fmla="*/ 77 h 174"/>
                <a:gd name="T16" fmla="*/ 160 w 172"/>
                <a:gd name="T17" fmla="*/ 51 h 174"/>
                <a:gd name="T18" fmla="*/ 152 w 172"/>
                <a:gd name="T19" fmla="*/ 28 h 174"/>
                <a:gd name="T20" fmla="*/ 140 w 172"/>
                <a:gd name="T21" fmla="*/ 32 h 174"/>
                <a:gd name="T22" fmla="*/ 108 w 172"/>
                <a:gd name="T23" fmla="*/ 23 h 174"/>
                <a:gd name="T24" fmla="*/ 81 w 172"/>
                <a:gd name="T25" fmla="*/ 0 h 174"/>
                <a:gd name="T26" fmla="*/ 62 w 172"/>
                <a:gd name="T27" fmla="*/ 15 h 174"/>
                <a:gd name="T28" fmla="*/ 54 w 172"/>
                <a:gd name="T29" fmla="*/ 33 h 174"/>
                <a:gd name="T30" fmla="*/ 42 w 172"/>
                <a:gd name="T31" fmla="*/ 50 h 174"/>
                <a:gd name="T32" fmla="*/ 22 w 172"/>
                <a:gd name="T33" fmla="*/ 49 h 174"/>
                <a:gd name="T34" fmla="*/ 0 w 172"/>
                <a:gd name="T35" fmla="*/ 54 h 174"/>
                <a:gd name="T36" fmla="*/ 5 w 172"/>
                <a:gd name="T37" fmla="*/ 70 h 174"/>
                <a:gd name="T38" fmla="*/ 30 w 172"/>
                <a:gd name="T39" fmla="*/ 82 h 174"/>
                <a:gd name="T40" fmla="*/ 59 w 172"/>
                <a:gd name="T41" fmla="*/ 134 h 174"/>
                <a:gd name="T42" fmla="*/ 84 w 172"/>
                <a:gd name="T43" fmla="*/ 150 h 174"/>
                <a:gd name="T44" fmla="*/ 112 w 172"/>
                <a:gd name="T45" fmla="*/ 168 h 174"/>
                <a:gd name="T46" fmla="*/ 126 w 172"/>
                <a:gd name="T47" fmla="*/ 174 h 174"/>
                <a:gd name="T48" fmla="*/ 99 w 172"/>
                <a:gd name="T49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2" h="174">
                  <a:moveTo>
                    <a:pt x="99" y="140"/>
                  </a:moveTo>
                  <a:cubicBezTo>
                    <a:pt x="100" y="133"/>
                    <a:pt x="73" y="115"/>
                    <a:pt x="73" y="103"/>
                  </a:cubicBezTo>
                  <a:cubicBezTo>
                    <a:pt x="73" y="91"/>
                    <a:pt x="60" y="86"/>
                    <a:pt x="58" y="77"/>
                  </a:cubicBezTo>
                  <a:cubicBezTo>
                    <a:pt x="57" y="69"/>
                    <a:pt x="66" y="62"/>
                    <a:pt x="72" y="67"/>
                  </a:cubicBezTo>
                  <a:cubicBezTo>
                    <a:pt x="79" y="73"/>
                    <a:pt x="86" y="59"/>
                    <a:pt x="93" y="62"/>
                  </a:cubicBezTo>
                  <a:cubicBezTo>
                    <a:pt x="100" y="66"/>
                    <a:pt x="143" y="68"/>
                    <a:pt x="143" y="68"/>
                  </a:cubicBezTo>
                  <a:cubicBezTo>
                    <a:pt x="143" y="68"/>
                    <a:pt x="156" y="73"/>
                    <a:pt x="172" y="85"/>
                  </a:cubicBezTo>
                  <a:cubicBezTo>
                    <a:pt x="171" y="82"/>
                    <a:pt x="171" y="79"/>
                    <a:pt x="170" y="77"/>
                  </a:cubicBezTo>
                  <a:cubicBezTo>
                    <a:pt x="166" y="67"/>
                    <a:pt x="170" y="55"/>
                    <a:pt x="160" y="51"/>
                  </a:cubicBezTo>
                  <a:cubicBezTo>
                    <a:pt x="155" y="48"/>
                    <a:pt x="153" y="38"/>
                    <a:pt x="152" y="28"/>
                  </a:cubicBezTo>
                  <a:cubicBezTo>
                    <a:pt x="147" y="30"/>
                    <a:pt x="143" y="31"/>
                    <a:pt x="140" y="32"/>
                  </a:cubicBezTo>
                  <a:cubicBezTo>
                    <a:pt x="132" y="34"/>
                    <a:pt x="114" y="33"/>
                    <a:pt x="108" y="23"/>
                  </a:cubicBezTo>
                  <a:cubicBezTo>
                    <a:pt x="103" y="16"/>
                    <a:pt x="88" y="5"/>
                    <a:pt x="81" y="0"/>
                  </a:cubicBezTo>
                  <a:cubicBezTo>
                    <a:pt x="78" y="3"/>
                    <a:pt x="66" y="14"/>
                    <a:pt x="62" y="15"/>
                  </a:cubicBezTo>
                  <a:cubicBezTo>
                    <a:pt x="56" y="16"/>
                    <a:pt x="59" y="33"/>
                    <a:pt x="54" y="33"/>
                  </a:cubicBezTo>
                  <a:cubicBezTo>
                    <a:pt x="48" y="33"/>
                    <a:pt x="44" y="45"/>
                    <a:pt x="42" y="50"/>
                  </a:cubicBezTo>
                  <a:cubicBezTo>
                    <a:pt x="41" y="55"/>
                    <a:pt x="28" y="46"/>
                    <a:pt x="22" y="49"/>
                  </a:cubicBezTo>
                  <a:cubicBezTo>
                    <a:pt x="18" y="51"/>
                    <a:pt x="6" y="53"/>
                    <a:pt x="0" y="54"/>
                  </a:cubicBezTo>
                  <a:cubicBezTo>
                    <a:pt x="1" y="61"/>
                    <a:pt x="0" y="70"/>
                    <a:pt x="5" y="70"/>
                  </a:cubicBezTo>
                  <a:cubicBezTo>
                    <a:pt x="14" y="70"/>
                    <a:pt x="30" y="69"/>
                    <a:pt x="30" y="82"/>
                  </a:cubicBezTo>
                  <a:cubicBezTo>
                    <a:pt x="31" y="95"/>
                    <a:pt x="51" y="125"/>
                    <a:pt x="59" y="134"/>
                  </a:cubicBezTo>
                  <a:cubicBezTo>
                    <a:pt x="66" y="144"/>
                    <a:pt x="83" y="142"/>
                    <a:pt x="84" y="150"/>
                  </a:cubicBezTo>
                  <a:cubicBezTo>
                    <a:pt x="85" y="159"/>
                    <a:pt x="98" y="166"/>
                    <a:pt x="112" y="168"/>
                  </a:cubicBezTo>
                  <a:cubicBezTo>
                    <a:pt x="116" y="168"/>
                    <a:pt x="120" y="170"/>
                    <a:pt x="126" y="174"/>
                  </a:cubicBezTo>
                  <a:cubicBezTo>
                    <a:pt x="116" y="157"/>
                    <a:pt x="99" y="145"/>
                    <a:pt x="99" y="140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2" name="Freeform 233">
              <a:extLst>
                <a:ext uri="{FF2B5EF4-FFF2-40B4-BE49-F238E27FC236}">
                  <a16:creationId xmlns:a16="http://schemas.microsoft.com/office/drawing/2014/main" id="{1662BB13-B902-48EE-B9DB-14F0FF180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700" y="3025774"/>
              <a:ext cx="33338" cy="74613"/>
            </a:xfrm>
            <a:custGeom>
              <a:avLst/>
              <a:gdLst>
                <a:gd name="T0" fmla="*/ 41 w 61"/>
                <a:gd name="T1" fmla="*/ 117 h 137"/>
                <a:gd name="T2" fmla="*/ 49 w 61"/>
                <a:gd name="T3" fmla="*/ 103 h 137"/>
                <a:gd name="T4" fmla="*/ 60 w 61"/>
                <a:gd name="T5" fmla="*/ 81 h 137"/>
                <a:gd name="T6" fmla="*/ 61 w 61"/>
                <a:gd name="T7" fmla="*/ 80 h 137"/>
                <a:gd name="T8" fmla="*/ 42 w 61"/>
                <a:gd name="T9" fmla="*/ 57 h 137"/>
                <a:gd name="T10" fmla="*/ 46 w 61"/>
                <a:gd name="T11" fmla="*/ 18 h 137"/>
                <a:gd name="T12" fmla="*/ 18 w 61"/>
                <a:gd name="T13" fmla="*/ 0 h 137"/>
                <a:gd name="T14" fmla="*/ 2 w 61"/>
                <a:gd name="T15" fmla="*/ 27 h 137"/>
                <a:gd name="T16" fmla="*/ 11 w 61"/>
                <a:gd name="T17" fmla="*/ 50 h 137"/>
                <a:gd name="T18" fmla="*/ 10 w 61"/>
                <a:gd name="T19" fmla="*/ 105 h 137"/>
                <a:gd name="T20" fmla="*/ 32 w 61"/>
                <a:gd name="T21" fmla="*/ 137 h 137"/>
                <a:gd name="T22" fmla="*/ 41 w 61"/>
                <a:gd name="T23" fmla="*/ 1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37">
                  <a:moveTo>
                    <a:pt x="41" y="117"/>
                  </a:moveTo>
                  <a:cubicBezTo>
                    <a:pt x="48" y="115"/>
                    <a:pt x="44" y="109"/>
                    <a:pt x="49" y="103"/>
                  </a:cubicBezTo>
                  <a:cubicBezTo>
                    <a:pt x="54" y="97"/>
                    <a:pt x="60" y="85"/>
                    <a:pt x="60" y="81"/>
                  </a:cubicBezTo>
                  <a:cubicBezTo>
                    <a:pt x="60" y="81"/>
                    <a:pt x="61" y="81"/>
                    <a:pt x="61" y="80"/>
                  </a:cubicBezTo>
                  <a:cubicBezTo>
                    <a:pt x="51" y="72"/>
                    <a:pt x="44" y="66"/>
                    <a:pt x="42" y="57"/>
                  </a:cubicBezTo>
                  <a:cubicBezTo>
                    <a:pt x="40" y="48"/>
                    <a:pt x="42" y="31"/>
                    <a:pt x="46" y="18"/>
                  </a:cubicBezTo>
                  <a:cubicBezTo>
                    <a:pt x="40" y="14"/>
                    <a:pt x="23" y="0"/>
                    <a:pt x="18" y="0"/>
                  </a:cubicBezTo>
                  <a:cubicBezTo>
                    <a:pt x="13" y="0"/>
                    <a:pt x="4" y="14"/>
                    <a:pt x="2" y="27"/>
                  </a:cubicBezTo>
                  <a:cubicBezTo>
                    <a:pt x="15" y="35"/>
                    <a:pt x="20" y="40"/>
                    <a:pt x="11" y="50"/>
                  </a:cubicBezTo>
                  <a:cubicBezTo>
                    <a:pt x="2" y="61"/>
                    <a:pt x="0" y="96"/>
                    <a:pt x="10" y="105"/>
                  </a:cubicBezTo>
                  <a:cubicBezTo>
                    <a:pt x="20" y="114"/>
                    <a:pt x="23" y="132"/>
                    <a:pt x="32" y="137"/>
                  </a:cubicBezTo>
                  <a:cubicBezTo>
                    <a:pt x="34" y="128"/>
                    <a:pt x="36" y="118"/>
                    <a:pt x="41" y="117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3" name="Freeform 234">
              <a:extLst>
                <a:ext uri="{FF2B5EF4-FFF2-40B4-BE49-F238E27FC236}">
                  <a16:creationId xmlns:a16="http://schemas.microsoft.com/office/drawing/2014/main" id="{26E27FFB-42D5-475D-A4B2-AF354021B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75" y="2862261"/>
              <a:ext cx="130175" cy="68263"/>
            </a:xfrm>
            <a:custGeom>
              <a:avLst/>
              <a:gdLst>
                <a:gd name="T0" fmla="*/ 202 w 239"/>
                <a:gd name="T1" fmla="*/ 11 h 125"/>
                <a:gd name="T2" fmla="*/ 173 w 239"/>
                <a:gd name="T3" fmla="*/ 0 h 125"/>
                <a:gd name="T4" fmla="*/ 167 w 239"/>
                <a:gd name="T5" fmla="*/ 17 h 125"/>
                <a:gd name="T6" fmla="*/ 139 w 239"/>
                <a:gd name="T7" fmla="*/ 19 h 125"/>
                <a:gd name="T8" fmla="*/ 122 w 239"/>
                <a:gd name="T9" fmla="*/ 33 h 125"/>
                <a:gd name="T10" fmla="*/ 109 w 239"/>
                <a:gd name="T11" fmla="*/ 56 h 125"/>
                <a:gd name="T12" fmla="*/ 96 w 239"/>
                <a:gd name="T13" fmla="*/ 67 h 125"/>
                <a:gd name="T14" fmla="*/ 63 w 239"/>
                <a:gd name="T15" fmla="*/ 74 h 125"/>
                <a:gd name="T16" fmla="*/ 45 w 239"/>
                <a:gd name="T17" fmla="*/ 76 h 125"/>
                <a:gd name="T18" fmla="*/ 25 w 239"/>
                <a:gd name="T19" fmla="*/ 79 h 125"/>
                <a:gd name="T20" fmla="*/ 7 w 239"/>
                <a:gd name="T21" fmla="*/ 74 h 125"/>
                <a:gd name="T22" fmla="*/ 3 w 239"/>
                <a:gd name="T23" fmla="*/ 94 h 125"/>
                <a:gd name="T24" fmla="*/ 20 w 239"/>
                <a:gd name="T25" fmla="*/ 103 h 125"/>
                <a:gd name="T26" fmla="*/ 40 w 239"/>
                <a:gd name="T27" fmla="*/ 108 h 125"/>
                <a:gd name="T28" fmla="*/ 60 w 239"/>
                <a:gd name="T29" fmla="*/ 101 h 125"/>
                <a:gd name="T30" fmla="*/ 85 w 239"/>
                <a:gd name="T31" fmla="*/ 97 h 125"/>
                <a:gd name="T32" fmla="*/ 92 w 239"/>
                <a:gd name="T33" fmla="*/ 113 h 125"/>
                <a:gd name="T34" fmla="*/ 121 w 239"/>
                <a:gd name="T35" fmla="*/ 118 h 125"/>
                <a:gd name="T36" fmla="*/ 157 w 239"/>
                <a:gd name="T37" fmla="*/ 125 h 125"/>
                <a:gd name="T38" fmla="*/ 185 w 239"/>
                <a:gd name="T39" fmla="*/ 113 h 125"/>
                <a:gd name="T40" fmla="*/ 207 w 239"/>
                <a:gd name="T41" fmla="*/ 105 h 125"/>
                <a:gd name="T42" fmla="*/ 207 w 239"/>
                <a:gd name="T43" fmla="*/ 105 h 125"/>
                <a:gd name="T44" fmla="*/ 212 w 239"/>
                <a:gd name="T45" fmla="*/ 96 h 125"/>
                <a:gd name="T46" fmla="*/ 217 w 239"/>
                <a:gd name="T47" fmla="*/ 80 h 125"/>
                <a:gd name="T48" fmla="*/ 221 w 239"/>
                <a:gd name="T49" fmla="*/ 65 h 125"/>
                <a:gd name="T50" fmla="*/ 235 w 239"/>
                <a:gd name="T51" fmla="*/ 56 h 125"/>
                <a:gd name="T52" fmla="*/ 239 w 239"/>
                <a:gd name="T53" fmla="*/ 46 h 125"/>
                <a:gd name="T54" fmla="*/ 227 w 239"/>
                <a:gd name="T55" fmla="*/ 15 h 125"/>
                <a:gd name="T56" fmla="*/ 202 w 239"/>
                <a:gd name="T57" fmla="*/ 1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9" h="125">
                  <a:moveTo>
                    <a:pt x="202" y="11"/>
                  </a:moveTo>
                  <a:cubicBezTo>
                    <a:pt x="194" y="0"/>
                    <a:pt x="173" y="0"/>
                    <a:pt x="173" y="0"/>
                  </a:cubicBezTo>
                  <a:cubicBezTo>
                    <a:pt x="173" y="0"/>
                    <a:pt x="170" y="11"/>
                    <a:pt x="167" y="17"/>
                  </a:cubicBezTo>
                  <a:cubicBezTo>
                    <a:pt x="165" y="23"/>
                    <a:pt x="149" y="22"/>
                    <a:pt x="139" y="19"/>
                  </a:cubicBezTo>
                  <a:cubicBezTo>
                    <a:pt x="136" y="24"/>
                    <a:pt x="124" y="27"/>
                    <a:pt x="122" y="33"/>
                  </a:cubicBezTo>
                  <a:cubicBezTo>
                    <a:pt x="120" y="41"/>
                    <a:pt x="104" y="36"/>
                    <a:pt x="109" y="56"/>
                  </a:cubicBezTo>
                  <a:cubicBezTo>
                    <a:pt x="114" y="76"/>
                    <a:pt x="101" y="70"/>
                    <a:pt x="96" y="67"/>
                  </a:cubicBezTo>
                  <a:cubicBezTo>
                    <a:pt x="91" y="65"/>
                    <a:pt x="69" y="68"/>
                    <a:pt x="63" y="74"/>
                  </a:cubicBezTo>
                  <a:cubicBezTo>
                    <a:pt x="58" y="81"/>
                    <a:pt x="50" y="79"/>
                    <a:pt x="45" y="76"/>
                  </a:cubicBezTo>
                  <a:cubicBezTo>
                    <a:pt x="40" y="73"/>
                    <a:pt x="30" y="71"/>
                    <a:pt x="25" y="79"/>
                  </a:cubicBezTo>
                  <a:cubicBezTo>
                    <a:pt x="21" y="88"/>
                    <a:pt x="13" y="73"/>
                    <a:pt x="7" y="74"/>
                  </a:cubicBezTo>
                  <a:cubicBezTo>
                    <a:pt x="0" y="74"/>
                    <a:pt x="3" y="90"/>
                    <a:pt x="3" y="94"/>
                  </a:cubicBezTo>
                  <a:cubicBezTo>
                    <a:pt x="3" y="97"/>
                    <a:pt x="13" y="107"/>
                    <a:pt x="20" y="103"/>
                  </a:cubicBezTo>
                  <a:cubicBezTo>
                    <a:pt x="26" y="100"/>
                    <a:pt x="34" y="104"/>
                    <a:pt x="40" y="108"/>
                  </a:cubicBezTo>
                  <a:cubicBezTo>
                    <a:pt x="45" y="113"/>
                    <a:pt x="56" y="105"/>
                    <a:pt x="60" y="101"/>
                  </a:cubicBezTo>
                  <a:cubicBezTo>
                    <a:pt x="63" y="97"/>
                    <a:pt x="83" y="97"/>
                    <a:pt x="85" y="97"/>
                  </a:cubicBezTo>
                  <a:cubicBezTo>
                    <a:pt x="87" y="97"/>
                    <a:pt x="88" y="110"/>
                    <a:pt x="92" y="113"/>
                  </a:cubicBezTo>
                  <a:cubicBezTo>
                    <a:pt x="95" y="115"/>
                    <a:pt x="109" y="117"/>
                    <a:pt x="121" y="118"/>
                  </a:cubicBezTo>
                  <a:cubicBezTo>
                    <a:pt x="133" y="118"/>
                    <a:pt x="151" y="125"/>
                    <a:pt x="157" y="125"/>
                  </a:cubicBezTo>
                  <a:cubicBezTo>
                    <a:pt x="162" y="125"/>
                    <a:pt x="172" y="113"/>
                    <a:pt x="185" y="113"/>
                  </a:cubicBezTo>
                  <a:cubicBezTo>
                    <a:pt x="197" y="113"/>
                    <a:pt x="205" y="104"/>
                    <a:pt x="207" y="105"/>
                  </a:cubicBezTo>
                  <a:cubicBezTo>
                    <a:pt x="207" y="105"/>
                    <a:pt x="207" y="105"/>
                    <a:pt x="207" y="105"/>
                  </a:cubicBezTo>
                  <a:cubicBezTo>
                    <a:pt x="208" y="101"/>
                    <a:pt x="209" y="97"/>
                    <a:pt x="212" y="96"/>
                  </a:cubicBezTo>
                  <a:cubicBezTo>
                    <a:pt x="217" y="96"/>
                    <a:pt x="213" y="85"/>
                    <a:pt x="217" y="80"/>
                  </a:cubicBezTo>
                  <a:cubicBezTo>
                    <a:pt x="221" y="75"/>
                    <a:pt x="214" y="65"/>
                    <a:pt x="221" y="65"/>
                  </a:cubicBezTo>
                  <a:cubicBezTo>
                    <a:pt x="228" y="66"/>
                    <a:pt x="235" y="67"/>
                    <a:pt x="235" y="56"/>
                  </a:cubicBezTo>
                  <a:cubicBezTo>
                    <a:pt x="235" y="52"/>
                    <a:pt x="237" y="49"/>
                    <a:pt x="239" y="46"/>
                  </a:cubicBezTo>
                  <a:cubicBezTo>
                    <a:pt x="232" y="34"/>
                    <a:pt x="227" y="15"/>
                    <a:pt x="227" y="15"/>
                  </a:cubicBezTo>
                  <a:cubicBezTo>
                    <a:pt x="227" y="15"/>
                    <a:pt x="211" y="22"/>
                    <a:pt x="202" y="11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" name="Freeform 235">
              <a:extLst>
                <a:ext uri="{FF2B5EF4-FFF2-40B4-BE49-F238E27FC236}">
                  <a16:creationId xmlns:a16="http://schemas.microsoft.com/office/drawing/2014/main" id="{04945E97-B65A-4CD6-BA98-FDB90508B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6488" y="2870199"/>
              <a:ext cx="112713" cy="76200"/>
            </a:xfrm>
            <a:custGeom>
              <a:avLst/>
              <a:gdLst>
                <a:gd name="T0" fmla="*/ 202 w 209"/>
                <a:gd name="T1" fmla="*/ 26 h 138"/>
                <a:gd name="T2" fmla="*/ 194 w 209"/>
                <a:gd name="T3" fmla="*/ 21 h 138"/>
                <a:gd name="T4" fmla="*/ 174 w 209"/>
                <a:gd name="T5" fmla="*/ 12 h 138"/>
                <a:gd name="T6" fmla="*/ 144 w 209"/>
                <a:gd name="T7" fmla="*/ 1 h 138"/>
                <a:gd name="T8" fmla="*/ 114 w 209"/>
                <a:gd name="T9" fmla="*/ 24 h 138"/>
                <a:gd name="T10" fmla="*/ 80 w 209"/>
                <a:gd name="T11" fmla="*/ 36 h 138"/>
                <a:gd name="T12" fmla="*/ 37 w 209"/>
                <a:gd name="T13" fmla="*/ 36 h 138"/>
                <a:gd name="T14" fmla="*/ 32 w 209"/>
                <a:gd name="T15" fmla="*/ 30 h 138"/>
                <a:gd name="T16" fmla="*/ 28 w 209"/>
                <a:gd name="T17" fmla="*/ 40 h 138"/>
                <a:gd name="T18" fmla="*/ 14 w 209"/>
                <a:gd name="T19" fmla="*/ 49 h 138"/>
                <a:gd name="T20" fmla="*/ 10 w 209"/>
                <a:gd name="T21" fmla="*/ 64 h 138"/>
                <a:gd name="T22" fmla="*/ 5 w 209"/>
                <a:gd name="T23" fmla="*/ 80 h 138"/>
                <a:gd name="T24" fmla="*/ 0 w 209"/>
                <a:gd name="T25" fmla="*/ 89 h 138"/>
                <a:gd name="T26" fmla="*/ 8 w 209"/>
                <a:gd name="T27" fmla="*/ 103 h 138"/>
                <a:gd name="T28" fmla="*/ 7 w 209"/>
                <a:gd name="T29" fmla="*/ 104 h 138"/>
                <a:gd name="T30" fmla="*/ 34 w 209"/>
                <a:gd name="T31" fmla="*/ 127 h 138"/>
                <a:gd name="T32" fmla="*/ 66 w 209"/>
                <a:gd name="T33" fmla="*/ 136 h 138"/>
                <a:gd name="T34" fmla="*/ 111 w 209"/>
                <a:gd name="T35" fmla="*/ 120 h 138"/>
                <a:gd name="T36" fmla="*/ 125 w 209"/>
                <a:gd name="T37" fmla="*/ 125 h 138"/>
                <a:gd name="T38" fmla="*/ 134 w 209"/>
                <a:gd name="T39" fmla="*/ 126 h 138"/>
                <a:gd name="T40" fmla="*/ 153 w 209"/>
                <a:gd name="T41" fmla="*/ 111 h 138"/>
                <a:gd name="T42" fmla="*/ 182 w 209"/>
                <a:gd name="T43" fmla="*/ 54 h 138"/>
                <a:gd name="T44" fmla="*/ 204 w 209"/>
                <a:gd name="T45" fmla="*/ 39 h 138"/>
                <a:gd name="T46" fmla="*/ 202 w 209"/>
                <a:gd name="T47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38">
                  <a:moveTo>
                    <a:pt x="202" y="26"/>
                  </a:moveTo>
                  <a:cubicBezTo>
                    <a:pt x="199" y="25"/>
                    <a:pt x="196" y="23"/>
                    <a:pt x="194" y="21"/>
                  </a:cubicBezTo>
                  <a:cubicBezTo>
                    <a:pt x="185" y="19"/>
                    <a:pt x="176" y="16"/>
                    <a:pt x="174" y="12"/>
                  </a:cubicBezTo>
                  <a:cubicBezTo>
                    <a:pt x="169" y="6"/>
                    <a:pt x="147" y="3"/>
                    <a:pt x="144" y="1"/>
                  </a:cubicBezTo>
                  <a:cubicBezTo>
                    <a:pt x="141" y="0"/>
                    <a:pt x="121" y="24"/>
                    <a:pt x="114" y="24"/>
                  </a:cubicBezTo>
                  <a:cubicBezTo>
                    <a:pt x="108" y="24"/>
                    <a:pt x="80" y="27"/>
                    <a:pt x="80" y="36"/>
                  </a:cubicBezTo>
                  <a:cubicBezTo>
                    <a:pt x="80" y="45"/>
                    <a:pt x="46" y="46"/>
                    <a:pt x="37" y="36"/>
                  </a:cubicBezTo>
                  <a:cubicBezTo>
                    <a:pt x="35" y="34"/>
                    <a:pt x="34" y="32"/>
                    <a:pt x="32" y="30"/>
                  </a:cubicBezTo>
                  <a:cubicBezTo>
                    <a:pt x="30" y="33"/>
                    <a:pt x="28" y="36"/>
                    <a:pt x="28" y="40"/>
                  </a:cubicBezTo>
                  <a:cubicBezTo>
                    <a:pt x="28" y="51"/>
                    <a:pt x="21" y="50"/>
                    <a:pt x="14" y="49"/>
                  </a:cubicBezTo>
                  <a:cubicBezTo>
                    <a:pt x="7" y="49"/>
                    <a:pt x="14" y="59"/>
                    <a:pt x="10" y="64"/>
                  </a:cubicBezTo>
                  <a:cubicBezTo>
                    <a:pt x="6" y="69"/>
                    <a:pt x="10" y="80"/>
                    <a:pt x="5" y="80"/>
                  </a:cubicBezTo>
                  <a:cubicBezTo>
                    <a:pt x="2" y="81"/>
                    <a:pt x="1" y="85"/>
                    <a:pt x="0" y="89"/>
                  </a:cubicBezTo>
                  <a:cubicBezTo>
                    <a:pt x="2" y="91"/>
                    <a:pt x="8" y="103"/>
                    <a:pt x="8" y="103"/>
                  </a:cubicBezTo>
                  <a:cubicBezTo>
                    <a:pt x="8" y="103"/>
                    <a:pt x="7" y="104"/>
                    <a:pt x="7" y="104"/>
                  </a:cubicBezTo>
                  <a:cubicBezTo>
                    <a:pt x="14" y="109"/>
                    <a:pt x="29" y="120"/>
                    <a:pt x="34" y="127"/>
                  </a:cubicBezTo>
                  <a:cubicBezTo>
                    <a:pt x="40" y="137"/>
                    <a:pt x="58" y="138"/>
                    <a:pt x="66" y="136"/>
                  </a:cubicBezTo>
                  <a:cubicBezTo>
                    <a:pt x="75" y="133"/>
                    <a:pt x="111" y="120"/>
                    <a:pt x="111" y="120"/>
                  </a:cubicBezTo>
                  <a:cubicBezTo>
                    <a:pt x="111" y="120"/>
                    <a:pt x="120" y="123"/>
                    <a:pt x="125" y="125"/>
                  </a:cubicBezTo>
                  <a:cubicBezTo>
                    <a:pt x="126" y="125"/>
                    <a:pt x="130" y="126"/>
                    <a:pt x="134" y="126"/>
                  </a:cubicBezTo>
                  <a:cubicBezTo>
                    <a:pt x="137" y="123"/>
                    <a:pt x="145" y="121"/>
                    <a:pt x="153" y="111"/>
                  </a:cubicBezTo>
                  <a:cubicBezTo>
                    <a:pt x="163" y="99"/>
                    <a:pt x="178" y="58"/>
                    <a:pt x="182" y="54"/>
                  </a:cubicBezTo>
                  <a:cubicBezTo>
                    <a:pt x="187" y="51"/>
                    <a:pt x="198" y="44"/>
                    <a:pt x="204" y="39"/>
                  </a:cubicBezTo>
                  <a:cubicBezTo>
                    <a:pt x="209" y="34"/>
                    <a:pt x="208" y="29"/>
                    <a:pt x="202" y="26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5" name="Freeform 241">
              <a:extLst>
                <a:ext uri="{FF2B5EF4-FFF2-40B4-BE49-F238E27FC236}">
                  <a16:creationId xmlns:a16="http://schemas.microsoft.com/office/drawing/2014/main" id="{A9AB68D8-527D-4E0D-9E89-54B5C52D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879724"/>
              <a:ext cx="158750" cy="119063"/>
            </a:xfrm>
            <a:custGeom>
              <a:avLst/>
              <a:gdLst>
                <a:gd name="T0" fmla="*/ 261 w 292"/>
                <a:gd name="T1" fmla="*/ 147 h 220"/>
                <a:gd name="T2" fmla="*/ 249 w 292"/>
                <a:gd name="T3" fmla="*/ 138 h 220"/>
                <a:gd name="T4" fmla="*/ 250 w 292"/>
                <a:gd name="T5" fmla="*/ 137 h 220"/>
                <a:gd name="T6" fmla="*/ 244 w 292"/>
                <a:gd name="T7" fmla="*/ 95 h 220"/>
                <a:gd name="T8" fmla="*/ 224 w 292"/>
                <a:gd name="T9" fmla="*/ 42 h 220"/>
                <a:gd name="T10" fmla="*/ 203 w 292"/>
                <a:gd name="T11" fmla="*/ 0 h 220"/>
                <a:gd name="T12" fmla="*/ 187 w 292"/>
                <a:gd name="T13" fmla="*/ 9 h 220"/>
                <a:gd name="T14" fmla="*/ 169 w 292"/>
                <a:gd name="T15" fmla="*/ 20 h 220"/>
                <a:gd name="T16" fmla="*/ 153 w 292"/>
                <a:gd name="T17" fmla="*/ 22 h 220"/>
                <a:gd name="T18" fmla="*/ 139 w 292"/>
                <a:gd name="T19" fmla="*/ 27 h 220"/>
                <a:gd name="T20" fmla="*/ 120 w 292"/>
                <a:gd name="T21" fmla="*/ 20 h 220"/>
                <a:gd name="T22" fmla="*/ 87 w 292"/>
                <a:gd name="T23" fmla="*/ 13 h 220"/>
                <a:gd name="T24" fmla="*/ 75 w 292"/>
                <a:gd name="T25" fmla="*/ 15 h 220"/>
                <a:gd name="T26" fmla="*/ 72 w 292"/>
                <a:gd name="T27" fmla="*/ 23 h 220"/>
                <a:gd name="T28" fmla="*/ 50 w 292"/>
                <a:gd name="T29" fmla="*/ 38 h 220"/>
                <a:gd name="T30" fmla="*/ 21 w 292"/>
                <a:gd name="T31" fmla="*/ 95 h 220"/>
                <a:gd name="T32" fmla="*/ 1 w 292"/>
                <a:gd name="T33" fmla="*/ 112 h 220"/>
                <a:gd name="T34" fmla="*/ 13 w 292"/>
                <a:gd name="T35" fmla="*/ 134 h 220"/>
                <a:gd name="T36" fmla="*/ 23 w 292"/>
                <a:gd name="T37" fmla="*/ 147 h 220"/>
                <a:gd name="T38" fmla="*/ 27 w 292"/>
                <a:gd name="T39" fmla="*/ 170 h 220"/>
                <a:gd name="T40" fmla="*/ 63 w 292"/>
                <a:gd name="T41" fmla="*/ 182 h 220"/>
                <a:gd name="T42" fmla="*/ 65 w 292"/>
                <a:gd name="T43" fmla="*/ 199 h 220"/>
                <a:gd name="T44" fmla="*/ 83 w 292"/>
                <a:gd name="T45" fmla="*/ 213 h 220"/>
                <a:gd name="T46" fmla="*/ 118 w 292"/>
                <a:gd name="T47" fmla="*/ 217 h 220"/>
                <a:gd name="T48" fmla="*/ 152 w 292"/>
                <a:gd name="T49" fmla="*/ 219 h 220"/>
                <a:gd name="T50" fmla="*/ 175 w 292"/>
                <a:gd name="T51" fmla="*/ 208 h 220"/>
                <a:gd name="T52" fmla="*/ 213 w 292"/>
                <a:gd name="T53" fmla="*/ 200 h 220"/>
                <a:gd name="T54" fmla="*/ 239 w 292"/>
                <a:gd name="T55" fmla="*/ 209 h 220"/>
                <a:gd name="T56" fmla="*/ 258 w 292"/>
                <a:gd name="T57" fmla="*/ 219 h 220"/>
                <a:gd name="T58" fmla="*/ 258 w 292"/>
                <a:gd name="T59" fmla="*/ 200 h 220"/>
                <a:gd name="T60" fmla="*/ 274 w 292"/>
                <a:gd name="T61" fmla="*/ 169 h 220"/>
                <a:gd name="T62" fmla="*/ 291 w 292"/>
                <a:gd name="T63" fmla="*/ 149 h 220"/>
                <a:gd name="T64" fmla="*/ 291 w 292"/>
                <a:gd name="T65" fmla="*/ 147 h 220"/>
                <a:gd name="T66" fmla="*/ 279 w 292"/>
                <a:gd name="T67" fmla="*/ 138 h 220"/>
                <a:gd name="T68" fmla="*/ 261 w 292"/>
                <a:gd name="T69" fmla="*/ 1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2" h="220">
                  <a:moveTo>
                    <a:pt x="261" y="147"/>
                  </a:moveTo>
                  <a:cubicBezTo>
                    <a:pt x="255" y="146"/>
                    <a:pt x="246" y="142"/>
                    <a:pt x="249" y="138"/>
                  </a:cubicBezTo>
                  <a:cubicBezTo>
                    <a:pt x="249" y="138"/>
                    <a:pt x="250" y="137"/>
                    <a:pt x="250" y="137"/>
                  </a:cubicBezTo>
                  <a:cubicBezTo>
                    <a:pt x="241" y="128"/>
                    <a:pt x="239" y="101"/>
                    <a:pt x="244" y="95"/>
                  </a:cubicBezTo>
                  <a:cubicBezTo>
                    <a:pt x="251" y="86"/>
                    <a:pt x="233" y="54"/>
                    <a:pt x="224" y="42"/>
                  </a:cubicBezTo>
                  <a:cubicBezTo>
                    <a:pt x="220" y="37"/>
                    <a:pt x="211" y="18"/>
                    <a:pt x="203" y="0"/>
                  </a:cubicBezTo>
                  <a:cubicBezTo>
                    <a:pt x="195" y="3"/>
                    <a:pt x="188" y="6"/>
                    <a:pt x="187" y="9"/>
                  </a:cubicBezTo>
                  <a:cubicBezTo>
                    <a:pt x="184" y="14"/>
                    <a:pt x="175" y="20"/>
                    <a:pt x="169" y="20"/>
                  </a:cubicBezTo>
                  <a:cubicBezTo>
                    <a:pt x="163" y="20"/>
                    <a:pt x="158" y="17"/>
                    <a:pt x="153" y="22"/>
                  </a:cubicBezTo>
                  <a:cubicBezTo>
                    <a:pt x="148" y="28"/>
                    <a:pt x="141" y="30"/>
                    <a:pt x="139" y="27"/>
                  </a:cubicBezTo>
                  <a:cubicBezTo>
                    <a:pt x="136" y="23"/>
                    <a:pt x="126" y="20"/>
                    <a:pt x="120" y="20"/>
                  </a:cubicBezTo>
                  <a:cubicBezTo>
                    <a:pt x="113" y="20"/>
                    <a:pt x="92" y="13"/>
                    <a:pt x="87" y="13"/>
                  </a:cubicBezTo>
                  <a:cubicBezTo>
                    <a:pt x="84" y="13"/>
                    <a:pt x="80" y="14"/>
                    <a:pt x="75" y="15"/>
                  </a:cubicBezTo>
                  <a:cubicBezTo>
                    <a:pt x="76" y="17"/>
                    <a:pt x="75" y="20"/>
                    <a:pt x="72" y="23"/>
                  </a:cubicBezTo>
                  <a:cubicBezTo>
                    <a:pt x="66" y="28"/>
                    <a:pt x="55" y="35"/>
                    <a:pt x="50" y="38"/>
                  </a:cubicBezTo>
                  <a:cubicBezTo>
                    <a:pt x="46" y="42"/>
                    <a:pt x="31" y="83"/>
                    <a:pt x="21" y="95"/>
                  </a:cubicBezTo>
                  <a:cubicBezTo>
                    <a:pt x="11" y="106"/>
                    <a:pt x="2" y="108"/>
                    <a:pt x="1" y="112"/>
                  </a:cubicBezTo>
                  <a:cubicBezTo>
                    <a:pt x="0" y="116"/>
                    <a:pt x="13" y="127"/>
                    <a:pt x="13" y="134"/>
                  </a:cubicBezTo>
                  <a:cubicBezTo>
                    <a:pt x="13" y="140"/>
                    <a:pt x="15" y="147"/>
                    <a:pt x="23" y="147"/>
                  </a:cubicBezTo>
                  <a:cubicBezTo>
                    <a:pt x="31" y="147"/>
                    <a:pt x="22" y="168"/>
                    <a:pt x="27" y="170"/>
                  </a:cubicBezTo>
                  <a:cubicBezTo>
                    <a:pt x="33" y="172"/>
                    <a:pt x="63" y="174"/>
                    <a:pt x="63" y="182"/>
                  </a:cubicBezTo>
                  <a:cubicBezTo>
                    <a:pt x="63" y="189"/>
                    <a:pt x="67" y="194"/>
                    <a:pt x="65" y="199"/>
                  </a:cubicBezTo>
                  <a:cubicBezTo>
                    <a:pt x="74" y="200"/>
                    <a:pt x="80" y="214"/>
                    <a:pt x="83" y="213"/>
                  </a:cubicBezTo>
                  <a:cubicBezTo>
                    <a:pt x="87" y="212"/>
                    <a:pt x="113" y="219"/>
                    <a:pt x="118" y="217"/>
                  </a:cubicBezTo>
                  <a:cubicBezTo>
                    <a:pt x="122" y="216"/>
                    <a:pt x="144" y="217"/>
                    <a:pt x="152" y="219"/>
                  </a:cubicBezTo>
                  <a:cubicBezTo>
                    <a:pt x="160" y="220"/>
                    <a:pt x="168" y="215"/>
                    <a:pt x="175" y="208"/>
                  </a:cubicBezTo>
                  <a:cubicBezTo>
                    <a:pt x="181" y="200"/>
                    <a:pt x="205" y="199"/>
                    <a:pt x="213" y="200"/>
                  </a:cubicBezTo>
                  <a:cubicBezTo>
                    <a:pt x="220" y="201"/>
                    <a:pt x="236" y="203"/>
                    <a:pt x="239" y="209"/>
                  </a:cubicBezTo>
                  <a:cubicBezTo>
                    <a:pt x="240" y="212"/>
                    <a:pt x="249" y="216"/>
                    <a:pt x="258" y="219"/>
                  </a:cubicBezTo>
                  <a:cubicBezTo>
                    <a:pt x="259" y="214"/>
                    <a:pt x="258" y="207"/>
                    <a:pt x="258" y="200"/>
                  </a:cubicBezTo>
                  <a:cubicBezTo>
                    <a:pt x="258" y="188"/>
                    <a:pt x="264" y="171"/>
                    <a:pt x="274" y="169"/>
                  </a:cubicBezTo>
                  <a:cubicBezTo>
                    <a:pt x="284" y="168"/>
                    <a:pt x="292" y="168"/>
                    <a:pt x="291" y="149"/>
                  </a:cubicBezTo>
                  <a:cubicBezTo>
                    <a:pt x="291" y="148"/>
                    <a:pt x="291" y="148"/>
                    <a:pt x="291" y="147"/>
                  </a:cubicBezTo>
                  <a:cubicBezTo>
                    <a:pt x="286" y="142"/>
                    <a:pt x="281" y="138"/>
                    <a:pt x="279" y="138"/>
                  </a:cubicBezTo>
                  <a:cubicBezTo>
                    <a:pt x="276" y="138"/>
                    <a:pt x="264" y="147"/>
                    <a:pt x="261" y="147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" name="Freeform 243">
              <a:extLst>
                <a:ext uri="{FF2B5EF4-FFF2-40B4-BE49-F238E27FC236}">
                  <a16:creationId xmlns:a16="http://schemas.microsoft.com/office/drawing/2014/main" id="{2E50D964-B3C1-4C24-B843-1EF9F6DB4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987674"/>
              <a:ext cx="109538" cy="69850"/>
            </a:xfrm>
            <a:custGeom>
              <a:avLst/>
              <a:gdLst>
                <a:gd name="T0" fmla="*/ 158 w 203"/>
                <a:gd name="T1" fmla="*/ 1 h 128"/>
                <a:gd name="T2" fmla="*/ 120 w 203"/>
                <a:gd name="T3" fmla="*/ 9 h 128"/>
                <a:gd name="T4" fmla="*/ 97 w 203"/>
                <a:gd name="T5" fmla="*/ 20 h 128"/>
                <a:gd name="T6" fmla="*/ 63 w 203"/>
                <a:gd name="T7" fmla="*/ 18 h 128"/>
                <a:gd name="T8" fmla="*/ 28 w 203"/>
                <a:gd name="T9" fmla="*/ 14 h 128"/>
                <a:gd name="T10" fmla="*/ 10 w 203"/>
                <a:gd name="T11" fmla="*/ 0 h 128"/>
                <a:gd name="T12" fmla="*/ 7 w 203"/>
                <a:gd name="T13" fmla="*/ 3 h 128"/>
                <a:gd name="T14" fmla="*/ 7 w 203"/>
                <a:gd name="T15" fmla="*/ 29 h 128"/>
                <a:gd name="T16" fmla="*/ 17 w 203"/>
                <a:gd name="T17" fmla="*/ 53 h 128"/>
                <a:gd name="T18" fmla="*/ 7 w 203"/>
                <a:gd name="T19" fmla="*/ 68 h 128"/>
                <a:gd name="T20" fmla="*/ 7 w 203"/>
                <a:gd name="T21" fmla="*/ 86 h 128"/>
                <a:gd name="T22" fmla="*/ 25 w 203"/>
                <a:gd name="T23" fmla="*/ 110 h 128"/>
                <a:gd name="T24" fmla="*/ 31 w 203"/>
                <a:gd name="T25" fmla="*/ 121 h 128"/>
                <a:gd name="T26" fmla="*/ 74 w 203"/>
                <a:gd name="T27" fmla="*/ 121 h 128"/>
                <a:gd name="T28" fmla="*/ 108 w 203"/>
                <a:gd name="T29" fmla="*/ 128 h 128"/>
                <a:gd name="T30" fmla="*/ 121 w 203"/>
                <a:gd name="T31" fmla="*/ 119 h 128"/>
                <a:gd name="T32" fmla="*/ 136 w 203"/>
                <a:gd name="T33" fmla="*/ 110 h 128"/>
                <a:gd name="T34" fmla="*/ 136 w 203"/>
                <a:gd name="T35" fmla="*/ 100 h 128"/>
                <a:gd name="T36" fmla="*/ 169 w 203"/>
                <a:gd name="T37" fmla="*/ 100 h 128"/>
                <a:gd name="T38" fmla="*/ 182 w 203"/>
                <a:gd name="T39" fmla="*/ 97 h 128"/>
                <a:gd name="T40" fmla="*/ 177 w 203"/>
                <a:gd name="T41" fmla="*/ 89 h 128"/>
                <a:gd name="T42" fmla="*/ 171 w 203"/>
                <a:gd name="T43" fmla="*/ 60 h 128"/>
                <a:gd name="T44" fmla="*/ 196 w 203"/>
                <a:gd name="T45" fmla="*/ 28 h 128"/>
                <a:gd name="T46" fmla="*/ 203 w 203"/>
                <a:gd name="T47" fmla="*/ 20 h 128"/>
                <a:gd name="T48" fmla="*/ 184 w 203"/>
                <a:gd name="T49" fmla="*/ 10 h 128"/>
                <a:gd name="T50" fmla="*/ 158 w 203"/>
                <a:gd name="T51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3" h="128">
                  <a:moveTo>
                    <a:pt x="158" y="1"/>
                  </a:moveTo>
                  <a:cubicBezTo>
                    <a:pt x="150" y="0"/>
                    <a:pt x="126" y="1"/>
                    <a:pt x="120" y="9"/>
                  </a:cubicBezTo>
                  <a:cubicBezTo>
                    <a:pt x="113" y="16"/>
                    <a:pt x="105" y="21"/>
                    <a:pt x="97" y="20"/>
                  </a:cubicBezTo>
                  <a:cubicBezTo>
                    <a:pt x="89" y="18"/>
                    <a:pt x="67" y="17"/>
                    <a:pt x="63" y="18"/>
                  </a:cubicBezTo>
                  <a:cubicBezTo>
                    <a:pt x="58" y="20"/>
                    <a:pt x="32" y="13"/>
                    <a:pt x="28" y="14"/>
                  </a:cubicBezTo>
                  <a:cubicBezTo>
                    <a:pt x="25" y="15"/>
                    <a:pt x="19" y="1"/>
                    <a:pt x="10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1" y="8"/>
                    <a:pt x="0" y="21"/>
                    <a:pt x="7" y="29"/>
                  </a:cubicBezTo>
                  <a:cubicBezTo>
                    <a:pt x="15" y="36"/>
                    <a:pt x="24" y="53"/>
                    <a:pt x="17" y="53"/>
                  </a:cubicBezTo>
                  <a:cubicBezTo>
                    <a:pt x="11" y="53"/>
                    <a:pt x="6" y="63"/>
                    <a:pt x="7" y="68"/>
                  </a:cubicBezTo>
                  <a:cubicBezTo>
                    <a:pt x="7" y="73"/>
                    <a:pt x="5" y="84"/>
                    <a:pt x="7" y="86"/>
                  </a:cubicBezTo>
                  <a:cubicBezTo>
                    <a:pt x="9" y="89"/>
                    <a:pt x="24" y="105"/>
                    <a:pt x="25" y="110"/>
                  </a:cubicBezTo>
                  <a:cubicBezTo>
                    <a:pt x="25" y="114"/>
                    <a:pt x="31" y="117"/>
                    <a:pt x="31" y="121"/>
                  </a:cubicBezTo>
                  <a:cubicBezTo>
                    <a:pt x="43" y="119"/>
                    <a:pt x="68" y="118"/>
                    <a:pt x="74" y="121"/>
                  </a:cubicBezTo>
                  <a:cubicBezTo>
                    <a:pt x="82" y="126"/>
                    <a:pt x="108" y="128"/>
                    <a:pt x="108" y="128"/>
                  </a:cubicBezTo>
                  <a:cubicBezTo>
                    <a:pt x="116" y="128"/>
                    <a:pt x="123" y="124"/>
                    <a:pt x="121" y="119"/>
                  </a:cubicBezTo>
                  <a:cubicBezTo>
                    <a:pt x="119" y="114"/>
                    <a:pt x="129" y="111"/>
                    <a:pt x="136" y="110"/>
                  </a:cubicBezTo>
                  <a:cubicBezTo>
                    <a:pt x="135" y="105"/>
                    <a:pt x="134" y="101"/>
                    <a:pt x="136" y="100"/>
                  </a:cubicBezTo>
                  <a:cubicBezTo>
                    <a:pt x="139" y="98"/>
                    <a:pt x="160" y="95"/>
                    <a:pt x="169" y="100"/>
                  </a:cubicBezTo>
                  <a:cubicBezTo>
                    <a:pt x="173" y="103"/>
                    <a:pt x="178" y="100"/>
                    <a:pt x="182" y="97"/>
                  </a:cubicBezTo>
                  <a:cubicBezTo>
                    <a:pt x="181" y="93"/>
                    <a:pt x="179" y="89"/>
                    <a:pt x="177" y="89"/>
                  </a:cubicBezTo>
                  <a:cubicBezTo>
                    <a:pt x="172" y="87"/>
                    <a:pt x="164" y="62"/>
                    <a:pt x="171" y="60"/>
                  </a:cubicBezTo>
                  <a:cubicBezTo>
                    <a:pt x="177" y="59"/>
                    <a:pt x="186" y="32"/>
                    <a:pt x="196" y="28"/>
                  </a:cubicBezTo>
                  <a:cubicBezTo>
                    <a:pt x="200" y="27"/>
                    <a:pt x="202" y="24"/>
                    <a:pt x="203" y="20"/>
                  </a:cubicBezTo>
                  <a:cubicBezTo>
                    <a:pt x="194" y="17"/>
                    <a:pt x="185" y="13"/>
                    <a:pt x="184" y="10"/>
                  </a:cubicBezTo>
                  <a:cubicBezTo>
                    <a:pt x="181" y="4"/>
                    <a:pt x="165" y="2"/>
                    <a:pt x="158" y="1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" name="Freeform 244">
              <a:extLst>
                <a:ext uri="{FF2B5EF4-FFF2-40B4-BE49-F238E27FC236}">
                  <a16:creationId xmlns:a16="http://schemas.microsoft.com/office/drawing/2014/main" id="{CF51E662-1788-4C3F-8270-4BFD01867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3030537"/>
              <a:ext cx="47625" cy="39688"/>
            </a:xfrm>
            <a:custGeom>
              <a:avLst/>
              <a:gdLst>
                <a:gd name="T0" fmla="*/ 21 w 88"/>
                <a:gd name="T1" fmla="*/ 72 h 72"/>
                <a:gd name="T2" fmla="*/ 21 w 88"/>
                <a:gd name="T3" fmla="*/ 72 h 72"/>
                <a:gd name="T4" fmla="*/ 22 w 88"/>
                <a:gd name="T5" fmla="*/ 72 h 72"/>
                <a:gd name="T6" fmla="*/ 22 w 88"/>
                <a:gd name="T7" fmla="*/ 72 h 72"/>
                <a:gd name="T8" fmla="*/ 24 w 88"/>
                <a:gd name="T9" fmla="*/ 71 h 72"/>
                <a:gd name="T10" fmla="*/ 24 w 88"/>
                <a:gd name="T11" fmla="*/ 71 h 72"/>
                <a:gd name="T12" fmla="*/ 35 w 88"/>
                <a:gd name="T13" fmla="*/ 71 h 72"/>
                <a:gd name="T14" fmla="*/ 36 w 88"/>
                <a:gd name="T15" fmla="*/ 71 h 72"/>
                <a:gd name="T16" fmla="*/ 38 w 88"/>
                <a:gd name="T17" fmla="*/ 71 h 72"/>
                <a:gd name="T18" fmla="*/ 39 w 88"/>
                <a:gd name="T19" fmla="*/ 71 h 72"/>
                <a:gd name="T20" fmla="*/ 42 w 88"/>
                <a:gd name="T21" fmla="*/ 70 h 72"/>
                <a:gd name="T22" fmla="*/ 57 w 88"/>
                <a:gd name="T23" fmla="*/ 59 h 72"/>
                <a:gd name="T24" fmla="*/ 87 w 88"/>
                <a:gd name="T25" fmla="*/ 43 h 72"/>
                <a:gd name="T26" fmla="*/ 88 w 88"/>
                <a:gd name="T27" fmla="*/ 42 h 72"/>
                <a:gd name="T28" fmla="*/ 82 w 88"/>
                <a:gd name="T29" fmla="*/ 31 h 72"/>
                <a:gd name="T30" fmla="*/ 64 w 88"/>
                <a:gd name="T31" fmla="*/ 7 h 72"/>
                <a:gd name="T32" fmla="*/ 63 w 88"/>
                <a:gd name="T33" fmla="*/ 5 h 72"/>
                <a:gd name="T34" fmla="*/ 63 w 88"/>
                <a:gd name="T35" fmla="*/ 4 h 72"/>
                <a:gd name="T36" fmla="*/ 63 w 88"/>
                <a:gd name="T37" fmla="*/ 0 h 72"/>
                <a:gd name="T38" fmla="*/ 8 w 88"/>
                <a:gd name="T39" fmla="*/ 12 h 72"/>
                <a:gd name="T40" fmla="*/ 6 w 88"/>
                <a:gd name="T41" fmla="*/ 10 h 72"/>
                <a:gd name="T42" fmla="*/ 2 w 88"/>
                <a:gd name="T43" fmla="*/ 49 h 72"/>
                <a:gd name="T44" fmla="*/ 21 w 88"/>
                <a:gd name="T4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72">
                  <a:moveTo>
                    <a:pt x="21" y="72"/>
                  </a:move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31" y="71"/>
                    <a:pt x="35" y="71"/>
                  </a:cubicBezTo>
                  <a:cubicBezTo>
                    <a:pt x="35" y="71"/>
                    <a:pt x="35" y="71"/>
                    <a:pt x="36" y="71"/>
                  </a:cubicBezTo>
                  <a:cubicBezTo>
                    <a:pt x="36" y="71"/>
                    <a:pt x="37" y="71"/>
                    <a:pt x="38" y="71"/>
                  </a:cubicBezTo>
                  <a:cubicBezTo>
                    <a:pt x="38" y="71"/>
                    <a:pt x="39" y="71"/>
                    <a:pt x="39" y="71"/>
                  </a:cubicBezTo>
                  <a:cubicBezTo>
                    <a:pt x="40" y="70"/>
                    <a:pt x="41" y="70"/>
                    <a:pt x="42" y="70"/>
                  </a:cubicBezTo>
                  <a:cubicBezTo>
                    <a:pt x="51" y="67"/>
                    <a:pt x="53" y="57"/>
                    <a:pt x="57" y="59"/>
                  </a:cubicBezTo>
                  <a:cubicBezTo>
                    <a:pt x="62" y="62"/>
                    <a:pt x="84" y="48"/>
                    <a:pt x="87" y="43"/>
                  </a:cubicBezTo>
                  <a:cubicBezTo>
                    <a:pt x="88" y="43"/>
                    <a:pt x="88" y="42"/>
                    <a:pt x="88" y="42"/>
                  </a:cubicBezTo>
                  <a:cubicBezTo>
                    <a:pt x="88" y="38"/>
                    <a:pt x="82" y="35"/>
                    <a:pt x="82" y="31"/>
                  </a:cubicBezTo>
                  <a:cubicBezTo>
                    <a:pt x="81" y="26"/>
                    <a:pt x="66" y="10"/>
                    <a:pt x="64" y="7"/>
                  </a:cubicBezTo>
                  <a:cubicBezTo>
                    <a:pt x="63" y="7"/>
                    <a:pt x="63" y="6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3"/>
                    <a:pt x="63" y="2"/>
                    <a:pt x="63" y="0"/>
                  </a:cubicBezTo>
                  <a:cubicBezTo>
                    <a:pt x="41" y="4"/>
                    <a:pt x="8" y="12"/>
                    <a:pt x="8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2" y="23"/>
                    <a:pt x="0" y="40"/>
                    <a:pt x="2" y="49"/>
                  </a:cubicBezTo>
                  <a:cubicBezTo>
                    <a:pt x="4" y="58"/>
                    <a:pt x="11" y="64"/>
                    <a:pt x="21" y="72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6510F70A-512E-449B-BC13-23693BB31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450" y="2897186"/>
              <a:ext cx="79375" cy="50800"/>
            </a:xfrm>
            <a:custGeom>
              <a:avLst/>
              <a:gdLst>
                <a:gd name="T0" fmla="*/ 130 w 146"/>
                <a:gd name="T1" fmla="*/ 38 h 94"/>
                <a:gd name="T2" fmla="*/ 113 w 146"/>
                <a:gd name="T3" fmla="*/ 29 h 94"/>
                <a:gd name="T4" fmla="*/ 113 w 146"/>
                <a:gd name="T5" fmla="*/ 13 h 94"/>
                <a:gd name="T6" fmla="*/ 95 w 146"/>
                <a:gd name="T7" fmla="*/ 3 h 94"/>
                <a:gd name="T8" fmla="*/ 73 w 146"/>
                <a:gd name="T9" fmla="*/ 5 h 94"/>
                <a:gd name="T10" fmla="*/ 46 w 146"/>
                <a:gd name="T11" fmla="*/ 6 h 94"/>
                <a:gd name="T12" fmla="*/ 41 w 146"/>
                <a:gd name="T13" fmla="*/ 11 h 94"/>
                <a:gd name="T14" fmla="*/ 25 w 146"/>
                <a:gd name="T15" fmla="*/ 27 h 94"/>
                <a:gd name="T16" fmla="*/ 4 w 146"/>
                <a:gd name="T17" fmla="*/ 57 h 94"/>
                <a:gd name="T18" fmla="*/ 8 w 146"/>
                <a:gd name="T19" fmla="*/ 69 h 94"/>
                <a:gd name="T20" fmla="*/ 23 w 146"/>
                <a:gd name="T21" fmla="*/ 71 h 94"/>
                <a:gd name="T22" fmla="*/ 28 w 146"/>
                <a:gd name="T23" fmla="*/ 89 h 94"/>
                <a:gd name="T24" fmla="*/ 28 w 146"/>
                <a:gd name="T25" fmla="*/ 90 h 94"/>
                <a:gd name="T26" fmla="*/ 56 w 146"/>
                <a:gd name="T27" fmla="*/ 87 h 94"/>
                <a:gd name="T28" fmla="*/ 72 w 146"/>
                <a:gd name="T29" fmla="*/ 61 h 94"/>
                <a:gd name="T30" fmla="*/ 90 w 146"/>
                <a:gd name="T31" fmla="*/ 86 h 94"/>
                <a:gd name="T32" fmla="*/ 99 w 146"/>
                <a:gd name="T33" fmla="*/ 73 h 94"/>
                <a:gd name="T34" fmla="*/ 110 w 146"/>
                <a:gd name="T35" fmla="*/ 65 h 94"/>
                <a:gd name="T36" fmla="*/ 125 w 146"/>
                <a:gd name="T37" fmla="*/ 61 h 94"/>
                <a:gd name="T38" fmla="*/ 135 w 146"/>
                <a:gd name="T39" fmla="*/ 56 h 94"/>
                <a:gd name="T40" fmla="*/ 139 w 146"/>
                <a:gd name="T41" fmla="*/ 48 h 94"/>
                <a:gd name="T42" fmla="*/ 146 w 146"/>
                <a:gd name="T43" fmla="*/ 41 h 94"/>
                <a:gd name="T44" fmla="*/ 130 w 146"/>
                <a:gd name="T45" fmla="*/ 3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6" h="94">
                  <a:moveTo>
                    <a:pt x="130" y="38"/>
                  </a:moveTo>
                  <a:cubicBezTo>
                    <a:pt x="123" y="42"/>
                    <a:pt x="113" y="32"/>
                    <a:pt x="113" y="29"/>
                  </a:cubicBezTo>
                  <a:cubicBezTo>
                    <a:pt x="113" y="26"/>
                    <a:pt x="112" y="18"/>
                    <a:pt x="113" y="13"/>
                  </a:cubicBezTo>
                  <a:cubicBezTo>
                    <a:pt x="108" y="10"/>
                    <a:pt x="100" y="5"/>
                    <a:pt x="95" y="3"/>
                  </a:cubicBezTo>
                  <a:cubicBezTo>
                    <a:pt x="85" y="0"/>
                    <a:pt x="80" y="0"/>
                    <a:pt x="73" y="5"/>
                  </a:cubicBezTo>
                  <a:cubicBezTo>
                    <a:pt x="68" y="7"/>
                    <a:pt x="55" y="7"/>
                    <a:pt x="46" y="6"/>
                  </a:cubicBezTo>
                  <a:cubicBezTo>
                    <a:pt x="45" y="9"/>
                    <a:pt x="43" y="11"/>
                    <a:pt x="41" y="11"/>
                  </a:cubicBezTo>
                  <a:cubicBezTo>
                    <a:pt x="35" y="11"/>
                    <a:pt x="26" y="19"/>
                    <a:pt x="25" y="27"/>
                  </a:cubicBezTo>
                  <a:cubicBezTo>
                    <a:pt x="23" y="35"/>
                    <a:pt x="8" y="42"/>
                    <a:pt x="4" y="57"/>
                  </a:cubicBezTo>
                  <a:cubicBezTo>
                    <a:pt x="0" y="72"/>
                    <a:pt x="2" y="78"/>
                    <a:pt x="8" y="69"/>
                  </a:cubicBezTo>
                  <a:cubicBezTo>
                    <a:pt x="15" y="60"/>
                    <a:pt x="23" y="63"/>
                    <a:pt x="23" y="71"/>
                  </a:cubicBezTo>
                  <a:cubicBezTo>
                    <a:pt x="23" y="78"/>
                    <a:pt x="31" y="79"/>
                    <a:pt x="28" y="89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38" y="89"/>
                    <a:pt x="52" y="87"/>
                    <a:pt x="56" y="87"/>
                  </a:cubicBezTo>
                  <a:cubicBezTo>
                    <a:pt x="62" y="87"/>
                    <a:pt x="69" y="63"/>
                    <a:pt x="72" y="61"/>
                  </a:cubicBezTo>
                  <a:cubicBezTo>
                    <a:pt x="75" y="59"/>
                    <a:pt x="82" y="79"/>
                    <a:pt x="90" y="86"/>
                  </a:cubicBezTo>
                  <a:cubicBezTo>
                    <a:pt x="98" y="94"/>
                    <a:pt x="99" y="80"/>
                    <a:pt x="99" y="73"/>
                  </a:cubicBezTo>
                  <a:cubicBezTo>
                    <a:pt x="99" y="66"/>
                    <a:pt x="105" y="64"/>
                    <a:pt x="110" y="65"/>
                  </a:cubicBezTo>
                  <a:cubicBezTo>
                    <a:pt x="115" y="66"/>
                    <a:pt x="125" y="69"/>
                    <a:pt x="125" y="61"/>
                  </a:cubicBezTo>
                  <a:cubicBezTo>
                    <a:pt x="125" y="53"/>
                    <a:pt x="131" y="56"/>
                    <a:pt x="135" y="56"/>
                  </a:cubicBezTo>
                  <a:cubicBezTo>
                    <a:pt x="139" y="56"/>
                    <a:pt x="139" y="48"/>
                    <a:pt x="139" y="48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41" y="38"/>
                    <a:pt x="135" y="36"/>
                    <a:pt x="130" y="38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" name="Freeform 251">
              <a:extLst>
                <a:ext uri="{FF2B5EF4-FFF2-40B4-BE49-F238E27FC236}">
                  <a16:creationId xmlns:a16="http://schemas.microsoft.com/office/drawing/2014/main" id="{DC817E10-7DE5-4AF3-B2A3-7B771CE09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7" y="3017837"/>
              <a:ext cx="22225" cy="39688"/>
            </a:xfrm>
            <a:custGeom>
              <a:avLst/>
              <a:gdLst>
                <a:gd name="T0" fmla="*/ 34 w 41"/>
                <a:gd name="T1" fmla="*/ 1 h 73"/>
                <a:gd name="T2" fmla="*/ 14 w 41"/>
                <a:gd name="T3" fmla="*/ 21 h 73"/>
                <a:gd name="T4" fmla="*/ 27 w 41"/>
                <a:gd name="T5" fmla="*/ 70 h 73"/>
                <a:gd name="T6" fmla="*/ 34 w 41"/>
                <a:gd name="T7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73">
                  <a:moveTo>
                    <a:pt x="34" y="1"/>
                  </a:moveTo>
                  <a:cubicBezTo>
                    <a:pt x="28" y="0"/>
                    <a:pt x="27" y="11"/>
                    <a:pt x="14" y="21"/>
                  </a:cubicBezTo>
                  <a:cubicBezTo>
                    <a:pt x="0" y="30"/>
                    <a:pt x="14" y="73"/>
                    <a:pt x="27" y="70"/>
                  </a:cubicBezTo>
                  <a:cubicBezTo>
                    <a:pt x="41" y="68"/>
                    <a:pt x="39" y="1"/>
                    <a:pt x="34" y="1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" name="Freeform 252">
              <a:extLst>
                <a:ext uri="{FF2B5EF4-FFF2-40B4-BE49-F238E27FC236}">
                  <a16:creationId xmlns:a16="http://schemas.microsoft.com/office/drawing/2014/main" id="{B143C6E1-2FBD-4E75-861D-7A4D09DB1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7" y="3087687"/>
              <a:ext cx="20638" cy="22225"/>
            </a:xfrm>
            <a:custGeom>
              <a:avLst/>
              <a:gdLst>
                <a:gd name="T0" fmla="*/ 35 w 37"/>
                <a:gd name="T1" fmla="*/ 19 h 41"/>
                <a:gd name="T2" fmla="*/ 7 w 37"/>
                <a:gd name="T3" fmla="*/ 30 h 41"/>
                <a:gd name="T4" fmla="*/ 35 w 37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35" y="19"/>
                  </a:moveTo>
                  <a:cubicBezTo>
                    <a:pt x="32" y="0"/>
                    <a:pt x="0" y="24"/>
                    <a:pt x="7" y="30"/>
                  </a:cubicBezTo>
                  <a:cubicBezTo>
                    <a:pt x="21" y="41"/>
                    <a:pt x="37" y="38"/>
                    <a:pt x="35" y="19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" name="Freeform 253">
              <a:extLst>
                <a:ext uri="{FF2B5EF4-FFF2-40B4-BE49-F238E27FC236}">
                  <a16:creationId xmlns:a16="http://schemas.microsoft.com/office/drawing/2014/main" id="{A0232CDF-CA49-46FE-B4B7-B3D1E8E24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2919411"/>
              <a:ext cx="53975" cy="34925"/>
            </a:xfrm>
            <a:custGeom>
              <a:avLst/>
              <a:gdLst>
                <a:gd name="T0" fmla="*/ 0 w 100"/>
                <a:gd name="T1" fmla="*/ 57 h 65"/>
                <a:gd name="T2" fmla="*/ 19 w 100"/>
                <a:gd name="T3" fmla="*/ 54 h 65"/>
                <a:gd name="T4" fmla="*/ 25 w 100"/>
                <a:gd name="T5" fmla="*/ 65 h 65"/>
                <a:gd name="T6" fmla="*/ 46 w 100"/>
                <a:gd name="T7" fmla="*/ 60 h 65"/>
                <a:gd name="T8" fmla="*/ 64 w 100"/>
                <a:gd name="T9" fmla="*/ 61 h 65"/>
                <a:gd name="T10" fmla="*/ 75 w 100"/>
                <a:gd name="T11" fmla="*/ 46 h 65"/>
                <a:gd name="T12" fmla="*/ 82 w 100"/>
                <a:gd name="T13" fmla="*/ 29 h 65"/>
                <a:gd name="T14" fmla="*/ 100 w 100"/>
                <a:gd name="T15" fmla="*/ 14 h 65"/>
                <a:gd name="T16" fmla="*/ 93 w 100"/>
                <a:gd name="T17" fmla="*/ 1 h 65"/>
                <a:gd name="T18" fmla="*/ 73 w 100"/>
                <a:gd name="T19" fmla="*/ 9 h 65"/>
                <a:gd name="T20" fmla="*/ 47 w 100"/>
                <a:gd name="T21" fmla="*/ 19 h 65"/>
                <a:gd name="T22" fmla="*/ 14 w 100"/>
                <a:gd name="T23" fmla="*/ 13 h 65"/>
                <a:gd name="T24" fmla="*/ 2 w 100"/>
                <a:gd name="T25" fmla="*/ 12 h 65"/>
                <a:gd name="T26" fmla="*/ 0 w 100"/>
                <a:gd name="T27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65">
                  <a:moveTo>
                    <a:pt x="0" y="57"/>
                  </a:moveTo>
                  <a:cubicBezTo>
                    <a:pt x="8" y="54"/>
                    <a:pt x="16" y="53"/>
                    <a:pt x="19" y="54"/>
                  </a:cubicBezTo>
                  <a:cubicBezTo>
                    <a:pt x="23" y="56"/>
                    <a:pt x="24" y="60"/>
                    <a:pt x="25" y="65"/>
                  </a:cubicBezTo>
                  <a:cubicBezTo>
                    <a:pt x="31" y="64"/>
                    <a:pt x="42" y="62"/>
                    <a:pt x="46" y="60"/>
                  </a:cubicBezTo>
                  <a:cubicBezTo>
                    <a:pt x="51" y="58"/>
                    <a:pt x="63" y="65"/>
                    <a:pt x="64" y="61"/>
                  </a:cubicBezTo>
                  <a:cubicBezTo>
                    <a:pt x="65" y="56"/>
                    <a:pt x="69" y="46"/>
                    <a:pt x="75" y="46"/>
                  </a:cubicBezTo>
                  <a:cubicBezTo>
                    <a:pt x="80" y="46"/>
                    <a:pt x="77" y="29"/>
                    <a:pt x="82" y="29"/>
                  </a:cubicBezTo>
                  <a:cubicBezTo>
                    <a:pt x="87" y="28"/>
                    <a:pt x="100" y="14"/>
                    <a:pt x="100" y="14"/>
                  </a:cubicBezTo>
                  <a:cubicBezTo>
                    <a:pt x="100" y="14"/>
                    <a:pt x="95" y="2"/>
                    <a:pt x="93" y="1"/>
                  </a:cubicBezTo>
                  <a:cubicBezTo>
                    <a:pt x="91" y="0"/>
                    <a:pt x="84" y="9"/>
                    <a:pt x="73" y="9"/>
                  </a:cubicBezTo>
                  <a:cubicBezTo>
                    <a:pt x="61" y="9"/>
                    <a:pt x="52" y="19"/>
                    <a:pt x="47" y="19"/>
                  </a:cubicBezTo>
                  <a:cubicBezTo>
                    <a:pt x="42" y="19"/>
                    <a:pt x="25" y="13"/>
                    <a:pt x="14" y="13"/>
                  </a:cubicBezTo>
                  <a:cubicBezTo>
                    <a:pt x="10" y="12"/>
                    <a:pt x="6" y="12"/>
                    <a:pt x="2" y="12"/>
                  </a:cubicBezTo>
                  <a:cubicBezTo>
                    <a:pt x="1" y="23"/>
                    <a:pt x="0" y="41"/>
                    <a:pt x="0" y="57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2" name="Freeform 265">
              <a:extLst>
                <a:ext uri="{FF2B5EF4-FFF2-40B4-BE49-F238E27FC236}">
                  <a16:creationId xmlns:a16="http://schemas.microsoft.com/office/drawing/2014/main" id="{45917B98-6527-46C6-8017-292F978B8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7" y="2914649"/>
              <a:ext cx="201613" cy="223838"/>
            </a:xfrm>
            <a:custGeom>
              <a:avLst/>
              <a:gdLst>
                <a:gd name="T0" fmla="*/ 307 w 371"/>
                <a:gd name="T1" fmla="*/ 263 h 412"/>
                <a:gd name="T2" fmla="*/ 283 w 371"/>
                <a:gd name="T3" fmla="*/ 241 h 412"/>
                <a:gd name="T4" fmla="*/ 233 w 371"/>
                <a:gd name="T5" fmla="*/ 181 h 412"/>
                <a:gd name="T6" fmla="*/ 188 w 371"/>
                <a:gd name="T7" fmla="*/ 128 h 412"/>
                <a:gd name="T8" fmla="*/ 188 w 371"/>
                <a:gd name="T9" fmla="*/ 90 h 412"/>
                <a:gd name="T10" fmla="*/ 202 w 371"/>
                <a:gd name="T11" fmla="*/ 69 h 412"/>
                <a:gd name="T12" fmla="*/ 204 w 371"/>
                <a:gd name="T13" fmla="*/ 19 h 412"/>
                <a:gd name="T14" fmla="*/ 188 w 371"/>
                <a:gd name="T15" fmla="*/ 16 h 412"/>
                <a:gd name="T16" fmla="*/ 181 w 371"/>
                <a:gd name="T17" fmla="*/ 0 h 412"/>
                <a:gd name="T18" fmla="*/ 156 w 371"/>
                <a:gd name="T19" fmla="*/ 4 h 412"/>
                <a:gd name="T20" fmla="*/ 136 w 371"/>
                <a:gd name="T21" fmla="*/ 11 h 412"/>
                <a:gd name="T22" fmla="*/ 132 w 371"/>
                <a:gd name="T23" fmla="*/ 9 h 412"/>
                <a:gd name="T24" fmla="*/ 125 w 371"/>
                <a:gd name="T25" fmla="*/ 16 h 412"/>
                <a:gd name="T26" fmla="*/ 121 w 371"/>
                <a:gd name="T27" fmla="*/ 24 h 412"/>
                <a:gd name="T28" fmla="*/ 111 w 371"/>
                <a:gd name="T29" fmla="*/ 29 h 412"/>
                <a:gd name="T30" fmla="*/ 96 w 371"/>
                <a:gd name="T31" fmla="*/ 33 h 412"/>
                <a:gd name="T32" fmla="*/ 85 w 371"/>
                <a:gd name="T33" fmla="*/ 41 h 412"/>
                <a:gd name="T34" fmla="*/ 76 w 371"/>
                <a:gd name="T35" fmla="*/ 54 h 412"/>
                <a:gd name="T36" fmla="*/ 58 w 371"/>
                <a:gd name="T37" fmla="*/ 29 h 412"/>
                <a:gd name="T38" fmla="*/ 42 w 371"/>
                <a:gd name="T39" fmla="*/ 55 h 412"/>
                <a:gd name="T40" fmla="*/ 14 w 371"/>
                <a:gd name="T41" fmla="*/ 58 h 412"/>
                <a:gd name="T42" fmla="*/ 18 w 371"/>
                <a:gd name="T43" fmla="*/ 75 h 412"/>
                <a:gd name="T44" fmla="*/ 12 w 371"/>
                <a:gd name="T45" fmla="*/ 90 h 412"/>
                <a:gd name="T46" fmla="*/ 5 w 371"/>
                <a:gd name="T47" fmla="*/ 99 h 412"/>
                <a:gd name="T48" fmla="*/ 14 w 371"/>
                <a:gd name="T49" fmla="*/ 118 h 412"/>
                <a:gd name="T50" fmla="*/ 22 w 371"/>
                <a:gd name="T51" fmla="*/ 136 h 412"/>
                <a:gd name="T52" fmla="*/ 37 w 371"/>
                <a:gd name="T53" fmla="*/ 142 h 412"/>
                <a:gd name="T54" fmla="*/ 33 w 371"/>
                <a:gd name="T55" fmla="*/ 155 h 412"/>
                <a:gd name="T56" fmla="*/ 48 w 371"/>
                <a:gd name="T57" fmla="*/ 150 h 412"/>
                <a:gd name="T58" fmla="*/ 71 w 371"/>
                <a:gd name="T59" fmla="*/ 128 h 412"/>
                <a:gd name="T60" fmla="*/ 116 w 371"/>
                <a:gd name="T61" fmla="*/ 150 h 412"/>
                <a:gd name="T62" fmla="*/ 126 w 371"/>
                <a:gd name="T63" fmla="*/ 172 h 412"/>
                <a:gd name="T64" fmla="*/ 156 w 371"/>
                <a:gd name="T65" fmla="*/ 217 h 412"/>
                <a:gd name="T66" fmla="*/ 200 w 371"/>
                <a:gd name="T67" fmla="*/ 261 h 412"/>
                <a:gd name="T68" fmla="*/ 231 w 371"/>
                <a:gd name="T69" fmla="*/ 276 h 412"/>
                <a:gd name="T70" fmla="*/ 259 w 371"/>
                <a:gd name="T71" fmla="*/ 298 h 412"/>
                <a:gd name="T72" fmla="*/ 282 w 371"/>
                <a:gd name="T73" fmla="*/ 320 h 412"/>
                <a:gd name="T74" fmla="*/ 292 w 371"/>
                <a:gd name="T75" fmla="*/ 342 h 412"/>
                <a:gd name="T76" fmla="*/ 294 w 371"/>
                <a:gd name="T77" fmla="*/ 382 h 412"/>
                <a:gd name="T78" fmla="*/ 295 w 371"/>
                <a:gd name="T79" fmla="*/ 412 h 412"/>
                <a:gd name="T80" fmla="*/ 311 w 371"/>
                <a:gd name="T81" fmla="*/ 381 h 412"/>
                <a:gd name="T82" fmla="*/ 330 w 371"/>
                <a:gd name="T83" fmla="*/ 359 h 412"/>
                <a:gd name="T84" fmla="*/ 315 w 371"/>
                <a:gd name="T85" fmla="*/ 330 h 412"/>
                <a:gd name="T86" fmla="*/ 346 w 371"/>
                <a:gd name="T87" fmla="*/ 314 h 412"/>
                <a:gd name="T88" fmla="*/ 370 w 371"/>
                <a:gd name="T89" fmla="*/ 315 h 412"/>
                <a:gd name="T90" fmla="*/ 307 w 371"/>
                <a:gd name="T91" fmla="*/ 26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1" h="412">
                  <a:moveTo>
                    <a:pt x="307" y="263"/>
                  </a:moveTo>
                  <a:cubicBezTo>
                    <a:pt x="294" y="254"/>
                    <a:pt x="302" y="240"/>
                    <a:pt x="283" y="241"/>
                  </a:cubicBezTo>
                  <a:cubicBezTo>
                    <a:pt x="263" y="242"/>
                    <a:pt x="240" y="214"/>
                    <a:pt x="233" y="181"/>
                  </a:cubicBezTo>
                  <a:cubicBezTo>
                    <a:pt x="226" y="149"/>
                    <a:pt x="195" y="147"/>
                    <a:pt x="188" y="128"/>
                  </a:cubicBezTo>
                  <a:cubicBezTo>
                    <a:pt x="180" y="108"/>
                    <a:pt x="195" y="106"/>
                    <a:pt x="188" y="90"/>
                  </a:cubicBezTo>
                  <a:cubicBezTo>
                    <a:pt x="185" y="81"/>
                    <a:pt x="193" y="73"/>
                    <a:pt x="202" y="69"/>
                  </a:cubicBezTo>
                  <a:cubicBezTo>
                    <a:pt x="202" y="51"/>
                    <a:pt x="203" y="32"/>
                    <a:pt x="204" y="19"/>
                  </a:cubicBezTo>
                  <a:cubicBezTo>
                    <a:pt x="197" y="18"/>
                    <a:pt x="190" y="17"/>
                    <a:pt x="188" y="16"/>
                  </a:cubicBezTo>
                  <a:cubicBezTo>
                    <a:pt x="184" y="13"/>
                    <a:pt x="183" y="0"/>
                    <a:pt x="181" y="0"/>
                  </a:cubicBezTo>
                  <a:cubicBezTo>
                    <a:pt x="179" y="0"/>
                    <a:pt x="159" y="0"/>
                    <a:pt x="156" y="4"/>
                  </a:cubicBezTo>
                  <a:cubicBezTo>
                    <a:pt x="152" y="8"/>
                    <a:pt x="141" y="16"/>
                    <a:pt x="136" y="11"/>
                  </a:cubicBezTo>
                  <a:cubicBezTo>
                    <a:pt x="134" y="11"/>
                    <a:pt x="133" y="10"/>
                    <a:pt x="132" y="9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6"/>
                    <a:pt x="125" y="24"/>
                    <a:pt x="121" y="24"/>
                  </a:cubicBezTo>
                  <a:cubicBezTo>
                    <a:pt x="117" y="24"/>
                    <a:pt x="111" y="21"/>
                    <a:pt x="111" y="29"/>
                  </a:cubicBezTo>
                  <a:cubicBezTo>
                    <a:pt x="111" y="37"/>
                    <a:pt x="101" y="34"/>
                    <a:pt x="96" y="33"/>
                  </a:cubicBezTo>
                  <a:cubicBezTo>
                    <a:pt x="91" y="32"/>
                    <a:pt x="85" y="34"/>
                    <a:pt x="85" y="41"/>
                  </a:cubicBezTo>
                  <a:cubicBezTo>
                    <a:pt x="85" y="48"/>
                    <a:pt x="84" y="62"/>
                    <a:pt x="76" y="54"/>
                  </a:cubicBezTo>
                  <a:cubicBezTo>
                    <a:pt x="68" y="47"/>
                    <a:pt x="61" y="27"/>
                    <a:pt x="58" y="29"/>
                  </a:cubicBezTo>
                  <a:cubicBezTo>
                    <a:pt x="55" y="31"/>
                    <a:pt x="48" y="55"/>
                    <a:pt x="42" y="55"/>
                  </a:cubicBezTo>
                  <a:cubicBezTo>
                    <a:pt x="38" y="55"/>
                    <a:pt x="24" y="57"/>
                    <a:pt x="14" y="58"/>
                  </a:cubicBezTo>
                  <a:cubicBezTo>
                    <a:pt x="12" y="67"/>
                    <a:pt x="14" y="73"/>
                    <a:pt x="18" y="75"/>
                  </a:cubicBezTo>
                  <a:cubicBezTo>
                    <a:pt x="22" y="78"/>
                    <a:pt x="16" y="88"/>
                    <a:pt x="12" y="90"/>
                  </a:cubicBezTo>
                  <a:cubicBezTo>
                    <a:pt x="7" y="93"/>
                    <a:pt x="0" y="90"/>
                    <a:pt x="5" y="99"/>
                  </a:cubicBezTo>
                  <a:cubicBezTo>
                    <a:pt x="10" y="108"/>
                    <a:pt x="19" y="109"/>
                    <a:pt x="14" y="118"/>
                  </a:cubicBezTo>
                  <a:cubicBezTo>
                    <a:pt x="9" y="127"/>
                    <a:pt x="14" y="136"/>
                    <a:pt x="22" y="136"/>
                  </a:cubicBezTo>
                  <a:cubicBezTo>
                    <a:pt x="29" y="137"/>
                    <a:pt x="39" y="136"/>
                    <a:pt x="37" y="142"/>
                  </a:cubicBezTo>
                  <a:cubicBezTo>
                    <a:pt x="35" y="146"/>
                    <a:pt x="33" y="151"/>
                    <a:pt x="33" y="155"/>
                  </a:cubicBezTo>
                  <a:cubicBezTo>
                    <a:pt x="38" y="153"/>
                    <a:pt x="43" y="153"/>
                    <a:pt x="48" y="150"/>
                  </a:cubicBezTo>
                  <a:cubicBezTo>
                    <a:pt x="58" y="144"/>
                    <a:pt x="54" y="133"/>
                    <a:pt x="71" y="128"/>
                  </a:cubicBezTo>
                  <a:cubicBezTo>
                    <a:pt x="87" y="122"/>
                    <a:pt x="109" y="138"/>
                    <a:pt x="116" y="150"/>
                  </a:cubicBezTo>
                  <a:cubicBezTo>
                    <a:pt x="123" y="161"/>
                    <a:pt x="125" y="162"/>
                    <a:pt x="126" y="172"/>
                  </a:cubicBezTo>
                  <a:cubicBezTo>
                    <a:pt x="127" y="181"/>
                    <a:pt x="134" y="200"/>
                    <a:pt x="156" y="217"/>
                  </a:cubicBezTo>
                  <a:cubicBezTo>
                    <a:pt x="179" y="234"/>
                    <a:pt x="188" y="253"/>
                    <a:pt x="200" y="261"/>
                  </a:cubicBezTo>
                  <a:cubicBezTo>
                    <a:pt x="212" y="268"/>
                    <a:pt x="224" y="266"/>
                    <a:pt x="231" y="276"/>
                  </a:cubicBezTo>
                  <a:cubicBezTo>
                    <a:pt x="238" y="286"/>
                    <a:pt x="248" y="292"/>
                    <a:pt x="259" y="298"/>
                  </a:cubicBezTo>
                  <a:cubicBezTo>
                    <a:pt x="271" y="304"/>
                    <a:pt x="271" y="318"/>
                    <a:pt x="282" y="320"/>
                  </a:cubicBezTo>
                  <a:cubicBezTo>
                    <a:pt x="293" y="321"/>
                    <a:pt x="286" y="332"/>
                    <a:pt x="292" y="342"/>
                  </a:cubicBezTo>
                  <a:cubicBezTo>
                    <a:pt x="299" y="351"/>
                    <a:pt x="301" y="371"/>
                    <a:pt x="294" y="382"/>
                  </a:cubicBezTo>
                  <a:cubicBezTo>
                    <a:pt x="287" y="393"/>
                    <a:pt x="291" y="412"/>
                    <a:pt x="295" y="412"/>
                  </a:cubicBezTo>
                  <a:cubicBezTo>
                    <a:pt x="300" y="412"/>
                    <a:pt x="310" y="392"/>
                    <a:pt x="311" y="381"/>
                  </a:cubicBezTo>
                  <a:cubicBezTo>
                    <a:pt x="313" y="370"/>
                    <a:pt x="322" y="370"/>
                    <a:pt x="330" y="359"/>
                  </a:cubicBezTo>
                  <a:cubicBezTo>
                    <a:pt x="338" y="347"/>
                    <a:pt x="319" y="345"/>
                    <a:pt x="315" y="330"/>
                  </a:cubicBezTo>
                  <a:cubicBezTo>
                    <a:pt x="312" y="315"/>
                    <a:pt x="330" y="301"/>
                    <a:pt x="346" y="314"/>
                  </a:cubicBezTo>
                  <a:cubicBezTo>
                    <a:pt x="363" y="326"/>
                    <a:pt x="370" y="334"/>
                    <a:pt x="370" y="315"/>
                  </a:cubicBezTo>
                  <a:cubicBezTo>
                    <a:pt x="371" y="297"/>
                    <a:pt x="319" y="272"/>
                    <a:pt x="307" y="263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3" name="Freeform 267">
              <a:extLst>
                <a:ext uri="{FF2B5EF4-FFF2-40B4-BE49-F238E27FC236}">
                  <a16:creationId xmlns:a16="http://schemas.microsoft.com/office/drawing/2014/main" id="{B404DE54-1AAC-4490-9494-E17111808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3008312"/>
              <a:ext cx="20638" cy="33338"/>
            </a:xfrm>
            <a:custGeom>
              <a:avLst/>
              <a:gdLst>
                <a:gd name="T0" fmla="*/ 14 w 39"/>
                <a:gd name="T1" fmla="*/ 0 h 60"/>
                <a:gd name="T2" fmla="*/ 1 w 39"/>
                <a:gd name="T3" fmla="*/ 28 h 60"/>
                <a:gd name="T4" fmla="*/ 0 w 39"/>
                <a:gd name="T5" fmla="*/ 39 h 60"/>
                <a:gd name="T6" fmla="*/ 23 w 39"/>
                <a:gd name="T7" fmla="*/ 59 h 60"/>
                <a:gd name="T8" fmla="*/ 24 w 39"/>
                <a:gd name="T9" fmla="*/ 60 h 60"/>
                <a:gd name="T10" fmla="*/ 39 w 39"/>
                <a:gd name="T11" fmla="*/ 33 h 60"/>
                <a:gd name="T12" fmla="*/ 14 w 39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0">
                  <a:moveTo>
                    <a:pt x="14" y="0"/>
                  </a:moveTo>
                  <a:cubicBezTo>
                    <a:pt x="7" y="10"/>
                    <a:pt x="1" y="23"/>
                    <a:pt x="1" y="28"/>
                  </a:cubicBezTo>
                  <a:cubicBezTo>
                    <a:pt x="2" y="30"/>
                    <a:pt x="1" y="34"/>
                    <a:pt x="0" y="39"/>
                  </a:cubicBezTo>
                  <a:cubicBezTo>
                    <a:pt x="8" y="47"/>
                    <a:pt x="17" y="55"/>
                    <a:pt x="23" y="59"/>
                  </a:cubicBezTo>
                  <a:cubicBezTo>
                    <a:pt x="23" y="59"/>
                    <a:pt x="24" y="60"/>
                    <a:pt x="24" y="60"/>
                  </a:cubicBezTo>
                  <a:cubicBezTo>
                    <a:pt x="26" y="48"/>
                    <a:pt x="34" y="35"/>
                    <a:pt x="39" y="33"/>
                  </a:cubicBezTo>
                  <a:cubicBezTo>
                    <a:pt x="32" y="23"/>
                    <a:pt x="21" y="8"/>
                    <a:pt x="14" y="0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4" name="Freeform 268">
              <a:extLst>
                <a:ext uri="{FF2B5EF4-FFF2-40B4-BE49-F238E27FC236}">
                  <a16:creationId xmlns:a16="http://schemas.microsoft.com/office/drawing/2014/main" id="{5D8D1FDB-C2BB-481F-A0C6-34CDEB818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763" y="2936874"/>
              <a:ext cx="73025" cy="100013"/>
            </a:xfrm>
            <a:custGeom>
              <a:avLst/>
              <a:gdLst>
                <a:gd name="T0" fmla="*/ 116 w 133"/>
                <a:gd name="T1" fmla="*/ 124 h 186"/>
                <a:gd name="T2" fmla="*/ 116 w 133"/>
                <a:gd name="T3" fmla="*/ 98 h 186"/>
                <a:gd name="T4" fmla="*/ 117 w 133"/>
                <a:gd name="T5" fmla="*/ 78 h 186"/>
                <a:gd name="T6" fmla="*/ 81 w 133"/>
                <a:gd name="T7" fmla="*/ 66 h 186"/>
                <a:gd name="T8" fmla="*/ 77 w 133"/>
                <a:gd name="T9" fmla="*/ 43 h 186"/>
                <a:gd name="T10" fmla="*/ 67 w 133"/>
                <a:gd name="T11" fmla="*/ 30 h 186"/>
                <a:gd name="T12" fmla="*/ 55 w 133"/>
                <a:gd name="T13" fmla="*/ 8 h 186"/>
                <a:gd name="T14" fmla="*/ 56 w 133"/>
                <a:gd name="T15" fmla="*/ 6 h 186"/>
                <a:gd name="T16" fmla="*/ 47 w 133"/>
                <a:gd name="T17" fmla="*/ 5 h 186"/>
                <a:gd name="T18" fmla="*/ 33 w 133"/>
                <a:gd name="T19" fmla="*/ 0 h 186"/>
                <a:gd name="T20" fmla="*/ 0 w 133"/>
                <a:gd name="T21" fmla="*/ 12 h 186"/>
                <a:gd name="T22" fmla="*/ 8 w 133"/>
                <a:gd name="T23" fmla="*/ 35 h 186"/>
                <a:gd name="T24" fmla="*/ 18 w 133"/>
                <a:gd name="T25" fmla="*/ 61 h 186"/>
                <a:gd name="T26" fmla="*/ 16 w 133"/>
                <a:gd name="T27" fmla="*/ 119 h 186"/>
                <a:gd name="T28" fmla="*/ 4 w 133"/>
                <a:gd name="T29" fmla="*/ 133 h 186"/>
                <a:gd name="T30" fmla="*/ 29 w 133"/>
                <a:gd name="T31" fmla="*/ 166 h 186"/>
                <a:gd name="T32" fmla="*/ 30 w 133"/>
                <a:gd name="T33" fmla="*/ 166 h 186"/>
                <a:gd name="T34" fmla="*/ 60 w 133"/>
                <a:gd name="T35" fmla="*/ 186 h 186"/>
                <a:gd name="T36" fmla="*/ 115 w 133"/>
                <a:gd name="T37" fmla="*/ 174 h 186"/>
                <a:gd name="T38" fmla="*/ 116 w 133"/>
                <a:gd name="T39" fmla="*/ 163 h 186"/>
                <a:gd name="T40" fmla="*/ 126 w 133"/>
                <a:gd name="T41" fmla="*/ 148 h 186"/>
                <a:gd name="T42" fmla="*/ 116 w 133"/>
                <a:gd name="T43" fmla="*/ 12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86">
                  <a:moveTo>
                    <a:pt x="116" y="124"/>
                  </a:moveTo>
                  <a:cubicBezTo>
                    <a:pt x="109" y="116"/>
                    <a:pt x="110" y="103"/>
                    <a:pt x="116" y="98"/>
                  </a:cubicBezTo>
                  <a:cubicBezTo>
                    <a:pt x="123" y="93"/>
                    <a:pt x="117" y="87"/>
                    <a:pt x="117" y="78"/>
                  </a:cubicBezTo>
                  <a:cubicBezTo>
                    <a:pt x="117" y="70"/>
                    <a:pt x="87" y="68"/>
                    <a:pt x="81" y="66"/>
                  </a:cubicBezTo>
                  <a:cubicBezTo>
                    <a:pt x="76" y="64"/>
                    <a:pt x="85" y="43"/>
                    <a:pt x="77" y="43"/>
                  </a:cubicBezTo>
                  <a:cubicBezTo>
                    <a:pt x="69" y="43"/>
                    <a:pt x="67" y="36"/>
                    <a:pt x="67" y="30"/>
                  </a:cubicBezTo>
                  <a:cubicBezTo>
                    <a:pt x="67" y="23"/>
                    <a:pt x="54" y="12"/>
                    <a:pt x="55" y="8"/>
                  </a:cubicBezTo>
                  <a:cubicBezTo>
                    <a:pt x="55" y="7"/>
                    <a:pt x="56" y="7"/>
                    <a:pt x="56" y="6"/>
                  </a:cubicBezTo>
                  <a:cubicBezTo>
                    <a:pt x="52" y="6"/>
                    <a:pt x="48" y="5"/>
                    <a:pt x="47" y="5"/>
                  </a:cubicBezTo>
                  <a:cubicBezTo>
                    <a:pt x="42" y="3"/>
                    <a:pt x="33" y="0"/>
                    <a:pt x="33" y="0"/>
                  </a:cubicBezTo>
                  <a:cubicBezTo>
                    <a:pt x="33" y="0"/>
                    <a:pt x="13" y="7"/>
                    <a:pt x="0" y="12"/>
                  </a:cubicBezTo>
                  <a:cubicBezTo>
                    <a:pt x="1" y="22"/>
                    <a:pt x="3" y="32"/>
                    <a:pt x="8" y="35"/>
                  </a:cubicBezTo>
                  <a:cubicBezTo>
                    <a:pt x="18" y="39"/>
                    <a:pt x="14" y="51"/>
                    <a:pt x="18" y="61"/>
                  </a:cubicBezTo>
                  <a:cubicBezTo>
                    <a:pt x="22" y="72"/>
                    <a:pt x="21" y="119"/>
                    <a:pt x="16" y="119"/>
                  </a:cubicBezTo>
                  <a:cubicBezTo>
                    <a:pt x="13" y="119"/>
                    <a:pt x="9" y="125"/>
                    <a:pt x="4" y="133"/>
                  </a:cubicBezTo>
                  <a:cubicBezTo>
                    <a:pt x="11" y="141"/>
                    <a:pt x="22" y="156"/>
                    <a:pt x="29" y="166"/>
                  </a:cubicBezTo>
                  <a:cubicBezTo>
                    <a:pt x="29" y="166"/>
                    <a:pt x="30" y="166"/>
                    <a:pt x="30" y="166"/>
                  </a:cubicBezTo>
                  <a:cubicBezTo>
                    <a:pt x="36" y="166"/>
                    <a:pt x="60" y="186"/>
                    <a:pt x="60" y="186"/>
                  </a:cubicBezTo>
                  <a:cubicBezTo>
                    <a:pt x="60" y="186"/>
                    <a:pt x="93" y="178"/>
                    <a:pt x="115" y="174"/>
                  </a:cubicBezTo>
                  <a:cubicBezTo>
                    <a:pt x="115" y="170"/>
                    <a:pt x="116" y="166"/>
                    <a:pt x="116" y="163"/>
                  </a:cubicBezTo>
                  <a:cubicBezTo>
                    <a:pt x="115" y="158"/>
                    <a:pt x="120" y="148"/>
                    <a:pt x="126" y="148"/>
                  </a:cubicBezTo>
                  <a:cubicBezTo>
                    <a:pt x="133" y="148"/>
                    <a:pt x="124" y="131"/>
                    <a:pt x="116" y="124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5" name="Freeform 60">
              <a:extLst>
                <a:ext uri="{FF2B5EF4-FFF2-40B4-BE49-F238E27FC236}">
                  <a16:creationId xmlns:a16="http://schemas.microsoft.com/office/drawing/2014/main" id="{9768AFD5-ABBA-4FFA-8C30-060441AD6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2833686"/>
              <a:ext cx="11113" cy="19050"/>
            </a:xfrm>
            <a:custGeom>
              <a:avLst/>
              <a:gdLst>
                <a:gd name="T0" fmla="*/ 12 w 22"/>
                <a:gd name="T1" fmla="*/ 0 h 34"/>
                <a:gd name="T2" fmla="*/ 1 w 22"/>
                <a:gd name="T3" fmla="*/ 32 h 34"/>
                <a:gd name="T4" fmla="*/ 22 w 22"/>
                <a:gd name="T5" fmla="*/ 34 h 34"/>
                <a:gd name="T6" fmla="*/ 12 w 22"/>
                <a:gd name="T7" fmla="*/ 3 h 34"/>
                <a:gd name="T8" fmla="*/ 12 w 2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4">
                  <a:moveTo>
                    <a:pt x="12" y="0"/>
                  </a:moveTo>
                  <a:cubicBezTo>
                    <a:pt x="5" y="4"/>
                    <a:pt x="0" y="13"/>
                    <a:pt x="1" y="32"/>
                  </a:cubicBezTo>
                  <a:cubicBezTo>
                    <a:pt x="7" y="31"/>
                    <a:pt x="15" y="32"/>
                    <a:pt x="22" y="34"/>
                  </a:cubicBezTo>
                  <a:cubicBezTo>
                    <a:pt x="20" y="14"/>
                    <a:pt x="13" y="8"/>
                    <a:pt x="12" y="3"/>
                  </a:cubicBezTo>
                  <a:cubicBezTo>
                    <a:pt x="11" y="2"/>
                    <a:pt x="11" y="1"/>
                    <a:pt x="12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6" name="Freeform 229">
              <a:extLst>
                <a:ext uri="{FF2B5EF4-FFF2-40B4-BE49-F238E27FC236}">
                  <a16:creationId xmlns:a16="http://schemas.microsoft.com/office/drawing/2014/main" id="{27D0A7D3-9699-4DB2-B181-9D233E6366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1588" y="3038474"/>
              <a:ext cx="330200" cy="150813"/>
            </a:xfrm>
            <a:custGeom>
              <a:avLst/>
              <a:gdLst>
                <a:gd name="T0" fmla="*/ 589 w 605"/>
                <a:gd name="T1" fmla="*/ 194 h 277"/>
                <a:gd name="T2" fmla="*/ 589 w 605"/>
                <a:gd name="T3" fmla="*/ 154 h 277"/>
                <a:gd name="T4" fmla="*/ 587 w 605"/>
                <a:gd name="T5" fmla="*/ 123 h 277"/>
                <a:gd name="T6" fmla="*/ 596 w 605"/>
                <a:gd name="T7" fmla="*/ 104 h 277"/>
                <a:gd name="T8" fmla="*/ 590 w 605"/>
                <a:gd name="T9" fmla="*/ 90 h 277"/>
                <a:gd name="T10" fmla="*/ 565 w 605"/>
                <a:gd name="T11" fmla="*/ 78 h 277"/>
                <a:gd name="T12" fmla="*/ 556 w 605"/>
                <a:gd name="T13" fmla="*/ 46 h 277"/>
                <a:gd name="T14" fmla="*/ 534 w 605"/>
                <a:gd name="T15" fmla="*/ 25 h 277"/>
                <a:gd name="T16" fmla="*/ 500 w 605"/>
                <a:gd name="T17" fmla="*/ 26 h 277"/>
                <a:gd name="T18" fmla="*/ 440 w 605"/>
                <a:gd name="T19" fmla="*/ 49 h 277"/>
                <a:gd name="T20" fmla="*/ 384 w 605"/>
                <a:gd name="T21" fmla="*/ 51 h 277"/>
                <a:gd name="T22" fmla="*/ 346 w 605"/>
                <a:gd name="T23" fmla="*/ 36 h 277"/>
                <a:gd name="T24" fmla="*/ 318 w 605"/>
                <a:gd name="T25" fmla="*/ 21 h 277"/>
                <a:gd name="T26" fmla="*/ 270 w 605"/>
                <a:gd name="T27" fmla="*/ 7 h 277"/>
                <a:gd name="T28" fmla="*/ 172 w 605"/>
                <a:gd name="T29" fmla="*/ 41 h 277"/>
                <a:gd name="T30" fmla="*/ 102 w 605"/>
                <a:gd name="T31" fmla="*/ 46 h 277"/>
                <a:gd name="T32" fmla="*/ 85 w 605"/>
                <a:gd name="T33" fmla="*/ 74 h 277"/>
                <a:gd name="T34" fmla="*/ 18 w 605"/>
                <a:gd name="T35" fmla="*/ 81 h 277"/>
                <a:gd name="T36" fmla="*/ 11 w 605"/>
                <a:gd name="T37" fmla="*/ 109 h 277"/>
                <a:gd name="T38" fmla="*/ 25 w 605"/>
                <a:gd name="T39" fmla="*/ 119 h 277"/>
                <a:gd name="T40" fmla="*/ 27 w 605"/>
                <a:gd name="T41" fmla="*/ 147 h 277"/>
                <a:gd name="T42" fmla="*/ 28 w 605"/>
                <a:gd name="T43" fmla="*/ 173 h 277"/>
                <a:gd name="T44" fmla="*/ 28 w 605"/>
                <a:gd name="T45" fmla="*/ 193 h 277"/>
                <a:gd name="T46" fmla="*/ 45 w 605"/>
                <a:gd name="T47" fmla="*/ 212 h 277"/>
                <a:gd name="T48" fmla="*/ 66 w 605"/>
                <a:gd name="T49" fmla="*/ 227 h 277"/>
                <a:gd name="T50" fmla="*/ 82 w 605"/>
                <a:gd name="T51" fmla="*/ 233 h 277"/>
                <a:gd name="T52" fmla="*/ 102 w 605"/>
                <a:gd name="T53" fmla="*/ 257 h 277"/>
                <a:gd name="T54" fmla="*/ 143 w 605"/>
                <a:gd name="T55" fmla="*/ 248 h 277"/>
                <a:gd name="T56" fmla="*/ 169 w 605"/>
                <a:gd name="T57" fmla="*/ 234 h 277"/>
                <a:gd name="T58" fmla="*/ 213 w 605"/>
                <a:gd name="T59" fmla="*/ 264 h 277"/>
                <a:gd name="T60" fmla="*/ 246 w 605"/>
                <a:gd name="T61" fmla="*/ 257 h 277"/>
                <a:gd name="T62" fmla="*/ 276 w 605"/>
                <a:gd name="T63" fmla="*/ 235 h 277"/>
                <a:gd name="T64" fmla="*/ 301 w 605"/>
                <a:gd name="T65" fmla="*/ 242 h 277"/>
                <a:gd name="T66" fmla="*/ 326 w 605"/>
                <a:gd name="T67" fmla="*/ 235 h 277"/>
                <a:gd name="T68" fmla="*/ 317 w 605"/>
                <a:gd name="T69" fmla="*/ 264 h 277"/>
                <a:gd name="T70" fmla="*/ 318 w 605"/>
                <a:gd name="T71" fmla="*/ 277 h 277"/>
                <a:gd name="T72" fmla="*/ 337 w 605"/>
                <a:gd name="T73" fmla="*/ 251 h 277"/>
                <a:gd name="T74" fmla="*/ 350 w 605"/>
                <a:gd name="T75" fmla="*/ 242 h 277"/>
                <a:gd name="T76" fmla="*/ 379 w 605"/>
                <a:gd name="T77" fmla="*/ 242 h 277"/>
                <a:gd name="T78" fmla="*/ 399 w 605"/>
                <a:gd name="T79" fmla="*/ 238 h 277"/>
                <a:gd name="T80" fmla="*/ 436 w 605"/>
                <a:gd name="T81" fmla="*/ 239 h 277"/>
                <a:gd name="T82" fmla="*/ 479 w 605"/>
                <a:gd name="T83" fmla="*/ 225 h 277"/>
                <a:gd name="T84" fmla="*/ 515 w 605"/>
                <a:gd name="T85" fmla="*/ 219 h 277"/>
                <a:gd name="T86" fmla="*/ 527 w 605"/>
                <a:gd name="T87" fmla="*/ 223 h 277"/>
                <a:gd name="T88" fmla="*/ 541 w 605"/>
                <a:gd name="T89" fmla="*/ 210 h 277"/>
                <a:gd name="T90" fmla="*/ 570 w 605"/>
                <a:gd name="T91" fmla="*/ 217 h 277"/>
                <a:gd name="T92" fmla="*/ 604 w 605"/>
                <a:gd name="T93" fmla="*/ 223 h 277"/>
                <a:gd name="T94" fmla="*/ 589 w 605"/>
                <a:gd name="T95" fmla="*/ 194 h 277"/>
                <a:gd name="T96" fmla="*/ 53 w 605"/>
                <a:gd name="T97" fmla="*/ 51 h 277"/>
                <a:gd name="T98" fmla="*/ 96 w 605"/>
                <a:gd name="T99" fmla="*/ 46 h 277"/>
                <a:gd name="T100" fmla="*/ 72 w 605"/>
                <a:gd name="T101" fmla="*/ 24 h 277"/>
                <a:gd name="T102" fmla="*/ 64 w 605"/>
                <a:gd name="T103" fmla="*/ 4 h 277"/>
                <a:gd name="T104" fmla="*/ 51 w 605"/>
                <a:gd name="T105" fmla="*/ 7 h 277"/>
                <a:gd name="T106" fmla="*/ 18 w 605"/>
                <a:gd name="T107" fmla="*/ 7 h 277"/>
                <a:gd name="T108" fmla="*/ 21 w 605"/>
                <a:gd name="T109" fmla="*/ 32 h 277"/>
                <a:gd name="T110" fmla="*/ 11 w 605"/>
                <a:gd name="T111" fmla="*/ 49 h 277"/>
                <a:gd name="T112" fmla="*/ 4 w 605"/>
                <a:gd name="T113" fmla="*/ 62 h 277"/>
                <a:gd name="T114" fmla="*/ 23 w 605"/>
                <a:gd name="T115" fmla="*/ 73 h 277"/>
                <a:gd name="T116" fmla="*/ 53 w 605"/>
                <a:gd name="T117" fmla="*/ 5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05" h="277">
                  <a:moveTo>
                    <a:pt x="589" y="194"/>
                  </a:moveTo>
                  <a:cubicBezTo>
                    <a:pt x="583" y="192"/>
                    <a:pt x="591" y="160"/>
                    <a:pt x="589" y="154"/>
                  </a:cubicBezTo>
                  <a:cubicBezTo>
                    <a:pt x="586" y="148"/>
                    <a:pt x="580" y="123"/>
                    <a:pt x="587" y="123"/>
                  </a:cubicBezTo>
                  <a:cubicBezTo>
                    <a:pt x="594" y="123"/>
                    <a:pt x="587" y="105"/>
                    <a:pt x="596" y="104"/>
                  </a:cubicBezTo>
                  <a:cubicBezTo>
                    <a:pt x="594" y="97"/>
                    <a:pt x="592" y="92"/>
                    <a:pt x="590" y="90"/>
                  </a:cubicBezTo>
                  <a:cubicBezTo>
                    <a:pt x="585" y="86"/>
                    <a:pt x="571" y="94"/>
                    <a:pt x="565" y="78"/>
                  </a:cubicBezTo>
                  <a:cubicBezTo>
                    <a:pt x="559" y="61"/>
                    <a:pt x="565" y="59"/>
                    <a:pt x="556" y="46"/>
                  </a:cubicBezTo>
                  <a:cubicBezTo>
                    <a:pt x="548" y="33"/>
                    <a:pt x="544" y="19"/>
                    <a:pt x="534" y="25"/>
                  </a:cubicBezTo>
                  <a:cubicBezTo>
                    <a:pt x="529" y="27"/>
                    <a:pt x="515" y="27"/>
                    <a:pt x="500" y="26"/>
                  </a:cubicBezTo>
                  <a:cubicBezTo>
                    <a:pt x="485" y="42"/>
                    <a:pt x="451" y="54"/>
                    <a:pt x="440" y="49"/>
                  </a:cubicBezTo>
                  <a:cubicBezTo>
                    <a:pt x="428" y="44"/>
                    <a:pt x="403" y="51"/>
                    <a:pt x="384" y="51"/>
                  </a:cubicBezTo>
                  <a:cubicBezTo>
                    <a:pt x="366" y="51"/>
                    <a:pt x="360" y="35"/>
                    <a:pt x="346" y="36"/>
                  </a:cubicBezTo>
                  <a:cubicBezTo>
                    <a:pt x="332" y="38"/>
                    <a:pt x="332" y="21"/>
                    <a:pt x="318" y="21"/>
                  </a:cubicBezTo>
                  <a:cubicBezTo>
                    <a:pt x="303" y="21"/>
                    <a:pt x="314" y="13"/>
                    <a:pt x="270" y="7"/>
                  </a:cubicBezTo>
                  <a:cubicBezTo>
                    <a:pt x="225" y="0"/>
                    <a:pt x="186" y="27"/>
                    <a:pt x="172" y="41"/>
                  </a:cubicBezTo>
                  <a:cubicBezTo>
                    <a:pt x="158" y="56"/>
                    <a:pt x="106" y="42"/>
                    <a:pt x="102" y="46"/>
                  </a:cubicBezTo>
                  <a:cubicBezTo>
                    <a:pt x="97" y="50"/>
                    <a:pt x="103" y="67"/>
                    <a:pt x="85" y="74"/>
                  </a:cubicBezTo>
                  <a:cubicBezTo>
                    <a:pt x="68" y="82"/>
                    <a:pt x="31" y="74"/>
                    <a:pt x="18" y="81"/>
                  </a:cubicBezTo>
                  <a:cubicBezTo>
                    <a:pt x="5" y="88"/>
                    <a:pt x="0" y="110"/>
                    <a:pt x="11" y="109"/>
                  </a:cubicBezTo>
                  <a:cubicBezTo>
                    <a:pt x="22" y="108"/>
                    <a:pt x="28" y="114"/>
                    <a:pt x="25" y="119"/>
                  </a:cubicBezTo>
                  <a:cubicBezTo>
                    <a:pt x="21" y="125"/>
                    <a:pt x="34" y="140"/>
                    <a:pt x="27" y="147"/>
                  </a:cubicBezTo>
                  <a:cubicBezTo>
                    <a:pt x="21" y="153"/>
                    <a:pt x="21" y="166"/>
                    <a:pt x="28" y="173"/>
                  </a:cubicBezTo>
                  <a:cubicBezTo>
                    <a:pt x="36" y="179"/>
                    <a:pt x="37" y="192"/>
                    <a:pt x="28" y="193"/>
                  </a:cubicBezTo>
                  <a:cubicBezTo>
                    <a:pt x="19" y="195"/>
                    <a:pt x="44" y="207"/>
                    <a:pt x="45" y="212"/>
                  </a:cubicBezTo>
                  <a:cubicBezTo>
                    <a:pt x="45" y="218"/>
                    <a:pt x="66" y="221"/>
                    <a:pt x="66" y="227"/>
                  </a:cubicBezTo>
                  <a:cubicBezTo>
                    <a:pt x="66" y="234"/>
                    <a:pt x="72" y="236"/>
                    <a:pt x="82" y="233"/>
                  </a:cubicBezTo>
                  <a:cubicBezTo>
                    <a:pt x="92" y="230"/>
                    <a:pt x="95" y="246"/>
                    <a:pt x="102" y="257"/>
                  </a:cubicBezTo>
                  <a:cubicBezTo>
                    <a:pt x="108" y="268"/>
                    <a:pt x="143" y="260"/>
                    <a:pt x="143" y="248"/>
                  </a:cubicBezTo>
                  <a:cubicBezTo>
                    <a:pt x="143" y="236"/>
                    <a:pt x="153" y="232"/>
                    <a:pt x="169" y="234"/>
                  </a:cubicBezTo>
                  <a:cubicBezTo>
                    <a:pt x="185" y="236"/>
                    <a:pt x="205" y="260"/>
                    <a:pt x="213" y="264"/>
                  </a:cubicBezTo>
                  <a:cubicBezTo>
                    <a:pt x="221" y="267"/>
                    <a:pt x="236" y="257"/>
                    <a:pt x="246" y="257"/>
                  </a:cubicBezTo>
                  <a:cubicBezTo>
                    <a:pt x="256" y="257"/>
                    <a:pt x="271" y="239"/>
                    <a:pt x="276" y="235"/>
                  </a:cubicBezTo>
                  <a:cubicBezTo>
                    <a:pt x="282" y="231"/>
                    <a:pt x="292" y="248"/>
                    <a:pt x="301" y="242"/>
                  </a:cubicBezTo>
                  <a:cubicBezTo>
                    <a:pt x="310" y="237"/>
                    <a:pt x="320" y="231"/>
                    <a:pt x="326" y="235"/>
                  </a:cubicBezTo>
                  <a:cubicBezTo>
                    <a:pt x="331" y="238"/>
                    <a:pt x="312" y="255"/>
                    <a:pt x="317" y="264"/>
                  </a:cubicBezTo>
                  <a:cubicBezTo>
                    <a:pt x="319" y="268"/>
                    <a:pt x="319" y="272"/>
                    <a:pt x="318" y="277"/>
                  </a:cubicBezTo>
                  <a:cubicBezTo>
                    <a:pt x="338" y="274"/>
                    <a:pt x="336" y="258"/>
                    <a:pt x="337" y="251"/>
                  </a:cubicBezTo>
                  <a:cubicBezTo>
                    <a:pt x="338" y="244"/>
                    <a:pt x="343" y="236"/>
                    <a:pt x="350" y="242"/>
                  </a:cubicBezTo>
                  <a:cubicBezTo>
                    <a:pt x="356" y="248"/>
                    <a:pt x="365" y="250"/>
                    <a:pt x="379" y="242"/>
                  </a:cubicBezTo>
                  <a:cubicBezTo>
                    <a:pt x="393" y="235"/>
                    <a:pt x="394" y="230"/>
                    <a:pt x="399" y="238"/>
                  </a:cubicBezTo>
                  <a:cubicBezTo>
                    <a:pt x="404" y="245"/>
                    <a:pt x="416" y="239"/>
                    <a:pt x="436" y="239"/>
                  </a:cubicBezTo>
                  <a:cubicBezTo>
                    <a:pt x="456" y="239"/>
                    <a:pt x="460" y="223"/>
                    <a:pt x="479" y="225"/>
                  </a:cubicBezTo>
                  <a:cubicBezTo>
                    <a:pt x="498" y="226"/>
                    <a:pt x="515" y="219"/>
                    <a:pt x="515" y="219"/>
                  </a:cubicBezTo>
                  <a:cubicBezTo>
                    <a:pt x="527" y="223"/>
                    <a:pt x="527" y="223"/>
                    <a:pt x="527" y="223"/>
                  </a:cubicBezTo>
                  <a:cubicBezTo>
                    <a:pt x="532" y="218"/>
                    <a:pt x="531" y="212"/>
                    <a:pt x="541" y="210"/>
                  </a:cubicBezTo>
                  <a:cubicBezTo>
                    <a:pt x="556" y="208"/>
                    <a:pt x="562" y="221"/>
                    <a:pt x="570" y="217"/>
                  </a:cubicBezTo>
                  <a:cubicBezTo>
                    <a:pt x="577" y="212"/>
                    <a:pt x="602" y="243"/>
                    <a:pt x="604" y="223"/>
                  </a:cubicBezTo>
                  <a:cubicBezTo>
                    <a:pt x="605" y="219"/>
                    <a:pt x="594" y="195"/>
                    <a:pt x="589" y="194"/>
                  </a:cubicBezTo>
                  <a:close/>
                  <a:moveTo>
                    <a:pt x="53" y="51"/>
                  </a:moveTo>
                  <a:cubicBezTo>
                    <a:pt x="64" y="46"/>
                    <a:pt x="90" y="53"/>
                    <a:pt x="96" y="46"/>
                  </a:cubicBezTo>
                  <a:cubicBezTo>
                    <a:pt x="102" y="40"/>
                    <a:pt x="80" y="31"/>
                    <a:pt x="72" y="24"/>
                  </a:cubicBezTo>
                  <a:cubicBezTo>
                    <a:pt x="67" y="19"/>
                    <a:pt x="65" y="11"/>
                    <a:pt x="64" y="4"/>
                  </a:cubicBezTo>
                  <a:cubicBezTo>
                    <a:pt x="60" y="7"/>
                    <a:pt x="55" y="10"/>
                    <a:pt x="51" y="7"/>
                  </a:cubicBezTo>
                  <a:cubicBezTo>
                    <a:pt x="42" y="2"/>
                    <a:pt x="21" y="5"/>
                    <a:pt x="18" y="7"/>
                  </a:cubicBezTo>
                  <a:cubicBezTo>
                    <a:pt x="14" y="9"/>
                    <a:pt x="21" y="23"/>
                    <a:pt x="21" y="32"/>
                  </a:cubicBezTo>
                  <a:cubicBezTo>
                    <a:pt x="21" y="41"/>
                    <a:pt x="11" y="44"/>
                    <a:pt x="11" y="49"/>
                  </a:cubicBezTo>
                  <a:cubicBezTo>
                    <a:pt x="11" y="54"/>
                    <a:pt x="8" y="57"/>
                    <a:pt x="4" y="62"/>
                  </a:cubicBezTo>
                  <a:cubicBezTo>
                    <a:pt x="10" y="68"/>
                    <a:pt x="16" y="73"/>
                    <a:pt x="23" y="73"/>
                  </a:cubicBezTo>
                  <a:cubicBezTo>
                    <a:pt x="36" y="73"/>
                    <a:pt x="41" y="56"/>
                    <a:pt x="53" y="51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7" name="Freeform 230">
              <a:extLst>
                <a:ext uri="{FF2B5EF4-FFF2-40B4-BE49-F238E27FC236}">
                  <a16:creationId xmlns:a16="http://schemas.microsoft.com/office/drawing/2014/main" id="{ED7BB2EA-84C6-4D53-8FE9-DB79B35A6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698748"/>
              <a:ext cx="169863" cy="161925"/>
            </a:xfrm>
            <a:custGeom>
              <a:avLst/>
              <a:gdLst>
                <a:gd name="T0" fmla="*/ 5 w 311"/>
                <a:gd name="T1" fmla="*/ 63 h 295"/>
                <a:gd name="T2" fmla="*/ 5 w 311"/>
                <a:gd name="T3" fmla="*/ 102 h 295"/>
                <a:gd name="T4" fmla="*/ 7 w 311"/>
                <a:gd name="T5" fmla="*/ 117 h 295"/>
                <a:gd name="T6" fmla="*/ 14 w 311"/>
                <a:gd name="T7" fmla="*/ 135 h 295"/>
                <a:gd name="T8" fmla="*/ 18 w 311"/>
                <a:gd name="T9" fmla="*/ 155 h 295"/>
                <a:gd name="T10" fmla="*/ 26 w 311"/>
                <a:gd name="T11" fmla="*/ 185 h 295"/>
                <a:gd name="T12" fmla="*/ 27 w 311"/>
                <a:gd name="T13" fmla="*/ 201 h 295"/>
                <a:gd name="T14" fmla="*/ 46 w 311"/>
                <a:gd name="T15" fmla="*/ 214 h 295"/>
                <a:gd name="T16" fmla="*/ 67 w 311"/>
                <a:gd name="T17" fmla="*/ 231 h 295"/>
                <a:gd name="T18" fmla="*/ 84 w 311"/>
                <a:gd name="T19" fmla="*/ 240 h 295"/>
                <a:gd name="T20" fmla="*/ 102 w 311"/>
                <a:gd name="T21" fmla="*/ 236 h 295"/>
                <a:gd name="T22" fmla="*/ 110 w 311"/>
                <a:gd name="T23" fmla="*/ 250 h 295"/>
                <a:gd name="T24" fmla="*/ 132 w 311"/>
                <a:gd name="T25" fmla="*/ 256 h 295"/>
                <a:gd name="T26" fmla="*/ 147 w 311"/>
                <a:gd name="T27" fmla="*/ 278 h 295"/>
                <a:gd name="T28" fmla="*/ 166 w 311"/>
                <a:gd name="T29" fmla="*/ 276 h 295"/>
                <a:gd name="T30" fmla="*/ 193 w 311"/>
                <a:gd name="T31" fmla="*/ 279 h 295"/>
                <a:gd name="T32" fmla="*/ 218 w 311"/>
                <a:gd name="T33" fmla="*/ 282 h 295"/>
                <a:gd name="T34" fmla="*/ 245 w 311"/>
                <a:gd name="T35" fmla="*/ 289 h 295"/>
                <a:gd name="T36" fmla="*/ 264 w 311"/>
                <a:gd name="T37" fmla="*/ 295 h 295"/>
                <a:gd name="T38" fmla="*/ 263 w 311"/>
                <a:gd name="T39" fmla="*/ 270 h 295"/>
                <a:gd name="T40" fmla="*/ 293 w 311"/>
                <a:gd name="T41" fmla="*/ 234 h 295"/>
                <a:gd name="T42" fmla="*/ 307 w 311"/>
                <a:gd name="T43" fmla="*/ 221 h 295"/>
                <a:gd name="T44" fmla="*/ 294 w 311"/>
                <a:gd name="T45" fmla="*/ 185 h 295"/>
                <a:gd name="T46" fmla="*/ 292 w 311"/>
                <a:gd name="T47" fmla="*/ 152 h 295"/>
                <a:gd name="T48" fmla="*/ 281 w 311"/>
                <a:gd name="T49" fmla="*/ 133 h 295"/>
                <a:gd name="T50" fmla="*/ 300 w 311"/>
                <a:gd name="T51" fmla="*/ 114 h 295"/>
                <a:gd name="T52" fmla="*/ 299 w 311"/>
                <a:gd name="T53" fmla="*/ 81 h 295"/>
                <a:gd name="T54" fmla="*/ 294 w 311"/>
                <a:gd name="T55" fmla="*/ 53 h 295"/>
                <a:gd name="T56" fmla="*/ 269 w 311"/>
                <a:gd name="T57" fmla="*/ 32 h 295"/>
                <a:gd name="T58" fmla="*/ 267 w 311"/>
                <a:gd name="T59" fmla="*/ 31 h 295"/>
                <a:gd name="T60" fmla="*/ 184 w 311"/>
                <a:gd name="T61" fmla="*/ 27 h 295"/>
                <a:gd name="T62" fmla="*/ 167 w 311"/>
                <a:gd name="T63" fmla="*/ 20 h 295"/>
                <a:gd name="T64" fmla="*/ 150 w 311"/>
                <a:gd name="T65" fmla="*/ 30 h 295"/>
                <a:gd name="T66" fmla="*/ 135 w 311"/>
                <a:gd name="T67" fmla="*/ 7 h 295"/>
                <a:gd name="T68" fmla="*/ 64 w 311"/>
                <a:gd name="T69" fmla="*/ 30 h 295"/>
                <a:gd name="T70" fmla="*/ 14 w 311"/>
                <a:gd name="T71" fmla="*/ 50 h 295"/>
                <a:gd name="T72" fmla="*/ 5 w 311"/>
                <a:gd name="T73" fmla="*/ 59 h 295"/>
                <a:gd name="T74" fmla="*/ 5 w 311"/>
                <a:gd name="T75" fmla="*/ 6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1" h="295">
                  <a:moveTo>
                    <a:pt x="5" y="63"/>
                  </a:moveTo>
                  <a:cubicBezTo>
                    <a:pt x="7" y="70"/>
                    <a:pt x="10" y="93"/>
                    <a:pt x="5" y="102"/>
                  </a:cubicBezTo>
                  <a:cubicBezTo>
                    <a:pt x="0" y="111"/>
                    <a:pt x="2" y="114"/>
                    <a:pt x="7" y="117"/>
                  </a:cubicBezTo>
                  <a:cubicBezTo>
                    <a:pt x="12" y="120"/>
                    <a:pt x="14" y="128"/>
                    <a:pt x="14" y="135"/>
                  </a:cubicBezTo>
                  <a:cubicBezTo>
                    <a:pt x="14" y="142"/>
                    <a:pt x="17" y="141"/>
                    <a:pt x="18" y="155"/>
                  </a:cubicBezTo>
                  <a:cubicBezTo>
                    <a:pt x="19" y="169"/>
                    <a:pt x="22" y="179"/>
                    <a:pt x="26" y="185"/>
                  </a:cubicBezTo>
                  <a:cubicBezTo>
                    <a:pt x="29" y="189"/>
                    <a:pt x="29" y="196"/>
                    <a:pt x="27" y="201"/>
                  </a:cubicBezTo>
                  <a:cubicBezTo>
                    <a:pt x="33" y="207"/>
                    <a:pt x="40" y="212"/>
                    <a:pt x="46" y="214"/>
                  </a:cubicBezTo>
                  <a:cubicBezTo>
                    <a:pt x="60" y="220"/>
                    <a:pt x="66" y="225"/>
                    <a:pt x="67" y="231"/>
                  </a:cubicBezTo>
                  <a:cubicBezTo>
                    <a:pt x="68" y="237"/>
                    <a:pt x="81" y="249"/>
                    <a:pt x="84" y="240"/>
                  </a:cubicBezTo>
                  <a:cubicBezTo>
                    <a:pt x="87" y="231"/>
                    <a:pt x="96" y="236"/>
                    <a:pt x="102" y="236"/>
                  </a:cubicBezTo>
                  <a:cubicBezTo>
                    <a:pt x="108" y="236"/>
                    <a:pt x="109" y="245"/>
                    <a:pt x="110" y="250"/>
                  </a:cubicBezTo>
                  <a:cubicBezTo>
                    <a:pt x="111" y="255"/>
                    <a:pt x="126" y="252"/>
                    <a:pt x="132" y="256"/>
                  </a:cubicBezTo>
                  <a:cubicBezTo>
                    <a:pt x="137" y="260"/>
                    <a:pt x="139" y="273"/>
                    <a:pt x="147" y="278"/>
                  </a:cubicBezTo>
                  <a:cubicBezTo>
                    <a:pt x="154" y="283"/>
                    <a:pt x="160" y="272"/>
                    <a:pt x="166" y="276"/>
                  </a:cubicBezTo>
                  <a:cubicBezTo>
                    <a:pt x="171" y="279"/>
                    <a:pt x="185" y="283"/>
                    <a:pt x="193" y="279"/>
                  </a:cubicBezTo>
                  <a:cubicBezTo>
                    <a:pt x="202" y="276"/>
                    <a:pt x="207" y="283"/>
                    <a:pt x="218" y="282"/>
                  </a:cubicBezTo>
                  <a:cubicBezTo>
                    <a:pt x="228" y="281"/>
                    <a:pt x="242" y="286"/>
                    <a:pt x="245" y="289"/>
                  </a:cubicBezTo>
                  <a:cubicBezTo>
                    <a:pt x="247" y="291"/>
                    <a:pt x="256" y="293"/>
                    <a:pt x="264" y="295"/>
                  </a:cubicBezTo>
                  <a:cubicBezTo>
                    <a:pt x="266" y="289"/>
                    <a:pt x="262" y="274"/>
                    <a:pt x="263" y="270"/>
                  </a:cubicBezTo>
                  <a:cubicBezTo>
                    <a:pt x="264" y="266"/>
                    <a:pt x="289" y="240"/>
                    <a:pt x="293" y="234"/>
                  </a:cubicBezTo>
                  <a:cubicBezTo>
                    <a:pt x="297" y="229"/>
                    <a:pt x="304" y="229"/>
                    <a:pt x="307" y="221"/>
                  </a:cubicBezTo>
                  <a:cubicBezTo>
                    <a:pt x="311" y="214"/>
                    <a:pt x="297" y="190"/>
                    <a:pt x="294" y="185"/>
                  </a:cubicBezTo>
                  <a:cubicBezTo>
                    <a:pt x="291" y="180"/>
                    <a:pt x="290" y="160"/>
                    <a:pt x="292" y="152"/>
                  </a:cubicBezTo>
                  <a:cubicBezTo>
                    <a:pt x="294" y="143"/>
                    <a:pt x="281" y="138"/>
                    <a:pt x="281" y="133"/>
                  </a:cubicBezTo>
                  <a:cubicBezTo>
                    <a:pt x="281" y="127"/>
                    <a:pt x="294" y="117"/>
                    <a:pt x="300" y="114"/>
                  </a:cubicBezTo>
                  <a:cubicBezTo>
                    <a:pt x="306" y="110"/>
                    <a:pt x="304" y="87"/>
                    <a:pt x="299" y="81"/>
                  </a:cubicBezTo>
                  <a:cubicBezTo>
                    <a:pt x="293" y="75"/>
                    <a:pt x="290" y="65"/>
                    <a:pt x="294" y="53"/>
                  </a:cubicBezTo>
                  <a:cubicBezTo>
                    <a:pt x="297" y="42"/>
                    <a:pt x="272" y="32"/>
                    <a:pt x="269" y="32"/>
                  </a:cubicBezTo>
                  <a:cubicBezTo>
                    <a:pt x="268" y="32"/>
                    <a:pt x="268" y="32"/>
                    <a:pt x="267" y="31"/>
                  </a:cubicBezTo>
                  <a:cubicBezTo>
                    <a:pt x="245" y="36"/>
                    <a:pt x="188" y="29"/>
                    <a:pt x="184" y="27"/>
                  </a:cubicBezTo>
                  <a:cubicBezTo>
                    <a:pt x="181" y="25"/>
                    <a:pt x="174" y="22"/>
                    <a:pt x="167" y="20"/>
                  </a:cubicBezTo>
                  <a:cubicBezTo>
                    <a:pt x="165" y="25"/>
                    <a:pt x="159" y="30"/>
                    <a:pt x="150" y="30"/>
                  </a:cubicBezTo>
                  <a:cubicBezTo>
                    <a:pt x="136" y="30"/>
                    <a:pt x="135" y="14"/>
                    <a:pt x="135" y="7"/>
                  </a:cubicBezTo>
                  <a:cubicBezTo>
                    <a:pt x="134" y="0"/>
                    <a:pt x="79" y="13"/>
                    <a:pt x="64" y="30"/>
                  </a:cubicBezTo>
                  <a:cubicBezTo>
                    <a:pt x="50" y="47"/>
                    <a:pt x="15" y="41"/>
                    <a:pt x="14" y="50"/>
                  </a:cubicBezTo>
                  <a:cubicBezTo>
                    <a:pt x="14" y="57"/>
                    <a:pt x="8" y="60"/>
                    <a:pt x="5" y="59"/>
                  </a:cubicBezTo>
                  <a:cubicBezTo>
                    <a:pt x="5" y="60"/>
                    <a:pt x="5" y="62"/>
                    <a:pt x="5" y="63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8" name="Freeform 236">
              <a:extLst>
                <a:ext uri="{FF2B5EF4-FFF2-40B4-BE49-F238E27FC236}">
                  <a16:creationId xmlns:a16="http://schemas.microsoft.com/office/drawing/2014/main" id="{B1DECD42-AF2C-422C-A381-9BBD5CFF5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808286"/>
              <a:ext cx="109538" cy="66675"/>
            </a:xfrm>
            <a:custGeom>
              <a:avLst/>
              <a:gdLst>
                <a:gd name="T0" fmla="*/ 193 w 203"/>
                <a:gd name="T1" fmla="*/ 55 h 121"/>
                <a:gd name="T2" fmla="*/ 171 w 203"/>
                <a:gd name="T3" fmla="*/ 49 h 121"/>
                <a:gd name="T4" fmla="*/ 163 w 203"/>
                <a:gd name="T5" fmla="*/ 35 h 121"/>
                <a:gd name="T6" fmla="*/ 145 w 203"/>
                <a:gd name="T7" fmla="*/ 39 h 121"/>
                <a:gd name="T8" fmla="*/ 128 w 203"/>
                <a:gd name="T9" fmla="*/ 30 h 121"/>
                <a:gd name="T10" fmla="*/ 107 w 203"/>
                <a:gd name="T11" fmla="*/ 13 h 121"/>
                <a:gd name="T12" fmla="*/ 88 w 203"/>
                <a:gd name="T13" fmla="*/ 0 h 121"/>
                <a:gd name="T14" fmla="*/ 86 w 203"/>
                <a:gd name="T15" fmla="*/ 4 h 121"/>
                <a:gd name="T16" fmla="*/ 69 w 203"/>
                <a:gd name="T17" fmla="*/ 5 h 121"/>
                <a:gd name="T18" fmla="*/ 43 w 203"/>
                <a:gd name="T19" fmla="*/ 19 h 121"/>
                <a:gd name="T20" fmla="*/ 9 w 203"/>
                <a:gd name="T21" fmla="*/ 34 h 121"/>
                <a:gd name="T22" fmla="*/ 11 w 203"/>
                <a:gd name="T23" fmla="*/ 54 h 121"/>
                <a:gd name="T24" fmla="*/ 22 w 203"/>
                <a:gd name="T25" fmla="*/ 86 h 121"/>
                <a:gd name="T26" fmla="*/ 56 w 203"/>
                <a:gd name="T27" fmla="*/ 115 h 121"/>
                <a:gd name="T28" fmla="*/ 55 w 203"/>
                <a:gd name="T29" fmla="*/ 117 h 121"/>
                <a:gd name="T30" fmla="*/ 83 w 203"/>
                <a:gd name="T31" fmla="*/ 115 h 121"/>
                <a:gd name="T32" fmla="*/ 89 w 203"/>
                <a:gd name="T33" fmla="*/ 98 h 121"/>
                <a:gd name="T34" fmla="*/ 118 w 203"/>
                <a:gd name="T35" fmla="*/ 109 h 121"/>
                <a:gd name="T36" fmla="*/ 143 w 203"/>
                <a:gd name="T37" fmla="*/ 113 h 121"/>
                <a:gd name="T38" fmla="*/ 145 w 203"/>
                <a:gd name="T39" fmla="*/ 120 h 121"/>
                <a:gd name="T40" fmla="*/ 154 w 203"/>
                <a:gd name="T41" fmla="*/ 108 h 121"/>
                <a:gd name="T42" fmla="*/ 185 w 203"/>
                <a:gd name="T43" fmla="*/ 91 h 121"/>
                <a:gd name="T44" fmla="*/ 203 w 203"/>
                <a:gd name="T45" fmla="*/ 73 h 121"/>
                <a:gd name="T46" fmla="*/ 193 w 203"/>
                <a:gd name="T47" fmla="*/ 5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3" h="121">
                  <a:moveTo>
                    <a:pt x="193" y="55"/>
                  </a:moveTo>
                  <a:cubicBezTo>
                    <a:pt x="187" y="51"/>
                    <a:pt x="172" y="54"/>
                    <a:pt x="171" y="49"/>
                  </a:cubicBezTo>
                  <a:cubicBezTo>
                    <a:pt x="170" y="44"/>
                    <a:pt x="169" y="35"/>
                    <a:pt x="163" y="35"/>
                  </a:cubicBezTo>
                  <a:cubicBezTo>
                    <a:pt x="157" y="35"/>
                    <a:pt x="148" y="30"/>
                    <a:pt x="145" y="39"/>
                  </a:cubicBezTo>
                  <a:cubicBezTo>
                    <a:pt x="142" y="48"/>
                    <a:pt x="129" y="36"/>
                    <a:pt x="128" y="30"/>
                  </a:cubicBezTo>
                  <a:cubicBezTo>
                    <a:pt x="127" y="24"/>
                    <a:pt x="121" y="19"/>
                    <a:pt x="107" y="13"/>
                  </a:cubicBezTo>
                  <a:cubicBezTo>
                    <a:pt x="101" y="11"/>
                    <a:pt x="94" y="6"/>
                    <a:pt x="88" y="0"/>
                  </a:cubicBezTo>
                  <a:cubicBezTo>
                    <a:pt x="87" y="2"/>
                    <a:pt x="87" y="3"/>
                    <a:pt x="86" y="4"/>
                  </a:cubicBezTo>
                  <a:cubicBezTo>
                    <a:pt x="83" y="9"/>
                    <a:pt x="73" y="0"/>
                    <a:pt x="69" y="5"/>
                  </a:cubicBezTo>
                  <a:cubicBezTo>
                    <a:pt x="65" y="10"/>
                    <a:pt x="51" y="11"/>
                    <a:pt x="43" y="19"/>
                  </a:cubicBezTo>
                  <a:cubicBezTo>
                    <a:pt x="35" y="28"/>
                    <a:pt x="18" y="32"/>
                    <a:pt x="9" y="34"/>
                  </a:cubicBezTo>
                  <a:cubicBezTo>
                    <a:pt x="0" y="37"/>
                    <a:pt x="8" y="47"/>
                    <a:pt x="11" y="54"/>
                  </a:cubicBezTo>
                  <a:cubicBezTo>
                    <a:pt x="15" y="62"/>
                    <a:pt x="15" y="80"/>
                    <a:pt x="22" y="86"/>
                  </a:cubicBezTo>
                  <a:cubicBezTo>
                    <a:pt x="29" y="91"/>
                    <a:pt x="53" y="109"/>
                    <a:pt x="56" y="115"/>
                  </a:cubicBezTo>
                  <a:cubicBezTo>
                    <a:pt x="56" y="116"/>
                    <a:pt x="56" y="116"/>
                    <a:pt x="55" y="117"/>
                  </a:cubicBezTo>
                  <a:cubicBezTo>
                    <a:pt x="65" y="120"/>
                    <a:pt x="81" y="121"/>
                    <a:pt x="83" y="115"/>
                  </a:cubicBezTo>
                  <a:cubicBezTo>
                    <a:pt x="86" y="109"/>
                    <a:pt x="89" y="98"/>
                    <a:pt x="89" y="98"/>
                  </a:cubicBezTo>
                  <a:cubicBezTo>
                    <a:pt x="89" y="98"/>
                    <a:pt x="110" y="98"/>
                    <a:pt x="118" y="109"/>
                  </a:cubicBezTo>
                  <a:cubicBezTo>
                    <a:pt x="127" y="120"/>
                    <a:pt x="143" y="113"/>
                    <a:pt x="143" y="113"/>
                  </a:cubicBezTo>
                  <a:cubicBezTo>
                    <a:pt x="143" y="113"/>
                    <a:pt x="144" y="116"/>
                    <a:pt x="145" y="120"/>
                  </a:cubicBezTo>
                  <a:cubicBezTo>
                    <a:pt x="147" y="114"/>
                    <a:pt x="150" y="109"/>
                    <a:pt x="154" y="108"/>
                  </a:cubicBezTo>
                  <a:cubicBezTo>
                    <a:pt x="163" y="107"/>
                    <a:pt x="176" y="105"/>
                    <a:pt x="185" y="91"/>
                  </a:cubicBezTo>
                  <a:cubicBezTo>
                    <a:pt x="189" y="83"/>
                    <a:pt x="197" y="77"/>
                    <a:pt x="203" y="73"/>
                  </a:cubicBezTo>
                  <a:cubicBezTo>
                    <a:pt x="199" y="67"/>
                    <a:pt x="197" y="58"/>
                    <a:pt x="193" y="55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9" name="Freeform 237">
              <a:extLst>
                <a:ext uri="{FF2B5EF4-FFF2-40B4-BE49-F238E27FC236}">
                  <a16:creationId xmlns:a16="http://schemas.microsoft.com/office/drawing/2014/main" id="{E12F3D7D-FBAA-48D2-8CEC-FB129C387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2847974"/>
              <a:ext cx="98425" cy="47625"/>
            </a:xfrm>
            <a:custGeom>
              <a:avLst/>
              <a:gdLst>
                <a:gd name="T0" fmla="*/ 134 w 180"/>
                <a:gd name="T1" fmla="*/ 10 h 89"/>
                <a:gd name="T2" fmla="*/ 109 w 180"/>
                <a:gd name="T3" fmla="*/ 7 h 89"/>
                <a:gd name="T4" fmla="*/ 82 w 180"/>
                <a:gd name="T5" fmla="*/ 4 h 89"/>
                <a:gd name="T6" fmla="*/ 63 w 180"/>
                <a:gd name="T7" fmla="*/ 6 h 89"/>
                <a:gd name="T8" fmla="*/ 58 w 180"/>
                <a:gd name="T9" fmla="*/ 2 h 89"/>
                <a:gd name="T10" fmla="*/ 40 w 180"/>
                <a:gd name="T11" fmla="*/ 20 h 89"/>
                <a:gd name="T12" fmla="*/ 9 w 180"/>
                <a:gd name="T13" fmla="*/ 37 h 89"/>
                <a:gd name="T14" fmla="*/ 0 w 180"/>
                <a:gd name="T15" fmla="*/ 49 h 89"/>
                <a:gd name="T16" fmla="*/ 15 w 180"/>
                <a:gd name="T17" fmla="*/ 79 h 89"/>
                <a:gd name="T18" fmla="*/ 58 w 180"/>
                <a:gd name="T19" fmla="*/ 79 h 89"/>
                <a:gd name="T20" fmla="*/ 92 w 180"/>
                <a:gd name="T21" fmla="*/ 67 h 89"/>
                <a:gd name="T22" fmla="*/ 122 w 180"/>
                <a:gd name="T23" fmla="*/ 44 h 89"/>
                <a:gd name="T24" fmla="*/ 152 w 180"/>
                <a:gd name="T25" fmla="*/ 55 h 89"/>
                <a:gd name="T26" fmla="*/ 172 w 180"/>
                <a:gd name="T27" fmla="*/ 64 h 89"/>
                <a:gd name="T28" fmla="*/ 165 w 180"/>
                <a:gd name="T29" fmla="*/ 51 h 89"/>
                <a:gd name="T30" fmla="*/ 180 w 180"/>
                <a:gd name="T31" fmla="*/ 24 h 89"/>
                <a:gd name="T32" fmla="*/ 180 w 180"/>
                <a:gd name="T33" fmla="*/ 23 h 89"/>
                <a:gd name="T34" fmla="*/ 161 w 180"/>
                <a:gd name="T35" fmla="*/ 17 h 89"/>
                <a:gd name="T36" fmla="*/ 134 w 180"/>
                <a:gd name="T37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0" h="89">
                  <a:moveTo>
                    <a:pt x="134" y="10"/>
                  </a:moveTo>
                  <a:cubicBezTo>
                    <a:pt x="123" y="11"/>
                    <a:pt x="118" y="4"/>
                    <a:pt x="109" y="7"/>
                  </a:cubicBezTo>
                  <a:cubicBezTo>
                    <a:pt x="101" y="11"/>
                    <a:pt x="87" y="7"/>
                    <a:pt x="82" y="4"/>
                  </a:cubicBezTo>
                  <a:cubicBezTo>
                    <a:pt x="76" y="0"/>
                    <a:pt x="70" y="11"/>
                    <a:pt x="63" y="6"/>
                  </a:cubicBezTo>
                  <a:cubicBezTo>
                    <a:pt x="61" y="5"/>
                    <a:pt x="60" y="3"/>
                    <a:pt x="58" y="2"/>
                  </a:cubicBezTo>
                  <a:cubicBezTo>
                    <a:pt x="52" y="6"/>
                    <a:pt x="44" y="12"/>
                    <a:pt x="40" y="20"/>
                  </a:cubicBezTo>
                  <a:cubicBezTo>
                    <a:pt x="31" y="34"/>
                    <a:pt x="18" y="36"/>
                    <a:pt x="9" y="37"/>
                  </a:cubicBezTo>
                  <a:cubicBezTo>
                    <a:pt x="5" y="38"/>
                    <a:pt x="2" y="43"/>
                    <a:pt x="0" y="49"/>
                  </a:cubicBezTo>
                  <a:cubicBezTo>
                    <a:pt x="3" y="58"/>
                    <a:pt x="8" y="72"/>
                    <a:pt x="15" y="79"/>
                  </a:cubicBezTo>
                  <a:cubicBezTo>
                    <a:pt x="24" y="89"/>
                    <a:pt x="58" y="88"/>
                    <a:pt x="58" y="79"/>
                  </a:cubicBezTo>
                  <a:cubicBezTo>
                    <a:pt x="58" y="70"/>
                    <a:pt x="86" y="67"/>
                    <a:pt x="92" y="67"/>
                  </a:cubicBezTo>
                  <a:cubicBezTo>
                    <a:pt x="99" y="67"/>
                    <a:pt x="119" y="43"/>
                    <a:pt x="122" y="44"/>
                  </a:cubicBezTo>
                  <a:cubicBezTo>
                    <a:pt x="125" y="46"/>
                    <a:pt x="147" y="49"/>
                    <a:pt x="152" y="55"/>
                  </a:cubicBezTo>
                  <a:cubicBezTo>
                    <a:pt x="154" y="59"/>
                    <a:pt x="163" y="62"/>
                    <a:pt x="172" y="64"/>
                  </a:cubicBezTo>
                  <a:cubicBezTo>
                    <a:pt x="168" y="60"/>
                    <a:pt x="165" y="55"/>
                    <a:pt x="165" y="51"/>
                  </a:cubicBezTo>
                  <a:cubicBezTo>
                    <a:pt x="165" y="44"/>
                    <a:pt x="176" y="27"/>
                    <a:pt x="180" y="24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72" y="21"/>
                    <a:pt x="163" y="19"/>
                    <a:pt x="161" y="17"/>
                  </a:cubicBezTo>
                  <a:cubicBezTo>
                    <a:pt x="158" y="14"/>
                    <a:pt x="144" y="9"/>
                    <a:pt x="134" y="10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0" name="Freeform 238">
              <a:extLst>
                <a:ext uri="{FF2B5EF4-FFF2-40B4-BE49-F238E27FC236}">
                  <a16:creationId xmlns:a16="http://schemas.microsoft.com/office/drawing/2014/main" id="{DC073D44-09F3-4E50-9916-669063C8A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462" y="3041649"/>
              <a:ext cx="66675" cy="123825"/>
            </a:xfrm>
            <a:custGeom>
              <a:avLst/>
              <a:gdLst>
                <a:gd name="T0" fmla="*/ 112 w 121"/>
                <a:gd name="T1" fmla="*/ 25 h 225"/>
                <a:gd name="T2" fmla="*/ 104 w 121"/>
                <a:gd name="T3" fmla="*/ 11 h 225"/>
                <a:gd name="T4" fmla="*/ 84 w 121"/>
                <a:gd name="T5" fmla="*/ 7 h 225"/>
                <a:gd name="T6" fmla="*/ 72 w 121"/>
                <a:gd name="T7" fmla="*/ 7 h 225"/>
                <a:gd name="T8" fmla="*/ 55 w 121"/>
                <a:gd name="T9" fmla="*/ 6 h 225"/>
                <a:gd name="T10" fmla="*/ 55 w 121"/>
                <a:gd name="T11" fmla="*/ 6 h 225"/>
                <a:gd name="T12" fmla="*/ 55 w 121"/>
                <a:gd name="T13" fmla="*/ 31 h 225"/>
                <a:gd name="T14" fmla="*/ 50 w 121"/>
                <a:gd name="T15" fmla="*/ 45 h 225"/>
                <a:gd name="T16" fmla="*/ 35 w 121"/>
                <a:gd name="T17" fmla="*/ 59 h 225"/>
                <a:gd name="T18" fmla="*/ 36 w 121"/>
                <a:gd name="T19" fmla="*/ 70 h 225"/>
                <a:gd name="T20" fmla="*/ 22 w 121"/>
                <a:gd name="T21" fmla="*/ 99 h 225"/>
                <a:gd name="T22" fmla="*/ 13 w 121"/>
                <a:gd name="T23" fmla="*/ 119 h 225"/>
                <a:gd name="T24" fmla="*/ 25 w 121"/>
                <a:gd name="T25" fmla="*/ 151 h 225"/>
                <a:gd name="T26" fmla="*/ 29 w 121"/>
                <a:gd name="T27" fmla="*/ 215 h 225"/>
                <a:gd name="T28" fmla="*/ 54 w 121"/>
                <a:gd name="T29" fmla="*/ 222 h 225"/>
                <a:gd name="T30" fmla="*/ 80 w 121"/>
                <a:gd name="T31" fmla="*/ 216 h 225"/>
                <a:gd name="T32" fmla="*/ 75 w 121"/>
                <a:gd name="T33" fmla="*/ 204 h 225"/>
                <a:gd name="T34" fmla="*/ 88 w 121"/>
                <a:gd name="T35" fmla="*/ 181 h 225"/>
                <a:gd name="T36" fmla="*/ 81 w 121"/>
                <a:gd name="T37" fmla="*/ 162 h 225"/>
                <a:gd name="T38" fmla="*/ 89 w 121"/>
                <a:gd name="T39" fmla="*/ 142 h 225"/>
                <a:gd name="T40" fmla="*/ 80 w 121"/>
                <a:gd name="T41" fmla="*/ 122 h 225"/>
                <a:gd name="T42" fmla="*/ 88 w 121"/>
                <a:gd name="T43" fmla="*/ 107 h 225"/>
                <a:gd name="T44" fmla="*/ 94 w 121"/>
                <a:gd name="T45" fmla="*/ 82 h 225"/>
                <a:gd name="T46" fmla="*/ 91 w 121"/>
                <a:gd name="T47" fmla="*/ 47 h 225"/>
                <a:gd name="T48" fmla="*/ 112 w 121"/>
                <a:gd name="T49" fmla="*/ 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225">
                  <a:moveTo>
                    <a:pt x="112" y="25"/>
                  </a:moveTo>
                  <a:cubicBezTo>
                    <a:pt x="121" y="15"/>
                    <a:pt x="104" y="19"/>
                    <a:pt x="104" y="11"/>
                  </a:cubicBezTo>
                  <a:cubicBezTo>
                    <a:pt x="104" y="3"/>
                    <a:pt x="93" y="0"/>
                    <a:pt x="84" y="7"/>
                  </a:cubicBezTo>
                  <a:cubicBezTo>
                    <a:pt x="76" y="13"/>
                    <a:pt x="79" y="7"/>
                    <a:pt x="72" y="7"/>
                  </a:cubicBezTo>
                  <a:cubicBezTo>
                    <a:pt x="67" y="7"/>
                    <a:pt x="59" y="8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7" y="16"/>
                    <a:pt x="57" y="22"/>
                    <a:pt x="55" y="31"/>
                  </a:cubicBezTo>
                  <a:cubicBezTo>
                    <a:pt x="54" y="36"/>
                    <a:pt x="52" y="41"/>
                    <a:pt x="50" y="45"/>
                  </a:cubicBezTo>
                  <a:cubicBezTo>
                    <a:pt x="47" y="51"/>
                    <a:pt x="41" y="56"/>
                    <a:pt x="35" y="59"/>
                  </a:cubicBezTo>
                  <a:cubicBezTo>
                    <a:pt x="36" y="63"/>
                    <a:pt x="36" y="67"/>
                    <a:pt x="36" y="70"/>
                  </a:cubicBezTo>
                  <a:cubicBezTo>
                    <a:pt x="37" y="82"/>
                    <a:pt x="31" y="92"/>
                    <a:pt x="22" y="99"/>
                  </a:cubicBezTo>
                  <a:cubicBezTo>
                    <a:pt x="19" y="107"/>
                    <a:pt x="16" y="115"/>
                    <a:pt x="13" y="119"/>
                  </a:cubicBezTo>
                  <a:cubicBezTo>
                    <a:pt x="0" y="135"/>
                    <a:pt x="12" y="140"/>
                    <a:pt x="25" y="151"/>
                  </a:cubicBezTo>
                  <a:cubicBezTo>
                    <a:pt x="38" y="163"/>
                    <a:pt x="29" y="205"/>
                    <a:pt x="29" y="215"/>
                  </a:cubicBezTo>
                  <a:cubicBezTo>
                    <a:pt x="29" y="225"/>
                    <a:pt x="41" y="222"/>
                    <a:pt x="54" y="222"/>
                  </a:cubicBezTo>
                  <a:cubicBezTo>
                    <a:pt x="62" y="222"/>
                    <a:pt x="71" y="218"/>
                    <a:pt x="80" y="216"/>
                  </a:cubicBezTo>
                  <a:cubicBezTo>
                    <a:pt x="77" y="212"/>
                    <a:pt x="75" y="207"/>
                    <a:pt x="75" y="204"/>
                  </a:cubicBezTo>
                  <a:cubicBezTo>
                    <a:pt x="75" y="196"/>
                    <a:pt x="75" y="184"/>
                    <a:pt x="88" y="181"/>
                  </a:cubicBezTo>
                  <a:cubicBezTo>
                    <a:pt x="101" y="178"/>
                    <a:pt x="84" y="166"/>
                    <a:pt x="81" y="162"/>
                  </a:cubicBezTo>
                  <a:cubicBezTo>
                    <a:pt x="77" y="158"/>
                    <a:pt x="82" y="142"/>
                    <a:pt x="89" y="142"/>
                  </a:cubicBezTo>
                  <a:cubicBezTo>
                    <a:pt x="96" y="142"/>
                    <a:pt x="89" y="133"/>
                    <a:pt x="80" y="122"/>
                  </a:cubicBezTo>
                  <a:cubicBezTo>
                    <a:pt x="71" y="111"/>
                    <a:pt x="80" y="107"/>
                    <a:pt x="88" y="107"/>
                  </a:cubicBezTo>
                  <a:cubicBezTo>
                    <a:pt x="96" y="107"/>
                    <a:pt x="86" y="91"/>
                    <a:pt x="94" y="82"/>
                  </a:cubicBezTo>
                  <a:cubicBezTo>
                    <a:pt x="102" y="72"/>
                    <a:pt x="91" y="55"/>
                    <a:pt x="91" y="47"/>
                  </a:cubicBezTo>
                  <a:cubicBezTo>
                    <a:pt x="91" y="39"/>
                    <a:pt x="103" y="36"/>
                    <a:pt x="112" y="25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1" name="Freeform 239">
              <a:extLst>
                <a:ext uri="{FF2B5EF4-FFF2-40B4-BE49-F238E27FC236}">
                  <a16:creationId xmlns:a16="http://schemas.microsoft.com/office/drawing/2014/main" id="{2F58C819-40F1-4435-8CCC-2BC8E9569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062" y="2743199"/>
              <a:ext cx="73025" cy="71438"/>
            </a:xfrm>
            <a:custGeom>
              <a:avLst/>
              <a:gdLst>
                <a:gd name="T0" fmla="*/ 130 w 133"/>
                <a:gd name="T1" fmla="*/ 25 h 131"/>
                <a:gd name="T2" fmla="*/ 129 w 133"/>
                <a:gd name="T3" fmla="*/ 0 h 131"/>
                <a:gd name="T4" fmla="*/ 121 w 133"/>
                <a:gd name="T5" fmla="*/ 3 h 131"/>
                <a:gd name="T6" fmla="*/ 116 w 133"/>
                <a:gd name="T7" fmla="*/ 1 h 131"/>
                <a:gd name="T8" fmla="*/ 89 w 133"/>
                <a:gd name="T9" fmla="*/ 16 h 131"/>
                <a:gd name="T10" fmla="*/ 75 w 133"/>
                <a:gd name="T11" fmla="*/ 15 h 131"/>
                <a:gd name="T12" fmla="*/ 75 w 133"/>
                <a:gd name="T13" fmla="*/ 30 h 131"/>
                <a:gd name="T14" fmla="*/ 61 w 133"/>
                <a:gd name="T15" fmla="*/ 34 h 131"/>
                <a:gd name="T16" fmla="*/ 57 w 133"/>
                <a:gd name="T17" fmla="*/ 43 h 131"/>
                <a:gd name="T18" fmla="*/ 50 w 133"/>
                <a:gd name="T19" fmla="*/ 52 h 131"/>
                <a:gd name="T20" fmla="*/ 29 w 133"/>
                <a:gd name="T21" fmla="*/ 79 h 131"/>
                <a:gd name="T22" fmla="*/ 5 w 133"/>
                <a:gd name="T23" fmla="*/ 105 h 131"/>
                <a:gd name="T24" fmla="*/ 0 w 133"/>
                <a:gd name="T25" fmla="*/ 109 h 131"/>
                <a:gd name="T26" fmla="*/ 11 w 133"/>
                <a:gd name="T27" fmla="*/ 114 h 131"/>
                <a:gd name="T28" fmla="*/ 42 w 133"/>
                <a:gd name="T29" fmla="*/ 102 h 131"/>
                <a:gd name="T30" fmla="*/ 64 w 133"/>
                <a:gd name="T31" fmla="*/ 105 h 131"/>
                <a:gd name="T32" fmla="*/ 87 w 133"/>
                <a:gd name="T33" fmla="*/ 124 h 131"/>
                <a:gd name="T34" fmla="*/ 94 w 133"/>
                <a:gd name="T35" fmla="*/ 131 h 131"/>
                <a:gd name="T36" fmla="*/ 98 w 133"/>
                <a:gd name="T37" fmla="*/ 102 h 131"/>
                <a:gd name="T38" fmla="*/ 99 w 133"/>
                <a:gd name="T39" fmla="*/ 84 h 131"/>
                <a:gd name="T40" fmla="*/ 117 w 133"/>
                <a:gd name="T41" fmla="*/ 75 h 131"/>
                <a:gd name="T42" fmla="*/ 124 w 133"/>
                <a:gd name="T43" fmla="*/ 62 h 131"/>
                <a:gd name="T44" fmla="*/ 114 w 133"/>
                <a:gd name="T45" fmla="*/ 42 h 131"/>
                <a:gd name="T46" fmla="*/ 130 w 133"/>
                <a:gd name="T47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3" h="131">
                  <a:moveTo>
                    <a:pt x="130" y="25"/>
                  </a:moveTo>
                  <a:cubicBezTo>
                    <a:pt x="133" y="20"/>
                    <a:pt x="131" y="10"/>
                    <a:pt x="129" y="0"/>
                  </a:cubicBezTo>
                  <a:cubicBezTo>
                    <a:pt x="128" y="3"/>
                    <a:pt x="125" y="6"/>
                    <a:pt x="121" y="3"/>
                  </a:cubicBezTo>
                  <a:cubicBezTo>
                    <a:pt x="120" y="2"/>
                    <a:pt x="118" y="2"/>
                    <a:pt x="116" y="1"/>
                  </a:cubicBezTo>
                  <a:cubicBezTo>
                    <a:pt x="110" y="10"/>
                    <a:pt x="100" y="17"/>
                    <a:pt x="89" y="16"/>
                  </a:cubicBezTo>
                  <a:cubicBezTo>
                    <a:pt x="84" y="15"/>
                    <a:pt x="80" y="15"/>
                    <a:pt x="75" y="15"/>
                  </a:cubicBezTo>
                  <a:cubicBezTo>
                    <a:pt x="72" y="21"/>
                    <a:pt x="72" y="27"/>
                    <a:pt x="75" y="30"/>
                  </a:cubicBezTo>
                  <a:cubicBezTo>
                    <a:pt x="80" y="36"/>
                    <a:pt x="66" y="39"/>
                    <a:pt x="61" y="34"/>
                  </a:cubicBezTo>
                  <a:cubicBezTo>
                    <a:pt x="60" y="37"/>
                    <a:pt x="59" y="40"/>
                    <a:pt x="57" y="43"/>
                  </a:cubicBezTo>
                  <a:cubicBezTo>
                    <a:pt x="56" y="45"/>
                    <a:pt x="53" y="49"/>
                    <a:pt x="50" y="52"/>
                  </a:cubicBezTo>
                  <a:cubicBezTo>
                    <a:pt x="48" y="64"/>
                    <a:pt x="40" y="75"/>
                    <a:pt x="29" y="79"/>
                  </a:cubicBezTo>
                  <a:cubicBezTo>
                    <a:pt x="25" y="90"/>
                    <a:pt x="13" y="100"/>
                    <a:pt x="5" y="105"/>
                  </a:cubicBezTo>
                  <a:cubicBezTo>
                    <a:pt x="3" y="107"/>
                    <a:pt x="1" y="108"/>
                    <a:pt x="0" y="109"/>
                  </a:cubicBezTo>
                  <a:cubicBezTo>
                    <a:pt x="5" y="112"/>
                    <a:pt x="9" y="114"/>
                    <a:pt x="11" y="114"/>
                  </a:cubicBezTo>
                  <a:cubicBezTo>
                    <a:pt x="20" y="114"/>
                    <a:pt x="36" y="108"/>
                    <a:pt x="42" y="102"/>
                  </a:cubicBezTo>
                  <a:cubicBezTo>
                    <a:pt x="48" y="95"/>
                    <a:pt x="58" y="98"/>
                    <a:pt x="64" y="105"/>
                  </a:cubicBezTo>
                  <a:cubicBezTo>
                    <a:pt x="69" y="112"/>
                    <a:pt x="78" y="114"/>
                    <a:pt x="87" y="124"/>
                  </a:cubicBezTo>
                  <a:cubicBezTo>
                    <a:pt x="89" y="126"/>
                    <a:pt x="91" y="129"/>
                    <a:pt x="94" y="131"/>
                  </a:cubicBezTo>
                  <a:cubicBezTo>
                    <a:pt x="95" y="124"/>
                    <a:pt x="95" y="109"/>
                    <a:pt x="98" y="102"/>
                  </a:cubicBezTo>
                  <a:cubicBezTo>
                    <a:pt x="100" y="94"/>
                    <a:pt x="95" y="84"/>
                    <a:pt x="99" y="84"/>
                  </a:cubicBezTo>
                  <a:cubicBezTo>
                    <a:pt x="104" y="84"/>
                    <a:pt x="117" y="84"/>
                    <a:pt x="117" y="75"/>
                  </a:cubicBezTo>
                  <a:cubicBezTo>
                    <a:pt x="117" y="65"/>
                    <a:pt x="121" y="68"/>
                    <a:pt x="124" y="62"/>
                  </a:cubicBezTo>
                  <a:cubicBezTo>
                    <a:pt x="127" y="57"/>
                    <a:pt x="116" y="46"/>
                    <a:pt x="114" y="42"/>
                  </a:cubicBezTo>
                  <a:cubicBezTo>
                    <a:pt x="112" y="39"/>
                    <a:pt x="122" y="38"/>
                    <a:pt x="130" y="25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2" name="Freeform 240">
              <a:extLst>
                <a:ext uri="{FF2B5EF4-FFF2-40B4-BE49-F238E27FC236}">
                  <a16:creationId xmlns:a16="http://schemas.microsoft.com/office/drawing/2014/main" id="{0C990AC0-02BA-4B8B-955B-046AF677C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0" y="2795586"/>
              <a:ext cx="66675" cy="57150"/>
            </a:xfrm>
            <a:custGeom>
              <a:avLst/>
              <a:gdLst>
                <a:gd name="T0" fmla="*/ 4 w 125"/>
                <a:gd name="T1" fmla="*/ 29 h 105"/>
                <a:gd name="T2" fmla="*/ 16 w 125"/>
                <a:gd name="T3" fmla="*/ 44 h 105"/>
                <a:gd name="T4" fmla="*/ 32 w 125"/>
                <a:gd name="T5" fmla="*/ 55 h 105"/>
                <a:gd name="T6" fmla="*/ 52 w 125"/>
                <a:gd name="T7" fmla="*/ 69 h 105"/>
                <a:gd name="T8" fmla="*/ 61 w 125"/>
                <a:gd name="T9" fmla="*/ 82 h 105"/>
                <a:gd name="T10" fmla="*/ 76 w 125"/>
                <a:gd name="T11" fmla="*/ 73 h 105"/>
                <a:gd name="T12" fmla="*/ 85 w 125"/>
                <a:gd name="T13" fmla="*/ 91 h 105"/>
                <a:gd name="T14" fmla="*/ 101 w 125"/>
                <a:gd name="T15" fmla="*/ 103 h 105"/>
                <a:gd name="T16" fmla="*/ 107 w 125"/>
                <a:gd name="T17" fmla="*/ 103 h 105"/>
                <a:gd name="T18" fmla="*/ 118 w 125"/>
                <a:gd name="T19" fmla="*/ 71 h 105"/>
                <a:gd name="T20" fmla="*/ 124 w 125"/>
                <a:gd name="T21" fmla="*/ 60 h 105"/>
                <a:gd name="T22" fmla="*/ 116 w 125"/>
                <a:gd name="T23" fmla="*/ 37 h 105"/>
                <a:gd name="T24" fmla="*/ 116 w 125"/>
                <a:gd name="T25" fmla="*/ 36 h 105"/>
                <a:gd name="T26" fmla="*/ 109 w 125"/>
                <a:gd name="T27" fmla="*/ 29 h 105"/>
                <a:gd name="T28" fmla="*/ 86 w 125"/>
                <a:gd name="T29" fmla="*/ 10 h 105"/>
                <a:gd name="T30" fmla="*/ 64 w 125"/>
                <a:gd name="T31" fmla="*/ 7 h 105"/>
                <a:gd name="T32" fmla="*/ 33 w 125"/>
                <a:gd name="T33" fmla="*/ 19 h 105"/>
                <a:gd name="T34" fmla="*/ 22 w 125"/>
                <a:gd name="T35" fmla="*/ 14 h 105"/>
                <a:gd name="T36" fmla="*/ 0 w 125"/>
                <a:gd name="T37" fmla="*/ 25 h 105"/>
                <a:gd name="T38" fmla="*/ 4 w 125"/>
                <a:gd name="T39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105">
                  <a:moveTo>
                    <a:pt x="4" y="29"/>
                  </a:moveTo>
                  <a:cubicBezTo>
                    <a:pt x="5" y="35"/>
                    <a:pt x="13" y="49"/>
                    <a:pt x="16" y="44"/>
                  </a:cubicBezTo>
                  <a:cubicBezTo>
                    <a:pt x="19" y="38"/>
                    <a:pt x="26" y="51"/>
                    <a:pt x="32" y="55"/>
                  </a:cubicBezTo>
                  <a:cubicBezTo>
                    <a:pt x="39" y="59"/>
                    <a:pt x="51" y="64"/>
                    <a:pt x="52" y="69"/>
                  </a:cubicBezTo>
                  <a:cubicBezTo>
                    <a:pt x="53" y="74"/>
                    <a:pt x="55" y="85"/>
                    <a:pt x="61" y="82"/>
                  </a:cubicBezTo>
                  <a:cubicBezTo>
                    <a:pt x="68" y="78"/>
                    <a:pt x="76" y="67"/>
                    <a:pt x="76" y="73"/>
                  </a:cubicBezTo>
                  <a:cubicBezTo>
                    <a:pt x="76" y="80"/>
                    <a:pt x="78" y="92"/>
                    <a:pt x="85" y="91"/>
                  </a:cubicBezTo>
                  <a:cubicBezTo>
                    <a:pt x="92" y="89"/>
                    <a:pt x="94" y="105"/>
                    <a:pt x="101" y="103"/>
                  </a:cubicBezTo>
                  <a:cubicBezTo>
                    <a:pt x="103" y="103"/>
                    <a:pt x="104" y="103"/>
                    <a:pt x="107" y="103"/>
                  </a:cubicBezTo>
                  <a:cubicBezTo>
                    <a:pt x="106" y="84"/>
                    <a:pt x="111" y="75"/>
                    <a:pt x="118" y="71"/>
                  </a:cubicBezTo>
                  <a:cubicBezTo>
                    <a:pt x="119" y="68"/>
                    <a:pt x="124" y="64"/>
                    <a:pt x="124" y="60"/>
                  </a:cubicBezTo>
                  <a:cubicBezTo>
                    <a:pt x="125" y="55"/>
                    <a:pt x="115" y="44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3" y="34"/>
                    <a:pt x="111" y="31"/>
                    <a:pt x="109" y="29"/>
                  </a:cubicBezTo>
                  <a:cubicBezTo>
                    <a:pt x="100" y="19"/>
                    <a:pt x="91" y="17"/>
                    <a:pt x="86" y="10"/>
                  </a:cubicBezTo>
                  <a:cubicBezTo>
                    <a:pt x="80" y="3"/>
                    <a:pt x="70" y="0"/>
                    <a:pt x="64" y="7"/>
                  </a:cubicBezTo>
                  <a:cubicBezTo>
                    <a:pt x="58" y="13"/>
                    <a:pt x="42" y="19"/>
                    <a:pt x="33" y="19"/>
                  </a:cubicBezTo>
                  <a:cubicBezTo>
                    <a:pt x="31" y="19"/>
                    <a:pt x="27" y="17"/>
                    <a:pt x="22" y="14"/>
                  </a:cubicBezTo>
                  <a:cubicBezTo>
                    <a:pt x="15" y="18"/>
                    <a:pt x="8" y="23"/>
                    <a:pt x="0" y="25"/>
                  </a:cubicBezTo>
                  <a:cubicBezTo>
                    <a:pt x="2" y="27"/>
                    <a:pt x="4" y="26"/>
                    <a:pt x="4" y="29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3" name="Freeform 242">
              <a:extLst>
                <a:ext uri="{FF2B5EF4-FFF2-40B4-BE49-F238E27FC236}">
                  <a16:creationId xmlns:a16="http://schemas.microsoft.com/office/drawing/2014/main" id="{043864D3-3096-47C1-B1D0-A8A765DFF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2874961"/>
              <a:ext cx="53975" cy="79375"/>
            </a:xfrm>
            <a:custGeom>
              <a:avLst/>
              <a:gdLst>
                <a:gd name="T0" fmla="*/ 72 w 99"/>
                <a:gd name="T1" fmla="*/ 38 h 145"/>
                <a:gd name="T2" fmla="*/ 49 w 99"/>
                <a:gd name="T3" fmla="*/ 18 h 145"/>
                <a:gd name="T4" fmla="*/ 23 w 99"/>
                <a:gd name="T5" fmla="*/ 1 h 145"/>
                <a:gd name="T6" fmla="*/ 0 w 99"/>
                <a:gd name="T7" fmla="*/ 8 h 145"/>
                <a:gd name="T8" fmla="*/ 21 w 99"/>
                <a:gd name="T9" fmla="*/ 50 h 145"/>
                <a:gd name="T10" fmla="*/ 41 w 99"/>
                <a:gd name="T11" fmla="*/ 103 h 145"/>
                <a:gd name="T12" fmla="*/ 47 w 99"/>
                <a:gd name="T13" fmla="*/ 145 h 145"/>
                <a:gd name="T14" fmla="*/ 65 w 99"/>
                <a:gd name="T15" fmla="*/ 112 h 145"/>
                <a:gd name="T16" fmla="*/ 77 w 99"/>
                <a:gd name="T17" fmla="*/ 95 h 145"/>
                <a:gd name="T18" fmla="*/ 99 w 99"/>
                <a:gd name="T19" fmla="*/ 100 h 145"/>
                <a:gd name="T20" fmla="*/ 92 w 99"/>
                <a:gd name="T21" fmla="*/ 75 h 145"/>
                <a:gd name="T22" fmla="*/ 72 w 99"/>
                <a:gd name="T23" fmla="*/ 3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45">
                  <a:moveTo>
                    <a:pt x="72" y="38"/>
                  </a:moveTo>
                  <a:cubicBezTo>
                    <a:pt x="68" y="23"/>
                    <a:pt x="55" y="18"/>
                    <a:pt x="49" y="18"/>
                  </a:cubicBezTo>
                  <a:cubicBezTo>
                    <a:pt x="42" y="18"/>
                    <a:pt x="31" y="0"/>
                    <a:pt x="23" y="1"/>
                  </a:cubicBezTo>
                  <a:cubicBezTo>
                    <a:pt x="19" y="2"/>
                    <a:pt x="9" y="5"/>
                    <a:pt x="0" y="8"/>
                  </a:cubicBezTo>
                  <a:cubicBezTo>
                    <a:pt x="8" y="26"/>
                    <a:pt x="17" y="45"/>
                    <a:pt x="21" y="50"/>
                  </a:cubicBezTo>
                  <a:cubicBezTo>
                    <a:pt x="30" y="62"/>
                    <a:pt x="48" y="94"/>
                    <a:pt x="41" y="103"/>
                  </a:cubicBezTo>
                  <a:cubicBezTo>
                    <a:pt x="36" y="109"/>
                    <a:pt x="38" y="136"/>
                    <a:pt x="47" y="145"/>
                  </a:cubicBezTo>
                  <a:cubicBezTo>
                    <a:pt x="51" y="138"/>
                    <a:pt x="65" y="118"/>
                    <a:pt x="65" y="112"/>
                  </a:cubicBezTo>
                  <a:cubicBezTo>
                    <a:pt x="65" y="105"/>
                    <a:pt x="66" y="92"/>
                    <a:pt x="77" y="95"/>
                  </a:cubicBezTo>
                  <a:cubicBezTo>
                    <a:pt x="89" y="99"/>
                    <a:pt x="99" y="104"/>
                    <a:pt x="99" y="100"/>
                  </a:cubicBezTo>
                  <a:cubicBezTo>
                    <a:pt x="99" y="95"/>
                    <a:pt x="96" y="81"/>
                    <a:pt x="92" y="75"/>
                  </a:cubicBezTo>
                  <a:cubicBezTo>
                    <a:pt x="87" y="70"/>
                    <a:pt x="75" y="52"/>
                    <a:pt x="72" y="38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4" name="Freeform 245">
              <a:extLst>
                <a:ext uri="{FF2B5EF4-FFF2-40B4-BE49-F238E27FC236}">
                  <a16:creationId xmlns:a16="http://schemas.microsoft.com/office/drawing/2014/main" id="{95C85290-8237-40EE-968B-D422453AD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771774"/>
              <a:ext cx="312738" cy="209550"/>
            </a:xfrm>
            <a:custGeom>
              <a:avLst/>
              <a:gdLst>
                <a:gd name="T0" fmla="*/ 536 w 574"/>
                <a:gd name="T1" fmla="*/ 221 h 387"/>
                <a:gd name="T2" fmla="*/ 568 w 574"/>
                <a:gd name="T3" fmla="*/ 199 h 387"/>
                <a:gd name="T4" fmla="*/ 572 w 574"/>
                <a:gd name="T5" fmla="*/ 176 h 387"/>
                <a:gd name="T6" fmla="*/ 573 w 574"/>
                <a:gd name="T7" fmla="*/ 150 h 387"/>
                <a:gd name="T8" fmla="*/ 528 w 574"/>
                <a:gd name="T9" fmla="*/ 128 h 387"/>
                <a:gd name="T10" fmla="*/ 487 w 574"/>
                <a:gd name="T11" fmla="*/ 103 h 387"/>
                <a:gd name="T12" fmla="*/ 453 w 574"/>
                <a:gd name="T13" fmla="*/ 107 h 387"/>
                <a:gd name="T14" fmla="*/ 425 w 574"/>
                <a:gd name="T15" fmla="*/ 91 h 387"/>
                <a:gd name="T16" fmla="*/ 387 w 574"/>
                <a:gd name="T17" fmla="*/ 55 h 387"/>
                <a:gd name="T18" fmla="*/ 376 w 574"/>
                <a:gd name="T19" fmla="*/ 6 h 387"/>
                <a:gd name="T20" fmla="*/ 328 w 574"/>
                <a:gd name="T21" fmla="*/ 4 h 387"/>
                <a:gd name="T22" fmla="*/ 304 w 574"/>
                <a:gd name="T23" fmla="*/ 9 h 387"/>
                <a:gd name="T24" fmla="*/ 264 w 574"/>
                <a:gd name="T25" fmla="*/ 38 h 387"/>
                <a:gd name="T26" fmla="*/ 229 w 574"/>
                <a:gd name="T27" fmla="*/ 48 h 387"/>
                <a:gd name="T28" fmla="*/ 187 w 574"/>
                <a:gd name="T29" fmla="*/ 38 h 387"/>
                <a:gd name="T30" fmla="*/ 136 w 574"/>
                <a:gd name="T31" fmla="*/ 29 h 387"/>
                <a:gd name="T32" fmla="*/ 60 w 574"/>
                <a:gd name="T33" fmla="*/ 36 h 387"/>
                <a:gd name="T34" fmla="*/ 45 w 574"/>
                <a:gd name="T35" fmla="*/ 53 h 387"/>
                <a:gd name="T36" fmla="*/ 44 w 574"/>
                <a:gd name="T37" fmla="*/ 102 h 387"/>
                <a:gd name="T38" fmla="*/ 15 w 574"/>
                <a:gd name="T39" fmla="*/ 164 h 387"/>
                <a:gd name="T40" fmla="*/ 15 w 574"/>
                <a:gd name="T41" fmla="*/ 209 h 387"/>
                <a:gd name="T42" fmla="*/ 32 w 574"/>
                <a:gd name="T43" fmla="*/ 212 h 387"/>
                <a:gd name="T44" fmla="*/ 84 w 574"/>
                <a:gd name="T45" fmla="*/ 226 h 387"/>
                <a:gd name="T46" fmla="*/ 114 w 574"/>
                <a:gd name="T47" fmla="*/ 219 h 387"/>
                <a:gd name="T48" fmla="*/ 171 w 574"/>
                <a:gd name="T49" fmla="*/ 192 h 387"/>
                <a:gd name="T50" fmla="*/ 220 w 574"/>
                <a:gd name="T51" fmla="*/ 229 h 387"/>
                <a:gd name="T52" fmla="*/ 247 w 574"/>
                <a:gd name="T53" fmla="*/ 291 h 387"/>
                <a:gd name="T54" fmla="*/ 213 w 574"/>
                <a:gd name="T55" fmla="*/ 303 h 387"/>
                <a:gd name="T56" fmla="*/ 206 w 574"/>
                <a:gd name="T57" fmla="*/ 346 h 387"/>
                <a:gd name="T58" fmla="*/ 236 w 574"/>
                <a:gd name="T59" fmla="*/ 346 h 387"/>
                <a:gd name="T60" fmla="*/ 279 w 574"/>
                <a:gd name="T61" fmla="*/ 281 h 387"/>
                <a:gd name="T62" fmla="*/ 318 w 574"/>
                <a:gd name="T63" fmla="*/ 299 h 387"/>
                <a:gd name="T64" fmla="*/ 327 w 574"/>
                <a:gd name="T65" fmla="*/ 335 h 387"/>
                <a:gd name="T66" fmla="*/ 361 w 574"/>
                <a:gd name="T67" fmla="*/ 381 h 387"/>
                <a:gd name="T68" fmla="*/ 418 w 574"/>
                <a:gd name="T69" fmla="*/ 359 h 387"/>
                <a:gd name="T70" fmla="*/ 428 w 574"/>
                <a:gd name="T71" fmla="*/ 341 h 387"/>
                <a:gd name="T72" fmla="*/ 443 w 574"/>
                <a:gd name="T73" fmla="*/ 281 h 387"/>
                <a:gd name="T74" fmla="*/ 510 w 574"/>
                <a:gd name="T75" fmla="*/ 258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4" h="387">
                  <a:moveTo>
                    <a:pt x="511" y="241"/>
                  </a:moveTo>
                  <a:cubicBezTo>
                    <a:pt x="516" y="240"/>
                    <a:pt x="531" y="221"/>
                    <a:pt x="536" y="221"/>
                  </a:cubicBezTo>
                  <a:cubicBezTo>
                    <a:pt x="541" y="221"/>
                    <a:pt x="562" y="226"/>
                    <a:pt x="562" y="222"/>
                  </a:cubicBezTo>
                  <a:cubicBezTo>
                    <a:pt x="562" y="218"/>
                    <a:pt x="569" y="203"/>
                    <a:pt x="568" y="199"/>
                  </a:cubicBezTo>
                  <a:cubicBezTo>
                    <a:pt x="566" y="195"/>
                    <a:pt x="559" y="189"/>
                    <a:pt x="561" y="185"/>
                  </a:cubicBezTo>
                  <a:cubicBezTo>
                    <a:pt x="562" y="181"/>
                    <a:pt x="572" y="181"/>
                    <a:pt x="572" y="176"/>
                  </a:cubicBezTo>
                  <a:cubicBezTo>
                    <a:pt x="572" y="171"/>
                    <a:pt x="564" y="169"/>
                    <a:pt x="564" y="165"/>
                  </a:cubicBezTo>
                  <a:cubicBezTo>
                    <a:pt x="564" y="162"/>
                    <a:pt x="574" y="156"/>
                    <a:pt x="573" y="150"/>
                  </a:cubicBezTo>
                  <a:cubicBezTo>
                    <a:pt x="573" y="143"/>
                    <a:pt x="564" y="142"/>
                    <a:pt x="555" y="136"/>
                  </a:cubicBezTo>
                  <a:cubicBezTo>
                    <a:pt x="546" y="131"/>
                    <a:pt x="536" y="133"/>
                    <a:pt x="528" y="128"/>
                  </a:cubicBezTo>
                  <a:cubicBezTo>
                    <a:pt x="519" y="123"/>
                    <a:pt x="501" y="126"/>
                    <a:pt x="501" y="123"/>
                  </a:cubicBezTo>
                  <a:cubicBezTo>
                    <a:pt x="501" y="120"/>
                    <a:pt x="490" y="109"/>
                    <a:pt x="487" y="103"/>
                  </a:cubicBezTo>
                  <a:cubicBezTo>
                    <a:pt x="484" y="97"/>
                    <a:pt x="475" y="101"/>
                    <a:pt x="469" y="105"/>
                  </a:cubicBezTo>
                  <a:cubicBezTo>
                    <a:pt x="463" y="109"/>
                    <a:pt x="458" y="111"/>
                    <a:pt x="453" y="107"/>
                  </a:cubicBezTo>
                  <a:cubicBezTo>
                    <a:pt x="447" y="102"/>
                    <a:pt x="442" y="96"/>
                    <a:pt x="437" y="98"/>
                  </a:cubicBezTo>
                  <a:cubicBezTo>
                    <a:pt x="432" y="101"/>
                    <a:pt x="423" y="99"/>
                    <a:pt x="425" y="91"/>
                  </a:cubicBezTo>
                  <a:cubicBezTo>
                    <a:pt x="427" y="83"/>
                    <a:pt x="416" y="64"/>
                    <a:pt x="411" y="62"/>
                  </a:cubicBezTo>
                  <a:cubicBezTo>
                    <a:pt x="406" y="59"/>
                    <a:pt x="391" y="64"/>
                    <a:pt x="387" y="55"/>
                  </a:cubicBezTo>
                  <a:cubicBezTo>
                    <a:pt x="384" y="47"/>
                    <a:pt x="377" y="40"/>
                    <a:pt x="380" y="35"/>
                  </a:cubicBezTo>
                  <a:cubicBezTo>
                    <a:pt x="383" y="29"/>
                    <a:pt x="379" y="13"/>
                    <a:pt x="376" y="6"/>
                  </a:cubicBezTo>
                  <a:cubicBezTo>
                    <a:pt x="372" y="0"/>
                    <a:pt x="354" y="1"/>
                    <a:pt x="349" y="3"/>
                  </a:cubicBezTo>
                  <a:cubicBezTo>
                    <a:pt x="344" y="6"/>
                    <a:pt x="333" y="1"/>
                    <a:pt x="328" y="4"/>
                  </a:cubicBezTo>
                  <a:cubicBezTo>
                    <a:pt x="323" y="7"/>
                    <a:pt x="320" y="13"/>
                    <a:pt x="313" y="13"/>
                  </a:cubicBezTo>
                  <a:cubicBezTo>
                    <a:pt x="309" y="13"/>
                    <a:pt x="306" y="12"/>
                    <a:pt x="304" y="9"/>
                  </a:cubicBezTo>
                  <a:cubicBezTo>
                    <a:pt x="296" y="13"/>
                    <a:pt x="283" y="14"/>
                    <a:pt x="283" y="14"/>
                  </a:cubicBezTo>
                  <a:cubicBezTo>
                    <a:pt x="283" y="14"/>
                    <a:pt x="264" y="31"/>
                    <a:pt x="264" y="38"/>
                  </a:cubicBezTo>
                  <a:cubicBezTo>
                    <a:pt x="264" y="44"/>
                    <a:pt x="263" y="56"/>
                    <a:pt x="259" y="50"/>
                  </a:cubicBezTo>
                  <a:cubicBezTo>
                    <a:pt x="254" y="44"/>
                    <a:pt x="234" y="44"/>
                    <a:pt x="229" y="48"/>
                  </a:cubicBezTo>
                  <a:cubicBezTo>
                    <a:pt x="224" y="51"/>
                    <a:pt x="217" y="35"/>
                    <a:pt x="208" y="40"/>
                  </a:cubicBezTo>
                  <a:cubicBezTo>
                    <a:pt x="200" y="46"/>
                    <a:pt x="188" y="32"/>
                    <a:pt x="187" y="38"/>
                  </a:cubicBezTo>
                  <a:cubicBezTo>
                    <a:pt x="186" y="43"/>
                    <a:pt x="174" y="39"/>
                    <a:pt x="165" y="35"/>
                  </a:cubicBezTo>
                  <a:cubicBezTo>
                    <a:pt x="157" y="30"/>
                    <a:pt x="142" y="37"/>
                    <a:pt x="136" y="29"/>
                  </a:cubicBezTo>
                  <a:cubicBezTo>
                    <a:pt x="130" y="21"/>
                    <a:pt x="93" y="21"/>
                    <a:pt x="81" y="21"/>
                  </a:cubicBezTo>
                  <a:cubicBezTo>
                    <a:pt x="68" y="21"/>
                    <a:pt x="66" y="29"/>
                    <a:pt x="60" y="36"/>
                  </a:cubicBezTo>
                  <a:cubicBezTo>
                    <a:pt x="55" y="42"/>
                    <a:pt x="49" y="40"/>
                    <a:pt x="43" y="40"/>
                  </a:cubicBezTo>
                  <a:cubicBezTo>
                    <a:pt x="43" y="46"/>
                    <a:pt x="44" y="51"/>
                    <a:pt x="45" y="53"/>
                  </a:cubicBezTo>
                  <a:cubicBezTo>
                    <a:pt x="48" y="58"/>
                    <a:pt x="62" y="82"/>
                    <a:pt x="58" y="89"/>
                  </a:cubicBezTo>
                  <a:cubicBezTo>
                    <a:pt x="55" y="97"/>
                    <a:pt x="48" y="97"/>
                    <a:pt x="44" y="102"/>
                  </a:cubicBezTo>
                  <a:cubicBezTo>
                    <a:pt x="40" y="108"/>
                    <a:pt x="15" y="134"/>
                    <a:pt x="14" y="138"/>
                  </a:cubicBezTo>
                  <a:cubicBezTo>
                    <a:pt x="13" y="142"/>
                    <a:pt x="18" y="160"/>
                    <a:pt x="15" y="164"/>
                  </a:cubicBezTo>
                  <a:cubicBezTo>
                    <a:pt x="11" y="167"/>
                    <a:pt x="0" y="184"/>
                    <a:pt x="0" y="191"/>
                  </a:cubicBezTo>
                  <a:cubicBezTo>
                    <a:pt x="0" y="198"/>
                    <a:pt x="8" y="207"/>
                    <a:pt x="15" y="209"/>
                  </a:cubicBezTo>
                  <a:cubicBezTo>
                    <a:pt x="17" y="210"/>
                    <a:pt x="19" y="212"/>
                    <a:pt x="20" y="214"/>
                  </a:cubicBezTo>
                  <a:cubicBezTo>
                    <a:pt x="25" y="213"/>
                    <a:pt x="29" y="212"/>
                    <a:pt x="32" y="212"/>
                  </a:cubicBezTo>
                  <a:cubicBezTo>
                    <a:pt x="37" y="212"/>
                    <a:pt x="58" y="219"/>
                    <a:pt x="65" y="219"/>
                  </a:cubicBezTo>
                  <a:cubicBezTo>
                    <a:pt x="71" y="219"/>
                    <a:pt x="81" y="222"/>
                    <a:pt x="84" y="226"/>
                  </a:cubicBezTo>
                  <a:cubicBezTo>
                    <a:pt x="86" y="229"/>
                    <a:pt x="93" y="227"/>
                    <a:pt x="98" y="221"/>
                  </a:cubicBezTo>
                  <a:cubicBezTo>
                    <a:pt x="103" y="216"/>
                    <a:pt x="108" y="219"/>
                    <a:pt x="114" y="219"/>
                  </a:cubicBezTo>
                  <a:cubicBezTo>
                    <a:pt x="120" y="219"/>
                    <a:pt x="129" y="213"/>
                    <a:pt x="132" y="208"/>
                  </a:cubicBezTo>
                  <a:cubicBezTo>
                    <a:pt x="135" y="202"/>
                    <a:pt x="164" y="193"/>
                    <a:pt x="171" y="192"/>
                  </a:cubicBezTo>
                  <a:cubicBezTo>
                    <a:pt x="179" y="191"/>
                    <a:pt x="190" y="209"/>
                    <a:pt x="197" y="209"/>
                  </a:cubicBezTo>
                  <a:cubicBezTo>
                    <a:pt x="203" y="209"/>
                    <a:pt x="216" y="214"/>
                    <a:pt x="220" y="229"/>
                  </a:cubicBezTo>
                  <a:cubicBezTo>
                    <a:pt x="223" y="243"/>
                    <a:pt x="235" y="261"/>
                    <a:pt x="240" y="266"/>
                  </a:cubicBezTo>
                  <a:cubicBezTo>
                    <a:pt x="244" y="272"/>
                    <a:pt x="247" y="286"/>
                    <a:pt x="247" y="291"/>
                  </a:cubicBezTo>
                  <a:cubicBezTo>
                    <a:pt x="247" y="295"/>
                    <a:pt x="237" y="290"/>
                    <a:pt x="225" y="286"/>
                  </a:cubicBezTo>
                  <a:cubicBezTo>
                    <a:pt x="214" y="283"/>
                    <a:pt x="213" y="296"/>
                    <a:pt x="213" y="303"/>
                  </a:cubicBezTo>
                  <a:cubicBezTo>
                    <a:pt x="213" y="309"/>
                    <a:pt x="197" y="333"/>
                    <a:pt x="194" y="337"/>
                  </a:cubicBezTo>
                  <a:cubicBezTo>
                    <a:pt x="191" y="341"/>
                    <a:pt x="200" y="345"/>
                    <a:pt x="206" y="346"/>
                  </a:cubicBezTo>
                  <a:cubicBezTo>
                    <a:pt x="209" y="346"/>
                    <a:pt x="221" y="337"/>
                    <a:pt x="224" y="337"/>
                  </a:cubicBezTo>
                  <a:cubicBezTo>
                    <a:pt x="226" y="337"/>
                    <a:pt x="231" y="341"/>
                    <a:pt x="236" y="346"/>
                  </a:cubicBezTo>
                  <a:cubicBezTo>
                    <a:pt x="235" y="329"/>
                    <a:pt x="238" y="330"/>
                    <a:pt x="251" y="318"/>
                  </a:cubicBezTo>
                  <a:cubicBezTo>
                    <a:pt x="265" y="306"/>
                    <a:pt x="266" y="283"/>
                    <a:pt x="279" y="281"/>
                  </a:cubicBezTo>
                  <a:cubicBezTo>
                    <a:pt x="291" y="278"/>
                    <a:pt x="296" y="271"/>
                    <a:pt x="314" y="275"/>
                  </a:cubicBezTo>
                  <a:cubicBezTo>
                    <a:pt x="332" y="278"/>
                    <a:pt x="305" y="291"/>
                    <a:pt x="318" y="299"/>
                  </a:cubicBezTo>
                  <a:cubicBezTo>
                    <a:pt x="330" y="307"/>
                    <a:pt x="368" y="297"/>
                    <a:pt x="370" y="308"/>
                  </a:cubicBezTo>
                  <a:cubicBezTo>
                    <a:pt x="372" y="319"/>
                    <a:pt x="326" y="330"/>
                    <a:pt x="327" y="335"/>
                  </a:cubicBezTo>
                  <a:cubicBezTo>
                    <a:pt x="328" y="341"/>
                    <a:pt x="351" y="346"/>
                    <a:pt x="360" y="352"/>
                  </a:cubicBezTo>
                  <a:cubicBezTo>
                    <a:pt x="368" y="359"/>
                    <a:pt x="357" y="376"/>
                    <a:pt x="361" y="381"/>
                  </a:cubicBezTo>
                  <a:cubicBezTo>
                    <a:pt x="365" y="387"/>
                    <a:pt x="377" y="382"/>
                    <a:pt x="387" y="374"/>
                  </a:cubicBezTo>
                  <a:cubicBezTo>
                    <a:pt x="397" y="366"/>
                    <a:pt x="405" y="368"/>
                    <a:pt x="418" y="359"/>
                  </a:cubicBezTo>
                  <a:cubicBezTo>
                    <a:pt x="431" y="349"/>
                    <a:pt x="458" y="357"/>
                    <a:pt x="461" y="351"/>
                  </a:cubicBezTo>
                  <a:cubicBezTo>
                    <a:pt x="464" y="345"/>
                    <a:pt x="453" y="339"/>
                    <a:pt x="428" y="341"/>
                  </a:cubicBezTo>
                  <a:cubicBezTo>
                    <a:pt x="404" y="344"/>
                    <a:pt x="402" y="317"/>
                    <a:pt x="402" y="311"/>
                  </a:cubicBezTo>
                  <a:cubicBezTo>
                    <a:pt x="402" y="306"/>
                    <a:pt x="428" y="283"/>
                    <a:pt x="443" y="281"/>
                  </a:cubicBezTo>
                  <a:cubicBezTo>
                    <a:pt x="458" y="280"/>
                    <a:pt x="469" y="275"/>
                    <a:pt x="484" y="267"/>
                  </a:cubicBezTo>
                  <a:cubicBezTo>
                    <a:pt x="489" y="264"/>
                    <a:pt x="500" y="261"/>
                    <a:pt x="510" y="258"/>
                  </a:cubicBezTo>
                  <a:cubicBezTo>
                    <a:pt x="508" y="251"/>
                    <a:pt x="506" y="241"/>
                    <a:pt x="511" y="241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5" name="Freeform 246">
              <a:extLst>
                <a:ext uri="{FF2B5EF4-FFF2-40B4-BE49-F238E27FC236}">
                  <a16:creationId xmlns:a16="http://schemas.microsoft.com/office/drawing/2014/main" id="{07551C3E-AD77-4B82-8D58-0E641C36E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0" y="2663823"/>
              <a:ext cx="165100" cy="138113"/>
            </a:xfrm>
            <a:custGeom>
              <a:avLst/>
              <a:gdLst>
                <a:gd name="T0" fmla="*/ 284 w 303"/>
                <a:gd name="T1" fmla="*/ 124 h 254"/>
                <a:gd name="T2" fmla="*/ 265 w 303"/>
                <a:gd name="T3" fmla="*/ 103 h 254"/>
                <a:gd name="T4" fmla="*/ 250 w 303"/>
                <a:gd name="T5" fmla="*/ 80 h 254"/>
                <a:gd name="T6" fmla="*/ 247 w 303"/>
                <a:gd name="T7" fmla="*/ 54 h 254"/>
                <a:gd name="T8" fmla="*/ 244 w 303"/>
                <a:gd name="T9" fmla="*/ 28 h 254"/>
                <a:gd name="T10" fmla="*/ 214 w 303"/>
                <a:gd name="T11" fmla="*/ 18 h 254"/>
                <a:gd name="T12" fmla="*/ 197 w 303"/>
                <a:gd name="T13" fmla="*/ 18 h 254"/>
                <a:gd name="T14" fmla="*/ 180 w 303"/>
                <a:gd name="T15" fmla="*/ 9 h 254"/>
                <a:gd name="T16" fmla="*/ 163 w 303"/>
                <a:gd name="T17" fmla="*/ 3 h 254"/>
                <a:gd name="T18" fmla="*/ 162 w 303"/>
                <a:gd name="T19" fmla="*/ 0 h 254"/>
                <a:gd name="T20" fmla="*/ 152 w 303"/>
                <a:gd name="T21" fmla="*/ 5 h 254"/>
                <a:gd name="T22" fmla="*/ 139 w 303"/>
                <a:gd name="T23" fmla="*/ 18 h 254"/>
                <a:gd name="T24" fmla="*/ 117 w 303"/>
                <a:gd name="T25" fmla="*/ 22 h 254"/>
                <a:gd name="T26" fmla="*/ 109 w 303"/>
                <a:gd name="T27" fmla="*/ 42 h 254"/>
                <a:gd name="T28" fmla="*/ 105 w 303"/>
                <a:gd name="T29" fmla="*/ 56 h 254"/>
                <a:gd name="T30" fmla="*/ 94 w 303"/>
                <a:gd name="T31" fmla="*/ 66 h 254"/>
                <a:gd name="T32" fmla="*/ 78 w 303"/>
                <a:gd name="T33" fmla="*/ 84 h 254"/>
                <a:gd name="T34" fmla="*/ 73 w 303"/>
                <a:gd name="T35" fmla="*/ 101 h 254"/>
                <a:gd name="T36" fmla="*/ 53 w 303"/>
                <a:gd name="T37" fmla="*/ 109 h 254"/>
                <a:gd name="T38" fmla="*/ 36 w 303"/>
                <a:gd name="T39" fmla="*/ 118 h 254"/>
                <a:gd name="T40" fmla="*/ 13 w 303"/>
                <a:gd name="T41" fmla="*/ 116 h 254"/>
                <a:gd name="T42" fmla="*/ 13 w 303"/>
                <a:gd name="T43" fmla="*/ 119 h 254"/>
                <a:gd name="T44" fmla="*/ 18 w 303"/>
                <a:gd name="T45" fmla="*/ 147 h 254"/>
                <a:gd name="T46" fmla="*/ 19 w 303"/>
                <a:gd name="T47" fmla="*/ 180 h 254"/>
                <a:gd name="T48" fmla="*/ 0 w 303"/>
                <a:gd name="T49" fmla="*/ 199 h 254"/>
                <a:gd name="T50" fmla="*/ 11 w 303"/>
                <a:gd name="T51" fmla="*/ 218 h 254"/>
                <a:gd name="T52" fmla="*/ 11 w 303"/>
                <a:gd name="T53" fmla="*/ 238 h 254"/>
                <a:gd name="T54" fmla="*/ 28 w 303"/>
                <a:gd name="T55" fmla="*/ 234 h 254"/>
                <a:gd name="T56" fmla="*/ 49 w 303"/>
                <a:gd name="T57" fmla="*/ 219 h 254"/>
                <a:gd name="T58" fmla="*/ 104 w 303"/>
                <a:gd name="T59" fmla="*/ 227 h 254"/>
                <a:gd name="T60" fmla="*/ 133 w 303"/>
                <a:gd name="T61" fmla="*/ 233 h 254"/>
                <a:gd name="T62" fmla="*/ 155 w 303"/>
                <a:gd name="T63" fmla="*/ 236 h 254"/>
                <a:gd name="T64" fmla="*/ 176 w 303"/>
                <a:gd name="T65" fmla="*/ 238 h 254"/>
                <a:gd name="T66" fmla="*/ 197 w 303"/>
                <a:gd name="T67" fmla="*/ 246 h 254"/>
                <a:gd name="T68" fmla="*/ 227 w 303"/>
                <a:gd name="T69" fmla="*/ 248 h 254"/>
                <a:gd name="T70" fmla="*/ 232 w 303"/>
                <a:gd name="T71" fmla="*/ 236 h 254"/>
                <a:gd name="T72" fmla="*/ 251 w 303"/>
                <a:gd name="T73" fmla="*/ 212 h 254"/>
                <a:gd name="T74" fmla="*/ 272 w 303"/>
                <a:gd name="T75" fmla="*/ 207 h 254"/>
                <a:gd name="T76" fmla="*/ 267 w 303"/>
                <a:gd name="T77" fmla="*/ 191 h 254"/>
                <a:gd name="T78" fmla="*/ 262 w 303"/>
                <a:gd name="T79" fmla="*/ 156 h 254"/>
                <a:gd name="T80" fmla="*/ 285 w 303"/>
                <a:gd name="T81" fmla="*/ 161 h 254"/>
                <a:gd name="T82" fmla="*/ 302 w 303"/>
                <a:gd name="T83" fmla="*/ 143 h 254"/>
                <a:gd name="T84" fmla="*/ 284 w 303"/>
                <a:gd name="T85" fmla="*/ 12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3" h="254">
                  <a:moveTo>
                    <a:pt x="284" y="124"/>
                  </a:moveTo>
                  <a:cubicBezTo>
                    <a:pt x="278" y="122"/>
                    <a:pt x="274" y="108"/>
                    <a:pt x="265" y="103"/>
                  </a:cubicBezTo>
                  <a:cubicBezTo>
                    <a:pt x="256" y="99"/>
                    <a:pt x="258" y="86"/>
                    <a:pt x="250" y="80"/>
                  </a:cubicBezTo>
                  <a:cubicBezTo>
                    <a:pt x="242" y="74"/>
                    <a:pt x="247" y="63"/>
                    <a:pt x="247" y="54"/>
                  </a:cubicBezTo>
                  <a:cubicBezTo>
                    <a:pt x="246" y="45"/>
                    <a:pt x="248" y="31"/>
                    <a:pt x="244" y="28"/>
                  </a:cubicBezTo>
                  <a:cubicBezTo>
                    <a:pt x="239" y="26"/>
                    <a:pt x="222" y="14"/>
                    <a:pt x="214" y="18"/>
                  </a:cubicBezTo>
                  <a:cubicBezTo>
                    <a:pt x="206" y="22"/>
                    <a:pt x="200" y="26"/>
                    <a:pt x="197" y="18"/>
                  </a:cubicBezTo>
                  <a:cubicBezTo>
                    <a:pt x="193" y="11"/>
                    <a:pt x="188" y="7"/>
                    <a:pt x="180" y="9"/>
                  </a:cubicBezTo>
                  <a:cubicBezTo>
                    <a:pt x="172" y="12"/>
                    <a:pt x="167" y="7"/>
                    <a:pt x="163" y="3"/>
                  </a:cubicBezTo>
                  <a:cubicBezTo>
                    <a:pt x="162" y="3"/>
                    <a:pt x="162" y="2"/>
                    <a:pt x="162" y="0"/>
                  </a:cubicBezTo>
                  <a:cubicBezTo>
                    <a:pt x="158" y="1"/>
                    <a:pt x="154" y="3"/>
                    <a:pt x="152" y="5"/>
                  </a:cubicBezTo>
                  <a:cubicBezTo>
                    <a:pt x="147" y="10"/>
                    <a:pt x="146" y="18"/>
                    <a:pt x="139" y="18"/>
                  </a:cubicBezTo>
                  <a:cubicBezTo>
                    <a:pt x="132" y="18"/>
                    <a:pt x="125" y="15"/>
                    <a:pt x="117" y="22"/>
                  </a:cubicBezTo>
                  <a:cubicBezTo>
                    <a:pt x="110" y="28"/>
                    <a:pt x="108" y="36"/>
                    <a:pt x="109" y="42"/>
                  </a:cubicBezTo>
                  <a:cubicBezTo>
                    <a:pt x="110" y="47"/>
                    <a:pt x="111" y="56"/>
                    <a:pt x="105" y="56"/>
                  </a:cubicBezTo>
                  <a:cubicBezTo>
                    <a:pt x="99" y="56"/>
                    <a:pt x="100" y="64"/>
                    <a:pt x="94" y="66"/>
                  </a:cubicBezTo>
                  <a:cubicBezTo>
                    <a:pt x="89" y="68"/>
                    <a:pt x="79" y="78"/>
                    <a:pt x="78" y="84"/>
                  </a:cubicBezTo>
                  <a:cubicBezTo>
                    <a:pt x="77" y="89"/>
                    <a:pt x="77" y="101"/>
                    <a:pt x="73" y="101"/>
                  </a:cubicBezTo>
                  <a:cubicBezTo>
                    <a:pt x="70" y="101"/>
                    <a:pt x="56" y="103"/>
                    <a:pt x="53" y="109"/>
                  </a:cubicBezTo>
                  <a:cubicBezTo>
                    <a:pt x="49" y="114"/>
                    <a:pt x="44" y="120"/>
                    <a:pt x="36" y="118"/>
                  </a:cubicBezTo>
                  <a:cubicBezTo>
                    <a:pt x="32" y="117"/>
                    <a:pt x="22" y="116"/>
                    <a:pt x="13" y="116"/>
                  </a:cubicBezTo>
                  <a:cubicBezTo>
                    <a:pt x="13" y="117"/>
                    <a:pt x="13" y="118"/>
                    <a:pt x="13" y="119"/>
                  </a:cubicBezTo>
                  <a:cubicBezTo>
                    <a:pt x="9" y="131"/>
                    <a:pt x="12" y="141"/>
                    <a:pt x="18" y="147"/>
                  </a:cubicBezTo>
                  <a:cubicBezTo>
                    <a:pt x="23" y="153"/>
                    <a:pt x="25" y="176"/>
                    <a:pt x="19" y="180"/>
                  </a:cubicBezTo>
                  <a:cubicBezTo>
                    <a:pt x="13" y="183"/>
                    <a:pt x="0" y="193"/>
                    <a:pt x="0" y="199"/>
                  </a:cubicBezTo>
                  <a:cubicBezTo>
                    <a:pt x="0" y="204"/>
                    <a:pt x="13" y="209"/>
                    <a:pt x="11" y="218"/>
                  </a:cubicBezTo>
                  <a:cubicBezTo>
                    <a:pt x="10" y="222"/>
                    <a:pt x="10" y="231"/>
                    <a:pt x="11" y="238"/>
                  </a:cubicBezTo>
                  <a:cubicBezTo>
                    <a:pt x="17" y="238"/>
                    <a:pt x="23" y="240"/>
                    <a:pt x="28" y="234"/>
                  </a:cubicBezTo>
                  <a:cubicBezTo>
                    <a:pt x="34" y="227"/>
                    <a:pt x="36" y="219"/>
                    <a:pt x="49" y="219"/>
                  </a:cubicBezTo>
                  <a:cubicBezTo>
                    <a:pt x="61" y="219"/>
                    <a:pt x="98" y="219"/>
                    <a:pt x="104" y="227"/>
                  </a:cubicBezTo>
                  <a:cubicBezTo>
                    <a:pt x="110" y="235"/>
                    <a:pt x="125" y="228"/>
                    <a:pt x="133" y="233"/>
                  </a:cubicBezTo>
                  <a:cubicBezTo>
                    <a:pt x="142" y="237"/>
                    <a:pt x="154" y="241"/>
                    <a:pt x="155" y="236"/>
                  </a:cubicBezTo>
                  <a:cubicBezTo>
                    <a:pt x="156" y="230"/>
                    <a:pt x="168" y="244"/>
                    <a:pt x="176" y="238"/>
                  </a:cubicBezTo>
                  <a:cubicBezTo>
                    <a:pt x="185" y="233"/>
                    <a:pt x="192" y="249"/>
                    <a:pt x="197" y="246"/>
                  </a:cubicBezTo>
                  <a:cubicBezTo>
                    <a:pt x="202" y="242"/>
                    <a:pt x="222" y="242"/>
                    <a:pt x="227" y="248"/>
                  </a:cubicBezTo>
                  <a:cubicBezTo>
                    <a:pt x="231" y="254"/>
                    <a:pt x="232" y="242"/>
                    <a:pt x="232" y="236"/>
                  </a:cubicBezTo>
                  <a:cubicBezTo>
                    <a:pt x="232" y="229"/>
                    <a:pt x="251" y="212"/>
                    <a:pt x="251" y="212"/>
                  </a:cubicBezTo>
                  <a:cubicBezTo>
                    <a:pt x="251" y="212"/>
                    <a:pt x="264" y="211"/>
                    <a:pt x="272" y="207"/>
                  </a:cubicBezTo>
                  <a:cubicBezTo>
                    <a:pt x="270" y="204"/>
                    <a:pt x="269" y="199"/>
                    <a:pt x="267" y="191"/>
                  </a:cubicBezTo>
                  <a:cubicBezTo>
                    <a:pt x="264" y="173"/>
                    <a:pt x="258" y="162"/>
                    <a:pt x="262" y="156"/>
                  </a:cubicBezTo>
                  <a:cubicBezTo>
                    <a:pt x="267" y="151"/>
                    <a:pt x="279" y="164"/>
                    <a:pt x="285" y="161"/>
                  </a:cubicBezTo>
                  <a:cubicBezTo>
                    <a:pt x="292" y="157"/>
                    <a:pt x="303" y="151"/>
                    <a:pt x="302" y="143"/>
                  </a:cubicBezTo>
                  <a:cubicBezTo>
                    <a:pt x="300" y="136"/>
                    <a:pt x="289" y="126"/>
                    <a:pt x="284" y="124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6" name="Freeform 247">
              <a:extLst>
                <a:ext uri="{FF2B5EF4-FFF2-40B4-BE49-F238E27FC236}">
                  <a16:creationId xmlns:a16="http://schemas.microsoft.com/office/drawing/2014/main" id="{52ED708D-3968-4120-9AC2-F2F8C5674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5" y="2608261"/>
              <a:ext cx="128588" cy="71438"/>
            </a:xfrm>
            <a:custGeom>
              <a:avLst/>
              <a:gdLst>
                <a:gd name="T0" fmla="*/ 81 w 238"/>
                <a:gd name="T1" fmla="*/ 92 h 131"/>
                <a:gd name="T2" fmla="*/ 121 w 238"/>
                <a:gd name="T3" fmla="*/ 92 h 131"/>
                <a:gd name="T4" fmla="*/ 140 w 238"/>
                <a:gd name="T5" fmla="*/ 100 h 131"/>
                <a:gd name="T6" fmla="*/ 171 w 238"/>
                <a:gd name="T7" fmla="*/ 119 h 131"/>
                <a:gd name="T8" fmla="*/ 187 w 238"/>
                <a:gd name="T9" fmla="*/ 131 h 131"/>
                <a:gd name="T10" fmla="*/ 193 w 238"/>
                <a:gd name="T11" fmla="*/ 123 h 131"/>
                <a:gd name="T12" fmla="*/ 215 w 238"/>
                <a:gd name="T13" fmla="*/ 119 h 131"/>
                <a:gd name="T14" fmla="*/ 228 w 238"/>
                <a:gd name="T15" fmla="*/ 106 h 131"/>
                <a:gd name="T16" fmla="*/ 238 w 238"/>
                <a:gd name="T17" fmla="*/ 101 h 131"/>
                <a:gd name="T18" fmla="*/ 231 w 238"/>
                <a:gd name="T19" fmla="*/ 79 h 131"/>
                <a:gd name="T20" fmla="*/ 221 w 238"/>
                <a:gd name="T21" fmla="*/ 57 h 131"/>
                <a:gd name="T22" fmla="*/ 217 w 238"/>
                <a:gd name="T23" fmla="*/ 36 h 131"/>
                <a:gd name="T24" fmla="*/ 212 w 238"/>
                <a:gd name="T25" fmla="*/ 27 h 131"/>
                <a:gd name="T26" fmla="*/ 181 w 238"/>
                <a:gd name="T27" fmla="*/ 24 h 131"/>
                <a:gd name="T28" fmla="*/ 149 w 238"/>
                <a:gd name="T29" fmla="*/ 2 h 131"/>
                <a:gd name="T30" fmla="*/ 114 w 238"/>
                <a:gd name="T31" fmla="*/ 3 h 131"/>
                <a:gd name="T32" fmla="*/ 111 w 238"/>
                <a:gd name="T33" fmla="*/ 40 h 131"/>
                <a:gd name="T34" fmla="*/ 85 w 238"/>
                <a:gd name="T35" fmla="*/ 54 h 131"/>
                <a:gd name="T36" fmla="*/ 56 w 238"/>
                <a:gd name="T37" fmla="*/ 16 h 131"/>
                <a:gd name="T38" fmla="*/ 25 w 238"/>
                <a:gd name="T39" fmla="*/ 32 h 131"/>
                <a:gd name="T40" fmla="*/ 12 w 238"/>
                <a:gd name="T41" fmla="*/ 62 h 131"/>
                <a:gd name="T42" fmla="*/ 8 w 238"/>
                <a:gd name="T43" fmla="*/ 97 h 131"/>
                <a:gd name="T44" fmla="*/ 9 w 238"/>
                <a:gd name="T45" fmla="*/ 99 h 131"/>
                <a:gd name="T46" fmla="*/ 34 w 238"/>
                <a:gd name="T47" fmla="*/ 92 h 131"/>
                <a:gd name="T48" fmla="*/ 81 w 238"/>
                <a:gd name="T49" fmla="*/ 9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8" h="131">
                  <a:moveTo>
                    <a:pt x="81" y="92"/>
                  </a:moveTo>
                  <a:cubicBezTo>
                    <a:pt x="89" y="92"/>
                    <a:pt x="110" y="97"/>
                    <a:pt x="121" y="92"/>
                  </a:cubicBezTo>
                  <a:cubicBezTo>
                    <a:pt x="133" y="87"/>
                    <a:pt x="133" y="102"/>
                    <a:pt x="140" y="100"/>
                  </a:cubicBezTo>
                  <a:cubicBezTo>
                    <a:pt x="147" y="98"/>
                    <a:pt x="162" y="110"/>
                    <a:pt x="171" y="119"/>
                  </a:cubicBezTo>
                  <a:cubicBezTo>
                    <a:pt x="175" y="123"/>
                    <a:pt x="181" y="127"/>
                    <a:pt x="187" y="131"/>
                  </a:cubicBezTo>
                  <a:cubicBezTo>
                    <a:pt x="188" y="128"/>
                    <a:pt x="190" y="125"/>
                    <a:pt x="193" y="123"/>
                  </a:cubicBezTo>
                  <a:cubicBezTo>
                    <a:pt x="201" y="116"/>
                    <a:pt x="208" y="119"/>
                    <a:pt x="215" y="119"/>
                  </a:cubicBezTo>
                  <a:cubicBezTo>
                    <a:pt x="222" y="119"/>
                    <a:pt x="223" y="111"/>
                    <a:pt x="228" y="106"/>
                  </a:cubicBezTo>
                  <a:cubicBezTo>
                    <a:pt x="230" y="104"/>
                    <a:pt x="234" y="102"/>
                    <a:pt x="238" y="101"/>
                  </a:cubicBezTo>
                  <a:cubicBezTo>
                    <a:pt x="235" y="95"/>
                    <a:pt x="235" y="83"/>
                    <a:pt x="231" y="79"/>
                  </a:cubicBezTo>
                  <a:cubicBezTo>
                    <a:pt x="226" y="73"/>
                    <a:pt x="218" y="63"/>
                    <a:pt x="221" y="57"/>
                  </a:cubicBezTo>
                  <a:cubicBezTo>
                    <a:pt x="223" y="51"/>
                    <a:pt x="223" y="43"/>
                    <a:pt x="217" y="36"/>
                  </a:cubicBezTo>
                  <a:cubicBezTo>
                    <a:pt x="215" y="33"/>
                    <a:pt x="213" y="30"/>
                    <a:pt x="212" y="27"/>
                  </a:cubicBezTo>
                  <a:cubicBezTo>
                    <a:pt x="200" y="25"/>
                    <a:pt x="184" y="23"/>
                    <a:pt x="181" y="24"/>
                  </a:cubicBezTo>
                  <a:cubicBezTo>
                    <a:pt x="175" y="27"/>
                    <a:pt x="152" y="6"/>
                    <a:pt x="149" y="2"/>
                  </a:cubicBezTo>
                  <a:cubicBezTo>
                    <a:pt x="146" y="0"/>
                    <a:pt x="129" y="1"/>
                    <a:pt x="114" y="3"/>
                  </a:cubicBezTo>
                  <a:cubicBezTo>
                    <a:pt x="105" y="14"/>
                    <a:pt x="111" y="23"/>
                    <a:pt x="111" y="40"/>
                  </a:cubicBezTo>
                  <a:cubicBezTo>
                    <a:pt x="110" y="58"/>
                    <a:pt x="94" y="54"/>
                    <a:pt x="85" y="54"/>
                  </a:cubicBezTo>
                  <a:cubicBezTo>
                    <a:pt x="76" y="54"/>
                    <a:pt x="61" y="23"/>
                    <a:pt x="56" y="16"/>
                  </a:cubicBezTo>
                  <a:cubicBezTo>
                    <a:pt x="51" y="8"/>
                    <a:pt x="36" y="24"/>
                    <a:pt x="25" y="32"/>
                  </a:cubicBezTo>
                  <a:cubicBezTo>
                    <a:pt x="14" y="40"/>
                    <a:pt x="20" y="55"/>
                    <a:pt x="12" y="62"/>
                  </a:cubicBezTo>
                  <a:cubicBezTo>
                    <a:pt x="5" y="69"/>
                    <a:pt x="0" y="81"/>
                    <a:pt x="8" y="97"/>
                  </a:cubicBezTo>
                  <a:cubicBezTo>
                    <a:pt x="8" y="98"/>
                    <a:pt x="8" y="99"/>
                    <a:pt x="9" y="99"/>
                  </a:cubicBezTo>
                  <a:cubicBezTo>
                    <a:pt x="18" y="98"/>
                    <a:pt x="28" y="96"/>
                    <a:pt x="34" y="92"/>
                  </a:cubicBezTo>
                  <a:cubicBezTo>
                    <a:pt x="44" y="83"/>
                    <a:pt x="72" y="92"/>
                    <a:pt x="81" y="92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7" name="Freeform 248">
              <a:extLst>
                <a:ext uri="{FF2B5EF4-FFF2-40B4-BE49-F238E27FC236}">
                  <a16:creationId xmlns:a16="http://schemas.microsoft.com/office/drawing/2014/main" id="{20F027B2-9783-452F-AB7A-10030DD59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5" y="2654298"/>
              <a:ext cx="101600" cy="74613"/>
            </a:xfrm>
            <a:custGeom>
              <a:avLst/>
              <a:gdLst>
                <a:gd name="T0" fmla="*/ 26 w 187"/>
                <a:gd name="T1" fmla="*/ 69 h 138"/>
                <a:gd name="T2" fmla="*/ 46 w 187"/>
                <a:gd name="T3" fmla="*/ 78 h 138"/>
                <a:gd name="T4" fmla="*/ 64 w 187"/>
                <a:gd name="T5" fmla="*/ 90 h 138"/>
                <a:gd name="T6" fmla="*/ 64 w 187"/>
                <a:gd name="T7" fmla="*/ 116 h 138"/>
                <a:gd name="T8" fmla="*/ 89 w 187"/>
                <a:gd name="T9" fmla="*/ 134 h 138"/>
                <a:gd name="T10" fmla="*/ 112 w 187"/>
                <a:gd name="T11" fmla="*/ 136 h 138"/>
                <a:gd name="T12" fmla="*/ 129 w 187"/>
                <a:gd name="T13" fmla="*/ 127 h 138"/>
                <a:gd name="T14" fmla="*/ 149 w 187"/>
                <a:gd name="T15" fmla="*/ 119 h 138"/>
                <a:gd name="T16" fmla="*/ 154 w 187"/>
                <a:gd name="T17" fmla="*/ 102 h 138"/>
                <a:gd name="T18" fmla="*/ 170 w 187"/>
                <a:gd name="T19" fmla="*/ 84 h 138"/>
                <a:gd name="T20" fmla="*/ 181 w 187"/>
                <a:gd name="T21" fmla="*/ 74 h 138"/>
                <a:gd name="T22" fmla="*/ 185 w 187"/>
                <a:gd name="T23" fmla="*/ 60 h 138"/>
                <a:gd name="T24" fmla="*/ 187 w 187"/>
                <a:gd name="T25" fmla="*/ 48 h 138"/>
                <a:gd name="T26" fmla="*/ 171 w 187"/>
                <a:gd name="T27" fmla="*/ 36 h 138"/>
                <a:gd name="T28" fmla="*/ 140 w 187"/>
                <a:gd name="T29" fmla="*/ 17 h 138"/>
                <a:gd name="T30" fmla="*/ 121 w 187"/>
                <a:gd name="T31" fmla="*/ 9 h 138"/>
                <a:gd name="T32" fmla="*/ 81 w 187"/>
                <a:gd name="T33" fmla="*/ 9 h 138"/>
                <a:gd name="T34" fmla="*/ 34 w 187"/>
                <a:gd name="T35" fmla="*/ 9 h 138"/>
                <a:gd name="T36" fmla="*/ 9 w 187"/>
                <a:gd name="T37" fmla="*/ 16 h 138"/>
                <a:gd name="T38" fmla="*/ 5 w 187"/>
                <a:gd name="T39" fmla="*/ 57 h 138"/>
                <a:gd name="T40" fmla="*/ 7 w 187"/>
                <a:gd name="T41" fmla="*/ 67 h 138"/>
                <a:gd name="T42" fmla="*/ 26 w 187"/>
                <a:gd name="T4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7" h="138">
                  <a:moveTo>
                    <a:pt x="26" y="69"/>
                  </a:moveTo>
                  <a:cubicBezTo>
                    <a:pt x="30" y="75"/>
                    <a:pt x="41" y="80"/>
                    <a:pt x="46" y="78"/>
                  </a:cubicBezTo>
                  <a:cubicBezTo>
                    <a:pt x="50" y="75"/>
                    <a:pt x="64" y="83"/>
                    <a:pt x="64" y="90"/>
                  </a:cubicBezTo>
                  <a:cubicBezTo>
                    <a:pt x="64" y="97"/>
                    <a:pt x="60" y="116"/>
                    <a:pt x="64" y="116"/>
                  </a:cubicBezTo>
                  <a:cubicBezTo>
                    <a:pt x="67" y="116"/>
                    <a:pt x="87" y="124"/>
                    <a:pt x="89" y="134"/>
                  </a:cubicBezTo>
                  <a:cubicBezTo>
                    <a:pt x="98" y="134"/>
                    <a:pt x="108" y="135"/>
                    <a:pt x="112" y="136"/>
                  </a:cubicBezTo>
                  <a:cubicBezTo>
                    <a:pt x="120" y="138"/>
                    <a:pt x="125" y="132"/>
                    <a:pt x="129" y="127"/>
                  </a:cubicBezTo>
                  <a:cubicBezTo>
                    <a:pt x="132" y="121"/>
                    <a:pt x="146" y="119"/>
                    <a:pt x="149" y="119"/>
                  </a:cubicBezTo>
                  <a:cubicBezTo>
                    <a:pt x="153" y="119"/>
                    <a:pt x="153" y="107"/>
                    <a:pt x="154" y="102"/>
                  </a:cubicBezTo>
                  <a:cubicBezTo>
                    <a:pt x="155" y="96"/>
                    <a:pt x="165" y="86"/>
                    <a:pt x="170" y="84"/>
                  </a:cubicBezTo>
                  <a:cubicBezTo>
                    <a:pt x="176" y="82"/>
                    <a:pt x="175" y="74"/>
                    <a:pt x="181" y="74"/>
                  </a:cubicBezTo>
                  <a:cubicBezTo>
                    <a:pt x="187" y="74"/>
                    <a:pt x="186" y="65"/>
                    <a:pt x="185" y="60"/>
                  </a:cubicBezTo>
                  <a:cubicBezTo>
                    <a:pt x="184" y="56"/>
                    <a:pt x="185" y="52"/>
                    <a:pt x="187" y="48"/>
                  </a:cubicBezTo>
                  <a:cubicBezTo>
                    <a:pt x="181" y="44"/>
                    <a:pt x="175" y="40"/>
                    <a:pt x="171" y="36"/>
                  </a:cubicBezTo>
                  <a:cubicBezTo>
                    <a:pt x="162" y="27"/>
                    <a:pt x="147" y="15"/>
                    <a:pt x="140" y="17"/>
                  </a:cubicBezTo>
                  <a:cubicBezTo>
                    <a:pt x="133" y="19"/>
                    <a:pt x="133" y="4"/>
                    <a:pt x="121" y="9"/>
                  </a:cubicBezTo>
                  <a:cubicBezTo>
                    <a:pt x="110" y="14"/>
                    <a:pt x="89" y="9"/>
                    <a:pt x="81" y="9"/>
                  </a:cubicBezTo>
                  <a:cubicBezTo>
                    <a:pt x="72" y="9"/>
                    <a:pt x="44" y="0"/>
                    <a:pt x="34" y="9"/>
                  </a:cubicBezTo>
                  <a:cubicBezTo>
                    <a:pt x="28" y="13"/>
                    <a:pt x="18" y="15"/>
                    <a:pt x="9" y="16"/>
                  </a:cubicBezTo>
                  <a:cubicBezTo>
                    <a:pt x="15" y="32"/>
                    <a:pt x="13" y="47"/>
                    <a:pt x="5" y="57"/>
                  </a:cubicBezTo>
                  <a:cubicBezTo>
                    <a:pt x="0" y="64"/>
                    <a:pt x="3" y="65"/>
                    <a:pt x="7" y="67"/>
                  </a:cubicBezTo>
                  <a:cubicBezTo>
                    <a:pt x="15" y="66"/>
                    <a:pt x="24" y="65"/>
                    <a:pt x="26" y="69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8" name="Freeform 250">
              <a:extLst>
                <a:ext uri="{FF2B5EF4-FFF2-40B4-BE49-F238E27FC236}">
                  <a16:creationId xmlns:a16="http://schemas.microsoft.com/office/drawing/2014/main" id="{9A023A43-6E81-4701-A8DE-CA4DDF0FE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450" y="2209797"/>
              <a:ext cx="184150" cy="339726"/>
            </a:xfrm>
            <a:custGeom>
              <a:avLst/>
              <a:gdLst>
                <a:gd name="T0" fmla="*/ 326 w 338"/>
                <a:gd name="T1" fmla="*/ 442 h 625"/>
                <a:gd name="T2" fmla="*/ 285 w 338"/>
                <a:gd name="T3" fmla="*/ 406 h 625"/>
                <a:gd name="T4" fmla="*/ 305 w 338"/>
                <a:gd name="T5" fmla="*/ 385 h 625"/>
                <a:gd name="T6" fmla="*/ 288 w 338"/>
                <a:gd name="T7" fmla="*/ 365 h 625"/>
                <a:gd name="T8" fmla="*/ 293 w 338"/>
                <a:gd name="T9" fmla="*/ 346 h 625"/>
                <a:gd name="T10" fmla="*/ 277 w 338"/>
                <a:gd name="T11" fmla="*/ 334 h 625"/>
                <a:gd name="T12" fmla="*/ 284 w 338"/>
                <a:gd name="T13" fmla="*/ 323 h 625"/>
                <a:gd name="T14" fmla="*/ 279 w 338"/>
                <a:gd name="T15" fmla="*/ 294 h 625"/>
                <a:gd name="T16" fmla="*/ 290 w 338"/>
                <a:gd name="T17" fmla="*/ 272 h 625"/>
                <a:gd name="T18" fmla="*/ 259 w 338"/>
                <a:gd name="T19" fmla="*/ 216 h 625"/>
                <a:gd name="T20" fmla="*/ 269 w 338"/>
                <a:gd name="T21" fmla="*/ 194 h 625"/>
                <a:gd name="T22" fmla="*/ 289 w 338"/>
                <a:gd name="T23" fmla="*/ 166 h 625"/>
                <a:gd name="T24" fmla="*/ 266 w 338"/>
                <a:gd name="T25" fmla="*/ 138 h 625"/>
                <a:gd name="T26" fmla="*/ 246 w 338"/>
                <a:gd name="T27" fmla="*/ 125 h 625"/>
                <a:gd name="T28" fmla="*/ 241 w 338"/>
                <a:gd name="T29" fmla="*/ 104 h 625"/>
                <a:gd name="T30" fmla="*/ 246 w 338"/>
                <a:gd name="T31" fmla="*/ 84 h 625"/>
                <a:gd name="T32" fmla="*/ 259 w 338"/>
                <a:gd name="T33" fmla="*/ 73 h 625"/>
                <a:gd name="T34" fmla="*/ 266 w 338"/>
                <a:gd name="T35" fmla="*/ 60 h 625"/>
                <a:gd name="T36" fmla="*/ 266 w 338"/>
                <a:gd name="T37" fmla="*/ 39 h 625"/>
                <a:gd name="T38" fmla="*/ 232 w 338"/>
                <a:gd name="T39" fmla="*/ 12 h 625"/>
                <a:gd name="T40" fmla="*/ 206 w 338"/>
                <a:gd name="T41" fmla="*/ 12 h 625"/>
                <a:gd name="T42" fmla="*/ 174 w 338"/>
                <a:gd name="T43" fmla="*/ 21 h 625"/>
                <a:gd name="T44" fmla="*/ 154 w 338"/>
                <a:gd name="T45" fmla="*/ 46 h 625"/>
                <a:gd name="T46" fmla="*/ 148 w 338"/>
                <a:gd name="T47" fmla="*/ 78 h 625"/>
                <a:gd name="T48" fmla="*/ 134 w 338"/>
                <a:gd name="T49" fmla="*/ 99 h 625"/>
                <a:gd name="T50" fmla="*/ 116 w 338"/>
                <a:gd name="T51" fmla="*/ 94 h 625"/>
                <a:gd name="T52" fmla="*/ 91 w 338"/>
                <a:gd name="T53" fmla="*/ 92 h 625"/>
                <a:gd name="T54" fmla="*/ 56 w 338"/>
                <a:gd name="T55" fmla="*/ 90 h 625"/>
                <a:gd name="T56" fmla="*/ 21 w 338"/>
                <a:gd name="T57" fmla="*/ 60 h 625"/>
                <a:gd name="T58" fmla="*/ 0 w 338"/>
                <a:gd name="T59" fmla="*/ 78 h 625"/>
                <a:gd name="T60" fmla="*/ 35 w 338"/>
                <a:gd name="T61" fmla="*/ 108 h 625"/>
                <a:gd name="T62" fmla="*/ 81 w 338"/>
                <a:gd name="T63" fmla="*/ 140 h 625"/>
                <a:gd name="T64" fmla="*/ 82 w 338"/>
                <a:gd name="T65" fmla="*/ 175 h 625"/>
                <a:gd name="T66" fmla="*/ 90 w 338"/>
                <a:gd name="T67" fmla="*/ 209 h 625"/>
                <a:gd name="T68" fmla="*/ 88 w 338"/>
                <a:gd name="T69" fmla="*/ 241 h 625"/>
                <a:gd name="T70" fmla="*/ 94 w 338"/>
                <a:gd name="T71" fmla="*/ 260 h 625"/>
                <a:gd name="T72" fmla="*/ 99 w 338"/>
                <a:gd name="T73" fmla="*/ 279 h 625"/>
                <a:gd name="T74" fmla="*/ 125 w 338"/>
                <a:gd name="T75" fmla="*/ 291 h 625"/>
                <a:gd name="T76" fmla="*/ 136 w 338"/>
                <a:gd name="T77" fmla="*/ 320 h 625"/>
                <a:gd name="T78" fmla="*/ 131 w 338"/>
                <a:gd name="T79" fmla="*/ 333 h 625"/>
                <a:gd name="T80" fmla="*/ 113 w 338"/>
                <a:gd name="T81" fmla="*/ 350 h 625"/>
                <a:gd name="T82" fmla="*/ 80 w 338"/>
                <a:gd name="T83" fmla="*/ 387 h 625"/>
                <a:gd name="T84" fmla="*/ 61 w 338"/>
                <a:gd name="T85" fmla="*/ 404 h 625"/>
                <a:gd name="T86" fmla="*/ 47 w 338"/>
                <a:gd name="T87" fmla="*/ 413 h 625"/>
                <a:gd name="T88" fmla="*/ 44 w 338"/>
                <a:gd name="T89" fmla="*/ 420 h 625"/>
                <a:gd name="T90" fmla="*/ 44 w 338"/>
                <a:gd name="T91" fmla="*/ 425 h 625"/>
                <a:gd name="T92" fmla="*/ 23 w 338"/>
                <a:gd name="T93" fmla="*/ 437 h 625"/>
                <a:gd name="T94" fmla="*/ 19 w 338"/>
                <a:gd name="T95" fmla="*/ 438 h 625"/>
                <a:gd name="T96" fmla="*/ 7 w 338"/>
                <a:gd name="T97" fmla="*/ 461 h 625"/>
                <a:gd name="T98" fmla="*/ 8 w 338"/>
                <a:gd name="T99" fmla="*/ 483 h 625"/>
                <a:gd name="T100" fmla="*/ 12 w 338"/>
                <a:gd name="T101" fmla="*/ 509 h 625"/>
                <a:gd name="T102" fmla="*/ 17 w 338"/>
                <a:gd name="T103" fmla="*/ 551 h 625"/>
                <a:gd name="T104" fmla="*/ 9 w 338"/>
                <a:gd name="T105" fmla="*/ 589 h 625"/>
                <a:gd name="T106" fmla="*/ 39 w 338"/>
                <a:gd name="T107" fmla="*/ 603 h 625"/>
                <a:gd name="T108" fmla="*/ 58 w 338"/>
                <a:gd name="T109" fmla="*/ 615 h 625"/>
                <a:gd name="T110" fmla="*/ 93 w 338"/>
                <a:gd name="T111" fmla="*/ 624 h 625"/>
                <a:gd name="T112" fmla="*/ 193 w 338"/>
                <a:gd name="T113" fmla="*/ 598 h 625"/>
                <a:gd name="T114" fmla="*/ 222 w 338"/>
                <a:gd name="T115" fmla="*/ 594 h 625"/>
                <a:gd name="T116" fmla="*/ 238 w 338"/>
                <a:gd name="T117" fmla="*/ 571 h 625"/>
                <a:gd name="T118" fmla="*/ 287 w 338"/>
                <a:gd name="T119" fmla="*/ 525 h 625"/>
                <a:gd name="T120" fmla="*/ 335 w 338"/>
                <a:gd name="T121" fmla="*/ 472 h 625"/>
                <a:gd name="T122" fmla="*/ 326 w 338"/>
                <a:gd name="T123" fmla="*/ 442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" h="625">
                  <a:moveTo>
                    <a:pt x="326" y="442"/>
                  </a:moveTo>
                  <a:cubicBezTo>
                    <a:pt x="314" y="425"/>
                    <a:pt x="286" y="414"/>
                    <a:pt x="285" y="406"/>
                  </a:cubicBezTo>
                  <a:cubicBezTo>
                    <a:pt x="284" y="397"/>
                    <a:pt x="306" y="396"/>
                    <a:pt x="305" y="385"/>
                  </a:cubicBezTo>
                  <a:cubicBezTo>
                    <a:pt x="304" y="373"/>
                    <a:pt x="293" y="374"/>
                    <a:pt x="288" y="365"/>
                  </a:cubicBezTo>
                  <a:cubicBezTo>
                    <a:pt x="283" y="356"/>
                    <a:pt x="294" y="350"/>
                    <a:pt x="293" y="346"/>
                  </a:cubicBezTo>
                  <a:cubicBezTo>
                    <a:pt x="292" y="341"/>
                    <a:pt x="278" y="339"/>
                    <a:pt x="277" y="334"/>
                  </a:cubicBezTo>
                  <a:cubicBezTo>
                    <a:pt x="276" y="328"/>
                    <a:pt x="286" y="329"/>
                    <a:pt x="284" y="323"/>
                  </a:cubicBezTo>
                  <a:cubicBezTo>
                    <a:pt x="282" y="316"/>
                    <a:pt x="273" y="304"/>
                    <a:pt x="279" y="294"/>
                  </a:cubicBezTo>
                  <a:cubicBezTo>
                    <a:pt x="286" y="284"/>
                    <a:pt x="300" y="294"/>
                    <a:pt x="290" y="272"/>
                  </a:cubicBezTo>
                  <a:cubicBezTo>
                    <a:pt x="279" y="250"/>
                    <a:pt x="263" y="222"/>
                    <a:pt x="259" y="216"/>
                  </a:cubicBezTo>
                  <a:cubicBezTo>
                    <a:pt x="256" y="209"/>
                    <a:pt x="263" y="198"/>
                    <a:pt x="269" y="194"/>
                  </a:cubicBezTo>
                  <a:cubicBezTo>
                    <a:pt x="275" y="189"/>
                    <a:pt x="289" y="173"/>
                    <a:pt x="289" y="166"/>
                  </a:cubicBezTo>
                  <a:cubicBezTo>
                    <a:pt x="289" y="159"/>
                    <a:pt x="271" y="142"/>
                    <a:pt x="266" y="138"/>
                  </a:cubicBezTo>
                  <a:cubicBezTo>
                    <a:pt x="261" y="135"/>
                    <a:pt x="251" y="136"/>
                    <a:pt x="246" y="125"/>
                  </a:cubicBezTo>
                  <a:cubicBezTo>
                    <a:pt x="241" y="114"/>
                    <a:pt x="237" y="111"/>
                    <a:pt x="241" y="104"/>
                  </a:cubicBezTo>
                  <a:cubicBezTo>
                    <a:pt x="246" y="98"/>
                    <a:pt x="246" y="91"/>
                    <a:pt x="246" y="84"/>
                  </a:cubicBezTo>
                  <a:cubicBezTo>
                    <a:pt x="246" y="78"/>
                    <a:pt x="257" y="83"/>
                    <a:pt x="259" y="73"/>
                  </a:cubicBezTo>
                  <a:cubicBezTo>
                    <a:pt x="259" y="69"/>
                    <a:pt x="262" y="64"/>
                    <a:pt x="266" y="60"/>
                  </a:cubicBezTo>
                  <a:cubicBezTo>
                    <a:pt x="266" y="52"/>
                    <a:pt x="266" y="44"/>
                    <a:pt x="266" y="39"/>
                  </a:cubicBezTo>
                  <a:cubicBezTo>
                    <a:pt x="264" y="28"/>
                    <a:pt x="238" y="25"/>
                    <a:pt x="232" y="12"/>
                  </a:cubicBezTo>
                  <a:cubicBezTo>
                    <a:pt x="226" y="0"/>
                    <a:pt x="211" y="5"/>
                    <a:pt x="206" y="12"/>
                  </a:cubicBezTo>
                  <a:cubicBezTo>
                    <a:pt x="201" y="19"/>
                    <a:pt x="174" y="10"/>
                    <a:pt x="174" y="21"/>
                  </a:cubicBezTo>
                  <a:cubicBezTo>
                    <a:pt x="174" y="32"/>
                    <a:pt x="154" y="34"/>
                    <a:pt x="154" y="46"/>
                  </a:cubicBezTo>
                  <a:cubicBezTo>
                    <a:pt x="154" y="58"/>
                    <a:pt x="163" y="80"/>
                    <a:pt x="148" y="78"/>
                  </a:cubicBezTo>
                  <a:cubicBezTo>
                    <a:pt x="133" y="76"/>
                    <a:pt x="143" y="85"/>
                    <a:pt x="134" y="99"/>
                  </a:cubicBezTo>
                  <a:cubicBezTo>
                    <a:pt x="125" y="113"/>
                    <a:pt x="125" y="90"/>
                    <a:pt x="116" y="94"/>
                  </a:cubicBezTo>
                  <a:cubicBezTo>
                    <a:pt x="107" y="97"/>
                    <a:pt x="96" y="83"/>
                    <a:pt x="91" y="92"/>
                  </a:cubicBezTo>
                  <a:cubicBezTo>
                    <a:pt x="87" y="101"/>
                    <a:pt x="72" y="94"/>
                    <a:pt x="56" y="90"/>
                  </a:cubicBezTo>
                  <a:cubicBezTo>
                    <a:pt x="41" y="87"/>
                    <a:pt x="33" y="62"/>
                    <a:pt x="21" y="60"/>
                  </a:cubicBezTo>
                  <a:cubicBezTo>
                    <a:pt x="13" y="59"/>
                    <a:pt x="4" y="66"/>
                    <a:pt x="0" y="78"/>
                  </a:cubicBezTo>
                  <a:cubicBezTo>
                    <a:pt x="12" y="87"/>
                    <a:pt x="19" y="100"/>
                    <a:pt x="35" y="108"/>
                  </a:cubicBezTo>
                  <a:cubicBezTo>
                    <a:pt x="52" y="117"/>
                    <a:pt x="82" y="128"/>
                    <a:pt x="81" y="140"/>
                  </a:cubicBezTo>
                  <a:cubicBezTo>
                    <a:pt x="79" y="152"/>
                    <a:pt x="75" y="170"/>
                    <a:pt x="82" y="175"/>
                  </a:cubicBezTo>
                  <a:cubicBezTo>
                    <a:pt x="90" y="181"/>
                    <a:pt x="81" y="204"/>
                    <a:pt x="90" y="209"/>
                  </a:cubicBezTo>
                  <a:cubicBezTo>
                    <a:pt x="99" y="214"/>
                    <a:pt x="96" y="241"/>
                    <a:pt x="88" y="241"/>
                  </a:cubicBezTo>
                  <a:cubicBezTo>
                    <a:pt x="81" y="241"/>
                    <a:pt x="90" y="255"/>
                    <a:pt x="94" y="260"/>
                  </a:cubicBezTo>
                  <a:cubicBezTo>
                    <a:pt x="97" y="263"/>
                    <a:pt x="98" y="270"/>
                    <a:pt x="99" y="279"/>
                  </a:cubicBezTo>
                  <a:cubicBezTo>
                    <a:pt x="108" y="282"/>
                    <a:pt x="117" y="287"/>
                    <a:pt x="125" y="291"/>
                  </a:cubicBezTo>
                  <a:cubicBezTo>
                    <a:pt x="138" y="298"/>
                    <a:pt x="136" y="308"/>
                    <a:pt x="136" y="320"/>
                  </a:cubicBezTo>
                  <a:cubicBezTo>
                    <a:pt x="137" y="332"/>
                    <a:pt x="137" y="338"/>
                    <a:pt x="131" y="333"/>
                  </a:cubicBezTo>
                  <a:cubicBezTo>
                    <a:pt x="124" y="328"/>
                    <a:pt x="117" y="333"/>
                    <a:pt x="113" y="350"/>
                  </a:cubicBezTo>
                  <a:cubicBezTo>
                    <a:pt x="109" y="366"/>
                    <a:pt x="91" y="386"/>
                    <a:pt x="80" y="387"/>
                  </a:cubicBezTo>
                  <a:cubicBezTo>
                    <a:pt x="69" y="388"/>
                    <a:pt x="70" y="402"/>
                    <a:pt x="61" y="404"/>
                  </a:cubicBezTo>
                  <a:cubicBezTo>
                    <a:pt x="56" y="406"/>
                    <a:pt x="50" y="409"/>
                    <a:pt x="47" y="413"/>
                  </a:cubicBezTo>
                  <a:cubicBezTo>
                    <a:pt x="46" y="416"/>
                    <a:pt x="46" y="418"/>
                    <a:pt x="44" y="420"/>
                  </a:cubicBezTo>
                  <a:cubicBezTo>
                    <a:pt x="44" y="422"/>
                    <a:pt x="44" y="423"/>
                    <a:pt x="44" y="425"/>
                  </a:cubicBezTo>
                  <a:cubicBezTo>
                    <a:pt x="44" y="436"/>
                    <a:pt x="32" y="437"/>
                    <a:pt x="23" y="437"/>
                  </a:cubicBezTo>
                  <a:cubicBezTo>
                    <a:pt x="21" y="438"/>
                    <a:pt x="20" y="438"/>
                    <a:pt x="19" y="438"/>
                  </a:cubicBezTo>
                  <a:cubicBezTo>
                    <a:pt x="13" y="442"/>
                    <a:pt x="14" y="457"/>
                    <a:pt x="7" y="461"/>
                  </a:cubicBezTo>
                  <a:cubicBezTo>
                    <a:pt x="0" y="466"/>
                    <a:pt x="2" y="473"/>
                    <a:pt x="8" y="483"/>
                  </a:cubicBezTo>
                  <a:cubicBezTo>
                    <a:pt x="15" y="493"/>
                    <a:pt x="9" y="502"/>
                    <a:pt x="12" y="509"/>
                  </a:cubicBezTo>
                  <a:cubicBezTo>
                    <a:pt x="14" y="516"/>
                    <a:pt x="24" y="532"/>
                    <a:pt x="17" y="551"/>
                  </a:cubicBezTo>
                  <a:cubicBezTo>
                    <a:pt x="10" y="569"/>
                    <a:pt x="3" y="591"/>
                    <a:pt x="9" y="589"/>
                  </a:cubicBezTo>
                  <a:cubicBezTo>
                    <a:pt x="15" y="587"/>
                    <a:pt x="29" y="604"/>
                    <a:pt x="39" y="603"/>
                  </a:cubicBezTo>
                  <a:cubicBezTo>
                    <a:pt x="48" y="602"/>
                    <a:pt x="49" y="619"/>
                    <a:pt x="58" y="615"/>
                  </a:cubicBezTo>
                  <a:cubicBezTo>
                    <a:pt x="67" y="612"/>
                    <a:pt x="67" y="625"/>
                    <a:pt x="93" y="624"/>
                  </a:cubicBezTo>
                  <a:cubicBezTo>
                    <a:pt x="120" y="623"/>
                    <a:pt x="172" y="598"/>
                    <a:pt x="193" y="598"/>
                  </a:cubicBezTo>
                  <a:cubicBezTo>
                    <a:pt x="205" y="598"/>
                    <a:pt x="215" y="596"/>
                    <a:pt x="222" y="594"/>
                  </a:cubicBezTo>
                  <a:cubicBezTo>
                    <a:pt x="227" y="586"/>
                    <a:pt x="232" y="577"/>
                    <a:pt x="238" y="571"/>
                  </a:cubicBezTo>
                  <a:cubicBezTo>
                    <a:pt x="251" y="556"/>
                    <a:pt x="279" y="545"/>
                    <a:pt x="287" y="525"/>
                  </a:cubicBezTo>
                  <a:cubicBezTo>
                    <a:pt x="295" y="505"/>
                    <a:pt x="329" y="489"/>
                    <a:pt x="335" y="472"/>
                  </a:cubicBezTo>
                  <a:cubicBezTo>
                    <a:pt x="338" y="463"/>
                    <a:pt x="338" y="458"/>
                    <a:pt x="326" y="442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9" name="Freeform 254">
              <a:extLst>
                <a:ext uri="{FF2B5EF4-FFF2-40B4-BE49-F238E27FC236}">
                  <a16:creationId xmlns:a16="http://schemas.microsoft.com/office/drawing/2014/main" id="{1B1EDAD4-F66C-40D5-9EE5-0B53532E66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3163" y="3047999"/>
              <a:ext cx="111125" cy="160338"/>
            </a:xfrm>
            <a:custGeom>
              <a:avLst/>
              <a:gdLst>
                <a:gd name="T0" fmla="*/ 201 w 204"/>
                <a:gd name="T1" fmla="*/ 0 h 296"/>
                <a:gd name="T2" fmla="*/ 186 w 204"/>
                <a:gd name="T3" fmla="*/ 9 h 296"/>
                <a:gd name="T4" fmla="*/ 173 w 204"/>
                <a:gd name="T5" fmla="*/ 18 h 296"/>
                <a:gd name="T6" fmla="*/ 139 w 204"/>
                <a:gd name="T7" fmla="*/ 11 h 296"/>
                <a:gd name="T8" fmla="*/ 96 w 204"/>
                <a:gd name="T9" fmla="*/ 11 h 296"/>
                <a:gd name="T10" fmla="*/ 95 w 204"/>
                <a:gd name="T11" fmla="*/ 12 h 296"/>
                <a:gd name="T12" fmla="*/ 65 w 204"/>
                <a:gd name="T13" fmla="*/ 28 h 296"/>
                <a:gd name="T14" fmla="*/ 50 w 204"/>
                <a:gd name="T15" fmla="*/ 39 h 296"/>
                <a:gd name="T16" fmla="*/ 28 w 204"/>
                <a:gd name="T17" fmla="*/ 42 h 296"/>
                <a:gd name="T18" fmla="*/ 17 w 204"/>
                <a:gd name="T19" fmla="*/ 64 h 296"/>
                <a:gd name="T20" fmla="*/ 9 w 204"/>
                <a:gd name="T21" fmla="*/ 78 h 296"/>
                <a:gd name="T22" fmla="*/ 0 w 204"/>
                <a:gd name="T23" fmla="*/ 98 h 296"/>
                <a:gd name="T24" fmla="*/ 1 w 204"/>
                <a:gd name="T25" fmla="*/ 99 h 296"/>
                <a:gd name="T26" fmla="*/ 18 w 204"/>
                <a:gd name="T27" fmla="*/ 131 h 296"/>
                <a:gd name="T28" fmla="*/ 41 w 204"/>
                <a:gd name="T29" fmla="*/ 140 h 296"/>
                <a:gd name="T30" fmla="*/ 70 w 204"/>
                <a:gd name="T31" fmla="*/ 152 h 296"/>
                <a:gd name="T32" fmla="*/ 36 w 204"/>
                <a:gd name="T33" fmla="*/ 155 h 296"/>
                <a:gd name="T34" fmla="*/ 43 w 204"/>
                <a:gd name="T35" fmla="*/ 187 h 296"/>
                <a:gd name="T36" fmla="*/ 59 w 204"/>
                <a:gd name="T37" fmla="*/ 213 h 296"/>
                <a:gd name="T38" fmla="*/ 89 w 204"/>
                <a:gd name="T39" fmla="*/ 229 h 296"/>
                <a:gd name="T40" fmla="*/ 83 w 204"/>
                <a:gd name="T41" fmla="*/ 192 h 296"/>
                <a:gd name="T42" fmla="*/ 106 w 204"/>
                <a:gd name="T43" fmla="*/ 190 h 296"/>
                <a:gd name="T44" fmla="*/ 91 w 204"/>
                <a:gd name="T45" fmla="*/ 176 h 296"/>
                <a:gd name="T46" fmla="*/ 102 w 204"/>
                <a:gd name="T47" fmla="*/ 168 h 296"/>
                <a:gd name="T48" fmla="*/ 126 w 204"/>
                <a:gd name="T49" fmla="*/ 165 h 296"/>
                <a:gd name="T50" fmla="*/ 115 w 204"/>
                <a:gd name="T51" fmla="*/ 135 h 296"/>
                <a:gd name="T52" fmla="*/ 89 w 204"/>
                <a:gd name="T53" fmla="*/ 136 h 296"/>
                <a:gd name="T54" fmla="*/ 99 w 204"/>
                <a:gd name="T55" fmla="*/ 116 h 296"/>
                <a:gd name="T56" fmla="*/ 73 w 204"/>
                <a:gd name="T57" fmla="*/ 74 h 296"/>
                <a:gd name="T58" fmla="*/ 90 w 204"/>
                <a:gd name="T59" fmla="*/ 64 h 296"/>
                <a:gd name="T60" fmla="*/ 115 w 204"/>
                <a:gd name="T61" fmla="*/ 68 h 296"/>
                <a:gd name="T62" fmla="*/ 121 w 204"/>
                <a:gd name="T63" fmla="*/ 40 h 296"/>
                <a:gd name="T64" fmla="*/ 141 w 204"/>
                <a:gd name="T65" fmla="*/ 47 h 296"/>
                <a:gd name="T66" fmla="*/ 165 w 204"/>
                <a:gd name="T67" fmla="*/ 33 h 296"/>
                <a:gd name="T68" fmla="*/ 187 w 204"/>
                <a:gd name="T69" fmla="*/ 45 h 296"/>
                <a:gd name="T70" fmla="*/ 194 w 204"/>
                <a:gd name="T71" fmla="*/ 32 h 296"/>
                <a:gd name="T72" fmla="*/ 204 w 204"/>
                <a:gd name="T73" fmla="*/ 15 h 296"/>
                <a:gd name="T74" fmla="*/ 201 w 204"/>
                <a:gd name="T75" fmla="*/ 0 h 296"/>
                <a:gd name="T76" fmla="*/ 174 w 204"/>
                <a:gd name="T77" fmla="*/ 279 h 296"/>
                <a:gd name="T78" fmla="*/ 123 w 204"/>
                <a:gd name="T79" fmla="*/ 272 h 296"/>
                <a:gd name="T80" fmla="*/ 104 w 204"/>
                <a:gd name="T81" fmla="*/ 282 h 296"/>
                <a:gd name="T82" fmla="*/ 151 w 204"/>
                <a:gd name="T83" fmla="*/ 296 h 296"/>
                <a:gd name="T84" fmla="*/ 194 w 204"/>
                <a:gd name="T85" fmla="*/ 280 h 296"/>
                <a:gd name="T86" fmla="*/ 174 w 204"/>
                <a:gd name="T87" fmla="*/ 27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4" h="296">
                  <a:moveTo>
                    <a:pt x="201" y="0"/>
                  </a:moveTo>
                  <a:cubicBezTo>
                    <a:pt x="194" y="1"/>
                    <a:pt x="184" y="4"/>
                    <a:pt x="186" y="9"/>
                  </a:cubicBezTo>
                  <a:cubicBezTo>
                    <a:pt x="188" y="14"/>
                    <a:pt x="181" y="18"/>
                    <a:pt x="173" y="18"/>
                  </a:cubicBezTo>
                  <a:cubicBezTo>
                    <a:pt x="173" y="18"/>
                    <a:pt x="147" y="16"/>
                    <a:pt x="139" y="11"/>
                  </a:cubicBezTo>
                  <a:cubicBezTo>
                    <a:pt x="133" y="8"/>
                    <a:pt x="108" y="9"/>
                    <a:pt x="96" y="11"/>
                  </a:cubicBezTo>
                  <a:cubicBezTo>
                    <a:pt x="96" y="11"/>
                    <a:pt x="96" y="12"/>
                    <a:pt x="95" y="12"/>
                  </a:cubicBezTo>
                  <a:cubicBezTo>
                    <a:pt x="92" y="17"/>
                    <a:pt x="70" y="31"/>
                    <a:pt x="65" y="28"/>
                  </a:cubicBezTo>
                  <a:cubicBezTo>
                    <a:pt x="61" y="26"/>
                    <a:pt x="59" y="36"/>
                    <a:pt x="50" y="39"/>
                  </a:cubicBezTo>
                  <a:cubicBezTo>
                    <a:pt x="42" y="41"/>
                    <a:pt x="29" y="38"/>
                    <a:pt x="28" y="42"/>
                  </a:cubicBezTo>
                  <a:cubicBezTo>
                    <a:pt x="28" y="46"/>
                    <a:pt x="22" y="58"/>
                    <a:pt x="17" y="64"/>
                  </a:cubicBezTo>
                  <a:cubicBezTo>
                    <a:pt x="12" y="70"/>
                    <a:pt x="16" y="76"/>
                    <a:pt x="9" y="78"/>
                  </a:cubicBezTo>
                  <a:cubicBezTo>
                    <a:pt x="4" y="79"/>
                    <a:pt x="2" y="89"/>
                    <a:pt x="0" y="98"/>
                  </a:cubicBezTo>
                  <a:cubicBezTo>
                    <a:pt x="0" y="98"/>
                    <a:pt x="1" y="99"/>
                    <a:pt x="1" y="99"/>
                  </a:cubicBezTo>
                  <a:cubicBezTo>
                    <a:pt x="12" y="103"/>
                    <a:pt x="20" y="117"/>
                    <a:pt x="18" y="131"/>
                  </a:cubicBezTo>
                  <a:cubicBezTo>
                    <a:pt x="17" y="145"/>
                    <a:pt x="33" y="150"/>
                    <a:pt x="41" y="140"/>
                  </a:cubicBezTo>
                  <a:cubicBezTo>
                    <a:pt x="49" y="130"/>
                    <a:pt x="70" y="145"/>
                    <a:pt x="70" y="152"/>
                  </a:cubicBezTo>
                  <a:cubicBezTo>
                    <a:pt x="70" y="158"/>
                    <a:pt x="48" y="145"/>
                    <a:pt x="36" y="155"/>
                  </a:cubicBezTo>
                  <a:cubicBezTo>
                    <a:pt x="23" y="166"/>
                    <a:pt x="45" y="176"/>
                    <a:pt x="43" y="187"/>
                  </a:cubicBezTo>
                  <a:cubicBezTo>
                    <a:pt x="40" y="198"/>
                    <a:pt x="48" y="213"/>
                    <a:pt x="59" y="213"/>
                  </a:cubicBezTo>
                  <a:cubicBezTo>
                    <a:pt x="70" y="212"/>
                    <a:pt x="82" y="233"/>
                    <a:pt x="89" y="229"/>
                  </a:cubicBezTo>
                  <a:cubicBezTo>
                    <a:pt x="96" y="225"/>
                    <a:pt x="81" y="196"/>
                    <a:pt x="83" y="192"/>
                  </a:cubicBezTo>
                  <a:cubicBezTo>
                    <a:pt x="86" y="187"/>
                    <a:pt x="99" y="199"/>
                    <a:pt x="106" y="190"/>
                  </a:cubicBezTo>
                  <a:cubicBezTo>
                    <a:pt x="112" y="182"/>
                    <a:pt x="101" y="175"/>
                    <a:pt x="91" y="176"/>
                  </a:cubicBezTo>
                  <a:cubicBezTo>
                    <a:pt x="81" y="176"/>
                    <a:pt x="91" y="160"/>
                    <a:pt x="102" y="168"/>
                  </a:cubicBezTo>
                  <a:cubicBezTo>
                    <a:pt x="114" y="177"/>
                    <a:pt x="120" y="166"/>
                    <a:pt x="126" y="165"/>
                  </a:cubicBezTo>
                  <a:cubicBezTo>
                    <a:pt x="131" y="164"/>
                    <a:pt x="133" y="140"/>
                    <a:pt x="115" y="135"/>
                  </a:cubicBezTo>
                  <a:cubicBezTo>
                    <a:pt x="98" y="129"/>
                    <a:pt x="100" y="150"/>
                    <a:pt x="89" y="136"/>
                  </a:cubicBezTo>
                  <a:cubicBezTo>
                    <a:pt x="77" y="122"/>
                    <a:pt x="99" y="128"/>
                    <a:pt x="99" y="116"/>
                  </a:cubicBezTo>
                  <a:cubicBezTo>
                    <a:pt x="99" y="104"/>
                    <a:pt x="81" y="88"/>
                    <a:pt x="73" y="74"/>
                  </a:cubicBezTo>
                  <a:cubicBezTo>
                    <a:pt x="64" y="60"/>
                    <a:pt x="85" y="54"/>
                    <a:pt x="90" y="64"/>
                  </a:cubicBezTo>
                  <a:cubicBezTo>
                    <a:pt x="94" y="73"/>
                    <a:pt x="107" y="72"/>
                    <a:pt x="115" y="68"/>
                  </a:cubicBezTo>
                  <a:cubicBezTo>
                    <a:pt x="123" y="64"/>
                    <a:pt x="107" y="46"/>
                    <a:pt x="121" y="40"/>
                  </a:cubicBezTo>
                  <a:cubicBezTo>
                    <a:pt x="136" y="33"/>
                    <a:pt x="136" y="45"/>
                    <a:pt x="141" y="47"/>
                  </a:cubicBezTo>
                  <a:cubicBezTo>
                    <a:pt x="146" y="49"/>
                    <a:pt x="150" y="33"/>
                    <a:pt x="165" y="33"/>
                  </a:cubicBezTo>
                  <a:cubicBezTo>
                    <a:pt x="173" y="33"/>
                    <a:pt x="180" y="39"/>
                    <a:pt x="187" y="45"/>
                  </a:cubicBezTo>
                  <a:cubicBezTo>
                    <a:pt x="191" y="40"/>
                    <a:pt x="194" y="37"/>
                    <a:pt x="194" y="32"/>
                  </a:cubicBezTo>
                  <a:cubicBezTo>
                    <a:pt x="194" y="27"/>
                    <a:pt x="204" y="24"/>
                    <a:pt x="204" y="15"/>
                  </a:cubicBezTo>
                  <a:cubicBezTo>
                    <a:pt x="204" y="11"/>
                    <a:pt x="202" y="5"/>
                    <a:pt x="201" y="0"/>
                  </a:cubicBezTo>
                  <a:close/>
                  <a:moveTo>
                    <a:pt x="174" y="279"/>
                  </a:moveTo>
                  <a:cubicBezTo>
                    <a:pt x="167" y="274"/>
                    <a:pt x="132" y="282"/>
                    <a:pt x="123" y="272"/>
                  </a:cubicBezTo>
                  <a:cubicBezTo>
                    <a:pt x="114" y="262"/>
                    <a:pt x="96" y="280"/>
                    <a:pt x="104" y="282"/>
                  </a:cubicBezTo>
                  <a:cubicBezTo>
                    <a:pt x="115" y="284"/>
                    <a:pt x="132" y="295"/>
                    <a:pt x="151" y="296"/>
                  </a:cubicBezTo>
                  <a:cubicBezTo>
                    <a:pt x="170" y="296"/>
                    <a:pt x="195" y="286"/>
                    <a:pt x="194" y="280"/>
                  </a:cubicBezTo>
                  <a:cubicBezTo>
                    <a:pt x="194" y="275"/>
                    <a:pt x="182" y="284"/>
                    <a:pt x="174" y="279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0" name="Freeform 255">
              <a:extLst>
                <a:ext uri="{FF2B5EF4-FFF2-40B4-BE49-F238E27FC236}">
                  <a16:creationId xmlns:a16="http://schemas.microsoft.com/office/drawing/2014/main" id="{97F90F7F-720F-4679-9C1C-584C40AE4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950" y="3187700"/>
              <a:ext cx="47625" cy="31750"/>
            </a:xfrm>
            <a:custGeom>
              <a:avLst/>
              <a:gdLst>
                <a:gd name="T0" fmla="*/ 57 w 86"/>
                <a:gd name="T1" fmla="*/ 38 h 61"/>
                <a:gd name="T2" fmla="*/ 75 w 86"/>
                <a:gd name="T3" fmla="*/ 15 h 61"/>
                <a:gd name="T4" fmla="*/ 74 w 86"/>
                <a:gd name="T5" fmla="*/ 7 h 61"/>
                <a:gd name="T6" fmla="*/ 28 w 86"/>
                <a:gd name="T7" fmla="*/ 23 h 61"/>
                <a:gd name="T8" fmla="*/ 14 w 86"/>
                <a:gd name="T9" fmla="*/ 50 h 61"/>
                <a:gd name="T10" fmla="*/ 57 w 86"/>
                <a:gd name="T11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61">
                  <a:moveTo>
                    <a:pt x="57" y="38"/>
                  </a:moveTo>
                  <a:cubicBezTo>
                    <a:pt x="57" y="32"/>
                    <a:pt x="64" y="19"/>
                    <a:pt x="75" y="15"/>
                  </a:cubicBezTo>
                  <a:cubicBezTo>
                    <a:pt x="86" y="10"/>
                    <a:pt x="81" y="0"/>
                    <a:pt x="74" y="7"/>
                  </a:cubicBezTo>
                  <a:cubicBezTo>
                    <a:pt x="67" y="15"/>
                    <a:pt x="50" y="22"/>
                    <a:pt x="28" y="23"/>
                  </a:cubicBezTo>
                  <a:cubicBezTo>
                    <a:pt x="7" y="24"/>
                    <a:pt x="0" y="41"/>
                    <a:pt x="14" y="50"/>
                  </a:cubicBezTo>
                  <a:cubicBezTo>
                    <a:pt x="31" y="61"/>
                    <a:pt x="58" y="44"/>
                    <a:pt x="57" y="38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1" name="Freeform 256">
              <a:extLst>
                <a:ext uri="{FF2B5EF4-FFF2-40B4-BE49-F238E27FC236}">
                  <a16:creationId xmlns:a16="http://schemas.microsoft.com/office/drawing/2014/main" id="{152D9308-0A51-483F-8BD2-5DAC0E26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49" y="2343148"/>
              <a:ext cx="187325" cy="93663"/>
            </a:xfrm>
            <a:custGeom>
              <a:avLst/>
              <a:gdLst>
                <a:gd name="T0" fmla="*/ 324 w 345"/>
                <a:gd name="T1" fmla="*/ 54 h 172"/>
                <a:gd name="T2" fmla="*/ 315 w 345"/>
                <a:gd name="T3" fmla="*/ 52 h 172"/>
                <a:gd name="T4" fmla="*/ 300 w 345"/>
                <a:gd name="T5" fmla="*/ 51 h 172"/>
                <a:gd name="T6" fmla="*/ 275 w 345"/>
                <a:gd name="T7" fmla="*/ 14 h 172"/>
                <a:gd name="T8" fmla="*/ 261 w 345"/>
                <a:gd name="T9" fmla="*/ 3 h 172"/>
                <a:gd name="T10" fmla="*/ 245 w 345"/>
                <a:gd name="T11" fmla="*/ 1 h 172"/>
                <a:gd name="T12" fmla="*/ 244 w 345"/>
                <a:gd name="T13" fmla="*/ 20 h 172"/>
                <a:gd name="T14" fmla="*/ 225 w 345"/>
                <a:gd name="T15" fmla="*/ 21 h 172"/>
                <a:gd name="T16" fmla="*/ 212 w 345"/>
                <a:gd name="T17" fmla="*/ 22 h 172"/>
                <a:gd name="T18" fmla="*/ 193 w 345"/>
                <a:gd name="T19" fmla="*/ 25 h 172"/>
                <a:gd name="T20" fmla="*/ 177 w 345"/>
                <a:gd name="T21" fmla="*/ 19 h 172"/>
                <a:gd name="T22" fmla="*/ 155 w 345"/>
                <a:gd name="T23" fmla="*/ 36 h 172"/>
                <a:gd name="T24" fmla="*/ 142 w 345"/>
                <a:gd name="T25" fmla="*/ 28 h 172"/>
                <a:gd name="T26" fmla="*/ 128 w 345"/>
                <a:gd name="T27" fmla="*/ 40 h 172"/>
                <a:gd name="T28" fmla="*/ 123 w 345"/>
                <a:gd name="T29" fmla="*/ 57 h 172"/>
                <a:gd name="T30" fmla="*/ 102 w 345"/>
                <a:gd name="T31" fmla="*/ 68 h 172"/>
                <a:gd name="T32" fmla="*/ 94 w 345"/>
                <a:gd name="T33" fmla="*/ 38 h 172"/>
                <a:gd name="T34" fmla="*/ 45 w 345"/>
                <a:gd name="T35" fmla="*/ 0 h 172"/>
                <a:gd name="T36" fmla="*/ 50 w 345"/>
                <a:gd name="T37" fmla="*/ 21 h 172"/>
                <a:gd name="T38" fmla="*/ 38 w 345"/>
                <a:gd name="T39" fmla="*/ 20 h 172"/>
                <a:gd name="T40" fmla="*/ 17 w 345"/>
                <a:gd name="T41" fmla="*/ 30 h 172"/>
                <a:gd name="T42" fmla="*/ 1 w 345"/>
                <a:gd name="T43" fmla="*/ 54 h 172"/>
                <a:gd name="T44" fmla="*/ 32 w 345"/>
                <a:gd name="T45" fmla="*/ 63 h 172"/>
                <a:gd name="T46" fmla="*/ 71 w 345"/>
                <a:gd name="T47" fmla="*/ 63 h 172"/>
                <a:gd name="T48" fmla="*/ 64 w 345"/>
                <a:gd name="T49" fmla="*/ 81 h 172"/>
                <a:gd name="T50" fmla="*/ 48 w 345"/>
                <a:gd name="T51" fmla="*/ 92 h 172"/>
                <a:gd name="T52" fmla="*/ 11 w 345"/>
                <a:gd name="T53" fmla="*/ 104 h 172"/>
                <a:gd name="T54" fmla="*/ 58 w 345"/>
                <a:gd name="T55" fmla="*/ 105 h 172"/>
                <a:gd name="T56" fmla="*/ 69 w 345"/>
                <a:gd name="T57" fmla="*/ 118 h 172"/>
                <a:gd name="T58" fmla="*/ 79 w 345"/>
                <a:gd name="T59" fmla="*/ 131 h 172"/>
                <a:gd name="T60" fmla="*/ 68 w 345"/>
                <a:gd name="T61" fmla="*/ 148 h 172"/>
                <a:gd name="T62" fmla="*/ 52 w 345"/>
                <a:gd name="T63" fmla="*/ 160 h 172"/>
                <a:gd name="T64" fmla="*/ 92 w 345"/>
                <a:gd name="T65" fmla="*/ 159 h 172"/>
                <a:gd name="T66" fmla="*/ 127 w 345"/>
                <a:gd name="T67" fmla="*/ 171 h 172"/>
                <a:gd name="T68" fmla="*/ 141 w 345"/>
                <a:gd name="T69" fmla="*/ 172 h 172"/>
                <a:gd name="T70" fmla="*/ 207 w 345"/>
                <a:gd name="T71" fmla="*/ 160 h 172"/>
                <a:gd name="T72" fmla="*/ 211 w 345"/>
                <a:gd name="T73" fmla="*/ 159 h 172"/>
                <a:gd name="T74" fmla="*/ 211 w 345"/>
                <a:gd name="T75" fmla="*/ 154 h 172"/>
                <a:gd name="T76" fmla="*/ 242 w 345"/>
                <a:gd name="T77" fmla="*/ 119 h 172"/>
                <a:gd name="T78" fmla="*/ 270 w 345"/>
                <a:gd name="T79" fmla="*/ 114 h 172"/>
                <a:gd name="T80" fmla="*/ 281 w 345"/>
                <a:gd name="T81" fmla="*/ 117 h 172"/>
                <a:gd name="T82" fmla="*/ 294 w 345"/>
                <a:gd name="T83" fmla="*/ 113 h 172"/>
                <a:gd name="T84" fmla="*/ 330 w 345"/>
                <a:gd name="T85" fmla="*/ 102 h 172"/>
                <a:gd name="T86" fmla="*/ 340 w 345"/>
                <a:gd name="T87" fmla="*/ 85 h 172"/>
                <a:gd name="T88" fmla="*/ 324 w 345"/>
                <a:gd name="T89" fmla="*/ 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5" h="172">
                  <a:moveTo>
                    <a:pt x="324" y="54"/>
                  </a:moveTo>
                  <a:cubicBezTo>
                    <a:pt x="320" y="54"/>
                    <a:pt x="317" y="53"/>
                    <a:pt x="315" y="52"/>
                  </a:cubicBezTo>
                  <a:cubicBezTo>
                    <a:pt x="310" y="52"/>
                    <a:pt x="305" y="52"/>
                    <a:pt x="300" y="51"/>
                  </a:cubicBezTo>
                  <a:cubicBezTo>
                    <a:pt x="283" y="46"/>
                    <a:pt x="275" y="30"/>
                    <a:pt x="275" y="14"/>
                  </a:cubicBezTo>
                  <a:cubicBezTo>
                    <a:pt x="271" y="12"/>
                    <a:pt x="266" y="7"/>
                    <a:pt x="261" y="3"/>
                  </a:cubicBezTo>
                  <a:cubicBezTo>
                    <a:pt x="255" y="2"/>
                    <a:pt x="250" y="1"/>
                    <a:pt x="245" y="1"/>
                  </a:cubicBezTo>
                  <a:cubicBezTo>
                    <a:pt x="242" y="6"/>
                    <a:pt x="245" y="14"/>
                    <a:pt x="244" y="20"/>
                  </a:cubicBezTo>
                  <a:cubicBezTo>
                    <a:pt x="242" y="26"/>
                    <a:pt x="225" y="14"/>
                    <a:pt x="225" y="21"/>
                  </a:cubicBezTo>
                  <a:cubicBezTo>
                    <a:pt x="225" y="29"/>
                    <a:pt x="218" y="30"/>
                    <a:pt x="212" y="22"/>
                  </a:cubicBezTo>
                  <a:cubicBezTo>
                    <a:pt x="206" y="14"/>
                    <a:pt x="193" y="19"/>
                    <a:pt x="193" y="25"/>
                  </a:cubicBezTo>
                  <a:cubicBezTo>
                    <a:pt x="194" y="32"/>
                    <a:pt x="188" y="26"/>
                    <a:pt x="177" y="19"/>
                  </a:cubicBezTo>
                  <a:cubicBezTo>
                    <a:pt x="166" y="11"/>
                    <a:pt x="154" y="27"/>
                    <a:pt x="155" y="36"/>
                  </a:cubicBezTo>
                  <a:cubicBezTo>
                    <a:pt x="156" y="44"/>
                    <a:pt x="151" y="46"/>
                    <a:pt x="142" y="28"/>
                  </a:cubicBezTo>
                  <a:cubicBezTo>
                    <a:pt x="133" y="10"/>
                    <a:pt x="123" y="30"/>
                    <a:pt x="128" y="40"/>
                  </a:cubicBezTo>
                  <a:cubicBezTo>
                    <a:pt x="132" y="49"/>
                    <a:pt x="130" y="62"/>
                    <a:pt x="123" y="57"/>
                  </a:cubicBezTo>
                  <a:cubicBezTo>
                    <a:pt x="116" y="52"/>
                    <a:pt x="107" y="60"/>
                    <a:pt x="102" y="68"/>
                  </a:cubicBezTo>
                  <a:cubicBezTo>
                    <a:pt x="98" y="75"/>
                    <a:pt x="83" y="45"/>
                    <a:pt x="94" y="38"/>
                  </a:cubicBezTo>
                  <a:cubicBezTo>
                    <a:pt x="105" y="31"/>
                    <a:pt x="59" y="0"/>
                    <a:pt x="45" y="0"/>
                  </a:cubicBezTo>
                  <a:cubicBezTo>
                    <a:pt x="31" y="0"/>
                    <a:pt x="40" y="12"/>
                    <a:pt x="50" y="21"/>
                  </a:cubicBezTo>
                  <a:cubicBezTo>
                    <a:pt x="59" y="30"/>
                    <a:pt x="43" y="28"/>
                    <a:pt x="38" y="20"/>
                  </a:cubicBezTo>
                  <a:cubicBezTo>
                    <a:pt x="32" y="12"/>
                    <a:pt x="22" y="19"/>
                    <a:pt x="17" y="30"/>
                  </a:cubicBezTo>
                  <a:cubicBezTo>
                    <a:pt x="11" y="41"/>
                    <a:pt x="2" y="47"/>
                    <a:pt x="1" y="54"/>
                  </a:cubicBezTo>
                  <a:cubicBezTo>
                    <a:pt x="0" y="62"/>
                    <a:pt x="17" y="70"/>
                    <a:pt x="32" y="63"/>
                  </a:cubicBezTo>
                  <a:cubicBezTo>
                    <a:pt x="46" y="56"/>
                    <a:pt x="63" y="55"/>
                    <a:pt x="71" y="63"/>
                  </a:cubicBezTo>
                  <a:cubicBezTo>
                    <a:pt x="78" y="72"/>
                    <a:pt x="57" y="75"/>
                    <a:pt x="64" y="81"/>
                  </a:cubicBezTo>
                  <a:cubicBezTo>
                    <a:pt x="72" y="88"/>
                    <a:pt x="66" y="94"/>
                    <a:pt x="48" y="92"/>
                  </a:cubicBezTo>
                  <a:cubicBezTo>
                    <a:pt x="30" y="90"/>
                    <a:pt x="8" y="96"/>
                    <a:pt x="11" y="104"/>
                  </a:cubicBezTo>
                  <a:cubicBezTo>
                    <a:pt x="14" y="111"/>
                    <a:pt x="57" y="97"/>
                    <a:pt x="58" y="105"/>
                  </a:cubicBezTo>
                  <a:cubicBezTo>
                    <a:pt x="58" y="112"/>
                    <a:pt x="58" y="124"/>
                    <a:pt x="69" y="118"/>
                  </a:cubicBezTo>
                  <a:cubicBezTo>
                    <a:pt x="81" y="113"/>
                    <a:pt x="73" y="128"/>
                    <a:pt x="79" y="131"/>
                  </a:cubicBezTo>
                  <a:cubicBezTo>
                    <a:pt x="84" y="134"/>
                    <a:pt x="83" y="147"/>
                    <a:pt x="68" y="148"/>
                  </a:cubicBezTo>
                  <a:cubicBezTo>
                    <a:pt x="52" y="149"/>
                    <a:pt x="45" y="153"/>
                    <a:pt x="52" y="160"/>
                  </a:cubicBezTo>
                  <a:cubicBezTo>
                    <a:pt x="60" y="170"/>
                    <a:pt x="76" y="163"/>
                    <a:pt x="92" y="159"/>
                  </a:cubicBezTo>
                  <a:cubicBezTo>
                    <a:pt x="102" y="156"/>
                    <a:pt x="115" y="163"/>
                    <a:pt x="127" y="171"/>
                  </a:cubicBezTo>
                  <a:cubicBezTo>
                    <a:pt x="132" y="171"/>
                    <a:pt x="136" y="171"/>
                    <a:pt x="141" y="172"/>
                  </a:cubicBezTo>
                  <a:cubicBezTo>
                    <a:pt x="163" y="169"/>
                    <a:pt x="184" y="165"/>
                    <a:pt x="207" y="160"/>
                  </a:cubicBezTo>
                  <a:cubicBezTo>
                    <a:pt x="208" y="160"/>
                    <a:pt x="210" y="159"/>
                    <a:pt x="211" y="159"/>
                  </a:cubicBezTo>
                  <a:cubicBezTo>
                    <a:pt x="211" y="158"/>
                    <a:pt x="211" y="156"/>
                    <a:pt x="211" y="154"/>
                  </a:cubicBezTo>
                  <a:cubicBezTo>
                    <a:pt x="213" y="134"/>
                    <a:pt x="227" y="122"/>
                    <a:pt x="242" y="119"/>
                  </a:cubicBezTo>
                  <a:cubicBezTo>
                    <a:pt x="250" y="114"/>
                    <a:pt x="260" y="112"/>
                    <a:pt x="270" y="114"/>
                  </a:cubicBezTo>
                  <a:cubicBezTo>
                    <a:pt x="274" y="115"/>
                    <a:pt x="277" y="116"/>
                    <a:pt x="281" y="117"/>
                  </a:cubicBezTo>
                  <a:cubicBezTo>
                    <a:pt x="285" y="115"/>
                    <a:pt x="289" y="113"/>
                    <a:pt x="294" y="113"/>
                  </a:cubicBezTo>
                  <a:cubicBezTo>
                    <a:pt x="306" y="108"/>
                    <a:pt x="318" y="104"/>
                    <a:pt x="330" y="102"/>
                  </a:cubicBezTo>
                  <a:cubicBezTo>
                    <a:pt x="334" y="97"/>
                    <a:pt x="338" y="90"/>
                    <a:pt x="340" y="85"/>
                  </a:cubicBezTo>
                  <a:cubicBezTo>
                    <a:pt x="345" y="74"/>
                    <a:pt x="335" y="54"/>
                    <a:pt x="324" y="54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2" name="Freeform 257">
              <a:extLst>
                <a:ext uri="{FF2B5EF4-FFF2-40B4-BE49-F238E27FC236}">
                  <a16:creationId xmlns:a16="http://schemas.microsoft.com/office/drawing/2014/main" id="{F203A54D-F74A-4D26-88CB-557424AE1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7" y="2693986"/>
              <a:ext cx="77788" cy="92075"/>
            </a:xfrm>
            <a:custGeom>
              <a:avLst/>
              <a:gdLst>
                <a:gd name="T0" fmla="*/ 128 w 143"/>
                <a:gd name="T1" fmla="*/ 65 h 167"/>
                <a:gd name="T2" fmla="*/ 127 w 143"/>
                <a:gd name="T3" fmla="*/ 59 h 167"/>
                <a:gd name="T4" fmla="*/ 117 w 143"/>
                <a:gd name="T5" fmla="*/ 48 h 167"/>
                <a:gd name="T6" fmla="*/ 98 w 143"/>
                <a:gd name="T7" fmla="*/ 55 h 167"/>
                <a:gd name="T8" fmla="*/ 78 w 143"/>
                <a:gd name="T9" fmla="*/ 50 h 167"/>
                <a:gd name="T10" fmla="*/ 85 w 143"/>
                <a:gd name="T11" fmla="*/ 28 h 167"/>
                <a:gd name="T12" fmla="*/ 94 w 143"/>
                <a:gd name="T13" fmla="*/ 7 h 167"/>
                <a:gd name="T14" fmla="*/ 90 w 143"/>
                <a:gd name="T15" fmla="*/ 6 h 167"/>
                <a:gd name="T16" fmla="*/ 57 w 143"/>
                <a:gd name="T17" fmla="*/ 14 h 167"/>
                <a:gd name="T18" fmla="*/ 73 w 143"/>
                <a:gd name="T19" fmla="*/ 31 h 167"/>
                <a:gd name="T20" fmla="*/ 46 w 143"/>
                <a:gd name="T21" fmla="*/ 47 h 167"/>
                <a:gd name="T22" fmla="*/ 12 w 143"/>
                <a:gd name="T23" fmla="*/ 48 h 167"/>
                <a:gd name="T24" fmla="*/ 16 w 143"/>
                <a:gd name="T25" fmla="*/ 76 h 167"/>
                <a:gd name="T26" fmla="*/ 31 w 143"/>
                <a:gd name="T27" fmla="*/ 102 h 167"/>
                <a:gd name="T28" fmla="*/ 22 w 143"/>
                <a:gd name="T29" fmla="*/ 134 h 167"/>
                <a:gd name="T30" fmla="*/ 1 w 143"/>
                <a:gd name="T31" fmla="*/ 158 h 167"/>
                <a:gd name="T32" fmla="*/ 1 w 143"/>
                <a:gd name="T33" fmla="*/ 165 h 167"/>
                <a:gd name="T34" fmla="*/ 82 w 143"/>
                <a:gd name="T35" fmla="*/ 167 h 167"/>
                <a:gd name="T36" fmla="*/ 88 w 143"/>
                <a:gd name="T37" fmla="*/ 161 h 167"/>
                <a:gd name="T38" fmla="*/ 128 w 143"/>
                <a:gd name="T39" fmla="*/ 152 h 167"/>
                <a:gd name="T40" fmla="*/ 128 w 143"/>
                <a:gd name="T41" fmla="*/ 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67">
                  <a:moveTo>
                    <a:pt x="128" y="65"/>
                  </a:moveTo>
                  <a:cubicBezTo>
                    <a:pt x="127" y="63"/>
                    <a:pt x="127" y="61"/>
                    <a:pt x="127" y="59"/>
                  </a:cubicBezTo>
                  <a:cubicBezTo>
                    <a:pt x="123" y="56"/>
                    <a:pt x="120" y="52"/>
                    <a:pt x="117" y="48"/>
                  </a:cubicBezTo>
                  <a:cubicBezTo>
                    <a:pt x="104" y="32"/>
                    <a:pt x="99" y="45"/>
                    <a:pt x="98" y="55"/>
                  </a:cubicBezTo>
                  <a:cubicBezTo>
                    <a:pt x="97" y="65"/>
                    <a:pt x="85" y="52"/>
                    <a:pt x="78" y="50"/>
                  </a:cubicBezTo>
                  <a:cubicBezTo>
                    <a:pt x="71" y="48"/>
                    <a:pt x="80" y="32"/>
                    <a:pt x="85" y="28"/>
                  </a:cubicBezTo>
                  <a:cubicBezTo>
                    <a:pt x="88" y="25"/>
                    <a:pt x="92" y="18"/>
                    <a:pt x="94" y="7"/>
                  </a:cubicBezTo>
                  <a:cubicBezTo>
                    <a:pt x="92" y="7"/>
                    <a:pt x="91" y="7"/>
                    <a:pt x="90" y="6"/>
                  </a:cubicBezTo>
                  <a:cubicBezTo>
                    <a:pt x="76" y="0"/>
                    <a:pt x="58" y="0"/>
                    <a:pt x="57" y="14"/>
                  </a:cubicBezTo>
                  <a:cubicBezTo>
                    <a:pt x="57" y="28"/>
                    <a:pt x="72" y="23"/>
                    <a:pt x="73" y="31"/>
                  </a:cubicBezTo>
                  <a:cubicBezTo>
                    <a:pt x="73" y="40"/>
                    <a:pt x="57" y="38"/>
                    <a:pt x="46" y="47"/>
                  </a:cubicBezTo>
                  <a:cubicBezTo>
                    <a:pt x="36" y="56"/>
                    <a:pt x="24" y="41"/>
                    <a:pt x="12" y="48"/>
                  </a:cubicBezTo>
                  <a:cubicBezTo>
                    <a:pt x="1" y="54"/>
                    <a:pt x="25" y="62"/>
                    <a:pt x="16" y="76"/>
                  </a:cubicBezTo>
                  <a:cubicBezTo>
                    <a:pt x="7" y="89"/>
                    <a:pt x="17" y="89"/>
                    <a:pt x="31" y="102"/>
                  </a:cubicBezTo>
                  <a:cubicBezTo>
                    <a:pt x="45" y="115"/>
                    <a:pt x="22" y="119"/>
                    <a:pt x="22" y="134"/>
                  </a:cubicBezTo>
                  <a:cubicBezTo>
                    <a:pt x="22" y="148"/>
                    <a:pt x="5" y="148"/>
                    <a:pt x="1" y="158"/>
                  </a:cubicBezTo>
                  <a:cubicBezTo>
                    <a:pt x="0" y="160"/>
                    <a:pt x="0" y="163"/>
                    <a:pt x="1" y="165"/>
                  </a:cubicBezTo>
                  <a:cubicBezTo>
                    <a:pt x="28" y="166"/>
                    <a:pt x="55" y="167"/>
                    <a:pt x="82" y="167"/>
                  </a:cubicBezTo>
                  <a:cubicBezTo>
                    <a:pt x="84" y="165"/>
                    <a:pt x="86" y="163"/>
                    <a:pt x="88" y="161"/>
                  </a:cubicBezTo>
                  <a:cubicBezTo>
                    <a:pt x="105" y="144"/>
                    <a:pt x="113" y="161"/>
                    <a:pt x="128" y="152"/>
                  </a:cubicBezTo>
                  <a:cubicBezTo>
                    <a:pt x="143" y="143"/>
                    <a:pt x="134" y="78"/>
                    <a:pt x="128" y="65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3" name="Freeform 258">
              <a:extLst>
                <a:ext uri="{FF2B5EF4-FFF2-40B4-BE49-F238E27FC236}">
                  <a16:creationId xmlns:a16="http://schemas.microsoft.com/office/drawing/2014/main" id="{41EA5ECD-2408-4CA1-A24E-EE2513A9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5" y="2663823"/>
              <a:ext cx="30163" cy="47625"/>
            </a:xfrm>
            <a:custGeom>
              <a:avLst/>
              <a:gdLst>
                <a:gd name="T0" fmla="*/ 52 w 57"/>
                <a:gd name="T1" fmla="*/ 13 h 86"/>
                <a:gd name="T2" fmla="*/ 41 w 57"/>
                <a:gd name="T3" fmla="*/ 21 h 86"/>
                <a:gd name="T4" fmla="*/ 31 w 57"/>
                <a:gd name="T5" fmla="*/ 13 h 86"/>
                <a:gd name="T6" fmla="*/ 10 w 57"/>
                <a:gd name="T7" fmla="*/ 23 h 86"/>
                <a:gd name="T8" fmla="*/ 22 w 57"/>
                <a:gd name="T9" fmla="*/ 57 h 86"/>
                <a:gd name="T10" fmla="*/ 13 w 57"/>
                <a:gd name="T11" fmla="*/ 67 h 86"/>
                <a:gd name="T12" fmla="*/ 21 w 57"/>
                <a:gd name="T13" fmla="*/ 84 h 86"/>
                <a:gd name="T14" fmla="*/ 45 w 57"/>
                <a:gd name="T15" fmla="*/ 53 h 86"/>
                <a:gd name="T16" fmla="*/ 52 w 57"/>
                <a:gd name="T17" fmla="*/ 1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6">
                  <a:moveTo>
                    <a:pt x="52" y="13"/>
                  </a:moveTo>
                  <a:cubicBezTo>
                    <a:pt x="49" y="10"/>
                    <a:pt x="46" y="20"/>
                    <a:pt x="41" y="21"/>
                  </a:cubicBezTo>
                  <a:cubicBezTo>
                    <a:pt x="37" y="23"/>
                    <a:pt x="32" y="0"/>
                    <a:pt x="31" y="13"/>
                  </a:cubicBezTo>
                  <a:cubicBezTo>
                    <a:pt x="29" y="25"/>
                    <a:pt x="19" y="8"/>
                    <a:pt x="10" y="23"/>
                  </a:cubicBezTo>
                  <a:cubicBezTo>
                    <a:pt x="0" y="38"/>
                    <a:pt x="15" y="52"/>
                    <a:pt x="22" y="57"/>
                  </a:cubicBezTo>
                  <a:cubicBezTo>
                    <a:pt x="29" y="62"/>
                    <a:pt x="21" y="69"/>
                    <a:pt x="13" y="67"/>
                  </a:cubicBezTo>
                  <a:cubicBezTo>
                    <a:pt x="4" y="65"/>
                    <a:pt x="10" y="82"/>
                    <a:pt x="21" y="84"/>
                  </a:cubicBezTo>
                  <a:cubicBezTo>
                    <a:pt x="33" y="86"/>
                    <a:pt x="46" y="59"/>
                    <a:pt x="45" y="53"/>
                  </a:cubicBezTo>
                  <a:cubicBezTo>
                    <a:pt x="43" y="46"/>
                    <a:pt x="57" y="16"/>
                    <a:pt x="52" y="13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4" name="Freeform 259">
              <a:extLst>
                <a:ext uri="{FF2B5EF4-FFF2-40B4-BE49-F238E27FC236}">
                  <a16:creationId xmlns:a16="http://schemas.microsoft.com/office/drawing/2014/main" id="{9C76DB3F-B349-47E9-A841-FBAD5E742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962" y="2617786"/>
              <a:ext cx="47625" cy="88900"/>
            </a:xfrm>
            <a:custGeom>
              <a:avLst/>
              <a:gdLst>
                <a:gd name="T0" fmla="*/ 70 w 87"/>
                <a:gd name="T1" fmla="*/ 64 h 161"/>
                <a:gd name="T2" fmla="*/ 69 w 87"/>
                <a:gd name="T3" fmla="*/ 38 h 161"/>
                <a:gd name="T4" fmla="*/ 72 w 87"/>
                <a:gd name="T5" fmla="*/ 6 h 161"/>
                <a:gd name="T6" fmla="*/ 49 w 87"/>
                <a:gd name="T7" fmla="*/ 21 h 161"/>
                <a:gd name="T8" fmla="*/ 30 w 87"/>
                <a:gd name="T9" fmla="*/ 32 h 161"/>
                <a:gd name="T10" fmla="*/ 31 w 87"/>
                <a:gd name="T11" fmla="*/ 49 h 161"/>
                <a:gd name="T12" fmla="*/ 12 w 87"/>
                <a:gd name="T13" fmla="*/ 38 h 161"/>
                <a:gd name="T14" fmla="*/ 0 w 87"/>
                <a:gd name="T15" fmla="*/ 54 h 161"/>
                <a:gd name="T16" fmla="*/ 5 w 87"/>
                <a:gd name="T17" fmla="*/ 70 h 161"/>
                <a:gd name="T18" fmla="*/ 8 w 87"/>
                <a:gd name="T19" fmla="*/ 122 h 161"/>
                <a:gd name="T20" fmla="*/ 9 w 87"/>
                <a:gd name="T21" fmla="*/ 134 h 161"/>
                <a:gd name="T22" fmla="*/ 9 w 87"/>
                <a:gd name="T23" fmla="*/ 140 h 161"/>
                <a:gd name="T24" fmla="*/ 14 w 87"/>
                <a:gd name="T25" fmla="*/ 157 h 161"/>
                <a:gd name="T26" fmla="*/ 43 w 87"/>
                <a:gd name="T27" fmla="*/ 160 h 161"/>
                <a:gd name="T28" fmla="*/ 55 w 87"/>
                <a:gd name="T29" fmla="*/ 160 h 161"/>
                <a:gd name="T30" fmla="*/ 42 w 87"/>
                <a:gd name="T31" fmla="*/ 140 h 161"/>
                <a:gd name="T32" fmla="*/ 59 w 87"/>
                <a:gd name="T33" fmla="*/ 143 h 161"/>
                <a:gd name="T34" fmla="*/ 81 w 87"/>
                <a:gd name="T35" fmla="*/ 143 h 161"/>
                <a:gd name="T36" fmla="*/ 70 w 87"/>
                <a:gd name="T37" fmla="*/ 120 h 161"/>
                <a:gd name="T38" fmla="*/ 55 w 87"/>
                <a:gd name="T39" fmla="*/ 117 h 161"/>
                <a:gd name="T40" fmla="*/ 64 w 87"/>
                <a:gd name="T41" fmla="*/ 94 h 161"/>
                <a:gd name="T42" fmla="*/ 85 w 87"/>
                <a:gd name="T43" fmla="*/ 82 h 161"/>
                <a:gd name="T44" fmla="*/ 70 w 87"/>
                <a:gd name="T45" fmla="*/ 6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" h="161">
                  <a:moveTo>
                    <a:pt x="70" y="64"/>
                  </a:moveTo>
                  <a:cubicBezTo>
                    <a:pt x="65" y="61"/>
                    <a:pt x="63" y="43"/>
                    <a:pt x="69" y="38"/>
                  </a:cubicBezTo>
                  <a:cubicBezTo>
                    <a:pt x="74" y="32"/>
                    <a:pt x="77" y="11"/>
                    <a:pt x="72" y="6"/>
                  </a:cubicBezTo>
                  <a:cubicBezTo>
                    <a:pt x="67" y="0"/>
                    <a:pt x="50" y="6"/>
                    <a:pt x="49" y="21"/>
                  </a:cubicBezTo>
                  <a:cubicBezTo>
                    <a:pt x="47" y="36"/>
                    <a:pt x="33" y="29"/>
                    <a:pt x="30" y="32"/>
                  </a:cubicBezTo>
                  <a:cubicBezTo>
                    <a:pt x="26" y="36"/>
                    <a:pt x="37" y="42"/>
                    <a:pt x="31" y="49"/>
                  </a:cubicBezTo>
                  <a:cubicBezTo>
                    <a:pt x="25" y="56"/>
                    <a:pt x="22" y="39"/>
                    <a:pt x="12" y="38"/>
                  </a:cubicBezTo>
                  <a:cubicBezTo>
                    <a:pt x="6" y="37"/>
                    <a:pt x="3" y="46"/>
                    <a:pt x="0" y="54"/>
                  </a:cubicBezTo>
                  <a:cubicBezTo>
                    <a:pt x="2" y="59"/>
                    <a:pt x="4" y="65"/>
                    <a:pt x="5" y="70"/>
                  </a:cubicBezTo>
                  <a:cubicBezTo>
                    <a:pt x="8" y="87"/>
                    <a:pt x="4" y="105"/>
                    <a:pt x="8" y="122"/>
                  </a:cubicBezTo>
                  <a:cubicBezTo>
                    <a:pt x="9" y="126"/>
                    <a:pt x="9" y="130"/>
                    <a:pt x="9" y="134"/>
                  </a:cubicBezTo>
                  <a:cubicBezTo>
                    <a:pt x="9" y="136"/>
                    <a:pt x="9" y="138"/>
                    <a:pt x="9" y="140"/>
                  </a:cubicBezTo>
                  <a:cubicBezTo>
                    <a:pt x="7" y="145"/>
                    <a:pt x="10" y="151"/>
                    <a:pt x="14" y="157"/>
                  </a:cubicBezTo>
                  <a:cubicBezTo>
                    <a:pt x="26" y="157"/>
                    <a:pt x="38" y="158"/>
                    <a:pt x="43" y="160"/>
                  </a:cubicBezTo>
                  <a:cubicBezTo>
                    <a:pt x="45" y="161"/>
                    <a:pt x="49" y="160"/>
                    <a:pt x="55" y="160"/>
                  </a:cubicBezTo>
                  <a:cubicBezTo>
                    <a:pt x="51" y="152"/>
                    <a:pt x="41" y="145"/>
                    <a:pt x="42" y="140"/>
                  </a:cubicBezTo>
                  <a:cubicBezTo>
                    <a:pt x="43" y="132"/>
                    <a:pt x="52" y="137"/>
                    <a:pt x="59" y="143"/>
                  </a:cubicBezTo>
                  <a:cubicBezTo>
                    <a:pt x="65" y="150"/>
                    <a:pt x="80" y="151"/>
                    <a:pt x="81" y="143"/>
                  </a:cubicBezTo>
                  <a:cubicBezTo>
                    <a:pt x="82" y="138"/>
                    <a:pt x="79" y="114"/>
                    <a:pt x="70" y="120"/>
                  </a:cubicBezTo>
                  <a:cubicBezTo>
                    <a:pt x="61" y="125"/>
                    <a:pt x="59" y="123"/>
                    <a:pt x="55" y="117"/>
                  </a:cubicBezTo>
                  <a:cubicBezTo>
                    <a:pt x="52" y="112"/>
                    <a:pt x="62" y="103"/>
                    <a:pt x="64" y="94"/>
                  </a:cubicBezTo>
                  <a:cubicBezTo>
                    <a:pt x="67" y="85"/>
                    <a:pt x="82" y="89"/>
                    <a:pt x="85" y="82"/>
                  </a:cubicBezTo>
                  <a:cubicBezTo>
                    <a:pt x="87" y="74"/>
                    <a:pt x="74" y="67"/>
                    <a:pt x="70" y="64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5" name="Freeform 260">
              <a:extLst>
                <a:ext uri="{FF2B5EF4-FFF2-40B4-BE49-F238E27FC236}">
                  <a16:creationId xmlns:a16="http://schemas.microsoft.com/office/drawing/2014/main" id="{A5A8E2FF-65C1-43C2-B987-221DB31A4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650" y="2616198"/>
              <a:ext cx="25400" cy="28575"/>
            </a:xfrm>
            <a:custGeom>
              <a:avLst/>
              <a:gdLst>
                <a:gd name="T0" fmla="*/ 27 w 45"/>
                <a:gd name="T1" fmla="*/ 1 h 55"/>
                <a:gd name="T2" fmla="*/ 5 w 45"/>
                <a:gd name="T3" fmla="*/ 50 h 55"/>
                <a:gd name="T4" fmla="*/ 27 w 45"/>
                <a:gd name="T5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5">
                  <a:moveTo>
                    <a:pt x="27" y="1"/>
                  </a:moveTo>
                  <a:cubicBezTo>
                    <a:pt x="9" y="2"/>
                    <a:pt x="0" y="43"/>
                    <a:pt x="5" y="50"/>
                  </a:cubicBezTo>
                  <a:cubicBezTo>
                    <a:pt x="9" y="55"/>
                    <a:pt x="45" y="0"/>
                    <a:pt x="27" y="1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6" name="Freeform 261">
              <a:extLst>
                <a:ext uri="{FF2B5EF4-FFF2-40B4-BE49-F238E27FC236}">
                  <a16:creationId xmlns:a16="http://schemas.microsoft.com/office/drawing/2014/main" id="{1059F44B-2982-4588-85D9-F378F678D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2246310"/>
              <a:ext cx="219075" cy="444501"/>
            </a:xfrm>
            <a:custGeom>
              <a:avLst/>
              <a:gdLst>
                <a:gd name="T0" fmla="*/ 391 w 402"/>
                <a:gd name="T1" fmla="*/ 174 h 817"/>
                <a:gd name="T2" fmla="*/ 385 w 402"/>
                <a:gd name="T3" fmla="*/ 108 h 817"/>
                <a:gd name="T4" fmla="*/ 338 w 402"/>
                <a:gd name="T5" fmla="*/ 41 h 817"/>
                <a:gd name="T6" fmla="*/ 281 w 402"/>
                <a:gd name="T7" fmla="*/ 37 h 817"/>
                <a:gd name="T8" fmla="*/ 226 w 402"/>
                <a:gd name="T9" fmla="*/ 37 h 817"/>
                <a:gd name="T10" fmla="*/ 194 w 402"/>
                <a:gd name="T11" fmla="*/ 75 h 817"/>
                <a:gd name="T12" fmla="*/ 161 w 402"/>
                <a:gd name="T13" fmla="*/ 123 h 817"/>
                <a:gd name="T14" fmla="*/ 136 w 402"/>
                <a:gd name="T15" fmla="*/ 170 h 817"/>
                <a:gd name="T16" fmla="*/ 106 w 402"/>
                <a:gd name="T17" fmla="*/ 199 h 817"/>
                <a:gd name="T18" fmla="*/ 83 w 402"/>
                <a:gd name="T19" fmla="*/ 280 h 817"/>
                <a:gd name="T20" fmla="*/ 90 w 402"/>
                <a:gd name="T21" fmla="*/ 321 h 817"/>
                <a:gd name="T22" fmla="*/ 37 w 402"/>
                <a:gd name="T23" fmla="*/ 348 h 817"/>
                <a:gd name="T24" fmla="*/ 34 w 402"/>
                <a:gd name="T25" fmla="*/ 422 h 817"/>
                <a:gd name="T26" fmla="*/ 54 w 402"/>
                <a:gd name="T27" fmla="*/ 484 h 817"/>
                <a:gd name="T28" fmla="*/ 43 w 402"/>
                <a:gd name="T29" fmla="*/ 522 h 817"/>
                <a:gd name="T30" fmla="*/ 23 w 402"/>
                <a:gd name="T31" fmla="*/ 566 h 817"/>
                <a:gd name="T32" fmla="*/ 11 w 402"/>
                <a:gd name="T33" fmla="*/ 621 h 817"/>
                <a:gd name="T34" fmla="*/ 1 w 402"/>
                <a:gd name="T35" fmla="*/ 623 h 817"/>
                <a:gd name="T36" fmla="*/ 26 w 402"/>
                <a:gd name="T37" fmla="*/ 699 h 817"/>
                <a:gd name="T38" fmla="*/ 49 w 402"/>
                <a:gd name="T39" fmla="*/ 761 h 817"/>
                <a:gd name="T40" fmla="*/ 59 w 402"/>
                <a:gd name="T41" fmla="*/ 809 h 817"/>
                <a:gd name="T42" fmla="*/ 96 w 402"/>
                <a:gd name="T43" fmla="*/ 787 h 817"/>
                <a:gd name="T44" fmla="*/ 132 w 402"/>
                <a:gd name="T45" fmla="*/ 772 h 817"/>
                <a:gd name="T46" fmla="*/ 162 w 402"/>
                <a:gd name="T47" fmla="*/ 760 h 817"/>
                <a:gd name="T48" fmla="*/ 169 w 402"/>
                <a:gd name="T49" fmla="*/ 727 h 817"/>
                <a:gd name="T50" fmla="*/ 174 w 402"/>
                <a:gd name="T51" fmla="*/ 648 h 817"/>
                <a:gd name="T52" fmla="*/ 221 w 402"/>
                <a:gd name="T53" fmla="*/ 594 h 817"/>
                <a:gd name="T54" fmla="*/ 210 w 402"/>
                <a:gd name="T55" fmla="*/ 524 h 817"/>
                <a:gd name="T56" fmla="*/ 183 w 402"/>
                <a:gd name="T57" fmla="*/ 475 h 817"/>
                <a:gd name="T58" fmla="*/ 195 w 402"/>
                <a:gd name="T59" fmla="*/ 410 h 817"/>
                <a:gd name="T60" fmla="*/ 236 w 402"/>
                <a:gd name="T61" fmla="*/ 368 h 817"/>
                <a:gd name="T62" fmla="*/ 250 w 402"/>
                <a:gd name="T63" fmla="*/ 358 h 817"/>
                <a:gd name="T64" fmla="*/ 265 w 402"/>
                <a:gd name="T65" fmla="*/ 328 h 817"/>
                <a:gd name="T66" fmla="*/ 291 w 402"/>
                <a:gd name="T67" fmla="*/ 310 h 817"/>
                <a:gd name="T68" fmla="*/ 313 w 402"/>
                <a:gd name="T69" fmla="*/ 276 h 817"/>
                <a:gd name="T70" fmla="*/ 330 w 402"/>
                <a:gd name="T71" fmla="*/ 234 h 817"/>
                <a:gd name="T72" fmla="*/ 385 w 402"/>
                <a:gd name="T73" fmla="*/ 211 h 817"/>
                <a:gd name="T74" fmla="*/ 397 w 402"/>
                <a:gd name="T75" fmla="*/ 19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2" h="817">
                  <a:moveTo>
                    <a:pt x="397" y="193"/>
                  </a:moveTo>
                  <a:cubicBezTo>
                    <a:pt x="393" y="188"/>
                    <a:pt x="384" y="174"/>
                    <a:pt x="391" y="174"/>
                  </a:cubicBezTo>
                  <a:cubicBezTo>
                    <a:pt x="399" y="174"/>
                    <a:pt x="402" y="147"/>
                    <a:pt x="393" y="142"/>
                  </a:cubicBezTo>
                  <a:cubicBezTo>
                    <a:pt x="384" y="137"/>
                    <a:pt x="393" y="114"/>
                    <a:pt x="385" y="108"/>
                  </a:cubicBezTo>
                  <a:cubicBezTo>
                    <a:pt x="378" y="103"/>
                    <a:pt x="382" y="85"/>
                    <a:pt x="384" y="73"/>
                  </a:cubicBezTo>
                  <a:cubicBezTo>
                    <a:pt x="385" y="61"/>
                    <a:pt x="355" y="50"/>
                    <a:pt x="338" y="41"/>
                  </a:cubicBezTo>
                  <a:cubicBezTo>
                    <a:pt x="321" y="32"/>
                    <a:pt x="313" y="18"/>
                    <a:pt x="300" y="9"/>
                  </a:cubicBezTo>
                  <a:cubicBezTo>
                    <a:pt x="286" y="0"/>
                    <a:pt x="281" y="23"/>
                    <a:pt x="281" y="37"/>
                  </a:cubicBezTo>
                  <a:cubicBezTo>
                    <a:pt x="281" y="52"/>
                    <a:pt x="269" y="53"/>
                    <a:pt x="260" y="45"/>
                  </a:cubicBezTo>
                  <a:cubicBezTo>
                    <a:pt x="251" y="36"/>
                    <a:pt x="240" y="45"/>
                    <a:pt x="226" y="37"/>
                  </a:cubicBezTo>
                  <a:cubicBezTo>
                    <a:pt x="212" y="30"/>
                    <a:pt x="219" y="53"/>
                    <a:pt x="219" y="64"/>
                  </a:cubicBezTo>
                  <a:cubicBezTo>
                    <a:pt x="219" y="75"/>
                    <a:pt x="203" y="75"/>
                    <a:pt x="194" y="75"/>
                  </a:cubicBezTo>
                  <a:cubicBezTo>
                    <a:pt x="185" y="75"/>
                    <a:pt x="170" y="84"/>
                    <a:pt x="170" y="96"/>
                  </a:cubicBezTo>
                  <a:cubicBezTo>
                    <a:pt x="170" y="108"/>
                    <a:pt x="156" y="115"/>
                    <a:pt x="161" y="123"/>
                  </a:cubicBezTo>
                  <a:cubicBezTo>
                    <a:pt x="165" y="130"/>
                    <a:pt x="159" y="137"/>
                    <a:pt x="153" y="142"/>
                  </a:cubicBezTo>
                  <a:cubicBezTo>
                    <a:pt x="147" y="147"/>
                    <a:pt x="141" y="165"/>
                    <a:pt x="136" y="170"/>
                  </a:cubicBezTo>
                  <a:cubicBezTo>
                    <a:pt x="131" y="176"/>
                    <a:pt x="139" y="185"/>
                    <a:pt x="130" y="192"/>
                  </a:cubicBezTo>
                  <a:cubicBezTo>
                    <a:pt x="121" y="199"/>
                    <a:pt x="110" y="193"/>
                    <a:pt x="106" y="199"/>
                  </a:cubicBezTo>
                  <a:cubicBezTo>
                    <a:pt x="101" y="204"/>
                    <a:pt x="106" y="217"/>
                    <a:pt x="104" y="233"/>
                  </a:cubicBezTo>
                  <a:cubicBezTo>
                    <a:pt x="102" y="248"/>
                    <a:pt x="92" y="266"/>
                    <a:pt x="83" y="280"/>
                  </a:cubicBezTo>
                  <a:cubicBezTo>
                    <a:pt x="73" y="295"/>
                    <a:pt x="86" y="298"/>
                    <a:pt x="90" y="300"/>
                  </a:cubicBezTo>
                  <a:cubicBezTo>
                    <a:pt x="95" y="302"/>
                    <a:pt x="95" y="311"/>
                    <a:pt x="90" y="321"/>
                  </a:cubicBezTo>
                  <a:cubicBezTo>
                    <a:pt x="86" y="332"/>
                    <a:pt x="75" y="325"/>
                    <a:pt x="69" y="323"/>
                  </a:cubicBezTo>
                  <a:cubicBezTo>
                    <a:pt x="63" y="321"/>
                    <a:pt x="46" y="330"/>
                    <a:pt x="37" y="348"/>
                  </a:cubicBezTo>
                  <a:cubicBezTo>
                    <a:pt x="28" y="366"/>
                    <a:pt x="31" y="376"/>
                    <a:pt x="34" y="385"/>
                  </a:cubicBezTo>
                  <a:cubicBezTo>
                    <a:pt x="37" y="394"/>
                    <a:pt x="26" y="405"/>
                    <a:pt x="34" y="422"/>
                  </a:cubicBezTo>
                  <a:cubicBezTo>
                    <a:pt x="41" y="440"/>
                    <a:pt x="31" y="444"/>
                    <a:pt x="32" y="458"/>
                  </a:cubicBezTo>
                  <a:cubicBezTo>
                    <a:pt x="34" y="472"/>
                    <a:pt x="52" y="470"/>
                    <a:pt x="54" y="484"/>
                  </a:cubicBezTo>
                  <a:cubicBezTo>
                    <a:pt x="55" y="499"/>
                    <a:pt x="47" y="504"/>
                    <a:pt x="41" y="504"/>
                  </a:cubicBezTo>
                  <a:cubicBezTo>
                    <a:pt x="35" y="504"/>
                    <a:pt x="37" y="518"/>
                    <a:pt x="43" y="522"/>
                  </a:cubicBezTo>
                  <a:cubicBezTo>
                    <a:pt x="49" y="525"/>
                    <a:pt x="47" y="550"/>
                    <a:pt x="44" y="557"/>
                  </a:cubicBezTo>
                  <a:cubicBezTo>
                    <a:pt x="41" y="564"/>
                    <a:pt x="21" y="557"/>
                    <a:pt x="23" y="566"/>
                  </a:cubicBezTo>
                  <a:cubicBezTo>
                    <a:pt x="24" y="575"/>
                    <a:pt x="18" y="589"/>
                    <a:pt x="18" y="596"/>
                  </a:cubicBezTo>
                  <a:cubicBezTo>
                    <a:pt x="18" y="603"/>
                    <a:pt x="17" y="626"/>
                    <a:pt x="11" y="621"/>
                  </a:cubicBezTo>
                  <a:cubicBezTo>
                    <a:pt x="8" y="619"/>
                    <a:pt x="4" y="619"/>
                    <a:pt x="1" y="619"/>
                  </a:cubicBezTo>
                  <a:cubicBezTo>
                    <a:pt x="1" y="620"/>
                    <a:pt x="1" y="621"/>
                    <a:pt x="1" y="623"/>
                  </a:cubicBezTo>
                  <a:cubicBezTo>
                    <a:pt x="0" y="637"/>
                    <a:pt x="4" y="650"/>
                    <a:pt x="15" y="660"/>
                  </a:cubicBezTo>
                  <a:cubicBezTo>
                    <a:pt x="25" y="670"/>
                    <a:pt x="17" y="685"/>
                    <a:pt x="26" y="699"/>
                  </a:cubicBezTo>
                  <a:cubicBezTo>
                    <a:pt x="35" y="713"/>
                    <a:pt x="33" y="723"/>
                    <a:pt x="43" y="733"/>
                  </a:cubicBezTo>
                  <a:cubicBezTo>
                    <a:pt x="53" y="742"/>
                    <a:pt x="53" y="748"/>
                    <a:pt x="49" y="761"/>
                  </a:cubicBezTo>
                  <a:cubicBezTo>
                    <a:pt x="45" y="773"/>
                    <a:pt x="58" y="770"/>
                    <a:pt x="58" y="778"/>
                  </a:cubicBezTo>
                  <a:cubicBezTo>
                    <a:pt x="59" y="786"/>
                    <a:pt x="55" y="802"/>
                    <a:pt x="59" y="809"/>
                  </a:cubicBezTo>
                  <a:cubicBezTo>
                    <a:pt x="62" y="817"/>
                    <a:pt x="69" y="809"/>
                    <a:pt x="84" y="809"/>
                  </a:cubicBezTo>
                  <a:cubicBezTo>
                    <a:pt x="99" y="808"/>
                    <a:pt x="95" y="797"/>
                    <a:pt x="96" y="787"/>
                  </a:cubicBezTo>
                  <a:cubicBezTo>
                    <a:pt x="96" y="776"/>
                    <a:pt x="104" y="781"/>
                    <a:pt x="106" y="774"/>
                  </a:cubicBezTo>
                  <a:cubicBezTo>
                    <a:pt x="108" y="768"/>
                    <a:pt x="122" y="766"/>
                    <a:pt x="132" y="772"/>
                  </a:cubicBezTo>
                  <a:cubicBezTo>
                    <a:pt x="143" y="777"/>
                    <a:pt x="149" y="768"/>
                    <a:pt x="151" y="755"/>
                  </a:cubicBezTo>
                  <a:cubicBezTo>
                    <a:pt x="153" y="741"/>
                    <a:pt x="159" y="757"/>
                    <a:pt x="162" y="760"/>
                  </a:cubicBezTo>
                  <a:cubicBezTo>
                    <a:pt x="166" y="763"/>
                    <a:pt x="176" y="740"/>
                    <a:pt x="180" y="725"/>
                  </a:cubicBezTo>
                  <a:cubicBezTo>
                    <a:pt x="185" y="710"/>
                    <a:pt x="180" y="713"/>
                    <a:pt x="169" y="727"/>
                  </a:cubicBezTo>
                  <a:cubicBezTo>
                    <a:pt x="158" y="741"/>
                    <a:pt x="164" y="713"/>
                    <a:pt x="169" y="701"/>
                  </a:cubicBezTo>
                  <a:cubicBezTo>
                    <a:pt x="173" y="689"/>
                    <a:pt x="172" y="656"/>
                    <a:pt x="174" y="648"/>
                  </a:cubicBezTo>
                  <a:cubicBezTo>
                    <a:pt x="175" y="640"/>
                    <a:pt x="178" y="629"/>
                    <a:pt x="192" y="625"/>
                  </a:cubicBezTo>
                  <a:cubicBezTo>
                    <a:pt x="206" y="622"/>
                    <a:pt x="224" y="602"/>
                    <a:pt x="221" y="594"/>
                  </a:cubicBezTo>
                  <a:cubicBezTo>
                    <a:pt x="218" y="586"/>
                    <a:pt x="240" y="572"/>
                    <a:pt x="240" y="564"/>
                  </a:cubicBezTo>
                  <a:cubicBezTo>
                    <a:pt x="240" y="555"/>
                    <a:pt x="217" y="530"/>
                    <a:pt x="210" y="524"/>
                  </a:cubicBezTo>
                  <a:cubicBezTo>
                    <a:pt x="202" y="519"/>
                    <a:pt x="185" y="523"/>
                    <a:pt x="187" y="517"/>
                  </a:cubicBezTo>
                  <a:cubicBezTo>
                    <a:pt x="188" y="511"/>
                    <a:pt x="185" y="488"/>
                    <a:pt x="183" y="475"/>
                  </a:cubicBezTo>
                  <a:cubicBezTo>
                    <a:pt x="181" y="465"/>
                    <a:pt x="191" y="454"/>
                    <a:pt x="194" y="444"/>
                  </a:cubicBezTo>
                  <a:cubicBezTo>
                    <a:pt x="189" y="433"/>
                    <a:pt x="189" y="420"/>
                    <a:pt x="195" y="410"/>
                  </a:cubicBezTo>
                  <a:cubicBezTo>
                    <a:pt x="203" y="398"/>
                    <a:pt x="213" y="388"/>
                    <a:pt x="223" y="377"/>
                  </a:cubicBezTo>
                  <a:cubicBezTo>
                    <a:pt x="227" y="372"/>
                    <a:pt x="231" y="369"/>
                    <a:pt x="236" y="368"/>
                  </a:cubicBezTo>
                  <a:cubicBezTo>
                    <a:pt x="237" y="366"/>
                    <a:pt x="239" y="365"/>
                    <a:pt x="241" y="364"/>
                  </a:cubicBezTo>
                  <a:cubicBezTo>
                    <a:pt x="245" y="362"/>
                    <a:pt x="248" y="360"/>
                    <a:pt x="250" y="358"/>
                  </a:cubicBezTo>
                  <a:cubicBezTo>
                    <a:pt x="250" y="349"/>
                    <a:pt x="254" y="340"/>
                    <a:pt x="260" y="333"/>
                  </a:cubicBezTo>
                  <a:cubicBezTo>
                    <a:pt x="265" y="328"/>
                    <a:pt x="265" y="328"/>
                    <a:pt x="265" y="328"/>
                  </a:cubicBezTo>
                  <a:cubicBezTo>
                    <a:pt x="271" y="322"/>
                    <a:pt x="277" y="319"/>
                    <a:pt x="285" y="318"/>
                  </a:cubicBezTo>
                  <a:cubicBezTo>
                    <a:pt x="287" y="315"/>
                    <a:pt x="289" y="312"/>
                    <a:pt x="291" y="310"/>
                  </a:cubicBezTo>
                  <a:cubicBezTo>
                    <a:pt x="294" y="306"/>
                    <a:pt x="299" y="304"/>
                    <a:pt x="304" y="302"/>
                  </a:cubicBezTo>
                  <a:cubicBezTo>
                    <a:pt x="304" y="292"/>
                    <a:pt x="307" y="283"/>
                    <a:pt x="313" y="276"/>
                  </a:cubicBezTo>
                  <a:cubicBezTo>
                    <a:pt x="312" y="272"/>
                    <a:pt x="313" y="268"/>
                    <a:pt x="318" y="265"/>
                  </a:cubicBezTo>
                  <a:cubicBezTo>
                    <a:pt x="331" y="252"/>
                    <a:pt x="320" y="239"/>
                    <a:pt x="330" y="234"/>
                  </a:cubicBezTo>
                  <a:cubicBezTo>
                    <a:pt x="340" y="230"/>
                    <a:pt x="344" y="224"/>
                    <a:pt x="351" y="215"/>
                  </a:cubicBezTo>
                  <a:cubicBezTo>
                    <a:pt x="358" y="206"/>
                    <a:pt x="367" y="214"/>
                    <a:pt x="385" y="211"/>
                  </a:cubicBezTo>
                  <a:cubicBezTo>
                    <a:pt x="391" y="210"/>
                    <a:pt x="397" y="210"/>
                    <a:pt x="402" y="212"/>
                  </a:cubicBezTo>
                  <a:cubicBezTo>
                    <a:pt x="401" y="203"/>
                    <a:pt x="400" y="196"/>
                    <a:pt x="397" y="193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7" name="Freeform 262">
              <a:extLst>
                <a:ext uri="{FF2B5EF4-FFF2-40B4-BE49-F238E27FC236}">
                  <a16:creationId xmlns:a16="http://schemas.microsoft.com/office/drawing/2014/main" id="{CB454E6E-B1EB-4552-B3B4-910C7102C4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3325" y="2560636"/>
              <a:ext cx="109538" cy="61913"/>
            </a:xfrm>
            <a:custGeom>
              <a:avLst/>
              <a:gdLst>
                <a:gd name="T0" fmla="*/ 188 w 202"/>
                <a:gd name="T1" fmla="*/ 32 h 115"/>
                <a:gd name="T2" fmla="*/ 194 w 202"/>
                <a:gd name="T3" fmla="*/ 7 h 115"/>
                <a:gd name="T4" fmla="*/ 187 w 202"/>
                <a:gd name="T5" fmla="*/ 11 h 115"/>
                <a:gd name="T6" fmla="*/ 126 w 202"/>
                <a:gd name="T7" fmla="*/ 4 h 115"/>
                <a:gd name="T8" fmla="*/ 66 w 202"/>
                <a:gd name="T9" fmla="*/ 18 h 115"/>
                <a:gd name="T10" fmla="*/ 47 w 202"/>
                <a:gd name="T11" fmla="*/ 39 h 115"/>
                <a:gd name="T12" fmla="*/ 54 w 202"/>
                <a:gd name="T13" fmla="*/ 63 h 115"/>
                <a:gd name="T14" fmla="*/ 73 w 202"/>
                <a:gd name="T15" fmla="*/ 76 h 115"/>
                <a:gd name="T16" fmla="*/ 79 w 202"/>
                <a:gd name="T17" fmla="*/ 90 h 115"/>
                <a:gd name="T18" fmla="*/ 79 w 202"/>
                <a:gd name="T19" fmla="*/ 91 h 115"/>
                <a:gd name="T20" fmla="*/ 114 w 202"/>
                <a:gd name="T21" fmla="*/ 90 h 115"/>
                <a:gd name="T22" fmla="*/ 146 w 202"/>
                <a:gd name="T23" fmla="*/ 112 h 115"/>
                <a:gd name="T24" fmla="*/ 177 w 202"/>
                <a:gd name="T25" fmla="*/ 115 h 115"/>
                <a:gd name="T26" fmla="*/ 178 w 202"/>
                <a:gd name="T27" fmla="*/ 104 h 115"/>
                <a:gd name="T28" fmla="*/ 186 w 202"/>
                <a:gd name="T29" fmla="*/ 92 h 115"/>
                <a:gd name="T30" fmla="*/ 179 w 202"/>
                <a:gd name="T31" fmla="*/ 72 h 115"/>
                <a:gd name="T32" fmla="*/ 177 w 202"/>
                <a:gd name="T33" fmla="*/ 51 h 115"/>
                <a:gd name="T34" fmla="*/ 188 w 202"/>
                <a:gd name="T35" fmla="*/ 32 h 115"/>
                <a:gd name="T36" fmla="*/ 19 w 202"/>
                <a:gd name="T37" fmla="*/ 58 h 115"/>
                <a:gd name="T38" fmla="*/ 6 w 202"/>
                <a:gd name="T39" fmla="*/ 91 h 115"/>
                <a:gd name="T40" fmla="*/ 40 w 202"/>
                <a:gd name="T41" fmla="*/ 66 h 115"/>
                <a:gd name="T42" fmla="*/ 19 w 202"/>
                <a:gd name="T43" fmla="*/ 58 h 115"/>
                <a:gd name="T44" fmla="*/ 34 w 202"/>
                <a:gd name="T45" fmla="*/ 42 h 115"/>
                <a:gd name="T46" fmla="*/ 13 w 202"/>
                <a:gd name="T47" fmla="*/ 45 h 115"/>
                <a:gd name="T48" fmla="*/ 34 w 202"/>
                <a:gd name="T49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15">
                  <a:moveTo>
                    <a:pt x="188" y="32"/>
                  </a:moveTo>
                  <a:cubicBezTo>
                    <a:pt x="192" y="22"/>
                    <a:pt x="202" y="20"/>
                    <a:pt x="194" y="7"/>
                  </a:cubicBezTo>
                  <a:cubicBezTo>
                    <a:pt x="193" y="9"/>
                    <a:pt x="191" y="10"/>
                    <a:pt x="187" y="11"/>
                  </a:cubicBezTo>
                  <a:cubicBezTo>
                    <a:pt x="173" y="15"/>
                    <a:pt x="143" y="0"/>
                    <a:pt x="126" y="4"/>
                  </a:cubicBezTo>
                  <a:cubicBezTo>
                    <a:pt x="109" y="8"/>
                    <a:pt x="75" y="8"/>
                    <a:pt x="66" y="18"/>
                  </a:cubicBezTo>
                  <a:cubicBezTo>
                    <a:pt x="58" y="27"/>
                    <a:pt x="38" y="30"/>
                    <a:pt x="47" y="39"/>
                  </a:cubicBezTo>
                  <a:cubicBezTo>
                    <a:pt x="56" y="48"/>
                    <a:pt x="47" y="52"/>
                    <a:pt x="54" y="63"/>
                  </a:cubicBezTo>
                  <a:cubicBezTo>
                    <a:pt x="60" y="73"/>
                    <a:pt x="64" y="78"/>
                    <a:pt x="73" y="76"/>
                  </a:cubicBezTo>
                  <a:cubicBezTo>
                    <a:pt x="82" y="73"/>
                    <a:pt x="89" y="79"/>
                    <a:pt x="79" y="90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94" y="89"/>
                    <a:pt x="111" y="88"/>
                    <a:pt x="114" y="90"/>
                  </a:cubicBezTo>
                  <a:cubicBezTo>
                    <a:pt x="117" y="94"/>
                    <a:pt x="140" y="115"/>
                    <a:pt x="146" y="112"/>
                  </a:cubicBezTo>
                  <a:cubicBezTo>
                    <a:pt x="149" y="111"/>
                    <a:pt x="165" y="113"/>
                    <a:pt x="177" y="115"/>
                  </a:cubicBezTo>
                  <a:cubicBezTo>
                    <a:pt x="175" y="111"/>
                    <a:pt x="175" y="107"/>
                    <a:pt x="178" y="104"/>
                  </a:cubicBezTo>
                  <a:cubicBezTo>
                    <a:pt x="182" y="100"/>
                    <a:pt x="191" y="100"/>
                    <a:pt x="186" y="92"/>
                  </a:cubicBezTo>
                  <a:cubicBezTo>
                    <a:pt x="181" y="84"/>
                    <a:pt x="180" y="82"/>
                    <a:pt x="179" y="72"/>
                  </a:cubicBezTo>
                  <a:cubicBezTo>
                    <a:pt x="178" y="62"/>
                    <a:pt x="176" y="57"/>
                    <a:pt x="177" y="51"/>
                  </a:cubicBezTo>
                  <a:cubicBezTo>
                    <a:pt x="178" y="44"/>
                    <a:pt x="183" y="42"/>
                    <a:pt x="188" y="32"/>
                  </a:cubicBezTo>
                  <a:close/>
                  <a:moveTo>
                    <a:pt x="19" y="58"/>
                  </a:moveTo>
                  <a:cubicBezTo>
                    <a:pt x="2" y="64"/>
                    <a:pt x="0" y="91"/>
                    <a:pt x="6" y="91"/>
                  </a:cubicBezTo>
                  <a:cubicBezTo>
                    <a:pt x="15" y="90"/>
                    <a:pt x="35" y="72"/>
                    <a:pt x="40" y="66"/>
                  </a:cubicBezTo>
                  <a:cubicBezTo>
                    <a:pt x="45" y="60"/>
                    <a:pt x="36" y="53"/>
                    <a:pt x="19" y="58"/>
                  </a:cubicBezTo>
                  <a:close/>
                  <a:moveTo>
                    <a:pt x="34" y="42"/>
                  </a:moveTo>
                  <a:cubicBezTo>
                    <a:pt x="37" y="34"/>
                    <a:pt x="6" y="38"/>
                    <a:pt x="13" y="45"/>
                  </a:cubicBezTo>
                  <a:cubicBezTo>
                    <a:pt x="18" y="51"/>
                    <a:pt x="30" y="51"/>
                    <a:pt x="34" y="42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8" name="Freeform 263">
              <a:extLst>
                <a:ext uri="{FF2B5EF4-FFF2-40B4-BE49-F238E27FC236}">
                  <a16:creationId xmlns:a16="http://schemas.microsoft.com/office/drawing/2014/main" id="{FE0D89C5-1C69-45D3-BF83-2F702A989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2" y="2171697"/>
              <a:ext cx="452438" cy="438151"/>
            </a:xfrm>
            <a:custGeom>
              <a:avLst/>
              <a:gdLst>
                <a:gd name="T0" fmla="*/ 769 w 830"/>
                <a:gd name="T1" fmla="*/ 75 h 805"/>
                <a:gd name="T2" fmla="*/ 829 w 830"/>
                <a:gd name="T3" fmla="*/ 59 h 805"/>
                <a:gd name="T4" fmla="*/ 771 w 830"/>
                <a:gd name="T5" fmla="*/ 22 h 805"/>
                <a:gd name="T6" fmla="*/ 745 w 830"/>
                <a:gd name="T7" fmla="*/ 42 h 805"/>
                <a:gd name="T8" fmla="*/ 736 w 830"/>
                <a:gd name="T9" fmla="*/ 25 h 805"/>
                <a:gd name="T10" fmla="*/ 719 w 830"/>
                <a:gd name="T11" fmla="*/ 20 h 805"/>
                <a:gd name="T12" fmla="*/ 689 w 830"/>
                <a:gd name="T13" fmla="*/ 53 h 805"/>
                <a:gd name="T14" fmla="*/ 681 w 830"/>
                <a:gd name="T15" fmla="*/ 20 h 805"/>
                <a:gd name="T16" fmla="*/ 644 w 830"/>
                <a:gd name="T17" fmla="*/ 46 h 805"/>
                <a:gd name="T18" fmla="*/ 662 w 830"/>
                <a:gd name="T19" fmla="*/ 3 h 805"/>
                <a:gd name="T20" fmla="*/ 629 w 830"/>
                <a:gd name="T21" fmla="*/ 17 h 805"/>
                <a:gd name="T22" fmla="*/ 608 w 830"/>
                <a:gd name="T23" fmla="*/ 36 h 805"/>
                <a:gd name="T24" fmla="*/ 575 w 830"/>
                <a:gd name="T25" fmla="*/ 81 h 805"/>
                <a:gd name="T26" fmla="*/ 585 w 830"/>
                <a:gd name="T27" fmla="*/ 28 h 805"/>
                <a:gd name="T28" fmla="*/ 551 w 830"/>
                <a:gd name="T29" fmla="*/ 57 h 805"/>
                <a:gd name="T30" fmla="*/ 536 w 830"/>
                <a:gd name="T31" fmla="*/ 84 h 805"/>
                <a:gd name="T32" fmla="*/ 493 w 830"/>
                <a:gd name="T33" fmla="*/ 77 h 805"/>
                <a:gd name="T34" fmla="*/ 471 w 830"/>
                <a:gd name="T35" fmla="*/ 92 h 805"/>
                <a:gd name="T36" fmla="*/ 438 w 830"/>
                <a:gd name="T37" fmla="*/ 83 h 805"/>
                <a:gd name="T38" fmla="*/ 413 w 830"/>
                <a:gd name="T39" fmla="*/ 111 h 805"/>
                <a:gd name="T40" fmla="*/ 395 w 830"/>
                <a:gd name="T41" fmla="*/ 138 h 805"/>
                <a:gd name="T42" fmla="*/ 380 w 830"/>
                <a:gd name="T43" fmla="*/ 163 h 805"/>
                <a:gd name="T44" fmla="*/ 355 w 830"/>
                <a:gd name="T45" fmla="*/ 132 h 805"/>
                <a:gd name="T46" fmla="*/ 302 w 830"/>
                <a:gd name="T47" fmla="*/ 188 h 805"/>
                <a:gd name="T48" fmla="*/ 297 w 830"/>
                <a:gd name="T49" fmla="*/ 201 h 805"/>
                <a:gd name="T50" fmla="*/ 368 w 830"/>
                <a:gd name="T51" fmla="*/ 182 h 805"/>
                <a:gd name="T52" fmla="*/ 343 w 830"/>
                <a:gd name="T53" fmla="*/ 201 h 805"/>
                <a:gd name="T54" fmla="*/ 303 w 830"/>
                <a:gd name="T55" fmla="*/ 255 h 805"/>
                <a:gd name="T56" fmla="*/ 243 w 830"/>
                <a:gd name="T57" fmla="*/ 335 h 805"/>
                <a:gd name="T58" fmla="*/ 219 w 830"/>
                <a:gd name="T59" fmla="*/ 398 h 805"/>
                <a:gd name="T60" fmla="*/ 205 w 830"/>
                <a:gd name="T61" fmla="*/ 434 h 805"/>
                <a:gd name="T62" fmla="*/ 119 w 830"/>
                <a:gd name="T63" fmla="*/ 519 h 805"/>
                <a:gd name="T64" fmla="*/ 75 w 830"/>
                <a:gd name="T65" fmla="*/ 535 h 805"/>
                <a:gd name="T66" fmla="*/ 76 w 830"/>
                <a:gd name="T67" fmla="*/ 548 h 805"/>
                <a:gd name="T68" fmla="*/ 30 w 830"/>
                <a:gd name="T69" fmla="*/ 621 h 805"/>
                <a:gd name="T70" fmla="*/ 4 w 830"/>
                <a:gd name="T71" fmla="*/ 683 h 805"/>
                <a:gd name="T72" fmla="*/ 49 w 830"/>
                <a:gd name="T73" fmla="*/ 691 h 805"/>
                <a:gd name="T74" fmla="*/ 9 w 830"/>
                <a:gd name="T75" fmla="*/ 713 h 805"/>
                <a:gd name="T76" fmla="*/ 42 w 830"/>
                <a:gd name="T77" fmla="*/ 735 h 805"/>
                <a:gd name="T78" fmla="*/ 31 w 830"/>
                <a:gd name="T79" fmla="*/ 767 h 805"/>
                <a:gd name="T80" fmla="*/ 40 w 830"/>
                <a:gd name="T81" fmla="*/ 773 h 805"/>
                <a:gd name="T82" fmla="*/ 92 w 830"/>
                <a:gd name="T83" fmla="*/ 804 h 805"/>
                <a:gd name="T84" fmla="*/ 182 w 830"/>
                <a:gd name="T85" fmla="*/ 720 h 805"/>
                <a:gd name="T86" fmla="*/ 213 w 830"/>
                <a:gd name="T87" fmla="*/ 759 h 805"/>
                <a:gd name="T88" fmla="*/ 246 w 830"/>
                <a:gd name="T89" fmla="*/ 695 h 805"/>
                <a:gd name="T90" fmla="*/ 256 w 830"/>
                <a:gd name="T91" fmla="*/ 622 h 805"/>
                <a:gd name="T92" fmla="*/ 236 w 830"/>
                <a:gd name="T93" fmla="*/ 523 h 805"/>
                <a:gd name="T94" fmla="*/ 292 w 830"/>
                <a:gd name="T95" fmla="*/ 459 h 805"/>
                <a:gd name="T96" fmla="*/ 306 w 830"/>
                <a:gd name="T97" fmla="*/ 371 h 805"/>
                <a:gd name="T98" fmla="*/ 338 w 830"/>
                <a:gd name="T99" fmla="*/ 308 h 805"/>
                <a:gd name="T100" fmla="*/ 372 w 830"/>
                <a:gd name="T101" fmla="*/ 234 h 805"/>
                <a:gd name="T102" fmla="*/ 428 w 830"/>
                <a:gd name="T103" fmla="*/ 175 h 805"/>
                <a:gd name="T104" fmla="*/ 502 w 830"/>
                <a:gd name="T105" fmla="*/ 147 h 805"/>
                <a:gd name="T106" fmla="*/ 561 w 830"/>
                <a:gd name="T107" fmla="*/ 161 h 805"/>
                <a:gd name="T108" fmla="*/ 639 w 830"/>
                <a:gd name="T109" fmla="*/ 170 h 805"/>
                <a:gd name="T110" fmla="*/ 679 w 830"/>
                <a:gd name="T111" fmla="*/ 92 h 805"/>
                <a:gd name="T112" fmla="*/ 771 w 830"/>
                <a:gd name="T113" fmla="*/ 110 h 805"/>
                <a:gd name="T114" fmla="*/ 812 w 830"/>
                <a:gd name="T115" fmla="*/ 108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0" h="805">
                  <a:moveTo>
                    <a:pt x="804" y="96"/>
                  </a:moveTo>
                  <a:cubicBezTo>
                    <a:pt x="803" y="104"/>
                    <a:pt x="790" y="102"/>
                    <a:pt x="790" y="94"/>
                  </a:cubicBezTo>
                  <a:cubicBezTo>
                    <a:pt x="791" y="86"/>
                    <a:pt x="770" y="79"/>
                    <a:pt x="769" y="75"/>
                  </a:cubicBezTo>
                  <a:cubicBezTo>
                    <a:pt x="768" y="71"/>
                    <a:pt x="778" y="72"/>
                    <a:pt x="785" y="77"/>
                  </a:cubicBezTo>
                  <a:cubicBezTo>
                    <a:pt x="793" y="82"/>
                    <a:pt x="798" y="79"/>
                    <a:pt x="807" y="69"/>
                  </a:cubicBezTo>
                  <a:cubicBezTo>
                    <a:pt x="815" y="60"/>
                    <a:pt x="827" y="68"/>
                    <a:pt x="829" y="59"/>
                  </a:cubicBezTo>
                  <a:cubicBezTo>
                    <a:pt x="830" y="51"/>
                    <a:pt x="815" y="45"/>
                    <a:pt x="812" y="40"/>
                  </a:cubicBezTo>
                  <a:cubicBezTo>
                    <a:pt x="809" y="36"/>
                    <a:pt x="798" y="29"/>
                    <a:pt x="788" y="31"/>
                  </a:cubicBezTo>
                  <a:cubicBezTo>
                    <a:pt x="777" y="33"/>
                    <a:pt x="777" y="28"/>
                    <a:pt x="771" y="22"/>
                  </a:cubicBezTo>
                  <a:cubicBezTo>
                    <a:pt x="769" y="20"/>
                    <a:pt x="767" y="20"/>
                    <a:pt x="764" y="20"/>
                  </a:cubicBezTo>
                  <a:cubicBezTo>
                    <a:pt x="761" y="22"/>
                    <a:pt x="757" y="24"/>
                    <a:pt x="754" y="25"/>
                  </a:cubicBezTo>
                  <a:cubicBezTo>
                    <a:pt x="749" y="29"/>
                    <a:pt x="745" y="35"/>
                    <a:pt x="745" y="42"/>
                  </a:cubicBezTo>
                  <a:cubicBezTo>
                    <a:pt x="745" y="57"/>
                    <a:pt x="734" y="53"/>
                    <a:pt x="738" y="45"/>
                  </a:cubicBezTo>
                  <a:cubicBezTo>
                    <a:pt x="742" y="38"/>
                    <a:pt x="735" y="30"/>
                    <a:pt x="739" y="26"/>
                  </a:cubicBezTo>
                  <a:cubicBezTo>
                    <a:pt x="738" y="25"/>
                    <a:pt x="737" y="25"/>
                    <a:pt x="736" y="25"/>
                  </a:cubicBezTo>
                  <a:cubicBezTo>
                    <a:pt x="732" y="23"/>
                    <a:pt x="728" y="22"/>
                    <a:pt x="724" y="21"/>
                  </a:cubicBezTo>
                  <a:cubicBezTo>
                    <a:pt x="723" y="20"/>
                    <a:pt x="722" y="20"/>
                    <a:pt x="723" y="20"/>
                  </a:cubicBezTo>
                  <a:cubicBezTo>
                    <a:pt x="721" y="20"/>
                    <a:pt x="720" y="20"/>
                    <a:pt x="719" y="20"/>
                  </a:cubicBezTo>
                  <a:cubicBezTo>
                    <a:pt x="715" y="20"/>
                    <a:pt x="711" y="20"/>
                    <a:pt x="707" y="20"/>
                  </a:cubicBezTo>
                  <a:cubicBezTo>
                    <a:pt x="707" y="22"/>
                    <a:pt x="708" y="23"/>
                    <a:pt x="708" y="24"/>
                  </a:cubicBezTo>
                  <a:cubicBezTo>
                    <a:pt x="713" y="29"/>
                    <a:pt x="696" y="53"/>
                    <a:pt x="689" y="53"/>
                  </a:cubicBezTo>
                  <a:cubicBezTo>
                    <a:pt x="682" y="53"/>
                    <a:pt x="690" y="33"/>
                    <a:pt x="690" y="22"/>
                  </a:cubicBezTo>
                  <a:cubicBezTo>
                    <a:pt x="690" y="22"/>
                    <a:pt x="690" y="22"/>
                    <a:pt x="690" y="21"/>
                  </a:cubicBezTo>
                  <a:cubicBezTo>
                    <a:pt x="687" y="21"/>
                    <a:pt x="684" y="21"/>
                    <a:pt x="681" y="20"/>
                  </a:cubicBezTo>
                  <a:cubicBezTo>
                    <a:pt x="678" y="23"/>
                    <a:pt x="674" y="28"/>
                    <a:pt x="669" y="34"/>
                  </a:cubicBezTo>
                  <a:cubicBezTo>
                    <a:pt x="656" y="52"/>
                    <a:pt x="646" y="68"/>
                    <a:pt x="638" y="70"/>
                  </a:cubicBezTo>
                  <a:cubicBezTo>
                    <a:pt x="631" y="71"/>
                    <a:pt x="632" y="54"/>
                    <a:pt x="644" y="46"/>
                  </a:cubicBezTo>
                  <a:cubicBezTo>
                    <a:pt x="657" y="38"/>
                    <a:pt x="657" y="17"/>
                    <a:pt x="665" y="17"/>
                  </a:cubicBezTo>
                  <a:cubicBezTo>
                    <a:pt x="668" y="17"/>
                    <a:pt x="670" y="16"/>
                    <a:pt x="670" y="14"/>
                  </a:cubicBezTo>
                  <a:cubicBezTo>
                    <a:pt x="667" y="11"/>
                    <a:pt x="664" y="7"/>
                    <a:pt x="662" y="3"/>
                  </a:cubicBezTo>
                  <a:cubicBezTo>
                    <a:pt x="662" y="3"/>
                    <a:pt x="662" y="3"/>
                    <a:pt x="661" y="3"/>
                  </a:cubicBezTo>
                  <a:cubicBezTo>
                    <a:pt x="649" y="0"/>
                    <a:pt x="647" y="15"/>
                    <a:pt x="644" y="20"/>
                  </a:cubicBezTo>
                  <a:cubicBezTo>
                    <a:pt x="642" y="22"/>
                    <a:pt x="635" y="19"/>
                    <a:pt x="629" y="17"/>
                  </a:cubicBezTo>
                  <a:cubicBezTo>
                    <a:pt x="625" y="20"/>
                    <a:pt x="621" y="21"/>
                    <a:pt x="616" y="22"/>
                  </a:cubicBezTo>
                  <a:cubicBezTo>
                    <a:pt x="614" y="24"/>
                    <a:pt x="613" y="26"/>
                    <a:pt x="615" y="31"/>
                  </a:cubicBezTo>
                  <a:cubicBezTo>
                    <a:pt x="620" y="39"/>
                    <a:pt x="613" y="46"/>
                    <a:pt x="608" y="36"/>
                  </a:cubicBezTo>
                  <a:cubicBezTo>
                    <a:pt x="603" y="26"/>
                    <a:pt x="591" y="34"/>
                    <a:pt x="586" y="45"/>
                  </a:cubicBezTo>
                  <a:cubicBezTo>
                    <a:pt x="580" y="56"/>
                    <a:pt x="572" y="55"/>
                    <a:pt x="578" y="59"/>
                  </a:cubicBezTo>
                  <a:cubicBezTo>
                    <a:pt x="584" y="63"/>
                    <a:pt x="583" y="78"/>
                    <a:pt x="575" y="81"/>
                  </a:cubicBezTo>
                  <a:cubicBezTo>
                    <a:pt x="566" y="84"/>
                    <a:pt x="569" y="54"/>
                    <a:pt x="563" y="57"/>
                  </a:cubicBezTo>
                  <a:cubicBezTo>
                    <a:pt x="556" y="59"/>
                    <a:pt x="560" y="42"/>
                    <a:pt x="569" y="42"/>
                  </a:cubicBezTo>
                  <a:cubicBezTo>
                    <a:pt x="576" y="42"/>
                    <a:pt x="583" y="34"/>
                    <a:pt x="585" y="28"/>
                  </a:cubicBezTo>
                  <a:cubicBezTo>
                    <a:pt x="578" y="30"/>
                    <a:pt x="571" y="33"/>
                    <a:pt x="563" y="35"/>
                  </a:cubicBezTo>
                  <a:cubicBezTo>
                    <a:pt x="556" y="37"/>
                    <a:pt x="549" y="37"/>
                    <a:pt x="543" y="35"/>
                  </a:cubicBezTo>
                  <a:cubicBezTo>
                    <a:pt x="538" y="39"/>
                    <a:pt x="541" y="50"/>
                    <a:pt x="551" y="57"/>
                  </a:cubicBezTo>
                  <a:cubicBezTo>
                    <a:pt x="564" y="66"/>
                    <a:pt x="549" y="71"/>
                    <a:pt x="542" y="65"/>
                  </a:cubicBezTo>
                  <a:cubicBezTo>
                    <a:pt x="535" y="58"/>
                    <a:pt x="525" y="61"/>
                    <a:pt x="518" y="65"/>
                  </a:cubicBezTo>
                  <a:cubicBezTo>
                    <a:pt x="510" y="69"/>
                    <a:pt x="535" y="79"/>
                    <a:pt x="536" y="84"/>
                  </a:cubicBezTo>
                  <a:cubicBezTo>
                    <a:pt x="537" y="89"/>
                    <a:pt x="523" y="78"/>
                    <a:pt x="520" y="82"/>
                  </a:cubicBezTo>
                  <a:cubicBezTo>
                    <a:pt x="518" y="86"/>
                    <a:pt x="504" y="79"/>
                    <a:pt x="503" y="70"/>
                  </a:cubicBezTo>
                  <a:cubicBezTo>
                    <a:pt x="502" y="60"/>
                    <a:pt x="481" y="74"/>
                    <a:pt x="493" y="77"/>
                  </a:cubicBezTo>
                  <a:cubicBezTo>
                    <a:pt x="505" y="80"/>
                    <a:pt x="500" y="89"/>
                    <a:pt x="500" y="101"/>
                  </a:cubicBezTo>
                  <a:cubicBezTo>
                    <a:pt x="500" y="113"/>
                    <a:pt x="487" y="104"/>
                    <a:pt x="490" y="93"/>
                  </a:cubicBezTo>
                  <a:cubicBezTo>
                    <a:pt x="492" y="83"/>
                    <a:pt x="481" y="85"/>
                    <a:pt x="471" y="92"/>
                  </a:cubicBezTo>
                  <a:cubicBezTo>
                    <a:pt x="462" y="98"/>
                    <a:pt x="473" y="80"/>
                    <a:pt x="469" y="70"/>
                  </a:cubicBezTo>
                  <a:cubicBezTo>
                    <a:pt x="465" y="61"/>
                    <a:pt x="457" y="70"/>
                    <a:pt x="447" y="73"/>
                  </a:cubicBezTo>
                  <a:cubicBezTo>
                    <a:pt x="437" y="75"/>
                    <a:pt x="431" y="75"/>
                    <a:pt x="438" y="83"/>
                  </a:cubicBezTo>
                  <a:cubicBezTo>
                    <a:pt x="444" y="91"/>
                    <a:pt x="443" y="102"/>
                    <a:pt x="435" y="100"/>
                  </a:cubicBezTo>
                  <a:cubicBezTo>
                    <a:pt x="427" y="98"/>
                    <a:pt x="423" y="100"/>
                    <a:pt x="424" y="109"/>
                  </a:cubicBezTo>
                  <a:cubicBezTo>
                    <a:pt x="425" y="118"/>
                    <a:pt x="414" y="118"/>
                    <a:pt x="413" y="111"/>
                  </a:cubicBezTo>
                  <a:cubicBezTo>
                    <a:pt x="412" y="103"/>
                    <a:pt x="396" y="105"/>
                    <a:pt x="391" y="114"/>
                  </a:cubicBezTo>
                  <a:cubicBezTo>
                    <a:pt x="386" y="123"/>
                    <a:pt x="373" y="129"/>
                    <a:pt x="374" y="139"/>
                  </a:cubicBezTo>
                  <a:cubicBezTo>
                    <a:pt x="376" y="149"/>
                    <a:pt x="386" y="134"/>
                    <a:pt x="395" y="138"/>
                  </a:cubicBezTo>
                  <a:cubicBezTo>
                    <a:pt x="403" y="141"/>
                    <a:pt x="394" y="146"/>
                    <a:pt x="399" y="151"/>
                  </a:cubicBezTo>
                  <a:cubicBezTo>
                    <a:pt x="404" y="156"/>
                    <a:pt x="403" y="168"/>
                    <a:pt x="396" y="161"/>
                  </a:cubicBezTo>
                  <a:cubicBezTo>
                    <a:pt x="390" y="154"/>
                    <a:pt x="381" y="151"/>
                    <a:pt x="380" y="163"/>
                  </a:cubicBezTo>
                  <a:cubicBezTo>
                    <a:pt x="378" y="175"/>
                    <a:pt x="371" y="161"/>
                    <a:pt x="365" y="153"/>
                  </a:cubicBezTo>
                  <a:cubicBezTo>
                    <a:pt x="360" y="145"/>
                    <a:pt x="354" y="169"/>
                    <a:pt x="348" y="163"/>
                  </a:cubicBezTo>
                  <a:cubicBezTo>
                    <a:pt x="342" y="157"/>
                    <a:pt x="360" y="140"/>
                    <a:pt x="355" y="132"/>
                  </a:cubicBezTo>
                  <a:cubicBezTo>
                    <a:pt x="351" y="124"/>
                    <a:pt x="347" y="137"/>
                    <a:pt x="336" y="150"/>
                  </a:cubicBezTo>
                  <a:cubicBezTo>
                    <a:pt x="325" y="162"/>
                    <a:pt x="311" y="162"/>
                    <a:pt x="316" y="168"/>
                  </a:cubicBezTo>
                  <a:cubicBezTo>
                    <a:pt x="321" y="174"/>
                    <a:pt x="305" y="177"/>
                    <a:pt x="302" y="188"/>
                  </a:cubicBezTo>
                  <a:cubicBezTo>
                    <a:pt x="299" y="198"/>
                    <a:pt x="277" y="202"/>
                    <a:pt x="263" y="213"/>
                  </a:cubicBezTo>
                  <a:cubicBezTo>
                    <a:pt x="248" y="224"/>
                    <a:pt x="265" y="225"/>
                    <a:pt x="274" y="214"/>
                  </a:cubicBezTo>
                  <a:cubicBezTo>
                    <a:pt x="282" y="204"/>
                    <a:pt x="285" y="210"/>
                    <a:pt x="297" y="201"/>
                  </a:cubicBezTo>
                  <a:cubicBezTo>
                    <a:pt x="310" y="191"/>
                    <a:pt x="324" y="183"/>
                    <a:pt x="329" y="187"/>
                  </a:cubicBezTo>
                  <a:cubicBezTo>
                    <a:pt x="333" y="191"/>
                    <a:pt x="342" y="194"/>
                    <a:pt x="348" y="184"/>
                  </a:cubicBezTo>
                  <a:cubicBezTo>
                    <a:pt x="354" y="174"/>
                    <a:pt x="362" y="176"/>
                    <a:pt x="368" y="182"/>
                  </a:cubicBezTo>
                  <a:cubicBezTo>
                    <a:pt x="374" y="188"/>
                    <a:pt x="357" y="193"/>
                    <a:pt x="365" y="202"/>
                  </a:cubicBezTo>
                  <a:cubicBezTo>
                    <a:pt x="372" y="211"/>
                    <a:pt x="356" y="216"/>
                    <a:pt x="356" y="208"/>
                  </a:cubicBezTo>
                  <a:cubicBezTo>
                    <a:pt x="356" y="201"/>
                    <a:pt x="346" y="194"/>
                    <a:pt x="343" y="201"/>
                  </a:cubicBezTo>
                  <a:cubicBezTo>
                    <a:pt x="340" y="208"/>
                    <a:pt x="334" y="216"/>
                    <a:pt x="328" y="217"/>
                  </a:cubicBezTo>
                  <a:cubicBezTo>
                    <a:pt x="322" y="217"/>
                    <a:pt x="315" y="230"/>
                    <a:pt x="315" y="244"/>
                  </a:cubicBezTo>
                  <a:cubicBezTo>
                    <a:pt x="315" y="257"/>
                    <a:pt x="304" y="244"/>
                    <a:pt x="303" y="255"/>
                  </a:cubicBezTo>
                  <a:cubicBezTo>
                    <a:pt x="302" y="267"/>
                    <a:pt x="287" y="287"/>
                    <a:pt x="274" y="302"/>
                  </a:cubicBezTo>
                  <a:cubicBezTo>
                    <a:pt x="260" y="317"/>
                    <a:pt x="273" y="320"/>
                    <a:pt x="268" y="330"/>
                  </a:cubicBezTo>
                  <a:cubicBezTo>
                    <a:pt x="264" y="339"/>
                    <a:pt x="248" y="331"/>
                    <a:pt x="243" y="335"/>
                  </a:cubicBezTo>
                  <a:cubicBezTo>
                    <a:pt x="238" y="339"/>
                    <a:pt x="246" y="362"/>
                    <a:pt x="239" y="369"/>
                  </a:cubicBezTo>
                  <a:cubicBezTo>
                    <a:pt x="232" y="376"/>
                    <a:pt x="239" y="386"/>
                    <a:pt x="239" y="394"/>
                  </a:cubicBezTo>
                  <a:cubicBezTo>
                    <a:pt x="239" y="403"/>
                    <a:pt x="220" y="389"/>
                    <a:pt x="219" y="398"/>
                  </a:cubicBezTo>
                  <a:cubicBezTo>
                    <a:pt x="217" y="406"/>
                    <a:pt x="201" y="404"/>
                    <a:pt x="196" y="406"/>
                  </a:cubicBezTo>
                  <a:cubicBezTo>
                    <a:pt x="192" y="408"/>
                    <a:pt x="206" y="421"/>
                    <a:pt x="215" y="429"/>
                  </a:cubicBezTo>
                  <a:cubicBezTo>
                    <a:pt x="223" y="437"/>
                    <a:pt x="206" y="443"/>
                    <a:pt x="205" y="434"/>
                  </a:cubicBezTo>
                  <a:cubicBezTo>
                    <a:pt x="203" y="429"/>
                    <a:pt x="199" y="432"/>
                    <a:pt x="193" y="436"/>
                  </a:cubicBezTo>
                  <a:cubicBezTo>
                    <a:pt x="193" y="440"/>
                    <a:pt x="192" y="444"/>
                    <a:pt x="191" y="447"/>
                  </a:cubicBezTo>
                  <a:cubicBezTo>
                    <a:pt x="177" y="483"/>
                    <a:pt x="153" y="504"/>
                    <a:pt x="119" y="519"/>
                  </a:cubicBezTo>
                  <a:cubicBezTo>
                    <a:pt x="110" y="523"/>
                    <a:pt x="102" y="524"/>
                    <a:pt x="95" y="522"/>
                  </a:cubicBezTo>
                  <a:cubicBezTo>
                    <a:pt x="91" y="523"/>
                    <a:pt x="88" y="524"/>
                    <a:pt x="84" y="524"/>
                  </a:cubicBezTo>
                  <a:cubicBezTo>
                    <a:pt x="82" y="528"/>
                    <a:pt x="79" y="532"/>
                    <a:pt x="75" y="535"/>
                  </a:cubicBezTo>
                  <a:cubicBezTo>
                    <a:pt x="76" y="536"/>
                    <a:pt x="76" y="537"/>
                    <a:pt x="76" y="538"/>
                  </a:cubicBezTo>
                  <a:cubicBezTo>
                    <a:pt x="80" y="540"/>
                    <a:pt x="86" y="542"/>
                    <a:pt x="88" y="545"/>
                  </a:cubicBezTo>
                  <a:cubicBezTo>
                    <a:pt x="89" y="549"/>
                    <a:pt x="83" y="549"/>
                    <a:pt x="76" y="548"/>
                  </a:cubicBezTo>
                  <a:cubicBezTo>
                    <a:pt x="75" y="556"/>
                    <a:pt x="72" y="563"/>
                    <a:pt x="66" y="568"/>
                  </a:cubicBezTo>
                  <a:cubicBezTo>
                    <a:pt x="54" y="580"/>
                    <a:pt x="40" y="588"/>
                    <a:pt x="25" y="592"/>
                  </a:cubicBezTo>
                  <a:cubicBezTo>
                    <a:pt x="30" y="599"/>
                    <a:pt x="33" y="609"/>
                    <a:pt x="30" y="621"/>
                  </a:cubicBezTo>
                  <a:cubicBezTo>
                    <a:pt x="26" y="634"/>
                    <a:pt x="23" y="647"/>
                    <a:pt x="16" y="659"/>
                  </a:cubicBezTo>
                  <a:cubicBezTo>
                    <a:pt x="13" y="663"/>
                    <a:pt x="9" y="667"/>
                    <a:pt x="5" y="670"/>
                  </a:cubicBezTo>
                  <a:cubicBezTo>
                    <a:pt x="3" y="673"/>
                    <a:pt x="0" y="676"/>
                    <a:pt x="4" y="683"/>
                  </a:cubicBezTo>
                  <a:cubicBezTo>
                    <a:pt x="12" y="696"/>
                    <a:pt x="18" y="680"/>
                    <a:pt x="21" y="689"/>
                  </a:cubicBezTo>
                  <a:cubicBezTo>
                    <a:pt x="24" y="698"/>
                    <a:pt x="33" y="690"/>
                    <a:pt x="44" y="679"/>
                  </a:cubicBezTo>
                  <a:cubicBezTo>
                    <a:pt x="54" y="668"/>
                    <a:pt x="58" y="691"/>
                    <a:pt x="49" y="691"/>
                  </a:cubicBezTo>
                  <a:cubicBezTo>
                    <a:pt x="41" y="690"/>
                    <a:pt x="31" y="696"/>
                    <a:pt x="33" y="706"/>
                  </a:cubicBezTo>
                  <a:cubicBezTo>
                    <a:pt x="35" y="716"/>
                    <a:pt x="20" y="714"/>
                    <a:pt x="20" y="702"/>
                  </a:cubicBezTo>
                  <a:cubicBezTo>
                    <a:pt x="20" y="690"/>
                    <a:pt x="2" y="704"/>
                    <a:pt x="9" y="713"/>
                  </a:cubicBezTo>
                  <a:cubicBezTo>
                    <a:pt x="16" y="722"/>
                    <a:pt x="7" y="727"/>
                    <a:pt x="7" y="735"/>
                  </a:cubicBezTo>
                  <a:cubicBezTo>
                    <a:pt x="7" y="744"/>
                    <a:pt x="20" y="742"/>
                    <a:pt x="25" y="733"/>
                  </a:cubicBezTo>
                  <a:cubicBezTo>
                    <a:pt x="30" y="723"/>
                    <a:pt x="39" y="725"/>
                    <a:pt x="42" y="735"/>
                  </a:cubicBezTo>
                  <a:cubicBezTo>
                    <a:pt x="45" y="744"/>
                    <a:pt x="34" y="737"/>
                    <a:pt x="34" y="750"/>
                  </a:cubicBezTo>
                  <a:cubicBezTo>
                    <a:pt x="34" y="761"/>
                    <a:pt x="28" y="754"/>
                    <a:pt x="23" y="758"/>
                  </a:cubicBezTo>
                  <a:cubicBezTo>
                    <a:pt x="26" y="761"/>
                    <a:pt x="28" y="764"/>
                    <a:pt x="31" y="767"/>
                  </a:cubicBezTo>
                  <a:cubicBezTo>
                    <a:pt x="31" y="767"/>
                    <a:pt x="31" y="767"/>
                    <a:pt x="31" y="767"/>
                  </a:cubicBezTo>
                  <a:cubicBezTo>
                    <a:pt x="28" y="763"/>
                    <a:pt x="30" y="766"/>
                    <a:pt x="32" y="768"/>
                  </a:cubicBezTo>
                  <a:cubicBezTo>
                    <a:pt x="35" y="769"/>
                    <a:pt x="37" y="771"/>
                    <a:pt x="40" y="773"/>
                  </a:cubicBezTo>
                  <a:cubicBezTo>
                    <a:pt x="48" y="777"/>
                    <a:pt x="56" y="783"/>
                    <a:pt x="63" y="790"/>
                  </a:cubicBezTo>
                  <a:cubicBezTo>
                    <a:pt x="66" y="793"/>
                    <a:pt x="68" y="797"/>
                    <a:pt x="70" y="800"/>
                  </a:cubicBezTo>
                  <a:cubicBezTo>
                    <a:pt x="75" y="803"/>
                    <a:pt x="82" y="805"/>
                    <a:pt x="92" y="804"/>
                  </a:cubicBezTo>
                  <a:cubicBezTo>
                    <a:pt x="111" y="800"/>
                    <a:pt x="147" y="760"/>
                    <a:pt x="152" y="752"/>
                  </a:cubicBezTo>
                  <a:cubicBezTo>
                    <a:pt x="157" y="745"/>
                    <a:pt x="167" y="754"/>
                    <a:pt x="174" y="747"/>
                  </a:cubicBezTo>
                  <a:cubicBezTo>
                    <a:pt x="181" y="740"/>
                    <a:pt x="177" y="723"/>
                    <a:pt x="182" y="720"/>
                  </a:cubicBezTo>
                  <a:cubicBezTo>
                    <a:pt x="187" y="717"/>
                    <a:pt x="190" y="738"/>
                    <a:pt x="195" y="740"/>
                  </a:cubicBezTo>
                  <a:cubicBezTo>
                    <a:pt x="199" y="742"/>
                    <a:pt x="202" y="746"/>
                    <a:pt x="203" y="757"/>
                  </a:cubicBezTo>
                  <a:cubicBezTo>
                    <a:pt x="206" y="757"/>
                    <a:pt x="210" y="757"/>
                    <a:pt x="213" y="759"/>
                  </a:cubicBezTo>
                  <a:cubicBezTo>
                    <a:pt x="219" y="764"/>
                    <a:pt x="220" y="741"/>
                    <a:pt x="220" y="734"/>
                  </a:cubicBezTo>
                  <a:cubicBezTo>
                    <a:pt x="220" y="727"/>
                    <a:pt x="226" y="713"/>
                    <a:pt x="225" y="704"/>
                  </a:cubicBezTo>
                  <a:cubicBezTo>
                    <a:pt x="223" y="695"/>
                    <a:pt x="243" y="702"/>
                    <a:pt x="246" y="695"/>
                  </a:cubicBezTo>
                  <a:cubicBezTo>
                    <a:pt x="249" y="688"/>
                    <a:pt x="251" y="663"/>
                    <a:pt x="245" y="660"/>
                  </a:cubicBezTo>
                  <a:cubicBezTo>
                    <a:pt x="239" y="656"/>
                    <a:pt x="237" y="642"/>
                    <a:pt x="243" y="642"/>
                  </a:cubicBezTo>
                  <a:cubicBezTo>
                    <a:pt x="249" y="642"/>
                    <a:pt x="257" y="637"/>
                    <a:pt x="256" y="622"/>
                  </a:cubicBezTo>
                  <a:cubicBezTo>
                    <a:pt x="254" y="608"/>
                    <a:pt x="236" y="610"/>
                    <a:pt x="234" y="596"/>
                  </a:cubicBezTo>
                  <a:cubicBezTo>
                    <a:pt x="233" y="582"/>
                    <a:pt x="243" y="578"/>
                    <a:pt x="236" y="560"/>
                  </a:cubicBezTo>
                  <a:cubicBezTo>
                    <a:pt x="228" y="543"/>
                    <a:pt x="239" y="532"/>
                    <a:pt x="236" y="523"/>
                  </a:cubicBezTo>
                  <a:cubicBezTo>
                    <a:pt x="233" y="514"/>
                    <a:pt x="230" y="504"/>
                    <a:pt x="239" y="486"/>
                  </a:cubicBezTo>
                  <a:cubicBezTo>
                    <a:pt x="248" y="468"/>
                    <a:pt x="265" y="459"/>
                    <a:pt x="271" y="461"/>
                  </a:cubicBezTo>
                  <a:cubicBezTo>
                    <a:pt x="277" y="463"/>
                    <a:pt x="288" y="470"/>
                    <a:pt x="292" y="459"/>
                  </a:cubicBezTo>
                  <a:cubicBezTo>
                    <a:pt x="297" y="449"/>
                    <a:pt x="297" y="440"/>
                    <a:pt x="292" y="438"/>
                  </a:cubicBezTo>
                  <a:cubicBezTo>
                    <a:pt x="288" y="436"/>
                    <a:pt x="275" y="433"/>
                    <a:pt x="285" y="418"/>
                  </a:cubicBezTo>
                  <a:cubicBezTo>
                    <a:pt x="294" y="404"/>
                    <a:pt x="304" y="386"/>
                    <a:pt x="306" y="371"/>
                  </a:cubicBezTo>
                  <a:cubicBezTo>
                    <a:pt x="308" y="355"/>
                    <a:pt x="303" y="342"/>
                    <a:pt x="308" y="337"/>
                  </a:cubicBezTo>
                  <a:cubicBezTo>
                    <a:pt x="312" y="331"/>
                    <a:pt x="323" y="337"/>
                    <a:pt x="332" y="330"/>
                  </a:cubicBezTo>
                  <a:cubicBezTo>
                    <a:pt x="341" y="323"/>
                    <a:pt x="333" y="314"/>
                    <a:pt x="338" y="308"/>
                  </a:cubicBezTo>
                  <a:cubicBezTo>
                    <a:pt x="343" y="303"/>
                    <a:pt x="349" y="285"/>
                    <a:pt x="355" y="280"/>
                  </a:cubicBezTo>
                  <a:cubicBezTo>
                    <a:pt x="361" y="275"/>
                    <a:pt x="367" y="268"/>
                    <a:pt x="363" y="261"/>
                  </a:cubicBezTo>
                  <a:cubicBezTo>
                    <a:pt x="358" y="253"/>
                    <a:pt x="372" y="246"/>
                    <a:pt x="372" y="234"/>
                  </a:cubicBezTo>
                  <a:cubicBezTo>
                    <a:pt x="372" y="222"/>
                    <a:pt x="387" y="213"/>
                    <a:pt x="396" y="213"/>
                  </a:cubicBezTo>
                  <a:cubicBezTo>
                    <a:pt x="405" y="213"/>
                    <a:pt x="421" y="213"/>
                    <a:pt x="421" y="202"/>
                  </a:cubicBezTo>
                  <a:cubicBezTo>
                    <a:pt x="421" y="191"/>
                    <a:pt x="414" y="168"/>
                    <a:pt x="428" y="175"/>
                  </a:cubicBezTo>
                  <a:cubicBezTo>
                    <a:pt x="442" y="183"/>
                    <a:pt x="453" y="174"/>
                    <a:pt x="462" y="183"/>
                  </a:cubicBezTo>
                  <a:cubicBezTo>
                    <a:pt x="471" y="191"/>
                    <a:pt x="483" y="190"/>
                    <a:pt x="483" y="175"/>
                  </a:cubicBezTo>
                  <a:cubicBezTo>
                    <a:pt x="483" y="161"/>
                    <a:pt x="488" y="138"/>
                    <a:pt x="502" y="147"/>
                  </a:cubicBezTo>
                  <a:cubicBezTo>
                    <a:pt x="503" y="148"/>
                    <a:pt x="504" y="149"/>
                    <a:pt x="505" y="149"/>
                  </a:cubicBezTo>
                  <a:cubicBezTo>
                    <a:pt x="509" y="137"/>
                    <a:pt x="518" y="130"/>
                    <a:pt x="526" y="131"/>
                  </a:cubicBezTo>
                  <a:cubicBezTo>
                    <a:pt x="538" y="133"/>
                    <a:pt x="546" y="158"/>
                    <a:pt x="561" y="161"/>
                  </a:cubicBezTo>
                  <a:cubicBezTo>
                    <a:pt x="577" y="165"/>
                    <a:pt x="592" y="172"/>
                    <a:pt x="596" y="163"/>
                  </a:cubicBezTo>
                  <a:cubicBezTo>
                    <a:pt x="601" y="154"/>
                    <a:pt x="612" y="168"/>
                    <a:pt x="621" y="165"/>
                  </a:cubicBezTo>
                  <a:cubicBezTo>
                    <a:pt x="630" y="161"/>
                    <a:pt x="630" y="184"/>
                    <a:pt x="639" y="170"/>
                  </a:cubicBezTo>
                  <a:cubicBezTo>
                    <a:pt x="648" y="156"/>
                    <a:pt x="638" y="147"/>
                    <a:pt x="653" y="149"/>
                  </a:cubicBezTo>
                  <a:cubicBezTo>
                    <a:pt x="668" y="151"/>
                    <a:pt x="659" y="129"/>
                    <a:pt x="659" y="117"/>
                  </a:cubicBezTo>
                  <a:cubicBezTo>
                    <a:pt x="659" y="105"/>
                    <a:pt x="679" y="103"/>
                    <a:pt x="679" y="92"/>
                  </a:cubicBezTo>
                  <a:cubicBezTo>
                    <a:pt x="679" y="81"/>
                    <a:pt x="706" y="90"/>
                    <a:pt x="711" y="83"/>
                  </a:cubicBezTo>
                  <a:cubicBezTo>
                    <a:pt x="716" y="76"/>
                    <a:pt x="731" y="71"/>
                    <a:pt x="737" y="83"/>
                  </a:cubicBezTo>
                  <a:cubicBezTo>
                    <a:pt x="743" y="96"/>
                    <a:pt x="769" y="99"/>
                    <a:pt x="771" y="110"/>
                  </a:cubicBezTo>
                  <a:cubicBezTo>
                    <a:pt x="771" y="115"/>
                    <a:pt x="771" y="123"/>
                    <a:pt x="771" y="131"/>
                  </a:cubicBezTo>
                  <a:cubicBezTo>
                    <a:pt x="775" y="126"/>
                    <a:pt x="780" y="122"/>
                    <a:pt x="785" y="122"/>
                  </a:cubicBezTo>
                  <a:cubicBezTo>
                    <a:pt x="795" y="122"/>
                    <a:pt x="803" y="106"/>
                    <a:pt x="812" y="108"/>
                  </a:cubicBezTo>
                  <a:cubicBezTo>
                    <a:pt x="819" y="110"/>
                    <a:pt x="826" y="108"/>
                    <a:pt x="828" y="94"/>
                  </a:cubicBezTo>
                  <a:cubicBezTo>
                    <a:pt x="821" y="89"/>
                    <a:pt x="806" y="88"/>
                    <a:pt x="804" y="96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9" name="Freeform 264">
              <a:extLst>
                <a:ext uri="{FF2B5EF4-FFF2-40B4-BE49-F238E27FC236}">
                  <a16:creationId xmlns:a16="http://schemas.microsoft.com/office/drawing/2014/main" id="{7E75AF01-E902-40C4-8CA8-F5A0355B5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200" y="3062287"/>
              <a:ext cx="34925" cy="61913"/>
            </a:xfrm>
            <a:custGeom>
              <a:avLst/>
              <a:gdLst>
                <a:gd name="T0" fmla="*/ 29 w 62"/>
                <a:gd name="T1" fmla="*/ 10 h 114"/>
                <a:gd name="T2" fmla="*/ 5 w 62"/>
                <a:gd name="T3" fmla="*/ 17 h 114"/>
                <a:gd name="T4" fmla="*/ 17 w 62"/>
                <a:gd name="T5" fmla="*/ 65 h 114"/>
                <a:gd name="T6" fmla="*/ 30 w 62"/>
                <a:gd name="T7" fmla="*/ 101 h 114"/>
                <a:gd name="T8" fmla="*/ 53 w 62"/>
                <a:gd name="T9" fmla="*/ 85 h 114"/>
                <a:gd name="T10" fmla="*/ 58 w 62"/>
                <a:gd name="T11" fmla="*/ 24 h 114"/>
                <a:gd name="T12" fmla="*/ 29 w 62"/>
                <a:gd name="T13" fmla="*/ 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14">
                  <a:moveTo>
                    <a:pt x="29" y="10"/>
                  </a:moveTo>
                  <a:cubicBezTo>
                    <a:pt x="18" y="21"/>
                    <a:pt x="10" y="9"/>
                    <a:pt x="5" y="17"/>
                  </a:cubicBezTo>
                  <a:cubicBezTo>
                    <a:pt x="0" y="28"/>
                    <a:pt x="21" y="44"/>
                    <a:pt x="17" y="65"/>
                  </a:cubicBezTo>
                  <a:cubicBezTo>
                    <a:pt x="13" y="87"/>
                    <a:pt x="20" y="114"/>
                    <a:pt x="30" y="101"/>
                  </a:cubicBezTo>
                  <a:cubicBezTo>
                    <a:pt x="41" y="88"/>
                    <a:pt x="47" y="94"/>
                    <a:pt x="53" y="85"/>
                  </a:cubicBezTo>
                  <a:cubicBezTo>
                    <a:pt x="59" y="76"/>
                    <a:pt x="54" y="41"/>
                    <a:pt x="58" y="24"/>
                  </a:cubicBezTo>
                  <a:cubicBezTo>
                    <a:pt x="62" y="8"/>
                    <a:pt x="39" y="0"/>
                    <a:pt x="29" y="10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0" name="Freeform 266">
              <a:extLst>
                <a:ext uri="{FF2B5EF4-FFF2-40B4-BE49-F238E27FC236}">
                  <a16:creationId xmlns:a16="http://schemas.microsoft.com/office/drawing/2014/main" id="{4C01C082-080F-40B5-8960-3F1A54FCC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3" y="3132137"/>
              <a:ext cx="50800" cy="38100"/>
            </a:xfrm>
            <a:custGeom>
              <a:avLst/>
              <a:gdLst>
                <a:gd name="T0" fmla="*/ 66 w 93"/>
                <a:gd name="T1" fmla="*/ 6 h 69"/>
                <a:gd name="T2" fmla="*/ 27 w 93"/>
                <a:gd name="T3" fmla="*/ 6 h 69"/>
                <a:gd name="T4" fmla="*/ 0 w 93"/>
                <a:gd name="T5" fmla="*/ 17 h 69"/>
                <a:gd name="T6" fmla="*/ 1 w 93"/>
                <a:gd name="T7" fmla="*/ 18 h 69"/>
                <a:gd name="T8" fmla="*/ 16 w 93"/>
                <a:gd name="T9" fmla="*/ 35 h 69"/>
                <a:gd name="T10" fmla="*/ 33 w 93"/>
                <a:gd name="T11" fmla="*/ 42 h 69"/>
                <a:gd name="T12" fmla="*/ 70 w 93"/>
                <a:gd name="T13" fmla="*/ 68 h 69"/>
                <a:gd name="T14" fmla="*/ 78 w 93"/>
                <a:gd name="T15" fmla="*/ 43 h 69"/>
                <a:gd name="T16" fmla="*/ 91 w 93"/>
                <a:gd name="T17" fmla="*/ 8 h 69"/>
                <a:gd name="T18" fmla="*/ 66 w 93"/>
                <a:gd name="T1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69">
                  <a:moveTo>
                    <a:pt x="66" y="6"/>
                  </a:moveTo>
                  <a:cubicBezTo>
                    <a:pt x="46" y="11"/>
                    <a:pt x="38" y="12"/>
                    <a:pt x="27" y="6"/>
                  </a:cubicBezTo>
                  <a:cubicBezTo>
                    <a:pt x="17" y="0"/>
                    <a:pt x="1" y="9"/>
                    <a:pt x="0" y="17"/>
                  </a:cubicBezTo>
                  <a:cubicBezTo>
                    <a:pt x="0" y="17"/>
                    <a:pt x="1" y="18"/>
                    <a:pt x="1" y="18"/>
                  </a:cubicBezTo>
                  <a:cubicBezTo>
                    <a:pt x="9" y="23"/>
                    <a:pt x="13" y="29"/>
                    <a:pt x="16" y="35"/>
                  </a:cubicBezTo>
                  <a:cubicBezTo>
                    <a:pt x="20" y="37"/>
                    <a:pt x="26" y="40"/>
                    <a:pt x="33" y="42"/>
                  </a:cubicBezTo>
                  <a:cubicBezTo>
                    <a:pt x="57" y="49"/>
                    <a:pt x="60" y="68"/>
                    <a:pt x="70" y="68"/>
                  </a:cubicBezTo>
                  <a:cubicBezTo>
                    <a:pt x="80" y="69"/>
                    <a:pt x="80" y="58"/>
                    <a:pt x="78" y="43"/>
                  </a:cubicBezTo>
                  <a:cubicBezTo>
                    <a:pt x="76" y="28"/>
                    <a:pt x="90" y="11"/>
                    <a:pt x="91" y="8"/>
                  </a:cubicBezTo>
                  <a:cubicBezTo>
                    <a:pt x="93" y="5"/>
                    <a:pt x="85" y="1"/>
                    <a:pt x="66" y="6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1" name="Freeform 269">
              <a:extLst>
                <a:ext uri="{FF2B5EF4-FFF2-40B4-BE49-F238E27FC236}">
                  <a16:creationId xmlns:a16="http://schemas.microsoft.com/office/drawing/2014/main" id="{3796C6E6-E5A2-4D3F-B665-23DD8E8D6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2" y="2703511"/>
              <a:ext cx="157163" cy="206375"/>
            </a:xfrm>
            <a:custGeom>
              <a:avLst/>
              <a:gdLst>
                <a:gd name="T0" fmla="*/ 37 w 288"/>
                <a:gd name="T1" fmla="*/ 98 h 379"/>
                <a:gd name="T2" fmla="*/ 21 w 288"/>
                <a:gd name="T3" fmla="*/ 115 h 379"/>
                <a:gd name="T4" fmla="*/ 31 w 288"/>
                <a:gd name="T5" fmla="*/ 135 h 379"/>
                <a:gd name="T6" fmla="*/ 24 w 288"/>
                <a:gd name="T7" fmla="*/ 148 h 379"/>
                <a:gd name="T8" fmla="*/ 6 w 288"/>
                <a:gd name="T9" fmla="*/ 157 h 379"/>
                <a:gd name="T10" fmla="*/ 5 w 288"/>
                <a:gd name="T11" fmla="*/ 175 h 379"/>
                <a:gd name="T12" fmla="*/ 1 w 288"/>
                <a:gd name="T13" fmla="*/ 205 h 379"/>
                <a:gd name="T14" fmla="*/ 9 w 288"/>
                <a:gd name="T15" fmla="*/ 228 h 379"/>
                <a:gd name="T16" fmla="*/ 3 w 288"/>
                <a:gd name="T17" fmla="*/ 242 h 379"/>
                <a:gd name="T18" fmla="*/ 13 w 288"/>
                <a:gd name="T19" fmla="*/ 273 h 379"/>
                <a:gd name="T20" fmla="*/ 20 w 288"/>
                <a:gd name="T21" fmla="*/ 278 h 379"/>
                <a:gd name="T22" fmla="*/ 41 w 288"/>
                <a:gd name="T23" fmla="*/ 289 h 379"/>
                <a:gd name="T24" fmla="*/ 58 w 288"/>
                <a:gd name="T25" fmla="*/ 296 h 379"/>
                <a:gd name="T26" fmla="*/ 64 w 288"/>
                <a:gd name="T27" fmla="*/ 308 h 379"/>
                <a:gd name="T28" fmla="*/ 51 w 288"/>
                <a:gd name="T29" fmla="*/ 339 h 379"/>
                <a:gd name="T30" fmla="*/ 49 w 288"/>
                <a:gd name="T31" fmla="*/ 362 h 379"/>
                <a:gd name="T32" fmla="*/ 76 w 288"/>
                <a:gd name="T33" fmla="*/ 361 h 379"/>
                <a:gd name="T34" fmla="*/ 98 w 288"/>
                <a:gd name="T35" fmla="*/ 359 h 379"/>
                <a:gd name="T36" fmla="*/ 116 w 288"/>
                <a:gd name="T37" fmla="*/ 369 h 379"/>
                <a:gd name="T38" fmla="*/ 120 w 288"/>
                <a:gd name="T39" fmla="*/ 365 h 379"/>
                <a:gd name="T40" fmla="*/ 138 w 288"/>
                <a:gd name="T41" fmla="*/ 370 h 379"/>
                <a:gd name="T42" fmla="*/ 158 w 288"/>
                <a:gd name="T43" fmla="*/ 367 h 379"/>
                <a:gd name="T44" fmla="*/ 176 w 288"/>
                <a:gd name="T45" fmla="*/ 365 h 379"/>
                <a:gd name="T46" fmla="*/ 209 w 288"/>
                <a:gd name="T47" fmla="*/ 358 h 379"/>
                <a:gd name="T48" fmla="*/ 222 w 288"/>
                <a:gd name="T49" fmla="*/ 347 h 379"/>
                <a:gd name="T50" fmla="*/ 235 w 288"/>
                <a:gd name="T51" fmla="*/ 324 h 379"/>
                <a:gd name="T52" fmla="*/ 253 w 288"/>
                <a:gd name="T53" fmla="*/ 308 h 379"/>
                <a:gd name="T54" fmla="*/ 219 w 288"/>
                <a:gd name="T55" fmla="*/ 279 h 379"/>
                <a:gd name="T56" fmla="*/ 208 w 288"/>
                <a:gd name="T57" fmla="*/ 247 h 379"/>
                <a:gd name="T58" fmla="*/ 206 w 288"/>
                <a:gd name="T59" fmla="*/ 227 h 379"/>
                <a:gd name="T60" fmla="*/ 240 w 288"/>
                <a:gd name="T61" fmla="*/ 212 h 379"/>
                <a:gd name="T62" fmla="*/ 266 w 288"/>
                <a:gd name="T63" fmla="*/ 198 h 379"/>
                <a:gd name="T64" fmla="*/ 283 w 288"/>
                <a:gd name="T65" fmla="*/ 197 h 379"/>
                <a:gd name="T66" fmla="*/ 284 w 288"/>
                <a:gd name="T67" fmla="*/ 177 h 379"/>
                <a:gd name="T68" fmla="*/ 276 w 288"/>
                <a:gd name="T69" fmla="*/ 147 h 379"/>
                <a:gd name="T70" fmla="*/ 272 w 288"/>
                <a:gd name="T71" fmla="*/ 127 h 379"/>
                <a:gd name="T72" fmla="*/ 265 w 288"/>
                <a:gd name="T73" fmla="*/ 109 h 379"/>
                <a:gd name="T74" fmla="*/ 263 w 288"/>
                <a:gd name="T75" fmla="*/ 94 h 379"/>
                <a:gd name="T76" fmla="*/ 263 w 288"/>
                <a:gd name="T77" fmla="*/ 55 h 379"/>
                <a:gd name="T78" fmla="*/ 263 w 288"/>
                <a:gd name="T79" fmla="*/ 51 h 379"/>
                <a:gd name="T80" fmla="*/ 260 w 288"/>
                <a:gd name="T81" fmla="*/ 46 h 379"/>
                <a:gd name="T82" fmla="*/ 241 w 288"/>
                <a:gd name="T83" fmla="*/ 34 h 379"/>
                <a:gd name="T84" fmla="*/ 244 w 288"/>
                <a:gd name="T85" fmla="*/ 12 h 379"/>
                <a:gd name="T86" fmla="*/ 216 w 288"/>
                <a:gd name="T87" fmla="*/ 21 h 379"/>
                <a:gd name="T88" fmla="*/ 180 w 288"/>
                <a:gd name="T89" fmla="*/ 45 h 379"/>
                <a:gd name="T90" fmla="*/ 163 w 288"/>
                <a:gd name="T91" fmla="*/ 31 h 379"/>
                <a:gd name="T92" fmla="*/ 152 w 288"/>
                <a:gd name="T93" fmla="*/ 24 h 379"/>
                <a:gd name="T94" fmla="*/ 128 w 288"/>
                <a:gd name="T95" fmla="*/ 11 h 379"/>
                <a:gd name="T96" fmla="*/ 126 w 288"/>
                <a:gd name="T97" fmla="*/ 3 h 379"/>
                <a:gd name="T98" fmla="*/ 114 w 288"/>
                <a:gd name="T99" fmla="*/ 3 h 379"/>
                <a:gd name="T100" fmla="*/ 85 w 288"/>
                <a:gd name="T101" fmla="*/ 0 h 379"/>
                <a:gd name="T102" fmla="*/ 90 w 288"/>
                <a:gd name="T103" fmla="*/ 17 h 379"/>
                <a:gd name="T104" fmla="*/ 99 w 288"/>
                <a:gd name="T105" fmla="*/ 49 h 379"/>
                <a:gd name="T106" fmla="*/ 85 w 288"/>
                <a:gd name="T107" fmla="*/ 64 h 379"/>
                <a:gd name="T108" fmla="*/ 61 w 288"/>
                <a:gd name="T109" fmla="*/ 60 h 379"/>
                <a:gd name="T110" fmla="*/ 37 w 288"/>
                <a:gd name="T111" fmla="*/ 65 h 379"/>
                <a:gd name="T112" fmla="*/ 36 w 288"/>
                <a:gd name="T113" fmla="*/ 73 h 379"/>
                <a:gd name="T114" fmla="*/ 37 w 288"/>
                <a:gd name="T115" fmla="*/ 9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379">
                  <a:moveTo>
                    <a:pt x="37" y="98"/>
                  </a:moveTo>
                  <a:cubicBezTo>
                    <a:pt x="29" y="111"/>
                    <a:pt x="19" y="112"/>
                    <a:pt x="21" y="115"/>
                  </a:cubicBezTo>
                  <a:cubicBezTo>
                    <a:pt x="23" y="119"/>
                    <a:pt x="34" y="130"/>
                    <a:pt x="31" y="135"/>
                  </a:cubicBezTo>
                  <a:cubicBezTo>
                    <a:pt x="28" y="141"/>
                    <a:pt x="24" y="138"/>
                    <a:pt x="24" y="148"/>
                  </a:cubicBezTo>
                  <a:cubicBezTo>
                    <a:pt x="24" y="157"/>
                    <a:pt x="11" y="157"/>
                    <a:pt x="6" y="157"/>
                  </a:cubicBezTo>
                  <a:cubicBezTo>
                    <a:pt x="2" y="157"/>
                    <a:pt x="7" y="167"/>
                    <a:pt x="5" y="175"/>
                  </a:cubicBezTo>
                  <a:cubicBezTo>
                    <a:pt x="2" y="183"/>
                    <a:pt x="2" y="198"/>
                    <a:pt x="1" y="205"/>
                  </a:cubicBezTo>
                  <a:cubicBezTo>
                    <a:pt x="0" y="212"/>
                    <a:pt x="10" y="223"/>
                    <a:pt x="9" y="228"/>
                  </a:cubicBezTo>
                  <a:cubicBezTo>
                    <a:pt x="8" y="234"/>
                    <a:pt x="1" y="238"/>
                    <a:pt x="3" y="242"/>
                  </a:cubicBezTo>
                  <a:cubicBezTo>
                    <a:pt x="4" y="247"/>
                    <a:pt x="11" y="253"/>
                    <a:pt x="13" y="273"/>
                  </a:cubicBezTo>
                  <a:cubicBezTo>
                    <a:pt x="16" y="274"/>
                    <a:pt x="19" y="276"/>
                    <a:pt x="20" y="278"/>
                  </a:cubicBezTo>
                  <a:cubicBezTo>
                    <a:pt x="24" y="284"/>
                    <a:pt x="31" y="289"/>
                    <a:pt x="41" y="289"/>
                  </a:cubicBezTo>
                  <a:cubicBezTo>
                    <a:pt x="50" y="289"/>
                    <a:pt x="54" y="297"/>
                    <a:pt x="58" y="296"/>
                  </a:cubicBezTo>
                  <a:cubicBezTo>
                    <a:pt x="62" y="295"/>
                    <a:pt x="73" y="299"/>
                    <a:pt x="64" y="308"/>
                  </a:cubicBezTo>
                  <a:cubicBezTo>
                    <a:pt x="55" y="318"/>
                    <a:pt x="54" y="328"/>
                    <a:pt x="51" y="339"/>
                  </a:cubicBezTo>
                  <a:cubicBezTo>
                    <a:pt x="50" y="346"/>
                    <a:pt x="50" y="356"/>
                    <a:pt x="49" y="362"/>
                  </a:cubicBezTo>
                  <a:cubicBezTo>
                    <a:pt x="58" y="363"/>
                    <a:pt x="71" y="363"/>
                    <a:pt x="76" y="361"/>
                  </a:cubicBezTo>
                  <a:cubicBezTo>
                    <a:pt x="83" y="356"/>
                    <a:pt x="88" y="356"/>
                    <a:pt x="98" y="359"/>
                  </a:cubicBezTo>
                  <a:cubicBezTo>
                    <a:pt x="103" y="361"/>
                    <a:pt x="111" y="366"/>
                    <a:pt x="116" y="369"/>
                  </a:cubicBezTo>
                  <a:cubicBezTo>
                    <a:pt x="117" y="367"/>
                    <a:pt x="118" y="365"/>
                    <a:pt x="120" y="365"/>
                  </a:cubicBezTo>
                  <a:cubicBezTo>
                    <a:pt x="126" y="364"/>
                    <a:pt x="134" y="379"/>
                    <a:pt x="138" y="370"/>
                  </a:cubicBezTo>
                  <a:cubicBezTo>
                    <a:pt x="143" y="362"/>
                    <a:pt x="153" y="364"/>
                    <a:pt x="158" y="367"/>
                  </a:cubicBezTo>
                  <a:cubicBezTo>
                    <a:pt x="163" y="370"/>
                    <a:pt x="171" y="372"/>
                    <a:pt x="176" y="365"/>
                  </a:cubicBezTo>
                  <a:cubicBezTo>
                    <a:pt x="182" y="359"/>
                    <a:pt x="204" y="356"/>
                    <a:pt x="209" y="358"/>
                  </a:cubicBezTo>
                  <a:cubicBezTo>
                    <a:pt x="214" y="361"/>
                    <a:pt x="227" y="367"/>
                    <a:pt x="222" y="347"/>
                  </a:cubicBezTo>
                  <a:cubicBezTo>
                    <a:pt x="217" y="327"/>
                    <a:pt x="233" y="332"/>
                    <a:pt x="235" y="324"/>
                  </a:cubicBezTo>
                  <a:cubicBezTo>
                    <a:pt x="237" y="317"/>
                    <a:pt x="255" y="313"/>
                    <a:pt x="253" y="308"/>
                  </a:cubicBezTo>
                  <a:cubicBezTo>
                    <a:pt x="250" y="302"/>
                    <a:pt x="226" y="284"/>
                    <a:pt x="219" y="279"/>
                  </a:cubicBezTo>
                  <a:cubicBezTo>
                    <a:pt x="212" y="273"/>
                    <a:pt x="212" y="255"/>
                    <a:pt x="208" y="247"/>
                  </a:cubicBezTo>
                  <a:cubicBezTo>
                    <a:pt x="205" y="240"/>
                    <a:pt x="197" y="230"/>
                    <a:pt x="206" y="227"/>
                  </a:cubicBezTo>
                  <a:cubicBezTo>
                    <a:pt x="215" y="225"/>
                    <a:pt x="232" y="221"/>
                    <a:pt x="240" y="212"/>
                  </a:cubicBezTo>
                  <a:cubicBezTo>
                    <a:pt x="248" y="204"/>
                    <a:pt x="262" y="203"/>
                    <a:pt x="266" y="198"/>
                  </a:cubicBezTo>
                  <a:cubicBezTo>
                    <a:pt x="270" y="193"/>
                    <a:pt x="280" y="202"/>
                    <a:pt x="283" y="197"/>
                  </a:cubicBezTo>
                  <a:cubicBezTo>
                    <a:pt x="286" y="192"/>
                    <a:pt x="288" y="183"/>
                    <a:pt x="284" y="177"/>
                  </a:cubicBezTo>
                  <a:cubicBezTo>
                    <a:pt x="280" y="171"/>
                    <a:pt x="277" y="161"/>
                    <a:pt x="276" y="147"/>
                  </a:cubicBezTo>
                  <a:cubicBezTo>
                    <a:pt x="275" y="133"/>
                    <a:pt x="272" y="134"/>
                    <a:pt x="272" y="127"/>
                  </a:cubicBezTo>
                  <a:cubicBezTo>
                    <a:pt x="272" y="120"/>
                    <a:pt x="270" y="112"/>
                    <a:pt x="265" y="109"/>
                  </a:cubicBezTo>
                  <a:cubicBezTo>
                    <a:pt x="260" y="106"/>
                    <a:pt x="258" y="103"/>
                    <a:pt x="263" y="94"/>
                  </a:cubicBezTo>
                  <a:cubicBezTo>
                    <a:pt x="268" y="85"/>
                    <a:pt x="265" y="62"/>
                    <a:pt x="263" y="55"/>
                  </a:cubicBezTo>
                  <a:cubicBezTo>
                    <a:pt x="263" y="54"/>
                    <a:pt x="263" y="52"/>
                    <a:pt x="263" y="51"/>
                  </a:cubicBezTo>
                  <a:cubicBezTo>
                    <a:pt x="262" y="50"/>
                    <a:pt x="261" y="48"/>
                    <a:pt x="260" y="46"/>
                  </a:cubicBezTo>
                  <a:cubicBezTo>
                    <a:pt x="259" y="37"/>
                    <a:pt x="254" y="34"/>
                    <a:pt x="241" y="34"/>
                  </a:cubicBezTo>
                  <a:cubicBezTo>
                    <a:pt x="229" y="34"/>
                    <a:pt x="249" y="19"/>
                    <a:pt x="244" y="12"/>
                  </a:cubicBezTo>
                  <a:cubicBezTo>
                    <a:pt x="240" y="5"/>
                    <a:pt x="227" y="26"/>
                    <a:pt x="216" y="21"/>
                  </a:cubicBezTo>
                  <a:cubicBezTo>
                    <a:pt x="204" y="17"/>
                    <a:pt x="190" y="37"/>
                    <a:pt x="180" y="45"/>
                  </a:cubicBezTo>
                  <a:cubicBezTo>
                    <a:pt x="170" y="54"/>
                    <a:pt x="155" y="44"/>
                    <a:pt x="163" y="31"/>
                  </a:cubicBezTo>
                  <a:cubicBezTo>
                    <a:pt x="171" y="18"/>
                    <a:pt x="163" y="19"/>
                    <a:pt x="152" y="24"/>
                  </a:cubicBezTo>
                  <a:cubicBezTo>
                    <a:pt x="140" y="29"/>
                    <a:pt x="126" y="23"/>
                    <a:pt x="128" y="11"/>
                  </a:cubicBezTo>
                  <a:cubicBezTo>
                    <a:pt x="128" y="8"/>
                    <a:pt x="127" y="5"/>
                    <a:pt x="126" y="3"/>
                  </a:cubicBezTo>
                  <a:cubicBezTo>
                    <a:pt x="120" y="3"/>
                    <a:pt x="116" y="4"/>
                    <a:pt x="114" y="3"/>
                  </a:cubicBezTo>
                  <a:cubicBezTo>
                    <a:pt x="109" y="1"/>
                    <a:pt x="97" y="0"/>
                    <a:pt x="85" y="0"/>
                  </a:cubicBezTo>
                  <a:cubicBezTo>
                    <a:pt x="88" y="6"/>
                    <a:pt x="92" y="12"/>
                    <a:pt x="90" y="17"/>
                  </a:cubicBezTo>
                  <a:cubicBezTo>
                    <a:pt x="86" y="27"/>
                    <a:pt x="93" y="35"/>
                    <a:pt x="99" y="49"/>
                  </a:cubicBezTo>
                  <a:cubicBezTo>
                    <a:pt x="105" y="63"/>
                    <a:pt x="85" y="55"/>
                    <a:pt x="85" y="64"/>
                  </a:cubicBezTo>
                  <a:cubicBezTo>
                    <a:pt x="84" y="73"/>
                    <a:pt x="67" y="64"/>
                    <a:pt x="61" y="60"/>
                  </a:cubicBezTo>
                  <a:cubicBezTo>
                    <a:pt x="55" y="57"/>
                    <a:pt x="36" y="59"/>
                    <a:pt x="37" y="65"/>
                  </a:cubicBezTo>
                  <a:cubicBezTo>
                    <a:pt x="37" y="67"/>
                    <a:pt x="37" y="70"/>
                    <a:pt x="36" y="73"/>
                  </a:cubicBezTo>
                  <a:cubicBezTo>
                    <a:pt x="38" y="83"/>
                    <a:pt x="40" y="93"/>
                    <a:pt x="37" y="98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2" name="Freeform 270">
              <a:extLst>
                <a:ext uri="{FF2B5EF4-FFF2-40B4-BE49-F238E27FC236}">
                  <a16:creationId xmlns:a16="http://schemas.microsoft.com/office/drawing/2014/main" id="{66687F32-0A32-4725-A1A2-124AFA30C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7" y="2808286"/>
              <a:ext cx="233363" cy="225425"/>
            </a:xfrm>
            <a:custGeom>
              <a:avLst/>
              <a:gdLst>
                <a:gd name="T0" fmla="*/ 400 w 429"/>
                <a:gd name="T1" fmla="*/ 174 h 412"/>
                <a:gd name="T2" fmla="*/ 420 w 429"/>
                <a:gd name="T3" fmla="*/ 115 h 412"/>
                <a:gd name="T4" fmla="*/ 397 w 429"/>
                <a:gd name="T5" fmla="*/ 96 h 412"/>
                <a:gd name="T6" fmla="*/ 342 w 429"/>
                <a:gd name="T7" fmla="*/ 78 h 412"/>
                <a:gd name="T8" fmla="*/ 317 w 429"/>
                <a:gd name="T9" fmla="*/ 48 h 412"/>
                <a:gd name="T10" fmla="*/ 293 w 429"/>
                <a:gd name="T11" fmla="*/ 44 h 412"/>
                <a:gd name="T12" fmla="*/ 257 w 429"/>
                <a:gd name="T13" fmla="*/ 19 h 412"/>
                <a:gd name="T14" fmla="*/ 241 w 429"/>
                <a:gd name="T15" fmla="*/ 0 h 412"/>
                <a:gd name="T16" fmla="*/ 214 w 429"/>
                <a:gd name="T17" fmla="*/ 32 h 412"/>
                <a:gd name="T18" fmla="*/ 160 w 429"/>
                <a:gd name="T19" fmla="*/ 85 h 412"/>
                <a:gd name="T20" fmla="*/ 101 w 429"/>
                <a:gd name="T21" fmla="*/ 83 h 412"/>
                <a:gd name="T22" fmla="*/ 77 w 429"/>
                <a:gd name="T23" fmla="*/ 121 h 412"/>
                <a:gd name="T24" fmla="*/ 27 w 429"/>
                <a:gd name="T25" fmla="*/ 114 h 412"/>
                <a:gd name="T26" fmla="*/ 10 w 429"/>
                <a:gd name="T27" fmla="*/ 155 h 412"/>
                <a:gd name="T28" fmla="*/ 49 w 429"/>
                <a:gd name="T29" fmla="*/ 162 h 412"/>
                <a:gd name="T30" fmla="*/ 81 w 429"/>
                <a:gd name="T31" fmla="*/ 180 h 412"/>
                <a:gd name="T32" fmla="*/ 92 w 429"/>
                <a:gd name="T33" fmla="*/ 198 h 412"/>
                <a:gd name="T34" fmla="*/ 107 w 429"/>
                <a:gd name="T35" fmla="*/ 224 h 412"/>
                <a:gd name="T36" fmla="*/ 125 w 429"/>
                <a:gd name="T37" fmla="*/ 258 h 412"/>
                <a:gd name="T38" fmla="*/ 131 w 429"/>
                <a:gd name="T39" fmla="*/ 286 h 412"/>
                <a:gd name="T40" fmla="*/ 106 w 429"/>
                <a:gd name="T41" fmla="*/ 370 h 412"/>
                <a:gd name="T42" fmla="*/ 122 w 429"/>
                <a:gd name="T43" fmla="*/ 381 h 412"/>
                <a:gd name="T44" fmla="*/ 179 w 429"/>
                <a:gd name="T45" fmla="*/ 395 h 412"/>
                <a:gd name="T46" fmla="*/ 232 w 429"/>
                <a:gd name="T47" fmla="*/ 410 h 412"/>
                <a:gd name="T48" fmla="*/ 263 w 429"/>
                <a:gd name="T49" fmla="*/ 402 h 412"/>
                <a:gd name="T50" fmla="*/ 349 w 429"/>
                <a:gd name="T51" fmla="*/ 379 h 412"/>
                <a:gd name="T52" fmla="*/ 406 w 429"/>
                <a:gd name="T53" fmla="*/ 350 h 412"/>
                <a:gd name="T54" fmla="*/ 395 w 429"/>
                <a:gd name="T55" fmla="*/ 331 h 412"/>
                <a:gd name="T56" fmla="*/ 378 w 429"/>
                <a:gd name="T57" fmla="*/ 294 h 412"/>
                <a:gd name="T58" fmla="*/ 391 w 429"/>
                <a:gd name="T59" fmla="*/ 270 h 412"/>
                <a:gd name="T60" fmla="*/ 382 w 429"/>
                <a:gd name="T61" fmla="*/ 234 h 412"/>
                <a:gd name="T62" fmla="*/ 363 w 429"/>
                <a:gd name="T63" fmla="*/ 22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9" h="412">
                  <a:moveTo>
                    <a:pt x="384" y="190"/>
                  </a:moveTo>
                  <a:cubicBezTo>
                    <a:pt x="385" y="182"/>
                    <a:pt x="394" y="174"/>
                    <a:pt x="400" y="174"/>
                  </a:cubicBezTo>
                  <a:cubicBezTo>
                    <a:pt x="407" y="174"/>
                    <a:pt x="405" y="157"/>
                    <a:pt x="407" y="146"/>
                  </a:cubicBezTo>
                  <a:cubicBezTo>
                    <a:pt x="410" y="135"/>
                    <a:pt x="411" y="125"/>
                    <a:pt x="420" y="115"/>
                  </a:cubicBezTo>
                  <a:cubicBezTo>
                    <a:pt x="429" y="106"/>
                    <a:pt x="418" y="102"/>
                    <a:pt x="414" y="103"/>
                  </a:cubicBezTo>
                  <a:cubicBezTo>
                    <a:pt x="410" y="104"/>
                    <a:pt x="406" y="96"/>
                    <a:pt x="397" y="96"/>
                  </a:cubicBezTo>
                  <a:cubicBezTo>
                    <a:pt x="387" y="96"/>
                    <a:pt x="380" y="91"/>
                    <a:pt x="376" y="85"/>
                  </a:cubicBezTo>
                  <a:cubicBezTo>
                    <a:pt x="372" y="78"/>
                    <a:pt x="350" y="76"/>
                    <a:pt x="342" y="78"/>
                  </a:cubicBezTo>
                  <a:cubicBezTo>
                    <a:pt x="335" y="80"/>
                    <a:pt x="333" y="64"/>
                    <a:pt x="326" y="66"/>
                  </a:cubicBezTo>
                  <a:cubicBezTo>
                    <a:pt x="319" y="67"/>
                    <a:pt x="317" y="55"/>
                    <a:pt x="317" y="48"/>
                  </a:cubicBezTo>
                  <a:cubicBezTo>
                    <a:pt x="317" y="42"/>
                    <a:pt x="309" y="53"/>
                    <a:pt x="302" y="57"/>
                  </a:cubicBezTo>
                  <a:cubicBezTo>
                    <a:pt x="296" y="60"/>
                    <a:pt x="294" y="49"/>
                    <a:pt x="293" y="44"/>
                  </a:cubicBezTo>
                  <a:cubicBezTo>
                    <a:pt x="292" y="39"/>
                    <a:pt x="280" y="34"/>
                    <a:pt x="273" y="30"/>
                  </a:cubicBezTo>
                  <a:cubicBezTo>
                    <a:pt x="267" y="26"/>
                    <a:pt x="260" y="13"/>
                    <a:pt x="257" y="19"/>
                  </a:cubicBezTo>
                  <a:cubicBezTo>
                    <a:pt x="254" y="24"/>
                    <a:pt x="246" y="10"/>
                    <a:pt x="245" y="4"/>
                  </a:cubicBezTo>
                  <a:cubicBezTo>
                    <a:pt x="245" y="1"/>
                    <a:pt x="243" y="2"/>
                    <a:pt x="241" y="0"/>
                  </a:cubicBezTo>
                  <a:cubicBezTo>
                    <a:pt x="239" y="0"/>
                    <a:pt x="236" y="0"/>
                    <a:pt x="234" y="0"/>
                  </a:cubicBezTo>
                  <a:cubicBezTo>
                    <a:pt x="223" y="0"/>
                    <a:pt x="213" y="10"/>
                    <a:pt x="214" y="32"/>
                  </a:cubicBezTo>
                  <a:cubicBezTo>
                    <a:pt x="216" y="54"/>
                    <a:pt x="201" y="57"/>
                    <a:pt x="181" y="58"/>
                  </a:cubicBezTo>
                  <a:cubicBezTo>
                    <a:pt x="162" y="60"/>
                    <a:pt x="168" y="78"/>
                    <a:pt x="160" y="85"/>
                  </a:cubicBezTo>
                  <a:cubicBezTo>
                    <a:pt x="152" y="92"/>
                    <a:pt x="124" y="81"/>
                    <a:pt x="120" y="69"/>
                  </a:cubicBezTo>
                  <a:cubicBezTo>
                    <a:pt x="116" y="57"/>
                    <a:pt x="90" y="69"/>
                    <a:pt x="101" y="83"/>
                  </a:cubicBezTo>
                  <a:cubicBezTo>
                    <a:pt x="112" y="97"/>
                    <a:pt x="112" y="117"/>
                    <a:pt x="106" y="123"/>
                  </a:cubicBezTo>
                  <a:cubicBezTo>
                    <a:pt x="99" y="128"/>
                    <a:pt x="86" y="114"/>
                    <a:pt x="77" y="121"/>
                  </a:cubicBezTo>
                  <a:cubicBezTo>
                    <a:pt x="69" y="128"/>
                    <a:pt x="68" y="115"/>
                    <a:pt x="58" y="110"/>
                  </a:cubicBezTo>
                  <a:cubicBezTo>
                    <a:pt x="47" y="106"/>
                    <a:pt x="43" y="116"/>
                    <a:pt x="27" y="114"/>
                  </a:cubicBezTo>
                  <a:cubicBezTo>
                    <a:pt x="10" y="112"/>
                    <a:pt x="0" y="123"/>
                    <a:pt x="7" y="132"/>
                  </a:cubicBezTo>
                  <a:cubicBezTo>
                    <a:pt x="13" y="140"/>
                    <a:pt x="6" y="148"/>
                    <a:pt x="10" y="155"/>
                  </a:cubicBezTo>
                  <a:cubicBezTo>
                    <a:pt x="13" y="159"/>
                    <a:pt x="20" y="160"/>
                    <a:pt x="29" y="162"/>
                  </a:cubicBezTo>
                  <a:cubicBezTo>
                    <a:pt x="35" y="160"/>
                    <a:pt x="43" y="160"/>
                    <a:pt x="49" y="162"/>
                  </a:cubicBezTo>
                  <a:cubicBezTo>
                    <a:pt x="57" y="164"/>
                    <a:pt x="64" y="169"/>
                    <a:pt x="68" y="176"/>
                  </a:cubicBezTo>
                  <a:cubicBezTo>
                    <a:pt x="73" y="177"/>
                    <a:pt x="77" y="176"/>
                    <a:pt x="81" y="180"/>
                  </a:cubicBezTo>
                  <a:cubicBezTo>
                    <a:pt x="89" y="187"/>
                    <a:pt x="91" y="182"/>
                    <a:pt x="92" y="196"/>
                  </a:cubicBezTo>
                  <a:cubicBezTo>
                    <a:pt x="92" y="197"/>
                    <a:pt x="92" y="198"/>
                    <a:pt x="92" y="198"/>
                  </a:cubicBezTo>
                  <a:cubicBezTo>
                    <a:pt x="95" y="201"/>
                    <a:pt x="98" y="204"/>
                    <a:pt x="101" y="209"/>
                  </a:cubicBezTo>
                  <a:cubicBezTo>
                    <a:pt x="103" y="213"/>
                    <a:pt x="105" y="218"/>
                    <a:pt x="107" y="224"/>
                  </a:cubicBezTo>
                  <a:cubicBezTo>
                    <a:pt x="110" y="226"/>
                    <a:pt x="113" y="227"/>
                    <a:pt x="117" y="228"/>
                  </a:cubicBezTo>
                  <a:cubicBezTo>
                    <a:pt x="133" y="233"/>
                    <a:pt x="121" y="245"/>
                    <a:pt x="125" y="258"/>
                  </a:cubicBezTo>
                  <a:cubicBezTo>
                    <a:pt x="127" y="261"/>
                    <a:pt x="127" y="265"/>
                    <a:pt x="126" y="269"/>
                  </a:cubicBezTo>
                  <a:cubicBezTo>
                    <a:pt x="128" y="275"/>
                    <a:pt x="130" y="280"/>
                    <a:pt x="131" y="286"/>
                  </a:cubicBezTo>
                  <a:cubicBezTo>
                    <a:pt x="134" y="300"/>
                    <a:pt x="130" y="315"/>
                    <a:pt x="120" y="323"/>
                  </a:cubicBezTo>
                  <a:cubicBezTo>
                    <a:pt x="117" y="343"/>
                    <a:pt x="111" y="367"/>
                    <a:pt x="106" y="370"/>
                  </a:cubicBezTo>
                  <a:cubicBezTo>
                    <a:pt x="105" y="370"/>
                    <a:pt x="104" y="370"/>
                    <a:pt x="104" y="370"/>
                  </a:cubicBezTo>
                  <a:cubicBezTo>
                    <a:pt x="111" y="374"/>
                    <a:pt x="118" y="378"/>
                    <a:pt x="122" y="381"/>
                  </a:cubicBezTo>
                  <a:cubicBezTo>
                    <a:pt x="129" y="386"/>
                    <a:pt x="144" y="391"/>
                    <a:pt x="153" y="398"/>
                  </a:cubicBezTo>
                  <a:cubicBezTo>
                    <a:pt x="162" y="405"/>
                    <a:pt x="179" y="403"/>
                    <a:pt x="179" y="395"/>
                  </a:cubicBezTo>
                  <a:cubicBezTo>
                    <a:pt x="179" y="387"/>
                    <a:pt x="188" y="393"/>
                    <a:pt x="194" y="399"/>
                  </a:cubicBezTo>
                  <a:cubicBezTo>
                    <a:pt x="199" y="406"/>
                    <a:pt x="221" y="407"/>
                    <a:pt x="232" y="410"/>
                  </a:cubicBezTo>
                  <a:cubicBezTo>
                    <a:pt x="241" y="412"/>
                    <a:pt x="253" y="411"/>
                    <a:pt x="265" y="411"/>
                  </a:cubicBezTo>
                  <a:cubicBezTo>
                    <a:pt x="264" y="408"/>
                    <a:pt x="264" y="405"/>
                    <a:pt x="263" y="402"/>
                  </a:cubicBezTo>
                  <a:cubicBezTo>
                    <a:pt x="257" y="380"/>
                    <a:pt x="274" y="367"/>
                    <a:pt x="290" y="365"/>
                  </a:cubicBezTo>
                  <a:cubicBezTo>
                    <a:pt x="305" y="362"/>
                    <a:pt x="340" y="373"/>
                    <a:pt x="349" y="379"/>
                  </a:cubicBezTo>
                  <a:cubicBezTo>
                    <a:pt x="358" y="386"/>
                    <a:pt x="370" y="384"/>
                    <a:pt x="386" y="365"/>
                  </a:cubicBezTo>
                  <a:cubicBezTo>
                    <a:pt x="394" y="355"/>
                    <a:pt x="400" y="352"/>
                    <a:pt x="406" y="350"/>
                  </a:cubicBezTo>
                  <a:cubicBezTo>
                    <a:pt x="406" y="346"/>
                    <a:pt x="408" y="341"/>
                    <a:pt x="410" y="337"/>
                  </a:cubicBezTo>
                  <a:cubicBezTo>
                    <a:pt x="412" y="331"/>
                    <a:pt x="402" y="332"/>
                    <a:pt x="395" y="331"/>
                  </a:cubicBezTo>
                  <a:cubicBezTo>
                    <a:pt x="387" y="331"/>
                    <a:pt x="382" y="322"/>
                    <a:pt x="387" y="313"/>
                  </a:cubicBezTo>
                  <a:cubicBezTo>
                    <a:pt x="392" y="304"/>
                    <a:pt x="383" y="303"/>
                    <a:pt x="378" y="294"/>
                  </a:cubicBezTo>
                  <a:cubicBezTo>
                    <a:pt x="373" y="285"/>
                    <a:pt x="380" y="288"/>
                    <a:pt x="385" y="285"/>
                  </a:cubicBezTo>
                  <a:cubicBezTo>
                    <a:pt x="389" y="283"/>
                    <a:pt x="395" y="273"/>
                    <a:pt x="391" y="270"/>
                  </a:cubicBezTo>
                  <a:cubicBezTo>
                    <a:pt x="387" y="268"/>
                    <a:pt x="385" y="262"/>
                    <a:pt x="387" y="252"/>
                  </a:cubicBezTo>
                  <a:cubicBezTo>
                    <a:pt x="390" y="242"/>
                    <a:pt x="382" y="241"/>
                    <a:pt x="382" y="234"/>
                  </a:cubicBezTo>
                  <a:cubicBezTo>
                    <a:pt x="382" y="226"/>
                    <a:pt x="374" y="223"/>
                    <a:pt x="367" y="232"/>
                  </a:cubicBezTo>
                  <a:cubicBezTo>
                    <a:pt x="361" y="241"/>
                    <a:pt x="359" y="235"/>
                    <a:pt x="363" y="220"/>
                  </a:cubicBezTo>
                  <a:cubicBezTo>
                    <a:pt x="367" y="205"/>
                    <a:pt x="382" y="198"/>
                    <a:pt x="384" y="190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3" name="Freeform 271">
              <a:extLst>
                <a:ext uri="{FF2B5EF4-FFF2-40B4-BE49-F238E27FC236}">
                  <a16:creationId xmlns:a16="http://schemas.microsoft.com/office/drawing/2014/main" id="{E7131F0E-FA12-419E-9384-FF546E3BB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2998787"/>
              <a:ext cx="209550" cy="187325"/>
            </a:xfrm>
            <a:custGeom>
              <a:avLst/>
              <a:gdLst>
                <a:gd name="T0" fmla="*/ 385 w 387"/>
                <a:gd name="T1" fmla="*/ 61 h 342"/>
                <a:gd name="T2" fmla="*/ 352 w 387"/>
                <a:gd name="T3" fmla="*/ 60 h 342"/>
                <a:gd name="T4" fmla="*/ 314 w 387"/>
                <a:gd name="T5" fmla="*/ 49 h 342"/>
                <a:gd name="T6" fmla="*/ 299 w 387"/>
                <a:gd name="T7" fmla="*/ 45 h 342"/>
                <a:gd name="T8" fmla="*/ 273 w 387"/>
                <a:gd name="T9" fmla="*/ 48 h 342"/>
                <a:gd name="T10" fmla="*/ 242 w 387"/>
                <a:gd name="T11" fmla="*/ 31 h 342"/>
                <a:gd name="T12" fmla="*/ 224 w 387"/>
                <a:gd name="T13" fmla="*/ 20 h 342"/>
                <a:gd name="T14" fmla="*/ 168 w 387"/>
                <a:gd name="T15" fmla="*/ 13 h 342"/>
                <a:gd name="T16" fmla="*/ 62 w 387"/>
                <a:gd name="T17" fmla="*/ 12 h 342"/>
                <a:gd name="T18" fmla="*/ 23 w 387"/>
                <a:gd name="T19" fmla="*/ 0 h 342"/>
                <a:gd name="T20" fmla="*/ 0 w 387"/>
                <a:gd name="T21" fmla="*/ 19 h 342"/>
                <a:gd name="T22" fmla="*/ 2 w 387"/>
                <a:gd name="T23" fmla="*/ 37 h 342"/>
                <a:gd name="T24" fmla="*/ 15 w 387"/>
                <a:gd name="T25" fmla="*/ 52 h 342"/>
                <a:gd name="T26" fmla="*/ 18 w 387"/>
                <a:gd name="T27" fmla="*/ 80 h 342"/>
                <a:gd name="T28" fmla="*/ 17 w 387"/>
                <a:gd name="T29" fmla="*/ 82 h 342"/>
                <a:gd name="T30" fmla="*/ 18 w 387"/>
                <a:gd name="T31" fmla="*/ 85 h 342"/>
                <a:gd name="T32" fmla="*/ 35 w 387"/>
                <a:gd name="T33" fmla="*/ 86 h 342"/>
                <a:gd name="T34" fmla="*/ 47 w 387"/>
                <a:gd name="T35" fmla="*/ 86 h 342"/>
                <a:gd name="T36" fmla="*/ 67 w 387"/>
                <a:gd name="T37" fmla="*/ 90 h 342"/>
                <a:gd name="T38" fmla="*/ 75 w 387"/>
                <a:gd name="T39" fmla="*/ 104 h 342"/>
                <a:gd name="T40" fmla="*/ 54 w 387"/>
                <a:gd name="T41" fmla="*/ 126 h 342"/>
                <a:gd name="T42" fmla="*/ 57 w 387"/>
                <a:gd name="T43" fmla="*/ 161 h 342"/>
                <a:gd name="T44" fmla="*/ 51 w 387"/>
                <a:gd name="T45" fmla="*/ 186 h 342"/>
                <a:gd name="T46" fmla="*/ 43 w 387"/>
                <a:gd name="T47" fmla="*/ 201 h 342"/>
                <a:gd name="T48" fmla="*/ 52 w 387"/>
                <a:gd name="T49" fmla="*/ 221 h 342"/>
                <a:gd name="T50" fmla="*/ 44 w 387"/>
                <a:gd name="T51" fmla="*/ 241 h 342"/>
                <a:gd name="T52" fmla="*/ 51 w 387"/>
                <a:gd name="T53" fmla="*/ 260 h 342"/>
                <a:gd name="T54" fmla="*/ 38 w 387"/>
                <a:gd name="T55" fmla="*/ 283 h 342"/>
                <a:gd name="T56" fmla="*/ 43 w 387"/>
                <a:gd name="T57" fmla="*/ 295 h 342"/>
                <a:gd name="T58" fmla="*/ 60 w 387"/>
                <a:gd name="T59" fmla="*/ 297 h 342"/>
                <a:gd name="T60" fmla="*/ 99 w 387"/>
                <a:gd name="T61" fmla="*/ 340 h 342"/>
                <a:gd name="T62" fmla="*/ 107 w 387"/>
                <a:gd name="T63" fmla="*/ 327 h 342"/>
                <a:gd name="T64" fmla="*/ 125 w 387"/>
                <a:gd name="T65" fmla="*/ 326 h 342"/>
                <a:gd name="T66" fmla="*/ 155 w 387"/>
                <a:gd name="T67" fmla="*/ 313 h 342"/>
                <a:gd name="T68" fmla="*/ 196 w 387"/>
                <a:gd name="T69" fmla="*/ 312 h 342"/>
                <a:gd name="T70" fmla="*/ 219 w 387"/>
                <a:gd name="T71" fmla="*/ 298 h 342"/>
                <a:gd name="T72" fmla="*/ 244 w 387"/>
                <a:gd name="T73" fmla="*/ 278 h 342"/>
                <a:gd name="T74" fmla="*/ 256 w 387"/>
                <a:gd name="T75" fmla="*/ 252 h 342"/>
                <a:gd name="T76" fmla="*/ 280 w 387"/>
                <a:gd name="T77" fmla="*/ 223 h 342"/>
                <a:gd name="T78" fmla="*/ 280 w 387"/>
                <a:gd name="T79" fmla="*/ 169 h 342"/>
                <a:gd name="T80" fmla="*/ 307 w 387"/>
                <a:gd name="T81" fmla="*/ 132 h 342"/>
                <a:gd name="T82" fmla="*/ 336 w 387"/>
                <a:gd name="T83" fmla="*/ 114 h 342"/>
                <a:gd name="T84" fmla="*/ 372 w 387"/>
                <a:gd name="T85" fmla="*/ 92 h 342"/>
                <a:gd name="T86" fmla="*/ 385 w 387"/>
                <a:gd name="T87" fmla="*/ 6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7" h="342">
                  <a:moveTo>
                    <a:pt x="385" y="61"/>
                  </a:moveTo>
                  <a:cubicBezTo>
                    <a:pt x="373" y="61"/>
                    <a:pt x="361" y="62"/>
                    <a:pt x="352" y="60"/>
                  </a:cubicBezTo>
                  <a:cubicBezTo>
                    <a:pt x="341" y="57"/>
                    <a:pt x="319" y="56"/>
                    <a:pt x="314" y="49"/>
                  </a:cubicBezTo>
                  <a:cubicBezTo>
                    <a:pt x="308" y="43"/>
                    <a:pt x="299" y="37"/>
                    <a:pt x="299" y="45"/>
                  </a:cubicBezTo>
                  <a:cubicBezTo>
                    <a:pt x="299" y="53"/>
                    <a:pt x="282" y="55"/>
                    <a:pt x="273" y="48"/>
                  </a:cubicBezTo>
                  <a:cubicBezTo>
                    <a:pt x="264" y="41"/>
                    <a:pt x="249" y="36"/>
                    <a:pt x="242" y="31"/>
                  </a:cubicBezTo>
                  <a:cubicBezTo>
                    <a:pt x="238" y="28"/>
                    <a:pt x="231" y="24"/>
                    <a:pt x="224" y="20"/>
                  </a:cubicBezTo>
                  <a:cubicBezTo>
                    <a:pt x="214" y="22"/>
                    <a:pt x="186" y="10"/>
                    <a:pt x="168" y="13"/>
                  </a:cubicBezTo>
                  <a:cubicBezTo>
                    <a:pt x="148" y="16"/>
                    <a:pt x="86" y="10"/>
                    <a:pt x="62" y="12"/>
                  </a:cubicBezTo>
                  <a:cubicBezTo>
                    <a:pt x="38" y="14"/>
                    <a:pt x="36" y="0"/>
                    <a:pt x="23" y="0"/>
                  </a:cubicBezTo>
                  <a:cubicBezTo>
                    <a:pt x="11" y="0"/>
                    <a:pt x="14" y="16"/>
                    <a:pt x="0" y="19"/>
                  </a:cubicBezTo>
                  <a:cubicBezTo>
                    <a:pt x="2" y="25"/>
                    <a:pt x="3" y="31"/>
                    <a:pt x="2" y="37"/>
                  </a:cubicBezTo>
                  <a:cubicBezTo>
                    <a:pt x="7" y="42"/>
                    <a:pt x="10" y="46"/>
                    <a:pt x="15" y="52"/>
                  </a:cubicBezTo>
                  <a:cubicBezTo>
                    <a:pt x="20" y="60"/>
                    <a:pt x="20" y="71"/>
                    <a:pt x="18" y="80"/>
                  </a:cubicBezTo>
                  <a:cubicBezTo>
                    <a:pt x="18" y="81"/>
                    <a:pt x="18" y="82"/>
                    <a:pt x="17" y="82"/>
                  </a:cubicBezTo>
                  <a:cubicBezTo>
                    <a:pt x="18" y="83"/>
                    <a:pt x="18" y="84"/>
                    <a:pt x="18" y="85"/>
                  </a:cubicBezTo>
                  <a:cubicBezTo>
                    <a:pt x="22" y="87"/>
                    <a:pt x="30" y="86"/>
                    <a:pt x="35" y="86"/>
                  </a:cubicBezTo>
                  <a:cubicBezTo>
                    <a:pt x="42" y="86"/>
                    <a:pt x="39" y="92"/>
                    <a:pt x="47" y="86"/>
                  </a:cubicBezTo>
                  <a:cubicBezTo>
                    <a:pt x="56" y="79"/>
                    <a:pt x="67" y="82"/>
                    <a:pt x="67" y="90"/>
                  </a:cubicBezTo>
                  <a:cubicBezTo>
                    <a:pt x="67" y="98"/>
                    <a:pt x="84" y="94"/>
                    <a:pt x="75" y="104"/>
                  </a:cubicBezTo>
                  <a:cubicBezTo>
                    <a:pt x="66" y="115"/>
                    <a:pt x="54" y="118"/>
                    <a:pt x="54" y="126"/>
                  </a:cubicBezTo>
                  <a:cubicBezTo>
                    <a:pt x="54" y="134"/>
                    <a:pt x="65" y="151"/>
                    <a:pt x="57" y="161"/>
                  </a:cubicBezTo>
                  <a:cubicBezTo>
                    <a:pt x="49" y="170"/>
                    <a:pt x="59" y="186"/>
                    <a:pt x="51" y="186"/>
                  </a:cubicBezTo>
                  <a:cubicBezTo>
                    <a:pt x="43" y="186"/>
                    <a:pt x="34" y="190"/>
                    <a:pt x="43" y="201"/>
                  </a:cubicBezTo>
                  <a:cubicBezTo>
                    <a:pt x="52" y="212"/>
                    <a:pt x="59" y="221"/>
                    <a:pt x="52" y="221"/>
                  </a:cubicBezTo>
                  <a:cubicBezTo>
                    <a:pt x="45" y="221"/>
                    <a:pt x="40" y="237"/>
                    <a:pt x="44" y="241"/>
                  </a:cubicBezTo>
                  <a:cubicBezTo>
                    <a:pt x="47" y="245"/>
                    <a:pt x="64" y="257"/>
                    <a:pt x="51" y="260"/>
                  </a:cubicBezTo>
                  <a:cubicBezTo>
                    <a:pt x="38" y="263"/>
                    <a:pt x="38" y="275"/>
                    <a:pt x="38" y="283"/>
                  </a:cubicBezTo>
                  <a:cubicBezTo>
                    <a:pt x="38" y="286"/>
                    <a:pt x="40" y="291"/>
                    <a:pt x="43" y="295"/>
                  </a:cubicBezTo>
                  <a:cubicBezTo>
                    <a:pt x="49" y="294"/>
                    <a:pt x="55" y="294"/>
                    <a:pt x="60" y="297"/>
                  </a:cubicBezTo>
                  <a:cubicBezTo>
                    <a:pt x="73" y="304"/>
                    <a:pt x="81" y="342"/>
                    <a:pt x="99" y="340"/>
                  </a:cubicBezTo>
                  <a:cubicBezTo>
                    <a:pt x="107" y="339"/>
                    <a:pt x="103" y="332"/>
                    <a:pt x="107" y="327"/>
                  </a:cubicBezTo>
                  <a:cubicBezTo>
                    <a:pt x="110" y="323"/>
                    <a:pt x="118" y="326"/>
                    <a:pt x="125" y="326"/>
                  </a:cubicBezTo>
                  <a:cubicBezTo>
                    <a:pt x="133" y="326"/>
                    <a:pt x="137" y="314"/>
                    <a:pt x="155" y="313"/>
                  </a:cubicBezTo>
                  <a:cubicBezTo>
                    <a:pt x="173" y="313"/>
                    <a:pt x="184" y="311"/>
                    <a:pt x="196" y="312"/>
                  </a:cubicBezTo>
                  <a:cubicBezTo>
                    <a:pt x="207" y="312"/>
                    <a:pt x="216" y="308"/>
                    <a:pt x="219" y="298"/>
                  </a:cubicBezTo>
                  <a:cubicBezTo>
                    <a:pt x="222" y="289"/>
                    <a:pt x="231" y="281"/>
                    <a:pt x="244" y="278"/>
                  </a:cubicBezTo>
                  <a:cubicBezTo>
                    <a:pt x="257" y="276"/>
                    <a:pt x="255" y="261"/>
                    <a:pt x="256" y="252"/>
                  </a:cubicBezTo>
                  <a:cubicBezTo>
                    <a:pt x="257" y="243"/>
                    <a:pt x="278" y="230"/>
                    <a:pt x="280" y="223"/>
                  </a:cubicBezTo>
                  <a:cubicBezTo>
                    <a:pt x="281" y="217"/>
                    <a:pt x="267" y="191"/>
                    <a:pt x="280" y="169"/>
                  </a:cubicBezTo>
                  <a:cubicBezTo>
                    <a:pt x="293" y="146"/>
                    <a:pt x="307" y="145"/>
                    <a:pt x="307" y="132"/>
                  </a:cubicBezTo>
                  <a:cubicBezTo>
                    <a:pt x="307" y="120"/>
                    <a:pt x="320" y="116"/>
                    <a:pt x="336" y="114"/>
                  </a:cubicBezTo>
                  <a:cubicBezTo>
                    <a:pt x="353" y="112"/>
                    <a:pt x="358" y="99"/>
                    <a:pt x="372" y="92"/>
                  </a:cubicBezTo>
                  <a:cubicBezTo>
                    <a:pt x="383" y="87"/>
                    <a:pt x="387" y="77"/>
                    <a:pt x="385" y="61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4" name="Freeform 272">
              <a:extLst>
                <a:ext uri="{FF2B5EF4-FFF2-40B4-BE49-F238E27FC236}">
                  <a16:creationId xmlns:a16="http://schemas.microsoft.com/office/drawing/2014/main" id="{BB2570BA-C5E2-4D10-A2C2-4DD4ED187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2603498"/>
              <a:ext cx="14288" cy="14288"/>
            </a:xfrm>
            <a:custGeom>
              <a:avLst/>
              <a:gdLst>
                <a:gd name="T0" fmla="*/ 17 w 27"/>
                <a:gd name="T1" fmla="*/ 0 h 28"/>
                <a:gd name="T2" fmla="*/ 6 w 27"/>
                <a:gd name="T3" fmla="*/ 27 h 28"/>
                <a:gd name="T4" fmla="*/ 27 w 27"/>
                <a:gd name="T5" fmla="*/ 8 h 28"/>
                <a:gd name="T6" fmla="*/ 17 w 2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17" y="0"/>
                  </a:moveTo>
                  <a:cubicBezTo>
                    <a:pt x="9" y="10"/>
                    <a:pt x="0" y="28"/>
                    <a:pt x="6" y="27"/>
                  </a:cubicBezTo>
                  <a:cubicBezTo>
                    <a:pt x="14" y="27"/>
                    <a:pt x="23" y="17"/>
                    <a:pt x="27" y="8"/>
                  </a:cubicBezTo>
                  <a:cubicBezTo>
                    <a:pt x="23" y="6"/>
                    <a:pt x="20" y="3"/>
                    <a:pt x="17" y="0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5" name="Freeform 273">
              <a:extLst>
                <a:ext uri="{FF2B5EF4-FFF2-40B4-BE49-F238E27FC236}">
                  <a16:creationId xmlns:a16="http://schemas.microsoft.com/office/drawing/2014/main" id="{9C0647C5-148A-437F-AA56-D2F2B7137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37" y="2687636"/>
              <a:ext cx="49213" cy="42863"/>
            </a:xfrm>
            <a:custGeom>
              <a:avLst/>
              <a:gdLst>
                <a:gd name="T0" fmla="*/ 23 w 91"/>
                <a:gd name="T1" fmla="*/ 21 h 79"/>
                <a:gd name="T2" fmla="*/ 14 w 91"/>
                <a:gd name="T3" fmla="*/ 42 h 79"/>
                <a:gd name="T4" fmla="*/ 7 w 91"/>
                <a:gd name="T5" fmla="*/ 64 h 79"/>
                <a:gd name="T6" fmla="*/ 27 w 91"/>
                <a:gd name="T7" fmla="*/ 69 h 79"/>
                <a:gd name="T8" fmla="*/ 46 w 91"/>
                <a:gd name="T9" fmla="*/ 62 h 79"/>
                <a:gd name="T10" fmla="*/ 56 w 91"/>
                <a:gd name="T11" fmla="*/ 73 h 79"/>
                <a:gd name="T12" fmla="*/ 81 w 91"/>
                <a:gd name="T13" fmla="*/ 55 h 79"/>
                <a:gd name="T14" fmla="*/ 63 w 91"/>
                <a:gd name="T15" fmla="*/ 14 h 79"/>
                <a:gd name="T16" fmla="*/ 23 w 91"/>
                <a:gd name="T17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79">
                  <a:moveTo>
                    <a:pt x="23" y="21"/>
                  </a:moveTo>
                  <a:cubicBezTo>
                    <a:pt x="21" y="32"/>
                    <a:pt x="17" y="39"/>
                    <a:pt x="14" y="42"/>
                  </a:cubicBezTo>
                  <a:cubicBezTo>
                    <a:pt x="9" y="46"/>
                    <a:pt x="0" y="62"/>
                    <a:pt x="7" y="64"/>
                  </a:cubicBezTo>
                  <a:cubicBezTo>
                    <a:pt x="14" y="66"/>
                    <a:pt x="26" y="79"/>
                    <a:pt x="27" y="69"/>
                  </a:cubicBezTo>
                  <a:cubicBezTo>
                    <a:pt x="28" y="59"/>
                    <a:pt x="33" y="46"/>
                    <a:pt x="46" y="62"/>
                  </a:cubicBezTo>
                  <a:cubicBezTo>
                    <a:pt x="49" y="66"/>
                    <a:pt x="52" y="70"/>
                    <a:pt x="56" y="73"/>
                  </a:cubicBezTo>
                  <a:cubicBezTo>
                    <a:pt x="58" y="66"/>
                    <a:pt x="73" y="65"/>
                    <a:pt x="81" y="55"/>
                  </a:cubicBezTo>
                  <a:cubicBezTo>
                    <a:pt x="91" y="44"/>
                    <a:pt x="76" y="28"/>
                    <a:pt x="63" y="14"/>
                  </a:cubicBezTo>
                  <a:cubicBezTo>
                    <a:pt x="51" y="0"/>
                    <a:pt x="36" y="21"/>
                    <a:pt x="23" y="21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6" name="Freeform 274">
              <a:extLst>
                <a:ext uri="{FF2B5EF4-FFF2-40B4-BE49-F238E27FC236}">
                  <a16:creationId xmlns:a16="http://schemas.microsoft.com/office/drawing/2014/main" id="{D5DC6EBA-67C5-462A-AC81-48A2CB98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2" y="2582861"/>
              <a:ext cx="153988" cy="258763"/>
            </a:xfrm>
            <a:custGeom>
              <a:avLst/>
              <a:gdLst>
                <a:gd name="T0" fmla="*/ 272 w 282"/>
                <a:gd name="T1" fmla="*/ 337 h 475"/>
                <a:gd name="T2" fmla="*/ 248 w 282"/>
                <a:gd name="T3" fmla="*/ 323 h 475"/>
                <a:gd name="T4" fmla="*/ 232 w 282"/>
                <a:gd name="T5" fmla="*/ 300 h 475"/>
                <a:gd name="T6" fmla="*/ 222 w 282"/>
                <a:gd name="T7" fmla="*/ 278 h 475"/>
                <a:gd name="T8" fmla="*/ 202 w 282"/>
                <a:gd name="T9" fmla="*/ 248 h 475"/>
                <a:gd name="T10" fmla="*/ 183 w 282"/>
                <a:gd name="T11" fmla="*/ 225 h 475"/>
                <a:gd name="T12" fmla="*/ 179 w 282"/>
                <a:gd name="T13" fmla="*/ 207 h 475"/>
                <a:gd name="T14" fmla="*/ 155 w 282"/>
                <a:gd name="T15" fmla="*/ 171 h 475"/>
                <a:gd name="T16" fmla="*/ 133 w 282"/>
                <a:gd name="T17" fmla="*/ 145 h 475"/>
                <a:gd name="T18" fmla="*/ 152 w 282"/>
                <a:gd name="T19" fmla="*/ 100 h 475"/>
                <a:gd name="T20" fmla="*/ 159 w 282"/>
                <a:gd name="T21" fmla="*/ 91 h 475"/>
                <a:gd name="T22" fmla="*/ 102 w 282"/>
                <a:gd name="T23" fmla="*/ 72 h 475"/>
                <a:gd name="T24" fmla="*/ 116 w 282"/>
                <a:gd name="T25" fmla="*/ 29 h 475"/>
                <a:gd name="T26" fmla="*/ 106 w 282"/>
                <a:gd name="T27" fmla="*/ 22 h 475"/>
                <a:gd name="T28" fmla="*/ 66 w 282"/>
                <a:gd name="T29" fmla="*/ 23 h 475"/>
                <a:gd name="T30" fmla="*/ 52 w 282"/>
                <a:gd name="T31" fmla="*/ 54 h 475"/>
                <a:gd name="T32" fmla="*/ 29 w 282"/>
                <a:gd name="T33" fmla="*/ 90 h 475"/>
                <a:gd name="T34" fmla="*/ 33 w 282"/>
                <a:gd name="T35" fmla="*/ 104 h 475"/>
                <a:gd name="T36" fmla="*/ 38 w 282"/>
                <a:gd name="T37" fmla="*/ 151 h 475"/>
                <a:gd name="T38" fmla="*/ 34 w 282"/>
                <a:gd name="T39" fmla="*/ 165 h 475"/>
                <a:gd name="T40" fmla="*/ 66 w 282"/>
                <a:gd name="T41" fmla="*/ 159 h 475"/>
                <a:gd name="T42" fmla="*/ 57 w 282"/>
                <a:gd name="T43" fmla="*/ 222 h 475"/>
                <a:gd name="T44" fmla="*/ 112 w 282"/>
                <a:gd name="T45" fmla="*/ 228 h 475"/>
                <a:gd name="T46" fmla="*/ 126 w 282"/>
                <a:gd name="T47" fmla="*/ 265 h 475"/>
                <a:gd name="T48" fmla="*/ 90 w 282"/>
                <a:gd name="T49" fmla="*/ 300 h 475"/>
                <a:gd name="T50" fmla="*/ 71 w 282"/>
                <a:gd name="T51" fmla="*/ 330 h 475"/>
                <a:gd name="T52" fmla="*/ 59 w 282"/>
                <a:gd name="T53" fmla="*/ 369 h 475"/>
                <a:gd name="T54" fmla="*/ 90 w 282"/>
                <a:gd name="T55" fmla="*/ 390 h 475"/>
                <a:gd name="T56" fmla="*/ 127 w 282"/>
                <a:gd name="T57" fmla="*/ 405 h 475"/>
                <a:gd name="T58" fmla="*/ 50 w 282"/>
                <a:gd name="T59" fmla="*/ 469 h 475"/>
                <a:gd name="T60" fmla="*/ 89 w 282"/>
                <a:gd name="T61" fmla="*/ 454 h 475"/>
                <a:gd name="T62" fmla="*/ 129 w 282"/>
                <a:gd name="T63" fmla="*/ 436 h 475"/>
                <a:gd name="T64" fmla="*/ 135 w 282"/>
                <a:gd name="T65" fmla="*/ 438 h 475"/>
                <a:gd name="T66" fmla="*/ 186 w 282"/>
                <a:gd name="T67" fmla="*/ 437 h 475"/>
                <a:gd name="T68" fmla="*/ 267 w 282"/>
                <a:gd name="T69" fmla="*/ 408 h 475"/>
                <a:gd name="T70" fmla="*/ 256 w 282"/>
                <a:gd name="T71" fmla="*/ 378 h 475"/>
                <a:gd name="T72" fmla="*/ 282 w 282"/>
                <a:gd name="T73" fmla="*/ 342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2" h="475">
                  <a:moveTo>
                    <a:pt x="276" y="339"/>
                  </a:moveTo>
                  <a:cubicBezTo>
                    <a:pt x="274" y="338"/>
                    <a:pt x="273" y="338"/>
                    <a:pt x="272" y="337"/>
                  </a:cubicBezTo>
                  <a:cubicBezTo>
                    <a:pt x="263" y="335"/>
                    <a:pt x="256" y="329"/>
                    <a:pt x="251" y="321"/>
                  </a:cubicBezTo>
                  <a:cubicBezTo>
                    <a:pt x="250" y="321"/>
                    <a:pt x="249" y="322"/>
                    <a:pt x="248" y="323"/>
                  </a:cubicBezTo>
                  <a:cubicBezTo>
                    <a:pt x="245" y="332"/>
                    <a:pt x="238" y="331"/>
                    <a:pt x="233" y="321"/>
                  </a:cubicBezTo>
                  <a:cubicBezTo>
                    <a:pt x="228" y="311"/>
                    <a:pt x="238" y="302"/>
                    <a:pt x="232" y="300"/>
                  </a:cubicBezTo>
                  <a:cubicBezTo>
                    <a:pt x="227" y="299"/>
                    <a:pt x="220" y="286"/>
                    <a:pt x="222" y="280"/>
                  </a:cubicBezTo>
                  <a:cubicBezTo>
                    <a:pt x="222" y="279"/>
                    <a:pt x="222" y="279"/>
                    <a:pt x="222" y="278"/>
                  </a:cubicBezTo>
                  <a:cubicBezTo>
                    <a:pt x="216" y="272"/>
                    <a:pt x="211" y="265"/>
                    <a:pt x="206" y="258"/>
                  </a:cubicBezTo>
                  <a:cubicBezTo>
                    <a:pt x="204" y="255"/>
                    <a:pt x="203" y="252"/>
                    <a:pt x="202" y="248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1" y="243"/>
                    <a:pt x="186" y="234"/>
                    <a:pt x="183" y="225"/>
                  </a:cubicBezTo>
                  <a:cubicBezTo>
                    <a:pt x="182" y="222"/>
                    <a:pt x="182" y="219"/>
                    <a:pt x="182" y="215"/>
                  </a:cubicBezTo>
                  <a:cubicBezTo>
                    <a:pt x="181" y="212"/>
                    <a:pt x="180" y="210"/>
                    <a:pt x="179" y="207"/>
                  </a:cubicBezTo>
                  <a:cubicBezTo>
                    <a:pt x="169" y="201"/>
                    <a:pt x="163" y="190"/>
                    <a:pt x="162" y="177"/>
                  </a:cubicBezTo>
                  <a:cubicBezTo>
                    <a:pt x="159" y="176"/>
                    <a:pt x="157" y="174"/>
                    <a:pt x="155" y="171"/>
                  </a:cubicBezTo>
                  <a:cubicBezTo>
                    <a:pt x="147" y="159"/>
                    <a:pt x="133" y="165"/>
                    <a:pt x="126" y="165"/>
                  </a:cubicBezTo>
                  <a:cubicBezTo>
                    <a:pt x="120" y="166"/>
                    <a:pt x="124" y="154"/>
                    <a:pt x="133" y="145"/>
                  </a:cubicBezTo>
                  <a:cubicBezTo>
                    <a:pt x="132" y="141"/>
                    <a:pt x="131" y="137"/>
                    <a:pt x="131" y="133"/>
                  </a:cubicBezTo>
                  <a:cubicBezTo>
                    <a:pt x="130" y="119"/>
                    <a:pt x="140" y="105"/>
                    <a:pt x="152" y="100"/>
                  </a:cubicBezTo>
                  <a:cubicBezTo>
                    <a:pt x="154" y="97"/>
                    <a:pt x="156" y="93"/>
                    <a:pt x="159" y="9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61" y="84"/>
                    <a:pt x="162" y="78"/>
                    <a:pt x="162" y="76"/>
                  </a:cubicBezTo>
                  <a:cubicBezTo>
                    <a:pt x="162" y="66"/>
                    <a:pt x="112" y="67"/>
                    <a:pt x="102" y="72"/>
                  </a:cubicBezTo>
                  <a:cubicBezTo>
                    <a:pt x="93" y="78"/>
                    <a:pt x="83" y="64"/>
                    <a:pt x="91" y="60"/>
                  </a:cubicBezTo>
                  <a:cubicBezTo>
                    <a:pt x="100" y="56"/>
                    <a:pt x="117" y="37"/>
                    <a:pt x="116" y="29"/>
                  </a:cubicBezTo>
                  <a:cubicBezTo>
                    <a:pt x="115" y="22"/>
                    <a:pt x="128" y="15"/>
                    <a:pt x="121" y="7"/>
                  </a:cubicBezTo>
                  <a:cubicBezTo>
                    <a:pt x="113" y="0"/>
                    <a:pt x="112" y="17"/>
                    <a:pt x="106" y="22"/>
                  </a:cubicBezTo>
                  <a:cubicBezTo>
                    <a:pt x="100" y="28"/>
                    <a:pt x="86" y="26"/>
                    <a:pt x="72" y="23"/>
                  </a:cubicBezTo>
                  <a:cubicBezTo>
                    <a:pt x="70" y="22"/>
                    <a:pt x="68" y="22"/>
                    <a:pt x="66" y="23"/>
                  </a:cubicBezTo>
                  <a:cubicBezTo>
                    <a:pt x="65" y="32"/>
                    <a:pt x="60" y="40"/>
                    <a:pt x="52" y="45"/>
                  </a:cubicBezTo>
                  <a:cubicBezTo>
                    <a:pt x="52" y="49"/>
                    <a:pt x="51" y="52"/>
                    <a:pt x="52" y="54"/>
                  </a:cubicBezTo>
                  <a:cubicBezTo>
                    <a:pt x="52" y="65"/>
                    <a:pt x="34" y="71"/>
                    <a:pt x="37" y="80"/>
                  </a:cubicBezTo>
                  <a:cubicBezTo>
                    <a:pt x="40" y="89"/>
                    <a:pt x="34" y="95"/>
                    <a:pt x="29" y="90"/>
                  </a:cubicBezTo>
                  <a:cubicBezTo>
                    <a:pt x="24" y="85"/>
                    <a:pt x="19" y="73"/>
                    <a:pt x="10" y="82"/>
                  </a:cubicBezTo>
                  <a:cubicBezTo>
                    <a:pt x="0" y="91"/>
                    <a:pt x="21" y="102"/>
                    <a:pt x="33" y="104"/>
                  </a:cubicBezTo>
                  <a:cubicBezTo>
                    <a:pt x="45" y="106"/>
                    <a:pt x="23" y="116"/>
                    <a:pt x="21" y="132"/>
                  </a:cubicBezTo>
                  <a:cubicBezTo>
                    <a:pt x="19" y="147"/>
                    <a:pt x="37" y="140"/>
                    <a:pt x="38" y="151"/>
                  </a:cubicBezTo>
                  <a:cubicBezTo>
                    <a:pt x="39" y="162"/>
                    <a:pt x="12" y="164"/>
                    <a:pt x="12" y="175"/>
                  </a:cubicBezTo>
                  <a:cubicBezTo>
                    <a:pt x="12" y="185"/>
                    <a:pt x="27" y="170"/>
                    <a:pt x="34" y="165"/>
                  </a:cubicBezTo>
                  <a:cubicBezTo>
                    <a:pt x="42" y="161"/>
                    <a:pt x="31" y="191"/>
                    <a:pt x="48" y="188"/>
                  </a:cubicBezTo>
                  <a:cubicBezTo>
                    <a:pt x="65" y="185"/>
                    <a:pt x="60" y="157"/>
                    <a:pt x="66" y="159"/>
                  </a:cubicBezTo>
                  <a:cubicBezTo>
                    <a:pt x="72" y="160"/>
                    <a:pt x="63" y="173"/>
                    <a:pt x="69" y="185"/>
                  </a:cubicBezTo>
                  <a:cubicBezTo>
                    <a:pt x="74" y="196"/>
                    <a:pt x="56" y="214"/>
                    <a:pt x="57" y="222"/>
                  </a:cubicBezTo>
                  <a:cubicBezTo>
                    <a:pt x="58" y="230"/>
                    <a:pt x="92" y="230"/>
                    <a:pt x="103" y="217"/>
                  </a:cubicBezTo>
                  <a:cubicBezTo>
                    <a:pt x="114" y="204"/>
                    <a:pt x="120" y="218"/>
                    <a:pt x="112" y="228"/>
                  </a:cubicBezTo>
                  <a:cubicBezTo>
                    <a:pt x="104" y="238"/>
                    <a:pt x="108" y="247"/>
                    <a:pt x="117" y="251"/>
                  </a:cubicBezTo>
                  <a:cubicBezTo>
                    <a:pt x="127" y="255"/>
                    <a:pt x="130" y="256"/>
                    <a:pt x="126" y="265"/>
                  </a:cubicBezTo>
                  <a:cubicBezTo>
                    <a:pt x="121" y="274"/>
                    <a:pt x="125" y="290"/>
                    <a:pt x="123" y="299"/>
                  </a:cubicBezTo>
                  <a:cubicBezTo>
                    <a:pt x="121" y="307"/>
                    <a:pt x="91" y="306"/>
                    <a:pt x="90" y="300"/>
                  </a:cubicBezTo>
                  <a:cubicBezTo>
                    <a:pt x="89" y="295"/>
                    <a:pt x="77" y="299"/>
                    <a:pt x="80" y="306"/>
                  </a:cubicBezTo>
                  <a:cubicBezTo>
                    <a:pt x="83" y="314"/>
                    <a:pt x="70" y="322"/>
                    <a:pt x="71" y="330"/>
                  </a:cubicBezTo>
                  <a:cubicBezTo>
                    <a:pt x="72" y="337"/>
                    <a:pt x="89" y="335"/>
                    <a:pt x="90" y="344"/>
                  </a:cubicBezTo>
                  <a:cubicBezTo>
                    <a:pt x="90" y="353"/>
                    <a:pt x="77" y="363"/>
                    <a:pt x="59" y="369"/>
                  </a:cubicBezTo>
                  <a:cubicBezTo>
                    <a:pt x="41" y="375"/>
                    <a:pt x="62" y="392"/>
                    <a:pt x="71" y="385"/>
                  </a:cubicBezTo>
                  <a:cubicBezTo>
                    <a:pt x="80" y="378"/>
                    <a:pt x="78" y="390"/>
                    <a:pt x="90" y="390"/>
                  </a:cubicBezTo>
                  <a:cubicBezTo>
                    <a:pt x="102" y="390"/>
                    <a:pt x="110" y="401"/>
                    <a:pt x="124" y="395"/>
                  </a:cubicBezTo>
                  <a:cubicBezTo>
                    <a:pt x="138" y="389"/>
                    <a:pt x="137" y="395"/>
                    <a:pt x="127" y="405"/>
                  </a:cubicBezTo>
                  <a:cubicBezTo>
                    <a:pt x="116" y="414"/>
                    <a:pt x="101" y="404"/>
                    <a:pt x="91" y="410"/>
                  </a:cubicBezTo>
                  <a:cubicBezTo>
                    <a:pt x="82" y="416"/>
                    <a:pt x="43" y="458"/>
                    <a:pt x="50" y="469"/>
                  </a:cubicBezTo>
                  <a:cubicBezTo>
                    <a:pt x="54" y="475"/>
                    <a:pt x="60" y="460"/>
                    <a:pt x="74" y="453"/>
                  </a:cubicBezTo>
                  <a:cubicBezTo>
                    <a:pt x="81" y="450"/>
                    <a:pt x="85" y="451"/>
                    <a:pt x="89" y="454"/>
                  </a:cubicBezTo>
                  <a:cubicBezTo>
                    <a:pt x="92" y="448"/>
                    <a:pt x="97" y="443"/>
                    <a:pt x="102" y="440"/>
                  </a:cubicBezTo>
                  <a:cubicBezTo>
                    <a:pt x="109" y="435"/>
                    <a:pt x="120" y="434"/>
                    <a:pt x="129" y="436"/>
                  </a:cubicBezTo>
                  <a:cubicBezTo>
                    <a:pt x="131" y="437"/>
                    <a:pt x="132" y="437"/>
                    <a:pt x="134" y="438"/>
                  </a:cubicBezTo>
                  <a:cubicBezTo>
                    <a:pt x="135" y="438"/>
                    <a:pt x="135" y="438"/>
                    <a:pt x="135" y="438"/>
                  </a:cubicBezTo>
                  <a:cubicBezTo>
                    <a:pt x="147" y="441"/>
                    <a:pt x="155" y="436"/>
                    <a:pt x="160" y="430"/>
                  </a:cubicBezTo>
                  <a:cubicBezTo>
                    <a:pt x="166" y="425"/>
                    <a:pt x="181" y="441"/>
                    <a:pt x="186" y="437"/>
                  </a:cubicBezTo>
                  <a:cubicBezTo>
                    <a:pt x="191" y="433"/>
                    <a:pt x="212" y="429"/>
                    <a:pt x="222" y="430"/>
                  </a:cubicBezTo>
                  <a:cubicBezTo>
                    <a:pt x="233" y="430"/>
                    <a:pt x="260" y="416"/>
                    <a:pt x="267" y="408"/>
                  </a:cubicBezTo>
                  <a:cubicBezTo>
                    <a:pt x="274" y="400"/>
                    <a:pt x="263" y="399"/>
                    <a:pt x="253" y="400"/>
                  </a:cubicBezTo>
                  <a:cubicBezTo>
                    <a:pt x="244" y="402"/>
                    <a:pt x="246" y="389"/>
                    <a:pt x="256" y="378"/>
                  </a:cubicBezTo>
                  <a:cubicBezTo>
                    <a:pt x="266" y="367"/>
                    <a:pt x="281" y="359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0" y="341"/>
                    <a:pt x="278" y="340"/>
                    <a:pt x="276" y="339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7" name="Freeform 275">
              <a:extLst>
                <a:ext uri="{FF2B5EF4-FFF2-40B4-BE49-F238E27FC236}">
                  <a16:creationId xmlns:a16="http://schemas.microsoft.com/office/drawing/2014/main" id="{D0D1A29E-0E40-4AE4-9C58-7A962D7B3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2603498"/>
              <a:ext cx="14288" cy="14288"/>
            </a:xfrm>
            <a:custGeom>
              <a:avLst/>
              <a:gdLst>
                <a:gd name="T0" fmla="*/ 17 w 27"/>
                <a:gd name="T1" fmla="*/ 0 h 28"/>
                <a:gd name="T2" fmla="*/ 6 w 27"/>
                <a:gd name="T3" fmla="*/ 27 h 28"/>
                <a:gd name="T4" fmla="*/ 27 w 27"/>
                <a:gd name="T5" fmla="*/ 8 h 28"/>
                <a:gd name="T6" fmla="*/ 17 w 2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17" y="0"/>
                  </a:moveTo>
                  <a:cubicBezTo>
                    <a:pt x="9" y="10"/>
                    <a:pt x="0" y="28"/>
                    <a:pt x="6" y="27"/>
                  </a:cubicBezTo>
                  <a:cubicBezTo>
                    <a:pt x="14" y="27"/>
                    <a:pt x="23" y="17"/>
                    <a:pt x="27" y="8"/>
                  </a:cubicBezTo>
                  <a:cubicBezTo>
                    <a:pt x="23" y="6"/>
                    <a:pt x="20" y="3"/>
                    <a:pt x="17" y="0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8" name="Freeform 276">
              <a:extLst>
                <a:ext uri="{FF2B5EF4-FFF2-40B4-BE49-F238E27FC236}">
                  <a16:creationId xmlns:a16="http://schemas.microsoft.com/office/drawing/2014/main" id="{5FE9ABB2-421D-42A1-A321-83D79B409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2" y="2582861"/>
              <a:ext cx="153988" cy="258763"/>
            </a:xfrm>
            <a:custGeom>
              <a:avLst/>
              <a:gdLst>
                <a:gd name="T0" fmla="*/ 272 w 282"/>
                <a:gd name="T1" fmla="*/ 337 h 475"/>
                <a:gd name="T2" fmla="*/ 248 w 282"/>
                <a:gd name="T3" fmla="*/ 323 h 475"/>
                <a:gd name="T4" fmla="*/ 232 w 282"/>
                <a:gd name="T5" fmla="*/ 300 h 475"/>
                <a:gd name="T6" fmla="*/ 222 w 282"/>
                <a:gd name="T7" fmla="*/ 278 h 475"/>
                <a:gd name="T8" fmla="*/ 202 w 282"/>
                <a:gd name="T9" fmla="*/ 248 h 475"/>
                <a:gd name="T10" fmla="*/ 183 w 282"/>
                <a:gd name="T11" fmla="*/ 225 h 475"/>
                <a:gd name="T12" fmla="*/ 179 w 282"/>
                <a:gd name="T13" fmla="*/ 207 h 475"/>
                <a:gd name="T14" fmla="*/ 155 w 282"/>
                <a:gd name="T15" fmla="*/ 171 h 475"/>
                <a:gd name="T16" fmla="*/ 133 w 282"/>
                <a:gd name="T17" fmla="*/ 145 h 475"/>
                <a:gd name="T18" fmla="*/ 152 w 282"/>
                <a:gd name="T19" fmla="*/ 100 h 475"/>
                <a:gd name="T20" fmla="*/ 159 w 282"/>
                <a:gd name="T21" fmla="*/ 91 h 475"/>
                <a:gd name="T22" fmla="*/ 102 w 282"/>
                <a:gd name="T23" fmla="*/ 72 h 475"/>
                <a:gd name="T24" fmla="*/ 116 w 282"/>
                <a:gd name="T25" fmla="*/ 29 h 475"/>
                <a:gd name="T26" fmla="*/ 106 w 282"/>
                <a:gd name="T27" fmla="*/ 22 h 475"/>
                <a:gd name="T28" fmla="*/ 66 w 282"/>
                <a:gd name="T29" fmla="*/ 23 h 475"/>
                <a:gd name="T30" fmla="*/ 52 w 282"/>
                <a:gd name="T31" fmla="*/ 54 h 475"/>
                <a:gd name="T32" fmla="*/ 29 w 282"/>
                <a:gd name="T33" fmla="*/ 90 h 475"/>
                <a:gd name="T34" fmla="*/ 33 w 282"/>
                <a:gd name="T35" fmla="*/ 104 h 475"/>
                <a:gd name="T36" fmla="*/ 38 w 282"/>
                <a:gd name="T37" fmla="*/ 151 h 475"/>
                <a:gd name="T38" fmla="*/ 34 w 282"/>
                <a:gd name="T39" fmla="*/ 165 h 475"/>
                <a:gd name="T40" fmla="*/ 66 w 282"/>
                <a:gd name="T41" fmla="*/ 159 h 475"/>
                <a:gd name="T42" fmla="*/ 57 w 282"/>
                <a:gd name="T43" fmla="*/ 222 h 475"/>
                <a:gd name="T44" fmla="*/ 112 w 282"/>
                <a:gd name="T45" fmla="*/ 228 h 475"/>
                <a:gd name="T46" fmla="*/ 126 w 282"/>
                <a:gd name="T47" fmla="*/ 265 h 475"/>
                <a:gd name="T48" fmla="*/ 90 w 282"/>
                <a:gd name="T49" fmla="*/ 300 h 475"/>
                <a:gd name="T50" fmla="*/ 71 w 282"/>
                <a:gd name="T51" fmla="*/ 330 h 475"/>
                <a:gd name="T52" fmla="*/ 59 w 282"/>
                <a:gd name="T53" fmla="*/ 369 h 475"/>
                <a:gd name="T54" fmla="*/ 90 w 282"/>
                <a:gd name="T55" fmla="*/ 390 h 475"/>
                <a:gd name="T56" fmla="*/ 127 w 282"/>
                <a:gd name="T57" fmla="*/ 405 h 475"/>
                <a:gd name="T58" fmla="*/ 50 w 282"/>
                <a:gd name="T59" fmla="*/ 469 h 475"/>
                <a:gd name="T60" fmla="*/ 89 w 282"/>
                <a:gd name="T61" fmla="*/ 454 h 475"/>
                <a:gd name="T62" fmla="*/ 129 w 282"/>
                <a:gd name="T63" fmla="*/ 436 h 475"/>
                <a:gd name="T64" fmla="*/ 135 w 282"/>
                <a:gd name="T65" fmla="*/ 438 h 475"/>
                <a:gd name="T66" fmla="*/ 186 w 282"/>
                <a:gd name="T67" fmla="*/ 437 h 475"/>
                <a:gd name="T68" fmla="*/ 267 w 282"/>
                <a:gd name="T69" fmla="*/ 408 h 475"/>
                <a:gd name="T70" fmla="*/ 256 w 282"/>
                <a:gd name="T71" fmla="*/ 378 h 475"/>
                <a:gd name="T72" fmla="*/ 282 w 282"/>
                <a:gd name="T73" fmla="*/ 342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2" h="475">
                  <a:moveTo>
                    <a:pt x="276" y="339"/>
                  </a:moveTo>
                  <a:cubicBezTo>
                    <a:pt x="274" y="338"/>
                    <a:pt x="273" y="338"/>
                    <a:pt x="272" y="337"/>
                  </a:cubicBezTo>
                  <a:cubicBezTo>
                    <a:pt x="263" y="335"/>
                    <a:pt x="256" y="329"/>
                    <a:pt x="251" y="321"/>
                  </a:cubicBezTo>
                  <a:cubicBezTo>
                    <a:pt x="250" y="321"/>
                    <a:pt x="249" y="322"/>
                    <a:pt x="248" y="323"/>
                  </a:cubicBezTo>
                  <a:cubicBezTo>
                    <a:pt x="245" y="332"/>
                    <a:pt x="238" y="331"/>
                    <a:pt x="233" y="321"/>
                  </a:cubicBezTo>
                  <a:cubicBezTo>
                    <a:pt x="228" y="311"/>
                    <a:pt x="238" y="302"/>
                    <a:pt x="232" y="300"/>
                  </a:cubicBezTo>
                  <a:cubicBezTo>
                    <a:pt x="227" y="299"/>
                    <a:pt x="220" y="286"/>
                    <a:pt x="222" y="280"/>
                  </a:cubicBezTo>
                  <a:cubicBezTo>
                    <a:pt x="222" y="279"/>
                    <a:pt x="222" y="279"/>
                    <a:pt x="222" y="278"/>
                  </a:cubicBezTo>
                  <a:cubicBezTo>
                    <a:pt x="216" y="272"/>
                    <a:pt x="211" y="265"/>
                    <a:pt x="206" y="258"/>
                  </a:cubicBezTo>
                  <a:cubicBezTo>
                    <a:pt x="204" y="255"/>
                    <a:pt x="203" y="252"/>
                    <a:pt x="202" y="248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1" y="243"/>
                    <a:pt x="186" y="234"/>
                    <a:pt x="183" y="225"/>
                  </a:cubicBezTo>
                  <a:cubicBezTo>
                    <a:pt x="182" y="222"/>
                    <a:pt x="182" y="219"/>
                    <a:pt x="182" y="215"/>
                  </a:cubicBezTo>
                  <a:cubicBezTo>
                    <a:pt x="181" y="212"/>
                    <a:pt x="180" y="210"/>
                    <a:pt x="179" y="207"/>
                  </a:cubicBezTo>
                  <a:cubicBezTo>
                    <a:pt x="169" y="201"/>
                    <a:pt x="163" y="190"/>
                    <a:pt x="162" y="177"/>
                  </a:cubicBezTo>
                  <a:cubicBezTo>
                    <a:pt x="159" y="176"/>
                    <a:pt x="157" y="174"/>
                    <a:pt x="155" y="171"/>
                  </a:cubicBezTo>
                  <a:cubicBezTo>
                    <a:pt x="147" y="159"/>
                    <a:pt x="133" y="165"/>
                    <a:pt x="126" y="165"/>
                  </a:cubicBezTo>
                  <a:cubicBezTo>
                    <a:pt x="120" y="166"/>
                    <a:pt x="124" y="154"/>
                    <a:pt x="133" y="145"/>
                  </a:cubicBezTo>
                  <a:cubicBezTo>
                    <a:pt x="132" y="141"/>
                    <a:pt x="131" y="137"/>
                    <a:pt x="131" y="133"/>
                  </a:cubicBezTo>
                  <a:cubicBezTo>
                    <a:pt x="130" y="119"/>
                    <a:pt x="140" y="105"/>
                    <a:pt x="152" y="100"/>
                  </a:cubicBezTo>
                  <a:cubicBezTo>
                    <a:pt x="154" y="97"/>
                    <a:pt x="156" y="93"/>
                    <a:pt x="159" y="9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61" y="84"/>
                    <a:pt x="162" y="78"/>
                    <a:pt x="162" y="76"/>
                  </a:cubicBezTo>
                  <a:cubicBezTo>
                    <a:pt x="162" y="66"/>
                    <a:pt x="112" y="67"/>
                    <a:pt x="102" y="72"/>
                  </a:cubicBezTo>
                  <a:cubicBezTo>
                    <a:pt x="93" y="78"/>
                    <a:pt x="83" y="64"/>
                    <a:pt x="91" y="60"/>
                  </a:cubicBezTo>
                  <a:cubicBezTo>
                    <a:pt x="100" y="56"/>
                    <a:pt x="117" y="37"/>
                    <a:pt x="116" y="29"/>
                  </a:cubicBezTo>
                  <a:cubicBezTo>
                    <a:pt x="115" y="22"/>
                    <a:pt x="128" y="15"/>
                    <a:pt x="121" y="7"/>
                  </a:cubicBezTo>
                  <a:cubicBezTo>
                    <a:pt x="113" y="0"/>
                    <a:pt x="112" y="17"/>
                    <a:pt x="106" y="22"/>
                  </a:cubicBezTo>
                  <a:cubicBezTo>
                    <a:pt x="100" y="28"/>
                    <a:pt x="86" y="26"/>
                    <a:pt x="72" y="23"/>
                  </a:cubicBezTo>
                  <a:cubicBezTo>
                    <a:pt x="70" y="22"/>
                    <a:pt x="68" y="22"/>
                    <a:pt x="66" y="23"/>
                  </a:cubicBezTo>
                  <a:cubicBezTo>
                    <a:pt x="65" y="32"/>
                    <a:pt x="60" y="40"/>
                    <a:pt x="52" y="45"/>
                  </a:cubicBezTo>
                  <a:cubicBezTo>
                    <a:pt x="52" y="49"/>
                    <a:pt x="51" y="52"/>
                    <a:pt x="52" y="54"/>
                  </a:cubicBezTo>
                  <a:cubicBezTo>
                    <a:pt x="52" y="65"/>
                    <a:pt x="34" y="71"/>
                    <a:pt x="37" y="80"/>
                  </a:cubicBezTo>
                  <a:cubicBezTo>
                    <a:pt x="40" y="89"/>
                    <a:pt x="34" y="95"/>
                    <a:pt x="29" y="90"/>
                  </a:cubicBezTo>
                  <a:cubicBezTo>
                    <a:pt x="24" y="85"/>
                    <a:pt x="19" y="73"/>
                    <a:pt x="10" y="82"/>
                  </a:cubicBezTo>
                  <a:cubicBezTo>
                    <a:pt x="0" y="91"/>
                    <a:pt x="21" y="102"/>
                    <a:pt x="33" y="104"/>
                  </a:cubicBezTo>
                  <a:cubicBezTo>
                    <a:pt x="45" y="106"/>
                    <a:pt x="23" y="116"/>
                    <a:pt x="21" y="132"/>
                  </a:cubicBezTo>
                  <a:cubicBezTo>
                    <a:pt x="19" y="147"/>
                    <a:pt x="37" y="140"/>
                    <a:pt x="38" y="151"/>
                  </a:cubicBezTo>
                  <a:cubicBezTo>
                    <a:pt x="39" y="162"/>
                    <a:pt x="12" y="164"/>
                    <a:pt x="12" y="175"/>
                  </a:cubicBezTo>
                  <a:cubicBezTo>
                    <a:pt x="12" y="185"/>
                    <a:pt x="27" y="170"/>
                    <a:pt x="34" y="165"/>
                  </a:cubicBezTo>
                  <a:cubicBezTo>
                    <a:pt x="42" y="161"/>
                    <a:pt x="31" y="191"/>
                    <a:pt x="48" y="188"/>
                  </a:cubicBezTo>
                  <a:cubicBezTo>
                    <a:pt x="65" y="185"/>
                    <a:pt x="60" y="157"/>
                    <a:pt x="66" y="159"/>
                  </a:cubicBezTo>
                  <a:cubicBezTo>
                    <a:pt x="72" y="160"/>
                    <a:pt x="63" y="173"/>
                    <a:pt x="69" y="185"/>
                  </a:cubicBezTo>
                  <a:cubicBezTo>
                    <a:pt x="74" y="196"/>
                    <a:pt x="56" y="214"/>
                    <a:pt x="57" y="222"/>
                  </a:cubicBezTo>
                  <a:cubicBezTo>
                    <a:pt x="58" y="230"/>
                    <a:pt x="92" y="230"/>
                    <a:pt x="103" y="217"/>
                  </a:cubicBezTo>
                  <a:cubicBezTo>
                    <a:pt x="114" y="204"/>
                    <a:pt x="120" y="218"/>
                    <a:pt x="112" y="228"/>
                  </a:cubicBezTo>
                  <a:cubicBezTo>
                    <a:pt x="104" y="238"/>
                    <a:pt x="108" y="247"/>
                    <a:pt x="117" y="251"/>
                  </a:cubicBezTo>
                  <a:cubicBezTo>
                    <a:pt x="127" y="255"/>
                    <a:pt x="130" y="256"/>
                    <a:pt x="126" y="265"/>
                  </a:cubicBezTo>
                  <a:cubicBezTo>
                    <a:pt x="121" y="274"/>
                    <a:pt x="125" y="290"/>
                    <a:pt x="123" y="299"/>
                  </a:cubicBezTo>
                  <a:cubicBezTo>
                    <a:pt x="121" y="307"/>
                    <a:pt x="91" y="306"/>
                    <a:pt x="90" y="300"/>
                  </a:cubicBezTo>
                  <a:cubicBezTo>
                    <a:pt x="89" y="295"/>
                    <a:pt x="77" y="299"/>
                    <a:pt x="80" y="306"/>
                  </a:cubicBezTo>
                  <a:cubicBezTo>
                    <a:pt x="83" y="314"/>
                    <a:pt x="70" y="322"/>
                    <a:pt x="71" y="330"/>
                  </a:cubicBezTo>
                  <a:cubicBezTo>
                    <a:pt x="72" y="337"/>
                    <a:pt x="89" y="335"/>
                    <a:pt x="90" y="344"/>
                  </a:cubicBezTo>
                  <a:cubicBezTo>
                    <a:pt x="90" y="353"/>
                    <a:pt x="77" y="363"/>
                    <a:pt x="59" y="369"/>
                  </a:cubicBezTo>
                  <a:cubicBezTo>
                    <a:pt x="41" y="375"/>
                    <a:pt x="62" y="392"/>
                    <a:pt x="71" y="385"/>
                  </a:cubicBezTo>
                  <a:cubicBezTo>
                    <a:pt x="80" y="378"/>
                    <a:pt x="78" y="390"/>
                    <a:pt x="90" y="390"/>
                  </a:cubicBezTo>
                  <a:cubicBezTo>
                    <a:pt x="102" y="390"/>
                    <a:pt x="110" y="401"/>
                    <a:pt x="124" y="395"/>
                  </a:cubicBezTo>
                  <a:cubicBezTo>
                    <a:pt x="138" y="389"/>
                    <a:pt x="137" y="395"/>
                    <a:pt x="127" y="405"/>
                  </a:cubicBezTo>
                  <a:cubicBezTo>
                    <a:pt x="116" y="414"/>
                    <a:pt x="101" y="404"/>
                    <a:pt x="91" y="410"/>
                  </a:cubicBezTo>
                  <a:cubicBezTo>
                    <a:pt x="82" y="416"/>
                    <a:pt x="43" y="458"/>
                    <a:pt x="50" y="469"/>
                  </a:cubicBezTo>
                  <a:cubicBezTo>
                    <a:pt x="54" y="475"/>
                    <a:pt x="60" y="460"/>
                    <a:pt x="74" y="453"/>
                  </a:cubicBezTo>
                  <a:cubicBezTo>
                    <a:pt x="81" y="450"/>
                    <a:pt x="85" y="451"/>
                    <a:pt x="89" y="454"/>
                  </a:cubicBezTo>
                  <a:cubicBezTo>
                    <a:pt x="92" y="448"/>
                    <a:pt x="97" y="443"/>
                    <a:pt x="102" y="440"/>
                  </a:cubicBezTo>
                  <a:cubicBezTo>
                    <a:pt x="109" y="435"/>
                    <a:pt x="120" y="434"/>
                    <a:pt x="129" y="436"/>
                  </a:cubicBezTo>
                  <a:cubicBezTo>
                    <a:pt x="131" y="437"/>
                    <a:pt x="132" y="437"/>
                    <a:pt x="134" y="438"/>
                  </a:cubicBezTo>
                  <a:cubicBezTo>
                    <a:pt x="135" y="438"/>
                    <a:pt x="135" y="438"/>
                    <a:pt x="135" y="438"/>
                  </a:cubicBezTo>
                  <a:cubicBezTo>
                    <a:pt x="147" y="441"/>
                    <a:pt x="155" y="436"/>
                    <a:pt x="160" y="430"/>
                  </a:cubicBezTo>
                  <a:cubicBezTo>
                    <a:pt x="166" y="425"/>
                    <a:pt x="181" y="441"/>
                    <a:pt x="186" y="437"/>
                  </a:cubicBezTo>
                  <a:cubicBezTo>
                    <a:pt x="191" y="433"/>
                    <a:pt x="212" y="429"/>
                    <a:pt x="222" y="430"/>
                  </a:cubicBezTo>
                  <a:cubicBezTo>
                    <a:pt x="233" y="430"/>
                    <a:pt x="260" y="416"/>
                    <a:pt x="267" y="408"/>
                  </a:cubicBezTo>
                  <a:cubicBezTo>
                    <a:pt x="274" y="400"/>
                    <a:pt x="263" y="399"/>
                    <a:pt x="253" y="400"/>
                  </a:cubicBezTo>
                  <a:cubicBezTo>
                    <a:pt x="244" y="402"/>
                    <a:pt x="246" y="389"/>
                    <a:pt x="256" y="378"/>
                  </a:cubicBezTo>
                  <a:cubicBezTo>
                    <a:pt x="266" y="367"/>
                    <a:pt x="281" y="359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0" y="341"/>
                    <a:pt x="278" y="340"/>
                    <a:pt x="276" y="339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9" name="Freeform 277">
              <a:extLst>
                <a:ext uri="{FF2B5EF4-FFF2-40B4-BE49-F238E27FC236}">
                  <a16:creationId xmlns:a16="http://schemas.microsoft.com/office/drawing/2014/main" id="{5202866E-FFB8-4DEB-AED9-4EDAC8712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37" y="2687636"/>
              <a:ext cx="49213" cy="42863"/>
            </a:xfrm>
            <a:custGeom>
              <a:avLst/>
              <a:gdLst>
                <a:gd name="T0" fmla="*/ 23 w 91"/>
                <a:gd name="T1" fmla="*/ 21 h 79"/>
                <a:gd name="T2" fmla="*/ 14 w 91"/>
                <a:gd name="T3" fmla="*/ 42 h 79"/>
                <a:gd name="T4" fmla="*/ 7 w 91"/>
                <a:gd name="T5" fmla="*/ 64 h 79"/>
                <a:gd name="T6" fmla="*/ 27 w 91"/>
                <a:gd name="T7" fmla="*/ 69 h 79"/>
                <a:gd name="T8" fmla="*/ 46 w 91"/>
                <a:gd name="T9" fmla="*/ 62 h 79"/>
                <a:gd name="T10" fmla="*/ 56 w 91"/>
                <a:gd name="T11" fmla="*/ 73 h 79"/>
                <a:gd name="T12" fmla="*/ 81 w 91"/>
                <a:gd name="T13" fmla="*/ 55 h 79"/>
                <a:gd name="T14" fmla="*/ 63 w 91"/>
                <a:gd name="T15" fmla="*/ 14 h 79"/>
                <a:gd name="T16" fmla="*/ 23 w 91"/>
                <a:gd name="T17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79">
                  <a:moveTo>
                    <a:pt x="23" y="21"/>
                  </a:moveTo>
                  <a:cubicBezTo>
                    <a:pt x="21" y="32"/>
                    <a:pt x="17" y="39"/>
                    <a:pt x="14" y="42"/>
                  </a:cubicBezTo>
                  <a:cubicBezTo>
                    <a:pt x="9" y="46"/>
                    <a:pt x="0" y="62"/>
                    <a:pt x="7" y="64"/>
                  </a:cubicBezTo>
                  <a:cubicBezTo>
                    <a:pt x="14" y="66"/>
                    <a:pt x="26" y="79"/>
                    <a:pt x="27" y="69"/>
                  </a:cubicBezTo>
                  <a:cubicBezTo>
                    <a:pt x="28" y="59"/>
                    <a:pt x="33" y="46"/>
                    <a:pt x="46" y="62"/>
                  </a:cubicBezTo>
                  <a:cubicBezTo>
                    <a:pt x="49" y="66"/>
                    <a:pt x="52" y="70"/>
                    <a:pt x="56" y="73"/>
                  </a:cubicBezTo>
                  <a:cubicBezTo>
                    <a:pt x="58" y="66"/>
                    <a:pt x="73" y="65"/>
                    <a:pt x="81" y="55"/>
                  </a:cubicBezTo>
                  <a:cubicBezTo>
                    <a:pt x="91" y="44"/>
                    <a:pt x="76" y="28"/>
                    <a:pt x="63" y="14"/>
                  </a:cubicBezTo>
                  <a:cubicBezTo>
                    <a:pt x="51" y="0"/>
                    <a:pt x="36" y="21"/>
                    <a:pt x="23" y="21"/>
                  </a:cubicBezTo>
                  <a:close/>
                </a:path>
              </a:pathLst>
            </a:custGeom>
            <a:solidFill>
              <a:srgbClr val="7A63AB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9DEFE989-9748-4B6A-87A0-5B75FD682161}"/>
                </a:ext>
              </a:extLst>
            </p:cNvPr>
            <p:cNvGrpSpPr/>
            <p:nvPr/>
          </p:nvGrpSpPr>
          <p:grpSpPr>
            <a:xfrm>
              <a:off x="6376988" y="1749421"/>
              <a:ext cx="2874966" cy="1316041"/>
              <a:chOff x="6376988" y="1749421"/>
              <a:chExt cx="2874966" cy="1316041"/>
            </a:xfrm>
          </p:grpSpPr>
          <p:sp>
            <p:nvSpPr>
              <p:cNvPr id="291" name="Freeform 278">
                <a:extLst>
                  <a:ext uri="{FF2B5EF4-FFF2-40B4-BE49-F238E27FC236}">
                    <a16:creationId xmlns:a16="http://schemas.microsoft.com/office/drawing/2014/main" id="{730E7316-5BF7-4354-9C9E-954888A80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6352" y="1843084"/>
                <a:ext cx="109538" cy="58738"/>
              </a:xfrm>
              <a:custGeom>
                <a:avLst/>
                <a:gdLst>
                  <a:gd name="T0" fmla="*/ 27 w 202"/>
                  <a:gd name="T1" fmla="*/ 58 h 108"/>
                  <a:gd name="T2" fmla="*/ 23 w 202"/>
                  <a:gd name="T3" fmla="*/ 68 h 108"/>
                  <a:gd name="T4" fmla="*/ 22 w 202"/>
                  <a:gd name="T5" fmla="*/ 69 h 108"/>
                  <a:gd name="T6" fmla="*/ 18 w 202"/>
                  <a:gd name="T7" fmla="*/ 74 h 108"/>
                  <a:gd name="T8" fmla="*/ 15 w 202"/>
                  <a:gd name="T9" fmla="*/ 78 h 108"/>
                  <a:gd name="T10" fmla="*/ 6 w 202"/>
                  <a:gd name="T11" fmla="*/ 89 h 108"/>
                  <a:gd name="T12" fmla="*/ 5 w 202"/>
                  <a:gd name="T13" fmla="*/ 90 h 108"/>
                  <a:gd name="T14" fmla="*/ 5 w 202"/>
                  <a:gd name="T15" fmla="*/ 103 h 108"/>
                  <a:gd name="T16" fmla="*/ 9 w 202"/>
                  <a:gd name="T17" fmla="*/ 104 h 108"/>
                  <a:gd name="T18" fmla="*/ 90 w 202"/>
                  <a:gd name="T19" fmla="*/ 93 h 108"/>
                  <a:gd name="T20" fmla="*/ 93 w 202"/>
                  <a:gd name="T21" fmla="*/ 93 h 108"/>
                  <a:gd name="T22" fmla="*/ 93 w 202"/>
                  <a:gd name="T23" fmla="*/ 93 h 108"/>
                  <a:gd name="T24" fmla="*/ 99 w 202"/>
                  <a:gd name="T25" fmla="*/ 92 h 108"/>
                  <a:gd name="T26" fmla="*/ 103 w 202"/>
                  <a:gd name="T27" fmla="*/ 92 h 108"/>
                  <a:gd name="T28" fmla="*/ 141 w 202"/>
                  <a:gd name="T29" fmla="*/ 83 h 108"/>
                  <a:gd name="T30" fmla="*/ 146 w 202"/>
                  <a:gd name="T31" fmla="*/ 81 h 108"/>
                  <a:gd name="T32" fmla="*/ 154 w 202"/>
                  <a:gd name="T33" fmla="*/ 79 h 108"/>
                  <a:gd name="T34" fmla="*/ 161 w 202"/>
                  <a:gd name="T35" fmla="*/ 76 h 108"/>
                  <a:gd name="T36" fmla="*/ 180 w 202"/>
                  <a:gd name="T37" fmla="*/ 68 h 108"/>
                  <a:gd name="T38" fmla="*/ 187 w 202"/>
                  <a:gd name="T39" fmla="*/ 64 h 108"/>
                  <a:gd name="T40" fmla="*/ 192 w 202"/>
                  <a:gd name="T41" fmla="*/ 60 h 108"/>
                  <a:gd name="T42" fmla="*/ 201 w 202"/>
                  <a:gd name="T43" fmla="*/ 50 h 108"/>
                  <a:gd name="T44" fmla="*/ 189 w 202"/>
                  <a:gd name="T45" fmla="*/ 34 h 108"/>
                  <a:gd name="T46" fmla="*/ 189 w 202"/>
                  <a:gd name="T47" fmla="*/ 34 h 108"/>
                  <a:gd name="T48" fmla="*/ 189 w 202"/>
                  <a:gd name="T49" fmla="*/ 34 h 108"/>
                  <a:gd name="T50" fmla="*/ 187 w 202"/>
                  <a:gd name="T51" fmla="*/ 35 h 108"/>
                  <a:gd name="T52" fmla="*/ 182 w 202"/>
                  <a:gd name="T53" fmla="*/ 36 h 108"/>
                  <a:gd name="T54" fmla="*/ 182 w 202"/>
                  <a:gd name="T55" fmla="*/ 36 h 108"/>
                  <a:gd name="T56" fmla="*/ 169 w 202"/>
                  <a:gd name="T57" fmla="*/ 35 h 108"/>
                  <a:gd name="T58" fmla="*/ 134 w 202"/>
                  <a:gd name="T59" fmla="*/ 22 h 108"/>
                  <a:gd name="T60" fmla="*/ 123 w 202"/>
                  <a:gd name="T61" fmla="*/ 18 h 108"/>
                  <a:gd name="T62" fmla="*/ 123 w 202"/>
                  <a:gd name="T63" fmla="*/ 18 h 108"/>
                  <a:gd name="T64" fmla="*/ 123 w 202"/>
                  <a:gd name="T65" fmla="*/ 18 h 108"/>
                  <a:gd name="T66" fmla="*/ 118 w 202"/>
                  <a:gd name="T67" fmla="*/ 22 h 108"/>
                  <a:gd name="T68" fmla="*/ 114 w 202"/>
                  <a:gd name="T69" fmla="*/ 27 h 108"/>
                  <a:gd name="T70" fmla="*/ 113 w 202"/>
                  <a:gd name="T71" fmla="*/ 29 h 108"/>
                  <a:gd name="T72" fmla="*/ 107 w 202"/>
                  <a:gd name="T73" fmla="*/ 34 h 108"/>
                  <a:gd name="T74" fmla="*/ 107 w 202"/>
                  <a:gd name="T75" fmla="*/ 34 h 108"/>
                  <a:gd name="T76" fmla="*/ 106 w 202"/>
                  <a:gd name="T77" fmla="*/ 33 h 108"/>
                  <a:gd name="T78" fmla="*/ 106 w 202"/>
                  <a:gd name="T79" fmla="*/ 32 h 108"/>
                  <a:gd name="T80" fmla="*/ 106 w 202"/>
                  <a:gd name="T81" fmla="*/ 28 h 108"/>
                  <a:gd name="T82" fmla="*/ 112 w 202"/>
                  <a:gd name="T83" fmla="*/ 14 h 108"/>
                  <a:gd name="T84" fmla="*/ 101 w 202"/>
                  <a:gd name="T85" fmla="*/ 9 h 108"/>
                  <a:gd name="T86" fmla="*/ 101 w 202"/>
                  <a:gd name="T87" fmla="*/ 9 h 108"/>
                  <a:gd name="T88" fmla="*/ 101 w 202"/>
                  <a:gd name="T89" fmla="*/ 9 h 108"/>
                  <a:gd name="T90" fmla="*/ 73 w 202"/>
                  <a:gd name="T91" fmla="*/ 6 h 108"/>
                  <a:gd name="T92" fmla="*/ 63 w 202"/>
                  <a:gd name="T93" fmla="*/ 0 h 108"/>
                  <a:gd name="T94" fmla="*/ 63 w 202"/>
                  <a:gd name="T95" fmla="*/ 0 h 108"/>
                  <a:gd name="T96" fmla="*/ 63 w 202"/>
                  <a:gd name="T97" fmla="*/ 0 h 108"/>
                  <a:gd name="T98" fmla="*/ 52 w 202"/>
                  <a:gd name="T99" fmla="*/ 29 h 108"/>
                  <a:gd name="T100" fmla="*/ 49 w 202"/>
                  <a:gd name="T101" fmla="*/ 33 h 108"/>
                  <a:gd name="T102" fmla="*/ 47 w 202"/>
                  <a:gd name="T103" fmla="*/ 33 h 108"/>
                  <a:gd name="T104" fmla="*/ 41 w 202"/>
                  <a:gd name="T105" fmla="*/ 33 h 108"/>
                  <a:gd name="T106" fmla="*/ 40 w 202"/>
                  <a:gd name="T107" fmla="*/ 33 h 108"/>
                  <a:gd name="T108" fmla="*/ 37 w 202"/>
                  <a:gd name="T109" fmla="*/ 34 h 108"/>
                  <a:gd name="T110" fmla="*/ 35 w 202"/>
                  <a:gd name="T111" fmla="*/ 34 h 108"/>
                  <a:gd name="T112" fmla="*/ 33 w 202"/>
                  <a:gd name="T113" fmla="*/ 36 h 108"/>
                  <a:gd name="T114" fmla="*/ 29 w 202"/>
                  <a:gd name="T115" fmla="*/ 41 h 108"/>
                  <a:gd name="T116" fmla="*/ 29 w 202"/>
                  <a:gd name="T117" fmla="*/ 43 h 108"/>
                  <a:gd name="T118" fmla="*/ 28 w 202"/>
                  <a:gd name="T119" fmla="*/ 50 h 108"/>
                  <a:gd name="T120" fmla="*/ 27 w 202"/>
                  <a:gd name="T121" fmla="*/ 57 h 108"/>
                  <a:gd name="T122" fmla="*/ 27 w 202"/>
                  <a:gd name="T123" fmla="*/ 5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108">
                    <a:moveTo>
                      <a:pt x="27" y="58"/>
                    </a:moveTo>
                    <a:cubicBezTo>
                      <a:pt x="26" y="61"/>
                      <a:pt x="24" y="64"/>
                      <a:pt x="23" y="68"/>
                    </a:cubicBezTo>
                    <a:cubicBezTo>
                      <a:pt x="22" y="68"/>
                      <a:pt x="22" y="69"/>
                      <a:pt x="22" y="69"/>
                    </a:cubicBezTo>
                    <a:cubicBezTo>
                      <a:pt x="21" y="71"/>
                      <a:pt x="19" y="73"/>
                      <a:pt x="18" y="74"/>
                    </a:cubicBezTo>
                    <a:cubicBezTo>
                      <a:pt x="17" y="75"/>
                      <a:pt x="16" y="77"/>
                      <a:pt x="15" y="78"/>
                    </a:cubicBezTo>
                    <a:cubicBezTo>
                      <a:pt x="12" y="82"/>
                      <a:pt x="9" y="86"/>
                      <a:pt x="6" y="89"/>
                    </a:cubicBezTo>
                    <a:cubicBezTo>
                      <a:pt x="6" y="90"/>
                      <a:pt x="5" y="90"/>
                      <a:pt x="5" y="90"/>
                    </a:cubicBezTo>
                    <a:cubicBezTo>
                      <a:pt x="1" y="95"/>
                      <a:pt x="0" y="99"/>
                      <a:pt x="5" y="103"/>
                    </a:cubicBezTo>
                    <a:cubicBezTo>
                      <a:pt x="6" y="103"/>
                      <a:pt x="8" y="104"/>
                      <a:pt x="9" y="104"/>
                    </a:cubicBezTo>
                    <a:cubicBezTo>
                      <a:pt x="26" y="108"/>
                      <a:pt x="64" y="92"/>
                      <a:pt x="90" y="93"/>
                    </a:cubicBezTo>
                    <a:cubicBezTo>
                      <a:pt x="91" y="93"/>
                      <a:pt x="92" y="93"/>
                      <a:pt x="93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5" y="93"/>
                      <a:pt x="97" y="93"/>
                      <a:pt x="99" y="92"/>
                    </a:cubicBezTo>
                    <a:cubicBezTo>
                      <a:pt x="100" y="92"/>
                      <a:pt x="101" y="92"/>
                      <a:pt x="103" y="92"/>
                    </a:cubicBezTo>
                    <a:cubicBezTo>
                      <a:pt x="114" y="90"/>
                      <a:pt x="128" y="87"/>
                      <a:pt x="141" y="83"/>
                    </a:cubicBezTo>
                    <a:cubicBezTo>
                      <a:pt x="143" y="82"/>
                      <a:pt x="145" y="82"/>
                      <a:pt x="146" y="81"/>
                    </a:cubicBezTo>
                    <a:cubicBezTo>
                      <a:pt x="149" y="80"/>
                      <a:pt x="151" y="80"/>
                      <a:pt x="154" y="79"/>
                    </a:cubicBezTo>
                    <a:cubicBezTo>
                      <a:pt x="156" y="78"/>
                      <a:pt x="159" y="77"/>
                      <a:pt x="161" y="76"/>
                    </a:cubicBezTo>
                    <a:cubicBezTo>
                      <a:pt x="168" y="73"/>
                      <a:pt x="174" y="71"/>
                      <a:pt x="180" y="68"/>
                    </a:cubicBezTo>
                    <a:cubicBezTo>
                      <a:pt x="182" y="66"/>
                      <a:pt x="185" y="65"/>
                      <a:pt x="187" y="64"/>
                    </a:cubicBezTo>
                    <a:cubicBezTo>
                      <a:pt x="189" y="63"/>
                      <a:pt x="191" y="62"/>
                      <a:pt x="192" y="60"/>
                    </a:cubicBezTo>
                    <a:cubicBezTo>
                      <a:pt x="197" y="57"/>
                      <a:pt x="201" y="53"/>
                      <a:pt x="201" y="50"/>
                    </a:cubicBezTo>
                    <a:cubicBezTo>
                      <a:pt x="202" y="42"/>
                      <a:pt x="197" y="38"/>
                      <a:pt x="189" y="34"/>
                    </a:cubicBezTo>
                    <a:cubicBezTo>
                      <a:pt x="189" y="34"/>
                      <a:pt x="189" y="34"/>
                      <a:pt x="189" y="34"/>
                    </a:cubicBezTo>
                    <a:cubicBezTo>
                      <a:pt x="189" y="34"/>
                      <a:pt x="189" y="34"/>
                      <a:pt x="189" y="34"/>
                    </a:cubicBezTo>
                    <a:cubicBezTo>
                      <a:pt x="188" y="35"/>
                      <a:pt x="187" y="35"/>
                      <a:pt x="187" y="35"/>
                    </a:cubicBezTo>
                    <a:cubicBezTo>
                      <a:pt x="185" y="36"/>
                      <a:pt x="184" y="36"/>
                      <a:pt x="182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78" y="37"/>
                      <a:pt x="173" y="36"/>
                      <a:pt x="169" y="35"/>
                    </a:cubicBezTo>
                    <a:cubicBezTo>
                      <a:pt x="158" y="30"/>
                      <a:pt x="146" y="26"/>
                      <a:pt x="134" y="22"/>
                    </a:cubicBezTo>
                    <a:cubicBezTo>
                      <a:pt x="130" y="21"/>
                      <a:pt x="126" y="20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1" y="19"/>
                      <a:pt x="119" y="21"/>
                      <a:pt x="118" y="22"/>
                    </a:cubicBezTo>
                    <a:cubicBezTo>
                      <a:pt x="116" y="23"/>
                      <a:pt x="115" y="25"/>
                      <a:pt x="114" y="27"/>
                    </a:cubicBezTo>
                    <a:cubicBezTo>
                      <a:pt x="113" y="28"/>
                      <a:pt x="113" y="28"/>
                      <a:pt x="113" y="29"/>
                    </a:cubicBezTo>
                    <a:cubicBezTo>
                      <a:pt x="111" y="32"/>
                      <a:pt x="109" y="34"/>
                      <a:pt x="107" y="34"/>
                    </a:cubicBezTo>
                    <a:cubicBezTo>
                      <a:pt x="107" y="34"/>
                      <a:pt x="107" y="34"/>
                      <a:pt x="107" y="34"/>
                    </a:cubicBezTo>
                    <a:cubicBezTo>
                      <a:pt x="107" y="34"/>
                      <a:pt x="106" y="34"/>
                      <a:pt x="106" y="33"/>
                    </a:cubicBezTo>
                    <a:cubicBezTo>
                      <a:pt x="106" y="33"/>
                      <a:pt x="106" y="33"/>
                      <a:pt x="106" y="32"/>
                    </a:cubicBezTo>
                    <a:cubicBezTo>
                      <a:pt x="105" y="31"/>
                      <a:pt x="105" y="30"/>
                      <a:pt x="106" y="28"/>
                    </a:cubicBezTo>
                    <a:cubicBezTo>
                      <a:pt x="106" y="24"/>
                      <a:pt x="109" y="20"/>
                      <a:pt x="112" y="14"/>
                    </a:cubicBezTo>
                    <a:cubicBezTo>
                      <a:pt x="109" y="12"/>
                      <a:pt x="105" y="11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92" y="11"/>
                      <a:pt x="82" y="10"/>
                      <a:pt x="73" y="6"/>
                    </a:cubicBezTo>
                    <a:cubicBezTo>
                      <a:pt x="70" y="4"/>
                      <a:pt x="66" y="2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2" y="11"/>
                      <a:pt x="51" y="17"/>
                      <a:pt x="52" y="29"/>
                    </a:cubicBezTo>
                    <a:cubicBezTo>
                      <a:pt x="52" y="32"/>
                      <a:pt x="51" y="33"/>
                      <a:pt x="49" y="33"/>
                    </a:cubicBezTo>
                    <a:cubicBezTo>
                      <a:pt x="48" y="33"/>
                      <a:pt x="48" y="33"/>
                      <a:pt x="47" y="33"/>
                    </a:cubicBezTo>
                    <a:cubicBezTo>
                      <a:pt x="45" y="33"/>
                      <a:pt x="43" y="33"/>
                      <a:pt x="41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4"/>
                      <a:pt x="38" y="34"/>
                      <a:pt x="37" y="34"/>
                    </a:cubicBezTo>
                    <a:cubicBezTo>
                      <a:pt x="37" y="34"/>
                      <a:pt x="36" y="34"/>
                      <a:pt x="35" y="34"/>
                    </a:cubicBezTo>
                    <a:cubicBezTo>
                      <a:pt x="34" y="35"/>
                      <a:pt x="34" y="35"/>
                      <a:pt x="33" y="36"/>
                    </a:cubicBezTo>
                    <a:cubicBezTo>
                      <a:pt x="32" y="37"/>
                      <a:pt x="30" y="39"/>
                      <a:pt x="29" y="41"/>
                    </a:cubicBezTo>
                    <a:cubicBezTo>
                      <a:pt x="29" y="42"/>
                      <a:pt x="29" y="42"/>
                      <a:pt x="29" y="43"/>
                    </a:cubicBezTo>
                    <a:cubicBezTo>
                      <a:pt x="28" y="45"/>
                      <a:pt x="28" y="47"/>
                      <a:pt x="28" y="50"/>
                    </a:cubicBezTo>
                    <a:cubicBezTo>
                      <a:pt x="28" y="52"/>
                      <a:pt x="28" y="54"/>
                      <a:pt x="27" y="57"/>
                    </a:cubicBezTo>
                    <a:cubicBezTo>
                      <a:pt x="27" y="57"/>
                      <a:pt x="27" y="57"/>
                      <a:pt x="27" y="58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2" name="Freeform 279">
                <a:extLst>
                  <a:ext uri="{FF2B5EF4-FFF2-40B4-BE49-F238E27FC236}">
                    <a16:creationId xmlns:a16="http://schemas.microsoft.com/office/drawing/2014/main" id="{9BBEF068-4540-4BF2-9186-65B7A18FD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0728" y="2051047"/>
                <a:ext cx="22225" cy="17463"/>
              </a:xfrm>
              <a:custGeom>
                <a:avLst/>
                <a:gdLst>
                  <a:gd name="T0" fmla="*/ 32 w 42"/>
                  <a:gd name="T1" fmla="*/ 30 h 32"/>
                  <a:gd name="T2" fmla="*/ 38 w 42"/>
                  <a:gd name="T3" fmla="*/ 27 h 32"/>
                  <a:gd name="T4" fmla="*/ 42 w 42"/>
                  <a:gd name="T5" fmla="*/ 15 h 32"/>
                  <a:gd name="T6" fmla="*/ 8 w 42"/>
                  <a:gd name="T7" fmla="*/ 27 h 32"/>
                  <a:gd name="T8" fmla="*/ 12 w 42"/>
                  <a:gd name="T9" fmla="*/ 30 h 32"/>
                  <a:gd name="T10" fmla="*/ 19 w 42"/>
                  <a:gd name="T11" fmla="*/ 31 h 32"/>
                  <a:gd name="T12" fmla="*/ 19 w 42"/>
                  <a:gd name="T13" fmla="*/ 32 h 32"/>
                  <a:gd name="T14" fmla="*/ 31 w 42"/>
                  <a:gd name="T15" fmla="*/ 31 h 32"/>
                  <a:gd name="T16" fmla="*/ 32 w 42"/>
                  <a:gd name="T17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2">
                    <a:moveTo>
                      <a:pt x="32" y="30"/>
                    </a:moveTo>
                    <a:cubicBezTo>
                      <a:pt x="34" y="29"/>
                      <a:pt x="36" y="28"/>
                      <a:pt x="38" y="27"/>
                    </a:cubicBezTo>
                    <a:cubicBezTo>
                      <a:pt x="40" y="24"/>
                      <a:pt x="42" y="21"/>
                      <a:pt x="42" y="15"/>
                    </a:cubicBezTo>
                    <a:cubicBezTo>
                      <a:pt x="42" y="0"/>
                      <a:pt x="0" y="18"/>
                      <a:pt x="8" y="27"/>
                    </a:cubicBezTo>
                    <a:cubicBezTo>
                      <a:pt x="9" y="28"/>
                      <a:pt x="10" y="29"/>
                      <a:pt x="12" y="30"/>
                    </a:cubicBezTo>
                    <a:cubicBezTo>
                      <a:pt x="14" y="31"/>
                      <a:pt x="16" y="31"/>
                      <a:pt x="19" y="31"/>
                    </a:cubicBezTo>
                    <a:cubicBezTo>
                      <a:pt x="19" y="31"/>
                      <a:pt x="19" y="32"/>
                      <a:pt x="19" y="32"/>
                    </a:cubicBezTo>
                    <a:cubicBezTo>
                      <a:pt x="23" y="32"/>
                      <a:pt x="27" y="32"/>
                      <a:pt x="31" y="31"/>
                    </a:cubicBezTo>
                    <a:cubicBezTo>
                      <a:pt x="31" y="31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" name="Freeform 280">
                <a:extLst>
                  <a:ext uri="{FF2B5EF4-FFF2-40B4-BE49-F238E27FC236}">
                    <a16:creationId xmlns:a16="http://schemas.microsoft.com/office/drawing/2014/main" id="{FF82F656-54AD-48C2-9F50-6D4529FBF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1840" y="2071685"/>
                <a:ext cx="55563" cy="28575"/>
              </a:xfrm>
              <a:custGeom>
                <a:avLst/>
                <a:gdLst>
                  <a:gd name="T0" fmla="*/ 10 w 104"/>
                  <a:gd name="T1" fmla="*/ 40 h 54"/>
                  <a:gd name="T2" fmla="*/ 13 w 104"/>
                  <a:gd name="T3" fmla="*/ 41 h 54"/>
                  <a:gd name="T4" fmla="*/ 17 w 104"/>
                  <a:gd name="T5" fmla="*/ 43 h 54"/>
                  <a:gd name="T6" fmla="*/ 39 w 104"/>
                  <a:gd name="T7" fmla="*/ 49 h 54"/>
                  <a:gd name="T8" fmla="*/ 41 w 104"/>
                  <a:gd name="T9" fmla="*/ 49 h 54"/>
                  <a:gd name="T10" fmla="*/ 87 w 104"/>
                  <a:gd name="T11" fmla="*/ 53 h 54"/>
                  <a:gd name="T12" fmla="*/ 93 w 104"/>
                  <a:gd name="T13" fmla="*/ 53 h 54"/>
                  <a:gd name="T14" fmla="*/ 96 w 104"/>
                  <a:gd name="T15" fmla="*/ 53 h 54"/>
                  <a:gd name="T16" fmla="*/ 98 w 104"/>
                  <a:gd name="T17" fmla="*/ 52 h 54"/>
                  <a:gd name="T18" fmla="*/ 103 w 104"/>
                  <a:gd name="T19" fmla="*/ 45 h 54"/>
                  <a:gd name="T20" fmla="*/ 101 w 104"/>
                  <a:gd name="T21" fmla="*/ 39 h 54"/>
                  <a:gd name="T22" fmla="*/ 85 w 104"/>
                  <a:gd name="T23" fmla="*/ 20 h 54"/>
                  <a:gd name="T24" fmla="*/ 85 w 104"/>
                  <a:gd name="T25" fmla="*/ 20 h 54"/>
                  <a:gd name="T26" fmla="*/ 79 w 104"/>
                  <a:gd name="T27" fmla="*/ 15 h 54"/>
                  <a:gd name="T28" fmla="*/ 74 w 104"/>
                  <a:gd name="T29" fmla="*/ 13 h 54"/>
                  <a:gd name="T30" fmla="*/ 72 w 104"/>
                  <a:gd name="T31" fmla="*/ 11 h 54"/>
                  <a:gd name="T32" fmla="*/ 66 w 104"/>
                  <a:gd name="T33" fmla="*/ 9 h 54"/>
                  <a:gd name="T34" fmla="*/ 64 w 104"/>
                  <a:gd name="T35" fmla="*/ 8 h 54"/>
                  <a:gd name="T36" fmla="*/ 57 w 104"/>
                  <a:gd name="T37" fmla="*/ 6 h 54"/>
                  <a:gd name="T38" fmla="*/ 3 w 104"/>
                  <a:gd name="T39" fmla="*/ 35 h 54"/>
                  <a:gd name="T40" fmla="*/ 10 w 104"/>
                  <a:gd name="T41" fmla="*/ 4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54">
                    <a:moveTo>
                      <a:pt x="10" y="40"/>
                    </a:moveTo>
                    <a:cubicBezTo>
                      <a:pt x="11" y="41"/>
                      <a:pt x="12" y="41"/>
                      <a:pt x="13" y="41"/>
                    </a:cubicBezTo>
                    <a:cubicBezTo>
                      <a:pt x="14" y="42"/>
                      <a:pt x="16" y="43"/>
                      <a:pt x="17" y="43"/>
                    </a:cubicBezTo>
                    <a:cubicBezTo>
                      <a:pt x="24" y="46"/>
                      <a:pt x="31" y="48"/>
                      <a:pt x="39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57" y="52"/>
                      <a:pt x="75" y="54"/>
                      <a:pt x="87" y="53"/>
                    </a:cubicBezTo>
                    <a:cubicBezTo>
                      <a:pt x="89" y="53"/>
                      <a:pt x="91" y="53"/>
                      <a:pt x="93" y="53"/>
                    </a:cubicBezTo>
                    <a:cubicBezTo>
                      <a:pt x="94" y="53"/>
                      <a:pt x="95" y="53"/>
                      <a:pt x="96" y="53"/>
                    </a:cubicBezTo>
                    <a:cubicBezTo>
                      <a:pt x="97" y="53"/>
                      <a:pt x="98" y="52"/>
                      <a:pt x="98" y="52"/>
                    </a:cubicBezTo>
                    <a:cubicBezTo>
                      <a:pt x="102" y="51"/>
                      <a:pt x="104" y="49"/>
                      <a:pt x="103" y="45"/>
                    </a:cubicBezTo>
                    <a:cubicBezTo>
                      <a:pt x="103" y="44"/>
                      <a:pt x="103" y="41"/>
                      <a:pt x="101" y="39"/>
                    </a:cubicBezTo>
                    <a:cubicBezTo>
                      <a:pt x="99" y="33"/>
                      <a:pt x="93" y="26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3" y="18"/>
                      <a:pt x="81" y="17"/>
                      <a:pt x="79" y="15"/>
                    </a:cubicBezTo>
                    <a:cubicBezTo>
                      <a:pt x="77" y="14"/>
                      <a:pt x="76" y="14"/>
                      <a:pt x="74" y="13"/>
                    </a:cubicBezTo>
                    <a:cubicBezTo>
                      <a:pt x="74" y="12"/>
                      <a:pt x="73" y="12"/>
                      <a:pt x="72" y="11"/>
                    </a:cubicBezTo>
                    <a:cubicBezTo>
                      <a:pt x="70" y="10"/>
                      <a:pt x="68" y="9"/>
                      <a:pt x="66" y="9"/>
                    </a:cubicBezTo>
                    <a:cubicBezTo>
                      <a:pt x="65" y="8"/>
                      <a:pt x="65" y="8"/>
                      <a:pt x="64" y="8"/>
                    </a:cubicBezTo>
                    <a:cubicBezTo>
                      <a:pt x="62" y="7"/>
                      <a:pt x="59" y="6"/>
                      <a:pt x="57" y="6"/>
                    </a:cubicBezTo>
                    <a:cubicBezTo>
                      <a:pt x="27" y="0"/>
                      <a:pt x="0" y="29"/>
                      <a:pt x="3" y="35"/>
                    </a:cubicBezTo>
                    <a:cubicBezTo>
                      <a:pt x="4" y="37"/>
                      <a:pt x="7" y="39"/>
                      <a:pt x="10" y="4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" name="Freeform 281">
                <a:extLst>
                  <a:ext uri="{FF2B5EF4-FFF2-40B4-BE49-F238E27FC236}">
                    <a16:creationId xmlns:a16="http://schemas.microsoft.com/office/drawing/2014/main" id="{04A79246-D76D-45A4-B70E-8AC2AF06E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2478" y="2749549"/>
                <a:ext cx="36513" cy="203200"/>
              </a:xfrm>
              <a:custGeom>
                <a:avLst/>
                <a:gdLst>
                  <a:gd name="T0" fmla="*/ 51 w 67"/>
                  <a:gd name="T1" fmla="*/ 330 h 375"/>
                  <a:gd name="T2" fmla="*/ 29 w 67"/>
                  <a:gd name="T3" fmla="*/ 285 h 375"/>
                  <a:gd name="T4" fmla="*/ 39 w 67"/>
                  <a:gd name="T5" fmla="*/ 225 h 375"/>
                  <a:gd name="T6" fmla="*/ 60 w 67"/>
                  <a:gd name="T7" fmla="*/ 209 h 375"/>
                  <a:gd name="T8" fmla="*/ 53 w 67"/>
                  <a:gd name="T9" fmla="*/ 165 h 375"/>
                  <a:gd name="T10" fmla="*/ 34 w 67"/>
                  <a:gd name="T11" fmla="*/ 71 h 375"/>
                  <a:gd name="T12" fmla="*/ 7 w 67"/>
                  <a:gd name="T13" fmla="*/ 0 h 375"/>
                  <a:gd name="T14" fmla="*/ 6 w 67"/>
                  <a:gd name="T15" fmla="*/ 37 h 375"/>
                  <a:gd name="T16" fmla="*/ 17 w 67"/>
                  <a:gd name="T17" fmla="*/ 111 h 375"/>
                  <a:gd name="T18" fmla="*/ 14 w 67"/>
                  <a:gd name="T19" fmla="*/ 254 h 375"/>
                  <a:gd name="T20" fmla="*/ 8 w 67"/>
                  <a:gd name="T21" fmla="*/ 359 h 375"/>
                  <a:gd name="T22" fmla="*/ 29 w 67"/>
                  <a:gd name="T23" fmla="*/ 335 h 375"/>
                  <a:gd name="T24" fmla="*/ 57 w 67"/>
                  <a:gd name="T25" fmla="*/ 363 h 375"/>
                  <a:gd name="T26" fmla="*/ 51 w 67"/>
                  <a:gd name="T27" fmla="*/ 33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375">
                    <a:moveTo>
                      <a:pt x="51" y="330"/>
                    </a:moveTo>
                    <a:cubicBezTo>
                      <a:pt x="41" y="332"/>
                      <a:pt x="34" y="303"/>
                      <a:pt x="29" y="285"/>
                    </a:cubicBezTo>
                    <a:cubicBezTo>
                      <a:pt x="24" y="268"/>
                      <a:pt x="39" y="247"/>
                      <a:pt x="39" y="225"/>
                    </a:cubicBezTo>
                    <a:cubicBezTo>
                      <a:pt x="39" y="210"/>
                      <a:pt x="49" y="206"/>
                      <a:pt x="60" y="209"/>
                    </a:cubicBezTo>
                    <a:cubicBezTo>
                      <a:pt x="58" y="193"/>
                      <a:pt x="56" y="178"/>
                      <a:pt x="53" y="165"/>
                    </a:cubicBezTo>
                    <a:cubicBezTo>
                      <a:pt x="48" y="133"/>
                      <a:pt x="42" y="101"/>
                      <a:pt x="34" y="71"/>
                    </a:cubicBezTo>
                    <a:cubicBezTo>
                      <a:pt x="27" y="45"/>
                      <a:pt x="12" y="25"/>
                      <a:pt x="7" y="0"/>
                    </a:cubicBezTo>
                    <a:cubicBezTo>
                      <a:pt x="3" y="6"/>
                      <a:pt x="11" y="20"/>
                      <a:pt x="6" y="37"/>
                    </a:cubicBezTo>
                    <a:cubicBezTo>
                      <a:pt x="0" y="59"/>
                      <a:pt x="9" y="91"/>
                      <a:pt x="17" y="111"/>
                    </a:cubicBezTo>
                    <a:cubicBezTo>
                      <a:pt x="24" y="131"/>
                      <a:pt x="6" y="237"/>
                      <a:pt x="14" y="254"/>
                    </a:cubicBezTo>
                    <a:cubicBezTo>
                      <a:pt x="21" y="272"/>
                      <a:pt x="1" y="350"/>
                      <a:pt x="8" y="359"/>
                    </a:cubicBezTo>
                    <a:cubicBezTo>
                      <a:pt x="20" y="375"/>
                      <a:pt x="12" y="338"/>
                      <a:pt x="29" y="335"/>
                    </a:cubicBezTo>
                    <a:cubicBezTo>
                      <a:pt x="46" y="332"/>
                      <a:pt x="46" y="357"/>
                      <a:pt x="57" y="363"/>
                    </a:cubicBezTo>
                    <a:cubicBezTo>
                      <a:pt x="67" y="368"/>
                      <a:pt x="60" y="327"/>
                      <a:pt x="51" y="33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" name="Freeform 282">
                <a:extLst>
                  <a:ext uri="{FF2B5EF4-FFF2-40B4-BE49-F238E27FC236}">
                    <a16:creationId xmlns:a16="http://schemas.microsoft.com/office/drawing/2014/main" id="{13B91E85-0C03-43C7-9888-A44ED13EB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0665" y="2046285"/>
                <a:ext cx="33338" cy="17463"/>
              </a:xfrm>
              <a:custGeom>
                <a:avLst/>
                <a:gdLst>
                  <a:gd name="T0" fmla="*/ 38 w 60"/>
                  <a:gd name="T1" fmla="*/ 0 h 32"/>
                  <a:gd name="T2" fmla="*/ 38 w 60"/>
                  <a:gd name="T3" fmla="*/ 0 h 32"/>
                  <a:gd name="T4" fmla="*/ 32 w 60"/>
                  <a:gd name="T5" fmla="*/ 1 h 32"/>
                  <a:gd name="T6" fmla="*/ 24 w 60"/>
                  <a:gd name="T7" fmla="*/ 3 h 32"/>
                  <a:gd name="T8" fmla="*/ 21 w 60"/>
                  <a:gd name="T9" fmla="*/ 5 h 32"/>
                  <a:gd name="T10" fmla="*/ 20 w 60"/>
                  <a:gd name="T11" fmla="*/ 7 h 32"/>
                  <a:gd name="T12" fmla="*/ 18 w 60"/>
                  <a:gd name="T13" fmla="*/ 10 h 32"/>
                  <a:gd name="T14" fmla="*/ 1 w 60"/>
                  <a:gd name="T15" fmla="*/ 20 h 32"/>
                  <a:gd name="T16" fmla="*/ 0 w 60"/>
                  <a:gd name="T17" fmla="*/ 23 h 32"/>
                  <a:gd name="T18" fmla="*/ 1 w 60"/>
                  <a:gd name="T19" fmla="*/ 24 h 32"/>
                  <a:gd name="T20" fmla="*/ 2 w 60"/>
                  <a:gd name="T21" fmla="*/ 26 h 32"/>
                  <a:gd name="T22" fmla="*/ 24 w 60"/>
                  <a:gd name="T23" fmla="*/ 32 h 32"/>
                  <a:gd name="T24" fmla="*/ 24 w 60"/>
                  <a:gd name="T25" fmla="*/ 32 h 32"/>
                  <a:gd name="T26" fmla="*/ 31 w 60"/>
                  <a:gd name="T27" fmla="*/ 31 h 32"/>
                  <a:gd name="T28" fmla="*/ 31 w 60"/>
                  <a:gd name="T29" fmla="*/ 31 h 32"/>
                  <a:gd name="T30" fmla="*/ 35 w 60"/>
                  <a:gd name="T31" fmla="*/ 30 h 32"/>
                  <a:gd name="T32" fmla="*/ 41 w 60"/>
                  <a:gd name="T33" fmla="*/ 29 h 32"/>
                  <a:gd name="T34" fmla="*/ 43 w 60"/>
                  <a:gd name="T35" fmla="*/ 28 h 32"/>
                  <a:gd name="T36" fmla="*/ 48 w 60"/>
                  <a:gd name="T37" fmla="*/ 26 h 32"/>
                  <a:gd name="T38" fmla="*/ 50 w 60"/>
                  <a:gd name="T39" fmla="*/ 25 h 32"/>
                  <a:gd name="T40" fmla="*/ 52 w 60"/>
                  <a:gd name="T41" fmla="*/ 24 h 32"/>
                  <a:gd name="T42" fmla="*/ 53 w 60"/>
                  <a:gd name="T43" fmla="*/ 23 h 32"/>
                  <a:gd name="T44" fmla="*/ 59 w 60"/>
                  <a:gd name="T45" fmla="*/ 13 h 32"/>
                  <a:gd name="T46" fmla="*/ 38 w 60"/>
                  <a:gd name="T4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32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4" y="0"/>
                      <a:pt x="32" y="1"/>
                    </a:cubicBezTo>
                    <a:cubicBezTo>
                      <a:pt x="29" y="1"/>
                      <a:pt x="26" y="2"/>
                      <a:pt x="24" y="3"/>
                    </a:cubicBezTo>
                    <a:cubicBezTo>
                      <a:pt x="23" y="4"/>
                      <a:pt x="22" y="4"/>
                      <a:pt x="21" y="5"/>
                    </a:cubicBezTo>
                    <a:cubicBezTo>
                      <a:pt x="21" y="5"/>
                      <a:pt x="20" y="6"/>
                      <a:pt x="20" y="7"/>
                    </a:cubicBezTo>
                    <a:cubicBezTo>
                      <a:pt x="20" y="8"/>
                      <a:pt x="19" y="9"/>
                      <a:pt x="18" y="10"/>
                    </a:cubicBezTo>
                    <a:cubicBezTo>
                      <a:pt x="13" y="14"/>
                      <a:pt x="4" y="16"/>
                      <a:pt x="1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6" y="30"/>
                      <a:pt x="15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6" y="32"/>
                      <a:pt x="28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3" y="31"/>
                      <a:pt x="34" y="31"/>
                      <a:pt x="35" y="30"/>
                    </a:cubicBezTo>
                    <a:cubicBezTo>
                      <a:pt x="37" y="30"/>
                      <a:pt x="39" y="30"/>
                      <a:pt x="41" y="29"/>
                    </a:cubicBezTo>
                    <a:cubicBezTo>
                      <a:pt x="41" y="29"/>
                      <a:pt x="42" y="29"/>
                      <a:pt x="43" y="28"/>
                    </a:cubicBezTo>
                    <a:cubicBezTo>
                      <a:pt x="45" y="28"/>
                      <a:pt x="47" y="27"/>
                      <a:pt x="48" y="26"/>
                    </a:cubicBezTo>
                    <a:cubicBezTo>
                      <a:pt x="49" y="26"/>
                      <a:pt x="49" y="25"/>
                      <a:pt x="50" y="25"/>
                    </a:cubicBezTo>
                    <a:cubicBezTo>
                      <a:pt x="51" y="25"/>
                      <a:pt x="52" y="24"/>
                      <a:pt x="52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7" y="20"/>
                      <a:pt x="59" y="17"/>
                      <a:pt x="59" y="13"/>
                    </a:cubicBezTo>
                    <a:cubicBezTo>
                      <a:pt x="60" y="3"/>
                      <a:pt x="49" y="0"/>
                      <a:pt x="38" y="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" name="Freeform 283">
                <a:extLst>
                  <a:ext uri="{FF2B5EF4-FFF2-40B4-BE49-F238E27FC236}">
                    <a16:creationId xmlns:a16="http://schemas.microsoft.com/office/drawing/2014/main" id="{CC3E62D7-6501-40CB-97C0-1562B83CA0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6988" y="1911347"/>
                <a:ext cx="2852741" cy="1154115"/>
              </a:xfrm>
              <a:custGeom>
                <a:avLst/>
                <a:gdLst>
                  <a:gd name="T0" fmla="*/ 5082 w 5241"/>
                  <a:gd name="T1" fmla="*/ 757 h 2120"/>
                  <a:gd name="T2" fmla="*/ 4610 w 5241"/>
                  <a:gd name="T3" fmla="*/ 565 h 2120"/>
                  <a:gd name="T4" fmla="*/ 4263 w 5241"/>
                  <a:gd name="T5" fmla="*/ 560 h 2120"/>
                  <a:gd name="T6" fmla="*/ 3935 w 5241"/>
                  <a:gd name="T7" fmla="*/ 433 h 2120"/>
                  <a:gd name="T8" fmla="*/ 3642 w 5241"/>
                  <a:gd name="T9" fmla="*/ 386 h 2120"/>
                  <a:gd name="T10" fmla="*/ 3529 w 5241"/>
                  <a:gd name="T11" fmla="*/ 477 h 2120"/>
                  <a:gd name="T12" fmla="*/ 3267 w 5241"/>
                  <a:gd name="T13" fmla="*/ 426 h 2120"/>
                  <a:gd name="T14" fmla="*/ 2958 w 5241"/>
                  <a:gd name="T15" fmla="*/ 356 h 2120"/>
                  <a:gd name="T16" fmla="*/ 2624 w 5241"/>
                  <a:gd name="T17" fmla="*/ 309 h 2120"/>
                  <a:gd name="T18" fmla="*/ 2759 w 5241"/>
                  <a:gd name="T19" fmla="*/ 180 h 2120"/>
                  <a:gd name="T20" fmla="*/ 2497 w 5241"/>
                  <a:gd name="T21" fmla="*/ 57 h 2120"/>
                  <a:gd name="T22" fmla="*/ 2322 w 5241"/>
                  <a:gd name="T23" fmla="*/ 100 h 2120"/>
                  <a:gd name="T24" fmla="*/ 2079 w 5241"/>
                  <a:gd name="T25" fmla="*/ 157 h 2120"/>
                  <a:gd name="T26" fmla="*/ 1924 w 5241"/>
                  <a:gd name="T27" fmla="*/ 303 h 2120"/>
                  <a:gd name="T28" fmla="*/ 1648 w 5241"/>
                  <a:gd name="T29" fmla="*/ 389 h 2120"/>
                  <a:gd name="T30" fmla="*/ 1564 w 5241"/>
                  <a:gd name="T31" fmla="*/ 373 h 2120"/>
                  <a:gd name="T32" fmla="*/ 1674 w 5241"/>
                  <a:gd name="T33" fmla="*/ 730 h 2120"/>
                  <a:gd name="T34" fmla="*/ 1379 w 5241"/>
                  <a:gd name="T35" fmla="*/ 797 h 2120"/>
                  <a:gd name="T36" fmla="*/ 1506 w 5241"/>
                  <a:gd name="T37" fmla="*/ 662 h 2120"/>
                  <a:gd name="T38" fmla="*/ 1324 w 5241"/>
                  <a:gd name="T39" fmla="*/ 484 h 2120"/>
                  <a:gd name="T40" fmla="*/ 1190 w 5241"/>
                  <a:gd name="T41" fmla="*/ 603 h 2120"/>
                  <a:gd name="T42" fmla="*/ 1046 w 5241"/>
                  <a:gd name="T43" fmla="*/ 649 h 2120"/>
                  <a:gd name="T44" fmla="*/ 704 w 5241"/>
                  <a:gd name="T45" fmla="*/ 709 h 2120"/>
                  <a:gd name="T46" fmla="*/ 533 w 5241"/>
                  <a:gd name="T47" fmla="*/ 734 h 2120"/>
                  <a:gd name="T48" fmla="*/ 353 w 5241"/>
                  <a:gd name="T49" fmla="*/ 892 h 2120"/>
                  <a:gd name="T50" fmla="*/ 216 w 5241"/>
                  <a:gd name="T51" fmla="*/ 803 h 2120"/>
                  <a:gd name="T52" fmla="*/ 358 w 5241"/>
                  <a:gd name="T53" fmla="*/ 676 h 2120"/>
                  <a:gd name="T54" fmla="*/ 188 w 5241"/>
                  <a:gd name="T55" fmla="*/ 580 h 2120"/>
                  <a:gd name="T56" fmla="*/ 68 w 5241"/>
                  <a:gd name="T57" fmla="*/ 743 h 2120"/>
                  <a:gd name="T58" fmla="*/ 37 w 5241"/>
                  <a:gd name="T59" fmla="*/ 1120 h 2120"/>
                  <a:gd name="T60" fmla="*/ 9 w 5241"/>
                  <a:gd name="T61" fmla="*/ 1317 h 2120"/>
                  <a:gd name="T62" fmla="*/ 153 w 5241"/>
                  <a:gd name="T63" fmla="*/ 1543 h 2120"/>
                  <a:gd name="T64" fmla="*/ 305 w 5241"/>
                  <a:gd name="T65" fmla="*/ 1685 h 2120"/>
                  <a:gd name="T66" fmla="*/ 346 w 5241"/>
                  <a:gd name="T67" fmla="*/ 1838 h 2120"/>
                  <a:gd name="T68" fmla="*/ 520 w 5241"/>
                  <a:gd name="T69" fmla="*/ 2040 h 2120"/>
                  <a:gd name="T70" fmla="*/ 697 w 5241"/>
                  <a:gd name="T71" fmla="*/ 1876 h 2120"/>
                  <a:gd name="T72" fmla="*/ 691 w 5241"/>
                  <a:gd name="T73" fmla="*/ 1689 h 2120"/>
                  <a:gd name="T74" fmla="*/ 987 w 5241"/>
                  <a:gd name="T75" fmla="*/ 1656 h 2120"/>
                  <a:gd name="T76" fmla="*/ 1102 w 5241"/>
                  <a:gd name="T77" fmla="*/ 1537 h 2120"/>
                  <a:gd name="T78" fmla="*/ 1458 w 5241"/>
                  <a:gd name="T79" fmla="*/ 1492 h 2120"/>
                  <a:gd name="T80" fmla="*/ 1730 w 5241"/>
                  <a:gd name="T81" fmla="*/ 1645 h 2120"/>
                  <a:gd name="T82" fmla="*/ 2004 w 5241"/>
                  <a:gd name="T83" fmla="*/ 1719 h 2120"/>
                  <a:gd name="T84" fmla="*/ 2254 w 5241"/>
                  <a:gd name="T85" fmla="*/ 1631 h 2120"/>
                  <a:gd name="T86" fmla="*/ 2541 w 5241"/>
                  <a:gd name="T87" fmla="*/ 1702 h 2120"/>
                  <a:gd name="T88" fmla="*/ 2936 w 5241"/>
                  <a:gd name="T89" fmla="*/ 1695 h 2120"/>
                  <a:gd name="T90" fmla="*/ 3208 w 5241"/>
                  <a:gd name="T91" fmla="*/ 1707 h 2120"/>
                  <a:gd name="T92" fmla="*/ 3380 w 5241"/>
                  <a:gd name="T93" fmla="*/ 1940 h 2120"/>
                  <a:gd name="T94" fmla="*/ 3630 w 5241"/>
                  <a:gd name="T95" fmla="*/ 1671 h 2120"/>
                  <a:gd name="T96" fmla="*/ 3533 w 5241"/>
                  <a:gd name="T97" fmla="*/ 1528 h 2120"/>
                  <a:gd name="T98" fmla="*/ 3533 w 5241"/>
                  <a:gd name="T99" fmla="*/ 1365 h 2120"/>
                  <a:gd name="T100" fmla="*/ 3989 w 5241"/>
                  <a:gd name="T101" fmla="*/ 1238 h 2120"/>
                  <a:gd name="T102" fmla="*/ 4248 w 5241"/>
                  <a:gd name="T103" fmla="*/ 1092 h 2120"/>
                  <a:gd name="T104" fmla="*/ 4371 w 5241"/>
                  <a:gd name="T105" fmla="*/ 1140 h 2120"/>
                  <a:gd name="T106" fmla="*/ 4155 w 5241"/>
                  <a:gd name="T107" fmla="*/ 1668 h 2120"/>
                  <a:gd name="T108" fmla="*/ 4367 w 5241"/>
                  <a:gd name="T109" fmla="*/ 1394 h 2120"/>
                  <a:gd name="T110" fmla="*/ 4494 w 5241"/>
                  <a:gd name="T111" fmla="*/ 1172 h 2120"/>
                  <a:gd name="T112" fmla="*/ 4830 w 5241"/>
                  <a:gd name="T113" fmla="*/ 914 h 2120"/>
                  <a:gd name="T114" fmla="*/ 4955 w 5241"/>
                  <a:gd name="T115" fmla="*/ 835 h 2120"/>
                  <a:gd name="T116" fmla="*/ 5159 w 5241"/>
                  <a:gd name="T117" fmla="*/ 863 h 2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41" h="2120">
                    <a:moveTo>
                      <a:pt x="5169" y="859"/>
                    </a:moveTo>
                    <a:cubicBezTo>
                      <a:pt x="5180" y="868"/>
                      <a:pt x="5197" y="868"/>
                      <a:pt x="5205" y="868"/>
                    </a:cubicBezTo>
                    <a:cubicBezTo>
                      <a:pt x="5213" y="868"/>
                      <a:pt x="5205" y="859"/>
                      <a:pt x="5197" y="857"/>
                    </a:cubicBezTo>
                    <a:cubicBezTo>
                      <a:pt x="5189" y="856"/>
                      <a:pt x="5199" y="848"/>
                      <a:pt x="5204" y="854"/>
                    </a:cubicBezTo>
                    <a:cubicBezTo>
                      <a:pt x="5210" y="860"/>
                      <a:pt x="5221" y="863"/>
                      <a:pt x="5222" y="856"/>
                    </a:cubicBezTo>
                    <a:cubicBezTo>
                      <a:pt x="5223" y="850"/>
                      <a:pt x="5229" y="835"/>
                      <a:pt x="5239" y="836"/>
                    </a:cubicBezTo>
                    <a:cubicBezTo>
                      <a:pt x="5240" y="836"/>
                      <a:pt x="5240" y="836"/>
                      <a:pt x="5241" y="836"/>
                    </a:cubicBezTo>
                    <a:cubicBezTo>
                      <a:pt x="5198" y="802"/>
                      <a:pt x="5148" y="782"/>
                      <a:pt x="5098" y="762"/>
                    </a:cubicBezTo>
                    <a:cubicBezTo>
                      <a:pt x="5096" y="763"/>
                      <a:pt x="5094" y="764"/>
                      <a:pt x="5094" y="765"/>
                    </a:cubicBezTo>
                    <a:cubicBezTo>
                      <a:pt x="5094" y="773"/>
                      <a:pt x="5103" y="773"/>
                      <a:pt x="5109" y="782"/>
                    </a:cubicBezTo>
                    <a:cubicBezTo>
                      <a:pt x="5115" y="791"/>
                      <a:pt x="5101" y="796"/>
                      <a:pt x="5104" y="806"/>
                    </a:cubicBezTo>
                    <a:cubicBezTo>
                      <a:pt x="5107" y="816"/>
                      <a:pt x="5090" y="801"/>
                      <a:pt x="5084" y="796"/>
                    </a:cubicBezTo>
                    <a:cubicBezTo>
                      <a:pt x="5077" y="790"/>
                      <a:pt x="5080" y="768"/>
                      <a:pt x="5082" y="757"/>
                    </a:cubicBezTo>
                    <a:cubicBezTo>
                      <a:pt x="5082" y="757"/>
                      <a:pt x="5082" y="756"/>
                      <a:pt x="5082" y="755"/>
                    </a:cubicBezTo>
                    <a:cubicBezTo>
                      <a:pt x="5071" y="750"/>
                      <a:pt x="5064" y="739"/>
                      <a:pt x="5061" y="727"/>
                    </a:cubicBezTo>
                    <a:cubicBezTo>
                      <a:pt x="5061" y="726"/>
                      <a:pt x="5060" y="726"/>
                      <a:pt x="5060" y="726"/>
                    </a:cubicBezTo>
                    <a:cubicBezTo>
                      <a:pt x="5050" y="724"/>
                      <a:pt x="5039" y="723"/>
                      <a:pt x="5031" y="722"/>
                    </a:cubicBezTo>
                    <a:cubicBezTo>
                      <a:pt x="5006" y="719"/>
                      <a:pt x="4980" y="719"/>
                      <a:pt x="4957" y="711"/>
                    </a:cubicBezTo>
                    <a:cubicBezTo>
                      <a:pt x="4931" y="703"/>
                      <a:pt x="4927" y="674"/>
                      <a:pt x="4938" y="656"/>
                    </a:cubicBezTo>
                    <a:cubicBezTo>
                      <a:pt x="4927" y="652"/>
                      <a:pt x="4915" y="648"/>
                      <a:pt x="4909" y="640"/>
                    </a:cubicBezTo>
                    <a:cubicBezTo>
                      <a:pt x="4897" y="626"/>
                      <a:pt x="4842" y="599"/>
                      <a:pt x="4819" y="597"/>
                    </a:cubicBezTo>
                    <a:cubicBezTo>
                      <a:pt x="4801" y="596"/>
                      <a:pt x="4800" y="587"/>
                      <a:pt x="4795" y="584"/>
                    </a:cubicBezTo>
                    <a:cubicBezTo>
                      <a:pt x="4792" y="586"/>
                      <a:pt x="4788" y="587"/>
                      <a:pt x="4784" y="588"/>
                    </a:cubicBezTo>
                    <a:cubicBezTo>
                      <a:pt x="4738" y="596"/>
                      <a:pt x="4692" y="603"/>
                      <a:pt x="4648" y="584"/>
                    </a:cubicBezTo>
                    <a:cubicBezTo>
                      <a:pt x="4638" y="580"/>
                      <a:pt x="4630" y="573"/>
                      <a:pt x="4626" y="565"/>
                    </a:cubicBezTo>
                    <a:cubicBezTo>
                      <a:pt x="4618" y="563"/>
                      <a:pt x="4612" y="563"/>
                      <a:pt x="4610" y="565"/>
                    </a:cubicBezTo>
                    <a:cubicBezTo>
                      <a:pt x="4604" y="574"/>
                      <a:pt x="4606" y="587"/>
                      <a:pt x="4600" y="589"/>
                    </a:cubicBezTo>
                    <a:cubicBezTo>
                      <a:pt x="4593" y="591"/>
                      <a:pt x="4600" y="602"/>
                      <a:pt x="4616" y="619"/>
                    </a:cubicBezTo>
                    <a:cubicBezTo>
                      <a:pt x="4631" y="635"/>
                      <a:pt x="4622" y="648"/>
                      <a:pt x="4607" y="655"/>
                    </a:cubicBezTo>
                    <a:cubicBezTo>
                      <a:pt x="4593" y="663"/>
                      <a:pt x="4570" y="649"/>
                      <a:pt x="4563" y="636"/>
                    </a:cubicBezTo>
                    <a:cubicBezTo>
                      <a:pt x="4556" y="624"/>
                      <a:pt x="4537" y="629"/>
                      <a:pt x="4532" y="613"/>
                    </a:cubicBezTo>
                    <a:cubicBezTo>
                      <a:pt x="4497" y="631"/>
                      <a:pt x="4456" y="628"/>
                      <a:pt x="4419" y="615"/>
                    </a:cubicBezTo>
                    <a:cubicBezTo>
                      <a:pt x="4403" y="609"/>
                      <a:pt x="4385" y="603"/>
                      <a:pt x="4367" y="595"/>
                    </a:cubicBezTo>
                    <a:cubicBezTo>
                      <a:pt x="4344" y="597"/>
                      <a:pt x="4319" y="600"/>
                      <a:pt x="4315" y="603"/>
                    </a:cubicBezTo>
                    <a:cubicBezTo>
                      <a:pt x="4306" y="610"/>
                      <a:pt x="4312" y="636"/>
                      <a:pt x="4308" y="638"/>
                    </a:cubicBezTo>
                    <a:cubicBezTo>
                      <a:pt x="4304" y="640"/>
                      <a:pt x="4300" y="608"/>
                      <a:pt x="4300" y="602"/>
                    </a:cubicBezTo>
                    <a:cubicBezTo>
                      <a:pt x="4300" y="596"/>
                      <a:pt x="4290" y="592"/>
                      <a:pt x="4275" y="592"/>
                    </a:cubicBezTo>
                    <a:cubicBezTo>
                      <a:pt x="4260" y="592"/>
                      <a:pt x="4252" y="591"/>
                      <a:pt x="4258" y="584"/>
                    </a:cubicBezTo>
                    <a:cubicBezTo>
                      <a:pt x="4264" y="577"/>
                      <a:pt x="4252" y="570"/>
                      <a:pt x="4263" y="560"/>
                    </a:cubicBezTo>
                    <a:cubicBezTo>
                      <a:pt x="4266" y="558"/>
                      <a:pt x="4266" y="555"/>
                      <a:pt x="4265" y="550"/>
                    </a:cubicBezTo>
                    <a:cubicBezTo>
                      <a:pt x="4242" y="538"/>
                      <a:pt x="4223" y="533"/>
                      <a:pt x="4197" y="529"/>
                    </a:cubicBezTo>
                    <a:cubicBezTo>
                      <a:pt x="4158" y="524"/>
                      <a:pt x="4120" y="518"/>
                      <a:pt x="4082" y="510"/>
                    </a:cubicBezTo>
                    <a:cubicBezTo>
                      <a:pt x="4061" y="514"/>
                      <a:pt x="4030" y="512"/>
                      <a:pt x="4014" y="513"/>
                    </a:cubicBezTo>
                    <a:cubicBezTo>
                      <a:pt x="3996" y="514"/>
                      <a:pt x="4011" y="505"/>
                      <a:pt x="4006" y="495"/>
                    </a:cubicBezTo>
                    <a:cubicBezTo>
                      <a:pt x="4004" y="492"/>
                      <a:pt x="4002" y="490"/>
                      <a:pt x="3998" y="488"/>
                    </a:cubicBezTo>
                    <a:cubicBezTo>
                      <a:pt x="3993" y="486"/>
                      <a:pt x="3988" y="484"/>
                      <a:pt x="3983" y="483"/>
                    </a:cubicBezTo>
                    <a:cubicBezTo>
                      <a:pt x="3980" y="481"/>
                      <a:pt x="3977" y="480"/>
                      <a:pt x="3974" y="478"/>
                    </a:cubicBezTo>
                    <a:cubicBezTo>
                      <a:pt x="3970" y="478"/>
                      <a:pt x="3966" y="479"/>
                      <a:pt x="3965" y="481"/>
                    </a:cubicBezTo>
                    <a:cubicBezTo>
                      <a:pt x="3961" y="489"/>
                      <a:pt x="3953" y="481"/>
                      <a:pt x="3953" y="475"/>
                    </a:cubicBezTo>
                    <a:cubicBezTo>
                      <a:pt x="3953" y="469"/>
                      <a:pt x="3924" y="457"/>
                      <a:pt x="3912" y="459"/>
                    </a:cubicBezTo>
                    <a:cubicBezTo>
                      <a:pt x="3901" y="462"/>
                      <a:pt x="3896" y="447"/>
                      <a:pt x="3909" y="447"/>
                    </a:cubicBezTo>
                    <a:cubicBezTo>
                      <a:pt x="3922" y="447"/>
                      <a:pt x="3945" y="451"/>
                      <a:pt x="3935" y="433"/>
                    </a:cubicBezTo>
                    <a:cubicBezTo>
                      <a:pt x="3927" y="434"/>
                      <a:pt x="3918" y="433"/>
                      <a:pt x="3910" y="432"/>
                    </a:cubicBezTo>
                    <a:cubicBezTo>
                      <a:pt x="3902" y="436"/>
                      <a:pt x="3890" y="441"/>
                      <a:pt x="3886" y="443"/>
                    </a:cubicBezTo>
                    <a:cubicBezTo>
                      <a:pt x="3861" y="452"/>
                      <a:pt x="3845" y="433"/>
                      <a:pt x="3843" y="412"/>
                    </a:cubicBezTo>
                    <a:cubicBezTo>
                      <a:pt x="3837" y="412"/>
                      <a:pt x="3833" y="412"/>
                      <a:pt x="3832" y="413"/>
                    </a:cubicBezTo>
                    <a:cubicBezTo>
                      <a:pt x="3823" y="416"/>
                      <a:pt x="3831" y="429"/>
                      <a:pt x="3812" y="450"/>
                    </a:cubicBezTo>
                    <a:cubicBezTo>
                      <a:pt x="3794" y="470"/>
                      <a:pt x="3776" y="456"/>
                      <a:pt x="3778" y="446"/>
                    </a:cubicBezTo>
                    <a:cubicBezTo>
                      <a:pt x="3781" y="436"/>
                      <a:pt x="3803" y="438"/>
                      <a:pt x="3803" y="428"/>
                    </a:cubicBezTo>
                    <a:cubicBezTo>
                      <a:pt x="3803" y="418"/>
                      <a:pt x="3772" y="424"/>
                      <a:pt x="3767" y="415"/>
                    </a:cubicBezTo>
                    <a:cubicBezTo>
                      <a:pt x="3766" y="413"/>
                      <a:pt x="3766" y="410"/>
                      <a:pt x="3767" y="409"/>
                    </a:cubicBezTo>
                    <a:cubicBezTo>
                      <a:pt x="3751" y="410"/>
                      <a:pt x="3740" y="398"/>
                      <a:pt x="3736" y="383"/>
                    </a:cubicBezTo>
                    <a:cubicBezTo>
                      <a:pt x="3722" y="381"/>
                      <a:pt x="3708" y="379"/>
                      <a:pt x="3697" y="381"/>
                    </a:cubicBezTo>
                    <a:cubicBezTo>
                      <a:pt x="3673" y="383"/>
                      <a:pt x="3662" y="370"/>
                      <a:pt x="3649" y="369"/>
                    </a:cubicBezTo>
                    <a:cubicBezTo>
                      <a:pt x="3636" y="368"/>
                      <a:pt x="3636" y="377"/>
                      <a:pt x="3642" y="386"/>
                    </a:cubicBezTo>
                    <a:cubicBezTo>
                      <a:pt x="3648" y="395"/>
                      <a:pt x="3629" y="400"/>
                      <a:pt x="3613" y="398"/>
                    </a:cubicBezTo>
                    <a:cubicBezTo>
                      <a:pt x="3610" y="397"/>
                      <a:pt x="3606" y="397"/>
                      <a:pt x="3602" y="398"/>
                    </a:cubicBezTo>
                    <a:cubicBezTo>
                      <a:pt x="3603" y="401"/>
                      <a:pt x="3603" y="403"/>
                      <a:pt x="3604" y="406"/>
                    </a:cubicBezTo>
                    <a:cubicBezTo>
                      <a:pt x="3605" y="411"/>
                      <a:pt x="3606" y="416"/>
                      <a:pt x="3607" y="421"/>
                    </a:cubicBezTo>
                    <a:cubicBezTo>
                      <a:pt x="3608" y="421"/>
                      <a:pt x="3608" y="421"/>
                      <a:pt x="3609" y="421"/>
                    </a:cubicBezTo>
                    <a:cubicBezTo>
                      <a:pt x="3612" y="423"/>
                      <a:pt x="3610" y="425"/>
                      <a:pt x="3607" y="428"/>
                    </a:cubicBezTo>
                    <a:cubicBezTo>
                      <a:pt x="3608" y="434"/>
                      <a:pt x="3608" y="440"/>
                      <a:pt x="3606" y="446"/>
                    </a:cubicBezTo>
                    <a:cubicBezTo>
                      <a:pt x="3611" y="453"/>
                      <a:pt x="3610" y="461"/>
                      <a:pt x="3611" y="467"/>
                    </a:cubicBezTo>
                    <a:cubicBezTo>
                      <a:pt x="3611" y="472"/>
                      <a:pt x="3599" y="475"/>
                      <a:pt x="3591" y="471"/>
                    </a:cubicBezTo>
                    <a:cubicBezTo>
                      <a:pt x="3587" y="474"/>
                      <a:pt x="3583" y="477"/>
                      <a:pt x="3578" y="479"/>
                    </a:cubicBezTo>
                    <a:cubicBezTo>
                      <a:pt x="3571" y="481"/>
                      <a:pt x="3564" y="482"/>
                      <a:pt x="3558" y="482"/>
                    </a:cubicBezTo>
                    <a:cubicBezTo>
                      <a:pt x="3557" y="484"/>
                      <a:pt x="3553" y="487"/>
                      <a:pt x="3545" y="488"/>
                    </a:cubicBezTo>
                    <a:cubicBezTo>
                      <a:pt x="3535" y="489"/>
                      <a:pt x="3532" y="483"/>
                      <a:pt x="3529" y="477"/>
                    </a:cubicBezTo>
                    <a:cubicBezTo>
                      <a:pt x="3523" y="485"/>
                      <a:pt x="3515" y="490"/>
                      <a:pt x="3503" y="489"/>
                    </a:cubicBezTo>
                    <a:cubicBezTo>
                      <a:pt x="3488" y="489"/>
                      <a:pt x="3474" y="488"/>
                      <a:pt x="3460" y="486"/>
                    </a:cubicBezTo>
                    <a:cubicBezTo>
                      <a:pt x="3447" y="488"/>
                      <a:pt x="3433" y="488"/>
                      <a:pt x="3418" y="483"/>
                    </a:cubicBezTo>
                    <a:cubicBezTo>
                      <a:pt x="3414" y="481"/>
                      <a:pt x="3410" y="479"/>
                      <a:pt x="3406" y="477"/>
                    </a:cubicBezTo>
                    <a:cubicBezTo>
                      <a:pt x="3402" y="477"/>
                      <a:pt x="3399" y="476"/>
                      <a:pt x="3396" y="475"/>
                    </a:cubicBezTo>
                    <a:cubicBezTo>
                      <a:pt x="3383" y="473"/>
                      <a:pt x="3371" y="473"/>
                      <a:pt x="3358" y="471"/>
                    </a:cubicBezTo>
                    <a:cubicBezTo>
                      <a:pt x="3356" y="481"/>
                      <a:pt x="3353" y="489"/>
                      <a:pt x="3349" y="490"/>
                    </a:cubicBezTo>
                    <a:cubicBezTo>
                      <a:pt x="3340" y="491"/>
                      <a:pt x="3337" y="513"/>
                      <a:pt x="3328" y="518"/>
                    </a:cubicBezTo>
                    <a:cubicBezTo>
                      <a:pt x="3320" y="524"/>
                      <a:pt x="3319" y="510"/>
                      <a:pt x="3308" y="511"/>
                    </a:cubicBezTo>
                    <a:cubicBezTo>
                      <a:pt x="3297" y="512"/>
                      <a:pt x="3262" y="473"/>
                      <a:pt x="3260" y="461"/>
                    </a:cubicBezTo>
                    <a:cubicBezTo>
                      <a:pt x="3258" y="450"/>
                      <a:pt x="3236" y="427"/>
                      <a:pt x="3231" y="423"/>
                    </a:cubicBezTo>
                    <a:cubicBezTo>
                      <a:pt x="3225" y="419"/>
                      <a:pt x="3236" y="416"/>
                      <a:pt x="3244" y="424"/>
                    </a:cubicBezTo>
                    <a:cubicBezTo>
                      <a:pt x="3251" y="431"/>
                      <a:pt x="3260" y="431"/>
                      <a:pt x="3267" y="426"/>
                    </a:cubicBezTo>
                    <a:cubicBezTo>
                      <a:pt x="3269" y="425"/>
                      <a:pt x="3271" y="421"/>
                      <a:pt x="3271" y="417"/>
                    </a:cubicBezTo>
                    <a:cubicBezTo>
                      <a:pt x="3263" y="411"/>
                      <a:pt x="3255" y="404"/>
                      <a:pt x="3247" y="395"/>
                    </a:cubicBezTo>
                    <a:cubicBezTo>
                      <a:pt x="3240" y="387"/>
                      <a:pt x="3234" y="378"/>
                      <a:pt x="3228" y="370"/>
                    </a:cubicBezTo>
                    <a:cubicBezTo>
                      <a:pt x="3225" y="367"/>
                      <a:pt x="3222" y="363"/>
                      <a:pt x="3220" y="360"/>
                    </a:cubicBezTo>
                    <a:cubicBezTo>
                      <a:pt x="3207" y="372"/>
                      <a:pt x="3187" y="376"/>
                      <a:pt x="3171" y="361"/>
                    </a:cubicBezTo>
                    <a:cubicBezTo>
                      <a:pt x="3145" y="337"/>
                      <a:pt x="3108" y="331"/>
                      <a:pt x="3072" y="326"/>
                    </a:cubicBezTo>
                    <a:cubicBezTo>
                      <a:pt x="3072" y="327"/>
                      <a:pt x="3073" y="328"/>
                      <a:pt x="3073" y="330"/>
                    </a:cubicBezTo>
                    <a:cubicBezTo>
                      <a:pt x="3079" y="344"/>
                      <a:pt x="3074" y="346"/>
                      <a:pt x="3073" y="358"/>
                    </a:cubicBezTo>
                    <a:cubicBezTo>
                      <a:pt x="3072" y="369"/>
                      <a:pt x="3066" y="365"/>
                      <a:pt x="3054" y="360"/>
                    </a:cubicBezTo>
                    <a:cubicBezTo>
                      <a:pt x="3041" y="355"/>
                      <a:pt x="3041" y="372"/>
                      <a:pt x="3015" y="364"/>
                    </a:cubicBezTo>
                    <a:cubicBezTo>
                      <a:pt x="3013" y="363"/>
                      <a:pt x="3011" y="363"/>
                      <a:pt x="3009" y="363"/>
                    </a:cubicBezTo>
                    <a:cubicBezTo>
                      <a:pt x="3006" y="364"/>
                      <a:pt x="3003" y="364"/>
                      <a:pt x="2999" y="364"/>
                    </a:cubicBezTo>
                    <a:cubicBezTo>
                      <a:pt x="2985" y="364"/>
                      <a:pt x="2972" y="360"/>
                      <a:pt x="2958" y="356"/>
                    </a:cubicBezTo>
                    <a:cubicBezTo>
                      <a:pt x="2957" y="355"/>
                      <a:pt x="2956" y="355"/>
                      <a:pt x="2955" y="354"/>
                    </a:cubicBezTo>
                    <a:cubicBezTo>
                      <a:pt x="2947" y="359"/>
                      <a:pt x="2915" y="355"/>
                      <a:pt x="2912" y="345"/>
                    </a:cubicBezTo>
                    <a:cubicBezTo>
                      <a:pt x="2912" y="342"/>
                      <a:pt x="2912" y="340"/>
                      <a:pt x="2912" y="339"/>
                    </a:cubicBezTo>
                    <a:cubicBezTo>
                      <a:pt x="2901" y="335"/>
                      <a:pt x="2889" y="334"/>
                      <a:pt x="2877" y="332"/>
                    </a:cubicBezTo>
                    <a:cubicBezTo>
                      <a:pt x="2861" y="329"/>
                      <a:pt x="2845" y="322"/>
                      <a:pt x="2830" y="312"/>
                    </a:cubicBezTo>
                    <a:cubicBezTo>
                      <a:pt x="2830" y="312"/>
                      <a:pt x="2829" y="311"/>
                      <a:pt x="2829" y="311"/>
                    </a:cubicBezTo>
                    <a:cubicBezTo>
                      <a:pt x="2804" y="314"/>
                      <a:pt x="2763" y="319"/>
                      <a:pt x="2756" y="322"/>
                    </a:cubicBezTo>
                    <a:cubicBezTo>
                      <a:pt x="2749" y="326"/>
                      <a:pt x="2763" y="341"/>
                      <a:pt x="2752" y="342"/>
                    </a:cubicBezTo>
                    <a:cubicBezTo>
                      <a:pt x="2741" y="343"/>
                      <a:pt x="2749" y="318"/>
                      <a:pt x="2747" y="305"/>
                    </a:cubicBezTo>
                    <a:cubicBezTo>
                      <a:pt x="2745" y="293"/>
                      <a:pt x="2728" y="292"/>
                      <a:pt x="2731" y="301"/>
                    </a:cubicBezTo>
                    <a:cubicBezTo>
                      <a:pt x="2733" y="310"/>
                      <a:pt x="2705" y="314"/>
                      <a:pt x="2697" y="307"/>
                    </a:cubicBezTo>
                    <a:cubicBezTo>
                      <a:pt x="2690" y="299"/>
                      <a:pt x="2679" y="290"/>
                      <a:pt x="2660" y="284"/>
                    </a:cubicBezTo>
                    <a:cubicBezTo>
                      <a:pt x="2642" y="279"/>
                      <a:pt x="2619" y="302"/>
                      <a:pt x="2624" y="309"/>
                    </a:cubicBezTo>
                    <a:cubicBezTo>
                      <a:pt x="2629" y="315"/>
                      <a:pt x="2643" y="310"/>
                      <a:pt x="2644" y="315"/>
                    </a:cubicBezTo>
                    <a:cubicBezTo>
                      <a:pt x="2645" y="324"/>
                      <a:pt x="2604" y="320"/>
                      <a:pt x="2604" y="328"/>
                    </a:cubicBezTo>
                    <a:cubicBezTo>
                      <a:pt x="2604" y="336"/>
                      <a:pt x="2567" y="346"/>
                      <a:pt x="2555" y="348"/>
                    </a:cubicBezTo>
                    <a:cubicBezTo>
                      <a:pt x="2524" y="352"/>
                      <a:pt x="2517" y="352"/>
                      <a:pt x="2502" y="367"/>
                    </a:cubicBezTo>
                    <a:cubicBezTo>
                      <a:pt x="2488" y="381"/>
                      <a:pt x="2499" y="354"/>
                      <a:pt x="2510" y="341"/>
                    </a:cubicBezTo>
                    <a:cubicBezTo>
                      <a:pt x="2522" y="328"/>
                      <a:pt x="2534" y="333"/>
                      <a:pt x="2540" y="323"/>
                    </a:cubicBezTo>
                    <a:cubicBezTo>
                      <a:pt x="2547" y="312"/>
                      <a:pt x="2558" y="313"/>
                      <a:pt x="2576" y="310"/>
                    </a:cubicBezTo>
                    <a:cubicBezTo>
                      <a:pt x="2594" y="307"/>
                      <a:pt x="2593" y="294"/>
                      <a:pt x="2601" y="290"/>
                    </a:cubicBezTo>
                    <a:cubicBezTo>
                      <a:pt x="2610" y="286"/>
                      <a:pt x="2631" y="276"/>
                      <a:pt x="2635" y="266"/>
                    </a:cubicBezTo>
                    <a:cubicBezTo>
                      <a:pt x="2638" y="256"/>
                      <a:pt x="2681" y="240"/>
                      <a:pt x="2690" y="240"/>
                    </a:cubicBezTo>
                    <a:cubicBezTo>
                      <a:pt x="2698" y="241"/>
                      <a:pt x="2700" y="220"/>
                      <a:pt x="2705" y="220"/>
                    </a:cubicBezTo>
                    <a:cubicBezTo>
                      <a:pt x="2710" y="220"/>
                      <a:pt x="2734" y="208"/>
                      <a:pt x="2744" y="203"/>
                    </a:cubicBezTo>
                    <a:cubicBezTo>
                      <a:pt x="2754" y="198"/>
                      <a:pt x="2758" y="187"/>
                      <a:pt x="2759" y="180"/>
                    </a:cubicBezTo>
                    <a:cubicBezTo>
                      <a:pt x="2759" y="173"/>
                      <a:pt x="2746" y="174"/>
                      <a:pt x="2744" y="167"/>
                    </a:cubicBezTo>
                    <a:cubicBezTo>
                      <a:pt x="2743" y="161"/>
                      <a:pt x="2751" y="165"/>
                      <a:pt x="2761" y="161"/>
                    </a:cubicBezTo>
                    <a:cubicBezTo>
                      <a:pt x="2771" y="156"/>
                      <a:pt x="2761" y="141"/>
                      <a:pt x="2753" y="144"/>
                    </a:cubicBezTo>
                    <a:cubicBezTo>
                      <a:pt x="2748" y="145"/>
                      <a:pt x="2750" y="143"/>
                      <a:pt x="2751" y="139"/>
                    </a:cubicBezTo>
                    <a:cubicBezTo>
                      <a:pt x="2742" y="136"/>
                      <a:pt x="2733" y="132"/>
                      <a:pt x="2725" y="127"/>
                    </a:cubicBezTo>
                    <a:cubicBezTo>
                      <a:pt x="2716" y="121"/>
                      <a:pt x="2710" y="112"/>
                      <a:pt x="2709" y="102"/>
                    </a:cubicBezTo>
                    <a:cubicBezTo>
                      <a:pt x="2679" y="98"/>
                      <a:pt x="2650" y="91"/>
                      <a:pt x="2621" y="84"/>
                    </a:cubicBezTo>
                    <a:cubicBezTo>
                      <a:pt x="2618" y="83"/>
                      <a:pt x="2615" y="82"/>
                      <a:pt x="2612" y="80"/>
                    </a:cubicBezTo>
                    <a:cubicBezTo>
                      <a:pt x="2603" y="80"/>
                      <a:pt x="2593" y="80"/>
                      <a:pt x="2588" y="78"/>
                    </a:cubicBezTo>
                    <a:cubicBezTo>
                      <a:pt x="2579" y="75"/>
                      <a:pt x="2568" y="82"/>
                      <a:pt x="2567" y="92"/>
                    </a:cubicBezTo>
                    <a:cubicBezTo>
                      <a:pt x="2567" y="102"/>
                      <a:pt x="2533" y="98"/>
                      <a:pt x="2527" y="96"/>
                    </a:cubicBezTo>
                    <a:cubicBezTo>
                      <a:pt x="2520" y="95"/>
                      <a:pt x="2550" y="66"/>
                      <a:pt x="2550" y="61"/>
                    </a:cubicBezTo>
                    <a:cubicBezTo>
                      <a:pt x="2550" y="57"/>
                      <a:pt x="2500" y="63"/>
                      <a:pt x="2497" y="57"/>
                    </a:cubicBezTo>
                    <a:cubicBezTo>
                      <a:pt x="2494" y="52"/>
                      <a:pt x="2470" y="50"/>
                      <a:pt x="2459" y="50"/>
                    </a:cubicBezTo>
                    <a:cubicBezTo>
                      <a:pt x="2448" y="51"/>
                      <a:pt x="2459" y="47"/>
                      <a:pt x="2469" y="46"/>
                    </a:cubicBezTo>
                    <a:cubicBezTo>
                      <a:pt x="2479" y="45"/>
                      <a:pt x="2488" y="35"/>
                      <a:pt x="2499" y="33"/>
                    </a:cubicBezTo>
                    <a:cubicBezTo>
                      <a:pt x="2509" y="31"/>
                      <a:pt x="2507" y="26"/>
                      <a:pt x="2502" y="18"/>
                    </a:cubicBezTo>
                    <a:cubicBezTo>
                      <a:pt x="2498" y="11"/>
                      <a:pt x="2486" y="15"/>
                      <a:pt x="2475" y="11"/>
                    </a:cubicBezTo>
                    <a:cubicBezTo>
                      <a:pt x="2464" y="7"/>
                      <a:pt x="2451" y="1"/>
                      <a:pt x="2441" y="1"/>
                    </a:cubicBezTo>
                    <a:cubicBezTo>
                      <a:pt x="2432" y="0"/>
                      <a:pt x="2421" y="6"/>
                      <a:pt x="2399" y="11"/>
                    </a:cubicBezTo>
                    <a:cubicBezTo>
                      <a:pt x="2377" y="16"/>
                      <a:pt x="2375" y="36"/>
                      <a:pt x="2363" y="42"/>
                    </a:cubicBezTo>
                    <a:cubicBezTo>
                      <a:pt x="2360" y="44"/>
                      <a:pt x="2357" y="47"/>
                      <a:pt x="2354" y="50"/>
                    </a:cubicBezTo>
                    <a:cubicBezTo>
                      <a:pt x="2358" y="62"/>
                      <a:pt x="2356" y="78"/>
                      <a:pt x="2347" y="88"/>
                    </a:cubicBezTo>
                    <a:cubicBezTo>
                      <a:pt x="2347" y="89"/>
                      <a:pt x="2348" y="90"/>
                      <a:pt x="2348" y="91"/>
                    </a:cubicBezTo>
                    <a:cubicBezTo>
                      <a:pt x="2349" y="97"/>
                      <a:pt x="2342" y="99"/>
                      <a:pt x="2333" y="98"/>
                    </a:cubicBezTo>
                    <a:cubicBezTo>
                      <a:pt x="2329" y="99"/>
                      <a:pt x="2326" y="100"/>
                      <a:pt x="2322" y="100"/>
                    </a:cubicBezTo>
                    <a:cubicBezTo>
                      <a:pt x="2316" y="100"/>
                      <a:pt x="2311" y="98"/>
                      <a:pt x="2307" y="96"/>
                    </a:cubicBezTo>
                    <a:cubicBezTo>
                      <a:pt x="2294" y="97"/>
                      <a:pt x="2280" y="100"/>
                      <a:pt x="2281" y="105"/>
                    </a:cubicBezTo>
                    <a:cubicBezTo>
                      <a:pt x="2281" y="115"/>
                      <a:pt x="2303" y="119"/>
                      <a:pt x="2302" y="124"/>
                    </a:cubicBezTo>
                    <a:cubicBezTo>
                      <a:pt x="2300" y="129"/>
                      <a:pt x="2285" y="123"/>
                      <a:pt x="2277" y="118"/>
                    </a:cubicBezTo>
                    <a:cubicBezTo>
                      <a:pt x="2270" y="113"/>
                      <a:pt x="2253" y="116"/>
                      <a:pt x="2249" y="126"/>
                    </a:cubicBezTo>
                    <a:cubicBezTo>
                      <a:pt x="2246" y="135"/>
                      <a:pt x="2233" y="133"/>
                      <a:pt x="2228" y="131"/>
                    </a:cubicBezTo>
                    <a:cubicBezTo>
                      <a:pt x="2225" y="129"/>
                      <a:pt x="2218" y="133"/>
                      <a:pt x="2212" y="133"/>
                    </a:cubicBezTo>
                    <a:cubicBezTo>
                      <a:pt x="2206" y="137"/>
                      <a:pt x="2199" y="139"/>
                      <a:pt x="2192" y="139"/>
                    </a:cubicBezTo>
                    <a:cubicBezTo>
                      <a:pt x="2185" y="140"/>
                      <a:pt x="2179" y="137"/>
                      <a:pt x="2173" y="134"/>
                    </a:cubicBezTo>
                    <a:cubicBezTo>
                      <a:pt x="2166" y="141"/>
                      <a:pt x="2157" y="147"/>
                      <a:pt x="2146" y="147"/>
                    </a:cubicBezTo>
                    <a:cubicBezTo>
                      <a:pt x="2132" y="147"/>
                      <a:pt x="2132" y="147"/>
                      <a:pt x="2132" y="147"/>
                    </a:cubicBezTo>
                    <a:cubicBezTo>
                      <a:pt x="2132" y="147"/>
                      <a:pt x="2132" y="147"/>
                      <a:pt x="2132" y="148"/>
                    </a:cubicBezTo>
                    <a:cubicBezTo>
                      <a:pt x="2133" y="151"/>
                      <a:pt x="2080" y="151"/>
                      <a:pt x="2079" y="157"/>
                    </a:cubicBezTo>
                    <a:cubicBezTo>
                      <a:pt x="2078" y="160"/>
                      <a:pt x="2074" y="161"/>
                      <a:pt x="2067" y="162"/>
                    </a:cubicBezTo>
                    <a:cubicBezTo>
                      <a:pt x="2031" y="200"/>
                      <a:pt x="1977" y="206"/>
                      <a:pt x="1928" y="222"/>
                    </a:cubicBezTo>
                    <a:cubicBezTo>
                      <a:pt x="1927" y="222"/>
                      <a:pt x="1927" y="222"/>
                      <a:pt x="1927" y="222"/>
                    </a:cubicBezTo>
                    <a:cubicBezTo>
                      <a:pt x="1933" y="223"/>
                      <a:pt x="1936" y="230"/>
                      <a:pt x="1932" y="235"/>
                    </a:cubicBezTo>
                    <a:cubicBezTo>
                      <a:pt x="1928" y="241"/>
                      <a:pt x="1910" y="228"/>
                      <a:pt x="1905" y="233"/>
                    </a:cubicBezTo>
                    <a:cubicBezTo>
                      <a:pt x="1900" y="239"/>
                      <a:pt x="1914" y="246"/>
                      <a:pt x="1922" y="245"/>
                    </a:cubicBezTo>
                    <a:cubicBezTo>
                      <a:pt x="1931" y="244"/>
                      <a:pt x="1936" y="250"/>
                      <a:pt x="1937" y="257"/>
                    </a:cubicBezTo>
                    <a:cubicBezTo>
                      <a:pt x="1938" y="265"/>
                      <a:pt x="1917" y="253"/>
                      <a:pt x="1912" y="259"/>
                    </a:cubicBezTo>
                    <a:cubicBezTo>
                      <a:pt x="1908" y="265"/>
                      <a:pt x="1916" y="268"/>
                      <a:pt x="1925" y="269"/>
                    </a:cubicBezTo>
                    <a:cubicBezTo>
                      <a:pt x="1934" y="270"/>
                      <a:pt x="1927" y="274"/>
                      <a:pt x="1935" y="282"/>
                    </a:cubicBezTo>
                    <a:cubicBezTo>
                      <a:pt x="1936" y="283"/>
                      <a:pt x="1936" y="284"/>
                      <a:pt x="1937" y="284"/>
                    </a:cubicBezTo>
                    <a:cubicBezTo>
                      <a:pt x="1942" y="291"/>
                      <a:pt x="1932" y="293"/>
                      <a:pt x="1933" y="300"/>
                    </a:cubicBezTo>
                    <a:cubicBezTo>
                      <a:pt x="1934" y="307"/>
                      <a:pt x="1924" y="310"/>
                      <a:pt x="1924" y="303"/>
                    </a:cubicBezTo>
                    <a:cubicBezTo>
                      <a:pt x="1924" y="297"/>
                      <a:pt x="1899" y="294"/>
                      <a:pt x="1894" y="302"/>
                    </a:cubicBezTo>
                    <a:cubicBezTo>
                      <a:pt x="1889" y="309"/>
                      <a:pt x="1885" y="314"/>
                      <a:pt x="1879" y="308"/>
                    </a:cubicBezTo>
                    <a:cubicBezTo>
                      <a:pt x="1878" y="307"/>
                      <a:pt x="1877" y="307"/>
                      <a:pt x="1877" y="306"/>
                    </a:cubicBezTo>
                    <a:cubicBezTo>
                      <a:pt x="1872" y="308"/>
                      <a:pt x="1868" y="310"/>
                      <a:pt x="1862" y="310"/>
                    </a:cubicBezTo>
                    <a:cubicBezTo>
                      <a:pt x="1835" y="311"/>
                      <a:pt x="1810" y="326"/>
                      <a:pt x="1784" y="330"/>
                    </a:cubicBezTo>
                    <a:cubicBezTo>
                      <a:pt x="1770" y="332"/>
                      <a:pt x="1756" y="329"/>
                      <a:pt x="1748" y="319"/>
                    </a:cubicBezTo>
                    <a:cubicBezTo>
                      <a:pt x="1736" y="324"/>
                      <a:pt x="1726" y="343"/>
                      <a:pt x="1737" y="356"/>
                    </a:cubicBezTo>
                    <a:cubicBezTo>
                      <a:pt x="1748" y="368"/>
                      <a:pt x="1737" y="374"/>
                      <a:pt x="1737" y="382"/>
                    </a:cubicBezTo>
                    <a:cubicBezTo>
                      <a:pt x="1737" y="390"/>
                      <a:pt x="1766" y="408"/>
                      <a:pt x="1781" y="409"/>
                    </a:cubicBezTo>
                    <a:cubicBezTo>
                      <a:pt x="1796" y="411"/>
                      <a:pt x="1809" y="432"/>
                      <a:pt x="1800" y="446"/>
                    </a:cubicBezTo>
                    <a:cubicBezTo>
                      <a:pt x="1791" y="459"/>
                      <a:pt x="1763" y="442"/>
                      <a:pt x="1745" y="425"/>
                    </a:cubicBezTo>
                    <a:cubicBezTo>
                      <a:pt x="1727" y="409"/>
                      <a:pt x="1685" y="402"/>
                      <a:pt x="1671" y="403"/>
                    </a:cubicBezTo>
                    <a:cubicBezTo>
                      <a:pt x="1657" y="404"/>
                      <a:pt x="1666" y="389"/>
                      <a:pt x="1648" y="389"/>
                    </a:cubicBezTo>
                    <a:cubicBezTo>
                      <a:pt x="1630" y="390"/>
                      <a:pt x="1616" y="408"/>
                      <a:pt x="1627" y="408"/>
                    </a:cubicBezTo>
                    <a:cubicBezTo>
                      <a:pt x="1639" y="408"/>
                      <a:pt x="1647" y="407"/>
                      <a:pt x="1641" y="414"/>
                    </a:cubicBezTo>
                    <a:cubicBezTo>
                      <a:pt x="1635" y="420"/>
                      <a:pt x="1644" y="419"/>
                      <a:pt x="1658" y="426"/>
                    </a:cubicBezTo>
                    <a:cubicBezTo>
                      <a:pt x="1673" y="433"/>
                      <a:pt x="1647" y="443"/>
                      <a:pt x="1632" y="431"/>
                    </a:cubicBezTo>
                    <a:cubicBezTo>
                      <a:pt x="1617" y="420"/>
                      <a:pt x="1601" y="431"/>
                      <a:pt x="1597" y="440"/>
                    </a:cubicBezTo>
                    <a:cubicBezTo>
                      <a:pt x="1593" y="448"/>
                      <a:pt x="1614" y="474"/>
                      <a:pt x="1640" y="478"/>
                    </a:cubicBezTo>
                    <a:cubicBezTo>
                      <a:pt x="1666" y="483"/>
                      <a:pt x="1657" y="492"/>
                      <a:pt x="1669" y="497"/>
                    </a:cubicBezTo>
                    <a:cubicBezTo>
                      <a:pt x="1681" y="502"/>
                      <a:pt x="1672" y="507"/>
                      <a:pt x="1664" y="508"/>
                    </a:cubicBezTo>
                    <a:cubicBezTo>
                      <a:pt x="1656" y="509"/>
                      <a:pt x="1640" y="494"/>
                      <a:pt x="1627" y="486"/>
                    </a:cubicBezTo>
                    <a:cubicBezTo>
                      <a:pt x="1614" y="478"/>
                      <a:pt x="1579" y="489"/>
                      <a:pt x="1572" y="480"/>
                    </a:cubicBezTo>
                    <a:cubicBezTo>
                      <a:pt x="1565" y="472"/>
                      <a:pt x="1577" y="463"/>
                      <a:pt x="1570" y="456"/>
                    </a:cubicBezTo>
                    <a:cubicBezTo>
                      <a:pt x="1564" y="450"/>
                      <a:pt x="1569" y="435"/>
                      <a:pt x="1578" y="419"/>
                    </a:cubicBezTo>
                    <a:cubicBezTo>
                      <a:pt x="1587" y="404"/>
                      <a:pt x="1577" y="377"/>
                      <a:pt x="1564" y="373"/>
                    </a:cubicBezTo>
                    <a:cubicBezTo>
                      <a:pt x="1552" y="368"/>
                      <a:pt x="1553" y="383"/>
                      <a:pt x="1556" y="388"/>
                    </a:cubicBezTo>
                    <a:cubicBezTo>
                      <a:pt x="1558" y="392"/>
                      <a:pt x="1557" y="413"/>
                      <a:pt x="1548" y="427"/>
                    </a:cubicBezTo>
                    <a:cubicBezTo>
                      <a:pt x="1538" y="441"/>
                      <a:pt x="1509" y="441"/>
                      <a:pt x="1509" y="450"/>
                    </a:cubicBezTo>
                    <a:cubicBezTo>
                      <a:pt x="1509" y="459"/>
                      <a:pt x="1490" y="467"/>
                      <a:pt x="1496" y="473"/>
                    </a:cubicBezTo>
                    <a:cubicBezTo>
                      <a:pt x="1503" y="480"/>
                      <a:pt x="1529" y="514"/>
                      <a:pt x="1533" y="525"/>
                    </a:cubicBezTo>
                    <a:cubicBezTo>
                      <a:pt x="1537" y="535"/>
                      <a:pt x="1509" y="568"/>
                      <a:pt x="1514" y="587"/>
                    </a:cubicBezTo>
                    <a:cubicBezTo>
                      <a:pt x="1518" y="607"/>
                      <a:pt x="1510" y="616"/>
                      <a:pt x="1515" y="625"/>
                    </a:cubicBezTo>
                    <a:cubicBezTo>
                      <a:pt x="1520" y="634"/>
                      <a:pt x="1532" y="626"/>
                      <a:pt x="1540" y="630"/>
                    </a:cubicBezTo>
                    <a:cubicBezTo>
                      <a:pt x="1548" y="634"/>
                      <a:pt x="1560" y="624"/>
                      <a:pt x="1578" y="621"/>
                    </a:cubicBezTo>
                    <a:cubicBezTo>
                      <a:pt x="1595" y="617"/>
                      <a:pt x="1627" y="638"/>
                      <a:pt x="1639" y="645"/>
                    </a:cubicBezTo>
                    <a:cubicBezTo>
                      <a:pt x="1651" y="651"/>
                      <a:pt x="1645" y="663"/>
                      <a:pt x="1651" y="674"/>
                    </a:cubicBezTo>
                    <a:cubicBezTo>
                      <a:pt x="1657" y="685"/>
                      <a:pt x="1637" y="685"/>
                      <a:pt x="1636" y="701"/>
                    </a:cubicBezTo>
                    <a:cubicBezTo>
                      <a:pt x="1636" y="718"/>
                      <a:pt x="1672" y="725"/>
                      <a:pt x="1674" y="730"/>
                    </a:cubicBezTo>
                    <a:cubicBezTo>
                      <a:pt x="1675" y="735"/>
                      <a:pt x="1648" y="731"/>
                      <a:pt x="1637" y="727"/>
                    </a:cubicBezTo>
                    <a:cubicBezTo>
                      <a:pt x="1627" y="722"/>
                      <a:pt x="1626" y="706"/>
                      <a:pt x="1623" y="703"/>
                    </a:cubicBezTo>
                    <a:cubicBezTo>
                      <a:pt x="1619" y="700"/>
                      <a:pt x="1630" y="686"/>
                      <a:pt x="1631" y="676"/>
                    </a:cubicBezTo>
                    <a:cubicBezTo>
                      <a:pt x="1632" y="665"/>
                      <a:pt x="1619" y="659"/>
                      <a:pt x="1615" y="652"/>
                    </a:cubicBezTo>
                    <a:cubicBezTo>
                      <a:pt x="1610" y="645"/>
                      <a:pt x="1603" y="634"/>
                      <a:pt x="1594" y="637"/>
                    </a:cubicBezTo>
                    <a:cubicBezTo>
                      <a:pt x="1586" y="639"/>
                      <a:pt x="1554" y="642"/>
                      <a:pt x="1545" y="652"/>
                    </a:cubicBezTo>
                    <a:cubicBezTo>
                      <a:pt x="1535" y="662"/>
                      <a:pt x="1546" y="690"/>
                      <a:pt x="1551" y="704"/>
                    </a:cubicBezTo>
                    <a:cubicBezTo>
                      <a:pt x="1557" y="718"/>
                      <a:pt x="1524" y="737"/>
                      <a:pt x="1525" y="748"/>
                    </a:cubicBezTo>
                    <a:cubicBezTo>
                      <a:pt x="1526" y="759"/>
                      <a:pt x="1515" y="764"/>
                      <a:pt x="1500" y="773"/>
                    </a:cubicBezTo>
                    <a:cubicBezTo>
                      <a:pt x="1486" y="782"/>
                      <a:pt x="1470" y="788"/>
                      <a:pt x="1471" y="803"/>
                    </a:cubicBezTo>
                    <a:cubicBezTo>
                      <a:pt x="1471" y="817"/>
                      <a:pt x="1452" y="809"/>
                      <a:pt x="1442" y="803"/>
                    </a:cubicBezTo>
                    <a:cubicBezTo>
                      <a:pt x="1432" y="796"/>
                      <a:pt x="1419" y="807"/>
                      <a:pt x="1405" y="806"/>
                    </a:cubicBezTo>
                    <a:cubicBezTo>
                      <a:pt x="1391" y="805"/>
                      <a:pt x="1391" y="792"/>
                      <a:pt x="1379" y="797"/>
                    </a:cubicBezTo>
                    <a:cubicBezTo>
                      <a:pt x="1368" y="802"/>
                      <a:pt x="1360" y="791"/>
                      <a:pt x="1363" y="781"/>
                    </a:cubicBezTo>
                    <a:cubicBezTo>
                      <a:pt x="1367" y="771"/>
                      <a:pt x="1380" y="778"/>
                      <a:pt x="1381" y="786"/>
                    </a:cubicBezTo>
                    <a:cubicBezTo>
                      <a:pt x="1382" y="793"/>
                      <a:pt x="1390" y="789"/>
                      <a:pt x="1399" y="783"/>
                    </a:cubicBezTo>
                    <a:cubicBezTo>
                      <a:pt x="1409" y="777"/>
                      <a:pt x="1404" y="791"/>
                      <a:pt x="1418" y="792"/>
                    </a:cubicBezTo>
                    <a:cubicBezTo>
                      <a:pt x="1431" y="793"/>
                      <a:pt x="1424" y="784"/>
                      <a:pt x="1434" y="785"/>
                    </a:cubicBezTo>
                    <a:cubicBezTo>
                      <a:pt x="1445" y="786"/>
                      <a:pt x="1445" y="782"/>
                      <a:pt x="1442" y="776"/>
                    </a:cubicBezTo>
                    <a:cubicBezTo>
                      <a:pt x="1439" y="770"/>
                      <a:pt x="1450" y="766"/>
                      <a:pt x="1456" y="762"/>
                    </a:cubicBezTo>
                    <a:cubicBezTo>
                      <a:pt x="1464" y="759"/>
                      <a:pt x="1460" y="746"/>
                      <a:pt x="1466" y="743"/>
                    </a:cubicBezTo>
                    <a:cubicBezTo>
                      <a:pt x="1472" y="739"/>
                      <a:pt x="1468" y="731"/>
                      <a:pt x="1475" y="730"/>
                    </a:cubicBezTo>
                    <a:cubicBezTo>
                      <a:pt x="1481" y="730"/>
                      <a:pt x="1484" y="718"/>
                      <a:pt x="1490" y="718"/>
                    </a:cubicBezTo>
                    <a:cubicBezTo>
                      <a:pt x="1497" y="718"/>
                      <a:pt x="1500" y="707"/>
                      <a:pt x="1496" y="701"/>
                    </a:cubicBezTo>
                    <a:cubicBezTo>
                      <a:pt x="1492" y="695"/>
                      <a:pt x="1499" y="678"/>
                      <a:pt x="1505" y="676"/>
                    </a:cubicBezTo>
                    <a:cubicBezTo>
                      <a:pt x="1511" y="674"/>
                      <a:pt x="1511" y="667"/>
                      <a:pt x="1506" y="662"/>
                    </a:cubicBezTo>
                    <a:cubicBezTo>
                      <a:pt x="1500" y="657"/>
                      <a:pt x="1479" y="640"/>
                      <a:pt x="1480" y="630"/>
                    </a:cubicBezTo>
                    <a:cubicBezTo>
                      <a:pt x="1482" y="620"/>
                      <a:pt x="1477" y="600"/>
                      <a:pt x="1480" y="592"/>
                    </a:cubicBezTo>
                    <a:cubicBezTo>
                      <a:pt x="1482" y="584"/>
                      <a:pt x="1480" y="566"/>
                      <a:pt x="1479" y="557"/>
                    </a:cubicBezTo>
                    <a:cubicBezTo>
                      <a:pt x="1478" y="547"/>
                      <a:pt x="1484" y="536"/>
                      <a:pt x="1487" y="517"/>
                    </a:cubicBezTo>
                    <a:cubicBezTo>
                      <a:pt x="1490" y="499"/>
                      <a:pt x="1470" y="480"/>
                      <a:pt x="1461" y="475"/>
                    </a:cubicBezTo>
                    <a:cubicBezTo>
                      <a:pt x="1451" y="470"/>
                      <a:pt x="1458" y="460"/>
                      <a:pt x="1471" y="447"/>
                    </a:cubicBezTo>
                    <a:cubicBezTo>
                      <a:pt x="1485" y="433"/>
                      <a:pt x="1486" y="392"/>
                      <a:pt x="1485" y="383"/>
                    </a:cubicBezTo>
                    <a:cubicBezTo>
                      <a:pt x="1484" y="374"/>
                      <a:pt x="1456" y="367"/>
                      <a:pt x="1445" y="368"/>
                    </a:cubicBezTo>
                    <a:cubicBezTo>
                      <a:pt x="1439" y="368"/>
                      <a:pt x="1422" y="368"/>
                      <a:pt x="1407" y="367"/>
                    </a:cubicBezTo>
                    <a:cubicBezTo>
                      <a:pt x="1405" y="368"/>
                      <a:pt x="1403" y="368"/>
                      <a:pt x="1401" y="368"/>
                    </a:cubicBezTo>
                    <a:cubicBezTo>
                      <a:pt x="1403" y="376"/>
                      <a:pt x="1402" y="384"/>
                      <a:pt x="1398" y="393"/>
                    </a:cubicBezTo>
                    <a:cubicBezTo>
                      <a:pt x="1379" y="429"/>
                      <a:pt x="1370" y="469"/>
                      <a:pt x="1328" y="483"/>
                    </a:cubicBezTo>
                    <a:cubicBezTo>
                      <a:pt x="1326" y="483"/>
                      <a:pt x="1325" y="483"/>
                      <a:pt x="1324" y="484"/>
                    </a:cubicBezTo>
                    <a:cubicBezTo>
                      <a:pt x="1318" y="494"/>
                      <a:pt x="1312" y="504"/>
                      <a:pt x="1306" y="514"/>
                    </a:cubicBezTo>
                    <a:cubicBezTo>
                      <a:pt x="1306" y="514"/>
                      <a:pt x="1306" y="514"/>
                      <a:pt x="1306" y="514"/>
                    </a:cubicBezTo>
                    <a:cubicBezTo>
                      <a:pt x="1312" y="517"/>
                      <a:pt x="1306" y="541"/>
                      <a:pt x="1303" y="544"/>
                    </a:cubicBezTo>
                    <a:cubicBezTo>
                      <a:pt x="1299" y="547"/>
                      <a:pt x="1309" y="555"/>
                      <a:pt x="1301" y="562"/>
                    </a:cubicBezTo>
                    <a:cubicBezTo>
                      <a:pt x="1293" y="568"/>
                      <a:pt x="1285" y="580"/>
                      <a:pt x="1290" y="587"/>
                    </a:cubicBezTo>
                    <a:cubicBezTo>
                      <a:pt x="1294" y="594"/>
                      <a:pt x="1318" y="597"/>
                      <a:pt x="1328" y="603"/>
                    </a:cubicBezTo>
                    <a:cubicBezTo>
                      <a:pt x="1338" y="610"/>
                      <a:pt x="1334" y="622"/>
                      <a:pt x="1342" y="634"/>
                    </a:cubicBezTo>
                    <a:cubicBezTo>
                      <a:pt x="1349" y="645"/>
                      <a:pt x="1357" y="638"/>
                      <a:pt x="1361" y="645"/>
                    </a:cubicBezTo>
                    <a:cubicBezTo>
                      <a:pt x="1365" y="653"/>
                      <a:pt x="1347" y="681"/>
                      <a:pt x="1341" y="682"/>
                    </a:cubicBezTo>
                    <a:cubicBezTo>
                      <a:pt x="1335" y="684"/>
                      <a:pt x="1310" y="653"/>
                      <a:pt x="1302" y="647"/>
                    </a:cubicBezTo>
                    <a:cubicBezTo>
                      <a:pt x="1294" y="640"/>
                      <a:pt x="1265" y="629"/>
                      <a:pt x="1250" y="621"/>
                    </a:cubicBezTo>
                    <a:cubicBezTo>
                      <a:pt x="1236" y="612"/>
                      <a:pt x="1224" y="613"/>
                      <a:pt x="1208" y="601"/>
                    </a:cubicBezTo>
                    <a:cubicBezTo>
                      <a:pt x="1202" y="602"/>
                      <a:pt x="1197" y="603"/>
                      <a:pt x="1190" y="603"/>
                    </a:cubicBezTo>
                    <a:cubicBezTo>
                      <a:pt x="1173" y="605"/>
                      <a:pt x="1156" y="602"/>
                      <a:pt x="1141" y="594"/>
                    </a:cubicBezTo>
                    <a:cubicBezTo>
                      <a:pt x="1134" y="591"/>
                      <a:pt x="1127" y="585"/>
                      <a:pt x="1120" y="580"/>
                    </a:cubicBezTo>
                    <a:cubicBezTo>
                      <a:pt x="1106" y="578"/>
                      <a:pt x="1096" y="575"/>
                      <a:pt x="1089" y="576"/>
                    </a:cubicBezTo>
                    <a:cubicBezTo>
                      <a:pt x="1079" y="578"/>
                      <a:pt x="1083" y="564"/>
                      <a:pt x="1066" y="555"/>
                    </a:cubicBezTo>
                    <a:cubicBezTo>
                      <a:pt x="1048" y="547"/>
                      <a:pt x="1037" y="535"/>
                      <a:pt x="1027" y="541"/>
                    </a:cubicBezTo>
                    <a:cubicBezTo>
                      <a:pt x="1017" y="547"/>
                      <a:pt x="1020" y="569"/>
                      <a:pt x="1036" y="571"/>
                    </a:cubicBezTo>
                    <a:cubicBezTo>
                      <a:pt x="1051" y="574"/>
                      <a:pt x="1043" y="584"/>
                      <a:pt x="1059" y="583"/>
                    </a:cubicBezTo>
                    <a:cubicBezTo>
                      <a:pt x="1076" y="581"/>
                      <a:pt x="1080" y="588"/>
                      <a:pt x="1080" y="600"/>
                    </a:cubicBezTo>
                    <a:cubicBezTo>
                      <a:pt x="1079" y="611"/>
                      <a:pt x="1088" y="623"/>
                      <a:pt x="1095" y="631"/>
                    </a:cubicBezTo>
                    <a:cubicBezTo>
                      <a:pt x="1102" y="638"/>
                      <a:pt x="1098" y="651"/>
                      <a:pt x="1085" y="651"/>
                    </a:cubicBezTo>
                    <a:cubicBezTo>
                      <a:pt x="1072" y="651"/>
                      <a:pt x="1057" y="653"/>
                      <a:pt x="1063" y="664"/>
                    </a:cubicBezTo>
                    <a:cubicBezTo>
                      <a:pt x="1069" y="674"/>
                      <a:pt x="1059" y="677"/>
                      <a:pt x="1046" y="671"/>
                    </a:cubicBezTo>
                    <a:cubicBezTo>
                      <a:pt x="1033" y="666"/>
                      <a:pt x="1041" y="655"/>
                      <a:pt x="1046" y="649"/>
                    </a:cubicBezTo>
                    <a:cubicBezTo>
                      <a:pt x="1051" y="643"/>
                      <a:pt x="1035" y="635"/>
                      <a:pt x="1027" y="632"/>
                    </a:cubicBezTo>
                    <a:cubicBezTo>
                      <a:pt x="1019" y="629"/>
                      <a:pt x="986" y="656"/>
                      <a:pt x="977" y="661"/>
                    </a:cubicBezTo>
                    <a:cubicBezTo>
                      <a:pt x="968" y="665"/>
                      <a:pt x="946" y="654"/>
                      <a:pt x="923" y="661"/>
                    </a:cubicBezTo>
                    <a:cubicBezTo>
                      <a:pt x="900" y="667"/>
                      <a:pt x="902" y="688"/>
                      <a:pt x="893" y="686"/>
                    </a:cubicBezTo>
                    <a:cubicBezTo>
                      <a:pt x="884" y="684"/>
                      <a:pt x="859" y="689"/>
                      <a:pt x="850" y="682"/>
                    </a:cubicBezTo>
                    <a:cubicBezTo>
                      <a:pt x="840" y="676"/>
                      <a:pt x="848" y="672"/>
                      <a:pt x="858" y="672"/>
                    </a:cubicBezTo>
                    <a:cubicBezTo>
                      <a:pt x="868" y="673"/>
                      <a:pt x="871" y="669"/>
                      <a:pt x="865" y="661"/>
                    </a:cubicBezTo>
                    <a:cubicBezTo>
                      <a:pt x="860" y="654"/>
                      <a:pt x="873" y="642"/>
                      <a:pt x="872" y="636"/>
                    </a:cubicBezTo>
                    <a:cubicBezTo>
                      <a:pt x="872" y="631"/>
                      <a:pt x="835" y="645"/>
                      <a:pt x="829" y="651"/>
                    </a:cubicBezTo>
                    <a:cubicBezTo>
                      <a:pt x="823" y="657"/>
                      <a:pt x="829" y="668"/>
                      <a:pt x="823" y="672"/>
                    </a:cubicBezTo>
                    <a:cubicBezTo>
                      <a:pt x="816" y="676"/>
                      <a:pt x="816" y="665"/>
                      <a:pt x="808" y="662"/>
                    </a:cubicBezTo>
                    <a:cubicBezTo>
                      <a:pt x="801" y="659"/>
                      <a:pt x="745" y="674"/>
                      <a:pt x="735" y="687"/>
                    </a:cubicBezTo>
                    <a:cubicBezTo>
                      <a:pt x="724" y="701"/>
                      <a:pt x="704" y="702"/>
                      <a:pt x="704" y="709"/>
                    </a:cubicBezTo>
                    <a:cubicBezTo>
                      <a:pt x="704" y="717"/>
                      <a:pt x="678" y="717"/>
                      <a:pt x="668" y="722"/>
                    </a:cubicBezTo>
                    <a:cubicBezTo>
                      <a:pt x="658" y="728"/>
                      <a:pt x="665" y="750"/>
                      <a:pt x="661" y="761"/>
                    </a:cubicBezTo>
                    <a:cubicBezTo>
                      <a:pt x="657" y="772"/>
                      <a:pt x="618" y="769"/>
                      <a:pt x="607" y="770"/>
                    </a:cubicBezTo>
                    <a:cubicBezTo>
                      <a:pt x="595" y="770"/>
                      <a:pt x="590" y="743"/>
                      <a:pt x="581" y="741"/>
                    </a:cubicBezTo>
                    <a:cubicBezTo>
                      <a:pt x="571" y="740"/>
                      <a:pt x="577" y="724"/>
                      <a:pt x="580" y="718"/>
                    </a:cubicBezTo>
                    <a:cubicBezTo>
                      <a:pt x="583" y="711"/>
                      <a:pt x="590" y="717"/>
                      <a:pt x="602" y="708"/>
                    </a:cubicBezTo>
                    <a:cubicBezTo>
                      <a:pt x="614" y="699"/>
                      <a:pt x="626" y="712"/>
                      <a:pt x="631" y="706"/>
                    </a:cubicBezTo>
                    <a:cubicBezTo>
                      <a:pt x="636" y="700"/>
                      <a:pt x="613" y="684"/>
                      <a:pt x="611" y="670"/>
                    </a:cubicBezTo>
                    <a:cubicBezTo>
                      <a:pt x="610" y="656"/>
                      <a:pt x="585" y="653"/>
                      <a:pt x="570" y="657"/>
                    </a:cubicBezTo>
                    <a:cubicBezTo>
                      <a:pt x="564" y="659"/>
                      <a:pt x="557" y="659"/>
                      <a:pt x="551" y="658"/>
                    </a:cubicBezTo>
                    <a:cubicBezTo>
                      <a:pt x="550" y="664"/>
                      <a:pt x="548" y="669"/>
                      <a:pt x="545" y="673"/>
                    </a:cubicBezTo>
                    <a:cubicBezTo>
                      <a:pt x="547" y="679"/>
                      <a:pt x="544" y="687"/>
                      <a:pt x="546" y="692"/>
                    </a:cubicBezTo>
                    <a:cubicBezTo>
                      <a:pt x="548" y="701"/>
                      <a:pt x="542" y="719"/>
                      <a:pt x="533" y="734"/>
                    </a:cubicBezTo>
                    <a:cubicBezTo>
                      <a:pt x="525" y="748"/>
                      <a:pt x="531" y="748"/>
                      <a:pt x="544" y="747"/>
                    </a:cubicBezTo>
                    <a:cubicBezTo>
                      <a:pt x="557" y="746"/>
                      <a:pt x="556" y="766"/>
                      <a:pt x="556" y="780"/>
                    </a:cubicBezTo>
                    <a:cubicBezTo>
                      <a:pt x="556" y="794"/>
                      <a:pt x="546" y="798"/>
                      <a:pt x="546" y="809"/>
                    </a:cubicBezTo>
                    <a:cubicBezTo>
                      <a:pt x="546" y="819"/>
                      <a:pt x="535" y="804"/>
                      <a:pt x="532" y="808"/>
                    </a:cubicBezTo>
                    <a:cubicBezTo>
                      <a:pt x="529" y="813"/>
                      <a:pt x="524" y="806"/>
                      <a:pt x="522" y="797"/>
                    </a:cubicBezTo>
                    <a:cubicBezTo>
                      <a:pt x="520" y="788"/>
                      <a:pt x="501" y="793"/>
                      <a:pt x="490" y="790"/>
                    </a:cubicBezTo>
                    <a:cubicBezTo>
                      <a:pt x="479" y="787"/>
                      <a:pt x="475" y="792"/>
                      <a:pt x="470" y="802"/>
                    </a:cubicBezTo>
                    <a:cubicBezTo>
                      <a:pt x="464" y="811"/>
                      <a:pt x="449" y="815"/>
                      <a:pt x="441" y="816"/>
                    </a:cubicBezTo>
                    <a:cubicBezTo>
                      <a:pt x="432" y="817"/>
                      <a:pt x="419" y="835"/>
                      <a:pt x="410" y="842"/>
                    </a:cubicBezTo>
                    <a:cubicBezTo>
                      <a:pt x="401" y="849"/>
                      <a:pt x="400" y="861"/>
                      <a:pt x="412" y="874"/>
                    </a:cubicBezTo>
                    <a:cubicBezTo>
                      <a:pt x="424" y="888"/>
                      <a:pt x="426" y="897"/>
                      <a:pt x="425" y="904"/>
                    </a:cubicBezTo>
                    <a:cubicBezTo>
                      <a:pt x="424" y="911"/>
                      <a:pt x="392" y="909"/>
                      <a:pt x="387" y="901"/>
                    </a:cubicBezTo>
                    <a:cubicBezTo>
                      <a:pt x="382" y="893"/>
                      <a:pt x="361" y="890"/>
                      <a:pt x="353" y="892"/>
                    </a:cubicBezTo>
                    <a:cubicBezTo>
                      <a:pt x="346" y="894"/>
                      <a:pt x="327" y="867"/>
                      <a:pt x="317" y="867"/>
                    </a:cubicBezTo>
                    <a:cubicBezTo>
                      <a:pt x="307" y="866"/>
                      <a:pt x="301" y="881"/>
                      <a:pt x="297" y="888"/>
                    </a:cubicBezTo>
                    <a:cubicBezTo>
                      <a:pt x="294" y="895"/>
                      <a:pt x="302" y="897"/>
                      <a:pt x="307" y="909"/>
                    </a:cubicBezTo>
                    <a:cubicBezTo>
                      <a:pt x="312" y="921"/>
                      <a:pt x="329" y="922"/>
                      <a:pt x="338" y="922"/>
                    </a:cubicBezTo>
                    <a:cubicBezTo>
                      <a:pt x="347" y="922"/>
                      <a:pt x="344" y="938"/>
                      <a:pt x="341" y="945"/>
                    </a:cubicBezTo>
                    <a:cubicBezTo>
                      <a:pt x="338" y="951"/>
                      <a:pt x="322" y="956"/>
                      <a:pt x="317" y="949"/>
                    </a:cubicBezTo>
                    <a:cubicBezTo>
                      <a:pt x="312" y="942"/>
                      <a:pt x="292" y="949"/>
                      <a:pt x="292" y="940"/>
                    </a:cubicBezTo>
                    <a:cubicBezTo>
                      <a:pt x="291" y="931"/>
                      <a:pt x="277" y="918"/>
                      <a:pt x="262" y="921"/>
                    </a:cubicBezTo>
                    <a:cubicBezTo>
                      <a:pt x="247" y="924"/>
                      <a:pt x="245" y="913"/>
                      <a:pt x="245" y="899"/>
                    </a:cubicBezTo>
                    <a:cubicBezTo>
                      <a:pt x="246" y="886"/>
                      <a:pt x="237" y="878"/>
                      <a:pt x="238" y="872"/>
                    </a:cubicBezTo>
                    <a:cubicBezTo>
                      <a:pt x="238" y="866"/>
                      <a:pt x="231" y="854"/>
                      <a:pt x="239" y="848"/>
                    </a:cubicBezTo>
                    <a:cubicBezTo>
                      <a:pt x="246" y="842"/>
                      <a:pt x="241" y="833"/>
                      <a:pt x="241" y="824"/>
                    </a:cubicBezTo>
                    <a:cubicBezTo>
                      <a:pt x="242" y="816"/>
                      <a:pt x="228" y="803"/>
                      <a:pt x="216" y="803"/>
                    </a:cubicBezTo>
                    <a:cubicBezTo>
                      <a:pt x="205" y="803"/>
                      <a:pt x="207" y="789"/>
                      <a:pt x="197" y="787"/>
                    </a:cubicBezTo>
                    <a:cubicBezTo>
                      <a:pt x="187" y="784"/>
                      <a:pt x="167" y="765"/>
                      <a:pt x="166" y="756"/>
                    </a:cubicBezTo>
                    <a:cubicBezTo>
                      <a:pt x="164" y="748"/>
                      <a:pt x="149" y="747"/>
                      <a:pt x="154" y="744"/>
                    </a:cubicBezTo>
                    <a:cubicBezTo>
                      <a:pt x="159" y="741"/>
                      <a:pt x="171" y="745"/>
                      <a:pt x="180" y="755"/>
                    </a:cubicBezTo>
                    <a:cubicBezTo>
                      <a:pt x="188" y="765"/>
                      <a:pt x="202" y="774"/>
                      <a:pt x="225" y="777"/>
                    </a:cubicBezTo>
                    <a:cubicBezTo>
                      <a:pt x="247" y="781"/>
                      <a:pt x="256" y="793"/>
                      <a:pt x="281" y="798"/>
                    </a:cubicBezTo>
                    <a:cubicBezTo>
                      <a:pt x="305" y="803"/>
                      <a:pt x="320" y="806"/>
                      <a:pt x="356" y="812"/>
                    </a:cubicBezTo>
                    <a:cubicBezTo>
                      <a:pt x="392" y="818"/>
                      <a:pt x="439" y="776"/>
                      <a:pt x="449" y="765"/>
                    </a:cubicBezTo>
                    <a:cubicBezTo>
                      <a:pt x="458" y="755"/>
                      <a:pt x="449" y="736"/>
                      <a:pt x="447" y="725"/>
                    </a:cubicBezTo>
                    <a:cubicBezTo>
                      <a:pt x="432" y="723"/>
                      <a:pt x="418" y="713"/>
                      <a:pt x="407" y="700"/>
                    </a:cubicBezTo>
                    <a:cubicBezTo>
                      <a:pt x="406" y="699"/>
                      <a:pt x="405" y="698"/>
                      <a:pt x="404" y="697"/>
                    </a:cubicBezTo>
                    <a:cubicBezTo>
                      <a:pt x="402" y="697"/>
                      <a:pt x="399" y="697"/>
                      <a:pt x="398" y="697"/>
                    </a:cubicBezTo>
                    <a:cubicBezTo>
                      <a:pt x="383" y="696"/>
                      <a:pt x="368" y="689"/>
                      <a:pt x="358" y="676"/>
                    </a:cubicBezTo>
                    <a:cubicBezTo>
                      <a:pt x="354" y="671"/>
                      <a:pt x="351" y="664"/>
                      <a:pt x="349" y="657"/>
                    </a:cubicBezTo>
                    <a:cubicBezTo>
                      <a:pt x="344" y="653"/>
                      <a:pt x="338" y="648"/>
                      <a:pt x="329" y="642"/>
                    </a:cubicBezTo>
                    <a:cubicBezTo>
                      <a:pt x="323" y="641"/>
                      <a:pt x="317" y="638"/>
                      <a:pt x="311" y="633"/>
                    </a:cubicBezTo>
                    <a:cubicBezTo>
                      <a:pt x="317" y="638"/>
                      <a:pt x="296" y="634"/>
                      <a:pt x="292" y="633"/>
                    </a:cubicBezTo>
                    <a:cubicBezTo>
                      <a:pt x="285" y="631"/>
                      <a:pt x="278" y="628"/>
                      <a:pt x="271" y="625"/>
                    </a:cubicBezTo>
                    <a:cubicBezTo>
                      <a:pt x="261" y="620"/>
                      <a:pt x="252" y="615"/>
                      <a:pt x="242" y="610"/>
                    </a:cubicBezTo>
                    <a:cubicBezTo>
                      <a:pt x="241" y="609"/>
                      <a:pt x="239" y="609"/>
                      <a:pt x="238" y="607"/>
                    </a:cubicBezTo>
                    <a:cubicBezTo>
                      <a:pt x="236" y="606"/>
                      <a:pt x="234" y="605"/>
                      <a:pt x="231" y="604"/>
                    </a:cubicBezTo>
                    <a:cubicBezTo>
                      <a:pt x="228" y="602"/>
                      <a:pt x="225" y="600"/>
                      <a:pt x="222" y="598"/>
                    </a:cubicBezTo>
                    <a:cubicBezTo>
                      <a:pt x="219" y="599"/>
                      <a:pt x="215" y="601"/>
                      <a:pt x="212" y="603"/>
                    </a:cubicBezTo>
                    <a:cubicBezTo>
                      <a:pt x="205" y="610"/>
                      <a:pt x="197" y="597"/>
                      <a:pt x="183" y="601"/>
                    </a:cubicBezTo>
                    <a:cubicBezTo>
                      <a:pt x="168" y="605"/>
                      <a:pt x="161" y="594"/>
                      <a:pt x="165" y="589"/>
                    </a:cubicBezTo>
                    <a:cubicBezTo>
                      <a:pt x="168" y="584"/>
                      <a:pt x="189" y="589"/>
                      <a:pt x="188" y="580"/>
                    </a:cubicBezTo>
                    <a:cubicBezTo>
                      <a:pt x="187" y="572"/>
                      <a:pt x="180" y="580"/>
                      <a:pt x="167" y="570"/>
                    </a:cubicBezTo>
                    <a:cubicBezTo>
                      <a:pt x="154" y="560"/>
                      <a:pt x="147" y="567"/>
                      <a:pt x="144" y="575"/>
                    </a:cubicBezTo>
                    <a:cubicBezTo>
                      <a:pt x="141" y="584"/>
                      <a:pt x="131" y="581"/>
                      <a:pt x="125" y="574"/>
                    </a:cubicBezTo>
                    <a:cubicBezTo>
                      <a:pt x="124" y="574"/>
                      <a:pt x="123" y="573"/>
                      <a:pt x="122" y="572"/>
                    </a:cubicBezTo>
                    <a:cubicBezTo>
                      <a:pt x="120" y="586"/>
                      <a:pt x="113" y="588"/>
                      <a:pt x="106" y="586"/>
                    </a:cubicBezTo>
                    <a:cubicBezTo>
                      <a:pt x="97" y="584"/>
                      <a:pt x="89" y="600"/>
                      <a:pt x="79" y="600"/>
                    </a:cubicBezTo>
                    <a:cubicBezTo>
                      <a:pt x="70" y="600"/>
                      <a:pt x="59" y="612"/>
                      <a:pt x="58" y="622"/>
                    </a:cubicBezTo>
                    <a:cubicBezTo>
                      <a:pt x="56" y="632"/>
                      <a:pt x="45" y="627"/>
                      <a:pt x="45" y="633"/>
                    </a:cubicBezTo>
                    <a:cubicBezTo>
                      <a:pt x="45" y="640"/>
                      <a:pt x="45" y="647"/>
                      <a:pt x="40" y="653"/>
                    </a:cubicBezTo>
                    <a:cubicBezTo>
                      <a:pt x="36" y="660"/>
                      <a:pt x="40" y="663"/>
                      <a:pt x="45" y="674"/>
                    </a:cubicBezTo>
                    <a:cubicBezTo>
                      <a:pt x="50" y="685"/>
                      <a:pt x="60" y="684"/>
                      <a:pt x="65" y="687"/>
                    </a:cubicBezTo>
                    <a:cubicBezTo>
                      <a:pt x="70" y="691"/>
                      <a:pt x="88" y="708"/>
                      <a:pt x="88" y="715"/>
                    </a:cubicBezTo>
                    <a:cubicBezTo>
                      <a:pt x="88" y="722"/>
                      <a:pt x="74" y="738"/>
                      <a:pt x="68" y="743"/>
                    </a:cubicBezTo>
                    <a:cubicBezTo>
                      <a:pt x="62" y="747"/>
                      <a:pt x="55" y="758"/>
                      <a:pt x="58" y="765"/>
                    </a:cubicBezTo>
                    <a:cubicBezTo>
                      <a:pt x="62" y="771"/>
                      <a:pt x="78" y="799"/>
                      <a:pt x="89" y="821"/>
                    </a:cubicBezTo>
                    <a:cubicBezTo>
                      <a:pt x="99" y="843"/>
                      <a:pt x="85" y="833"/>
                      <a:pt x="78" y="843"/>
                    </a:cubicBezTo>
                    <a:cubicBezTo>
                      <a:pt x="72" y="853"/>
                      <a:pt x="81" y="865"/>
                      <a:pt x="83" y="872"/>
                    </a:cubicBezTo>
                    <a:cubicBezTo>
                      <a:pt x="85" y="878"/>
                      <a:pt x="75" y="877"/>
                      <a:pt x="76" y="883"/>
                    </a:cubicBezTo>
                    <a:cubicBezTo>
                      <a:pt x="77" y="888"/>
                      <a:pt x="91" y="890"/>
                      <a:pt x="92" y="895"/>
                    </a:cubicBezTo>
                    <a:cubicBezTo>
                      <a:pt x="93" y="899"/>
                      <a:pt x="82" y="905"/>
                      <a:pt x="87" y="914"/>
                    </a:cubicBezTo>
                    <a:cubicBezTo>
                      <a:pt x="92" y="923"/>
                      <a:pt x="103" y="922"/>
                      <a:pt x="104" y="934"/>
                    </a:cubicBezTo>
                    <a:cubicBezTo>
                      <a:pt x="105" y="945"/>
                      <a:pt x="83" y="946"/>
                      <a:pt x="84" y="955"/>
                    </a:cubicBezTo>
                    <a:cubicBezTo>
                      <a:pt x="85" y="963"/>
                      <a:pt x="113" y="974"/>
                      <a:pt x="125" y="991"/>
                    </a:cubicBezTo>
                    <a:cubicBezTo>
                      <a:pt x="137" y="1007"/>
                      <a:pt x="137" y="1012"/>
                      <a:pt x="134" y="1021"/>
                    </a:cubicBezTo>
                    <a:cubicBezTo>
                      <a:pt x="128" y="1038"/>
                      <a:pt x="94" y="1054"/>
                      <a:pt x="86" y="1074"/>
                    </a:cubicBezTo>
                    <a:cubicBezTo>
                      <a:pt x="78" y="1094"/>
                      <a:pt x="50" y="1105"/>
                      <a:pt x="37" y="1120"/>
                    </a:cubicBezTo>
                    <a:cubicBezTo>
                      <a:pt x="31" y="1126"/>
                      <a:pt x="26" y="1135"/>
                      <a:pt x="21" y="1143"/>
                    </a:cubicBezTo>
                    <a:cubicBezTo>
                      <a:pt x="27" y="1141"/>
                      <a:pt x="31" y="1139"/>
                      <a:pt x="35" y="1137"/>
                    </a:cubicBezTo>
                    <a:cubicBezTo>
                      <a:pt x="42" y="1133"/>
                      <a:pt x="48" y="1154"/>
                      <a:pt x="55" y="1161"/>
                    </a:cubicBezTo>
                    <a:cubicBezTo>
                      <a:pt x="63" y="1169"/>
                      <a:pt x="78" y="1162"/>
                      <a:pt x="83" y="1169"/>
                    </a:cubicBezTo>
                    <a:cubicBezTo>
                      <a:pt x="88" y="1175"/>
                      <a:pt x="79" y="1176"/>
                      <a:pt x="68" y="1174"/>
                    </a:cubicBezTo>
                    <a:cubicBezTo>
                      <a:pt x="57" y="1171"/>
                      <a:pt x="54" y="1179"/>
                      <a:pt x="37" y="1186"/>
                    </a:cubicBezTo>
                    <a:cubicBezTo>
                      <a:pt x="24" y="1191"/>
                      <a:pt x="26" y="1196"/>
                      <a:pt x="21" y="1200"/>
                    </a:cubicBezTo>
                    <a:cubicBezTo>
                      <a:pt x="29" y="1213"/>
                      <a:pt x="19" y="1215"/>
                      <a:pt x="15" y="1225"/>
                    </a:cubicBezTo>
                    <a:cubicBezTo>
                      <a:pt x="10" y="1235"/>
                      <a:pt x="5" y="1237"/>
                      <a:pt x="4" y="1244"/>
                    </a:cubicBezTo>
                    <a:cubicBezTo>
                      <a:pt x="3" y="1250"/>
                      <a:pt x="5" y="1255"/>
                      <a:pt x="6" y="1265"/>
                    </a:cubicBezTo>
                    <a:cubicBezTo>
                      <a:pt x="7" y="1275"/>
                      <a:pt x="8" y="1277"/>
                      <a:pt x="13" y="1285"/>
                    </a:cubicBezTo>
                    <a:cubicBezTo>
                      <a:pt x="18" y="1293"/>
                      <a:pt x="9" y="1293"/>
                      <a:pt x="5" y="1297"/>
                    </a:cubicBezTo>
                    <a:cubicBezTo>
                      <a:pt x="0" y="1302"/>
                      <a:pt x="3" y="1311"/>
                      <a:pt x="9" y="1317"/>
                    </a:cubicBezTo>
                    <a:cubicBezTo>
                      <a:pt x="15" y="1324"/>
                      <a:pt x="15" y="1332"/>
                      <a:pt x="13" y="1338"/>
                    </a:cubicBezTo>
                    <a:cubicBezTo>
                      <a:pt x="10" y="1344"/>
                      <a:pt x="18" y="1354"/>
                      <a:pt x="23" y="1360"/>
                    </a:cubicBezTo>
                    <a:cubicBezTo>
                      <a:pt x="28" y="1365"/>
                      <a:pt x="27" y="1381"/>
                      <a:pt x="31" y="1385"/>
                    </a:cubicBezTo>
                    <a:cubicBezTo>
                      <a:pt x="35" y="1389"/>
                      <a:pt x="40" y="1394"/>
                      <a:pt x="48" y="1391"/>
                    </a:cubicBezTo>
                    <a:cubicBezTo>
                      <a:pt x="56" y="1389"/>
                      <a:pt x="61" y="1393"/>
                      <a:pt x="65" y="1400"/>
                    </a:cubicBezTo>
                    <a:cubicBezTo>
                      <a:pt x="68" y="1408"/>
                      <a:pt x="74" y="1404"/>
                      <a:pt x="82" y="1400"/>
                    </a:cubicBezTo>
                    <a:cubicBezTo>
                      <a:pt x="90" y="1396"/>
                      <a:pt x="107" y="1408"/>
                      <a:pt x="112" y="1410"/>
                    </a:cubicBezTo>
                    <a:cubicBezTo>
                      <a:pt x="116" y="1413"/>
                      <a:pt x="114" y="1427"/>
                      <a:pt x="115" y="1436"/>
                    </a:cubicBezTo>
                    <a:cubicBezTo>
                      <a:pt x="115" y="1445"/>
                      <a:pt x="110" y="1456"/>
                      <a:pt x="118" y="1462"/>
                    </a:cubicBezTo>
                    <a:cubicBezTo>
                      <a:pt x="126" y="1468"/>
                      <a:pt x="124" y="1481"/>
                      <a:pt x="133" y="1485"/>
                    </a:cubicBezTo>
                    <a:cubicBezTo>
                      <a:pt x="142" y="1490"/>
                      <a:pt x="146" y="1504"/>
                      <a:pt x="152" y="1506"/>
                    </a:cubicBezTo>
                    <a:cubicBezTo>
                      <a:pt x="157" y="1508"/>
                      <a:pt x="168" y="1518"/>
                      <a:pt x="170" y="1525"/>
                    </a:cubicBezTo>
                    <a:cubicBezTo>
                      <a:pt x="171" y="1533"/>
                      <a:pt x="160" y="1539"/>
                      <a:pt x="153" y="1543"/>
                    </a:cubicBezTo>
                    <a:cubicBezTo>
                      <a:pt x="147" y="1546"/>
                      <a:pt x="135" y="1533"/>
                      <a:pt x="130" y="1538"/>
                    </a:cubicBezTo>
                    <a:cubicBezTo>
                      <a:pt x="126" y="1544"/>
                      <a:pt x="132" y="1555"/>
                      <a:pt x="135" y="1573"/>
                    </a:cubicBezTo>
                    <a:cubicBezTo>
                      <a:pt x="139" y="1591"/>
                      <a:pt x="142" y="1593"/>
                      <a:pt x="149" y="1593"/>
                    </a:cubicBezTo>
                    <a:cubicBezTo>
                      <a:pt x="156" y="1593"/>
                      <a:pt x="159" y="1587"/>
                      <a:pt x="164" y="1584"/>
                    </a:cubicBezTo>
                    <a:cubicBezTo>
                      <a:pt x="169" y="1581"/>
                      <a:pt x="180" y="1586"/>
                      <a:pt x="185" y="1583"/>
                    </a:cubicBezTo>
                    <a:cubicBezTo>
                      <a:pt x="190" y="1581"/>
                      <a:pt x="208" y="1580"/>
                      <a:pt x="212" y="1586"/>
                    </a:cubicBezTo>
                    <a:cubicBezTo>
                      <a:pt x="215" y="1593"/>
                      <a:pt x="219" y="1609"/>
                      <a:pt x="216" y="1615"/>
                    </a:cubicBezTo>
                    <a:cubicBezTo>
                      <a:pt x="213" y="1620"/>
                      <a:pt x="220" y="1627"/>
                      <a:pt x="223" y="1635"/>
                    </a:cubicBezTo>
                    <a:cubicBezTo>
                      <a:pt x="227" y="1644"/>
                      <a:pt x="242" y="1639"/>
                      <a:pt x="247" y="1642"/>
                    </a:cubicBezTo>
                    <a:cubicBezTo>
                      <a:pt x="252" y="1644"/>
                      <a:pt x="263" y="1663"/>
                      <a:pt x="261" y="1671"/>
                    </a:cubicBezTo>
                    <a:cubicBezTo>
                      <a:pt x="259" y="1679"/>
                      <a:pt x="268" y="1681"/>
                      <a:pt x="273" y="1678"/>
                    </a:cubicBezTo>
                    <a:cubicBezTo>
                      <a:pt x="278" y="1676"/>
                      <a:pt x="283" y="1682"/>
                      <a:pt x="289" y="1687"/>
                    </a:cubicBezTo>
                    <a:cubicBezTo>
                      <a:pt x="294" y="1691"/>
                      <a:pt x="299" y="1689"/>
                      <a:pt x="305" y="1685"/>
                    </a:cubicBezTo>
                    <a:cubicBezTo>
                      <a:pt x="311" y="1681"/>
                      <a:pt x="320" y="1677"/>
                      <a:pt x="323" y="1683"/>
                    </a:cubicBezTo>
                    <a:cubicBezTo>
                      <a:pt x="326" y="1689"/>
                      <a:pt x="337" y="1700"/>
                      <a:pt x="337" y="1703"/>
                    </a:cubicBezTo>
                    <a:cubicBezTo>
                      <a:pt x="337" y="1706"/>
                      <a:pt x="355" y="1703"/>
                      <a:pt x="364" y="1708"/>
                    </a:cubicBezTo>
                    <a:cubicBezTo>
                      <a:pt x="372" y="1713"/>
                      <a:pt x="382" y="1711"/>
                      <a:pt x="391" y="1716"/>
                    </a:cubicBezTo>
                    <a:cubicBezTo>
                      <a:pt x="400" y="1722"/>
                      <a:pt x="409" y="1723"/>
                      <a:pt x="409" y="1730"/>
                    </a:cubicBezTo>
                    <a:cubicBezTo>
                      <a:pt x="410" y="1736"/>
                      <a:pt x="400" y="1742"/>
                      <a:pt x="400" y="1745"/>
                    </a:cubicBezTo>
                    <a:cubicBezTo>
                      <a:pt x="400" y="1749"/>
                      <a:pt x="408" y="1751"/>
                      <a:pt x="408" y="1756"/>
                    </a:cubicBezTo>
                    <a:cubicBezTo>
                      <a:pt x="408" y="1761"/>
                      <a:pt x="398" y="1761"/>
                      <a:pt x="397" y="1765"/>
                    </a:cubicBezTo>
                    <a:cubicBezTo>
                      <a:pt x="395" y="1769"/>
                      <a:pt x="402" y="1775"/>
                      <a:pt x="404" y="1779"/>
                    </a:cubicBezTo>
                    <a:cubicBezTo>
                      <a:pt x="405" y="1783"/>
                      <a:pt x="398" y="1798"/>
                      <a:pt x="398" y="1802"/>
                    </a:cubicBezTo>
                    <a:cubicBezTo>
                      <a:pt x="398" y="1806"/>
                      <a:pt x="377" y="1801"/>
                      <a:pt x="372" y="1801"/>
                    </a:cubicBezTo>
                    <a:cubicBezTo>
                      <a:pt x="367" y="1801"/>
                      <a:pt x="352" y="1820"/>
                      <a:pt x="347" y="1821"/>
                    </a:cubicBezTo>
                    <a:cubicBezTo>
                      <a:pt x="342" y="1821"/>
                      <a:pt x="344" y="1831"/>
                      <a:pt x="346" y="1838"/>
                    </a:cubicBezTo>
                    <a:cubicBezTo>
                      <a:pt x="361" y="1835"/>
                      <a:pt x="377" y="1834"/>
                      <a:pt x="379" y="1838"/>
                    </a:cubicBezTo>
                    <a:cubicBezTo>
                      <a:pt x="382" y="1844"/>
                      <a:pt x="345" y="1862"/>
                      <a:pt x="339" y="1865"/>
                    </a:cubicBezTo>
                    <a:cubicBezTo>
                      <a:pt x="332" y="1867"/>
                      <a:pt x="352" y="1879"/>
                      <a:pt x="351" y="1886"/>
                    </a:cubicBezTo>
                    <a:cubicBezTo>
                      <a:pt x="351" y="1892"/>
                      <a:pt x="330" y="1894"/>
                      <a:pt x="332" y="1907"/>
                    </a:cubicBezTo>
                    <a:cubicBezTo>
                      <a:pt x="334" y="1920"/>
                      <a:pt x="325" y="1923"/>
                      <a:pt x="314" y="1923"/>
                    </a:cubicBezTo>
                    <a:cubicBezTo>
                      <a:pt x="303" y="1923"/>
                      <a:pt x="301" y="1931"/>
                      <a:pt x="306" y="1932"/>
                    </a:cubicBezTo>
                    <a:cubicBezTo>
                      <a:pt x="311" y="1933"/>
                      <a:pt x="311" y="1950"/>
                      <a:pt x="331" y="1956"/>
                    </a:cubicBezTo>
                    <a:cubicBezTo>
                      <a:pt x="352" y="1962"/>
                      <a:pt x="373" y="1984"/>
                      <a:pt x="391" y="2006"/>
                    </a:cubicBezTo>
                    <a:cubicBezTo>
                      <a:pt x="393" y="2009"/>
                      <a:pt x="396" y="2011"/>
                      <a:pt x="399" y="2013"/>
                    </a:cubicBezTo>
                    <a:cubicBezTo>
                      <a:pt x="405" y="2010"/>
                      <a:pt x="409" y="2007"/>
                      <a:pt x="411" y="2007"/>
                    </a:cubicBezTo>
                    <a:cubicBezTo>
                      <a:pt x="421" y="2005"/>
                      <a:pt x="440" y="2012"/>
                      <a:pt x="450" y="2020"/>
                    </a:cubicBezTo>
                    <a:cubicBezTo>
                      <a:pt x="460" y="2028"/>
                      <a:pt x="496" y="2019"/>
                      <a:pt x="500" y="2025"/>
                    </a:cubicBezTo>
                    <a:cubicBezTo>
                      <a:pt x="504" y="2032"/>
                      <a:pt x="513" y="2040"/>
                      <a:pt x="520" y="2040"/>
                    </a:cubicBezTo>
                    <a:cubicBezTo>
                      <a:pt x="527" y="2040"/>
                      <a:pt x="534" y="2057"/>
                      <a:pt x="540" y="2052"/>
                    </a:cubicBezTo>
                    <a:cubicBezTo>
                      <a:pt x="546" y="2047"/>
                      <a:pt x="567" y="2047"/>
                      <a:pt x="573" y="2047"/>
                    </a:cubicBezTo>
                    <a:cubicBezTo>
                      <a:pt x="578" y="2047"/>
                      <a:pt x="578" y="2052"/>
                      <a:pt x="584" y="2052"/>
                    </a:cubicBezTo>
                    <a:cubicBezTo>
                      <a:pt x="590" y="2052"/>
                      <a:pt x="590" y="2076"/>
                      <a:pt x="594" y="2075"/>
                    </a:cubicBezTo>
                    <a:cubicBezTo>
                      <a:pt x="598" y="2073"/>
                      <a:pt x="614" y="2090"/>
                      <a:pt x="624" y="2091"/>
                    </a:cubicBezTo>
                    <a:cubicBezTo>
                      <a:pt x="634" y="2093"/>
                      <a:pt x="644" y="2113"/>
                      <a:pt x="648" y="2111"/>
                    </a:cubicBezTo>
                    <a:cubicBezTo>
                      <a:pt x="653" y="2110"/>
                      <a:pt x="660" y="2120"/>
                      <a:pt x="663" y="2111"/>
                    </a:cubicBezTo>
                    <a:cubicBezTo>
                      <a:pt x="665" y="2103"/>
                      <a:pt x="679" y="2107"/>
                      <a:pt x="683" y="2094"/>
                    </a:cubicBezTo>
                    <a:cubicBezTo>
                      <a:pt x="665" y="2068"/>
                      <a:pt x="646" y="2039"/>
                      <a:pt x="647" y="2028"/>
                    </a:cubicBezTo>
                    <a:cubicBezTo>
                      <a:pt x="647" y="2010"/>
                      <a:pt x="654" y="1998"/>
                      <a:pt x="634" y="1978"/>
                    </a:cubicBezTo>
                    <a:cubicBezTo>
                      <a:pt x="614" y="1958"/>
                      <a:pt x="636" y="1945"/>
                      <a:pt x="650" y="1924"/>
                    </a:cubicBezTo>
                    <a:cubicBezTo>
                      <a:pt x="663" y="1905"/>
                      <a:pt x="690" y="1897"/>
                      <a:pt x="707" y="1883"/>
                    </a:cubicBezTo>
                    <a:cubicBezTo>
                      <a:pt x="704" y="1880"/>
                      <a:pt x="700" y="1878"/>
                      <a:pt x="697" y="1876"/>
                    </a:cubicBezTo>
                    <a:cubicBezTo>
                      <a:pt x="684" y="1870"/>
                      <a:pt x="680" y="1863"/>
                      <a:pt x="690" y="1860"/>
                    </a:cubicBezTo>
                    <a:cubicBezTo>
                      <a:pt x="700" y="1856"/>
                      <a:pt x="696" y="1850"/>
                      <a:pt x="686" y="1836"/>
                    </a:cubicBezTo>
                    <a:cubicBezTo>
                      <a:pt x="676" y="1823"/>
                      <a:pt x="671" y="1810"/>
                      <a:pt x="666" y="1810"/>
                    </a:cubicBezTo>
                    <a:cubicBezTo>
                      <a:pt x="660" y="1810"/>
                      <a:pt x="651" y="1808"/>
                      <a:pt x="643" y="1812"/>
                    </a:cubicBezTo>
                    <a:cubicBezTo>
                      <a:pt x="634" y="1815"/>
                      <a:pt x="636" y="1803"/>
                      <a:pt x="637" y="1792"/>
                    </a:cubicBezTo>
                    <a:cubicBezTo>
                      <a:pt x="638" y="1780"/>
                      <a:pt x="621" y="1782"/>
                      <a:pt x="618" y="1777"/>
                    </a:cubicBezTo>
                    <a:cubicBezTo>
                      <a:pt x="616" y="1772"/>
                      <a:pt x="623" y="1755"/>
                      <a:pt x="626" y="1754"/>
                    </a:cubicBezTo>
                    <a:cubicBezTo>
                      <a:pt x="628" y="1752"/>
                      <a:pt x="637" y="1747"/>
                      <a:pt x="637" y="1742"/>
                    </a:cubicBezTo>
                    <a:cubicBezTo>
                      <a:pt x="637" y="1737"/>
                      <a:pt x="621" y="1735"/>
                      <a:pt x="627" y="1724"/>
                    </a:cubicBezTo>
                    <a:cubicBezTo>
                      <a:pt x="633" y="1712"/>
                      <a:pt x="644" y="1712"/>
                      <a:pt x="644" y="1701"/>
                    </a:cubicBezTo>
                    <a:cubicBezTo>
                      <a:pt x="644" y="1689"/>
                      <a:pt x="653" y="1679"/>
                      <a:pt x="663" y="1687"/>
                    </a:cubicBezTo>
                    <a:cubicBezTo>
                      <a:pt x="673" y="1696"/>
                      <a:pt x="677" y="1717"/>
                      <a:pt x="688" y="1712"/>
                    </a:cubicBezTo>
                    <a:cubicBezTo>
                      <a:pt x="700" y="1707"/>
                      <a:pt x="693" y="1696"/>
                      <a:pt x="691" y="1689"/>
                    </a:cubicBezTo>
                    <a:cubicBezTo>
                      <a:pt x="690" y="1682"/>
                      <a:pt x="687" y="1673"/>
                      <a:pt x="700" y="1669"/>
                    </a:cubicBezTo>
                    <a:cubicBezTo>
                      <a:pt x="713" y="1666"/>
                      <a:pt x="707" y="1651"/>
                      <a:pt x="717" y="1651"/>
                    </a:cubicBezTo>
                    <a:cubicBezTo>
                      <a:pt x="727" y="1651"/>
                      <a:pt x="745" y="1636"/>
                      <a:pt x="751" y="1633"/>
                    </a:cubicBezTo>
                    <a:cubicBezTo>
                      <a:pt x="757" y="1629"/>
                      <a:pt x="770" y="1621"/>
                      <a:pt x="775" y="1624"/>
                    </a:cubicBezTo>
                    <a:cubicBezTo>
                      <a:pt x="781" y="1628"/>
                      <a:pt x="788" y="1636"/>
                      <a:pt x="793" y="1624"/>
                    </a:cubicBezTo>
                    <a:cubicBezTo>
                      <a:pt x="797" y="1613"/>
                      <a:pt x="814" y="1618"/>
                      <a:pt x="815" y="1624"/>
                    </a:cubicBezTo>
                    <a:cubicBezTo>
                      <a:pt x="817" y="1631"/>
                      <a:pt x="844" y="1631"/>
                      <a:pt x="853" y="1638"/>
                    </a:cubicBezTo>
                    <a:cubicBezTo>
                      <a:pt x="861" y="1644"/>
                      <a:pt x="880" y="1658"/>
                      <a:pt x="880" y="1664"/>
                    </a:cubicBezTo>
                    <a:cubicBezTo>
                      <a:pt x="880" y="1671"/>
                      <a:pt x="888" y="1681"/>
                      <a:pt x="888" y="1669"/>
                    </a:cubicBezTo>
                    <a:cubicBezTo>
                      <a:pt x="888" y="1658"/>
                      <a:pt x="895" y="1661"/>
                      <a:pt x="907" y="1669"/>
                    </a:cubicBezTo>
                    <a:cubicBezTo>
                      <a:pt x="918" y="1677"/>
                      <a:pt x="934" y="1674"/>
                      <a:pt x="937" y="1666"/>
                    </a:cubicBezTo>
                    <a:cubicBezTo>
                      <a:pt x="940" y="1658"/>
                      <a:pt x="961" y="1648"/>
                      <a:pt x="968" y="1654"/>
                    </a:cubicBezTo>
                    <a:cubicBezTo>
                      <a:pt x="975" y="1661"/>
                      <a:pt x="978" y="1666"/>
                      <a:pt x="987" y="1656"/>
                    </a:cubicBezTo>
                    <a:cubicBezTo>
                      <a:pt x="995" y="1646"/>
                      <a:pt x="1015" y="1648"/>
                      <a:pt x="1018" y="1658"/>
                    </a:cubicBezTo>
                    <a:cubicBezTo>
                      <a:pt x="1021" y="1668"/>
                      <a:pt x="1031" y="1669"/>
                      <a:pt x="1039" y="1669"/>
                    </a:cubicBezTo>
                    <a:cubicBezTo>
                      <a:pt x="1048" y="1669"/>
                      <a:pt x="1049" y="1684"/>
                      <a:pt x="1055" y="1681"/>
                    </a:cubicBezTo>
                    <a:cubicBezTo>
                      <a:pt x="1061" y="1677"/>
                      <a:pt x="1059" y="1661"/>
                      <a:pt x="1067" y="1663"/>
                    </a:cubicBezTo>
                    <a:cubicBezTo>
                      <a:pt x="1074" y="1664"/>
                      <a:pt x="1079" y="1674"/>
                      <a:pt x="1091" y="1674"/>
                    </a:cubicBezTo>
                    <a:cubicBezTo>
                      <a:pt x="1102" y="1674"/>
                      <a:pt x="1111" y="1671"/>
                      <a:pt x="1111" y="1661"/>
                    </a:cubicBezTo>
                    <a:cubicBezTo>
                      <a:pt x="1111" y="1651"/>
                      <a:pt x="1109" y="1634"/>
                      <a:pt x="1102" y="1634"/>
                    </a:cubicBezTo>
                    <a:cubicBezTo>
                      <a:pt x="1095" y="1634"/>
                      <a:pt x="1088" y="1626"/>
                      <a:pt x="1079" y="1626"/>
                    </a:cubicBezTo>
                    <a:cubicBezTo>
                      <a:pt x="1071" y="1626"/>
                      <a:pt x="1062" y="1610"/>
                      <a:pt x="1071" y="1606"/>
                    </a:cubicBezTo>
                    <a:cubicBezTo>
                      <a:pt x="1079" y="1603"/>
                      <a:pt x="1094" y="1595"/>
                      <a:pt x="1091" y="1586"/>
                    </a:cubicBezTo>
                    <a:cubicBezTo>
                      <a:pt x="1088" y="1578"/>
                      <a:pt x="1085" y="1562"/>
                      <a:pt x="1097" y="1560"/>
                    </a:cubicBezTo>
                    <a:cubicBezTo>
                      <a:pt x="1108" y="1558"/>
                      <a:pt x="1132" y="1558"/>
                      <a:pt x="1131" y="1553"/>
                    </a:cubicBezTo>
                    <a:cubicBezTo>
                      <a:pt x="1129" y="1548"/>
                      <a:pt x="1107" y="1545"/>
                      <a:pt x="1102" y="1537"/>
                    </a:cubicBezTo>
                    <a:cubicBezTo>
                      <a:pt x="1098" y="1528"/>
                      <a:pt x="1097" y="1509"/>
                      <a:pt x="1101" y="1505"/>
                    </a:cubicBezTo>
                    <a:cubicBezTo>
                      <a:pt x="1105" y="1502"/>
                      <a:pt x="1119" y="1507"/>
                      <a:pt x="1128" y="1504"/>
                    </a:cubicBezTo>
                    <a:cubicBezTo>
                      <a:pt x="1137" y="1500"/>
                      <a:pt x="1155" y="1509"/>
                      <a:pt x="1166" y="1499"/>
                    </a:cubicBezTo>
                    <a:cubicBezTo>
                      <a:pt x="1178" y="1489"/>
                      <a:pt x="1202" y="1487"/>
                      <a:pt x="1215" y="1487"/>
                    </a:cubicBezTo>
                    <a:cubicBezTo>
                      <a:pt x="1228" y="1487"/>
                      <a:pt x="1238" y="1477"/>
                      <a:pt x="1248" y="1475"/>
                    </a:cubicBezTo>
                    <a:cubicBezTo>
                      <a:pt x="1258" y="1474"/>
                      <a:pt x="1286" y="1469"/>
                      <a:pt x="1294" y="1466"/>
                    </a:cubicBezTo>
                    <a:cubicBezTo>
                      <a:pt x="1301" y="1462"/>
                      <a:pt x="1339" y="1456"/>
                      <a:pt x="1341" y="1447"/>
                    </a:cubicBezTo>
                    <a:cubicBezTo>
                      <a:pt x="1342" y="1439"/>
                      <a:pt x="1373" y="1432"/>
                      <a:pt x="1381" y="1437"/>
                    </a:cubicBezTo>
                    <a:cubicBezTo>
                      <a:pt x="1388" y="1441"/>
                      <a:pt x="1398" y="1444"/>
                      <a:pt x="1406" y="1441"/>
                    </a:cubicBezTo>
                    <a:cubicBezTo>
                      <a:pt x="1413" y="1437"/>
                      <a:pt x="1428" y="1446"/>
                      <a:pt x="1426" y="1456"/>
                    </a:cubicBezTo>
                    <a:cubicBezTo>
                      <a:pt x="1425" y="1465"/>
                      <a:pt x="1433" y="1475"/>
                      <a:pt x="1432" y="1482"/>
                    </a:cubicBezTo>
                    <a:cubicBezTo>
                      <a:pt x="1431" y="1490"/>
                      <a:pt x="1424" y="1492"/>
                      <a:pt x="1428" y="1498"/>
                    </a:cubicBezTo>
                    <a:cubicBezTo>
                      <a:pt x="1433" y="1504"/>
                      <a:pt x="1452" y="1499"/>
                      <a:pt x="1458" y="1492"/>
                    </a:cubicBezTo>
                    <a:cubicBezTo>
                      <a:pt x="1463" y="1485"/>
                      <a:pt x="1470" y="1495"/>
                      <a:pt x="1470" y="1501"/>
                    </a:cubicBezTo>
                    <a:cubicBezTo>
                      <a:pt x="1470" y="1507"/>
                      <a:pt x="1479" y="1511"/>
                      <a:pt x="1479" y="1504"/>
                    </a:cubicBezTo>
                    <a:cubicBezTo>
                      <a:pt x="1479" y="1496"/>
                      <a:pt x="1490" y="1501"/>
                      <a:pt x="1494" y="1506"/>
                    </a:cubicBezTo>
                    <a:cubicBezTo>
                      <a:pt x="1498" y="1511"/>
                      <a:pt x="1511" y="1500"/>
                      <a:pt x="1511" y="1509"/>
                    </a:cubicBezTo>
                    <a:cubicBezTo>
                      <a:pt x="1511" y="1517"/>
                      <a:pt x="1491" y="1523"/>
                      <a:pt x="1500" y="1533"/>
                    </a:cubicBezTo>
                    <a:cubicBezTo>
                      <a:pt x="1508" y="1542"/>
                      <a:pt x="1513" y="1522"/>
                      <a:pt x="1524" y="1526"/>
                    </a:cubicBezTo>
                    <a:cubicBezTo>
                      <a:pt x="1535" y="1530"/>
                      <a:pt x="1549" y="1512"/>
                      <a:pt x="1559" y="1509"/>
                    </a:cubicBezTo>
                    <a:cubicBezTo>
                      <a:pt x="1569" y="1507"/>
                      <a:pt x="1580" y="1496"/>
                      <a:pt x="1588" y="1490"/>
                    </a:cubicBezTo>
                    <a:cubicBezTo>
                      <a:pt x="1597" y="1485"/>
                      <a:pt x="1615" y="1486"/>
                      <a:pt x="1610" y="1493"/>
                    </a:cubicBezTo>
                    <a:cubicBezTo>
                      <a:pt x="1604" y="1499"/>
                      <a:pt x="1597" y="1512"/>
                      <a:pt x="1619" y="1521"/>
                    </a:cubicBezTo>
                    <a:cubicBezTo>
                      <a:pt x="1640" y="1530"/>
                      <a:pt x="1665" y="1578"/>
                      <a:pt x="1678" y="1602"/>
                    </a:cubicBezTo>
                    <a:cubicBezTo>
                      <a:pt x="1692" y="1626"/>
                      <a:pt x="1705" y="1669"/>
                      <a:pt x="1712" y="1669"/>
                    </a:cubicBezTo>
                    <a:cubicBezTo>
                      <a:pt x="1719" y="1669"/>
                      <a:pt x="1721" y="1648"/>
                      <a:pt x="1730" y="1645"/>
                    </a:cubicBezTo>
                    <a:cubicBezTo>
                      <a:pt x="1739" y="1643"/>
                      <a:pt x="1745" y="1663"/>
                      <a:pt x="1755" y="1666"/>
                    </a:cubicBezTo>
                    <a:cubicBezTo>
                      <a:pt x="1765" y="1668"/>
                      <a:pt x="1779" y="1675"/>
                      <a:pt x="1787" y="1672"/>
                    </a:cubicBezTo>
                    <a:cubicBezTo>
                      <a:pt x="1794" y="1668"/>
                      <a:pt x="1812" y="1657"/>
                      <a:pt x="1819" y="1661"/>
                    </a:cubicBezTo>
                    <a:cubicBezTo>
                      <a:pt x="1825" y="1665"/>
                      <a:pt x="1834" y="1665"/>
                      <a:pt x="1839" y="1681"/>
                    </a:cubicBezTo>
                    <a:cubicBezTo>
                      <a:pt x="1845" y="1696"/>
                      <a:pt x="1854" y="1700"/>
                      <a:pt x="1859" y="1700"/>
                    </a:cubicBezTo>
                    <a:cubicBezTo>
                      <a:pt x="1865" y="1700"/>
                      <a:pt x="1866" y="1707"/>
                      <a:pt x="1866" y="1714"/>
                    </a:cubicBezTo>
                    <a:cubicBezTo>
                      <a:pt x="1866" y="1721"/>
                      <a:pt x="1877" y="1729"/>
                      <a:pt x="1882" y="1729"/>
                    </a:cubicBezTo>
                    <a:cubicBezTo>
                      <a:pt x="1888" y="1729"/>
                      <a:pt x="1903" y="1727"/>
                      <a:pt x="1908" y="1724"/>
                    </a:cubicBezTo>
                    <a:cubicBezTo>
                      <a:pt x="1913" y="1721"/>
                      <a:pt x="1919" y="1717"/>
                      <a:pt x="1920" y="1725"/>
                    </a:cubicBezTo>
                    <a:cubicBezTo>
                      <a:pt x="1921" y="1733"/>
                      <a:pt x="1929" y="1745"/>
                      <a:pt x="1935" y="1745"/>
                    </a:cubicBezTo>
                    <a:cubicBezTo>
                      <a:pt x="1941" y="1745"/>
                      <a:pt x="1952" y="1750"/>
                      <a:pt x="1953" y="1745"/>
                    </a:cubicBezTo>
                    <a:cubicBezTo>
                      <a:pt x="1954" y="1739"/>
                      <a:pt x="1969" y="1736"/>
                      <a:pt x="1975" y="1735"/>
                    </a:cubicBezTo>
                    <a:cubicBezTo>
                      <a:pt x="1980" y="1734"/>
                      <a:pt x="2000" y="1729"/>
                      <a:pt x="2004" y="1719"/>
                    </a:cubicBezTo>
                    <a:cubicBezTo>
                      <a:pt x="2008" y="1709"/>
                      <a:pt x="2024" y="1709"/>
                      <a:pt x="2029" y="1703"/>
                    </a:cubicBezTo>
                    <a:cubicBezTo>
                      <a:pt x="2034" y="1696"/>
                      <a:pt x="2047" y="1693"/>
                      <a:pt x="2050" y="1686"/>
                    </a:cubicBezTo>
                    <a:cubicBezTo>
                      <a:pt x="2053" y="1680"/>
                      <a:pt x="2070" y="1681"/>
                      <a:pt x="2072" y="1675"/>
                    </a:cubicBezTo>
                    <a:cubicBezTo>
                      <a:pt x="2074" y="1670"/>
                      <a:pt x="2088" y="1669"/>
                      <a:pt x="2095" y="1671"/>
                    </a:cubicBezTo>
                    <a:cubicBezTo>
                      <a:pt x="2101" y="1673"/>
                      <a:pt x="2135" y="1681"/>
                      <a:pt x="2139" y="1680"/>
                    </a:cubicBezTo>
                    <a:cubicBezTo>
                      <a:pt x="2144" y="1679"/>
                      <a:pt x="2145" y="1700"/>
                      <a:pt x="2150" y="1701"/>
                    </a:cubicBezTo>
                    <a:cubicBezTo>
                      <a:pt x="2155" y="1702"/>
                      <a:pt x="2172" y="1717"/>
                      <a:pt x="2176" y="1713"/>
                    </a:cubicBezTo>
                    <a:cubicBezTo>
                      <a:pt x="2181" y="1708"/>
                      <a:pt x="2193" y="1704"/>
                      <a:pt x="2202" y="1711"/>
                    </a:cubicBezTo>
                    <a:cubicBezTo>
                      <a:pt x="2212" y="1717"/>
                      <a:pt x="2221" y="1726"/>
                      <a:pt x="2225" y="1718"/>
                    </a:cubicBezTo>
                    <a:cubicBezTo>
                      <a:pt x="2229" y="1711"/>
                      <a:pt x="2249" y="1707"/>
                      <a:pt x="2252" y="1703"/>
                    </a:cubicBezTo>
                    <a:cubicBezTo>
                      <a:pt x="2254" y="1698"/>
                      <a:pt x="2257" y="1685"/>
                      <a:pt x="2253" y="1681"/>
                    </a:cubicBezTo>
                    <a:cubicBezTo>
                      <a:pt x="2248" y="1676"/>
                      <a:pt x="2243" y="1659"/>
                      <a:pt x="2241" y="1650"/>
                    </a:cubicBezTo>
                    <a:cubicBezTo>
                      <a:pt x="2239" y="1641"/>
                      <a:pt x="2253" y="1639"/>
                      <a:pt x="2254" y="1631"/>
                    </a:cubicBezTo>
                    <a:cubicBezTo>
                      <a:pt x="2256" y="1623"/>
                      <a:pt x="2268" y="1622"/>
                      <a:pt x="2272" y="1618"/>
                    </a:cubicBezTo>
                    <a:cubicBezTo>
                      <a:pt x="2275" y="1613"/>
                      <a:pt x="2276" y="1604"/>
                      <a:pt x="2283" y="1606"/>
                    </a:cubicBezTo>
                    <a:cubicBezTo>
                      <a:pt x="2290" y="1608"/>
                      <a:pt x="2304" y="1613"/>
                      <a:pt x="2307" y="1617"/>
                    </a:cubicBezTo>
                    <a:cubicBezTo>
                      <a:pt x="2310" y="1620"/>
                      <a:pt x="2320" y="1622"/>
                      <a:pt x="2327" y="1622"/>
                    </a:cubicBezTo>
                    <a:cubicBezTo>
                      <a:pt x="2333" y="1622"/>
                      <a:pt x="2344" y="1629"/>
                      <a:pt x="2351" y="1633"/>
                    </a:cubicBezTo>
                    <a:cubicBezTo>
                      <a:pt x="2357" y="1638"/>
                      <a:pt x="2378" y="1638"/>
                      <a:pt x="2382" y="1644"/>
                    </a:cubicBezTo>
                    <a:cubicBezTo>
                      <a:pt x="2386" y="1651"/>
                      <a:pt x="2381" y="1670"/>
                      <a:pt x="2386" y="1676"/>
                    </a:cubicBezTo>
                    <a:cubicBezTo>
                      <a:pt x="2391" y="1683"/>
                      <a:pt x="2402" y="1697"/>
                      <a:pt x="2406" y="1694"/>
                    </a:cubicBezTo>
                    <a:cubicBezTo>
                      <a:pt x="2410" y="1691"/>
                      <a:pt x="2428" y="1705"/>
                      <a:pt x="2434" y="1704"/>
                    </a:cubicBezTo>
                    <a:cubicBezTo>
                      <a:pt x="2441" y="1703"/>
                      <a:pt x="2451" y="1691"/>
                      <a:pt x="2457" y="1691"/>
                    </a:cubicBezTo>
                    <a:cubicBezTo>
                      <a:pt x="2463" y="1691"/>
                      <a:pt x="2481" y="1685"/>
                      <a:pt x="2487" y="1686"/>
                    </a:cubicBezTo>
                    <a:cubicBezTo>
                      <a:pt x="2492" y="1687"/>
                      <a:pt x="2513" y="1696"/>
                      <a:pt x="2516" y="1694"/>
                    </a:cubicBezTo>
                    <a:cubicBezTo>
                      <a:pt x="2519" y="1692"/>
                      <a:pt x="2538" y="1695"/>
                      <a:pt x="2541" y="1702"/>
                    </a:cubicBezTo>
                    <a:cubicBezTo>
                      <a:pt x="2544" y="1708"/>
                      <a:pt x="2568" y="1708"/>
                      <a:pt x="2568" y="1716"/>
                    </a:cubicBezTo>
                    <a:cubicBezTo>
                      <a:pt x="2568" y="1724"/>
                      <a:pt x="2581" y="1728"/>
                      <a:pt x="2585" y="1737"/>
                    </a:cubicBezTo>
                    <a:cubicBezTo>
                      <a:pt x="2588" y="1746"/>
                      <a:pt x="2620" y="1740"/>
                      <a:pt x="2626" y="1746"/>
                    </a:cubicBezTo>
                    <a:cubicBezTo>
                      <a:pt x="2631" y="1751"/>
                      <a:pt x="2667" y="1750"/>
                      <a:pt x="2668" y="1746"/>
                    </a:cubicBezTo>
                    <a:cubicBezTo>
                      <a:pt x="2669" y="1741"/>
                      <a:pt x="2704" y="1739"/>
                      <a:pt x="2710" y="1734"/>
                    </a:cubicBezTo>
                    <a:cubicBezTo>
                      <a:pt x="2717" y="1728"/>
                      <a:pt x="2735" y="1730"/>
                      <a:pt x="2736" y="1723"/>
                    </a:cubicBezTo>
                    <a:cubicBezTo>
                      <a:pt x="2737" y="1715"/>
                      <a:pt x="2754" y="1709"/>
                      <a:pt x="2762" y="1703"/>
                    </a:cubicBezTo>
                    <a:cubicBezTo>
                      <a:pt x="2769" y="1696"/>
                      <a:pt x="2800" y="1697"/>
                      <a:pt x="2802" y="1705"/>
                    </a:cubicBezTo>
                    <a:cubicBezTo>
                      <a:pt x="2803" y="1713"/>
                      <a:pt x="2822" y="1715"/>
                      <a:pt x="2829" y="1712"/>
                    </a:cubicBezTo>
                    <a:cubicBezTo>
                      <a:pt x="2837" y="1708"/>
                      <a:pt x="2857" y="1713"/>
                      <a:pt x="2860" y="1721"/>
                    </a:cubicBezTo>
                    <a:cubicBezTo>
                      <a:pt x="2862" y="1728"/>
                      <a:pt x="2885" y="1733"/>
                      <a:pt x="2891" y="1730"/>
                    </a:cubicBezTo>
                    <a:cubicBezTo>
                      <a:pt x="2897" y="1728"/>
                      <a:pt x="2915" y="1713"/>
                      <a:pt x="2921" y="1712"/>
                    </a:cubicBezTo>
                    <a:cubicBezTo>
                      <a:pt x="2928" y="1711"/>
                      <a:pt x="2938" y="1703"/>
                      <a:pt x="2936" y="1695"/>
                    </a:cubicBezTo>
                    <a:cubicBezTo>
                      <a:pt x="2934" y="1687"/>
                      <a:pt x="2949" y="1665"/>
                      <a:pt x="2951" y="1657"/>
                    </a:cubicBezTo>
                    <a:cubicBezTo>
                      <a:pt x="2953" y="1648"/>
                      <a:pt x="2966" y="1623"/>
                      <a:pt x="2971" y="1621"/>
                    </a:cubicBezTo>
                    <a:cubicBezTo>
                      <a:pt x="2976" y="1619"/>
                      <a:pt x="2986" y="1609"/>
                      <a:pt x="2985" y="1602"/>
                    </a:cubicBezTo>
                    <a:cubicBezTo>
                      <a:pt x="2984" y="1596"/>
                      <a:pt x="2981" y="1576"/>
                      <a:pt x="2976" y="1576"/>
                    </a:cubicBezTo>
                    <a:cubicBezTo>
                      <a:pt x="2970" y="1576"/>
                      <a:pt x="2960" y="1577"/>
                      <a:pt x="2973" y="1556"/>
                    </a:cubicBezTo>
                    <a:cubicBezTo>
                      <a:pt x="2986" y="1535"/>
                      <a:pt x="3010" y="1541"/>
                      <a:pt x="3014" y="1541"/>
                    </a:cubicBezTo>
                    <a:cubicBezTo>
                      <a:pt x="3018" y="1541"/>
                      <a:pt x="3048" y="1532"/>
                      <a:pt x="3061" y="1536"/>
                    </a:cubicBezTo>
                    <a:cubicBezTo>
                      <a:pt x="3075" y="1541"/>
                      <a:pt x="3083" y="1534"/>
                      <a:pt x="3097" y="1543"/>
                    </a:cubicBezTo>
                    <a:cubicBezTo>
                      <a:pt x="3112" y="1552"/>
                      <a:pt x="3132" y="1548"/>
                      <a:pt x="3136" y="1556"/>
                    </a:cubicBezTo>
                    <a:cubicBezTo>
                      <a:pt x="3141" y="1564"/>
                      <a:pt x="3160" y="1570"/>
                      <a:pt x="3157" y="1584"/>
                    </a:cubicBezTo>
                    <a:cubicBezTo>
                      <a:pt x="3155" y="1597"/>
                      <a:pt x="3168" y="1589"/>
                      <a:pt x="3173" y="1618"/>
                    </a:cubicBezTo>
                    <a:cubicBezTo>
                      <a:pt x="3177" y="1647"/>
                      <a:pt x="3189" y="1649"/>
                      <a:pt x="3192" y="1662"/>
                    </a:cubicBezTo>
                    <a:cubicBezTo>
                      <a:pt x="3195" y="1675"/>
                      <a:pt x="3210" y="1700"/>
                      <a:pt x="3208" y="1707"/>
                    </a:cubicBezTo>
                    <a:cubicBezTo>
                      <a:pt x="3206" y="1715"/>
                      <a:pt x="3204" y="1727"/>
                      <a:pt x="3220" y="1728"/>
                    </a:cubicBezTo>
                    <a:cubicBezTo>
                      <a:pt x="3236" y="1729"/>
                      <a:pt x="3248" y="1744"/>
                      <a:pt x="3252" y="1741"/>
                    </a:cubicBezTo>
                    <a:cubicBezTo>
                      <a:pt x="3255" y="1739"/>
                      <a:pt x="3274" y="1747"/>
                      <a:pt x="3284" y="1758"/>
                    </a:cubicBezTo>
                    <a:cubicBezTo>
                      <a:pt x="3293" y="1769"/>
                      <a:pt x="3308" y="1764"/>
                      <a:pt x="3307" y="1776"/>
                    </a:cubicBezTo>
                    <a:cubicBezTo>
                      <a:pt x="3306" y="1788"/>
                      <a:pt x="3314" y="1798"/>
                      <a:pt x="3313" y="1808"/>
                    </a:cubicBezTo>
                    <a:cubicBezTo>
                      <a:pt x="3313" y="1818"/>
                      <a:pt x="3332" y="1824"/>
                      <a:pt x="3345" y="1822"/>
                    </a:cubicBezTo>
                    <a:cubicBezTo>
                      <a:pt x="3358" y="1820"/>
                      <a:pt x="3368" y="1828"/>
                      <a:pt x="3373" y="1814"/>
                    </a:cubicBezTo>
                    <a:cubicBezTo>
                      <a:pt x="3379" y="1801"/>
                      <a:pt x="3398" y="1807"/>
                      <a:pt x="3405" y="1801"/>
                    </a:cubicBezTo>
                    <a:cubicBezTo>
                      <a:pt x="3411" y="1796"/>
                      <a:pt x="3431" y="1789"/>
                      <a:pt x="3430" y="1809"/>
                    </a:cubicBezTo>
                    <a:cubicBezTo>
                      <a:pt x="3430" y="1829"/>
                      <a:pt x="3441" y="1833"/>
                      <a:pt x="3431" y="1840"/>
                    </a:cubicBezTo>
                    <a:cubicBezTo>
                      <a:pt x="3422" y="1846"/>
                      <a:pt x="3417" y="1875"/>
                      <a:pt x="3414" y="1887"/>
                    </a:cubicBezTo>
                    <a:cubicBezTo>
                      <a:pt x="3411" y="1899"/>
                      <a:pt x="3397" y="1903"/>
                      <a:pt x="3395" y="1916"/>
                    </a:cubicBezTo>
                    <a:cubicBezTo>
                      <a:pt x="3393" y="1929"/>
                      <a:pt x="3380" y="1930"/>
                      <a:pt x="3380" y="1940"/>
                    </a:cubicBezTo>
                    <a:cubicBezTo>
                      <a:pt x="3380" y="1950"/>
                      <a:pt x="3361" y="1948"/>
                      <a:pt x="3351" y="1940"/>
                    </a:cubicBezTo>
                    <a:cubicBezTo>
                      <a:pt x="3342" y="1932"/>
                      <a:pt x="3332" y="1955"/>
                      <a:pt x="3325" y="1955"/>
                    </a:cubicBezTo>
                    <a:cubicBezTo>
                      <a:pt x="3317" y="1955"/>
                      <a:pt x="3318" y="1973"/>
                      <a:pt x="3320" y="1981"/>
                    </a:cubicBezTo>
                    <a:cubicBezTo>
                      <a:pt x="3322" y="1989"/>
                      <a:pt x="3317" y="1999"/>
                      <a:pt x="3322" y="2012"/>
                    </a:cubicBezTo>
                    <a:cubicBezTo>
                      <a:pt x="3325" y="2019"/>
                      <a:pt x="3323" y="2033"/>
                      <a:pt x="3324" y="2048"/>
                    </a:cubicBezTo>
                    <a:cubicBezTo>
                      <a:pt x="3336" y="2038"/>
                      <a:pt x="3346" y="2031"/>
                      <a:pt x="3351" y="2031"/>
                    </a:cubicBezTo>
                    <a:cubicBezTo>
                      <a:pt x="3363" y="2031"/>
                      <a:pt x="3375" y="2054"/>
                      <a:pt x="3388" y="2055"/>
                    </a:cubicBezTo>
                    <a:cubicBezTo>
                      <a:pt x="3401" y="2056"/>
                      <a:pt x="3462" y="2009"/>
                      <a:pt x="3462" y="2001"/>
                    </a:cubicBezTo>
                    <a:cubicBezTo>
                      <a:pt x="3463" y="1993"/>
                      <a:pt x="3498" y="1954"/>
                      <a:pt x="3515" y="1934"/>
                    </a:cubicBezTo>
                    <a:cubicBezTo>
                      <a:pt x="3531" y="1913"/>
                      <a:pt x="3553" y="1883"/>
                      <a:pt x="3562" y="1860"/>
                    </a:cubicBezTo>
                    <a:cubicBezTo>
                      <a:pt x="3567" y="1846"/>
                      <a:pt x="3590" y="1818"/>
                      <a:pt x="3596" y="1807"/>
                    </a:cubicBezTo>
                    <a:cubicBezTo>
                      <a:pt x="3602" y="1796"/>
                      <a:pt x="3606" y="1795"/>
                      <a:pt x="3616" y="1769"/>
                    </a:cubicBezTo>
                    <a:cubicBezTo>
                      <a:pt x="3626" y="1743"/>
                      <a:pt x="3626" y="1675"/>
                      <a:pt x="3630" y="1671"/>
                    </a:cubicBezTo>
                    <a:cubicBezTo>
                      <a:pt x="3633" y="1666"/>
                      <a:pt x="3631" y="1655"/>
                      <a:pt x="3636" y="1648"/>
                    </a:cubicBezTo>
                    <a:cubicBezTo>
                      <a:pt x="3641" y="1641"/>
                      <a:pt x="3638" y="1631"/>
                      <a:pt x="3648" y="1621"/>
                    </a:cubicBezTo>
                    <a:cubicBezTo>
                      <a:pt x="3657" y="1612"/>
                      <a:pt x="3655" y="1604"/>
                      <a:pt x="3653" y="1596"/>
                    </a:cubicBezTo>
                    <a:cubicBezTo>
                      <a:pt x="3651" y="1589"/>
                      <a:pt x="3654" y="1573"/>
                      <a:pt x="3651" y="1568"/>
                    </a:cubicBezTo>
                    <a:cubicBezTo>
                      <a:pt x="3649" y="1563"/>
                      <a:pt x="3649" y="1561"/>
                      <a:pt x="3655" y="1557"/>
                    </a:cubicBezTo>
                    <a:cubicBezTo>
                      <a:pt x="3661" y="1553"/>
                      <a:pt x="3651" y="1543"/>
                      <a:pt x="3643" y="1539"/>
                    </a:cubicBezTo>
                    <a:cubicBezTo>
                      <a:pt x="3635" y="1535"/>
                      <a:pt x="3625" y="1531"/>
                      <a:pt x="3624" y="1520"/>
                    </a:cubicBezTo>
                    <a:cubicBezTo>
                      <a:pt x="3623" y="1510"/>
                      <a:pt x="3609" y="1497"/>
                      <a:pt x="3598" y="1498"/>
                    </a:cubicBezTo>
                    <a:cubicBezTo>
                      <a:pt x="3595" y="1498"/>
                      <a:pt x="3590" y="1498"/>
                      <a:pt x="3586" y="1497"/>
                    </a:cubicBezTo>
                    <a:cubicBezTo>
                      <a:pt x="3582" y="1501"/>
                      <a:pt x="3577" y="1504"/>
                      <a:pt x="3572" y="1505"/>
                    </a:cubicBezTo>
                    <a:cubicBezTo>
                      <a:pt x="3571" y="1510"/>
                      <a:pt x="3569" y="1513"/>
                      <a:pt x="3565" y="1512"/>
                    </a:cubicBezTo>
                    <a:cubicBezTo>
                      <a:pt x="3559" y="1510"/>
                      <a:pt x="3557" y="1515"/>
                      <a:pt x="3551" y="1526"/>
                    </a:cubicBezTo>
                    <a:cubicBezTo>
                      <a:pt x="3545" y="1537"/>
                      <a:pt x="3523" y="1538"/>
                      <a:pt x="3533" y="1528"/>
                    </a:cubicBezTo>
                    <a:cubicBezTo>
                      <a:pt x="3543" y="1517"/>
                      <a:pt x="3529" y="1517"/>
                      <a:pt x="3531" y="1506"/>
                    </a:cubicBezTo>
                    <a:cubicBezTo>
                      <a:pt x="3532" y="1502"/>
                      <a:pt x="3533" y="1499"/>
                      <a:pt x="3534" y="1496"/>
                    </a:cubicBezTo>
                    <a:cubicBezTo>
                      <a:pt x="3532" y="1495"/>
                      <a:pt x="3530" y="1494"/>
                      <a:pt x="3528" y="1493"/>
                    </a:cubicBezTo>
                    <a:cubicBezTo>
                      <a:pt x="3519" y="1501"/>
                      <a:pt x="3519" y="1515"/>
                      <a:pt x="3510" y="1517"/>
                    </a:cubicBezTo>
                    <a:cubicBezTo>
                      <a:pt x="3501" y="1520"/>
                      <a:pt x="3504" y="1488"/>
                      <a:pt x="3507" y="1479"/>
                    </a:cubicBezTo>
                    <a:cubicBezTo>
                      <a:pt x="3507" y="1479"/>
                      <a:pt x="3507" y="1479"/>
                      <a:pt x="3507" y="1478"/>
                    </a:cubicBezTo>
                    <a:cubicBezTo>
                      <a:pt x="3506" y="1478"/>
                      <a:pt x="3505" y="1477"/>
                      <a:pt x="3504" y="1476"/>
                    </a:cubicBezTo>
                    <a:cubicBezTo>
                      <a:pt x="3498" y="1475"/>
                      <a:pt x="3484" y="1479"/>
                      <a:pt x="3470" y="1478"/>
                    </a:cubicBezTo>
                    <a:cubicBezTo>
                      <a:pt x="3450" y="1477"/>
                      <a:pt x="3455" y="1461"/>
                      <a:pt x="3471" y="1451"/>
                    </a:cubicBezTo>
                    <a:cubicBezTo>
                      <a:pt x="3480" y="1445"/>
                      <a:pt x="3483" y="1440"/>
                      <a:pt x="3486" y="1436"/>
                    </a:cubicBezTo>
                    <a:cubicBezTo>
                      <a:pt x="3487" y="1419"/>
                      <a:pt x="3500" y="1405"/>
                      <a:pt x="3520" y="1404"/>
                    </a:cubicBezTo>
                    <a:cubicBezTo>
                      <a:pt x="3520" y="1404"/>
                      <a:pt x="3524" y="1403"/>
                      <a:pt x="3528" y="1402"/>
                    </a:cubicBezTo>
                    <a:cubicBezTo>
                      <a:pt x="3525" y="1390"/>
                      <a:pt x="3527" y="1376"/>
                      <a:pt x="3533" y="1365"/>
                    </a:cubicBezTo>
                    <a:cubicBezTo>
                      <a:pt x="3545" y="1343"/>
                      <a:pt x="3570" y="1321"/>
                      <a:pt x="3589" y="1305"/>
                    </a:cubicBezTo>
                    <a:cubicBezTo>
                      <a:pt x="3613" y="1286"/>
                      <a:pt x="3626" y="1261"/>
                      <a:pt x="3649" y="1241"/>
                    </a:cubicBezTo>
                    <a:cubicBezTo>
                      <a:pt x="3675" y="1217"/>
                      <a:pt x="3709" y="1211"/>
                      <a:pt x="3742" y="1217"/>
                    </a:cubicBezTo>
                    <a:cubicBezTo>
                      <a:pt x="3743" y="1217"/>
                      <a:pt x="3743" y="1217"/>
                      <a:pt x="3744" y="1217"/>
                    </a:cubicBezTo>
                    <a:cubicBezTo>
                      <a:pt x="3767" y="1216"/>
                      <a:pt x="3793" y="1222"/>
                      <a:pt x="3799" y="1229"/>
                    </a:cubicBezTo>
                    <a:cubicBezTo>
                      <a:pt x="3799" y="1229"/>
                      <a:pt x="3800" y="1229"/>
                      <a:pt x="3800" y="1229"/>
                    </a:cubicBezTo>
                    <a:cubicBezTo>
                      <a:pt x="3812" y="1228"/>
                      <a:pt x="3824" y="1221"/>
                      <a:pt x="3835" y="1219"/>
                    </a:cubicBezTo>
                    <a:cubicBezTo>
                      <a:pt x="3854" y="1214"/>
                      <a:pt x="3874" y="1216"/>
                      <a:pt x="3890" y="1225"/>
                    </a:cubicBezTo>
                    <a:cubicBezTo>
                      <a:pt x="3895" y="1225"/>
                      <a:pt x="3900" y="1222"/>
                      <a:pt x="3903" y="1214"/>
                    </a:cubicBezTo>
                    <a:cubicBezTo>
                      <a:pt x="3910" y="1199"/>
                      <a:pt x="3941" y="1202"/>
                      <a:pt x="3949" y="1208"/>
                    </a:cubicBezTo>
                    <a:cubicBezTo>
                      <a:pt x="3956" y="1214"/>
                      <a:pt x="3961" y="1222"/>
                      <a:pt x="3973" y="1213"/>
                    </a:cubicBezTo>
                    <a:cubicBezTo>
                      <a:pt x="3984" y="1205"/>
                      <a:pt x="3984" y="1225"/>
                      <a:pt x="3995" y="1227"/>
                    </a:cubicBezTo>
                    <a:cubicBezTo>
                      <a:pt x="4006" y="1228"/>
                      <a:pt x="3999" y="1239"/>
                      <a:pt x="3989" y="1238"/>
                    </a:cubicBezTo>
                    <a:cubicBezTo>
                      <a:pt x="3980" y="1237"/>
                      <a:pt x="3968" y="1244"/>
                      <a:pt x="3979" y="1251"/>
                    </a:cubicBezTo>
                    <a:cubicBezTo>
                      <a:pt x="3990" y="1258"/>
                      <a:pt x="4003" y="1244"/>
                      <a:pt x="4011" y="1245"/>
                    </a:cubicBezTo>
                    <a:cubicBezTo>
                      <a:pt x="4012" y="1245"/>
                      <a:pt x="4014" y="1246"/>
                      <a:pt x="4015" y="1246"/>
                    </a:cubicBezTo>
                    <a:cubicBezTo>
                      <a:pt x="4024" y="1233"/>
                      <a:pt x="4038" y="1231"/>
                      <a:pt x="4050" y="1236"/>
                    </a:cubicBezTo>
                    <a:cubicBezTo>
                      <a:pt x="4058" y="1234"/>
                      <a:pt x="4061" y="1245"/>
                      <a:pt x="4068" y="1238"/>
                    </a:cubicBezTo>
                    <a:cubicBezTo>
                      <a:pt x="4076" y="1230"/>
                      <a:pt x="4093" y="1228"/>
                      <a:pt x="4101" y="1229"/>
                    </a:cubicBezTo>
                    <a:cubicBezTo>
                      <a:pt x="4110" y="1229"/>
                      <a:pt x="4103" y="1217"/>
                      <a:pt x="4088" y="1217"/>
                    </a:cubicBezTo>
                    <a:cubicBezTo>
                      <a:pt x="4074" y="1217"/>
                      <a:pt x="4075" y="1208"/>
                      <a:pt x="4086" y="1186"/>
                    </a:cubicBezTo>
                    <a:cubicBezTo>
                      <a:pt x="4097" y="1163"/>
                      <a:pt x="4119" y="1151"/>
                      <a:pt x="4133" y="1137"/>
                    </a:cubicBezTo>
                    <a:cubicBezTo>
                      <a:pt x="4147" y="1123"/>
                      <a:pt x="4157" y="1130"/>
                      <a:pt x="4157" y="1121"/>
                    </a:cubicBezTo>
                    <a:cubicBezTo>
                      <a:pt x="4157" y="1112"/>
                      <a:pt x="4164" y="1087"/>
                      <a:pt x="4174" y="1087"/>
                    </a:cubicBezTo>
                    <a:cubicBezTo>
                      <a:pt x="4184" y="1086"/>
                      <a:pt x="4211" y="1092"/>
                      <a:pt x="4227" y="1081"/>
                    </a:cubicBezTo>
                    <a:cubicBezTo>
                      <a:pt x="4243" y="1071"/>
                      <a:pt x="4242" y="1089"/>
                      <a:pt x="4248" y="1092"/>
                    </a:cubicBezTo>
                    <a:cubicBezTo>
                      <a:pt x="4255" y="1095"/>
                      <a:pt x="4264" y="1076"/>
                      <a:pt x="4272" y="1081"/>
                    </a:cubicBezTo>
                    <a:cubicBezTo>
                      <a:pt x="4279" y="1087"/>
                      <a:pt x="4260" y="1100"/>
                      <a:pt x="4256" y="1116"/>
                    </a:cubicBezTo>
                    <a:cubicBezTo>
                      <a:pt x="4252" y="1132"/>
                      <a:pt x="4266" y="1126"/>
                      <a:pt x="4274" y="1131"/>
                    </a:cubicBezTo>
                    <a:cubicBezTo>
                      <a:pt x="4282" y="1135"/>
                      <a:pt x="4263" y="1142"/>
                      <a:pt x="4265" y="1146"/>
                    </a:cubicBezTo>
                    <a:cubicBezTo>
                      <a:pt x="4267" y="1150"/>
                      <a:pt x="4283" y="1150"/>
                      <a:pt x="4304" y="1126"/>
                    </a:cubicBezTo>
                    <a:cubicBezTo>
                      <a:pt x="4325" y="1102"/>
                      <a:pt x="4344" y="1095"/>
                      <a:pt x="4358" y="1097"/>
                    </a:cubicBezTo>
                    <a:cubicBezTo>
                      <a:pt x="4371" y="1099"/>
                      <a:pt x="4363" y="1083"/>
                      <a:pt x="4364" y="1060"/>
                    </a:cubicBezTo>
                    <a:cubicBezTo>
                      <a:pt x="4365" y="1038"/>
                      <a:pt x="4406" y="1031"/>
                      <a:pt x="4420" y="1038"/>
                    </a:cubicBezTo>
                    <a:cubicBezTo>
                      <a:pt x="4433" y="1044"/>
                      <a:pt x="4432" y="1051"/>
                      <a:pt x="4419" y="1047"/>
                    </a:cubicBezTo>
                    <a:cubicBezTo>
                      <a:pt x="4406" y="1043"/>
                      <a:pt x="4394" y="1056"/>
                      <a:pt x="4395" y="1075"/>
                    </a:cubicBezTo>
                    <a:cubicBezTo>
                      <a:pt x="4395" y="1094"/>
                      <a:pt x="4383" y="1100"/>
                      <a:pt x="4390" y="1107"/>
                    </a:cubicBezTo>
                    <a:cubicBezTo>
                      <a:pt x="4396" y="1114"/>
                      <a:pt x="4380" y="1116"/>
                      <a:pt x="4380" y="1123"/>
                    </a:cubicBezTo>
                    <a:cubicBezTo>
                      <a:pt x="4380" y="1131"/>
                      <a:pt x="4380" y="1137"/>
                      <a:pt x="4371" y="1140"/>
                    </a:cubicBezTo>
                    <a:cubicBezTo>
                      <a:pt x="4361" y="1144"/>
                      <a:pt x="4329" y="1148"/>
                      <a:pt x="4328" y="1162"/>
                    </a:cubicBezTo>
                    <a:cubicBezTo>
                      <a:pt x="4327" y="1176"/>
                      <a:pt x="4310" y="1178"/>
                      <a:pt x="4302" y="1196"/>
                    </a:cubicBezTo>
                    <a:cubicBezTo>
                      <a:pt x="4294" y="1213"/>
                      <a:pt x="4263" y="1224"/>
                      <a:pt x="4243" y="1259"/>
                    </a:cubicBezTo>
                    <a:cubicBezTo>
                      <a:pt x="4222" y="1294"/>
                      <a:pt x="4190" y="1294"/>
                      <a:pt x="4190" y="1301"/>
                    </a:cubicBezTo>
                    <a:cubicBezTo>
                      <a:pt x="4190" y="1308"/>
                      <a:pt x="4167" y="1307"/>
                      <a:pt x="4160" y="1308"/>
                    </a:cubicBezTo>
                    <a:cubicBezTo>
                      <a:pt x="4152" y="1309"/>
                      <a:pt x="4167" y="1331"/>
                      <a:pt x="4149" y="1354"/>
                    </a:cubicBezTo>
                    <a:cubicBezTo>
                      <a:pt x="4148" y="1355"/>
                      <a:pt x="4146" y="1357"/>
                      <a:pt x="4145" y="1358"/>
                    </a:cubicBezTo>
                    <a:cubicBezTo>
                      <a:pt x="4146" y="1361"/>
                      <a:pt x="4146" y="1364"/>
                      <a:pt x="4146" y="1367"/>
                    </a:cubicBezTo>
                    <a:cubicBezTo>
                      <a:pt x="4161" y="1373"/>
                      <a:pt x="4171" y="1388"/>
                      <a:pt x="4166" y="1409"/>
                    </a:cubicBezTo>
                    <a:cubicBezTo>
                      <a:pt x="4151" y="1471"/>
                      <a:pt x="4144" y="1535"/>
                      <a:pt x="4142" y="1600"/>
                    </a:cubicBezTo>
                    <a:cubicBezTo>
                      <a:pt x="4142" y="1600"/>
                      <a:pt x="4142" y="1600"/>
                      <a:pt x="4142" y="1600"/>
                    </a:cubicBezTo>
                    <a:cubicBezTo>
                      <a:pt x="4143" y="1617"/>
                      <a:pt x="4143" y="1635"/>
                      <a:pt x="4147" y="1641"/>
                    </a:cubicBezTo>
                    <a:cubicBezTo>
                      <a:pt x="4154" y="1649"/>
                      <a:pt x="4151" y="1663"/>
                      <a:pt x="4155" y="1668"/>
                    </a:cubicBezTo>
                    <a:cubicBezTo>
                      <a:pt x="4160" y="1673"/>
                      <a:pt x="4177" y="1645"/>
                      <a:pt x="4189" y="1634"/>
                    </a:cubicBezTo>
                    <a:cubicBezTo>
                      <a:pt x="4201" y="1622"/>
                      <a:pt x="4197" y="1618"/>
                      <a:pt x="4205" y="1612"/>
                    </a:cubicBezTo>
                    <a:cubicBezTo>
                      <a:pt x="4214" y="1606"/>
                      <a:pt x="4210" y="1581"/>
                      <a:pt x="4213" y="1574"/>
                    </a:cubicBezTo>
                    <a:cubicBezTo>
                      <a:pt x="4215" y="1568"/>
                      <a:pt x="4230" y="1564"/>
                      <a:pt x="4234" y="1557"/>
                    </a:cubicBezTo>
                    <a:cubicBezTo>
                      <a:pt x="4237" y="1553"/>
                      <a:pt x="4243" y="1553"/>
                      <a:pt x="4249" y="1553"/>
                    </a:cubicBezTo>
                    <a:cubicBezTo>
                      <a:pt x="4253" y="1549"/>
                      <a:pt x="4257" y="1546"/>
                      <a:pt x="4261" y="1542"/>
                    </a:cubicBezTo>
                    <a:cubicBezTo>
                      <a:pt x="4260" y="1535"/>
                      <a:pt x="4257" y="1526"/>
                      <a:pt x="4255" y="1520"/>
                    </a:cubicBezTo>
                    <a:cubicBezTo>
                      <a:pt x="4255" y="1518"/>
                      <a:pt x="4255" y="1516"/>
                      <a:pt x="4256" y="1514"/>
                    </a:cubicBezTo>
                    <a:cubicBezTo>
                      <a:pt x="4247" y="1500"/>
                      <a:pt x="4247" y="1480"/>
                      <a:pt x="4260" y="1468"/>
                    </a:cubicBezTo>
                    <a:cubicBezTo>
                      <a:pt x="4275" y="1453"/>
                      <a:pt x="4293" y="1440"/>
                      <a:pt x="4313" y="1432"/>
                    </a:cubicBezTo>
                    <a:cubicBezTo>
                      <a:pt x="4315" y="1419"/>
                      <a:pt x="4323" y="1410"/>
                      <a:pt x="4333" y="1405"/>
                    </a:cubicBezTo>
                    <a:cubicBezTo>
                      <a:pt x="4336" y="1400"/>
                      <a:pt x="4339" y="1397"/>
                      <a:pt x="4342" y="1396"/>
                    </a:cubicBezTo>
                    <a:cubicBezTo>
                      <a:pt x="4352" y="1393"/>
                      <a:pt x="4357" y="1404"/>
                      <a:pt x="4367" y="1394"/>
                    </a:cubicBezTo>
                    <a:cubicBezTo>
                      <a:pt x="4376" y="1384"/>
                      <a:pt x="4358" y="1368"/>
                      <a:pt x="4351" y="1370"/>
                    </a:cubicBezTo>
                    <a:cubicBezTo>
                      <a:pt x="4345" y="1371"/>
                      <a:pt x="4342" y="1341"/>
                      <a:pt x="4358" y="1328"/>
                    </a:cubicBezTo>
                    <a:cubicBezTo>
                      <a:pt x="4374" y="1314"/>
                      <a:pt x="4368" y="1311"/>
                      <a:pt x="4357" y="1308"/>
                    </a:cubicBezTo>
                    <a:cubicBezTo>
                      <a:pt x="4347" y="1304"/>
                      <a:pt x="4345" y="1309"/>
                      <a:pt x="4337" y="1309"/>
                    </a:cubicBezTo>
                    <a:cubicBezTo>
                      <a:pt x="4329" y="1310"/>
                      <a:pt x="4321" y="1290"/>
                      <a:pt x="4333" y="1271"/>
                    </a:cubicBezTo>
                    <a:cubicBezTo>
                      <a:pt x="4345" y="1251"/>
                      <a:pt x="4357" y="1254"/>
                      <a:pt x="4360" y="1238"/>
                    </a:cubicBezTo>
                    <a:cubicBezTo>
                      <a:pt x="4363" y="1222"/>
                      <a:pt x="4380" y="1199"/>
                      <a:pt x="4384" y="1191"/>
                    </a:cubicBezTo>
                    <a:cubicBezTo>
                      <a:pt x="4389" y="1182"/>
                      <a:pt x="4406" y="1191"/>
                      <a:pt x="4412" y="1189"/>
                    </a:cubicBezTo>
                    <a:cubicBezTo>
                      <a:pt x="4419" y="1187"/>
                      <a:pt x="4417" y="1204"/>
                      <a:pt x="4425" y="1196"/>
                    </a:cubicBezTo>
                    <a:cubicBezTo>
                      <a:pt x="4433" y="1187"/>
                      <a:pt x="4446" y="1160"/>
                      <a:pt x="4457" y="1160"/>
                    </a:cubicBezTo>
                    <a:cubicBezTo>
                      <a:pt x="4463" y="1160"/>
                      <a:pt x="4464" y="1166"/>
                      <a:pt x="4463" y="1174"/>
                    </a:cubicBezTo>
                    <a:cubicBezTo>
                      <a:pt x="4471" y="1174"/>
                      <a:pt x="4479" y="1176"/>
                      <a:pt x="4485" y="1180"/>
                    </a:cubicBezTo>
                    <a:cubicBezTo>
                      <a:pt x="4487" y="1178"/>
                      <a:pt x="4490" y="1175"/>
                      <a:pt x="4494" y="1172"/>
                    </a:cubicBezTo>
                    <a:cubicBezTo>
                      <a:pt x="4515" y="1156"/>
                      <a:pt x="4560" y="1158"/>
                      <a:pt x="4574" y="1165"/>
                    </a:cubicBezTo>
                    <a:cubicBezTo>
                      <a:pt x="4579" y="1168"/>
                      <a:pt x="4582" y="1172"/>
                      <a:pt x="4585" y="1176"/>
                    </a:cubicBezTo>
                    <a:cubicBezTo>
                      <a:pt x="4603" y="1165"/>
                      <a:pt x="4619" y="1150"/>
                      <a:pt x="4636" y="1138"/>
                    </a:cubicBezTo>
                    <a:cubicBezTo>
                      <a:pt x="4671" y="1111"/>
                      <a:pt x="4708" y="1087"/>
                      <a:pt x="4750" y="1079"/>
                    </a:cubicBezTo>
                    <a:cubicBezTo>
                      <a:pt x="4780" y="1071"/>
                      <a:pt x="4819" y="1048"/>
                      <a:pt x="4817" y="1041"/>
                    </a:cubicBezTo>
                    <a:cubicBezTo>
                      <a:pt x="4815" y="1034"/>
                      <a:pt x="4828" y="1031"/>
                      <a:pt x="4830" y="1038"/>
                    </a:cubicBezTo>
                    <a:cubicBezTo>
                      <a:pt x="4831" y="1045"/>
                      <a:pt x="4842" y="1042"/>
                      <a:pt x="4858" y="1046"/>
                    </a:cubicBezTo>
                    <a:cubicBezTo>
                      <a:pt x="4874" y="1050"/>
                      <a:pt x="4881" y="1057"/>
                      <a:pt x="4893" y="1043"/>
                    </a:cubicBezTo>
                    <a:cubicBezTo>
                      <a:pt x="4899" y="1037"/>
                      <a:pt x="4899" y="1032"/>
                      <a:pt x="4898" y="1028"/>
                    </a:cubicBezTo>
                    <a:cubicBezTo>
                      <a:pt x="4893" y="1027"/>
                      <a:pt x="4888" y="1026"/>
                      <a:pt x="4883" y="1025"/>
                    </a:cubicBezTo>
                    <a:cubicBezTo>
                      <a:pt x="4868" y="1022"/>
                      <a:pt x="4861" y="1012"/>
                      <a:pt x="4858" y="1000"/>
                    </a:cubicBezTo>
                    <a:cubicBezTo>
                      <a:pt x="4845" y="988"/>
                      <a:pt x="4833" y="974"/>
                      <a:pt x="4825" y="957"/>
                    </a:cubicBezTo>
                    <a:cubicBezTo>
                      <a:pt x="4818" y="943"/>
                      <a:pt x="4821" y="925"/>
                      <a:pt x="4830" y="914"/>
                    </a:cubicBezTo>
                    <a:cubicBezTo>
                      <a:pt x="4828" y="913"/>
                      <a:pt x="4826" y="913"/>
                      <a:pt x="4823" y="915"/>
                    </a:cubicBezTo>
                    <a:cubicBezTo>
                      <a:pt x="4814" y="922"/>
                      <a:pt x="4799" y="919"/>
                      <a:pt x="4796" y="909"/>
                    </a:cubicBezTo>
                    <a:cubicBezTo>
                      <a:pt x="4793" y="899"/>
                      <a:pt x="4813" y="892"/>
                      <a:pt x="4828" y="898"/>
                    </a:cubicBezTo>
                    <a:cubicBezTo>
                      <a:pt x="4834" y="901"/>
                      <a:pt x="4837" y="904"/>
                      <a:pt x="4838" y="907"/>
                    </a:cubicBezTo>
                    <a:cubicBezTo>
                      <a:pt x="4843" y="904"/>
                      <a:pt x="4849" y="903"/>
                      <a:pt x="4855" y="903"/>
                    </a:cubicBezTo>
                    <a:cubicBezTo>
                      <a:pt x="4859" y="894"/>
                      <a:pt x="4866" y="888"/>
                      <a:pt x="4876" y="886"/>
                    </a:cubicBezTo>
                    <a:cubicBezTo>
                      <a:pt x="4893" y="882"/>
                      <a:pt x="4910" y="881"/>
                      <a:pt x="4927" y="880"/>
                    </a:cubicBezTo>
                    <a:cubicBezTo>
                      <a:pt x="4927" y="876"/>
                      <a:pt x="4927" y="873"/>
                      <a:pt x="4933" y="869"/>
                    </a:cubicBezTo>
                    <a:cubicBezTo>
                      <a:pt x="4943" y="863"/>
                      <a:pt x="4936" y="852"/>
                      <a:pt x="4928" y="847"/>
                    </a:cubicBezTo>
                    <a:cubicBezTo>
                      <a:pt x="4920" y="842"/>
                      <a:pt x="4921" y="829"/>
                      <a:pt x="4930" y="829"/>
                    </a:cubicBezTo>
                    <a:cubicBezTo>
                      <a:pt x="4939" y="829"/>
                      <a:pt x="4936" y="817"/>
                      <a:pt x="4942" y="817"/>
                    </a:cubicBezTo>
                    <a:cubicBezTo>
                      <a:pt x="4948" y="816"/>
                      <a:pt x="4949" y="821"/>
                      <a:pt x="4959" y="815"/>
                    </a:cubicBezTo>
                    <a:cubicBezTo>
                      <a:pt x="4969" y="809"/>
                      <a:pt x="4959" y="825"/>
                      <a:pt x="4955" y="835"/>
                    </a:cubicBezTo>
                    <a:cubicBezTo>
                      <a:pt x="4950" y="846"/>
                      <a:pt x="4965" y="855"/>
                      <a:pt x="4966" y="861"/>
                    </a:cubicBezTo>
                    <a:cubicBezTo>
                      <a:pt x="4968" y="867"/>
                      <a:pt x="4988" y="869"/>
                      <a:pt x="4999" y="862"/>
                    </a:cubicBezTo>
                    <a:cubicBezTo>
                      <a:pt x="5011" y="855"/>
                      <a:pt x="5047" y="871"/>
                      <a:pt x="5050" y="881"/>
                    </a:cubicBezTo>
                    <a:cubicBezTo>
                      <a:pt x="5051" y="887"/>
                      <a:pt x="5054" y="894"/>
                      <a:pt x="5058" y="900"/>
                    </a:cubicBezTo>
                    <a:cubicBezTo>
                      <a:pt x="5070" y="903"/>
                      <a:pt x="5082" y="906"/>
                      <a:pt x="5095" y="909"/>
                    </a:cubicBezTo>
                    <a:cubicBezTo>
                      <a:pt x="5110" y="913"/>
                      <a:pt x="5118" y="925"/>
                      <a:pt x="5119" y="937"/>
                    </a:cubicBezTo>
                    <a:cubicBezTo>
                      <a:pt x="5120" y="937"/>
                      <a:pt x="5121" y="937"/>
                      <a:pt x="5122" y="937"/>
                    </a:cubicBezTo>
                    <a:cubicBezTo>
                      <a:pt x="5130" y="935"/>
                      <a:pt x="5135" y="946"/>
                      <a:pt x="5141" y="939"/>
                    </a:cubicBezTo>
                    <a:cubicBezTo>
                      <a:pt x="5147" y="932"/>
                      <a:pt x="5151" y="943"/>
                      <a:pt x="5159" y="935"/>
                    </a:cubicBezTo>
                    <a:cubicBezTo>
                      <a:pt x="5167" y="926"/>
                      <a:pt x="5141" y="921"/>
                      <a:pt x="5145" y="914"/>
                    </a:cubicBezTo>
                    <a:cubicBezTo>
                      <a:pt x="5148" y="908"/>
                      <a:pt x="5153" y="919"/>
                      <a:pt x="5160" y="919"/>
                    </a:cubicBezTo>
                    <a:cubicBezTo>
                      <a:pt x="5167" y="918"/>
                      <a:pt x="5158" y="902"/>
                      <a:pt x="5164" y="900"/>
                    </a:cubicBezTo>
                    <a:cubicBezTo>
                      <a:pt x="5169" y="899"/>
                      <a:pt x="5165" y="866"/>
                      <a:pt x="5159" y="863"/>
                    </a:cubicBezTo>
                    <a:cubicBezTo>
                      <a:pt x="5153" y="861"/>
                      <a:pt x="5158" y="850"/>
                      <a:pt x="5169" y="859"/>
                    </a:cubicBezTo>
                    <a:close/>
                    <a:moveTo>
                      <a:pt x="2589" y="1550"/>
                    </a:moveTo>
                    <a:cubicBezTo>
                      <a:pt x="2562" y="1578"/>
                      <a:pt x="2508" y="1585"/>
                      <a:pt x="2508" y="1608"/>
                    </a:cubicBezTo>
                    <a:cubicBezTo>
                      <a:pt x="2508" y="1631"/>
                      <a:pt x="2442" y="1643"/>
                      <a:pt x="2437" y="1633"/>
                    </a:cubicBezTo>
                    <a:cubicBezTo>
                      <a:pt x="2432" y="1624"/>
                      <a:pt x="2485" y="1621"/>
                      <a:pt x="2498" y="1588"/>
                    </a:cubicBezTo>
                    <a:cubicBezTo>
                      <a:pt x="2511" y="1555"/>
                      <a:pt x="2560" y="1538"/>
                      <a:pt x="2584" y="1494"/>
                    </a:cubicBezTo>
                    <a:cubicBezTo>
                      <a:pt x="2601" y="1462"/>
                      <a:pt x="2615" y="1414"/>
                      <a:pt x="2625" y="1418"/>
                    </a:cubicBezTo>
                    <a:cubicBezTo>
                      <a:pt x="2635" y="1421"/>
                      <a:pt x="2616" y="1522"/>
                      <a:pt x="2589" y="1550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" name="Freeform 284">
                <a:extLst>
                  <a:ext uri="{FF2B5EF4-FFF2-40B4-BE49-F238E27FC236}">
                    <a16:creationId xmlns:a16="http://schemas.microsoft.com/office/drawing/2014/main" id="{2E475FBC-E443-4633-BE7D-1CF66D434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3216" y="2444748"/>
                <a:ext cx="58738" cy="23813"/>
              </a:xfrm>
              <a:custGeom>
                <a:avLst/>
                <a:gdLst>
                  <a:gd name="T0" fmla="*/ 99 w 108"/>
                  <a:gd name="T1" fmla="*/ 16 h 42"/>
                  <a:gd name="T2" fmla="*/ 81 w 108"/>
                  <a:gd name="T3" fmla="*/ 12 h 42"/>
                  <a:gd name="T4" fmla="*/ 56 w 108"/>
                  <a:gd name="T5" fmla="*/ 0 h 42"/>
                  <a:gd name="T6" fmla="*/ 49 w 108"/>
                  <a:gd name="T7" fmla="*/ 1 h 42"/>
                  <a:gd name="T8" fmla="*/ 9 w 108"/>
                  <a:gd name="T9" fmla="*/ 15 h 42"/>
                  <a:gd name="T10" fmla="*/ 69 w 108"/>
                  <a:gd name="T11" fmla="*/ 31 h 42"/>
                  <a:gd name="T12" fmla="*/ 108 w 108"/>
                  <a:gd name="T13" fmla="*/ 24 h 42"/>
                  <a:gd name="T14" fmla="*/ 99 w 108"/>
                  <a:gd name="T15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2">
                    <a:moveTo>
                      <a:pt x="99" y="16"/>
                    </a:moveTo>
                    <a:cubicBezTo>
                      <a:pt x="93" y="14"/>
                      <a:pt x="87" y="13"/>
                      <a:pt x="81" y="12"/>
                    </a:cubicBezTo>
                    <a:cubicBezTo>
                      <a:pt x="71" y="11"/>
                      <a:pt x="62" y="7"/>
                      <a:pt x="56" y="0"/>
                    </a:cubicBezTo>
                    <a:cubicBezTo>
                      <a:pt x="53" y="0"/>
                      <a:pt x="50" y="0"/>
                      <a:pt x="49" y="1"/>
                    </a:cubicBezTo>
                    <a:cubicBezTo>
                      <a:pt x="42" y="7"/>
                      <a:pt x="0" y="4"/>
                      <a:pt x="9" y="15"/>
                    </a:cubicBezTo>
                    <a:cubicBezTo>
                      <a:pt x="17" y="25"/>
                      <a:pt x="53" y="20"/>
                      <a:pt x="69" y="31"/>
                    </a:cubicBezTo>
                    <a:cubicBezTo>
                      <a:pt x="85" y="42"/>
                      <a:pt x="108" y="33"/>
                      <a:pt x="108" y="24"/>
                    </a:cubicBezTo>
                    <a:cubicBezTo>
                      <a:pt x="108" y="22"/>
                      <a:pt x="104" y="19"/>
                      <a:pt x="99" y="16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" name="Freeform 285">
                <a:extLst>
                  <a:ext uri="{FF2B5EF4-FFF2-40B4-BE49-F238E27FC236}">
                    <a16:creationId xmlns:a16="http://schemas.microsoft.com/office/drawing/2014/main" id="{C00487B1-E8C4-4953-A058-CFAC2C80E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7" y="1763709"/>
                <a:ext cx="90488" cy="60325"/>
              </a:xfrm>
              <a:custGeom>
                <a:avLst/>
                <a:gdLst>
                  <a:gd name="T0" fmla="*/ 27 w 167"/>
                  <a:gd name="T1" fmla="*/ 56 h 112"/>
                  <a:gd name="T2" fmla="*/ 35 w 167"/>
                  <a:gd name="T3" fmla="*/ 62 h 112"/>
                  <a:gd name="T4" fmla="*/ 4 w 167"/>
                  <a:gd name="T5" fmla="*/ 81 h 112"/>
                  <a:gd name="T6" fmla="*/ 5 w 167"/>
                  <a:gd name="T7" fmla="*/ 90 h 112"/>
                  <a:gd name="T8" fmla="*/ 17 w 167"/>
                  <a:gd name="T9" fmla="*/ 103 h 112"/>
                  <a:gd name="T10" fmla="*/ 35 w 167"/>
                  <a:gd name="T11" fmla="*/ 112 h 112"/>
                  <a:gd name="T12" fmla="*/ 49 w 167"/>
                  <a:gd name="T13" fmla="*/ 104 h 112"/>
                  <a:gd name="T14" fmla="*/ 60 w 167"/>
                  <a:gd name="T15" fmla="*/ 102 h 112"/>
                  <a:gd name="T16" fmla="*/ 64 w 167"/>
                  <a:gd name="T17" fmla="*/ 102 h 112"/>
                  <a:gd name="T18" fmla="*/ 64 w 167"/>
                  <a:gd name="T19" fmla="*/ 102 h 112"/>
                  <a:gd name="T20" fmla="*/ 71 w 167"/>
                  <a:gd name="T21" fmla="*/ 85 h 112"/>
                  <a:gd name="T22" fmla="*/ 75 w 167"/>
                  <a:gd name="T23" fmla="*/ 79 h 112"/>
                  <a:gd name="T24" fmla="*/ 82 w 167"/>
                  <a:gd name="T25" fmla="*/ 76 h 112"/>
                  <a:gd name="T26" fmla="*/ 88 w 167"/>
                  <a:gd name="T27" fmla="*/ 73 h 112"/>
                  <a:gd name="T28" fmla="*/ 102 w 167"/>
                  <a:gd name="T29" fmla="*/ 69 h 112"/>
                  <a:gd name="T30" fmla="*/ 131 w 167"/>
                  <a:gd name="T31" fmla="*/ 61 h 112"/>
                  <a:gd name="T32" fmla="*/ 166 w 167"/>
                  <a:gd name="T33" fmla="*/ 47 h 112"/>
                  <a:gd name="T34" fmla="*/ 162 w 167"/>
                  <a:gd name="T35" fmla="*/ 47 h 112"/>
                  <a:gd name="T36" fmla="*/ 137 w 167"/>
                  <a:gd name="T37" fmla="*/ 55 h 112"/>
                  <a:gd name="T38" fmla="*/ 130 w 167"/>
                  <a:gd name="T39" fmla="*/ 54 h 112"/>
                  <a:gd name="T40" fmla="*/ 109 w 167"/>
                  <a:gd name="T41" fmla="*/ 36 h 112"/>
                  <a:gd name="T42" fmla="*/ 105 w 167"/>
                  <a:gd name="T43" fmla="*/ 22 h 112"/>
                  <a:gd name="T44" fmla="*/ 105 w 167"/>
                  <a:gd name="T45" fmla="*/ 7 h 112"/>
                  <a:gd name="T46" fmla="*/ 99 w 167"/>
                  <a:gd name="T47" fmla="*/ 6 h 112"/>
                  <a:gd name="T48" fmla="*/ 90 w 167"/>
                  <a:gd name="T49" fmla="*/ 8 h 112"/>
                  <a:gd name="T50" fmla="*/ 48 w 167"/>
                  <a:gd name="T51" fmla="*/ 0 h 112"/>
                  <a:gd name="T52" fmla="*/ 44 w 167"/>
                  <a:gd name="T53" fmla="*/ 6 h 112"/>
                  <a:gd name="T54" fmla="*/ 47 w 167"/>
                  <a:gd name="T55" fmla="*/ 10 h 112"/>
                  <a:gd name="T56" fmla="*/ 51 w 167"/>
                  <a:gd name="T57" fmla="*/ 13 h 112"/>
                  <a:gd name="T58" fmla="*/ 54 w 167"/>
                  <a:gd name="T59" fmla="*/ 21 h 112"/>
                  <a:gd name="T60" fmla="*/ 34 w 167"/>
                  <a:gd name="T61" fmla="*/ 37 h 112"/>
                  <a:gd name="T62" fmla="*/ 23 w 167"/>
                  <a:gd name="T63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" h="112">
                    <a:moveTo>
                      <a:pt x="23" y="48"/>
                    </a:moveTo>
                    <a:cubicBezTo>
                      <a:pt x="23" y="51"/>
                      <a:pt x="25" y="54"/>
                      <a:pt x="27" y="56"/>
                    </a:cubicBezTo>
                    <a:cubicBezTo>
                      <a:pt x="28" y="57"/>
                      <a:pt x="29" y="58"/>
                      <a:pt x="31" y="59"/>
                    </a:cubicBezTo>
                    <a:cubicBezTo>
                      <a:pt x="32" y="60"/>
                      <a:pt x="33" y="61"/>
                      <a:pt x="35" y="62"/>
                    </a:cubicBezTo>
                    <a:cubicBezTo>
                      <a:pt x="53" y="71"/>
                      <a:pt x="47" y="76"/>
                      <a:pt x="28" y="76"/>
                    </a:cubicBezTo>
                    <a:cubicBezTo>
                      <a:pt x="18" y="76"/>
                      <a:pt x="9" y="78"/>
                      <a:pt x="4" y="81"/>
                    </a:cubicBezTo>
                    <a:cubicBezTo>
                      <a:pt x="3" y="82"/>
                      <a:pt x="2" y="82"/>
                      <a:pt x="2" y="83"/>
                    </a:cubicBezTo>
                    <a:cubicBezTo>
                      <a:pt x="0" y="85"/>
                      <a:pt x="0" y="88"/>
                      <a:pt x="5" y="90"/>
                    </a:cubicBezTo>
                    <a:cubicBezTo>
                      <a:pt x="7" y="91"/>
                      <a:pt x="8" y="92"/>
                      <a:pt x="9" y="93"/>
                    </a:cubicBezTo>
                    <a:cubicBezTo>
                      <a:pt x="12" y="96"/>
                      <a:pt x="14" y="99"/>
                      <a:pt x="17" y="103"/>
                    </a:cubicBezTo>
                    <a:cubicBezTo>
                      <a:pt x="21" y="106"/>
                      <a:pt x="25" y="110"/>
                      <a:pt x="33" y="112"/>
                    </a:cubicBezTo>
                    <a:cubicBezTo>
                      <a:pt x="34" y="112"/>
                      <a:pt x="35" y="112"/>
                      <a:pt x="35" y="112"/>
                    </a:cubicBezTo>
                    <a:cubicBezTo>
                      <a:pt x="38" y="109"/>
                      <a:pt x="42" y="106"/>
                      <a:pt x="46" y="105"/>
                    </a:cubicBezTo>
                    <a:cubicBezTo>
                      <a:pt x="47" y="104"/>
                      <a:pt x="48" y="104"/>
                      <a:pt x="49" y="104"/>
                    </a:cubicBezTo>
                    <a:cubicBezTo>
                      <a:pt x="53" y="103"/>
                      <a:pt x="56" y="102"/>
                      <a:pt x="59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1" y="102"/>
                      <a:pt x="62" y="102"/>
                      <a:pt x="63" y="102"/>
                    </a:cubicBezTo>
                    <a:cubicBezTo>
                      <a:pt x="63" y="102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7" y="100"/>
                      <a:pt x="69" y="97"/>
                      <a:pt x="70" y="94"/>
                    </a:cubicBezTo>
                    <a:cubicBezTo>
                      <a:pt x="71" y="91"/>
                      <a:pt x="72" y="88"/>
                      <a:pt x="71" y="85"/>
                    </a:cubicBezTo>
                    <a:cubicBezTo>
                      <a:pt x="71" y="84"/>
                      <a:pt x="72" y="82"/>
                      <a:pt x="74" y="80"/>
                    </a:cubicBezTo>
                    <a:cubicBezTo>
                      <a:pt x="74" y="80"/>
                      <a:pt x="75" y="80"/>
                      <a:pt x="75" y="79"/>
                    </a:cubicBezTo>
                    <a:cubicBezTo>
                      <a:pt x="76" y="79"/>
                      <a:pt x="77" y="78"/>
                      <a:pt x="78" y="77"/>
                    </a:cubicBezTo>
                    <a:cubicBezTo>
                      <a:pt x="79" y="77"/>
                      <a:pt x="81" y="76"/>
                      <a:pt x="82" y="76"/>
                    </a:cubicBezTo>
                    <a:cubicBezTo>
                      <a:pt x="83" y="75"/>
                      <a:pt x="84" y="75"/>
                      <a:pt x="84" y="74"/>
                    </a:cubicBezTo>
                    <a:cubicBezTo>
                      <a:pt x="86" y="74"/>
                      <a:pt x="87" y="73"/>
                      <a:pt x="88" y="73"/>
                    </a:cubicBezTo>
                    <a:cubicBezTo>
                      <a:pt x="91" y="72"/>
                      <a:pt x="93" y="71"/>
                      <a:pt x="96" y="70"/>
                    </a:cubicBezTo>
                    <a:cubicBezTo>
                      <a:pt x="98" y="70"/>
                      <a:pt x="100" y="69"/>
                      <a:pt x="102" y="69"/>
                    </a:cubicBezTo>
                    <a:cubicBezTo>
                      <a:pt x="111" y="66"/>
                      <a:pt x="120" y="64"/>
                      <a:pt x="130" y="62"/>
                    </a:cubicBezTo>
                    <a:cubicBezTo>
                      <a:pt x="130" y="61"/>
                      <a:pt x="131" y="61"/>
                      <a:pt x="131" y="61"/>
                    </a:cubicBezTo>
                    <a:cubicBezTo>
                      <a:pt x="143" y="58"/>
                      <a:pt x="154" y="56"/>
                      <a:pt x="160" y="54"/>
                    </a:cubicBezTo>
                    <a:cubicBezTo>
                      <a:pt x="165" y="53"/>
                      <a:pt x="167" y="50"/>
                      <a:pt x="166" y="47"/>
                    </a:cubicBezTo>
                    <a:cubicBezTo>
                      <a:pt x="166" y="45"/>
                      <a:pt x="166" y="44"/>
                      <a:pt x="166" y="43"/>
                    </a:cubicBezTo>
                    <a:cubicBezTo>
                      <a:pt x="164" y="44"/>
                      <a:pt x="163" y="45"/>
                      <a:pt x="162" y="47"/>
                    </a:cubicBezTo>
                    <a:cubicBezTo>
                      <a:pt x="156" y="52"/>
                      <a:pt x="148" y="55"/>
                      <a:pt x="140" y="55"/>
                    </a:cubicBezTo>
                    <a:cubicBezTo>
                      <a:pt x="139" y="55"/>
                      <a:pt x="138" y="55"/>
                      <a:pt x="137" y="55"/>
                    </a:cubicBezTo>
                    <a:cubicBezTo>
                      <a:pt x="136" y="55"/>
                      <a:pt x="136" y="55"/>
                      <a:pt x="136" y="55"/>
                    </a:cubicBezTo>
                    <a:cubicBezTo>
                      <a:pt x="134" y="55"/>
                      <a:pt x="132" y="54"/>
                      <a:pt x="130" y="54"/>
                    </a:cubicBezTo>
                    <a:cubicBezTo>
                      <a:pt x="125" y="52"/>
                      <a:pt x="121" y="50"/>
                      <a:pt x="118" y="47"/>
                    </a:cubicBezTo>
                    <a:cubicBezTo>
                      <a:pt x="114" y="44"/>
                      <a:pt x="111" y="40"/>
                      <a:pt x="109" y="36"/>
                    </a:cubicBezTo>
                    <a:cubicBezTo>
                      <a:pt x="108" y="34"/>
                      <a:pt x="107" y="31"/>
                      <a:pt x="107" y="29"/>
                    </a:cubicBezTo>
                    <a:cubicBezTo>
                      <a:pt x="106" y="27"/>
                      <a:pt x="105" y="25"/>
                      <a:pt x="105" y="22"/>
                    </a:cubicBezTo>
                    <a:cubicBezTo>
                      <a:pt x="105" y="21"/>
                      <a:pt x="105" y="20"/>
                      <a:pt x="105" y="19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4" y="6"/>
                      <a:pt x="103" y="5"/>
                      <a:pt x="102" y="4"/>
                    </a:cubicBezTo>
                    <a:cubicBezTo>
                      <a:pt x="101" y="5"/>
                      <a:pt x="100" y="5"/>
                      <a:pt x="99" y="6"/>
                    </a:cubicBezTo>
                    <a:cubicBezTo>
                      <a:pt x="96" y="7"/>
                      <a:pt x="93" y="7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6" y="8"/>
                      <a:pt x="82" y="8"/>
                      <a:pt x="78" y="7"/>
                    </a:cubicBezTo>
                    <a:cubicBezTo>
                      <a:pt x="68" y="3"/>
                      <a:pt x="58" y="3"/>
                      <a:pt x="48" y="0"/>
                    </a:cubicBezTo>
                    <a:cubicBezTo>
                      <a:pt x="45" y="2"/>
                      <a:pt x="44" y="4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7"/>
                      <a:pt x="44" y="7"/>
                      <a:pt x="45" y="8"/>
                    </a:cubicBezTo>
                    <a:cubicBezTo>
                      <a:pt x="45" y="9"/>
                      <a:pt x="46" y="10"/>
                      <a:pt x="47" y="10"/>
                    </a:cubicBezTo>
                    <a:cubicBezTo>
                      <a:pt x="48" y="11"/>
                      <a:pt x="48" y="11"/>
                      <a:pt x="49" y="11"/>
                    </a:cubicBezTo>
                    <a:cubicBezTo>
                      <a:pt x="49" y="12"/>
                      <a:pt x="50" y="12"/>
                      <a:pt x="51" y="13"/>
                    </a:cubicBezTo>
                    <a:cubicBezTo>
                      <a:pt x="52" y="14"/>
                      <a:pt x="53" y="15"/>
                      <a:pt x="53" y="17"/>
                    </a:cubicBezTo>
                    <a:cubicBezTo>
                      <a:pt x="54" y="18"/>
                      <a:pt x="54" y="19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9"/>
                      <a:pt x="44" y="37"/>
                      <a:pt x="34" y="37"/>
                    </a:cubicBezTo>
                    <a:cubicBezTo>
                      <a:pt x="27" y="36"/>
                      <a:pt x="23" y="40"/>
                      <a:pt x="23" y="46"/>
                    </a:cubicBezTo>
                    <a:cubicBezTo>
                      <a:pt x="23" y="46"/>
                      <a:pt x="23" y="47"/>
                      <a:pt x="23" y="48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" name="Freeform 286">
                <a:extLst>
                  <a:ext uri="{FF2B5EF4-FFF2-40B4-BE49-F238E27FC236}">
                    <a16:creationId xmlns:a16="http://schemas.microsoft.com/office/drawing/2014/main" id="{39A63330-BAE6-49E3-B717-E07E980E4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802" y="1800221"/>
                <a:ext cx="92075" cy="61913"/>
              </a:xfrm>
              <a:custGeom>
                <a:avLst/>
                <a:gdLst>
                  <a:gd name="T0" fmla="*/ 82 w 171"/>
                  <a:gd name="T1" fmla="*/ 1 h 114"/>
                  <a:gd name="T2" fmla="*/ 76 w 171"/>
                  <a:gd name="T3" fmla="*/ 1 h 114"/>
                  <a:gd name="T4" fmla="*/ 72 w 171"/>
                  <a:gd name="T5" fmla="*/ 2 h 114"/>
                  <a:gd name="T6" fmla="*/ 68 w 171"/>
                  <a:gd name="T7" fmla="*/ 2 h 114"/>
                  <a:gd name="T8" fmla="*/ 60 w 171"/>
                  <a:gd name="T9" fmla="*/ 4 h 114"/>
                  <a:gd name="T10" fmla="*/ 52 w 171"/>
                  <a:gd name="T11" fmla="*/ 6 h 114"/>
                  <a:gd name="T12" fmla="*/ 10 w 171"/>
                  <a:gd name="T13" fmla="*/ 26 h 114"/>
                  <a:gd name="T14" fmla="*/ 0 w 171"/>
                  <a:gd name="T15" fmla="*/ 40 h 114"/>
                  <a:gd name="T16" fmla="*/ 1 w 171"/>
                  <a:gd name="T17" fmla="*/ 41 h 114"/>
                  <a:gd name="T18" fmla="*/ 8 w 171"/>
                  <a:gd name="T19" fmla="*/ 46 h 114"/>
                  <a:gd name="T20" fmla="*/ 15 w 171"/>
                  <a:gd name="T21" fmla="*/ 57 h 114"/>
                  <a:gd name="T22" fmla="*/ 18 w 171"/>
                  <a:gd name="T23" fmla="*/ 68 h 114"/>
                  <a:gd name="T24" fmla="*/ 21 w 171"/>
                  <a:gd name="T25" fmla="*/ 69 h 114"/>
                  <a:gd name="T26" fmla="*/ 35 w 171"/>
                  <a:gd name="T27" fmla="*/ 78 h 114"/>
                  <a:gd name="T28" fmla="*/ 35 w 171"/>
                  <a:gd name="T29" fmla="*/ 78 h 114"/>
                  <a:gd name="T30" fmla="*/ 40 w 171"/>
                  <a:gd name="T31" fmla="*/ 84 h 114"/>
                  <a:gd name="T32" fmla="*/ 44 w 171"/>
                  <a:gd name="T33" fmla="*/ 92 h 114"/>
                  <a:gd name="T34" fmla="*/ 44 w 171"/>
                  <a:gd name="T35" fmla="*/ 92 h 114"/>
                  <a:gd name="T36" fmla="*/ 44 w 171"/>
                  <a:gd name="T37" fmla="*/ 92 h 114"/>
                  <a:gd name="T38" fmla="*/ 50 w 171"/>
                  <a:gd name="T39" fmla="*/ 92 h 114"/>
                  <a:gd name="T40" fmla="*/ 54 w 171"/>
                  <a:gd name="T41" fmla="*/ 92 h 114"/>
                  <a:gd name="T42" fmla="*/ 70 w 171"/>
                  <a:gd name="T43" fmla="*/ 97 h 114"/>
                  <a:gd name="T44" fmla="*/ 75 w 171"/>
                  <a:gd name="T45" fmla="*/ 98 h 114"/>
                  <a:gd name="T46" fmla="*/ 75 w 171"/>
                  <a:gd name="T47" fmla="*/ 98 h 114"/>
                  <a:gd name="T48" fmla="*/ 75 w 171"/>
                  <a:gd name="T49" fmla="*/ 98 h 114"/>
                  <a:gd name="T50" fmla="*/ 79 w 171"/>
                  <a:gd name="T51" fmla="*/ 98 h 114"/>
                  <a:gd name="T52" fmla="*/ 92 w 171"/>
                  <a:gd name="T53" fmla="*/ 97 h 114"/>
                  <a:gd name="T54" fmla="*/ 97 w 171"/>
                  <a:gd name="T55" fmla="*/ 97 h 114"/>
                  <a:gd name="T56" fmla="*/ 116 w 171"/>
                  <a:gd name="T57" fmla="*/ 106 h 114"/>
                  <a:gd name="T58" fmla="*/ 121 w 171"/>
                  <a:gd name="T59" fmla="*/ 113 h 114"/>
                  <a:gd name="T60" fmla="*/ 128 w 171"/>
                  <a:gd name="T61" fmla="*/ 114 h 114"/>
                  <a:gd name="T62" fmla="*/ 131 w 171"/>
                  <a:gd name="T63" fmla="*/ 114 h 114"/>
                  <a:gd name="T64" fmla="*/ 134 w 171"/>
                  <a:gd name="T65" fmla="*/ 114 h 114"/>
                  <a:gd name="T66" fmla="*/ 160 w 171"/>
                  <a:gd name="T67" fmla="*/ 90 h 114"/>
                  <a:gd name="T68" fmla="*/ 156 w 171"/>
                  <a:gd name="T69" fmla="*/ 87 h 114"/>
                  <a:gd name="T70" fmla="*/ 153 w 171"/>
                  <a:gd name="T71" fmla="*/ 82 h 114"/>
                  <a:gd name="T72" fmla="*/ 153 w 171"/>
                  <a:gd name="T73" fmla="*/ 81 h 114"/>
                  <a:gd name="T74" fmla="*/ 153 w 171"/>
                  <a:gd name="T75" fmla="*/ 78 h 114"/>
                  <a:gd name="T76" fmla="*/ 159 w 171"/>
                  <a:gd name="T77" fmla="*/ 64 h 114"/>
                  <a:gd name="T78" fmla="*/ 168 w 171"/>
                  <a:gd name="T79" fmla="*/ 49 h 114"/>
                  <a:gd name="T80" fmla="*/ 171 w 171"/>
                  <a:gd name="T81" fmla="*/ 45 h 114"/>
                  <a:gd name="T82" fmla="*/ 171 w 171"/>
                  <a:gd name="T83" fmla="*/ 45 h 114"/>
                  <a:gd name="T84" fmla="*/ 168 w 171"/>
                  <a:gd name="T85" fmla="*/ 40 h 114"/>
                  <a:gd name="T86" fmla="*/ 167 w 171"/>
                  <a:gd name="T87" fmla="*/ 35 h 114"/>
                  <a:gd name="T88" fmla="*/ 166 w 171"/>
                  <a:gd name="T89" fmla="*/ 24 h 114"/>
                  <a:gd name="T90" fmla="*/ 157 w 171"/>
                  <a:gd name="T91" fmla="*/ 18 h 114"/>
                  <a:gd name="T92" fmla="*/ 150 w 171"/>
                  <a:gd name="T93" fmla="*/ 15 h 114"/>
                  <a:gd name="T94" fmla="*/ 143 w 171"/>
                  <a:gd name="T95" fmla="*/ 13 h 114"/>
                  <a:gd name="T96" fmla="*/ 131 w 171"/>
                  <a:gd name="T97" fmla="*/ 13 h 114"/>
                  <a:gd name="T98" fmla="*/ 129 w 171"/>
                  <a:gd name="T99" fmla="*/ 13 h 114"/>
                  <a:gd name="T100" fmla="*/ 127 w 171"/>
                  <a:gd name="T101" fmla="*/ 14 h 114"/>
                  <a:gd name="T102" fmla="*/ 123 w 171"/>
                  <a:gd name="T103" fmla="*/ 20 h 114"/>
                  <a:gd name="T104" fmla="*/ 119 w 171"/>
                  <a:gd name="T105" fmla="*/ 28 h 114"/>
                  <a:gd name="T106" fmla="*/ 117 w 171"/>
                  <a:gd name="T107" fmla="*/ 27 h 114"/>
                  <a:gd name="T108" fmla="*/ 116 w 171"/>
                  <a:gd name="T109" fmla="*/ 27 h 114"/>
                  <a:gd name="T110" fmla="*/ 100 w 171"/>
                  <a:gd name="T111" fmla="*/ 5 h 114"/>
                  <a:gd name="T112" fmla="*/ 99 w 171"/>
                  <a:gd name="T113" fmla="*/ 4 h 114"/>
                  <a:gd name="T114" fmla="*/ 97 w 171"/>
                  <a:gd name="T115" fmla="*/ 2 h 114"/>
                  <a:gd name="T116" fmla="*/ 86 w 171"/>
                  <a:gd name="T117" fmla="*/ 0 h 114"/>
                  <a:gd name="T118" fmla="*/ 82 w 171"/>
                  <a:gd name="T119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1" h="114">
                    <a:moveTo>
                      <a:pt x="82" y="1"/>
                    </a:moveTo>
                    <a:cubicBezTo>
                      <a:pt x="80" y="1"/>
                      <a:pt x="78" y="1"/>
                      <a:pt x="76" y="1"/>
                    </a:cubicBezTo>
                    <a:cubicBezTo>
                      <a:pt x="75" y="1"/>
                      <a:pt x="73" y="2"/>
                      <a:pt x="72" y="2"/>
                    </a:cubicBezTo>
                    <a:cubicBezTo>
                      <a:pt x="71" y="2"/>
                      <a:pt x="69" y="2"/>
                      <a:pt x="68" y="2"/>
                    </a:cubicBezTo>
                    <a:cubicBezTo>
                      <a:pt x="65" y="3"/>
                      <a:pt x="63" y="3"/>
                      <a:pt x="60" y="4"/>
                    </a:cubicBezTo>
                    <a:cubicBezTo>
                      <a:pt x="58" y="5"/>
                      <a:pt x="55" y="5"/>
                      <a:pt x="52" y="6"/>
                    </a:cubicBezTo>
                    <a:cubicBezTo>
                      <a:pt x="31" y="11"/>
                      <a:pt x="10" y="20"/>
                      <a:pt x="10" y="26"/>
                    </a:cubicBezTo>
                    <a:cubicBezTo>
                      <a:pt x="10" y="31"/>
                      <a:pt x="5" y="35"/>
                      <a:pt x="0" y="40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4" y="42"/>
                      <a:pt x="6" y="44"/>
                      <a:pt x="8" y="46"/>
                    </a:cubicBezTo>
                    <a:cubicBezTo>
                      <a:pt x="11" y="49"/>
                      <a:pt x="13" y="53"/>
                      <a:pt x="15" y="57"/>
                    </a:cubicBezTo>
                    <a:cubicBezTo>
                      <a:pt x="17" y="61"/>
                      <a:pt x="18" y="65"/>
                      <a:pt x="18" y="68"/>
                    </a:cubicBezTo>
                    <a:cubicBezTo>
                      <a:pt x="19" y="69"/>
                      <a:pt x="20" y="69"/>
                      <a:pt x="21" y="69"/>
                    </a:cubicBezTo>
                    <a:cubicBezTo>
                      <a:pt x="26" y="71"/>
                      <a:pt x="31" y="74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7" y="80"/>
                      <a:pt x="39" y="82"/>
                      <a:pt x="40" y="84"/>
                    </a:cubicBezTo>
                    <a:cubicBezTo>
                      <a:pt x="42" y="86"/>
                      <a:pt x="43" y="89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46" y="92"/>
                      <a:pt x="48" y="92"/>
                      <a:pt x="50" y="92"/>
                    </a:cubicBezTo>
                    <a:cubicBezTo>
                      <a:pt x="51" y="92"/>
                      <a:pt x="52" y="92"/>
                      <a:pt x="54" y="92"/>
                    </a:cubicBezTo>
                    <a:cubicBezTo>
                      <a:pt x="58" y="93"/>
                      <a:pt x="64" y="95"/>
                      <a:pt x="70" y="97"/>
                    </a:cubicBezTo>
                    <a:cubicBezTo>
                      <a:pt x="71" y="97"/>
                      <a:pt x="73" y="98"/>
                      <a:pt x="75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6" y="98"/>
                      <a:pt x="77" y="98"/>
                      <a:pt x="79" y="98"/>
                    </a:cubicBezTo>
                    <a:cubicBezTo>
                      <a:pt x="83" y="97"/>
                      <a:pt x="88" y="97"/>
                      <a:pt x="92" y="97"/>
                    </a:cubicBezTo>
                    <a:cubicBezTo>
                      <a:pt x="94" y="97"/>
                      <a:pt x="95" y="97"/>
                      <a:pt x="97" y="97"/>
                    </a:cubicBezTo>
                    <a:cubicBezTo>
                      <a:pt x="105" y="98"/>
                      <a:pt x="112" y="101"/>
                      <a:pt x="116" y="106"/>
                    </a:cubicBezTo>
                    <a:cubicBezTo>
                      <a:pt x="118" y="108"/>
                      <a:pt x="120" y="110"/>
                      <a:pt x="121" y="113"/>
                    </a:cubicBezTo>
                    <a:cubicBezTo>
                      <a:pt x="123" y="113"/>
                      <a:pt x="126" y="114"/>
                      <a:pt x="128" y="114"/>
                    </a:cubicBezTo>
                    <a:cubicBezTo>
                      <a:pt x="129" y="114"/>
                      <a:pt x="130" y="114"/>
                      <a:pt x="131" y="114"/>
                    </a:cubicBezTo>
                    <a:cubicBezTo>
                      <a:pt x="132" y="114"/>
                      <a:pt x="133" y="114"/>
                      <a:pt x="134" y="114"/>
                    </a:cubicBezTo>
                    <a:cubicBezTo>
                      <a:pt x="156" y="114"/>
                      <a:pt x="163" y="98"/>
                      <a:pt x="160" y="90"/>
                    </a:cubicBezTo>
                    <a:cubicBezTo>
                      <a:pt x="159" y="88"/>
                      <a:pt x="158" y="87"/>
                      <a:pt x="156" y="87"/>
                    </a:cubicBezTo>
                    <a:cubicBezTo>
                      <a:pt x="154" y="86"/>
                      <a:pt x="152" y="85"/>
                      <a:pt x="153" y="82"/>
                    </a:cubicBezTo>
                    <a:cubicBezTo>
                      <a:pt x="153" y="82"/>
                      <a:pt x="153" y="81"/>
                      <a:pt x="153" y="81"/>
                    </a:cubicBezTo>
                    <a:cubicBezTo>
                      <a:pt x="153" y="80"/>
                      <a:pt x="153" y="79"/>
                      <a:pt x="153" y="78"/>
                    </a:cubicBezTo>
                    <a:cubicBezTo>
                      <a:pt x="154" y="74"/>
                      <a:pt x="157" y="70"/>
                      <a:pt x="159" y="64"/>
                    </a:cubicBezTo>
                    <a:cubicBezTo>
                      <a:pt x="162" y="60"/>
                      <a:pt x="164" y="55"/>
                      <a:pt x="168" y="49"/>
                    </a:cubicBezTo>
                    <a:cubicBezTo>
                      <a:pt x="169" y="48"/>
                      <a:pt x="170" y="46"/>
                      <a:pt x="171" y="45"/>
                    </a:cubicBezTo>
                    <a:cubicBezTo>
                      <a:pt x="171" y="45"/>
                      <a:pt x="171" y="45"/>
                      <a:pt x="171" y="45"/>
                    </a:cubicBezTo>
                    <a:cubicBezTo>
                      <a:pt x="170" y="43"/>
                      <a:pt x="169" y="41"/>
                      <a:pt x="168" y="40"/>
                    </a:cubicBezTo>
                    <a:cubicBezTo>
                      <a:pt x="168" y="38"/>
                      <a:pt x="167" y="36"/>
                      <a:pt x="167" y="35"/>
                    </a:cubicBezTo>
                    <a:cubicBezTo>
                      <a:pt x="166" y="31"/>
                      <a:pt x="166" y="28"/>
                      <a:pt x="166" y="24"/>
                    </a:cubicBezTo>
                    <a:cubicBezTo>
                      <a:pt x="164" y="22"/>
                      <a:pt x="161" y="19"/>
                      <a:pt x="157" y="18"/>
                    </a:cubicBezTo>
                    <a:cubicBezTo>
                      <a:pt x="155" y="17"/>
                      <a:pt x="153" y="16"/>
                      <a:pt x="150" y="15"/>
                    </a:cubicBezTo>
                    <a:cubicBezTo>
                      <a:pt x="148" y="14"/>
                      <a:pt x="145" y="13"/>
                      <a:pt x="143" y="13"/>
                    </a:cubicBezTo>
                    <a:cubicBezTo>
                      <a:pt x="138" y="12"/>
                      <a:pt x="134" y="12"/>
                      <a:pt x="131" y="13"/>
                    </a:cubicBezTo>
                    <a:cubicBezTo>
                      <a:pt x="130" y="13"/>
                      <a:pt x="130" y="13"/>
                      <a:pt x="129" y="13"/>
                    </a:cubicBezTo>
                    <a:cubicBezTo>
                      <a:pt x="129" y="13"/>
                      <a:pt x="128" y="14"/>
                      <a:pt x="127" y="14"/>
                    </a:cubicBezTo>
                    <a:cubicBezTo>
                      <a:pt x="124" y="15"/>
                      <a:pt x="123" y="17"/>
                      <a:pt x="123" y="20"/>
                    </a:cubicBezTo>
                    <a:cubicBezTo>
                      <a:pt x="123" y="26"/>
                      <a:pt x="122" y="28"/>
                      <a:pt x="119" y="28"/>
                    </a:cubicBezTo>
                    <a:cubicBezTo>
                      <a:pt x="119" y="28"/>
                      <a:pt x="118" y="28"/>
                      <a:pt x="117" y="27"/>
                    </a:cubicBezTo>
                    <a:cubicBezTo>
                      <a:pt x="117" y="27"/>
                      <a:pt x="116" y="27"/>
                      <a:pt x="116" y="27"/>
                    </a:cubicBezTo>
                    <a:cubicBezTo>
                      <a:pt x="111" y="23"/>
                      <a:pt x="103" y="12"/>
                      <a:pt x="100" y="5"/>
                    </a:cubicBezTo>
                    <a:cubicBezTo>
                      <a:pt x="100" y="5"/>
                      <a:pt x="99" y="4"/>
                      <a:pt x="99" y="4"/>
                    </a:cubicBezTo>
                    <a:cubicBezTo>
                      <a:pt x="99" y="3"/>
                      <a:pt x="98" y="3"/>
                      <a:pt x="97" y="2"/>
                    </a:cubicBezTo>
                    <a:cubicBezTo>
                      <a:pt x="95" y="1"/>
                      <a:pt x="91" y="0"/>
                      <a:pt x="86" y="0"/>
                    </a:cubicBezTo>
                    <a:cubicBezTo>
                      <a:pt x="85" y="0"/>
                      <a:pt x="84" y="0"/>
                      <a:pt x="82" y="1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" name="Freeform 287">
                <a:extLst>
                  <a:ext uri="{FF2B5EF4-FFF2-40B4-BE49-F238E27FC236}">
                    <a16:creationId xmlns:a16="http://schemas.microsoft.com/office/drawing/2014/main" id="{9FA66B0C-091B-47C9-A8EF-46511D4A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7" y="1749421"/>
                <a:ext cx="23813" cy="11113"/>
              </a:xfrm>
              <a:custGeom>
                <a:avLst/>
                <a:gdLst>
                  <a:gd name="T0" fmla="*/ 3 w 46"/>
                  <a:gd name="T1" fmla="*/ 16 h 21"/>
                  <a:gd name="T2" fmla="*/ 8 w 46"/>
                  <a:gd name="T3" fmla="*/ 19 h 21"/>
                  <a:gd name="T4" fmla="*/ 11 w 46"/>
                  <a:gd name="T5" fmla="*/ 20 h 21"/>
                  <a:gd name="T6" fmla="*/ 25 w 46"/>
                  <a:gd name="T7" fmla="*/ 21 h 21"/>
                  <a:gd name="T8" fmla="*/ 25 w 46"/>
                  <a:gd name="T9" fmla="*/ 21 h 21"/>
                  <a:gd name="T10" fmla="*/ 34 w 46"/>
                  <a:gd name="T11" fmla="*/ 20 h 21"/>
                  <a:gd name="T12" fmla="*/ 43 w 46"/>
                  <a:gd name="T13" fmla="*/ 15 h 21"/>
                  <a:gd name="T14" fmla="*/ 46 w 46"/>
                  <a:gd name="T15" fmla="*/ 10 h 21"/>
                  <a:gd name="T16" fmla="*/ 46 w 46"/>
                  <a:gd name="T17" fmla="*/ 7 h 21"/>
                  <a:gd name="T18" fmla="*/ 27 w 46"/>
                  <a:gd name="T19" fmla="*/ 0 h 21"/>
                  <a:gd name="T20" fmla="*/ 3 w 46"/>
                  <a:gd name="T21" fmla="*/ 6 h 21"/>
                  <a:gd name="T22" fmla="*/ 0 w 46"/>
                  <a:gd name="T23" fmla="*/ 10 h 21"/>
                  <a:gd name="T24" fmla="*/ 3 w 46"/>
                  <a:gd name="T2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21">
                    <a:moveTo>
                      <a:pt x="3" y="16"/>
                    </a:moveTo>
                    <a:cubicBezTo>
                      <a:pt x="4" y="17"/>
                      <a:pt x="6" y="18"/>
                      <a:pt x="8" y="19"/>
                    </a:cubicBezTo>
                    <a:cubicBezTo>
                      <a:pt x="9" y="19"/>
                      <a:pt x="10" y="20"/>
                      <a:pt x="11" y="20"/>
                    </a:cubicBezTo>
                    <a:cubicBezTo>
                      <a:pt x="15" y="21"/>
                      <a:pt x="20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8" y="21"/>
                      <a:pt x="31" y="21"/>
                      <a:pt x="34" y="20"/>
                    </a:cubicBezTo>
                    <a:cubicBezTo>
                      <a:pt x="38" y="19"/>
                      <a:pt x="41" y="17"/>
                      <a:pt x="43" y="15"/>
                    </a:cubicBezTo>
                    <a:cubicBezTo>
                      <a:pt x="44" y="14"/>
                      <a:pt x="45" y="12"/>
                      <a:pt x="46" y="10"/>
                    </a:cubicBezTo>
                    <a:cubicBezTo>
                      <a:pt x="46" y="9"/>
                      <a:pt x="46" y="8"/>
                      <a:pt x="46" y="7"/>
                    </a:cubicBezTo>
                    <a:cubicBezTo>
                      <a:pt x="44" y="2"/>
                      <a:pt x="36" y="0"/>
                      <a:pt x="27" y="0"/>
                    </a:cubicBezTo>
                    <a:cubicBezTo>
                      <a:pt x="18" y="0"/>
                      <a:pt x="8" y="3"/>
                      <a:pt x="3" y="6"/>
                    </a:cubicBezTo>
                    <a:cubicBezTo>
                      <a:pt x="2" y="7"/>
                      <a:pt x="1" y="8"/>
                      <a:pt x="0" y="10"/>
                    </a:cubicBezTo>
                    <a:cubicBezTo>
                      <a:pt x="0" y="12"/>
                      <a:pt x="0" y="14"/>
                      <a:pt x="3" y="16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" name="Freeform 288">
                <a:extLst>
                  <a:ext uri="{FF2B5EF4-FFF2-40B4-BE49-F238E27FC236}">
                    <a16:creationId xmlns:a16="http://schemas.microsoft.com/office/drawing/2014/main" id="{247E2436-79AA-459A-A108-170562A6D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5039" y="2103435"/>
                <a:ext cx="17463" cy="12700"/>
              </a:xfrm>
              <a:custGeom>
                <a:avLst/>
                <a:gdLst>
                  <a:gd name="T0" fmla="*/ 9 w 34"/>
                  <a:gd name="T1" fmla="*/ 19 h 24"/>
                  <a:gd name="T2" fmla="*/ 24 w 34"/>
                  <a:gd name="T3" fmla="*/ 23 h 24"/>
                  <a:gd name="T4" fmla="*/ 24 w 34"/>
                  <a:gd name="T5" fmla="*/ 23 h 24"/>
                  <a:gd name="T6" fmla="*/ 32 w 34"/>
                  <a:gd name="T7" fmla="*/ 19 h 24"/>
                  <a:gd name="T8" fmla="*/ 33 w 34"/>
                  <a:gd name="T9" fmla="*/ 17 h 24"/>
                  <a:gd name="T10" fmla="*/ 34 w 34"/>
                  <a:gd name="T11" fmla="*/ 12 h 24"/>
                  <a:gd name="T12" fmla="*/ 34 w 34"/>
                  <a:gd name="T13" fmla="*/ 7 h 24"/>
                  <a:gd name="T14" fmla="*/ 32 w 34"/>
                  <a:gd name="T15" fmla="*/ 2 h 24"/>
                  <a:gd name="T16" fmla="*/ 30 w 34"/>
                  <a:gd name="T17" fmla="*/ 0 h 24"/>
                  <a:gd name="T18" fmla="*/ 27 w 34"/>
                  <a:gd name="T19" fmla="*/ 0 h 24"/>
                  <a:gd name="T20" fmla="*/ 26 w 34"/>
                  <a:gd name="T21" fmla="*/ 0 h 24"/>
                  <a:gd name="T22" fmla="*/ 9 w 34"/>
                  <a:gd name="T23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4">
                    <a:moveTo>
                      <a:pt x="9" y="19"/>
                    </a:moveTo>
                    <a:cubicBezTo>
                      <a:pt x="15" y="22"/>
                      <a:pt x="20" y="24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23"/>
                      <a:pt x="30" y="22"/>
                      <a:pt x="32" y="19"/>
                    </a:cubicBezTo>
                    <a:cubicBezTo>
                      <a:pt x="32" y="18"/>
                      <a:pt x="33" y="18"/>
                      <a:pt x="33" y="17"/>
                    </a:cubicBezTo>
                    <a:cubicBezTo>
                      <a:pt x="33" y="16"/>
                      <a:pt x="34" y="14"/>
                      <a:pt x="34" y="12"/>
                    </a:cubicBezTo>
                    <a:cubicBezTo>
                      <a:pt x="34" y="11"/>
                      <a:pt x="34" y="9"/>
                      <a:pt x="34" y="7"/>
                    </a:cubicBezTo>
                    <a:cubicBezTo>
                      <a:pt x="33" y="4"/>
                      <a:pt x="33" y="3"/>
                      <a:pt x="32" y="2"/>
                    </a:cubicBezTo>
                    <a:cubicBezTo>
                      <a:pt x="31" y="1"/>
                      <a:pt x="30" y="1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16" y="0"/>
                      <a:pt x="0" y="14"/>
                      <a:pt x="9" y="19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" name="Freeform 289">
                <a:extLst>
                  <a:ext uri="{FF2B5EF4-FFF2-40B4-BE49-F238E27FC236}">
                    <a16:creationId xmlns:a16="http://schemas.microsoft.com/office/drawing/2014/main" id="{99ABE33A-41FF-45E2-914A-9EBDBC02E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1853" y="2006597"/>
                <a:ext cx="85725" cy="31750"/>
              </a:xfrm>
              <a:custGeom>
                <a:avLst/>
                <a:gdLst>
                  <a:gd name="T0" fmla="*/ 1 w 158"/>
                  <a:gd name="T1" fmla="*/ 28 h 59"/>
                  <a:gd name="T2" fmla="*/ 2 w 158"/>
                  <a:gd name="T3" fmla="*/ 29 h 59"/>
                  <a:gd name="T4" fmla="*/ 3 w 158"/>
                  <a:gd name="T5" fmla="*/ 29 h 59"/>
                  <a:gd name="T6" fmla="*/ 16 w 158"/>
                  <a:gd name="T7" fmla="*/ 33 h 59"/>
                  <a:gd name="T8" fmla="*/ 29 w 158"/>
                  <a:gd name="T9" fmla="*/ 41 h 59"/>
                  <a:gd name="T10" fmla="*/ 29 w 158"/>
                  <a:gd name="T11" fmla="*/ 41 h 59"/>
                  <a:gd name="T12" fmla="*/ 29 w 158"/>
                  <a:gd name="T13" fmla="*/ 41 h 59"/>
                  <a:gd name="T14" fmla="*/ 43 w 158"/>
                  <a:gd name="T15" fmla="*/ 38 h 59"/>
                  <a:gd name="T16" fmla="*/ 43 w 158"/>
                  <a:gd name="T17" fmla="*/ 38 h 59"/>
                  <a:gd name="T18" fmla="*/ 49 w 158"/>
                  <a:gd name="T19" fmla="*/ 39 h 59"/>
                  <a:gd name="T20" fmla="*/ 53 w 158"/>
                  <a:gd name="T21" fmla="*/ 40 h 59"/>
                  <a:gd name="T22" fmla="*/ 61 w 158"/>
                  <a:gd name="T23" fmla="*/ 43 h 59"/>
                  <a:gd name="T24" fmla="*/ 106 w 158"/>
                  <a:gd name="T25" fmla="*/ 55 h 59"/>
                  <a:gd name="T26" fmla="*/ 124 w 158"/>
                  <a:gd name="T27" fmla="*/ 59 h 59"/>
                  <a:gd name="T28" fmla="*/ 124 w 158"/>
                  <a:gd name="T29" fmla="*/ 59 h 59"/>
                  <a:gd name="T30" fmla="*/ 124 w 158"/>
                  <a:gd name="T31" fmla="*/ 59 h 59"/>
                  <a:gd name="T32" fmla="*/ 131 w 158"/>
                  <a:gd name="T33" fmla="*/ 57 h 59"/>
                  <a:gd name="T34" fmla="*/ 141 w 158"/>
                  <a:gd name="T35" fmla="*/ 55 h 59"/>
                  <a:gd name="T36" fmla="*/ 150 w 158"/>
                  <a:gd name="T37" fmla="*/ 51 h 59"/>
                  <a:gd name="T38" fmla="*/ 152 w 158"/>
                  <a:gd name="T39" fmla="*/ 50 h 59"/>
                  <a:gd name="T40" fmla="*/ 158 w 158"/>
                  <a:gd name="T41" fmla="*/ 42 h 59"/>
                  <a:gd name="T42" fmla="*/ 155 w 158"/>
                  <a:gd name="T43" fmla="*/ 36 h 59"/>
                  <a:gd name="T44" fmla="*/ 154 w 158"/>
                  <a:gd name="T45" fmla="*/ 35 h 59"/>
                  <a:gd name="T46" fmla="*/ 153 w 158"/>
                  <a:gd name="T47" fmla="*/ 34 h 59"/>
                  <a:gd name="T48" fmla="*/ 128 w 158"/>
                  <a:gd name="T49" fmla="*/ 23 h 59"/>
                  <a:gd name="T50" fmla="*/ 126 w 158"/>
                  <a:gd name="T51" fmla="*/ 22 h 59"/>
                  <a:gd name="T52" fmla="*/ 115 w 158"/>
                  <a:gd name="T53" fmla="*/ 21 h 59"/>
                  <a:gd name="T54" fmla="*/ 106 w 158"/>
                  <a:gd name="T55" fmla="*/ 23 h 59"/>
                  <a:gd name="T56" fmla="*/ 101 w 158"/>
                  <a:gd name="T57" fmla="*/ 25 h 59"/>
                  <a:gd name="T58" fmla="*/ 97 w 158"/>
                  <a:gd name="T59" fmla="*/ 25 h 59"/>
                  <a:gd name="T60" fmla="*/ 74 w 158"/>
                  <a:gd name="T61" fmla="*/ 14 h 59"/>
                  <a:gd name="T62" fmla="*/ 69 w 158"/>
                  <a:gd name="T63" fmla="*/ 15 h 59"/>
                  <a:gd name="T64" fmla="*/ 63 w 158"/>
                  <a:gd name="T65" fmla="*/ 16 h 59"/>
                  <a:gd name="T66" fmla="*/ 59 w 158"/>
                  <a:gd name="T67" fmla="*/ 17 h 59"/>
                  <a:gd name="T68" fmla="*/ 53 w 158"/>
                  <a:gd name="T69" fmla="*/ 18 h 59"/>
                  <a:gd name="T70" fmla="*/ 50 w 158"/>
                  <a:gd name="T71" fmla="*/ 18 h 59"/>
                  <a:gd name="T72" fmla="*/ 25 w 158"/>
                  <a:gd name="T73" fmla="*/ 4 h 59"/>
                  <a:gd name="T74" fmla="*/ 20 w 158"/>
                  <a:gd name="T75" fmla="*/ 0 h 59"/>
                  <a:gd name="T76" fmla="*/ 19 w 158"/>
                  <a:gd name="T77" fmla="*/ 0 h 59"/>
                  <a:gd name="T78" fmla="*/ 17 w 158"/>
                  <a:gd name="T79" fmla="*/ 1 h 59"/>
                  <a:gd name="T80" fmla="*/ 16 w 158"/>
                  <a:gd name="T81" fmla="*/ 1 h 59"/>
                  <a:gd name="T82" fmla="*/ 14 w 158"/>
                  <a:gd name="T83" fmla="*/ 3 h 59"/>
                  <a:gd name="T84" fmla="*/ 10 w 158"/>
                  <a:gd name="T85" fmla="*/ 6 h 59"/>
                  <a:gd name="T86" fmla="*/ 6 w 158"/>
                  <a:gd name="T87" fmla="*/ 12 h 59"/>
                  <a:gd name="T88" fmla="*/ 4 w 158"/>
                  <a:gd name="T89" fmla="*/ 14 h 59"/>
                  <a:gd name="T90" fmla="*/ 2 w 158"/>
                  <a:gd name="T91" fmla="*/ 18 h 59"/>
                  <a:gd name="T92" fmla="*/ 1 w 158"/>
                  <a:gd name="T93" fmla="*/ 21 h 59"/>
                  <a:gd name="T94" fmla="*/ 0 w 158"/>
                  <a:gd name="T95" fmla="*/ 24 h 59"/>
                  <a:gd name="T96" fmla="*/ 0 w 158"/>
                  <a:gd name="T97" fmla="*/ 27 h 59"/>
                  <a:gd name="T98" fmla="*/ 1 w 158"/>
                  <a:gd name="T99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8" h="59">
                    <a:moveTo>
                      <a:pt x="1" y="28"/>
                    </a:moveTo>
                    <a:cubicBezTo>
                      <a:pt x="1" y="28"/>
                      <a:pt x="2" y="29"/>
                      <a:pt x="2" y="29"/>
                    </a:cubicBezTo>
                    <a:cubicBezTo>
                      <a:pt x="2" y="29"/>
                      <a:pt x="3" y="29"/>
                      <a:pt x="3" y="29"/>
                    </a:cubicBezTo>
                    <a:cubicBezTo>
                      <a:pt x="8" y="29"/>
                      <a:pt x="12" y="31"/>
                      <a:pt x="16" y="33"/>
                    </a:cubicBezTo>
                    <a:cubicBezTo>
                      <a:pt x="21" y="35"/>
                      <a:pt x="25" y="38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3" y="39"/>
                      <a:pt x="38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5" y="38"/>
                      <a:pt x="47" y="39"/>
                      <a:pt x="49" y="39"/>
                    </a:cubicBezTo>
                    <a:cubicBezTo>
                      <a:pt x="50" y="39"/>
                      <a:pt x="51" y="40"/>
                      <a:pt x="53" y="40"/>
                    </a:cubicBezTo>
                    <a:cubicBezTo>
                      <a:pt x="56" y="41"/>
                      <a:pt x="58" y="42"/>
                      <a:pt x="61" y="43"/>
                    </a:cubicBezTo>
                    <a:cubicBezTo>
                      <a:pt x="76" y="48"/>
                      <a:pt x="91" y="52"/>
                      <a:pt x="106" y="55"/>
                    </a:cubicBezTo>
                    <a:cubicBezTo>
                      <a:pt x="112" y="57"/>
                      <a:pt x="118" y="58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8"/>
                      <a:pt x="129" y="58"/>
                      <a:pt x="131" y="57"/>
                    </a:cubicBezTo>
                    <a:cubicBezTo>
                      <a:pt x="134" y="57"/>
                      <a:pt x="138" y="56"/>
                      <a:pt x="141" y="55"/>
                    </a:cubicBezTo>
                    <a:cubicBezTo>
                      <a:pt x="144" y="54"/>
                      <a:pt x="148" y="52"/>
                      <a:pt x="150" y="51"/>
                    </a:cubicBezTo>
                    <a:cubicBezTo>
                      <a:pt x="151" y="50"/>
                      <a:pt x="152" y="50"/>
                      <a:pt x="152" y="50"/>
                    </a:cubicBezTo>
                    <a:cubicBezTo>
                      <a:pt x="156" y="47"/>
                      <a:pt x="158" y="45"/>
                      <a:pt x="158" y="42"/>
                    </a:cubicBezTo>
                    <a:cubicBezTo>
                      <a:pt x="158" y="40"/>
                      <a:pt x="157" y="38"/>
                      <a:pt x="155" y="36"/>
                    </a:cubicBezTo>
                    <a:cubicBezTo>
                      <a:pt x="155" y="36"/>
                      <a:pt x="154" y="36"/>
                      <a:pt x="154" y="35"/>
                    </a:cubicBezTo>
                    <a:cubicBezTo>
                      <a:pt x="154" y="35"/>
                      <a:pt x="153" y="34"/>
                      <a:pt x="153" y="34"/>
                    </a:cubicBezTo>
                    <a:cubicBezTo>
                      <a:pt x="147" y="29"/>
                      <a:pt x="137" y="25"/>
                      <a:pt x="128" y="23"/>
                    </a:cubicBezTo>
                    <a:cubicBezTo>
                      <a:pt x="127" y="22"/>
                      <a:pt x="126" y="22"/>
                      <a:pt x="126" y="22"/>
                    </a:cubicBezTo>
                    <a:cubicBezTo>
                      <a:pt x="122" y="21"/>
                      <a:pt x="118" y="21"/>
                      <a:pt x="115" y="21"/>
                    </a:cubicBezTo>
                    <a:cubicBezTo>
                      <a:pt x="111" y="21"/>
                      <a:pt x="108" y="22"/>
                      <a:pt x="106" y="23"/>
                    </a:cubicBezTo>
                    <a:cubicBezTo>
                      <a:pt x="104" y="24"/>
                      <a:pt x="103" y="25"/>
                      <a:pt x="101" y="25"/>
                    </a:cubicBezTo>
                    <a:cubicBezTo>
                      <a:pt x="100" y="26"/>
                      <a:pt x="98" y="25"/>
                      <a:pt x="97" y="25"/>
                    </a:cubicBezTo>
                    <a:cubicBezTo>
                      <a:pt x="90" y="23"/>
                      <a:pt x="83" y="14"/>
                      <a:pt x="74" y="14"/>
                    </a:cubicBezTo>
                    <a:cubicBezTo>
                      <a:pt x="72" y="14"/>
                      <a:pt x="70" y="14"/>
                      <a:pt x="69" y="15"/>
                    </a:cubicBezTo>
                    <a:cubicBezTo>
                      <a:pt x="67" y="15"/>
                      <a:pt x="65" y="16"/>
                      <a:pt x="63" y="16"/>
                    </a:cubicBezTo>
                    <a:cubicBezTo>
                      <a:pt x="62" y="17"/>
                      <a:pt x="61" y="17"/>
                      <a:pt x="59" y="17"/>
                    </a:cubicBezTo>
                    <a:cubicBezTo>
                      <a:pt x="57" y="17"/>
                      <a:pt x="55" y="17"/>
                      <a:pt x="53" y="18"/>
                    </a:cubicBezTo>
                    <a:cubicBezTo>
                      <a:pt x="52" y="18"/>
                      <a:pt x="51" y="18"/>
                      <a:pt x="50" y="18"/>
                    </a:cubicBezTo>
                    <a:cubicBezTo>
                      <a:pt x="39" y="17"/>
                      <a:pt x="30" y="13"/>
                      <a:pt x="25" y="4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2"/>
                      <a:pt x="14" y="2"/>
                      <a:pt x="14" y="3"/>
                    </a:cubicBezTo>
                    <a:cubicBezTo>
                      <a:pt x="12" y="4"/>
                      <a:pt x="11" y="5"/>
                      <a:pt x="10" y="6"/>
                    </a:cubicBezTo>
                    <a:cubicBezTo>
                      <a:pt x="8" y="8"/>
                      <a:pt x="7" y="10"/>
                      <a:pt x="6" y="12"/>
                    </a:cubicBezTo>
                    <a:cubicBezTo>
                      <a:pt x="5" y="12"/>
                      <a:pt x="5" y="13"/>
                      <a:pt x="4" y="14"/>
                    </a:cubicBezTo>
                    <a:cubicBezTo>
                      <a:pt x="3" y="15"/>
                      <a:pt x="3" y="17"/>
                      <a:pt x="2" y="18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7"/>
                      <a:pt x="1" y="28"/>
                      <a:pt x="1" y="28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" name="Freeform 290">
                <a:extLst>
                  <a:ext uri="{FF2B5EF4-FFF2-40B4-BE49-F238E27FC236}">
                    <a16:creationId xmlns:a16="http://schemas.microsoft.com/office/drawing/2014/main" id="{8CE46F33-6875-4B98-AB82-C0F32703E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9704" y="2166935"/>
                <a:ext cx="68263" cy="28575"/>
              </a:xfrm>
              <a:custGeom>
                <a:avLst/>
                <a:gdLst>
                  <a:gd name="T0" fmla="*/ 5 w 125"/>
                  <a:gd name="T1" fmla="*/ 43 h 51"/>
                  <a:gd name="T2" fmla="*/ 38 w 125"/>
                  <a:gd name="T3" fmla="*/ 39 h 51"/>
                  <a:gd name="T4" fmla="*/ 43 w 125"/>
                  <a:gd name="T5" fmla="*/ 36 h 51"/>
                  <a:gd name="T6" fmla="*/ 48 w 125"/>
                  <a:gd name="T7" fmla="*/ 34 h 51"/>
                  <a:gd name="T8" fmla="*/ 51 w 125"/>
                  <a:gd name="T9" fmla="*/ 33 h 51"/>
                  <a:gd name="T10" fmla="*/ 89 w 125"/>
                  <a:gd name="T11" fmla="*/ 29 h 51"/>
                  <a:gd name="T12" fmla="*/ 106 w 125"/>
                  <a:gd name="T13" fmla="*/ 29 h 51"/>
                  <a:gd name="T14" fmla="*/ 106 w 125"/>
                  <a:gd name="T15" fmla="*/ 29 h 51"/>
                  <a:gd name="T16" fmla="*/ 115 w 125"/>
                  <a:gd name="T17" fmla="*/ 29 h 51"/>
                  <a:gd name="T18" fmla="*/ 124 w 125"/>
                  <a:gd name="T19" fmla="*/ 29 h 51"/>
                  <a:gd name="T20" fmla="*/ 125 w 125"/>
                  <a:gd name="T21" fmla="*/ 26 h 51"/>
                  <a:gd name="T22" fmla="*/ 125 w 125"/>
                  <a:gd name="T23" fmla="*/ 26 h 51"/>
                  <a:gd name="T24" fmla="*/ 120 w 125"/>
                  <a:gd name="T25" fmla="*/ 16 h 51"/>
                  <a:gd name="T26" fmla="*/ 114 w 125"/>
                  <a:gd name="T27" fmla="*/ 11 h 51"/>
                  <a:gd name="T28" fmla="*/ 111 w 125"/>
                  <a:gd name="T29" fmla="*/ 10 h 51"/>
                  <a:gd name="T30" fmla="*/ 95 w 125"/>
                  <a:gd name="T31" fmla="*/ 3 h 51"/>
                  <a:gd name="T32" fmla="*/ 83 w 125"/>
                  <a:gd name="T33" fmla="*/ 1 h 51"/>
                  <a:gd name="T34" fmla="*/ 70 w 125"/>
                  <a:gd name="T35" fmla="*/ 0 h 51"/>
                  <a:gd name="T36" fmla="*/ 54 w 125"/>
                  <a:gd name="T37" fmla="*/ 2 h 51"/>
                  <a:gd name="T38" fmla="*/ 29 w 125"/>
                  <a:gd name="T39" fmla="*/ 10 h 51"/>
                  <a:gd name="T40" fmla="*/ 23 w 125"/>
                  <a:gd name="T41" fmla="*/ 13 h 51"/>
                  <a:gd name="T42" fmla="*/ 17 w 125"/>
                  <a:gd name="T43" fmla="*/ 17 h 51"/>
                  <a:gd name="T44" fmla="*/ 2 w 125"/>
                  <a:gd name="T45" fmla="*/ 30 h 51"/>
                  <a:gd name="T46" fmla="*/ 1 w 125"/>
                  <a:gd name="T47" fmla="*/ 34 h 51"/>
                  <a:gd name="T48" fmla="*/ 5 w 125"/>
                  <a:gd name="T49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51">
                    <a:moveTo>
                      <a:pt x="5" y="43"/>
                    </a:moveTo>
                    <a:cubicBezTo>
                      <a:pt x="18" y="51"/>
                      <a:pt x="28" y="41"/>
                      <a:pt x="38" y="39"/>
                    </a:cubicBezTo>
                    <a:cubicBezTo>
                      <a:pt x="40" y="38"/>
                      <a:pt x="41" y="37"/>
                      <a:pt x="43" y="36"/>
                    </a:cubicBezTo>
                    <a:cubicBezTo>
                      <a:pt x="45" y="35"/>
                      <a:pt x="46" y="35"/>
                      <a:pt x="48" y="34"/>
                    </a:cubicBezTo>
                    <a:cubicBezTo>
                      <a:pt x="49" y="34"/>
                      <a:pt x="50" y="34"/>
                      <a:pt x="51" y="33"/>
                    </a:cubicBezTo>
                    <a:cubicBezTo>
                      <a:pt x="64" y="31"/>
                      <a:pt x="76" y="30"/>
                      <a:pt x="89" y="29"/>
                    </a:cubicBezTo>
                    <a:cubicBezTo>
                      <a:pt x="94" y="29"/>
                      <a:pt x="100" y="29"/>
                      <a:pt x="106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9" y="29"/>
                      <a:pt x="112" y="29"/>
                      <a:pt x="115" y="29"/>
                    </a:cubicBezTo>
                    <a:cubicBezTo>
                      <a:pt x="118" y="29"/>
                      <a:pt x="121" y="29"/>
                      <a:pt x="124" y="29"/>
                    </a:cubicBezTo>
                    <a:cubicBezTo>
                      <a:pt x="125" y="28"/>
                      <a:pt x="125" y="27"/>
                      <a:pt x="125" y="26"/>
                    </a:cubicBezTo>
                    <a:cubicBezTo>
                      <a:pt x="125" y="26"/>
                      <a:pt x="125" y="26"/>
                      <a:pt x="125" y="26"/>
                    </a:cubicBezTo>
                    <a:cubicBezTo>
                      <a:pt x="125" y="23"/>
                      <a:pt x="124" y="20"/>
                      <a:pt x="120" y="16"/>
                    </a:cubicBezTo>
                    <a:cubicBezTo>
                      <a:pt x="119" y="15"/>
                      <a:pt x="117" y="13"/>
                      <a:pt x="114" y="11"/>
                    </a:cubicBezTo>
                    <a:cubicBezTo>
                      <a:pt x="113" y="11"/>
                      <a:pt x="112" y="10"/>
                      <a:pt x="111" y="10"/>
                    </a:cubicBezTo>
                    <a:cubicBezTo>
                      <a:pt x="106" y="7"/>
                      <a:pt x="101" y="5"/>
                      <a:pt x="95" y="3"/>
                    </a:cubicBezTo>
                    <a:cubicBezTo>
                      <a:pt x="91" y="3"/>
                      <a:pt x="87" y="2"/>
                      <a:pt x="83" y="1"/>
                    </a:cubicBezTo>
                    <a:cubicBezTo>
                      <a:pt x="79" y="0"/>
                      <a:pt x="75" y="0"/>
                      <a:pt x="70" y="0"/>
                    </a:cubicBezTo>
                    <a:cubicBezTo>
                      <a:pt x="65" y="0"/>
                      <a:pt x="59" y="1"/>
                      <a:pt x="54" y="2"/>
                    </a:cubicBezTo>
                    <a:cubicBezTo>
                      <a:pt x="45" y="4"/>
                      <a:pt x="37" y="7"/>
                      <a:pt x="29" y="10"/>
                    </a:cubicBezTo>
                    <a:cubicBezTo>
                      <a:pt x="27" y="11"/>
                      <a:pt x="25" y="12"/>
                      <a:pt x="23" y="13"/>
                    </a:cubicBezTo>
                    <a:cubicBezTo>
                      <a:pt x="21" y="14"/>
                      <a:pt x="19" y="16"/>
                      <a:pt x="17" y="17"/>
                    </a:cubicBezTo>
                    <a:cubicBezTo>
                      <a:pt x="10" y="21"/>
                      <a:pt x="5" y="26"/>
                      <a:pt x="2" y="30"/>
                    </a:cubicBezTo>
                    <a:cubicBezTo>
                      <a:pt x="1" y="32"/>
                      <a:pt x="1" y="33"/>
                      <a:pt x="1" y="34"/>
                    </a:cubicBezTo>
                    <a:cubicBezTo>
                      <a:pt x="0" y="38"/>
                      <a:pt x="1" y="41"/>
                      <a:pt x="5" y="43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" name="Freeform 291">
                <a:extLst>
                  <a:ext uri="{FF2B5EF4-FFF2-40B4-BE49-F238E27FC236}">
                    <a16:creationId xmlns:a16="http://schemas.microsoft.com/office/drawing/2014/main" id="{52AFE6C4-2BB8-421E-9871-A71B7EFF4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5803" y="1985959"/>
                <a:ext cx="130175" cy="55563"/>
              </a:xfrm>
              <a:custGeom>
                <a:avLst/>
                <a:gdLst>
                  <a:gd name="T0" fmla="*/ 22 w 238"/>
                  <a:gd name="T1" fmla="*/ 94 h 102"/>
                  <a:gd name="T2" fmla="*/ 22 w 238"/>
                  <a:gd name="T3" fmla="*/ 95 h 102"/>
                  <a:gd name="T4" fmla="*/ 39 w 238"/>
                  <a:gd name="T5" fmla="*/ 90 h 102"/>
                  <a:gd name="T6" fmla="*/ 57 w 238"/>
                  <a:gd name="T7" fmla="*/ 83 h 102"/>
                  <a:gd name="T8" fmla="*/ 87 w 238"/>
                  <a:gd name="T9" fmla="*/ 90 h 102"/>
                  <a:gd name="T10" fmla="*/ 111 w 238"/>
                  <a:gd name="T11" fmla="*/ 82 h 102"/>
                  <a:gd name="T12" fmla="*/ 129 w 238"/>
                  <a:gd name="T13" fmla="*/ 83 h 102"/>
                  <a:gd name="T14" fmla="*/ 144 w 238"/>
                  <a:gd name="T15" fmla="*/ 83 h 102"/>
                  <a:gd name="T16" fmla="*/ 144 w 238"/>
                  <a:gd name="T17" fmla="*/ 83 h 102"/>
                  <a:gd name="T18" fmla="*/ 153 w 238"/>
                  <a:gd name="T19" fmla="*/ 77 h 102"/>
                  <a:gd name="T20" fmla="*/ 151 w 238"/>
                  <a:gd name="T21" fmla="*/ 69 h 102"/>
                  <a:gd name="T22" fmla="*/ 146 w 238"/>
                  <a:gd name="T23" fmla="*/ 56 h 102"/>
                  <a:gd name="T24" fmla="*/ 142 w 238"/>
                  <a:gd name="T25" fmla="*/ 46 h 102"/>
                  <a:gd name="T26" fmla="*/ 142 w 238"/>
                  <a:gd name="T27" fmla="*/ 40 h 102"/>
                  <a:gd name="T28" fmla="*/ 152 w 238"/>
                  <a:gd name="T29" fmla="*/ 34 h 102"/>
                  <a:gd name="T30" fmla="*/ 158 w 238"/>
                  <a:gd name="T31" fmla="*/ 38 h 102"/>
                  <a:gd name="T32" fmla="*/ 159 w 238"/>
                  <a:gd name="T33" fmla="*/ 47 h 102"/>
                  <a:gd name="T34" fmla="*/ 159 w 238"/>
                  <a:gd name="T35" fmla="*/ 59 h 102"/>
                  <a:gd name="T36" fmla="*/ 195 w 238"/>
                  <a:gd name="T37" fmla="*/ 81 h 102"/>
                  <a:gd name="T38" fmla="*/ 216 w 238"/>
                  <a:gd name="T39" fmla="*/ 75 h 102"/>
                  <a:gd name="T40" fmla="*/ 217 w 238"/>
                  <a:gd name="T41" fmla="*/ 72 h 102"/>
                  <a:gd name="T42" fmla="*/ 226 w 238"/>
                  <a:gd name="T43" fmla="*/ 48 h 102"/>
                  <a:gd name="T44" fmla="*/ 175 w 238"/>
                  <a:gd name="T45" fmla="*/ 7 h 102"/>
                  <a:gd name="T46" fmla="*/ 175 w 238"/>
                  <a:gd name="T47" fmla="*/ 7 h 102"/>
                  <a:gd name="T48" fmla="*/ 160 w 238"/>
                  <a:gd name="T49" fmla="*/ 19 h 102"/>
                  <a:gd name="T50" fmla="*/ 135 w 238"/>
                  <a:gd name="T51" fmla="*/ 20 h 102"/>
                  <a:gd name="T52" fmla="*/ 100 w 238"/>
                  <a:gd name="T53" fmla="*/ 13 h 102"/>
                  <a:gd name="T54" fmla="*/ 93 w 238"/>
                  <a:gd name="T55" fmla="*/ 21 h 102"/>
                  <a:gd name="T56" fmla="*/ 83 w 238"/>
                  <a:gd name="T57" fmla="*/ 15 h 102"/>
                  <a:gd name="T58" fmla="*/ 79 w 238"/>
                  <a:gd name="T59" fmla="*/ 12 h 102"/>
                  <a:gd name="T60" fmla="*/ 71 w 238"/>
                  <a:gd name="T61" fmla="*/ 6 h 102"/>
                  <a:gd name="T62" fmla="*/ 13 w 238"/>
                  <a:gd name="T63" fmla="*/ 1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8" h="102">
                    <a:moveTo>
                      <a:pt x="12" y="78"/>
                    </a:moveTo>
                    <a:cubicBezTo>
                      <a:pt x="15" y="83"/>
                      <a:pt x="19" y="89"/>
                      <a:pt x="22" y="94"/>
                    </a:cubicBezTo>
                    <a:cubicBezTo>
                      <a:pt x="22" y="94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8" y="94"/>
                      <a:pt x="34" y="92"/>
                      <a:pt x="39" y="90"/>
                    </a:cubicBezTo>
                    <a:cubicBezTo>
                      <a:pt x="45" y="88"/>
                      <a:pt x="50" y="86"/>
                      <a:pt x="54" y="85"/>
                    </a:cubicBezTo>
                    <a:cubicBezTo>
                      <a:pt x="55" y="84"/>
                      <a:pt x="56" y="84"/>
                      <a:pt x="57" y="83"/>
                    </a:cubicBezTo>
                    <a:cubicBezTo>
                      <a:pt x="58" y="83"/>
                      <a:pt x="60" y="83"/>
                      <a:pt x="61" y="83"/>
                    </a:cubicBezTo>
                    <a:cubicBezTo>
                      <a:pt x="69" y="85"/>
                      <a:pt x="71" y="102"/>
                      <a:pt x="87" y="90"/>
                    </a:cubicBezTo>
                    <a:cubicBezTo>
                      <a:pt x="93" y="86"/>
                      <a:pt x="99" y="84"/>
                      <a:pt x="104" y="83"/>
                    </a:cubicBezTo>
                    <a:cubicBezTo>
                      <a:pt x="107" y="82"/>
                      <a:pt x="109" y="82"/>
                      <a:pt x="111" y="82"/>
                    </a:cubicBezTo>
                    <a:cubicBezTo>
                      <a:pt x="112" y="82"/>
                      <a:pt x="114" y="82"/>
                      <a:pt x="115" y="82"/>
                    </a:cubicBezTo>
                    <a:cubicBezTo>
                      <a:pt x="119" y="82"/>
                      <a:pt x="124" y="82"/>
                      <a:pt x="129" y="83"/>
                    </a:cubicBezTo>
                    <a:cubicBezTo>
                      <a:pt x="132" y="83"/>
                      <a:pt x="134" y="83"/>
                      <a:pt x="137" y="83"/>
                    </a:cubicBezTo>
                    <a:cubicBezTo>
                      <a:pt x="139" y="83"/>
                      <a:pt x="142" y="83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7" y="83"/>
                      <a:pt x="149" y="83"/>
                      <a:pt x="150" y="82"/>
                    </a:cubicBezTo>
                    <a:cubicBezTo>
                      <a:pt x="152" y="81"/>
                      <a:pt x="153" y="79"/>
                      <a:pt x="153" y="77"/>
                    </a:cubicBezTo>
                    <a:cubicBezTo>
                      <a:pt x="153" y="76"/>
                      <a:pt x="153" y="75"/>
                      <a:pt x="152" y="73"/>
                    </a:cubicBezTo>
                    <a:cubicBezTo>
                      <a:pt x="152" y="72"/>
                      <a:pt x="152" y="70"/>
                      <a:pt x="151" y="69"/>
                    </a:cubicBezTo>
                    <a:cubicBezTo>
                      <a:pt x="150" y="67"/>
                      <a:pt x="150" y="65"/>
                      <a:pt x="149" y="63"/>
                    </a:cubicBezTo>
                    <a:cubicBezTo>
                      <a:pt x="148" y="61"/>
                      <a:pt x="147" y="59"/>
                      <a:pt x="146" y="56"/>
                    </a:cubicBezTo>
                    <a:cubicBezTo>
                      <a:pt x="145" y="53"/>
                      <a:pt x="144" y="50"/>
                      <a:pt x="143" y="48"/>
                    </a:cubicBezTo>
                    <a:cubicBezTo>
                      <a:pt x="143" y="47"/>
                      <a:pt x="142" y="47"/>
                      <a:pt x="142" y="46"/>
                    </a:cubicBezTo>
                    <a:cubicBezTo>
                      <a:pt x="142" y="45"/>
                      <a:pt x="142" y="43"/>
                      <a:pt x="142" y="42"/>
                    </a:cubicBezTo>
                    <a:cubicBezTo>
                      <a:pt x="141" y="41"/>
                      <a:pt x="141" y="41"/>
                      <a:pt x="142" y="40"/>
                    </a:cubicBezTo>
                    <a:cubicBezTo>
                      <a:pt x="142" y="35"/>
                      <a:pt x="145" y="34"/>
                      <a:pt x="149" y="34"/>
                    </a:cubicBezTo>
                    <a:cubicBezTo>
                      <a:pt x="150" y="34"/>
                      <a:pt x="151" y="34"/>
                      <a:pt x="152" y="34"/>
                    </a:cubicBezTo>
                    <a:cubicBezTo>
                      <a:pt x="153" y="34"/>
                      <a:pt x="154" y="35"/>
                      <a:pt x="154" y="35"/>
                    </a:cubicBezTo>
                    <a:cubicBezTo>
                      <a:pt x="156" y="36"/>
                      <a:pt x="157" y="37"/>
                      <a:pt x="158" y="38"/>
                    </a:cubicBezTo>
                    <a:cubicBezTo>
                      <a:pt x="159" y="39"/>
                      <a:pt x="160" y="40"/>
                      <a:pt x="160" y="41"/>
                    </a:cubicBezTo>
                    <a:cubicBezTo>
                      <a:pt x="160" y="43"/>
                      <a:pt x="160" y="45"/>
                      <a:pt x="159" y="47"/>
                    </a:cubicBezTo>
                    <a:cubicBezTo>
                      <a:pt x="158" y="48"/>
                      <a:pt x="158" y="48"/>
                      <a:pt x="158" y="49"/>
                    </a:cubicBezTo>
                    <a:cubicBezTo>
                      <a:pt x="157" y="52"/>
                      <a:pt x="157" y="56"/>
                      <a:pt x="159" y="59"/>
                    </a:cubicBezTo>
                    <a:cubicBezTo>
                      <a:pt x="159" y="60"/>
                      <a:pt x="159" y="61"/>
                      <a:pt x="159" y="61"/>
                    </a:cubicBezTo>
                    <a:cubicBezTo>
                      <a:pt x="165" y="71"/>
                      <a:pt x="177" y="81"/>
                      <a:pt x="195" y="81"/>
                    </a:cubicBezTo>
                    <a:cubicBezTo>
                      <a:pt x="197" y="81"/>
                      <a:pt x="199" y="81"/>
                      <a:pt x="200" y="81"/>
                    </a:cubicBezTo>
                    <a:cubicBezTo>
                      <a:pt x="210" y="81"/>
                      <a:pt x="214" y="78"/>
                      <a:pt x="216" y="75"/>
                    </a:cubicBezTo>
                    <a:cubicBezTo>
                      <a:pt x="216" y="74"/>
                      <a:pt x="216" y="74"/>
                      <a:pt x="216" y="74"/>
                    </a:cubicBezTo>
                    <a:cubicBezTo>
                      <a:pt x="217" y="73"/>
                      <a:pt x="217" y="73"/>
                      <a:pt x="217" y="72"/>
                    </a:cubicBezTo>
                    <a:cubicBezTo>
                      <a:pt x="219" y="64"/>
                      <a:pt x="214" y="54"/>
                      <a:pt x="223" y="49"/>
                    </a:cubicBezTo>
                    <a:cubicBezTo>
                      <a:pt x="224" y="49"/>
                      <a:pt x="225" y="48"/>
                      <a:pt x="226" y="48"/>
                    </a:cubicBezTo>
                    <a:cubicBezTo>
                      <a:pt x="238" y="40"/>
                      <a:pt x="235" y="32"/>
                      <a:pt x="215" y="17"/>
                    </a:cubicBezTo>
                    <a:cubicBezTo>
                      <a:pt x="203" y="9"/>
                      <a:pt x="188" y="8"/>
                      <a:pt x="175" y="7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2" y="11"/>
                      <a:pt x="169" y="15"/>
                      <a:pt x="164" y="17"/>
                    </a:cubicBezTo>
                    <a:cubicBezTo>
                      <a:pt x="163" y="18"/>
                      <a:pt x="162" y="18"/>
                      <a:pt x="160" y="19"/>
                    </a:cubicBezTo>
                    <a:cubicBezTo>
                      <a:pt x="157" y="20"/>
                      <a:pt x="152" y="21"/>
                      <a:pt x="147" y="21"/>
                    </a:cubicBezTo>
                    <a:cubicBezTo>
                      <a:pt x="143" y="20"/>
                      <a:pt x="139" y="20"/>
                      <a:pt x="135" y="20"/>
                    </a:cubicBezTo>
                    <a:cubicBezTo>
                      <a:pt x="131" y="19"/>
                      <a:pt x="127" y="18"/>
                      <a:pt x="123" y="18"/>
                    </a:cubicBezTo>
                    <a:cubicBezTo>
                      <a:pt x="115" y="16"/>
                      <a:pt x="108" y="15"/>
                      <a:pt x="100" y="13"/>
                    </a:cubicBezTo>
                    <a:cubicBezTo>
                      <a:pt x="100" y="13"/>
                      <a:pt x="100" y="14"/>
                      <a:pt x="100" y="15"/>
                    </a:cubicBezTo>
                    <a:cubicBezTo>
                      <a:pt x="99" y="21"/>
                      <a:pt x="97" y="22"/>
                      <a:pt x="93" y="21"/>
                    </a:cubicBezTo>
                    <a:cubicBezTo>
                      <a:pt x="93" y="21"/>
                      <a:pt x="92" y="21"/>
                      <a:pt x="92" y="21"/>
                    </a:cubicBezTo>
                    <a:cubicBezTo>
                      <a:pt x="90" y="20"/>
                      <a:pt x="86" y="18"/>
                      <a:pt x="83" y="15"/>
                    </a:cubicBezTo>
                    <a:cubicBezTo>
                      <a:pt x="82" y="15"/>
                      <a:pt x="81" y="14"/>
                      <a:pt x="80" y="13"/>
                    </a:cubicBezTo>
                    <a:cubicBezTo>
                      <a:pt x="80" y="13"/>
                      <a:pt x="79" y="12"/>
                      <a:pt x="79" y="12"/>
                    </a:cubicBezTo>
                    <a:cubicBezTo>
                      <a:pt x="77" y="11"/>
                      <a:pt x="76" y="10"/>
                      <a:pt x="74" y="8"/>
                    </a:cubicBezTo>
                    <a:cubicBezTo>
                      <a:pt x="73" y="8"/>
                      <a:pt x="72" y="7"/>
                      <a:pt x="71" y="6"/>
                    </a:cubicBezTo>
                    <a:cubicBezTo>
                      <a:pt x="64" y="4"/>
                      <a:pt x="56" y="3"/>
                      <a:pt x="48" y="2"/>
                    </a:cubicBezTo>
                    <a:cubicBezTo>
                      <a:pt x="31" y="0"/>
                      <a:pt x="20" y="5"/>
                      <a:pt x="13" y="14"/>
                    </a:cubicBezTo>
                    <a:cubicBezTo>
                      <a:pt x="0" y="30"/>
                      <a:pt x="1" y="57"/>
                      <a:pt x="12" y="78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" name="Freeform 292">
                <a:extLst>
                  <a:ext uri="{FF2B5EF4-FFF2-40B4-BE49-F238E27FC236}">
                    <a16:creationId xmlns:a16="http://schemas.microsoft.com/office/drawing/2014/main" id="{065324F0-0ABE-4155-A4E9-0B5F3CA5C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91" y="2227260"/>
                <a:ext cx="11113" cy="14288"/>
              </a:xfrm>
              <a:custGeom>
                <a:avLst/>
                <a:gdLst>
                  <a:gd name="T0" fmla="*/ 0 w 23"/>
                  <a:gd name="T1" fmla="*/ 23 h 26"/>
                  <a:gd name="T2" fmla="*/ 4 w 23"/>
                  <a:gd name="T3" fmla="*/ 25 h 26"/>
                  <a:gd name="T4" fmla="*/ 6 w 23"/>
                  <a:gd name="T5" fmla="*/ 26 h 26"/>
                  <a:gd name="T6" fmla="*/ 9 w 23"/>
                  <a:gd name="T7" fmla="*/ 26 h 26"/>
                  <a:gd name="T8" fmla="*/ 9 w 23"/>
                  <a:gd name="T9" fmla="*/ 26 h 26"/>
                  <a:gd name="T10" fmla="*/ 13 w 23"/>
                  <a:gd name="T11" fmla="*/ 26 h 26"/>
                  <a:gd name="T12" fmla="*/ 14 w 23"/>
                  <a:gd name="T13" fmla="*/ 25 h 26"/>
                  <a:gd name="T14" fmla="*/ 23 w 23"/>
                  <a:gd name="T15" fmla="*/ 12 h 26"/>
                  <a:gd name="T16" fmla="*/ 23 w 23"/>
                  <a:gd name="T17" fmla="*/ 10 h 26"/>
                  <a:gd name="T18" fmla="*/ 15 w 23"/>
                  <a:gd name="T19" fmla="*/ 0 h 26"/>
                  <a:gd name="T20" fmla="*/ 15 w 23"/>
                  <a:gd name="T21" fmla="*/ 0 h 26"/>
                  <a:gd name="T22" fmla="*/ 15 w 23"/>
                  <a:gd name="T23" fmla="*/ 0 h 26"/>
                  <a:gd name="T24" fmla="*/ 14 w 23"/>
                  <a:gd name="T25" fmla="*/ 3 h 26"/>
                  <a:gd name="T26" fmla="*/ 14 w 23"/>
                  <a:gd name="T27" fmla="*/ 5 h 26"/>
                  <a:gd name="T28" fmla="*/ 11 w 23"/>
                  <a:gd name="T29" fmla="*/ 10 h 26"/>
                  <a:gd name="T30" fmla="*/ 9 w 23"/>
                  <a:gd name="T31" fmla="*/ 13 h 26"/>
                  <a:gd name="T32" fmla="*/ 5 w 23"/>
                  <a:gd name="T33" fmla="*/ 18 h 26"/>
                  <a:gd name="T34" fmla="*/ 3 w 23"/>
                  <a:gd name="T35" fmla="*/ 21 h 26"/>
                  <a:gd name="T36" fmla="*/ 0 w 23"/>
                  <a:gd name="T37" fmla="*/ 23 h 26"/>
                  <a:gd name="T38" fmla="*/ 0 w 23"/>
                  <a:gd name="T3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26">
                    <a:moveTo>
                      <a:pt x="0" y="23"/>
                    </a:moveTo>
                    <a:cubicBezTo>
                      <a:pt x="1" y="24"/>
                      <a:pt x="2" y="25"/>
                      <a:pt x="4" y="25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7" y="26"/>
                      <a:pt x="8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13" y="25"/>
                      <a:pt x="14" y="25"/>
                      <a:pt x="14" y="25"/>
                    </a:cubicBezTo>
                    <a:cubicBezTo>
                      <a:pt x="19" y="23"/>
                      <a:pt x="22" y="18"/>
                      <a:pt x="23" y="12"/>
                    </a:cubicBezTo>
                    <a:cubicBezTo>
                      <a:pt x="23" y="11"/>
                      <a:pt x="23" y="11"/>
                      <a:pt x="23" y="10"/>
                    </a:cubicBezTo>
                    <a:cubicBezTo>
                      <a:pt x="22" y="6"/>
                      <a:pt x="19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7"/>
                      <a:pt x="5" y="18"/>
                    </a:cubicBezTo>
                    <a:cubicBezTo>
                      <a:pt x="4" y="19"/>
                      <a:pt x="3" y="20"/>
                      <a:pt x="3" y="21"/>
                    </a:cubicBezTo>
                    <a:cubicBezTo>
                      <a:pt x="2" y="22"/>
                      <a:pt x="1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" name="Freeform 293">
                <a:extLst>
                  <a:ext uri="{FF2B5EF4-FFF2-40B4-BE49-F238E27FC236}">
                    <a16:creationId xmlns:a16="http://schemas.microsoft.com/office/drawing/2014/main" id="{A42538AA-2DD5-4C2A-92BB-29E7F6473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5978" y="2130422"/>
                <a:ext cx="19050" cy="3175"/>
              </a:xfrm>
              <a:custGeom>
                <a:avLst/>
                <a:gdLst>
                  <a:gd name="T0" fmla="*/ 2 w 35"/>
                  <a:gd name="T1" fmla="*/ 3 h 7"/>
                  <a:gd name="T2" fmla="*/ 5 w 35"/>
                  <a:gd name="T3" fmla="*/ 4 h 7"/>
                  <a:gd name="T4" fmla="*/ 20 w 35"/>
                  <a:gd name="T5" fmla="*/ 7 h 7"/>
                  <a:gd name="T6" fmla="*/ 25 w 35"/>
                  <a:gd name="T7" fmla="*/ 7 h 7"/>
                  <a:gd name="T8" fmla="*/ 29 w 35"/>
                  <a:gd name="T9" fmla="*/ 7 h 7"/>
                  <a:gd name="T10" fmla="*/ 31 w 35"/>
                  <a:gd name="T11" fmla="*/ 6 h 7"/>
                  <a:gd name="T12" fmla="*/ 34 w 35"/>
                  <a:gd name="T13" fmla="*/ 5 h 7"/>
                  <a:gd name="T14" fmla="*/ 34 w 35"/>
                  <a:gd name="T15" fmla="*/ 5 h 7"/>
                  <a:gd name="T16" fmla="*/ 35 w 35"/>
                  <a:gd name="T17" fmla="*/ 3 h 7"/>
                  <a:gd name="T18" fmla="*/ 35 w 35"/>
                  <a:gd name="T19" fmla="*/ 3 h 7"/>
                  <a:gd name="T20" fmla="*/ 35 w 35"/>
                  <a:gd name="T21" fmla="*/ 3 h 7"/>
                  <a:gd name="T22" fmla="*/ 35 w 35"/>
                  <a:gd name="T23" fmla="*/ 3 h 7"/>
                  <a:gd name="T24" fmla="*/ 35 w 35"/>
                  <a:gd name="T25" fmla="*/ 2 h 7"/>
                  <a:gd name="T26" fmla="*/ 34 w 35"/>
                  <a:gd name="T27" fmla="*/ 2 h 7"/>
                  <a:gd name="T28" fmla="*/ 0 w 35"/>
                  <a:gd name="T29" fmla="*/ 3 h 7"/>
                  <a:gd name="T30" fmla="*/ 0 w 35"/>
                  <a:gd name="T31" fmla="*/ 3 h 7"/>
                  <a:gd name="T32" fmla="*/ 2 w 35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7">
                    <a:moveTo>
                      <a:pt x="2" y="3"/>
                    </a:moveTo>
                    <a:cubicBezTo>
                      <a:pt x="3" y="4"/>
                      <a:pt x="4" y="4"/>
                      <a:pt x="5" y="4"/>
                    </a:cubicBezTo>
                    <a:cubicBezTo>
                      <a:pt x="9" y="5"/>
                      <a:pt x="15" y="6"/>
                      <a:pt x="20" y="7"/>
                    </a:cubicBezTo>
                    <a:cubicBezTo>
                      <a:pt x="22" y="7"/>
                      <a:pt x="23" y="7"/>
                      <a:pt x="25" y="7"/>
                    </a:cubicBezTo>
                    <a:cubicBezTo>
                      <a:pt x="26" y="7"/>
                      <a:pt x="28" y="7"/>
                      <a:pt x="29" y="7"/>
                    </a:cubicBezTo>
                    <a:cubicBezTo>
                      <a:pt x="30" y="7"/>
                      <a:pt x="30" y="7"/>
                      <a:pt x="31" y="6"/>
                    </a:cubicBezTo>
                    <a:cubicBezTo>
                      <a:pt x="32" y="6"/>
                      <a:pt x="33" y="6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5" y="4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22" y="0"/>
                      <a:pt x="11" y="0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7A63AB"/>
              </a:solidFill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</p:grpSp>
      <p:sp>
        <p:nvSpPr>
          <p:cNvPr id="307" name="Text Placeholder 53">
            <a:extLst>
              <a:ext uri="{FF2B5EF4-FFF2-40B4-BE49-F238E27FC236}">
                <a16:creationId xmlns:a16="http://schemas.microsoft.com/office/drawing/2014/main" id="{E471DD57-0151-49C9-ABE6-0B70DC02323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98092" y="1971118"/>
            <a:ext cx="2468489" cy="5236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308" name="Text Placeholder 53">
            <a:extLst>
              <a:ext uri="{FF2B5EF4-FFF2-40B4-BE49-F238E27FC236}">
                <a16:creationId xmlns:a16="http://schemas.microsoft.com/office/drawing/2014/main" id="{A0E31A78-5006-4DA3-B58C-0233BE62949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98092" y="2949169"/>
            <a:ext cx="2468489" cy="5236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309" name="Text Placeholder 53">
            <a:extLst>
              <a:ext uri="{FF2B5EF4-FFF2-40B4-BE49-F238E27FC236}">
                <a16:creationId xmlns:a16="http://schemas.microsoft.com/office/drawing/2014/main" id="{E75DE97A-FEAF-42F4-8D68-1C9EE44E7B7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98092" y="3927220"/>
            <a:ext cx="2468489" cy="5236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310" name="Text Placeholder 53">
            <a:extLst>
              <a:ext uri="{FF2B5EF4-FFF2-40B4-BE49-F238E27FC236}">
                <a16:creationId xmlns:a16="http://schemas.microsoft.com/office/drawing/2014/main" id="{2D919A1B-59F6-4410-86BC-AE2577187B0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98092" y="4905269"/>
            <a:ext cx="2468489" cy="5236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311" name="Text Placeholder 53">
            <a:extLst>
              <a:ext uri="{FF2B5EF4-FFF2-40B4-BE49-F238E27FC236}">
                <a16:creationId xmlns:a16="http://schemas.microsoft.com/office/drawing/2014/main" id="{3B9F002A-36D7-4DD9-B918-428BD51BEDE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98092" y="5883318"/>
            <a:ext cx="2468489" cy="5236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79091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mericas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FC8ACDBA-8EE1-406E-BF0D-29B59C091F04}"/>
              </a:ext>
            </a:extLst>
          </p:cNvPr>
          <p:cNvSpPr/>
          <p:nvPr userDrawn="1"/>
        </p:nvSpPr>
        <p:spPr>
          <a:xfrm>
            <a:off x="3613247" y="1546980"/>
            <a:ext cx="8578753" cy="4860000"/>
          </a:xfrm>
          <a:prstGeom prst="rect">
            <a:avLst/>
          </a:prstGeom>
          <a:solidFill>
            <a:schemeClr val="tx2">
              <a:alpha val="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13" name="Rectangle 312">
            <a:extLst>
              <a:ext uri="{FF2B5EF4-FFF2-40B4-BE49-F238E27FC236}">
                <a16:creationId xmlns:a16="http://schemas.microsoft.com/office/drawing/2014/main" id="{D43A9B33-1BF7-4698-9700-3D7067B2F8B2}"/>
              </a:ext>
            </a:extLst>
          </p:cNvPr>
          <p:cNvSpPr/>
          <p:nvPr userDrawn="1"/>
        </p:nvSpPr>
        <p:spPr>
          <a:xfrm>
            <a:off x="0" y="1546980"/>
            <a:ext cx="3613247" cy="4859998"/>
          </a:xfrm>
          <a:prstGeom prst="rect">
            <a:avLst/>
          </a:prstGeom>
          <a:solidFill>
            <a:srgbClr val="AF328A">
              <a:alpha val="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14" name="Rectangle 313">
            <a:extLst>
              <a:ext uri="{FF2B5EF4-FFF2-40B4-BE49-F238E27FC236}">
                <a16:creationId xmlns:a16="http://schemas.microsoft.com/office/drawing/2014/main" id="{65240C65-65F2-4684-A394-78696ADA2D3E}"/>
              </a:ext>
            </a:extLst>
          </p:cNvPr>
          <p:cNvSpPr/>
          <p:nvPr userDrawn="1"/>
        </p:nvSpPr>
        <p:spPr>
          <a:xfrm>
            <a:off x="3560524" y="1546979"/>
            <a:ext cx="52711" cy="4859999"/>
          </a:xfrm>
          <a:prstGeom prst="rect">
            <a:avLst/>
          </a:prstGeom>
          <a:solidFill>
            <a:srgbClr val="AF32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DB3FEDB5-C8D8-416E-848D-57766B77E786}"/>
              </a:ext>
            </a:extLst>
          </p:cNvPr>
          <p:cNvGrpSpPr/>
          <p:nvPr userDrawn="1"/>
        </p:nvGrpSpPr>
        <p:grpSpPr>
          <a:xfrm>
            <a:off x="5200725" y="1816980"/>
            <a:ext cx="5472249" cy="4320000"/>
            <a:chOff x="3840160" y="1601784"/>
            <a:chExt cx="4568831" cy="3606808"/>
          </a:xfrm>
        </p:grpSpPr>
        <p:sp>
          <p:nvSpPr>
            <p:cNvPr id="316" name="Freeform 5">
              <a:extLst>
                <a:ext uri="{FF2B5EF4-FFF2-40B4-BE49-F238E27FC236}">
                  <a16:creationId xmlns:a16="http://schemas.microsoft.com/office/drawing/2014/main" id="{5DDDBAB1-BB0E-4A1B-8871-2820431C2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88" y="4286252"/>
              <a:ext cx="209550" cy="257176"/>
            </a:xfrm>
            <a:custGeom>
              <a:avLst/>
              <a:gdLst>
                <a:gd name="T0" fmla="*/ 382 w 384"/>
                <a:gd name="T1" fmla="*/ 22 h 474"/>
                <a:gd name="T2" fmla="*/ 314 w 384"/>
                <a:gd name="T3" fmla="*/ 28 h 474"/>
                <a:gd name="T4" fmla="*/ 264 w 384"/>
                <a:gd name="T5" fmla="*/ 31 h 474"/>
                <a:gd name="T6" fmla="*/ 194 w 384"/>
                <a:gd name="T7" fmla="*/ 31 h 474"/>
                <a:gd name="T8" fmla="*/ 182 w 384"/>
                <a:gd name="T9" fmla="*/ 18 h 474"/>
                <a:gd name="T10" fmla="*/ 71 w 384"/>
                <a:gd name="T11" fmla="*/ 18 h 474"/>
                <a:gd name="T12" fmla="*/ 42 w 384"/>
                <a:gd name="T13" fmla="*/ 9 h 474"/>
                <a:gd name="T14" fmla="*/ 12 w 384"/>
                <a:gd name="T15" fmla="*/ 7 h 474"/>
                <a:gd name="T16" fmla="*/ 0 w 384"/>
                <a:gd name="T17" fmla="*/ 0 h 474"/>
                <a:gd name="T18" fmla="*/ 10 w 384"/>
                <a:gd name="T19" fmla="*/ 47 h 474"/>
                <a:gd name="T20" fmla="*/ 21 w 384"/>
                <a:gd name="T21" fmla="*/ 87 h 474"/>
                <a:gd name="T22" fmla="*/ 39 w 384"/>
                <a:gd name="T23" fmla="*/ 123 h 474"/>
                <a:gd name="T24" fmla="*/ 45 w 384"/>
                <a:gd name="T25" fmla="*/ 184 h 474"/>
                <a:gd name="T26" fmla="*/ 58 w 384"/>
                <a:gd name="T27" fmla="*/ 215 h 474"/>
                <a:gd name="T28" fmla="*/ 60 w 384"/>
                <a:gd name="T29" fmla="*/ 278 h 474"/>
                <a:gd name="T30" fmla="*/ 68 w 384"/>
                <a:gd name="T31" fmla="*/ 313 h 474"/>
                <a:gd name="T32" fmla="*/ 72 w 384"/>
                <a:gd name="T33" fmla="*/ 324 h 474"/>
                <a:gd name="T34" fmla="*/ 86 w 384"/>
                <a:gd name="T35" fmla="*/ 386 h 474"/>
                <a:gd name="T36" fmla="*/ 95 w 384"/>
                <a:gd name="T37" fmla="*/ 430 h 474"/>
                <a:gd name="T38" fmla="*/ 100 w 384"/>
                <a:gd name="T39" fmla="*/ 436 h 474"/>
                <a:gd name="T40" fmla="*/ 126 w 384"/>
                <a:gd name="T41" fmla="*/ 455 h 474"/>
                <a:gd name="T42" fmla="*/ 127 w 384"/>
                <a:gd name="T43" fmla="*/ 453 h 474"/>
                <a:gd name="T44" fmla="*/ 145 w 384"/>
                <a:gd name="T45" fmla="*/ 442 h 474"/>
                <a:gd name="T46" fmla="*/ 162 w 384"/>
                <a:gd name="T47" fmla="*/ 468 h 474"/>
                <a:gd name="T48" fmla="*/ 203 w 384"/>
                <a:gd name="T49" fmla="*/ 467 h 474"/>
                <a:gd name="T50" fmla="*/ 224 w 384"/>
                <a:gd name="T51" fmla="*/ 443 h 474"/>
                <a:gd name="T52" fmla="*/ 224 w 384"/>
                <a:gd name="T53" fmla="*/ 197 h 474"/>
                <a:gd name="T54" fmla="*/ 256 w 384"/>
                <a:gd name="T55" fmla="*/ 182 h 474"/>
                <a:gd name="T56" fmla="*/ 256 w 384"/>
                <a:gd name="T57" fmla="*/ 54 h 474"/>
                <a:gd name="T58" fmla="*/ 287 w 384"/>
                <a:gd name="T59" fmla="*/ 50 h 474"/>
                <a:gd name="T60" fmla="*/ 323 w 384"/>
                <a:gd name="T61" fmla="*/ 38 h 474"/>
                <a:gd name="T62" fmla="*/ 340 w 384"/>
                <a:gd name="T63" fmla="*/ 52 h 474"/>
                <a:gd name="T64" fmla="*/ 363 w 384"/>
                <a:gd name="T65" fmla="*/ 35 h 474"/>
                <a:gd name="T66" fmla="*/ 384 w 384"/>
                <a:gd name="T67" fmla="*/ 31 h 474"/>
                <a:gd name="T68" fmla="*/ 382 w 384"/>
                <a:gd name="T69" fmla="*/ 22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4" h="474">
                  <a:moveTo>
                    <a:pt x="382" y="22"/>
                  </a:moveTo>
                  <a:cubicBezTo>
                    <a:pt x="382" y="13"/>
                    <a:pt x="324" y="24"/>
                    <a:pt x="314" y="28"/>
                  </a:cubicBezTo>
                  <a:cubicBezTo>
                    <a:pt x="305" y="31"/>
                    <a:pt x="274" y="37"/>
                    <a:pt x="264" y="31"/>
                  </a:cubicBezTo>
                  <a:cubicBezTo>
                    <a:pt x="255" y="26"/>
                    <a:pt x="194" y="31"/>
                    <a:pt x="194" y="31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82" y="18"/>
                    <a:pt x="83" y="18"/>
                    <a:pt x="71" y="18"/>
                  </a:cubicBezTo>
                  <a:cubicBezTo>
                    <a:pt x="60" y="18"/>
                    <a:pt x="52" y="16"/>
                    <a:pt x="42" y="9"/>
                  </a:cubicBezTo>
                  <a:cubicBezTo>
                    <a:pt x="33" y="2"/>
                    <a:pt x="23" y="2"/>
                    <a:pt x="12" y="7"/>
                  </a:cubicBezTo>
                  <a:cubicBezTo>
                    <a:pt x="2" y="12"/>
                    <a:pt x="4" y="2"/>
                    <a:pt x="0" y="0"/>
                  </a:cubicBezTo>
                  <a:cubicBezTo>
                    <a:pt x="3" y="16"/>
                    <a:pt x="7" y="31"/>
                    <a:pt x="10" y="47"/>
                  </a:cubicBezTo>
                  <a:cubicBezTo>
                    <a:pt x="14" y="60"/>
                    <a:pt x="16" y="74"/>
                    <a:pt x="21" y="87"/>
                  </a:cubicBezTo>
                  <a:cubicBezTo>
                    <a:pt x="26" y="100"/>
                    <a:pt x="34" y="111"/>
                    <a:pt x="39" y="123"/>
                  </a:cubicBezTo>
                  <a:cubicBezTo>
                    <a:pt x="48" y="143"/>
                    <a:pt x="46" y="163"/>
                    <a:pt x="45" y="184"/>
                  </a:cubicBezTo>
                  <a:cubicBezTo>
                    <a:pt x="51" y="196"/>
                    <a:pt x="56" y="206"/>
                    <a:pt x="58" y="215"/>
                  </a:cubicBezTo>
                  <a:cubicBezTo>
                    <a:pt x="64" y="235"/>
                    <a:pt x="55" y="265"/>
                    <a:pt x="60" y="278"/>
                  </a:cubicBezTo>
                  <a:cubicBezTo>
                    <a:pt x="63" y="286"/>
                    <a:pt x="66" y="299"/>
                    <a:pt x="68" y="313"/>
                  </a:cubicBezTo>
                  <a:cubicBezTo>
                    <a:pt x="69" y="317"/>
                    <a:pt x="70" y="320"/>
                    <a:pt x="72" y="324"/>
                  </a:cubicBezTo>
                  <a:cubicBezTo>
                    <a:pt x="79" y="345"/>
                    <a:pt x="82" y="364"/>
                    <a:pt x="86" y="386"/>
                  </a:cubicBezTo>
                  <a:cubicBezTo>
                    <a:pt x="88" y="398"/>
                    <a:pt x="89" y="419"/>
                    <a:pt x="95" y="430"/>
                  </a:cubicBezTo>
                  <a:cubicBezTo>
                    <a:pt x="97" y="431"/>
                    <a:pt x="98" y="433"/>
                    <a:pt x="100" y="436"/>
                  </a:cubicBezTo>
                  <a:cubicBezTo>
                    <a:pt x="107" y="443"/>
                    <a:pt x="118" y="447"/>
                    <a:pt x="126" y="455"/>
                  </a:cubicBezTo>
                  <a:cubicBezTo>
                    <a:pt x="127" y="454"/>
                    <a:pt x="127" y="454"/>
                    <a:pt x="127" y="453"/>
                  </a:cubicBezTo>
                  <a:cubicBezTo>
                    <a:pt x="127" y="445"/>
                    <a:pt x="138" y="431"/>
                    <a:pt x="145" y="442"/>
                  </a:cubicBezTo>
                  <a:cubicBezTo>
                    <a:pt x="152" y="453"/>
                    <a:pt x="149" y="468"/>
                    <a:pt x="162" y="468"/>
                  </a:cubicBezTo>
                  <a:cubicBezTo>
                    <a:pt x="175" y="468"/>
                    <a:pt x="199" y="474"/>
                    <a:pt x="203" y="467"/>
                  </a:cubicBezTo>
                  <a:cubicBezTo>
                    <a:pt x="207" y="460"/>
                    <a:pt x="224" y="455"/>
                    <a:pt x="224" y="443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4" y="188"/>
                    <a:pt x="256" y="197"/>
                    <a:pt x="256" y="182"/>
                  </a:cubicBezTo>
                  <a:cubicBezTo>
                    <a:pt x="256" y="168"/>
                    <a:pt x="256" y="54"/>
                    <a:pt x="256" y="54"/>
                  </a:cubicBezTo>
                  <a:cubicBezTo>
                    <a:pt x="256" y="54"/>
                    <a:pt x="280" y="52"/>
                    <a:pt x="287" y="50"/>
                  </a:cubicBezTo>
                  <a:cubicBezTo>
                    <a:pt x="293" y="48"/>
                    <a:pt x="317" y="33"/>
                    <a:pt x="323" y="38"/>
                  </a:cubicBezTo>
                  <a:cubicBezTo>
                    <a:pt x="329" y="42"/>
                    <a:pt x="336" y="58"/>
                    <a:pt x="340" y="52"/>
                  </a:cubicBezTo>
                  <a:cubicBezTo>
                    <a:pt x="344" y="47"/>
                    <a:pt x="353" y="35"/>
                    <a:pt x="363" y="35"/>
                  </a:cubicBezTo>
                  <a:cubicBezTo>
                    <a:pt x="368" y="35"/>
                    <a:pt x="376" y="33"/>
                    <a:pt x="384" y="31"/>
                  </a:cubicBezTo>
                  <a:cubicBezTo>
                    <a:pt x="383" y="27"/>
                    <a:pt x="382" y="24"/>
                    <a:pt x="382" y="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7" name="Freeform 6">
              <a:extLst>
                <a:ext uri="{FF2B5EF4-FFF2-40B4-BE49-F238E27FC236}">
                  <a16:creationId xmlns:a16="http://schemas.microsoft.com/office/drawing/2014/main" id="{5CD5B464-BA10-48D0-B44E-C9136073D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2538" y="4257677"/>
              <a:ext cx="139700" cy="141288"/>
            </a:xfrm>
            <a:custGeom>
              <a:avLst/>
              <a:gdLst>
                <a:gd name="T0" fmla="*/ 171 w 258"/>
                <a:gd name="T1" fmla="*/ 12 h 260"/>
                <a:gd name="T2" fmla="*/ 166 w 258"/>
                <a:gd name="T3" fmla="*/ 0 h 260"/>
                <a:gd name="T4" fmla="*/ 139 w 258"/>
                <a:gd name="T5" fmla="*/ 1 h 260"/>
                <a:gd name="T6" fmla="*/ 121 w 258"/>
                <a:gd name="T7" fmla="*/ 20 h 260"/>
                <a:gd name="T8" fmla="*/ 91 w 258"/>
                <a:gd name="T9" fmla="*/ 47 h 260"/>
                <a:gd name="T10" fmla="*/ 58 w 258"/>
                <a:gd name="T11" fmla="*/ 88 h 260"/>
                <a:gd name="T12" fmla="*/ 17 w 258"/>
                <a:gd name="T13" fmla="*/ 81 h 260"/>
                <a:gd name="T14" fmla="*/ 0 w 258"/>
                <a:gd name="T15" fmla="*/ 84 h 260"/>
                <a:gd name="T16" fmla="*/ 19 w 258"/>
                <a:gd name="T17" fmla="*/ 105 h 260"/>
                <a:gd name="T18" fmla="*/ 36 w 258"/>
                <a:gd name="T19" fmla="*/ 150 h 260"/>
                <a:gd name="T20" fmla="*/ 69 w 258"/>
                <a:gd name="T21" fmla="*/ 176 h 260"/>
                <a:gd name="T22" fmla="*/ 81 w 258"/>
                <a:gd name="T23" fmla="*/ 204 h 260"/>
                <a:gd name="T24" fmla="*/ 104 w 258"/>
                <a:gd name="T25" fmla="*/ 230 h 260"/>
                <a:gd name="T26" fmla="*/ 127 w 258"/>
                <a:gd name="T27" fmla="*/ 246 h 260"/>
                <a:gd name="T28" fmla="*/ 157 w 258"/>
                <a:gd name="T29" fmla="*/ 252 h 260"/>
                <a:gd name="T30" fmla="*/ 194 w 258"/>
                <a:gd name="T31" fmla="*/ 260 h 260"/>
                <a:gd name="T32" fmla="*/ 227 w 258"/>
                <a:gd name="T33" fmla="*/ 223 h 260"/>
                <a:gd name="T34" fmla="*/ 235 w 258"/>
                <a:gd name="T35" fmla="*/ 186 h 260"/>
                <a:gd name="T36" fmla="*/ 252 w 258"/>
                <a:gd name="T37" fmla="*/ 158 h 260"/>
                <a:gd name="T38" fmla="*/ 242 w 258"/>
                <a:gd name="T39" fmla="*/ 130 h 260"/>
                <a:gd name="T40" fmla="*/ 251 w 258"/>
                <a:gd name="T41" fmla="*/ 97 h 260"/>
                <a:gd name="T42" fmla="*/ 249 w 258"/>
                <a:gd name="T43" fmla="*/ 39 h 260"/>
                <a:gd name="T44" fmla="*/ 212 w 258"/>
                <a:gd name="T45" fmla="*/ 24 h 260"/>
                <a:gd name="T46" fmla="*/ 171 w 258"/>
                <a:gd name="T47" fmla="*/ 1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8" h="260">
                  <a:moveTo>
                    <a:pt x="171" y="12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21" y="7"/>
                    <a:pt x="121" y="13"/>
                    <a:pt x="121" y="20"/>
                  </a:cubicBezTo>
                  <a:cubicBezTo>
                    <a:pt x="121" y="27"/>
                    <a:pt x="103" y="42"/>
                    <a:pt x="91" y="47"/>
                  </a:cubicBezTo>
                  <a:cubicBezTo>
                    <a:pt x="79" y="51"/>
                    <a:pt x="65" y="84"/>
                    <a:pt x="58" y="88"/>
                  </a:cubicBezTo>
                  <a:cubicBezTo>
                    <a:pt x="50" y="93"/>
                    <a:pt x="24" y="82"/>
                    <a:pt x="17" y="81"/>
                  </a:cubicBezTo>
                  <a:cubicBezTo>
                    <a:pt x="13" y="80"/>
                    <a:pt x="7" y="82"/>
                    <a:pt x="0" y="84"/>
                  </a:cubicBezTo>
                  <a:cubicBezTo>
                    <a:pt x="5" y="93"/>
                    <a:pt x="15" y="105"/>
                    <a:pt x="19" y="105"/>
                  </a:cubicBezTo>
                  <a:cubicBezTo>
                    <a:pt x="24" y="105"/>
                    <a:pt x="25" y="144"/>
                    <a:pt x="36" y="150"/>
                  </a:cubicBezTo>
                  <a:cubicBezTo>
                    <a:pt x="48" y="155"/>
                    <a:pt x="69" y="168"/>
                    <a:pt x="69" y="176"/>
                  </a:cubicBezTo>
                  <a:cubicBezTo>
                    <a:pt x="69" y="183"/>
                    <a:pt x="81" y="193"/>
                    <a:pt x="81" y="204"/>
                  </a:cubicBezTo>
                  <a:cubicBezTo>
                    <a:pt x="81" y="215"/>
                    <a:pt x="94" y="230"/>
                    <a:pt x="104" y="230"/>
                  </a:cubicBezTo>
                  <a:cubicBezTo>
                    <a:pt x="125" y="229"/>
                    <a:pt x="127" y="239"/>
                    <a:pt x="127" y="246"/>
                  </a:cubicBezTo>
                  <a:cubicBezTo>
                    <a:pt x="127" y="252"/>
                    <a:pt x="154" y="246"/>
                    <a:pt x="157" y="252"/>
                  </a:cubicBezTo>
                  <a:cubicBezTo>
                    <a:pt x="161" y="258"/>
                    <a:pt x="187" y="256"/>
                    <a:pt x="194" y="260"/>
                  </a:cubicBezTo>
                  <a:cubicBezTo>
                    <a:pt x="205" y="248"/>
                    <a:pt x="221" y="231"/>
                    <a:pt x="227" y="223"/>
                  </a:cubicBezTo>
                  <a:cubicBezTo>
                    <a:pt x="235" y="209"/>
                    <a:pt x="228" y="191"/>
                    <a:pt x="235" y="186"/>
                  </a:cubicBezTo>
                  <a:cubicBezTo>
                    <a:pt x="242" y="181"/>
                    <a:pt x="258" y="160"/>
                    <a:pt x="252" y="158"/>
                  </a:cubicBezTo>
                  <a:cubicBezTo>
                    <a:pt x="247" y="156"/>
                    <a:pt x="251" y="140"/>
                    <a:pt x="242" y="130"/>
                  </a:cubicBezTo>
                  <a:cubicBezTo>
                    <a:pt x="234" y="120"/>
                    <a:pt x="252" y="115"/>
                    <a:pt x="251" y="97"/>
                  </a:cubicBezTo>
                  <a:cubicBezTo>
                    <a:pt x="249" y="79"/>
                    <a:pt x="254" y="42"/>
                    <a:pt x="249" y="39"/>
                  </a:cubicBezTo>
                  <a:cubicBezTo>
                    <a:pt x="245" y="35"/>
                    <a:pt x="225" y="34"/>
                    <a:pt x="212" y="24"/>
                  </a:cubicBezTo>
                  <a:cubicBezTo>
                    <a:pt x="199" y="14"/>
                    <a:pt x="171" y="12"/>
                    <a:pt x="171" y="1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8" name="Freeform 7">
              <a:extLst>
                <a:ext uri="{FF2B5EF4-FFF2-40B4-BE49-F238E27FC236}">
                  <a16:creationId xmlns:a16="http://schemas.microsoft.com/office/drawing/2014/main" id="{8F88A322-912E-4309-BA67-EA7B77C0F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5225" y="4303715"/>
              <a:ext cx="157163" cy="195263"/>
            </a:xfrm>
            <a:custGeom>
              <a:avLst/>
              <a:gdLst>
                <a:gd name="T0" fmla="*/ 264 w 287"/>
                <a:gd name="T1" fmla="*/ 146 h 361"/>
                <a:gd name="T2" fmla="*/ 241 w 287"/>
                <a:gd name="T3" fmla="*/ 120 h 361"/>
                <a:gd name="T4" fmla="*/ 229 w 287"/>
                <a:gd name="T5" fmla="*/ 92 h 361"/>
                <a:gd name="T6" fmla="*/ 196 w 287"/>
                <a:gd name="T7" fmla="*/ 66 h 361"/>
                <a:gd name="T8" fmla="*/ 179 w 287"/>
                <a:gd name="T9" fmla="*/ 21 h 361"/>
                <a:gd name="T10" fmla="*/ 160 w 287"/>
                <a:gd name="T11" fmla="*/ 0 h 361"/>
                <a:gd name="T12" fmla="*/ 139 w 287"/>
                <a:gd name="T13" fmla="*/ 4 h 361"/>
                <a:gd name="T14" fmla="*/ 116 w 287"/>
                <a:gd name="T15" fmla="*/ 21 h 361"/>
                <a:gd name="T16" fmla="*/ 99 w 287"/>
                <a:gd name="T17" fmla="*/ 7 h 361"/>
                <a:gd name="T18" fmla="*/ 63 w 287"/>
                <a:gd name="T19" fmla="*/ 19 h 361"/>
                <a:gd name="T20" fmla="*/ 32 w 287"/>
                <a:gd name="T21" fmla="*/ 23 h 361"/>
                <a:gd name="T22" fmla="*/ 32 w 287"/>
                <a:gd name="T23" fmla="*/ 151 h 361"/>
                <a:gd name="T24" fmla="*/ 0 w 287"/>
                <a:gd name="T25" fmla="*/ 166 h 361"/>
                <a:gd name="T26" fmla="*/ 0 w 287"/>
                <a:gd name="T27" fmla="*/ 275 h 361"/>
                <a:gd name="T28" fmla="*/ 15 w 287"/>
                <a:gd name="T29" fmla="*/ 287 h 361"/>
                <a:gd name="T30" fmla="*/ 26 w 287"/>
                <a:gd name="T31" fmla="*/ 329 h 361"/>
                <a:gd name="T32" fmla="*/ 19 w 287"/>
                <a:gd name="T33" fmla="*/ 338 h 361"/>
                <a:gd name="T34" fmla="*/ 25 w 287"/>
                <a:gd name="T35" fmla="*/ 354 h 361"/>
                <a:gd name="T36" fmla="*/ 57 w 287"/>
                <a:gd name="T37" fmla="*/ 352 h 361"/>
                <a:gd name="T38" fmla="*/ 86 w 287"/>
                <a:gd name="T39" fmla="*/ 314 h 361"/>
                <a:gd name="T40" fmla="*/ 108 w 287"/>
                <a:gd name="T41" fmla="*/ 294 h 361"/>
                <a:gd name="T42" fmla="*/ 146 w 287"/>
                <a:gd name="T43" fmla="*/ 308 h 361"/>
                <a:gd name="T44" fmla="*/ 177 w 287"/>
                <a:gd name="T45" fmla="*/ 291 h 361"/>
                <a:gd name="T46" fmla="*/ 189 w 287"/>
                <a:gd name="T47" fmla="*/ 264 h 361"/>
                <a:gd name="T48" fmla="*/ 217 w 287"/>
                <a:gd name="T49" fmla="*/ 241 h 361"/>
                <a:gd name="T50" fmla="*/ 230 w 287"/>
                <a:gd name="T51" fmla="*/ 215 h 361"/>
                <a:gd name="T52" fmla="*/ 256 w 287"/>
                <a:gd name="T53" fmla="*/ 193 h 361"/>
                <a:gd name="T54" fmla="*/ 276 w 287"/>
                <a:gd name="T55" fmla="*/ 180 h 361"/>
                <a:gd name="T56" fmla="*/ 287 w 287"/>
                <a:gd name="T57" fmla="*/ 162 h 361"/>
                <a:gd name="T58" fmla="*/ 287 w 287"/>
                <a:gd name="T59" fmla="*/ 162 h 361"/>
                <a:gd name="T60" fmla="*/ 264 w 287"/>
                <a:gd name="T61" fmla="*/ 146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7" h="361">
                  <a:moveTo>
                    <a:pt x="264" y="146"/>
                  </a:moveTo>
                  <a:cubicBezTo>
                    <a:pt x="254" y="146"/>
                    <a:pt x="241" y="131"/>
                    <a:pt x="241" y="120"/>
                  </a:cubicBezTo>
                  <a:cubicBezTo>
                    <a:pt x="241" y="109"/>
                    <a:pt x="229" y="99"/>
                    <a:pt x="229" y="92"/>
                  </a:cubicBezTo>
                  <a:cubicBezTo>
                    <a:pt x="229" y="84"/>
                    <a:pt x="208" y="71"/>
                    <a:pt x="196" y="66"/>
                  </a:cubicBezTo>
                  <a:cubicBezTo>
                    <a:pt x="185" y="60"/>
                    <a:pt x="184" y="21"/>
                    <a:pt x="179" y="21"/>
                  </a:cubicBezTo>
                  <a:cubicBezTo>
                    <a:pt x="175" y="21"/>
                    <a:pt x="165" y="9"/>
                    <a:pt x="160" y="0"/>
                  </a:cubicBezTo>
                  <a:cubicBezTo>
                    <a:pt x="152" y="2"/>
                    <a:pt x="144" y="4"/>
                    <a:pt x="139" y="4"/>
                  </a:cubicBezTo>
                  <a:cubicBezTo>
                    <a:pt x="129" y="4"/>
                    <a:pt x="120" y="16"/>
                    <a:pt x="116" y="21"/>
                  </a:cubicBezTo>
                  <a:cubicBezTo>
                    <a:pt x="112" y="27"/>
                    <a:pt x="105" y="11"/>
                    <a:pt x="99" y="7"/>
                  </a:cubicBezTo>
                  <a:cubicBezTo>
                    <a:pt x="93" y="2"/>
                    <a:pt x="69" y="17"/>
                    <a:pt x="63" y="19"/>
                  </a:cubicBezTo>
                  <a:cubicBezTo>
                    <a:pt x="56" y="21"/>
                    <a:pt x="32" y="23"/>
                    <a:pt x="32" y="23"/>
                  </a:cubicBezTo>
                  <a:cubicBezTo>
                    <a:pt x="32" y="23"/>
                    <a:pt x="32" y="137"/>
                    <a:pt x="32" y="151"/>
                  </a:cubicBezTo>
                  <a:cubicBezTo>
                    <a:pt x="32" y="166"/>
                    <a:pt x="0" y="157"/>
                    <a:pt x="0" y="166"/>
                  </a:cubicBezTo>
                  <a:cubicBezTo>
                    <a:pt x="0" y="170"/>
                    <a:pt x="0" y="221"/>
                    <a:pt x="0" y="275"/>
                  </a:cubicBezTo>
                  <a:cubicBezTo>
                    <a:pt x="7" y="278"/>
                    <a:pt x="13" y="282"/>
                    <a:pt x="15" y="287"/>
                  </a:cubicBezTo>
                  <a:cubicBezTo>
                    <a:pt x="19" y="298"/>
                    <a:pt x="27" y="322"/>
                    <a:pt x="26" y="329"/>
                  </a:cubicBezTo>
                  <a:cubicBezTo>
                    <a:pt x="24" y="336"/>
                    <a:pt x="19" y="331"/>
                    <a:pt x="19" y="338"/>
                  </a:cubicBezTo>
                  <a:cubicBezTo>
                    <a:pt x="19" y="344"/>
                    <a:pt x="15" y="354"/>
                    <a:pt x="25" y="354"/>
                  </a:cubicBezTo>
                  <a:cubicBezTo>
                    <a:pt x="34" y="354"/>
                    <a:pt x="50" y="361"/>
                    <a:pt x="57" y="352"/>
                  </a:cubicBezTo>
                  <a:cubicBezTo>
                    <a:pt x="64" y="343"/>
                    <a:pt x="85" y="323"/>
                    <a:pt x="86" y="314"/>
                  </a:cubicBezTo>
                  <a:cubicBezTo>
                    <a:pt x="87" y="304"/>
                    <a:pt x="92" y="282"/>
                    <a:pt x="108" y="294"/>
                  </a:cubicBezTo>
                  <a:cubicBezTo>
                    <a:pt x="124" y="306"/>
                    <a:pt x="125" y="308"/>
                    <a:pt x="146" y="308"/>
                  </a:cubicBezTo>
                  <a:cubicBezTo>
                    <a:pt x="167" y="308"/>
                    <a:pt x="173" y="307"/>
                    <a:pt x="177" y="291"/>
                  </a:cubicBezTo>
                  <a:cubicBezTo>
                    <a:pt x="181" y="276"/>
                    <a:pt x="177" y="264"/>
                    <a:pt x="189" y="264"/>
                  </a:cubicBezTo>
                  <a:cubicBezTo>
                    <a:pt x="202" y="264"/>
                    <a:pt x="217" y="251"/>
                    <a:pt x="217" y="241"/>
                  </a:cubicBezTo>
                  <a:cubicBezTo>
                    <a:pt x="217" y="231"/>
                    <a:pt x="222" y="215"/>
                    <a:pt x="230" y="215"/>
                  </a:cubicBezTo>
                  <a:cubicBezTo>
                    <a:pt x="238" y="215"/>
                    <a:pt x="254" y="204"/>
                    <a:pt x="256" y="193"/>
                  </a:cubicBezTo>
                  <a:cubicBezTo>
                    <a:pt x="258" y="182"/>
                    <a:pt x="271" y="187"/>
                    <a:pt x="276" y="180"/>
                  </a:cubicBezTo>
                  <a:cubicBezTo>
                    <a:pt x="278" y="177"/>
                    <a:pt x="283" y="169"/>
                    <a:pt x="287" y="162"/>
                  </a:cubicBezTo>
                  <a:cubicBezTo>
                    <a:pt x="287" y="162"/>
                    <a:pt x="287" y="162"/>
                    <a:pt x="287" y="162"/>
                  </a:cubicBezTo>
                  <a:cubicBezTo>
                    <a:pt x="287" y="155"/>
                    <a:pt x="285" y="145"/>
                    <a:pt x="264" y="14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9" name="Freeform 8">
              <a:extLst>
                <a:ext uri="{FF2B5EF4-FFF2-40B4-BE49-F238E27FC236}">
                  <a16:creationId xmlns:a16="http://schemas.microsoft.com/office/drawing/2014/main" id="{03854A9A-2E05-495C-B85E-38B5553E5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6" y="4471990"/>
              <a:ext cx="23813" cy="33338"/>
            </a:xfrm>
            <a:custGeom>
              <a:avLst/>
              <a:gdLst>
                <a:gd name="T0" fmla="*/ 22 w 43"/>
                <a:gd name="T1" fmla="*/ 0 h 62"/>
                <a:gd name="T2" fmla="*/ 0 w 43"/>
                <a:gd name="T3" fmla="*/ 27 h 62"/>
                <a:gd name="T4" fmla="*/ 20 w 43"/>
                <a:gd name="T5" fmla="*/ 62 h 62"/>
                <a:gd name="T6" fmla="*/ 38 w 43"/>
                <a:gd name="T7" fmla="*/ 53 h 62"/>
                <a:gd name="T8" fmla="*/ 43 w 43"/>
                <a:gd name="T9" fmla="*/ 43 h 62"/>
                <a:gd name="T10" fmla="*/ 40 w 43"/>
                <a:gd name="T11" fmla="*/ 11 h 62"/>
                <a:gd name="T12" fmla="*/ 22 w 43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62">
                  <a:moveTo>
                    <a:pt x="22" y="0"/>
                  </a:moveTo>
                  <a:cubicBezTo>
                    <a:pt x="14" y="0"/>
                    <a:pt x="0" y="22"/>
                    <a:pt x="0" y="27"/>
                  </a:cubicBezTo>
                  <a:cubicBezTo>
                    <a:pt x="0" y="31"/>
                    <a:pt x="10" y="61"/>
                    <a:pt x="20" y="62"/>
                  </a:cubicBezTo>
                  <a:cubicBezTo>
                    <a:pt x="30" y="62"/>
                    <a:pt x="37" y="62"/>
                    <a:pt x="38" y="53"/>
                  </a:cubicBezTo>
                  <a:cubicBezTo>
                    <a:pt x="38" y="49"/>
                    <a:pt x="41" y="45"/>
                    <a:pt x="43" y="43"/>
                  </a:cubicBezTo>
                  <a:cubicBezTo>
                    <a:pt x="42" y="36"/>
                    <a:pt x="41" y="20"/>
                    <a:pt x="40" y="11"/>
                  </a:cubicBezTo>
                  <a:cubicBezTo>
                    <a:pt x="34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0" name="Freeform 9">
              <a:extLst>
                <a:ext uri="{FF2B5EF4-FFF2-40B4-BE49-F238E27FC236}">
                  <a16:creationId xmlns:a16="http://schemas.microsoft.com/office/drawing/2014/main" id="{C8BF550A-EF95-4ED4-9ACB-91AA82A82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876" y="4529140"/>
              <a:ext cx="39688" cy="50800"/>
            </a:xfrm>
            <a:custGeom>
              <a:avLst/>
              <a:gdLst>
                <a:gd name="T0" fmla="*/ 51 w 72"/>
                <a:gd name="T1" fmla="*/ 9 h 91"/>
                <a:gd name="T2" fmla="*/ 19 w 72"/>
                <a:gd name="T3" fmla="*/ 25 h 91"/>
                <a:gd name="T4" fmla="*/ 0 w 72"/>
                <a:gd name="T5" fmla="*/ 58 h 91"/>
                <a:gd name="T6" fmla="*/ 19 w 72"/>
                <a:gd name="T7" fmla="*/ 89 h 91"/>
                <a:gd name="T8" fmla="*/ 32 w 72"/>
                <a:gd name="T9" fmla="*/ 91 h 91"/>
                <a:gd name="T10" fmla="*/ 40 w 72"/>
                <a:gd name="T11" fmla="*/ 71 h 91"/>
                <a:gd name="T12" fmla="*/ 60 w 72"/>
                <a:gd name="T13" fmla="*/ 64 h 91"/>
                <a:gd name="T14" fmla="*/ 72 w 72"/>
                <a:gd name="T15" fmla="*/ 38 h 91"/>
                <a:gd name="T16" fmla="*/ 51 w 72"/>
                <a:gd name="T17" fmla="*/ 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91">
                  <a:moveTo>
                    <a:pt x="51" y="9"/>
                  </a:moveTo>
                  <a:cubicBezTo>
                    <a:pt x="47" y="0"/>
                    <a:pt x="22" y="16"/>
                    <a:pt x="19" y="25"/>
                  </a:cubicBezTo>
                  <a:cubicBezTo>
                    <a:pt x="15" y="33"/>
                    <a:pt x="0" y="58"/>
                    <a:pt x="0" y="58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2" y="91"/>
                    <a:pt x="36" y="80"/>
                    <a:pt x="40" y="71"/>
                  </a:cubicBezTo>
                  <a:cubicBezTo>
                    <a:pt x="43" y="62"/>
                    <a:pt x="60" y="73"/>
                    <a:pt x="60" y="64"/>
                  </a:cubicBezTo>
                  <a:cubicBezTo>
                    <a:pt x="60" y="55"/>
                    <a:pt x="72" y="47"/>
                    <a:pt x="72" y="38"/>
                  </a:cubicBezTo>
                  <a:cubicBezTo>
                    <a:pt x="72" y="29"/>
                    <a:pt x="55" y="18"/>
                    <a:pt x="51" y="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1" name="Freeform 10">
              <a:extLst>
                <a:ext uri="{FF2B5EF4-FFF2-40B4-BE49-F238E27FC236}">
                  <a16:creationId xmlns:a16="http://schemas.microsoft.com/office/drawing/2014/main" id="{1ABB0C2D-4EFA-4E05-8FF7-B2F1E164FA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2838" y="4391028"/>
              <a:ext cx="273050" cy="287338"/>
            </a:xfrm>
            <a:custGeom>
              <a:avLst/>
              <a:gdLst>
                <a:gd name="T0" fmla="*/ 475 w 504"/>
                <a:gd name="T1" fmla="*/ 244 h 527"/>
                <a:gd name="T2" fmla="*/ 483 w 504"/>
                <a:gd name="T3" fmla="*/ 220 h 527"/>
                <a:gd name="T4" fmla="*/ 504 w 504"/>
                <a:gd name="T5" fmla="*/ 194 h 527"/>
                <a:gd name="T6" fmla="*/ 479 w 504"/>
                <a:gd name="T7" fmla="*/ 192 h 527"/>
                <a:gd name="T8" fmla="*/ 456 w 504"/>
                <a:gd name="T9" fmla="*/ 211 h 527"/>
                <a:gd name="T10" fmla="*/ 458 w 504"/>
                <a:gd name="T11" fmla="*/ 149 h 527"/>
                <a:gd name="T12" fmla="*/ 476 w 504"/>
                <a:gd name="T13" fmla="*/ 153 h 527"/>
                <a:gd name="T14" fmla="*/ 453 w 504"/>
                <a:gd name="T15" fmla="*/ 15 h 527"/>
                <a:gd name="T16" fmla="*/ 385 w 504"/>
                <a:gd name="T17" fmla="*/ 0 h 527"/>
                <a:gd name="T18" fmla="*/ 354 w 504"/>
                <a:gd name="T19" fmla="*/ 31 h 527"/>
                <a:gd name="T20" fmla="*/ 315 w 504"/>
                <a:gd name="T21" fmla="*/ 79 h 527"/>
                <a:gd name="T22" fmla="*/ 275 w 504"/>
                <a:gd name="T23" fmla="*/ 129 h 527"/>
                <a:gd name="T24" fmla="*/ 206 w 504"/>
                <a:gd name="T25" fmla="*/ 132 h 527"/>
                <a:gd name="T26" fmla="*/ 155 w 504"/>
                <a:gd name="T27" fmla="*/ 190 h 527"/>
                <a:gd name="T28" fmla="*/ 117 w 504"/>
                <a:gd name="T29" fmla="*/ 176 h 527"/>
                <a:gd name="T30" fmla="*/ 113 w 504"/>
                <a:gd name="T31" fmla="*/ 125 h 527"/>
                <a:gd name="T32" fmla="*/ 98 w 504"/>
                <a:gd name="T33" fmla="*/ 250 h 527"/>
                <a:gd name="T34" fmla="*/ 36 w 504"/>
                <a:gd name="T35" fmla="*/ 275 h 527"/>
                <a:gd name="T36" fmla="*/ 1 w 504"/>
                <a:gd name="T37" fmla="*/ 260 h 527"/>
                <a:gd name="T38" fmla="*/ 5 w 504"/>
                <a:gd name="T39" fmla="*/ 268 h 527"/>
                <a:gd name="T40" fmla="*/ 23 w 504"/>
                <a:gd name="T41" fmla="*/ 347 h 527"/>
                <a:gd name="T42" fmla="*/ 42 w 504"/>
                <a:gd name="T43" fmla="*/ 397 h 527"/>
                <a:gd name="T44" fmla="*/ 42 w 504"/>
                <a:gd name="T45" fmla="*/ 432 h 527"/>
                <a:gd name="T46" fmla="*/ 49 w 504"/>
                <a:gd name="T47" fmla="*/ 490 h 527"/>
                <a:gd name="T48" fmla="*/ 66 w 504"/>
                <a:gd name="T49" fmla="*/ 504 h 527"/>
                <a:gd name="T50" fmla="*/ 104 w 504"/>
                <a:gd name="T51" fmla="*/ 518 h 527"/>
                <a:gd name="T52" fmla="*/ 154 w 504"/>
                <a:gd name="T53" fmla="*/ 497 h 527"/>
                <a:gd name="T54" fmla="*/ 192 w 504"/>
                <a:gd name="T55" fmla="*/ 489 h 527"/>
                <a:gd name="T56" fmla="*/ 229 w 504"/>
                <a:gd name="T57" fmla="*/ 486 h 527"/>
                <a:gd name="T58" fmla="*/ 235 w 504"/>
                <a:gd name="T59" fmla="*/ 485 h 527"/>
                <a:gd name="T60" fmla="*/ 239 w 504"/>
                <a:gd name="T61" fmla="*/ 483 h 527"/>
                <a:gd name="T62" fmla="*/ 281 w 504"/>
                <a:gd name="T63" fmla="*/ 473 h 527"/>
                <a:gd name="T64" fmla="*/ 286 w 504"/>
                <a:gd name="T65" fmla="*/ 472 h 527"/>
                <a:gd name="T66" fmla="*/ 414 w 504"/>
                <a:gd name="T67" fmla="*/ 341 h 527"/>
                <a:gd name="T68" fmla="*/ 444 w 504"/>
                <a:gd name="T69" fmla="*/ 287 h 527"/>
                <a:gd name="T70" fmla="*/ 444 w 504"/>
                <a:gd name="T71" fmla="*/ 280 h 527"/>
                <a:gd name="T72" fmla="*/ 360 w 504"/>
                <a:gd name="T73" fmla="*/ 326 h 527"/>
                <a:gd name="T74" fmla="*/ 339 w 504"/>
                <a:gd name="T75" fmla="*/ 344 h 527"/>
                <a:gd name="T76" fmla="*/ 339 w 504"/>
                <a:gd name="T77" fmla="*/ 280 h 527"/>
                <a:gd name="T78" fmla="*/ 392 w 504"/>
                <a:gd name="T79" fmla="*/ 29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04" h="527">
                  <a:moveTo>
                    <a:pt x="444" y="280"/>
                  </a:moveTo>
                  <a:cubicBezTo>
                    <a:pt x="443" y="262"/>
                    <a:pt x="458" y="247"/>
                    <a:pt x="475" y="244"/>
                  </a:cubicBezTo>
                  <a:cubicBezTo>
                    <a:pt x="475" y="244"/>
                    <a:pt x="475" y="244"/>
                    <a:pt x="475" y="243"/>
                  </a:cubicBezTo>
                  <a:cubicBezTo>
                    <a:pt x="478" y="236"/>
                    <a:pt x="480" y="228"/>
                    <a:pt x="483" y="220"/>
                  </a:cubicBezTo>
                  <a:cubicBezTo>
                    <a:pt x="486" y="208"/>
                    <a:pt x="494" y="200"/>
                    <a:pt x="503" y="196"/>
                  </a:cubicBezTo>
                  <a:cubicBezTo>
                    <a:pt x="503" y="195"/>
                    <a:pt x="504" y="195"/>
                    <a:pt x="504" y="194"/>
                  </a:cubicBezTo>
                  <a:cubicBezTo>
                    <a:pt x="492" y="194"/>
                    <a:pt x="480" y="196"/>
                    <a:pt x="480" y="196"/>
                  </a:cubicBezTo>
                  <a:cubicBezTo>
                    <a:pt x="480" y="196"/>
                    <a:pt x="479" y="194"/>
                    <a:pt x="479" y="192"/>
                  </a:cubicBezTo>
                  <a:cubicBezTo>
                    <a:pt x="477" y="194"/>
                    <a:pt x="474" y="198"/>
                    <a:pt x="474" y="202"/>
                  </a:cubicBezTo>
                  <a:cubicBezTo>
                    <a:pt x="473" y="211"/>
                    <a:pt x="466" y="211"/>
                    <a:pt x="456" y="211"/>
                  </a:cubicBezTo>
                  <a:cubicBezTo>
                    <a:pt x="446" y="210"/>
                    <a:pt x="436" y="180"/>
                    <a:pt x="436" y="176"/>
                  </a:cubicBezTo>
                  <a:cubicBezTo>
                    <a:pt x="436" y="171"/>
                    <a:pt x="450" y="149"/>
                    <a:pt x="458" y="149"/>
                  </a:cubicBezTo>
                  <a:cubicBezTo>
                    <a:pt x="463" y="149"/>
                    <a:pt x="470" y="155"/>
                    <a:pt x="476" y="160"/>
                  </a:cubicBezTo>
                  <a:cubicBezTo>
                    <a:pt x="476" y="157"/>
                    <a:pt x="476" y="154"/>
                    <a:pt x="476" y="153"/>
                  </a:cubicBezTo>
                  <a:cubicBezTo>
                    <a:pt x="477" y="148"/>
                    <a:pt x="482" y="91"/>
                    <a:pt x="473" y="85"/>
                  </a:cubicBezTo>
                  <a:cubicBezTo>
                    <a:pt x="465" y="79"/>
                    <a:pt x="456" y="21"/>
                    <a:pt x="453" y="15"/>
                  </a:cubicBezTo>
                  <a:cubicBezTo>
                    <a:pt x="450" y="10"/>
                    <a:pt x="419" y="13"/>
                    <a:pt x="415" y="6"/>
                  </a:cubicBezTo>
                  <a:cubicBezTo>
                    <a:pt x="412" y="0"/>
                    <a:pt x="385" y="6"/>
                    <a:pt x="385" y="0"/>
                  </a:cubicBezTo>
                  <a:cubicBezTo>
                    <a:pt x="381" y="7"/>
                    <a:pt x="376" y="15"/>
                    <a:pt x="374" y="18"/>
                  </a:cubicBezTo>
                  <a:cubicBezTo>
                    <a:pt x="369" y="25"/>
                    <a:pt x="356" y="20"/>
                    <a:pt x="354" y="31"/>
                  </a:cubicBezTo>
                  <a:cubicBezTo>
                    <a:pt x="352" y="42"/>
                    <a:pt x="336" y="53"/>
                    <a:pt x="328" y="53"/>
                  </a:cubicBezTo>
                  <a:cubicBezTo>
                    <a:pt x="320" y="53"/>
                    <a:pt x="315" y="69"/>
                    <a:pt x="315" y="79"/>
                  </a:cubicBezTo>
                  <a:cubicBezTo>
                    <a:pt x="315" y="89"/>
                    <a:pt x="300" y="102"/>
                    <a:pt x="287" y="102"/>
                  </a:cubicBezTo>
                  <a:cubicBezTo>
                    <a:pt x="275" y="102"/>
                    <a:pt x="279" y="114"/>
                    <a:pt x="275" y="129"/>
                  </a:cubicBezTo>
                  <a:cubicBezTo>
                    <a:pt x="271" y="145"/>
                    <a:pt x="265" y="146"/>
                    <a:pt x="244" y="146"/>
                  </a:cubicBezTo>
                  <a:cubicBezTo>
                    <a:pt x="223" y="146"/>
                    <a:pt x="222" y="144"/>
                    <a:pt x="206" y="132"/>
                  </a:cubicBezTo>
                  <a:cubicBezTo>
                    <a:pt x="190" y="120"/>
                    <a:pt x="185" y="142"/>
                    <a:pt x="184" y="152"/>
                  </a:cubicBezTo>
                  <a:cubicBezTo>
                    <a:pt x="183" y="161"/>
                    <a:pt x="162" y="181"/>
                    <a:pt x="155" y="190"/>
                  </a:cubicBezTo>
                  <a:cubicBezTo>
                    <a:pt x="148" y="199"/>
                    <a:pt x="132" y="192"/>
                    <a:pt x="123" y="192"/>
                  </a:cubicBezTo>
                  <a:cubicBezTo>
                    <a:pt x="113" y="192"/>
                    <a:pt x="117" y="182"/>
                    <a:pt x="117" y="176"/>
                  </a:cubicBezTo>
                  <a:cubicBezTo>
                    <a:pt x="117" y="169"/>
                    <a:pt x="122" y="174"/>
                    <a:pt x="124" y="167"/>
                  </a:cubicBezTo>
                  <a:cubicBezTo>
                    <a:pt x="125" y="160"/>
                    <a:pt x="117" y="136"/>
                    <a:pt x="113" y="125"/>
                  </a:cubicBezTo>
                  <a:cubicBezTo>
                    <a:pt x="111" y="120"/>
                    <a:pt x="105" y="116"/>
                    <a:pt x="98" y="113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8" y="262"/>
                    <a:pt x="81" y="267"/>
                    <a:pt x="77" y="274"/>
                  </a:cubicBezTo>
                  <a:cubicBezTo>
                    <a:pt x="73" y="281"/>
                    <a:pt x="49" y="275"/>
                    <a:pt x="36" y="275"/>
                  </a:cubicBezTo>
                  <a:cubicBezTo>
                    <a:pt x="23" y="275"/>
                    <a:pt x="26" y="260"/>
                    <a:pt x="19" y="249"/>
                  </a:cubicBezTo>
                  <a:cubicBezTo>
                    <a:pt x="12" y="238"/>
                    <a:pt x="1" y="252"/>
                    <a:pt x="1" y="260"/>
                  </a:cubicBezTo>
                  <a:cubicBezTo>
                    <a:pt x="1" y="261"/>
                    <a:pt x="1" y="261"/>
                    <a:pt x="0" y="262"/>
                  </a:cubicBezTo>
                  <a:cubicBezTo>
                    <a:pt x="2" y="264"/>
                    <a:pt x="4" y="266"/>
                    <a:pt x="5" y="268"/>
                  </a:cubicBezTo>
                  <a:cubicBezTo>
                    <a:pt x="10" y="277"/>
                    <a:pt x="10" y="297"/>
                    <a:pt x="16" y="304"/>
                  </a:cubicBezTo>
                  <a:cubicBezTo>
                    <a:pt x="26" y="315"/>
                    <a:pt x="29" y="334"/>
                    <a:pt x="23" y="347"/>
                  </a:cubicBezTo>
                  <a:cubicBezTo>
                    <a:pt x="23" y="350"/>
                    <a:pt x="24" y="353"/>
                    <a:pt x="24" y="356"/>
                  </a:cubicBezTo>
                  <a:cubicBezTo>
                    <a:pt x="31" y="373"/>
                    <a:pt x="39" y="387"/>
                    <a:pt x="42" y="397"/>
                  </a:cubicBezTo>
                  <a:cubicBezTo>
                    <a:pt x="47" y="414"/>
                    <a:pt x="52" y="430"/>
                    <a:pt x="42" y="432"/>
                  </a:cubicBezTo>
                  <a:cubicBezTo>
                    <a:pt x="42" y="432"/>
                    <a:pt x="42" y="432"/>
                    <a:pt x="42" y="432"/>
                  </a:cubicBezTo>
                  <a:cubicBezTo>
                    <a:pt x="48" y="447"/>
                    <a:pt x="51" y="462"/>
                    <a:pt x="51" y="478"/>
                  </a:cubicBezTo>
                  <a:cubicBezTo>
                    <a:pt x="51" y="483"/>
                    <a:pt x="50" y="487"/>
                    <a:pt x="49" y="490"/>
                  </a:cubicBezTo>
                  <a:cubicBezTo>
                    <a:pt x="49" y="492"/>
                    <a:pt x="51" y="494"/>
                    <a:pt x="53" y="494"/>
                  </a:cubicBezTo>
                  <a:cubicBezTo>
                    <a:pt x="62" y="496"/>
                    <a:pt x="59" y="503"/>
                    <a:pt x="66" y="504"/>
                  </a:cubicBezTo>
                  <a:cubicBezTo>
                    <a:pt x="74" y="504"/>
                    <a:pt x="79" y="512"/>
                    <a:pt x="84" y="520"/>
                  </a:cubicBezTo>
                  <a:cubicBezTo>
                    <a:pt x="88" y="527"/>
                    <a:pt x="99" y="527"/>
                    <a:pt x="104" y="518"/>
                  </a:cubicBezTo>
                  <a:cubicBezTo>
                    <a:pt x="109" y="510"/>
                    <a:pt x="123" y="507"/>
                    <a:pt x="138" y="507"/>
                  </a:cubicBezTo>
                  <a:cubicBezTo>
                    <a:pt x="142" y="502"/>
                    <a:pt x="148" y="498"/>
                    <a:pt x="154" y="497"/>
                  </a:cubicBezTo>
                  <a:cubicBezTo>
                    <a:pt x="159" y="495"/>
                    <a:pt x="164" y="494"/>
                    <a:pt x="169" y="493"/>
                  </a:cubicBezTo>
                  <a:cubicBezTo>
                    <a:pt x="176" y="488"/>
                    <a:pt x="184" y="487"/>
                    <a:pt x="192" y="489"/>
                  </a:cubicBezTo>
                  <a:cubicBezTo>
                    <a:pt x="199" y="488"/>
                    <a:pt x="207" y="488"/>
                    <a:pt x="213" y="490"/>
                  </a:cubicBezTo>
                  <a:cubicBezTo>
                    <a:pt x="218" y="487"/>
                    <a:pt x="223" y="486"/>
                    <a:pt x="229" y="486"/>
                  </a:cubicBezTo>
                  <a:cubicBezTo>
                    <a:pt x="230" y="486"/>
                    <a:pt x="232" y="485"/>
                    <a:pt x="233" y="485"/>
                  </a:cubicBezTo>
                  <a:cubicBezTo>
                    <a:pt x="234" y="485"/>
                    <a:pt x="234" y="485"/>
                    <a:pt x="235" y="485"/>
                  </a:cubicBezTo>
                  <a:cubicBezTo>
                    <a:pt x="236" y="484"/>
                    <a:pt x="237" y="484"/>
                    <a:pt x="238" y="483"/>
                  </a:cubicBezTo>
                  <a:cubicBezTo>
                    <a:pt x="238" y="483"/>
                    <a:pt x="239" y="483"/>
                    <a:pt x="239" y="483"/>
                  </a:cubicBezTo>
                  <a:cubicBezTo>
                    <a:pt x="240" y="482"/>
                    <a:pt x="241" y="480"/>
                    <a:pt x="241" y="479"/>
                  </a:cubicBezTo>
                  <a:cubicBezTo>
                    <a:pt x="251" y="467"/>
                    <a:pt x="268" y="466"/>
                    <a:pt x="281" y="473"/>
                  </a:cubicBezTo>
                  <a:cubicBezTo>
                    <a:pt x="283" y="473"/>
                    <a:pt x="284" y="472"/>
                    <a:pt x="286" y="472"/>
                  </a:cubicBezTo>
                  <a:cubicBezTo>
                    <a:pt x="286" y="472"/>
                    <a:pt x="286" y="472"/>
                    <a:pt x="286" y="472"/>
                  </a:cubicBezTo>
                  <a:cubicBezTo>
                    <a:pt x="315" y="446"/>
                    <a:pt x="353" y="440"/>
                    <a:pt x="376" y="408"/>
                  </a:cubicBezTo>
                  <a:cubicBezTo>
                    <a:pt x="391" y="387"/>
                    <a:pt x="402" y="364"/>
                    <a:pt x="414" y="341"/>
                  </a:cubicBezTo>
                  <a:cubicBezTo>
                    <a:pt x="411" y="336"/>
                    <a:pt x="409" y="331"/>
                    <a:pt x="409" y="324"/>
                  </a:cubicBezTo>
                  <a:cubicBezTo>
                    <a:pt x="408" y="306"/>
                    <a:pt x="426" y="285"/>
                    <a:pt x="444" y="287"/>
                  </a:cubicBezTo>
                  <a:cubicBezTo>
                    <a:pt x="444" y="287"/>
                    <a:pt x="445" y="287"/>
                    <a:pt x="445" y="287"/>
                  </a:cubicBezTo>
                  <a:cubicBezTo>
                    <a:pt x="444" y="285"/>
                    <a:pt x="444" y="283"/>
                    <a:pt x="444" y="280"/>
                  </a:cubicBezTo>
                  <a:close/>
                  <a:moveTo>
                    <a:pt x="380" y="319"/>
                  </a:moveTo>
                  <a:cubicBezTo>
                    <a:pt x="380" y="328"/>
                    <a:pt x="363" y="317"/>
                    <a:pt x="360" y="326"/>
                  </a:cubicBezTo>
                  <a:cubicBezTo>
                    <a:pt x="356" y="335"/>
                    <a:pt x="352" y="346"/>
                    <a:pt x="352" y="346"/>
                  </a:cubicBezTo>
                  <a:cubicBezTo>
                    <a:pt x="339" y="344"/>
                    <a:pt x="339" y="344"/>
                    <a:pt x="339" y="344"/>
                  </a:cubicBezTo>
                  <a:cubicBezTo>
                    <a:pt x="320" y="313"/>
                    <a:pt x="320" y="313"/>
                    <a:pt x="320" y="313"/>
                  </a:cubicBezTo>
                  <a:cubicBezTo>
                    <a:pt x="320" y="313"/>
                    <a:pt x="335" y="288"/>
                    <a:pt x="339" y="280"/>
                  </a:cubicBezTo>
                  <a:cubicBezTo>
                    <a:pt x="342" y="271"/>
                    <a:pt x="367" y="255"/>
                    <a:pt x="371" y="264"/>
                  </a:cubicBezTo>
                  <a:cubicBezTo>
                    <a:pt x="375" y="273"/>
                    <a:pt x="392" y="284"/>
                    <a:pt x="392" y="293"/>
                  </a:cubicBezTo>
                  <a:cubicBezTo>
                    <a:pt x="392" y="302"/>
                    <a:pt x="380" y="310"/>
                    <a:pt x="380" y="31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2" name="Freeform 11">
              <a:extLst>
                <a:ext uri="{FF2B5EF4-FFF2-40B4-BE49-F238E27FC236}">
                  <a16:creationId xmlns:a16="http://schemas.microsoft.com/office/drawing/2014/main" id="{335E2C42-F4E3-4B92-A342-D914B4FAB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4054477"/>
              <a:ext cx="195263" cy="252413"/>
            </a:xfrm>
            <a:custGeom>
              <a:avLst/>
              <a:gdLst>
                <a:gd name="T0" fmla="*/ 350 w 358"/>
                <a:gd name="T1" fmla="*/ 187 h 463"/>
                <a:gd name="T2" fmla="*/ 321 w 358"/>
                <a:gd name="T3" fmla="*/ 190 h 463"/>
                <a:gd name="T4" fmla="*/ 304 w 358"/>
                <a:gd name="T5" fmla="*/ 200 h 463"/>
                <a:gd name="T6" fmla="*/ 304 w 358"/>
                <a:gd name="T7" fmla="*/ 170 h 463"/>
                <a:gd name="T8" fmla="*/ 288 w 358"/>
                <a:gd name="T9" fmla="*/ 140 h 463"/>
                <a:gd name="T10" fmla="*/ 293 w 358"/>
                <a:gd name="T11" fmla="*/ 87 h 463"/>
                <a:gd name="T12" fmla="*/ 287 w 358"/>
                <a:gd name="T13" fmla="*/ 57 h 463"/>
                <a:gd name="T14" fmla="*/ 266 w 358"/>
                <a:gd name="T15" fmla="*/ 53 h 463"/>
                <a:gd name="T16" fmla="*/ 250 w 358"/>
                <a:gd name="T17" fmla="*/ 44 h 463"/>
                <a:gd name="T18" fmla="*/ 224 w 358"/>
                <a:gd name="T19" fmla="*/ 44 h 463"/>
                <a:gd name="T20" fmla="*/ 211 w 358"/>
                <a:gd name="T21" fmla="*/ 77 h 463"/>
                <a:gd name="T22" fmla="*/ 174 w 358"/>
                <a:gd name="T23" fmla="*/ 84 h 463"/>
                <a:gd name="T24" fmla="*/ 147 w 358"/>
                <a:gd name="T25" fmla="*/ 61 h 463"/>
                <a:gd name="T26" fmla="*/ 134 w 358"/>
                <a:gd name="T27" fmla="*/ 33 h 463"/>
                <a:gd name="T28" fmla="*/ 129 w 358"/>
                <a:gd name="T29" fmla="*/ 1 h 463"/>
                <a:gd name="T30" fmla="*/ 24 w 358"/>
                <a:gd name="T31" fmla="*/ 1 h 463"/>
                <a:gd name="T32" fmla="*/ 6 w 358"/>
                <a:gd name="T33" fmla="*/ 13 h 463"/>
                <a:gd name="T34" fmla="*/ 34 w 358"/>
                <a:gd name="T35" fmla="*/ 91 h 463"/>
                <a:gd name="T36" fmla="*/ 29 w 358"/>
                <a:gd name="T37" fmla="*/ 130 h 463"/>
                <a:gd name="T38" fmla="*/ 49 w 358"/>
                <a:gd name="T39" fmla="*/ 208 h 463"/>
                <a:gd name="T40" fmla="*/ 26 w 358"/>
                <a:gd name="T41" fmla="*/ 262 h 463"/>
                <a:gd name="T42" fmla="*/ 17 w 358"/>
                <a:gd name="T43" fmla="*/ 278 h 463"/>
                <a:gd name="T44" fmla="*/ 4 w 358"/>
                <a:gd name="T45" fmla="*/ 392 h 463"/>
                <a:gd name="T46" fmla="*/ 0 w 358"/>
                <a:gd name="T47" fmla="*/ 401 h 463"/>
                <a:gd name="T48" fmla="*/ 2 w 358"/>
                <a:gd name="T49" fmla="*/ 411 h 463"/>
                <a:gd name="T50" fmla="*/ 6 w 358"/>
                <a:gd name="T51" fmla="*/ 426 h 463"/>
                <a:gd name="T52" fmla="*/ 18 w 358"/>
                <a:gd name="T53" fmla="*/ 433 h 463"/>
                <a:gd name="T54" fmla="*/ 48 w 358"/>
                <a:gd name="T55" fmla="*/ 435 h 463"/>
                <a:gd name="T56" fmla="*/ 77 w 358"/>
                <a:gd name="T57" fmla="*/ 444 h 463"/>
                <a:gd name="T58" fmla="*/ 188 w 358"/>
                <a:gd name="T59" fmla="*/ 444 h 463"/>
                <a:gd name="T60" fmla="*/ 200 w 358"/>
                <a:gd name="T61" fmla="*/ 457 h 463"/>
                <a:gd name="T62" fmla="*/ 270 w 358"/>
                <a:gd name="T63" fmla="*/ 457 h 463"/>
                <a:gd name="T64" fmla="*/ 320 w 358"/>
                <a:gd name="T65" fmla="*/ 454 h 463"/>
                <a:gd name="T66" fmla="*/ 329 w 358"/>
                <a:gd name="T67" fmla="*/ 451 h 463"/>
                <a:gd name="T68" fmla="*/ 292 w 358"/>
                <a:gd name="T69" fmla="*/ 393 h 463"/>
                <a:gd name="T70" fmla="*/ 296 w 358"/>
                <a:gd name="T71" fmla="*/ 269 h 463"/>
                <a:gd name="T72" fmla="*/ 343 w 358"/>
                <a:gd name="T73" fmla="*/ 271 h 463"/>
                <a:gd name="T74" fmla="*/ 352 w 358"/>
                <a:gd name="T75" fmla="*/ 261 h 463"/>
                <a:gd name="T76" fmla="*/ 358 w 358"/>
                <a:gd name="T77" fmla="*/ 187 h 463"/>
                <a:gd name="T78" fmla="*/ 350 w 358"/>
                <a:gd name="T79" fmla="*/ 187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8" h="463">
                  <a:moveTo>
                    <a:pt x="350" y="187"/>
                  </a:moveTo>
                  <a:cubicBezTo>
                    <a:pt x="340" y="192"/>
                    <a:pt x="331" y="190"/>
                    <a:pt x="321" y="190"/>
                  </a:cubicBezTo>
                  <a:cubicBezTo>
                    <a:pt x="311" y="190"/>
                    <a:pt x="310" y="202"/>
                    <a:pt x="304" y="200"/>
                  </a:cubicBezTo>
                  <a:cubicBezTo>
                    <a:pt x="298" y="198"/>
                    <a:pt x="303" y="178"/>
                    <a:pt x="304" y="170"/>
                  </a:cubicBezTo>
                  <a:cubicBezTo>
                    <a:pt x="305" y="162"/>
                    <a:pt x="295" y="147"/>
                    <a:pt x="288" y="140"/>
                  </a:cubicBezTo>
                  <a:cubicBezTo>
                    <a:pt x="281" y="134"/>
                    <a:pt x="297" y="92"/>
                    <a:pt x="293" y="87"/>
                  </a:cubicBezTo>
                  <a:cubicBezTo>
                    <a:pt x="288" y="82"/>
                    <a:pt x="287" y="69"/>
                    <a:pt x="287" y="57"/>
                  </a:cubicBezTo>
                  <a:cubicBezTo>
                    <a:pt x="287" y="46"/>
                    <a:pt x="280" y="53"/>
                    <a:pt x="266" y="53"/>
                  </a:cubicBezTo>
                  <a:cubicBezTo>
                    <a:pt x="251" y="53"/>
                    <a:pt x="250" y="44"/>
                    <a:pt x="250" y="44"/>
                  </a:cubicBezTo>
                  <a:cubicBezTo>
                    <a:pt x="250" y="44"/>
                    <a:pt x="233" y="39"/>
                    <a:pt x="224" y="44"/>
                  </a:cubicBezTo>
                  <a:cubicBezTo>
                    <a:pt x="216" y="49"/>
                    <a:pt x="217" y="79"/>
                    <a:pt x="211" y="77"/>
                  </a:cubicBezTo>
                  <a:cubicBezTo>
                    <a:pt x="206" y="76"/>
                    <a:pt x="188" y="79"/>
                    <a:pt x="174" y="84"/>
                  </a:cubicBezTo>
                  <a:cubicBezTo>
                    <a:pt x="160" y="89"/>
                    <a:pt x="154" y="81"/>
                    <a:pt x="147" y="61"/>
                  </a:cubicBezTo>
                  <a:cubicBezTo>
                    <a:pt x="140" y="41"/>
                    <a:pt x="131" y="48"/>
                    <a:pt x="134" y="33"/>
                  </a:cubicBezTo>
                  <a:cubicBezTo>
                    <a:pt x="137" y="18"/>
                    <a:pt x="129" y="1"/>
                    <a:pt x="129" y="1"/>
                  </a:cubicBezTo>
                  <a:cubicBezTo>
                    <a:pt x="129" y="1"/>
                    <a:pt x="34" y="0"/>
                    <a:pt x="24" y="1"/>
                  </a:cubicBezTo>
                  <a:cubicBezTo>
                    <a:pt x="20" y="2"/>
                    <a:pt x="13" y="7"/>
                    <a:pt x="6" y="13"/>
                  </a:cubicBezTo>
                  <a:cubicBezTo>
                    <a:pt x="12" y="38"/>
                    <a:pt x="30" y="81"/>
                    <a:pt x="34" y="91"/>
                  </a:cubicBezTo>
                  <a:cubicBezTo>
                    <a:pt x="39" y="101"/>
                    <a:pt x="29" y="110"/>
                    <a:pt x="29" y="130"/>
                  </a:cubicBezTo>
                  <a:cubicBezTo>
                    <a:pt x="29" y="149"/>
                    <a:pt x="47" y="184"/>
                    <a:pt x="49" y="208"/>
                  </a:cubicBezTo>
                  <a:cubicBezTo>
                    <a:pt x="51" y="232"/>
                    <a:pt x="38" y="247"/>
                    <a:pt x="26" y="262"/>
                  </a:cubicBezTo>
                  <a:cubicBezTo>
                    <a:pt x="23" y="266"/>
                    <a:pt x="20" y="272"/>
                    <a:pt x="17" y="278"/>
                  </a:cubicBezTo>
                  <a:cubicBezTo>
                    <a:pt x="23" y="314"/>
                    <a:pt x="18" y="352"/>
                    <a:pt x="4" y="392"/>
                  </a:cubicBezTo>
                  <a:cubicBezTo>
                    <a:pt x="3" y="395"/>
                    <a:pt x="1" y="398"/>
                    <a:pt x="0" y="401"/>
                  </a:cubicBezTo>
                  <a:cubicBezTo>
                    <a:pt x="1" y="405"/>
                    <a:pt x="1" y="408"/>
                    <a:pt x="2" y="411"/>
                  </a:cubicBezTo>
                  <a:cubicBezTo>
                    <a:pt x="3" y="416"/>
                    <a:pt x="4" y="421"/>
                    <a:pt x="6" y="426"/>
                  </a:cubicBezTo>
                  <a:cubicBezTo>
                    <a:pt x="10" y="428"/>
                    <a:pt x="8" y="438"/>
                    <a:pt x="18" y="433"/>
                  </a:cubicBezTo>
                  <a:cubicBezTo>
                    <a:pt x="29" y="428"/>
                    <a:pt x="39" y="428"/>
                    <a:pt x="48" y="435"/>
                  </a:cubicBezTo>
                  <a:cubicBezTo>
                    <a:pt x="58" y="442"/>
                    <a:pt x="66" y="444"/>
                    <a:pt x="77" y="444"/>
                  </a:cubicBezTo>
                  <a:cubicBezTo>
                    <a:pt x="89" y="444"/>
                    <a:pt x="188" y="444"/>
                    <a:pt x="188" y="444"/>
                  </a:cubicBezTo>
                  <a:cubicBezTo>
                    <a:pt x="200" y="457"/>
                    <a:pt x="200" y="457"/>
                    <a:pt x="200" y="457"/>
                  </a:cubicBezTo>
                  <a:cubicBezTo>
                    <a:pt x="200" y="457"/>
                    <a:pt x="261" y="452"/>
                    <a:pt x="270" y="457"/>
                  </a:cubicBezTo>
                  <a:cubicBezTo>
                    <a:pt x="280" y="463"/>
                    <a:pt x="311" y="457"/>
                    <a:pt x="320" y="454"/>
                  </a:cubicBezTo>
                  <a:cubicBezTo>
                    <a:pt x="322" y="453"/>
                    <a:pt x="325" y="452"/>
                    <a:pt x="329" y="451"/>
                  </a:cubicBezTo>
                  <a:cubicBezTo>
                    <a:pt x="292" y="393"/>
                    <a:pt x="292" y="393"/>
                    <a:pt x="292" y="393"/>
                  </a:cubicBezTo>
                  <a:cubicBezTo>
                    <a:pt x="296" y="269"/>
                    <a:pt x="296" y="269"/>
                    <a:pt x="296" y="269"/>
                  </a:cubicBezTo>
                  <a:cubicBezTo>
                    <a:pt x="343" y="271"/>
                    <a:pt x="343" y="271"/>
                    <a:pt x="343" y="271"/>
                  </a:cubicBezTo>
                  <a:cubicBezTo>
                    <a:pt x="352" y="261"/>
                    <a:pt x="352" y="261"/>
                    <a:pt x="352" y="261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6" y="186"/>
                    <a:pt x="353" y="185"/>
                    <a:pt x="350" y="18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3" name="Freeform 12">
              <a:extLst>
                <a:ext uri="{FF2B5EF4-FFF2-40B4-BE49-F238E27FC236}">
                  <a16:creationId xmlns:a16="http://schemas.microsoft.com/office/drawing/2014/main" id="{9634CB85-7D69-4491-88A4-19E89D052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8563" y="4102102"/>
              <a:ext cx="203200" cy="206375"/>
            </a:xfrm>
            <a:custGeom>
              <a:avLst/>
              <a:gdLst>
                <a:gd name="T0" fmla="*/ 285 w 371"/>
                <a:gd name="T1" fmla="*/ 16 h 379"/>
                <a:gd name="T2" fmla="*/ 262 w 371"/>
                <a:gd name="T3" fmla="*/ 0 h 379"/>
                <a:gd name="T4" fmla="*/ 223 w 371"/>
                <a:gd name="T5" fmla="*/ 7 h 379"/>
                <a:gd name="T6" fmla="*/ 215 w 371"/>
                <a:gd name="T7" fmla="*/ 32 h 379"/>
                <a:gd name="T8" fmla="*/ 210 w 371"/>
                <a:gd name="T9" fmla="*/ 52 h 379"/>
                <a:gd name="T10" fmla="*/ 209 w 371"/>
                <a:gd name="T11" fmla="*/ 93 h 379"/>
                <a:gd name="T12" fmla="*/ 202 w 371"/>
                <a:gd name="T13" fmla="*/ 128 h 379"/>
                <a:gd name="T14" fmla="*/ 223 w 371"/>
                <a:gd name="T15" fmla="*/ 158 h 379"/>
                <a:gd name="T16" fmla="*/ 245 w 371"/>
                <a:gd name="T17" fmla="*/ 149 h 379"/>
                <a:gd name="T18" fmla="*/ 249 w 371"/>
                <a:gd name="T19" fmla="*/ 176 h 379"/>
                <a:gd name="T20" fmla="*/ 243 w 371"/>
                <a:gd name="T21" fmla="*/ 192 h 379"/>
                <a:gd name="T22" fmla="*/ 220 w 371"/>
                <a:gd name="T23" fmla="*/ 192 h 379"/>
                <a:gd name="T24" fmla="*/ 208 w 371"/>
                <a:gd name="T25" fmla="*/ 161 h 379"/>
                <a:gd name="T26" fmla="*/ 183 w 371"/>
                <a:gd name="T27" fmla="*/ 154 h 379"/>
                <a:gd name="T28" fmla="*/ 166 w 371"/>
                <a:gd name="T29" fmla="*/ 133 h 379"/>
                <a:gd name="T30" fmla="*/ 155 w 371"/>
                <a:gd name="T31" fmla="*/ 139 h 379"/>
                <a:gd name="T32" fmla="*/ 140 w 371"/>
                <a:gd name="T33" fmla="*/ 144 h 379"/>
                <a:gd name="T34" fmla="*/ 113 w 371"/>
                <a:gd name="T35" fmla="*/ 134 h 379"/>
                <a:gd name="T36" fmla="*/ 103 w 371"/>
                <a:gd name="T37" fmla="*/ 116 h 379"/>
                <a:gd name="T38" fmla="*/ 83 w 371"/>
                <a:gd name="T39" fmla="*/ 118 h 379"/>
                <a:gd name="T40" fmla="*/ 75 w 371"/>
                <a:gd name="T41" fmla="*/ 110 h 379"/>
                <a:gd name="T42" fmla="*/ 66 w 371"/>
                <a:gd name="T43" fmla="*/ 100 h 379"/>
                <a:gd name="T44" fmla="*/ 60 w 371"/>
                <a:gd name="T45" fmla="*/ 174 h 379"/>
                <a:gd name="T46" fmla="*/ 51 w 371"/>
                <a:gd name="T47" fmla="*/ 184 h 379"/>
                <a:gd name="T48" fmla="*/ 4 w 371"/>
                <a:gd name="T49" fmla="*/ 182 h 379"/>
                <a:gd name="T50" fmla="*/ 0 w 371"/>
                <a:gd name="T51" fmla="*/ 306 h 379"/>
                <a:gd name="T52" fmla="*/ 37 w 371"/>
                <a:gd name="T53" fmla="*/ 364 h 379"/>
                <a:gd name="T54" fmla="*/ 96 w 371"/>
                <a:gd name="T55" fmla="*/ 361 h 379"/>
                <a:gd name="T56" fmla="*/ 98 w 371"/>
                <a:gd name="T57" fmla="*/ 370 h 379"/>
                <a:gd name="T58" fmla="*/ 115 w 371"/>
                <a:gd name="T59" fmla="*/ 367 h 379"/>
                <a:gd name="T60" fmla="*/ 156 w 371"/>
                <a:gd name="T61" fmla="*/ 374 h 379"/>
                <a:gd name="T62" fmla="*/ 189 w 371"/>
                <a:gd name="T63" fmla="*/ 333 h 379"/>
                <a:gd name="T64" fmla="*/ 219 w 371"/>
                <a:gd name="T65" fmla="*/ 306 h 379"/>
                <a:gd name="T66" fmla="*/ 237 w 371"/>
                <a:gd name="T67" fmla="*/ 287 h 379"/>
                <a:gd name="T68" fmla="*/ 264 w 371"/>
                <a:gd name="T69" fmla="*/ 286 h 379"/>
                <a:gd name="T70" fmla="*/ 266 w 371"/>
                <a:gd name="T71" fmla="*/ 286 h 379"/>
                <a:gd name="T72" fmla="*/ 259 w 371"/>
                <a:gd name="T73" fmla="*/ 259 h 379"/>
                <a:gd name="T74" fmla="*/ 349 w 371"/>
                <a:gd name="T75" fmla="*/ 221 h 379"/>
                <a:gd name="T76" fmla="*/ 343 w 371"/>
                <a:gd name="T77" fmla="*/ 205 h 379"/>
                <a:gd name="T78" fmla="*/ 348 w 371"/>
                <a:gd name="T79" fmla="*/ 168 h 379"/>
                <a:gd name="T80" fmla="*/ 361 w 371"/>
                <a:gd name="T81" fmla="*/ 159 h 379"/>
                <a:gd name="T82" fmla="*/ 359 w 371"/>
                <a:gd name="T83" fmla="*/ 98 h 379"/>
                <a:gd name="T84" fmla="*/ 371 w 371"/>
                <a:gd name="T85" fmla="*/ 90 h 379"/>
                <a:gd name="T86" fmla="*/ 356 w 371"/>
                <a:gd name="T87" fmla="*/ 50 h 379"/>
                <a:gd name="T88" fmla="*/ 315 w 371"/>
                <a:gd name="T89" fmla="*/ 29 h 379"/>
                <a:gd name="T90" fmla="*/ 285 w 371"/>
                <a:gd name="T91" fmla="*/ 1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1" h="379">
                  <a:moveTo>
                    <a:pt x="285" y="16"/>
                  </a:moveTo>
                  <a:cubicBezTo>
                    <a:pt x="281" y="16"/>
                    <a:pt x="271" y="8"/>
                    <a:pt x="262" y="0"/>
                  </a:cubicBezTo>
                  <a:cubicBezTo>
                    <a:pt x="256" y="8"/>
                    <a:pt x="234" y="7"/>
                    <a:pt x="223" y="7"/>
                  </a:cubicBezTo>
                  <a:cubicBezTo>
                    <a:pt x="212" y="7"/>
                    <a:pt x="222" y="25"/>
                    <a:pt x="215" y="32"/>
                  </a:cubicBezTo>
                  <a:cubicBezTo>
                    <a:pt x="208" y="38"/>
                    <a:pt x="205" y="48"/>
                    <a:pt x="210" y="52"/>
                  </a:cubicBezTo>
                  <a:cubicBezTo>
                    <a:pt x="216" y="55"/>
                    <a:pt x="209" y="83"/>
                    <a:pt x="209" y="93"/>
                  </a:cubicBezTo>
                  <a:cubicBezTo>
                    <a:pt x="209" y="103"/>
                    <a:pt x="198" y="124"/>
                    <a:pt x="202" y="128"/>
                  </a:cubicBezTo>
                  <a:cubicBezTo>
                    <a:pt x="206" y="131"/>
                    <a:pt x="213" y="154"/>
                    <a:pt x="223" y="158"/>
                  </a:cubicBezTo>
                  <a:cubicBezTo>
                    <a:pt x="233" y="161"/>
                    <a:pt x="240" y="149"/>
                    <a:pt x="245" y="149"/>
                  </a:cubicBezTo>
                  <a:cubicBezTo>
                    <a:pt x="249" y="149"/>
                    <a:pt x="249" y="164"/>
                    <a:pt x="249" y="176"/>
                  </a:cubicBezTo>
                  <a:cubicBezTo>
                    <a:pt x="249" y="187"/>
                    <a:pt x="243" y="192"/>
                    <a:pt x="243" y="192"/>
                  </a:cubicBezTo>
                  <a:cubicBezTo>
                    <a:pt x="243" y="192"/>
                    <a:pt x="228" y="199"/>
                    <a:pt x="220" y="192"/>
                  </a:cubicBezTo>
                  <a:cubicBezTo>
                    <a:pt x="213" y="186"/>
                    <a:pt x="208" y="168"/>
                    <a:pt x="208" y="161"/>
                  </a:cubicBezTo>
                  <a:cubicBezTo>
                    <a:pt x="208" y="154"/>
                    <a:pt x="190" y="154"/>
                    <a:pt x="183" y="154"/>
                  </a:cubicBezTo>
                  <a:cubicBezTo>
                    <a:pt x="176" y="154"/>
                    <a:pt x="169" y="139"/>
                    <a:pt x="166" y="133"/>
                  </a:cubicBezTo>
                  <a:cubicBezTo>
                    <a:pt x="163" y="126"/>
                    <a:pt x="155" y="134"/>
                    <a:pt x="155" y="139"/>
                  </a:cubicBezTo>
                  <a:cubicBezTo>
                    <a:pt x="155" y="144"/>
                    <a:pt x="148" y="144"/>
                    <a:pt x="140" y="144"/>
                  </a:cubicBezTo>
                  <a:cubicBezTo>
                    <a:pt x="133" y="144"/>
                    <a:pt x="119" y="131"/>
                    <a:pt x="113" y="134"/>
                  </a:cubicBezTo>
                  <a:cubicBezTo>
                    <a:pt x="108" y="138"/>
                    <a:pt x="102" y="123"/>
                    <a:pt x="103" y="116"/>
                  </a:cubicBezTo>
                  <a:cubicBezTo>
                    <a:pt x="105" y="110"/>
                    <a:pt x="89" y="115"/>
                    <a:pt x="83" y="118"/>
                  </a:cubicBezTo>
                  <a:cubicBezTo>
                    <a:pt x="78" y="121"/>
                    <a:pt x="75" y="110"/>
                    <a:pt x="75" y="110"/>
                  </a:cubicBezTo>
                  <a:cubicBezTo>
                    <a:pt x="75" y="110"/>
                    <a:pt x="72" y="103"/>
                    <a:pt x="66" y="100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37" y="364"/>
                    <a:pt x="37" y="364"/>
                    <a:pt x="37" y="364"/>
                  </a:cubicBezTo>
                  <a:cubicBezTo>
                    <a:pt x="56" y="360"/>
                    <a:pt x="96" y="353"/>
                    <a:pt x="96" y="361"/>
                  </a:cubicBezTo>
                  <a:cubicBezTo>
                    <a:pt x="96" y="363"/>
                    <a:pt x="97" y="366"/>
                    <a:pt x="98" y="370"/>
                  </a:cubicBezTo>
                  <a:cubicBezTo>
                    <a:pt x="105" y="368"/>
                    <a:pt x="111" y="366"/>
                    <a:pt x="115" y="367"/>
                  </a:cubicBezTo>
                  <a:cubicBezTo>
                    <a:pt x="122" y="368"/>
                    <a:pt x="148" y="379"/>
                    <a:pt x="156" y="374"/>
                  </a:cubicBezTo>
                  <a:cubicBezTo>
                    <a:pt x="163" y="370"/>
                    <a:pt x="177" y="337"/>
                    <a:pt x="189" y="333"/>
                  </a:cubicBezTo>
                  <a:cubicBezTo>
                    <a:pt x="201" y="328"/>
                    <a:pt x="219" y="313"/>
                    <a:pt x="219" y="306"/>
                  </a:cubicBezTo>
                  <a:cubicBezTo>
                    <a:pt x="219" y="299"/>
                    <a:pt x="219" y="293"/>
                    <a:pt x="237" y="287"/>
                  </a:cubicBezTo>
                  <a:cubicBezTo>
                    <a:pt x="264" y="286"/>
                    <a:pt x="264" y="286"/>
                    <a:pt x="264" y="286"/>
                  </a:cubicBezTo>
                  <a:cubicBezTo>
                    <a:pt x="266" y="286"/>
                    <a:pt x="266" y="286"/>
                    <a:pt x="266" y="286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59" y="259"/>
                    <a:pt x="344" y="222"/>
                    <a:pt x="349" y="221"/>
                  </a:cubicBezTo>
                  <a:cubicBezTo>
                    <a:pt x="345" y="212"/>
                    <a:pt x="341" y="206"/>
                    <a:pt x="343" y="205"/>
                  </a:cubicBezTo>
                  <a:cubicBezTo>
                    <a:pt x="346" y="203"/>
                    <a:pt x="348" y="176"/>
                    <a:pt x="348" y="168"/>
                  </a:cubicBezTo>
                  <a:cubicBezTo>
                    <a:pt x="348" y="161"/>
                    <a:pt x="368" y="167"/>
                    <a:pt x="361" y="159"/>
                  </a:cubicBezTo>
                  <a:cubicBezTo>
                    <a:pt x="354" y="151"/>
                    <a:pt x="356" y="107"/>
                    <a:pt x="359" y="98"/>
                  </a:cubicBezTo>
                  <a:cubicBezTo>
                    <a:pt x="363" y="88"/>
                    <a:pt x="371" y="98"/>
                    <a:pt x="371" y="90"/>
                  </a:cubicBezTo>
                  <a:cubicBezTo>
                    <a:pt x="371" y="82"/>
                    <a:pt x="361" y="58"/>
                    <a:pt x="356" y="50"/>
                  </a:cubicBezTo>
                  <a:cubicBezTo>
                    <a:pt x="352" y="44"/>
                    <a:pt x="323" y="31"/>
                    <a:pt x="315" y="29"/>
                  </a:cubicBezTo>
                  <a:cubicBezTo>
                    <a:pt x="307" y="27"/>
                    <a:pt x="293" y="16"/>
                    <a:pt x="285" y="1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4" name="Freeform 13">
              <a:extLst>
                <a:ext uri="{FF2B5EF4-FFF2-40B4-BE49-F238E27FC236}">
                  <a16:creationId xmlns:a16="http://schemas.microsoft.com/office/drawing/2014/main" id="{E3298292-89B7-4BCF-94B2-C5BCDC013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3956052"/>
              <a:ext cx="34925" cy="34925"/>
            </a:xfrm>
            <a:custGeom>
              <a:avLst/>
              <a:gdLst>
                <a:gd name="T0" fmla="*/ 52 w 64"/>
                <a:gd name="T1" fmla="*/ 0 h 64"/>
                <a:gd name="T2" fmla="*/ 34 w 64"/>
                <a:gd name="T3" fmla="*/ 7 h 64"/>
                <a:gd name="T4" fmla="*/ 18 w 64"/>
                <a:gd name="T5" fmla="*/ 10 h 64"/>
                <a:gd name="T6" fmla="*/ 14 w 64"/>
                <a:gd name="T7" fmla="*/ 13 h 64"/>
                <a:gd name="T8" fmla="*/ 8 w 64"/>
                <a:gd name="T9" fmla="*/ 37 h 64"/>
                <a:gd name="T10" fmla="*/ 0 w 64"/>
                <a:gd name="T11" fmla="*/ 48 h 64"/>
                <a:gd name="T12" fmla="*/ 7 w 64"/>
                <a:gd name="T13" fmla="*/ 59 h 64"/>
                <a:gd name="T14" fmla="*/ 17 w 64"/>
                <a:gd name="T15" fmla="*/ 60 h 64"/>
                <a:gd name="T16" fmla="*/ 34 w 64"/>
                <a:gd name="T17" fmla="*/ 49 h 64"/>
                <a:gd name="T18" fmla="*/ 62 w 64"/>
                <a:gd name="T19" fmla="*/ 41 h 64"/>
                <a:gd name="T20" fmla="*/ 57 w 64"/>
                <a:gd name="T21" fmla="*/ 16 h 64"/>
                <a:gd name="T22" fmla="*/ 52 w 64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64">
                  <a:moveTo>
                    <a:pt x="52" y="0"/>
                  </a:moveTo>
                  <a:cubicBezTo>
                    <a:pt x="45" y="2"/>
                    <a:pt x="37" y="5"/>
                    <a:pt x="34" y="7"/>
                  </a:cubicBezTo>
                  <a:cubicBezTo>
                    <a:pt x="29" y="9"/>
                    <a:pt x="27" y="11"/>
                    <a:pt x="18" y="10"/>
                  </a:cubicBezTo>
                  <a:cubicBezTo>
                    <a:pt x="17" y="11"/>
                    <a:pt x="16" y="13"/>
                    <a:pt x="14" y="13"/>
                  </a:cubicBezTo>
                  <a:cubicBezTo>
                    <a:pt x="6" y="17"/>
                    <a:pt x="8" y="37"/>
                    <a:pt x="8" y="37"/>
                  </a:cubicBezTo>
                  <a:cubicBezTo>
                    <a:pt x="8" y="37"/>
                    <a:pt x="0" y="38"/>
                    <a:pt x="0" y="48"/>
                  </a:cubicBezTo>
                  <a:cubicBezTo>
                    <a:pt x="0" y="55"/>
                    <a:pt x="4" y="58"/>
                    <a:pt x="7" y="59"/>
                  </a:cubicBezTo>
                  <a:cubicBezTo>
                    <a:pt x="11" y="59"/>
                    <a:pt x="15" y="59"/>
                    <a:pt x="17" y="60"/>
                  </a:cubicBezTo>
                  <a:cubicBezTo>
                    <a:pt x="36" y="64"/>
                    <a:pt x="34" y="49"/>
                    <a:pt x="34" y="49"/>
                  </a:cubicBezTo>
                  <a:cubicBezTo>
                    <a:pt x="34" y="49"/>
                    <a:pt x="60" y="50"/>
                    <a:pt x="62" y="41"/>
                  </a:cubicBezTo>
                  <a:cubicBezTo>
                    <a:pt x="64" y="31"/>
                    <a:pt x="57" y="16"/>
                    <a:pt x="57" y="1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5" name="Freeform 14">
              <a:extLst>
                <a:ext uri="{FF2B5EF4-FFF2-40B4-BE49-F238E27FC236}">
                  <a16:creationId xmlns:a16="http://schemas.microsoft.com/office/drawing/2014/main" id="{557E390C-6834-4494-8A3C-1C6869651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0351" y="3684589"/>
              <a:ext cx="177800" cy="280988"/>
            </a:xfrm>
            <a:custGeom>
              <a:avLst/>
              <a:gdLst>
                <a:gd name="T0" fmla="*/ 328 w 328"/>
                <a:gd name="T1" fmla="*/ 6 h 518"/>
                <a:gd name="T2" fmla="*/ 311 w 328"/>
                <a:gd name="T3" fmla="*/ 11 h 518"/>
                <a:gd name="T4" fmla="*/ 239 w 328"/>
                <a:gd name="T5" fmla="*/ 33 h 518"/>
                <a:gd name="T6" fmla="*/ 188 w 328"/>
                <a:gd name="T7" fmla="*/ 47 h 518"/>
                <a:gd name="T8" fmla="*/ 146 w 328"/>
                <a:gd name="T9" fmla="*/ 56 h 518"/>
                <a:gd name="T10" fmla="*/ 92 w 328"/>
                <a:gd name="T11" fmla="*/ 51 h 518"/>
                <a:gd name="T12" fmla="*/ 76 w 328"/>
                <a:gd name="T13" fmla="*/ 30 h 518"/>
                <a:gd name="T14" fmla="*/ 58 w 328"/>
                <a:gd name="T15" fmla="*/ 62 h 518"/>
                <a:gd name="T16" fmla="*/ 78 w 328"/>
                <a:gd name="T17" fmla="*/ 96 h 518"/>
                <a:gd name="T18" fmla="*/ 99 w 328"/>
                <a:gd name="T19" fmla="*/ 118 h 518"/>
                <a:gd name="T20" fmla="*/ 164 w 328"/>
                <a:gd name="T21" fmla="*/ 145 h 518"/>
                <a:gd name="T22" fmla="*/ 208 w 328"/>
                <a:gd name="T23" fmla="*/ 156 h 518"/>
                <a:gd name="T24" fmla="*/ 220 w 328"/>
                <a:gd name="T25" fmla="*/ 165 h 518"/>
                <a:gd name="T26" fmla="*/ 134 w 328"/>
                <a:gd name="T27" fmla="*/ 264 h 518"/>
                <a:gd name="T28" fmla="*/ 98 w 328"/>
                <a:gd name="T29" fmla="*/ 271 h 518"/>
                <a:gd name="T30" fmla="*/ 56 w 328"/>
                <a:gd name="T31" fmla="*/ 297 h 518"/>
                <a:gd name="T32" fmla="*/ 30 w 328"/>
                <a:gd name="T33" fmla="*/ 302 h 518"/>
                <a:gd name="T34" fmla="*/ 15 w 328"/>
                <a:gd name="T35" fmla="*/ 328 h 518"/>
                <a:gd name="T36" fmla="*/ 0 w 328"/>
                <a:gd name="T37" fmla="*/ 355 h 518"/>
                <a:gd name="T38" fmla="*/ 2 w 328"/>
                <a:gd name="T39" fmla="*/ 488 h 518"/>
                <a:gd name="T40" fmla="*/ 18 w 328"/>
                <a:gd name="T41" fmla="*/ 518 h 518"/>
                <a:gd name="T42" fmla="*/ 38 w 328"/>
                <a:gd name="T43" fmla="*/ 491 h 518"/>
                <a:gd name="T44" fmla="*/ 93 w 328"/>
                <a:gd name="T45" fmla="*/ 410 h 518"/>
                <a:gd name="T46" fmla="*/ 118 w 328"/>
                <a:gd name="T47" fmla="*/ 399 h 518"/>
                <a:gd name="T48" fmla="*/ 145 w 328"/>
                <a:gd name="T49" fmla="*/ 380 h 518"/>
                <a:gd name="T50" fmla="*/ 161 w 328"/>
                <a:gd name="T51" fmla="*/ 367 h 518"/>
                <a:gd name="T52" fmla="*/ 162 w 328"/>
                <a:gd name="T53" fmla="*/ 366 h 518"/>
                <a:gd name="T54" fmla="*/ 253 w 328"/>
                <a:gd name="T55" fmla="*/ 200 h 518"/>
                <a:gd name="T56" fmla="*/ 278 w 328"/>
                <a:gd name="T57" fmla="*/ 184 h 518"/>
                <a:gd name="T58" fmla="*/ 279 w 328"/>
                <a:gd name="T59" fmla="*/ 181 h 518"/>
                <a:gd name="T60" fmla="*/ 281 w 328"/>
                <a:gd name="T61" fmla="*/ 172 h 518"/>
                <a:gd name="T62" fmla="*/ 284 w 328"/>
                <a:gd name="T63" fmla="*/ 161 h 518"/>
                <a:gd name="T64" fmla="*/ 284 w 328"/>
                <a:gd name="T65" fmla="*/ 158 h 518"/>
                <a:gd name="T66" fmla="*/ 295 w 328"/>
                <a:gd name="T67" fmla="*/ 96 h 518"/>
                <a:gd name="T68" fmla="*/ 299 w 328"/>
                <a:gd name="T69" fmla="*/ 85 h 518"/>
                <a:gd name="T70" fmla="*/ 301 w 328"/>
                <a:gd name="T71" fmla="*/ 40 h 518"/>
                <a:gd name="T72" fmla="*/ 328 w 328"/>
                <a:gd name="T73" fmla="*/ 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8" h="518">
                  <a:moveTo>
                    <a:pt x="328" y="6"/>
                  </a:moveTo>
                  <a:cubicBezTo>
                    <a:pt x="323" y="0"/>
                    <a:pt x="315" y="2"/>
                    <a:pt x="311" y="11"/>
                  </a:cubicBezTo>
                  <a:cubicBezTo>
                    <a:pt x="306" y="24"/>
                    <a:pt x="265" y="33"/>
                    <a:pt x="239" y="33"/>
                  </a:cubicBezTo>
                  <a:cubicBezTo>
                    <a:pt x="213" y="34"/>
                    <a:pt x="197" y="37"/>
                    <a:pt x="188" y="47"/>
                  </a:cubicBezTo>
                  <a:cubicBezTo>
                    <a:pt x="178" y="58"/>
                    <a:pt x="154" y="44"/>
                    <a:pt x="146" y="56"/>
                  </a:cubicBezTo>
                  <a:cubicBezTo>
                    <a:pt x="137" y="67"/>
                    <a:pt x="103" y="77"/>
                    <a:pt x="92" y="51"/>
                  </a:cubicBezTo>
                  <a:cubicBezTo>
                    <a:pt x="88" y="40"/>
                    <a:pt x="82" y="34"/>
                    <a:pt x="76" y="30"/>
                  </a:cubicBezTo>
                  <a:cubicBezTo>
                    <a:pt x="67" y="41"/>
                    <a:pt x="56" y="57"/>
                    <a:pt x="58" y="62"/>
                  </a:cubicBezTo>
                  <a:cubicBezTo>
                    <a:pt x="61" y="69"/>
                    <a:pt x="72" y="93"/>
                    <a:pt x="78" y="96"/>
                  </a:cubicBezTo>
                  <a:cubicBezTo>
                    <a:pt x="83" y="99"/>
                    <a:pt x="93" y="117"/>
                    <a:pt x="99" y="118"/>
                  </a:cubicBezTo>
                  <a:cubicBezTo>
                    <a:pt x="106" y="120"/>
                    <a:pt x="141" y="134"/>
                    <a:pt x="164" y="145"/>
                  </a:cubicBezTo>
                  <a:cubicBezTo>
                    <a:pt x="187" y="156"/>
                    <a:pt x="201" y="156"/>
                    <a:pt x="208" y="156"/>
                  </a:cubicBezTo>
                  <a:cubicBezTo>
                    <a:pt x="215" y="156"/>
                    <a:pt x="226" y="159"/>
                    <a:pt x="220" y="165"/>
                  </a:cubicBezTo>
                  <a:cubicBezTo>
                    <a:pt x="213" y="170"/>
                    <a:pt x="143" y="252"/>
                    <a:pt x="134" y="264"/>
                  </a:cubicBezTo>
                  <a:cubicBezTo>
                    <a:pt x="125" y="276"/>
                    <a:pt x="119" y="271"/>
                    <a:pt x="98" y="271"/>
                  </a:cubicBezTo>
                  <a:cubicBezTo>
                    <a:pt x="78" y="271"/>
                    <a:pt x="62" y="298"/>
                    <a:pt x="56" y="297"/>
                  </a:cubicBezTo>
                  <a:cubicBezTo>
                    <a:pt x="53" y="297"/>
                    <a:pt x="41" y="299"/>
                    <a:pt x="30" y="302"/>
                  </a:cubicBezTo>
                  <a:cubicBezTo>
                    <a:pt x="15" y="328"/>
                    <a:pt x="15" y="328"/>
                    <a:pt x="15" y="328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2" y="488"/>
                    <a:pt x="2" y="488"/>
                    <a:pt x="2" y="488"/>
                  </a:cubicBezTo>
                  <a:cubicBezTo>
                    <a:pt x="18" y="518"/>
                    <a:pt x="18" y="518"/>
                    <a:pt x="18" y="518"/>
                  </a:cubicBezTo>
                  <a:cubicBezTo>
                    <a:pt x="22" y="511"/>
                    <a:pt x="29" y="501"/>
                    <a:pt x="38" y="491"/>
                  </a:cubicBezTo>
                  <a:cubicBezTo>
                    <a:pt x="55" y="463"/>
                    <a:pt x="71" y="434"/>
                    <a:pt x="93" y="410"/>
                  </a:cubicBezTo>
                  <a:cubicBezTo>
                    <a:pt x="101" y="402"/>
                    <a:pt x="110" y="398"/>
                    <a:pt x="118" y="399"/>
                  </a:cubicBezTo>
                  <a:cubicBezTo>
                    <a:pt x="129" y="390"/>
                    <a:pt x="137" y="385"/>
                    <a:pt x="145" y="380"/>
                  </a:cubicBezTo>
                  <a:cubicBezTo>
                    <a:pt x="149" y="378"/>
                    <a:pt x="155" y="373"/>
                    <a:pt x="161" y="367"/>
                  </a:cubicBezTo>
                  <a:cubicBezTo>
                    <a:pt x="162" y="367"/>
                    <a:pt x="162" y="366"/>
                    <a:pt x="162" y="366"/>
                  </a:cubicBezTo>
                  <a:cubicBezTo>
                    <a:pt x="192" y="310"/>
                    <a:pt x="217" y="252"/>
                    <a:pt x="253" y="200"/>
                  </a:cubicBezTo>
                  <a:cubicBezTo>
                    <a:pt x="259" y="190"/>
                    <a:pt x="268" y="185"/>
                    <a:pt x="278" y="184"/>
                  </a:cubicBezTo>
                  <a:cubicBezTo>
                    <a:pt x="278" y="183"/>
                    <a:pt x="279" y="182"/>
                    <a:pt x="279" y="181"/>
                  </a:cubicBezTo>
                  <a:cubicBezTo>
                    <a:pt x="279" y="178"/>
                    <a:pt x="280" y="175"/>
                    <a:pt x="281" y="172"/>
                  </a:cubicBezTo>
                  <a:cubicBezTo>
                    <a:pt x="282" y="168"/>
                    <a:pt x="283" y="165"/>
                    <a:pt x="284" y="161"/>
                  </a:cubicBezTo>
                  <a:cubicBezTo>
                    <a:pt x="284" y="160"/>
                    <a:pt x="284" y="159"/>
                    <a:pt x="284" y="158"/>
                  </a:cubicBezTo>
                  <a:cubicBezTo>
                    <a:pt x="288" y="137"/>
                    <a:pt x="292" y="117"/>
                    <a:pt x="295" y="96"/>
                  </a:cubicBezTo>
                  <a:cubicBezTo>
                    <a:pt x="296" y="92"/>
                    <a:pt x="297" y="88"/>
                    <a:pt x="299" y="85"/>
                  </a:cubicBezTo>
                  <a:cubicBezTo>
                    <a:pt x="301" y="70"/>
                    <a:pt x="301" y="56"/>
                    <a:pt x="301" y="40"/>
                  </a:cubicBezTo>
                  <a:cubicBezTo>
                    <a:pt x="300" y="20"/>
                    <a:pt x="313" y="8"/>
                    <a:pt x="328" y="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6" name="Freeform 15">
              <a:extLst>
                <a:ext uri="{FF2B5EF4-FFF2-40B4-BE49-F238E27FC236}">
                  <a16:creationId xmlns:a16="http://schemas.microsoft.com/office/drawing/2014/main" id="{209E2EA1-8693-410A-860A-B979D99A2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3165475"/>
              <a:ext cx="211138" cy="195263"/>
            </a:xfrm>
            <a:custGeom>
              <a:avLst/>
              <a:gdLst>
                <a:gd name="T0" fmla="*/ 386 w 387"/>
                <a:gd name="T1" fmla="*/ 147 h 357"/>
                <a:gd name="T2" fmla="*/ 374 w 387"/>
                <a:gd name="T3" fmla="*/ 121 h 357"/>
                <a:gd name="T4" fmla="*/ 372 w 387"/>
                <a:gd name="T5" fmla="*/ 87 h 357"/>
                <a:gd name="T6" fmla="*/ 362 w 387"/>
                <a:gd name="T7" fmla="*/ 48 h 357"/>
                <a:gd name="T8" fmla="*/ 357 w 387"/>
                <a:gd name="T9" fmla="*/ 37 h 357"/>
                <a:gd name="T10" fmla="*/ 320 w 387"/>
                <a:gd name="T11" fmla="*/ 27 h 357"/>
                <a:gd name="T12" fmla="*/ 265 w 387"/>
                <a:gd name="T13" fmla="*/ 20 h 357"/>
                <a:gd name="T14" fmla="*/ 236 w 387"/>
                <a:gd name="T15" fmla="*/ 3 h 357"/>
                <a:gd name="T16" fmla="*/ 246 w 387"/>
                <a:gd name="T17" fmla="*/ 28 h 357"/>
                <a:gd name="T18" fmla="*/ 211 w 387"/>
                <a:gd name="T19" fmla="*/ 64 h 357"/>
                <a:gd name="T20" fmla="*/ 209 w 387"/>
                <a:gd name="T21" fmla="*/ 64 h 357"/>
                <a:gd name="T22" fmla="*/ 207 w 387"/>
                <a:gd name="T23" fmla="*/ 67 h 357"/>
                <a:gd name="T24" fmla="*/ 202 w 387"/>
                <a:gd name="T25" fmla="*/ 76 h 357"/>
                <a:gd name="T26" fmla="*/ 186 w 387"/>
                <a:gd name="T27" fmla="*/ 118 h 357"/>
                <a:gd name="T28" fmla="*/ 149 w 387"/>
                <a:gd name="T29" fmla="*/ 176 h 357"/>
                <a:gd name="T30" fmla="*/ 144 w 387"/>
                <a:gd name="T31" fmla="*/ 190 h 357"/>
                <a:gd name="T32" fmla="*/ 123 w 387"/>
                <a:gd name="T33" fmla="*/ 214 h 357"/>
                <a:gd name="T34" fmla="*/ 109 w 387"/>
                <a:gd name="T35" fmla="*/ 237 h 357"/>
                <a:gd name="T36" fmla="*/ 70 w 387"/>
                <a:gd name="T37" fmla="*/ 293 h 357"/>
                <a:gd name="T38" fmla="*/ 23 w 387"/>
                <a:gd name="T39" fmla="*/ 330 h 357"/>
                <a:gd name="T40" fmla="*/ 0 w 387"/>
                <a:gd name="T41" fmla="*/ 343 h 357"/>
                <a:gd name="T42" fmla="*/ 120 w 387"/>
                <a:gd name="T43" fmla="*/ 343 h 357"/>
                <a:gd name="T44" fmla="*/ 143 w 387"/>
                <a:gd name="T45" fmla="*/ 357 h 357"/>
                <a:gd name="T46" fmla="*/ 142 w 387"/>
                <a:gd name="T47" fmla="*/ 306 h 357"/>
                <a:gd name="T48" fmla="*/ 193 w 387"/>
                <a:gd name="T49" fmla="*/ 267 h 357"/>
                <a:gd name="T50" fmla="*/ 214 w 387"/>
                <a:gd name="T51" fmla="*/ 260 h 357"/>
                <a:gd name="T52" fmla="*/ 243 w 387"/>
                <a:gd name="T53" fmla="*/ 253 h 357"/>
                <a:gd name="T54" fmla="*/ 259 w 387"/>
                <a:gd name="T55" fmla="*/ 231 h 357"/>
                <a:gd name="T56" fmla="*/ 283 w 387"/>
                <a:gd name="T57" fmla="*/ 221 h 357"/>
                <a:gd name="T58" fmla="*/ 298 w 387"/>
                <a:gd name="T59" fmla="*/ 210 h 357"/>
                <a:gd name="T60" fmla="*/ 302 w 387"/>
                <a:gd name="T61" fmla="*/ 187 h 357"/>
                <a:gd name="T62" fmla="*/ 313 w 387"/>
                <a:gd name="T63" fmla="*/ 177 h 357"/>
                <a:gd name="T64" fmla="*/ 332 w 387"/>
                <a:gd name="T65" fmla="*/ 164 h 357"/>
                <a:gd name="T66" fmla="*/ 379 w 387"/>
                <a:gd name="T67" fmla="*/ 161 h 357"/>
                <a:gd name="T68" fmla="*/ 386 w 387"/>
                <a:gd name="T69" fmla="*/ 14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7" h="357">
                  <a:moveTo>
                    <a:pt x="386" y="147"/>
                  </a:moveTo>
                  <a:cubicBezTo>
                    <a:pt x="385" y="141"/>
                    <a:pt x="380" y="122"/>
                    <a:pt x="374" y="121"/>
                  </a:cubicBezTo>
                  <a:cubicBezTo>
                    <a:pt x="367" y="120"/>
                    <a:pt x="372" y="102"/>
                    <a:pt x="372" y="87"/>
                  </a:cubicBezTo>
                  <a:cubicBezTo>
                    <a:pt x="372" y="73"/>
                    <a:pt x="370" y="59"/>
                    <a:pt x="362" y="48"/>
                  </a:cubicBezTo>
                  <a:cubicBezTo>
                    <a:pt x="361" y="46"/>
                    <a:pt x="359" y="42"/>
                    <a:pt x="357" y="37"/>
                  </a:cubicBezTo>
                  <a:cubicBezTo>
                    <a:pt x="345" y="37"/>
                    <a:pt x="332" y="27"/>
                    <a:pt x="320" y="27"/>
                  </a:cubicBezTo>
                  <a:cubicBezTo>
                    <a:pt x="303" y="26"/>
                    <a:pt x="277" y="36"/>
                    <a:pt x="265" y="20"/>
                  </a:cubicBezTo>
                  <a:cubicBezTo>
                    <a:pt x="253" y="5"/>
                    <a:pt x="245" y="0"/>
                    <a:pt x="236" y="3"/>
                  </a:cubicBezTo>
                  <a:cubicBezTo>
                    <a:pt x="242" y="9"/>
                    <a:pt x="246" y="18"/>
                    <a:pt x="246" y="28"/>
                  </a:cubicBezTo>
                  <a:cubicBezTo>
                    <a:pt x="246" y="46"/>
                    <a:pt x="230" y="66"/>
                    <a:pt x="211" y="64"/>
                  </a:cubicBezTo>
                  <a:cubicBezTo>
                    <a:pt x="210" y="64"/>
                    <a:pt x="209" y="64"/>
                    <a:pt x="209" y="64"/>
                  </a:cubicBezTo>
                  <a:cubicBezTo>
                    <a:pt x="208" y="65"/>
                    <a:pt x="208" y="66"/>
                    <a:pt x="207" y="67"/>
                  </a:cubicBezTo>
                  <a:cubicBezTo>
                    <a:pt x="205" y="70"/>
                    <a:pt x="204" y="73"/>
                    <a:pt x="202" y="76"/>
                  </a:cubicBezTo>
                  <a:cubicBezTo>
                    <a:pt x="196" y="89"/>
                    <a:pt x="192" y="104"/>
                    <a:pt x="186" y="118"/>
                  </a:cubicBezTo>
                  <a:cubicBezTo>
                    <a:pt x="177" y="141"/>
                    <a:pt x="166" y="162"/>
                    <a:pt x="149" y="176"/>
                  </a:cubicBezTo>
                  <a:cubicBezTo>
                    <a:pt x="148" y="180"/>
                    <a:pt x="147" y="185"/>
                    <a:pt x="144" y="190"/>
                  </a:cubicBezTo>
                  <a:cubicBezTo>
                    <a:pt x="139" y="200"/>
                    <a:pt x="130" y="205"/>
                    <a:pt x="123" y="214"/>
                  </a:cubicBezTo>
                  <a:cubicBezTo>
                    <a:pt x="118" y="221"/>
                    <a:pt x="113" y="229"/>
                    <a:pt x="109" y="237"/>
                  </a:cubicBezTo>
                  <a:cubicBezTo>
                    <a:pt x="108" y="253"/>
                    <a:pt x="84" y="283"/>
                    <a:pt x="70" y="293"/>
                  </a:cubicBezTo>
                  <a:cubicBezTo>
                    <a:pt x="54" y="304"/>
                    <a:pt x="49" y="325"/>
                    <a:pt x="23" y="330"/>
                  </a:cubicBezTo>
                  <a:cubicBezTo>
                    <a:pt x="13" y="332"/>
                    <a:pt x="6" y="337"/>
                    <a:pt x="0" y="343"/>
                  </a:cubicBezTo>
                  <a:cubicBezTo>
                    <a:pt x="120" y="343"/>
                    <a:pt x="120" y="343"/>
                    <a:pt x="120" y="343"/>
                  </a:cubicBezTo>
                  <a:cubicBezTo>
                    <a:pt x="144" y="343"/>
                    <a:pt x="139" y="349"/>
                    <a:pt x="143" y="357"/>
                  </a:cubicBezTo>
                  <a:cubicBezTo>
                    <a:pt x="142" y="333"/>
                    <a:pt x="141" y="309"/>
                    <a:pt x="142" y="306"/>
                  </a:cubicBezTo>
                  <a:cubicBezTo>
                    <a:pt x="143" y="301"/>
                    <a:pt x="186" y="272"/>
                    <a:pt x="193" y="267"/>
                  </a:cubicBezTo>
                  <a:cubicBezTo>
                    <a:pt x="201" y="262"/>
                    <a:pt x="214" y="270"/>
                    <a:pt x="214" y="260"/>
                  </a:cubicBezTo>
                  <a:cubicBezTo>
                    <a:pt x="214" y="250"/>
                    <a:pt x="232" y="255"/>
                    <a:pt x="243" y="253"/>
                  </a:cubicBezTo>
                  <a:cubicBezTo>
                    <a:pt x="253" y="250"/>
                    <a:pt x="259" y="242"/>
                    <a:pt x="259" y="231"/>
                  </a:cubicBezTo>
                  <a:cubicBezTo>
                    <a:pt x="259" y="220"/>
                    <a:pt x="274" y="222"/>
                    <a:pt x="283" y="221"/>
                  </a:cubicBezTo>
                  <a:cubicBezTo>
                    <a:pt x="293" y="220"/>
                    <a:pt x="292" y="210"/>
                    <a:pt x="298" y="210"/>
                  </a:cubicBezTo>
                  <a:cubicBezTo>
                    <a:pt x="304" y="210"/>
                    <a:pt x="301" y="199"/>
                    <a:pt x="302" y="187"/>
                  </a:cubicBezTo>
                  <a:cubicBezTo>
                    <a:pt x="303" y="175"/>
                    <a:pt x="303" y="177"/>
                    <a:pt x="313" y="177"/>
                  </a:cubicBezTo>
                  <a:cubicBezTo>
                    <a:pt x="322" y="177"/>
                    <a:pt x="332" y="171"/>
                    <a:pt x="332" y="164"/>
                  </a:cubicBezTo>
                  <a:cubicBezTo>
                    <a:pt x="332" y="157"/>
                    <a:pt x="373" y="161"/>
                    <a:pt x="379" y="161"/>
                  </a:cubicBezTo>
                  <a:cubicBezTo>
                    <a:pt x="385" y="161"/>
                    <a:pt x="387" y="153"/>
                    <a:pt x="386" y="14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7" name="Freeform 16">
              <a:extLst>
                <a:ext uri="{FF2B5EF4-FFF2-40B4-BE49-F238E27FC236}">
                  <a16:creationId xmlns:a16="http://schemas.microsoft.com/office/drawing/2014/main" id="{D1392044-3920-4843-A080-5B4278FB3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3140075"/>
              <a:ext cx="74613" cy="155575"/>
            </a:xfrm>
            <a:custGeom>
              <a:avLst/>
              <a:gdLst>
                <a:gd name="T0" fmla="*/ 126 w 138"/>
                <a:gd name="T1" fmla="*/ 152 h 286"/>
                <a:gd name="T2" fmla="*/ 112 w 138"/>
                <a:gd name="T3" fmla="*/ 139 h 286"/>
                <a:gd name="T4" fmla="*/ 87 w 138"/>
                <a:gd name="T5" fmla="*/ 127 h 286"/>
                <a:gd name="T6" fmla="*/ 112 w 138"/>
                <a:gd name="T7" fmla="*/ 101 h 286"/>
                <a:gd name="T8" fmla="*/ 113 w 138"/>
                <a:gd name="T9" fmla="*/ 50 h 286"/>
                <a:gd name="T10" fmla="*/ 119 w 138"/>
                <a:gd name="T11" fmla="*/ 18 h 286"/>
                <a:gd name="T12" fmla="*/ 121 w 138"/>
                <a:gd name="T13" fmla="*/ 16 h 286"/>
                <a:gd name="T14" fmla="*/ 61 w 138"/>
                <a:gd name="T15" fmla="*/ 3 h 286"/>
                <a:gd name="T16" fmla="*/ 47 w 138"/>
                <a:gd name="T17" fmla="*/ 0 h 286"/>
                <a:gd name="T18" fmla="*/ 38 w 138"/>
                <a:gd name="T19" fmla="*/ 1 h 286"/>
                <a:gd name="T20" fmla="*/ 38 w 138"/>
                <a:gd name="T21" fmla="*/ 60 h 286"/>
                <a:gd name="T22" fmla="*/ 28 w 138"/>
                <a:gd name="T23" fmla="*/ 99 h 286"/>
                <a:gd name="T24" fmla="*/ 7 w 138"/>
                <a:gd name="T25" fmla="*/ 124 h 286"/>
                <a:gd name="T26" fmla="*/ 21 w 138"/>
                <a:gd name="T27" fmla="*/ 164 h 286"/>
                <a:gd name="T28" fmla="*/ 34 w 138"/>
                <a:gd name="T29" fmla="*/ 188 h 286"/>
                <a:gd name="T30" fmla="*/ 59 w 138"/>
                <a:gd name="T31" fmla="*/ 210 h 286"/>
                <a:gd name="T32" fmla="*/ 74 w 138"/>
                <a:gd name="T33" fmla="*/ 276 h 286"/>
                <a:gd name="T34" fmla="*/ 77 w 138"/>
                <a:gd name="T35" fmla="*/ 286 h 286"/>
                <a:gd name="T36" fmla="*/ 90 w 138"/>
                <a:gd name="T37" fmla="*/ 272 h 286"/>
                <a:gd name="T38" fmla="*/ 96 w 138"/>
                <a:gd name="T39" fmla="*/ 242 h 286"/>
                <a:gd name="T40" fmla="*/ 99 w 138"/>
                <a:gd name="T41" fmla="*/ 226 h 286"/>
                <a:gd name="T42" fmla="*/ 123 w 138"/>
                <a:gd name="T43" fmla="*/ 199 h 286"/>
                <a:gd name="T44" fmla="*/ 137 w 138"/>
                <a:gd name="T45" fmla="*/ 187 h 286"/>
                <a:gd name="T46" fmla="*/ 138 w 138"/>
                <a:gd name="T47" fmla="*/ 168 h 286"/>
                <a:gd name="T48" fmla="*/ 126 w 138"/>
                <a:gd name="T49" fmla="*/ 15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286">
                  <a:moveTo>
                    <a:pt x="126" y="152"/>
                  </a:moveTo>
                  <a:cubicBezTo>
                    <a:pt x="126" y="145"/>
                    <a:pt x="117" y="133"/>
                    <a:pt x="112" y="139"/>
                  </a:cubicBezTo>
                  <a:cubicBezTo>
                    <a:pt x="108" y="146"/>
                    <a:pt x="90" y="140"/>
                    <a:pt x="87" y="127"/>
                  </a:cubicBezTo>
                  <a:cubicBezTo>
                    <a:pt x="85" y="113"/>
                    <a:pt x="99" y="113"/>
                    <a:pt x="112" y="101"/>
                  </a:cubicBezTo>
                  <a:cubicBezTo>
                    <a:pt x="126" y="88"/>
                    <a:pt x="128" y="64"/>
                    <a:pt x="113" y="50"/>
                  </a:cubicBezTo>
                  <a:cubicBezTo>
                    <a:pt x="99" y="37"/>
                    <a:pt x="109" y="30"/>
                    <a:pt x="119" y="18"/>
                  </a:cubicBezTo>
                  <a:cubicBezTo>
                    <a:pt x="120" y="17"/>
                    <a:pt x="120" y="16"/>
                    <a:pt x="121" y="16"/>
                  </a:cubicBezTo>
                  <a:cubicBezTo>
                    <a:pt x="102" y="6"/>
                    <a:pt x="83" y="1"/>
                    <a:pt x="61" y="3"/>
                  </a:cubicBezTo>
                  <a:cubicBezTo>
                    <a:pt x="56" y="4"/>
                    <a:pt x="51" y="3"/>
                    <a:pt x="47" y="0"/>
                  </a:cubicBezTo>
                  <a:cubicBezTo>
                    <a:pt x="44" y="1"/>
                    <a:pt x="41" y="1"/>
                    <a:pt x="38" y="1"/>
                  </a:cubicBezTo>
                  <a:cubicBezTo>
                    <a:pt x="35" y="23"/>
                    <a:pt x="33" y="51"/>
                    <a:pt x="38" y="60"/>
                  </a:cubicBezTo>
                  <a:cubicBezTo>
                    <a:pt x="45" y="73"/>
                    <a:pt x="36" y="95"/>
                    <a:pt x="28" y="99"/>
                  </a:cubicBezTo>
                  <a:cubicBezTo>
                    <a:pt x="21" y="104"/>
                    <a:pt x="15" y="124"/>
                    <a:pt x="7" y="124"/>
                  </a:cubicBezTo>
                  <a:cubicBezTo>
                    <a:pt x="0" y="124"/>
                    <a:pt x="7" y="157"/>
                    <a:pt x="21" y="164"/>
                  </a:cubicBezTo>
                  <a:cubicBezTo>
                    <a:pt x="34" y="170"/>
                    <a:pt x="34" y="181"/>
                    <a:pt x="34" y="188"/>
                  </a:cubicBezTo>
                  <a:cubicBezTo>
                    <a:pt x="34" y="194"/>
                    <a:pt x="53" y="201"/>
                    <a:pt x="59" y="210"/>
                  </a:cubicBezTo>
                  <a:cubicBezTo>
                    <a:pt x="64" y="219"/>
                    <a:pt x="74" y="261"/>
                    <a:pt x="74" y="276"/>
                  </a:cubicBezTo>
                  <a:cubicBezTo>
                    <a:pt x="74" y="280"/>
                    <a:pt x="75" y="283"/>
                    <a:pt x="77" y="286"/>
                  </a:cubicBezTo>
                  <a:cubicBezTo>
                    <a:pt x="82" y="282"/>
                    <a:pt x="88" y="278"/>
                    <a:pt x="90" y="272"/>
                  </a:cubicBezTo>
                  <a:cubicBezTo>
                    <a:pt x="94" y="263"/>
                    <a:pt x="98" y="247"/>
                    <a:pt x="96" y="242"/>
                  </a:cubicBezTo>
                  <a:cubicBezTo>
                    <a:pt x="94" y="238"/>
                    <a:pt x="94" y="230"/>
                    <a:pt x="99" y="226"/>
                  </a:cubicBezTo>
                  <a:cubicBezTo>
                    <a:pt x="103" y="221"/>
                    <a:pt x="120" y="200"/>
                    <a:pt x="123" y="199"/>
                  </a:cubicBezTo>
                  <a:cubicBezTo>
                    <a:pt x="127" y="197"/>
                    <a:pt x="138" y="199"/>
                    <a:pt x="137" y="187"/>
                  </a:cubicBezTo>
                  <a:cubicBezTo>
                    <a:pt x="137" y="182"/>
                    <a:pt x="137" y="175"/>
                    <a:pt x="138" y="168"/>
                  </a:cubicBezTo>
                  <a:cubicBezTo>
                    <a:pt x="130" y="162"/>
                    <a:pt x="126" y="155"/>
                    <a:pt x="126" y="15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8" name="Freeform 17">
              <a:extLst>
                <a:ext uri="{FF2B5EF4-FFF2-40B4-BE49-F238E27FC236}">
                  <a16:creationId xmlns:a16="http://schemas.microsoft.com/office/drawing/2014/main" id="{90334BFD-F1CE-42C4-8DED-C56729B1F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2" y="3135312"/>
              <a:ext cx="365125" cy="407988"/>
            </a:xfrm>
            <a:custGeom>
              <a:avLst/>
              <a:gdLst>
                <a:gd name="T0" fmla="*/ 231 w 671"/>
                <a:gd name="T1" fmla="*/ 143 h 748"/>
                <a:gd name="T2" fmla="*/ 233 w 671"/>
                <a:gd name="T3" fmla="*/ 177 h 748"/>
                <a:gd name="T4" fmla="*/ 245 w 671"/>
                <a:gd name="T5" fmla="*/ 203 h 748"/>
                <a:gd name="T6" fmla="*/ 238 w 671"/>
                <a:gd name="T7" fmla="*/ 217 h 748"/>
                <a:gd name="T8" fmla="*/ 191 w 671"/>
                <a:gd name="T9" fmla="*/ 220 h 748"/>
                <a:gd name="T10" fmla="*/ 172 w 671"/>
                <a:gd name="T11" fmla="*/ 233 h 748"/>
                <a:gd name="T12" fmla="*/ 161 w 671"/>
                <a:gd name="T13" fmla="*/ 243 h 748"/>
                <a:gd name="T14" fmla="*/ 157 w 671"/>
                <a:gd name="T15" fmla="*/ 266 h 748"/>
                <a:gd name="T16" fmla="*/ 142 w 671"/>
                <a:gd name="T17" fmla="*/ 277 h 748"/>
                <a:gd name="T18" fmla="*/ 118 w 671"/>
                <a:gd name="T19" fmla="*/ 287 h 748"/>
                <a:gd name="T20" fmla="*/ 102 w 671"/>
                <a:gd name="T21" fmla="*/ 309 h 748"/>
                <a:gd name="T22" fmla="*/ 73 w 671"/>
                <a:gd name="T23" fmla="*/ 316 h 748"/>
                <a:gd name="T24" fmla="*/ 52 w 671"/>
                <a:gd name="T25" fmla="*/ 323 h 748"/>
                <a:gd name="T26" fmla="*/ 1 w 671"/>
                <a:gd name="T27" fmla="*/ 362 h 748"/>
                <a:gd name="T28" fmla="*/ 2 w 671"/>
                <a:gd name="T29" fmla="*/ 413 h 748"/>
                <a:gd name="T30" fmla="*/ 8 w 671"/>
                <a:gd name="T31" fmla="*/ 420 h 748"/>
                <a:gd name="T32" fmla="*/ 320 w 671"/>
                <a:gd name="T33" fmla="*/ 661 h 748"/>
                <a:gd name="T34" fmla="*/ 341 w 671"/>
                <a:gd name="T35" fmla="*/ 695 h 748"/>
                <a:gd name="T36" fmla="*/ 377 w 671"/>
                <a:gd name="T37" fmla="*/ 709 h 748"/>
                <a:gd name="T38" fmla="*/ 393 w 671"/>
                <a:gd name="T39" fmla="*/ 748 h 748"/>
                <a:gd name="T40" fmla="*/ 424 w 671"/>
                <a:gd name="T41" fmla="*/ 740 h 748"/>
                <a:gd name="T42" fmla="*/ 474 w 671"/>
                <a:gd name="T43" fmla="*/ 722 h 748"/>
                <a:gd name="T44" fmla="*/ 533 w 671"/>
                <a:gd name="T45" fmla="*/ 667 h 748"/>
                <a:gd name="T46" fmla="*/ 671 w 671"/>
                <a:gd name="T47" fmla="*/ 567 h 748"/>
                <a:gd name="T48" fmla="*/ 671 w 671"/>
                <a:gd name="T49" fmla="*/ 567 h 748"/>
                <a:gd name="T50" fmla="*/ 655 w 671"/>
                <a:gd name="T51" fmla="*/ 535 h 748"/>
                <a:gd name="T52" fmla="*/ 631 w 671"/>
                <a:gd name="T53" fmla="*/ 527 h 748"/>
                <a:gd name="T54" fmla="*/ 609 w 671"/>
                <a:gd name="T55" fmla="*/ 512 h 748"/>
                <a:gd name="T56" fmla="*/ 605 w 671"/>
                <a:gd name="T57" fmla="*/ 483 h 748"/>
                <a:gd name="T58" fmla="*/ 591 w 671"/>
                <a:gd name="T59" fmla="*/ 459 h 748"/>
                <a:gd name="T60" fmla="*/ 605 w 671"/>
                <a:gd name="T61" fmla="*/ 441 h 748"/>
                <a:gd name="T62" fmla="*/ 600 w 671"/>
                <a:gd name="T63" fmla="*/ 424 h 748"/>
                <a:gd name="T64" fmla="*/ 600 w 671"/>
                <a:gd name="T65" fmla="*/ 401 h 748"/>
                <a:gd name="T66" fmla="*/ 602 w 671"/>
                <a:gd name="T67" fmla="*/ 375 h 748"/>
                <a:gd name="T68" fmla="*/ 603 w 671"/>
                <a:gd name="T69" fmla="*/ 336 h 748"/>
                <a:gd name="T70" fmla="*/ 589 w 671"/>
                <a:gd name="T71" fmla="*/ 302 h 748"/>
                <a:gd name="T72" fmla="*/ 596 w 671"/>
                <a:gd name="T73" fmla="*/ 294 h 748"/>
                <a:gd name="T74" fmla="*/ 593 w 671"/>
                <a:gd name="T75" fmla="*/ 284 h 748"/>
                <a:gd name="T76" fmla="*/ 578 w 671"/>
                <a:gd name="T77" fmla="*/ 218 h 748"/>
                <a:gd name="T78" fmla="*/ 553 w 671"/>
                <a:gd name="T79" fmla="*/ 196 h 748"/>
                <a:gd name="T80" fmla="*/ 540 w 671"/>
                <a:gd name="T81" fmla="*/ 172 h 748"/>
                <a:gd name="T82" fmla="*/ 526 w 671"/>
                <a:gd name="T83" fmla="*/ 132 h 748"/>
                <a:gd name="T84" fmla="*/ 547 w 671"/>
                <a:gd name="T85" fmla="*/ 107 h 748"/>
                <a:gd name="T86" fmla="*/ 557 w 671"/>
                <a:gd name="T87" fmla="*/ 68 h 748"/>
                <a:gd name="T88" fmla="*/ 557 w 671"/>
                <a:gd name="T89" fmla="*/ 9 h 748"/>
                <a:gd name="T90" fmla="*/ 527 w 671"/>
                <a:gd name="T91" fmla="*/ 3 h 748"/>
                <a:gd name="T92" fmla="*/ 494 w 671"/>
                <a:gd name="T93" fmla="*/ 6 h 748"/>
                <a:gd name="T94" fmla="*/ 449 w 671"/>
                <a:gd name="T95" fmla="*/ 17 h 748"/>
                <a:gd name="T96" fmla="*/ 328 w 671"/>
                <a:gd name="T97" fmla="*/ 25 h 748"/>
                <a:gd name="T98" fmla="*/ 278 w 671"/>
                <a:gd name="T99" fmla="*/ 56 h 748"/>
                <a:gd name="T100" fmla="*/ 228 w 671"/>
                <a:gd name="T101" fmla="*/ 86 h 748"/>
                <a:gd name="T102" fmla="*/ 216 w 671"/>
                <a:gd name="T103" fmla="*/ 93 h 748"/>
                <a:gd name="T104" fmla="*/ 221 w 671"/>
                <a:gd name="T105" fmla="*/ 104 h 748"/>
                <a:gd name="T106" fmla="*/ 231 w 671"/>
                <a:gd name="T107" fmla="*/ 14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1" h="748">
                  <a:moveTo>
                    <a:pt x="231" y="143"/>
                  </a:moveTo>
                  <a:cubicBezTo>
                    <a:pt x="231" y="158"/>
                    <a:pt x="226" y="176"/>
                    <a:pt x="233" y="177"/>
                  </a:cubicBezTo>
                  <a:cubicBezTo>
                    <a:pt x="239" y="178"/>
                    <a:pt x="244" y="197"/>
                    <a:pt x="245" y="203"/>
                  </a:cubicBezTo>
                  <a:cubicBezTo>
                    <a:pt x="246" y="209"/>
                    <a:pt x="244" y="217"/>
                    <a:pt x="238" y="217"/>
                  </a:cubicBezTo>
                  <a:cubicBezTo>
                    <a:pt x="232" y="217"/>
                    <a:pt x="191" y="213"/>
                    <a:pt x="191" y="220"/>
                  </a:cubicBezTo>
                  <a:cubicBezTo>
                    <a:pt x="191" y="227"/>
                    <a:pt x="181" y="233"/>
                    <a:pt x="172" y="233"/>
                  </a:cubicBezTo>
                  <a:cubicBezTo>
                    <a:pt x="162" y="233"/>
                    <a:pt x="162" y="231"/>
                    <a:pt x="161" y="243"/>
                  </a:cubicBezTo>
                  <a:cubicBezTo>
                    <a:pt x="160" y="255"/>
                    <a:pt x="163" y="266"/>
                    <a:pt x="157" y="266"/>
                  </a:cubicBezTo>
                  <a:cubicBezTo>
                    <a:pt x="151" y="266"/>
                    <a:pt x="152" y="276"/>
                    <a:pt x="142" y="277"/>
                  </a:cubicBezTo>
                  <a:cubicBezTo>
                    <a:pt x="133" y="278"/>
                    <a:pt x="118" y="276"/>
                    <a:pt x="118" y="287"/>
                  </a:cubicBezTo>
                  <a:cubicBezTo>
                    <a:pt x="118" y="298"/>
                    <a:pt x="112" y="306"/>
                    <a:pt x="102" y="309"/>
                  </a:cubicBezTo>
                  <a:cubicBezTo>
                    <a:pt x="91" y="311"/>
                    <a:pt x="73" y="306"/>
                    <a:pt x="73" y="316"/>
                  </a:cubicBezTo>
                  <a:cubicBezTo>
                    <a:pt x="73" y="326"/>
                    <a:pt x="60" y="318"/>
                    <a:pt x="52" y="323"/>
                  </a:cubicBezTo>
                  <a:cubicBezTo>
                    <a:pt x="45" y="328"/>
                    <a:pt x="2" y="357"/>
                    <a:pt x="1" y="362"/>
                  </a:cubicBezTo>
                  <a:cubicBezTo>
                    <a:pt x="0" y="365"/>
                    <a:pt x="1" y="389"/>
                    <a:pt x="2" y="413"/>
                  </a:cubicBezTo>
                  <a:cubicBezTo>
                    <a:pt x="3" y="415"/>
                    <a:pt x="5" y="418"/>
                    <a:pt x="8" y="420"/>
                  </a:cubicBezTo>
                  <a:cubicBezTo>
                    <a:pt x="24" y="430"/>
                    <a:pt x="311" y="651"/>
                    <a:pt x="320" y="661"/>
                  </a:cubicBezTo>
                  <a:cubicBezTo>
                    <a:pt x="329" y="672"/>
                    <a:pt x="341" y="695"/>
                    <a:pt x="341" y="695"/>
                  </a:cubicBezTo>
                  <a:cubicBezTo>
                    <a:pt x="341" y="695"/>
                    <a:pt x="361" y="698"/>
                    <a:pt x="377" y="709"/>
                  </a:cubicBezTo>
                  <a:cubicBezTo>
                    <a:pt x="393" y="719"/>
                    <a:pt x="393" y="748"/>
                    <a:pt x="393" y="748"/>
                  </a:cubicBezTo>
                  <a:cubicBezTo>
                    <a:pt x="393" y="748"/>
                    <a:pt x="413" y="743"/>
                    <a:pt x="424" y="740"/>
                  </a:cubicBezTo>
                  <a:cubicBezTo>
                    <a:pt x="436" y="737"/>
                    <a:pt x="474" y="722"/>
                    <a:pt x="474" y="722"/>
                  </a:cubicBezTo>
                  <a:cubicBezTo>
                    <a:pt x="533" y="667"/>
                    <a:pt x="533" y="667"/>
                    <a:pt x="533" y="667"/>
                  </a:cubicBezTo>
                  <a:cubicBezTo>
                    <a:pt x="671" y="567"/>
                    <a:pt x="671" y="567"/>
                    <a:pt x="671" y="567"/>
                  </a:cubicBezTo>
                  <a:cubicBezTo>
                    <a:pt x="671" y="567"/>
                    <a:pt x="671" y="567"/>
                    <a:pt x="671" y="567"/>
                  </a:cubicBezTo>
                  <a:cubicBezTo>
                    <a:pt x="667" y="549"/>
                    <a:pt x="662" y="535"/>
                    <a:pt x="655" y="535"/>
                  </a:cubicBezTo>
                  <a:cubicBezTo>
                    <a:pt x="647" y="535"/>
                    <a:pt x="641" y="527"/>
                    <a:pt x="631" y="527"/>
                  </a:cubicBezTo>
                  <a:cubicBezTo>
                    <a:pt x="622" y="527"/>
                    <a:pt x="610" y="521"/>
                    <a:pt x="609" y="512"/>
                  </a:cubicBezTo>
                  <a:cubicBezTo>
                    <a:pt x="607" y="502"/>
                    <a:pt x="612" y="495"/>
                    <a:pt x="605" y="483"/>
                  </a:cubicBezTo>
                  <a:cubicBezTo>
                    <a:pt x="598" y="470"/>
                    <a:pt x="591" y="465"/>
                    <a:pt x="591" y="459"/>
                  </a:cubicBezTo>
                  <a:cubicBezTo>
                    <a:pt x="591" y="454"/>
                    <a:pt x="603" y="443"/>
                    <a:pt x="605" y="441"/>
                  </a:cubicBezTo>
                  <a:cubicBezTo>
                    <a:pt x="607" y="439"/>
                    <a:pt x="600" y="430"/>
                    <a:pt x="600" y="424"/>
                  </a:cubicBezTo>
                  <a:cubicBezTo>
                    <a:pt x="600" y="418"/>
                    <a:pt x="595" y="407"/>
                    <a:pt x="600" y="401"/>
                  </a:cubicBezTo>
                  <a:cubicBezTo>
                    <a:pt x="605" y="394"/>
                    <a:pt x="608" y="387"/>
                    <a:pt x="602" y="375"/>
                  </a:cubicBezTo>
                  <a:cubicBezTo>
                    <a:pt x="597" y="363"/>
                    <a:pt x="610" y="352"/>
                    <a:pt x="603" y="336"/>
                  </a:cubicBezTo>
                  <a:cubicBezTo>
                    <a:pt x="597" y="320"/>
                    <a:pt x="588" y="307"/>
                    <a:pt x="589" y="302"/>
                  </a:cubicBezTo>
                  <a:cubicBezTo>
                    <a:pt x="589" y="299"/>
                    <a:pt x="592" y="297"/>
                    <a:pt x="596" y="294"/>
                  </a:cubicBezTo>
                  <a:cubicBezTo>
                    <a:pt x="594" y="291"/>
                    <a:pt x="593" y="288"/>
                    <a:pt x="593" y="284"/>
                  </a:cubicBezTo>
                  <a:cubicBezTo>
                    <a:pt x="593" y="269"/>
                    <a:pt x="583" y="227"/>
                    <a:pt x="578" y="218"/>
                  </a:cubicBezTo>
                  <a:cubicBezTo>
                    <a:pt x="572" y="209"/>
                    <a:pt x="553" y="202"/>
                    <a:pt x="553" y="196"/>
                  </a:cubicBezTo>
                  <a:cubicBezTo>
                    <a:pt x="553" y="189"/>
                    <a:pt x="553" y="178"/>
                    <a:pt x="540" y="172"/>
                  </a:cubicBezTo>
                  <a:cubicBezTo>
                    <a:pt x="526" y="165"/>
                    <a:pt x="519" y="132"/>
                    <a:pt x="526" y="132"/>
                  </a:cubicBezTo>
                  <a:cubicBezTo>
                    <a:pt x="534" y="132"/>
                    <a:pt x="540" y="112"/>
                    <a:pt x="547" y="107"/>
                  </a:cubicBezTo>
                  <a:cubicBezTo>
                    <a:pt x="555" y="103"/>
                    <a:pt x="564" y="81"/>
                    <a:pt x="557" y="68"/>
                  </a:cubicBezTo>
                  <a:cubicBezTo>
                    <a:pt x="552" y="59"/>
                    <a:pt x="554" y="31"/>
                    <a:pt x="557" y="9"/>
                  </a:cubicBezTo>
                  <a:cubicBezTo>
                    <a:pt x="544" y="9"/>
                    <a:pt x="531" y="4"/>
                    <a:pt x="527" y="3"/>
                  </a:cubicBezTo>
                  <a:cubicBezTo>
                    <a:pt x="521" y="0"/>
                    <a:pt x="504" y="6"/>
                    <a:pt x="494" y="6"/>
                  </a:cubicBezTo>
                  <a:cubicBezTo>
                    <a:pt x="484" y="7"/>
                    <a:pt x="458" y="26"/>
                    <a:pt x="449" y="17"/>
                  </a:cubicBezTo>
                  <a:cubicBezTo>
                    <a:pt x="441" y="8"/>
                    <a:pt x="353" y="24"/>
                    <a:pt x="328" y="25"/>
                  </a:cubicBezTo>
                  <a:cubicBezTo>
                    <a:pt x="304" y="26"/>
                    <a:pt x="293" y="56"/>
                    <a:pt x="278" y="56"/>
                  </a:cubicBezTo>
                  <a:cubicBezTo>
                    <a:pt x="264" y="56"/>
                    <a:pt x="240" y="70"/>
                    <a:pt x="228" y="86"/>
                  </a:cubicBezTo>
                  <a:cubicBezTo>
                    <a:pt x="225" y="91"/>
                    <a:pt x="220" y="93"/>
                    <a:pt x="216" y="93"/>
                  </a:cubicBezTo>
                  <a:cubicBezTo>
                    <a:pt x="218" y="98"/>
                    <a:pt x="220" y="102"/>
                    <a:pt x="221" y="104"/>
                  </a:cubicBezTo>
                  <a:cubicBezTo>
                    <a:pt x="229" y="115"/>
                    <a:pt x="231" y="129"/>
                    <a:pt x="231" y="14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9" name="Freeform 18">
              <a:extLst>
                <a:ext uri="{FF2B5EF4-FFF2-40B4-BE49-F238E27FC236}">
                  <a16:creationId xmlns:a16="http://schemas.microsoft.com/office/drawing/2014/main" id="{E33D2234-FA0F-4E41-AE8F-A03EC3490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600" y="3230563"/>
              <a:ext cx="266700" cy="296863"/>
            </a:xfrm>
            <a:custGeom>
              <a:avLst/>
              <a:gdLst>
                <a:gd name="T0" fmla="*/ 487 w 490"/>
                <a:gd name="T1" fmla="*/ 48 h 544"/>
                <a:gd name="T2" fmla="*/ 486 w 490"/>
                <a:gd name="T3" fmla="*/ 46 h 544"/>
                <a:gd name="T4" fmla="*/ 443 w 490"/>
                <a:gd name="T5" fmla="*/ 33 h 544"/>
                <a:gd name="T6" fmla="*/ 407 w 490"/>
                <a:gd name="T7" fmla="*/ 7 h 544"/>
                <a:gd name="T8" fmla="*/ 374 w 490"/>
                <a:gd name="T9" fmla="*/ 40 h 544"/>
                <a:gd name="T10" fmla="*/ 343 w 490"/>
                <a:gd name="T11" fmla="*/ 21 h 544"/>
                <a:gd name="T12" fmla="*/ 322 w 490"/>
                <a:gd name="T13" fmla="*/ 46 h 544"/>
                <a:gd name="T14" fmla="*/ 326 w 490"/>
                <a:gd name="T15" fmla="*/ 95 h 544"/>
                <a:gd name="T16" fmla="*/ 277 w 490"/>
                <a:gd name="T17" fmla="*/ 95 h 544"/>
                <a:gd name="T18" fmla="*/ 218 w 490"/>
                <a:gd name="T19" fmla="*/ 71 h 544"/>
                <a:gd name="T20" fmla="*/ 186 w 490"/>
                <a:gd name="T21" fmla="*/ 44 h 544"/>
                <a:gd name="T22" fmla="*/ 165 w 490"/>
                <a:gd name="T23" fmla="*/ 23 h 544"/>
                <a:gd name="T24" fmla="*/ 106 w 490"/>
                <a:gd name="T25" fmla="*/ 9 h 544"/>
                <a:gd name="T26" fmla="*/ 69 w 490"/>
                <a:gd name="T27" fmla="*/ 0 h 544"/>
                <a:gd name="T28" fmla="*/ 68 w 490"/>
                <a:gd name="T29" fmla="*/ 19 h 544"/>
                <a:gd name="T30" fmla="*/ 54 w 490"/>
                <a:gd name="T31" fmla="*/ 31 h 544"/>
                <a:gd name="T32" fmla="*/ 30 w 490"/>
                <a:gd name="T33" fmla="*/ 58 h 544"/>
                <a:gd name="T34" fmla="*/ 27 w 490"/>
                <a:gd name="T35" fmla="*/ 74 h 544"/>
                <a:gd name="T36" fmla="*/ 21 w 490"/>
                <a:gd name="T37" fmla="*/ 104 h 544"/>
                <a:gd name="T38" fmla="*/ 1 w 490"/>
                <a:gd name="T39" fmla="*/ 126 h 544"/>
                <a:gd name="T40" fmla="*/ 15 w 490"/>
                <a:gd name="T41" fmla="*/ 160 h 544"/>
                <a:gd name="T42" fmla="*/ 14 w 490"/>
                <a:gd name="T43" fmla="*/ 199 h 544"/>
                <a:gd name="T44" fmla="*/ 12 w 490"/>
                <a:gd name="T45" fmla="*/ 225 h 544"/>
                <a:gd name="T46" fmla="*/ 12 w 490"/>
                <a:gd name="T47" fmla="*/ 248 h 544"/>
                <a:gd name="T48" fmla="*/ 17 w 490"/>
                <a:gd name="T49" fmla="*/ 265 h 544"/>
                <a:gd name="T50" fmla="*/ 3 w 490"/>
                <a:gd name="T51" fmla="*/ 283 h 544"/>
                <a:gd name="T52" fmla="*/ 17 w 490"/>
                <a:gd name="T53" fmla="*/ 307 h 544"/>
                <a:gd name="T54" fmla="*/ 21 w 490"/>
                <a:gd name="T55" fmla="*/ 336 h 544"/>
                <a:gd name="T56" fmla="*/ 43 w 490"/>
                <a:gd name="T57" fmla="*/ 351 h 544"/>
                <a:gd name="T58" fmla="*/ 67 w 490"/>
                <a:gd name="T59" fmla="*/ 359 h 544"/>
                <a:gd name="T60" fmla="*/ 83 w 490"/>
                <a:gd name="T61" fmla="*/ 391 h 544"/>
                <a:gd name="T62" fmla="*/ 130 w 490"/>
                <a:gd name="T63" fmla="*/ 401 h 544"/>
                <a:gd name="T64" fmla="*/ 151 w 490"/>
                <a:gd name="T65" fmla="*/ 425 h 544"/>
                <a:gd name="T66" fmla="*/ 205 w 490"/>
                <a:gd name="T67" fmla="*/ 391 h 544"/>
                <a:gd name="T68" fmla="*/ 451 w 490"/>
                <a:gd name="T69" fmla="*/ 544 h 544"/>
                <a:gd name="T70" fmla="*/ 451 w 490"/>
                <a:gd name="T71" fmla="*/ 524 h 544"/>
                <a:gd name="T72" fmla="*/ 480 w 490"/>
                <a:gd name="T73" fmla="*/ 524 h 544"/>
                <a:gd name="T74" fmla="*/ 480 w 490"/>
                <a:gd name="T75" fmla="*/ 158 h 544"/>
                <a:gd name="T76" fmla="*/ 480 w 490"/>
                <a:gd name="T77" fmla="*/ 103 h 544"/>
                <a:gd name="T78" fmla="*/ 484 w 490"/>
                <a:gd name="T79" fmla="*/ 57 h 544"/>
                <a:gd name="T80" fmla="*/ 487 w 490"/>
                <a:gd name="T81" fmla="*/ 48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0" h="544">
                  <a:moveTo>
                    <a:pt x="487" y="48"/>
                  </a:moveTo>
                  <a:cubicBezTo>
                    <a:pt x="487" y="47"/>
                    <a:pt x="487" y="47"/>
                    <a:pt x="486" y="46"/>
                  </a:cubicBezTo>
                  <a:cubicBezTo>
                    <a:pt x="484" y="39"/>
                    <a:pt x="471" y="38"/>
                    <a:pt x="443" y="33"/>
                  </a:cubicBezTo>
                  <a:cubicBezTo>
                    <a:pt x="420" y="29"/>
                    <a:pt x="423" y="13"/>
                    <a:pt x="407" y="7"/>
                  </a:cubicBezTo>
                  <a:cubicBezTo>
                    <a:pt x="406" y="24"/>
                    <a:pt x="395" y="40"/>
                    <a:pt x="374" y="40"/>
                  </a:cubicBezTo>
                  <a:cubicBezTo>
                    <a:pt x="358" y="40"/>
                    <a:pt x="348" y="31"/>
                    <a:pt x="343" y="21"/>
                  </a:cubicBezTo>
                  <a:cubicBezTo>
                    <a:pt x="331" y="29"/>
                    <a:pt x="322" y="39"/>
                    <a:pt x="322" y="46"/>
                  </a:cubicBezTo>
                  <a:cubicBezTo>
                    <a:pt x="322" y="62"/>
                    <a:pt x="337" y="79"/>
                    <a:pt x="326" y="95"/>
                  </a:cubicBezTo>
                  <a:cubicBezTo>
                    <a:pt x="316" y="111"/>
                    <a:pt x="293" y="112"/>
                    <a:pt x="277" y="95"/>
                  </a:cubicBezTo>
                  <a:cubicBezTo>
                    <a:pt x="261" y="78"/>
                    <a:pt x="237" y="71"/>
                    <a:pt x="218" y="71"/>
                  </a:cubicBezTo>
                  <a:cubicBezTo>
                    <a:pt x="198" y="71"/>
                    <a:pt x="184" y="56"/>
                    <a:pt x="186" y="44"/>
                  </a:cubicBezTo>
                  <a:cubicBezTo>
                    <a:pt x="187" y="32"/>
                    <a:pt x="181" y="26"/>
                    <a:pt x="165" y="23"/>
                  </a:cubicBezTo>
                  <a:cubicBezTo>
                    <a:pt x="149" y="19"/>
                    <a:pt x="135" y="3"/>
                    <a:pt x="106" y="9"/>
                  </a:cubicBezTo>
                  <a:cubicBezTo>
                    <a:pt x="91" y="12"/>
                    <a:pt x="78" y="6"/>
                    <a:pt x="69" y="0"/>
                  </a:cubicBezTo>
                  <a:cubicBezTo>
                    <a:pt x="68" y="7"/>
                    <a:pt x="68" y="14"/>
                    <a:pt x="68" y="19"/>
                  </a:cubicBezTo>
                  <a:cubicBezTo>
                    <a:pt x="69" y="31"/>
                    <a:pt x="58" y="29"/>
                    <a:pt x="54" y="31"/>
                  </a:cubicBezTo>
                  <a:cubicBezTo>
                    <a:pt x="51" y="32"/>
                    <a:pt x="34" y="53"/>
                    <a:pt x="30" y="58"/>
                  </a:cubicBezTo>
                  <a:cubicBezTo>
                    <a:pt x="25" y="62"/>
                    <a:pt x="25" y="70"/>
                    <a:pt x="27" y="74"/>
                  </a:cubicBezTo>
                  <a:cubicBezTo>
                    <a:pt x="29" y="79"/>
                    <a:pt x="25" y="95"/>
                    <a:pt x="21" y="104"/>
                  </a:cubicBezTo>
                  <a:cubicBezTo>
                    <a:pt x="17" y="114"/>
                    <a:pt x="2" y="120"/>
                    <a:pt x="1" y="126"/>
                  </a:cubicBezTo>
                  <a:cubicBezTo>
                    <a:pt x="0" y="131"/>
                    <a:pt x="9" y="144"/>
                    <a:pt x="15" y="160"/>
                  </a:cubicBezTo>
                  <a:cubicBezTo>
                    <a:pt x="22" y="176"/>
                    <a:pt x="9" y="187"/>
                    <a:pt x="14" y="199"/>
                  </a:cubicBezTo>
                  <a:cubicBezTo>
                    <a:pt x="20" y="211"/>
                    <a:pt x="17" y="218"/>
                    <a:pt x="12" y="225"/>
                  </a:cubicBezTo>
                  <a:cubicBezTo>
                    <a:pt x="7" y="231"/>
                    <a:pt x="12" y="242"/>
                    <a:pt x="12" y="248"/>
                  </a:cubicBezTo>
                  <a:cubicBezTo>
                    <a:pt x="12" y="254"/>
                    <a:pt x="19" y="263"/>
                    <a:pt x="17" y="265"/>
                  </a:cubicBezTo>
                  <a:cubicBezTo>
                    <a:pt x="15" y="267"/>
                    <a:pt x="3" y="278"/>
                    <a:pt x="3" y="283"/>
                  </a:cubicBezTo>
                  <a:cubicBezTo>
                    <a:pt x="3" y="289"/>
                    <a:pt x="10" y="294"/>
                    <a:pt x="17" y="307"/>
                  </a:cubicBezTo>
                  <a:cubicBezTo>
                    <a:pt x="24" y="319"/>
                    <a:pt x="19" y="326"/>
                    <a:pt x="21" y="336"/>
                  </a:cubicBezTo>
                  <a:cubicBezTo>
                    <a:pt x="22" y="345"/>
                    <a:pt x="34" y="351"/>
                    <a:pt x="43" y="351"/>
                  </a:cubicBezTo>
                  <a:cubicBezTo>
                    <a:pt x="53" y="351"/>
                    <a:pt x="59" y="359"/>
                    <a:pt x="67" y="359"/>
                  </a:cubicBezTo>
                  <a:cubicBezTo>
                    <a:pt x="74" y="359"/>
                    <a:pt x="79" y="373"/>
                    <a:pt x="83" y="391"/>
                  </a:cubicBezTo>
                  <a:cubicBezTo>
                    <a:pt x="87" y="391"/>
                    <a:pt x="118" y="391"/>
                    <a:pt x="130" y="401"/>
                  </a:cubicBezTo>
                  <a:cubicBezTo>
                    <a:pt x="144" y="412"/>
                    <a:pt x="151" y="425"/>
                    <a:pt x="151" y="425"/>
                  </a:cubicBezTo>
                  <a:cubicBezTo>
                    <a:pt x="205" y="391"/>
                    <a:pt x="205" y="391"/>
                    <a:pt x="205" y="391"/>
                  </a:cubicBezTo>
                  <a:cubicBezTo>
                    <a:pt x="451" y="544"/>
                    <a:pt x="451" y="544"/>
                    <a:pt x="451" y="544"/>
                  </a:cubicBezTo>
                  <a:cubicBezTo>
                    <a:pt x="451" y="524"/>
                    <a:pt x="451" y="524"/>
                    <a:pt x="451" y="524"/>
                  </a:cubicBezTo>
                  <a:cubicBezTo>
                    <a:pt x="480" y="524"/>
                    <a:pt x="480" y="524"/>
                    <a:pt x="480" y="524"/>
                  </a:cubicBezTo>
                  <a:cubicBezTo>
                    <a:pt x="480" y="524"/>
                    <a:pt x="480" y="184"/>
                    <a:pt x="480" y="158"/>
                  </a:cubicBezTo>
                  <a:cubicBezTo>
                    <a:pt x="480" y="133"/>
                    <a:pt x="470" y="117"/>
                    <a:pt x="480" y="103"/>
                  </a:cubicBezTo>
                  <a:cubicBezTo>
                    <a:pt x="490" y="89"/>
                    <a:pt x="476" y="82"/>
                    <a:pt x="484" y="57"/>
                  </a:cubicBezTo>
                  <a:cubicBezTo>
                    <a:pt x="485" y="54"/>
                    <a:pt x="486" y="51"/>
                    <a:pt x="487" y="4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0" name="Freeform 19">
              <a:extLst>
                <a:ext uri="{FF2B5EF4-FFF2-40B4-BE49-F238E27FC236}">
                  <a16:creationId xmlns:a16="http://schemas.microsoft.com/office/drawing/2014/main" id="{E6649790-5EF7-4BEC-9033-EB65A004C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400" y="3644901"/>
              <a:ext cx="49213" cy="19050"/>
            </a:xfrm>
            <a:custGeom>
              <a:avLst/>
              <a:gdLst>
                <a:gd name="T0" fmla="*/ 43 w 91"/>
                <a:gd name="T1" fmla="*/ 7 h 36"/>
                <a:gd name="T2" fmla="*/ 2 w 91"/>
                <a:gd name="T3" fmla="*/ 15 h 36"/>
                <a:gd name="T4" fmla="*/ 0 w 91"/>
                <a:gd name="T5" fmla="*/ 26 h 36"/>
                <a:gd name="T6" fmla="*/ 5 w 91"/>
                <a:gd name="T7" fmla="*/ 36 h 36"/>
                <a:gd name="T8" fmla="*/ 7 w 91"/>
                <a:gd name="T9" fmla="*/ 35 h 36"/>
                <a:gd name="T10" fmla="*/ 44 w 91"/>
                <a:gd name="T11" fmla="*/ 24 h 36"/>
                <a:gd name="T12" fmla="*/ 71 w 91"/>
                <a:gd name="T13" fmla="*/ 32 h 36"/>
                <a:gd name="T14" fmla="*/ 91 w 91"/>
                <a:gd name="T15" fmla="*/ 26 h 36"/>
                <a:gd name="T16" fmla="*/ 73 w 91"/>
                <a:gd name="T17" fmla="*/ 23 h 36"/>
                <a:gd name="T18" fmla="*/ 43 w 91"/>
                <a:gd name="T1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6">
                  <a:moveTo>
                    <a:pt x="43" y="7"/>
                  </a:moveTo>
                  <a:cubicBezTo>
                    <a:pt x="29" y="15"/>
                    <a:pt x="19" y="17"/>
                    <a:pt x="2" y="15"/>
                  </a:cubicBezTo>
                  <a:cubicBezTo>
                    <a:pt x="2" y="18"/>
                    <a:pt x="1" y="22"/>
                    <a:pt x="0" y="26"/>
                  </a:cubicBezTo>
                  <a:cubicBezTo>
                    <a:pt x="2" y="29"/>
                    <a:pt x="4" y="33"/>
                    <a:pt x="5" y="36"/>
                  </a:cubicBezTo>
                  <a:cubicBezTo>
                    <a:pt x="6" y="36"/>
                    <a:pt x="7" y="35"/>
                    <a:pt x="7" y="35"/>
                  </a:cubicBezTo>
                  <a:cubicBezTo>
                    <a:pt x="17" y="35"/>
                    <a:pt x="37" y="30"/>
                    <a:pt x="44" y="24"/>
                  </a:cubicBezTo>
                  <a:cubicBezTo>
                    <a:pt x="51" y="17"/>
                    <a:pt x="61" y="31"/>
                    <a:pt x="71" y="32"/>
                  </a:cubicBezTo>
                  <a:cubicBezTo>
                    <a:pt x="81" y="33"/>
                    <a:pt x="91" y="26"/>
                    <a:pt x="91" y="26"/>
                  </a:cubicBezTo>
                  <a:cubicBezTo>
                    <a:pt x="91" y="26"/>
                    <a:pt x="89" y="24"/>
                    <a:pt x="73" y="23"/>
                  </a:cubicBezTo>
                  <a:cubicBezTo>
                    <a:pt x="58" y="21"/>
                    <a:pt x="57" y="0"/>
                    <a:pt x="43" y="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1" name="Freeform 20">
              <a:extLst>
                <a:ext uri="{FF2B5EF4-FFF2-40B4-BE49-F238E27FC236}">
                  <a16:creationId xmlns:a16="http://schemas.microsoft.com/office/drawing/2014/main" id="{F36C301D-C585-49EC-913F-F054F3442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3589338"/>
              <a:ext cx="100013" cy="95250"/>
            </a:xfrm>
            <a:custGeom>
              <a:avLst/>
              <a:gdLst>
                <a:gd name="T0" fmla="*/ 166 w 184"/>
                <a:gd name="T1" fmla="*/ 117 h 173"/>
                <a:gd name="T2" fmla="*/ 162 w 184"/>
                <a:gd name="T3" fmla="*/ 94 h 173"/>
                <a:gd name="T4" fmla="*/ 156 w 184"/>
                <a:gd name="T5" fmla="*/ 84 h 173"/>
                <a:gd name="T6" fmla="*/ 138 w 184"/>
                <a:gd name="T7" fmla="*/ 57 h 173"/>
                <a:gd name="T8" fmla="*/ 115 w 184"/>
                <a:gd name="T9" fmla="*/ 23 h 173"/>
                <a:gd name="T10" fmla="*/ 104 w 184"/>
                <a:gd name="T11" fmla="*/ 23 h 173"/>
                <a:gd name="T12" fmla="*/ 86 w 184"/>
                <a:gd name="T13" fmla="*/ 5 h 173"/>
                <a:gd name="T14" fmla="*/ 61 w 184"/>
                <a:gd name="T15" fmla="*/ 7 h 173"/>
                <a:gd name="T16" fmla="*/ 31 w 184"/>
                <a:gd name="T17" fmla="*/ 7 h 173"/>
                <a:gd name="T18" fmla="*/ 13 w 184"/>
                <a:gd name="T19" fmla="*/ 26 h 173"/>
                <a:gd name="T20" fmla="*/ 12 w 184"/>
                <a:gd name="T21" fmla="*/ 26 h 173"/>
                <a:gd name="T22" fmla="*/ 4 w 184"/>
                <a:gd name="T23" fmla="*/ 56 h 173"/>
                <a:gd name="T24" fmla="*/ 1 w 184"/>
                <a:gd name="T25" fmla="*/ 73 h 173"/>
                <a:gd name="T26" fmla="*/ 16 w 184"/>
                <a:gd name="T27" fmla="*/ 109 h 173"/>
                <a:gd name="T28" fmla="*/ 16 w 184"/>
                <a:gd name="T29" fmla="*/ 109 h 173"/>
                <a:gd name="T30" fmla="*/ 18 w 184"/>
                <a:gd name="T31" fmla="*/ 116 h 173"/>
                <a:gd name="T32" fmla="*/ 59 w 184"/>
                <a:gd name="T33" fmla="*/ 108 h 173"/>
                <a:gd name="T34" fmla="*/ 89 w 184"/>
                <a:gd name="T35" fmla="*/ 124 h 173"/>
                <a:gd name="T36" fmla="*/ 107 w 184"/>
                <a:gd name="T37" fmla="*/ 127 h 173"/>
                <a:gd name="T38" fmla="*/ 87 w 184"/>
                <a:gd name="T39" fmla="*/ 133 h 173"/>
                <a:gd name="T40" fmla="*/ 60 w 184"/>
                <a:gd name="T41" fmla="*/ 125 h 173"/>
                <a:gd name="T42" fmla="*/ 23 w 184"/>
                <a:gd name="T43" fmla="*/ 136 h 173"/>
                <a:gd name="T44" fmla="*/ 21 w 184"/>
                <a:gd name="T45" fmla="*/ 137 h 173"/>
                <a:gd name="T46" fmla="*/ 29 w 184"/>
                <a:gd name="T47" fmla="*/ 159 h 173"/>
                <a:gd name="T48" fmla="*/ 37 w 184"/>
                <a:gd name="T49" fmla="*/ 166 h 173"/>
                <a:gd name="T50" fmla="*/ 55 w 184"/>
                <a:gd name="T51" fmla="*/ 157 h 173"/>
                <a:gd name="T52" fmla="*/ 102 w 184"/>
                <a:gd name="T53" fmla="*/ 153 h 173"/>
                <a:gd name="T54" fmla="*/ 110 w 184"/>
                <a:gd name="T55" fmla="*/ 156 h 173"/>
                <a:gd name="T56" fmla="*/ 110 w 184"/>
                <a:gd name="T57" fmla="*/ 152 h 173"/>
                <a:gd name="T58" fmla="*/ 133 w 184"/>
                <a:gd name="T59" fmla="*/ 163 h 173"/>
                <a:gd name="T60" fmla="*/ 180 w 184"/>
                <a:gd name="T61" fmla="*/ 166 h 173"/>
                <a:gd name="T62" fmla="*/ 184 w 184"/>
                <a:gd name="T63" fmla="*/ 165 h 173"/>
                <a:gd name="T64" fmla="*/ 184 w 184"/>
                <a:gd name="T65" fmla="*/ 141 h 173"/>
                <a:gd name="T66" fmla="*/ 166 w 184"/>
                <a:gd name="T67" fmla="*/ 11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4" h="173">
                  <a:moveTo>
                    <a:pt x="166" y="117"/>
                  </a:moveTo>
                  <a:cubicBezTo>
                    <a:pt x="161" y="110"/>
                    <a:pt x="162" y="94"/>
                    <a:pt x="162" y="94"/>
                  </a:cubicBezTo>
                  <a:cubicBezTo>
                    <a:pt x="156" y="84"/>
                    <a:pt x="156" y="84"/>
                    <a:pt x="156" y="84"/>
                  </a:cubicBezTo>
                  <a:cubicBezTo>
                    <a:pt x="156" y="84"/>
                    <a:pt x="151" y="63"/>
                    <a:pt x="138" y="57"/>
                  </a:cubicBezTo>
                  <a:cubicBezTo>
                    <a:pt x="124" y="52"/>
                    <a:pt x="115" y="23"/>
                    <a:pt x="115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4" y="23"/>
                    <a:pt x="95" y="10"/>
                    <a:pt x="86" y="5"/>
                  </a:cubicBezTo>
                  <a:cubicBezTo>
                    <a:pt x="77" y="0"/>
                    <a:pt x="61" y="7"/>
                    <a:pt x="61" y="7"/>
                  </a:cubicBezTo>
                  <a:cubicBezTo>
                    <a:pt x="61" y="7"/>
                    <a:pt x="43" y="10"/>
                    <a:pt x="31" y="7"/>
                  </a:cubicBezTo>
                  <a:cubicBezTo>
                    <a:pt x="20" y="5"/>
                    <a:pt x="22" y="23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1" y="37"/>
                    <a:pt x="9" y="48"/>
                    <a:pt x="4" y="56"/>
                  </a:cubicBezTo>
                  <a:cubicBezTo>
                    <a:pt x="1" y="61"/>
                    <a:pt x="0" y="67"/>
                    <a:pt x="1" y="73"/>
                  </a:cubicBezTo>
                  <a:cubicBezTo>
                    <a:pt x="12" y="81"/>
                    <a:pt x="17" y="95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8" y="111"/>
                    <a:pt x="18" y="113"/>
                    <a:pt x="18" y="116"/>
                  </a:cubicBezTo>
                  <a:cubicBezTo>
                    <a:pt x="35" y="118"/>
                    <a:pt x="45" y="116"/>
                    <a:pt x="59" y="108"/>
                  </a:cubicBezTo>
                  <a:cubicBezTo>
                    <a:pt x="73" y="101"/>
                    <a:pt x="74" y="122"/>
                    <a:pt x="89" y="124"/>
                  </a:cubicBezTo>
                  <a:cubicBezTo>
                    <a:pt x="105" y="125"/>
                    <a:pt x="107" y="127"/>
                    <a:pt x="107" y="127"/>
                  </a:cubicBezTo>
                  <a:cubicBezTo>
                    <a:pt x="107" y="127"/>
                    <a:pt x="97" y="134"/>
                    <a:pt x="87" y="133"/>
                  </a:cubicBezTo>
                  <a:cubicBezTo>
                    <a:pt x="77" y="132"/>
                    <a:pt x="67" y="118"/>
                    <a:pt x="60" y="125"/>
                  </a:cubicBezTo>
                  <a:cubicBezTo>
                    <a:pt x="53" y="131"/>
                    <a:pt x="33" y="136"/>
                    <a:pt x="23" y="136"/>
                  </a:cubicBezTo>
                  <a:cubicBezTo>
                    <a:pt x="23" y="136"/>
                    <a:pt x="22" y="137"/>
                    <a:pt x="21" y="137"/>
                  </a:cubicBezTo>
                  <a:cubicBezTo>
                    <a:pt x="25" y="144"/>
                    <a:pt x="28" y="151"/>
                    <a:pt x="29" y="159"/>
                  </a:cubicBezTo>
                  <a:cubicBezTo>
                    <a:pt x="35" y="160"/>
                    <a:pt x="33" y="165"/>
                    <a:pt x="37" y="166"/>
                  </a:cubicBezTo>
                  <a:cubicBezTo>
                    <a:pt x="43" y="166"/>
                    <a:pt x="55" y="157"/>
                    <a:pt x="55" y="157"/>
                  </a:cubicBezTo>
                  <a:cubicBezTo>
                    <a:pt x="55" y="157"/>
                    <a:pt x="95" y="154"/>
                    <a:pt x="102" y="153"/>
                  </a:cubicBezTo>
                  <a:cubicBezTo>
                    <a:pt x="104" y="153"/>
                    <a:pt x="107" y="154"/>
                    <a:pt x="110" y="156"/>
                  </a:cubicBezTo>
                  <a:cubicBezTo>
                    <a:pt x="110" y="154"/>
                    <a:pt x="110" y="152"/>
                    <a:pt x="110" y="152"/>
                  </a:cubicBezTo>
                  <a:cubicBezTo>
                    <a:pt x="110" y="152"/>
                    <a:pt x="132" y="157"/>
                    <a:pt x="133" y="163"/>
                  </a:cubicBezTo>
                  <a:cubicBezTo>
                    <a:pt x="135" y="169"/>
                    <a:pt x="164" y="173"/>
                    <a:pt x="180" y="166"/>
                  </a:cubicBezTo>
                  <a:cubicBezTo>
                    <a:pt x="181" y="166"/>
                    <a:pt x="183" y="165"/>
                    <a:pt x="184" y="165"/>
                  </a:cubicBezTo>
                  <a:cubicBezTo>
                    <a:pt x="184" y="157"/>
                    <a:pt x="184" y="145"/>
                    <a:pt x="184" y="141"/>
                  </a:cubicBezTo>
                  <a:cubicBezTo>
                    <a:pt x="183" y="136"/>
                    <a:pt x="172" y="124"/>
                    <a:pt x="166" y="11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2" name="Freeform 21">
              <a:extLst>
                <a:ext uri="{FF2B5EF4-FFF2-40B4-BE49-F238E27FC236}">
                  <a16:creationId xmlns:a16="http://schemas.microsoft.com/office/drawing/2014/main" id="{7CA3BBE3-1A92-4EFF-9864-FED8CB5DF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0" y="3673476"/>
              <a:ext cx="44450" cy="33338"/>
            </a:xfrm>
            <a:custGeom>
              <a:avLst/>
              <a:gdLst>
                <a:gd name="T0" fmla="*/ 26 w 81"/>
                <a:gd name="T1" fmla="*/ 4 h 62"/>
                <a:gd name="T2" fmla="*/ 8 w 81"/>
                <a:gd name="T3" fmla="*/ 13 h 62"/>
                <a:gd name="T4" fmla="*/ 0 w 81"/>
                <a:gd name="T5" fmla="*/ 6 h 62"/>
                <a:gd name="T6" fmla="*/ 1 w 81"/>
                <a:gd name="T7" fmla="*/ 11 h 62"/>
                <a:gd name="T8" fmla="*/ 1 w 81"/>
                <a:gd name="T9" fmla="*/ 21 h 62"/>
                <a:gd name="T10" fmla="*/ 18 w 81"/>
                <a:gd name="T11" fmla="*/ 31 h 62"/>
                <a:gd name="T12" fmla="*/ 31 w 81"/>
                <a:gd name="T13" fmla="*/ 59 h 62"/>
                <a:gd name="T14" fmla="*/ 35 w 81"/>
                <a:gd name="T15" fmla="*/ 62 h 62"/>
                <a:gd name="T16" fmla="*/ 39 w 81"/>
                <a:gd name="T17" fmla="*/ 58 h 62"/>
                <a:gd name="T18" fmla="*/ 65 w 81"/>
                <a:gd name="T19" fmla="*/ 40 h 62"/>
                <a:gd name="T20" fmla="*/ 76 w 81"/>
                <a:gd name="T21" fmla="*/ 34 h 62"/>
                <a:gd name="T22" fmla="*/ 74 w 81"/>
                <a:gd name="T23" fmla="*/ 17 h 62"/>
                <a:gd name="T24" fmla="*/ 81 w 81"/>
                <a:gd name="T25" fmla="*/ 3 h 62"/>
                <a:gd name="T26" fmla="*/ 73 w 81"/>
                <a:gd name="T27" fmla="*/ 0 h 62"/>
                <a:gd name="T28" fmla="*/ 26 w 81"/>
                <a:gd name="T29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62">
                  <a:moveTo>
                    <a:pt x="26" y="4"/>
                  </a:moveTo>
                  <a:cubicBezTo>
                    <a:pt x="26" y="4"/>
                    <a:pt x="14" y="13"/>
                    <a:pt x="8" y="13"/>
                  </a:cubicBezTo>
                  <a:cubicBezTo>
                    <a:pt x="4" y="12"/>
                    <a:pt x="6" y="7"/>
                    <a:pt x="0" y="6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4"/>
                    <a:pt x="2" y="18"/>
                    <a:pt x="1" y="21"/>
                  </a:cubicBezTo>
                  <a:cubicBezTo>
                    <a:pt x="5" y="25"/>
                    <a:pt x="9" y="28"/>
                    <a:pt x="18" y="31"/>
                  </a:cubicBezTo>
                  <a:cubicBezTo>
                    <a:pt x="36" y="37"/>
                    <a:pt x="16" y="48"/>
                    <a:pt x="31" y="59"/>
                  </a:cubicBezTo>
                  <a:cubicBezTo>
                    <a:pt x="33" y="60"/>
                    <a:pt x="34" y="61"/>
                    <a:pt x="35" y="62"/>
                  </a:cubicBezTo>
                  <a:cubicBezTo>
                    <a:pt x="36" y="60"/>
                    <a:pt x="38" y="59"/>
                    <a:pt x="39" y="58"/>
                  </a:cubicBezTo>
                  <a:cubicBezTo>
                    <a:pt x="46" y="52"/>
                    <a:pt x="60" y="37"/>
                    <a:pt x="65" y="40"/>
                  </a:cubicBezTo>
                  <a:cubicBezTo>
                    <a:pt x="70" y="42"/>
                    <a:pt x="76" y="37"/>
                    <a:pt x="76" y="34"/>
                  </a:cubicBezTo>
                  <a:cubicBezTo>
                    <a:pt x="76" y="31"/>
                    <a:pt x="66" y="20"/>
                    <a:pt x="74" y="17"/>
                  </a:cubicBezTo>
                  <a:cubicBezTo>
                    <a:pt x="80" y="14"/>
                    <a:pt x="81" y="7"/>
                    <a:pt x="81" y="3"/>
                  </a:cubicBezTo>
                  <a:cubicBezTo>
                    <a:pt x="78" y="1"/>
                    <a:pt x="75" y="0"/>
                    <a:pt x="73" y="0"/>
                  </a:cubicBezTo>
                  <a:cubicBezTo>
                    <a:pt x="66" y="1"/>
                    <a:pt x="26" y="4"/>
                    <a:pt x="26" y="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3" name="Freeform 22">
              <a:extLst>
                <a:ext uri="{FF2B5EF4-FFF2-40B4-BE49-F238E27FC236}">
                  <a16:creationId xmlns:a16="http://schemas.microsoft.com/office/drawing/2014/main" id="{7677DCAF-682D-4E5E-A5AD-2F8B424D8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913" y="3703639"/>
              <a:ext cx="214313" cy="176213"/>
            </a:xfrm>
            <a:custGeom>
              <a:avLst/>
              <a:gdLst>
                <a:gd name="T0" fmla="*/ 365 w 395"/>
                <a:gd name="T1" fmla="*/ 184 h 324"/>
                <a:gd name="T2" fmla="*/ 353 w 395"/>
                <a:gd name="T3" fmla="*/ 159 h 324"/>
                <a:gd name="T4" fmla="*/ 333 w 395"/>
                <a:gd name="T5" fmla="*/ 138 h 324"/>
                <a:gd name="T6" fmla="*/ 319 w 395"/>
                <a:gd name="T7" fmla="*/ 115 h 324"/>
                <a:gd name="T8" fmla="*/ 294 w 395"/>
                <a:gd name="T9" fmla="*/ 102 h 324"/>
                <a:gd name="T10" fmla="*/ 290 w 395"/>
                <a:gd name="T11" fmla="*/ 90 h 324"/>
                <a:gd name="T12" fmla="*/ 276 w 395"/>
                <a:gd name="T13" fmla="*/ 88 h 324"/>
                <a:gd name="T14" fmla="*/ 280 w 395"/>
                <a:gd name="T15" fmla="*/ 74 h 324"/>
                <a:gd name="T16" fmla="*/ 278 w 395"/>
                <a:gd name="T17" fmla="*/ 42 h 324"/>
                <a:gd name="T18" fmla="*/ 255 w 395"/>
                <a:gd name="T19" fmla="*/ 6 h 324"/>
                <a:gd name="T20" fmla="*/ 249 w 395"/>
                <a:gd name="T21" fmla="*/ 5 h 324"/>
                <a:gd name="T22" fmla="*/ 223 w 395"/>
                <a:gd name="T23" fmla="*/ 17 h 324"/>
                <a:gd name="T24" fmla="*/ 216 w 395"/>
                <a:gd name="T25" fmla="*/ 35 h 324"/>
                <a:gd name="T26" fmla="*/ 185 w 395"/>
                <a:gd name="T27" fmla="*/ 72 h 324"/>
                <a:gd name="T28" fmla="*/ 139 w 395"/>
                <a:gd name="T29" fmla="*/ 83 h 324"/>
                <a:gd name="T30" fmla="*/ 137 w 395"/>
                <a:gd name="T31" fmla="*/ 103 h 324"/>
                <a:gd name="T32" fmla="*/ 109 w 395"/>
                <a:gd name="T33" fmla="*/ 121 h 324"/>
                <a:gd name="T34" fmla="*/ 73 w 395"/>
                <a:gd name="T35" fmla="*/ 133 h 324"/>
                <a:gd name="T36" fmla="*/ 52 w 395"/>
                <a:gd name="T37" fmla="*/ 133 h 324"/>
                <a:gd name="T38" fmla="*/ 34 w 395"/>
                <a:gd name="T39" fmla="*/ 142 h 324"/>
                <a:gd name="T40" fmla="*/ 31 w 395"/>
                <a:gd name="T41" fmla="*/ 138 h 324"/>
                <a:gd name="T42" fmla="*/ 15 w 395"/>
                <a:gd name="T43" fmla="*/ 161 h 324"/>
                <a:gd name="T44" fmla="*/ 0 w 395"/>
                <a:gd name="T45" fmla="*/ 198 h 324"/>
                <a:gd name="T46" fmla="*/ 4 w 395"/>
                <a:gd name="T47" fmla="*/ 229 h 324"/>
                <a:gd name="T48" fmla="*/ 13 w 395"/>
                <a:gd name="T49" fmla="*/ 259 h 324"/>
                <a:gd name="T50" fmla="*/ 18 w 395"/>
                <a:gd name="T51" fmla="*/ 281 h 324"/>
                <a:gd name="T52" fmla="*/ 25 w 395"/>
                <a:gd name="T53" fmla="*/ 294 h 324"/>
                <a:gd name="T54" fmla="*/ 46 w 395"/>
                <a:gd name="T55" fmla="*/ 318 h 324"/>
                <a:gd name="T56" fmla="*/ 52 w 395"/>
                <a:gd name="T57" fmla="*/ 324 h 324"/>
                <a:gd name="T58" fmla="*/ 53 w 395"/>
                <a:gd name="T59" fmla="*/ 320 h 324"/>
                <a:gd name="T60" fmla="*/ 59 w 395"/>
                <a:gd name="T61" fmla="*/ 293 h 324"/>
                <a:gd name="T62" fmla="*/ 77 w 395"/>
                <a:gd name="T63" fmla="*/ 288 h 324"/>
                <a:gd name="T64" fmla="*/ 91 w 395"/>
                <a:gd name="T65" fmla="*/ 283 h 324"/>
                <a:gd name="T66" fmla="*/ 119 w 395"/>
                <a:gd name="T67" fmla="*/ 288 h 324"/>
                <a:gd name="T68" fmla="*/ 119 w 395"/>
                <a:gd name="T69" fmla="*/ 263 h 324"/>
                <a:gd name="T70" fmla="*/ 153 w 395"/>
                <a:gd name="T71" fmla="*/ 233 h 324"/>
                <a:gd name="T72" fmla="*/ 178 w 395"/>
                <a:gd name="T73" fmla="*/ 254 h 324"/>
                <a:gd name="T74" fmla="*/ 240 w 395"/>
                <a:gd name="T75" fmla="*/ 267 h 324"/>
                <a:gd name="T76" fmla="*/ 250 w 395"/>
                <a:gd name="T77" fmla="*/ 242 h 324"/>
                <a:gd name="T78" fmla="*/ 276 w 395"/>
                <a:gd name="T79" fmla="*/ 242 h 324"/>
                <a:gd name="T80" fmla="*/ 309 w 395"/>
                <a:gd name="T81" fmla="*/ 231 h 324"/>
                <a:gd name="T82" fmla="*/ 335 w 395"/>
                <a:gd name="T83" fmla="*/ 226 h 324"/>
                <a:gd name="T84" fmla="*/ 371 w 395"/>
                <a:gd name="T85" fmla="*/ 231 h 324"/>
                <a:gd name="T86" fmla="*/ 395 w 395"/>
                <a:gd name="T87" fmla="*/ 226 h 324"/>
                <a:gd name="T88" fmla="*/ 387 w 395"/>
                <a:gd name="T89" fmla="*/ 203 h 324"/>
                <a:gd name="T90" fmla="*/ 365 w 395"/>
                <a:gd name="T91" fmla="*/ 18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5" h="324">
                  <a:moveTo>
                    <a:pt x="365" y="184"/>
                  </a:moveTo>
                  <a:cubicBezTo>
                    <a:pt x="365" y="178"/>
                    <a:pt x="365" y="171"/>
                    <a:pt x="353" y="159"/>
                  </a:cubicBezTo>
                  <a:cubicBezTo>
                    <a:pt x="341" y="148"/>
                    <a:pt x="333" y="145"/>
                    <a:pt x="333" y="138"/>
                  </a:cubicBezTo>
                  <a:cubicBezTo>
                    <a:pt x="333" y="132"/>
                    <a:pt x="329" y="129"/>
                    <a:pt x="319" y="115"/>
                  </a:cubicBezTo>
                  <a:cubicBezTo>
                    <a:pt x="309" y="102"/>
                    <a:pt x="294" y="102"/>
                    <a:pt x="294" y="102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68" y="81"/>
                    <a:pt x="280" y="74"/>
                  </a:cubicBezTo>
                  <a:cubicBezTo>
                    <a:pt x="292" y="67"/>
                    <a:pt x="280" y="49"/>
                    <a:pt x="278" y="42"/>
                  </a:cubicBezTo>
                  <a:cubicBezTo>
                    <a:pt x="276" y="36"/>
                    <a:pt x="259" y="12"/>
                    <a:pt x="255" y="6"/>
                  </a:cubicBezTo>
                  <a:cubicBezTo>
                    <a:pt x="253" y="6"/>
                    <a:pt x="251" y="6"/>
                    <a:pt x="249" y="5"/>
                  </a:cubicBezTo>
                  <a:cubicBezTo>
                    <a:pt x="243" y="0"/>
                    <a:pt x="229" y="9"/>
                    <a:pt x="223" y="17"/>
                  </a:cubicBezTo>
                  <a:cubicBezTo>
                    <a:pt x="216" y="25"/>
                    <a:pt x="221" y="29"/>
                    <a:pt x="216" y="35"/>
                  </a:cubicBezTo>
                  <a:cubicBezTo>
                    <a:pt x="211" y="40"/>
                    <a:pt x="195" y="57"/>
                    <a:pt x="185" y="72"/>
                  </a:cubicBezTo>
                  <a:cubicBezTo>
                    <a:pt x="174" y="88"/>
                    <a:pt x="148" y="78"/>
                    <a:pt x="139" y="83"/>
                  </a:cubicBezTo>
                  <a:cubicBezTo>
                    <a:pt x="130" y="89"/>
                    <a:pt x="143" y="98"/>
                    <a:pt x="137" y="103"/>
                  </a:cubicBezTo>
                  <a:cubicBezTo>
                    <a:pt x="131" y="109"/>
                    <a:pt x="114" y="117"/>
                    <a:pt x="109" y="121"/>
                  </a:cubicBezTo>
                  <a:cubicBezTo>
                    <a:pt x="103" y="124"/>
                    <a:pt x="80" y="123"/>
                    <a:pt x="73" y="133"/>
                  </a:cubicBezTo>
                  <a:cubicBezTo>
                    <a:pt x="67" y="143"/>
                    <a:pt x="59" y="122"/>
                    <a:pt x="52" y="133"/>
                  </a:cubicBezTo>
                  <a:cubicBezTo>
                    <a:pt x="46" y="144"/>
                    <a:pt x="38" y="145"/>
                    <a:pt x="34" y="142"/>
                  </a:cubicBezTo>
                  <a:cubicBezTo>
                    <a:pt x="33" y="141"/>
                    <a:pt x="32" y="140"/>
                    <a:pt x="31" y="138"/>
                  </a:cubicBezTo>
                  <a:cubicBezTo>
                    <a:pt x="25" y="144"/>
                    <a:pt x="18" y="152"/>
                    <a:pt x="15" y="161"/>
                  </a:cubicBezTo>
                  <a:cubicBezTo>
                    <a:pt x="11" y="177"/>
                    <a:pt x="0" y="191"/>
                    <a:pt x="0" y="198"/>
                  </a:cubicBezTo>
                  <a:cubicBezTo>
                    <a:pt x="0" y="206"/>
                    <a:pt x="4" y="216"/>
                    <a:pt x="4" y="229"/>
                  </a:cubicBezTo>
                  <a:cubicBezTo>
                    <a:pt x="4" y="242"/>
                    <a:pt x="7" y="249"/>
                    <a:pt x="13" y="259"/>
                  </a:cubicBezTo>
                  <a:cubicBezTo>
                    <a:pt x="20" y="269"/>
                    <a:pt x="18" y="281"/>
                    <a:pt x="18" y="281"/>
                  </a:cubicBezTo>
                  <a:cubicBezTo>
                    <a:pt x="18" y="281"/>
                    <a:pt x="20" y="286"/>
                    <a:pt x="25" y="294"/>
                  </a:cubicBezTo>
                  <a:cubicBezTo>
                    <a:pt x="30" y="301"/>
                    <a:pt x="45" y="312"/>
                    <a:pt x="46" y="318"/>
                  </a:cubicBezTo>
                  <a:cubicBezTo>
                    <a:pt x="47" y="320"/>
                    <a:pt x="49" y="322"/>
                    <a:pt x="52" y="324"/>
                  </a:cubicBezTo>
                  <a:cubicBezTo>
                    <a:pt x="52" y="323"/>
                    <a:pt x="53" y="321"/>
                    <a:pt x="53" y="320"/>
                  </a:cubicBezTo>
                  <a:cubicBezTo>
                    <a:pt x="61" y="309"/>
                    <a:pt x="59" y="293"/>
                    <a:pt x="59" y="293"/>
                  </a:cubicBezTo>
                  <a:cubicBezTo>
                    <a:pt x="77" y="288"/>
                    <a:pt x="77" y="288"/>
                    <a:pt x="77" y="288"/>
                  </a:cubicBezTo>
                  <a:cubicBezTo>
                    <a:pt x="91" y="283"/>
                    <a:pt x="91" y="283"/>
                    <a:pt x="91" y="283"/>
                  </a:cubicBezTo>
                  <a:cubicBezTo>
                    <a:pt x="119" y="288"/>
                    <a:pt x="119" y="288"/>
                    <a:pt x="119" y="288"/>
                  </a:cubicBezTo>
                  <a:cubicBezTo>
                    <a:pt x="119" y="263"/>
                    <a:pt x="119" y="263"/>
                    <a:pt x="119" y="263"/>
                  </a:cubicBezTo>
                  <a:cubicBezTo>
                    <a:pt x="119" y="263"/>
                    <a:pt x="139" y="233"/>
                    <a:pt x="153" y="233"/>
                  </a:cubicBezTo>
                  <a:cubicBezTo>
                    <a:pt x="167" y="233"/>
                    <a:pt x="178" y="254"/>
                    <a:pt x="178" y="254"/>
                  </a:cubicBezTo>
                  <a:cubicBezTo>
                    <a:pt x="240" y="267"/>
                    <a:pt x="240" y="267"/>
                    <a:pt x="240" y="267"/>
                  </a:cubicBezTo>
                  <a:cubicBezTo>
                    <a:pt x="240" y="267"/>
                    <a:pt x="244" y="247"/>
                    <a:pt x="250" y="242"/>
                  </a:cubicBezTo>
                  <a:cubicBezTo>
                    <a:pt x="256" y="237"/>
                    <a:pt x="268" y="247"/>
                    <a:pt x="276" y="242"/>
                  </a:cubicBezTo>
                  <a:cubicBezTo>
                    <a:pt x="284" y="237"/>
                    <a:pt x="296" y="231"/>
                    <a:pt x="309" y="231"/>
                  </a:cubicBezTo>
                  <a:cubicBezTo>
                    <a:pt x="323" y="231"/>
                    <a:pt x="329" y="240"/>
                    <a:pt x="335" y="226"/>
                  </a:cubicBezTo>
                  <a:cubicBezTo>
                    <a:pt x="341" y="212"/>
                    <a:pt x="371" y="231"/>
                    <a:pt x="371" y="231"/>
                  </a:cubicBezTo>
                  <a:cubicBezTo>
                    <a:pt x="395" y="226"/>
                    <a:pt x="395" y="226"/>
                    <a:pt x="395" y="226"/>
                  </a:cubicBezTo>
                  <a:cubicBezTo>
                    <a:pt x="387" y="203"/>
                    <a:pt x="387" y="203"/>
                    <a:pt x="387" y="203"/>
                  </a:cubicBezTo>
                  <a:cubicBezTo>
                    <a:pt x="387" y="203"/>
                    <a:pt x="365" y="191"/>
                    <a:pt x="365" y="1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4" name="Freeform 23">
              <a:extLst>
                <a:ext uri="{FF2B5EF4-FFF2-40B4-BE49-F238E27FC236}">
                  <a16:creationId xmlns:a16="http://schemas.microsoft.com/office/drawing/2014/main" id="{E653065F-0D67-440B-9349-0A8BD326C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5" y="3646489"/>
              <a:ext cx="207963" cy="193675"/>
            </a:xfrm>
            <a:custGeom>
              <a:avLst/>
              <a:gdLst>
                <a:gd name="T0" fmla="*/ 377 w 383"/>
                <a:gd name="T1" fmla="*/ 68 h 356"/>
                <a:gd name="T2" fmla="*/ 364 w 383"/>
                <a:gd name="T3" fmla="*/ 52 h 356"/>
                <a:gd name="T4" fmla="*/ 366 w 383"/>
                <a:gd name="T5" fmla="*/ 32 h 356"/>
                <a:gd name="T6" fmla="*/ 353 w 383"/>
                <a:gd name="T7" fmla="*/ 17 h 356"/>
                <a:gd name="T8" fmla="*/ 342 w 383"/>
                <a:gd name="T9" fmla="*/ 9 h 356"/>
                <a:gd name="T10" fmla="*/ 319 w 383"/>
                <a:gd name="T11" fmla="*/ 34 h 356"/>
                <a:gd name="T12" fmla="*/ 292 w 383"/>
                <a:gd name="T13" fmla="*/ 26 h 356"/>
                <a:gd name="T14" fmla="*/ 251 w 383"/>
                <a:gd name="T15" fmla="*/ 25 h 356"/>
                <a:gd name="T16" fmla="*/ 228 w 383"/>
                <a:gd name="T17" fmla="*/ 43 h 356"/>
                <a:gd name="T18" fmla="*/ 196 w 383"/>
                <a:gd name="T19" fmla="*/ 43 h 356"/>
                <a:gd name="T20" fmla="*/ 171 w 383"/>
                <a:gd name="T21" fmla="*/ 27 h 356"/>
                <a:gd name="T22" fmla="*/ 145 w 383"/>
                <a:gd name="T23" fmla="*/ 36 h 356"/>
                <a:gd name="T24" fmla="*/ 127 w 383"/>
                <a:gd name="T25" fmla="*/ 16 h 356"/>
                <a:gd name="T26" fmla="*/ 101 w 383"/>
                <a:gd name="T27" fmla="*/ 7 h 356"/>
                <a:gd name="T28" fmla="*/ 82 w 383"/>
                <a:gd name="T29" fmla="*/ 15 h 356"/>
                <a:gd name="T30" fmla="*/ 53 w 383"/>
                <a:gd name="T31" fmla="*/ 15 h 356"/>
                <a:gd name="T32" fmla="*/ 45 w 383"/>
                <a:gd name="T33" fmla="*/ 45 h 356"/>
                <a:gd name="T34" fmla="*/ 31 w 383"/>
                <a:gd name="T35" fmla="*/ 71 h 356"/>
                <a:gd name="T36" fmla="*/ 28 w 383"/>
                <a:gd name="T37" fmla="*/ 79 h 356"/>
                <a:gd name="T38" fmla="*/ 31 w 383"/>
                <a:gd name="T39" fmla="*/ 104 h 356"/>
                <a:gd name="T40" fmla="*/ 27 w 383"/>
                <a:gd name="T41" fmla="*/ 157 h 356"/>
                <a:gd name="T42" fmla="*/ 15 w 383"/>
                <a:gd name="T43" fmla="*/ 178 h 356"/>
                <a:gd name="T44" fmla="*/ 2 w 383"/>
                <a:gd name="T45" fmla="*/ 206 h 356"/>
                <a:gd name="T46" fmla="*/ 2 w 383"/>
                <a:gd name="T47" fmla="*/ 250 h 356"/>
                <a:gd name="T48" fmla="*/ 12 w 383"/>
                <a:gd name="T49" fmla="*/ 279 h 356"/>
                <a:gd name="T50" fmla="*/ 13 w 383"/>
                <a:gd name="T51" fmla="*/ 279 h 356"/>
                <a:gd name="T52" fmla="*/ 17 w 383"/>
                <a:gd name="T53" fmla="*/ 283 h 356"/>
                <a:gd name="T54" fmla="*/ 29 w 383"/>
                <a:gd name="T55" fmla="*/ 287 h 356"/>
                <a:gd name="T56" fmla="*/ 61 w 383"/>
                <a:gd name="T57" fmla="*/ 294 h 356"/>
                <a:gd name="T58" fmla="*/ 91 w 383"/>
                <a:gd name="T59" fmla="*/ 332 h 356"/>
                <a:gd name="T60" fmla="*/ 92 w 383"/>
                <a:gd name="T61" fmla="*/ 338 h 356"/>
                <a:gd name="T62" fmla="*/ 140 w 383"/>
                <a:gd name="T63" fmla="*/ 356 h 356"/>
                <a:gd name="T64" fmla="*/ 141 w 383"/>
                <a:gd name="T65" fmla="*/ 355 h 356"/>
                <a:gd name="T66" fmla="*/ 184 w 383"/>
                <a:gd name="T67" fmla="*/ 350 h 356"/>
                <a:gd name="T68" fmla="*/ 189 w 383"/>
                <a:gd name="T69" fmla="*/ 350 h 356"/>
                <a:gd name="T70" fmla="*/ 198 w 383"/>
                <a:gd name="T71" fmla="*/ 310 h 356"/>
                <a:gd name="T72" fmla="*/ 235 w 383"/>
                <a:gd name="T73" fmla="*/ 269 h 356"/>
                <a:gd name="T74" fmla="*/ 254 w 383"/>
                <a:gd name="T75" fmla="*/ 266 h 356"/>
                <a:gd name="T76" fmla="*/ 277 w 383"/>
                <a:gd name="T77" fmla="*/ 284 h 356"/>
                <a:gd name="T78" fmla="*/ 290 w 383"/>
                <a:gd name="T79" fmla="*/ 268 h 356"/>
                <a:gd name="T80" fmla="*/ 314 w 383"/>
                <a:gd name="T81" fmla="*/ 210 h 356"/>
                <a:gd name="T82" fmla="*/ 329 w 383"/>
                <a:gd name="T83" fmla="*/ 188 h 356"/>
                <a:gd name="T84" fmla="*/ 333 w 383"/>
                <a:gd name="T85" fmla="*/ 168 h 356"/>
                <a:gd name="T86" fmla="*/ 341 w 383"/>
                <a:gd name="T87" fmla="*/ 144 h 356"/>
                <a:gd name="T88" fmla="*/ 360 w 383"/>
                <a:gd name="T89" fmla="*/ 103 h 356"/>
                <a:gd name="T90" fmla="*/ 379 w 383"/>
                <a:gd name="T91" fmla="*/ 91 h 356"/>
                <a:gd name="T92" fmla="*/ 377 w 383"/>
                <a:gd name="T93" fmla="*/ 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3" h="356">
                  <a:moveTo>
                    <a:pt x="377" y="68"/>
                  </a:moveTo>
                  <a:cubicBezTo>
                    <a:pt x="371" y="66"/>
                    <a:pt x="364" y="58"/>
                    <a:pt x="364" y="52"/>
                  </a:cubicBezTo>
                  <a:cubicBezTo>
                    <a:pt x="364" y="49"/>
                    <a:pt x="364" y="40"/>
                    <a:pt x="366" y="32"/>
                  </a:cubicBezTo>
                  <a:cubicBezTo>
                    <a:pt x="358" y="31"/>
                    <a:pt x="358" y="22"/>
                    <a:pt x="353" y="17"/>
                  </a:cubicBezTo>
                  <a:cubicBezTo>
                    <a:pt x="348" y="12"/>
                    <a:pt x="348" y="7"/>
                    <a:pt x="342" y="9"/>
                  </a:cubicBezTo>
                  <a:cubicBezTo>
                    <a:pt x="335" y="12"/>
                    <a:pt x="328" y="30"/>
                    <a:pt x="319" y="34"/>
                  </a:cubicBezTo>
                  <a:cubicBezTo>
                    <a:pt x="310" y="37"/>
                    <a:pt x="298" y="29"/>
                    <a:pt x="292" y="26"/>
                  </a:cubicBezTo>
                  <a:cubicBezTo>
                    <a:pt x="287" y="23"/>
                    <a:pt x="260" y="26"/>
                    <a:pt x="251" y="25"/>
                  </a:cubicBezTo>
                  <a:cubicBezTo>
                    <a:pt x="243" y="24"/>
                    <a:pt x="234" y="38"/>
                    <a:pt x="228" y="43"/>
                  </a:cubicBezTo>
                  <a:cubicBezTo>
                    <a:pt x="221" y="47"/>
                    <a:pt x="202" y="45"/>
                    <a:pt x="196" y="43"/>
                  </a:cubicBezTo>
                  <a:cubicBezTo>
                    <a:pt x="191" y="40"/>
                    <a:pt x="177" y="27"/>
                    <a:pt x="171" y="27"/>
                  </a:cubicBezTo>
                  <a:cubicBezTo>
                    <a:pt x="166" y="27"/>
                    <a:pt x="154" y="29"/>
                    <a:pt x="145" y="36"/>
                  </a:cubicBezTo>
                  <a:cubicBezTo>
                    <a:pt x="135" y="43"/>
                    <a:pt x="132" y="24"/>
                    <a:pt x="127" y="16"/>
                  </a:cubicBezTo>
                  <a:cubicBezTo>
                    <a:pt x="121" y="8"/>
                    <a:pt x="109" y="15"/>
                    <a:pt x="101" y="7"/>
                  </a:cubicBezTo>
                  <a:cubicBezTo>
                    <a:pt x="93" y="0"/>
                    <a:pt x="89" y="16"/>
                    <a:pt x="82" y="15"/>
                  </a:cubicBezTo>
                  <a:cubicBezTo>
                    <a:pt x="75" y="14"/>
                    <a:pt x="58" y="9"/>
                    <a:pt x="53" y="15"/>
                  </a:cubicBezTo>
                  <a:cubicBezTo>
                    <a:pt x="47" y="21"/>
                    <a:pt x="48" y="41"/>
                    <a:pt x="45" y="45"/>
                  </a:cubicBezTo>
                  <a:cubicBezTo>
                    <a:pt x="42" y="48"/>
                    <a:pt x="31" y="64"/>
                    <a:pt x="31" y="71"/>
                  </a:cubicBezTo>
                  <a:cubicBezTo>
                    <a:pt x="31" y="75"/>
                    <a:pt x="30" y="77"/>
                    <a:pt x="28" y="79"/>
                  </a:cubicBezTo>
                  <a:cubicBezTo>
                    <a:pt x="29" y="88"/>
                    <a:pt x="31" y="100"/>
                    <a:pt x="31" y="104"/>
                  </a:cubicBezTo>
                  <a:cubicBezTo>
                    <a:pt x="32" y="111"/>
                    <a:pt x="34" y="149"/>
                    <a:pt x="27" y="157"/>
                  </a:cubicBezTo>
                  <a:cubicBezTo>
                    <a:pt x="20" y="165"/>
                    <a:pt x="15" y="178"/>
                    <a:pt x="15" y="178"/>
                  </a:cubicBezTo>
                  <a:cubicBezTo>
                    <a:pt x="15" y="178"/>
                    <a:pt x="4" y="187"/>
                    <a:pt x="2" y="206"/>
                  </a:cubicBezTo>
                  <a:cubicBezTo>
                    <a:pt x="0" y="224"/>
                    <a:pt x="2" y="235"/>
                    <a:pt x="2" y="250"/>
                  </a:cubicBezTo>
                  <a:cubicBezTo>
                    <a:pt x="2" y="259"/>
                    <a:pt x="9" y="267"/>
                    <a:pt x="12" y="279"/>
                  </a:cubicBezTo>
                  <a:cubicBezTo>
                    <a:pt x="12" y="279"/>
                    <a:pt x="12" y="279"/>
                    <a:pt x="13" y="279"/>
                  </a:cubicBezTo>
                  <a:cubicBezTo>
                    <a:pt x="14" y="281"/>
                    <a:pt x="15" y="282"/>
                    <a:pt x="17" y="283"/>
                  </a:cubicBezTo>
                  <a:cubicBezTo>
                    <a:pt x="21" y="284"/>
                    <a:pt x="25" y="286"/>
                    <a:pt x="29" y="287"/>
                  </a:cubicBezTo>
                  <a:cubicBezTo>
                    <a:pt x="39" y="290"/>
                    <a:pt x="52" y="291"/>
                    <a:pt x="61" y="294"/>
                  </a:cubicBezTo>
                  <a:cubicBezTo>
                    <a:pt x="76" y="298"/>
                    <a:pt x="92" y="322"/>
                    <a:pt x="91" y="332"/>
                  </a:cubicBezTo>
                  <a:cubicBezTo>
                    <a:pt x="91" y="333"/>
                    <a:pt x="91" y="335"/>
                    <a:pt x="92" y="338"/>
                  </a:cubicBezTo>
                  <a:cubicBezTo>
                    <a:pt x="106" y="348"/>
                    <a:pt x="123" y="351"/>
                    <a:pt x="140" y="356"/>
                  </a:cubicBezTo>
                  <a:cubicBezTo>
                    <a:pt x="140" y="356"/>
                    <a:pt x="141" y="355"/>
                    <a:pt x="141" y="355"/>
                  </a:cubicBezTo>
                  <a:cubicBezTo>
                    <a:pt x="149" y="355"/>
                    <a:pt x="178" y="356"/>
                    <a:pt x="184" y="350"/>
                  </a:cubicBezTo>
                  <a:cubicBezTo>
                    <a:pt x="186" y="348"/>
                    <a:pt x="187" y="348"/>
                    <a:pt x="189" y="350"/>
                  </a:cubicBezTo>
                  <a:cubicBezTo>
                    <a:pt x="196" y="328"/>
                    <a:pt x="198" y="310"/>
                    <a:pt x="198" y="310"/>
                  </a:cubicBezTo>
                  <a:cubicBezTo>
                    <a:pt x="198" y="310"/>
                    <a:pt x="231" y="270"/>
                    <a:pt x="235" y="269"/>
                  </a:cubicBezTo>
                  <a:cubicBezTo>
                    <a:pt x="239" y="268"/>
                    <a:pt x="248" y="271"/>
                    <a:pt x="254" y="266"/>
                  </a:cubicBezTo>
                  <a:cubicBezTo>
                    <a:pt x="261" y="260"/>
                    <a:pt x="275" y="273"/>
                    <a:pt x="277" y="284"/>
                  </a:cubicBezTo>
                  <a:cubicBezTo>
                    <a:pt x="279" y="295"/>
                    <a:pt x="285" y="280"/>
                    <a:pt x="290" y="268"/>
                  </a:cubicBezTo>
                  <a:cubicBezTo>
                    <a:pt x="296" y="256"/>
                    <a:pt x="314" y="219"/>
                    <a:pt x="314" y="210"/>
                  </a:cubicBezTo>
                  <a:cubicBezTo>
                    <a:pt x="314" y="201"/>
                    <a:pt x="329" y="194"/>
                    <a:pt x="329" y="188"/>
                  </a:cubicBezTo>
                  <a:cubicBezTo>
                    <a:pt x="329" y="183"/>
                    <a:pt x="328" y="171"/>
                    <a:pt x="333" y="168"/>
                  </a:cubicBezTo>
                  <a:cubicBezTo>
                    <a:pt x="338" y="166"/>
                    <a:pt x="342" y="150"/>
                    <a:pt x="341" y="144"/>
                  </a:cubicBezTo>
                  <a:cubicBezTo>
                    <a:pt x="340" y="139"/>
                    <a:pt x="357" y="108"/>
                    <a:pt x="360" y="103"/>
                  </a:cubicBezTo>
                  <a:cubicBezTo>
                    <a:pt x="363" y="99"/>
                    <a:pt x="378" y="101"/>
                    <a:pt x="379" y="91"/>
                  </a:cubicBezTo>
                  <a:cubicBezTo>
                    <a:pt x="380" y="81"/>
                    <a:pt x="383" y="70"/>
                    <a:pt x="377" y="6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5" name="Freeform 24">
              <a:extLst>
                <a:ext uri="{FF2B5EF4-FFF2-40B4-BE49-F238E27FC236}">
                  <a16:creationId xmlns:a16="http://schemas.microsoft.com/office/drawing/2014/main" id="{D42FB1EF-B26E-499E-A71E-78B90EF1B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3676651"/>
              <a:ext cx="53975" cy="123825"/>
            </a:xfrm>
            <a:custGeom>
              <a:avLst/>
              <a:gdLst>
                <a:gd name="T0" fmla="*/ 18 w 97"/>
                <a:gd name="T1" fmla="*/ 92 h 227"/>
                <a:gd name="T2" fmla="*/ 24 w 97"/>
                <a:gd name="T3" fmla="*/ 120 h 227"/>
                <a:gd name="T4" fmla="*/ 29 w 97"/>
                <a:gd name="T5" fmla="*/ 164 h 227"/>
                <a:gd name="T6" fmla="*/ 32 w 97"/>
                <a:gd name="T7" fmla="*/ 227 h 227"/>
                <a:gd name="T8" fmla="*/ 51 w 97"/>
                <a:gd name="T9" fmla="*/ 224 h 227"/>
                <a:gd name="T10" fmla="*/ 65 w 97"/>
                <a:gd name="T11" fmla="*/ 224 h 227"/>
                <a:gd name="T12" fmla="*/ 75 w 97"/>
                <a:gd name="T13" fmla="*/ 222 h 227"/>
                <a:gd name="T14" fmla="*/ 65 w 97"/>
                <a:gd name="T15" fmla="*/ 193 h 227"/>
                <a:gd name="T16" fmla="*/ 65 w 97"/>
                <a:gd name="T17" fmla="*/ 149 h 227"/>
                <a:gd name="T18" fmla="*/ 78 w 97"/>
                <a:gd name="T19" fmla="*/ 121 h 227"/>
                <a:gd name="T20" fmla="*/ 90 w 97"/>
                <a:gd name="T21" fmla="*/ 100 h 227"/>
                <a:gd name="T22" fmla="*/ 94 w 97"/>
                <a:gd name="T23" fmla="*/ 47 h 227"/>
                <a:gd name="T24" fmla="*/ 91 w 97"/>
                <a:gd name="T25" fmla="*/ 22 h 227"/>
                <a:gd name="T26" fmla="*/ 80 w 97"/>
                <a:gd name="T27" fmla="*/ 21 h 227"/>
                <a:gd name="T28" fmla="*/ 70 w 97"/>
                <a:gd name="T29" fmla="*/ 3 h 227"/>
                <a:gd name="T30" fmla="*/ 58 w 97"/>
                <a:gd name="T31" fmla="*/ 21 h 227"/>
                <a:gd name="T32" fmla="*/ 50 w 97"/>
                <a:gd name="T33" fmla="*/ 35 h 227"/>
                <a:gd name="T34" fmla="*/ 23 w 97"/>
                <a:gd name="T35" fmla="*/ 42 h 227"/>
                <a:gd name="T36" fmla="*/ 5 w 97"/>
                <a:gd name="T37" fmla="*/ 56 h 227"/>
                <a:gd name="T38" fmla="*/ 0 w 97"/>
                <a:gd name="T39" fmla="*/ 57 h 227"/>
                <a:gd name="T40" fmla="*/ 18 w 97"/>
                <a:gd name="T41" fmla="*/ 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227">
                  <a:moveTo>
                    <a:pt x="18" y="92"/>
                  </a:moveTo>
                  <a:cubicBezTo>
                    <a:pt x="31" y="101"/>
                    <a:pt x="18" y="113"/>
                    <a:pt x="24" y="120"/>
                  </a:cubicBezTo>
                  <a:cubicBezTo>
                    <a:pt x="30" y="126"/>
                    <a:pt x="28" y="143"/>
                    <a:pt x="29" y="164"/>
                  </a:cubicBezTo>
                  <a:cubicBezTo>
                    <a:pt x="30" y="175"/>
                    <a:pt x="31" y="204"/>
                    <a:pt x="32" y="227"/>
                  </a:cubicBezTo>
                  <a:cubicBezTo>
                    <a:pt x="38" y="225"/>
                    <a:pt x="44" y="224"/>
                    <a:pt x="51" y="224"/>
                  </a:cubicBezTo>
                  <a:cubicBezTo>
                    <a:pt x="56" y="223"/>
                    <a:pt x="61" y="223"/>
                    <a:pt x="65" y="224"/>
                  </a:cubicBezTo>
                  <a:cubicBezTo>
                    <a:pt x="69" y="220"/>
                    <a:pt x="72" y="218"/>
                    <a:pt x="75" y="222"/>
                  </a:cubicBezTo>
                  <a:cubicBezTo>
                    <a:pt x="72" y="210"/>
                    <a:pt x="65" y="202"/>
                    <a:pt x="65" y="193"/>
                  </a:cubicBezTo>
                  <a:cubicBezTo>
                    <a:pt x="65" y="178"/>
                    <a:pt x="63" y="167"/>
                    <a:pt x="65" y="149"/>
                  </a:cubicBezTo>
                  <a:cubicBezTo>
                    <a:pt x="67" y="130"/>
                    <a:pt x="78" y="121"/>
                    <a:pt x="78" y="121"/>
                  </a:cubicBezTo>
                  <a:cubicBezTo>
                    <a:pt x="78" y="121"/>
                    <a:pt x="83" y="108"/>
                    <a:pt x="90" y="100"/>
                  </a:cubicBezTo>
                  <a:cubicBezTo>
                    <a:pt x="97" y="92"/>
                    <a:pt x="95" y="54"/>
                    <a:pt x="94" y="47"/>
                  </a:cubicBezTo>
                  <a:cubicBezTo>
                    <a:pt x="94" y="43"/>
                    <a:pt x="92" y="31"/>
                    <a:pt x="91" y="22"/>
                  </a:cubicBezTo>
                  <a:cubicBezTo>
                    <a:pt x="88" y="23"/>
                    <a:pt x="85" y="23"/>
                    <a:pt x="80" y="21"/>
                  </a:cubicBezTo>
                  <a:cubicBezTo>
                    <a:pt x="72" y="16"/>
                    <a:pt x="79" y="7"/>
                    <a:pt x="70" y="3"/>
                  </a:cubicBezTo>
                  <a:cubicBezTo>
                    <a:pt x="60" y="0"/>
                    <a:pt x="57" y="12"/>
                    <a:pt x="58" y="21"/>
                  </a:cubicBezTo>
                  <a:cubicBezTo>
                    <a:pt x="60" y="30"/>
                    <a:pt x="54" y="30"/>
                    <a:pt x="50" y="35"/>
                  </a:cubicBezTo>
                  <a:cubicBezTo>
                    <a:pt x="46" y="41"/>
                    <a:pt x="29" y="42"/>
                    <a:pt x="23" y="42"/>
                  </a:cubicBezTo>
                  <a:cubicBezTo>
                    <a:pt x="18" y="42"/>
                    <a:pt x="11" y="54"/>
                    <a:pt x="5" y="56"/>
                  </a:cubicBezTo>
                  <a:cubicBezTo>
                    <a:pt x="4" y="57"/>
                    <a:pt x="2" y="57"/>
                    <a:pt x="0" y="57"/>
                  </a:cubicBezTo>
                  <a:cubicBezTo>
                    <a:pt x="1" y="86"/>
                    <a:pt x="6" y="83"/>
                    <a:pt x="18" y="9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6" name="Freeform 25">
              <a:extLst>
                <a:ext uri="{FF2B5EF4-FFF2-40B4-BE49-F238E27FC236}">
                  <a16:creationId xmlns:a16="http://schemas.microsoft.com/office/drawing/2014/main" id="{BD3AFC2A-BA24-4D72-9BF3-E23BC8EAF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2" y="3705226"/>
              <a:ext cx="31750" cy="100013"/>
            </a:xfrm>
            <a:custGeom>
              <a:avLst/>
              <a:gdLst>
                <a:gd name="T0" fmla="*/ 14 w 60"/>
                <a:gd name="T1" fmla="*/ 47 h 184"/>
                <a:gd name="T2" fmla="*/ 15 w 60"/>
                <a:gd name="T3" fmla="*/ 99 h 184"/>
                <a:gd name="T4" fmla="*/ 23 w 60"/>
                <a:gd name="T5" fmla="*/ 150 h 184"/>
                <a:gd name="T6" fmla="*/ 31 w 60"/>
                <a:gd name="T7" fmla="*/ 184 h 184"/>
                <a:gd name="T8" fmla="*/ 60 w 60"/>
                <a:gd name="T9" fmla="*/ 175 h 184"/>
                <a:gd name="T10" fmla="*/ 57 w 60"/>
                <a:gd name="T11" fmla="*/ 112 h 184"/>
                <a:gd name="T12" fmla="*/ 52 w 60"/>
                <a:gd name="T13" fmla="*/ 68 h 184"/>
                <a:gd name="T14" fmla="*/ 46 w 60"/>
                <a:gd name="T15" fmla="*/ 40 h 184"/>
                <a:gd name="T16" fmla="*/ 28 w 60"/>
                <a:gd name="T17" fmla="*/ 5 h 184"/>
                <a:gd name="T18" fmla="*/ 4 w 60"/>
                <a:gd name="T19" fmla="*/ 0 h 184"/>
                <a:gd name="T20" fmla="*/ 0 w 60"/>
                <a:gd name="T21" fmla="*/ 1 h 184"/>
                <a:gd name="T22" fmla="*/ 6 w 60"/>
                <a:gd name="T23" fmla="*/ 25 h 184"/>
                <a:gd name="T24" fmla="*/ 14 w 60"/>
                <a:gd name="T25" fmla="*/ 4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84">
                  <a:moveTo>
                    <a:pt x="14" y="47"/>
                  </a:moveTo>
                  <a:cubicBezTo>
                    <a:pt x="13" y="59"/>
                    <a:pt x="11" y="87"/>
                    <a:pt x="15" y="99"/>
                  </a:cubicBezTo>
                  <a:cubicBezTo>
                    <a:pt x="19" y="112"/>
                    <a:pt x="23" y="131"/>
                    <a:pt x="23" y="150"/>
                  </a:cubicBezTo>
                  <a:cubicBezTo>
                    <a:pt x="23" y="160"/>
                    <a:pt x="27" y="172"/>
                    <a:pt x="31" y="184"/>
                  </a:cubicBezTo>
                  <a:cubicBezTo>
                    <a:pt x="41" y="180"/>
                    <a:pt x="50" y="177"/>
                    <a:pt x="60" y="175"/>
                  </a:cubicBezTo>
                  <a:cubicBezTo>
                    <a:pt x="59" y="152"/>
                    <a:pt x="58" y="123"/>
                    <a:pt x="57" y="112"/>
                  </a:cubicBezTo>
                  <a:cubicBezTo>
                    <a:pt x="56" y="91"/>
                    <a:pt x="58" y="74"/>
                    <a:pt x="52" y="68"/>
                  </a:cubicBezTo>
                  <a:cubicBezTo>
                    <a:pt x="46" y="61"/>
                    <a:pt x="59" y="49"/>
                    <a:pt x="46" y="40"/>
                  </a:cubicBezTo>
                  <a:cubicBezTo>
                    <a:pt x="34" y="31"/>
                    <a:pt x="29" y="34"/>
                    <a:pt x="28" y="5"/>
                  </a:cubicBezTo>
                  <a:cubicBezTo>
                    <a:pt x="21" y="4"/>
                    <a:pt x="11" y="1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1"/>
                    <a:pt x="4" y="23"/>
                    <a:pt x="6" y="25"/>
                  </a:cubicBezTo>
                  <a:cubicBezTo>
                    <a:pt x="11" y="28"/>
                    <a:pt x="15" y="35"/>
                    <a:pt x="14" y="4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7" name="Freeform 26">
              <a:extLst>
                <a:ext uri="{FF2B5EF4-FFF2-40B4-BE49-F238E27FC236}">
                  <a16:creationId xmlns:a16="http://schemas.microsoft.com/office/drawing/2014/main" id="{0C40F6F8-4B3A-4A8F-920B-EFFDCBEC5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3663951"/>
              <a:ext cx="130175" cy="233363"/>
            </a:xfrm>
            <a:custGeom>
              <a:avLst/>
              <a:gdLst>
                <a:gd name="T0" fmla="*/ 233 w 239"/>
                <a:gd name="T1" fmla="*/ 391 h 430"/>
                <a:gd name="T2" fmla="*/ 212 w 239"/>
                <a:gd name="T3" fmla="*/ 367 h 430"/>
                <a:gd name="T4" fmla="*/ 205 w 239"/>
                <a:gd name="T5" fmla="*/ 354 h 430"/>
                <a:gd name="T6" fmla="*/ 200 w 239"/>
                <a:gd name="T7" fmla="*/ 332 h 430"/>
                <a:gd name="T8" fmla="*/ 191 w 239"/>
                <a:gd name="T9" fmla="*/ 302 h 430"/>
                <a:gd name="T10" fmla="*/ 187 w 239"/>
                <a:gd name="T11" fmla="*/ 271 h 430"/>
                <a:gd name="T12" fmla="*/ 202 w 239"/>
                <a:gd name="T13" fmla="*/ 234 h 430"/>
                <a:gd name="T14" fmla="*/ 218 w 239"/>
                <a:gd name="T15" fmla="*/ 211 h 430"/>
                <a:gd name="T16" fmla="*/ 209 w 239"/>
                <a:gd name="T17" fmla="*/ 184 h 430"/>
                <a:gd name="T18" fmla="*/ 182 w 239"/>
                <a:gd name="T19" fmla="*/ 152 h 430"/>
                <a:gd name="T20" fmla="*/ 175 w 239"/>
                <a:gd name="T21" fmla="*/ 125 h 430"/>
                <a:gd name="T22" fmla="*/ 202 w 239"/>
                <a:gd name="T23" fmla="*/ 121 h 430"/>
                <a:gd name="T24" fmla="*/ 216 w 239"/>
                <a:gd name="T25" fmla="*/ 115 h 430"/>
                <a:gd name="T26" fmla="*/ 202 w 239"/>
                <a:gd name="T27" fmla="*/ 69 h 430"/>
                <a:gd name="T28" fmla="*/ 198 w 239"/>
                <a:gd name="T29" fmla="*/ 36 h 430"/>
                <a:gd name="T30" fmla="*/ 178 w 239"/>
                <a:gd name="T31" fmla="*/ 1 h 430"/>
                <a:gd name="T32" fmla="*/ 177 w 239"/>
                <a:gd name="T33" fmla="*/ 0 h 430"/>
                <a:gd name="T34" fmla="*/ 175 w 239"/>
                <a:gd name="T35" fmla="*/ 20 h 430"/>
                <a:gd name="T36" fmla="*/ 188 w 239"/>
                <a:gd name="T37" fmla="*/ 36 h 430"/>
                <a:gd name="T38" fmla="*/ 190 w 239"/>
                <a:gd name="T39" fmla="*/ 59 h 430"/>
                <a:gd name="T40" fmla="*/ 171 w 239"/>
                <a:gd name="T41" fmla="*/ 71 h 430"/>
                <a:gd name="T42" fmla="*/ 152 w 239"/>
                <a:gd name="T43" fmla="*/ 112 h 430"/>
                <a:gd name="T44" fmla="*/ 144 w 239"/>
                <a:gd name="T45" fmla="*/ 136 h 430"/>
                <a:gd name="T46" fmla="*/ 140 w 239"/>
                <a:gd name="T47" fmla="*/ 156 h 430"/>
                <a:gd name="T48" fmla="*/ 125 w 239"/>
                <a:gd name="T49" fmla="*/ 178 h 430"/>
                <a:gd name="T50" fmla="*/ 101 w 239"/>
                <a:gd name="T51" fmla="*/ 236 h 430"/>
                <a:gd name="T52" fmla="*/ 88 w 239"/>
                <a:gd name="T53" fmla="*/ 252 h 430"/>
                <a:gd name="T54" fmla="*/ 65 w 239"/>
                <a:gd name="T55" fmla="*/ 234 h 430"/>
                <a:gd name="T56" fmla="*/ 46 w 239"/>
                <a:gd name="T57" fmla="*/ 237 h 430"/>
                <a:gd name="T58" fmla="*/ 9 w 239"/>
                <a:gd name="T59" fmla="*/ 278 h 430"/>
                <a:gd name="T60" fmla="*/ 0 w 239"/>
                <a:gd name="T61" fmla="*/ 318 h 430"/>
                <a:gd name="T62" fmla="*/ 6 w 239"/>
                <a:gd name="T63" fmla="*/ 326 h 430"/>
                <a:gd name="T64" fmla="*/ 15 w 239"/>
                <a:gd name="T65" fmla="*/ 325 h 430"/>
                <a:gd name="T66" fmla="*/ 54 w 239"/>
                <a:gd name="T67" fmla="*/ 348 h 430"/>
                <a:gd name="T68" fmla="*/ 58 w 239"/>
                <a:gd name="T69" fmla="*/ 374 h 430"/>
                <a:gd name="T70" fmla="*/ 59 w 239"/>
                <a:gd name="T71" fmla="*/ 381 h 430"/>
                <a:gd name="T72" fmla="*/ 56 w 239"/>
                <a:gd name="T73" fmla="*/ 411 h 430"/>
                <a:gd name="T74" fmla="*/ 55 w 239"/>
                <a:gd name="T75" fmla="*/ 414 h 430"/>
                <a:gd name="T76" fmla="*/ 86 w 239"/>
                <a:gd name="T77" fmla="*/ 414 h 430"/>
                <a:gd name="T78" fmla="*/ 100 w 239"/>
                <a:gd name="T79" fmla="*/ 409 h 430"/>
                <a:gd name="T80" fmla="*/ 185 w 239"/>
                <a:gd name="T81" fmla="*/ 412 h 430"/>
                <a:gd name="T82" fmla="*/ 231 w 239"/>
                <a:gd name="T83" fmla="*/ 430 h 430"/>
                <a:gd name="T84" fmla="*/ 239 w 239"/>
                <a:gd name="T85" fmla="*/ 397 h 430"/>
                <a:gd name="T86" fmla="*/ 233 w 239"/>
                <a:gd name="T87" fmla="*/ 39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430">
                  <a:moveTo>
                    <a:pt x="233" y="391"/>
                  </a:moveTo>
                  <a:cubicBezTo>
                    <a:pt x="232" y="385"/>
                    <a:pt x="217" y="374"/>
                    <a:pt x="212" y="367"/>
                  </a:cubicBezTo>
                  <a:cubicBezTo>
                    <a:pt x="207" y="359"/>
                    <a:pt x="205" y="354"/>
                    <a:pt x="205" y="354"/>
                  </a:cubicBezTo>
                  <a:cubicBezTo>
                    <a:pt x="205" y="354"/>
                    <a:pt x="207" y="342"/>
                    <a:pt x="200" y="332"/>
                  </a:cubicBezTo>
                  <a:cubicBezTo>
                    <a:pt x="194" y="322"/>
                    <a:pt x="191" y="315"/>
                    <a:pt x="191" y="302"/>
                  </a:cubicBezTo>
                  <a:cubicBezTo>
                    <a:pt x="191" y="289"/>
                    <a:pt x="187" y="279"/>
                    <a:pt x="187" y="271"/>
                  </a:cubicBezTo>
                  <a:cubicBezTo>
                    <a:pt x="187" y="264"/>
                    <a:pt x="198" y="250"/>
                    <a:pt x="202" y="234"/>
                  </a:cubicBezTo>
                  <a:cubicBezTo>
                    <a:pt x="205" y="225"/>
                    <a:pt x="212" y="217"/>
                    <a:pt x="218" y="211"/>
                  </a:cubicBezTo>
                  <a:cubicBezTo>
                    <a:pt x="215" y="205"/>
                    <a:pt x="212" y="195"/>
                    <a:pt x="209" y="184"/>
                  </a:cubicBezTo>
                  <a:cubicBezTo>
                    <a:pt x="205" y="169"/>
                    <a:pt x="195" y="165"/>
                    <a:pt x="182" y="152"/>
                  </a:cubicBezTo>
                  <a:cubicBezTo>
                    <a:pt x="170" y="139"/>
                    <a:pt x="175" y="131"/>
                    <a:pt x="175" y="125"/>
                  </a:cubicBezTo>
                  <a:cubicBezTo>
                    <a:pt x="175" y="120"/>
                    <a:pt x="191" y="120"/>
                    <a:pt x="202" y="121"/>
                  </a:cubicBezTo>
                  <a:cubicBezTo>
                    <a:pt x="214" y="122"/>
                    <a:pt x="220" y="119"/>
                    <a:pt x="216" y="115"/>
                  </a:cubicBezTo>
                  <a:cubicBezTo>
                    <a:pt x="211" y="112"/>
                    <a:pt x="201" y="87"/>
                    <a:pt x="202" y="69"/>
                  </a:cubicBezTo>
                  <a:cubicBezTo>
                    <a:pt x="203" y="51"/>
                    <a:pt x="198" y="46"/>
                    <a:pt x="198" y="36"/>
                  </a:cubicBezTo>
                  <a:cubicBezTo>
                    <a:pt x="199" y="26"/>
                    <a:pt x="188" y="1"/>
                    <a:pt x="178" y="1"/>
                  </a:cubicBezTo>
                  <a:cubicBezTo>
                    <a:pt x="178" y="1"/>
                    <a:pt x="177" y="0"/>
                    <a:pt x="177" y="0"/>
                  </a:cubicBezTo>
                  <a:cubicBezTo>
                    <a:pt x="175" y="8"/>
                    <a:pt x="175" y="17"/>
                    <a:pt x="175" y="20"/>
                  </a:cubicBezTo>
                  <a:cubicBezTo>
                    <a:pt x="175" y="26"/>
                    <a:pt x="182" y="34"/>
                    <a:pt x="188" y="36"/>
                  </a:cubicBezTo>
                  <a:cubicBezTo>
                    <a:pt x="194" y="38"/>
                    <a:pt x="191" y="49"/>
                    <a:pt x="190" y="59"/>
                  </a:cubicBezTo>
                  <a:cubicBezTo>
                    <a:pt x="189" y="69"/>
                    <a:pt x="174" y="67"/>
                    <a:pt x="171" y="71"/>
                  </a:cubicBezTo>
                  <a:cubicBezTo>
                    <a:pt x="168" y="76"/>
                    <a:pt x="151" y="107"/>
                    <a:pt x="152" y="112"/>
                  </a:cubicBezTo>
                  <a:cubicBezTo>
                    <a:pt x="153" y="118"/>
                    <a:pt x="149" y="134"/>
                    <a:pt x="144" y="136"/>
                  </a:cubicBezTo>
                  <a:cubicBezTo>
                    <a:pt x="139" y="139"/>
                    <a:pt x="140" y="151"/>
                    <a:pt x="140" y="156"/>
                  </a:cubicBezTo>
                  <a:cubicBezTo>
                    <a:pt x="140" y="162"/>
                    <a:pt x="125" y="169"/>
                    <a:pt x="125" y="178"/>
                  </a:cubicBezTo>
                  <a:cubicBezTo>
                    <a:pt x="125" y="187"/>
                    <a:pt x="107" y="224"/>
                    <a:pt x="101" y="236"/>
                  </a:cubicBezTo>
                  <a:cubicBezTo>
                    <a:pt x="96" y="248"/>
                    <a:pt x="90" y="263"/>
                    <a:pt x="88" y="252"/>
                  </a:cubicBezTo>
                  <a:cubicBezTo>
                    <a:pt x="86" y="241"/>
                    <a:pt x="72" y="228"/>
                    <a:pt x="65" y="234"/>
                  </a:cubicBezTo>
                  <a:cubicBezTo>
                    <a:pt x="59" y="239"/>
                    <a:pt x="50" y="236"/>
                    <a:pt x="46" y="237"/>
                  </a:cubicBezTo>
                  <a:cubicBezTo>
                    <a:pt x="42" y="238"/>
                    <a:pt x="9" y="278"/>
                    <a:pt x="9" y="278"/>
                  </a:cubicBezTo>
                  <a:cubicBezTo>
                    <a:pt x="9" y="278"/>
                    <a:pt x="7" y="296"/>
                    <a:pt x="0" y="318"/>
                  </a:cubicBezTo>
                  <a:cubicBezTo>
                    <a:pt x="2" y="319"/>
                    <a:pt x="4" y="322"/>
                    <a:pt x="6" y="326"/>
                  </a:cubicBezTo>
                  <a:cubicBezTo>
                    <a:pt x="9" y="325"/>
                    <a:pt x="12" y="325"/>
                    <a:pt x="15" y="325"/>
                  </a:cubicBezTo>
                  <a:cubicBezTo>
                    <a:pt x="31" y="326"/>
                    <a:pt x="46" y="333"/>
                    <a:pt x="54" y="348"/>
                  </a:cubicBezTo>
                  <a:cubicBezTo>
                    <a:pt x="58" y="356"/>
                    <a:pt x="59" y="365"/>
                    <a:pt x="58" y="374"/>
                  </a:cubicBezTo>
                  <a:cubicBezTo>
                    <a:pt x="59" y="376"/>
                    <a:pt x="59" y="379"/>
                    <a:pt x="59" y="381"/>
                  </a:cubicBezTo>
                  <a:cubicBezTo>
                    <a:pt x="59" y="391"/>
                    <a:pt x="58" y="401"/>
                    <a:pt x="56" y="411"/>
                  </a:cubicBezTo>
                  <a:cubicBezTo>
                    <a:pt x="56" y="412"/>
                    <a:pt x="55" y="413"/>
                    <a:pt x="55" y="414"/>
                  </a:cubicBezTo>
                  <a:cubicBezTo>
                    <a:pt x="86" y="414"/>
                    <a:pt x="86" y="414"/>
                    <a:pt x="86" y="414"/>
                  </a:cubicBezTo>
                  <a:cubicBezTo>
                    <a:pt x="100" y="409"/>
                    <a:pt x="100" y="409"/>
                    <a:pt x="100" y="409"/>
                  </a:cubicBezTo>
                  <a:cubicBezTo>
                    <a:pt x="100" y="409"/>
                    <a:pt x="175" y="414"/>
                    <a:pt x="185" y="412"/>
                  </a:cubicBezTo>
                  <a:cubicBezTo>
                    <a:pt x="195" y="409"/>
                    <a:pt x="231" y="430"/>
                    <a:pt x="231" y="430"/>
                  </a:cubicBezTo>
                  <a:cubicBezTo>
                    <a:pt x="231" y="430"/>
                    <a:pt x="232" y="409"/>
                    <a:pt x="239" y="397"/>
                  </a:cubicBezTo>
                  <a:cubicBezTo>
                    <a:pt x="236" y="395"/>
                    <a:pt x="234" y="393"/>
                    <a:pt x="233" y="39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8" name="Freeform 27">
              <a:extLst>
                <a:ext uri="{FF2B5EF4-FFF2-40B4-BE49-F238E27FC236}">
                  <a16:creationId xmlns:a16="http://schemas.microsoft.com/office/drawing/2014/main" id="{99C29EB0-FAFC-4B79-968B-760D44036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3713164"/>
              <a:ext cx="107950" cy="120650"/>
            </a:xfrm>
            <a:custGeom>
              <a:avLst/>
              <a:gdLst>
                <a:gd name="T0" fmla="*/ 15 w 199"/>
                <a:gd name="T1" fmla="*/ 174 h 221"/>
                <a:gd name="T2" fmla="*/ 40 w 199"/>
                <a:gd name="T3" fmla="*/ 202 h 221"/>
                <a:gd name="T4" fmla="*/ 35 w 199"/>
                <a:gd name="T5" fmla="*/ 220 h 221"/>
                <a:gd name="T6" fmla="*/ 36 w 199"/>
                <a:gd name="T7" fmla="*/ 221 h 221"/>
                <a:gd name="T8" fmla="*/ 51 w 199"/>
                <a:gd name="T9" fmla="*/ 216 h 221"/>
                <a:gd name="T10" fmla="*/ 186 w 199"/>
                <a:gd name="T11" fmla="*/ 195 h 221"/>
                <a:gd name="T12" fmla="*/ 175 w 199"/>
                <a:gd name="T13" fmla="*/ 157 h 221"/>
                <a:gd name="T14" fmla="*/ 187 w 199"/>
                <a:gd name="T15" fmla="*/ 121 h 221"/>
                <a:gd name="T16" fmla="*/ 199 w 199"/>
                <a:gd name="T17" fmla="*/ 96 h 221"/>
                <a:gd name="T18" fmla="*/ 188 w 199"/>
                <a:gd name="T19" fmla="*/ 38 h 221"/>
                <a:gd name="T20" fmla="*/ 182 w 199"/>
                <a:gd name="T21" fmla="*/ 34 h 221"/>
                <a:gd name="T22" fmla="*/ 144 w 199"/>
                <a:gd name="T23" fmla="*/ 40 h 221"/>
                <a:gd name="T24" fmla="*/ 115 w 199"/>
                <a:gd name="T25" fmla="*/ 24 h 221"/>
                <a:gd name="T26" fmla="*/ 90 w 199"/>
                <a:gd name="T27" fmla="*/ 14 h 221"/>
                <a:gd name="T28" fmla="*/ 79 w 199"/>
                <a:gd name="T29" fmla="*/ 10 h 221"/>
                <a:gd name="T30" fmla="*/ 63 w 199"/>
                <a:gd name="T31" fmla="*/ 12 h 221"/>
                <a:gd name="T32" fmla="*/ 45 w 199"/>
                <a:gd name="T33" fmla="*/ 22 h 221"/>
                <a:gd name="T34" fmla="*/ 29 w 199"/>
                <a:gd name="T35" fmla="*/ 17 h 221"/>
                <a:gd name="T36" fmla="*/ 18 w 199"/>
                <a:gd name="T37" fmla="*/ 20 h 221"/>
                <a:gd name="T38" fmla="*/ 18 w 199"/>
                <a:gd name="T39" fmla="*/ 50 h 221"/>
                <a:gd name="T40" fmla="*/ 23 w 199"/>
                <a:gd name="T41" fmla="*/ 67 h 221"/>
                <a:gd name="T42" fmla="*/ 29 w 199"/>
                <a:gd name="T43" fmla="*/ 90 h 221"/>
                <a:gd name="T44" fmla="*/ 14 w 199"/>
                <a:gd name="T45" fmla="*/ 93 h 221"/>
                <a:gd name="T46" fmla="*/ 17 w 199"/>
                <a:gd name="T47" fmla="*/ 115 h 221"/>
                <a:gd name="T48" fmla="*/ 8 w 199"/>
                <a:gd name="T49" fmla="*/ 136 h 221"/>
                <a:gd name="T50" fmla="*/ 4 w 199"/>
                <a:gd name="T51" fmla="*/ 162 h 221"/>
                <a:gd name="T52" fmla="*/ 15 w 199"/>
                <a:gd name="T53" fmla="*/ 17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221">
                  <a:moveTo>
                    <a:pt x="15" y="174"/>
                  </a:moveTo>
                  <a:cubicBezTo>
                    <a:pt x="25" y="181"/>
                    <a:pt x="41" y="189"/>
                    <a:pt x="40" y="202"/>
                  </a:cubicBezTo>
                  <a:cubicBezTo>
                    <a:pt x="39" y="209"/>
                    <a:pt x="37" y="213"/>
                    <a:pt x="35" y="220"/>
                  </a:cubicBezTo>
                  <a:cubicBezTo>
                    <a:pt x="35" y="220"/>
                    <a:pt x="35" y="220"/>
                    <a:pt x="36" y="221"/>
                  </a:cubicBezTo>
                  <a:cubicBezTo>
                    <a:pt x="41" y="219"/>
                    <a:pt x="46" y="217"/>
                    <a:pt x="51" y="216"/>
                  </a:cubicBezTo>
                  <a:cubicBezTo>
                    <a:pt x="97" y="203"/>
                    <a:pt x="140" y="199"/>
                    <a:pt x="186" y="195"/>
                  </a:cubicBezTo>
                  <a:cubicBezTo>
                    <a:pt x="181" y="185"/>
                    <a:pt x="174" y="163"/>
                    <a:pt x="175" y="157"/>
                  </a:cubicBezTo>
                  <a:cubicBezTo>
                    <a:pt x="175" y="151"/>
                    <a:pt x="187" y="131"/>
                    <a:pt x="187" y="121"/>
                  </a:cubicBezTo>
                  <a:cubicBezTo>
                    <a:pt x="186" y="111"/>
                    <a:pt x="199" y="104"/>
                    <a:pt x="199" y="96"/>
                  </a:cubicBezTo>
                  <a:cubicBezTo>
                    <a:pt x="199" y="90"/>
                    <a:pt x="196" y="58"/>
                    <a:pt x="188" y="38"/>
                  </a:cubicBezTo>
                  <a:cubicBezTo>
                    <a:pt x="186" y="38"/>
                    <a:pt x="184" y="37"/>
                    <a:pt x="182" y="34"/>
                  </a:cubicBezTo>
                  <a:cubicBezTo>
                    <a:pt x="176" y="28"/>
                    <a:pt x="152" y="29"/>
                    <a:pt x="144" y="40"/>
                  </a:cubicBezTo>
                  <a:cubicBezTo>
                    <a:pt x="135" y="51"/>
                    <a:pt x="118" y="30"/>
                    <a:pt x="115" y="24"/>
                  </a:cubicBezTo>
                  <a:cubicBezTo>
                    <a:pt x="112" y="19"/>
                    <a:pt x="100" y="7"/>
                    <a:pt x="90" y="14"/>
                  </a:cubicBezTo>
                  <a:cubicBezTo>
                    <a:pt x="81" y="22"/>
                    <a:pt x="78" y="20"/>
                    <a:pt x="79" y="10"/>
                  </a:cubicBezTo>
                  <a:cubicBezTo>
                    <a:pt x="80" y="0"/>
                    <a:pt x="65" y="3"/>
                    <a:pt x="63" y="12"/>
                  </a:cubicBezTo>
                  <a:cubicBezTo>
                    <a:pt x="61" y="21"/>
                    <a:pt x="49" y="29"/>
                    <a:pt x="45" y="22"/>
                  </a:cubicBezTo>
                  <a:cubicBezTo>
                    <a:pt x="41" y="16"/>
                    <a:pt x="32" y="7"/>
                    <a:pt x="29" y="17"/>
                  </a:cubicBezTo>
                  <a:cubicBezTo>
                    <a:pt x="26" y="24"/>
                    <a:pt x="21" y="23"/>
                    <a:pt x="18" y="20"/>
                  </a:cubicBezTo>
                  <a:cubicBezTo>
                    <a:pt x="15" y="32"/>
                    <a:pt x="12" y="46"/>
                    <a:pt x="18" y="50"/>
                  </a:cubicBezTo>
                  <a:cubicBezTo>
                    <a:pt x="24" y="54"/>
                    <a:pt x="25" y="62"/>
                    <a:pt x="23" y="67"/>
                  </a:cubicBezTo>
                  <a:cubicBezTo>
                    <a:pt x="22" y="72"/>
                    <a:pt x="34" y="84"/>
                    <a:pt x="29" y="90"/>
                  </a:cubicBezTo>
                  <a:cubicBezTo>
                    <a:pt x="24" y="96"/>
                    <a:pt x="18" y="84"/>
                    <a:pt x="14" y="93"/>
                  </a:cubicBezTo>
                  <a:cubicBezTo>
                    <a:pt x="10" y="101"/>
                    <a:pt x="21" y="108"/>
                    <a:pt x="17" y="115"/>
                  </a:cubicBezTo>
                  <a:cubicBezTo>
                    <a:pt x="13" y="122"/>
                    <a:pt x="6" y="122"/>
                    <a:pt x="8" y="136"/>
                  </a:cubicBezTo>
                  <a:cubicBezTo>
                    <a:pt x="9" y="149"/>
                    <a:pt x="8" y="158"/>
                    <a:pt x="4" y="162"/>
                  </a:cubicBezTo>
                  <a:cubicBezTo>
                    <a:pt x="0" y="166"/>
                    <a:pt x="5" y="166"/>
                    <a:pt x="15" y="17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9" name="Freeform 28">
              <a:extLst>
                <a:ext uri="{FF2B5EF4-FFF2-40B4-BE49-F238E27FC236}">
                  <a16:creationId xmlns:a16="http://schemas.microsoft.com/office/drawing/2014/main" id="{1F63B411-48A1-4AEB-8CB5-E4FCCB14C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3705226"/>
              <a:ext cx="71438" cy="114300"/>
            </a:xfrm>
            <a:custGeom>
              <a:avLst/>
              <a:gdLst>
                <a:gd name="T0" fmla="*/ 32 w 133"/>
                <a:gd name="T1" fmla="*/ 206 h 208"/>
                <a:gd name="T2" fmla="*/ 110 w 133"/>
                <a:gd name="T3" fmla="*/ 191 h 208"/>
                <a:gd name="T4" fmla="*/ 133 w 133"/>
                <a:gd name="T5" fmla="*/ 183 h 208"/>
                <a:gd name="T6" fmla="*/ 125 w 133"/>
                <a:gd name="T7" fmla="*/ 149 h 208"/>
                <a:gd name="T8" fmla="*/ 117 w 133"/>
                <a:gd name="T9" fmla="*/ 98 h 208"/>
                <a:gd name="T10" fmla="*/ 116 w 133"/>
                <a:gd name="T11" fmla="*/ 46 h 208"/>
                <a:gd name="T12" fmla="*/ 108 w 133"/>
                <a:gd name="T13" fmla="*/ 24 h 208"/>
                <a:gd name="T14" fmla="*/ 102 w 133"/>
                <a:gd name="T15" fmla="*/ 0 h 208"/>
                <a:gd name="T16" fmla="*/ 93 w 133"/>
                <a:gd name="T17" fmla="*/ 9 h 208"/>
                <a:gd name="T18" fmla="*/ 12 w 133"/>
                <a:gd name="T19" fmla="*/ 7 h 208"/>
                <a:gd name="T20" fmla="*/ 18 w 133"/>
                <a:gd name="T21" fmla="*/ 44 h 208"/>
                <a:gd name="T22" fmla="*/ 14 w 133"/>
                <a:gd name="T23" fmla="*/ 51 h 208"/>
                <a:gd name="T24" fmla="*/ 25 w 133"/>
                <a:gd name="T25" fmla="*/ 109 h 208"/>
                <a:gd name="T26" fmla="*/ 13 w 133"/>
                <a:gd name="T27" fmla="*/ 134 h 208"/>
                <a:gd name="T28" fmla="*/ 1 w 133"/>
                <a:gd name="T29" fmla="*/ 170 h 208"/>
                <a:gd name="T30" fmla="*/ 12 w 133"/>
                <a:gd name="T31" fmla="*/ 208 h 208"/>
                <a:gd name="T32" fmla="*/ 32 w 133"/>
                <a:gd name="T33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208">
                  <a:moveTo>
                    <a:pt x="32" y="206"/>
                  </a:moveTo>
                  <a:cubicBezTo>
                    <a:pt x="59" y="204"/>
                    <a:pt x="85" y="199"/>
                    <a:pt x="110" y="191"/>
                  </a:cubicBezTo>
                  <a:cubicBezTo>
                    <a:pt x="118" y="188"/>
                    <a:pt x="126" y="185"/>
                    <a:pt x="133" y="183"/>
                  </a:cubicBezTo>
                  <a:cubicBezTo>
                    <a:pt x="129" y="171"/>
                    <a:pt x="125" y="159"/>
                    <a:pt x="125" y="149"/>
                  </a:cubicBezTo>
                  <a:cubicBezTo>
                    <a:pt x="125" y="130"/>
                    <a:pt x="121" y="111"/>
                    <a:pt x="117" y="98"/>
                  </a:cubicBezTo>
                  <a:cubicBezTo>
                    <a:pt x="113" y="86"/>
                    <a:pt x="115" y="58"/>
                    <a:pt x="116" y="46"/>
                  </a:cubicBezTo>
                  <a:cubicBezTo>
                    <a:pt x="117" y="34"/>
                    <a:pt x="113" y="27"/>
                    <a:pt x="108" y="24"/>
                  </a:cubicBezTo>
                  <a:cubicBezTo>
                    <a:pt x="106" y="22"/>
                    <a:pt x="103" y="10"/>
                    <a:pt x="102" y="0"/>
                  </a:cubicBezTo>
                  <a:cubicBezTo>
                    <a:pt x="96" y="3"/>
                    <a:pt x="96" y="13"/>
                    <a:pt x="93" y="9"/>
                  </a:cubicBezTo>
                  <a:cubicBezTo>
                    <a:pt x="90" y="3"/>
                    <a:pt x="16" y="0"/>
                    <a:pt x="12" y="7"/>
                  </a:cubicBezTo>
                  <a:cubicBezTo>
                    <a:pt x="9" y="13"/>
                    <a:pt x="19" y="37"/>
                    <a:pt x="18" y="44"/>
                  </a:cubicBezTo>
                  <a:cubicBezTo>
                    <a:pt x="18" y="48"/>
                    <a:pt x="16" y="51"/>
                    <a:pt x="14" y="51"/>
                  </a:cubicBezTo>
                  <a:cubicBezTo>
                    <a:pt x="22" y="71"/>
                    <a:pt x="25" y="103"/>
                    <a:pt x="25" y="109"/>
                  </a:cubicBezTo>
                  <a:cubicBezTo>
                    <a:pt x="25" y="117"/>
                    <a:pt x="12" y="124"/>
                    <a:pt x="13" y="134"/>
                  </a:cubicBezTo>
                  <a:cubicBezTo>
                    <a:pt x="13" y="144"/>
                    <a:pt x="1" y="164"/>
                    <a:pt x="1" y="170"/>
                  </a:cubicBezTo>
                  <a:cubicBezTo>
                    <a:pt x="0" y="176"/>
                    <a:pt x="7" y="198"/>
                    <a:pt x="12" y="208"/>
                  </a:cubicBezTo>
                  <a:cubicBezTo>
                    <a:pt x="19" y="207"/>
                    <a:pt x="25" y="207"/>
                    <a:pt x="32" y="20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0" name="Freeform 29">
              <a:extLst>
                <a:ext uri="{FF2B5EF4-FFF2-40B4-BE49-F238E27FC236}">
                  <a16:creationId xmlns:a16="http://schemas.microsoft.com/office/drawing/2014/main" id="{2592A294-5BD0-46FF-BB6B-F0D7116AC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00" y="3671889"/>
              <a:ext cx="133350" cy="117475"/>
            </a:xfrm>
            <a:custGeom>
              <a:avLst/>
              <a:gdLst>
                <a:gd name="T0" fmla="*/ 23 w 244"/>
                <a:gd name="T1" fmla="*/ 96 h 214"/>
                <a:gd name="T2" fmla="*/ 27 w 244"/>
                <a:gd name="T3" fmla="*/ 99 h 214"/>
                <a:gd name="T4" fmla="*/ 64 w 244"/>
                <a:gd name="T5" fmla="*/ 137 h 214"/>
                <a:gd name="T6" fmla="*/ 81 w 244"/>
                <a:gd name="T7" fmla="*/ 114 h 214"/>
                <a:gd name="T8" fmla="*/ 96 w 244"/>
                <a:gd name="T9" fmla="*/ 109 h 214"/>
                <a:gd name="T10" fmla="*/ 121 w 244"/>
                <a:gd name="T11" fmla="*/ 104 h 214"/>
                <a:gd name="T12" fmla="*/ 146 w 244"/>
                <a:gd name="T13" fmla="*/ 141 h 214"/>
                <a:gd name="T14" fmla="*/ 151 w 244"/>
                <a:gd name="T15" fmla="*/ 163 h 214"/>
                <a:gd name="T16" fmla="*/ 152 w 244"/>
                <a:gd name="T17" fmla="*/ 166 h 214"/>
                <a:gd name="T18" fmla="*/ 175 w 244"/>
                <a:gd name="T19" fmla="*/ 161 h 214"/>
                <a:gd name="T20" fmla="*/ 184 w 244"/>
                <a:gd name="T21" fmla="*/ 193 h 214"/>
                <a:gd name="T22" fmla="*/ 199 w 244"/>
                <a:gd name="T23" fmla="*/ 206 h 214"/>
                <a:gd name="T24" fmla="*/ 212 w 244"/>
                <a:gd name="T25" fmla="*/ 195 h 214"/>
                <a:gd name="T26" fmla="*/ 218 w 244"/>
                <a:gd name="T27" fmla="*/ 200 h 214"/>
                <a:gd name="T28" fmla="*/ 227 w 244"/>
                <a:gd name="T29" fmla="*/ 189 h 214"/>
                <a:gd name="T30" fmla="*/ 224 w 244"/>
                <a:gd name="T31" fmla="*/ 167 h 214"/>
                <a:gd name="T32" fmla="*/ 239 w 244"/>
                <a:gd name="T33" fmla="*/ 164 h 214"/>
                <a:gd name="T34" fmla="*/ 233 w 244"/>
                <a:gd name="T35" fmla="*/ 141 h 214"/>
                <a:gd name="T36" fmla="*/ 228 w 244"/>
                <a:gd name="T37" fmla="*/ 124 h 214"/>
                <a:gd name="T38" fmla="*/ 228 w 244"/>
                <a:gd name="T39" fmla="*/ 94 h 214"/>
                <a:gd name="T40" fmla="*/ 223 w 244"/>
                <a:gd name="T41" fmla="*/ 88 h 214"/>
                <a:gd name="T42" fmla="*/ 216 w 244"/>
                <a:gd name="T43" fmla="*/ 68 h 214"/>
                <a:gd name="T44" fmla="*/ 216 w 244"/>
                <a:gd name="T45" fmla="*/ 54 h 214"/>
                <a:gd name="T46" fmla="*/ 204 w 244"/>
                <a:gd name="T47" fmla="*/ 37 h 214"/>
                <a:gd name="T48" fmla="*/ 192 w 244"/>
                <a:gd name="T49" fmla="*/ 9 h 214"/>
                <a:gd name="T50" fmla="*/ 169 w 244"/>
                <a:gd name="T51" fmla="*/ 28 h 214"/>
                <a:gd name="T52" fmla="*/ 147 w 244"/>
                <a:gd name="T53" fmla="*/ 26 h 214"/>
                <a:gd name="T54" fmla="*/ 129 w 244"/>
                <a:gd name="T55" fmla="*/ 29 h 214"/>
                <a:gd name="T56" fmla="*/ 120 w 244"/>
                <a:gd name="T57" fmla="*/ 19 h 214"/>
                <a:gd name="T58" fmla="*/ 120 w 244"/>
                <a:gd name="T59" fmla="*/ 13 h 214"/>
                <a:gd name="T60" fmla="*/ 116 w 244"/>
                <a:gd name="T61" fmla="*/ 14 h 214"/>
                <a:gd name="T62" fmla="*/ 69 w 244"/>
                <a:gd name="T63" fmla="*/ 11 h 214"/>
                <a:gd name="T64" fmla="*/ 46 w 244"/>
                <a:gd name="T65" fmla="*/ 0 h 214"/>
                <a:gd name="T66" fmla="*/ 39 w 244"/>
                <a:gd name="T67" fmla="*/ 18 h 214"/>
                <a:gd name="T68" fmla="*/ 41 w 244"/>
                <a:gd name="T69" fmla="*/ 35 h 214"/>
                <a:gd name="T70" fmla="*/ 30 w 244"/>
                <a:gd name="T71" fmla="*/ 41 h 214"/>
                <a:gd name="T72" fmla="*/ 4 w 244"/>
                <a:gd name="T73" fmla="*/ 59 h 214"/>
                <a:gd name="T74" fmla="*/ 0 w 244"/>
                <a:gd name="T75" fmla="*/ 63 h 214"/>
                <a:gd name="T76" fmla="*/ 23 w 244"/>
                <a:gd name="T77" fmla="*/ 9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4" h="214">
                  <a:moveTo>
                    <a:pt x="23" y="96"/>
                  </a:moveTo>
                  <a:cubicBezTo>
                    <a:pt x="24" y="97"/>
                    <a:pt x="26" y="98"/>
                    <a:pt x="27" y="99"/>
                  </a:cubicBezTo>
                  <a:cubicBezTo>
                    <a:pt x="42" y="109"/>
                    <a:pt x="54" y="122"/>
                    <a:pt x="64" y="137"/>
                  </a:cubicBezTo>
                  <a:cubicBezTo>
                    <a:pt x="72" y="129"/>
                    <a:pt x="81" y="119"/>
                    <a:pt x="81" y="114"/>
                  </a:cubicBezTo>
                  <a:cubicBezTo>
                    <a:pt x="82" y="104"/>
                    <a:pt x="88" y="108"/>
                    <a:pt x="96" y="109"/>
                  </a:cubicBezTo>
                  <a:cubicBezTo>
                    <a:pt x="104" y="111"/>
                    <a:pt x="113" y="104"/>
                    <a:pt x="121" y="104"/>
                  </a:cubicBezTo>
                  <a:cubicBezTo>
                    <a:pt x="128" y="104"/>
                    <a:pt x="146" y="133"/>
                    <a:pt x="146" y="141"/>
                  </a:cubicBezTo>
                  <a:cubicBezTo>
                    <a:pt x="146" y="149"/>
                    <a:pt x="147" y="157"/>
                    <a:pt x="151" y="163"/>
                  </a:cubicBezTo>
                  <a:cubicBezTo>
                    <a:pt x="151" y="164"/>
                    <a:pt x="151" y="165"/>
                    <a:pt x="152" y="166"/>
                  </a:cubicBezTo>
                  <a:cubicBezTo>
                    <a:pt x="163" y="163"/>
                    <a:pt x="173" y="161"/>
                    <a:pt x="175" y="161"/>
                  </a:cubicBezTo>
                  <a:cubicBezTo>
                    <a:pt x="178" y="161"/>
                    <a:pt x="185" y="181"/>
                    <a:pt x="184" y="193"/>
                  </a:cubicBezTo>
                  <a:cubicBezTo>
                    <a:pt x="182" y="205"/>
                    <a:pt x="194" y="214"/>
                    <a:pt x="199" y="206"/>
                  </a:cubicBezTo>
                  <a:cubicBezTo>
                    <a:pt x="204" y="198"/>
                    <a:pt x="211" y="187"/>
                    <a:pt x="212" y="195"/>
                  </a:cubicBezTo>
                  <a:cubicBezTo>
                    <a:pt x="212" y="197"/>
                    <a:pt x="215" y="199"/>
                    <a:pt x="218" y="200"/>
                  </a:cubicBezTo>
                  <a:cubicBezTo>
                    <a:pt x="220" y="195"/>
                    <a:pt x="224" y="193"/>
                    <a:pt x="227" y="189"/>
                  </a:cubicBezTo>
                  <a:cubicBezTo>
                    <a:pt x="231" y="182"/>
                    <a:pt x="220" y="175"/>
                    <a:pt x="224" y="167"/>
                  </a:cubicBezTo>
                  <a:cubicBezTo>
                    <a:pt x="228" y="158"/>
                    <a:pt x="234" y="170"/>
                    <a:pt x="239" y="164"/>
                  </a:cubicBezTo>
                  <a:cubicBezTo>
                    <a:pt x="244" y="158"/>
                    <a:pt x="232" y="146"/>
                    <a:pt x="233" y="141"/>
                  </a:cubicBezTo>
                  <a:cubicBezTo>
                    <a:pt x="235" y="136"/>
                    <a:pt x="234" y="128"/>
                    <a:pt x="228" y="124"/>
                  </a:cubicBezTo>
                  <a:cubicBezTo>
                    <a:pt x="222" y="120"/>
                    <a:pt x="225" y="106"/>
                    <a:pt x="228" y="94"/>
                  </a:cubicBezTo>
                  <a:cubicBezTo>
                    <a:pt x="226" y="92"/>
                    <a:pt x="224" y="90"/>
                    <a:pt x="223" y="88"/>
                  </a:cubicBezTo>
                  <a:cubicBezTo>
                    <a:pt x="219" y="82"/>
                    <a:pt x="222" y="68"/>
                    <a:pt x="216" y="68"/>
                  </a:cubicBezTo>
                  <a:cubicBezTo>
                    <a:pt x="209" y="68"/>
                    <a:pt x="210" y="56"/>
                    <a:pt x="216" y="54"/>
                  </a:cubicBezTo>
                  <a:cubicBezTo>
                    <a:pt x="221" y="52"/>
                    <a:pt x="204" y="44"/>
                    <a:pt x="204" y="37"/>
                  </a:cubicBezTo>
                  <a:cubicBezTo>
                    <a:pt x="204" y="29"/>
                    <a:pt x="196" y="10"/>
                    <a:pt x="192" y="9"/>
                  </a:cubicBezTo>
                  <a:cubicBezTo>
                    <a:pt x="188" y="8"/>
                    <a:pt x="175" y="28"/>
                    <a:pt x="169" y="28"/>
                  </a:cubicBezTo>
                  <a:cubicBezTo>
                    <a:pt x="163" y="28"/>
                    <a:pt x="151" y="15"/>
                    <a:pt x="147" y="26"/>
                  </a:cubicBezTo>
                  <a:cubicBezTo>
                    <a:pt x="143" y="37"/>
                    <a:pt x="135" y="20"/>
                    <a:pt x="129" y="29"/>
                  </a:cubicBezTo>
                  <a:cubicBezTo>
                    <a:pt x="123" y="38"/>
                    <a:pt x="120" y="19"/>
                    <a:pt x="120" y="19"/>
                  </a:cubicBezTo>
                  <a:cubicBezTo>
                    <a:pt x="120" y="19"/>
                    <a:pt x="120" y="16"/>
                    <a:pt x="120" y="13"/>
                  </a:cubicBezTo>
                  <a:cubicBezTo>
                    <a:pt x="119" y="13"/>
                    <a:pt x="117" y="14"/>
                    <a:pt x="116" y="14"/>
                  </a:cubicBezTo>
                  <a:cubicBezTo>
                    <a:pt x="100" y="21"/>
                    <a:pt x="71" y="17"/>
                    <a:pt x="69" y="11"/>
                  </a:cubicBezTo>
                  <a:cubicBezTo>
                    <a:pt x="68" y="5"/>
                    <a:pt x="46" y="0"/>
                    <a:pt x="46" y="0"/>
                  </a:cubicBezTo>
                  <a:cubicBezTo>
                    <a:pt x="46" y="0"/>
                    <a:pt x="47" y="14"/>
                    <a:pt x="39" y="18"/>
                  </a:cubicBezTo>
                  <a:cubicBezTo>
                    <a:pt x="31" y="21"/>
                    <a:pt x="41" y="32"/>
                    <a:pt x="41" y="35"/>
                  </a:cubicBezTo>
                  <a:cubicBezTo>
                    <a:pt x="41" y="38"/>
                    <a:pt x="35" y="43"/>
                    <a:pt x="30" y="41"/>
                  </a:cubicBezTo>
                  <a:cubicBezTo>
                    <a:pt x="25" y="38"/>
                    <a:pt x="11" y="53"/>
                    <a:pt x="4" y="59"/>
                  </a:cubicBezTo>
                  <a:cubicBezTo>
                    <a:pt x="3" y="60"/>
                    <a:pt x="1" y="61"/>
                    <a:pt x="0" y="63"/>
                  </a:cubicBezTo>
                  <a:cubicBezTo>
                    <a:pt x="11" y="73"/>
                    <a:pt x="10" y="85"/>
                    <a:pt x="23" y="9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1" name="Freeform 30">
              <a:extLst>
                <a:ext uri="{FF2B5EF4-FFF2-40B4-BE49-F238E27FC236}">
                  <a16:creationId xmlns:a16="http://schemas.microsoft.com/office/drawing/2014/main" id="{24FD9240-62D2-4814-812F-8E6855B1D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3760789"/>
              <a:ext cx="73025" cy="71438"/>
            </a:xfrm>
            <a:custGeom>
              <a:avLst/>
              <a:gdLst>
                <a:gd name="T0" fmla="*/ 21 w 135"/>
                <a:gd name="T1" fmla="*/ 66 h 133"/>
                <a:gd name="T2" fmla="*/ 60 w 135"/>
                <a:gd name="T3" fmla="*/ 100 h 133"/>
                <a:gd name="T4" fmla="*/ 124 w 135"/>
                <a:gd name="T5" fmla="*/ 129 h 133"/>
                <a:gd name="T6" fmla="*/ 129 w 135"/>
                <a:gd name="T7" fmla="*/ 133 h 133"/>
                <a:gd name="T8" fmla="*/ 134 w 135"/>
                <a:gd name="T9" fmla="*/ 115 h 133"/>
                <a:gd name="T10" fmla="*/ 109 w 135"/>
                <a:gd name="T11" fmla="*/ 87 h 133"/>
                <a:gd name="T12" fmla="*/ 98 w 135"/>
                <a:gd name="T13" fmla="*/ 75 h 133"/>
                <a:gd name="T14" fmla="*/ 102 w 135"/>
                <a:gd name="T15" fmla="*/ 49 h 133"/>
                <a:gd name="T16" fmla="*/ 102 w 135"/>
                <a:gd name="T17" fmla="*/ 39 h 133"/>
                <a:gd name="T18" fmla="*/ 96 w 135"/>
                <a:gd name="T19" fmla="*/ 34 h 133"/>
                <a:gd name="T20" fmla="*/ 83 w 135"/>
                <a:gd name="T21" fmla="*/ 45 h 133"/>
                <a:gd name="T22" fmla="*/ 68 w 135"/>
                <a:gd name="T23" fmla="*/ 32 h 133"/>
                <a:gd name="T24" fmla="*/ 59 w 135"/>
                <a:gd name="T25" fmla="*/ 0 h 133"/>
                <a:gd name="T26" fmla="*/ 36 w 135"/>
                <a:gd name="T27" fmla="*/ 5 h 133"/>
                <a:gd name="T28" fmla="*/ 32 w 135"/>
                <a:gd name="T29" fmla="*/ 24 h 133"/>
                <a:gd name="T30" fmla="*/ 7 w 135"/>
                <a:gd name="T31" fmla="*/ 49 h 133"/>
                <a:gd name="T32" fmla="*/ 0 w 135"/>
                <a:gd name="T33" fmla="*/ 60 h 133"/>
                <a:gd name="T34" fmla="*/ 21 w 135"/>
                <a:gd name="T3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133">
                  <a:moveTo>
                    <a:pt x="21" y="66"/>
                  </a:moveTo>
                  <a:cubicBezTo>
                    <a:pt x="32" y="74"/>
                    <a:pt x="45" y="88"/>
                    <a:pt x="60" y="100"/>
                  </a:cubicBezTo>
                  <a:cubicBezTo>
                    <a:pt x="82" y="108"/>
                    <a:pt x="105" y="116"/>
                    <a:pt x="124" y="129"/>
                  </a:cubicBezTo>
                  <a:cubicBezTo>
                    <a:pt x="126" y="130"/>
                    <a:pt x="127" y="131"/>
                    <a:pt x="129" y="133"/>
                  </a:cubicBezTo>
                  <a:cubicBezTo>
                    <a:pt x="131" y="126"/>
                    <a:pt x="133" y="122"/>
                    <a:pt x="134" y="115"/>
                  </a:cubicBezTo>
                  <a:cubicBezTo>
                    <a:pt x="135" y="102"/>
                    <a:pt x="119" y="94"/>
                    <a:pt x="109" y="87"/>
                  </a:cubicBezTo>
                  <a:cubicBezTo>
                    <a:pt x="99" y="79"/>
                    <a:pt x="94" y="79"/>
                    <a:pt x="98" y="75"/>
                  </a:cubicBezTo>
                  <a:cubicBezTo>
                    <a:pt x="102" y="71"/>
                    <a:pt x="103" y="62"/>
                    <a:pt x="102" y="49"/>
                  </a:cubicBezTo>
                  <a:cubicBezTo>
                    <a:pt x="101" y="44"/>
                    <a:pt x="102" y="41"/>
                    <a:pt x="102" y="39"/>
                  </a:cubicBezTo>
                  <a:cubicBezTo>
                    <a:pt x="99" y="38"/>
                    <a:pt x="96" y="36"/>
                    <a:pt x="96" y="34"/>
                  </a:cubicBezTo>
                  <a:cubicBezTo>
                    <a:pt x="95" y="26"/>
                    <a:pt x="88" y="37"/>
                    <a:pt x="83" y="45"/>
                  </a:cubicBezTo>
                  <a:cubicBezTo>
                    <a:pt x="78" y="53"/>
                    <a:pt x="66" y="44"/>
                    <a:pt x="68" y="32"/>
                  </a:cubicBezTo>
                  <a:cubicBezTo>
                    <a:pt x="69" y="20"/>
                    <a:pt x="62" y="0"/>
                    <a:pt x="59" y="0"/>
                  </a:cubicBezTo>
                  <a:cubicBezTo>
                    <a:pt x="57" y="0"/>
                    <a:pt x="47" y="2"/>
                    <a:pt x="36" y="5"/>
                  </a:cubicBezTo>
                  <a:cubicBezTo>
                    <a:pt x="37" y="11"/>
                    <a:pt x="34" y="17"/>
                    <a:pt x="32" y="24"/>
                  </a:cubicBezTo>
                  <a:cubicBezTo>
                    <a:pt x="31" y="31"/>
                    <a:pt x="14" y="42"/>
                    <a:pt x="7" y="49"/>
                  </a:cubicBezTo>
                  <a:cubicBezTo>
                    <a:pt x="5" y="50"/>
                    <a:pt x="2" y="55"/>
                    <a:pt x="0" y="60"/>
                  </a:cubicBezTo>
                  <a:cubicBezTo>
                    <a:pt x="7" y="59"/>
                    <a:pt x="14" y="61"/>
                    <a:pt x="21" y="6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2" name="Freeform 31">
              <a:extLst>
                <a:ext uri="{FF2B5EF4-FFF2-40B4-BE49-F238E27FC236}">
                  <a16:creationId xmlns:a16="http://schemas.microsoft.com/office/drawing/2014/main" id="{5CCD0BA9-A9F6-4E52-A1D7-AAABC3930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3729039"/>
              <a:ext cx="49213" cy="63500"/>
            </a:xfrm>
            <a:custGeom>
              <a:avLst/>
              <a:gdLst>
                <a:gd name="T0" fmla="*/ 39 w 90"/>
                <a:gd name="T1" fmla="*/ 105 h 117"/>
                <a:gd name="T2" fmla="*/ 45 w 90"/>
                <a:gd name="T3" fmla="*/ 113 h 117"/>
                <a:gd name="T4" fmla="*/ 50 w 90"/>
                <a:gd name="T5" fmla="*/ 117 h 117"/>
                <a:gd name="T6" fmla="*/ 52 w 90"/>
                <a:gd name="T7" fmla="*/ 117 h 117"/>
                <a:gd name="T8" fmla="*/ 59 w 90"/>
                <a:gd name="T9" fmla="*/ 106 h 117"/>
                <a:gd name="T10" fmla="*/ 84 w 90"/>
                <a:gd name="T11" fmla="*/ 81 h 117"/>
                <a:gd name="T12" fmla="*/ 87 w 90"/>
                <a:gd name="T13" fmla="*/ 59 h 117"/>
                <a:gd name="T14" fmla="*/ 82 w 90"/>
                <a:gd name="T15" fmla="*/ 37 h 117"/>
                <a:gd name="T16" fmla="*/ 57 w 90"/>
                <a:gd name="T17" fmla="*/ 0 h 117"/>
                <a:gd name="T18" fmla="*/ 32 w 90"/>
                <a:gd name="T19" fmla="*/ 5 h 117"/>
                <a:gd name="T20" fmla="*/ 17 w 90"/>
                <a:gd name="T21" fmla="*/ 10 h 117"/>
                <a:gd name="T22" fmla="*/ 0 w 90"/>
                <a:gd name="T23" fmla="*/ 33 h 117"/>
                <a:gd name="T24" fmla="*/ 39 w 90"/>
                <a:gd name="T25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17">
                  <a:moveTo>
                    <a:pt x="39" y="105"/>
                  </a:moveTo>
                  <a:cubicBezTo>
                    <a:pt x="41" y="108"/>
                    <a:pt x="43" y="111"/>
                    <a:pt x="45" y="113"/>
                  </a:cubicBezTo>
                  <a:cubicBezTo>
                    <a:pt x="46" y="115"/>
                    <a:pt x="48" y="116"/>
                    <a:pt x="50" y="117"/>
                  </a:cubicBezTo>
                  <a:cubicBezTo>
                    <a:pt x="51" y="117"/>
                    <a:pt x="51" y="117"/>
                    <a:pt x="52" y="117"/>
                  </a:cubicBezTo>
                  <a:cubicBezTo>
                    <a:pt x="54" y="112"/>
                    <a:pt x="57" y="107"/>
                    <a:pt x="59" y="106"/>
                  </a:cubicBezTo>
                  <a:cubicBezTo>
                    <a:pt x="66" y="99"/>
                    <a:pt x="83" y="88"/>
                    <a:pt x="84" y="81"/>
                  </a:cubicBezTo>
                  <a:cubicBezTo>
                    <a:pt x="86" y="73"/>
                    <a:pt x="90" y="66"/>
                    <a:pt x="87" y="59"/>
                  </a:cubicBezTo>
                  <a:cubicBezTo>
                    <a:pt x="83" y="53"/>
                    <a:pt x="82" y="45"/>
                    <a:pt x="82" y="37"/>
                  </a:cubicBezTo>
                  <a:cubicBezTo>
                    <a:pt x="82" y="29"/>
                    <a:pt x="64" y="0"/>
                    <a:pt x="57" y="0"/>
                  </a:cubicBezTo>
                  <a:cubicBezTo>
                    <a:pt x="49" y="0"/>
                    <a:pt x="40" y="7"/>
                    <a:pt x="32" y="5"/>
                  </a:cubicBezTo>
                  <a:cubicBezTo>
                    <a:pt x="24" y="4"/>
                    <a:pt x="18" y="0"/>
                    <a:pt x="17" y="10"/>
                  </a:cubicBezTo>
                  <a:cubicBezTo>
                    <a:pt x="17" y="15"/>
                    <a:pt x="8" y="25"/>
                    <a:pt x="0" y="33"/>
                  </a:cubicBezTo>
                  <a:cubicBezTo>
                    <a:pt x="15" y="56"/>
                    <a:pt x="27" y="82"/>
                    <a:pt x="39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3" name="Freeform 32">
              <a:extLst>
                <a:ext uri="{FF2B5EF4-FFF2-40B4-BE49-F238E27FC236}">
                  <a16:creationId xmlns:a16="http://schemas.microsoft.com/office/drawing/2014/main" id="{D4974B6C-4E0D-4AD2-8875-5C4D058D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2" y="3352800"/>
              <a:ext cx="147638" cy="138113"/>
            </a:xfrm>
            <a:custGeom>
              <a:avLst/>
              <a:gdLst>
                <a:gd name="T0" fmla="*/ 247 w 271"/>
                <a:gd name="T1" fmla="*/ 0 h 254"/>
                <a:gd name="T2" fmla="*/ 127 w 271"/>
                <a:gd name="T3" fmla="*/ 0 h 254"/>
                <a:gd name="T4" fmla="*/ 117 w 271"/>
                <a:gd name="T5" fmla="*/ 14 h 254"/>
                <a:gd name="T6" fmla="*/ 82 w 271"/>
                <a:gd name="T7" fmla="*/ 85 h 254"/>
                <a:gd name="T8" fmla="*/ 66 w 271"/>
                <a:gd name="T9" fmla="*/ 103 h 254"/>
                <a:gd name="T10" fmla="*/ 11 w 271"/>
                <a:gd name="T11" fmla="*/ 216 h 254"/>
                <a:gd name="T12" fmla="*/ 1 w 271"/>
                <a:gd name="T13" fmla="*/ 247 h 254"/>
                <a:gd name="T14" fmla="*/ 0 w 271"/>
                <a:gd name="T15" fmla="*/ 254 h 254"/>
                <a:gd name="T16" fmla="*/ 127 w 271"/>
                <a:gd name="T17" fmla="*/ 254 h 254"/>
                <a:gd name="T18" fmla="*/ 127 w 271"/>
                <a:gd name="T19" fmla="*/ 196 h 254"/>
                <a:gd name="T20" fmla="*/ 161 w 271"/>
                <a:gd name="T21" fmla="*/ 168 h 254"/>
                <a:gd name="T22" fmla="*/ 161 w 271"/>
                <a:gd name="T23" fmla="*/ 68 h 254"/>
                <a:gd name="T24" fmla="*/ 269 w 271"/>
                <a:gd name="T25" fmla="*/ 68 h 254"/>
                <a:gd name="T26" fmla="*/ 270 w 271"/>
                <a:gd name="T27" fmla="*/ 14 h 254"/>
                <a:gd name="T28" fmla="*/ 247 w 271"/>
                <a:gd name="T29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1" h="254">
                  <a:moveTo>
                    <a:pt x="24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4"/>
                    <a:pt x="120" y="9"/>
                    <a:pt x="117" y="14"/>
                  </a:cubicBezTo>
                  <a:cubicBezTo>
                    <a:pt x="110" y="41"/>
                    <a:pt x="99" y="63"/>
                    <a:pt x="82" y="85"/>
                  </a:cubicBezTo>
                  <a:cubicBezTo>
                    <a:pt x="77" y="91"/>
                    <a:pt x="72" y="97"/>
                    <a:pt x="66" y="103"/>
                  </a:cubicBezTo>
                  <a:cubicBezTo>
                    <a:pt x="64" y="128"/>
                    <a:pt x="33" y="165"/>
                    <a:pt x="11" y="216"/>
                  </a:cubicBezTo>
                  <a:cubicBezTo>
                    <a:pt x="7" y="227"/>
                    <a:pt x="4" y="237"/>
                    <a:pt x="1" y="247"/>
                  </a:cubicBezTo>
                  <a:cubicBezTo>
                    <a:pt x="1" y="250"/>
                    <a:pt x="1" y="252"/>
                    <a:pt x="0" y="254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4"/>
                    <a:pt x="127" y="204"/>
                    <a:pt x="127" y="196"/>
                  </a:cubicBezTo>
                  <a:cubicBezTo>
                    <a:pt x="127" y="187"/>
                    <a:pt x="161" y="176"/>
                    <a:pt x="161" y="168"/>
                  </a:cubicBezTo>
                  <a:cubicBezTo>
                    <a:pt x="161" y="159"/>
                    <a:pt x="161" y="68"/>
                    <a:pt x="161" y="68"/>
                  </a:cubicBezTo>
                  <a:cubicBezTo>
                    <a:pt x="161" y="68"/>
                    <a:pt x="266" y="70"/>
                    <a:pt x="269" y="68"/>
                  </a:cubicBezTo>
                  <a:cubicBezTo>
                    <a:pt x="271" y="67"/>
                    <a:pt x="270" y="40"/>
                    <a:pt x="270" y="14"/>
                  </a:cubicBezTo>
                  <a:cubicBezTo>
                    <a:pt x="266" y="6"/>
                    <a:pt x="271" y="0"/>
                    <a:pt x="247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4" name="Freeform 33">
              <a:extLst>
                <a:ext uri="{FF2B5EF4-FFF2-40B4-BE49-F238E27FC236}">
                  <a16:creationId xmlns:a16="http://schemas.microsoft.com/office/drawing/2014/main" id="{231C6760-AF0F-458E-80F8-3BF17DF3A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2" y="3360738"/>
              <a:ext cx="212725" cy="269876"/>
            </a:xfrm>
            <a:custGeom>
              <a:avLst/>
              <a:gdLst>
                <a:gd name="T0" fmla="*/ 30 w 391"/>
                <a:gd name="T1" fmla="*/ 429 h 497"/>
                <a:gd name="T2" fmla="*/ 60 w 391"/>
                <a:gd name="T3" fmla="*/ 429 h 497"/>
                <a:gd name="T4" fmla="*/ 85 w 391"/>
                <a:gd name="T5" fmla="*/ 427 h 497"/>
                <a:gd name="T6" fmla="*/ 103 w 391"/>
                <a:gd name="T7" fmla="*/ 445 h 497"/>
                <a:gd name="T8" fmla="*/ 114 w 391"/>
                <a:gd name="T9" fmla="*/ 445 h 497"/>
                <a:gd name="T10" fmla="*/ 137 w 391"/>
                <a:gd name="T11" fmla="*/ 479 h 497"/>
                <a:gd name="T12" fmla="*/ 152 w 391"/>
                <a:gd name="T13" fmla="*/ 497 h 497"/>
                <a:gd name="T14" fmla="*/ 169 w 391"/>
                <a:gd name="T15" fmla="*/ 485 h 497"/>
                <a:gd name="T16" fmla="*/ 188 w 391"/>
                <a:gd name="T17" fmla="*/ 476 h 497"/>
                <a:gd name="T18" fmla="*/ 205 w 391"/>
                <a:gd name="T19" fmla="*/ 473 h 497"/>
                <a:gd name="T20" fmla="*/ 227 w 391"/>
                <a:gd name="T21" fmla="*/ 475 h 497"/>
                <a:gd name="T22" fmla="*/ 247 w 391"/>
                <a:gd name="T23" fmla="*/ 468 h 497"/>
                <a:gd name="T24" fmla="*/ 373 w 391"/>
                <a:gd name="T25" fmla="*/ 466 h 497"/>
                <a:gd name="T26" fmla="*/ 377 w 391"/>
                <a:gd name="T27" fmla="*/ 435 h 497"/>
                <a:gd name="T28" fmla="*/ 367 w 391"/>
                <a:gd name="T29" fmla="*/ 423 h 497"/>
                <a:gd name="T30" fmla="*/ 337 w 391"/>
                <a:gd name="T31" fmla="*/ 93 h 497"/>
                <a:gd name="T32" fmla="*/ 391 w 391"/>
                <a:gd name="T33" fmla="*/ 93 h 497"/>
                <a:gd name="T34" fmla="*/ 277 w 391"/>
                <a:gd name="T35" fmla="*/ 7 h 497"/>
                <a:gd name="T36" fmla="*/ 271 w 391"/>
                <a:gd name="T37" fmla="*/ 0 h 497"/>
                <a:gd name="T38" fmla="*/ 270 w 391"/>
                <a:gd name="T39" fmla="*/ 54 h 497"/>
                <a:gd name="T40" fmla="*/ 162 w 391"/>
                <a:gd name="T41" fmla="*/ 54 h 497"/>
                <a:gd name="T42" fmla="*/ 162 w 391"/>
                <a:gd name="T43" fmla="*/ 154 h 497"/>
                <a:gd name="T44" fmla="*/ 128 w 391"/>
                <a:gd name="T45" fmla="*/ 182 h 497"/>
                <a:gd name="T46" fmla="*/ 128 w 391"/>
                <a:gd name="T47" fmla="*/ 240 h 497"/>
                <a:gd name="T48" fmla="*/ 1 w 391"/>
                <a:gd name="T49" fmla="*/ 240 h 497"/>
                <a:gd name="T50" fmla="*/ 19 w 391"/>
                <a:gd name="T51" fmla="*/ 282 h 497"/>
                <a:gd name="T52" fmla="*/ 27 w 391"/>
                <a:gd name="T53" fmla="*/ 342 h 497"/>
                <a:gd name="T54" fmla="*/ 16 w 391"/>
                <a:gd name="T55" fmla="*/ 416 h 497"/>
                <a:gd name="T56" fmla="*/ 11 w 391"/>
                <a:gd name="T57" fmla="*/ 448 h 497"/>
                <a:gd name="T58" fmla="*/ 12 w 391"/>
                <a:gd name="T59" fmla="*/ 448 h 497"/>
                <a:gd name="T60" fmla="*/ 30 w 391"/>
                <a:gd name="T61" fmla="*/ 429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1" h="497">
                  <a:moveTo>
                    <a:pt x="30" y="429"/>
                  </a:moveTo>
                  <a:cubicBezTo>
                    <a:pt x="42" y="432"/>
                    <a:pt x="60" y="429"/>
                    <a:pt x="60" y="429"/>
                  </a:cubicBezTo>
                  <a:cubicBezTo>
                    <a:pt x="60" y="429"/>
                    <a:pt x="76" y="422"/>
                    <a:pt x="85" y="427"/>
                  </a:cubicBezTo>
                  <a:cubicBezTo>
                    <a:pt x="94" y="432"/>
                    <a:pt x="103" y="445"/>
                    <a:pt x="103" y="445"/>
                  </a:cubicBezTo>
                  <a:cubicBezTo>
                    <a:pt x="114" y="445"/>
                    <a:pt x="114" y="445"/>
                    <a:pt x="114" y="445"/>
                  </a:cubicBezTo>
                  <a:cubicBezTo>
                    <a:pt x="114" y="445"/>
                    <a:pt x="123" y="474"/>
                    <a:pt x="137" y="479"/>
                  </a:cubicBezTo>
                  <a:cubicBezTo>
                    <a:pt x="144" y="482"/>
                    <a:pt x="149" y="490"/>
                    <a:pt x="152" y="497"/>
                  </a:cubicBezTo>
                  <a:cubicBezTo>
                    <a:pt x="162" y="497"/>
                    <a:pt x="169" y="493"/>
                    <a:pt x="169" y="485"/>
                  </a:cubicBezTo>
                  <a:cubicBezTo>
                    <a:pt x="169" y="475"/>
                    <a:pt x="173" y="461"/>
                    <a:pt x="188" y="476"/>
                  </a:cubicBezTo>
                  <a:cubicBezTo>
                    <a:pt x="202" y="492"/>
                    <a:pt x="202" y="478"/>
                    <a:pt x="205" y="473"/>
                  </a:cubicBezTo>
                  <a:cubicBezTo>
                    <a:pt x="208" y="468"/>
                    <a:pt x="218" y="475"/>
                    <a:pt x="227" y="475"/>
                  </a:cubicBezTo>
                  <a:cubicBezTo>
                    <a:pt x="235" y="475"/>
                    <a:pt x="247" y="468"/>
                    <a:pt x="247" y="468"/>
                  </a:cubicBezTo>
                  <a:cubicBezTo>
                    <a:pt x="247" y="468"/>
                    <a:pt x="367" y="470"/>
                    <a:pt x="373" y="466"/>
                  </a:cubicBezTo>
                  <a:cubicBezTo>
                    <a:pt x="378" y="463"/>
                    <a:pt x="377" y="435"/>
                    <a:pt x="377" y="435"/>
                  </a:cubicBezTo>
                  <a:cubicBezTo>
                    <a:pt x="367" y="423"/>
                    <a:pt x="367" y="423"/>
                    <a:pt x="367" y="423"/>
                  </a:cubicBezTo>
                  <a:cubicBezTo>
                    <a:pt x="337" y="93"/>
                    <a:pt x="337" y="93"/>
                    <a:pt x="337" y="93"/>
                  </a:cubicBezTo>
                  <a:cubicBezTo>
                    <a:pt x="391" y="93"/>
                    <a:pt x="391" y="93"/>
                    <a:pt x="391" y="93"/>
                  </a:cubicBezTo>
                  <a:cubicBezTo>
                    <a:pt x="333" y="49"/>
                    <a:pt x="283" y="11"/>
                    <a:pt x="277" y="7"/>
                  </a:cubicBezTo>
                  <a:cubicBezTo>
                    <a:pt x="274" y="5"/>
                    <a:pt x="272" y="2"/>
                    <a:pt x="271" y="0"/>
                  </a:cubicBezTo>
                  <a:cubicBezTo>
                    <a:pt x="271" y="26"/>
                    <a:pt x="272" y="53"/>
                    <a:pt x="270" y="54"/>
                  </a:cubicBezTo>
                  <a:cubicBezTo>
                    <a:pt x="267" y="56"/>
                    <a:pt x="162" y="54"/>
                    <a:pt x="162" y="54"/>
                  </a:cubicBezTo>
                  <a:cubicBezTo>
                    <a:pt x="162" y="54"/>
                    <a:pt x="162" y="145"/>
                    <a:pt x="162" y="154"/>
                  </a:cubicBezTo>
                  <a:cubicBezTo>
                    <a:pt x="162" y="162"/>
                    <a:pt x="128" y="173"/>
                    <a:pt x="128" y="182"/>
                  </a:cubicBezTo>
                  <a:cubicBezTo>
                    <a:pt x="128" y="190"/>
                    <a:pt x="128" y="240"/>
                    <a:pt x="128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0" y="264"/>
                    <a:pt x="12" y="273"/>
                    <a:pt x="19" y="282"/>
                  </a:cubicBezTo>
                  <a:cubicBezTo>
                    <a:pt x="29" y="295"/>
                    <a:pt x="12" y="319"/>
                    <a:pt x="27" y="342"/>
                  </a:cubicBezTo>
                  <a:cubicBezTo>
                    <a:pt x="41" y="366"/>
                    <a:pt x="23" y="403"/>
                    <a:pt x="16" y="416"/>
                  </a:cubicBezTo>
                  <a:cubicBezTo>
                    <a:pt x="12" y="423"/>
                    <a:pt x="12" y="435"/>
                    <a:pt x="11" y="448"/>
                  </a:cubicBezTo>
                  <a:cubicBezTo>
                    <a:pt x="11" y="448"/>
                    <a:pt x="12" y="448"/>
                    <a:pt x="12" y="448"/>
                  </a:cubicBezTo>
                  <a:cubicBezTo>
                    <a:pt x="21" y="445"/>
                    <a:pt x="19" y="427"/>
                    <a:pt x="30" y="42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5" name="Freeform 34">
              <a:extLst>
                <a:ext uri="{FF2B5EF4-FFF2-40B4-BE49-F238E27FC236}">
                  <a16:creationId xmlns:a16="http://schemas.microsoft.com/office/drawing/2014/main" id="{B3B504FE-AAD7-4AA7-9AB4-C300473BE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2" y="3411538"/>
              <a:ext cx="292100" cy="317501"/>
            </a:xfrm>
            <a:custGeom>
              <a:avLst/>
              <a:gdLst>
                <a:gd name="T0" fmla="*/ 510 w 538"/>
                <a:gd name="T1" fmla="*/ 242 h 584"/>
                <a:gd name="T2" fmla="*/ 494 w 538"/>
                <a:gd name="T3" fmla="*/ 203 h 584"/>
                <a:gd name="T4" fmla="*/ 458 w 538"/>
                <a:gd name="T5" fmla="*/ 189 h 584"/>
                <a:gd name="T6" fmla="*/ 437 w 538"/>
                <a:gd name="T7" fmla="*/ 155 h 584"/>
                <a:gd name="T8" fmla="*/ 239 w 538"/>
                <a:gd name="T9" fmla="*/ 0 h 584"/>
                <a:gd name="T10" fmla="*/ 185 w 538"/>
                <a:gd name="T11" fmla="*/ 0 h 584"/>
                <a:gd name="T12" fmla="*/ 215 w 538"/>
                <a:gd name="T13" fmla="*/ 330 h 584"/>
                <a:gd name="T14" fmla="*/ 225 w 538"/>
                <a:gd name="T15" fmla="*/ 342 h 584"/>
                <a:gd name="T16" fmla="*/ 221 w 538"/>
                <a:gd name="T17" fmla="*/ 373 h 584"/>
                <a:gd name="T18" fmla="*/ 95 w 538"/>
                <a:gd name="T19" fmla="*/ 375 h 584"/>
                <a:gd name="T20" fmla="*/ 75 w 538"/>
                <a:gd name="T21" fmla="*/ 382 h 584"/>
                <a:gd name="T22" fmla="*/ 53 w 538"/>
                <a:gd name="T23" fmla="*/ 380 h 584"/>
                <a:gd name="T24" fmla="*/ 36 w 538"/>
                <a:gd name="T25" fmla="*/ 383 h 584"/>
                <a:gd name="T26" fmla="*/ 17 w 538"/>
                <a:gd name="T27" fmla="*/ 392 h 584"/>
                <a:gd name="T28" fmla="*/ 0 w 538"/>
                <a:gd name="T29" fmla="*/ 404 h 584"/>
                <a:gd name="T30" fmla="*/ 3 w 538"/>
                <a:gd name="T31" fmla="*/ 413 h 584"/>
                <a:gd name="T32" fmla="*/ 9 w 538"/>
                <a:gd name="T33" fmla="*/ 423 h 584"/>
                <a:gd name="T34" fmla="*/ 13 w 538"/>
                <a:gd name="T35" fmla="*/ 446 h 584"/>
                <a:gd name="T36" fmla="*/ 31 w 538"/>
                <a:gd name="T37" fmla="*/ 470 h 584"/>
                <a:gd name="T38" fmla="*/ 31 w 538"/>
                <a:gd name="T39" fmla="*/ 500 h 584"/>
                <a:gd name="T40" fmla="*/ 40 w 538"/>
                <a:gd name="T41" fmla="*/ 510 h 584"/>
                <a:gd name="T42" fmla="*/ 58 w 538"/>
                <a:gd name="T43" fmla="*/ 507 h 584"/>
                <a:gd name="T44" fmla="*/ 80 w 538"/>
                <a:gd name="T45" fmla="*/ 509 h 584"/>
                <a:gd name="T46" fmla="*/ 103 w 538"/>
                <a:gd name="T47" fmla="*/ 490 h 584"/>
                <a:gd name="T48" fmla="*/ 115 w 538"/>
                <a:gd name="T49" fmla="*/ 518 h 584"/>
                <a:gd name="T50" fmla="*/ 127 w 538"/>
                <a:gd name="T51" fmla="*/ 535 h 584"/>
                <a:gd name="T52" fmla="*/ 127 w 538"/>
                <a:gd name="T53" fmla="*/ 549 h 584"/>
                <a:gd name="T54" fmla="*/ 134 w 538"/>
                <a:gd name="T55" fmla="*/ 569 h 584"/>
                <a:gd name="T56" fmla="*/ 150 w 538"/>
                <a:gd name="T57" fmla="*/ 572 h 584"/>
                <a:gd name="T58" fmla="*/ 166 w 538"/>
                <a:gd name="T59" fmla="*/ 577 h 584"/>
                <a:gd name="T60" fmla="*/ 184 w 538"/>
                <a:gd name="T61" fmla="*/ 567 h 584"/>
                <a:gd name="T62" fmla="*/ 200 w 538"/>
                <a:gd name="T63" fmla="*/ 565 h 584"/>
                <a:gd name="T64" fmla="*/ 211 w 538"/>
                <a:gd name="T65" fmla="*/ 569 h 584"/>
                <a:gd name="T66" fmla="*/ 220 w 538"/>
                <a:gd name="T67" fmla="*/ 567 h 584"/>
                <a:gd name="T68" fmla="*/ 229 w 538"/>
                <a:gd name="T69" fmla="*/ 539 h 584"/>
                <a:gd name="T70" fmla="*/ 228 w 538"/>
                <a:gd name="T71" fmla="*/ 514 h 584"/>
                <a:gd name="T72" fmla="*/ 253 w 538"/>
                <a:gd name="T73" fmla="*/ 501 h 584"/>
                <a:gd name="T74" fmla="*/ 264 w 538"/>
                <a:gd name="T75" fmla="*/ 478 h 584"/>
                <a:gd name="T76" fmla="*/ 274 w 538"/>
                <a:gd name="T77" fmla="*/ 450 h 584"/>
                <a:gd name="T78" fmla="*/ 294 w 538"/>
                <a:gd name="T79" fmla="*/ 451 h 584"/>
                <a:gd name="T80" fmla="*/ 308 w 538"/>
                <a:gd name="T81" fmla="*/ 434 h 584"/>
                <a:gd name="T82" fmla="*/ 324 w 538"/>
                <a:gd name="T83" fmla="*/ 425 h 584"/>
                <a:gd name="T84" fmla="*/ 336 w 538"/>
                <a:gd name="T85" fmla="*/ 417 h 584"/>
                <a:gd name="T86" fmla="*/ 364 w 538"/>
                <a:gd name="T87" fmla="*/ 404 h 584"/>
                <a:gd name="T88" fmla="*/ 387 w 538"/>
                <a:gd name="T89" fmla="*/ 392 h 584"/>
                <a:gd name="T90" fmla="*/ 428 w 538"/>
                <a:gd name="T91" fmla="*/ 394 h 584"/>
                <a:gd name="T92" fmla="*/ 454 w 538"/>
                <a:gd name="T93" fmla="*/ 384 h 584"/>
                <a:gd name="T94" fmla="*/ 504 w 538"/>
                <a:gd name="T95" fmla="*/ 379 h 584"/>
                <a:gd name="T96" fmla="*/ 524 w 538"/>
                <a:gd name="T97" fmla="*/ 362 h 584"/>
                <a:gd name="T98" fmla="*/ 535 w 538"/>
                <a:gd name="T99" fmla="*/ 334 h 584"/>
                <a:gd name="T100" fmla="*/ 537 w 538"/>
                <a:gd name="T101" fmla="*/ 235 h 584"/>
                <a:gd name="T102" fmla="*/ 510 w 538"/>
                <a:gd name="T103" fmla="*/ 242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8" h="584">
                  <a:moveTo>
                    <a:pt x="510" y="242"/>
                  </a:moveTo>
                  <a:cubicBezTo>
                    <a:pt x="510" y="242"/>
                    <a:pt x="510" y="213"/>
                    <a:pt x="494" y="203"/>
                  </a:cubicBezTo>
                  <a:cubicBezTo>
                    <a:pt x="478" y="192"/>
                    <a:pt x="458" y="189"/>
                    <a:pt x="458" y="189"/>
                  </a:cubicBezTo>
                  <a:cubicBezTo>
                    <a:pt x="458" y="189"/>
                    <a:pt x="446" y="166"/>
                    <a:pt x="437" y="155"/>
                  </a:cubicBezTo>
                  <a:cubicBezTo>
                    <a:pt x="432" y="149"/>
                    <a:pt x="326" y="67"/>
                    <a:pt x="239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215" y="330"/>
                    <a:pt x="215" y="330"/>
                    <a:pt x="215" y="330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5" y="342"/>
                    <a:pt x="226" y="370"/>
                    <a:pt x="221" y="373"/>
                  </a:cubicBezTo>
                  <a:cubicBezTo>
                    <a:pt x="215" y="377"/>
                    <a:pt x="95" y="375"/>
                    <a:pt x="95" y="375"/>
                  </a:cubicBezTo>
                  <a:cubicBezTo>
                    <a:pt x="95" y="375"/>
                    <a:pt x="83" y="382"/>
                    <a:pt x="75" y="382"/>
                  </a:cubicBezTo>
                  <a:cubicBezTo>
                    <a:pt x="66" y="382"/>
                    <a:pt x="56" y="375"/>
                    <a:pt x="53" y="380"/>
                  </a:cubicBezTo>
                  <a:cubicBezTo>
                    <a:pt x="50" y="385"/>
                    <a:pt x="50" y="399"/>
                    <a:pt x="36" y="383"/>
                  </a:cubicBezTo>
                  <a:cubicBezTo>
                    <a:pt x="21" y="368"/>
                    <a:pt x="17" y="382"/>
                    <a:pt x="17" y="392"/>
                  </a:cubicBezTo>
                  <a:cubicBezTo>
                    <a:pt x="17" y="400"/>
                    <a:pt x="10" y="404"/>
                    <a:pt x="0" y="404"/>
                  </a:cubicBezTo>
                  <a:cubicBezTo>
                    <a:pt x="2" y="409"/>
                    <a:pt x="3" y="413"/>
                    <a:pt x="3" y="413"/>
                  </a:cubicBezTo>
                  <a:cubicBezTo>
                    <a:pt x="9" y="423"/>
                    <a:pt x="9" y="423"/>
                    <a:pt x="9" y="423"/>
                  </a:cubicBezTo>
                  <a:cubicBezTo>
                    <a:pt x="9" y="423"/>
                    <a:pt x="8" y="439"/>
                    <a:pt x="13" y="446"/>
                  </a:cubicBezTo>
                  <a:cubicBezTo>
                    <a:pt x="19" y="453"/>
                    <a:pt x="30" y="465"/>
                    <a:pt x="31" y="470"/>
                  </a:cubicBezTo>
                  <a:cubicBezTo>
                    <a:pt x="32" y="476"/>
                    <a:pt x="31" y="500"/>
                    <a:pt x="31" y="500"/>
                  </a:cubicBezTo>
                  <a:cubicBezTo>
                    <a:pt x="31" y="500"/>
                    <a:pt x="34" y="519"/>
                    <a:pt x="40" y="510"/>
                  </a:cubicBezTo>
                  <a:cubicBezTo>
                    <a:pt x="46" y="501"/>
                    <a:pt x="54" y="518"/>
                    <a:pt x="58" y="507"/>
                  </a:cubicBezTo>
                  <a:cubicBezTo>
                    <a:pt x="62" y="496"/>
                    <a:pt x="74" y="509"/>
                    <a:pt x="80" y="509"/>
                  </a:cubicBezTo>
                  <a:cubicBezTo>
                    <a:pt x="86" y="509"/>
                    <a:pt x="99" y="489"/>
                    <a:pt x="103" y="490"/>
                  </a:cubicBezTo>
                  <a:cubicBezTo>
                    <a:pt x="107" y="491"/>
                    <a:pt x="115" y="510"/>
                    <a:pt x="115" y="518"/>
                  </a:cubicBezTo>
                  <a:cubicBezTo>
                    <a:pt x="115" y="525"/>
                    <a:pt x="132" y="533"/>
                    <a:pt x="127" y="535"/>
                  </a:cubicBezTo>
                  <a:cubicBezTo>
                    <a:pt x="121" y="537"/>
                    <a:pt x="120" y="549"/>
                    <a:pt x="127" y="549"/>
                  </a:cubicBezTo>
                  <a:cubicBezTo>
                    <a:pt x="133" y="549"/>
                    <a:pt x="130" y="563"/>
                    <a:pt x="134" y="569"/>
                  </a:cubicBezTo>
                  <a:cubicBezTo>
                    <a:pt x="138" y="576"/>
                    <a:pt x="146" y="582"/>
                    <a:pt x="150" y="572"/>
                  </a:cubicBezTo>
                  <a:cubicBezTo>
                    <a:pt x="153" y="562"/>
                    <a:pt x="162" y="571"/>
                    <a:pt x="166" y="577"/>
                  </a:cubicBezTo>
                  <a:cubicBezTo>
                    <a:pt x="170" y="584"/>
                    <a:pt x="182" y="576"/>
                    <a:pt x="184" y="567"/>
                  </a:cubicBezTo>
                  <a:cubicBezTo>
                    <a:pt x="186" y="558"/>
                    <a:pt x="201" y="555"/>
                    <a:pt x="200" y="565"/>
                  </a:cubicBezTo>
                  <a:cubicBezTo>
                    <a:pt x="199" y="575"/>
                    <a:pt x="202" y="577"/>
                    <a:pt x="211" y="569"/>
                  </a:cubicBezTo>
                  <a:cubicBezTo>
                    <a:pt x="214" y="567"/>
                    <a:pt x="217" y="567"/>
                    <a:pt x="220" y="567"/>
                  </a:cubicBezTo>
                  <a:cubicBezTo>
                    <a:pt x="224" y="554"/>
                    <a:pt x="228" y="543"/>
                    <a:pt x="229" y="539"/>
                  </a:cubicBezTo>
                  <a:cubicBezTo>
                    <a:pt x="232" y="532"/>
                    <a:pt x="223" y="517"/>
                    <a:pt x="228" y="514"/>
                  </a:cubicBezTo>
                  <a:cubicBezTo>
                    <a:pt x="232" y="512"/>
                    <a:pt x="248" y="517"/>
                    <a:pt x="253" y="501"/>
                  </a:cubicBezTo>
                  <a:cubicBezTo>
                    <a:pt x="258" y="486"/>
                    <a:pt x="264" y="478"/>
                    <a:pt x="264" y="478"/>
                  </a:cubicBezTo>
                  <a:cubicBezTo>
                    <a:pt x="264" y="478"/>
                    <a:pt x="266" y="445"/>
                    <a:pt x="274" y="450"/>
                  </a:cubicBezTo>
                  <a:cubicBezTo>
                    <a:pt x="283" y="456"/>
                    <a:pt x="293" y="465"/>
                    <a:pt x="294" y="451"/>
                  </a:cubicBezTo>
                  <a:cubicBezTo>
                    <a:pt x="295" y="438"/>
                    <a:pt x="306" y="446"/>
                    <a:pt x="308" y="434"/>
                  </a:cubicBezTo>
                  <a:cubicBezTo>
                    <a:pt x="311" y="422"/>
                    <a:pt x="317" y="423"/>
                    <a:pt x="324" y="425"/>
                  </a:cubicBezTo>
                  <a:cubicBezTo>
                    <a:pt x="330" y="427"/>
                    <a:pt x="336" y="424"/>
                    <a:pt x="336" y="417"/>
                  </a:cubicBezTo>
                  <a:cubicBezTo>
                    <a:pt x="336" y="411"/>
                    <a:pt x="351" y="414"/>
                    <a:pt x="364" y="404"/>
                  </a:cubicBezTo>
                  <a:cubicBezTo>
                    <a:pt x="376" y="394"/>
                    <a:pt x="383" y="386"/>
                    <a:pt x="387" y="392"/>
                  </a:cubicBezTo>
                  <a:cubicBezTo>
                    <a:pt x="392" y="397"/>
                    <a:pt x="424" y="396"/>
                    <a:pt x="428" y="394"/>
                  </a:cubicBezTo>
                  <a:cubicBezTo>
                    <a:pt x="433" y="392"/>
                    <a:pt x="443" y="382"/>
                    <a:pt x="454" y="384"/>
                  </a:cubicBezTo>
                  <a:cubicBezTo>
                    <a:pt x="465" y="386"/>
                    <a:pt x="493" y="379"/>
                    <a:pt x="504" y="379"/>
                  </a:cubicBezTo>
                  <a:cubicBezTo>
                    <a:pt x="516" y="379"/>
                    <a:pt x="521" y="366"/>
                    <a:pt x="524" y="362"/>
                  </a:cubicBezTo>
                  <a:cubicBezTo>
                    <a:pt x="528" y="358"/>
                    <a:pt x="531" y="338"/>
                    <a:pt x="535" y="334"/>
                  </a:cubicBezTo>
                  <a:cubicBezTo>
                    <a:pt x="538" y="332"/>
                    <a:pt x="537" y="262"/>
                    <a:pt x="537" y="235"/>
                  </a:cubicBezTo>
                  <a:cubicBezTo>
                    <a:pt x="525" y="238"/>
                    <a:pt x="510" y="242"/>
                    <a:pt x="510" y="24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6" name="Freeform 35">
              <a:extLst>
                <a:ext uri="{FF2B5EF4-FFF2-40B4-BE49-F238E27FC236}">
                  <a16:creationId xmlns:a16="http://schemas.microsoft.com/office/drawing/2014/main" id="{487D7855-1879-4CC4-AA7A-9DD3BD3C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7075" y="3621088"/>
              <a:ext cx="144463" cy="119063"/>
            </a:xfrm>
            <a:custGeom>
              <a:avLst/>
              <a:gdLst>
                <a:gd name="T0" fmla="*/ 263 w 265"/>
                <a:gd name="T1" fmla="*/ 123 h 220"/>
                <a:gd name="T2" fmla="*/ 250 w 265"/>
                <a:gd name="T3" fmla="*/ 117 h 220"/>
                <a:gd name="T4" fmla="*/ 248 w 265"/>
                <a:gd name="T5" fmla="*/ 96 h 220"/>
                <a:gd name="T6" fmla="*/ 232 w 265"/>
                <a:gd name="T7" fmla="*/ 98 h 220"/>
                <a:gd name="T8" fmla="*/ 219 w 265"/>
                <a:gd name="T9" fmla="*/ 85 h 220"/>
                <a:gd name="T10" fmla="*/ 213 w 265"/>
                <a:gd name="T11" fmla="*/ 71 h 220"/>
                <a:gd name="T12" fmla="*/ 198 w 265"/>
                <a:gd name="T13" fmla="*/ 51 h 220"/>
                <a:gd name="T14" fmla="*/ 188 w 265"/>
                <a:gd name="T15" fmla="*/ 30 h 220"/>
                <a:gd name="T16" fmla="*/ 187 w 265"/>
                <a:gd name="T17" fmla="*/ 10 h 220"/>
                <a:gd name="T18" fmla="*/ 167 w 265"/>
                <a:gd name="T19" fmla="*/ 6 h 220"/>
                <a:gd name="T20" fmla="*/ 144 w 265"/>
                <a:gd name="T21" fmla="*/ 18 h 220"/>
                <a:gd name="T22" fmla="*/ 116 w 265"/>
                <a:gd name="T23" fmla="*/ 31 h 220"/>
                <a:gd name="T24" fmla="*/ 104 w 265"/>
                <a:gd name="T25" fmla="*/ 39 h 220"/>
                <a:gd name="T26" fmla="*/ 88 w 265"/>
                <a:gd name="T27" fmla="*/ 48 h 220"/>
                <a:gd name="T28" fmla="*/ 74 w 265"/>
                <a:gd name="T29" fmla="*/ 65 h 220"/>
                <a:gd name="T30" fmla="*/ 54 w 265"/>
                <a:gd name="T31" fmla="*/ 64 h 220"/>
                <a:gd name="T32" fmla="*/ 44 w 265"/>
                <a:gd name="T33" fmla="*/ 92 h 220"/>
                <a:gd name="T34" fmla="*/ 33 w 265"/>
                <a:gd name="T35" fmla="*/ 115 h 220"/>
                <a:gd name="T36" fmla="*/ 8 w 265"/>
                <a:gd name="T37" fmla="*/ 128 h 220"/>
                <a:gd name="T38" fmla="*/ 9 w 265"/>
                <a:gd name="T39" fmla="*/ 153 h 220"/>
                <a:gd name="T40" fmla="*/ 0 w 265"/>
                <a:gd name="T41" fmla="*/ 181 h 220"/>
                <a:gd name="T42" fmla="*/ 16 w 265"/>
                <a:gd name="T43" fmla="*/ 193 h 220"/>
                <a:gd name="T44" fmla="*/ 45 w 265"/>
                <a:gd name="T45" fmla="*/ 209 h 220"/>
                <a:gd name="T46" fmla="*/ 83 w 265"/>
                <a:gd name="T47" fmla="*/ 203 h 220"/>
                <a:gd name="T48" fmla="*/ 93 w 265"/>
                <a:gd name="T49" fmla="*/ 200 h 220"/>
                <a:gd name="T50" fmla="*/ 87 w 265"/>
                <a:gd name="T51" fmla="*/ 163 h 220"/>
                <a:gd name="T52" fmla="*/ 168 w 265"/>
                <a:gd name="T53" fmla="*/ 165 h 220"/>
                <a:gd name="T54" fmla="*/ 181 w 265"/>
                <a:gd name="T55" fmla="*/ 155 h 220"/>
                <a:gd name="T56" fmla="*/ 210 w 265"/>
                <a:gd name="T57" fmla="*/ 159 h 220"/>
                <a:gd name="T58" fmla="*/ 228 w 265"/>
                <a:gd name="T59" fmla="*/ 145 h 220"/>
                <a:gd name="T60" fmla="*/ 255 w 265"/>
                <a:gd name="T61" fmla="*/ 138 h 220"/>
                <a:gd name="T62" fmla="*/ 263 w 265"/>
                <a:gd name="T63" fmla="*/ 124 h 220"/>
                <a:gd name="T64" fmla="*/ 263 w 265"/>
                <a:gd name="T65" fmla="*/ 12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5" h="220">
                  <a:moveTo>
                    <a:pt x="263" y="123"/>
                  </a:moveTo>
                  <a:cubicBezTo>
                    <a:pt x="259" y="118"/>
                    <a:pt x="252" y="117"/>
                    <a:pt x="250" y="117"/>
                  </a:cubicBezTo>
                  <a:cubicBezTo>
                    <a:pt x="248" y="117"/>
                    <a:pt x="250" y="98"/>
                    <a:pt x="248" y="96"/>
                  </a:cubicBezTo>
                  <a:cubicBezTo>
                    <a:pt x="247" y="94"/>
                    <a:pt x="238" y="101"/>
                    <a:pt x="232" y="98"/>
                  </a:cubicBezTo>
                  <a:cubicBezTo>
                    <a:pt x="226" y="96"/>
                    <a:pt x="224" y="85"/>
                    <a:pt x="219" y="85"/>
                  </a:cubicBezTo>
                  <a:cubicBezTo>
                    <a:pt x="214" y="85"/>
                    <a:pt x="213" y="79"/>
                    <a:pt x="213" y="71"/>
                  </a:cubicBezTo>
                  <a:cubicBezTo>
                    <a:pt x="213" y="64"/>
                    <a:pt x="204" y="56"/>
                    <a:pt x="198" y="51"/>
                  </a:cubicBezTo>
                  <a:cubicBezTo>
                    <a:pt x="193" y="46"/>
                    <a:pt x="191" y="32"/>
                    <a:pt x="188" y="30"/>
                  </a:cubicBezTo>
                  <a:cubicBezTo>
                    <a:pt x="186" y="28"/>
                    <a:pt x="186" y="18"/>
                    <a:pt x="187" y="10"/>
                  </a:cubicBezTo>
                  <a:cubicBezTo>
                    <a:pt x="178" y="10"/>
                    <a:pt x="170" y="8"/>
                    <a:pt x="167" y="6"/>
                  </a:cubicBezTo>
                  <a:cubicBezTo>
                    <a:pt x="163" y="0"/>
                    <a:pt x="156" y="8"/>
                    <a:pt x="144" y="18"/>
                  </a:cubicBezTo>
                  <a:cubicBezTo>
                    <a:pt x="131" y="28"/>
                    <a:pt x="116" y="25"/>
                    <a:pt x="116" y="31"/>
                  </a:cubicBezTo>
                  <a:cubicBezTo>
                    <a:pt x="116" y="38"/>
                    <a:pt x="110" y="41"/>
                    <a:pt x="104" y="39"/>
                  </a:cubicBezTo>
                  <a:cubicBezTo>
                    <a:pt x="97" y="37"/>
                    <a:pt x="91" y="36"/>
                    <a:pt x="88" y="48"/>
                  </a:cubicBezTo>
                  <a:cubicBezTo>
                    <a:pt x="86" y="60"/>
                    <a:pt x="75" y="52"/>
                    <a:pt x="74" y="65"/>
                  </a:cubicBezTo>
                  <a:cubicBezTo>
                    <a:pt x="73" y="79"/>
                    <a:pt x="63" y="70"/>
                    <a:pt x="54" y="64"/>
                  </a:cubicBezTo>
                  <a:cubicBezTo>
                    <a:pt x="46" y="59"/>
                    <a:pt x="44" y="92"/>
                    <a:pt x="44" y="92"/>
                  </a:cubicBezTo>
                  <a:cubicBezTo>
                    <a:pt x="44" y="92"/>
                    <a:pt x="38" y="100"/>
                    <a:pt x="33" y="115"/>
                  </a:cubicBezTo>
                  <a:cubicBezTo>
                    <a:pt x="28" y="131"/>
                    <a:pt x="12" y="126"/>
                    <a:pt x="8" y="128"/>
                  </a:cubicBezTo>
                  <a:cubicBezTo>
                    <a:pt x="3" y="131"/>
                    <a:pt x="12" y="146"/>
                    <a:pt x="9" y="153"/>
                  </a:cubicBezTo>
                  <a:cubicBezTo>
                    <a:pt x="8" y="157"/>
                    <a:pt x="4" y="168"/>
                    <a:pt x="0" y="181"/>
                  </a:cubicBezTo>
                  <a:cubicBezTo>
                    <a:pt x="8" y="183"/>
                    <a:pt x="14" y="190"/>
                    <a:pt x="16" y="193"/>
                  </a:cubicBezTo>
                  <a:cubicBezTo>
                    <a:pt x="19" y="199"/>
                    <a:pt x="36" y="220"/>
                    <a:pt x="45" y="209"/>
                  </a:cubicBezTo>
                  <a:cubicBezTo>
                    <a:pt x="53" y="198"/>
                    <a:pt x="77" y="197"/>
                    <a:pt x="83" y="203"/>
                  </a:cubicBezTo>
                  <a:cubicBezTo>
                    <a:pt x="88" y="210"/>
                    <a:pt x="92" y="207"/>
                    <a:pt x="93" y="200"/>
                  </a:cubicBezTo>
                  <a:cubicBezTo>
                    <a:pt x="94" y="193"/>
                    <a:pt x="84" y="169"/>
                    <a:pt x="87" y="163"/>
                  </a:cubicBezTo>
                  <a:cubicBezTo>
                    <a:pt x="91" y="156"/>
                    <a:pt x="165" y="159"/>
                    <a:pt x="168" y="165"/>
                  </a:cubicBezTo>
                  <a:cubicBezTo>
                    <a:pt x="171" y="170"/>
                    <a:pt x="171" y="154"/>
                    <a:pt x="181" y="155"/>
                  </a:cubicBezTo>
                  <a:cubicBezTo>
                    <a:pt x="190" y="156"/>
                    <a:pt x="205" y="161"/>
                    <a:pt x="210" y="159"/>
                  </a:cubicBezTo>
                  <a:cubicBezTo>
                    <a:pt x="216" y="157"/>
                    <a:pt x="223" y="145"/>
                    <a:pt x="228" y="145"/>
                  </a:cubicBezTo>
                  <a:cubicBezTo>
                    <a:pt x="234" y="145"/>
                    <a:pt x="251" y="144"/>
                    <a:pt x="255" y="138"/>
                  </a:cubicBezTo>
                  <a:cubicBezTo>
                    <a:pt x="259" y="133"/>
                    <a:pt x="265" y="133"/>
                    <a:pt x="263" y="124"/>
                  </a:cubicBezTo>
                  <a:cubicBezTo>
                    <a:pt x="263" y="124"/>
                    <a:pt x="263" y="124"/>
                    <a:pt x="263" y="1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7" name="Freeform 36">
              <a:extLst>
                <a:ext uri="{FF2B5EF4-FFF2-40B4-BE49-F238E27FC236}">
                  <a16:creationId xmlns:a16="http://schemas.microsoft.com/office/drawing/2014/main" id="{A4857B4C-4EA1-4999-B3A8-5F592F4DE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3443288"/>
              <a:ext cx="271463" cy="247651"/>
            </a:xfrm>
            <a:custGeom>
              <a:avLst/>
              <a:gdLst>
                <a:gd name="T0" fmla="*/ 477 w 500"/>
                <a:gd name="T1" fmla="*/ 66 h 453"/>
                <a:gd name="T2" fmla="*/ 475 w 500"/>
                <a:gd name="T3" fmla="*/ 18 h 453"/>
                <a:gd name="T4" fmla="*/ 450 w 500"/>
                <a:gd name="T5" fmla="*/ 34 h 453"/>
                <a:gd name="T6" fmla="*/ 429 w 500"/>
                <a:gd name="T7" fmla="*/ 10 h 453"/>
                <a:gd name="T8" fmla="*/ 382 w 500"/>
                <a:gd name="T9" fmla="*/ 0 h 453"/>
                <a:gd name="T10" fmla="*/ 244 w 500"/>
                <a:gd name="T11" fmla="*/ 100 h 453"/>
                <a:gd name="T12" fmla="*/ 185 w 500"/>
                <a:gd name="T13" fmla="*/ 155 h 453"/>
                <a:gd name="T14" fmla="*/ 135 w 500"/>
                <a:gd name="T15" fmla="*/ 173 h 453"/>
                <a:gd name="T16" fmla="*/ 131 w 500"/>
                <a:gd name="T17" fmla="*/ 174 h 453"/>
                <a:gd name="T18" fmla="*/ 129 w 500"/>
                <a:gd name="T19" fmla="*/ 273 h 453"/>
                <a:gd name="T20" fmla="*/ 118 w 500"/>
                <a:gd name="T21" fmla="*/ 301 h 453"/>
                <a:gd name="T22" fmla="*/ 98 w 500"/>
                <a:gd name="T23" fmla="*/ 318 h 453"/>
                <a:gd name="T24" fmla="*/ 48 w 500"/>
                <a:gd name="T25" fmla="*/ 323 h 453"/>
                <a:gd name="T26" fmla="*/ 22 w 500"/>
                <a:gd name="T27" fmla="*/ 333 h 453"/>
                <a:gd name="T28" fmla="*/ 1 w 500"/>
                <a:gd name="T29" fmla="*/ 335 h 453"/>
                <a:gd name="T30" fmla="*/ 2 w 500"/>
                <a:gd name="T31" fmla="*/ 355 h 453"/>
                <a:gd name="T32" fmla="*/ 12 w 500"/>
                <a:gd name="T33" fmla="*/ 376 h 453"/>
                <a:gd name="T34" fmla="*/ 27 w 500"/>
                <a:gd name="T35" fmla="*/ 396 h 453"/>
                <a:gd name="T36" fmla="*/ 33 w 500"/>
                <a:gd name="T37" fmla="*/ 410 h 453"/>
                <a:gd name="T38" fmla="*/ 46 w 500"/>
                <a:gd name="T39" fmla="*/ 423 h 453"/>
                <a:gd name="T40" fmla="*/ 62 w 500"/>
                <a:gd name="T41" fmla="*/ 421 h 453"/>
                <a:gd name="T42" fmla="*/ 64 w 500"/>
                <a:gd name="T43" fmla="*/ 442 h 453"/>
                <a:gd name="T44" fmla="*/ 77 w 500"/>
                <a:gd name="T45" fmla="*/ 448 h 453"/>
                <a:gd name="T46" fmla="*/ 89 w 500"/>
                <a:gd name="T47" fmla="*/ 431 h 453"/>
                <a:gd name="T48" fmla="*/ 99 w 500"/>
                <a:gd name="T49" fmla="*/ 449 h 453"/>
                <a:gd name="T50" fmla="*/ 113 w 500"/>
                <a:gd name="T51" fmla="*/ 442 h 453"/>
                <a:gd name="T52" fmla="*/ 127 w 500"/>
                <a:gd name="T53" fmla="*/ 416 h 453"/>
                <a:gd name="T54" fmla="*/ 135 w 500"/>
                <a:gd name="T55" fmla="*/ 386 h 453"/>
                <a:gd name="T56" fmla="*/ 164 w 500"/>
                <a:gd name="T57" fmla="*/ 386 h 453"/>
                <a:gd name="T58" fmla="*/ 183 w 500"/>
                <a:gd name="T59" fmla="*/ 378 h 453"/>
                <a:gd name="T60" fmla="*/ 209 w 500"/>
                <a:gd name="T61" fmla="*/ 387 h 453"/>
                <a:gd name="T62" fmla="*/ 227 w 500"/>
                <a:gd name="T63" fmla="*/ 407 h 453"/>
                <a:gd name="T64" fmla="*/ 253 w 500"/>
                <a:gd name="T65" fmla="*/ 398 h 453"/>
                <a:gd name="T66" fmla="*/ 278 w 500"/>
                <a:gd name="T67" fmla="*/ 414 h 453"/>
                <a:gd name="T68" fmla="*/ 310 w 500"/>
                <a:gd name="T69" fmla="*/ 414 h 453"/>
                <a:gd name="T70" fmla="*/ 333 w 500"/>
                <a:gd name="T71" fmla="*/ 396 h 453"/>
                <a:gd name="T72" fmla="*/ 374 w 500"/>
                <a:gd name="T73" fmla="*/ 397 h 453"/>
                <a:gd name="T74" fmla="*/ 401 w 500"/>
                <a:gd name="T75" fmla="*/ 405 h 453"/>
                <a:gd name="T76" fmla="*/ 424 w 500"/>
                <a:gd name="T77" fmla="*/ 380 h 453"/>
                <a:gd name="T78" fmla="*/ 428 w 500"/>
                <a:gd name="T79" fmla="*/ 380 h 453"/>
                <a:gd name="T80" fmla="*/ 429 w 500"/>
                <a:gd name="T81" fmla="*/ 368 h 453"/>
                <a:gd name="T82" fmla="*/ 435 w 500"/>
                <a:gd name="T83" fmla="*/ 336 h 453"/>
                <a:gd name="T84" fmla="*/ 487 w 500"/>
                <a:gd name="T85" fmla="*/ 261 h 453"/>
                <a:gd name="T86" fmla="*/ 490 w 500"/>
                <a:gd name="T87" fmla="*/ 169 h 453"/>
                <a:gd name="T88" fmla="*/ 496 w 500"/>
                <a:gd name="T89" fmla="*/ 129 h 453"/>
                <a:gd name="T90" fmla="*/ 490 w 500"/>
                <a:gd name="T91" fmla="*/ 100 h 453"/>
                <a:gd name="T92" fmla="*/ 477 w 500"/>
                <a:gd name="T93" fmla="*/ 6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0" h="453">
                  <a:moveTo>
                    <a:pt x="477" y="66"/>
                  </a:moveTo>
                  <a:cubicBezTo>
                    <a:pt x="477" y="60"/>
                    <a:pt x="476" y="36"/>
                    <a:pt x="475" y="18"/>
                  </a:cubicBezTo>
                  <a:cubicBezTo>
                    <a:pt x="450" y="34"/>
                    <a:pt x="450" y="34"/>
                    <a:pt x="450" y="34"/>
                  </a:cubicBezTo>
                  <a:cubicBezTo>
                    <a:pt x="450" y="34"/>
                    <a:pt x="443" y="21"/>
                    <a:pt x="429" y="10"/>
                  </a:cubicBezTo>
                  <a:cubicBezTo>
                    <a:pt x="416" y="0"/>
                    <a:pt x="382" y="0"/>
                    <a:pt x="382" y="0"/>
                  </a:cubicBezTo>
                  <a:cubicBezTo>
                    <a:pt x="244" y="100"/>
                    <a:pt x="244" y="100"/>
                    <a:pt x="244" y="100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5" y="155"/>
                    <a:pt x="147" y="170"/>
                    <a:pt x="135" y="173"/>
                  </a:cubicBezTo>
                  <a:cubicBezTo>
                    <a:pt x="134" y="173"/>
                    <a:pt x="132" y="174"/>
                    <a:pt x="131" y="174"/>
                  </a:cubicBezTo>
                  <a:cubicBezTo>
                    <a:pt x="131" y="201"/>
                    <a:pt x="132" y="271"/>
                    <a:pt x="129" y="273"/>
                  </a:cubicBezTo>
                  <a:cubicBezTo>
                    <a:pt x="125" y="277"/>
                    <a:pt x="122" y="297"/>
                    <a:pt x="118" y="301"/>
                  </a:cubicBezTo>
                  <a:cubicBezTo>
                    <a:pt x="115" y="305"/>
                    <a:pt x="110" y="318"/>
                    <a:pt x="98" y="318"/>
                  </a:cubicBezTo>
                  <a:cubicBezTo>
                    <a:pt x="87" y="318"/>
                    <a:pt x="59" y="325"/>
                    <a:pt x="48" y="323"/>
                  </a:cubicBezTo>
                  <a:cubicBezTo>
                    <a:pt x="37" y="321"/>
                    <a:pt x="27" y="331"/>
                    <a:pt x="22" y="333"/>
                  </a:cubicBezTo>
                  <a:cubicBezTo>
                    <a:pt x="20" y="334"/>
                    <a:pt x="11" y="335"/>
                    <a:pt x="1" y="335"/>
                  </a:cubicBezTo>
                  <a:cubicBezTo>
                    <a:pt x="0" y="343"/>
                    <a:pt x="0" y="353"/>
                    <a:pt x="2" y="355"/>
                  </a:cubicBezTo>
                  <a:cubicBezTo>
                    <a:pt x="5" y="357"/>
                    <a:pt x="7" y="371"/>
                    <a:pt x="12" y="376"/>
                  </a:cubicBezTo>
                  <a:cubicBezTo>
                    <a:pt x="18" y="381"/>
                    <a:pt x="27" y="389"/>
                    <a:pt x="27" y="396"/>
                  </a:cubicBezTo>
                  <a:cubicBezTo>
                    <a:pt x="27" y="404"/>
                    <a:pt x="28" y="410"/>
                    <a:pt x="33" y="410"/>
                  </a:cubicBezTo>
                  <a:cubicBezTo>
                    <a:pt x="38" y="410"/>
                    <a:pt x="40" y="421"/>
                    <a:pt x="46" y="423"/>
                  </a:cubicBezTo>
                  <a:cubicBezTo>
                    <a:pt x="52" y="426"/>
                    <a:pt x="61" y="419"/>
                    <a:pt x="62" y="421"/>
                  </a:cubicBezTo>
                  <a:cubicBezTo>
                    <a:pt x="64" y="423"/>
                    <a:pt x="62" y="442"/>
                    <a:pt x="64" y="442"/>
                  </a:cubicBezTo>
                  <a:cubicBezTo>
                    <a:pt x="66" y="442"/>
                    <a:pt x="73" y="443"/>
                    <a:pt x="77" y="448"/>
                  </a:cubicBezTo>
                  <a:cubicBezTo>
                    <a:pt x="76" y="440"/>
                    <a:pt x="80" y="428"/>
                    <a:pt x="89" y="431"/>
                  </a:cubicBezTo>
                  <a:cubicBezTo>
                    <a:pt x="98" y="435"/>
                    <a:pt x="91" y="444"/>
                    <a:pt x="99" y="449"/>
                  </a:cubicBezTo>
                  <a:cubicBezTo>
                    <a:pt x="108" y="453"/>
                    <a:pt x="113" y="450"/>
                    <a:pt x="113" y="442"/>
                  </a:cubicBezTo>
                  <a:cubicBezTo>
                    <a:pt x="113" y="435"/>
                    <a:pt x="124" y="419"/>
                    <a:pt x="127" y="416"/>
                  </a:cubicBezTo>
                  <a:cubicBezTo>
                    <a:pt x="130" y="412"/>
                    <a:pt x="129" y="392"/>
                    <a:pt x="135" y="386"/>
                  </a:cubicBezTo>
                  <a:cubicBezTo>
                    <a:pt x="140" y="380"/>
                    <a:pt x="157" y="385"/>
                    <a:pt x="164" y="386"/>
                  </a:cubicBezTo>
                  <a:cubicBezTo>
                    <a:pt x="171" y="387"/>
                    <a:pt x="175" y="371"/>
                    <a:pt x="183" y="378"/>
                  </a:cubicBezTo>
                  <a:cubicBezTo>
                    <a:pt x="191" y="386"/>
                    <a:pt x="203" y="379"/>
                    <a:pt x="209" y="387"/>
                  </a:cubicBezTo>
                  <a:cubicBezTo>
                    <a:pt x="214" y="395"/>
                    <a:pt x="217" y="414"/>
                    <a:pt x="227" y="407"/>
                  </a:cubicBezTo>
                  <a:cubicBezTo>
                    <a:pt x="236" y="400"/>
                    <a:pt x="248" y="398"/>
                    <a:pt x="253" y="398"/>
                  </a:cubicBezTo>
                  <a:cubicBezTo>
                    <a:pt x="259" y="398"/>
                    <a:pt x="273" y="411"/>
                    <a:pt x="278" y="414"/>
                  </a:cubicBezTo>
                  <a:cubicBezTo>
                    <a:pt x="284" y="416"/>
                    <a:pt x="303" y="418"/>
                    <a:pt x="310" y="414"/>
                  </a:cubicBezTo>
                  <a:cubicBezTo>
                    <a:pt x="316" y="409"/>
                    <a:pt x="325" y="395"/>
                    <a:pt x="333" y="396"/>
                  </a:cubicBezTo>
                  <a:cubicBezTo>
                    <a:pt x="342" y="397"/>
                    <a:pt x="369" y="394"/>
                    <a:pt x="374" y="397"/>
                  </a:cubicBezTo>
                  <a:cubicBezTo>
                    <a:pt x="380" y="400"/>
                    <a:pt x="392" y="408"/>
                    <a:pt x="401" y="405"/>
                  </a:cubicBezTo>
                  <a:cubicBezTo>
                    <a:pt x="410" y="401"/>
                    <a:pt x="417" y="383"/>
                    <a:pt x="424" y="380"/>
                  </a:cubicBezTo>
                  <a:cubicBezTo>
                    <a:pt x="426" y="380"/>
                    <a:pt x="427" y="380"/>
                    <a:pt x="428" y="380"/>
                  </a:cubicBezTo>
                  <a:cubicBezTo>
                    <a:pt x="429" y="376"/>
                    <a:pt x="429" y="372"/>
                    <a:pt x="429" y="368"/>
                  </a:cubicBezTo>
                  <a:cubicBezTo>
                    <a:pt x="429" y="348"/>
                    <a:pt x="432" y="356"/>
                    <a:pt x="435" y="336"/>
                  </a:cubicBezTo>
                  <a:cubicBezTo>
                    <a:pt x="438" y="316"/>
                    <a:pt x="483" y="265"/>
                    <a:pt x="487" y="261"/>
                  </a:cubicBezTo>
                  <a:cubicBezTo>
                    <a:pt x="490" y="258"/>
                    <a:pt x="490" y="180"/>
                    <a:pt x="490" y="169"/>
                  </a:cubicBezTo>
                  <a:cubicBezTo>
                    <a:pt x="490" y="157"/>
                    <a:pt x="492" y="144"/>
                    <a:pt x="496" y="129"/>
                  </a:cubicBezTo>
                  <a:cubicBezTo>
                    <a:pt x="500" y="113"/>
                    <a:pt x="489" y="114"/>
                    <a:pt x="490" y="100"/>
                  </a:cubicBezTo>
                  <a:cubicBezTo>
                    <a:pt x="491" y="86"/>
                    <a:pt x="477" y="75"/>
                    <a:pt x="477" y="6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8" name="Freeform 37">
              <a:extLst>
                <a:ext uri="{FF2B5EF4-FFF2-40B4-BE49-F238E27FC236}">
                  <a16:creationId xmlns:a16="http://schemas.microsoft.com/office/drawing/2014/main" id="{00E1D751-EF92-4052-B725-1E141BD7B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3443288"/>
              <a:ext cx="176213" cy="338138"/>
            </a:xfrm>
            <a:custGeom>
              <a:avLst/>
              <a:gdLst>
                <a:gd name="T0" fmla="*/ 322 w 324"/>
                <a:gd name="T1" fmla="*/ 153 h 621"/>
                <a:gd name="T2" fmla="*/ 76 w 324"/>
                <a:gd name="T3" fmla="*/ 0 h 621"/>
                <a:gd name="T4" fmla="*/ 47 w 324"/>
                <a:gd name="T5" fmla="*/ 18 h 621"/>
                <a:gd name="T6" fmla="*/ 49 w 324"/>
                <a:gd name="T7" fmla="*/ 66 h 621"/>
                <a:gd name="T8" fmla="*/ 62 w 324"/>
                <a:gd name="T9" fmla="*/ 100 h 621"/>
                <a:gd name="T10" fmla="*/ 68 w 324"/>
                <a:gd name="T11" fmla="*/ 129 h 621"/>
                <a:gd name="T12" fmla="*/ 62 w 324"/>
                <a:gd name="T13" fmla="*/ 169 h 621"/>
                <a:gd name="T14" fmla="*/ 59 w 324"/>
                <a:gd name="T15" fmla="*/ 261 h 621"/>
                <a:gd name="T16" fmla="*/ 7 w 324"/>
                <a:gd name="T17" fmla="*/ 336 h 621"/>
                <a:gd name="T18" fmla="*/ 1 w 324"/>
                <a:gd name="T19" fmla="*/ 368 h 621"/>
                <a:gd name="T20" fmla="*/ 0 w 324"/>
                <a:gd name="T21" fmla="*/ 380 h 621"/>
                <a:gd name="T22" fmla="*/ 7 w 324"/>
                <a:gd name="T23" fmla="*/ 388 h 621"/>
                <a:gd name="T24" fmla="*/ 21 w 324"/>
                <a:gd name="T25" fmla="*/ 404 h 621"/>
                <a:gd name="T26" fmla="*/ 41 w 324"/>
                <a:gd name="T27" fmla="*/ 439 h 621"/>
                <a:gd name="T28" fmla="*/ 45 w 324"/>
                <a:gd name="T29" fmla="*/ 472 h 621"/>
                <a:gd name="T30" fmla="*/ 59 w 324"/>
                <a:gd name="T31" fmla="*/ 518 h 621"/>
                <a:gd name="T32" fmla="*/ 45 w 324"/>
                <a:gd name="T33" fmla="*/ 524 h 621"/>
                <a:gd name="T34" fmla="*/ 18 w 324"/>
                <a:gd name="T35" fmla="*/ 528 h 621"/>
                <a:gd name="T36" fmla="*/ 25 w 324"/>
                <a:gd name="T37" fmla="*/ 555 h 621"/>
                <a:gd name="T38" fmla="*/ 52 w 324"/>
                <a:gd name="T39" fmla="*/ 587 h 621"/>
                <a:gd name="T40" fmla="*/ 64 w 324"/>
                <a:gd name="T41" fmla="*/ 618 h 621"/>
                <a:gd name="T42" fmla="*/ 82 w 324"/>
                <a:gd name="T43" fmla="*/ 609 h 621"/>
                <a:gd name="T44" fmla="*/ 103 w 324"/>
                <a:gd name="T45" fmla="*/ 609 h 621"/>
                <a:gd name="T46" fmla="*/ 139 w 324"/>
                <a:gd name="T47" fmla="*/ 597 h 621"/>
                <a:gd name="T48" fmla="*/ 167 w 324"/>
                <a:gd name="T49" fmla="*/ 579 h 621"/>
                <a:gd name="T50" fmla="*/ 169 w 324"/>
                <a:gd name="T51" fmla="*/ 559 h 621"/>
                <a:gd name="T52" fmla="*/ 215 w 324"/>
                <a:gd name="T53" fmla="*/ 548 h 621"/>
                <a:gd name="T54" fmla="*/ 246 w 324"/>
                <a:gd name="T55" fmla="*/ 511 h 621"/>
                <a:gd name="T56" fmla="*/ 253 w 324"/>
                <a:gd name="T57" fmla="*/ 493 h 621"/>
                <a:gd name="T58" fmla="*/ 279 w 324"/>
                <a:gd name="T59" fmla="*/ 481 h 621"/>
                <a:gd name="T60" fmla="*/ 285 w 324"/>
                <a:gd name="T61" fmla="*/ 482 h 621"/>
                <a:gd name="T62" fmla="*/ 284 w 324"/>
                <a:gd name="T63" fmla="*/ 481 h 621"/>
                <a:gd name="T64" fmla="*/ 288 w 324"/>
                <a:gd name="T65" fmla="*/ 465 h 621"/>
                <a:gd name="T66" fmla="*/ 272 w 324"/>
                <a:gd name="T67" fmla="*/ 442 h 621"/>
                <a:gd name="T68" fmla="*/ 266 w 324"/>
                <a:gd name="T69" fmla="*/ 414 h 621"/>
                <a:gd name="T70" fmla="*/ 262 w 324"/>
                <a:gd name="T71" fmla="*/ 393 h 621"/>
                <a:gd name="T72" fmla="*/ 264 w 324"/>
                <a:gd name="T73" fmla="*/ 366 h 621"/>
                <a:gd name="T74" fmla="*/ 278 w 324"/>
                <a:gd name="T75" fmla="*/ 338 h 621"/>
                <a:gd name="T76" fmla="*/ 290 w 324"/>
                <a:gd name="T77" fmla="*/ 315 h 621"/>
                <a:gd name="T78" fmla="*/ 318 w 324"/>
                <a:gd name="T79" fmla="*/ 294 h 621"/>
                <a:gd name="T80" fmla="*/ 322 w 324"/>
                <a:gd name="T81" fmla="*/ 255 h 621"/>
                <a:gd name="T82" fmla="*/ 322 w 324"/>
                <a:gd name="T83" fmla="*/ 15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621">
                  <a:moveTo>
                    <a:pt x="322" y="153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36"/>
                    <a:pt x="49" y="60"/>
                    <a:pt x="49" y="66"/>
                  </a:cubicBezTo>
                  <a:cubicBezTo>
                    <a:pt x="49" y="75"/>
                    <a:pt x="63" y="86"/>
                    <a:pt x="62" y="100"/>
                  </a:cubicBezTo>
                  <a:cubicBezTo>
                    <a:pt x="61" y="114"/>
                    <a:pt x="72" y="113"/>
                    <a:pt x="68" y="129"/>
                  </a:cubicBezTo>
                  <a:cubicBezTo>
                    <a:pt x="64" y="144"/>
                    <a:pt x="62" y="157"/>
                    <a:pt x="62" y="169"/>
                  </a:cubicBezTo>
                  <a:cubicBezTo>
                    <a:pt x="62" y="180"/>
                    <a:pt x="62" y="258"/>
                    <a:pt x="59" y="261"/>
                  </a:cubicBezTo>
                  <a:cubicBezTo>
                    <a:pt x="55" y="265"/>
                    <a:pt x="10" y="316"/>
                    <a:pt x="7" y="336"/>
                  </a:cubicBezTo>
                  <a:cubicBezTo>
                    <a:pt x="4" y="356"/>
                    <a:pt x="1" y="348"/>
                    <a:pt x="1" y="368"/>
                  </a:cubicBezTo>
                  <a:cubicBezTo>
                    <a:pt x="1" y="372"/>
                    <a:pt x="1" y="376"/>
                    <a:pt x="0" y="380"/>
                  </a:cubicBezTo>
                  <a:cubicBezTo>
                    <a:pt x="3" y="381"/>
                    <a:pt x="4" y="384"/>
                    <a:pt x="7" y="388"/>
                  </a:cubicBezTo>
                  <a:cubicBezTo>
                    <a:pt x="12" y="394"/>
                    <a:pt x="12" y="404"/>
                    <a:pt x="21" y="404"/>
                  </a:cubicBezTo>
                  <a:cubicBezTo>
                    <a:pt x="31" y="404"/>
                    <a:pt x="42" y="429"/>
                    <a:pt x="41" y="439"/>
                  </a:cubicBezTo>
                  <a:cubicBezTo>
                    <a:pt x="41" y="449"/>
                    <a:pt x="46" y="454"/>
                    <a:pt x="45" y="472"/>
                  </a:cubicBezTo>
                  <a:cubicBezTo>
                    <a:pt x="44" y="490"/>
                    <a:pt x="54" y="515"/>
                    <a:pt x="59" y="518"/>
                  </a:cubicBezTo>
                  <a:cubicBezTo>
                    <a:pt x="63" y="522"/>
                    <a:pt x="57" y="525"/>
                    <a:pt x="45" y="524"/>
                  </a:cubicBezTo>
                  <a:cubicBezTo>
                    <a:pt x="34" y="523"/>
                    <a:pt x="18" y="523"/>
                    <a:pt x="18" y="528"/>
                  </a:cubicBezTo>
                  <a:cubicBezTo>
                    <a:pt x="18" y="534"/>
                    <a:pt x="13" y="542"/>
                    <a:pt x="25" y="555"/>
                  </a:cubicBezTo>
                  <a:cubicBezTo>
                    <a:pt x="38" y="568"/>
                    <a:pt x="48" y="572"/>
                    <a:pt x="52" y="587"/>
                  </a:cubicBezTo>
                  <a:cubicBezTo>
                    <a:pt x="56" y="601"/>
                    <a:pt x="60" y="614"/>
                    <a:pt x="64" y="618"/>
                  </a:cubicBezTo>
                  <a:cubicBezTo>
                    <a:pt x="68" y="621"/>
                    <a:pt x="76" y="620"/>
                    <a:pt x="82" y="609"/>
                  </a:cubicBezTo>
                  <a:cubicBezTo>
                    <a:pt x="89" y="598"/>
                    <a:pt x="97" y="619"/>
                    <a:pt x="103" y="609"/>
                  </a:cubicBezTo>
                  <a:cubicBezTo>
                    <a:pt x="110" y="599"/>
                    <a:pt x="133" y="600"/>
                    <a:pt x="139" y="597"/>
                  </a:cubicBezTo>
                  <a:cubicBezTo>
                    <a:pt x="144" y="593"/>
                    <a:pt x="161" y="585"/>
                    <a:pt x="167" y="579"/>
                  </a:cubicBezTo>
                  <a:cubicBezTo>
                    <a:pt x="173" y="574"/>
                    <a:pt x="160" y="565"/>
                    <a:pt x="169" y="559"/>
                  </a:cubicBezTo>
                  <a:cubicBezTo>
                    <a:pt x="178" y="554"/>
                    <a:pt x="204" y="564"/>
                    <a:pt x="215" y="548"/>
                  </a:cubicBezTo>
                  <a:cubicBezTo>
                    <a:pt x="225" y="533"/>
                    <a:pt x="241" y="516"/>
                    <a:pt x="246" y="511"/>
                  </a:cubicBezTo>
                  <a:cubicBezTo>
                    <a:pt x="251" y="505"/>
                    <a:pt x="246" y="501"/>
                    <a:pt x="253" y="493"/>
                  </a:cubicBezTo>
                  <a:cubicBezTo>
                    <a:pt x="259" y="485"/>
                    <a:pt x="273" y="476"/>
                    <a:pt x="279" y="481"/>
                  </a:cubicBezTo>
                  <a:cubicBezTo>
                    <a:pt x="281" y="482"/>
                    <a:pt x="283" y="482"/>
                    <a:pt x="285" y="482"/>
                  </a:cubicBezTo>
                  <a:cubicBezTo>
                    <a:pt x="284" y="481"/>
                    <a:pt x="284" y="481"/>
                    <a:pt x="284" y="481"/>
                  </a:cubicBezTo>
                  <a:cubicBezTo>
                    <a:pt x="288" y="465"/>
                    <a:pt x="288" y="465"/>
                    <a:pt x="288" y="465"/>
                  </a:cubicBezTo>
                  <a:cubicBezTo>
                    <a:pt x="288" y="465"/>
                    <a:pt x="272" y="456"/>
                    <a:pt x="272" y="442"/>
                  </a:cubicBezTo>
                  <a:cubicBezTo>
                    <a:pt x="272" y="428"/>
                    <a:pt x="276" y="414"/>
                    <a:pt x="266" y="414"/>
                  </a:cubicBezTo>
                  <a:cubicBezTo>
                    <a:pt x="256" y="414"/>
                    <a:pt x="254" y="403"/>
                    <a:pt x="262" y="393"/>
                  </a:cubicBezTo>
                  <a:cubicBezTo>
                    <a:pt x="270" y="384"/>
                    <a:pt x="250" y="366"/>
                    <a:pt x="264" y="366"/>
                  </a:cubicBezTo>
                  <a:cubicBezTo>
                    <a:pt x="278" y="366"/>
                    <a:pt x="268" y="340"/>
                    <a:pt x="278" y="338"/>
                  </a:cubicBezTo>
                  <a:cubicBezTo>
                    <a:pt x="288" y="336"/>
                    <a:pt x="290" y="327"/>
                    <a:pt x="290" y="315"/>
                  </a:cubicBezTo>
                  <a:cubicBezTo>
                    <a:pt x="290" y="304"/>
                    <a:pt x="312" y="297"/>
                    <a:pt x="318" y="294"/>
                  </a:cubicBezTo>
                  <a:cubicBezTo>
                    <a:pt x="324" y="292"/>
                    <a:pt x="322" y="255"/>
                    <a:pt x="322" y="255"/>
                  </a:cubicBezTo>
                  <a:lnTo>
                    <a:pt x="322" y="15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9" name="Freeform 38">
              <a:extLst>
                <a:ext uri="{FF2B5EF4-FFF2-40B4-BE49-F238E27FC236}">
                  <a16:creationId xmlns:a16="http://schemas.microsoft.com/office/drawing/2014/main" id="{52C900B2-DDF6-497F-A6DE-26E9E358D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7775" y="3257550"/>
              <a:ext cx="192088" cy="220663"/>
            </a:xfrm>
            <a:custGeom>
              <a:avLst/>
              <a:gdLst>
                <a:gd name="T0" fmla="*/ 350 w 353"/>
                <a:gd name="T1" fmla="*/ 333 h 407"/>
                <a:gd name="T2" fmla="*/ 336 w 353"/>
                <a:gd name="T3" fmla="*/ 291 h 407"/>
                <a:gd name="T4" fmla="*/ 301 w 353"/>
                <a:gd name="T5" fmla="*/ 215 h 407"/>
                <a:gd name="T6" fmla="*/ 286 w 353"/>
                <a:gd name="T7" fmla="*/ 177 h 407"/>
                <a:gd name="T8" fmla="*/ 264 w 353"/>
                <a:gd name="T9" fmla="*/ 136 h 407"/>
                <a:gd name="T10" fmla="*/ 249 w 353"/>
                <a:gd name="T11" fmla="*/ 67 h 407"/>
                <a:gd name="T12" fmla="*/ 271 w 353"/>
                <a:gd name="T13" fmla="*/ 115 h 407"/>
                <a:gd name="T14" fmla="*/ 303 w 353"/>
                <a:gd name="T15" fmla="*/ 164 h 407"/>
                <a:gd name="T16" fmla="*/ 323 w 353"/>
                <a:gd name="T17" fmla="*/ 111 h 407"/>
                <a:gd name="T18" fmla="*/ 324 w 353"/>
                <a:gd name="T19" fmla="*/ 113 h 407"/>
                <a:gd name="T20" fmla="*/ 325 w 353"/>
                <a:gd name="T21" fmla="*/ 103 h 407"/>
                <a:gd name="T22" fmla="*/ 329 w 353"/>
                <a:gd name="T23" fmla="*/ 88 h 407"/>
                <a:gd name="T24" fmla="*/ 306 w 353"/>
                <a:gd name="T25" fmla="*/ 22 h 407"/>
                <a:gd name="T26" fmla="*/ 303 w 353"/>
                <a:gd name="T27" fmla="*/ 28 h 407"/>
                <a:gd name="T28" fmla="*/ 268 w 353"/>
                <a:gd name="T29" fmla="*/ 26 h 407"/>
                <a:gd name="T30" fmla="*/ 228 w 353"/>
                <a:gd name="T31" fmla="*/ 16 h 407"/>
                <a:gd name="T32" fmla="*/ 226 w 353"/>
                <a:gd name="T33" fmla="*/ 15 h 407"/>
                <a:gd name="T34" fmla="*/ 215 w 353"/>
                <a:gd name="T35" fmla="*/ 22 h 407"/>
                <a:gd name="T36" fmla="*/ 72 w 353"/>
                <a:gd name="T37" fmla="*/ 56 h 407"/>
                <a:gd name="T38" fmla="*/ 30 w 353"/>
                <a:gd name="T39" fmla="*/ 7 h 407"/>
                <a:gd name="T40" fmla="*/ 17 w 353"/>
                <a:gd name="T41" fmla="*/ 0 h 407"/>
                <a:gd name="T42" fmla="*/ 14 w 353"/>
                <a:gd name="T43" fmla="*/ 9 h 407"/>
                <a:gd name="T44" fmla="*/ 10 w 353"/>
                <a:gd name="T45" fmla="*/ 55 h 407"/>
                <a:gd name="T46" fmla="*/ 10 w 353"/>
                <a:gd name="T47" fmla="*/ 110 h 407"/>
                <a:gd name="T48" fmla="*/ 10 w 353"/>
                <a:gd name="T49" fmla="*/ 398 h 407"/>
                <a:gd name="T50" fmla="*/ 207 w 353"/>
                <a:gd name="T51" fmla="*/ 398 h 407"/>
                <a:gd name="T52" fmla="*/ 218 w 353"/>
                <a:gd name="T53" fmla="*/ 389 h 407"/>
                <a:gd name="T54" fmla="*/ 233 w 353"/>
                <a:gd name="T55" fmla="*/ 396 h 407"/>
                <a:gd name="T56" fmla="*/ 275 w 353"/>
                <a:gd name="T57" fmla="*/ 396 h 407"/>
                <a:gd name="T58" fmla="*/ 292 w 353"/>
                <a:gd name="T59" fmla="*/ 407 h 407"/>
                <a:gd name="T60" fmla="*/ 311 w 353"/>
                <a:gd name="T61" fmla="*/ 389 h 407"/>
                <a:gd name="T62" fmla="*/ 332 w 353"/>
                <a:gd name="T63" fmla="*/ 362 h 407"/>
                <a:gd name="T64" fmla="*/ 349 w 353"/>
                <a:gd name="T65" fmla="*/ 349 h 407"/>
                <a:gd name="T66" fmla="*/ 350 w 353"/>
                <a:gd name="T67" fmla="*/ 348 h 407"/>
                <a:gd name="T68" fmla="*/ 350 w 353"/>
                <a:gd name="T69" fmla="*/ 333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407">
                  <a:moveTo>
                    <a:pt x="350" y="333"/>
                  </a:moveTo>
                  <a:cubicBezTo>
                    <a:pt x="353" y="315"/>
                    <a:pt x="342" y="316"/>
                    <a:pt x="336" y="291"/>
                  </a:cubicBezTo>
                  <a:cubicBezTo>
                    <a:pt x="329" y="266"/>
                    <a:pt x="302" y="230"/>
                    <a:pt x="301" y="215"/>
                  </a:cubicBezTo>
                  <a:cubicBezTo>
                    <a:pt x="300" y="201"/>
                    <a:pt x="286" y="193"/>
                    <a:pt x="286" y="177"/>
                  </a:cubicBezTo>
                  <a:cubicBezTo>
                    <a:pt x="287" y="162"/>
                    <a:pt x="279" y="160"/>
                    <a:pt x="264" y="136"/>
                  </a:cubicBezTo>
                  <a:cubicBezTo>
                    <a:pt x="249" y="111"/>
                    <a:pt x="245" y="69"/>
                    <a:pt x="249" y="67"/>
                  </a:cubicBezTo>
                  <a:cubicBezTo>
                    <a:pt x="254" y="66"/>
                    <a:pt x="266" y="103"/>
                    <a:pt x="271" y="115"/>
                  </a:cubicBezTo>
                  <a:cubicBezTo>
                    <a:pt x="276" y="127"/>
                    <a:pt x="292" y="164"/>
                    <a:pt x="303" y="164"/>
                  </a:cubicBezTo>
                  <a:cubicBezTo>
                    <a:pt x="315" y="164"/>
                    <a:pt x="319" y="109"/>
                    <a:pt x="323" y="111"/>
                  </a:cubicBezTo>
                  <a:cubicBezTo>
                    <a:pt x="323" y="112"/>
                    <a:pt x="323" y="112"/>
                    <a:pt x="324" y="113"/>
                  </a:cubicBezTo>
                  <a:cubicBezTo>
                    <a:pt x="325" y="103"/>
                    <a:pt x="325" y="103"/>
                    <a:pt x="325" y="103"/>
                  </a:cubicBezTo>
                  <a:cubicBezTo>
                    <a:pt x="329" y="88"/>
                    <a:pt x="329" y="88"/>
                    <a:pt x="329" y="88"/>
                  </a:cubicBezTo>
                  <a:cubicBezTo>
                    <a:pt x="306" y="22"/>
                    <a:pt x="306" y="22"/>
                    <a:pt x="306" y="22"/>
                  </a:cubicBezTo>
                  <a:cubicBezTo>
                    <a:pt x="305" y="25"/>
                    <a:pt x="303" y="27"/>
                    <a:pt x="303" y="28"/>
                  </a:cubicBezTo>
                  <a:cubicBezTo>
                    <a:pt x="299" y="32"/>
                    <a:pt x="283" y="21"/>
                    <a:pt x="268" y="26"/>
                  </a:cubicBezTo>
                  <a:cubicBezTo>
                    <a:pt x="254" y="30"/>
                    <a:pt x="242" y="24"/>
                    <a:pt x="228" y="16"/>
                  </a:cubicBezTo>
                  <a:cubicBezTo>
                    <a:pt x="227" y="16"/>
                    <a:pt x="227" y="15"/>
                    <a:pt x="226" y="15"/>
                  </a:cubicBezTo>
                  <a:cubicBezTo>
                    <a:pt x="223" y="18"/>
                    <a:pt x="219" y="20"/>
                    <a:pt x="215" y="22"/>
                  </a:cubicBezTo>
                  <a:cubicBezTo>
                    <a:pt x="169" y="42"/>
                    <a:pt x="120" y="44"/>
                    <a:pt x="72" y="56"/>
                  </a:cubicBezTo>
                  <a:cubicBezTo>
                    <a:pt x="41" y="63"/>
                    <a:pt x="23" y="30"/>
                    <a:pt x="30" y="7"/>
                  </a:cubicBezTo>
                  <a:cubicBezTo>
                    <a:pt x="24" y="5"/>
                    <a:pt x="19" y="2"/>
                    <a:pt x="17" y="0"/>
                  </a:cubicBezTo>
                  <a:cubicBezTo>
                    <a:pt x="16" y="3"/>
                    <a:pt x="15" y="6"/>
                    <a:pt x="14" y="9"/>
                  </a:cubicBezTo>
                  <a:cubicBezTo>
                    <a:pt x="6" y="34"/>
                    <a:pt x="20" y="41"/>
                    <a:pt x="10" y="55"/>
                  </a:cubicBezTo>
                  <a:cubicBezTo>
                    <a:pt x="0" y="69"/>
                    <a:pt x="10" y="85"/>
                    <a:pt x="10" y="110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207" y="398"/>
                    <a:pt x="207" y="398"/>
                    <a:pt x="207" y="398"/>
                  </a:cubicBezTo>
                  <a:cubicBezTo>
                    <a:pt x="207" y="398"/>
                    <a:pt x="212" y="393"/>
                    <a:pt x="218" y="389"/>
                  </a:cubicBezTo>
                  <a:cubicBezTo>
                    <a:pt x="224" y="385"/>
                    <a:pt x="233" y="396"/>
                    <a:pt x="233" y="396"/>
                  </a:cubicBezTo>
                  <a:cubicBezTo>
                    <a:pt x="275" y="396"/>
                    <a:pt x="275" y="396"/>
                    <a:pt x="275" y="396"/>
                  </a:cubicBezTo>
                  <a:cubicBezTo>
                    <a:pt x="275" y="396"/>
                    <a:pt x="283" y="407"/>
                    <a:pt x="292" y="407"/>
                  </a:cubicBezTo>
                  <a:cubicBezTo>
                    <a:pt x="302" y="407"/>
                    <a:pt x="296" y="389"/>
                    <a:pt x="311" y="389"/>
                  </a:cubicBezTo>
                  <a:cubicBezTo>
                    <a:pt x="327" y="389"/>
                    <a:pt x="323" y="362"/>
                    <a:pt x="332" y="362"/>
                  </a:cubicBezTo>
                  <a:cubicBezTo>
                    <a:pt x="342" y="362"/>
                    <a:pt x="340" y="365"/>
                    <a:pt x="349" y="349"/>
                  </a:cubicBezTo>
                  <a:cubicBezTo>
                    <a:pt x="350" y="349"/>
                    <a:pt x="350" y="348"/>
                    <a:pt x="350" y="348"/>
                  </a:cubicBezTo>
                  <a:cubicBezTo>
                    <a:pt x="350" y="343"/>
                    <a:pt x="350" y="338"/>
                    <a:pt x="350" y="3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0" name="Freeform 39">
              <a:extLst>
                <a:ext uri="{FF2B5EF4-FFF2-40B4-BE49-F238E27FC236}">
                  <a16:creationId xmlns:a16="http://schemas.microsoft.com/office/drawing/2014/main" id="{A4147D4E-CB8B-4A28-BAF7-6A3FBB77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3886202"/>
              <a:ext cx="85725" cy="122238"/>
            </a:xfrm>
            <a:custGeom>
              <a:avLst/>
              <a:gdLst>
                <a:gd name="T0" fmla="*/ 147 w 157"/>
                <a:gd name="T1" fmla="*/ 101 h 224"/>
                <a:gd name="T2" fmla="*/ 141 w 157"/>
                <a:gd name="T3" fmla="*/ 71 h 224"/>
                <a:gd name="T4" fmla="*/ 145 w 157"/>
                <a:gd name="T5" fmla="*/ 41 h 224"/>
                <a:gd name="T6" fmla="*/ 113 w 157"/>
                <a:gd name="T7" fmla="*/ 41 h 224"/>
                <a:gd name="T8" fmla="*/ 116 w 157"/>
                <a:gd name="T9" fmla="*/ 3 h 224"/>
                <a:gd name="T10" fmla="*/ 69 w 157"/>
                <a:gd name="T11" fmla="*/ 0 h 224"/>
                <a:gd name="T12" fmla="*/ 63 w 157"/>
                <a:gd name="T13" fmla="*/ 2 h 224"/>
                <a:gd name="T14" fmla="*/ 61 w 157"/>
                <a:gd name="T15" fmla="*/ 51 h 224"/>
                <a:gd name="T16" fmla="*/ 18 w 157"/>
                <a:gd name="T17" fmla="*/ 53 h 224"/>
                <a:gd name="T18" fmla="*/ 3 w 157"/>
                <a:gd name="T19" fmla="*/ 55 h 224"/>
                <a:gd name="T20" fmla="*/ 2 w 157"/>
                <a:gd name="T21" fmla="*/ 57 h 224"/>
                <a:gd name="T22" fmla="*/ 2 w 157"/>
                <a:gd name="T23" fmla="*/ 70 h 224"/>
                <a:gd name="T24" fmla="*/ 1 w 157"/>
                <a:gd name="T25" fmla="*/ 72 h 224"/>
                <a:gd name="T26" fmla="*/ 10 w 157"/>
                <a:gd name="T27" fmla="*/ 82 h 224"/>
                <a:gd name="T28" fmla="*/ 0 w 157"/>
                <a:gd name="T29" fmla="*/ 89 h 224"/>
                <a:gd name="T30" fmla="*/ 2 w 157"/>
                <a:gd name="T31" fmla="*/ 99 h 224"/>
                <a:gd name="T32" fmla="*/ 2 w 157"/>
                <a:gd name="T33" fmla="*/ 110 h 224"/>
                <a:gd name="T34" fmla="*/ 1 w 157"/>
                <a:gd name="T35" fmla="*/ 115 h 224"/>
                <a:gd name="T36" fmla="*/ 5 w 157"/>
                <a:gd name="T37" fmla="*/ 121 h 224"/>
                <a:gd name="T38" fmla="*/ 8 w 157"/>
                <a:gd name="T39" fmla="*/ 131 h 224"/>
                <a:gd name="T40" fmla="*/ 18 w 157"/>
                <a:gd name="T41" fmla="*/ 147 h 224"/>
                <a:gd name="T42" fmla="*/ 19 w 157"/>
                <a:gd name="T43" fmla="*/ 153 h 224"/>
                <a:gd name="T44" fmla="*/ 21 w 157"/>
                <a:gd name="T45" fmla="*/ 157 h 224"/>
                <a:gd name="T46" fmla="*/ 26 w 157"/>
                <a:gd name="T47" fmla="*/ 176 h 224"/>
                <a:gd name="T48" fmla="*/ 52 w 157"/>
                <a:gd name="T49" fmla="*/ 204 h 224"/>
                <a:gd name="T50" fmla="*/ 61 w 157"/>
                <a:gd name="T51" fmla="*/ 224 h 224"/>
                <a:gd name="T52" fmla="*/ 65 w 157"/>
                <a:gd name="T53" fmla="*/ 224 h 224"/>
                <a:gd name="T54" fmla="*/ 69 w 157"/>
                <a:gd name="T55" fmla="*/ 194 h 224"/>
                <a:gd name="T56" fmla="*/ 89 w 157"/>
                <a:gd name="T57" fmla="*/ 177 h 224"/>
                <a:gd name="T58" fmla="*/ 103 w 157"/>
                <a:gd name="T59" fmla="*/ 157 h 224"/>
                <a:gd name="T60" fmla="*/ 121 w 157"/>
                <a:gd name="T61" fmla="*/ 180 h 224"/>
                <a:gd name="T62" fmla="*/ 145 w 157"/>
                <a:gd name="T63" fmla="*/ 184 h 224"/>
                <a:gd name="T64" fmla="*/ 155 w 157"/>
                <a:gd name="T65" fmla="*/ 141 h 224"/>
                <a:gd name="T66" fmla="*/ 147 w 157"/>
                <a:gd name="T67" fmla="*/ 10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224">
                  <a:moveTo>
                    <a:pt x="147" y="101"/>
                  </a:moveTo>
                  <a:cubicBezTo>
                    <a:pt x="137" y="94"/>
                    <a:pt x="129" y="78"/>
                    <a:pt x="141" y="71"/>
                  </a:cubicBezTo>
                  <a:cubicBezTo>
                    <a:pt x="153" y="64"/>
                    <a:pt x="155" y="50"/>
                    <a:pt x="145" y="41"/>
                  </a:cubicBezTo>
                  <a:cubicBezTo>
                    <a:pt x="135" y="32"/>
                    <a:pt x="113" y="50"/>
                    <a:pt x="113" y="41"/>
                  </a:cubicBezTo>
                  <a:cubicBezTo>
                    <a:pt x="113" y="36"/>
                    <a:pt x="115" y="18"/>
                    <a:pt x="116" y="3"/>
                  </a:cubicBezTo>
                  <a:cubicBezTo>
                    <a:pt x="93" y="2"/>
                    <a:pt x="69" y="0"/>
                    <a:pt x="69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29"/>
                    <a:pt x="61" y="51"/>
                    <a:pt x="61" y="51"/>
                  </a:cubicBezTo>
                  <a:cubicBezTo>
                    <a:pt x="61" y="51"/>
                    <a:pt x="25" y="53"/>
                    <a:pt x="18" y="53"/>
                  </a:cubicBezTo>
                  <a:cubicBezTo>
                    <a:pt x="16" y="53"/>
                    <a:pt x="10" y="54"/>
                    <a:pt x="3" y="55"/>
                  </a:cubicBezTo>
                  <a:cubicBezTo>
                    <a:pt x="2" y="56"/>
                    <a:pt x="2" y="56"/>
                    <a:pt x="2" y="57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1" y="71"/>
                    <a:pt x="1" y="72"/>
                  </a:cubicBezTo>
                  <a:cubicBezTo>
                    <a:pt x="5" y="75"/>
                    <a:pt x="8" y="78"/>
                    <a:pt x="10" y="82"/>
                  </a:cubicBezTo>
                  <a:cubicBezTo>
                    <a:pt x="11" y="86"/>
                    <a:pt x="5" y="87"/>
                    <a:pt x="0" y="89"/>
                  </a:cubicBezTo>
                  <a:cubicBezTo>
                    <a:pt x="1" y="92"/>
                    <a:pt x="2" y="96"/>
                    <a:pt x="2" y="99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12"/>
                    <a:pt x="1" y="114"/>
                    <a:pt x="1" y="115"/>
                  </a:cubicBezTo>
                  <a:cubicBezTo>
                    <a:pt x="2" y="117"/>
                    <a:pt x="4" y="119"/>
                    <a:pt x="5" y="121"/>
                  </a:cubicBezTo>
                  <a:cubicBezTo>
                    <a:pt x="6" y="125"/>
                    <a:pt x="8" y="128"/>
                    <a:pt x="8" y="131"/>
                  </a:cubicBezTo>
                  <a:cubicBezTo>
                    <a:pt x="13" y="136"/>
                    <a:pt x="16" y="142"/>
                    <a:pt x="18" y="147"/>
                  </a:cubicBezTo>
                  <a:cubicBezTo>
                    <a:pt x="18" y="149"/>
                    <a:pt x="19" y="151"/>
                    <a:pt x="19" y="153"/>
                  </a:cubicBezTo>
                  <a:cubicBezTo>
                    <a:pt x="20" y="154"/>
                    <a:pt x="21" y="156"/>
                    <a:pt x="21" y="157"/>
                  </a:cubicBezTo>
                  <a:cubicBezTo>
                    <a:pt x="25" y="163"/>
                    <a:pt x="26" y="170"/>
                    <a:pt x="26" y="176"/>
                  </a:cubicBezTo>
                  <a:cubicBezTo>
                    <a:pt x="36" y="184"/>
                    <a:pt x="46" y="192"/>
                    <a:pt x="52" y="204"/>
                  </a:cubicBezTo>
                  <a:cubicBezTo>
                    <a:pt x="56" y="210"/>
                    <a:pt x="59" y="217"/>
                    <a:pt x="61" y="224"/>
                  </a:cubicBezTo>
                  <a:cubicBezTo>
                    <a:pt x="62" y="224"/>
                    <a:pt x="64" y="224"/>
                    <a:pt x="65" y="224"/>
                  </a:cubicBezTo>
                  <a:cubicBezTo>
                    <a:pt x="81" y="224"/>
                    <a:pt x="75" y="212"/>
                    <a:pt x="69" y="194"/>
                  </a:cubicBezTo>
                  <a:cubicBezTo>
                    <a:pt x="63" y="175"/>
                    <a:pt x="79" y="177"/>
                    <a:pt x="89" y="177"/>
                  </a:cubicBezTo>
                  <a:cubicBezTo>
                    <a:pt x="99" y="177"/>
                    <a:pt x="95" y="157"/>
                    <a:pt x="103" y="157"/>
                  </a:cubicBezTo>
                  <a:cubicBezTo>
                    <a:pt x="111" y="157"/>
                    <a:pt x="113" y="182"/>
                    <a:pt x="121" y="180"/>
                  </a:cubicBezTo>
                  <a:cubicBezTo>
                    <a:pt x="129" y="177"/>
                    <a:pt x="135" y="187"/>
                    <a:pt x="145" y="184"/>
                  </a:cubicBezTo>
                  <a:cubicBezTo>
                    <a:pt x="155" y="182"/>
                    <a:pt x="155" y="159"/>
                    <a:pt x="155" y="141"/>
                  </a:cubicBezTo>
                  <a:cubicBezTo>
                    <a:pt x="155" y="122"/>
                    <a:pt x="157" y="108"/>
                    <a:pt x="147" y="10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1" name="Freeform 40">
              <a:extLst>
                <a:ext uri="{FF2B5EF4-FFF2-40B4-BE49-F238E27FC236}">
                  <a16:creationId xmlns:a16="http://schemas.microsoft.com/office/drawing/2014/main" id="{CC2F7A45-413B-4F89-9D23-74C723936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3887789"/>
              <a:ext cx="34925" cy="28575"/>
            </a:xfrm>
            <a:custGeom>
              <a:avLst/>
              <a:gdLst>
                <a:gd name="T0" fmla="*/ 63 w 64"/>
                <a:gd name="T1" fmla="*/ 0 h 53"/>
                <a:gd name="T2" fmla="*/ 55 w 64"/>
                <a:gd name="T3" fmla="*/ 3 h 53"/>
                <a:gd name="T4" fmla="*/ 24 w 64"/>
                <a:gd name="T5" fmla="*/ 3 h 53"/>
                <a:gd name="T6" fmla="*/ 12 w 64"/>
                <a:gd name="T7" fmla="*/ 19 h 53"/>
                <a:gd name="T8" fmla="*/ 3 w 64"/>
                <a:gd name="T9" fmla="*/ 28 h 53"/>
                <a:gd name="T10" fmla="*/ 0 w 64"/>
                <a:gd name="T11" fmla="*/ 30 h 53"/>
                <a:gd name="T12" fmla="*/ 0 w 64"/>
                <a:gd name="T13" fmla="*/ 42 h 53"/>
                <a:gd name="T14" fmla="*/ 0 w 64"/>
                <a:gd name="T15" fmla="*/ 43 h 53"/>
                <a:gd name="T16" fmla="*/ 1 w 64"/>
                <a:gd name="T17" fmla="*/ 43 h 53"/>
                <a:gd name="T18" fmla="*/ 3 w 64"/>
                <a:gd name="T19" fmla="*/ 53 h 53"/>
                <a:gd name="T20" fmla="*/ 18 w 64"/>
                <a:gd name="T21" fmla="*/ 51 h 53"/>
                <a:gd name="T22" fmla="*/ 61 w 64"/>
                <a:gd name="T23" fmla="*/ 49 h 53"/>
                <a:gd name="T24" fmla="*/ 63 w 64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53">
                  <a:moveTo>
                    <a:pt x="63" y="0"/>
                  </a:moveTo>
                  <a:cubicBezTo>
                    <a:pt x="55" y="3"/>
                    <a:pt x="55" y="3"/>
                    <a:pt x="5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10"/>
                    <a:pt x="17" y="15"/>
                    <a:pt x="12" y="19"/>
                  </a:cubicBezTo>
                  <a:cubicBezTo>
                    <a:pt x="10" y="23"/>
                    <a:pt x="7" y="27"/>
                    <a:pt x="3" y="28"/>
                  </a:cubicBezTo>
                  <a:cubicBezTo>
                    <a:pt x="2" y="29"/>
                    <a:pt x="1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6" y="44"/>
                    <a:pt x="5" y="48"/>
                    <a:pt x="3" y="53"/>
                  </a:cubicBezTo>
                  <a:cubicBezTo>
                    <a:pt x="10" y="52"/>
                    <a:pt x="16" y="51"/>
                    <a:pt x="18" y="51"/>
                  </a:cubicBezTo>
                  <a:cubicBezTo>
                    <a:pt x="25" y="51"/>
                    <a:pt x="61" y="49"/>
                    <a:pt x="61" y="49"/>
                  </a:cubicBezTo>
                  <a:cubicBezTo>
                    <a:pt x="61" y="49"/>
                    <a:pt x="64" y="27"/>
                    <a:pt x="63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2" name="Freeform 41">
              <a:extLst>
                <a:ext uri="{FF2B5EF4-FFF2-40B4-BE49-F238E27FC236}">
                  <a16:creationId xmlns:a16="http://schemas.microsoft.com/office/drawing/2014/main" id="{998B3398-72F4-4C87-A1F4-AC2AAAAD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5525" y="3857627"/>
              <a:ext cx="117475" cy="179388"/>
            </a:xfrm>
            <a:custGeom>
              <a:avLst/>
              <a:gdLst>
                <a:gd name="T0" fmla="*/ 214 w 216"/>
                <a:gd name="T1" fmla="*/ 5 h 330"/>
                <a:gd name="T2" fmla="*/ 214 w 216"/>
                <a:gd name="T3" fmla="*/ 5 h 330"/>
                <a:gd name="T4" fmla="*/ 186 w 216"/>
                <a:gd name="T5" fmla="*/ 0 h 330"/>
                <a:gd name="T6" fmla="*/ 172 w 216"/>
                <a:gd name="T7" fmla="*/ 5 h 330"/>
                <a:gd name="T8" fmla="*/ 154 w 216"/>
                <a:gd name="T9" fmla="*/ 10 h 330"/>
                <a:gd name="T10" fmla="*/ 148 w 216"/>
                <a:gd name="T11" fmla="*/ 37 h 330"/>
                <a:gd name="T12" fmla="*/ 139 w 216"/>
                <a:gd name="T13" fmla="*/ 74 h 330"/>
                <a:gd name="T14" fmla="*/ 93 w 216"/>
                <a:gd name="T15" fmla="*/ 56 h 330"/>
                <a:gd name="T16" fmla="*/ 55 w 216"/>
                <a:gd name="T17" fmla="*/ 56 h 330"/>
                <a:gd name="T18" fmla="*/ 52 w 216"/>
                <a:gd name="T19" fmla="*/ 94 h 330"/>
                <a:gd name="T20" fmla="*/ 84 w 216"/>
                <a:gd name="T21" fmla="*/ 94 h 330"/>
                <a:gd name="T22" fmla="*/ 80 w 216"/>
                <a:gd name="T23" fmla="*/ 124 h 330"/>
                <a:gd name="T24" fmla="*/ 86 w 216"/>
                <a:gd name="T25" fmla="*/ 154 h 330"/>
                <a:gd name="T26" fmla="*/ 94 w 216"/>
                <a:gd name="T27" fmla="*/ 194 h 330"/>
                <a:gd name="T28" fmla="*/ 84 w 216"/>
                <a:gd name="T29" fmla="*/ 237 h 330"/>
                <a:gd name="T30" fmla="*/ 60 w 216"/>
                <a:gd name="T31" fmla="*/ 233 h 330"/>
                <a:gd name="T32" fmla="*/ 42 w 216"/>
                <a:gd name="T33" fmla="*/ 210 h 330"/>
                <a:gd name="T34" fmla="*/ 28 w 216"/>
                <a:gd name="T35" fmla="*/ 230 h 330"/>
                <a:gd name="T36" fmla="*/ 8 w 216"/>
                <a:gd name="T37" fmla="*/ 247 h 330"/>
                <a:gd name="T38" fmla="*/ 4 w 216"/>
                <a:gd name="T39" fmla="*/ 277 h 330"/>
                <a:gd name="T40" fmla="*/ 0 w 216"/>
                <a:gd name="T41" fmla="*/ 277 h 330"/>
                <a:gd name="T42" fmla="*/ 10 w 216"/>
                <a:gd name="T43" fmla="*/ 311 h 330"/>
                <a:gd name="T44" fmla="*/ 20 w 216"/>
                <a:gd name="T45" fmla="*/ 330 h 330"/>
                <a:gd name="T46" fmla="*/ 50 w 216"/>
                <a:gd name="T47" fmla="*/ 311 h 330"/>
                <a:gd name="T48" fmla="*/ 72 w 216"/>
                <a:gd name="T49" fmla="*/ 314 h 330"/>
                <a:gd name="T50" fmla="*/ 98 w 216"/>
                <a:gd name="T51" fmla="*/ 316 h 330"/>
                <a:gd name="T52" fmla="*/ 112 w 216"/>
                <a:gd name="T53" fmla="*/ 314 h 330"/>
                <a:gd name="T54" fmla="*/ 132 w 216"/>
                <a:gd name="T55" fmla="*/ 293 h 330"/>
                <a:gd name="T56" fmla="*/ 144 w 216"/>
                <a:gd name="T57" fmla="*/ 265 h 330"/>
                <a:gd name="T58" fmla="*/ 145 w 216"/>
                <a:gd name="T59" fmla="*/ 203 h 330"/>
                <a:gd name="T60" fmla="*/ 173 w 216"/>
                <a:gd name="T61" fmla="*/ 161 h 330"/>
                <a:gd name="T62" fmla="*/ 197 w 216"/>
                <a:gd name="T63" fmla="*/ 83 h 330"/>
                <a:gd name="T64" fmla="*/ 209 w 216"/>
                <a:gd name="T65" fmla="*/ 44 h 330"/>
                <a:gd name="T66" fmla="*/ 214 w 216"/>
                <a:gd name="T67" fmla="*/ 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330">
                  <a:moveTo>
                    <a:pt x="214" y="5"/>
                  </a:moveTo>
                  <a:cubicBezTo>
                    <a:pt x="214" y="5"/>
                    <a:pt x="214" y="5"/>
                    <a:pt x="214" y="5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6" y="26"/>
                    <a:pt x="148" y="37"/>
                  </a:cubicBezTo>
                  <a:cubicBezTo>
                    <a:pt x="141" y="49"/>
                    <a:pt x="139" y="74"/>
                    <a:pt x="139" y="74"/>
                  </a:cubicBezTo>
                  <a:cubicBezTo>
                    <a:pt x="139" y="74"/>
                    <a:pt x="103" y="53"/>
                    <a:pt x="93" y="56"/>
                  </a:cubicBezTo>
                  <a:cubicBezTo>
                    <a:pt x="89" y="57"/>
                    <a:pt x="73" y="56"/>
                    <a:pt x="55" y="56"/>
                  </a:cubicBezTo>
                  <a:cubicBezTo>
                    <a:pt x="54" y="71"/>
                    <a:pt x="52" y="89"/>
                    <a:pt x="52" y="94"/>
                  </a:cubicBezTo>
                  <a:cubicBezTo>
                    <a:pt x="52" y="103"/>
                    <a:pt x="74" y="85"/>
                    <a:pt x="84" y="94"/>
                  </a:cubicBezTo>
                  <a:cubicBezTo>
                    <a:pt x="94" y="103"/>
                    <a:pt x="92" y="117"/>
                    <a:pt x="80" y="124"/>
                  </a:cubicBezTo>
                  <a:cubicBezTo>
                    <a:pt x="68" y="131"/>
                    <a:pt x="76" y="147"/>
                    <a:pt x="86" y="154"/>
                  </a:cubicBezTo>
                  <a:cubicBezTo>
                    <a:pt x="96" y="161"/>
                    <a:pt x="94" y="175"/>
                    <a:pt x="94" y="194"/>
                  </a:cubicBezTo>
                  <a:cubicBezTo>
                    <a:pt x="94" y="212"/>
                    <a:pt x="94" y="235"/>
                    <a:pt x="84" y="237"/>
                  </a:cubicBezTo>
                  <a:cubicBezTo>
                    <a:pt x="74" y="240"/>
                    <a:pt x="68" y="230"/>
                    <a:pt x="60" y="233"/>
                  </a:cubicBezTo>
                  <a:cubicBezTo>
                    <a:pt x="52" y="235"/>
                    <a:pt x="50" y="210"/>
                    <a:pt x="42" y="210"/>
                  </a:cubicBezTo>
                  <a:cubicBezTo>
                    <a:pt x="34" y="210"/>
                    <a:pt x="38" y="230"/>
                    <a:pt x="28" y="230"/>
                  </a:cubicBezTo>
                  <a:cubicBezTo>
                    <a:pt x="18" y="230"/>
                    <a:pt x="2" y="228"/>
                    <a:pt x="8" y="247"/>
                  </a:cubicBezTo>
                  <a:cubicBezTo>
                    <a:pt x="14" y="265"/>
                    <a:pt x="20" y="277"/>
                    <a:pt x="4" y="277"/>
                  </a:cubicBezTo>
                  <a:cubicBezTo>
                    <a:pt x="3" y="277"/>
                    <a:pt x="1" y="277"/>
                    <a:pt x="0" y="277"/>
                  </a:cubicBezTo>
                  <a:cubicBezTo>
                    <a:pt x="4" y="288"/>
                    <a:pt x="7" y="300"/>
                    <a:pt x="10" y="311"/>
                  </a:cubicBezTo>
                  <a:cubicBezTo>
                    <a:pt x="14" y="317"/>
                    <a:pt x="17" y="324"/>
                    <a:pt x="20" y="330"/>
                  </a:cubicBezTo>
                  <a:cubicBezTo>
                    <a:pt x="33" y="319"/>
                    <a:pt x="47" y="310"/>
                    <a:pt x="50" y="311"/>
                  </a:cubicBezTo>
                  <a:cubicBezTo>
                    <a:pt x="56" y="314"/>
                    <a:pt x="60" y="325"/>
                    <a:pt x="72" y="314"/>
                  </a:cubicBezTo>
                  <a:cubicBezTo>
                    <a:pt x="84" y="302"/>
                    <a:pt x="98" y="304"/>
                    <a:pt x="98" y="316"/>
                  </a:cubicBezTo>
                  <a:cubicBezTo>
                    <a:pt x="98" y="327"/>
                    <a:pt x="102" y="325"/>
                    <a:pt x="112" y="314"/>
                  </a:cubicBezTo>
                  <a:cubicBezTo>
                    <a:pt x="122" y="302"/>
                    <a:pt x="132" y="316"/>
                    <a:pt x="132" y="293"/>
                  </a:cubicBezTo>
                  <a:cubicBezTo>
                    <a:pt x="132" y="270"/>
                    <a:pt x="144" y="290"/>
                    <a:pt x="144" y="265"/>
                  </a:cubicBezTo>
                  <a:cubicBezTo>
                    <a:pt x="144" y="240"/>
                    <a:pt x="145" y="214"/>
                    <a:pt x="145" y="203"/>
                  </a:cubicBezTo>
                  <a:cubicBezTo>
                    <a:pt x="145" y="191"/>
                    <a:pt x="173" y="180"/>
                    <a:pt x="173" y="161"/>
                  </a:cubicBezTo>
                  <a:cubicBezTo>
                    <a:pt x="173" y="143"/>
                    <a:pt x="197" y="106"/>
                    <a:pt x="197" y="83"/>
                  </a:cubicBezTo>
                  <a:cubicBezTo>
                    <a:pt x="197" y="60"/>
                    <a:pt x="203" y="55"/>
                    <a:pt x="209" y="44"/>
                  </a:cubicBezTo>
                  <a:cubicBezTo>
                    <a:pt x="213" y="36"/>
                    <a:pt x="216" y="20"/>
                    <a:pt x="214" y="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3" name="Freeform 42">
              <a:extLst>
                <a:ext uri="{FF2B5EF4-FFF2-40B4-BE49-F238E27FC236}">
                  <a16:creationId xmlns:a16="http://schemas.microsoft.com/office/drawing/2014/main" id="{BD8B2B8B-E0D6-40DA-AA6E-DE6E47504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6975" y="3446463"/>
              <a:ext cx="290513" cy="415926"/>
            </a:xfrm>
            <a:custGeom>
              <a:avLst/>
              <a:gdLst>
                <a:gd name="T0" fmla="*/ 402 w 534"/>
                <a:gd name="T1" fmla="*/ 41 h 763"/>
                <a:gd name="T2" fmla="*/ 366 w 534"/>
                <a:gd name="T3" fmla="*/ 48 h 763"/>
                <a:gd name="T4" fmla="*/ 309 w 534"/>
                <a:gd name="T5" fmla="*/ 41 h 763"/>
                <a:gd name="T6" fmla="*/ 101 w 534"/>
                <a:gd name="T7" fmla="*/ 50 h 763"/>
                <a:gd name="T8" fmla="*/ 72 w 534"/>
                <a:gd name="T9" fmla="*/ 128 h 763"/>
                <a:gd name="T10" fmla="*/ 68 w 534"/>
                <a:gd name="T11" fmla="*/ 289 h 763"/>
                <a:gd name="T12" fmla="*/ 28 w 534"/>
                <a:gd name="T13" fmla="*/ 333 h 763"/>
                <a:gd name="T14" fmla="*/ 12 w 534"/>
                <a:gd name="T15" fmla="*/ 388 h 763"/>
                <a:gd name="T16" fmla="*/ 22 w 534"/>
                <a:gd name="T17" fmla="*/ 437 h 763"/>
                <a:gd name="T18" fmla="*/ 34 w 534"/>
                <a:gd name="T19" fmla="*/ 476 h 763"/>
                <a:gd name="T20" fmla="*/ 60 w 534"/>
                <a:gd name="T21" fmla="*/ 545 h 763"/>
                <a:gd name="T22" fmla="*/ 70 w 534"/>
                <a:gd name="T23" fmla="*/ 561 h 763"/>
                <a:gd name="T24" fmla="*/ 99 w 534"/>
                <a:gd name="T25" fmla="*/ 586 h 763"/>
                <a:gd name="T26" fmla="*/ 133 w 534"/>
                <a:gd name="T27" fmla="*/ 630 h 763"/>
                <a:gd name="T28" fmla="*/ 167 w 534"/>
                <a:gd name="T29" fmla="*/ 674 h 763"/>
                <a:gd name="T30" fmla="*/ 183 w 534"/>
                <a:gd name="T31" fmla="*/ 705 h 763"/>
                <a:gd name="T32" fmla="*/ 216 w 534"/>
                <a:gd name="T33" fmla="*/ 724 h 763"/>
                <a:gd name="T34" fmla="*/ 250 w 534"/>
                <a:gd name="T35" fmla="*/ 721 h 763"/>
                <a:gd name="T36" fmla="*/ 311 w 534"/>
                <a:gd name="T37" fmla="*/ 750 h 763"/>
                <a:gd name="T38" fmla="*/ 355 w 534"/>
                <a:gd name="T39" fmla="*/ 749 h 763"/>
                <a:gd name="T40" fmla="*/ 386 w 534"/>
                <a:gd name="T41" fmla="*/ 735 h 763"/>
                <a:gd name="T42" fmla="*/ 415 w 534"/>
                <a:gd name="T43" fmla="*/ 709 h 763"/>
                <a:gd name="T44" fmla="*/ 443 w 534"/>
                <a:gd name="T45" fmla="*/ 717 h 763"/>
                <a:gd name="T46" fmla="*/ 413 w 534"/>
                <a:gd name="T47" fmla="*/ 657 h 763"/>
                <a:gd name="T48" fmla="*/ 356 w 534"/>
                <a:gd name="T49" fmla="*/ 597 h 763"/>
                <a:gd name="T50" fmla="*/ 387 w 534"/>
                <a:gd name="T51" fmla="*/ 569 h 763"/>
                <a:gd name="T52" fmla="*/ 401 w 534"/>
                <a:gd name="T53" fmla="*/ 493 h 763"/>
                <a:gd name="T54" fmla="*/ 425 w 534"/>
                <a:gd name="T55" fmla="*/ 440 h 763"/>
                <a:gd name="T56" fmla="*/ 459 w 534"/>
                <a:gd name="T57" fmla="*/ 394 h 763"/>
                <a:gd name="T58" fmla="*/ 473 w 534"/>
                <a:gd name="T59" fmla="*/ 299 h 763"/>
                <a:gd name="T60" fmla="*/ 503 w 534"/>
                <a:gd name="T61" fmla="*/ 241 h 763"/>
                <a:gd name="T62" fmla="*/ 514 w 534"/>
                <a:gd name="T63" fmla="*/ 187 h 763"/>
                <a:gd name="T64" fmla="*/ 487 w 534"/>
                <a:gd name="T65" fmla="*/ 66 h 763"/>
                <a:gd name="T66" fmla="*/ 441 w 534"/>
                <a:gd name="T67" fmla="*/ 0 h 763"/>
                <a:gd name="T68" fmla="*/ 423 w 534"/>
                <a:gd name="T69" fmla="*/ 14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4" h="763">
                  <a:moveTo>
                    <a:pt x="423" y="14"/>
                  </a:moveTo>
                  <a:cubicBezTo>
                    <a:pt x="414" y="14"/>
                    <a:pt x="418" y="41"/>
                    <a:pt x="402" y="41"/>
                  </a:cubicBezTo>
                  <a:cubicBezTo>
                    <a:pt x="387" y="41"/>
                    <a:pt x="393" y="59"/>
                    <a:pt x="383" y="59"/>
                  </a:cubicBezTo>
                  <a:cubicBezTo>
                    <a:pt x="374" y="59"/>
                    <a:pt x="366" y="48"/>
                    <a:pt x="366" y="48"/>
                  </a:cubicBezTo>
                  <a:cubicBezTo>
                    <a:pt x="324" y="48"/>
                    <a:pt x="324" y="48"/>
                    <a:pt x="324" y="48"/>
                  </a:cubicBezTo>
                  <a:cubicBezTo>
                    <a:pt x="324" y="48"/>
                    <a:pt x="315" y="37"/>
                    <a:pt x="309" y="41"/>
                  </a:cubicBezTo>
                  <a:cubicBezTo>
                    <a:pt x="303" y="45"/>
                    <a:pt x="298" y="50"/>
                    <a:pt x="298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96"/>
                    <a:pt x="101" y="128"/>
                    <a:pt x="101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250"/>
                    <a:pt x="72" y="250"/>
                    <a:pt x="72" y="250"/>
                  </a:cubicBezTo>
                  <a:cubicBezTo>
                    <a:pt x="72" y="250"/>
                    <a:pt x="74" y="287"/>
                    <a:pt x="68" y="289"/>
                  </a:cubicBezTo>
                  <a:cubicBezTo>
                    <a:pt x="62" y="292"/>
                    <a:pt x="40" y="299"/>
                    <a:pt x="40" y="310"/>
                  </a:cubicBezTo>
                  <a:cubicBezTo>
                    <a:pt x="40" y="322"/>
                    <a:pt x="38" y="331"/>
                    <a:pt x="28" y="333"/>
                  </a:cubicBezTo>
                  <a:cubicBezTo>
                    <a:pt x="18" y="335"/>
                    <a:pt x="28" y="361"/>
                    <a:pt x="14" y="361"/>
                  </a:cubicBezTo>
                  <a:cubicBezTo>
                    <a:pt x="0" y="361"/>
                    <a:pt x="20" y="379"/>
                    <a:pt x="12" y="388"/>
                  </a:cubicBezTo>
                  <a:cubicBezTo>
                    <a:pt x="4" y="398"/>
                    <a:pt x="6" y="409"/>
                    <a:pt x="16" y="409"/>
                  </a:cubicBezTo>
                  <a:cubicBezTo>
                    <a:pt x="26" y="409"/>
                    <a:pt x="22" y="423"/>
                    <a:pt x="22" y="437"/>
                  </a:cubicBezTo>
                  <a:cubicBezTo>
                    <a:pt x="22" y="451"/>
                    <a:pt x="38" y="460"/>
                    <a:pt x="38" y="460"/>
                  </a:cubicBezTo>
                  <a:cubicBezTo>
                    <a:pt x="34" y="476"/>
                    <a:pt x="34" y="476"/>
                    <a:pt x="34" y="476"/>
                  </a:cubicBezTo>
                  <a:cubicBezTo>
                    <a:pt x="34" y="476"/>
                    <a:pt x="56" y="506"/>
                    <a:pt x="58" y="513"/>
                  </a:cubicBezTo>
                  <a:cubicBezTo>
                    <a:pt x="60" y="520"/>
                    <a:pt x="72" y="538"/>
                    <a:pt x="60" y="545"/>
                  </a:cubicBezTo>
                  <a:cubicBezTo>
                    <a:pt x="48" y="552"/>
                    <a:pt x="56" y="559"/>
                    <a:pt x="56" y="559"/>
                  </a:cubicBezTo>
                  <a:cubicBezTo>
                    <a:pt x="70" y="561"/>
                    <a:pt x="70" y="561"/>
                    <a:pt x="70" y="561"/>
                  </a:cubicBezTo>
                  <a:cubicBezTo>
                    <a:pt x="74" y="573"/>
                    <a:pt x="74" y="573"/>
                    <a:pt x="74" y="573"/>
                  </a:cubicBezTo>
                  <a:cubicBezTo>
                    <a:pt x="74" y="573"/>
                    <a:pt x="89" y="573"/>
                    <a:pt x="99" y="586"/>
                  </a:cubicBezTo>
                  <a:cubicBezTo>
                    <a:pt x="109" y="600"/>
                    <a:pt x="113" y="603"/>
                    <a:pt x="113" y="609"/>
                  </a:cubicBezTo>
                  <a:cubicBezTo>
                    <a:pt x="113" y="616"/>
                    <a:pt x="121" y="619"/>
                    <a:pt x="133" y="630"/>
                  </a:cubicBezTo>
                  <a:cubicBezTo>
                    <a:pt x="145" y="642"/>
                    <a:pt x="145" y="649"/>
                    <a:pt x="145" y="655"/>
                  </a:cubicBezTo>
                  <a:cubicBezTo>
                    <a:pt x="145" y="662"/>
                    <a:pt x="167" y="674"/>
                    <a:pt x="167" y="674"/>
                  </a:cubicBezTo>
                  <a:cubicBezTo>
                    <a:pt x="174" y="695"/>
                    <a:pt x="174" y="695"/>
                    <a:pt x="174" y="695"/>
                  </a:cubicBezTo>
                  <a:cubicBezTo>
                    <a:pt x="178" y="698"/>
                    <a:pt x="181" y="700"/>
                    <a:pt x="183" y="705"/>
                  </a:cubicBezTo>
                  <a:cubicBezTo>
                    <a:pt x="187" y="717"/>
                    <a:pt x="197" y="724"/>
                    <a:pt x="197" y="724"/>
                  </a:cubicBezTo>
                  <a:cubicBezTo>
                    <a:pt x="197" y="724"/>
                    <a:pt x="208" y="733"/>
                    <a:pt x="216" y="724"/>
                  </a:cubicBezTo>
                  <a:cubicBezTo>
                    <a:pt x="224" y="714"/>
                    <a:pt x="234" y="726"/>
                    <a:pt x="234" y="726"/>
                  </a:cubicBezTo>
                  <a:cubicBezTo>
                    <a:pt x="234" y="726"/>
                    <a:pt x="244" y="717"/>
                    <a:pt x="250" y="721"/>
                  </a:cubicBezTo>
                  <a:cubicBezTo>
                    <a:pt x="254" y="724"/>
                    <a:pt x="272" y="741"/>
                    <a:pt x="287" y="758"/>
                  </a:cubicBezTo>
                  <a:cubicBezTo>
                    <a:pt x="290" y="757"/>
                    <a:pt x="305" y="750"/>
                    <a:pt x="311" y="750"/>
                  </a:cubicBezTo>
                  <a:cubicBezTo>
                    <a:pt x="318" y="749"/>
                    <a:pt x="328" y="763"/>
                    <a:pt x="331" y="758"/>
                  </a:cubicBezTo>
                  <a:cubicBezTo>
                    <a:pt x="334" y="753"/>
                    <a:pt x="349" y="745"/>
                    <a:pt x="355" y="749"/>
                  </a:cubicBezTo>
                  <a:cubicBezTo>
                    <a:pt x="360" y="752"/>
                    <a:pt x="374" y="753"/>
                    <a:pt x="375" y="747"/>
                  </a:cubicBezTo>
                  <a:cubicBezTo>
                    <a:pt x="375" y="743"/>
                    <a:pt x="381" y="739"/>
                    <a:pt x="386" y="735"/>
                  </a:cubicBezTo>
                  <a:cubicBezTo>
                    <a:pt x="388" y="733"/>
                    <a:pt x="389" y="731"/>
                    <a:pt x="390" y="729"/>
                  </a:cubicBezTo>
                  <a:cubicBezTo>
                    <a:pt x="391" y="722"/>
                    <a:pt x="408" y="711"/>
                    <a:pt x="415" y="709"/>
                  </a:cubicBezTo>
                  <a:cubicBezTo>
                    <a:pt x="423" y="707"/>
                    <a:pt x="431" y="707"/>
                    <a:pt x="435" y="712"/>
                  </a:cubicBezTo>
                  <a:cubicBezTo>
                    <a:pt x="436" y="714"/>
                    <a:pt x="439" y="716"/>
                    <a:pt x="443" y="717"/>
                  </a:cubicBezTo>
                  <a:cubicBezTo>
                    <a:pt x="445" y="696"/>
                    <a:pt x="449" y="684"/>
                    <a:pt x="443" y="684"/>
                  </a:cubicBezTo>
                  <a:cubicBezTo>
                    <a:pt x="435" y="684"/>
                    <a:pt x="419" y="675"/>
                    <a:pt x="413" y="657"/>
                  </a:cubicBezTo>
                  <a:cubicBezTo>
                    <a:pt x="407" y="638"/>
                    <a:pt x="389" y="627"/>
                    <a:pt x="386" y="615"/>
                  </a:cubicBezTo>
                  <a:cubicBezTo>
                    <a:pt x="382" y="604"/>
                    <a:pt x="360" y="606"/>
                    <a:pt x="356" y="597"/>
                  </a:cubicBezTo>
                  <a:cubicBezTo>
                    <a:pt x="352" y="587"/>
                    <a:pt x="362" y="587"/>
                    <a:pt x="362" y="576"/>
                  </a:cubicBezTo>
                  <a:cubicBezTo>
                    <a:pt x="362" y="564"/>
                    <a:pt x="386" y="571"/>
                    <a:pt x="387" y="569"/>
                  </a:cubicBezTo>
                  <a:cubicBezTo>
                    <a:pt x="389" y="567"/>
                    <a:pt x="391" y="541"/>
                    <a:pt x="391" y="527"/>
                  </a:cubicBezTo>
                  <a:cubicBezTo>
                    <a:pt x="391" y="514"/>
                    <a:pt x="407" y="500"/>
                    <a:pt x="401" y="493"/>
                  </a:cubicBezTo>
                  <a:cubicBezTo>
                    <a:pt x="395" y="486"/>
                    <a:pt x="407" y="484"/>
                    <a:pt x="415" y="477"/>
                  </a:cubicBezTo>
                  <a:cubicBezTo>
                    <a:pt x="423" y="470"/>
                    <a:pt x="417" y="449"/>
                    <a:pt x="425" y="440"/>
                  </a:cubicBezTo>
                  <a:cubicBezTo>
                    <a:pt x="433" y="431"/>
                    <a:pt x="439" y="412"/>
                    <a:pt x="445" y="412"/>
                  </a:cubicBezTo>
                  <a:cubicBezTo>
                    <a:pt x="451" y="412"/>
                    <a:pt x="459" y="403"/>
                    <a:pt x="459" y="394"/>
                  </a:cubicBezTo>
                  <a:cubicBezTo>
                    <a:pt x="459" y="384"/>
                    <a:pt x="473" y="366"/>
                    <a:pt x="471" y="350"/>
                  </a:cubicBezTo>
                  <a:cubicBezTo>
                    <a:pt x="469" y="334"/>
                    <a:pt x="463" y="313"/>
                    <a:pt x="473" y="299"/>
                  </a:cubicBezTo>
                  <a:cubicBezTo>
                    <a:pt x="483" y="285"/>
                    <a:pt x="487" y="274"/>
                    <a:pt x="485" y="262"/>
                  </a:cubicBezTo>
                  <a:cubicBezTo>
                    <a:pt x="483" y="251"/>
                    <a:pt x="497" y="248"/>
                    <a:pt x="503" y="241"/>
                  </a:cubicBezTo>
                  <a:cubicBezTo>
                    <a:pt x="507" y="236"/>
                    <a:pt x="522" y="229"/>
                    <a:pt x="534" y="208"/>
                  </a:cubicBezTo>
                  <a:cubicBezTo>
                    <a:pt x="526" y="198"/>
                    <a:pt x="519" y="189"/>
                    <a:pt x="514" y="187"/>
                  </a:cubicBezTo>
                  <a:cubicBezTo>
                    <a:pt x="502" y="181"/>
                    <a:pt x="495" y="157"/>
                    <a:pt x="495" y="128"/>
                  </a:cubicBezTo>
                  <a:cubicBezTo>
                    <a:pt x="495" y="99"/>
                    <a:pt x="488" y="76"/>
                    <a:pt x="487" y="66"/>
                  </a:cubicBezTo>
                  <a:cubicBezTo>
                    <a:pt x="486" y="57"/>
                    <a:pt x="474" y="37"/>
                    <a:pt x="459" y="28"/>
                  </a:cubicBezTo>
                  <a:cubicBezTo>
                    <a:pt x="449" y="21"/>
                    <a:pt x="443" y="11"/>
                    <a:pt x="441" y="0"/>
                  </a:cubicBezTo>
                  <a:cubicBezTo>
                    <a:pt x="441" y="0"/>
                    <a:pt x="441" y="1"/>
                    <a:pt x="440" y="1"/>
                  </a:cubicBezTo>
                  <a:cubicBezTo>
                    <a:pt x="431" y="17"/>
                    <a:pt x="433" y="14"/>
                    <a:pt x="423" y="1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4" name="Freeform 43">
              <a:extLst>
                <a:ext uri="{FF2B5EF4-FFF2-40B4-BE49-F238E27FC236}">
                  <a16:creationId xmlns:a16="http://schemas.microsoft.com/office/drawing/2014/main" id="{AC00EAC0-C4E4-4EDC-8A98-C06311899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3051" y="3671889"/>
              <a:ext cx="33338" cy="38100"/>
            </a:xfrm>
            <a:custGeom>
              <a:avLst/>
              <a:gdLst>
                <a:gd name="T0" fmla="*/ 23 w 63"/>
                <a:gd name="T1" fmla="*/ 9 h 71"/>
                <a:gd name="T2" fmla="*/ 7 w 63"/>
                <a:gd name="T3" fmla="*/ 35 h 71"/>
                <a:gd name="T4" fmla="*/ 6 w 63"/>
                <a:gd name="T5" fmla="*/ 66 h 71"/>
                <a:gd name="T6" fmla="*/ 24 w 63"/>
                <a:gd name="T7" fmla="*/ 65 h 71"/>
                <a:gd name="T8" fmla="*/ 40 w 63"/>
                <a:gd name="T9" fmla="*/ 71 h 71"/>
                <a:gd name="T10" fmla="*/ 53 w 63"/>
                <a:gd name="T11" fmla="*/ 53 h 71"/>
                <a:gd name="T12" fmla="*/ 36 w 63"/>
                <a:gd name="T13" fmla="*/ 44 h 71"/>
                <a:gd name="T14" fmla="*/ 54 w 63"/>
                <a:gd name="T15" fmla="*/ 27 h 71"/>
                <a:gd name="T16" fmla="*/ 51 w 63"/>
                <a:gd name="T17" fmla="*/ 5 h 71"/>
                <a:gd name="T18" fmla="*/ 47 w 63"/>
                <a:gd name="T19" fmla="*/ 0 h 71"/>
                <a:gd name="T20" fmla="*/ 38 w 63"/>
                <a:gd name="T21" fmla="*/ 7 h 71"/>
                <a:gd name="T22" fmla="*/ 23 w 63"/>
                <a:gd name="T23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71">
                  <a:moveTo>
                    <a:pt x="23" y="9"/>
                  </a:moveTo>
                  <a:cubicBezTo>
                    <a:pt x="21" y="12"/>
                    <a:pt x="13" y="27"/>
                    <a:pt x="7" y="35"/>
                  </a:cubicBezTo>
                  <a:cubicBezTo>
                    <a:pt x="0" y="44"/>
                    <a:pt x="4" y="61"/>
                    <a:pt x="6" y="66"/>
                  </a:cubicBezTo>
                  <a:cubicBezTo>
                    <a:pt x="8" y="71"/>
                    <a:pt x="18" y="70"/>
                    <a:pt x="24" y="65"/>
                  </a:cubicBezTo>
                  <a:cubicBezTo>
                    <a:pt x="29" y="61"/>
                    <a:pt x="33" y="63"/>
                    <a:pt x="40" y="71"/>
                  </a:cubicBezTo>
                  <a:cubicBezTo>
                    <a:pt x="43" y="65"/>
                    <a:pt x="48" y="58"/>
                    <a:pt x="53" y="53"/>
                  </a:cubicBezTo>
                  <a:cubicBezTo>
                    <a:pt x="45" y="47"/>
                    <a:pt x="38" y="46"/>
                    <a:pt x="36" y="44"/>
                  </a:cubicBezTo>
                  <a:cubicBezTo>
                    <a:pt x="32" y="40"/>
                    <a:pt x="45" y="29"/>
                    <a:pt x="54" y="27"/>
                  </a:cubicBezTo>
                  <a:cubicBezTo>
                    <a:pt x="63" y="25"/>
                    <a:pt x="59" y="13"/>
                    <a:pt x="51" y="5"/>
                  </a:cubicBezTo>
                  <a:cubicBezTo>
                    <a:pt x="50" y="4"/>
                    <a:pt x="49" y="2"/>
                    <a:pt x="47" y="0"/>
                  </a:cubicBezTo>
                  <a:cubicBezTo>
                    <a:pt x="43" y="3"/>
                    <a:pt x="39" y="6"/>
                    <a:pt x="38" y="7"/>
                  </a:cubicBezTo>
                  <a:cubicBezTo>
                    <a:pt x="36" y="11"/>
                    <a:pt x="31" y="10"/>
                    <a:pt x="23" y="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5" name="Freeform 44">
              <a:extLst>
                <a:ext uri="{FF2B5EF4-FFF2-40B4-BE49-F238E27FC236}">
                  <a16:creationId xmlns:a16="http://schemas.microsoft.com/office/drawing/2014/main" id="{931F2425-291A-40D4-BE66-0685C565A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8" y="3560763"/>
              <a:ext cx="119063" cy="117475"/>
            </a:xfrm>
            <a:custGeom>
              <a:avLst/>
              <a:gdLst>
                <a:gd name="T0" fmla="*/ 40 w 218"/>
                <a:gd name="T1" fmla="*/ 33 h 216"/>
                <a:gd name="T2" fmla="*/ 22 w 218"/>
                <a:gd name="T3" fmla="*/ 54 h 216"/>
                <a:gd name="T4" fmla="*/ 10 w 218"/>
                <a:gd name="T5" fmla="*/ 91 h 216"/>
                <a:gd name="T6" fmla="*/ 8 w 218"/>
                <a:gd name="T7" fmla="*/ 141 h 216"/>
                <a:gd name="T8" fmla="*/ 35 w 218"/>
                <a:gd name="T9" fmla="*/ 143 h 216"/>
                <a:gd name="T10" fmla="*/ 45 w 218"/>
                <a:gd name="T11" fmla="*/ 132 h 216"/>
                <a:gd name="T12" fmla="*/ 60 w 218"/>
                <a:gd name="T13" fmla="*/ 127 h 216"/>
                <a:gd name="T14" fmla="*/ 80 w 218"/>
                <a:gd name="T15" fmla="*/ 136 h 216"/>
                <a:gd name="T16" fmla="*/ 94 w 218"/>
                <a:gd name="T17" fmla="*/ 136 h 216"/>
                <a:gd name="T18" fmla="*/ 126 w 218"/>
                <a:gd name="T19" fmla="*/ 136 h 216"/>
                <a:gd name="T20" fmla="*/ 194 w 218"/>
                <a:gd name="T21" fmla="*/ 213 h 216"/>
                <a:gd name="T22" fmla="*/ 194 w 218"/>
                <a:gd name="T23" fmla="*/ 214 h 216"/>
                <a:gd name="T24" fmla="*/ 209 w 218"/>
                <a:gd name="T25" fmla="*/ 212 h 216"/>
                <a:gd name="T26" fmla="*/ 218 w 218"/>
                <a:gd name="T27" fmla="*/ 205 h 216"/>
                <a:gd name="T28" fmla="*/ 184 w 218"/>
                <a:gd name="T29" fmla="*/ 161 h 216"/>
                <a:gd name="T30" fmla="*/ 133 w 218"/>
                <a:gd name="T31" fmla="*/ 120 h 216"/>
                <a:gd name="T32" fmla="*/ 112 w 218"/>
                <a:gd name="T33" fmla="*/ 96 h 216"/>
                <a:gd name="T34" fmla="*/ 89 w 218"/>
                <a:gd name="T35" fmla="*/ 42 h 216"/>
                <a:gd name="T36" fmla="*/ 71 w 218"/>
                <a:gd name="T37" fmla="*/ 0 h 216"/>
                <a:gd name="T38" fmla="*/ 40 w 218"/>
                <a:gd name="T39" fmla="*/ 3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8" h="216">
                  <a:moveTo>
                    <a:pt x="40" y="33"/>
                  </a:moveTo>
                  <a:cubicBezTo>
                    <a:pt x="34" y="40"/>
                    <a:pt x="20" y="43"/>
                    <a:pt x="22" y="54"/>
                  </a:cubicBezTo>
                  <a:cubicBezTo>
                    <a:pt x="24" y="66"/>
                    <a:pt x="20" y="77"/>
                    <a:pt x="10" y="91"/>
                  </a:cubicBezTo>
                  <a:cubicBezTo>
                    <a:pt x="0" y="105"/>
                    <a:pt x="6" y="125"/>
                    <a:pt x="8" y="141"/>
                  </a:cubicBezTo>
                  <a:cubicBezTo>
                    <a:pt x="20" y="141"/>
                    <a:pt x="32" y="140"/>
                    <a:pt x="35" y="143"/>
                  </a:cubicBezTo>
                  <a:cubicBezTo>
                    <a:pt x="40" y="149"/>
                    <a:pt x="42" y="143"/>
                    <a:pt x="45" y="132"/>
                  </a:cubicBezTo>
                  <a:cubicBezTo>
                    <a:pt x="48" y="120"/>
                    <a:pt x="54" y="121"/>
                    <a:pt x="60" y="127"/>
                  </a:cubicBezTo>
                  <a:cubicBezTo>
                    <a:pt x="66" y="133"/>
                    <a:pt x="70" y="142"/>
                    <a:pt x="80" y="136"/>
                  </a:cubicBezTo>
                  <a:cubicBezTo>
                    <a:pt x="90" y="130"/>
                    <a:pt x="89" y="134"/>
                    <a:pt x="94" y="136"/>
                  </a:cubicBezTo>
                  <a:cubicBezTo>
                    <a:pt x="99" y="139"/>
                    <a:pt x="119" y="135"/>
                    <a:pt x="126" y="136"/>
                  </a:cubicBezTo>
                  <a:cubicBezTo>
                    <a:pt x="133" y="137"/>
                    <a:pt x="194" y="213"/>
                    <a:pt x="194" y="213"/>
                  </a:cubicBezTo>
                  <a:cubicBezTo>
                    <a:pt x="194" y="213"/>
                    <a:pt x="194" y="213"/>
                    <a:pt x="194" y="214"/>
                  </a:cubicBezTo>
                  <a:cubicBezTo>
                    <a:pt x="202" y="215"/>
                    <a:pt x="207" y="216"/>
                    <a:pt x="209" y="212"/>
                  </a:cubicBezTo>
                  <a:cubicBezTo>
                    <a:pt x="210" y="211"/>
                    <a:pt x="214" y="208"/>
                    <a:pt x="218" y="205"/>
                  </a:cubicBezTo>
                  <a:cubicBezTo>
                    <a:pt x="210" y="197"/>
                    <a:pt x="199" y="183"/>
                    <a:pt x="184" y="161"/>
                  </a:cubicBezTo>
                  <a:cubicBezTo>
                    <a:pt x="166" y="134"/>
                    <a:pt x="144" y="120"/>
                    <a:pt x="133" y="120"/>
                  </a:cubicBezTo>
                  <a:cubicBezTo>
                    <a:pt x="121" y="120"/>
                    <a:pt x="120" y="97"/>
                    <a:pt x="112" y="96"/>
                  </a:cubicBezTo>
                  <a:cubicBezTo>
                    <a:pt x="105" y="95"/>
                    <a:pt x="89" y="63"/>
                    <a:pt x="89" y="42"/>
                  </a:cubicBezTo>
                  <a:cubicBezTo>
                    <a:pt x="88" y="30"/>
                    <a:pt x="80" y="13"/>
                    <a:pt x="71" y="0"/>
                  </a:cubicBezTo>
                  <a:cubicBezTo>
                    <a:pt x="59" y="21"/>
                    <a:pt x="44" y="28"/>
                    <a:pt x="40" y="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6" name="Freeform 45">
              <a:extLst>
                <a:ext uri="{FF2B5EF4-FFF2-40B4-BE49-F238E27FC236}">
                  <a16:creationId xmlns:a16="http://schemas.microsoft.com/office/drawing/2014/main" id="{D48A6D19-629F-4604-8B3C-B5C963D1D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63" y="3625851"/>
              <a:ext cx="263525" cy="236538"/>
            </a:xfrm>
            <a:custGeom>
              <a:avLst/>
              <a:gdLst>
                <a:gd name="T0" fmla="*/ 34 w 485"/>
                <a:gd name="T1" fmla="*/ 287 h 437"/>
                <a:gd name="T2" fmla="*/ 61 w 485"/>
                <a:gd name="T3" fmla="*/ 329 h 437"/>
                <a:gd name="T4" fmla="*/ 91 w 485"/>
                <a:gd name="T5" fmla="*/ 356 h 437"/>
                <a:gd name="T6" fmla="*/ 91 w 485"/>
                <a:gd name="T7" fmla="*/ 389 h 437"/>
                <a:gd name="T8" fmla="*/ 101 w 485"/>
                <a:gd name="T9" fmla="*/ 394 h 437"/>
                <a:gd name="T10" fmla="*/ 134 w 485"/>
                <a:gd name="T11" fmla="*/ 402 h 437"/>
                <a:gd name="T12" fmla="*/ 171 w 485"/>
                <a:gd name="T13" fmla="*/ 427 h 437"/>
                <a:gd name="T14" fmla="*/ 208 w 485"/>
                <a:gd name="T15" fmla="*/ 434 h 437"/>
                <a:gd name="T16" fmla="*/ 230 w 485"/>
                <a:gd name="T17" fmla="*/ 414 h 437"/>
                <a:gd name="T18" fmla="*/ 257 w 485"/>
                <a:gd name="T19" fmla="*/ 408 h 437"/>
                <a:gd name="T20" fmla="*/ 273 w 485"/>
                <a:gd name="T21" fmla="*/ 415 h 437"/>
                <a:gd name="T22" fmla="*/ 289 w 485"/>
                <a:gd name="T23" fmla="*/ 410 h 437"/>
                <a:gd name="T24" fmla="*/ 315 w 485"/>
                <a:gd name="T25" fmla="*/ 405 h 437"/>
                <a:gd name="T26" fmla="*/ 357 w 485"/>
                <a:gd name="T27" fmla="*/ 379 h 437"/>
                <a:gd name="T28" fmla="*/ 393 w 485"/>
                <a:gd name="T29" fmla="*/ 372 h 437"/>
                <a:gd name="T30" fmla="*/ 479 w 485"/>
                <a:gd name="T31" fmla="*/ 273 h 437"/>
                <a:gd name="T32" fmla="*/ 467 w 485"/>
                <a:gd name="T33" fmla="*/ 264 h 437"/>
                <a:gd name="T34" fmla="*/ 423 w 485"/>
                <a:gd name="T35" fmla="*/ 253 h 437"/>
                <a:gd name="T36" fmla="*/ 358 w 485"/>
                <a:gd name="T37" fmla="*/ 226 h 437"/>
                <a:gd name="T38" fmla="*/ 337 w 485"/>
                <a:gd name="T39" fmla="*/ 204 h 437"/>
                <a:gd name="T40" fmla="*/ 317 w 485"/>
                <a:gd name="T41" fmla="*/ 170 h 437"/>
                <a:gd name="T42" fmla="*/ 322 w 485"/>
                <a:gd name="T43" fmla="*/ 156 h 437"/>
                <a:gd name="T44" fmla="*/ 306 w 485"/>
                <a:gd name="T45" fmla="*/ 150 h 437"/>
                <a:gd name="T46" fmla="*/ 288 w 485"/>
                <a:gd name="T47" fmla="*/ 151 h 437"/>
                <a:gd name="T48" fmla="*/ 289 w 485"/>
                <a:gd name="T49" fmla="*/ 120 h 437"/>
                <a:gd name="T50" fmla="*/ 305 w 485"/>
                <a:gd name="T51" fmla="*/ 93 h 437"/>
                <a:gd name="T52" fmla="*/ 237 w 485"/>
                <a:gd name="T53" fmla="*/ 16 h 437"/>
                <a:gd name="T54" fmla="*/ 205 w 485"/>
                <a:gd name="T55" fmla="*/ 16 h 437"/>
                <a:gd name="T56" fmla="*/ 191 w 485"/>
                <a:gd name="T57" fmla="*/ 16 h 437"/>
                <a:gd name="T58" fmla="*/ 171 w 485"/>
                <a:gd name="T59" fmla="*/ 7 h 437"/>
                <a:gd name="T60" fmla="*/ 156 w 485"/>
                <a:gd name="T61" fmla="*/ 12 h 437"/>
                <a:gd name="T62" fmla="*/ 146 w 485"/>
                <a:gd name="T63" fmla="*/ 23 h 437"/>
                <a:gd name="T64" fmla="*/ 119 w 485"/>
                <a:gd name="T65" fmla="*/ 21 h 437"/>
                <a:gd name="T66" fmla="*/ 119 w 485"/>
                <a:gd name="T67" fmla="*/ 22 h 437"/>
                <a:gd name="T68" fmla="*/ 107 w 485"/>
                <a:gd name="T69" fmla="*/ 66 h 437"/>
                <a:gd name="T70" fmla="*/ 93 w 485"/>
                <a:gd name="T71" fmla="*/ 84 h 437"/>
                <a:gd name="T72" fmla="*/ 73 w 485"/>
                <a:gd name="T73" fmla="*/ 112 h 437"/>
                <a:gd name="T74" fmla="*/ 63 w 485"/>
                <a:gd name="T75" fmla="*/ 149 h 437"/>
                <a:gd name="T76" fmla="*/ 49 w 485"/>
                <a:gd name="T77" fmla="*/ 165 h 437"/>
                <a:gd name="T78" fmla="*/ 39 w 485"/>
                <a:gd name="T79" fmla="*/ 199 h 437"/>
                <a:gd name="T80" fmla="*/ 35 w 485"/>
                <a:gd name="T81" fmla="*/ 241 h 437"/>
                <a:gd name="T82" fmla="*/ 10 w 485"/>
                <a:gd name="T83" fmla="*/ 248 h 437"/>
                <a:gd name="T84" fmla="*/ 4 w 485"/>
                <a:gd name="T85" fmla="*/ 269 h 437"/>
                <a:gd name="T86" fmla="*/ 34 w 485"/>
                <a:gd name="T87" fmla="*/ 287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" h="437">
                  <a:moveTo>
                    <a:pt x="34" y="287"/>
                  </a:moveTo>
                  <a:cubicBezTo>
                    <a:pt x="37" y="299"/>
                    <a:pt x="55" y="310"/>
                    <a:pt x="61" y="329"/>
                  </a:cubicBezTo>
                  <a:cubicBezTo>
                    <a:pt x="67" y="347"/>
                    <a:pt x="83" y="356"/>
                    <a:pt x="91" y="356"/>
                  </a:cubicBezTo>
                  <a:cubicBezTo>
                    <a:pt x="97" y="356"/>
                    <a:pt x="93" y="368"/>
                    <a:pt x="91" y="389"/>
                  </a:cubicBezTo>
                  <a:cubicBezTo>
                    <a:pt x="94" y="391"/>
                    <a:pt x="99" y="393"/>
                    <a:pt x="101" y="394"/>
                  </a:cubicBezTo>
                  <a:cubicBezTo>
                    <a:pt x="106" y="398"/>
                    <a:pt x="127" y="394"/>
                    <a:pt x="134" y="402"/>
                  </a:cubicBezTo>
                  <a:cubicBezTo>
                    <a:pt x="141" y="409"/>
                    <a:pt x="164" y="427"/>
                    <a:pt x="171" y="427"/>
                  </a:cubicBezTo>
                  <a:cubicBezTo>
                    <a:pt x="178" y="427"/>
                    <a:pt x="204" y="431"/>
                    <a:pt x="208" y="434"/>
                  </a:cubicBezTo>
                  <a:cubicBezTo>
                    <a:pt x="213" y="437"/>
                    <a:pt x="218" y="422"/>
                    <a:pt x="230" y="414"/>
                  </a:cubicBezTo>
                  <a:cubicBezTo>
                    <a:pt x="241" y="407"/>
                    <a:pt x="255" y="402"/>
                    <a:pt x="257" y="408"/>
                  </a:cubicBezTo>
                  <a:cubicBezTo>
                    <a:pt x="260" y="413"/>
                    <a:pt x="267" y="418"/>
                    <a:pt x="273" y="415"/>
                  </a:cubicBezTo>
                  <a:cubicBezTo>
                    <a:pt x="276" y="414"/>
                    <a:pt x="282" y="412"/>
                    <a:pt x="289" y="410"/>
                  </a:cubicBezTo>
                  <a:cubicBezTo>
                    <a:pt x="300" y="407"/>
                    <a:pt x="312" y="405"/>
                    <a:pt x="315" y="405"/>
                  </a:cubicBezTo>
                  <a:cubicBezTo>
                    <a:pt x="321" y="406"/>
                    <a:pt x="337" y="379"/>
                    <a:pt x="357" y="379"/>
                  </a:cubicBezTo>
                  <a:cubicBezTo>
                    <a:pt x="378" y="379"/>
                    <a:pt x="384" y="384"/>
                    <a:pt x="393" y="372"/>
                  </a:cubicBezTo>
                  <a:cubicBezTo>
                    <a:pt x="402" y="360"/>
                    <a:pt x="472" y="278"/>
                    <a:pt x="479" y="273"/>
                  </a:cubicBezTo>
                  <a:cubicBezTo>
                    <a:pt x="485" y="267"/>
                    <a:pt x="474" y="264"/>
                    <a:pt x="467" y="264"/>
                  </a:cubicBezTo>
                  <a:cubicBezTo>
                    <a:pt x="460" y="264"/>
                    <a:pt x="446" y="264"/>
                    <a:pt x="423" y="253"/>
                  </a:cubicBezTo>
                  <a:cubicBezTo>
                    <a:pt x="400" y="242"/>
                    <a:pt x="365" y="228"/>
                    <a:pt x="358" y="226"/>
                  </a:cubicBezTo>
                  <a:cubicBezTo>
                    <a:pt x="352" y="225"/>
                    <a:pt x="342" y="207"/>
                    <a:pt x="337" y="204"/>
                  </a:cubicBezTo>
                  <a:cubicBezTo>
                    <a:pt x="331" y="201"/>
                    <a:pt x="320" y="177"/>
                    <a:pt x="317" y="170"/>
                  </a:cubicBezTo>
                  <a:cubicBezTo>
                    <a:pt x="316" y="167"/>
                    <a:pt x="318" y="162"/>
                    <a:pt x="322" y="156"/>
                  </a:cubicBezTo>
                  <a:cubicBezTo>
                    <a:pt x="315" y="148"/>
                    <a:pt x="311" y="146"/>
                    <a:pt x="306" y="150"/>
                  </a:cubicBezTo>
                  <a:cubicBezTo>
                    <a:pt x="300" y="155"/>
                    <a:pt x="290" y="156"/>
                    <a:pt x="288" y="151"/>
                  </a:cubicBezTo>
                  <a:cubicBezTo>
                    <a:pt x="286" y="146"/>
                    <a:pt x="282" y="129"/>
                    <a:pt x="289" y="120"/>
                  </a:cubicBezTo>
                  <a:cubicBezTo>
                    <a:pt x="296" y="110"/>
                    <a:pt x="305" y="93"/>
                    <a:pt x="305" y="93"/>
                  </a:cubicBezTo>
                  <a:cubicBezTo>
                    <a:pt x="305" y="93"/>
                    <a:pt x="244" y="17"/>
                    <a:pt x="237" y="16"/>
                  </a:cubicBezTo>
                  <a:cubicBezTo>
                    <a:pt x="230" y="15"/>
                    <a:pt x="210" y="19"/>
                    <a:pt x="205" y="16"/>
                  </a:cubicBezTo>
                  <a:cubicBezTo>
                    <a:pt x="200" y="14"/>
                    <a:pt x="201" y="10"/>
                    <a:pt x="191" y="16"/>
                  </a:cubicBezTo>
                  <a:cubicBezTo>
                    <a:pt x="181" y="22"/>
                    <a:pt x="177" y="13"/>
                    <a:pt x="171" y="7"/>
                  </a:cubicBezTo>
                  <a:cubicBezTo>
                    <a:pt x="165" y="1"/>
                    <a:pt x="159" y="0"/>
                    <a:pt x="156" y="12"/>
                  </a:cubicBezTo>
                  <a:cubicBezTo>
                    <a:pt x="153" y="23"/>
                    <a:pt x="151" y="29"/>
                    <a:pt x="146" y="23"/>
                  </a:cubicBezTo>
                  <a:cubicBezTo>
                    <a:pt x="143" y="20"/>
                    <a:pt x="131" y="21"/>
                    <a:pt x="119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1" y="38"/>
                    <a:pt x="107" y="56"/>
                    <a:pt x="107" y="66"/>
                  </a:cubicBezTo>
                  <a:cubicBezTo>
                    <a:pt x="107" y="75"/>
                    <a:pt x="99" y="84"/>
                    <a:pt x="93" y="84"/>
                  </a:cubicBezTo>
                  <a:cubicBezTo>
                    <a:pt x="87" y="84"/>
                    <a:pt x="81" y="103"/>
                    <a:pt x="73" y="112"/>
                  </a:cubicBezTo>
                  <a:cubicBezTo>
                    <a:pt x="65" y="121"/>
                    <a:pt x="71" y="142"/>
                    <a:pt x="63" y="149"/>
                  </a:cubicBezTo>
                  <a:cubicBezTo>
                    <a:pt x="55" y="156"/>
                    <a:pt x="43" y="158"/>
                    <a:pt x="49" y="165"/>
                  </a:cubicBezTo>
                  <a:cubicBezTo>
                    <a:pt x="55" y="172"/>
                    <a:pt x="39" y="186"/>
                    <a:pt x="39" y="199"/>
                  </a:cubicBezTo>
                  <a:cubicBezTo>
                    <a:pt x="39" y="213"/>
                    <a:pt x="37" y="239"/>
                    <a:pt x="35" y="241"/>
                  </a:cubicBezTo>
                  <a:cubicBezTo>
                    <a:pt x="34" y="243"/>
                    <a:pt x="10" y="236"/>
                    <a:pt x="10" y="248"/>
                  </a:cubicBezTo>
                  <a:cubicBezTo>
                    <a:pt x="10" y="259"/>
                    <a:pt x="0" y="259"/>
                    <a:pt x="4" y="269"/>
                  </a:cubicBezTo>
                  <a:cubicBezTo>
                    <a:pt x="8" y="278"/>
                    <a:pt x="30" y="276"/>
                    <a:pt x="34" y="28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7" name="Freeform 46">
              <a:extLst>
                <a:ext uri="{FF2B5EF4-FFF2-40B4-BE49-F238E27FC236}">
                  <a16:creationId xmlns:a16="http://schemas.microsoft.com/office/drawing/2014/main" id="{39E5A0C8-39E6-4F4C-AA80-5C6BDD799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338" y="3189288"/>
              <a:ext cx="26988" cy="38100"/>
            </a:xfrm>
            <a:custGeom>
              <a:avLst/>
              <a:gdLst>
                <a:gd name="T0" fmla="*/ 40 w 49"/>
                <a:gd name="T1" fmla="*/ 30 h 70"/>
                <a:gd name="T2" fmla="*/ 24 w 49"/>
                <a:gd name="T3" fmla="*/ 1 h 70"/>
                <a:gd name="T4" fmla="*/ 24 w 49"/>
                <a:gd name="T5" fmla="*/ 6 h 70"/>
                <a:gd name="T6" fmla="*/ 0 w 49"/>
                <a:gd name="T7" fmla="*/ 62 h 70"/>
                <a:gd name="T8" fmla="*/ 15 w 49"/>
                <a:gd name="T9" fmla="*/ 70 h 70"/>
                <a:gd name="T10" fmla="*/ 40 w 49"/>
                <a:gd name="T11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70">
                  <a:moveTo>
                    <a:pt x="40" y="30"/>
                  </a:moveTo>
                  <a:cubicBezTo>
                    <a:pt x="46" y="24"/>
                    <a:pt x="49" y="0"/>
                    <a:pt x="24" y="1"/>
                  </a:cubicBezTo>
                  <a:cubicBezTo>
                    <a:pt x="24" y="3"/>
                    <a:pt x="24" y="5"/>
                    <a:pt x="24" y="6"/>
                  </a:cubicBezTo>
                  <a:cubicBezTo>
                    <a:pt x="24" y="18"/>
                    <a:pt x="8" y="41"/>
                    <a:pt x="0" y="62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3" y="53"/>
                    <a:pt x="35" y="35"/>
                    <a:pt x="40" y="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8" name="Freeform 47">
              <a:extLst>
                <a:ext uri="{FF2B5EF4-FFF2-40B4-BE49-F238E27FC236}">
                  <a16:creationId xmlns:a16="http://schemas.microsoft.com/office/drawing/2014/main" id="{A755CFCD-6028-4499-B1BD-DAC941DDE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276" y="3133725"/>
              <a:ext cx="120650" cy="111125"/>
            </a:xfrm>
            <a:custGeom>
              <a:avLst/>
              <a:gdLst>
                <a:gd name="T0" fmla="*/ 25 w 221"/>
                <a:gd name="T1" fmla="*/ 133 h 205"/>
                <a:gd name="T2" fmla="*/ 0 w 221"/>
                <a:gd name="T3" fmla="*/ 173 h 205"/>
                <a:gd name="T4" fmla="*/ 2 w 221"/>
                <a:gd name="T5" fmla="*/ 174 h 205"/>
                <a:gd name="T6" fmla="*/ 4 w 221"/>
                <a:gd name="T7" fmla="*/ 187 h 205"/>
                <a:gd name="T8" fmla="*/ 33 w 221"/>
                <a:gd name="T9" fmla="*/ 205 h 205"/>
                <a:gd name="T10" fmla="*/ 64 w 221"/>
                <a:gd name="T11" fmla="*/ 185 h 205"/>
                <a:gd name="T12" fmla="*/ 174 w 221"/>
                <a:gd name="T13" fmla="*/ 121 h 205"/>
                <a:gd name="T14" fmla="*/ 182 w 221"/>
                <a:gd name="T15" fmla="*/ 98 h 205"/>
                <a:gd name="T16" fmla="*/ 185 w 221"/>
                <a:gd name="T17" fmla="*/ 69 h 205"/>
                <a:gd name="T18" fmla="*/ 182 w 221"/>
                <a:gd name="T19" fmla="*/ 38 h 205"/>
                <a:gd name="T20" fmla="*/ 202 w 221"/>
                <a:gd name="T21" fmla="*/ 20 h 205"/>
                <a:gd name="T22" fmla="*/ 221 w 221"/>
                <a:gd name="T23" fmla="*/ 4 h 205"/>
                <a:gd name="T24" fmla="*/ 209 w 221"/>
                <a:gd name="T25" fmla="*/ 0 h 205"/>
                <a:gd name="T26" fmla="*/ 173 w 221"/>
                <a:gd name="T27" fmla="*/ 6 h 205"/>
                <a:gd name="T28" fmla="*/ 130 w 221"/>
                <a:gd name="T29" fmla="*/ 20 h 205"/>
                <a:gd name="T30" fmla="*/ 93 w 221"/>
                <a:gd name="T31" fmla="*/ 19 h 205"/>
                <a:gd name="T32" fmla="*/ 73 w 221"/>
                <a:gd name="T33" fmla="*/ 23 h 205"/>
                <a:gd name="T34" fmla="*/ 44 w 221"/>
                <a:gd name="T35" fmla="*/ 23 h 205"/>
                <a:gd name="T36" fmla="*/ 31 w 221"/>
                <a:gd name="T37" fmla="*/ 32 h 205"/>
                <a:gd name="T38" fmla="*/ 12 w 221"/>
                <a:gd name="T39" fmla="*/ 58 h 205"/>
                <a:gd name="T40" fmla="*/ 12 w 221"/>
                <a:gd name="T41" fmla="*/ 77 h 205"/>
                <a:gd name="T42" fmla="*/ 9 w 221"/>
                <a:gd name="T43" fmla="*/ 104 h 205"/>
                <a:gd name="T44" fmla="*/ 25 w 221"/>
                <a:gd name="T45" fmla="*/ 13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1" h="205">
                  <a:moveTo>
                    <a:pt x="25" y="133"/>
                  </a:moveTo>
                  <a:cubicBezTo>
                    <a:pt x="20" y="138"/>
                    <a:pt x="8" y="156"/>
                    <a:pt x="0" y="173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3" y="205"/>
                    <a:pt x="55" y="187"/>
                    <a:pt x="64" y="185"/>
                  </a:cubicBezTo>
                  <a:cubicBezTo>
                    <a:pt x="73" y="184"/>
                    <a:pt x="174" y="121"/>
                    <a:pt x="174" y="121"/>
                  </a:cubicBezTo>
                  <a:cubicBezTo>
                    <a:pt x="174" y="121"/>
                    <a:pt x="183" y="104"/>
                    <a:pt x="182" y="98"/>
                  </a:cubicBezTo>
                  <a:cubicBezTo>
                    <a:pt x="181" y="93"/>
                    <a:pt x="180" y="76"/>
                    <a:pt x="185" y="69"/>
                  </a:cubicBezTo>
                  <a:cubicBezTo>
                    <a:pt x="190" y="62"/>
                    <a:pt x="178" y="50"/>
                    <a:pt x="182" y="38"/>
                  </a:cubicBezTo>
                  <a:cubicBezTo>
                    <a:pt x="186" y="26"/>
                    <a:pt x="202" y="20"/>
                    <a:pt x="202" y="20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09" y="0"/>
                    <a:pt x="192" y="7"/>
                    <a:pt x="173" y="6"/>
                  </a:cubicBezTo>
                  <a:cubicBezTo>
                    <a:pt x="154" y="4"/>
                    <a:pt x="150" y="20"/>
                    <a:pt x="130" y="20"/>
                  </a:cubicBezTo>
                  <a:cubicBezTo>
                    <a:pt x="110" y="20"/>
                    <a:pt x="98" y="26"/>
                    <a:pt x="93" y="19"/>
                  </a:cubicBezTo>
                  <a:cubicBezTo>
                    <a:pt x="88" y="11"/>
                    <a:pt x="87" y="16"/>
                    <a:pt x="73" y="23"/>
                  </a:cubicBezTo>
                  <a:cubicBezTo>
                    <a:pt x="59" y="31"/>
                    <a:pt x="50" y="29"/>
                    <a:pt x="44" y="23"/>
                  </a:cubicBezTo>
                  <a:cubicBezTo>
                    <a:pt x="37" y="17"/>
                    <a:pt x="32" y="25"/>
                    <a:pt x="31" y="32"/>
                  </a:cubicBezTo>
                  <a:cubicBezTo>
                    <a:pt x="30" y="39"/>
                    <a:pt x="32" y="55"/>
                    <a:pt x="12" y="58"/>
                  </a:cubicBezTo>
                  <a:cubicBezTo>
                    <a:pt x="11" y="65"/>
                    <a:pt x="8" y="72"/>
                    <a:pt x="12" y="77"/>
                  </a:cubicBezTo>
                  <a:cubicBezTo>
                    <a:pt x="17" y="84"/>
                    <a:pt x="11" y="93"/>
                    <a:pt x="9" y="104"/>
                  </a:cubicBezTo>
                  <a:cubicBezTo>
                    <a:pt x="34" y="103"/>
                    <a:pt x="31" y="127"/>
                    <a:pt x="25" y="1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9" name="Freeform 48">
              <a:extLst>
                <a:ext uri="{FF2B5EF4-FFF2-40B4-BE49-F238E27FC236}">
                  <a16:creationId xmlns:a16="http://schemas.microsoft.com/office/drawing/2014/main" id="{B7BF1999-E150-4D3E-8A7F-F09C79716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852" y="3379788"/>
              <a:ext cx="77788" cy="119063"/>
            </a:xfrm>
            <a:custGeom>
              <a:avLst/>
              <a:gdLst>
                <a:gd name="T0" fmla="*/ 144 w 144"/>
                <a:gd name="T1" fmla="*/ 184 h 219"/>
                <a:gd name="T2" fmla="*/ 131 w 144"/>
                <a:gd name="T3" fmla="*/ 112 h 219"/>
                <a:gd name="T4" fmla="*/ 108 w 144"/>
                <a:gd name="T5" fmla="*/ 141 h 219"/>
                <a:gd name="T6" fmla="*/ 110 w 144"/>
                <a:gd name="T7" fmla="*/ 101 h 219"/>
                <a:gd name="T8" fmla="*/ 135 w 144"/>
                <a:gd name="T9" fmla="*/ 63 h 219"/>
                <a:gd name="T10" fmla="*/ 112 w 144"/>
                <a:gd name="T11" fmla="*/ 54 h 219"/>
                <a:gd name="T12" fmla="*/ 75 w 144"/>
                <a:gd name="T13" fmla="*/ 56 h 219"/>
                <a:gd name="T14" fmla="*/ 60 w 144"/>
                <a:gd name="T15" fmla="*/ 38 h 219"/>
                <a:gd name="T16" fmla="*/ 38 w 144"/>
                <a:gd name="T17" fmla="*/ 18 h 219"/>
                <a:gd name="T18" fmla="*/ 11 w 144"/>
                <a:gd name="T19" fmla="*/ 18 h 219"/>
                <a:gd name="T20" fmla="*/ 33 w 144"/>
                <a:gd name="T21" fmla="*/ 49 h 219"/>
                <a:gd name="T22" fmla="*/ 15 w 144"/>
                <a:gd name="T23" fmla="*/ 65 h 219"/>
                <a:gd name="T24" fmla="*/ 23 w 144"/>
                <a:gd name="T25" fmla="*/ 121 h 219"/>
                <a:gd name="T26" fmla="*/ 34 w 144"/>
                <a:gd name="T27" fmla="*/ 189 h 219"/>
                <a:gd name="T28" fmla="*/ 56 w 144"/>
                <a:gd name="T29" fmla="*/ 182 h 219"/>
                <a:gd name="T30" fmla="*/ 82 w 144"/>
                <a:gd name="T31" fmla="*/ 168 h 219"/>
                <a:gd name="T32" fmla="*/ 101 w 144"/>
                <a:gd name="T33" fmla="*/ 150 h 219"/>
                <a:gd name="T34" fmla="*/ 118 w 144"/>
                <a:gd name="T35" fmla="*/ 201 h 219"/>
                <a:gd name="T36" fmla="*/ 123 w 144"/>
                <a:gd name="T37" fmla="*/ 219 h 219"/>
                <a:gd name="T38" fmla="*/ 135 w 144"/>
                <a:gd name="T39" fmla="*/ 208 h 219"/>
                <a:gd name="T40" fmla="*/ 144 w 144"/>
                <a:gd name="T41" fmla="*/ 18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" h="219">
                  <a:moveTo>
                    <a:pt x="144" y="184"/>
                  </a:moveTo>
                  <a:cubicBezTo>
                    <a:pt x="138" y="147"/>
                    <a:pt x="135" y="112"/>
                    <a:pt x="131" y="112"/>
                  </a:cubicBezTo>
                  <a:cubicBezTo>
                    <a:pt x="125" y="112"/>
                    <a:pt x="118" y="143"/>
                    <a:pt x="108" y="141"/>
                  </a:cubicBezTo>
                  <a:cubicBezTo>
                    <a:pt x="98" y="139"/>
                    <a:pt x="98" y="101"/>
                    <a:pt x="110" y="101"/>
                  </a:cubicBezTo>
                  <a:cubicBezTo>
                    <a:pt x="121" y="101"/>
                    <a:pt x="135" y="72"/>
                    <a:pt x="135" y="63"/>
                  </a:cubicBezTo>
                  <a:cubicBezTo>
                    <a:pt x="135" y="54"/>
                    <a:pt x="123" y="54"/>
                    <a:pt x="112" y="54"/>
                  </a:cubicBezTo>
                  <a:cubicBezTo>
                    <a:pt x="100" y="54"/>
                    <a:pt x="75" y="56"/>
                    <a:pt x="75" y="56"/>
                  </a:cubicBezTo>
                  <a:cubicBezTo>
                    <a:pt x="75" y="56"/>
                    <a:pt x="60" y="49"/>
                    <a:pt x="60" y="38"/>
                  </a:cubicBezTo>
                  <a:cubicBezTo>
                    <a:pt x="60" y="27"/>
                    <a:pt x="54" y="18"/>
                    <a:pt x="38" y="18"/>
                  </a:cubicBezTo>
                  <a:cubicBezTo>
                    <a:pt x="23" y="18"/>
                    <a:pt x="23" y="0"/>
                    <a:pt x="11" y="18"/>
                  </a:cubicBezTo>
                  <a:cubicBezTo>
                    <a:pt x="0" y="36"/>
                    <a:pt x="37" y="36"/>
                    <a:pt x="33" y="49"/>
                  </a:cubicBezTo>
                  <a:cubicBezTo>
                    <a:pt x="29" y="63"/>
                    <a:pt x="17" y="54"/>
                    <a:pt x="15" y="65"/>
                  </a:cubicBezTo>
                  <a:cubicBezTo>
                    <a:pt x="13" y="76"/>
                    <a:pt x="17" y="105"/>
                    <a:pt x="23" y="121"/>
                  </a:cubicBezTo>
                  <a:cubicBezTo>
                    <a:pt x="28" y="133"/>
                    <a:pt x="34" y="163"/>
                    <a:pt x="34" y="189"/>
                  </a:cubicBezTo>
                  <a:cubicBezTo>
                    <a:pt x="43" y="187"/>
                    <a:pt x="48" y="182"/>
                    <a:pt x="56" y="182"/>
                  </a:cubicBezTo>
                  <a:cubicBezTo>
                    <a:pt x="66" y="182"/>
                    <a:pt x="81" y="181"/>
                    <a:pt x="82" y="168"/>
                  </a:cubicBezTo>
                  <a:cubicBezTo>
                    <a:pt x="83" y="155"/>
                    <a:pt x="94" y="146"/>
                    <a:pt x="101" y="150"/>
                  </a:cubicBezTo>
                  <a:cubicBezTo>
                    <a:pt x="108" y="154"/>
                    <a:pt x="118" y="185"/>
                    <a:pt x="118" y="201"/>
                  </a:cubicBezTo>
                  <a:cubicBezTo>
                    <a:pt x="118" y="206"/>
                    <a:pt x="120" y="212"/>
                    <a:pt x="123" y="219"/>
                  </a:cubicBezTo>
                  <a:cubicBezTo>
                    <a:pt x="129" y="213"/>
                    <a:pt x="135" y="208"/>
                    <a:pt x="135" y="208"/>
                  </a:cubicBezTo>
                  <a:cubicBezTo>
                    <a:pt x="135" y="208"/>
                    <a:pt x="139" y="191"/>
                    <a:pt x="144" y="1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0" name="Freeform 49">
              <a:extLst>
                <a:ext uri="{FF2B5EF4-FFF2-40B4-BE49-F238E27FC236}">
                  <a16:creationId xmlns:a16="http://schemas.microsoft.com/office/drawing/2014/main" id="{EF0A39A5-7788-48A0-A18C-B938ECFA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7439" y="2760662"/>
              <a:ext cx="550863" cy="274638"/>
            </a:xfrm>
            <a:custGeom>
              <a:avLst/>
              <a:gdLst>
                <a:gd name="T0" fmla="*/ 938 w 1012"/>
                <a:gd name="T1" fmla="*/ 216 h 504"/>
                <a:gd name="T2" fmla="*/ 873 w 1012"/>
                <a:gd name="T3" fmla="*/ 208 h 504"/>
                <a:gd name="T4" fmla="*/ 880 w 1012"/>
                <a:gd name="T5" fmla="*/ 170 h 504"/>
                <a:gd name="T6" fmla="*/ 882 w 1012"/>
                <a:gd name="T7" fmla="*/ 108 h 504"/>
                <a:gd name="T8" fmla="*/ 815 w 1012"/>
                <a:gd name="T9" fmla="*/ 99 h 504"/>
                <a:gd name="T10" fmla="*/ 763 w 1012"/>
                <a:gd name="T11" fmla="*/ 130 h 504"/>
                <a:gd name="T12" fmla="*/ 679 w 1012"/>
                <a:gd name="T13" fmla="*/ 142 h 504"/>
                <a:gd name="T14" fmla="*/ 621 w 1012"/>
                <a:gd name="T15" fmla="*/ 112 h 504"/>
                <a:gd name="T16" fmla="*/ 569 w 1012"/>
                <a:gd name="T17" fmla="*/ 90 h 504"/>
                <a:gd name="T18" fmla="*/ 510 w 1012"/>
                <a:gd name="T19" fmla="*/ 87 h 504"/>
                <a:gd name="T20" fmla="*/ 459 w 1012"/>
                <a:gd name="T21" fmla="*/ 90 h 504"/>
                <a:gd name="T22" fmla="*/ 435 w 1012"/>
                <a:gd name="T23" fmla="*/ 40 h 504"/>
                <a:gd name="T24" fmla="*/ 380 w 1012"/>
                <a:gd name="T25" fmla="*/ 18 h 504"/>
                <a:gd name="T26" fmla="*/ 336 w 1012"/>
                <a:gd name="T27" fmla="*/ 2 h 504"/>
                <a:gd name="T28" fmla="*/ 307 w 1012"/>
                <a:gd name="T29" fmla="*/ 27 h 504"/>
                <a:gd name="T30" fmla="*/ 306 w 1012"/>
                <a:gd name="T31" fmla="*/ 77 h 504"/>
                <a:gd name="T32" fmla="*/ 278 w 1012"/>
                <a:gd name="T33" fmla="*/ 114 h 504"/>
                <a:gd name="T34" fmla="*/ 229 w 1012"/>
                <a:gd name="T35" fmla="*/ 109 h 504"/>
                <a:gd name="T36" fmla="*/ 192 w 1012"/>
                <a:gd name="T37" fmla="*/ 76 h 504"/>
                <a:gd name="T38" fmla="*/ 125 w 1012"/>
                <a:gd name="T39" fmla="*/ 71 h 504"/>
                <a:gd name="T40" fmla="*/ 82 w 1012"/>
                <a:gd name="T41" fmla="*/ 99 h 504"/>
                <a:gd name="T42" fmla="*/ 28 w 1012"/>
                <a:gd name="T43" fmla="*/ 131 h 504"/>
                <a:gd name="T44" fmla="*/ 0 w 1012"/>
                <a:gd name="T45" fmla="*/ 143 h 504"/>
                <a:gd name="T46" fmla="*/ 24 w 1012"/>
                <a:gd name="T47" fmla="*/ 182 h 504"/>
                <a:gd name="T48" fmla="*/ 81 w 1012"/>
                <a:gd name="T49" fmla="*/ 226 h 504"/>
                <a:gd name="T50" fmla="*/ 96 w 1012"/>
                <a:gd name="T51" fmla="*/ 292 h 504"/>
                <a:gd name="T52" fmla="*/ 161 w 1012"/>
                <a:gd name="T53" fmla="*/ 343 h 504"/>
                <a:gd name="T54" fmla="*/ 206 w 1012"/>
                <a:gd name="T55" fmla="*/ 377 h 504"/>
                <a:gd name="T56" fmla="*/ 250 w 1012"/>
                <a:gd name="T57" fmla="*/ 447 h 504"/>
                <a:gd name="T58" fmla="*/ 368 w 1012"/>
                <a:gd name="T59" fmla="*/ 454 h 504"/>
                <a:gd name="T60" fmla="*/ 461 w 1012"/>
                <a:gd name="T61" fmla="*/ 478 h 504"/>
                <a:gd name="T62" fmla="*/ 519 w 1012"/>
                <a:gd name="T63" fmla="*/ 502 h 504"/>
                <a:gd name="T64" fmla="*/ 648 w 1012"/>
                <a:gd name="T65" fmla="*/ 466 h 504"/>
                <a:gd name="T66" fmla="*/ 745 w 1012"/>
                <a:gd name="T67" fmla="*/ 401 h 504"/>
                <a:gd name="T68" fmla="*/ 768 w 1012"/>
                <a:gd name="T69" fmla="*/ 348 h 504"/>
                <a:gd name="T70" fmla="*/ 867 w 1012"/>
                <a:gd name="T71" fmla="*/ 326 h 504"/>
                <a:gd name="T72" fmla="*/ 936 w 1012"/>
                <a:gd name="T73" fmla="*/ 276 h 504"/>
                <a:gd name="T74" fmla="*/ 1010 w 1012"/>
                <a:gd name="T75" fmla="*/ 26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2" h="504">
                  <a:moveTo>
                    <a:pt x="969" y="211"/>
                  </a:moveTo>
                  <a:cubicBezTo>
                    <a:pt x="958" y="196"/>
                    <a:pt x="942" y="204"/>
                    <a:pt x="938" y="216"/>
                  </a:cubicBezTo>
                  <a:cubicBezTo>
                    <a:pt x="934" y="228"/>
                    <a:pt x="925" y="211"/>
                    <a:pt x="907" y="211"/>
                  </a:cubicBezTo>
                  <a:cubicBezTo>
                    <a:pt x="888" y="211"/>
                    <a:pt x="886" y="223"/>
                    <a:pt x="873" y="208"/>
                  </a:cubicBezTo>
                  <a:cubicBezTo>
                    <a:pt x="861" y="194"/>
                    <a:pt x="878" y="189"/>
                    <a:pt x="878" y="189"/>
                  </a:cubicBezTo>
                  <a:cubicBezTo>
                    <a:pt x="880" y="170"/>
                    <a:pt x="880" y="170"/>
                    <a:pt x="880" y="170"/>
                  </a:cubicBezTo>
                  <a:cubicBezTo>
                    <a:pt x="905" y="110"/>
                    <a:pt x="905" y="110"/>
                    <a:pt x="905" y="110"/>
                  </a:cubicBezTo>
                  <a:cubicBezTo>
                    <a:pt x="898" y="107"/>
                    <a:pt x="887" y="105"/>
                    <a:pt x="882" y="108"/>
                  </a:cubicBezTo>
                  <a:cubicBezTo>
                    <a:pt x="875" y="111"/>
                    <a:pt x="856" y="109"/>
                    <a:pt x="855" y="101"/>
                  </a:cubicBezTo>
                  <a:cubicBezTo>
                    <a:pt x="853" y="93"/>
                    <a:pt x="822" y="92"/>
                    <a:pt x="815" y="99"/>
                  </a:cubicBezTo>
                  <a:cubicBezTo>
                    <a:pt x="807" y="105"/>
                    <a:pt x="790" y="111"/>
                    <a:pt x="789" y="119"/>
                  </a:cubicBezTo>
                  <a:cubicBezTo>
                    <a:pt x="788" y="126"/>
                    <a:pt x="770" y="124"/>
                    <a:pt x="763" y="130"/>
                  </a:cubicBezTo>
                  <a:cubicBezTo>
                    <a:pt x="757" y="135"/>
                    <a:pt x="722" y="137"/>
                    <a:pt x="721" y="142"/>
                  </a:cubicBezTo>
                  <a:cubicBezTo>
                    <a:pt x="720" y="146"/>
                    <a:pt x="684" y="147"/>
                    <a:pt x="679" y="142"/>
                  </a:cubicBezTo>
                  <a:cubicBezTo>
                    <a:pt x="673" y="136"/>
                    <a:pt x="641" y="142"/>
                    <a:pt x="638" y="133"/>
                  </a:cubicBezTo>
                  <a:cubicBezTo>
                    <a:pt x="634" y="124"/>
                    <a:pt x="621" y="120"/>
                    <a:pt x="621" y="112"/>
                  </a:cubicBezTo>
                  <a:cubicBezTo>
                    <a:pt x="621" y="104"/>
                    <a:pt x="597" y="104"/>
                    <a:pt x="594" y="98"/>
                  </a:cubicBezTo>
                  <a:cubicBezTo>
                    <a:pt x="591" y="91"/>
                    <a:pt x="572" y="88"/>
                    <a:pt x="569" y="90"/>
                  </a:cubicBezTo>
                  <a:cubicBezTo>
                    <a:pt x="566" y="92"/>
                    <a:pt x="545" y="83"/>
                    <a:pt x="540" y="82"/>
                  </a:cubicBezTo>
                  <a:cubicBezTo>
                    <a:pt x="534" y="81"/>
                    <a:pt x="516" y="87"/>
                    <a:pt x="510" y="87"/>
                  </a:cubicBezTo>
                  <a:cubicBezTo>
                    <a:pt x="504" y="87"/>
                    <a:pt x="494" y="99"/>
                    <a:pt x="487" y="100"/>
                  </a:cubicBezTo>
                  <a:cubicBezTo>
                    <a:pt x="481" y="101"/>
                    <a:pt x="463" y="87"/>
                    <a:pt x="459" y="90"/>
                  </a:cubicBezTo>
                  <a:cubicBezTo>
                    <a:pt x="455" y="93"/>
                    <a:pt x="444" y="79"/>
                    <a:pt x="439" y="72"/>
                  </a:cubicBezTo>
                  <a:cubicBezTo>
                    <a:pt x="434" y="66"/>
                    <a:pt x="439" y="47"/>
                    <a:pt x="435" y="40"/>
                  </a:cubicBezTo>
                  <a:cubicBezTo>
                    <a:pt x="431" y="34"/>
                    <a:pt x="410" y="34"/>
                    <a:pt x="404" y="29"/>
                  </a:cubicBezTo>
                  <a:cubicBezTo>
                    <a:pt x="397" y="25"/>
                    <a:pt x="386" y="18"/>
                    <a:pt x="380" y="18"/>
                  </a:cubicBezTo>
                  <a:cubicBezTo>
                    <a:pt x="373" y="18"/>
                    <a:pt x="363" y="16"/>
                    <a:pt x="360" y="13"/>
                  </a:cubicBezTo>
                  <a:cubicBezTo>
                    <a:pt x="357" y="9"/>
                    <a:pt x="343" y="4"/>
                    <a:pt x="336" y="2"/>
                  </a:cubicBezTo>
                  <a:cubicBezTo>
                    <a:pt x="329" y="0"/>
                    <a:pt x="328" y="9"/>
                    <a:pt x="325" y="14"/>
                  </a:cubicBezTo>
                  <a:cubicBezTo>
                    <a:pt x="321" y="18"/>
                    <a:pt x="309" y="19"/>
                    <a:pt x="307" y="27"/>
                  </a:cubicBezTo>
                  <a:cubicBezTo>
                    <a:pt x="306" y="35"/>
                    <a:pt x="292" y="37"/>
                    <a:pt x="294" y="46"/>
                  </a:cubicBezTo>
                  <a:cubicBezTo>
                    <a:pt x="296" y="55"/>
                    <a:pt x="301" y="72"/>
                    <a:pt x="306" y="77"/>
                  </a:cubicBezTo>
                  <a:cubicBezTo>
                    <a:pt x="310" y="81"/>
                    <a:pt x="307" y="94"/>
                    <a:pt x="305" y="99"/>
                  </a:cubicBezTo>
                  <a:cubicBezTo>
                    <a:pt x="302" y="103"/>
                    <a:pt x="282" y="107"/>
                    <a:pt x="278" y="114"/>
                  </a:cubicBezTo>
                  <a:cubicBezTo>
                    <a:pt x="274" y="122"/>
                    <a:pt x="265" y="113"/>
                    <a:pt x="255" y="107"/>
                  </a:cubicBezTo>
                  <a:cubicBezTo>
                    <a:pt x="246" y="100"/>
                    <a:pt x="234" y="104"/>
                    <a:pt x="229" y="109"/>
                  </a:cubicBezTo>
                  <a:cubicBezTo>
                    <a:pt x="225" y="113"/>
                    <a:pt x="208" y="98"/>
                    <a:pt x="203" y="97"/>
                  </a:cubicBezTo>
                  <a:cubicBezTo>
                    <a:pt x="198" y="96"/>
                    <a:pt x="197" y="75"/>
                    <a:pt x="192" y="76"/>
                  </a:cubicBezTo>
                  <a:cubicBezTo>
                    <a:pt x="188" y="77"/>
                    <a:pt x="154" y="69"/>
                    <a:pt x="148" y="67"/>
                  </a:cubicBezTo>
                  <a:cubicBezTo>
                    <a:pt x="141" y="65"/>
                    <a:pt x="127" y="66"/>
                    <a:pt x="125" y="71"/>
                  </a:cubicBezTo>
                  <a:cubicBezTo>
                    <a:pt x="123" y="77"/>
                    <a:pt x="106" y="76"/>
                    <a:pt x="103" y="82"/>
                  </a:cubicBezTo>
                  <a:cubicBezTo>
                    <a:pt x="100" y="89"/>
                    <a:pt x="87" y="92"/>
                    <a:pt x="82" y="99"/>
                  </a:cubicBezTo>
                  <a:cubicBezTo>
                    <a:pt x="77" y="105"/>
                    <a:pt x="61" y="105"/>
                    <a:pt x="57" y="115"/>
                  </a:cubicBezTo>
                  <a:cubicBezTo>
                    <a:pt x="53" y="125"/>
                    <a:pt x="33" y="130"/>
                    <a:pt x="28" y="131"/>
                  </a:cubicBezTo>
                  <a:cubicBezTo>
                    <a:pt x="22" y="132"/>
                    <a:pt x="7" y="135"/>
                    <a:pt x="6" y="141"/>
                  </a:cubicBezTo>
                  <a:cubicBezTo>
                    <a:pt x="5" y="143"/>
                    <a:pt x="3" y="143"/>
                    <a:pt x="0" y="143"/>
                  </a:cubicBezTo>
                  <a:cubicBezTo>
                    <a:pt x="0" y="145"/>
                    <a:pt x="1" y="146"/>
                    <a:pt x="1" y="148"/>
                  </a:cubicBezTo>
                  <a:cubicBezTo>
                    <a:pt x="5" y="173"/>
                    <a:pt x="14" y="172"/>
                    <a:pt x="24" y="182"/>
                  </a:cubicBezTo>
                  <a:cubicBezTo>
                    <a:pt x="34" y="192"/>
                    <a:pt x="43" y="199"/>
                    <a:pt x="53" y="200"/>
                  </a:cubicBezTo>
                  <a:cubicBezTo>
                    <a:pt x="64" y="201"/>
                    <a:pt x="80" y="215"/>
                    <a:pt x="81" y="226"/>
                  </a:cubicBezTo>
                  <a:cubicBezTo>
                    <a:pt x="82" y="237"/>
                    <a:pt x="92" y="249"/>
                    <a:pt x="98" y="255"/>
                  </a:cubicBezTo>
                  <a:cubicBezTo>
                    <a:pt x="104" y="260"/>
                    <a:pt x="96" y="278"/>
                    <a:pt x="96" y="292"/>
                  </a:cubicBezTo>
                  <a:cubicBezTo>
                    <a:pt x="96" y="306"/>
                    <a:pt x="81" y="309"/>
                    <a:pt x="89" y="323"/>
                  </a:cubicBezTo>
                  <a:cubicBezTo>
                    <a:pt x="96" y="336"/>
                    <a:pt x="147" y="343"/>
                    <a:pt x="161" y="343"/>
                  </a:cubicBezTo>
                  <a:cubicBezTo>
                    <a:pt x="176" y="343"/>
                    <a:pt x="181" y="359"/>
                    <a:pt x="185" y="360"/>
                  </a:cubicBezTo>
                  <a:cubicBezTo>
                    <a:pt x="194" y="362"/>
                    <a:pt x="196" y="374"/>
                    <a:pt x="206" y="377"/>
                  </a:cubicBezTo>
                  <a:cubicBezTo>
                    <a:pt x="216" y="379"/>
                    <a:pt x="227" y="386"/>
                    <a:pt x="231" y="408"/>
                  </a:cubicBezTo>
                  <a:cubicBezTo>
                    <a:pt x="235" y="430"/>
                    <a:pt x="247" y="437"/>
                    <a:pt x="250" y="447"/>
                  </a:cubicBezTo>
                  <a:cubicBezTo>
                    <a:pt x="252" y="456"/>
                    <a:pt x="274" y="449"/>
                    <a:pt x="291" y="451"/>
                  </a:cubicBezTo>
                  <a:cubicBezTo>
                    <a:pt x="308" y="454"/>
                    <a:pt x="355" y="451"/>
                    <a:pt x="368" y="454"/>
                  </a:cubicBezTo>
                  <a:cubicBezTo>
                    <a:pt x="380" y="456"/>
                    <a:pt x="409" y="454"/>
                    <a:pt x="426" y="468"/>
                  </a:cubicBezTo>
                  <a:cubicBezTo>
                    <a:pt x="442" y="483"/>
                    <a:pt x="451" y="471"/>
                    <a:pt x="461" y="478"/>
                  </a:cubicBezTo>
                  <a:cubicBezTo>
                    <a:pt x="471" y="485"/>
                    <a:pt x="480" y="490"/>
                    <a:pt x="494" y="487"/>
                  </a:cubicBezTo>
                  <a:cubicBezTo>
                    <a:pt x="509" y="485"/>
                    <a:pt x="509" y="499"/>
                    <a:pt x="519" y="502"/>
                  </a:cubicBezTo>
                  <a:cubicBezTo>
                    <a:pt x="529" y="504"/>
                    <a:pt x="548" y="483"/>
                    <a:pt x="575" y="468"/>
                  </a:cubicBezTo>
                  <a:cubicBezTo>
                    <a:pt x="602" y="454"/>
                    <a:pt x="633" y="463"/>
                    <a:pt x="648" y="466"/>
                  </a:cubicBezTo>
                  <a:cubicBezTo>
                    <a:pt x="662" y="468"/>
                    <a:pt x="689" y="459"/>
                    <a:pt x="706" y="437"/>
                  </a:cubicBezTo>
                  <a:cubicBezTo>
                    <a:pt x="722" y="415"/>
                    <a:pt x="743" y="420"/>
                    <a:pt x="745" y="401"/>
                  </a:cubicBezTo>
                  <a:cubicBezTo>
                    <a:pt x="747" y="382"/>
                    <a:pt x="728" y="374"/>
                    <a:pt x="737" y="358"/>
                  </a:cubicBezTo>
                  <a:cubicBezTo>
                    <a:pt x="745" y="341"/>
                    <a:pt x="759" y="343"/>
                    <a:pt x="768" y="348"/>
                  </a:cubicBezTo>
                  <a:cubicBezTo>
                    <a:pt x="776" y="353"/>
                    <a:pt x="799" y="360"/>
                    <a:pt x="820" y="343"/>
                  </a:cubicBezTo>
                  <a:cubicBezTo>
                    <a:pt x="840" y="326"/>
                    <a:pt x="849" y="329"/>
                    <a:pt x="867" y="326"/>
                  </a:cubicBezTo>
                  <a:cubicBezTo>
                    <a:pt x="886" y="324"/>
                    <a:pt x="884" y="309"/>
                    <a:pt x="896" y="295"/>
                  </a:cubicBezTo>
                  <a:cubicBezTo>
                    <a:pt x="909" y="281"/>
                    <a:pt x="923" y="276"/>
                    <a:pt x="936" y="276"/>
                  </a:cubicBezTo>
                  <a:cubicBezTo>
                    <a:pt x="948" y="276"/>
                    <a:pt x="965" y="261"/>
                    <a:pt x="977" y="266"/>
                  </a:cubicBezTo>
                  <a:cubicBezTo>
                    <a:pt x="990" y="271"/>
                    <a:pt x="1008" y="273"/>
                    <a:pt x="1010" y="261"/>
                  </a:cubicBezTo>
                  <a:cubicBezTo>
                    <a:pt x="1012" y="249"/>
                    <a:pt x="979" y="225"/>
                    <a:pt x="969" y="2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1" name="Freeform 50">
              <a:extLst>
                <a:ext uri="{FF2B5EF4-FFF2-40B4-BE49-F238E27FC236}">
                  <a16:creationId xmlns:a16="http://schemas.microsoft.com/office/drawing/2014/main" id="{21F77D3B-8EE1-447E-89FB-A19A7F726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3241675"/>
              <a:ext cx="9525" cy="26988"/>
            </a:xfrm>
            <a:custGeom>
              <a:avLst/>
              <a:gdLst>
                <a:gd name="T0" fmla="*/ 7 w 16"/>
                <a:gd name="T1" fmla="*/ 0 h 51"/>
                <a:gd name="T2" fmla="*/ 0 w 16"/>
                <a:gd name="T3" fmla="*/ 27 h 51"/>
                <a:gd name="T4" fmla="*/ 12 w 16"/>
                <a:gd name="T5" fmla="*/ 51 h 51"/>
                <a:gd name="T6" fmla="*/ 15 w 16"/>
                <a:gd name="T7" fmla="*/ 7 h 51"/>
                <a:gd name="T8" fmla="*/ 16 w 16"/>
                <a:gd name="T9" fmla="*/ 0 h 51"/>
                <a:gd name="T10" fmla="*/ 7 w 1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1">
                  <a:moveTo>
                    <a:pt x="7" y="0"/>
                  </a:moveTo>
                  <a:cubicBezTo>
                    <a:pt x="2" y="3"/>
                    <a:pt x="0" y="24"/>
                    <a:pt x="0" y="27"/>
                  </a:cubicBezTo>
                  <a:cubicBezTo>
                    <a:pt x="0" y="30"/>
                    <a:pt x="3" y="41"/>
                    <a:pt x="12" y="51"/>
                  </a:cubicBezTo>
                  <a:cubicBezTo>
                    <a:pt x="14" y="35"/>
                    <a:pt x="14" y="13"/>
                    <a:pt x="15" y="7"/>
                  </a:cubicBezTo>
                  <a:cubicBezTo>
                    <a:pt x="16" y="6"/>
                    <a:pt x="16" y="3"/>
                    <a:pt x="16" y="0"/>
                  </a:cubicBezTo>
                  <a:cubicBezTo>
                    <a:pt x="12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2" name="Freeform 51">
              <a:extLst>
                <a:ext uri="{FF2B5EF4-FFF2-40B4-BE49-F238E27FC236}">
                  <a16:creationId xmlns:a16="http://schemas.microsoft.com/office/drawing/2014/main" id="{3E3D5564-78B2-4B0F-93B4-9422D356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876" y="3224213"/>
              <a:ext cx="26988" cy="84138"/>
            </a:xfrm>
            <a:custGeom>
              <a:avLst/>
              <a:gdLst>
                <a:gd name="T0" fmla="*/ 22 w 47"/>
                <a:gd name="T1" fmla="*/ 154 h 156"/>
                <a:gd name="T2" fmla="*/ 25 w 47"/>
                <a:gd name="T3" fmla="*/ 156 h 156"/>
                <a:gd name="T4" fmla="*/ 36 w 47"/>
                <a:gd name="T5" fmla="*/ 102 h 156"/>
                <a:gd name="T6" fmla="*/ 40 w 47"/>
                <a:gd name="T7" fmla="*/ 84 h 156"/>
                <a:gd name="T8" fmla="*/ 28 w 47"/>
                <a:gd name="T9" fmla="*/ 60 h 156"/>
                <a:gd name="T10" fmla="*/ 35 w 47"/>
                <a:gd name="T11" fmla="*/ 33 h 156"/>
                <a:gd name="T12" fmla="*/ 44 w 47"/>
                <a:gd name="T13" fmla="*/ 33 h 156"/>
                <a:gd name="T14" fmla="*/ 47 w 47"/>
                <a:gd name="T15" fmla="*/ 8 h 156"/>
                <a:gd name="T16" fmla="*/ 31 w 47"/>
                <a:gd name="T17" fmla="*/ 0 h 156"/>
                <a:gd name="T18" fmla="*/ 26 w 47"/>
                <a:gd name="T19" fmla="*/ 18 h 156"/>
                <a:gd name="T20" fmla="*/ 0 w 47"/>
                <a:gd name="T21" fmla="*/ 84 h 156"/>
                <a:gd name="T22" fmla="*/ 23 w 47"/>
                <a:gd name="T23" fmla="*/ 150 h 156"/>
                <a:gd name="T24" fmla="*/ 22 w 47"/>
                <a:gd name="T25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6">
                  <a:moveTo>
                    <a:pt x="22" y="154"/>
                  </a:moveTo>
                  <a:cubicBezTo>
                    <a:pt x="23" y="155"/>
                    <a:pt x="24" y="156"/>
                    <a:pt x="25" y="156"/>
                  </a:cubicBezTo>
                  <a:cubicBezTo>
                    <a:pt x="28" y="134"/>
                    <a:pt x="32" y="108"/>
                    <a:pt x="36" y="102"/>
                  </a:cubicBezTo>
                  <a:cubicBezTo>
                    <a:pt x="38" y="99"/>
                    <a:pt x="39" y="92"/>
                    <a:pt x="40" y="84"/>
                  </a:cubicBezTo>
                  <a:cubicBezTo>
                    <a:pt x="31" y="74"/>
                    <a:pt x="28" y="63"/>
                    <a:pt x="28" y="60"/>
                  </a:cubicBezTo>
                  <a:cubicBezTo>
                    <a:pt x="28" y="57"/>
                    <a:pt x="30" y="36"/>
                    <a:pt x="35" y="33"/>
                  </a:cubicBezTo>
                  <a:cubicBezTo>
                    <a:pt x="36" y="33"/>
                    <a:pt x="40" y="33"/>
                    <a:pt x="44" y="33"/>
                  </a:cubicBezTo>
                  <a:cubicBezTo>
                    <a:pt x="45" y="26"/>
                    <a:pt x="46" y="17"/>
                    <a:pt x="47" y="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6"/>
                    <a:pt x="27" y="12"/>
                    <a:pt x="26" y="18"/>
                  </a:cubicBezTo>
                  <a:cubicBezTo>
                    <a:pt x="23" y="38"/>
                    <a:pt x="8" y="71"/>
                    <a:pt x="0" y="84"/>
                  </a:cubicBezTo>
                  <a:cubicBezTo>
                    <a:pt x="23" y="150"/>
                    <a:pt x="23" y="150"/>
                    <a:pt x="23" y="150"/>
                  </a:cubicBezTo>
                  <a:lnTo>
                    <a:pt x="22" y="154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3" name="Freeform 52">
              <a:extLst>
                <a:ext uri="{FF2B5EF4-FFF2-40B4-BE49-F238E27FC236}">
                  <a16:creationId xmlns:a16="http://schemas.microsoft.com/office/drawing/2014/main" id="{A18FC578-5D58-47E1-957C-DA19440E7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3222625"/>
              <a:ext cx="74613" cy="95250"/>
            </a:xfrm>
            <a:custGeom>
              <a:avLst/>
              <a:gdLst>
                <a:gd name="T0" fmla="*/ 126 w 136"/>
                <a:gd name="T1" fmla="*/ 0 h 174"/>
                <a:gd name="T2" fmla="*/ 85 w 136"/>
                <a:gd name="T3" fmla="*/ 22 h 174"/>
                <a:gd name="T4" fmla="*/ 54 w 136"/>
                <a:gd name="T5" fmla="*/ 42 h 174"/>
                <a:gd name="T6" fmla="*/ 25 w 136"/>
                <a:gd name="T7" fmla="*/ 24 h 174"/>
                <a:gd name="T8" fmla="*/ 23 w 136"/>
                <a:gd name="T9" fmla="*/ 11 h 174"/>
                <a:gd name="T10" fmla="*/ 22 w 136"/>
                <a:gd name="T11" fmla="*/ 10 h 174"/>
                <a:gd name="T12" fmla="*/ 18 w 136"/>
                <a:gd name="T13" fmla="*/ 42 h 174"/>
                <a:gd name="T14" fmla="*/ 11 w 136"/>
                <a:gd name="T15" fmla="*/ 104 h 174"/>
                <a:gd name="T16" fmla="*/ 0 w 136"/>
                <a:gd name="T17" fmla="*/ 158 h 174"/>
                <a:gd name="T18" fmla="*/ 29 w 136"/>
                <a:gd name="T19" fmla="*/ 173 h 174"/>
                <a:gd name="T20" fmla="*/ 54 w 136"/>
                <a:gd name="T21" fmla="*/ 151 h 174"/>
                <a:gd name="T22" fmla="*/ 75 w 136"/>
                <a:gd name="T23" fmla="*/ 140 h 174"/>
                <a:gd name="T24" fmla="*/ 94 w 136"/>
                <a:gd name="T25" fmla="*/ 123 h 174"/>
                <a:gd name="T26" fmla="*/ 70 w 136"/>
                <a:gd name="T27" fmla="*/ 90 h 174"/>
                <a:gd name="T28" fmla="*/ 101 w 136"/>
                <a:gd name="T29" fmla="*/ 67 h 174"/>
                <a:gd name="T30" fmla="*/ 135 w 136"/>
                <a:gd name="T31" fmla="*/ 55 h 174"/>
                <a:gd name="T32" fmla="*/ 136 w 136"/>
                <a:gd name="T33" fmla="*/ 55 h 174"/>
                <a:gd name="T34" fmla="*/ 129 w 136"/>
                <a:gd name="T35" fmla="*/ 18 h 174"/>
                <a:gd name="T36" fmla="*/ 126 w 136"/>
                <a:gd name="T3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6" h="174">
                  <a:moveTo>
                    <a:pt x="126" y="0"/>
                  </a:moveTo>
                  <a:cubicBezTo>
                    <a:pt x="106" y="12"/>
                    <a:pt x="88" y="22"/>
                    <a:pt x="85" y="22"/>
                  </a:cubicBezTo>
                  <a:cubicBezTo>
                    <a:pt x="76" y="24"/>
                    <a:pt x="54" y="42"/>
                    <a:pt x="54" y="4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23"/>
                    <a:pt x="19" y="38"/>
                    <a:pt x="18" y="42"/>
                  </a:cubicBezTo>
                  <a:cubicBezTo>
                    <a:pt x="16" y="51"/>
                    <a:pt x="16" y="95"/>
                    <a:pt x="11" y="104"/>
                  </a:cubicBezTo>
                  <a:cubicBezTo>
                    <a:pt x="7" y="110"/>
                    <a:pt x="3" y="136"/>
                    <a:pt x="0" y="158"/>
                  </a:cubicBezTo>
                  <a:cubicBezTo>
                    <a:pt x="11" y="165"/>
                    <a:pt x="23" y="172"/>
                    <a:pt x="29" y="173"/>
                  </a:cubicBezTo>
                  <a:cubicBezTo>
                    <a:pt x="41" y="174"/>
                    <a:pt x="54" y="159"/>
                    <a:pt x="54" y="151"/>
                  </a:cubicBezTo>
                  <a:cubicBezTo>
                    <a:pt x="54" y="142"/>
                    <a:pt x="65" y="140"/>
                    <a:pt x="75" y="140"/>
                  </a:cubicBezTo>
                  <a:cubicBezTo>
                    <a:pt x="85" y="140"/>
                    <a:pt x="86" y="127"/>
                    <a:pt x="94" y="123"/>
                  </a:cubicBezTo>
                  <a:cubicBezTo>
                    <a:pt x="101" y="118"/>
                    <a:pt x="77" y="93"/>
                    <a:pt x="70" y="90"/>
                  </a:cubicBezTo>
                  <a:cubicBezTo>
                    <a:pt x="62" y="87"/>
                    <a:pt x="76" y="68"/>
                    <a:pt x="101" y="67"/>
                  </a:cubicBezTo>
                  <a:cubicBezTo>
                    <a:pt x="127" y="65"/>
                    <a:pt x="121" y="55"/>
                    <a:pt x="135" y="55"/>
                  </a:cubicBezTo>
                  <a:cubicBezTo>
                    <a:pt x="135" y="55"/>
                    <a:pt x="136" y="55"/>
                    <a:pt x="136" y="55"/>
                  </a:cubicBezTo>
                  <a:cubicBezTo>
                    <a:pt x="134" y="42"/>
                    <a:pt x="131" y="26"/>
                    <a:pt x="129" y="18"/>
                  </a:cubicBezTo>
                  <a:cubicBezTo>
                    <a:pt x="128" y="13"/>
                    <a:pt x="127" y="7"/>
                    <a:pt x="126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4" name="Freeform 53">
              <a:extLst>
                <a:ext uri="{FF2B5EF4-FFF2-40B4-BE49-F238E27FC236}">
                  <a16:creationId xmlns:a16="http://schemas.microsoft.com/office/drawing/2014/main" id="{30E6C9BA-957D-4F1D-A8B0-4194D5AD3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2" y="2990850"/>
              <a:ext cx="192088" cy="96838"/>
            </a:xfrm>
            <a:custGeom>
              <a:avLst/>
              <a:gdLst>
                <a:gd name="T0" fmla="*/ 325 w 352"/>
                <a:gd name="T1" fmla="*/ 34 h 178"/>
                <a:gd name="T2" fmla="*/ 295 w 352"/>
                <a:gd name="T3" fmla="*/ 25 h 178"/>
                <a:gd name="T4" fmla="*/ 212 w 352"/>
                <a:gd name="T5" fmla="*/ 19 h 178"/>
                <a:gd name="T6" fmla="*/ 169 w 352"/>
                <a:gd name="T7" fmla="*/ 5 h 178"/>
                <a:gd name="T8" fmla="*/ 136 w 352"/>
                <a:gd name="T9" fmla="*/ 20 h 178"/>
                <a:gd name="T10" fmla="*/ 107 w 352"/>
                <a:gd name="T11" fmla="*/ 26 h 178"/>
                <a:gd name="T12" fmla="*/ 64 w 352"/>
                <a:gd name="T13" fmla="*/ 27 h 178"/>
                <a:gd name="T14" fmla="*/ 44 w 352"/>
                <a:gd name="T15" fmla="*/ 52 h 178"/>
                <a:gd name="T16" fmla="*/ 34 w 352"/>
                <a:gd name="T17" fmla="*/ 73 h 178"/>
                <a:gd name="T18" fmla="*/ 46 w 352"/>
                <a:gd name="T19" fmla="*/ 85 h 178"/>
                <a:gd name="T20" fmla="*/ 71 w 352"/>
                <a:gd name="T21" fmla="*/ 84 h 178"/>
                <a:gd name="T22" fmla="*/ 116 w 352"/>
                <a:gd name="T23" fmla="*/ 107 h 178"/>
                <a:gd name="T24" fmla="*/ 102 w 352"/>
                <a:gd name="T25" fmla="*/ 127 h 178"/>
                <a:gd name="T26" fmla="*/ 71 w 352"/>
                <a:gd name="T27" fmla="*/ 132 h 178"/>
                <a:gd name="T28" fmla="*/ 24 w 352"/>
                <a:gd name="T29" fmla="*/ 140 h 178"/>
                <a:gd name="T30" fmla="*/ 1 w 352"/>
                <a:gd name="T31" fmla="*/ 162 h 178"/>
                <a:gd name="T32" fmla="*/ 47 w 352"/>
                <a:gd name="T33" fmla="*/ 166 h 178"/>
                <a:gd name="T34" fmla="*/ 76 w 352"/>
                <a:gd name="T35" fmla="*/ 168 h 178"/>
                <a:gd name="T36" fmla="*/ 103 w 352"/>
                <a:gd name="T37" fmla="*/ 174 h 178"/>
                <a:gd name="T38" fmla="*/ 145 w 352"/>
                <a:gd name="T39" fmla="*/ 171 h 178"/>
                <a:gd name="T40" fmla="*/ 150 w 352"/>
                <a:gd name="T41" fmla="*/ 152 h 178"/>
                <a:gd name="T42" fmla="*/ 165 w 352"/>
                <a:gd name="T43" fmla="*/ 142 h 178"/>
                <a:gd name="T44" fmla="*/ 182 w 352"/>
                <a:gd name="T45" fmla="*/ 129 h 178"/>
                <a:gd name="T46" fmla="*/ 202 w 352"/>
                <a:gd name="T47" fmla="*/ 122 h 178"/>
                <a:gd name="T48" fmla="*/ 222 w 352"/>
                <a:gd name="T49" fmla="*/ 129 h 178"/>
                <a:gd name="T50" fmla="*/ 241 w 352"/>
                <a:gd name="T51" fmla="*/ 114 h 178"/>
                <a:gd name="T52" fmla="*/ 270 w 352"/>
                <a:gd name="T53" fmla="*/ 104 h 178"/>
                <a:gd name="T54" fmla="*/ 296 w 352"/>
                <a:gd name="T55" fmla="*/ 88 h 178"/>
                <a:gd name="T56" fmla="*/ 321 w 352"/>
                <a:gd name="T57" fmla="*/ 71 h 178"/>
                <a:gd name="T58" fmla="*/ 349 w 352"/>
                <a:gd name="T59" fmla="*/ 55 h 178"/>
                <a:gd name="T60" fmla="*/ 352 w 352"/>
                <a:gd name="T61" fmla="*/ 47 h 178"/>
                <a:gd name="T62" fmla="*/ 325 w 352"/>
                <a:gd name="T63" fmla="*/ 3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2" h="178">
                  <a:moveTo>
                    <a:pt x="325" y="34"/>
                  </a:moveTo>
                  <a:cubicBezTo>
                    <a:pt x="313" y="18"/>
                    <a:pt x="309" y="29"/>
                    <a:pt x="295" y="25"/>
                  </a:cubicBezTo>
                  <a:cubicBezTo>
                    <a:pt x="281" y="20"/>
                    <a:pt x="224" y="14"/>
                    <a:pt x="212" y="19"/>
                  </a:cubicBezTo>
                  <a:cubicBezTo>
                    <a:pt x="201" y="25"/>
                    <a:pt x="177" y="9"/>
                    <a:pt x="169" y="5"/>
                  </a:cubicBezTo>
                  <a:cubicBezTo>
                    <a:pt x="162" y="0"/>
                    <a:pt x="137" y="5"/>
                    <a:pt x="136" y="20"/>
                  </a:cubicBezTo>
                  <a:cubicBezTo>
                    <a:pt x="135" y="36"/>
                    <a:pt x="125" y="36"/>
                    <a:pt x="107" y="26"/>
                  </a:cubicBezTo>
                  <a:cubicBezTo>
                    <a:pt x="90" y="16"/>
                    <a:pt x="65" y="16"/>
                    <a:pt x="64" y="27"/>
                  </a:cubicBezTo>
                  <a:cubicBezTo>
                    <a:pt x="63" y="38"/>
                    <a:pt x="50" y="49"/>
                    <a:pt x="44" y="52"/>
                  </a:cubicBezTo>
                  <a:cubicBezTo>
                    <a:pt x="41" y="53"/>
                    <a:pt x="38" y="62"/>
                    <a:pt x="34" y="73"/>
                  </a:cubicBezTo>
                  <a:cubicBezTo>
                    <a:pt x="39" y="75"/>
                    <a:pt x="42" y="80"/>
                    <a:pt x="46" y="85"/>
                  </a:cubicBezTo>
                  <a:cubicBezTo>
                    <a:pt x="52" y="94"/>
                    <a:pt x="69" y="93"/>
                    <a:pt x="71" y="84"/>
                  </a:cubicBezTo>
                  <a:cubicBezTo>
                    <a:pt x="74" y="75"/>
                    <a:pt x="101" y="93"/>
                    <a:pt x="116" y="107"/>
                  </a:cubicBezTo>
                  <a:cubicBezTo>
                    <a:pt x="131" y="122"/>
                    <a:pt x="108" y="112"/>
                    <a:pt x="102" y="127"/>
                  </a:cubicBezTo>
                  <a:cubicBezTo>
                    <a:pt x="95" y="141"/>
                    <a:pt x="76" y="127"/>
                    <a:pt x="71" y="132"/>
                  </a:cubicBezTo>
                  <a:cubicBezTo>
                    <a:pt x="66" y="138"/>
                    <a:pt x="33" y="141"/>
                    <a:pt x="24" y="140"/>
                  </a:cubicBezTo>
                  <a:cubicBezTo>
                    <a:pt x="15" y="138"/>
                    <a:pt x="0" y="155"/>
                    <a:pt x="1" y="162"/>
                  </a:cubicBezTo>
                  <a:cubicBezTo>
                    <a:pt x="3" y="169"/>
                    <a:pt x="36" y="158"/>
                    <a:pt x="47" y="166"/>
                  </a:cubicBezTo>
                  <a:cubicBezTo>
                    <a:pt x="59" y="175"/>
                    <a:pt x="70" y="158"/>
                    <a:pt x="76" y="168"/>
                  </a:cubicBezTo>
                  <a:cubicBezTo>
                    <a:pt x="83" y="178"/>
                    <a:pt x="97" y="171"/>
                    <a:pt x="103" y="174"/>
                  </a:cubicBezTo>
                  <a:cubicBezTo>
                    <a:pt x="109" y="177"/>
                    <a:pt x="145" y="171"/>
                    <a:pt x="145" y="171"/>
                  </a:cubicBezTo>
                  <a:cubicBezTo>
                    <a:pt x="149" y="166"/>
                    <a:pt x="150" y="158"/>
                    <a:pt x="150" y="152"/>
                  </a:cubicBezTo>
                  <a:cubicBezTo>
                    <a:pt x="150" y="142"/>
                    <a:pt x="157" y="145"/>
                    <a:pt x="165" y="142"/>
                  </a:cubicBezTo>
                  <a:cubicBezTo>
                    <a:pt x="172" y="140"/>
                    <a:pt x="177" y="129"/>
                    <a:pt x="182" y="129"/>
                  </a:cubicBezTo>
                  <a:cubicBezTo>
                    <a:pt x="188" y="129"/>
                    <a:pt x="196" y="119"/>
                    <a:pt x="202" y="122"/>
                  </a:cubicBezTo>
                  <a:cubicBezTo>
                    <a:pt x="207" y="124"/>
                    <a:pt x="215" y="136"/>
                    <a:pt x="222" y="129"/>
                  </a:cubicBezTo>
                  <a:cubicBezTo>
                    <a:pt x="229" y="123"/>
                    <a:pt x="231" y="128"/>
                    <a:pt x="241" y="114"/>
                  </a:cubicBezTo>
                  <a:cubicBezTo>
                    <a:pt x="251" y="100"/>
                    <a:pt x="257" y="103"/>
                    <a:pt x="270" y="104"/>
                  </a:cubicBezTo>
                  <a:cubicBezTo>
                    <a:pt x="285" y="106"/>
                    <a:pt x="292" y="98"/>
                    <a:pt x="296" y="88"/>
                  </a:cubicBezTo>
                  <a:cubicBezTo>
                    <a:pt x="300" y="78"/>
                    <a:pt x="313" y="78"/>
                    <a:pt x="321" y="71"/>
                  </a:cubicBezTo>
                  <a:cubicBezTo>
                    <a:pt x="329" y="65"/>
                    <a:pt x="344" y="57"/>
                    <a:pt x="349" y="55"/>
                  </a:cubicBezTo>
                  <a:cubicBezTo>
                    <a:pt x="352" y="53"/>
                    <a:pt x="352" y="51"/>
                    <a:pt x="352" y="47"/>
                  </a:cubicBezTo>
                  <a:cubicBezTo>
                    <a:pt x="341" y="36"/>
                    <a:pt x="336" y="48"/>
                    <a:pt x="325" y="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5" name="Freeform 54">
              <a:extLst>
                <a:ext uri="{FF2B5EF4-FFF2-40B4-BE49-F238E27FC236}">
                  <a16:creationId xmlns:a16="http://schemas.microsoft.com/office/drawing/2014/main" id="{FF9A0071-3B4F-479A-B7D0-3A15E18A0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2" y="3167062"/>
              <a:ext cx="42863" cy="44450"/>
            </a:xfrm>
            <a:custGeom>
              <a:avLst/>
              <a:gdLst>
                <a:gd name="T0" fmla="*/ 37 w 77"/>
                <a:gd name="T1" fmla="*/ 1 h 83"/>
                <a:gd name="T2" fmla="*/ 0 w 77"/>
                <a:gd name="T3" fmla="*/ 25 h 83"/>
                <a:gd name="T4" fmla="*/ 6 w 77"/>
                <a:gd name="T5" fmla="*/ 36 h 83"/>
                <a:gd name="T6" fmla="*/ 25 w 77"/>
                <a:gd name="T7" fmla="*/ 61 h 83"/>
                <a:gd name="T8" fmla="*/ 28 w 77"/>
                <a:gd name="T9" fmla="*/ 83 h 83"/>
                <a:gd name="T10" fmla="*/ 42 w 77"/>
                <a:gd name="T11" fmla="*/ 81 h 83"/>
                <a:gd name="T12" fmla="*/ 74 w 77"/>
                <a:gd name="T13" fmla="*/ 37 h 83"/>
                <a:gd name="T14" fmla="*/ 37 w 77"/>
                <a:gd name="T15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83">
                  <a:moveTo>
                    <a:pt x="37" y="1"/>
                  </a:moveTo>
                  <a:cubicBezTo>
                    <a:pt x="25" y="0"/>
                    <a:pt x="4" y="14"/>
                    <a:pt x="0" y="25"/>
                  </a:cubicBezTo>
                  <a:cubicBezTo>
                    <a:pt x="3" y="28"/>
                    <a:pt x="5" y="32"/>
                    <a:pt x="6" y="36"/>
                  </a:cubicBezTo>
                  <a:cubicBezTo>
                    <a:pt x="8" y="46"/>
                    <a:pt x="16" y="55"/>
                    <a:pt x="25" y="61"/>
                  </a:cubicBezTo>
                  <a:cubicBezTo>
                    <a:pt x="30" y="65"/>
                    <a:pt x="30" y="74"/>
                    <a:pt x="28" y="83"/>
                  </a:cubicBezTo>
                  <a:cubicBezTo>
                    <a:pt x="33" y="83"/>
                    <a:pt x="38" y="82"/>
                    <a:pt x="42" y="81"/>
                  </a:cubicBezTo>
                  <a:cubicBezTo>
                    <a:pt x="51" y="79"/>
                    <a:pt x="71" y="46"/>
                    <a:pt x="74" y="37"/>
                  </a:cubicBezTo>
                  <a:cubicBezTo>
                    <a:pt x="77" y="28"/>
                    <a:pt x="49" y="2"/>
                    <a:pt x="37" y="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6" name="Freeform 55">
              <a:extLst>
                <a:ext uri="{FF2B5EF4-FFF2-40B4-BE49-F238E27FC236}">
                  <a16:creationId xmlns:a16="http://schemas.microsoft.com/office/drawing/2014/main" id="{5E410AAC-799D-4AFF-8DDE-38FE754DE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328" y="2998787"/>
              <a:ext cx="120650" cy="131763"/>
            </a:xfrm>
            <a:custGeom>
              <a:avLst/>
              <a:gdLst>
                <a:gd name="T0" fmla="*/ 119 w 221"/>
                <a:gd name="T1" fmla="*/ 182 h 244"/>
                <a:gd name="T2" fmla="*/ 109 w 221"/>
                <a:gd name="T3" fmla="*/ 172 h 244"/>
                <a:gd name="T4" fmla="*/ 118 w 221"/>
                <a:gd name="T5" fmla="*/ 139 h 244"/>
                <a:gd name="T6" fmla="*/ 129 w 221"/>
                <a:gd name="T7" fmla="*/ 133 h 244"/>
                <a:gd name="T8" fmla="*/ 160 w 221"/>
                <a:gd name="T9" fmla="*/ 89 h 244"/>
                <a:gd name="T10" fmla="*/ 181 w 221"/>
                <a:gd name="T11" fmla="*/ 78 h 244"/>
                <a:gd name="T12" fmla="*/ 186 w 221"/>
                <a:gd name="T13" fmla="*/ 54 h 244"/>
                <a:gd name="T14" fmla="*/ 221 w 221"/>
                <a:gd name="T15" fmla="*/ 13 h 244"/>
                <a:gd name="T16" fmla="*/ 213 w 221"/>
                <a:gd name="T17" fmla="*/ 12 h 244"/>
                <a:gd name="T18" fmla="*/ 186 w 221"/>
                <a:gd name="T19" fmla="*/ 0 h 244"/>
                <a:gd name="T20" fmla="*/ 167 w 221"/>
                <a:gd name="T21" fmla="*/ 29 h 244"/>
                <a:gd name="T22" fmla="*/ 144 w 221"/>
                <a:gd name="T23" fmla="*/ 48 h 244"/>
                <a:gd name="T24" fmla="*/ 132 w 221"/>
                <a:gd name="T25" fmla="*/ 62 h 244"/>
                <a:gd name="T26" fmla="*/ 111 w 221"/>
                <a:gd name="T27" fmla="*/ 70 h 244"/>
                <a:gd name="T28" fmla="*/ 90 w 221"/>
                <a:gd name="T29" fmla="*/ 60 h 244"/>
                <a:gd name="T30" fmla="*/ 70 w 221"/>
                <a:gd name="T31" fmla="*/ 86 h 244"/>
                <a:gd name="T32" fmla="*/ 9 w 221"/>
                <a:gd name="T33" fmla="*/ 125 h 244"/>
                <a:gd name="T34" fmla="*/ 0 w 221"/>
                <a:gd name="T35" fmla="*/ 141 h 244"/>
                <a:gd name="T36" fmla="*/ 37 w 221"/>
                <a:gd name="T37" fmla="*/ 162 h 244"/>
                <a:gd name="T38" fmla="*/ 18 w 221"/>
                <a:gd name="T39" fmla="*/ 203 h 244"/>
                <a:gd name="T40" fmla="*/ 24 w 221"/>
                <a:gd name="T41" fmla="*/ 225 h 244"/>
                <a:gd name="T42" fmla="*/ 40 w 221"/>
                <a:gd name="T43" fmla="*/ 235 h 244"/>
                <a:gd name="T44" fmla="*/ 65 w 221"/>
                <a:gd name="T45" fmla="*/ 229 h 244"/>
                <a:gd name="T46" fmla="*/ 72 w 221"/>
                <a:gd name="T47" fmla="*/ 234 h 244"/>
                <a:gd name="T48" fmla="*/ 91 w 221"/>
                <a:gd name="T49" fmla="*/ 218 h 244"/>
                <a:gd name="T50" fmla="*/ 121 w 221"/>
                <a:gd name="T51" fmla="*/ 210 h 244"/>
                <a:gd name="T52" fmla="*/ 127 w 221"/>
                <a:gd name="T53" fmla="*/ 210 h 244"/>
                <a:gd name="T54" fmla="*/ 119 w 221"/>
                <a:gd name="T55" fmla="*/ 18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1" h="244">
                  <a:moveTo>
                    <a:pt x="119" y="182"/>
                  </a:moveTo>
                  <a:cubicBezTo>
                    <a:pt x="115" y="177"/>
                    <a:pt x="111" y="173"/>
                    <a:pt x="109" y="172"/>
                  </a:cubicBezTo>
                  <a:cubicBezTo>
                    <a:pt x="98" y="164"/>
                    <a:pt x="105" y="143"/>
                    <a:pt x="118" y="139"/>
                  </a:cubicBezTo>
                  <a:cubicBezTo>
                    <a:pt x="121" y="138"/>
                    <a:pt x="124" y="136"/>
                    <a:pt x="129" y="133"/>
                  </a:cubicBezTo>
                  <a:cubicBezTo>
                    <a:pt x="136" y="117"/>
                    <a:pt x="148" y="102"/>
                    <a:pt x="160" y="89"/>
                  </a:cubicBezTo>
                  <a:cubicBezTo>
                    <a:pt x="166" y="82"/>
                    <a:pt x="174" y="79"/>
                    <a:pt x="181" y="78"/>
                  </a:cubicBezTo>
                  <a:cubicBezTo>
                    <a:pt x="181" y="70"/>
                    <a:pt x="182" y="62"/>
                    <a:pt x="186" y="54"/>
                  </a:cubicBezTo>
                  <a:cubicBezTo>
                    <a:pt x="190" y="45"/>
                    <a:pt x="206" y="28"/>
                    <a:pt x="221" y="13"/>
                  </a:cubicBezTo>
                  <a:cubicBezTo>
                    <a:pt x="218" y="12"/>
                    <a:pt x="215" y="11"/>
                    <a:pt x="213" y="12"/>
                  </a:cubicBezTo>
                  <a:cubicBezTo>
                    <a:pt x="200" y="17"/>
                    <a:pt x="196" y="0"/>
                    <a:pt x="186" y="0"/>
                  </a:cubicBezTo>
                  <a:cubicBezTo>
                    <a:pt x="175" y="0"/>
                    <a:pt x="177" y="29"/>
                    <a:pt x="167" y="29"/>
                  </a:cubicBezTo>
                  <a:cubicBezTo>
                    <a:pt x="157" y="29"/>
                    <a:pt x="159" y="46"/>
                    <a:pt x="144" y="48"/>
                  </a:cubicBezTo>
                  <a:cubicBezTo>
                    <a:pt x="130" y="50"/>
                    <a:pt x="126" y="50"/>
                    <a:pt x="132" y="62"/>
                  </a:cubicBezTo>
                  <a:cubicBezTo>
                    <a:pt x="138" y="74"/>
                    <a:pt x="123" y="70"/>
                    <a:pt x="111" y="70"/>
                  </a:cubicBezTo>
                  <a:cubicBezTo>
                    <a:pt x="99" y="70"/>
                    <a:pt x="99" y="60"/>
                    <a:pt x="90" y="60"/>
                  </a:cubicBezTo>
                  <a:cubicBezTo>
                    <a:pt x="82" y="60"/>
                    <a:pt x="76" y="77"/>
                    <a:pt x="70" y="86"/>
                  </a:cubicBezTo>
                  <a:cubicBezTo>
                    <a:pt x="63" y="96"/>
                    <a:pt x="22" y="118"/>
                    <a:pt x="9" y="125"/>
                  </a:cubicBezTo>
                  <a:cubicBezTo>
                    <a:pt x="6" y="127"/>
                    <a:pt x="3" y="133"/>
                    <a:pt x="0" y="141"/>
                  </a:cubicBezTo>
                  <a:cubicBezTo>
                    <a:pt x="15" y="143"/>
                    <a:pt x="31" y="153"/>
                    <a:pt x="37" y="162"/>
                  </a:cubicBezTo>
                  <a:cubicBezTo>
                    <a:pt x="46" y="176"/>
                    <a:pt x="27" y="191"/>
                    <a:pt x="18" y="203"/>
                  </a:cubicBezTo>
                  <a:cubicBezTo>
                    <a:pt x="10" y="215"/>
                    <a:pt x="23" y="215"/>
                    <a:pt x="24" y="225"/>
                  </a:cubicBezTo>
                  <a:cubicBezTo>
                    <a:pt x="24" y="235"/>
                    <a:pt x="36" y="244"/>
                    <a:pt x="40" y="235"/>
                  </a:cubicBezTo>
                  <a:cubicBezTo>
                    <a:pt x="44" y="226"/>
                    <a:pt x="51" y="229"/>
                    <a:pt x="65" y="229"/>
                  </a:cubicBezTo>
                  <a:cubicBezTo>
                    <a:pt x="69" y="229"/>
                    <a:pt x="71" y="231"/>
                    <a:pt x="72" y="234"/>
                  </a:cubicBezTo>
                  <a:cubicBezTo>
                    <a:pt x="80" y="227"/>
                    <a:pt x="88" y="221"/>
                    <a:pt x="91" y="218"/>
                  </a:cubicBezTo>
                  <a:cubicBezTo>
                    <a:pt x="96" y="212"/>
                    <a:pt x="109" y="210"/>
                    <a:pt x="121" y="210"/>
                  </a:cubicBezTo>
                  <a:cubicBezTo>
                    <a:pt x="123" y="210"/>
                    <a:pt x="125" y="210"/>
                    <a:pt x="127" y="210"/>
                  </a:cubicBezTo>
                  <a:cubicBezTo>
                    <a:pt x="123" y="201"/>
                    <a:pt x="120" y="192"/>
                    <a:pt x="119" y="18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7" name="Freeform 56">
              <a:extLst>
                <a:ext uri="{FF2B5EF4-FFF2-40B4-BE49-F238E27FC236}">
                  <a16:creationId xmlns:a16="http://schemas.microsoft.com/office/drawing/2014/main" id="{80F99AB1-4ECF-4514-A926-D761E3E6F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4" y="3295650"/>
              <a:ext cx="134938" cy="88900"/>
            </a:xfrm>
            <a:custGeom>
              <a:avLst/>
              <a:gdLst>
                <a:gd name="T0" fmla="*/ 242 w 247"/>
                <a:gd name="T1" fmla="*/ 105 h 165"/>
                <a:gd name="T2" fmla="*/ 235 w 247"/>
                <a:gd name="T3" fmla="*/ 105 h 165"/>
                <a:gd name="T4" fmla="*/ 193 w 247"/>
                <a:gd name="T5" fmla="*/ 96 h 165"/>
                <a:gd name="T6" fmla="*/ 131 w 247"/>
                <a:gd name="T7" fmla="*/ 67 h 165"/>
                <a:gd name="T8" fmla="*/ 65 w 247"/>
                <a:gd name="T9" fmla="*/ 11 h 165"/>
                <a:gd name="T10" fmla="*/ 39 w 247"/>
                <a:gd name="T11" fmla="*/ 5 h 165"/>
                <a:gd name="T12" fmla="*/ 20 w 247"/>
                <a:gd name="T13" fmla="*/ 12 h 165"/>
                <a:gd name="T14" fmla="*/ 5 w 247"/>
                <a:gd name="T15" fmla="*/ 34 h 165"/>
                <a:gd name="T16" fmla="*/ 0 w 247"/>
                <a:gd name="T17" fmla="*/ 62 h 165"/>
                <a:gd name="T18" fmla="*/ 17 w 247"/>
                <a:gd name="T19" fmla="*/ 77 h 165"/>
                <a:gd name="T20" fmla="*/ 42 w 247"/>
                <a:gd name="T21" fmla="*/ 91 h 165"/>
                <a:gd name="T22" fmla="*/ 66 w 247"/>
                <a:gd name="T23" fmla="*/ 106 h 165"/>
                <a:gd name="T24" fmla="*/ 93 w 247"/>
                <a:gd name="T25" fmla="*/ 124 h 165"/>
                <a:gd name="T26" fmla="*/ 123 w 247"/>
                <a:gd name="T27" fmla="*/ 118 h 165"/>
                <a:gd name="T28" fmla="*/ 141 w 247"/>
                <a:gd name="T29" fmla="*/ 138 h 165"/>
                <a:gd name="T30" fmla="*/ 183 w 247"/>
                <a:gd name="T31" fmla="*/ 158 h 165"/>
                <a:gd name="T32" fmla="*/ 239 w 247"/>
                <a:gd name="T33" fmla="*/ 152 h 165"/>
                <a:gd name="T34" fmla="*/ 240 w 247"/>
                <a:gd name="T35" fmla="*/ 113 h 165"/>
                <a:gd name="T36" fmla="*/ 242 w 247"/>
                <a:gd name="T37" fmla="*/ 10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7" h="165">
                  <a:moveTo>
                    <a:pt x="242" y="105"/>
                  </a:moveTo>
                  <a:cubicBezTo>
                    <a:pt x="240" y="105"/>
                    <a:pt x="238" y="105"/>
                    <a:pt x="235" y="105"/>
                  </a:cubicBezTo>
                  <a:cubicBezTo>
                    <a:pt x="216" y="106"/>
                    <a:pt x="205" y="95"/>
                    <a:pt x="193" y="96"/>
                  </a:cubicBezTo>
                  <a:cubicBezTo>
                    <a:pt x="181" y="96"/>
                    <a:pt x="146" y="81"/>
                    <a:pt x="131" y="67"/>
                  </a:cubicBezTo>
                  <a:cubicBezTo>
                    <a:pt x="116" y="53"/>
                    <a:pt x="75" y="23"/>
                    <a:pt x="65" y="11"/>
                  </a:cubicBezTo>
                  <a:cubicBezTo>
                    <a:pt x="55" y="0"/>
                    <a:pt x="41" y="0"/>
                    <a:pt x="39" y="5"/>
                  </a:cubicBezTo>
                  <a:cubicBezTo>
                    <a:pt x="38" y="11"/>
                    <a:pt x="31" y="11"/>
                    <a:pt x="20" y="12"/>
                  </a:cubicBezTo>
                  <a:cubicBezTo>
                    <a:pt x="17" y="18"/>
                    <a:pt x="5" y="26"/>
                    <a:pt x="5" y="34"/>
                  </a:cubicBezTo>
                  <a:cubicBezTo>
                    <a:pt x="5" y="43"/>
                    <a:pt x="0" y="54"/>
                    <a:pt x="0" y="62"/>
                  </a:cubicBezTo>
                  <a:cubicBezTo>
                    <a:pt x="0" y="69"/>
                    <a:pt x="13" y="71"/>
                    <a:pt x="17" y="77"/>
                  </a:cubicBezTo>
                  <a:cubicBezTo>
                    <a:pt x="20" y="82"/>
                    <a:pt x="41" y="85"/>
                    <a:pt x="42" y="91"/>
                  </a:cubicBezTo>
                  <a:cubicBezTo>
                    <a:pt x="43" y="97"/>
                    <a:pt x="57" y="105"/>
                    <a:pt x="66" y="106"/>
                  </a:cubicBezTo>
                  <a:cubicBezTo>
                    <a:pt x="75" y="108"/>
                    <a:pt x="88" y="119"/>
                    <a:pt x="93" y="124"/>
                  </a:cubicBezTo>
                  <a:cubicBezTo>
                    <a:pt x="98" y="128"/>
                    <a:pt x="117" y="118"/>
                    <a:pt x="123" y="118"/>
                  </a:cubicBezTo>
                  <a:cubicBezTo>
                    <a:pt x="130" y="118"/>
                    <a:pt x="140" y="131"/>
                    <a:pt x="141" y="138"/>
                  </a:cubicBezTo>
                  <a:cubicBezTo>
                    <a:pt x="142" y="146"/>
                    <a:pt x="175" y="150"/>
                    <a:pt x="183" y="158"/>
                  </a:cubicBezTo>
                  <a:cubicBezTo>
                    <a:pt x="191" y="165"/>
                    <a:pt x="231" y="161"/>
                    <a:pt x="239" y="152"/>
                  </a:cubicBezTo>
                  <a:cubicBezTo>
                    <a:pt x="247" y="143"/>
                    <a:pt x="240" y="127"/>
                    <a:pt x="240" y="113"/>
                  </a:cubicBezTo>
                  <a:cubicBezTo>
                    <a:pt x="240" y="109"/>
                    <a:pt x="241" y="107"/>
                    <a:pt x="242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8" name="Freeform 57">
              <a:extLst>
                <a:ext uri="{FF2B5EF4-FFF2-40B4-BE49-F238E27FC236}">
                  <a16:creationId xmlns:a16="http://schemas.microsoft.com/office/drawing/2014/main" id="{656DAB96-7917-43DF-B3CC-AF538208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2527" y="3335338"/>
              <a:ext cx="150813" cy="384176"/>
            </a:xfrm>
            <a:custGeom>
              <a:avLst/>
              <a:gdLst>
                <a:gd name="T0" fmla="*/ 261 w 275"/>
                <a:gd name="T1" fmla="*/ 282 h 705"/>
                <a:gd name="T2" fmla="*/ 241 w 275"/>
                <a:gd name="T3" fmla="*/ 270 h 705"/>
                <a:gd name="T4" fmla="*/ 223 w 275"/>
                <a:gd name="T5" fmla="*/ 260 h 705"/>
                <a:gd name="T6" fmla="*/ 223 w 275"/>
                <a:gd name="T7" fmla="*/ 235 h 705"/>
                <a:gd name="T8" fmla="*/ 211 w 275"/>
                <a:gd name="T9" fmla="*/ 218 h 705"/>
                <a:gd name="T10" fmla="*/ 201 w 275"/>
                <a:gd name="T11" fmla="*/ 188 h 705"/>
                <a:gd name="T12" fmla="*/ 172 w 275"/>
                <a:gd name="T13" fmla="*/ 181 h 705"/>
                <a:gd name="T14" fmla="*/ 166 w 275"/>
                <a:gd name="T15" fmla="*/ 163 h 705"/>
                <a:gd name="T16" fmla="*/ 192 w 275"/>
                <a:gd name="T17" fmla="*/ 111 h 705"/>
                <a:gd name="T18" fmla="*/ 200 w 275"/>
                <a:gd name="T19" fmla="*/ 56 h 705"/>
                <a:gd name="T20" fmla="*/ 187 w 275"/>
                <a:gd name="T21" fmla="*/ 38 h 705"/>
                <a:gd name="T22" fmla="*/ 180 w 275"/>
                <a:gd name="T23" fmla="*/ 17 h 705"/>
                <a:gd name="T24" fmla="*/ 159 w 275"/>
                <a:gd name="T25" fmla="*/ 7 h 705"/>
                <a:gd name="T26" fmla="*/ 153 w 275"/>
                <a:gd name="T27" fmla="*/ 10 h 705"/>
                <a:gd name="T28" fmla="*/ 154 w 275"/>
                <a:gd name="T29" fmla="*/ 10 h 705"/>
                <a:gd name="T30" fmla="*/ 146 w 275"/>
                <a:gd name="T31" fmla="*/ 28 h 705"/>
                <a:gd name="T32" fmla="*/ 149 w 275"/>
                <a:gd name="T33" fmla="*/ 53 h 705"/>
                <a:gd name="T34" fmla="*/ 135 w 275"/>
                <a:gd name="T35" fmla="*/ 53 h 705"/>
                <a:gd name="T36" fmla="*/ 108 w 275"/>
                <a:gd name="T37" fmla="*/ 66 h 705"/>
                <a:gd name="T38" fmla="*/ 87 w 275"/>
                <a:gd name="T39" fmla="*/ 96 h 705"/>
                <a:gd name="T40" fmla="*/ 78 w 275"/>
                <a:gd name="T41" fmla="*/ 142 h 705"/>
                <a:gd name="T42" fmla="*/ 66 w 275"/>
                <a:gd name="T43" fmla="*/ 187 h 705"/>
                <a:gd name="T44" fmla="*/ 41 w 275"/>
                <a:gd name="T45" fmla="*/ 186 h 705"/>
                <a:gd name="T46" fmla="*/ 35 w 275"/>
                <a:gd name="T47" fmla="*/ 223 h 705"/>
                <a:gd name="T48" fmla="*/ 26 w 275"/>
                <a:gd name="T49" fmla="*/ 262 h 705"/>
                <a:gd name="T50" fmla="*/ 12 w 275"/>
                <a:gd name="T51" fmla="*/ 290 h 705"/>
                <a:gd name="T52" fmla="*/ 0 w 275"/>
                <a:gd name="T53" fmla="*/ 301 h 705"/>
                <a:gd name="T54" fmla="*/ 30 w 275"/>
                <a:gd name="T55" fmla="*/ 338 h 705"/>
                <a:gd name="T56" fmla="*/ 67 w 275"/>
                <a:gd name="T57" fmla="*/ 414 h 705"/>
                <a:gd name="T58" fmla="*/ 68 w 275"/>
                <a:gd name="T59" fmla="*/ 454 h 705"/>
                <a:gd name="T60" fmla="*/ 69 w 275"/>
                <a:gd name="T61" fmla="*/ 459 h 705"/>
                <a:gd name="T62" fmla="*/ 69 w 275"/>
                <a:gd name="T63" fmla="*/ 479 h 705"/>
                <a:gd name="T64" fmla="*/ 67 w 275"/>
                <a:gd name="T65" fmla="*/ 490 h 705"/>
                <a:gd name="T66" fmla="*/ 76 w 275"/>
                <a:gd name="T67" fmla="*/ 494 h 705"/>
                <a:gd name="T68" fmla="*/ 107 w 275"/>
                <a:gd name="T69" fmla="*/ 490 h 705"/>
                <a:gd name="T70" fmla="*/ 134 w 275"/>
                <a:gd name="T71" fmla="*/ 453 h 705"/>
                <a:gd name="T72" fmla="*/ 151 w 275"/>
                <a:gd name="T73" fmla="*/ 467 h 705"/>
                <a:gd name="T74" fmla="*/ 164 w 275"/>
                <a:gd name="T75" fmla="*/ 509 h 705"/>
                <a:gd name="T76" fmla="*/ 180 w 275"/>
                <a:gd name="T77" fmla="*/ 589 h 705"/>
                <a:gd name="T78" fmla="*/ 193 w 275"/>
                <a:gd name="T79" fmla="*/ 648 h 705"/>
                <a:gd name="T80" fmla="*/ 197 w 275"/>
                <a:gd name="T81" fmla="*/ 693 h 705"/>
                <a:gd name="T82" fmla="*/ 195 w 275"/>
                <a:gd name="T83" fmla="*/ 703 h 705"/>
                <a:gd name="T84" fmla="*/ 223 w 275"/>
                <a:gd name="T85" fmla="*/ 641 h 705"/>
                <a:gd name="T86" fmla="*/ 213 w 275"/>
                <a:gd name="T87" fmla="*/ 613 h 705"/>
                <a:gd name="T88" fmla="*/ 200 w 275"/>
                <a:gd name="T89" fmla="*/ 568 h 705"/>
                <a:gd name="T90" fmla="*/ 188 w 275"/>
                <a:gd name="T91" fmla="*/ 528 h 705"/>
                <a:gd name="T92" fmla="*/ 193 w 275"/>
                <a:gd name="T93" fmla="*/ 501 h 705"/>
                <a:gd name="T94" fmla="*/ 195 w 275"/>
                <a:gd name="T95" fmla="*/ 484 h 705"/>
                <a:gd name="T96" fmla="*/ 188 w 275"/>
                <a:gd name="T97" fmla="*/ 458 h 705"/>
                <a:gd name="T98" fmla="*/ 164 w 275"/>
                <a:gd name="T99" fmla="*/ 425 h 705"/>
                <a:gd name="T100" fmla="*/ 171 w 275"/>
                <a:gd name="T101" fmla="*/ 366 h 705"/>
                <a:gd name="T102" fmla="*/ 188 w 275"/>
                <a:gd name="T103" fmla="*/ 354 h 705"/>
                <a:gd name="T104" fmla="*/ 213 w 275"/>
                <a:gd name="T105" fmla="*/ 345 h 705"/>
                <a:gd name="T106" fmla="*/ 242 w 275"/>
                <a:gd name="T107" fmla="*/ 326 h 705"/>
                <a:gd name="T108" fmla="*/ 258 w 275"/>
                <a:gd name="T109" fmla="*/ 310 h 705"/>
                <a:gd name="T110" fmla="*/ 275 w 275"/>
                <a:gd name="T111" fmla="*/ 279 h 705"/>
                <a:gd name="T112" fmla="*/ 275 w 275"/>
                <a:gd name="T113" fmla="*/ 279 h 705"/>
                <a:gd name="T114" fmla="*/ 261 w 275"/>
                <a:gd name="T115" fmla="*/ 28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" h="705">
                  <a:moveTo>
                    <a:pt x="261" y="282"/>
                  </a:moveTo>
                  <a:cubicBezTo>
                    <a:pt x="247" y="289"/>
                    <a:pt x="240" y="280"/>
                    <a:pt x="241" y="270"/>
                  </a:cubicBezTo>
                  <a:cubicBezTo>
                    <a:pt x="242" y="260"/>
                    <a:pt x="231" y="260"/>
                    <a:pt x="223" y="260"/>
                  </a:cubicBezTo>
                  <a:cubicBezTo>
                    <a:pt x="215" y="260"/>
                    <a:pt x="220" y="245"/>
                    <a:pt x="223" y="235"/>
                  </a:cubicBezTo>
                  <a:cubicBezTo>
                    <a:pt x="226" y="225"/>
                    <a:pt x="220" y="219"/>
                    <a:pt x="211" y="218"/>
                  </a:cubicBezTo>
                  <a:cubicBezTo>
                    <a:pt x="202" y="218"/>
                    <a:pt x="197" y="194"/>
                    <a:pt x="201" y="188"/>
                  </a:cubicBezTo>
                  <a:cubicBezTo>
                    <a:pt x="205" y="181"/>
                    <a:pt x="182" y="175"/>
                    <a:pt x="172" y="181"/>
                  </a:cubicBezTo>
                  <a:cubicBezTo>
                    <a:pt x="162" y="187"/>
                    <a:pt x="169" y="171"/>
                    <a:pt x="166" y="163"/>
                  </a:cubicBezTo>
                  <a:cubicBezTo>
                    <a:pt x="163" y="155"/>
                    <a:pt x="179" y="127"/>
                    <a:pt x="192" y="111"/>
                  </a:cubicBezTo>
                  <a:cubicBezTo>
                    <a:pt x="206" y="95"/>
                    <a:pt x="200" y="74"/>
                    <a:pt x="200" y="56"/>
                  </a:cubicBezTo>
                  <a:cubicBezTo>
                    <a:pt x="200" y="38"/>
                    <a:pt x="194" y="38"/>
                    <a:pt x="187" y="38"/>
                  </a:cubicBezTo>
                  <a:cubicBezTo>
                    <a:pt x="181" y="38"/>
                    <a:pt x="180" y="27"/>
                    <a:pt x="180" y="17"/>
                  </a:cubicBezTo>
                  <a:cubicBezTo>
                    <a:pt x="180" y="7"/>
                    <a:pt x="167" y="0"/>
                    <a:pt x="159" y="7"/>
                  </a:cubicBezTo>
                  <a:cubicBezTo>
                    <a:pt x="158" y="8"/>
                    <a:pt x="156" y="9"/>
                    <a:pt x="153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2" y="25"/>
                    <a:pt x="146" y="28"/>
                  </a:cubicBezTo>
                  <a:cubicBezTo>
                    <a:pt x="141" y="31"/>
                    <a:pt x="141" y="40"/>
                    <a:pt x="149" y="53"/>
                  </a:cubicBezTo>
                  <a:cubicBezTo>
                    <a:pt x="157" y="66"/>
                    <a:pt x="138" y="61"/>
                    <a:pt x="135" y="53"/>
                  </a:cubicBezTo>
                  <a:cubicBezTo>
                    <a:pt x="132" y="46"/>
                    <a:pt x="117" y="58"/>
                    <a:pt x="108" y="66"/>
                  </a:cubicBezTo>
                  <a:cubicBezTo>
                    <a:pt x="99" y="75"/>
                    <a:pt x="87" y="80"/>
                    <a:pt x="87" y="96"/>
                  </a:cubicBezTo>
                  <a:cubicBezTo>
                    <a:pt x="87" y="112"/>
                    <a:pt x="75" y="128"/>
                    <a:pt x="78" y="142"/>
                  </a:cubicBezTo>
                  <a:cubicBezTo>
                    <a:pt x="80" y="155"/>
                    <a:pt x="65" y="180"/>
                    <a:pt x="66" y="187"/>
                  </a:cubicBezTo>
                  <a:cubicBezTo>
                    <a:pt x="68" y="195"/>
                    <a:pt x="45" y="186"/>
                    <a:pt x="41" y="186"/>
                  </a:cubicBezTo>
                  <a:cubicBezTo>
                    <a:pt x="37" y="186"/>
                    <a:pt x="40" y="214"/>
                    <a:pt x="35" y="223"/>
                  </a:cubicBezTo>
                  <a:cubicBezTo>
                    <a:pt x="30" y="231"/>
                    <a:pt x="33" y="262"/>
                    <a:pt x="26" y="262"/>
                  </a:cubicBezTo>
                  <a:cubicBezTo>
                    <a:pt x="18" y="262"/>
                    <a:pt x="12" y="290"/>
                    <a:pt x="12" y="290"/>
                  </a:cubicBezTo>
                  <a:cubicBezTo>
                    <a:pt x="12" y="290"/>
                    <a:pt x="6" y="295"/>
                    <a:pt x="0" y="301"/>
                  </a:cubicBezTo>
                  <a:cubicBezTo>
                    <a:pt x="6" y="316"/>
                    <a:pt x="18" y="332"/>
                    <a:pt x="30" y="338"/>
                  </a:cubicBezTo>
                  <a:cubicBezTo>
                    <a:pt x="49" y="347"/>
                    <a:pt x="61" y="391"/>
                    <a:pt x="67" y="414"/>
                  </a:cubicBezTo>
                  <a:cubicBezTo>
                    <a:pt x="71" y="428"/>
                    <a:pt x="70" y="442"/>
                    <a:pt x="68" y="454"/>
                  </a:cubicBezTo>
                  <a:cubicBezTo>
                    <a:pt x="69" y="456"/>
                    <a:pt x="69" y="457"/>
                    <a:pt x="69" y="459"/>
                  </a:cubicBezTo>
                  <a:cubicBezTo>
                    <a:pt x="69" y="479"/>
                    <a:pt x="69" y="479"/>
                    <a:pt x="69" y="479"/>
                  </a:cubicBezTo>
                  <a:cubicBezTo>
                    <a:pt x="69" y="483"/>
                    <a:pt x="68" y="486"/>
                    <a:pt x="67" y="490"/>
                  </a:cubicBezTo>
                  <a:cubicBezTo>
                    <a:pt x="70" y="491"/>
                    <a:pt x="72" y="493"/>
                    <a:pt x="76" y="494"/>
                  </a:cubicBezTo>
                  <a:cubicBezTo>
                    <a:pt x="87" y="501"/>
                    <a:pt x="99" y="503"/>
                    <a:pt x="107" y="490"/>
                  </a:cubicBezTo>
                  <a:cubicBezTo>
                    <a:pt x="115" y="477"/>
                    <a:pt x="132" y="467"/>
                    <a:pt x="134" y="453"/>
                  </a:cubicBezTo>
                  <a:cubicBezTo>
                    <a:pt x="137" y="438"/>
                    <a:pt x="144" y="460"/>
                    <a:pt x="151" y="467"/>
                  </a:cubicBezTo>
                  <a:cubicBezTo>
                    <a:pt x="157" y="475"/>
                    <a:pt x="162" y="490"/>
                    <a:pt x="164" y="509"/>
                  </a:cubicBezTo>
                  <a:cubicBezTo>
                    <a:pt x="165" y="528"/>
                    <a:pt x="166" y="574"/>
                    <a:pt x="180" y="589"/>
                  </a:cubicBezTo>
                  <a:cubicBezTo>
                    <a:pt x="194" y="604"/>
                    <a:pt x="196" y="637"/>
                    <a:pt x="193" y="648"/>
                  </a:cubicBezTo>
                  <a:cubicBezTo>
                    <a:pt x="189" y="660"/>
                    <a:pt x="200" y="680"/>
                    <a:pt x="197" y="693"/>
                  </a:cubicBezTo>
                  <a:cubicBezTo>
                    <a:pt x="196" y="695"/>
                    <a:pt x="196" y="699"/>
                    <a:pt x="195" y="703"/>
                  </a:cubicBezTo>
                  <a:cubicBezTo>
                    <a:pt x="207" y="705"/>
                    <a:pt x="223" y="641"/>
                    <a:pt x="223" y="641"/>
                  </a:cubicBezTo>
                  <a:cubicBezTo>
                    <a:pt x="223" y="627"/>
                    <a:pt x="213" y="625"/>
                    <a:pt x="213" y="613"/>
                  </a:cubicBezTo>
                  <a:cubicBezTo>
                    <a:pt x="213" y="601"/>
                    <a:pt x="213" y="581"/>
                    <a:pt x="200" y="568"/>
                  </a:cubicBezTo>
                  <a:cubicBezTo>
                    <a:pt x="187" y="554"/>
                    <a:pt x="181" y="535"/>
                    <a:pt x="188" y="528"/>
                  </a:cubicBezTo>
                  <a:cubicBezTo>
                    <a:pt x="196" y="520"/>
                    <a:pt x="190" y="500"/>
                    <a:pt x="193" y="501"/>
                  </a:cubicBezTo>
                  <a:cubicBezTo>
                    <a:pt x="197" y="503"/>
                    <a:pt x="202" y="488"/>
                    <a:pt x="195" y="484"/>
                  </a:cubicBezTo>
                  <a:cubicBezTo>
                    <a:pt x="187" y="479"/>
                    <a:pt x="195" y="461"/>
                    <a:pt x="188" y="458"/>
                  </a:cubicBezTo>
                  <a:cubicBezTo>
                    <a:pt x="182" y="456"/>
                    <a:pt x="164" y="432"/>
                    <a:pt x="164" y="425"/>
                  </a:cubicBezTo>
                  <a:cubicBezTo>
                    <a:pt x="164" y="417"/>
                    <a:pt x="169" y="376"/>
                    <a:pt x="171" y="366"/>
                  </a:cubicBezTo>
                  <a:cubicBezTo>
                    <a:pt x="172" y="355"/>
                    <a:pt x="185" y="354"/>
                    <a:pt x="188" y="354"/>
                  </a:cubicBezTo>
                  <a:cubicBezTo>
                    <a:pt x="192" y="354"/>
                    <a:pt x="207" y="355"/>
                    <a:pt x="213" y="345"/>
                  </a:cubicBezTo>
                  <a:cubicBezTo>
                    <a:pt x="218" y="335"/>
                    <a:pt x="239" y="333"/>
                    <a:pt x="242" y="326"/>
                  </a:cubicBezTo>
                  <a:cubicBezTo>
                    <a:pt x="244" y="318"/>
                    <a:pt x="258" y="318"/>
                    <a:pt x="258" y="310"/>
                  </a:cubicBezTo>
                  <a:cubicBezTo>
                    <a:pt x="258" y="301"/>
                    <a:pt x="275" y="279"/>
                    <a:pt x="275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3" y="275"/>
                    <a:pt x="269" y="278"/>
                    <a:pt x="261" y="28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9" name="Freeform 58">
              <a:extLst>
                <a:ext uri="{FF2B5EF4-FFF2-40B4-BE49-F238E27FC236}">
                  <a16:creationId xmlns:a16="http://schemas.microsoft.com/office/drawing/2014/main" id="{D9977DED-1CED-4A8B-8D8C-88B61D8E3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7" y="3341688"/>
              <a:ext cx="53975" cy="38100"/>
            </a:xfrm>
            <a:custGeom>
              <a:avLst/>
              <a:gdLst>
                <a:gd name="T0" fmla="*/ 93 w 97"/>
                <a:gd name="T1" fmla="*/ 22 h 68"/>
                <a:gd name="T2" fmla="*/ 56 w 97"/>
                <a:gd name="T3" fmla="*/ 10 h 68"/>
                <a:gd name="T4" fmla="*/ 30 w 97"/>
                <a:gd name="T5" fmla="*/ 5 h 68"/>
                <a:gd name="T6" fmla="*/ 7 w 97"/>
                <a:gd name="T7" fmla="*/ 28 h 68"/>
                <a:gd name="T8" fmla="*/ 0 w 97"/>
                <a:gd name="T9" fmla="*/ 44 h 68"/>
                <a:gd name="T10" fmla="*/ 8 w 97"/>
                <a:gd name="T11" fmla="*/ 53 h 68"/>
                <a:gd name="T12" fmla="*/ 30 w 97"/>
                <a:gd name="T13" fmla="*/ 59 h 68"/>
                <a:gd name="T14" fmla="*/ 60 w 97"/>
                <a:gd name="T15" fmla="*/ 62 h 68"/>
                <a:gd name="T16" fmla="*/ 92 w 97"/>
                <a:gd name="T17" fmla="*/ 57 h 68"/>
                <a:gd name="T18" fmla="*/ 88 w 97"/>
                <a:gd name="T19" fmla="*/ 25 h 68"/>
                <a:gd name="T20" fmla="*/ 93 w 97"/>
                <a:gd name="T21" fmla="*/ 2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68">
                  <a:moveTo>
                    <a:pt x="93" y="22"/>
                  </a:moveTo>
                  <a:cubicBezTo>
                    <a:pt x="74" y="2"/>
                    <a:pt x="69" y="18"/>
                    <a:pt x="56" y="10"/>
                  </a:cubicBezTo>
                  <a:cubicBezTo>
                    <a:pt x="43" y="2"/>
                    <a:pt x="36" y="0"/>
                    <a:pt x="30" y="5"/>
                  </a:cubicBezTo>
                  <a:cubicBezTo>
                    <a:pt x="24" y="11"/>
                    <a:pt x="14" y="10"/>
                    <a:pt x="7" y="28"/>
                  </a:cubicBezTo>
                  <a:cubicBezTo>
                    <a:pt x="5" y="34"/>
                    <a:pt x="2" y="40"/>
                    <a:pt x="0" y="44"/>
                  </a:cubicBezTo>
                  <a:cubicBezTo>
                    <a:pt x="2" y="50"/>
                    <a:pt x="5" y="54"/>
                    <a:pt x="8" y="53"/>
                  </a:cubicBezTo>
                  <a:cubicBezTo>
                    <a:pt x="13" y="51"/>
                    <a:pt x="20" y="62"/>
                    <a:pt x="30" y="59"/>
                  </a:cubicBezTo>
                  <a:cubicBezTo>
                    <a:pt x="40" y="56"/>
                    <a:pt x="46" y="66"/>
                    <a:pt x="60" y="62"/>
                  </a:cubicBezTo>
                  <a:cubicBezTo>
                    <a:pt x="74" y="57"/>
                    <a:pt x="87" y="68"/>
                    <a:pt x="92" y="57"/>
                  </a:cubicBezTo>
                  <a:cubicBezTo>
                    <a:pt x="97" y="47"/>
                    <a:pt x="88" y="25"/>
                    <a:pt x="88" y="25"/>
                  </a:cubicBezTo>
                  <a:cubicBezTo>
                    <a:pt x="88" y="25"/>
                    <a:pt x="91" y="24"/>
                    <a:pt x="93" y="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0" name="Freeform 61">
              <a:extLst>
                <a:ext uri="{FF2B5EF4-FFF2-40B4-BE49-F238E27FC236}">
                  <a16:creationId xmlns:a16="http://schemas.microsoft.com/office/drawing/2014/main" id="{4E6BAC4F-C779-4C11-B0CA-837049F9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3251200"/>
              <a:ext cx="369888" cy="342901"/>
            </a:xfrm>
            <a:custGeom>
              <a:avLst/>
              <a:gdLst>
                <a:gd name="T0" fmla="*/ 407 w 679"/>
                <a:gd name="T1" fmla="*/ 133 h 631"/>
                <a:gd name="T2" fmla="*/ 349 w 679"/>
                <a:gd name="T3" fmla="*/ 126 h 631"/>
                <a:gd name="T4" fmla="*/ 311 w 679"/>
                <a:gd name="T5" fmla="*/ 111 h 631"/>
                <a:gd name="T6" fmla="*/ 234 w 679"/>
                <a:gd name="T7" fmla="*/ 45 h 631"/>
                <a:gd name="T8" fmla="*/ 170 w 679"/>
                <a:gd name="T9" fmla="*/ 2 h 631"/>
                <a:gd name="T10" fmla="*/ 144 w 679"/>
                <a:gd name="T11" fmla="*/ 2 h 631"/>
                <a:gd name="T12" fmla="*/ 110 w 679"/>
                <a:gd name="T13" fmla="*/ 14 h 631"/>
                <a:gd name="T14" fmla="*/ 79 w 679"/>
                <a:gd name="T15" fmla="*/ 37 h 631"/>
                <a:gd name="T16" fmla="*/ 103 w 679"/>
                <a:gd name="T17" fmla="*/ 70 h 631"/>
                <a:gd name="T18" fmla="*/ 84 w 679"/>
                <a:gd name="T19" fmla="*/ 87 h 631"/>
                <a:gd name="T20" fmla="*/ 63 w 679"/>
                <a:gd name="T21" fmla="*/ 98 h 631"/>
                <a:gd name="T22" fmla="*/ 38 w 679"/>
                <a:gd name="T23" fmla="*/ 120 h 631"/>
                <a:gd name="T24" fmla="*/ 6 w 679"/>
                <a:gd name="T25" fmla="*/ 103 h 631"/>
                <a:gd name="T26" fmla="*/ 3 w 679"/>
                <a:gd name="T27" fmla="*/ 114 h 631"/>
                <a:gd name="T28" fmla="*/ 2 w 679"/>
                <a:gd name="T29" fmla="*/ 124 h 631"/>
                <a:gd name="T30" fmla="*/ 7 w 679"/>
                <a:gd name="T31" fmla="*/ 167 h 631"/>
                <a:gd name="T32" fmla="*/ 33 w 679"/>
                <a:gd name="T33" fmla="*/ 204 h 631"/>
                <a:gd name="T34" fmla="*/ 80 w 679"/>
                <a:gd name="T35" fmla="*/ 287 h 631"/>
                <a:gd name="T36" fmla="*/ 104 w 679"/>
                <a:gd name="T37" fmla="*/ 329 h 631"/>
                <a:gd name="T38" fmla="*/ 133 w 679"/>
                <a:gd name="T39" fmla="*/ 371 h 631"/>
                <a:gd name="T40" fmla="*/ 142 w 679"/>
                <a:gd name="T41" fmla="*/ 412 h 631"/>
                <a:gd name="T42" fmla="*/ 168 w 679"/>
                <a:gd name="T43" fmla="*/ 475 h 631"/>
                <a:gd name="T44" fmla="*/ 205 w 679"/>
                <a:gd name="T45" fmla="*/ 524 h 631"/>
                <a:gd name="T46" fmla="*/ 234 w 679"/>
                <a:gd name="T47" fmla="*/ 581 h 631"/>
                <a:gd name="T48" fmla="*/ 245 w 679"/>
                <a:gd name="T49" fmla="*/ 610 h 631"/>
                <a:gd name="T50" fmla="*/ 256 w 679"/>
                <a:gd name="T51" fmla="*/ 631 h 631"/>
                <a:gd name="T52" fmla="*/ 271 w 679"/>
                <a:gd name="T53" fmla="*/ 622 h 631"/>
                <a:gd name="T54" fmla="*/ 270 w 679"/>
                <a:gd name="T55" fmla="*/ 602 h 631"/>
                <a:gd name="T56" fmla="*/ 284 w 679"/>
                <a:gd name="T57" fmla="*/ 588 h 631"/>
                <a:gd name="T58" fmla="*/ 307 w 679"/>
                <a:gd name="T59" fmla="*/ 592 h 631"/>
                <a:gd name="T60" fmla="*/ 347 w 679"/>
                <a:gd name="T61" fmla="*/ 596 h 631"/>
                <a:gd name="T62" fmla="*/ 392 w 679"/>
                <a:gd name="T63" fmla="*/ 605 h 631"/>
                <a:gd name="T64" fmla="*/ 414 w 679"/>
                <a:gd name="T65" fmla="*/ 595 h 631"/>
                <a:gd name="T66" fmla="*/ 464 w 679"/>
                <a:gd name="T67" fmla="*/ 545 h 631"/>
                <a:gd name="T68" fmla="*/ 527 w 679"/>
                <a:gd name="T69" fmla="*/ 541 h 631"/>
                <a:gd name="T70" fmla="*/ 657 w 679"/>
                <a:gd name="T71" fmla="*/ 492 h 631"/>
                <a:gd name="T72" fmla="*/ 679 w 679"/>
                <a:gd name="T73" fmla="*/ 414 h 631"/>
                <a:gd name="T74" fmla="*/ 662 w 679"/>
                <a:gd name="T75" fmla="*/ 387 h 631"/>
                <a:gd name="T76" fmla="*/ 581 w 679"/>
                <a:gd name="T77" fmla="*/ 377 h 631"/>
                <a:gd name="T78" fmla="*/ 557 w 679"/>
                <a:gd name="T79" fmla="*/ 337 h 631"/>
                <a:gd name="T80" fmla="*/ 544 w 679"/>
                <a:gd name="T81" fmla="*/ 313 h 631"/>
                <a:gd name="T82" fmla="*/ 517 w 679"/>
                <a:gd name="T83" fmla="*/ 291 h 631"/>
                <a:gd name="T84" fmla="*/ 500 w 679"/>
                <a:gd name="T85" fmla="*/ 251 h 631"/>
                <a:gd name="T86" fmla="*/ 485 w 679"/>
                <a:gd name="T87" fmla="*/ 211 h 631"/>
                <a:gd name="T88" fmla="*/ 453 w 679"/>
                <a:gd name="T89" fmla="*/ 167 h 631"/>
                <a:gd name="T90" fmla="*/ 449 w 679"/>
                <a:gd name="T91" fmla="*/ 151 h 631"/>
                <a:gd name="T92" fmla="*/ 423 w 679"/>
                <a:gd name="T93" fmla="*/ 149 h 631"/>
                <a:gd name="T94" fmla="*/ 407 w 679"/>
                <a:gd name="T95" fmla="*/ 13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9" h="631">
                  <a:moveTo>
                    <a:pt x="407" y="133"/>
                  </a:moveTo>
                  <a:cubicBezTo>
                    <a:pt x="407" y="133"/>
                    <a:pt x="357" y="126"/>
                    <a:pt x="349" y="126"/>
                  </a:cubicBezTo>
                  <a:cubicBezTo>
                    <a:pt x="342" y="126"/>
                    <a:pt x="323" y="123"/>
                    <a:pt x="311" y="111"/>
                  </a:cubicBezTo>
                  <a:cubicBezTo>
                    <a:pt x="300" y="99"/>
                    <a:pt x="244" y="50"/>
                    <a:pt x="234" y="45"/>
                  </a:cubicBezTo>
                  <a:cubicBezTo>
                    <a:pt x="224" y="39"/>
                    <a:pt x="182" y="3"/>
                    <a:pt x="170" y="2"/>
                  </a:cubicBezTo>
                  <a:cubicBezTo>
                    <a:pt x="159" y="0"/>
                    <a:pt x="158" y="2"/>
                    <a:pt x="144" y="2"/>
                  </a:cubicBezTo>
                  <a:cubicBezTo>
                    <a:pt x="130" y="2"/>
                    <a:pt x="136" y="12"/>
                    <a:pt x="110" y="14"/>
                  </a:cubicBezTo>
                  <a:cubicBezTo>
                    <a:pt x="85" y="15"/>
                    <a:pt x="71" y="34"/>
                    <a:pt x="79" y="37"/>
                  </a:cubicBezTo>
                  <a:cubicBezTo>
                    <a:pt x="86" y="40"/>
                    <a:pt x="110" y="65"/>
                    <a:pt x="103" y="70"/>
                  </a:cubicBezTo>
                  <a:cubicBezTo>
                    <a:pt x="95" y="74"/>
                    <a:pt x="94" y="87"/>
                    <a:pt x="84" y="87"/>
                  </a:cubicBezTo>
                  <a:cubicBezTo>
                    <a:pt x="74" y="87"/>
                    <a:pt x="63" y="89"/>
                    <a:pt x="63" y="98"/>
                  </a:cubicBezTo>
                  <a:cubicBezTo>
                    <a:pt x="63" y="106"/>
                    <a:pt x="50" y="121"/>
                    <a:pt x="38" y="120"/>
                  </a:cubicBezTo>
                  <a:cubicBezTo>
                    <a:pt x="32" y="119"/>
                    <a:pt x="17" y="110"/>
                    <a:pt x="6" y="103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4" y="132"/>
                    <a:pt x="0" y="164"/>
                    <a:pt x="7" y="167"/>
                  </a:cubicBezTo>
                  <a:cubicBezTo>
                    <a:pt x="14" y="169"/>
                    <a:pt x="18" y="184"/>
                    <a:pt x="33" y="204"/>
                  </a:cubicBezTo>
                  <a:cubicBezTo>
                    <a:pt x="48" y="223"/>
                    <a:pt x="79" y="275"/>
                    <a:pt x="80" y="287"/>
                  </a:cubicBezTo>
                  <a:cubicBezTo>
                    <a:pt x="80" y="300"/>
                    <a:pt x="85" y="314"/>
                    <a:pt x="104" y="329"/>
                  </a:cubicBezTo>
                  <a:cubicBezTo>
                    <a:pt x="123" y="344"/>
                    <a:pt x="123" y="362"/>
                    <a:pt x="133" y="371"/>
                  </a:cubicBezTo>
                  <a:cubicBezTo>
                    <a:pt x="143" y="380"/>
                    <a:pt x="141" y="390"/>
                    <a:pt x="142" y="412"/>
                  </a:cubicBezTo>
                  <a:cubicBezTo>
                    <a:pt x="142" y="434"/>
                    <a:pt x="151" y="463"/>
                    <a:pt x="168" y="475"/>
                  </a:cubicBezTo>
                  <a:cubicBezTo>
                    <a:pt x="185" y="487"/>
                    <a:pt x="197" y="500"/>
                    <a:pt x="205" y="524"/>
                  </a:cubicBezTo>
                  <a:cubicBezTo>
                    <a:pt x="213" y="548"/>
                    <a:pt x="223" y="568"/>
                    <a:pt x="234" y="581"/>
                  </a:cubicBezTo>
                  <a:cubicBezTo>
                    <a:pt x="245" y="594"/>
                    <a:pt x="239" y="600"/>
                    <a:pt x="245" y="610"/>
                  </a:cubicBezTo>
                  <a:cubicBezTo>
                    <a:pt x="248" y="615"/>
                    <a:pt x="253" y="623"/>
                    <a:pt x="256" y="631"/>
                  </a:cubicBezTo>
                  <a:cubicBezTo>
                    <a:pt x="264" y="627"/>
                    <a:pt x="270" y="623"/>
                    <a:pt x="271" y="622"/>
                  </a:cubicBezTo>
                  <a:cubicBezTo>
                    <a:pt x="272" y="618"/>
                    <a:pt x="267" y="606"/>
                    <a:pt x="270" y="602"/>
                  </a:cubicBezTo>
                  <a:cubicBezTo>
                    <a:pt x="272" y="597"/>
                    <a:pt x="278" y="590"/>
                    <a:pt x="284" y="588"/>
                  </a:cubicBezTo>
                  <a:cubicBezTo>
                    <a:pt x="289" y="586"/>
                    <a:pt x="295" y="594"/>
                    <a:pt x="307" y="592"/>
                  </a:cubicBezTo>
                  <a:cubicBezTo>
                    <a:pt x="319" y="590"/>
                    <a:pt x="344" y="593"/>
                    <a:pt x="347" y="596"/>
                  </a:cubicBezTo>
                  <a:cubicBezTo>
                    <a:pt x="350" y="600"/>
                    <a:pt x="384" y="597"/>
                    <a:pt x="392" y="605"/>
                  </a:cubicBezTo>
                  <a:cubicBezTo>
                    <a:pt x="400" y="612"/>
                    <a:pt x="409" y="610"/>
                    <a:pt x="414" y="595"/>
                  </a:cubicBezTo>
                  <a:cubicBezTo>
                    <a:pt x="420" y="580"/>
                    <a:pt x="458" y="548"/>
                    <a:pt x="464" y="545"/>
                  </a:cubicBezTo>
                  <a:cubicBezTo>
                    <a:pt x="469" y="542"/>
                    <a:pt x="511" y="545"/>
                    <a:pt x="527" y="541"/>
                  </a:cubicBezTo>
                  <a:cubicBezTo>
                    <a:pt x="544" y="537"/>
                    <a:pt x="652" y="496"/>
                    <a:pt x="657" y="492"/>
                  </a:cubicBezTo>
                  <a:cubicBezTo>
                    <a:pt x="661" y="488"/>
                    <a:pt x="679" y="421"/>
                    <a:pt x="679" y="414"/>
                  </a:cubicBezTo>
                  <a:cubicBezTo>
                    <a:pt x="679" y="407"/>
                    <a:pt x="671" y="386"/>
                    <a:pt x="662" y="387"/>
                  </a:cubicBezTo>
                  <a:cubicBezTo>
                    <a:pt x="654" y="388"/>
                    <a:pt x="586" y="380"/>
                    <a:pt x="581" y="377"/>
                  </a:cubicBezTo>
                  <a:cubicBezTo>
                    <a:pt x="578" y="374"/>
                    <a:pt x="560" y="358"/>
                    <a:pt x="557" y="337"/>
                  </a:cubicBezTo>
                  <a:cubicBezTo>
                    <a:pt x="552" y="332"/>
                    <a:pt x="546" y="322"/>
                    <a:pt x="544" y="313"/>
                  </a:cubicBezTo>
                  <a:cubicBezTo>
                    <a:pt x="536" y="314"/>
                    <a:pt x="524" y="312"/>
                    <a:pt x="517" y="291"/>
                  </a:cubicBezTo>
                  <a:cubicBezTo>
                    <a:pt x="511" y="286"/>
                    <a:pt x="494" y="259"/>
                    <a:pt x="500" y="251"/>
                  </a:cubicBezTo>
                  <a:cubicBezTo>
                    <a:pt x="507" y="242"/>
                    <a:pt x="496" y="222"/>
                    <a:pt x="485" y="211"/>
                  </a:cubicBezTo>
                  <a:cubicBezTo>
                    <a:pt x="475" y="200"/>
                    <a:pt x="454" y="179"/>
                    <a:pt x="453" y="167"/>
                  </a:cubicBezTo>
                  <a:cubicBezTo>
                    <a:pt x="452" y="163"/>
                    <a:pt x="451" y="157"/>
                    <a:pt x="449" y="151"/>
                  </a:cubicBezTo>
                  <a:cubicBezTo>
                    <a:pt x="423" y="149"/>
                    <a:pt x="423" y="149"/>
                    <a:pt x="423" y="149"/>
                  </a:cubicBezTo>
                  <a:lnTo>
                    <a:pt x="407" y="13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1" name="Freeform 62">
              <a:extLst>
                <a:ext uri="{FF2B5EF4-FFF2-40B4-BE49-F238E27FC236}">
                  <a16:creationId xmlns:a16="http://schemas.microsoft.com/office/drawing/2014/main" id="{E235F196-96F1-4112-941D-FE488091C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4" y="3409951"/>
              <a:ext cx="139700" cy="180975"/>
            </a:xfrm>
            <a:custGeom>
              <a:avLst/>
              <a:gdLst>
                <a:gd name="T0" fmla="*/ 186 w 255"/>
                <a:gd name="T1" fmla="*/ 193 h 335"/>
                <a:gd name="T2" fmla="*/ 240 w 255"/>
                <a:gd name="T3" fmla="*/ 117 h 335"/>
                <a:gd name="T4" fmla="*/ 255 w 255"/>
                <a:gd name="T5" fmla="*/ 104 h 335"/>
                <a:gd name="T6" fmla="*/ 251 w 255"/>
                <a:gd name="T7" fmla="*/ 102 h 335"/>
                <a:gd name="T8" fmla="*/ 223 w 255"/>
                <a:gd name="T9" fmla="*/ 63 h 335"/>
                <a:gd name="T10" fmla="*/ 170 w 255"/>
                <a:gd name="T11" fmla="*/ 40 h 335"/>
                <a:gd name="T12" fmla="*/ 152 w 255"/>
                <a:gd name="T13" fmla="*/ 0 h 335"/>
                <a:gd name="T14" fmla="*/ 141 w 255"/>
                <a:gd name="T15" fmla="*/ 8 h 335"/>
                <a:gd name="T16" fmla="*/ 129 w 255"/>
                <a:gd name="T17" fmla="*/ 8 h 335"/>
                <a:gd name="T18" fmla="*/ 129 w 255"/>
                <a:gd name="T19" fmla="*/ 36 h 335"/>
                <a:gd name="T20" fmla="*/ 109 w 255"/>
                <a:gd name="T21" fmla="*/ 66 h 335"/>
                <a:gd name="T22" fmla="*/ 98 w 255"/>
                <a:gd name="T23" fmla="*/ 97 h 335"/>
                <a:gd name="T24" fmla="*/ 104 w 255"/>
                <a:gd name="T25" fmla="*/ 97 h 335"/>
                <a:gd name="T26" fmla="*/ 121 w 255"/>
                <a:gd name="T27" fmla="*/ 124 h 335"/>
                <a:gd name="T28" fmla="*/ 99 w 255"/>
                <a:gd name="T29" fmla="*/ 202 h 335"/>
                <a:gd name="T30" fmla="*/ 0 w 255"/>
                <a:gd name="T31" fmla="*/ 240 h 335"/>
                <a:gd name="T32" fmla="*/ 40 w 255"/>
                <a:gd name="T33" fmla="*/ 335 h 335"/>
                <a:gd name="T34" fmla="*/ 48 w 255"/>
                <a:gd name="T35" fmla="*/ 330 h 335"/>
                <a:gd name="T36" fmla="*/ 58 w 255"/>
                <a:gd name="T37" fmla="*/ 325 h 335"/>
                <a:gd name="T38" fmla="*/ 65 w 255"/>
                <a:gd name="T39" fmla="*/ 322 h 335"/>
                <a:gd name="T40" fmla="*/ 107 w 255"/>
                <a:gd name="T41" fmla="*/ 303 h 335"/>
                <a:gd name="T42" fmla="*/ 113 w 255"/>
                <a:gd name="T43" fmla="*/ 290 h 335"/>
                <a:gd name="T44" fmla="*/ 128 w 255"/>
                <a:gd name="T45" fmla="*/ 284 h 335"/>
                <a:gd name="T46" fmla="*/ 138 w 255"/>
                <a:gd name="T47" fmla="*/ 276 h 335"/>
                <a:gd name="T48" fmla="*/ 145 w 255"/>
                <a:gd name="T49" fmla="*/ 272 h 335"/>
                <a:gd name="T50" fmla="*/ 153 w 255"/>
                <a:gd name="T51" fmla="*/ 268 h 335"/>
                <a:gd name="T52" fmla="*/ 158 w 255"/>
                <a:gd name="T53" fmla="*/ 264 h 335"/>
                <a:gd name="T54" fmla="*/ 169 w 255"/>
                <a:gd name="T55" fmla="*/ 250 h 335"/>
                <a:gd name="T56" fmla="*/ 175 w 255"/>
                <a:gd name="T57" fmla="*/ 248 h 335"/>
                <a:gd name="T58" fmla="*/ 182 w 255"/>
                <a:gd name="T59" fmla="*/ 237 h 335"/>
                <a:gd name="T60" fmla="*/ 186 w 255"/>
                <a:gd name="T61" fmla="*/ 19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5" h="335">
                  <a:moveTo>
                    <a:pt x="186" y="193"/>
                  </a:moveTo>
                  <a:cubicBezTo>
                    <a:pt x="207" y="171"/>
                    <a:pt x="223" y="143"/>
                    <a:pt x="240" y="117"/>
                  </a:cubicBezTo>
                  <a:cubicBezTo>
                    <a:pt x="244" y="112"/>
                    <a:pt x="249" y="107"/>
                    <a:pt x="255" y="104"/>
                  </a:cubicBezTo>
                  <a:cubicBezTo>
                    <a:pt x="254" y="103"/>
                    <a:pt x="252" y="103"/>
                    <a:pt x="251" y="102"/>
                  </a:cubicBezTo>
                  <a:cubicBezTo>
                    <a:pt x="241" y="101"/>
                    <a:pt x="227" y="71"/>
                    <a:pt x="223" y="63"/>
                  </a:cubicBezTo>
                  <a:cubicBezTo>
                    <a:pt x="220" y="55"/>
                    <a:pt x="192" y="60"/>
                    <a:pt x="170" y="40"/>
                  </a:cubicBezTo>
                  <a:cubicBezTo>
                    <a:pt x="161" y="32"/>
                    <a:pt x="156" y="16"/>
                    <a:pt x="152" y="0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101" y="97"/>
                    <a:pt x="103" y="97"/>
                    <a:pt x="104" y="97"/>
                  </a:cubicBezTo>
                  <a:cubicBezTo>
                    <a:pt x="113" y="96"/>
                    <a:pt x="121" y="117"/>
                    <a:pt x="121" y="124"/>
                  </a:cubicBezTo>
                  <a:cubicBezTo>
                    <a:pt x="121" y="131"/>
                    <a:pt x="103" y="198"/>
                    <a:pt x="99" y="202"/>
                  </a:cubicBezTo>
                  <a:cubicBezTo>
                    <a:pt x="96" y="205"/>
                    <a:pt x="38" y="227"/>
                    <a:pt x="0" y="240"/>
                  </a:cubicBezTo>
                  <a:cubicBezTo>
                    <a:pt x="8" y="260"/>
                    <a:pt x="25" y="300"/>
                    <a:pt x="40" y="335"/>
                  </a:cubicBezTo>
                  <a:cubicBezTo>
                    <a:pt x="42" y="334"/>
                    <a:pt x="45" y="332"/>
                    <a:pt x="48" y="330"/>
                  </a:cubicBezTo>
                  <a:cubicBezTo>
                    <a:pt x="51" y="328"/>
                    <a:pt x="55" y="326"/>
                    <a:pt x="58" y="325"/>
                  </a:cubicBezTo>
                  <a:cubicBezTo>
                    <a:pt x="60" y="324"/>
                    <a:pt x="62" y="323"/>
                    <a:pt x="65" y="322"/>
                  </a:cubicBezTo>
                  <a:cubicBezTo>
                    <a:pt x="79" y="316"/>
                    <a:pt x="94" y="310"/>
                    <a:pt x="107" y="303"/>
                  </a:cubicBezTo>
                  <a:cubicBezTo>
                    <a:pt x="107" y="299"/>
                    <a:pt x="108" y="294"/>
                    <a:pt x="113" y="290"/>
                  </a:cubicBezTo>
                  <a:cubicBezTo>
                    <a:pt x="117" y="286"/>
                    <a:pt x="123" y="284"/>
                    <a:pt x="128" y="284"/>
                  </a:cubicBezTo>
                  <a:cubicBezTo>
                    <a:pt x="131" y="281"/>
                    <a:pt x="134" y="278"/>
                    <a:pt x="138" y="276"/>
                  </a:cubicBezTo>
                  <a:cubicBezTo>
                    <a:pt x="141" y="275"/>
                    <a:pt x="143" y="273"/>
                    <a:pt x="145" y="272"/>
                  </a:cubicBezTo>
                  <a:cubicBezTo>
                    <a:pt x="148" y="270"/>
                    <a:pt x="150" y="269"/>
                    <a:pt x="153" y="268"/>
                  </a:cubicBezTo>
                  <a:cubicBezTo>
                    <a:pt x="154" y="266"/>
                    <a:pt x="156" y="265"/>
                    <a:pt x="158" y="264"/>
                  </a:cubicBezTo>
                  <a:cubicBezTo>
                    <a:pt x="161" y="258"/>
                    <a:pt x="164" y="252"/>
                    <a:pt x="169" y="250"/>
                  </a:cubicBezTo>
                  <a:cubicBezTo>
                    <a:pt x="171" y="249"/>
                    <a:pt x="173" y="248"/>
                    <a:pt x="175" y="248"/>
                  </a:cubicBezTo>
                  <a:cubicBezTo>
                    <a:pt x="177" y="244"/>
                    <a:pt x="180" y="241"/>
                    <a:pt x="182" y="237"/>
                  </a:cubicBezTo>
                  <a:cubicBezTo>
                    <a:pt x="174" y="224"/>
                    <a:pt x="173" y="207"/>
                    <a:pt x="186" y="19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2" name="Freeform 63">
              <a:extLst>
                <a:ext uri="{FF2B5EF4-FFF2-40B4-BE49-F238E27FC236}">
                  <a16:creationId xmlns:a16="http://schemas.microsoft.com/office/drawing/2014/main" id="{D9A0BBF4-E802-486D-A80C-E8B084E42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9" y="3387725"/>
              <a:ext cx="20638" cy="34925"/>
            </a:xfrm>
            <a:custGeom>
              <a:avLst/>
              <a:gdLst>
                <a:gd name="T0" fmla="*/ 27 w 38"/>
                <a:gd name="T1" fmla="*/ 63 h 64"/>
                <a:gd name="T2" fmla="*/ 28 w 38"/>
                <a:gd name="T3" fmla="*/ 52 h 64"/>
                <a:gd name="T4" fmla="*/ 24 w 38"/>
                <a:gd name="T5" fmla="*/ 4 h 64"/>
                <a:gd name="T6" fmla="*/ 2 w 38"/>
                <a:gd name="T7" fmla="*/ 41 h 64"/>
                <a:gd name="T8" fmla="*/ 0 w 38"/>
                <a:gd name="T9" fmla="*/ 41 h 64"/>
                <a:gd name="T10" fmla="*/ 27 w 38"/>
                <a:gd name="T11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64">
                  <a:moveTo>
                    <a:pt x="27" y="63"/>
                  </a:moveTo>
                  <a:cubicBezTo>
                    <a:pt x="26" y="59"/>
                    <a:pt x="26" y="55"/>
                    <a:pt x="28" y="52"/>
                  </a:cubicBezTo>
                  <a:cubicBezTo>
                    <a:pt x="34" y="40"/>
                    <a:pt x="38" y="9"/>
                    <a:pt x="24" y="4"/>
                  </a:cubicBezTo>
                  <a:cubicBezTo>
                    <a:pt x="10" y="0"/>
                    <a:pt x="2" y="32"/>
                    <a:pt x="2" y="41"/>
                  </a:cubicBezTo>
                  <a:cubicBezTo>
                    <a:pt x="2" y="42"/>
                    <a:pt x="1" y="42"/>
                    <a:pt x="0" y="41"/>
                  </a:cubicBezTo>
                  <a:cubicBezTo>
                    <a:pt x="7" y="62"/>
                    <a:pt x="19" y="64"/>
                    <a:pt x="27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3" name="Freeform 65">
              <a:extLst>
                <a:ext uri="{FF2B5EF4-FFF2-40B4-BE49-F238E27FC236}">
                  <a16:creationId xmlns:a16="http://schemas.microsoft.com/office/drawing/2014/main" id="{2B550FD5-9E51-45AC-98F5-3FC409224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6" y="3127375"/>
              <a:ext cx="171450" cy="195263"/>
            </a:xfrm>
            <a:custGeom>
              <a:avLst/>
              <a:gdLst>
                <a:gd name="T0" fmla="*/ 265 w 315"/>
                <a:gd name="T1" fmla="*/ 324 h 357"/>
                <a:gd name="T2" fmla="*/ 280 w 315"/>
                <a:gd name="T3" fmla="*/ 311 h 357"/>
                <a:gd name="T4" fmla="*/ 301 w 315"/>
                <a:gd name="T5" fmla="*/ 324 h 357"/>
                <a:gd name="T6" fmla="*/ 315 w 315"/>
                <a:gd name="T7" fmla="*/ 316 h 357"/>
                <a:gd name="T8" fmla="*/ 297 w 315"/>
                <a:gd name="T9" fmla="*/ 286 h 357"/>
                <a:gd name="T10" fmla="*/ 285 w 315"/>
                <a:gd name="T11" fmla="*/ 261 h 357"/>
                <a:gd name="T12" fmla="*/ 288 w 315"/>
                <a:gd name="T13" fmla="*/ 236 h 357"/>
                <a:gd name="T14" fmla="*/ 273 w 315"/>
                <a:gd name="T15" fmla="*/ 214 h 357"/>
                <a:gd name="T16" fmla="*/ 237 w 315"/>
                <a:gd name="T17" fmla="*/ 186 h 357"/>
                <a:gd name="T18" fmla="*/ 222 w 315"/>
                <a:gd name="T19" fmla="*/ 165 h 357"/>
                <a:gd name="T20" fmla="*/ 218 w 315"/>
                <a:gd name="T21" fmla="*/ 132 h 357"/>
                <a:gd name="T22" fmla="*/ 231 w 315"/>
                <a:gd name="T23" fmla="*/ 102 h 357"/>
                <a:gd name="T24" fmla="*/ 235 w 315"/>
                <a:gd name="T25" fmla="*/ 80 h 357"/>
                <a:gd name="T26" fmla="*/ 222 w 315"/>
                <a:gd name="T27" fmla="*/ 67 h 357"/>
                <a:gd name="T28" fmla="*/ 204 w 315"/>
                <a:gd name="T29" fmla="*/ 45 h 357"/>
                <a:gd name="T30" fmla="*/ 193 w 315"/>
                <a:gd name="T31" fmla="*/ 15 h 357"/>
                <a:gd name="T32" fmla="*/ 159 w 315"/>
                <a:gd name="T33" fmla="*/ 9 h 357"/>
                <a:gd name="T34" fmla="*/ 130 w 315"/>
                <a:gd name="T35" fmla="*/ 2 h 357"/>
                <a:gd name="T36" fmla="*/ 116 w 315"/>
                <a:gd name="T37" fmla="*/ 15 h 357"/>
                <a:gd name="T38" fmla="*/ 116 w 315"/>
                <a:gd name="T39" fmla="*/ 15 h 357"/>
                <a:gd name="T40" fmla="*/ 97 w 315"/>
                <a:gd name="T41" fmla="*/ 31 h 357"/>
                <a:gd name="T42" fmla="*/ 77 w 315"/>
                <a:gd name="T43" fmla="*/ 49 h 357"/>
                <a:gd name="T44" fmla="*/ 80 w 315"/>
                <a:gd name="T45" fmla="*/ 80 h 357"/>
                <a:gd name="T46" fmla="*/ 77 w 315"/>
                <a:gd name="T47" fmla="*/ 109 h 357"/>
                <a:gd name="T48" fmla="*/ 69 w 315"/>
                <a:gd name="T49" fmla="*/ 132 h 357"/>
                <a:gd name="T50" fmla="*/ 0 w 315"/>
                <a:gd name="T51" fmla="*/ 174 h 357"/>
                <a:gd name="T52" fmla="*/ 3 w 315"/>
                <a:gd name="T53" fmla="*/ 192 h 357"/>
                <a:gd name="T54" fmla="*/ 10 w 315"/>
                <a:gd name="T55" fmla="*/ 229 h 357"/>
                <a:gd name="T56" fmla="*/ 35 w 315"/>
                <a:gd name="T57" fmla="*/ 229 h 357"/>
                <a:gd name="T58" fmla="*/ 99 w 315"/>
                <a:gd name="T59" fmla="*/ 272 h 357"/>
                <a:gd name="T60" fmla="*/ 176 w 315"/>
                <a:gd name="T61" fmla="*/ 338 h 357"/>
                <a:gd name="T62" fmla="*/ 214 w 315"/>
                <a:gd name="T63" fmla="*/ 353 h 357"/>
                <a:gd name="T64" fmla="*/ 252 w 315"/>
                <a:gd name="T65" fmla="*/ 357 h 357"/>
                <a:gd name="T66" fmla="*/ 265 w 315"/>
                <a:gd name="T67" fmla="*/ 324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5" h="357">
                  <a:moveTo>
                    <a:pt x="265" y="324"/>
                  </a:moveTo>
                  <a:cubicBezTo>
                    <a:pt x="269" y="319"/>
                    <a:pt x="270" y="312"/>
                    <a:pt x="280" y="311"/>
                  </a:cubicBezTo>
                  <a:cubicBezTo>
                    <a:pt x="288" y="309"/>
                    <a:pt x="292" y="315"/>
                    <a:pt x="301" y="324"/>
                  </a:cubicBezTo>
                  <a:cubicBezTo>
                    <a:pt x="304" y="321"/>
                    <a:pt x="310" y="317"/>
                    <a:pt x="315" y="316"/>
                  </a:cubicBezTo>
                  <a:cubicBezTo>
                    <a:pt x="306" y="305"/>
                    <a:pt x="296" y="293"/>
                    <a:pt x="297" y="286"/>
                  </a:cubicBezTo>
                  <a:cubicBezTo>
                    <a:pt x="298" y="274"/>
                    <a:pt x="287" y="269"/>
                    <a:pt x="285" y="261"/>
                  </a:cubicBezTo>
                  <a:cubicBezTo>
                    <a:pt x="284" y="254"/>
                    <a:pt x="293" y="242"/>
                    <a:pt x="288" y="236"/>
                  </a:cubicBezTo>
                  <a:cubicBezTo>
                    <a:pt x="283" y="230"/>
                    <a:pt x="282" y="216"/>
                    <a:pt x="273" y="214"/>
                  </a:cubicBezTo>
                  <a:cubicBezTo>
                    <a:pt x="264" y="213"/>
                    <a:pt x="236" y="196"/>
                    <a:pt x="237" y="186"/>
                  </a:cubicBezTo>
                  <a:cubicBezTo>
                    <a:pt x="238" y="176"/>
                    <a:pt x="227" y="168"/>
                    <a:pt x="222" y="165"/>
                  </a:cubicBezTo>
                  <a:cubicBezTo>
                    <a:pt x="217" y="162"/>
                    <a:pt x="212" y="136"/>
                    <a:pt x="218" y="132"/>
                  </a:cubicBezTo>
                  <a:cubicBezTo>
                    <a:pt x="224" y="127"/>
                    <a:pt x="223" y="102"/>
                    <a:pt x="231" y="102"/>
                  </a:cubicBezTo>
                  <a:cubicBezTo>
                    <a:pt x="238" y="102"/>
                    <a:pt x="232" y="89"/>
                    <a:pt x="235" y="80"/>
                  </a:cubicBezTo>
                  <a:cubicBezTo>
                    <a:pt x="237" y="71"/>
                    <a:pt x="228" y="67"/>
                    <a:pt x="222" y="67"/>
                  </a:cubicBezTo>
                  <a:cubicBezTo>
                    <a:pt x="216" y="67"/>
                    <a:pt x="204" y="55"/>
                    <a:pt x="204" y="45"/>
                  </a:cubicBezTo>
                  <a:cubicBezTo>
                    <a:pt x="204" y="34"/>
                    <a:pt x="191" y="20"/>
                    <a:pt x="193" y="15"/>
                  </a:cubicBezTo>
                  <a:cubicBezTo>
                    <a:pt x="191" y="35"/>
                    <a:pt x="166" y="4"/>
                    <a:pt x="159" y="9"/>
                  </a:cubicBezTo>
                  <a:cubicBezTo>
                    <a:pt x="151" y="13"/>
                    <a:pt x="145" y="0"/>
                    <a:pt x="130" y="2"/>
                  </a:cubicBezTo>
                  <a:cubicBezTo>
                    <a:pt x="120" y="4"/>
                    <a:pt x="121" y="10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1"/>
                    <a:pt x="81" y="37"/>
                    <a:pt x="77" y="49"/>
                  </a:cubicBezTo>
                  <a:cubicBezTo>
                    <a:pt x="73" y="61"/>
                    <a:pt x="85" y="73"/>
                    <a:pt x="80" y="80"/>
                  </a:cubicBezTo>
                  <a:cubicBezTo>
                    <a:pt x="75" y="87"/>
                    <a:pt x="76" y="104"/>
                    <a:pt x="77" y="109"/>
                  </a:cubicBezTo>
                  <a:cubicBezTo>
                    <a:pt x="78" y="115"/>
                    <a:pt x="69" y="132"/>
                    <a:pt x="69" y="132"/>
                  </a:cubicBezTo>
                  <a:cubicBezTo>
                    <a:pt x="69" y="132"/>
                    <a:pt x="32" y="155"/>
                    <a:pt x="0" y="174"/>
                  </a:cubicBezTo>
                  <a:cubicBezTo>
                    <a:pt x="1" y="181"/>
                    <a:pt x="2" y="187"/>
                    <a:pt x="3" y="192"/>
                  </a:cubicBezTo>
                  <a:cubicBezTo>
                    <a:pt x="5" y="200"/>
                    <a:pt x="8" y="216"/>
                    <a:pt x="10" y="229"/>
                  </a:cubicBezTo>
                  <a:cubicBezTo>
                    <a:pt x="23" y="229"/>
                    <a:pt x="24" y="227"/>
                    <a:pt x="35" y="229"/>
                  </a:cubicBezTo>
                  <a:cubicBezTo>
                    <a:pt x="47" y="230"/>
                    <a:pt x="89" y="266"/>
                    <a:pt x="99" y="272"/>
                  </a:cubicBezTo>
                  <a:cubicBezTo>
                    <a:pt x="109" y="277"/>
                    <a:pt x="165" y="326"/>
                    <a:pt x="176" y="338"/>
                  </a:cubicBezTo>
                  <a:cubicBezTo>
                    <a:pt x="188" y="350"/>
                    <a:pt x="207" y="353"/>
                    <a:pt x="214" y="353"/>
                  </a:cubicBezTo>
                  <a:cubicBezTo>
                    <a:pt x="219" y="353"/>
                    <a:pt x="237" y="355"/>
                    <a:pt x="252" y="357"/>
                  </a:cubicBezTo>
                  <a:cubicBezTo>
                    <a:pt x="256" y="345"/>
                    <a:pt x="262" y="327"/>
                    <a:pt x="265" y="32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4" name="Freeform 66">
              <a:extLst>
                <a:ext uri="{FF2B5EF4-FFF2-40B4-BE49-F238E27FC236}">
                  <a16:creationId xmlns:a16="http://schemas.microsoft.com/office/drawing/2014/main" id="{17F08E4D-E201-4083-85EA-3FD1544AE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3295650"/>
              <a:ext cx="33338" cy="38100"/>
            </a:xfrm>
            <a:custGeom>
              <a:avLst/>
              <a:gdLst>
                <a:gd name="T0" fmla="*/ 20 w 62"/>
                <a:gd name="T1" fmla="*/ 51 h 69"/>
                <a:gd name="T2" fmla="*/ 36 w 62"/>
                <a:gd name="T3" fmla="*/ 67 h 69"/>
                <a:gd name="T4" fmla="*/ 62 w 62"/>
                <a:gd name="T5" fmla="*/ 69 h 69"/>
                <a:gd name="T6" fmla="*/ 46 w 62"/>
                <a:gd name="T7" fmla="*/ 22 h 69"/>
                <a:gd name="T8" fmla="*/ 49 w 62"/>
                <a:gd name="T9" fmla="*/ 15 h 69"/>
                <a:gd name="T10" fmla="*/ 28 w 62"/>
                <a:gd name="T11" fmla="*/ 2 h 69"/>
                <a:gd name="T12" fmla="*/ 13 w 62"/>
                <a:gd name="T13" fmla="*/ 15 h 69"/>
                <a:gd name="T14" fmla="*/ 0 w 62"/>
                <a:gd name="T15" fmla="*/ 48 h 69"/>
                <a:gd name="T16" fmla="*/ 20 w 62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9">
                  <a:moveTo>
                    <a:pt x="20" y="51"/>
                  </a:moveTo>
                  <a:cubicBezTo>
                    <a:pt x="36" y="67"/>
                    <a:pt x="36" y="67"/>
                    <a:pt x="36" y="67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56" y="51"/>
                    <a:pt x="46" y="28"/>
                    <a:pt x="46" y="22"/>
                  </a:cubicBezTo>
                  <a:cubicBezTo>
                    <a:pt x="46" y="19"/>
                    <a:pt x="47" y="17"/>
                    <a:pt x="49" y="15"/>
                  </a:cubicBezTo>
                  <a:cubicBezTo>
                    <a:pt x="40" y="6"/>
                    <a:pt x="36" y="0"/>
                    <a:pt x="28" y="2"/>
                  </a:cubicBezTo>
                  <a:cubicBezTo>
                    <a:pt x="18" y="3"/>
                    <a:pt x="17" y="10"/>
                    <a:pt x="13" y="15"/>
                  </a:cubicBezTo>
                  <a:cubicBezTo>
                    <a:pt x="10" y="18"/>
                    <a:pt x="4" y="36"/>
                    <a:pt x="0" y="48"/>
                  </a:cubicBezTo>
                  <a:cubicBezTo>
                    <a:pt x="11" y="50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5" name="Freeform 67">
              <a:extLst>
                <a:ext uri="{FF2B5EF4-FFF2-40B4-BE49-F238E27FC236}">
                  <a16:creationId xmlns:a16="http://schemas.microsoft.com/office/drawing/2014/main" id="{D44D3AE9-0AA5-418A-B8CC-4C5D7761A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235" y="3636964"/>
              <a:ext cx="41275" cy="26988"/>
            </a:xfrm>
            <a:custGeom>
              <a:avLst/>
              <a:gdLst>
                <a:gd name="T0" fmla="*/ 74 w 76"/>
                <a:gd name="T1" fmla="*/ 19 h 48"/>
                <a:gd name="T2" fmla="*/ 39 w 76"/>
                <a:gd name="T3" fmla="*/ 8 h 48"/>
                <a:gd name="T4" fmla="*/ 25 w 76"/>
                <a:gd name="T5" fmla="*/ 0 h 48"/>
                <a:gd name="T6" fmla="*/ 23 w 76"/>
                <a:gd name="T7" fmla="*/ 1 h 48"/>
                <a:gd name="T8" fmla="*/ 0 w 76"/>
                <a:gd name="T9" fmla="*/ 23 h 48"/>
                <a:gd name="T10" fmla="*/ 63 w 76"/>
                <a:gd name="T11" fmla="*/ 48 h 48"/>
                <a:gd name="T12" fmla="*/ 73 w 76"/>
                <a:gd name="T13" fmla="*/ 43 h 48"/>
                <a:gd name="T14" fmla="*/ 74 w 76"/>
                <a:gd name="T1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48">
                  <a:moveTo>
                    <a:pt x="74" y="19"/>
                  </a:moveTo>
                  <a:cubicBezTo>
                    <a:pt x="68" y="10"/>
                    <a:pt x="54" y="20"/>
                    <a:pt x="39" y="8"/>
                  </a:cubicBezTo>
                  <a:cubicBezTo>
                    <a:pt x="35" y="5"/>
                    <a:pt x="30" y="2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0" y="2"/>
                    <a:pt x="10" y="12"/>
                    <a:pt x="0" y="23"/>
                  </a:cubicBezTo>
                  <a:cubicBezTo>
                    <a:pt x="11" y="33"/>
                    <a:pt x="52" y="48"/>
                    <a:pt x="63" y="48"/>
                  </a:cubicBezTo>
                  <a:cubicBezTo>
                    <a:pt x="68" y="48"/>
                    <a:pt x="71" y="45"/>
                    <a:pt x="73" y="43"/>
                  </a:cubicBezTo>
                  <a:cubicBezTo>
                    <a:pt x="75" y="31"/>
                    <a:pt x="76" y="21"/>
                    <a:pt x="74" y="1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6" name="Freeform 68">
              <a:extLst>
                <a:ext uri="{FF2B5EF4-FFF2-40B4-BE49-F238E27FC236}">
                  <a16:creationId xmlns:a16="http://schemas.microsoft.com/office/drawing/2014/main" id="{E86E336C-75D6-48BD-9A12-AA48925CB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3" y="3603626"/>
              <a:ext cx="106363" cy="65088"/>
            </a:xfrm>
            <a:custGeom>
              <a:avLst/>
              <a:gdLst>
                <a:gd name="T0" fmla="*/ 164 w 195"/>
                <a:gd name="T1" fmla="*/ 14 h 120"/>
                <a:gd name="T2" fmla="*/ 147 w 195"/>
                <a:gd name="T3" fmla="*/ 14 h 120"/>
                <a:gd name="T4" fmla="*/ 138 w 195"/>
                <a:gd name="T5" fmla="*/ 11 h 120"/>
                <a:gd name="T6" fmla="*/ 134 w 195"/>
                <a:gd name="T7" fmla="*/ 9 h 120"/>
                <a:gd name="T8" fmla="*/ 120 w 195"/>
                <a:gd name="T9" fmla="*/ 1 h 120"/>
                <a:gd name="T10" fmla="*/ 92 w 195"/>
                <a:gd name="T11" fmla="*/ 9 h 120"/>
                <a:gd name="T12" fmla="*/ 32 w 195"/>
                <a:gd name="T13" fmla="*/ 13 h 120"/>
                <a:gd name="T14" fmla="*/ 32 w 195"/>
                <a:gd name="T15" fmla="*/ 14 h 120"/>
                <a:gd name="T16" fmla="*/ 14 w 195"/>
                <a:gd name="T17" fmla="*/ 34 h 120"/>
                <a:gd name="T18" fmla="*/ 0 w 195"/>
                <a:gd name="T19" fmla="*/ 63 h 120"/>
                <a:gd name="T20" fmla="*/ 14 w 195"/>
                <a:gd name="T21" fmla="*/ 71 h 120"/>
                <a:gd name="T22" fmla="*/ 49 w 195"/>
                <a:gd name="T23" fmla="*/ 82 h 120"/>
                <a:gd name="T24" fmla="*/ 48 w 195"/>
                <a:gd name="T25" fmla="*/ 106 h 120"/>
                <a:gd name="T26" fmla="*/ 58 w 195"/>
                <a:gd name="T27" fmla="*/ 106 h 120"/>
                <a:gd name="T28" fmla="*/ 61 w 195"/>
                <a:gd name="T29" fmla="*/ 120 h 120"/>
                <a:gd name="T30" fmla="*/ 73 w 195"/>
                <a:gd name="T31" fmla="*/ 117 h 120"/>
                <a:gd name="T32" fmla="*/ 82 w 195"/>
                <a:gd name="T33" fmla="*/ 106 h 120"/>
                <a:gd name="T34" fmla="*/ 93 w 195"/>
                <a:gd name="T35" fmla="*/ 83 h 120"/>
                <a:gd name="T36" fmla="*/ 128 w 195"/>
                <a:gd name="T37" fmla="*/ 66 h 120"/>
                <a:gd name="T38" fmla="*/ 159 w 195"/>
                <a:gd name="T39" fmla="*/ 58 h 120"/>
                <a:gd name="T40" fmla="*/ 187 w 195"/>
                <a:gd name="T41" fmla="*/ 41 h 120"/>
                <a:gd name="T42" fmla="*/ 195 w 195"/>
                <a:gd name="T43" fmla="*/ 32 h 120"/>
                <a:gd name="T44" fmla="*/ 164 w 195"/>
                <a:gd name="T45" fmla="*/ 1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20">
                  <a:moveTo>
                    <a:pt x="164" y="14"/>
                  </a:moveTo>
                  <a:cubicBezTo>
                    <a:pt x="158" y="15"/>
                    <a:pt x="152" y="16"/>
                    <a:pt x="147" y="14"/>
                  </a:cubicBezTo>
                  <a:cubicBezTo>
                    <a:pt x="144" y="13"/>
                    <a:pt x="141" y="12"/>
                    <a:pt x="138" y="11"/>
                  </a:cubicBezTo>
                  <a:cubicBezTo>
                    <a:pt x="137" y="10"/>
                    <a:pt x="135" y="10"/>
                    <a:pt x="134" y="9"/>
                  </a:cubicBezTo>
                  <a:cubicBezTo>
                    <a:pt x="129" y="8"/>
                    <a:pt x="124" y="5"/>
                    <a:pt x="120" y="1"/>
                  </a:cubicBezTo>
                  <a:cubicBezTo>
                    <a:pt x="110" y="2"/>
                    <a:pt x="100" y="6"/>
                    <a:pt x="92" y="9"/>
                  </a:cubicBezTo>
                  <a:cubicBezTo>
                    <a:pt x="74" y="17"/>
                    <a:pt x="52" y="0"/>
                    <a:pt x="32" y="13"/>
                  </a:cubicBezTo>
                  <a:cubicBezTo>
                    <a:pt x="32" y="13"/>
                    <a:pt x="32" y="13"/>
                    <a:pt x="32" y="14"/>
                  </a:cubicBezTo>
                  <a:cubicBezTo>
                    <a:pt x="27" y="20"/>
                    <a:pt x="21" y="28"/>
                    <a:pt x="14" y="34"/>
                  </a:cubicBezTo>
                  <a:cubicBezTo>
                    <a:pt x="1" y="47"/>
                    <a:pt x="4" y="60"/>
                    <a:pt x="0" y="63"/>
                  </a:cubicBezTo>
                  <a:cubicBezTo>
                    <a:pt x="5" y="65"/>
                    <a:pt x="10" y="68"/>
                    <a:pt x="14" y="71"/>
                  </a:cubicBezTo>
                  <a:cubicBezTo>
                    <a:pt x="29" y="83"/>
                    <a:pt x="43" y="73"/>
                    <a:pt x="49" y="82"/>
                  </a:cubicBezTo>
                  <a:cubicBezTo>
                    <a:pt x="51" y="84"/>
                    <a:pt x="50" y="94"/>
                    <a:pt x="48" y="106"/>
                  </a:cubicBezTo>
                  <a:cubicBezTo>
                    <a:pt x="51" y="103"/>
                    <a:pt x="53" y="101"/>
                    <a:pt x="58" y="106"/>
                  </a:cubicBezTo>
                  <a:cubicBezTo>
                    <a:pt x="62" y="110"/>
                    <a:pt x="61" y="115"/>
                    <a:pt x="61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3" y="117"/>
                    <a:pt x="81" y="109"/>
                    <a:pt x="82" y="106"/>
                  </a:cubicBezTo>
                  <a:cubicBezTo>
                    <a:pt x="84" y="103"/>
                    <a:pt x="74" y="85"/>
                    <a:pt x="93" y="83"/>
                  </a:cubicBezTo>
                  <a:cubicBezTo>
                    <a:pt x="111" y="82"/>
                    <a:pt x="125" y="79"/>
                    <a:pt x="128" y="66"/>
                  </a:cubicBezTo>
                  <a:cubicBezTo>
                    <a:pt x="131" y="52"/>
                    <a:pt x="153" y="58"/>
                    <a:pt x="159" y="58"/>
                  </a:cubicBezTo>
                  <a:cubicBezTo>
                    <a:pt x="163" y="57"/>
                    <a:pt x="174" y="46"/>
                    <a:pt x="187" y="41"/>
                  </a:cubicBezTo>
                  <a:cubicBezTo>
                    <a:pt x="189" y="38"/>
                    <a:pt x="192" y="35"/>
                    <a:pt x="195" y="32"/>
                  </a:cubicBezTo>
                  <a:cubicBezTo>
                    <a:pt x="190" y="24"/>
                    <a:pt x="176" y="24"/>
                    <a:pt x="164" y="1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7" name="Freeform 69">
              <a:extLst>
                <a:ext uri="{FF2B5EF4-FFF2-40B4-BE49-F238E27FC236}">
                  <a16:creationId xmlns:a16="http://schemas.microsoft.com/office/drawing/2014/main" id="{BD1A59A4-BAB3-4B7D-B81E-0C05D0546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160" y="3240088"/>
              <a:ext cx="531813" cy="385763"/>
            </a:xfrm>
            <a:custGeom>
              <a:avLst/>
              <a:gdLst>
                <a:gd name="T0" fmla="*/ 949 w 978"/>
                <a:gd name="T1" fmla="*/ 453 h 707"/>
                <a:gd name="T2" fmla="*/ 892 w 978"/>
                <a:gd name="T3" fmla="*/ 465 h 707"/>
                <a:gd name="T4" fmla="*/ 859 w 978"/>
                <a:gd name="T5" fmla="*/ 485 h 707"/>
                <a:gd name="T6" fmla="*/ 865 w 978"/>
                <a:gd name="T7" fmla="*/ 504 h 707"/>
                <a:gd name="T8" fmla="*/ 847 w 978"/>
                <a:gd name="T9" fmla="*/ 547 h 707"/>
                <a:gd name="T10" fmla="*/ 827 w 978"/>
                <a:gd name="T11" fmla="*/ 567 h 707"/>
                <a:gd name="T12" fmla="*/ 800 w 978"/>
                <a:gd name="T13" fmla="*/ 570 h 707"/>
                <a:gd name="T14" fmla="*/ 761 w 978"/>
                <a:gd name="T15" fmla="*/ 571 h 707"/>
                <a:gd name="T16" fmla="*/ 690 w 978"/>
                <a:gd name="T17" fmla="*/ 562 h 707"/>
                <a:gd name="T18" fmla="*/ 671 w 978"/>
                <a:gd name="T19" fmla="*/ 521 h 707"/>
                <a:gd name="T20" fmla="*/ 638 w 978"/>
                <a:gd name="T21" fmla="*/ 475 h 707"/>
                <a:gd name="T22" fmla="*/ 636 w 978"/>
                <a:gd name="T23" fmla="*/ 297 h 707"/>
                <a:gd name="T24" fmla="*/ 626 w 978"/>
                <a:gd name="T25" fmla="*/ 276 h 707"/>
                <a:gd name="T26" fmla="*/ 571 w 978"/>
                <a:gd name="T27" fmla="*/ 235 h 707"/>
                <a:gd name="T28" fmla="*/ 533 w 978"/>
                <a:gd name="T29" fmla="*/ 156 h 707"/>
                <a:gd name="T30" fmla="*/ 451 w 978"/>
                <a:gd name="T31" fmla="*/ 152 h 707"/>
                <a:gd name="T32" fmla="*/ 402 w 978"/>
                <a:gd name="T33" fmla="*/ 106 h 707"/>
                <a:gd name="T34" fmla="*/ 345 w 978"/>
                <a:gd name="T35" fmla="*/ 39 h 707"/>
                <a:gd name="T36" fmla="*/ 284 w 978"/>
                <a:gd name="T37" fmla="*/ 55 h 707"/>
                <a:gd name="T38" fmla="*/ 110 w 978"/>
                <a:gd name="T39" fmla="*/ 22 h 707"/>
                <a:gd name="T40" fmla="*/ 0 w 978"/>
                <a:gd name="T41" fmla="*/ 11 h 707"/>
                <a:gd name="T42" fmla="*/ 44 w 978"/>
                <a:gd name="T43" fmla="*/ 113 h 707"/>
                <a:gd name="T44" fmla="*/ 84 w 978"/>
                <a:gd name="T45" fmla="*/ 153 h 707"/>
                <a:gd name="T46" fmla="*/ 74 w 978"/>
                <a:gd name="T47" fmla="*/ 205 h 707"/>
                <a:gd name="T48" fmla="*/ 74 w 978"/>
                <a:gd name="T49" fmla="*/ 208 h 707"/>
                <a:gd name="T50" fmla="*/ 149 w 978"/>
                <a:gd name="T51" fmla="*/ 264 h 707"/>
                <a:gd name="T52" fmla="*/ 170 w 978"/>
                <a:gd name="T53" fmla="*/ 316 h 707"/>
                <a:gd name="T54" fmla="*/ 195 w 978"/>
                <a:gd name="T55" fmla="*/ 349 h 707"/>
                <a:gd name="T56" fmla="*/ 245 w 978"/>
                <a:gd name="T57" fmla="*/ 385 h 707"/>
                <a:gd name="T58" fmla="*/ 211 w 978"/>
                <a:gd name="T59" fmla="*/ 342 h 707"/>
                <a:gd name="T60" fmla="*/ 182 w 978"/>
                <a:gd name="T61" fmla="*/ 256 h 707"/>
                <a:gd name="T62" fmla="*/ 121 w 978"/>
                <a:gd name="T63" fmla="*/ 159 h 707"/>
                <a:gd name="T64" fmla="*/ 100 w 978"/>
                <a:gd name="T65" fmla="*/ 127 h 707"/>
                <a:gd name="T66" fmla="*/ 71 w 978"/>
                <a:gd name="T67" fmla="*/ 43 h 707"/>
                <a:gd name="T68" fmla="*/ 94 w 978"/>
                <a:gd name="T69" fmla="*/ 45 h 707"/>
                <a:gd name="T70" fmla="*/ 132 w 978"/>
                <a:gd name="T71" fmla="*/ 58 h 707"/>
                <a:gd name="T72" fmla="*/ 144 w 978"/>
                <a:gd name="T73" fmla="*/ 148 h 707"/>
                <a:gd name="T74" fmla="*/ 182 w 978"/>
                <a:gd name="T75" fmla="*/ 179 h 707"/>
                <a:gd name="T76" fmla="*/ 224 w 978"/>
                <a:gd name="T77" fmla="*/ 225 h 707"/>
                <a:gd name="T78" fmla="*/ 251 w 978"/>
                <a:gd name="T79" fmla="*/ 268 h 707"/>
                <a:gd name="T80" fmla="*/ 298 w 978"/>
                <a:gd name="T81" fmla="*/ 325 h 707"/>
                <a:gd name="T82" fmla="*/ 383 w 978"/>
                <a:gd name="T83" fmla="*/ 455 h 707"/>
                <a:gd name="T84" fmla="*/ 401 w 978"/>
                <a:gd name="T85" fmla="*/ 504 h 707"/>
                <a:gd name="T86" fmla="*/ 398 w 978"/>
                <a:gd name="T87" fmla="*/ 526 h 707"/>
                <a:gd name="T88" fmla="*/ 468 w 978"/>
                <a:gd name="T89" fmla="*/ 580 h 707"/>
                <a:gd name="T90" fmla="*/ 552 w 978"/>
                <a:gd name="T91" fmla="*/ 624 h 707"/>
                <a:gd name="T92" fmla="*/ 656 w 978"/>
                <a:gd name="T93" fmla="*/ 678 h 707"/>
                <a:gd name="T94" fmla="*/ 755 w 978"/>
                <a:gd name="T95" fmla="*/ 676 h 707"/>
                <a:gd name="T96" fmla="*/ 816 w 978"/>
                <a:gd name="T97" fmla="*/ 667 h 707"/>
                <a:gd name="T98" fmla="*/ 835 w 978"/>
                <a:gd name="T99" fmla="*/ 625 h 707"/>
                <a:gd name="T100" fmla="*/ 904 w 978"/>
                <a:gd name="T101" fmla="*/ 597 h 707"/>
                <a:gd name="T102" fmla="*/ 939 w 978"/>
                <a:gd name="T103" fmla="*/ 585 h 707"/>
                <a:gd name="T104" fmla="*/ 944 w 978"/>
                <a:gd name="T105" fmla="*/ 570 h 707"/>
                <a:gd name="T106" fmla="*/ 943 w 978"/>
                <a:gd name="T107" fmla="*/ 529 h 707"/>
                <a:gd name="T108" fmla="*/ 963 w 978"/>
                <a:gd name="T109" fmla="*/ 478 h 707"/>
                <a:gd name="T110" fmla="*/ 977 w 978"/>
                <a:gd name="T111" fmla="*/ 461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8" h="707">
                  <a:moveTo>
                    <a:pt x="977" y="461"/>
                  </a:moveTo>
                  <a:cubicBezTo>
                    <a:pt x="974" y="444"/>
                    <a:pt x="961" y="461"/>
                    <a:pt x="949" y="453"/>
                  </a:cubicBezTo>
                  <a:cubicBezTo>
                    <a:pt x="938" y="445"/>
                    <a:pt x="928" y="451"/>
                    <a:pt x="899" y="456"/>
                  </a:cubicBezTo>
                  <a:cubicBezTo>
                    <a:pt x="897" y="459"/>
                    <a:pt x="895" y="463"/>
                    <a:pt x="892" y="465"/>
                  </a:cubicBezTo>
                  <a:cubicBezTo>
                    <a:pt x="889" y="469"/>
                    <a:pt x="884" y="472"/>
                    <a:pt x="879" y="473"/>
                  </a:cubicBezTo>
                  <a:cubicBezTo>
                    <a:pt x="874" y="480"/>
                    <a:pt x="866" y="484"/>
                    <a:pt x="859" y="485"/>
                  </a:cubicBezTo>
                  <a:cubicBezTo>
                    <a:pt x="858" y="486"/>
                    <a:pt x="858" y="488"/>
                    <a:pt x="858" y="490"/>
                  </a:cubicBezTo>
                  <a:cubicBezTo>
                    <a:pt x="861" y="494"/>
                    <a:pt x="864" y="499"/>
                    <a:pt x="865" y="504"/>
                  </a:cubicBezTo>
                  <a:cubicBezTo>
                    <a:pt x="868" y="513"/>
                    <a:pt x="866" y="524"/>
                    <a:pt x="862" y="532"/>
                  </a:cubicBezTo>
                  <a:cubicBezTo>
                    <a:pt x="858" y="538"/>
                    <a:pt x="853" y="544"/>
                    <a:pt x="847" y="547"/>
                  </a:cubicBezTo>
                  <a:cubicBezTo>
                    <a:pt x="844" y="549"/>
                    <a:pt x="842" y="549"/>
                    <a:pt x="840" y="550"/>
                  </a:cubicBezTo>
                  <a:cubicBezTo>
                    <a:pt x="834" y="556"/>
                    <a:pt x="826" y="559"/>
                    <a:pt x="827" y="567"/>
                  </a:cubicBezTo>
                  <a:cubicBezTo>
                    <a:pt x="828" y="577"/>
                    <a:pt x="814" y="570"/>
                    <a:pt x="806" y="565"/>
                  </a:cubicBezTo>
                  <a:cubicBezTo>
                    <a:pt x="804" y="567"/>
                    <a:pt x="802" y="569"/>
                    <a:pt x="800" y="570"/>
                  </a:cubicBezTo>
                  <a:cubicBezTo>
                    <a:pt x="792" y="574"/>
                    <a:pt x="787" y="576"/>
                    <a:pt x="777" y="576"/>
                  </a:cubicBezTo>
                  <a:cubicBezTo>
                    <a:pt x="771" y="576"/>
                    <a:pt x="766" y="574"/>
                    <a:pt x="761" y="571"/>
                  </a:cubicBezTo>
                  <a:cubicBezTo>
                    <a:pt x="745" y="576"/>
                    <a:pt x="731" y="581"/>
                    <a:pt x="727" y="581"/>
                  </a:cubicBezTo>
                  <a:cubicBezTo>
                    <a:pt x="718" y="583"/>
                    <a:pt x="702" y="561"/>
                    <a:pt x="690" y="562"/>
                  </a:cubicBezTo>
                  <a:cubicBezTo>
                    <a:pt x="678" y="562"/>
                    <a:pt x="673" y="541"/>
                    <a:pt x="672" y="523"/>
                  </a:cubicBezTo>
                  <a:cubicBezTo>
                    <a:pt x="672" y="523"/>
                    <a:pt x="672" y="522"/>
                    <a:pt x="671" y="521"/>
                  </a:cubicBezTo>
                  <a:cubicBezTo>
                    <a:pt x="658" y="516"/>
                    <a:pt x="651" y="503"/>
                    <a:pt x="650" y="490"/>
                  </a:cubicBezTo>
                  <a:cubicBezTo>
                    <a:pt x="645" y="485"/>
                    <a:pt x="641" y="480"/>
                    <a:pt x="638" y="475"/>
                  </a:cubicBezTo>
                  <a:cubicBezTo>
                    <a:pt x="628" y="459"/>
                    <a:pt x="626" y="424"/>
                    <a:pt x="625" y="402"/>
                  </a:cubicBezTo>
                  <a:cubicBezTo>
                    <a:pt x="625" y="379"/>
                    <a:pt x="623" y="341"/>
                    <a:pt x="636" y="297"/>
                  </a:cubicBezTo>
                  <a:cubicBezTo>
                    <a:pt x="638" y="292"/>
                    <a:pt x="639" y="286"/>
                    <a:pt x="639" y="282"/>
                  </a:cubicBezTo>
                  <a:cubicBezTo>
                    <a:pt x="634" y="278"/>
                    <a:pt x="629" y="276"/>
                    <a:pt x="626" y="276"/>
                  </a:cubicBezTo>
                  <a:cubicBezTo>
                    <a:pt x="613" y="277"/>
                    <a:pt x="586" y="258"/>
                    <a:pt x="581" y="258"/>
                  </a:cubicBezTo>
                  <a:cubicBezTo>
                    <a:pt x="575" y="258"/>
                    <a:pt x="576" y="243"/>
                    <a:pt x="571" y="235"/>
                  </a:cubicBezTo>
                  <a:cubicBezTo>
                    <a:pt x="567" y="227"/>
                    <a:pt x="570" y="212"/>
                    <a:pt x="564" y="206"/>
                  </a:cubicBezTo>
                  <a:cubicBezTo>
                    <a:pt x="558" y="201"/>
                    <a:pt x="539" y="181"/>
                    <a:pt x="533" y="156"/>
                  </a:cubicBezTo>
                  <a:cubicBezTo>
                    <a:pt x="527" y="131"/>
                    <a:pt x="490" y="119"/>
                    <a:pt x="476" y="118"/>
                  </a:cubicBezTo>
                  <a:cubicBezTo>
                    <a:pt x="462" y="117"/>
                    <a:pt x="455" y="151"/>
                    <a:pt x="451" y="152"/>
                  </a:cubicBezTo>
                  <a:cubicBezTo>
                    <a:pt x="447" y="154"/>
                    <a:pt x="421" y="135"/>
                    <a:pt x="414" y="130"/>
                  </a:cubicBezTo>
                  <a:cubicBezTo>
                    <a:pt x="406" y="126"/>
                    <a:pt x="402" y="117"/>
                    <a:pt x="402" y="106"/>
                  </a:cubicBezTo>
                  <a:cubicBezTo>
                    <a:pt x="402" y="96"/>
                    <a:pt x="386" y="79"/>
                    <a:pt x="382" y="77"/>
                  </a:cubicBezTo>
                  <a:cubicBezTo>
                    <a:pt x="377" y="75"/>
                    <a:pt x="345" y="39"/>
                    <a:pt x="345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84" y="55"/>
                    <a:pt x="284" y="55"/>
                    <a:pt x="284" y="55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56"/>
                    <a:pt x="122" y="26"/>
                    <a:pt x="110" y="22"/>
                  </a:cubicBezTo>
                  <a:cubicBezTo>
                    <a:pt x="97" y="19"/>
                    <a:pt x="74" y="0"/>
                    <a:pt x="7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1"/>
                    <a:pt x="9" y="31"/>
                    <a:pt x="17" y="43"/>
                  </a:cubicBezTo>
                  <a:cubicBezTo>
                    <a:pt x="31" y="63"/>
                    <a:pt x="41" y="98"/>
                    <a:pt x="44" y="113"/>
                  </a:cubicBezTo>
                  <a:cubicBezTo>
                    <a:pt x="50" y="120"/>
                    <a:pt x="56" y="127"/>
                    <a:pt x="60" y="136"/>
                  </a:cubicBezTo>
                  <a:cubicBezTo>
                    <a:pt x="67" y="141"/>
                    <a:pt x="76" y="147"/>
                    <a:pt x="84" y="153"/>
                  </a:cubicBezTo>
                  <a:cubicBezTo>
                    <a:pt x="102" y="166"/>
                    <a:pt x="102" y="195"/>
                    <a:pt x="100" y="202"/>
                  </a:cubicBezTo>
                  <a:cubicBezTo>
                    <a:pt x="97" y="210"/>
                    <a:pt x="75" y="197"/>
                    <a:pt x="74" y="205"/>
                  </a:cubicBezTo>
                  <a:cubicBezTo>
                    <a:pt x="74" y="205"/>
                    <a:pt x="74" y="206"/>
                    <a:pt x="74" y="208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92" y="214"/>
                    <a:pt x="108" y="225"/>
                    <a:pt x="120" y="240"/>
                  </a:cubicBezTo>
                  <a:cubicBezTo>
                    <a:pt x="128" y="242"/>
                    <a:pt x="135" y="250"/>
                    <a:pt x="149" y="264"/>
                  </a:cubicBezTo>
                  <a:cubicBezTo>
                    <a:pt x="164" y="280"/>
                    <a:pt x="165" y="297"/>
                    <a:pt x="161" y="306"/>
                  </a:cubicBezTo>
                  <a:cubicBezTo>
                    <a:pt x="165" y="309"/>
                    <a:pt x="168" y="312"/>
                    <a:pt x="170" y="316"/>
                  </a:cubicBezTo>
                  <a:cubicBezTo>
                    <a:pt x="176" y="324"/>
                    <a:pt x="181" y="333"/>
                    <a:pt x="185" y="341"/>
                  </a:cubicBezTo>
                  <a:cubicBezTo>
                    <a:pt x="188" y="344"/>
                    <a:pt x="192" y="346"/>
                    <a:pt x="195" y="349"/>
                  </a:cubicBezTo>
                  <a:cubicBezTo>
                    <a:pt x="218" y="366"/>
                    <a:pt x="227" y="388"/>
                    <a:pt x="229" y="397"/>
                  </a:cubicBezTo>
                  <a:cubicBezTo>
                    <a:pt x="232" y="406"/>
                    <a:pt x="242" y="398"/>
                    <a:pt x="245" y="385"/>
                  </a:cubicBezTo>
                  <a:cubicBezTo>
                    <a:pt x="249" y="373"/>
                    <a:pt x="238" y="370"/>
                    <a:pt x="238" y="355"/>
                  </a:cubicBezTo>
                  <a:cubicBezTo>
                    <a:pt x="238" y="341"/>
                    <a:pt x="219" y="344"/>
                    <a:pt x="211" y="342"/>
                  </a:cubicBezTo>
                  <a:cubicBezTo>
                    <a:pt x="202" y="341"/>
                    <a:pt x="212" y="319"/>
                    <a:pt x="203" y="309"/>
                  </a:cubicBezTo>
                  <a:cubicBezTo>
                    <a:pt x="194" y="299"/>
                    <a:pt x="187" y="274"/>
                    <a:pt x="182" y="256"/>
                  </a:cubicBezTo>
                  <a:cubicBezTo>
                    <a:pt x="178" y="238"/>
                    <a:pt x="156" y="220"/>
                    <a:pt x="147" y="200"/>
                  </a:cubicBezTo>
                  <a:cubicBezTo>
                    <a:pt x="137" y="180"/>
                    <a:pt x="127" y="164"/>
                    <a:pt x="121" y="159"/>
                  </a:cubicBezTo>
                  <a:cubicBezTo>
                    <a:pt x="114" y="154"/>
                    <a:pt x="130" y="147"/>
                    <a:pt x="124" y="139"/>
                  </a:cubicBezTo>
                  <a:cubicBezTo>
                    <a:pt x="119" y="132"/>
                    <a:pt x="110" y="133"/>
                    <a:pt x="100" y="127"/>
                  </a:cubicBezTo>
                  <a:cubicBezTo>
                    <a:pt x="89" y="121"/>
                    <a:pt x="82" y="111"/>
                    <a:pt x="82" y="98"/>
                  </a:cubicBezTo>
                  <a:cubicBezTo>
                    <a:pt x="82" y="85"/>
                    <a:pt x="75" y="53"/>
                    <a:pt x="71" y="43"/>
                  </a:cubicBezTo>
                  <a:cubicBezTo>
                    <a:pt x="67" y="32"/>
                    <a:pt x="79" y="33"/>
                    <a:pt x="82" y="38"/>
                  </a:cubicBezTo>
                  <a:cubicBezTo>
                    <a:pt x="86" y="43"/>
                    <a:pt x="89" y="48"/>
                    <a:pt x="94" y="45"/>
                  </a:cubicBezTo>
                  <a:cubicBezTo>
                    <a:pt x="99" y="42"/>
                    <a:pt x="107" y="44"/>
                    <a:pt x="111" y="53"/>
                  </a:cubicBezTo>
                  <a:cubicBezTo>
                    <a:pt x="114" y="62"/>
                    <a:pt x="127" y="54"/>
                    <a:pt x="132" y="58"/>
                  </a:cubicBezTo>
                  <a:cubicBezTo>
                    <a:pt x="138" y="62"/>
                    <a:pt x="119" y="67"/>
                    <a:pt x="138" y="105"/>
                  </a:cubicBezTo>
                  <a:cubicBezTo>
                    <a:pt x="157" y="144"/>
                    <a:pt x="144" y="122"/>
                    <a:pt x="144" y="148"/>
                  </a:cubicBezTo>
                  <a:cubicBezTo>
                    <a:pt x="144" y="173"/>
                    <a:pt x="155" y="162"/>
                    <a:pt x="159" y="158"/>
                  </a:cubicBezTo>
                  <a:cubicBezTo>
                    <a:pt x="162" y="153"/>
                    <a:pt x="172" y="166"/>
                    <a:pt x="182" y="179"/>
                  </a:cubicBezTo>
                  <a:cubicBezTo>
                    <a:pt x="191" y="192"/>
                    <a:pt x="209" y="193"/>
                    <a:pt x="209" y="201"/>
                  </a:cubicBezTo>
                  <a:cubicBezTo>
                    <a:pt x="209" y="208"/>
                    <a:pt x="212" y="223"/>
                    <a:pt x="224" y="225"/>
                  </a:cubicBezTo>
                  <a:cubicBezTo>
                    <a:pt x="237" y="228"/>
                    <a:pt x="239" y="244"/>
                    <a:pt x="247" y="245"/>
                  </a:cubicBezTo>
                  <a:cubicBezTo>
                    <a:pt x="254" y="247"/>
                    <a:pt x="256" y="257"/>
                    <a:pt x="251" y="268"/>
                  </a:cubicBezTo>
                  <a:cubicBezTo>
                    <a:pt x="247" y="278"/>
                    <a:pt x="251" y="288"/>
                    <a:pt x="271" y="297"/>
                  </a:cubicBezTo>
                  <a:cubicBezTo>
                    <a:pt x="291" y="306"/>
                    <a:pt x="282" y="307"/>
                    <a:pt x="298" y="325"/>
                  </a:cubicBezTo>
                  <a:cubicBezTo>
                    <a:pt x="314" y="342"/>
                    <a:pt x="358" y="398"/>
                    <a:pt x="367" y="414"/>
                  </a:cubicBezTo>
                  <a:cubicBezTo>
                    <a:pt x="376" y="430"/>
                    <a:pt x="379" y="443"/>
                    <a:pt x="383" y="455"/>
                  </a:cubicBezTo>
                  <a:cubicBezTo>
                    <a:pt x="384" y="458"/>
                    <a:pt x="384" y="461"/>
                    <a:pt x="383" y="463"/>
                  </a:cubicBezTo>
                  <a:cubicBezTo>
                    <a:pt x="396" y="471"/>
                    <a:pt x="405" y="485"/>
                    <a:pt x="401" y="504"/>
                  </a:cubicBezTo>
                  <a:cubicBezTo>
                    <a:pt x="400" y="509"/>
                    <a:pt x="400" y="520"/>
                    <a:pt x="398" y="525"/>
                  </a:cubicBezTo>
                  <a:cubicBezTo>
                    <a:pt x="398" y="525"/>
                    <a:pt x="398" y="526"/>
                    <a:pt x="398" y="526"/>
                  </a:cubicBezTo>
                  <a:cubicBezTo>
                    <a:pt x="411" y="524"/>
                    <a:pt x="430" y="539"/>
                    <a:pt x="439" y="547"/>
                  </a:cubicBezTo>
                  <a:cubicBezTo>
                    <a:pt x="449" y="557"/>
                    <a:pt x="456" y="571"/>
                    <a:pt x="468" y="580"/>
                  </a:cubicBezTo>
                  <a:cubicBezTo>
                    <a:pt x="479" y="590"/>
                    <a:pt x="491" y="592"/>
                    <a:pt x="505" y="598"/>
                  </a:cubicBezTo>
                  <a:cubicBezTo>
                    <a:pt x="521" y="605"/>
                    <a:pt x="535" y="618"/>
                    <a:pt x="552" y="624"/>
                  </a:cubicBezTo>
                  <a:cubicBezTo>
                    <a:pt x="570" y="631"/>
                    <a:pt x="590" y="629"/>
                    <a:pt x="607" y="637"/>
                  </a:cubicBezTo>
                  <a:cubicBezTo>
                    <a:pt x="626" y="646"/>
                    <a:pt x="641" y="663"/>
                    <a:pt x="656" y="678"/>
                  </a:cubicBezTo>
                  <a:cubicBezTo>
                    <a:pt x="669" y="677"/>
                    <a:pt x="682" y="672"/>
                    <a:pt x="696" y="666"/>
                  </a:cubicBezTo>
                  <a:cubicBezTo>
                    <a:pt x="721" y="654"/>
                    <a:pt x="740" y="669"/>
                    <a:pt x="755" y="676"/>
                  </a:cubicBezTo>
                  <a:cubicBezTo>
                    <a:pt x="762" y="679"/>
                    <a:pt x="775" y="693"/>
                    <a:pt x="789" y="707"/>
                  </a:cubicBezTo>
                  <a:cubicBezTo>
                    <a:pt x="802" y="686"/>
                    <a:pt x="814" y="667"/>
                    <a:pt x="816" y="667"/>
                  </a:cubicBezTo>
                  <a:cubicBezTo>
                    <a:pt x="819" y="666"/>
                    <a:pt x="855" y="672"/>
                    <a:pt x="858" y="661"/>
                  </a:cubicBezTo>
                  <a:cubicBezTo>
                    <a:pt x="862" y="651"/>
                    <a:pt x="831" y="628"/>
                    <a:pt x="835" y="625"/>
                  </a:cubicBezTo>
                  <a:cubicBezTo>
                    <a:pt x="838" y="623"/>
                    <a:pt x="840" y="597"/>
                    <a:pt x="845" y="597"/>
                  </a:cubicBezTo>
                  <a:cubicBezTo>
                    <a:pt x="851" y="597"/>
                    <a:pt x="901" y="599"/>
                    <a:pt x="904" y="597"/>
                  </a:cubicBezTo>
                  <a:cubicBezTo>
                    <a:pt x="906" y="596"/>
                    <a:pt x="916" y="575"/>
                    <a:pt x="924" y="574"/>
                  </a:cubicBezTo>
                  <a:cubicBezTo>
                    <a:pt x="928" y="574"/>
                    <a:pt x="934" y="579"/>
                    <a:pt x="939" y="585"/>
                  </a:cubicBezTo>
                  <a:cubicBezTo>
                    <a:pt x="942" y="582"/>
                    <a:pt x="944" y="578"/>
                    <a:pt x="946" y="574"/>
                  </a:cubicBezTo>
                  <a:cubicBezTo>
                    <a:pt x="945" y="573"/>
                    <a:pt x="944" y="571"/>
                    <a:pt x="944" y="570"/>
                  </a:cubicBezTo>
                  <a:cubicBezTo>
                    <a:pt x="939" y="561"/>
                    <a:pt x="939" y="552"/>
                    <a:pt x="940" y="542"/>
                  </a:cubicBezTo>
                  <a:cubicBezTo>
                    <a:pt x="941" y="538"/>
                    <a:pt x="942" y="533"/>
                    <a:pt x="943" y="529"/>
                  </a:cubicBezTo>
                  <a:cubicBezTo>
                    <a:pt x="941" y="524"/>
                    <a:pt x="939" y="518"/>
                    <a:pt x="939" y="512"/>
                  </a:cubicBezTo>
                  <a:cubicBezTo>
                    <a:pt x="938" y="496"/>
                    <a:pt x="950" y="483"/>
                    <a:pt x="963" y="478"/>
                  </a:cubicBezTo>
                  <a:cubicBezTo>
                    <a:pt x="967" y="472"/>
                    <a:pt x="971" y="468"/>
                    <a:pt x="978" y="465"/>
                  </a:cubicBezTo>
                  <a:cubicBezTo>
                    <a:pt x="978" y="464"/>
                    <a:pt x="977" y="463"/>
                    <a:pt x="977" y="46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8" name="Freeform 70">
              <a:extLst>
                <a:ext uri="{FF2B5EF4-FFF2-40B4-BE49-F238E27FC236}">
                  <a16:creationId xmlns:a16="http://schemas.microsoft.com/office/drawing/2014/main" id="{2ABCA6FE-F685-4DB3-BC0A-4825F783A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5" y="3565526"/>
              <a:ext cx="76200" cy="84138"/>
            </a:xfrm>
            <a:custGeom>
              <a:avLst/>
              <a:gdLst>
                <a:gd name="T0" fmla="*/ 120 w 138"/>
                <a:gd name="T1" fmla="*/ 103 h 155"/>
                <a:gd name="T2" fmla="*/ 138 w 138"/>
                <a:gd name="T3" fmla="*/ 83 h 155"/>
                <a:gd name="T4" fmla="*/ 125 w 138"/>
                <a:gd name="T5" fmla="*/ 74 h 155"/>
                <a:gd name="T6" fmla="*/ 108 w 138"/>
                <a:gd name="T7" fmla="*/ 76 h 155"/>
                <a:gd name="T8" fmla="*/ 110 w 138"/>
                <a:gd name="T9" fmla="*/ 1 h 155"/>
                <a:gd name="T10" fmla="*/ 56 w 138"/>
                <a:gd name="T11" fmla="*/ 0 h 155"/>
                <a:gd name="T12" fmla="*/ 46 w 138"/>
                <a:gd name="T13" fmla="*/ 28 h 155"/>
                <a:gd name="T14" fmla="*/ 69 w 138"/>
                <a:gd name="T15" fmla="*/ 64 h 155"/>
                <a:gd name="T16" fmla="*/ 27 w 138"/>
                <a:gd name="T17" fmla="*/ 70 h 155"/>
                <a:gd name="T18" fmla="*/ 0 w 138"/>
                <a:gd name="T19" fmla="*/ 110 h 155"/>
                <a:gd name="T20" fmla="*/ 36 w 138"/>
                <a:gd name="T21" fmla="*/ 145 h 155"/>
                <a:gd name="T22" fmla="*/ 80 w 138"/>
                <a:gd name="T23" fmla="*/ 154 h 155"/>
                <a:gd name="T24" fmla="*/ 81 w 138"/>
                <a:gd name="T25" fmla="*/ 155 h 155"/>
                <a:gd name="T26" fmla="*/ 104 w 138"/>
                <a:gd name="T27" fmla="*/ 133 h 155"/>
                <a:gd name="T28" fmla="*/ 120 w 138"/>
                <a:gd name="T29" fmla="*/ 10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55">
                  <a:moveTo>
                    <a:pt x="120" y="103"/>
                  </a:moveTo>
                  <a:cubicBezTo>
                    <a:pt x="127" y="97"/>
                    <a:pt x="133" y="89"/>
                    <a:pt x="138" y="83"/>
                  </a:cubicBezTo>
                  <a:cubicBezTo>
                    <a:pt x="126" y="90"/>
                    <a:pt x="123" y="83"/>
                    <a:pt x="125" y="74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97" y="1"/>
                    <a:pt x="61" y="0"/>
                    <a:pt x="56" y="0"/>
                  </a:cubicBezTo>
                  <a:cubicBezTo>
                    <a:pt x="51" y="0"/>
                    <a:pt x="49" y="26"/>
                    <a:pt x="46" y="28"/>
                  </a:cubicBezTo>
                  <a:cubicBezTo>
                    <a:pt x="42" y="31"/>
                    <a:pt x="73" y="54"/>
                    <a:pt x="69" y="64"/>
                  </a:cubicBezTo>
                  <a:cubicBezTo>
                    <a:pt x="66" y="75"/>
                    <a:pt x="30" y="69"/>
                    <a:pt x="27" y="70"/>
                  </a:cubicBezTo>
                  <a:cubicBezTo>
                    <a:pt x="25" y="70"/>
                    <a:pt x="13" y="89"/>
                    <a:pt x="0" y="110"/>
                  </a:cubicBezTo>
                  <a:cubicBezTo>
                    <a:pt x="14" y="125"/>
                    <a:pt x="29" y="140"/>
                    <a:pt x="36" y="145"/>
                  </a:cubicBezTo>
                  <a:cubicBezTo>
                    <a:pt x="49" y="155"/>
                    <a:pt x="71" y="144"/>
                    <a:pt x="80" y="154"/>
                  </a:cubicBezTo>
                  <a:cubicBezTo>
                    <a:pt x="81" y="154"/>
                    <a:pt x="81" y="155"/>
                    <a:pt x="81" y="155"/>
                  </a:cubicBezTo>
                  <a:cubicBezTo>
                    <a:pt x="91" y="144"/>
                    <a:pt x="101" y="134"/>
                    <a:pt x="104" y="133"/>
                  </a:cubicBezTo>
                  <a:cubicBezTo>
                    <a:pt x="111" y="131"/>
                    <a:pt x="106" y="117"/>
                    <a:pt x="120" y="10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9" name="Freeform 71">
              <a:extLst>
                <a:ext uri="{FF2B5EF4-FFF2-40B4-BE49-F238E27FC236}">
                  <a16:creationId xmlns:a16="http://schemas.microsoft.com/office/drawing/2014/main" id="{8297B6FA-B52B-4941-9E31-EC77B7F41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3" y="3552826"/>
              <a:ext cx="23813" cy="53975"/>
            </a:xfrm>
            <a:custGeom>
              <a:avLst/>
              <a:gdLst>
                <a:gd name="T0" fmla="*/ 7 w 42"/>
                <a:gd name="T1" fmla="*/ 23 h 99"/>
                <a:gd name="T2" fmla="*/ 2 w 42"/>
                <a:gd name="T3" fmla="*/ 24 h 99"/>
                <a:gd name="T4" fmla="*/ 0 w 42"/>
                <a:gd name="T5" fmla="*/ 99 h 99"/>
                <a:gd name="T6" fmla="*/ 17 w 42"/>
                <a:gd name="T7" fmla="*/ 97 h 99"/>
                <a:gd name="T8" fmla="*/ 27 w 42"/>
                <a:gd name="T9" fmla="*/ 78 h 99"/>
                <a:gd name="T10" fmla="*/ 35 w 42"/>
                <a:gd name="T11" fmla="*/ 16 h 99"/>
                <a:gd name="T12" fmla="*/ 42 w 42"/>
                <a:gd name="T13" fmla="*/ 11 h 99"/>
                <a:gd name="T14" fmla="*/ 27 w 42"/>
                <a:gd name="T15" fmla="*/ 0 h 99"/>
                <a:gd name="T16" fmla="*/ 7 w 42"/>
                <a:gd name="T17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99">
                  <a:moveTo>
                    <a:pt x="7" y="23"/>
                  </a:moveTo>
                  <a:cubicBezTo>
                    <a:pt x="6" y="24"/>
                    <a:pt x="5" y="24"/>
                    <a:pt x="2" y="24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8" y="90"/>
                    <a:pt x="21" y="83"/>
                    <a:pt x="27" y="78"/>
                  </a:cubicBezTo>
                  <a:cubicBezTo>
                    <a:pt x="40" y="66"/>
                    <a:pt x="20" y="20"/>
                    <a:pt x="35" y="16"/>
                  </a:cubicBezTo>
                  <a:cubicBezTo>
                    <a:pt x="38" y="15"/>
                    <a:pt x="40" y="13"/>
                    <a:pt x="42" y="11"/>
                  </a:cubicBezTo>
                  <a:cubicBezTo>
                    <a:pt x="37" y="5"/>
                    <a:pt x="31" y="0"/>
                    <a:pt x="27" y="0"/>
                  </a:cubicBezTo>
                  <a:cubicBezTo>
                    <a:pt x="19" y="1"/>
                    <a:pt x="9" y="22"/>
                    <a:pt x="7" y="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0" name="Freeform 74">
              <a:extLst>
                <a:ext uri="{FF2B5EF4-FFF2-40B4-BE49-F238E27FC236}">
                  <a16:creationId xmlns:a16="http://schemas.microsoft.com/office/drawing/2014/main" id="{FBDAE0F4-55DD-452A-8094-0B5EBF96C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3" y="3625851"/>
              <a:ext cx="69850" cy="87313"/>
            </a:xfrm>
            <a:custGeom>
              <a:avLst/>
              <a:gdLst>
                <a:gd name="T0" fmla="*/ 120 w 127"/>
                <a:gd name="T1" fmla="*/ 123 h 162"/>
                <a:gd name="T2" fmla="*/ 118 w 127"/>
                <a:gd name="T3" fmla="*/ 110 h 162"/>
                <a:gd name="T4" fmla="*/ 122 w 127"/>
                <a:gd name="T5" fmla="*/ 67 h 162"/>
                <a:gd name="T6" fmla="*/ 121 w 127"/>
                <a:gd name="T7" fmla="*/ 28 h 162"/>
                <a:gd name="T8" fmla="*/ 123 w 127"/>
                <a:gd name="T9" fmla="*/ 9 h 162"/>
                <a:gd name="T10" fmla="*/ 127 w 127"/>
                <a:gd name="T11" fmla="*/ 0 h 162"/>
                <a:gd name="T12" fmla="*/ 99 w 127"/>
                <a:gd name="T13" fmla="*/ 17 h 162"/>
                <a:gd name="T14" fmla="*/ 68 w 127"/>
                <a:gd name="T15" fmla="*/ 25 h 162"/>
                <a:gd name="T16" fmla="*/ 33 w 127"/>
                <a:gd name="T17" fmla="*/ 42 h 162"/>
                <a:gd name="T18" fmla="*/ 22 w 127"/>
                <a:gd name="T19" fmla="*/ 65 h 162"/>
                <a:gd name="T20" fmla="*/ 13 w 127"/>
                <a:gd name="T21" fmla="*/ 76 h 162"/>
                <a:gd name="T22" fmla="*/ 1 w 127"/>
                <a:gd name="T23" fmla="*/ 79 h 162"/>
                <a:gd name="T24" fmla="*/ 6 w 127"/>
                <a:gd name="T25" fmla="*/ 93 h 162"/>
                <a:gd name="T26" fmla="*/ 45 w 127"/>
                <a:gd name="T27" fmla="*/ 137 h 162"/>
                <a:gd name="T28" fmla="*/ 56 w 127"/>
                <a:gd name="T29" fmla="*/ 152 h 162"/>
                <a:gd name="T30" fmla="*/ 74 w 127"/>
                <a:gd name="T31" fmla="*/ 153 h 162"/>
                <a:gd name="T32" fmla="*/ 106 w 127"/>
                <a:gd name="T33" fmla="*/ 159 h 162"/>
                <a:gd name="T34" fmla="*/ 122 w 127"/>
                <a:gd name="T35" fmla="*/ 161 h 162"/>
                <a:gd name="T36" fmla="*/ 117 w 127"/>
                <a:gd name="T37" fmla="*/ 153 h 162"/>
                <a:gd name="T38" fmla="*/ 120 w 127"/>
                <a:gd name="T39" fmla="*/ 12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162">
                  <a:moveTo>
                    <a:pt x="120" y="123"/>
                  </a:moveTo>
                  <a:cubicBezTo>
                    <a:pt x="119" y="119"/>
                    <a:pt x="118" y="115"/>
                    <a:pt x="118" y="110"/>
                  </a:cubicBezTo>
                  <a:cubicBezTo>
                    <a:pt x="119" y="95"/>
                    <a:pt x="121" y="81"/>
                    <a:pt x="122" y="67"/>
                  </a:cubicBezTo>
                  <a:cubicBezTo>
                    <a:pt x="115" y="56"/>
                    <a:pt x="114" y="41"/>
                    <a:pt x="121" y="28"/>
                  </a:cubicBezTo>
                  <a:cubicBezTo>
                    <a:pt x="120" y="22"/>
                    <a:pt x="121" y="15"/>
                    <a:pt x="123" y="9"/>
                  </a:cubicBezTo>
                  <a:cubicBezTo>
                    <a:pt x="124" y="6"/>
                    <a:pt x="125" y="3"/>
                    <a:pt x="127" y="0"/>
                  </a:cubicBezTo>
                  <a:cubicBezTo>
                    <a:pt x="114" y="5"/>
                    <a:pt x="103" y="16"/>
                    <a:pt x="99" y="17"/>
                  </a:cubicBezTo>
                  <a:cubicBezTo>
                    <a:pt x="93" y="17"/>
                    <a:pt x="71" y="11"/>
                    <a:pt x="68" y="25"/>
                  </a:cubicBezTo>
                  <a:cubicBezTo>
                    <a:pt x="65" y="38"/>
                    <a:pt x="51" y="41"/>
                    <a:pt x="33" y="42"/>
                  </a:cubicBezTo>
                  <a:cubicBezTo>
                    <a:pt x="14" y="44"/>
                    <a:pt x="24" y="62"/>
                    <a:pt x="22" y="65"/>
                  </a:cubicBezTo>
                  <a:cubicBezTo>
                    <a:pt x="21" y="68"/>
                    <a:pt x="13" y="76"/>
                    <a:pt x="13" y="76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84"/>
                    <a:pt x="0" y="89"/>
                    <a:pt x="6" y="93"/>
                  </a:cubicBezTo>
                  <a:cubicBezTo>
                    <a:pt x="17" y="100"/>
                    <a:pt x="33" y="129"/>
                    <a:pt x="45" y="137"/>
                  </a:cubicBezTo>
                  <a:cubicBezTo>
                    <a:pt x="51" y="140"/>
                    <a:pt x="55" y="146"/>
                    <a:pt x="56" y="152"/>
                  </a:cubicBezTo>
                  <a:cubicBezTo>
                    <a:pt x="63" y="151"/>
                    <a:pt x="70" y="151"/>
                    <a:pt x="74" y="153"/>
                  </a:cubicBezTo>
                  <a:cubicBezTo>
                    <a:pt x="81" y="157"/>
                    <a:pt x="99" y="153"/>
                    <a:pt x="106" y="159"/>
                  </a:cubicBezTo>
                  <a:cubicBezTo>
                    <a:pt x="109" y="162"/>
                    <a:pt x="115" y="162"/>
                    <a:pt x="122" y="161"/>
                  </a:cubicBezTo>
                  <a:cubicBezTo>
                    <a:pt x="120" y="158"/>
                    <a:pt x="118" y="155"/>
                    <a:pt x="117" y="153"/>
                  </a:cubicBezTo>
                  <a:cubicBezTo>
                    <a:pt x="114" y="146"/>
                    <a:pt x="116" y="135"/>
                    <a:pt x="120" y="1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1" name="Freeform 75">
              <a:extLst>
                <a:ext uri="{FF2B5EF4-FFF2-40B4-BE49-F238E27FC236}">
                  <a16:creationId xmlns:a16="http://schemas.microsoft.com/office/drawing/2014/main" id="{CA413CCD-55CB-4FD9-B14D-FE8C4C2B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811" y="3827464"/>
              <a:ext cx="688976" cy="827089"/>
            </a:xfrm>
            <a:custGeom>
              <a:avLst/>
              <a:gdLst>
                <a:gd name="T0" fmla="*/ 1159 w 1266"/>
                <a:gd name="T1" fmla="*/ 343 h 1518"/>
                <a:gd name="T2" fmla="*/ 982 w 1266"/>
                <a:gd name="T3" fmla="*/ 312 h 1518"/>
                <a:gd name="T4" fmla="*/ 962 w 1266"/>
                <a:gd name="T5" fmla="*/ 295 h 1518"/>
                <a:gd name="T6" fmla="*/ 953 w 1266"/>
                <a:gd name="T7" fmla="*/ 280 h 1518"/>
                <a:gd name="T8" fmla="*/ 843 w 1266"/>
                <a:gd name="T9" fmla="*/ 236 h 1518"/>
                <a:gd name="T10" fmla="*/ 803 w 1266"/>
                <a:gd name="T11" fmla="*/ 262 h 1518"/>
                <a:gd name="T12" fmla="*/ 791 w 1266"/>
                <a:gd name="T13" fmla="*/ 197 h 1518"/>
                <a:gd name="T14" fmla="*/ 754 w 1266"/>
                <a:gd name="T15" fmla="*/ 198 h 1518"/>
                <a:gd name="T16" fmla="*/ 723 w 1266"/>
                <a:gd name="T17" fmla="*/ 86 h 1518"/>
                <a:gd name="T18" fmla="*/ 699 w 1266"/>
                <a:gd name="T19" fmla="*/ 100 h 1518"/>
                <a:gd name="T20" fmla="*/ 597 w 1266"/>
                <a:gd name="T21" fmla="*/ 104 h 1518"/>
                <a:gd name="T22" fmla="*/ 529 w 1266"/>
                <a:gd name="T23" fmla="*/ 135 h 1518"/>
                <a:gd name="T24" fmla="*/ 466 w 1266"/>
                <a:gd name="T25" fmla="*/ 65 h 1518"/>
                <a:gd name="T26" fmla="*/ 429 w 1266"/>
                <a:gd name="T27" fmla="*/ 23 h 1518"/>
                <a:gd name="T28" fmla="*/ 355 w 1266"/>
                <a:gd name="T29" fmla="*/ 55 h 1518"/>
                <a:gd name="T30" fmla="*/ 318 w 1266"/>
                <a:gd name="T31" fmla="*/ 76 h 1518"/>
                <a:gd name="T32" fmla="*/ 339 w 1266"/>
                <a:gd name="T33" fmla="*/ 120 h 1518"/>
                <a:gd name="T34" fmla="*/ 278 w 1266"/>
                <a:gd name="T35" fmla="*/ 166 h 1518"/>
                <a:gd name="T36" fmla="*/ 216 w 1266"/>
                <a:gd name="T37" fmla="*/ 122 h 1518"/>
                <a:gd name="T38" fmla="*/ 145 w 1266"/>
                <a:gd name="T39" fmla="*/ 158 h 1518"/>
                <a:gd name="T40" fmla="*/ 150 w 1266"/>
                <a:gd name="T41" fmla="*/ 254 h 1518"/>
                <a:gd name="T42" fmla="*/ 103 w 1266"/>
                <a:gd name="T43" fmla="*/ 358 h 1518"/>
                <a:gd name="T44" fmla="*/ 25 w 1266"/>
                <a:gd name="T45" fmla="*/ 432 h 1518"/>
                <a:gd name="T46" fmla="*/ 15 w 1266"/>
                <a:gd name="T47" fmla="*/ 508 h 1518"/>
                <a:gd name="T48" fmla="*/ 61 w 1266"/>
                <a:gd name="T49" fmla="*/ 575 h 1518"/>
                <a:gd name="T50" fmla="*/ 117 w 1266"/>
                <a:gd name="T51" fmla="*/ 615 h 1518"/>
                <a:gd name="T52" fmla="*/ 215 w 1266"/>
                <a:gd name="T53" fmla="*/ 592 h 1518"/>
                <a:gd name="T54" fmla="*/ 293 w 1266"/>
                <a:gd name="T55" fmla="*/ 647 h 1518"/>
                <a:gd name="T56" fmla="*/ 368 w 1266"/>
                <a:gd name="T57" fmla="*/ 692 h 1518"/>
                <a:gd name="T58" fmla="*/ 442 w 1266"/>
                <a:gd name="T59" fmla="*/ 741 h 1518"/>
                <a:gd name="T60" fmla="*/ 486 w 1266"/>
                <a:gd name="T61" fmla="*/ 819 h 1518"/>
                <a:gd name="T62" fmla="*/ 528 w 1266"/>
                <a:gd name="T63" fmla="*/ 923 h 1518"/>
                <a:gd name="T64" fmla="*/ 525 w 1266"/>
                <a:gd name="T65" fmla="*/ 1014 h 1518"/>
                <a:gd name="T66" fmla="*/ 592 w 1266"/>
                <a:gd name="T67" fmla="*/ 1079 h 1518"/>
                <a:gd name="T68" fmla="*/ 631 w 1266"/>
                <a:gd name="T69" fmla="*/ 1181 h 1518"/>
                <a:gd name="T70" fmla="*/ 619 w 1266"/>
                <a:gd name="T71" fmla="*/ 1264 h 1518"/>
                <a:gd name="T72" fmla="*/ 544 w 1266"/>
                <a:gd name="T73" fmla="*/ 1371 h 1518"/>
                <a:gd name="T74" fmla="*/ 605 w 1266"/>
                <a:gd name="T75" fmla="*/ 1403 h 1518"/>
                <a:gd name="T76" fmla="*/ 665 w 1266"/>
                <a:gd name="T77" fmla="*/ 1518 h 1518"/>
                <a:gd name="T78" fmla="*/ 705 w 1266"/>
                <a:gd name="T79" fmla="*/ 1457 h 1518"/>
                <a:gd name="T80" fmla="*/ 753 w 1266"/>
                <a:gd name="T81" fmla="*/ 1378 h 1518"/>
                <a:gd name="T82" fmla="*/ 814 w 1266"/>
                <a:gd name="T83" fmla="*/ 1283 h 1518"/>
                <a:gd name="T84" fmla="*/ 826 w 1266"/>
                <a:gd name="T85" fmla="*/ 1196 h 1518"/>
                <a:gd name="T86" fmla="*/ 916 w 1266"/>
                <a:gd name="T87" fmla="*/ 1112 h 1518"/>
                <a:gd name="T88" fmla="*/ 961 w 1266"/>
                <a:gd name="T89" fmla="*/ 1078 h 1518"/>
                <a:gd name="T90" fmla="*/ 1045 w 1266"/>
                <a:gd name="T91" fmla="*/ 1058 h 1518"/>
                <a:gd name="T92" fmla="*/ 1088 w 1266"/>
                <a:gd name="T93" fmla="*/ 992 h 1518"/>
                <a:gd name="T94" fmla="*/ 1118 w 1266"/>
                <a:gd name="T95" fmla="*/ 892 h 1518"/>
                <a:gd name="T96" fmla="*/ 1138 w 1266"/>
                <a:gd name="T97" fmla="*/ 753 h 1518"/>
                <a:gd name="T98" fmla="*/ 1144 w 1266"/>
                <a:gd name="T99" fmla="*/ 684 h 1518"/>
                <a:gd name="T100" fmla="*/ 1151 w 1266"/>
                <a:gd name="T101" fmla="*/ 674 h 1518"/>
                <a:gd name="T102" fmla="*/ 1225 w 1266"/>
                <a:gd name="T103" fmla="*/ 594 h 1518"/>
                <a:gd name="T104" fmla="*/ 1238 w 1266"/>
                <a:gd name="T105" fmla="*/ 557 h 1518"/>
                <a:gd name="T106" fmla="*/ 1264 w 1266"/>
                <a:gd name="T107" fmla="*/ 498 h 1518"/>
                <a:gd name="T108" fmla="*/ 1262 w 1266"/>
                <a:gd name="T109" fmla="*/ 43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6" h="1518">
                  <a:moveTo>
                    <a:pt x="1262" y="430"/>
                  </a:moveTo>
                  <a:cubicBezTo>
                    <a:pt x="1248" y="420"/>
                    <a:pt x="1236" y="407"/>
                    <a:pt x="1231" y="391"/>
                  </a:cubicBezTo>
                  <a:cubicBezTo>
                    <a:pt x="1216" y="390"/>
                    <a:pt x="1191" y="383"/>
                    <a:pt x="1159" y="343"/>
                  </a:cubicBezTo>
                  <a:cubicBezTo>
                    <a:pt x="1123" y="298"/>
                    <a:pt x="1088" y="301"/>
                    <a:pt x="1065" y="309"/>
                  </a:cubicBezTo>
                  <a:cubicBezTo>
                    <a:pt x="1053" y="312"/>
                    <a:pt x="1041" y="309"/>
                    <a:pt x="1031" y="305"/>
                  </a:cubicBezTo>
                  <a:cubicBezTo>
                    <a:pt x="1016" y="314"/>
                    <a:pt x="999" y="315"/>
                    <a:pt x="982" y="312"/>
                  </a:cubicBezTo>
                  <a:cubicBezTo>
                    <a:pt x="978" y="311"/>
                    <a:pt x="974" y="309"/>
                    <a:pt x="971" y="306"/>
                  </a:cubicBezTo>
                  <a:cubicBezTo>
                    <a:pt x="967" y="310"/>
                    <a:pt x="963" y="314"/>
                    <a:pt x="959" y="315"/>
                  </a:cubicBezTo>
                  <a:cubicBezTo>
                    <a:pt x="951" y="319"/>
                    <a:pt x="957" y="308"/>
                    <a:pt x="962" y="295"/>
                  </a:cubicBezTo>
                  <a:cubicBezTo>
                    <a:pt x="961" y="295"/>
                    <a:pt x="961" y="295"/>
                    <a:pt x="961" y="295"/>
                  </a:cubicBezTo>
                  <a:cubicBezTo>
                    <a:pt x="959" y="291"/>
                    <a:pt x="957" y="286"/>
                    <a:pt x="957" y="281"/>
                  </a:cubicBezTo>
                  <a:cubicBezTo>
                    <a:pt x="956" y="281"/>
                    <a:pt x="954" y="280"/>
                    <a:pt x="953" y="280"/>
                  </a:cubicBezTo>
                  <a:cubicBezTo>
                    <a:pt x="947" y="282"/>
                    <a:pt x="940" y="283"/>
                    <a:pt x="931" y="281"/>
                  </a:cubicBezTo>
                  <a:cubicBezTo>
                    <a:pt x="902" y="273"/>
                    <a:pt x="866" y="264"/>
                    <a:pt x="846" y="239"/>
                  </a:cubicBezTo>
                  <a:cubicBezTo>
                    <a:pt x="845" y="238"/>
                    <a:pt x="844" y="237"/>
                    <a:pt x="843" y="236"/>
                  </a:cubicBezTo>
                  <a:cubicBezTo>
                    <a:pt x="843" y="238"/>
                    <a:pt x="843" y="241"/>
                    <a:pt x="843" y="243"/>
                  </a:cubicBezTo>
                  <a:cubicBezTo>
                    <a:pt x="843" y="267"/>
                    <a:pt x="830" y="236"/>
                    <a:pt x="820" y="262"/>
                  </a:cubicBezTo>
                  <a:cubicBezTo>
                    <a:pt x="810" y="287"/>
                    <a:pt x="791" y="271"/>
                    <a:pt x="803" y="262"/>
                  </a:cubicBezTo>
                  <a:cubicBezTo>
                    <a:pt x="814" y="255"/>
                    <a:pt x="825" y="239"/>
                    <a:pt x="830" y="224"/>
                  </a:cubicBezTo>
                  <a:cubicBezTo>
                    <a:pt x="820" y="219"/>
                    <a:pt x="811" y="214"/>
                    <a:pt x="802" y="208"/>
                  </a:cubicBezTo>
                  <a:cubicBezTo>
                    <a:pt x="797" y="205"/>
                    <a:pt x="793" y="201"/>
                    <a:pt x="791" y="197"/>
                  </a:cubicBezTo>
                  <a:cubicBezTo>
                    <a:pt x="781" y="196"/>
                    <a:pt x="772" y="197"/>
                    <a:pt x="766" y="199"/>
                  </a:cubicBezTo>
                  <a:cubicBezTo>
                    <a:pt x="749" y="208"/>
                    <a:pt x="760" y="238"/>
                    <a:pt x="746" y="228"/>
                  </a:cubicBezTo>
                  <a:cubicBezTo>
                    <a:pt x="731" y="219"/>
                    <a:pt x="743" y="197"/>
                    <a:pt x="754" y="198"/>
                  </a:cubicBezTo>
                  <a:cubicBezTo>
                    <a:pt x="765" y="199"/>
                    <a:pt x="776" y="176"/>
                    <a:pt x="784" y="157"/>
                  </a:cubicBezTo>
                  <a:cubicBezTo>
                    <a:pt x="770" y="151"/>
                    <a:pt x="760" y="139"/>
                    <a:pt x="757" y="123"/>
                  </a:cubicBezTo>
                  <a:cubicBezTo>
                    <a:pt x="738" y="122"/>
                    <a:pt x="724" y="105"/>
                    <a:pt x="723" y="86"/>
                  </a:cubicBezTo>
                  <a:cubicBezTo>
                    <a:pt x="723" y="75"/>
                    <a:pt x="724" y="64"/>
                    <a:pt x="727" y="53"/>
                  </a:cubicBezTo>
                  <a:cubicBezTo>
                    <a:pt x="727" y="53"/>
                    <a:pt x="726" y="53"/>
                    <a:pt x="726" y="53"/>
                  </a:cubicBezTo>
                  <a:cubicBezTo>
                    <a:pt x="715" y="67"/>
                    <a:pt x="703" y="85"/>
                    <a:pt x="699" y="100"/>
                  </a:cubicBezTo>
                  <a:cubicBezTo>
                    <a:pt x="692" y="123"/>
                    <a:pt x="683" y="110"/>
                    <a:pt x="665" y="116"/>
                  </a:cubicBezTo>
                  <a:cubicBezTo>
                    <a:pt x="647" y="123"/>
                    <a:pt x="638" y="114"/>
                    <a:pt x="633" y="105"/>
                  </a:cubicBezTo>
                  <a:cubicBezTo>
                    <a:pt x="628" y="96"/>
                    <a:pt x="610" y="105"/>
                    <a:pt x="597" y="104"/>
                  </a:cubicBezTo>
                  <a:cubicBezTo>
                    <a:pt x="585" y="103"/>
                    <a:pt x="593" y="122"/>
                    <a:pt x="584" y="128"/>
                  </a:cubicBezTo>
                  <a:cubicBezTo>
                    <a:pt x="575" y="133"/>
                    <a:pt x="553" y="116"/>
                    <a:pt x="545" y="126"/>
                  </a:cubicBezTo>
                  <a:cubicBezTo>
                    <a:pt x="537" y="137"/>
                    <a:pt x="533" y="126"/>
                    <a:pt x="529" y="135"/>
                  </a:cubicBezTo>
                  <a:cubicBezTo>
                    <a:pt x="525" y="144"/>
                    <a:pt x="511" y="139"/>
                    <a:pt x="508" y="144"/>
                  </a:cubicBezTo>
                  <a:cubicBezTo>
                    <a:pt x="504" y="150"/>
                    <a:pt x="490" y="153"/>
                    <a:pt x="473" y="131"/>
                  </a:cubicBezTo>
                  <a:cubicBezTo>
                    <a:pt x="455" y="109"/>
                    <a:pt x="458" y="72"/>
                    <a:pt x="466" y="65"/>
                  </a:cubicBezTo>
                  <a:cubicBezTo>
                    <a:pt x="474" y="58"/>
                    <a:pt x="474" y="39"/>
                    <a:pt x="463" y="33"/>
                  </a:cubicBezTo>
                  <a:cubicBezTo>
                    <a:pt x="452" y="28"/>
                    <a:pt x="463" y="4"/>
                    <a:pt x="450" y="2"/>
                  </a:cubicBezTo>
                  <a:cubicBezTo>
                    <a:pt x="436" y="0"/>
                    <a:pt x="438" y="20"/>
                    <a:pt x="429" y="23"/>
                  </a:cubicBezTo>
                  <a:cubicBezTo>
                    <a:pt x="421" y="27"/>
                    <a:pt x="399" y="44"/>
                    <a:pt x="390" y="41"/>
                  </a:cubicBezTo>
                  <a:cubicBezTo>
                    <a:pt x="380" y="39"/>
                    <a:pt x="367" y="44"/>
                    <a:pt x="367" y="56"/>
                  </a:cubicBezTo>
                  <a:cubicBezTo>
                    <a:pt x="367" y="68"/>
                    <a:pt x="357" y="65"/>
                    <a:pt x="355" y="55"/>
                  </a:cubicBezTo>
                  <a:cubicBezTo>
                    <a:pt x="353" y="45"/>
                    <a:pt x="333" y="50"/>
                    <a:pt x="327" y="44"/>
                  </a:cubicBezTo>
                  <a:cubicBezTo>
                    <a:pt x="321" y="37"/>
                    <a:pt x="294" y="40"/>
                    <a:pt x="306" y="48"/>
                  </a:cubicBezTo>
                  <a:cubicBezTo>
                    <a:pt x="317" y="56"/>
                    <a:pt x="318" y="64"/>
                    <a:pt x="318" y="76"/>
                  </a:cubicBezTo>
                  <a:cubicBezTo>
                    <a:pt x="318" y="88"/>
                    <a:pt x="327" y="85"/>
                    <a:pt x="327" y="100"/>
                  </a:cubicBezTo>
                  <a:cubicBezTo>
                    <a:pt x="327" y="114"/>
                    <a:pt x="337" y="104"/>
                    <a:pt x="343" y="104"/>
                  </a:cubicBezTo>
                  <a:cubicBezTo>
                    <a:pt x="350" y="104"/>
                    <a:pt x="350" y="118"/>
                    <a:pt x="339" y="120"/>
                  </a:cubicBezTo>
                  <a:cubicBezTo>
                    <a:pt x="329" y="122"/>
                    <a:pt x="324" y="129"/>
                    <a:pt x="321" y="140"/>
                  </a:cubicBezTo>
                  <a:cubicBezTo>
                    <a:pt x="318" y="151"/>
                    <a:pt x="309" y="143"/>
                    <a:pt x="300" y="152"/>
                  </a:cubicBezTo>
                  <a:cubicBezTo>
                    <a:pt x="291" y="161"/>
                    <a:pt x="283" y="170"/>
                    <a:pt x="278" y="166"/>
                  </a:cubicBezTo>
                  <a:cubicBezTo>
                    <a:pt x="272" y="161"/>
                    <a:pt x="267" y="165"/>
                    <a:pt x="260" y="169"/>
                  </a:cubicBezTo>
                  <a:cubicBezTo>
                    <a:pt x="253" y="174"/>
                    <a:pt x="251" y="169"/>
                    <a:pt x="241" y="160"/>
                  </a:cubicBezTo>
                  <a:cubicBezTo>
                    <a:pt x="234" y="153"/>
                    <a:pt x="229" y="137"/>
                    <a:pt x="216" y="122"/>
                  </a:cubicBezTo>
                  <a:cubicBezTo>
                    <a:pt x="209" y="127"/>
                    <a:pt x="193" y="133"/>
                    <a:pt x="185" y="133"/>
                  </a:cubicBezTo>
                  <a:cubicBezTo>
                    <a:pt x="174" y="133"/>
                    <a:pt x="138" y="130"/>
                    <a:pt x="136" y="137"/>
                  </a:cubicBezTo>
                  <a:cubicBezTo>
                    <a:pt x="134" y="144"/>
                    <a:pt x="139" y="156"/>
                    <a:pt x="145" y="158"/>
                  </a:cubicBezTo>
                  <a:cubicBezTo>
                    <a:pt x="150" y="159"/>
                    <a:pt x="163" y="163"/>
                    <a:pt x="151" y="173"/>
                  </a:cubicBezTo>
                  <a:cubicBezTo>
                    <a:pt x="139" y="183"/>
                    <a:pt x="129" y="170"/>
                    <a:pt x="129" y="193"/>
                  </a:cubicBezTo>
                  <a:cubicBezTo>
                    <a:pt x="129" y="217"/>
                    <a:pt x="155" y="232"/>
                    <a:pt x="150" y="254"/>
                  </a:cubicBezTo>
                  <a:cubicBezTo>
                    <a:pt x="147" y="265"/>
                    <a:pt x="143" y="294"/>
                    <a:pt x="143" y="305"/>
                  </a:cubicBezTo>
                  <a:cubicBezTo>
                    <a:pt x="143" y="316"/>
                    <a:pt x="139" y="353"/>
                    <a:pt x="131" y="355"/>
                  </a:cubicBezTo>
                  <a:cubicBezTo>
                    <a:pt x="122" y="358"/>
                    <a:pt x="115" y="347"/>
                    <a:pt x="103" y="358"/>
                  </a:cubicBezTo>
                  <a:cubicBezTo>
                    <a:pt x="92" y="369"/>
                    <a:pt x="78" y="362"/>
                    <a:pt x="64" y="374"/>
                  </a:cubicBezTo>
                  <a:cubicBezTo>
                    <a:pt x="51" y="386"/>
                    <a:pt x="37" y="382"/>
                    <a:pt x="36" y="396"/>
                  </a:cubicBezTo>
                  <a:cubicBezTo>
                    <a:pt x="35" y="411"/>
                    <a:pt x="22" y="418"/>
                    <a:pt x="25" y="432"/>
                  </a:cubicBezTo>
                  <a:cubicBezTo>
                    <a:pt x="28" y="445"/>
                    <a:pt x="19" y="441"/>
                    <a:pt x="11" y="451"/>
                  </a:cubicBezTo>
                  <a:cubicBezTo>
                    <a:pt x="2" y="461"/>
                    <a:pt x="12" y="468"/>
                    <a:pt x="6" y="476"/>
                  </a:cubicBezTo>
                  <a:cubicBezTo>
                    <a:pt x="0" y="483"/>
                    <a:pt x="8" y="496"/>
                    <a:pt x="15" y="508"/>
                  </a:cubicBezTo>
                  <a:cubicBezTo>
                    <a:pt x="21" y="520"/>
                    <a:pt x="29" y="529"/>
                    <a:pt x="28" y="540"/>
                  </a:cubicBezTo>
                  <a:cubicBezTo>
                    <a:pt x="27" y="551"/>
                    <a:pt x="35" y="555"/>
                    <a:pt x="44" y="554"/>
                  </a:cubicBezTo>
                  <a:cubicBezTo>
                    <a:pt x="54" y="553"/>
                    <a:pt x="46" y="575"/>
                    <a:pt x="61" y="575"/>
                  </a:cubicBezTo>
                  <a:cubicBezTo>
                    <a:pt x="77" y="575"/>
                    <a:pt x="92" y="579"/>
                    <a:pt x="96" y="570"/>
                  </a:cubicBezTo>
                  <a:cubicBezTo>
                    <a:pt x="99" y="560"/>
                    <a:pt x="110" y="552"/>
                    <a:pt x="110" y="566"/>
                  </a:cubicBezTo>
                  <a:cubicBezTo>
                    <a:pt x="110" y="581"/>
                    <a:pt x="107" y="619"/>
                    <a:pt x="117" y="615"/>
                  </a:cubicBezTo>
                  <a:cubicBezTo>
                    <a:pt x="128" y="610"/>
                    <a:pt x="149" y="611"/>
                    <a:pt x="159" y="616"/>
                  </a:cubicBezTo>
                  <a:cubicBezTo>
                    <a:pt x="170" y="620"/>
                    <a:pt x="180" y="616"/>
                    <a:pt x="187" y="608"/>
                  </a:cubicBezTo>
                  <a:cubicBezTo>
                    <a:pt x="194" y="600"/>
                    <a:pt x="201" y="600"/>
                    <a:pt x="215" y="592"/>
                  </a:cubicBezTo>
                  <a:cubicBezTo>
                    <a:pt x="228" y="583"/>
                    <a:pt x="240" y="572"/>
                    <a:pt x="253" y="572"/>
                  </a:cubicBezTo>
                  <a:cubicBezTo>
                    <a:pt x="265" y="572"/>
                    <a:pt x="286" y="563"/>
                    <a:pt x="283" y="574"/>
                  </a:cubicBezTo>
                  <a:cubicBezTo>
                    <a:pt x="280" y="585"/>
                    <a:pt x="278" y="626"/>
                    <a:pt x="293" y="647"/>
                  </a:cubicBezTo>
                  <a:cubicBezTo>
                    <a:pt x="309" y="668"/>
                    <a:pt x="317" y="676"/>
                    <a:pt x="332" y="673"/>
                  </a:cubicBezTo>
                  <a:cubicBezTo>
                    <a:pt x="346" y="671"/>
                    <a:pt x="344" y="680"/>
                    <a:pt x="354" y="679"/>
                  </a:cubicBezTo>
                  <a:cubicBezTo>
                    <a:pt x="365" y="678"/>
                    <a:pt x="358" y="692"/>
                    <a:pt x="368" y="692"/>
                  </a:cubicBezTo>
                  <a:cubicBezTo>
                    <a:pt x="377" y="692"/>
                    <a:pt x="394" y="694"/>
                    <a:pt x="394" y="706"/>
                  </a:cubicBezTo>
                  <a:cubicBezTo>
                    <a:pt x="394" y="719"/>
                    <a:pt x="423" y="709"/>
                    <a:pt x="430" y="715"/>
                  </a:cubicBezTo>
                  <a:cubicBezTo>
                    <a:pt x="436" y="722"/>
                    <a:pt x="444" y="727"/>
                    <a:pt x="442" y="741"/>
                  </a:cubicBezTo>
                  <a:cubicBezTo>
                    <a:pt x="440" y="754"/>
                    <a:pt x="456" y="764"/>
                    <a:pt x="447" y="769"/>
                  </a:cubicBezTo>
                  <a:cubicBezTo>
                    <a:pt x="437" y="775"/>
                    <a:pt x="450" y="786"/>
                    <a:pt x="450" y="800"/>
                  </a:cubicBezTo>
                  <a:cubicBezTo>
                    <a:pt x="451" y="815"/>
                    <a:pt x="465" y="820"/>
                    <a:pt x="486" y="819"/>
                  </a:cubicBezTo>
                  <a:cubicBezTo>
                    <a:pt x="507" y="818"/>
                    <a:pt x="512" y="820"/>
                    <a:pt x="512" y="838"/>
                  </a:cubicBezTo>
                  <a:cubicBezTo>
                    <a:pt x="512" y="855"/>
                    <a:pt x="527" y="858"/>
                    <a:pt x="531" y="874"/>
                  </a:cubicBezTo>
                  <a:cubicBezTo>
                    <a:pt x="536" y="891"/>
                    <a:pt x="526" y="909"/>
                    <a:pt x="528" y="923"/>
                  </a:cubicBezTo>
                  <a:cubicBezTo>
                    <a:pt x="529" y="933"/>
                    <a:pt x="524" y="944"/>
                    <a:pt x="518" y="948"/>
                  </a:cubicBezTo>
                  <a:cubicBezTo>
                    <a:pt x="525" y="959"/>
                    <a:pt x="526" y="964"/>
                    <a:pt x="519" y="968"/>
                  </a:cubicBezTo>
                  <a:cubicBezTo>
                    <a:pt x="510" y="974"/>
                    <a:pt x="530" y="989"/>
                    <a:pt x="525" y="1014"/>
                  </a:cubicBezTo>
                  <a:cubicBezTo>
                    <a:pt x="520" y="1039"/>
                    <a:pt x="519" y="1043"/>
                    <a:pt x="541" y="1044"/>
                  </a:cubicBezTo>
                  <a:cubicBezTo>
                    <a:pt x="564" y="1045"/>
                    <a:pt x="562" y="1053"/>
                    <a:pt x="569" y="1048"/>
                  </a:cubicBezTo>
                  <a:cubicBezTo>
                    <a:pt x="577" y="1042"/>
                    <a:pt x="589" y="1067"/>
                    <a:pt x="592" y="1079"/>
                  </a:cubicBezTo>
                  <a:cubicBezTo>
                    <a:pt x="594" y="1091"/>
                    <a:pt x="603" y="1120"/>
                    <a:pt x="607" y="1120"/>
                  </a:cubicBezTo>
                  <a:cubicBezTo>
                    <a:pt x="611" y="1120"/>
                    <a:pt x="622" y="1107"/>
                    <a:pt x="634" y="1114"/>
                  </a:cubicBezTo>
                  <a:cubicBezTo>
                    <a:pt x="645" y="1120"/>
                    <a:pt x="631" y="1162"/>
                    <a:pt x="631" y="1181"/>
                  </a:cubicBezTo>
                  <a:cubicBezTo>
                    <a:pt x="639" y="1180"/>
                    <a:pt x="649" y="1180"/>
                    <a:pt x="652" y="1182"/>
                  </a:cubicBezTo>
                  <a:cubicBezTo>
                    <a:pt x="658" y="1186"/>
                    <a:pt x="661" y="1231"/>
                    <a:pt x="658" y="1239"/>
                  </a:cubicBezTo>
                  <a:cubicBezTo>
                    <a:pt x="655" y="1248"/>
                    <a:pt x="631" y="1255"/>
                    <a:pt x="619" y="1264"/>
                  </a:cubicBezTo>
                  <a:cubicBezTo>
                    <a:pt x="607" y="1274"/>
                    <a:pt x="577" y="1306"/>
                    <a:pt x="563" y="1332"/>
                  </a:cubicBezTo>
                  <a:cubicBezTo>
                    <a:pt x="555" y="1348"/>
                    <a:pt x="543" y="1360"/>
                    <a:pt x="535" y="1372"/>
                  </a:cubicBezTo>
                  <a:cubicBezTo>
                    <a:pt x="539" y="1372"/>
                    <a:pt x="542" y="1372"/>
                    <a:pt x="544" y="1371"/>
                  </a:cubicBezTo>
                  <a:cubicBezTo>
                    <a:pt x="551" y="1368"/>
                    <a:pt x="561" y="1368"/>
                    <a:pt x="572" y="1383"/>
                  </a:cubicBezTo>
                  <a:cubicBezTo>
                    <a:pt x="583" y="1398"/>
                    <a:pt x="582" y="1409"/>
                    <a:pt x="586" y="1409"/>
                  </a:cubicBezTo>
                  <a:cubicBezTo>
                    <a:pt x="591" y="1408"/>
                    <a:pt x="596" y="1388"/>
                    <a:pt x="605" y="1403"/>
                  </a:cubicBezTo>
                  <a:cubicBezTo>
                    <a:pt x="613" y="1417"/>
                    <a:pt x="636" y="1428"/>
                    <a:pt x="641" y="1435"/>
                  </a:cubicBezTo>
                  <a:cubicBezTo>
                    <a:pt x="646" y="1441"/>
                    <a:pt x="662" y="1446"/>
                    <a:pt x="662" y="1464"/>
                  </a:cubicBezTo>
                  <a:cubicBezTo>
                    <a:pt x="662" y="1476"/>
                    <a:pt x="658" y="1499"/>
                    <a:pt x="665" y="1518"/>
                  </a:cubicBezTo>
                  <a:cubicBezTo>
                    <a:pt x="666" y="1518"/>
                    <a:pt x="667" y="1518"/>
                    <a:pt x="668" y="1517"/>
                  </a:cubicBezTo>
                  <a:cubicBezTo>
                    <a:pt x="672" y="1512"/>
                    <a:pt x="676" y="1508"/>
                    <a:pt x="681" y="1503"/>
                  </a:cubicBezTo>
                  <a:cubicBezTo>
                    <a:pt x="701" y="1487"/>
                    <a:pt x="696" y="1477"/>
                    <a:pt x="705" y="1457"/>
                  </a:cubicBezTo>
                  <a:cubicBezTo>
                    <a:pt x="714" y="1437"/>
                    <a:pt x="706" y="1429"/>
                    <a:pt x="722" y="1411"/>
                  </a:cubicBezTo>
                  <a:cubicBezTo>
                    <a:pt x="738" y="1394"/>
                    <a:pt x="719" y="1382"/>
                    <a:pt x="739" y="1372"/>
                  </a:cubicBezTo>
                  <a:cubicBezTo>
                    <a:pt x="750" y="1366"/>
                    <a:pt x="754" y="1370"/>
                    <a:pt x="753" y="1378"/>
                  </a:cubicBezTo>
                  <a:cubicBezTo>
                    <a:pt x="754" y="1378"/>
                    <a:pt x="755" y="1377"/>
                    <a:pt x="755" y="1376"/>
                  </a:cubicBezTo>
                  <a:cubicBezTo>
                    <a:pt x="762" y="1352"/>
                    <a:pt x="771" y="1326"/>
                    <a:pt x="793" y="1316"/>
                  </a:cubicBezTo>
                  <a:cubicBezTo>
                    <a:pt x="798" y="1304"/>
                    <a:pt x="804" y="1293"/>
                    <a:pt x="814" y="1283"/>
                  </a:cubicBezTo>
                  <a:cubicBezTo>
                    <a:pt x="818" y="1279"/>
                    <a:pt x="821" y="1276"/>
                    <a:pt x="825" y="1275"/>
                  </a:cubicBezTo>
                  <a:cubicBezTo>
                    <a:pt x="826" y="1267"/>
                    <a:pt x="825" y="1259"/>
                    <a:pt x="825" y="1252"/>
                  </a:cubicBezTo>
                  <a:cubicBezTo>
                    <a:pt x="823" y="1230"/>
                    <a:pt x="818" y="1210"/>
                    <a:pt x="826" y="1196"/>
                  </a:cubicBezTo>
                  <a:cubicBezTo>
                    <a:pt x="833" y="1182"/>
                    <a:pt x="826" y="1169"/>
                    <a:pt x="836" y="1169"/>
                  </a:cubicBezTo>
                  <a:cubicBezTo>
                    <a:pt x="846" y="1169"/>
                    <a:pt x="861" y="1152"/>
                    <a:pt x="876" y="1133"/>
                  </a:cubicBezTo>
                  <a:cubicBezTo>
                    <a:pt x="891" y="1116"/>
                    <a:pt x="901" y="1114"/>
                    <a:pt x="916" y="1112"/>
                  </a:cubicBezTo>
                  <a:cubicBezTo>
                    <a:pt x="920" y="1108"/>
                    <a:pt x="925" y="1104"/>
                    <a:pt x="931" y="1101"/>
                  </a:cubicBezTo>
                  <a:cubicBezTo>
                    <a:pt x="936" y="1100"/>
                    <a:pt x="940" y="1098"/>
                    <a:pt x="944" y="1096"/>
                  </a:cubicBezTo>
                  <a:cubicBezTo>
                    <a:pt x="951" y="1091"/>
                    <a:pt x="956" y="1083"/>
                    <a:pt x="961" y="1078"/>
                  </a:cubicBezTo>
                  <a:cubicBezTo>
                    <a:pt x="965" y="1074"/>
                    <a:pt x="976" y="1074"/>
                    <a:pt x="988" y="1076"/>
                  </a:cubicBezTo>
                  <a:cubicBezTo>
                    <a:pt x="1003" y="1069"/>
                    <a:pt x="1018" y="1063"/>
                    <a:pt x="1034" y="1060"/>
                  </a:cubicBezTo>
                  <a:cubicBezTo>
                    <a:pt x="1038" y="1059"/>
                    <a:pt x="1041" y="1058"/>
                    <a:pt x="1045" y="1058"/>
                  </a:cubicBezTo>
                  <a:cubicBezTo>
                    <a:pt x="1048" y="1051"/>
                    <a:pt x="1054" y="1046"/>
                    <a:pt x="1061" y="1046"/>
                  </a:cubicBezTo>
                  <a:cubicBezTo>
                    <a:pt x="1071" y="1046"/>
                    <a:pt x="1075" y="1042"/>
                    <a:pt x="1075" y="1026"/>
                  </a:cubicBezTo>
                  <a:cubicBezTo>
                    <a:pt x="1075" y="1009"/>
                    <a:pt x="1080" y="999"/>
                    <a:pt x="1088" y="992"/>
                  </a:cubicBezTo>
                  <a:cubicBezTo>
                    <a:pt x="1089" y="991"/>
                    <a:pt x="1089" y="991"/>
                    <a:pt x="1089" y="991"/>
                  </a:cubicBezTo>
                  <a:cubicBezTo>
                    <a:pt x="1093" y="961"/>
                    <a:pt x="1092" y="928"/>
                    <a:pt x="1116" y="913"/>
                  </a:cubicBezTo>
                  <a:cubicBezTo>
                    <a:pt x="1117" y="905"/>
                    <a:pt x="1118" y="898"/>
                    <a:pt x="1118" y="892"/>
                  </a:cubicBezTo>
                  <a:cubicBezTo>
                    <a:pt x="1118" y="879"/>
                    <a:pt x="1130" y="881"/>
                    <a:pt x="1135" y="872"/>
                  </a:cubicBezTo>
                  <a:cubicBezTo>
                    <a:pt x="1140" y="863"/>
                    <a:pt x="1130" y="851"/>
                    <a:pt x="1138" y="825"/>
                  </a:cubicBezTo>
                  <a:cubicBezTo>
                    <a:pt x="1146" y="800"/>
                    <a:pt x="1138" y="776"/>
                    <a:pt x="1138" y="753"/>
                  </a:cubicBezTo>
                  <a:cubicBezTo>
                    <a:pt x="1138" y="751"/>
                    <a:pt x="1138" y="749"/>
                    <a:pt x="1138" y="748"/>
                  </a:cubicBezTo>
                  <a:cubicBezTo>
                    <a:pt x="1127" y="736"/>
                    <a:pt x="1122" y="717"/>
                    <a:pt x="1131" y="703"/>
                  </a:cubicBezTo>
                  <a:cubicBezTo>
                    <a:pt x="1136" y="696"/>
                    <a:pt x="1140" y="690"/>
                    <a:pt x="1144" y="684"/>
                  </a:cubicBezTo>
                  <a:cubicBezTo>
                    <a:pt x="1144" y="683"/>
                    <a:pt x="1144" y="683"/>
                    <a:pt x="1143" y="683"/>
                  </a:cubicBezTo>
                  <a:cubicBezTo>
                    <a:pt x="1137" y="680"/>
                    <a:pt x="1144" y="671"/>
                    <a:pt x="1149" y="672"/>
                  </a:cubicBezTo>
                  <a:cubicBezTo>
                    <a:pt x="1150" y="672"/>
                    <a:pt x="1151" y="673"/>
                    <a:pt x="1151" y="674"/>
                  </a:cubicBezTo>
                  <a:cubicBezTo>
                    <a:pt x="1160" y="661"/>
                    <a:pt x="1169" y="649"/>
                    <a:pt x="1177" y="636"/>
                  </a:cubicBezTo>
                  <a:cubicBezTo>
                    <a:pt x="1181" y="628"/>
                    <a:pt x="1188" y="623"/>
                    <a:pt x="1195" y="620"/>
                  </a:cubicBezTo>
                  <a:cubicBezTo>
                    <a:pt x="1203" y="599"/>
                    <a:pt x="1215" y="599"/>
                    <a:pt x="1225" y="594"/>
                  </a:cubicBezTo>
                  <a:cubicBezTo>
                    <a:pt x="1228" y="593"/>
                    <a:pt x="1231" y="590"/>
                    <a:pt x="1235" y="586"/>
                  </a:cubicBezTo>
                  <a:cubicBezTo>
                    <a:pt x="1233" y="579"/>
                    <a:pt x="1233" y="572"/>
                    <a:pt x="1235" y="566"/>
                  </a:cubicBezTo>
                  <a:cubicBezTo>
                    <a:pt x="1236" y="563"/>
                    <a:pt x="1237" y="560"/>
                    <a:pt x="1238" y="557"/>
                  </a:cubicBezTo>
                  <a:cubicBezTo>
                    <a:pt x="1238" y="555"/>
                    <a:pt x="1238" y="553"/>
                    <a:pt x="1238" y="552"/>
                  </a:cubicBezTo>
                  <a:cubicBezTo>
                    <a:pt x="1240" y="544"/>
                    <a:pt x="1246" y="536"/>
                    <a:pt x="1253" y="532"/>
                  </a:cubicBezTo>
                  <a:cubicBezTo>
                    <a:pt x="1250" y="519"/>
                    <a:pt x="1253" y="506"/>
                    <a:pt x="1264" y="498"/>
                  </a:cubicBezTo>
                  <a:cubicBezTo>
                    <a:pt x="1264" y="496"/>
                    <a:pt x="1265" y="492"/>
                    <a:pt x="1265" y="489"/>
                  </a:cubicBezTo>
                  <a:cubicBezTo>
                    <a:pt x="1266" y="477"/>
                    <a:pt x="1266" y="465"/>
                    <a:pt x="1265" y="453"/>
                  </a:cubicBezTo>
                  <a:cubicBezTo>
                    <a:pt x="1264" y="445"/>
                    <a:pt x="1263" y="438"/>
                    <a:pt x="1262" y="4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2" name="Freeform 76">
              <a:extLst>
                <a:ext uri="{FF2B5EF4-FFF2-40B4-BE49-F238E27FC236}">
                  <a16:creationId xmlns:a16="http://schemas.microsoft.com/office/drawing/2014/main" id="{089C170E-DBC6-452B-BE8E-BBCBD1663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449" y="4572003"/>
              <a:ext cx="87313" cy="107950"/>
            </a:xfrm>
            <a:custGeom>
              <a:avLst/>
              <a:gdLst>
                <a:gd name="T0" fmla="*/ 73 w 160"/>
                <a:gd name="T1" fmla="*/ 198 h 199"/>
                <a:gd name="T2" fmla="*/ 102 w 160"/>
                <a:gd name="T3" fmla="*/ 182 h 199"/>
                <a:gd name="T4" fmla="*/ 125 w 160"/>
                <a:gd name="T5" fmla="*/ 182 h 199"/>
                <a:gd name="T6" fmla="*/ 129 w 160"/>
                <a:gd name="T7" fmla="*/ 177 h 199"/>
                <a:gd name="T8" fmla="*/ 153 w 160"/>
                <a:gd name="T9" fmla="*/ 154 h 199"/>
                <a:gd name="T10" fmla="*/ 160 w 160"/>
                <a:gd name="T11" fmla="*/ 150 h 199"/>
                <a:gd name="T12" fmla="*/ 157 w 160"/>
                <a:gd name="T13" fmla="*/ 96 h 199"/>
                <a:gd name="T14" fmla="*/ 136 w 160"/>
                <a:gd name="T15" fmla="*/ 67 h 199"/>
                <a:gd name="T16" fmla="*/ 100 w 160"/>
                <a:gd name="T17" fmla="*/ 35 h 199"/>
                <a:gd name="T18" fmla="*/ 81 w 160"/>
                <a:gd name="T19" fmla="*/ 41 h 199"/>
                <a:gd name="T20" fmla="*/ 67 w 160"/>
                <a:gd name="T21" fmla="*/ 15 h 199"/>
                <a:gd name="T22" fmla="*/ 39 w 160"/>
                <a:gd name="T23" fmla="*/ 3 h 199"/>
                <a:gd name="T24" fmla="*/ 30 w 160"/>
                <a:gd name="T25" fmla="*/ 4 h 199"/>
                <a:gd name="T26" fmla="*/ 20 w 160"/>
                <a:gd name="T27" fmla="*/ 25 h 199"/>
                <a:gd name="T28" fmla="*/ 9 w 160"/>
                <a:gd name="T29" fmla="*/ 88 h 199"/>
                <a:gd name="T30" fmla="*/ 0 w 160"/>
                <a:gd name="T31" fmla="*/ 137 h 199"/>
                <a:gd name="T32" fmla="*/ 10 w 160"/>
                <a:gd name="T33" fmla="*/ 160 h 199"/>
                <a:gd name="T34" fmla="*/ 7 w 160"/>
                <a:gd name="T35" fmla="*/ 175 h 199"/>
                <a:gd name="T36" fmla="*/ 20 w 160"/>
                <a:gd name="T37" fmla="*/ 183 h 199"/>
                <a:gd name="T38" fmla="*/ 62 w 160"/>
                <a:gd name="T39" fmla="*/ 195 h 199"/>
                <a:gd name="T40" fmla="*/ 73 w 160"/>
                <a:gd name="T41" fmla="*/ 19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199">
                  <a:moveTo>
                    <a:pt x="73" y="198"/>
                  </a:moveTo>
                  <a:cubicBezTo>
                    <a:pt x="80" y="188"/>
                    <a:pt x="91" y="182"/>
                    <a:pt x="102" y="182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6" y="180"/>
                    <a:pt x="128" y="179"/>
                    <a:pt x="129" y="177"/>
                  </a:cubicBezTo>
                  <a:cubicBezTo>
                    <a:pt x="136" y="168"/>
                    <a:pt x="144" y="161"/>
                    <a:pt x="153" y="154"/>
                  </a:cubicBezTo>
                  <a:cubicBezTo>
                    <a:pt x="155" y="152"/>
                    <a:pt x="158" y="151"/>
                    <a:pt x="160" y="150"/>
                  </a:cubicBezTo>
                  <a:cubicBezTo>
                    <a:pt x="153" y="131"/>
                    <a:pt x="157" y="108"/>
                    <a:pt x="157" y="96"/>
                  </a:cubicBezTo>
                  <a:cubicBezTo>
                    <a:pt x="157" y="78"/>
                    <a:pt x="141" y="73"/>
                    <a:pt x="136" y="67"/>
                  </a:cubicBezTo>
                  <a:cubicBezTo>
                    <a:pt x="131" y="60"/>
                    <a:pt x="108" y="49"/>
                    <a:pt x="100" y="35"/>
                  </a:cubicBezTo>
                  <a:cubicBezTo>
                    <a:pt x="91" y="20"/>
                    <a:pt x="86" y="40"/>
                    <a:pt x="81" y="41"/>
                  </a:cubicBezTo>
                  <a:cubicBezTo>
                    <a:pt x="77" y="41"/>
                    <a:pt x="78" y="30"/>
                    <a:pt x="67" y="15"/>
                  </a:cubicBezTo>
                  <a:cubicBezTo>
                    <a:pt x="56" y="0"/>
                    <a:pt x="46" y="0"/>
                    <a:pt x="39" y="3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4" y="11"/>
                    <a:pt x="20" y="18"/>
                    <a:pt x="20" y="25"/>
                  </a:cubicBezTo>
                  <a:cubicBezTo>
                    <a:pt x="20" y="41"/>
                    <a:pt x="10" y="58"/>
                    <a:pt x="9" y="88"/>
                  </a:cubicBezTo>
                  <a:cubicBezTo>
                    <a:pt x="8" y="119"/>
                    <a:pt x="1" y="114"/>
                    <a:pt x="0" y="137"/>
                  </a:cubicBezTo>
                  <a:cubicBezTo>
                    <a:pt x="0" y="161"/>
                    <a:pt x="7" y="156"/>
                    <a:pt x="10" y="160"/>
                  </a:cubicBezTo>
                  <a:cubicBezTo>
                    <a:pt x="11" y="162"/>
                    <a:pt x="9" y="169"/>
                    <a:pt x="7" y="175"/>
                  </a:cubicBezTo>
                  <a:cubicBezTo>
                    <a:pt x="10" y="179"/>
                    <a:pt x="14" y="183"/>
                    <a:pt x="20" y="183"/>
                  </a:cubicBezTo>
                  <a:cubicBezTo>
                    <a:pt x="33" y="181"/>
                    <a:pt x="46" y="187"/>
                    <a:pt x="62" y="195"/>
                  </a:cubicBezTo>
                  <a:cubicBezTo>
                    <a:pt x="68" y="199"/>
                    <a:pt x="71" y="199"/>
                    <a:pt x="73" y="19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3" name="Freeform 77">
              <a:extLst>
                <a:ext uri="{FF2B5EF4-FFF2-40B4-BE49-F238E27FC236}">
                  <a16:creationId xmlns:a16="http://schemas.microsoft.com/office/drawing/2014/main" id="{DC80112E-9D6C-4203-92D3-5728C69DF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3" y="4386265"/>
              <a:ext cx="355600" cy="735014"/>
            </a:xfrm>
            <a:custGeom>
              <a:avLst/>
              <a:gdLst>
                <a:gd name="T0" fmla="*/ 623 w 653"/>
                <a:gd name="T1" fmla="*/ 154 h 1350"/>
                <a:gd name="T2" fmla="*/ 607 w 653"/>
                <a:gd name="T3" fmla="*/ 212 h 1350"/>
                <a:gd name="T4" fmla="*/ 554 w 653"/>
                <a:gd name="T5" fmla="*/ 234 h 1350"/>
                <a:gd name="T6" fmla="*/ 493 w 653"/>
                <a:gd name="T7" fmla="*/ 222 h 1350"/>
                <a:gd name="T8" fmla="*/ 529 w 653"/>
                <a:gd name="T9" fmla="*/ 147 h 1350"/>
                <a:gd name="T10" fmla="*/ 433 w 653"/>
                <a:gd name="T11" fmla="*/ 91 h 1350"/>
                <a:gd name="T12" fmla="*/ 352 w 653"/>
                <a:gd name="T13" fmla="*/ 12 h 1350"/>
                <a:gd name="T14" fmla="*/ 302 w 653"/>
                <a:gd name="T15" fmla="*/ 35 h 1350"/>
                <a:gd name="T16" fmla="*/ 236 w 653"/>
                <a:gd name="T17" fmla="*/ 18 h 1350"/>
                <a:gd name="T18" fmla="*/ 206 w 653"/>
                <a:gd name="T19" fmla="*/ 85 h 1350"/>
                <a:gd name="T20" fmla="*/ 167 w 653"/>
                <a:gd name="T21" fmla="*/ 145 h 1350"/>
                <a:gd name="T22" fmla="*/ 171 w 653"/>
                <a:gd name="T23" fmla="*/ 210 h 1350"/>
                <a:gd name="T24" fmla="*/ 142 w 653"/>
                <a:gd name="T25" fmla="*/ 259 h 1350"/>
                <a:gd name="T26" fmla="*/ 119 w 653"/>
                <a:gd name="T27" fmla="*/ 313 h 1350"/>
                <a:gd name="T28" fmla="*/ 105 w 653"/>
                <a:gd name="T29" fmla="*/ 380 h 1350"/>
                <a:gd name="T30" fmla="*/ 116 w 653"/>
                <a:gd name="T31" fmla="*/ 458 h 1350"/>
                <a:gd name="T32" fmla="*/ 115 w 653"/>
                <a:gd name="T33" fmla="*/ 522 h 1350"/>
                <a:gd name="T34" fmla="*/ 105 w 653"/>
                <a:gd name="T35" fmla="*/ 596 h 1350"/>
                <a:gd name="T36" fmla="*/ 82 w 653"/>
                <a:gd name="T37" fmla="*/ 682 h 1350"/>
                <a:gd name="T38" fmla="*/ 72 w 653"/>
                <a:gd name="T39" fmla="*/ 718 h 1350"/>
                <a:gd name="T40" fmla="*/ 61 w 653"/>
                <a:gd name="T41" fmla="*/ 769 h 1350"/>
                <a:gd name="T42" fmla="*/ 59 w 653"/>
                <a:gd name="T43" fmla="*/ 821 h 1350"/>
                <a:gd name="T44" fmla="*/ 52 w 653"/>
                <a:gd name="T45" fmla="*/ 900 h 1350"/>
                <a:gd name="T46" fmla="*/ 60 w 653"/>
                <a:gd name="T47" fmla="*/ 944 h 1350"/>
                <a:gd name="T48" fmla="*/ 74 w 653"/>
                <a:gd name="T49" fmla="*/ 980 h 1350"/>
                <a:gd name="T50" fmla="*/ 67 w 653"/>
                <a:gd name="T51" fmla="*/ 1012 h 1350"/>
                <a:gd name="T52" fmla="*/ 61 w 653"/>
                <a:gd name="T53" fmla="*/ 1071 h 1350"/>
                <a:gd name="T54" fmla="*/ 38 w 653"/>
                <a:gd name="T55" fmla="*/ 1121 h 1350"/>
                <a:gd name="T56" fmla="*/ 25 w 653"/>
                <a:gd name="T57" fmla="*/ 1176 h 1350"/>
                <a:gd name="T58" fmla="*/ 9 w 653"/>
                <a:gd name="T59" fmla="*/ 1235 h 1350"/>
                <a:gd name="T60" fmla="*/ 45 w 653"/>
                <a:gd name="T61" fmla="*/ 1271 h 1350"/>
                <a:gd name="T62" fmla="*/ 62 w 653"/>
                <a:gd name="T63" fmla="*/ 1330 h 1350"/>
                <a:gd name="T64" fmla="*/ 136 w 653"/>
                <a:gd name="T65" fmla="*/ 1340 h 1350"/>
                <a:gd name="T66" fmla="*/ 150 w 653"/>
                <a:gd name="T67" fmla="*/ 1310 h 1350"/>
                <a:gd name="T68" fmla="*/ 153 w 653"/>
                <a:gd name="T69" fmla="*/ 1247 h 1350"/>
                <a:gd name="T70" fmla="*/ 189 w 653"/>
                <a:gd name="T71" fmla="*/ 1211 h 1350"/>
                <a:gd name="T72" fmla="*/ 208 w 653"/>
                <a:gd name="T73" fmla="*/ 1169 h 1350"/>
                <a:gd name="T74" fmla="*/ 226 w 653"/>
                <a:gd name="T75" fmla="*/ 1145 h 1350"/>
                <a:gd name="T76" fmla="*/ 227 w 653"/>
                <a:gd name="T77" fmla="*/ 1143 h 1350"/>
                <a:gd name="T78" fmla="*/ 250 w 653"/>
                <a:gd name="T79" fmla="*/ 1116 h 1350"/>
                <a:gd name="T80" fmla="*/ 224 w 653"/>
                <a:gd name="T81" fmla="*/ 1082 h 1350"/>
                <a:gd name="T82" fmla="*/ 224 w 653"/>
                <a:gd name="T83" fmla="*/ 999 h 1350"/>
                <a:gd name="T84" fmla="*/ 250 w 653"/>
                <a:gd name="T85" fmla="*/ 979 h 1350"/>
                <a:gd name="T86" fmla="*/ 262 w 653"/>
                <a:gd name="T87" fmla="*/ 970 h 1350"/>
                <a:gd name="T88" fmla="*/ 284 w 653"/>
                <a:gd name="T89" fmla="*/ 906 h 1350"/>
                <a:gd name="T90" fmla="*/ 294 w 653"/>
                <a:gd name="T91" fmla="*/ 879 h 1350"/>
                <a:gd name="T92" fmla="*/ 324 w 653"/>
                <a:gd name="T93" fmla="*/ 862 h 1350"/>
                <a:gd name="T94" fmla="*/ 285 w 653"/>
                <a:gd name="T95" fmla="*/ 859 h 1350"/>
                <a:gd name="T96" fmla="*/ 278 w 653"/>
                <a:gd name="T97" fmla="*/ 796 h 1350"/>
                <a:gd name="T98" fmla="*/ 367 w 653"/>
                <a:gd name="T99" fmla="*/ 790 h 1350"/>
                <a:gd name="T100" fmla="*/ 368 w 653"/>
                <a:gd name="T101" fmla="*/ 728 h 1350"/>
                <a:gd name="T102" fmla="*/ 433 w 653"/>
                <a:gd name="T103" fmla="*/ 713 h 1350"/>
                <a:gd name="T104" fmla="*/ 484 w 653"/>
                <a:gd name="T105" fmla="*/ 688 h 1350"/>
                <a:gd name="T106" fmla="*/ 517 w 653"/>
                <a:gd name="T107" fmla="*/ 668 h 1350"/>
                <a:gd name="T108" fmla="*/ 534 w 653"/>
                <a:gd name="T109" fmla="*/ 640 h 1350"/>
                <a:gd name="T110" fmla="*/ 553 w 653"/>
                <a:gd name="T111" fmla="*/ 624 h 1350"/>
                <a:gd name="T112" fmla="*/ 534 w 653"/>
                <a:gd name="T113" fmla="*/ 567 h 1350"/>
                <a:gd name="T114" fmla="*/ 493 w 653"/>
                <a:gd name="T115" fmla="*/ 519 h 1350"/>
                <a:gd name="T116" fmla="*/ 507 w 653"/>
                <a:gd name="T117" fmla="*/ 501 h 1350"/>
                <a:gd name="T118" fmla="*/ 506 w 653"/>
                <a:gd name="T119" fmla="*/ 429 h 1350"/>
                <a:gd name="T120" fmla="*/ 555 w 653"/>
                <a:gd name="T121" fmla="*/ 305 h 1350"/>
                <a:gd name="T122" fmla="*/ 650 w 653"/>
                <a:gd name="T123" fmla="*/ 212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3" h="1350">
                  <a:moveTo>
                    <a:pt x="644" y="155"/>
                  </a:moveTo>
                  <a:cubicBezTo>
                    <a:pt x="641" y="153"/>
                    <a:pt x="631" y="153"/>
                    <a:pt x="623" y="154"/>
                  </a:cubicBezTo>
                  <a:cubicBezTo>
                    <a:pt x="623" y="155"/>
                    <a:pt x="623" y="156"/>
                    <a:pt x="623" y="157"/>
                  </a:cubicBezTo>
                  <a:cubicBezTo>
                    <a:pt x="625" y="173"/>
                    <a:pt x="616" y="213"/>
                    <a:pt x="607" y="212"/>
                  </a:cubicBezTo>
                  <a:cubicBezTo>
                    <a:pt x="597" y="211"/>
                    <a:pt x="589" y="229"/>
                    <a:pt x="582" y="227"/>
                  </a:cubicBezTo>
                  <a:cubicBezTo>
                    <a:pt x="574" y="225"/>
                    <a:pt x="563" y="240"/>
                    <a:pt x="554" y="234"/>
                  </a:cubicBezTo>
                  <a:cubicBezTo>
                    <a:pt x="544" y="227"/>
                    <a:pt x="530" y="236"/>
                    <a:pt x="523" y="230"/>
                  </a:cubicBezTo>
                  <a:cubicBezTo>
                    <a:pt x="515" y="225"/>
                    <a:pt x="493" y="229"/>
                    <a:pt x="493" y="222"/>
                  </a:cubicBezTo>
                  <a:cubicBezTo>
                    <a:pt x="493" y="216"/>
                    <a:pt x="503" y="218"/>
                    <a:pt x="503" y="198"/>
                  </a:cubicBezTo>
                  <a:cubicBezTo>
                    <a:pt x="503" y="178"/>
                    <a:pt x="532" y="155"/>
                    <a:pt x="529" y="147"/>
                  </a:cubicBezTo>
                  <a:cubicBezTo>
                    <a:pt x="525" y="139"/>
                    <a:pt x="475" y="123"/>
                    <a:pt x="469" y="113"/>
                  </a:cubicBezTo>
                  <a:cubicBezTo>
                    <a:pt x="462" y="102"/>
                    <a:pt x="452" y="93"/>
                    <a:pt x="433" y="91"/>
                  </a:cubicBezTo>
                  <a:cubicBezTo>
                    <a:pt x="414" y="89"/>
                    <a:pt x="415" y="78"/>
                    <a:pt x="397" y="65"/>
                  </a:cubicBezTo>
                  <a:cubicBezTo>
                    <a:pt x="383" y="55"/>
                    <a:pt x="360" y="28"/>
                    <a:pt x="352" y="12"/>
                  </a:cubicBezTo>
                  <a:cubicBezTo>
                    <a:pt x="341" y="11"/>
                    <a:pt x="324" y="8"/>
                    <a:pt x="321" y="13"/>
                  </a:cubicBezTo>
                  <a:cubicBezTo>
                    <a:pt x="316" y="19"/>
                    <a:pt x="308" y="50"/>
                    <a:pt x="302" y="35"/>
                  </a:cubicBezTo>
                  <a:cubicBezTo>
                    <a:pt x="295" y="19"/>
                    <a:pt x="279" y="19"/>
                    <a:pt x="265" y="17"/>
                  </a:cubicBezTo>
                  <a:cubicBezTo>
                    <a:pt x="250" y="15"/>
                    <a:pt x="251" y="0"/>
                    <a:pt x="236" y="18"/>
                  </a:cubicBezTo>
                  <a:cubicBezTo>
                    <a:pt x="229" y="27"/>
                    <a:pt x="220" y="35"/>
                    <a:pt x="212" y="41"/>
                  </a:cubicBezTo>
                  <a:cubicBezTo>
                    <a:pt x="211" y="59"/>
                    <a:pt x="209" y="79"/>
                    <a:pt x="206" y="85"/>
                  </a:cubicBezTo>
                  <a:cubicBezTo>
                    <a:pt x="202" y="92"/>
                    <a:pt x="170" y="109"/>
                    <a:pt x="169" y="118"/>
                  </a:cubicBezTo>
                  <a:cubicBezTo>
                    <a:pt x="168" y="127"/>
                    <a:pt x="173" y="139"/>
                    <a:pt x="167" y="145"/>
                  </a:cubicBezTo>
                  <a:cubicBezTo>
                    <a:pt x="161" y="151"/>
                    <a:pt x="181" y="179"/>
                    <a:pt x="170" y="185"/>
                  </a:cubicBezTo>
                  <a:cubicBezTo>
                    <a:pt x="160" y="192"/>
                    <a:pt x="178" y="203"/>
                    <a:pt x="171" y="210"/>
                  </a:cubicBezTo>
                  <a:cubicBezTo>
                    <a:pt x="164" y="217"/>
                    <a:pt x="152" y="220"/>
                    <a:pt x="152" y="228"/>
                  </a:cubicBezTo>
                  <a:cubicBezTo>
                    <a:pt x="152" y="236"/>
                    <a:pt x="151" y="255"/>
                    <a:pt x="142" y="259"/>
                  </a:cubicBezTo>
                  <a:cubicBezTo>
                    <a:pt x="133" y="264"/>
                    <a:pt x="128" y="281"/>
                    <a:pt x="128" y="293"/>
                  </a:cubicBezTo>
                  <a:cubicBezTo>
                    <a:pt x="128" y="305"/>
                    <a:pt x="114" y="297"/>
                    <a:pt x="119" y="313"/>
                  </a:cubicBezTo>
                  <a:cubicBezTo>
                    <a:pt x="124" y="329"/>
                    <a:pt x="130" y="348"/>
                    <a:pt x="119" y="351"/>
                  </a:cubicBezTo>
                  <a:cubicBezTo>
                    <a:pt x="108" y="355"/>
                    <a:pt x="111" y="380"/>
                    <a:pt x="105" y="380"/>
                  </a:cubicBezTo>
                  <a:cubicBezTo>
                    <a:pt x="100" y="380"/>
                    <a:pt x="97" y="407"/>
                    <a:pt x="105" y="421"/>
                  </a:cubicBezTo>
                  <a:cubicBezTo>
                    <a:pt x="114" y="434"/>
                    <a:pt x="116" y="445"/>
                    <a:pt x="116" y="458"/>
                  </a:cubicBezTo>
                  <a:cubicBezTo>
                    <a:pt x="116" y="470"/>
                    <a:pt x="128" y="477"/>
                    <a:pt x="124" y="490"/>
                  </a:cubicBezTo>
                  <a:cubicBezTo>
                    <a:pt x="120" y="504"/>
                    <a:pt x="122" y="516"/>
                    <a:pt x="115" y="522"/>
                  </a:cubicBezTo>
                  <a:cubicBezTo>
                    <a:pt x="108" y="527"/>
                    <a:pt x="114" y="544"/>
                    <a:pt x="105" y="548"/>
                  </a:cubicBezTo>
                  <a:cubicBezTo>
                    <a:pt x="97" y="553"/>
                    <a:pt x="112" y="589"/>
                    <a:pt x="105" y="596"/>
                  </a:cubicBezTo>
                  <a:cubicBezTo>
                    <a:pt x="99" y="602"/>
                    <a:pt x="81" y="608"/>
                    <a:pt x="81" y="633"/>
                  </a:cubicBezTo>
                  <a:cubicBezTo>
                    <a:pt x="81" y="657"/>
                    <a:pt x="85" y="671"/>
                    <a:pt x="82" y="682"/>
                  </a:cubicBezTo>
                  <a:cubicBezTo>
                    <a:pt x="80" y="691"/>
                    <a:pt x="92" y="689"/>
                    <a:pt x="90" y="703"/>
                  </a:cubicBezTo>
                  <a:cubicBezTo>
                    <a:pt x="88" y="718"/>
                    <a:pt x="73" y="709"/>
                    <a:pt x="72" y="718"/>
                  </a:cubicBezTo>
                  <a:cubicBezTo>
                    <a:pt x="71" y="727"/>
                    <a:pt x="75" y="745"/>
                    <a:pt x="70" y="746"/>
                  </a:cubicBezTo>
                  <a:cubicBezTo>
                    <a:pt x="64" y="747"/>
                    <a:pt x="61" y="754"/>
                    <a:pt x="61" y="769"/>
                  </a:cubicBezTo>
                  <a:cubicBezTo>
                    <a:pt x="61" y="785"/>
                    <a:pt x="53" y="787"/>
                    <a:pt x="52" y="795"/>
                  </a:cubicBezTo>
                  <a:cubicBezTo>
                    <a:pt x="51" y="803"/>
                    <a:pt x="59" y="812"/>
                    <a:pt x="59" y="821"/>
                  </a:cubicBezTo>
                  <a:cubicBezTo>
                    <a:pt x="59" y="830"/>
                    <a:pt x="64" y="860"/>
                    <a:pt x="57" y="861"/>
                  </a:cubicBezTo>
                  <a:cubicBezTo>
                    <a:pt x="50" y="862"/>
                    <a:pt x="46" y="896"/>
                    <a:pt x="52" y="900"/>
                  </a:cubicBezTo>
                  <a:cubicBezTo>
                    <a:pt x="58" y="905"/>
                    <a:pt x="58" y="914"/>
                    <a:pt x="55" y="921"/>
                  </a:cubicBezTo>
                  <a:cubicBezTo>
                    <a:pt x="52" y="927"/>
                    <a:pt x="69" y="934"/>
                    <a:pt x="60" y="944"/>
                  </a:cubicBezTo>
                  <a:cubicBezTo>
                    <a:pt x="51" y="954"/>
                    <a:pt x="58" y="967"/>
                    <a:pt x="70" y="963"/>
                  </a:cubicBezTo>
                  <a:cubicBezTo>
                    <a:pt x="79" y="960"/>
                    <a:pt x="85" y="980"/>
                    <a:pt x="74" y="980"/>
                  </a:cubicBezTo>
                  <a:cubicBezTo>
                    <a:pt x="64" y="980"/>
                    <a:pt x="53" y="980"/>
                    <a:pt x="62" y="988"/>
                  </a:cubicBezTo>
                  <a:cubicBezTo>
                    <a:pt x="71" y="996"/>
                    <a:pt x="79" y="1007"/>
                    <a:pt x="67" y="1012"/>
                  </a:cubicBezTo>
                  <a:cubicBezTo>
                    <a:pt x="54" y="1018"/>
                    <a:pt x="65" y="1028"/>
                    <a:pt x="62" y="1042"/>
                  </a:cubicBezTo>
                  <a:cubicBezTo>
                    <a:pt x="59" y="1055"/>
                    <a:pt x="71" y="1067"/>
                    <a:pt x="61" y="1071"/>
                  </a:cubicBezTo>
                  <a:cubicBezTo>
                    <a:pt x="51" y="1074"/>
                    <a:pt x="65" y="1094"/>
                    <a:pt x="51" y="1096"/>
                  </a:cubicBezTo>
                  <a:cubicBezTo>
                    <a:pt x="38" y="1099"/>
                    <a:pt x="46" y="1113"/>
                    <a:pt x="38" y="1121"/>
                  </a:cubicBezTo>
                  <a:cubicBezTo>
                    <a:pt x="29" y="1129"/>
                    <a:pt x="49" y="1142"/>
                    <a:pt x="39" y="1150"/>
                  </a:cubicBezTo>
                  <a:cubicBezTo>
                    <a:pt x="28" y="1158"/>
                    <a:pt x="36" y="1176"/>
                    <a:pt x="25" y="1176"/>
                  </a:cubicBezTo>
                  <a:cubicBezTo>
                    <a:pt x="15" y="1176"/>
                    <a:pt x="9" y="1193"/>
                    <a:pt x="8" y="1201"/>
                  </a:cubicBezTo>
                  <a:cubicBezTo>
                    <a:pt x="7" y="1209"/>
                    <a:pt x="0" y="1224"/>
                    <a:pt x="9" y="1235"/>
                  </a:cubicBezTo>
                  <a:cubicBezTo>
                    <a:pt x="17" y="1247"/>
                    <a:pt x="7" y="1256"/>
                    <a:pt x="15" y="1260"/>
                  </a:cubicBezTo>
                  <a:cubicBezTo>
                    <a:pt x="22" y="1265"/>
                    <a:pt x="48" y="1258"/>
                    <a:pt x="45" y="1271"/>
                  </a:cubicBezTo>
                  <a:cubicBezTo>
                    <a:pt x="41" y="1285"/>
                    <a:pt x="42" y="1314"/>
                    <a:pt x="46" y="1314"/>
                  </a:cubicBezTo>
                  <a:cubicBezTo>
                    <a:pt x="51" y="1314"/>
                    <a:pt x="54" y="1331"/>
                    <a:pt x="62" y="1330"/>
                  </a:cubicBezTo>
                  <a:cubicBezTo>
                    <a:pt x="70" y="1328"/>
                    <a:pt x="104" y="1324"/>
                    <a:pt x="119" y="1328"/>
                  </a:cubicBezTo>
                  <a:cubicBezTo>
                    <a:pt x="126" y="1331"/>
                    <a:pt x="132" y="1336"/>
                    <a:pt x="136" y="1340"/>
                  </a:cubicBezTo>
                  <a:cubicBezTo>
                    <a:pt x="145" y="1336"/>
                    <a:pt x="163" y="1350"/>
                    <a:pt x="167" y="1345"/>
                  </a:cubicBezTo>
                  <a:cubicBezTo>
                    <a:pt x="172" y="1339"/>
                    <a:pt x="149" y="1317"/>
                    <a:pt x="150" y="1310"/>
                  </a:cubicBezTo>
                  <a:cubicBezTo>
                    <a:pt x="150" y="1303"/>
                    <a:pt x="146" y="1290"/>
                    <a:pt x="146" y="1282"/>
                  </a:cubicBezTo>
                  <a:cubicBezTo>
                    <a:pt x="146" y="1274"/>
                    <a:pt x="143" y="1255"/>
                    <a:pt x="153" y="1247"/>
                  </a:cubicBezTo>
                  <a:cubicBezTo>
                    <a:pt x="161" y="1240"/>
                    <a:pt x="163" y="1232"/>
                    <a:pt x="168" y="1232"/>
                  </a:cubicBezTo>
                  <a:cubicBezTo>
                    <a:pt x="174" y="1224"/>
                    <a:pt x="181" y="1217"/>
                    <a:pt x="189" y="1211"/>
                  </a:cubicBezTo>
                  <a:cubicBezTo>
                    <a:pt x="189" y="1209"/>
                    <a:pt x="190" y="1207"/>
                    <a:pt x="190" y="1206"/>
                  </a:cubicBezTo>
                  <a:cubicBezTo>
                    <a:pt x="190" y="1188"/>
                    <a:pt x="197" y="1180"/>
                    <a:pt x="208" y="1169"/>
                  </a:cubicBezTo>
                  <a:cubicBezTo>
                    <a:pt x="210" y="1166"/>
                    <a:pt x="212" y="1164"/>
                    <a:pt x="214" y="1162"/>
                  </a:cubicBezTo>
                  <a:cubicBezTo>
                    <a:pt x="216" y="1156"/>
                    <a:pt x="221" y="1150"/>
                    <a:pt x="226" y="1145"/>
                  </a:cubicBezTo>
                  <a:cubicBezTo>
                    <a:pt x="226" y="1145"/>
                    <a:pt x="226" y="1144"/>
                    <a:pt x="226" y="1144"/>
                  </a:cubicBezTo>
                  <a:cubicBezTo>
                    <a:pt x="226" y="1144"/>
                    <a:pt x="226" y="1144"/>
                    <a:pt x="227" y="1143"/>
                  </a:cubicBezTo>
                  <a:cubicBezTo>
                    <a:pt x="228" y="1141"/>
                    <a:pt x="230" y="1138"/>
                    <a:pt x="232" y="1136"/>
                  </a:cubicBezTo>
                  <a:cubicBezTo>
                    <a:pt x="237" y="1128"/>
                    <a:pt x="243" y="1122"/>
                    <a:pt x="250" y="1116"/>
                  </a:cubicBezTo>
                  <a:cubicBezTo>
                    <a:pt x="252" y="1107"/>
                    <a:pt x="256" y="1097"/>
                    <a:pt x="256" y="1091"/>
                  </a:cubicBezTo>
                  <a:cubicBezTo>
                    <a:pt x="256" y="1083"/>
                    <a:pt x="232" y="1085"/>
                    <a:pt x="224" y="1082"/>
                  </a:cubicBezTo>
                  <a:cubicBezTo>
                    <a:pt x="216" y="1078"/>
                    <a:pt x="187" y="1055"/>
                    <a:pt x="202" y="1024"/>
                  </a:cubicBezTo>
                  <a:cubicBezTo>
                    <a:pt x="207" y="1012"/>
                    <a:pt x="215" y="1005"/>
                    <a:pt x="224" y="999"/>
                  </a:cubicBezTo>
                  <a:cubicBezTo>
                    <a:pt x="225" y="995"/>
                    <a:pt x="228" y="992"/>
                    <a:pt x="231" y="989"/>
                  </a:cubicBezTo>
                  <a:cubicBezTo>
                    <a:pt x="236" y="983"/>
                    <a:pt x="242" y="981"/>
                    <a:pt x="250" y="979"/>
                  </a:cubicBezTo>
                  <a:cubicBezTo>
                    <a:pt x="253" y="976"/>
                    <a:pt x="257" y="973"/>
                    <a:pt x="261" y="972"/>
                  </a:cubicBezTo>
                  <a:cubicBezTo>
                    <a:pt x="261" y="971"/>
                    <a:pt x="262" y="970"/>
                    <a:pt x="262" y="970"/>
                  </a:cubicBezTo>
                  <a:cubicBezTo>
                    <a:pt x="270" y="965"/>
                    <a:pt x="271" y="957"/>
                    <a:pt x="271" y="944"/>
                  </a:cubicBezTo>
                  <a:cubicBezTo>
                    <a:pt x="271" y="930"/>
                    <a:pt x="271" y="908"/>
                    <a:pt x="284" y="906"/>
                  </a:cubicBezTo>
                  <a:cubicBezTo>
                    <a:pt x="297" y="904"/>
                    <a:pt x="300" y="896"/>
                    <a:pt x="292" y="894"/>
                  </a:cubicBezTo>
                  <a:cubicBezTo>
                    <a:pt x="285" y="891"/>
                    <a:pt x="281" y="880"/>
                    <a:pt x="294" y="879"/>
                  </a:cubicBezTo>
                  <a:cubicBezTo>
                    <a:pt x="307" y="877"/>
                    <a:pt x="302" y="891"/>
                    <a:pt x="312" y="891"/>
                  </a:cubicBezTo>
                  <a:cubicBezTo>
                    <a:pt x="321" y="891"/>
                    <a:pt x="337" y="873"/>
                    <a:pt x="324" y="862"/>
                  </a:cubicBezTo>
                  <a:cubicBezTo>
                    <a:pt x="312" y="851"/>
                    <a:pt x="309" y="867"/>
                    <a:pt x="302" y="869"/>
                  </a:cubicBezTo>
                  <a:cubicBezTo>
                    <a:pt x="296" y="870"/>
                    <a:pt x="291" y="859"/>
                    <a:pt x="285" y="859"/>
                  </a:cubicBezTo>
                  <a:cubicBezTo>
                    <a:pt x="278" y="859"/>
                    <a:pt x="282" y="838"/>
                    <a:pt x="280" y="831"/>
                  </a:cubicBezTo>
                  <a:cubicBezTo>
                    <a:pt x="277" y="823"/>
                    <a:pt x="272" y="805"/>
                    <a:pt x="278" y="796"/>
                  </a:cubicBezTo>
                  <a:cubicBezTo>
                    <a:pt x="284" y="787"/>
                    <a:pt x="308" y="810"/>
                    <a:pt x="329" y="812"/>
                  </a:cubicBezTo>
                  <a:cubicBezTo>
                    <a:pt x="351" y="813"/>
                    <a:pt x="367" y="799"/>
                    <a:pt x="367" y="790"/>
                  </a:cubicBezTo>
                  <a:cubicBezTo>
                    <a:pt x="367" y="781"/>
                    <a:pt x="357" y="764"/>
                    <a:pt x="369" y="755"/>
                  </a:cubicBezTo>
                  <a:cubicBezTo>
                    <a:pt x="382" y="745"/>
                    <a:pt x="372" y="741"/>
                    <a:pt x="368" y="728"/>
                  </a:cubicBezTo>
                  <a:cubicBezTo>
                    <a:pt x="364" y="715"/>
                    <a:pt x="374" y="706"/>
                    <a:pt x="379" y="713"/>
                  </a:cubicBezTo>
                  <a:cubicBezTo>
                    <a:pt x="384" y="718"/>
                    <a:pt x="407" y="717"/>
                    <a:pt x="433" y="713"/>
                  </a:cubicBezTo>
                  <a:cubicBezTo>
                    <a:pt x="435" y="711"/>
                    <a:pt x="439" y="709"/>
                    <a:pt x="443" y="707"/>
                  </a:cubicBezTo>
                  <a:cubicBezTo>
                    <a:pt x="457" y="701"/>
                    <a:pt x="471" y="695"/>
                    <a:pt x="484" y="688"/>
                  </a:cubicBezTo>
                  <a:cubicBezTo>
                    <a:pt x="493" y="684"/>
                    <a:pt x="502" y="679"/>
                    <a:pt x="511" y="673"/>
                  </a:cubicBezTo>
                  <a:cubicBezTo>
                    <a:pt x="509" y="674"/>
                    <a:pt x="514" y="670"/>
                    <a:pt x="517" y="668"/>
                  </a:cubicBezTo>
                  <a:cubicBezTo>
                    <a:pt x="517" y="666"/>
                    <a:pt x="518" y="665"/>
                    <a:pt x="518" y="664"/>
                  </a:cubicBezTo>
                  <a:cubicBezTo>
                    <a:pt x="520" y="654"/>
                    <a:pt x="525" y="645"/>
                    <a:pt x="534" y="640"/>
                  </a:cubicBezTo>
                  <a:cubicBezTo>
                    <a:pt x="538" y="638"/>
                    <a:pt x="542" y="636"/>
                    <a:pt x="547" y="634"/>
                  </a:cubicBezTo>
                  <a:cubicBezTo>
                    <a:pt x="549" y="630"/>
                    <a:pt x="552" y="626"/>
                    <a:pt x="553" y="624"/>
                  </a:cubicBezTo>
                  <a:cubicBezTo>
                    <a:pt x="558" y="614"/>
                    <a:pt x="554" y="601"/>
                    <a:pt x="539" y="599"/>
                  </a:cubicBezTo>
                  <a:cubicBezTo>
                    <a:pt x="525" y="596"/>
                    <a:pt x="526" y="577"/>
                    <a:pt x="534" y="567"/>
                  </a:cubicBezTo>
                  <a:cubicBezTo>
                    <a:pt x="541" y="556"/>
                    <a:pt x="529" y="546"/>
                    <a:pt x="516" y="544"/>
                  </a:cubicBezTo>
                  <a:cubicBezTo>
                    <a:pt x="502" y="543"/>
                    <a:pt x="481" y="532"/>
                    <a:pt x="493" y="519"/>
                  </a:cubicBezTo>
                  <a:cubicBezTo>
                    <a:pt x="499" y="512"/>
                    <a:pt x="502" y="513"/>
                    <a:pt x="504" y="516"/>
                  </a:cubicBezTo>
                  <a:cubicBezTo>
                    <a:pt x="506" y="510"/>
                    <a:pt x="508" y="503"/>
                    <a:pt x="507" y="501"/>
                  </a:cubicBezTo>
                  <a:cubicBezTo>
                    <a:pt x="504" y="497"/>
                    <a:pt x="497" y="502"/>
                    <a:pt x="497" y="478"/>
                  </a:cubicBezTo>
                  <a:cubicBezTo>
                    <a:pt x="498" y="455"/>
                    <a:pt x="505" y="460"/>
                    <a:pt x="506" y="429"/>
                  </a:cubicBezTo>
                  <a:cubicBezTo>
                    <a:pt x="507" y="399"/>
                    <a:pt x="517" y="382"/>
                    <a:pt x="517" y="366"/>
                  </a:cubicBezTo>
                  <a:cubicBezTo>
                    <a:pt x="517" y="350"/>
                    <a:pt x="542" y="331"/>
                    <a:pt x="555" y="305"/>
                  </a:cubicBezTo>
                  <a:cubicBezTo>
                    <a:pt x="569" y="279"/>
                    <a:pt x="599" y="247"/>
                    <a:pt x="611" y="237"/>
                  </a:cubicBezTo>
                  <a:cubicBezTo>
                    <a:pt x="623" y="228"/>
                    <a:pt x="647" y="221"/>
                    <a:pt x="650" y="212"/>
                  </a:cubicBezTo>
                  <a:cubicBezTo>
                    <a:pt x="653" y="204"/>
                    <a:pt x="650" y="159"/>
                    <a:pt x="644" y="15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4" name="Freeform 78">
              <a:extLst>
                <a:ext uri="{FF2B5EF4-FFF2-40B4-BE49-F238E27FC236}">
                  <a16:creationId xmlns:a16="http://schemas.microsoft.com/office/drawing/2014/main" id="{9207E8F6-2E90-4EED-9008-6BC0F5267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1" y="5127629"/>
              <a:ext cx="69850" cy="71438"/>
            </a:xfrm>
            <a:custGeom>
              <a:avLst/>
              <a:gdLst>
                <a:gd name="T0" fmla="*/ 93 w 126"/>
                <a:gd name="T1" fmla="*/ 102 h 132"/>
                <a:gd name="T2" fmla="*/ 87 w 126"/>
                <a:gd name="T3" fmla="*/ 101 h 132"/>
                <a:gd name="T4" fmla="*/ 55 w 126"/>
                <a:gd name="T5" fmla="*/ 95 h 132"/>
                <a:gd name="T6" fmla="*/ 26 w 126"/>
                <a:gd name="T7" fmla="*/ 53 h 132"/>
                <a:gd name="T8" fmla="*/ 25 w 126"/>
                <a:gd name="T9" fmla="*/ 47 h 132"/>
                <a:gd name="T10" fmla="*/ 14 w 126"/>
                <a:gd name="T11" fmla="*/ 36 h 132"/>
                <a:gd name="T12" fmla="*/ 16 w 126"/>
                <a:gd name="T13" fmla="*/ 20 h 132"/>
                <a:gd name="T14" fmla="*/ 5 w 126"/>
                <a:gd name="T15" fmla="*/ 0 h 132"/>
                <a:gd name="T16" fmla="*/ 5 w 126"/>
                <a:gd name="T17" fmla="*/ 123 h 132"/>
                <a:gd name="T18" fmla="*/ 60 w 126"/>
                <a:gd name="T19" fmla="*/ 126 h 132"/>
                <a:gd name="T20" fmla="*/ 74 w 126"/>
                <a:gd name="T21" fmla="*/ 126 h 132"/>
                <a:gd name="T22" fmla="*/ 114 w 126"/>
                <a:gd name="T23" fmla="*/ 114 h 132"/>
                <a:gd name="T24" fmla="*/ 93 w 126"/>
                <a:gd name="T25" fmla="*/ 10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32">
                  <a:moveTo>
                    <a:pt x="93" y="102"/>
                  </a:moveTo>
                  <a:cubicBezTo>
                    <a:pt x="91" y="102"/>
                    <a:pt x="89" y="102"/>
                    <a:pt x="87" y="101"/>
                  </a:cubicBezTo>
                  <a:cubicBezTo>
                    <a:pt x="76" y="103"/>
                    <a:pt x="64" y="101"/>
                    <a:pt x="55" y="95"/>
                  </a:cubicBezTo>
                  <a:cubicBezTo>
                    <a:pt x="41" y="85"/>
                    <a:pt x="31" y="70"/>
                    <a:pt x="26" y="53"/>
                  </a:cubicBezTo>
                  <a:cubicBezTo>
                    <a:pt x="25" y="51"/>
                    <a:pt x="25" y="49"/>
                    <a:pt x="25" y="47"/>
                  </a:cubicBezTo>
                  <a:cubicBezTo>
                    <a:pt x="21" y="40"/>
                    <a:pt x="24" y="34"/>
                    <a:pt x="14" y="36"/>
                  </a:cubicBezTo>
                  <a:cubicBezTo>
                    <a:pt x="1" y="39"/>
                    <a:pt x="9" y="24"/>
                    <a:pt x="16" y="20"/>
                  </a:cubicBezTo>
                  <a:cubicBezTo>
                    <a:pt x="23" y="17"/>
                    <a:pt x="14" y="2"/>
                    <a:pt x="5" y="0"/>
                  </a:cubicBezTo>
                  <a:cubicBezTo>
                    <a:pt x="4" y="22"/>
                    <a:pt x="0" y="122"/>
                    <a:pt x="5" y="123"/>
                  </a:cubicBezTo>
                  <a:cubicBezTo>
                    <a:pt x="11" y="124"/>
                    <a:pt x="49" y="118"/>
                    <a:pt x="60" y="126"/>
                  </a:cubicBezTo>
                  <a:cubicBezTo>
                    <a:pt x="64" y="128"/>
                    <a:pt x="70" y="132"/>
                    <a:pt x="74" y="126"/>
                  </a:cubicBezTo>
                  <a:cubicBezTo>
                    <a:pt x="81" y="117"/>
                    <a:pt x="103" y="122"/>
                    <a:pt x="114" y="114"/>
                  </a:cubicBezTo>
                  <a:cubicBezTo>
                    <a:pt x="126" y="106"/>
                    <a:pt x="111" y="103"/>
                    <a:pt x="93" y="10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5" name="Freeform 79">
              <a:extLst>
                <a:ext uri="{FF2B5EF4-FFF2-40B4-BE49-F238E27FC236}">
                  <a16:creationId xmlns:a16="http://schemas.microsoft.com/office/drawing/2014/main" id="{0C831D7F-5AF1-4F4C-BCA2-E21E06926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1" y="4295777"/>
              <a:ext cx="147638" cy="912815"/>
            </a:xfrm>
            <a:custGeom>
              <a:avLst/>
              <a:gdLst>
                <a:gd name="T0" fmla="*/ 213 w 270"/>
                <a:gd name="T1" fmla="*/ 1527 h 1677"/>
                <a:gd name="T2" fmla="*/ 173 w 270"/>
                <a:gd name="T3" fmla="*/ 1495 h 1677"/>
                <a:gd name="T4" fmla="*/ 99 w 270"/>
                <a:gd name="T5" fmla="*/ 1438 h 1677"/>
                <a:gd name="T6" fmla="*/ 62 w 270"/>
                <a:gd name="T7" fmla="*/ 1368 h 1677"/>
                <a:gd name="T8" fmla="*/ 92 w 270"/>
                <a:gd name="T9" fmla="*/ 1288 h 1677"/>
                <a:gd name="T10" fmla="*/ 116 w 270"/>
                <a:gd name="T11" fmla="*/ 1209 h 1677"/>
                <a:gd name="T12" fmla="*/ 128 w 270"/>
                <a:gd name="T13" fmla="*/ 1147 h 1677"/>
                <a:gd name="T14" fmla="*/ 109 w 270"/>
                <a:gd name="T15" fmla="*/ 1088 h 1677"/>
                <a:gd name="T16" fmla="*/ 113 w 270"/>
                <a:gd name="T17" fmla="*/ 988 h 1677"/>
                <a:gd name="T18" fmla="*/ 124 w 270"/>
                <a:gd name="T19" fmla="*/ 913 h 1677"/>
                <a:gd name="T20" fmla="*/ 136 w 270"/>
                <a:gd name="T21" fmla="*/ 849 h 1677"/>
                <a:gd name="T22" fmla="*/ 159 w 270"/>
                <a:gd name="T23" fmla="*/ 715 h 1677"/>
                <a:gd name="T24" fmla="*/ 170 w 270"/>
                <a:gd name="T25" fmla="*/ 625 h 1677"/>
                <a:gd name="T26" fmla="*/ 173 w 270"/>
                <a:gd name="T27" fmla="*/ 518 h 1677"/>
                <a:gd name="T28" fmla="*/ 196 w 270"/>
                <a:gd name="T29" fmla="*/ 426 h 1677"/>
                <a:gd name="T30" fmla="*/ 224 w 270"/>
                <a:gd name="T31" fmla="*/ 352 h 1677"/>
                <a:gd name="T32" fmla="*/ 260 w 270"/>
                <a:gd name="T33" fmla="*/ 252 h 1677"/>
                <a:gd name="T34" fmla="*/ 239 w 270"/>
                <a:gd name="T35" fmla="*/ 174 h 1677"/>
                <a:gd name="T36" fmla="*/ 222 w 270"/>
                <a:gd name="T37" fmla="*/ 83 h 1677"/>
                <a:gd name="T38" fmla="*/ 187 w 270"/>
                <a:gd name="T39" fmla="*/ 5 h 1677"/>
                <a:gd name="T40" fmla="*/ 167 w 270"/>
                <a:gd name="T41" fmla="*/ 75 h 1677"/>
                <a:gd name="T42" fmla="*/ 161 w 270"/>
                <a:gd name="T43" fmla="*/ 248 h 1677"/>
                <a:gd name="T44" fmla="*/ 134 w 270"/>
                <a:gd name="T45" fmla="*/ 422 h 1677"/>
                <a:gd name="T46" fmla="*/ 131 w 270"/>
                <a:gd name="T47" fmla="*/ 491 h 1677"/>
                <a:gd name="T48" fmla="*/ 120 w 270"/>
                <a:gd name="T49" fmla="*/ 622 h 1677"/>
                <a:gd name="T50" fmla="*/ 63 w 270"/>
                <a:gd name="T51" fmla="*/ 836 h 1677"/>
                <a:gd name="T52" fmla="*/ 63 w 270"/>
                <a:gd name="T53" fmla="*/ 916 h 1677"/>
                <a:gd name="T54" fmla="*/ 46 w 270"/>
                <a:gd name="T55" fmla="*/ 1013 h 1677"/>
                <a:gd name="T56" fmla="*/ 62 w 270"/>
                <a:gd name="T57" fmla="*/ 1012 h 1677"/>
                <a:gd name="T58" fmla="*/ 85 w 270"/>
                <a:gd name="T59" fmla="*/ 1028 h 1677"/>
                <a:gd name="T60" fmla="*/ 68 w 270"/>
                <a:gd name="T61" fmla="*/ 1114 h 1677"/>
                <a:gd name="T62" fmla="*/ 70 w 270"/>
                <a:gd name="T63" fmla="*/ 1170 h 1677"/>
                <a:gd name="T64" fmla="*/ 36 w 270"/>
                <a:gd name="T65" fmla="*/ 1196 h 1677"/>
                <a:gd name="T66" fmla="*/ 44 w 270"/>
                <a:gd name="T67" fmla="*/ 1173 h 1677"/>
                <a:gd name="T68" fmla="*/ 10 w 270"/>
                <a:gd name="T69" fmla="*/ 1216 h 1677"/>
                <a:gd name="T70" fmla="*/ 12 w 270"/>
                <a:gd name="T71" fmla="*/ 1240 h 1677"/>
                <a:gd name="T72" fmla="*/ 24 w 270"/>
                <a:gd name="T73" fmla="*/ 1285 h 1677"/>
                <a:gd name="T74" fmla="*/ 33 w 270"/>
                <a:gd name="T75" fmla="*/ 1297 h 1677"/>
                <a:gd name="T76" fmla="*/ 9 w 270"/>
                <a:gd name="T77" fmla="*/ 1335 h 1677"/>
                <a:gd name="T78" fmla="*/ 17 w 270"/>
                <a:gd name="T79" fmla="*/ 1342 h 1677"/>
                <a:gd name="T80" fmla="*/ 0 w 270"/>
                <a:gd name="T81" fmla="*/ 1379 h 1677"/>
                <a:gd name="T82" fmla="*/ 25 w 270"/>
                <a:gd name="T83" fmla="*/ 1377 h 1677"/>
                <a:gd name="T84" fmla="*/ 30 w 270"/>
                <a:gd name="T85" fmla="*/ 1414 h 1677"/>
                <a:gd name="T86" fmla="*/ 15 w 270"/>
                <a:gd name="T87" fmla="*/ 1446 h 1677"/>
                <a:gd name="T88" fmla="*/ 43 w 270"/>
                <a:gd name="T89" fmla="*/ 1455 h 1677"/>
                <a:gd name="T90" fmla="*/ 42 w 270"/>
                <a:gd name="T91" fmla="*/ 1475 h 1677"/>
                <a:gd name="T92" fmla="*/ 65 w 270"/>
                <a:gd name="T93" fmla="*/ 1484 h 1677"/>
                <a:gd name="T94" fmla="*/ 48 w 270"/>
                <a:gd name="T95" fmla="*/ 1508 h 1677"/>
                <a:gd name="T96" fmla="*/ 120 w 270"/>
                <a:gd name="T97" fmla="*/ 1522 h 1677"/>
                <a:gd name="T98" fmla="*/ 62 w 270"/>
                <a:gd name="T99" fmla="*/ 1547 h 1677"/>
                <a:gd name="T100" fmla="*/ 129 w 270"/>
                <a:gd name="T101" fmla="*/ 1539 h 1677"/>
                <a:gd name="T102" fmla="*/ 63 w 270"/>
                <a:gd name="T103" fmla="*/ 1571 h 1677"/>
                <a:gd name="T104" fmla="*/ 106 w 270"/>
                <a:gd name="T105" fmla="*/ 1610 h 1677"/>
                <a:gd name="T106" fmla="*/ 138 w 270"/>
                <a:gd name="T107" fmla="*/ 1561 h 1677"/>
                <a:gd name="T108" fmla="*/ 157 w 270"/>
                <a:gd name="T109" fmla="*/ 1565 h 1677"/>
                <a:gd name="T110" fmla="*/ 170 w 270"/>
                <a:gd name="T111" fmla="*/ 1609 h 1677"/>
                <a:gd name="T112" fmla="*/ 134 w 270"/>
                <a:gd name="T113" fmla="*/ 1595 h 1677"/>
                <a:gd name="T114" fmla="*/ 133 w 270"/>
                <a:gd name="T115" fmla="*/ 1630 h 1677"/>
                <a:gd name="T116" fmla="*/ 154 w 270"/>
                <a:gd name="T117" fmla="*/ 1659 h 1677"/>
                <a:gd name="T118" fmla="*/ 195 w 270"/>
                <a:gd name="T119" fmla="*/ 1656 h 1677"/>
                <a:gd name="T120" fmla="*/ 231 w 270"/>
                <a:gd name="T121" fmla="*/ 1669 h 1677"/>
                <a:gd name="T122" fmla="*/ 264 w 270"/>
                <a:gd name="T123" fmla="*/ 1656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1677">
                  <a:moveTo>
                    <a:pt x="215" y="1650"/>
                  </a:moveTo>
                  <a:cubicBezTo>
                    <a:pt x="210" y="1649"/>
                    <a:pt x="214" y="1550"/>
                    <a:pt x="215" y="1527"/>
                  </a:cubicBezTo>
                  <a:cubicBezTo>
                    <a:pt x="214" y="1527"/>
                    <a:pt x="214" y="1527"/>
                    <a:pt x="213" y="1527"/>
                  </a:cubicBezTo>
                  <a:cubicBezTo>
                    <a:pt x="204" y="1527"/>
                    <a:pt x="183" y="1529"/>
                    <a:pt x="187" y="1513"/>
                  </a:cubicBezTo>
                  <a:cubicBezTo>
                    <a:pt x="187" y="1510"/>
                    <a:pt x="189" y="1508"/>
                    <a:pt x="190" y="1507"/>
                  </a:cubicBezTo>
                  <a:cubicBezTo>
                    <a:pt x="186" y="1503"/>
                    <a:pt x="180" y="1498"/>
                    <a:pt x="173" y="1495"/>
                  </a:cubicBezTo>
                  <a:cubicBezTo>
                    <a:pt x="158" y="1491"/>
                    <a:pt x="124" y="1495"/>
                    <a:pt x="116" y="1497"/>
                  </a:cubicBezTo>
                  <a:cubicBezTo>
                    <a:pt x="108" y="1498"/>
                    <a:pt x="105" y="1481"/>
                    <a:pt x="100" y="1481"/>
                  </a:cubicBezTo>
                  <a:cubicBezTo>
                    <a:pt x="96" y="1481"/>
                    <a:pt x="95" y="1452"/>
                    <a:pt x="99" y="1438"/>
                  </a:cubicBezTo>
                  <a:cubicBezTo>
                    <a:pt x="102" y="1425"/>
                    <a:pt x="76" y="1432"/>
                    <a:pt x="69" y="1427"/>
                  </a:cubicBezTo>
                  <a:cubicBezTo>
                    <a:pt x="61" y="1423"/>
                    <a:pt x="71" y="1414"/>
                    <a:pt x="63" y="1402"/>
                  </a:cubicBezTo>
                  <a:cubicBezTo>
                    <a:pt x="54" y="1391"/>
                    <a:pt x="61" y="1376"/>
                    <a:pt x="62" y="1368"/>
                  </a:cubicBezTo>
                  <a:cubicBezTo>
                    <a:pt x="63" y="1360"/>
                    <a:pt x="69" y="1343"/>
                    <a:pt x="79" y="1343"/>
                  </a:cubicBezTo>
                  <a:cubicBezTo>
                    <a:pt x="90" y="1343"/>
                    <a:pt x="82" y="1325"/>
                    <a:pt x="93" y="1317"/>
                  </a:cubicBezTo>
                  <a:cubicBezTo>
                    <a:pt x="103" y="1309"/>
                    <a:pt x="83" y="1296"/>
                    <a:pt x="92" y="1288"/>
                  </a:cubicBezTo>
                  <a:cubicBezTo>
                    <a:pt x="100" y="1280"/>
                    <a:pt x="92" y="1266"/>
                    <a:pt x="105" y="1263"/>
                  </a:cubicBezTo>
                  <a:cubicBezTo>
                    <a:pt x="119" y="1261"/>
                    <a:pt x="105" y="1241"/>
                    <a:pt x="115" y="1238"/>
                  </a:cubicBezTo>
                  <a:cubicBezTo>
                    <a:pt x="125" y="1234"/>
                    <a:pt x="113" y="1222"/>
                    <a:pt x="116" y="1209"/>
                  </a:cubicBezTo>
                  <a:cubicBezTo>
                    <a:pt x="119" y="1195"/>
                    <a:pt x="108" y="1185"/>
                    <a:pt x="121" y="1179"/>
                  </a:cubicBezTo>
                  <a:cubicBezTo>
                    <a:pt x="133" y="1174"/>
                    <a:pt x="125" y="1163"/>
                    <a:pt x="116" y="1155"/>
                  </a:cubicBezTo>
                  <a:cubicBezTo>
                    <a:pt x="107" y="1147"/>
                    <a:pt x="118" y="1147"/>
                    <a:pt x="128" y="1147"/>
                  </a:cubicBezTo>
                  <a:cubicBezTo>
                    <a:pt x="139" y="1147"/>
                    <a:pt x="133" y="1127"/>
                    <a:pt x="124" y="1130"/>
                  </a:cubicBezTo>
                  <a:cubicBezTo>
                    <a:pt x="112" y="1134"/>
                    <a:pt x="105" y="1121"/>
                    <a:pt x="114" y="1111"/>
                  </a:cubicBezTo>
                  <a:cubicBezTo>
                    <a:pt x="123" y="1101"/>
                    <a:pt x="106" y="1094"/>
                    <a:pt x="109" y="1088"/>
                  </a:cubicBezTo>
                  <a:cubicBezTo>
                    <a:pt x="112" y="1081"/>
                    <a:pt x="112" y="1072"/>
                    <a:pt x="106" y="1067"/>
                  </a:cubicBezTo>
                  <a:cubicBezTo>
                    <a:pt x="100" y="1063"/>
                    <a:pt x="104" y="1029"/>
                    <a:pt x="111" y="1028"/>
                  </a:cubicBezTo>
                  <a:cubicBezTo>
                    <a:pt x="118" y="1027"/>
                    <a:pt x="113" y="997"/>
                    <a:pt x="113" y="988"/>
                  </a:cubicBezTo>
                  <a:cubicBezTo>
                    <a:pt x="113" y="979"/>
                    <a:pt x="105" y="970"/>
                    <a:pt x="106" y="962"/>
                  </a:cubicBezTo>
                  <a:cubicBezTo>
                    <a:pt x="107" y="954"/>
                    <a:pt x="115" y="952"/>
                    <a:pt x="115" y="936"/>
                  </a:cubicBezTo>
                  <a:cubicBezTo>
                    <a:pt x="115" y="921"/>
                    <a:pt x="118" y="914"/>
                    <a:pt x="124" y="913"/>
                  </a:cubicBezTo>
                  <a:cubicBezTo>
                    <a:pt x="129" y="912"/>
                    <a:pt x="125" y="894"/>
                    <a:pt x="126" y="885"/>
                  </a:cubicBezTo>
                  <a:cubicBezTo>
                    <a:pt x="127" y="876"/>
                    <a:pt x="142" y="885"/>
                    <a:pt x="144" y="870"/>
                  </a:cubicBezTo>
                  <a:cubicBezTo>
                    <a:pt x="146" y="856"/>
                    <a:pt x="134" y="858"/>
                    <a:pt x="136" y="849"/>
                  </a:cubicBezTo>
                  <a:cubicBezTo>
                    <a:pt x="139" y="838"/>
                    <a:pt x="135" y="824"/>
                    <a:pt x="135" y="800"/>
                  </a:cubicBezTo>
                  <a:cubicBezTo>
                    <a:pt x="135" y="775"/>
                    <a:pt x="153" y="769"/>
                    <a:pt x="159" y="763"/>
                  </a:cubicBezTo>
                  <a:cubicBezTo>
                    <a:pt x="166" y="756"/>
                    <a:pt x="151" y="720"/>
                    <a:pt x="159" y="715"/>
                  </a:cubicBezTo>
                  <a:cubicBezTo>
                    <a:pt x="168" y="711"/>
                    <a:pt x="162" y="694"/>
                    <a:pt x="169" y="689"/>
                  </a:cubicBezTo>
                  <a:cubicBezTo>
                    <a:pt x="176" y="683"/>
                    <a:pt x="174" y="671"/>
                    <a:pt x="178" y="657"/>
                  </a:cubicBezTo>
                  <a:cubicBezTo>
                    <a:pt x="182" y="644"/>
                    <a:pt x="170" y="637"/>
                    <a:pt x="170" y="625"/>
                  </a:cubicBezTo>
                  <a:cubicBezTo>
                    <a:pt x="170" y="612"/>
                    <a:pt x="168" y="601"/>
                    <a:pt x="159" y="588"/>
                  </a:cubicBezTo>
                  <a:cubicBezTo>
                    <a:pt x="151" y="574"/>
                    <a:pt x="154" y="547"/>
                    <a:pt x="159" y="547"/>
                  </a:cubicBezTo>
                  <a:cubicBezTo>
                    <a:pt x="165" y="547"/>
                    <a:pt x="162" y="522"/>
                    <a:pt x="173" y="518"/>
                  </a:cubicBezTo>
                  <a:cubicBezTo>
                    <a:pt x="184" y="515"/>
                    <a:pt x="178" y="496"/>
                    <a:pt x="173" y="480"/>
                  </a:cubicBezTo>
                  <a:cubicBezTo>
                    <a:pt x="168" y="464"/>
                    <a:pt x="182" y="472"/>
                    <a:pt x="182" y="460"/>
                  </a:cubicBezTo>
                  <a:cubicBezTo>
                    <a:pt x="182" y="448"/>
                    <a:pt x="187" y="431"/>
                    <a:pt x="196" y="426"/>
                  </a:cubicBezTo>
                  <a:cubicBezTo>
                    <a:pt x="205" y="422"/>
                    <a:pt x="206" y="403"/>
                    <a:pt x="206" y="395"/>
                  </a:cubicBezTo>
                  <a:cubicBezTo>
                    <a:pt x="206" y="387"/>
                    <a:pt x="218" y="384"/>
                    <a:pt x="225" y="377"/>
                  </a:cubicBezTo>
                  <a:cubicBezTo>
                    <a:pt x="232" y="370"/>
                    <a:pt x="214" y="359"/>
                    <a:pt x="224" y="352"/>
                  </a:cubicBezTo>
                  <a:cubicBezTo>
                    <a:pt x="235" y="346"/>
                    <a:pt x="215" y="318"/>
                    <a:pt x="221" y="312"/>
                  </a:cubicBezTo>
                  <a:cubicBezTo>
                    <a:pt x="227" y="306"/>
                    <a:pt x="222" y="294"/>
                    <a:pt x="223" y="285"/>
                  </a:cubicBezTo>
                  <a:cubicBezTo>
                    <a:pt x="224" y="276"/>
                    <a:pt x="256" y="259"/>
                    <a:pt x="260" y="252"/>
                  </a:cubicBezTo>
                  <a:cubicBezTo>
                    <a:pt x="263" y="246"/>
                    <a:pt x="265" y="226"/>
                    <a:pt x="266" y="208"/>
                  </a:cubicBezTo>
                  <a:cubicBezTo>
                    <a:pt x="256" y="215"/>
                    <a:pt x="248" y="219"/>
                    <a:pt x="246" y="215"/>
                  </a:cubicBezTo>
                  <a:cubicBezTo>
                    <a:pt x="243" y="207"/>
                    <a:pt x="247" y="184"/>
                    <a:pt x="239" y="174"/>
                  </a:cubicBezTo>
                  <a:cubicBezTo>
                    <a:pt x="230" y="164"/>
                    <a:pt x="236" y="144"/>
                    <a:pt x="227" y="140"/>
                  </a:cubicBezTo>
                  <a:cubicBezTo>
                    <a:pt x="219" y="136"/>
                    <a:pt x="208" y="116"/>
                    <a:pt x="216" y="109"/>
                  </a:cubicBezTo>
                  <a:cubicBezTo>
                    <a:pt x="223" y="102"/>
                    <a:pt x="216" y="89"/>
                    <a:pt x="222" y="83"/>
                  </a:cubicBezTo>
                  <a:cubicBezTo>
                    <a:pt x="229" y="76"/>
                    <a:pt x="219" y="75"/>
                    <a:pt x="209" y="62"/>
                  </a:cubicBezTo>
                  <a:cubicBezTo>
                    <a:pt x="200" y="48"/>
                    <a:pt x="213" y="32"/>
                    <a:pt x="202" y="22"/>
                  </a:cubicBezTo>
                  <a:cubicBezTo>
                    <a:pt x="190" y="12"/>
                    <a:pt x="190" y="0"/>
                    <a:pt x="187" y="5"/>
                  </a:cubicBezTo>
                  <a:cubicBezTo>
                    <a:pt x="184" y="11"/>
                    <a:pt x="183" y="30"/>
                    <a:pt x="174" y="35"/>
                  </a:cubicBezTo>
                  <a:cubicBezTo>
                    <a:pt x="172" y="36"/>
                    <a:pt x="170" y="38"/>
                    <a:pt x="167" y="41"/>
                  </a:cubicBezTo>
                  <a:cubicBezTo>
                    <a:pt x="167" y="50"/>
                    <a:pt x="164" y="66"/>
                    <a:pt x="167" y="75"/>
                  </a:cubicBezTo>
                  <a:cubicBezTo>
                    <a:pt x="172" y="87"/>
                    <a:pt x="174" y="147"/>
                    <a:pt x="169" y="171"/>
                  </a:cubicBezTo>
                  <a:cubicBezTo>
                    <a:pt x="165" y="194"/>
                    <a:pt x="161" y="213"/>
                    <a:pt x="157" y="227"/>
                  </a:cubicBezTo>
                  <a:cubicBezTo>
                    <a:pt x="152" y="241"/>
                    <a:pt x="167" y="242"/>
                    <a:pt x="161" y="248"/>
                  </a:cubicBezTo>
                  <a:cubicBezTo>
                    <a:pt x="155" y="255"/>
                    <a:pt x="157" y="272"/>
                    <a:pt x="157" y="298"/>
                  </a:cubicBezTo>
                  <a:cubicBezTo>
                    <a:pt x="157" y="325"/>
                    <a:pt x="144" y="369"/>
                    <a:pt x="143" y="383"/>
                  </a:cubicBezTo>
                  <a:cubicBezTo>
                    <a:pt x="142" y="397"/>
                    <a:pt x="133" y="407"/>
                    <a:pt x="134" y="422"/>
                  </a:cubicBezTo>
                  <a:cubicBezTo>
                    <a:pt x="135" y="431"/>
                    <a:pt x="133" y="437"/>
                    <a:pt x="130" y="442"/>
                  </a:cubicBezTo>
                  <a:cubicBezTo>
                    <a:pt x="137" y="450"/>
                    <a:pt x="140" y="461"/>
                    <a:pt x="136" y="474"/>
                  </a:cubicBezTo>
                  <a:cubicBezTo>
                    <a:pt x="135" y="480"/>
                    <a:pt x="133" y="486"/>
                    <a:pt x="131" y="491"/>
                  </a:cubicBezTo>
                  <a:cubicBezTo>
                    <a:pt x="132" y="494"/>
                    <a:pt x="132" y="497"/>
                    <a:pt x="132" y="499"/>
                  </a:cubicBezTo>
                  <a:cubicBezTo>
                    <a:pt x="132" y="513"/>
                    <a:pt x="117" y="518"/>
                    <a:pt x="120" y="540"/>
                  </a:cubicBezTo>
                  <a:cubicBezTo>
                    <a:pt x="125" y="567"/>
                    <a:pt x="120" y="613"/>
                    <a:pt x="120" y="622"/>
                  </a:cubicBezTo>
                  <a:cubicBezTo>
                    <a:pt x="120" y="631"/>
                    <a:pt x="111" y="630"/>
                    <a:pt x="113" y="647"/>
                  </a:cubicBezTo>
                  <a:cubicBezTo>
                    <a:pt x="115" y="660"/>
                    <a:pt x="109" y="666"/>
                    <a:pt x="105" y="677"/>
                  </a:cubicBezTo>
                  <a:cubicBezTo>
                    <a:pt x="98" y="732"/>
                    <a:pt x="89" y="787"/>
                    <a:pt x="63" y="836"/>
                  </a:cubicBezTo>
                  <a:cubicBezTo>
                    <a:pt x="62" y="838"/>
                    <a:pt x="61" y="839"/>
                    <a:pt x="59" y="841"/>
                  </a:cubicBezTo>
                  <a:cubicBezTo>
                    <a:pt x="60" y="853"/>
                    <a:pt x="55" y="865"/>
                    <a:pt x="62" y="878"/>
                  </a:cubicBezTo>
                  <a:cubicBezTo>
                    <a:pt x="70" y="894"/>
                    <a:pt x="67" y="900"/>
                    <a:pt x="63" y="916"/>
                  </a:cubicBezTo>
                  <a:cubicBezTo>
                    <a:pt x="59" y="931"/>
                    <a:pt x="53" y="932"/>
                    <a:pt x="53" y="947"/>
                  </a:cubicBezTo>
                  <a:cubicBezTo>
                    <a:pt x="53" y="962"/>
                    <a:pt x="43" y="975"/>
                    <a:pt x="49" y="991"/>
                  </a:cubicBezTo>
                  <a:cubicBezTo>
                    <a:pt x="55" y="1008"/>
                    <a:pt x="53" y="1013"/>
                    <a:pt x="46" y="1013"/>
                  </a:cubicBezTo>
                  <a:cubicBezTo>
                    <a:pt x="39" y="1013"/>
                    <a:pt x="35" y="1027"/>
                    <a:pt x="32" y="1054"/>
                  </a:cubicBezTo>
                  <a:cubicBezTo>
                    <a:pt x="30" y="1081"/>
                    <a:pt x="30" y="1080"/>
                    <a:pt x="47" y="1079"/>
                  </a:cubicBezTo>
                  <a:cubicBezTo>
                    <a:pt x="65" y="1077"/>
                    <a:pt x="51" y="1012"/>
                    <a:pt x="62" y="1012"/>
                  </a:cubicBezTo>
                  <a:cubicBezTo>
                    <a:pt x="72" y="1012"/>
                    <a:pt x="63" y="1001"/>
                    <a:pt x="74" y="998"/>
                  </a:cubicBezTo>
                  <a:cubicBezTo>
                    <a:pt x="85" y="994"/>
                    <a:pt x="75" y="1009"/>
                    <a:pt x="82" y="1012"/>
                  </a:cubicBezTo>
                  <a:cubicBezTo>
                    <a:pt x="89" y="1014"/>
                    <a:pt x="94" y="1021"/>
                    <a:pt x="85" y="1028"/>
                  </a:cubicBezTo>
                  <a:cubicBezTo>
                    <a:pt x="75" y="1036"/>
                    <a:pt x="87" y="1051"/>
                    <a:pt x="82" y="1060"/>
                  </a:cubicBezTo>
                  <a:cubicBezTo>
                    <a:pt x="77" y="1069"/>
                    <a:pt x="70" y="1079"/>
                    <a:pt x="74" y="1090"/>
                  </a:cubicBezTo>
                  <a:cubicBezTo>
                    <a:pt x="78" y="1100"/>
                    <a:pt x="69" y="1100"/>
                    <a:pt x="68" y="1114"/>
                  </a:cubicBezTo>
                  <a:cubicBezTo>
                    <a:pt x="67" y="1128"/>
                    <a:pt x="75" y="1128"/>
                    <a:pt x="70" y="1132"/>
                  </a:cubicBezTo>
                  <a:cubicBezTo>
                    <a:pt x="65" y="1135"/>
                    <a:pt x="76" y="1146"/>
                    <a:pt x="69" y="1148"/>
                  </a:cubicBezTo>
                  <a:cubicBezTo>
                    <a:pt x="62" y="1149"/>
                    <a:pt x="66" y="1160"/>
                    <a:pt x="70" y="1170"/>
                  </a:cubicBezTo>
                  <a:cubicBezTo>
                    <a:pt x="75" y="1180"/>
                    <a:pt x="61" y="1174"/>
                    <a:pt x="54" y="1181"/>
                  </a:cubicBezTo>
                  <a:cubicBezTo>
                    <a:pt x="47" y="1187"/>
                    <a:pt x="61" y="1196"/>
                    <a:pt x="57" y="1205"/>
                  </a:cubicBezTo>
                  <a:cubicBezTo>
                    <a:pt x="52" y="1215"/>
                    <a:pt x="41" y="1201"/>
                    <a:pt x="36" y="1196"/>
                  </a:cubicBezTo>
                  <a:cubicBezTo>
                    <a:pt x="31" y="1191"/>
                    <a:pt x="44" y="1181"/>
                    <a:pt x="50" y="1171"/>
                  </a:cubicBezTo>
                  <a:cubicBezTo>
                    <a:pt x="57" y="1161"/>
                    <a:pt x="44" y="1138"/>
                    <a:pt x="33" y="1143"/>
                  </a:cubicBezTo>
                  <a:cubicBezTo>
                    <a:pt x="22" y="1148"/>
                    <a:pt x="44" y="1162"/>
                    <a:pt x="44" y="1173"/>
                  </a:cubicBezTo>
                  <a:cubicBezTo>
                    <a:pt x="44" y="1184"/>
                    <a:pt x="26" y="1171"/>
                    <a:pt x="27" y="1182"/>
                  </a:cubicBezTo>
                  <a:cubicBezTo>
                    <a:pt x="27" y="1194"/>
                    <a:pt x="15" y="1190"/>
                    <a:pt x="8" y="1198"/>
                  </a:cubicBezTo>
                  <a:cubicBezTo>
                    <a:pt x="2" y="1206"/>
                    <a:pt x="17" y="1214"/>
                    <a:pt x="10" y="1216"/>
                  </a:cubicBezTo>
                  <a:cubicBezTo>
                    <a:pt x="7" y="1217"/>
                    <a:pt x="3" y="1220"/>
                    <a:pt x="0" y="1223"/>
                  </a:cubicBezTo>
                  <a:cubicBezTo>
                    <a:pt x="0" y="1226"/>
                    <a:pt x="1" y="1230"/>
                    <a:pt x="1" y="1234"/>
                  </a:cubicBezTo>
                  <a:cubicBezTo>
                    <a:pt x="4" y="1232"/>
                    <a:pt x="10" y="1233"/>
                    <a:pt x="12" y="1240"/>
                  </a:cubicBezTo>
                  <a:cubicBezTo>
                    <a:pt x="16" y="1251"/>
                    <a:pt x="21" y="1240"/>
                    <a:pt x="31" y="1243"/>
                  </a:cubicBezTo>
                  <a:cubicBezTo>
                    <a:pt x="41" y="1245"/>
                    <a:pt x="40" y="1263"/>
                    <a:pt x="34" y="1262"/>
                  </a:cubicBezTo>
                  <a:cubicBezTo>
                    <a:pt x="28" y="1261"/>
                    <a:pt x="22" y="1273"/>
                    <a:pt x="24" y="1285"/>
                  </a:cubicBezTo>
                  <a:cubicBezTo>
                    <a:pt x="25" y="1297"/>
                    <a:pt x="45" y="1285"/>
                    <a:pt x="54" y="1288"/>
                  </a:cubicBezTo>
                  <a:cubicBezTo>
                    <a:pt x="62" y="1292"/>
                    <a:pt x="60" y="1309"/>
                    <a:pt x="55" y="1303"/>
                  </a:cubicBezTo>
                  <a:cubicBezTo>
                    <a:pt x="50" y="1297"/>
                    <a:pt x="38" y="1287"/>
                    <a:pt x="33" y="1297"/>
                  </a:cubicBezTo>
                  <a:cubicBezTo>
                    <a:pt x="28" y="1307"/>
                    <a:pt x="20" y="1302"/>
                    <a:pt x="14" y="1299"/>
                  </a:cubicBezTo>
                  <a:cubicBezTo>
                    <a:pt x="11" y="1298"/>
                    <a:pt x="6" y="1300"/>
                    <a:pt x="1" y="1303"/>
                  </a:cubicBezTo>
                  <a:cubicBezTo>
                    <a:pt x="6" y="1312"/>
                    <a:pt x="9" y="1323"/>
                    <a:pt x="9" y="1335"/>
                  </a:cubicBezTo>
                  <a:cubicBezTo>
                    <a:pt x="13" y="1333"/>
                    <a:pt x="18" y="1330"/>
                    <a:pt x="20" y="1325"/>
                  </a:cubicBezTo>
                  <a:cubicBezTo>
                    <a:pt x="23" y="1318"/>
                    <a:pt x="33" y="1311"/>
                    <a:pt x="34" y="1326"/>
                  </a:cubicBezTo>
                  <a:cubicBezTo>
                    <a:pt x="35" y="1341"/>
                    <a:pt x="20" y="1334"/>
                    <a:pt x="17" y="1342"/>
                  </a:cubicBezTo>
                  <a:cubicBezTo>
                    <a:pt x="15" y="1349"/>
                    <a:pt x="10" y="1355"/>
                    <a:pt x="4" y="1361"/>
                  </a:cubicBezTo>
                  <a:cubicBezTo>
                    <a:pt x="3" y="1364"/>
                    <a:pt x="2" y="1367"/>
                    <a:pt x="0" y="1369"/>
                  </a:cubicBezTo>
                  <a:cubicBezTo>
                    <a:pt x="0" y="1372"/>
                    <a:pt x="0" y="1375"/>
                    <a:pt x="0" y="1379"/>
                  </a:cubicBezTo>
                  <a:cubicBezTo>
                    <a:pt x="2" y="1381"/>
                    <a:pt x="5" y="1382"/>
                    <a:pt x="7" y="1380"/>
                  </a:cubicBezTo>
                  <a:cubicBezTo>
                    <a:pt x="15" y="1376"/>
                    <a:pt x="5" y="1390"/>
                    <a:pt x="15" y="1392"/>
                  </a:cubicBezTo>
                  <a:cubicBezTo>
                    <a:pt x="24" y="1393"/>
                    <a:pt x="27" y="1385"/>
                    <a:pt x="25" y="1377"/>
                  </a:cubicBezTo>
                  <a:cubicBezTo>
                    <a:pt x="23" y="1369"/>
                    <a:pt x="30" y="1350"/>
                    <a:pt x="39" y="1359"/>
                  </a:cubicBezTo>
                  <a:cubicBezTo>
                    <a:pt x="47" y="1369"/>
                    <a:pt x="35" y="1378"/>
                    <a:pt x="35" y="1386"/>
                  </a:cubicBezTo>
                  <a:cubicBezTo>
                    <a:pt x="35" y="1394"/>
                    <a:pt x="30" y="1405"/>
                    <a:pt x="30" y="1414"/>
                  </a:cubicBezTo>
                  <a:cubicBezTo>
                    <a:pt x="30" y="1423"/>
                    <a:pt x="20" y="1418"/>
                    <a:pt x="21" y="1428"/>
                  </a:cubicBezTo>
                  <a:cubicBezTo>
                    <a:pt x="21" y="1433"/>
                    <a:pt x="16" y="1434"/>
                    <a:pt x="12" y="1434"/>
                  </a:cubicBezTo>
                  <a:cubicBezTo>
                    <a:pt x="13" y="1438"/>
                    <a:pt x="14" y="1442"/>
                    <a:pt x="15" y="1446"/>
                  </a:cubicBezTo>
                  <a:cubicBezTo>
                    <a:pt x="19" y="1448"/>
                    <a:pt x="23" y="1451"/>
                    <a:pt x="26" y="1454"/>
                  </a:cubicBezTo>
                  <a:cubicBezTo>
                    <a:pt x="26" y="1455"/>
                    <a:pt x="27" y="1455"/>
                    <a:pt x="27" y="1455"/>
                  </a:cubicBezTo>
                  <a:cubicBezTo>
                    <a:pt x="35" y="1458"/>
                    <a:pt x="33" y="1460"/>
                    <a:pt x="43" y="1455"/>
                  </a:cubicBezTo>
                  <a:cubicBezTo>
                    <a:pt x="53" y="1451"/>
                    <a:pt x="59" y="1465"/>
                    <a:pt x="50" y="1468"/>
                  </a:cubicBezTo>
                  <a:cubicBezTo>
                    <a:pt x="47" y="1469"/>
                    <a:pt x="43" y="1471"/>
                    <a:pt x="41" y="1473"/>
                  </a:cubicBezTo>
                  <a:cubicBezTo>
                    <a:pt x="41" y="1474"/>
                    <a:pt x="42" y="1475"/>
                    <a:pt x="42" y="1475"/>
                  </a:cubicBezTo>
                  <a:cubicBezTo>
                    <a:pt x="43" y="1478"/>
                    <a:pt x="44" y="1481"/>
                    <a:pt x="45" y="1483"/>
                  </a:cubicBezTo>
                  <a:cubicBezTo>
                    <a:pt x="49" y="1482"/>
                    <a:pt x="52" y="1483"/>
                    <a:pt x="54" y="1488"/>
                  </a:cubicBezTo>
                  <a:cubicBezTo>
                    <a:pt x="57" y="1499"/>
                    <a:pt x="64" y="1495"/>
                    <a:pt x="65" y="1484"/>
                  </a:cubicBezTo>
                  <a:cubicBezTo>
                    <a:pt x="65" y="1472"/>
                    <a:pt x="82" y="1482"/>
                    <a:pt x="85" y="1492"/>
                  </a:cubicBezTo>
                  <a:cubicBezTo>
                    <a:pt x="88" y="1502"/>
                    <a:pt x="67" y="1508"/>
                    <a:pt x="57" y="1505"/>
                  </a:cubicBezTo>
                  <a:cubicBezTo>
                    <a:pt x="53" y="1504"/>
                    <a:pt x="50" y="1505"/>
                    <a:pt x="48" y="1508"/>
                  </a:cubicBezTo>
                  <a:cubicBezTo>
                    <a:pt x="48" y="1514"/>
                    <a:pt x="48" y="1521"/>
                    <a:pt x="48" y="1528"/>
                  </a:cubicBezTo>
                  <a:cubicBezTo>
                    <a:pt x="55" y="1538"/>
                    <a:pt x="63" y="1527"/>
                    <a:pt x="71" y="1518"/>
                  </a:cubicBezTo>
                  <a:cubicBezTo>
                    <a:pt x="79" y="1509"/>
                    <a:pt x="117" y="1512"/>
                    <a:pt x="120" y="1522"/>
                  </a:cubicBezTo>
                  <a:cubicBezTo>
                    <a:pt x="123" y="1532"/>
                    <a:pt x="102" y="1523"/>
                    <a:pt x="100" y="1529"/>
                  </a:cubicBezTo>
                  <a:cubicBezTo>
                    <a:pt x="98" y="1535"/>
                    <a:pt x="82" y="1540"/>
                    <a:pt x="80" y="1533"/>
                  </a:cubicBezTo>
                  <a:cubicBezTo>
                    <a:pt x="78" y="1527"/>
                    <a:pt x="63" y="1536"/>
                    <a:pt x="62" y="1547"/>
                  </a:cubicBezTo>
                  <a:cubicBezTo>
                    <a:pt x="62" y="1557"/>
                    <a:pt x="50" y="1557"/>
                    <a:pt x="63" y="1561"/>
                  </a:cubicBezTo>
                  <a:cubicBezTo>
                    <a:pt x="76" y="1566"/>
                    <a:pt x="72" y="1546"/>
                    <a:pt x="92" y="1547"/>
                  </a:cubicBezTo>
                  <a:cubicBezTo>
                    <a:pt x="112" y="1549"/>
                    <a:pt x="123" y="1526"/>
                    <a:pt x="129" y="1539"/>
                  </a:cubicBezTo>
                  <a:cubicBezTo>
                    <a:pt x="134" y="1552"/>
                    <a:pt x="112" y="1563"/>
                    <a:pt x="104" y="1555"/>
                  </a:cubicBezTo>
                  <a:cubicBezTo>
                    <a:pt x="97" y="1547"/>
                    <a:pt x="87" y="1561"/>
                    <a:pt x="88" y="1573"/>
                  </a:cubicBezTo>
                  <a:cubicBezTo>
                    <a:pt x="89" y="1583"/>
                    <a:pt x="75" y="1576"/>
                    <a:pt x="63" y="1571"/>
                  </a:cubicBezTo>
                  <a:cubicBezTo>
                    <a:pt x="64" y="1571"/>
                    <a:pt x="64" y="1572"/>
                    <a:pt x="64" y="1572"/>
                  </a:cubicBezTo>
                  <a:cubicBezTo>
                    <a:pt x="77" y="1575"/>
                    <a:pt x="88" y="1585"/>
                    <a:pt x="88" y="1603"/>
                  </a:cubicBezTo>
                  <a:cubicBezTo>
                    <a:pt x="97" y="1611"/>
                    <a:pt x="98" y="1619"/>
                    <a:pt x="106" y="1610"/>
                  </a:cubicBezTo>
                  <a:cubicBezTo>
                    <a:pt x="114" y="1601"/>
                    <a:pt x="106" y="1602"/>
                    <a:pt x="100" y="1598"/>
                  </a:cubicBezTo>
                  <a:cubicBezTo>
                    <a:pt x="94" y="1594"/>
                    <a:pt x="99" y="1580"/>
                    <a:pt x="113" y="1587"/>
                  </a:cubicBezTo>
                  <a:cubicBezTo>
                    <a:pt x="127" y="1595"/>
                    <a:pt x="142" y="1580"/>
                    <a:pt x="138" y="1561"/>
                  </a:cubicBezTo>
                  <a:cubicBezTo>
                    <a:pt x="134" y="1541"/>
                    <a:pt x="150" y="1532"/>
                    <a:pt x="167" y="1525"/>
                  </a:cubicBezTo>
                  <a:cubicBezTo>
                    <a:pt x="183" y="1518"/>
                    <a:pt x="174" y="1537"/>
                    <a:pt x="162" y="1543"/>
                  </a:cubicBezTo>
                  <a:cubicBezTo>
                    <a:pt x="150" y="1549"/>
                    <a:pt x="148" y="1553"/>
                    <a:pt x="157" y="1565"/>
                  </a:cubicBezTo>
                  <a:cubicBezTo>
                    <a:pt x="167" y="1576"/>
                    <a:pt x="179" y="1557"/>
                    <a:pt x="187" y="1566"/>
                  </a:cubicBezTo>
                  <a:cubicBezTo>
                    <a:pt x="194" y="1576"/>
                    <a:pt x="172" y="1574"/>
                    <a:pt x="169" y="1583"/>
                  </a:cubicBezTo>
                  <a:cubicBezTo>
                    <a:pt x="165" y="1592"/>
                    <a:pt x="182" y="1603"/>
                    <a:pt x="170" y="1609"/>
                  </a:cubicBezTo>
                  <a:cubicBezTo>
                    <a:pt x="158" y="1616"/>
                    <a:pt x="164" y="1582"/>
                    <a:pt x="157" y="1579"/>
                  </a:cubicBezTo>
                  <a:cubicBezTo>
                    <a:pt x="149" y="1576"/>
                    <a:pt x="143" y="1583"/>
                    <a:pt x="150" y="1602"/>
                  </a:cubicBezTo>
                  <a:cubicBezTo>
                    <a:pt x="157" y="1621"/>
                    <a:pt x="142" y="1604"/>
                    <a:pt x="134" y="1595"/>
                  </a:cubicBezTo>
                  <a:cubicBezTo>
                    <a:pt x="127" y="1586"/>
                    <a:pt x="117" y="1600"/>
                    <a:pt x="126" y="1609"/>
                  </a:cubicBezTo>
                  <a:cubicBezTo>
                    <a:pt x="134" y="1619"/>
                    <a:pt x="109" y="1609"/>
                    <a:pt x="109" y="1624"/>
                  </a:cubicBezTo>
                  <a:cubicBezTo>
                    <a:pt x="109" y="1640"/>
                    <a:pt x="120" y="1627"/>
                    <a:pt x="133" y="1630"/>
                  </a:cubicBezTo>
                  <a:cubicBezTo>
                    <a:pt x="143" y="1633"/>
                    <a:pt x="142" y="1646"/>
                    <a:pt x="145" y="1656"/>
                  </a:cubicBezTo>
                  <a:cubicBezTo>
                    <a:pt x="148" y="1656"/>
                    <a:pt x="151" y="1658"/>
                    <a:pt x="154" y="1659"/>
                  </a:cubicBezTo>
                  <a:cubicBezTo>
                    <a:pt x="154" y="1659"/>
                    <a:pt x="154" y="1659"/>
                    <a:pt x="154" y="1659"/>
                  </a:cubicBezTo>
                  <a:cubicBezTo>
                    <a:pt x="155" y="1651"/>
                    <a:pt x="154" y="1636"/>
                    <a:pt x="161" y="1634"/>
                  </a:cubicBezTo>
                  <a:cubicBezTo>
                    <a:pt x="171" y="1632"/>
                    <a:pt x="162" y="1661"/>
                    <a:pt x="184" y="1669"/>
                  </a:cubicBezTo>
                  <a:cubicBezTo>
                    <a:pt x="206" y="1677"/>
                    <a:pt x="185" y="1664"/>
                    <a:pt x="195" y="1656"/>
                  </a:cubicBezTo>
                  <a:cubicBezTo>
                    <a:pt x="201" y="1651"/>
                    <a:pt x="208" y="1660"/>
                    <a:pt x="214" y="1669"/>
                  </a:cubicBezTo>
                  <a:cubicBezTo>
                    <a:pt x="216" y="1669"/>
                    <a:pt x="218" y="1669"/>
                    <a:pt x="221" y="1669"/>
                  </a:cubicBezTo>
                  <a:cubicBezTo>
                    <a:pt x="224" y="1669"/>
                    <a:pt x="227" y="1669"/>
                    <a:pt x="231" y="1669"/>
                  </a:cubicBezTo>
                  <a:cubicBezTo>
                    <a:pt x="229" y="1666"/>
                    <a:pt x="227" y="1662"/>
                    <a:pt x="224" y="1659"/>
                  </a:cubicBezTo>
                  <a:cubicBezTo>
                    <a:pt x="217" y="1649"/>
                    <a:pt x="232" y="1655"/>
                    <a:pt x="243" y="1659"/>
                  </a:cubicBezTo>
                  <a:cubicBezTo>
                    <a:pt x="254" y="1663"/>
                    <a:pt x="262" y="1665"/>
                    <a:pt x="264" y="1656"/>
                  </a:cubicBezTo>
                  <a:cubicBezTo>
                    <a:pt x="265" y="1652"/>
                    <a:pt x="267" y="1652"/>
                    <a:pt x="270" y="1653"/>
                  </a:cubicBezTo>
                  <a:cubicBezTo>
                    <a:pt x="259" y="1645"/>
                    <a:pt x="221" y="1651"/>
                    <a:pt x="215" y="165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6" name="Freeform 80">
              <a:extLst>
                <a:ext uri="{FF2B5EF4-FFF2-40B4-BE49-F238E27FC236}">
                  <a16:creationId xmlns:a16="http://schemas.microsoft.com/office/drawing/2014/main" id="{9989F9DE-D84A-41D7-B23F-0A1CF4822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1" y="4335465"/>
              <a:ext cx="155575" cy="182563"/>
            </a:xfrm>
            <a:custGeom>
              <a:avLst/>
              <a:gdLst>
                <a:gd name="T0" fmla="*/ 274 w 286"/>
                <a:gd name="T1" fmla="*/ 180 h 333"/>
                <a:gd name="T2" fmla="*/ 247 w 286"/>
                <a:gd name="T3" fmla="*/ 186 h 333"/>
                <a:gd name="T4" fmla="*/ 232 w 286"/>
                <a:gd name="T5" fmla="*/ 145 h 333"/>
                <a:gd name="T6" fmla="*/ 209 w 286"/>
                <a:gd name="T7" fmla="*/ 114 h 333"/>
                <a:gd name="T8" fmla="*/ 181 w 286"/>
                <a:gd name="T9" fmla="*/ 110 h 333"/>
                <a:gd name="T10" fmla="*/ 165 w 286"/>
                <a:gd name="T11" fmla="*/ 80 h 333"/>
                <a:gd name="T12" fmla="*/ 159 w 286"/>
                <a:gd name="T13" fmla="*/ 34 h 333"/>
                <a:gd name="T14" fmla="*/ 158 w 286"/>
                <a:gd name="T15" fmla="*/ 14 h 333"/>
                <a:gd name="T16" fmla="*/ 152 w 286"/>
                <a:gd name="T17" fmla="*/ 16 h 333"/>
                <a:gd name="T18" fmla="*/ 122 w 286"/>
                <a:gd name="T19" fmla="*/ 1 h 333"/>
                <a:gd name="T20" fmla="*/ 85 w 286"/>
                <a:gd name="T21" fmla="*/ 5 h 333"/>
                <a:gd name="T22" fmla="*/ 46 w 286"/>
                <a:gd name="T23" fmla="*/ 13 h 333"/>
                <a:gd name="T24" fmla="*/ 21 w 286"/>
                <a:gd name="T25" fmla="*/ 48 h 333"/>
                <a:gd name="T26" fmla="*/ 11 w 286"/>
                <a:gd name="T27" fmla="*/ 106 h 333"/>
                <a:gd name="T28" fmla="*/ 0 w 286"/>
                <a:gd name="T29" fmla="*/ 105 h 333"/>
                <a:gd name="T30" fmla="*/ 45 w 286"/>
                <a:gd name="T31" fmla="*/ 158 h 333"/>
                <a:gd name="T32" fmla="*/ 81 w 286"/>
                <a:gd name="T33" fmla="*/ 184 h 333"/>
                <a:gd name="T34" fmla="*/ 117 w 286"/>
                <a:gd name="T35" fmla="*/ 206 h 333"/>
                <a:gd name="T36" fmla="*/ 177 w 286"/>
                <a:gd name="T37" fmla="*/ 240 h 333"/>
                <a:gd name="T38" fmla="*/ 151 w 286"/>
                <a:gd name="T39" fmla="*/ 291 h 333"/>
                <a:gd name="T40" fmla="*/ 141 w 286"/>
                <a:gd name="T41" fmla="*/ 315 h 333"/>
                <a:gd name="T42" fmla="*/ 171 w 286"/>
                <a:gd name="T43" fmla="*/ 323 h 333"/>
                <a:gd name="T44" fmla="*/ 202 w 286"/>
                <a:gd name="T45" fmla="*/ 327 h 333"/>
                <a:gd name="T46" fmla="*/ 230 w 286"/>
                <a:gd name="T47" fmla="*/ 320 h 333"/>
                <a:gd name="T48" fmla="*/ 255 w 286"/>
                <a:gd name="T49" fmla="*/ 305 h 333"/>
                <a:gd name="T50" fmla="*/ 271 w 286"/>
                <a:gd name="T51" fmla="*/ 250 h 333"/>
                <a:gd name="T52" fmla="*/ 274 w 286"/>
                <a:gd name="T53" fmla="*/ 18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6" h="333">
                  <a:moveTo>
                    <a:pt x="274" y="180"/>
                  </a:moveTo>
                  <a:cubicBezTo>
                    <a:pt x="262" y="173"/>
                    <a:pt x="251" y="186"/>
                    <a:pt x="247" y="186"/>
                  </a:cubicBezTo>
                  <a:cubicBezTo>
                    <a:pt x="243" y="186"/>
                    <a:pt x="234" y="157"/>
                    <a:pt x="232" y="145"/>
                  </a:cubicBezTo>
                  <a:cubicBezTo>
                    <a:pt x="229" y="133"/>
                    <a:pt x="217" y="108"/>
                    <a:pt x="209" y="114"/>
                  </a:cubicBezTo>
                  <a:cubicBezTo>
                    <a:pt x="202" y="119"/>
                    <a:pt x="204" y="111"/>
                    <a:pt x="181" y="110"/>
                  </a:cubicBezTo>
                  <a:cubicBezTo>
                    <a:pt x="159" y="109"/>
                    <a:pt x="160" y="105"/>
                    <a:pt x="165" y="80"/>
                  </a:cubicBezTo>
                  <a:cubicBezTo>
                    <a:pt x="170" y="55"/>
                    <a:pt x="150" y="40"/>
                    <a:pt x="159" y="34"/>
                  </a:cubicBezTo>
                  <a:cubicBezTo>
                    <a:pt x="166" y="30"/>
                    <a:pt x="165" y="25"/>
                    <a:pt x="158" y="14"/>
                  </a:cubicBezTo>
                  <a:cubicBezTo>
                    <a:pt x="156" y="15"/>
                    <a:pt x="154" y="16"/>
                    <a:pt x="152" y="16"/>
                  </a:cubicBezTo>
                  <a:cubicBezTo>
                    <a:pt x="145" y="16"/>
                    <a:pt x="135" y="1"/>
                    <a:pt x="122" y="1"/>
                  </a:cubicBezTo>
                  <a:cubicBezTo>
                    <a:pt x="109" y="1"/>
                    <a:pt x="94" y="0"/>
                    <a:pt x="85" y="5"/>
                  </a:cubicBezTo>
                  <a:cubicBezTo>
                    <a:pt x="75" y="11"/>
                    <a:pt x="57" y="4"/>
                    <a:pt x="46" y="13"/>
                  </a:cubicBezTo>
                  <a:cubicBezTo>
                    <a:pt x="34" y="22"/>
                    <a:pt x="20" y="41"/>
                    <a:pt x="21" y="48"/>
                  </a:cubicBezTo>
                  <a:cubicBezTo>
                    <a:pt x="22" y="56"/>
                    <a:pt x="17" y="104"/>
                    <a:pt x="11" y="106"/>
                  </a:cubicBezTo>
                  <a:cubicBezTo>
                    <a:pt x="10" y="106"/>
                    <a:pt x="6" y="106"/>
                    <a:pt x="0" y="105"/>
                  </a:cubicBezTo>
                  <a:cubicBezTo>
                    <a:pt x="8" y="121"/>
                    <a:pt x="31" y="148"/>
                    <a:pt x="45" y="158"/>
                  </a:cubicBezTo>
                  <a:cubicBezTo>
                    <a:pt x="63" y="171"/>
                    <a:pt x="62" y="182"/>
                    <a:pt x="81" y="184"/>
                  </a:cubicBezTo>
                  <a:cubicBezTo>
                    <a:pt x="100" y="186"/>
                    <a:pt x="110" y="195"/>
                    <a:pt x="117" y="206"/>
                  </a:cubicBezTo>
                  <a:cubicBezTo>
                    <a:pt x="123" y="216"/>
                    <a:pt x="173" y="232"/>
                    <a:pt x="177" y="240"/>
                  </a:cubicBezTo>
                  <a:cubicBezTo>
                    <a:pt x="180" y="248"/>
                    <a:pt x="151" y="271"/>
                    <a:pt x="151" y="291"/>
                  </a:cubicBezTo>
                  <a:cubicBezTo>
                    <a:pt x="151" y="311"/>
                    <a:pt x="141" y="309"/>
                    <a:pt x="141" y="315"/>
                  </a:cubicBezTo>
                  <a:cubicBezTo>
                    <a:pt x="141" y="322"/>
                    <a:pt x="163" y="318"/>
                    <a:pt x="171" y="323"/>
                  </a:cubicBezTo>
                  <a:cubicBezTo>
                    <a:pt x="178" y="329"/>
                    <a:pt x="192" y="320"/>
                    <a:pt x="202" y="327"/>
                  </a:cubicBezTo>
                  <a:cubicBezTo>
                    <a:pt x="211" y="333"/>
                    <a:pt x="222" y="318"/>
                    <a:pt x="230" y="320"/>
                  </a:cubicBezTo>
                  <a:cubicBezTo>
                    <a:pt x="237" y="322"/>
                    <a:pt x="245" y="304"/>
                    <a:pt x="255" y="305"/>
                  </a:cubicBezTo>
                  <a:cubicBezTo>
                    <a:pt x="264" y="306"/>
                    <a:pt x="273" y="266"/>
                    <a:pt x="271" y="250"/>
                  </a:cubicBezTo>
                  <a:cubicBezTo>
                    <a:pt x="269" y="235"/>
                    <a:pt x="286" y="186"/>
                    <a:pt x="274" y="1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7" name="Freeform 81">
              <a:extLst>
                <a:ext uri="{FF2B5EF4-FFF2-40B4-BE49-F238E27FC236}">
                  <a16:creationId xmlns:a16="http://schemas.microsoft.com/office/drawing/2014/main" id="{8A23DC11-B5DC-48C2-B00C-74BE8D1C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673" y="3706814"/>
              <a:ext cx="58738" cy="55563"/>
            </a:xfrm>
            <a:custGeom>
              <a:avLst/>
              <a:gdLst>
                <a:gd name="T0" fmla="*/ 102 w 107"/>
                <a:gd name="T1" fmla="*/ 80 h 101"/>
                <a:gd name="T2" fmla="*/ 107 w 107"/>
                <a:gd name="T3" fmla="*/ 56 h 101"/>
                <a:gd name="T4" fmla="*/ 76 w 107"/>
                <a:gd name="T5" fmla="*/ 10 h 101"/>
                <a:gd name="T6" fmla="*/ 60 w 107"/>
                <a:gd name="T7" fmla="*/ 8 h 101"/>
                <a:gd name="T8" fmla="*/ 28 w 107"/>
                <a:gd name="T9" fmla="*/ 2 h 101"/>
                <a:gd name="T10" fmla="*/ 10 w 107"/>
                <a:gd name="T11" fmla="*/ 1 h 101"/>
                <a:gd name="T12" fmla="*/ 8 w 107"/>
                <a:gd name="T13" fmla="*/ 16 h 101"/>
                <a:gd name="T14" fmla="*/ 16 w 107"/>
                <a:gd name="T15" fmla="*/ 48 h 101"/>
                <a:gd name="T16" fmla="*/ 35 w 107"/>
                <a:gd name="T17" fmla="*/ 44 h 101"/>
                <a:gd name="T18" fmla="*/ 49 w 107"/>
                <a:gd name="T19" fmla="*/ 58 h 101"/>
                <a:gd name="T20" fmla="*/ 72 w 107"/>
                <a:gd name="T21" fmla="*/ 81 h 101"/>
                <a:gd name="T22" fmla="*/ 90 w 107"/>
                <a:gd name="T23" fmla="*/ 100 h 101"/>
                <a:gd name="T24" fmla="*/ 98 w 107"/>
                <a:gd name="T25" fmla="*/ 101 h 101"/>
                <a:gd name="T26" fmla="*/ 102 w 107"/>
                <a:gd name="T27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1">
                  <a:moveTo>
                    <a:pt x="102" y="80"/>
                  </a:moveTo>
                  <a:cubicBezTo>
                    <a:pt x="101" y="76"/>
                    <a:pt x="102" y="65"/>
                    <a:pt x="107" y="56"/>
                  </a:cubicBezTo>
                  <a:cubicBezTo>
                    <a:pt x="96" y="42"/>
                    <a:pt x="83" y="22"/>
                    <a:pt x="76" y="10"/>
                  </a:cubicBezTo>
                  <a:cubicBezTo>
                    <a:pt x="69" y="11"/>
                    <a:pt x="63" y="11"/>
                    <a:pt x="60" y="8"/>
                  </a:cubicBezTo>
                  <a:cubicBezTo>
                    <a:pt x="53" y="2"/>
                    <a:pt x="35" y="6"/>
                    <a:pt x="28" y="2"/>
                  </a:cubicBezTo>
                  <a:cubicBezTo>
                    <a:pt x="24" y="0"/>
                    <a:pt x="17" y="0"/>
                    <a:pt x="10" y="1"/>
                  </a:cubicBezTo>
                  <a:cubicBezTo>
                    <a:pt x="12" y="7"/>
                    <a:pt x="11" y="13"/>
                    <a:pt x="8" y="16"/>
                  </a:cubicBezTo>
                  <a:cubicBezTo>
                    <a:pt x="1" y="21"/>
                    <a:pt x="0" y="41"/>
                    <a:pt x="16" y="48"/>
                  </a:cubicBezTo>
                  <a:cubicBezTo>
                    <a:pt x="32" y="55"/>
                    <a:pt x="27" y="44"/>
                    <a:pt x="35" y="44"/>
                  </a:cubicBezTo>
                  <a:cubicBezTo>
                    <a:pt x="43" y="44"/>
                    <a:pt x="42" y="58"/>
                    <a:pt x="49" y="58"/>
                  </a:cubicBezTo>
                  <a:cubicBezTo>
                    <a:pt x="56" y="58"/>
                    <a:pt x="73" y="68"/>
                    <a:pt x="72" y="81"/>
                  </a:cubicBezTo>
                  <a:cubicBezTo>
                    <a:pt x="71" y="94"/>
                    <a:pt x="78" y="100"/>
                    <a:pt x="90" y="100"/>
                  </a:cubicBezTo>
                  <a:cubicBezTo>
                    <a:pt x="93" y="100"/>
                    <a:pt x="95" y="100"/>
                    <a:pt x="98" y="101"/>
                  </a:cubicBezTo>
                  <a:cubicBezTo>
                    <a:pt x="100" y="92"/>
                    <a:pt x="104" y="85"/>
                    <a:pt x="102" y="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8" name="Freeform 82">
              <a:extLst>
                <a:ext uri="{FF2B5EF4-FFF2-40B4-BE49-F238E27FC236}">
                  <a16:creationId xmlns:a16="http://schemas.microsoft.com/office/drawing/2014/main" id="{AE28F3F5-6CA6-4C5E-BF28-42DD327F1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648" y="3733801"/>
              <a:ext cx="101600" cy="52388"/>
            </a:xfrm>
            <a:custGeom>
              <a:avLst/>
              <a:gdLst>
                <a:gd name="T0" fmla="*/ 170 w 188"/>
                <a:gd name="T1" fmla="*/ 34 h 97"/>
                <a:gd name="T2" fmla="*/ 132 w 188"/>
                <a:gd name="T3" fmla="*/ 13 h 97"/>
                <a:gd name="T4" fmla="*/ 129 w 188"/>
                <a:gd name="T5" fmla="*/ 9 h 97"/>
                <a:gd name="T6" fmla="*/ 123 w 188"/>
                <a:gd name="T7" fmla="*/ 6 h 97"/>
                <a:gd name="T8" fmla="*/ 77 w 188"/>
                <a:gd name="T9" fmla="*/ 26 h 97"/>
                <a:gd name="T10" fmla="*/ 26 w 188"/>
                <a:gd name="T11" fmla="*/ 25 h 97"/>
                <a:gd name="T12" fmla="*/ 9 w 188"/>
                <a:gd name="T13" fmla="*/ 7 h 97"/>
                <a:gd name="T14" fmla="*/ 4 w 188"/>
                <a:gd name="T15" fmla="*/ 31 h 97"/>
                <a:gd name="T16" fmla="*/ 0 w 188"/>
                <a:gd name="T17" fmla="*/ 52 h 97"/>
                <a:gd name="T18" fmla="*/ 36 w 188"/>
                <a:gd name="T19" fmla="*/ 67 h 97"/>
                <a:gd name="T20" fmla="*/ 55 w 188"/>
                <a:gd name="T21" fmla="*/ 71 h 97"/>
                <a:gd name="T22" fmla="*/ 84 w 188"/>
                <a:gd name="T23" fmla="*/ 92 h 97"/>
                <a:gd name="T24" fmla="*/ 90 w 188"/>
                <a:gd name="T25" fmla="*/ 84 h 97"/>
                <a:gd name="T26" fmla="*/ 81 w 188"/>
                <a:gd name="T27" fmla="*/ 64 h 97"/>
                <a:gd name="T28" fmla="*/ 98 w 188"/>
                <a:gd name="T29" fmla="*/ 45 h 97"/>
                <a:gd name="T30" fmla="*/ 134 w 188"/>
                <a:gd name="T31" fmla="*/ 32 h 97"/>
                <a:gd name="T32" fmla="*/ 143 w 188"/>
                <a:gd name="T33" fmla="*/ 58 h 97"/>
                <a:gd name="T34" fmla="*/ 162 w 188"/>
                <a:gd name="T35" fmla="*/ 97 h 97"/>
                <a:gd name="T36" fmla="*/ 184 w 188"/>
                <a:gd name="T37" fmla="*/ 72 h 97"/>
                <a:gd name="T38" fmla="*/ 188 w 188"/>
                <a:gd name="T39" fmla="*/ 60 h 97"/>
                <a:gd name="T40" fmla="*/ 170 w 188"/>
                <a:gd name="T41" fmla="*/ 3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8" h="97">
                  <a:moveTo>
                    <a:pt x="170" y="34"/>
                  </a:moveTo>
                  <a:cubicBezTo>
                    <a:pt x="155" y="32"/>
                    <a:pt x="143" y="24"/>
                    <a:pt x="132" y="13"/>
                  </a:cubicBezTo>
                  <a:cubicBezTo>
                    <a:pt x="131" y="11"/>
                    <a:pt x="130" y="10"/>
                    <a:pt x="129" y="9"/>
                  </a:cubicBezTo>
                  <a:cubicBezTo>
                    <a:pt x="127" y="8"/>
                    <a:pt x="125" y="7"/>
                    <a:pt x="123" y="6"/>
                  </a:cubicBezTo>
                  <a:cubicBezTo>
                    <a:pt x="110" y="0"/>
                    <a:pt x="94" y="9"/>
                    <a:pt x="77" y="26"/>
                  </a:cubicBezTo>
                  <a:cubicBezTo>
                    <a:pt x="61" y="44"/>
                    <a:pt x="40" y="34"/>
                    <a:pt x="26" y="25"/>
                  </a:cubicBezTo>
                  <a:cubicBezTo>
                    <a:pt x="22" y="22"/>
                    <a:pt x="16" y="15"/>
                    <a:pt x="9" y="7"/>
                  </a:cubicBezTo>
                  <a:cubicBezTo>
                    <a:pt x="4" y="16"/>
                    <a:pt x="3" y="27"/>
                    <a:pt x="4" y="31"/>
                  </a:cubicBezTo>
                  <a:cubicBezTo>
                    <a:pt x="6" y="36"/>
                    <a:pt x="2" y="43"/>
                    <a:pt x="0" y="52"/>
                  </a:cubicBezTo>
                  <a:cubicBezTo>
                    <a:pt x="12" y="53"/>
                    <a:pt x="26" y="59"/>
                    <a:pt x="36" y="67"/>
                  </a:cubicBezTo>
                  <a:cubicBezTo>
                    <a:pt x="42" y="67"/>
                    <a:pt x="49" y="68"/>
                    <a:pt x="55" y="71"/>
                  </a:cubicBezTo>
                  <a:cubicBezTo>
                    <a:pt x="66" y="77"/>
                    <a:pt x="76" y="84"/>
                    <a:pt x="84" y="92"/>
                  </a:cubicBezTo>
                  <a:cubicBezTo>
                    <a:pt x="87" y="90"/>
                    <a:pt x="89" y="87"/>
                    <a:pt x="90" y="84"/>
                  </a:cubicBezTo>
                  <a:cubicBezTo>
                    <a:pt x="94" y="76"/>
                    <a:pt x="82" y="73"/>
                    <a:pt x="81" y="64"/>
                  </a:cubicBezTo>
                  <a:cubicBezTo>
                    <a:pt x="79" y="54"/>
                    <a:pt x="95" y="58"/>
                    <a:pt x="98" y="45"/>
                  </a:cubicBezTo>
                  <a:cubicBezTo>
                    <a:pt x="101" y="33"/>
                    <a:pt x="124" y="27"/>
                    <a:pt x="134" y="32"/>
                  </a:cubicBezTo>
                  <a:cubicBezTo>
                    <a:pt x="144" y="37"/>
                    <a:pt x="152" y="45"/>
                    <a:pt x="143" y="58"/>
                  </a:cubicBezTo>
                  <a:cubicBezTo>
                    <a:pt x="136" y="67"/>
                    <a:pt x="150" y="84"/>
                    <a:pt x="162" y="97"/>
                  </a:cubicBezTo>
                  <a:cubicBezTo>
                    <a:pt x="170" y="87"/>
                    <a:pt x="180" y="76"/>
                    <a:pt x="184" y="72"/>
                  </a:cubicBezTo>
                  <a:cubicBezTo>
                    <a:pt x="186" y="70"/>
                    <a:pt x="187" y="66"/>
                    <a:pt x="188" y="60"/>
                  </a:cubicBezTo>
                  <a:cubicBezTo>
                    <a:pt x="183" y="58"/>
                    <a:pt x="177" y="47"/>
                    <a:pt x="170" y="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9" name="Freeform 83">
              <a:extLst>
                <a:ext uri="{FF2B5EF4-FFF2-40B4-BE49-F238E27FC236}">
                  <a16:creationId xmlns:a16="http://schemas.microsoft.com/office/drawing/2014/main" id="{020E6532-E7FF-43AF-B456-62600470A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498" y="3694114"/>
              <a:ext cx="209550" cy="327026"/>
            </a:xfrm>
            <a:custGeom>
              <a:avLst/>
              <a:gdLst>
                <a:gd name="T0" fmla="*/ 377 w 386"/>
                <a:gd name="T1" fmla="*/ 346 h 602"/>
                <a:gd name="T2" fmla="*/ 378 w 386"/>
                <a:gd name="T3" fmla="*/ 318 h 602"/>
                <a:gd name="T4" fmla="*/ 366 w 386"/>
                <a:gd name="T5" fmla="*/ 290 h 602"/>
                <a:gd name="T6" fmla="*/ 374 w 386"/>
                <a:gd name="T7" fmla="*/ 221 h 602"/>
                <a:gd name="T8" fmla="*/ 336 w 386"/>
                <a:gd name="T9" fmla="*/ 210 h 602"/>
                <a:gd name="T10" fmla="*/ 291 w 386"/>
                <a:gd name="T11" fmla="*/ 187 h 602"/>
                <a:gd name="T12" fmla="*/ 236 w 386"/>
                <a:gd name="T13" fmla="*/ 181 h 602"/>
                <a:gd name="T14" fmla="*/ 215 w 386"/>
                <a:gd name="T15" fmla="*/ 132 h 602"/>
                <a:gd name="T16" fmla="*/ 201 w 386"/>
                <a:gd name="T17" fmla="*/ 107 h 602"/>
                <a:gd name="T18" fmla="*/ 186 w 386"/>
                <a:gd name="T19" fmla="*/ 99 h 602"/>
                <a:gd name="T20" fmla="*/ 190 w 386"/>
                <a:gd name="T21" fmla="*/ 82 h 602"/>
                <a:gd name="T22" fmla="*/ 195 w 386"/>
                <a:gd name="T23" fmla="*/ 54 h 602"/>
                <a:gd name="T24" fmla="*/ 224 w 386"/>
                <a:gd name="T25" fmla="*/ 12 h 602"/>
                <a:gd name="T26" fmla="*/ 233 w 386"/>
                <a:gd name="T27" fmla="*/ 5 h 602"/>
                <a:gd name="T28" fmla="*/ 236 w 386"/>
                <a:gd name="T29" fmla="*/ 0 h 602"/>
                <a:gd name="T30" fmla="*/ 230 w 386"/>
                <a:gd name="T31" fmla="*/ 0 h 602"/>
                <a:gd name="T32" fmla="*/ 214 w 386"/>
                <a:gd name="T33" fmla="*/ 10 h 602"/>
                <a:gd name="T34" fmla="*/ 190 w 386"/>
                <a:gd name="T35" fmla="*/ 14 h 602"/>
                <a:gd name="T36" fmla="*/ 168 w 386"/>
                <a:gd name="T37" fmla="*/ 36 h 602"/>
                <a:gd name="T38" fmla="*/ 150 w 386"/>
                <a:gd name="T39" fmla="*/ 41 h 602"/>
                <a:gd name="T40" fmla="*/ 142 w 386"/>
                <a:gd name="T41" fmla="*/ 49 h 602"/>
                <a:gd name="T42" fmla="*/ 135 w 386"/>
                <a:gd name="T43" fmla="*/ 58 h 602"/>
                <a:gd name="T44" fmla="*/ 114 w 386"/>
                <a:gd name="T45" fmla="*/ 75 h 602"/>
                <a:gd name="T46" fmla="*/ 85 w 386"/>
                <a:gd name="T47" fmla="*/ 104 h 602"/>
                <a:gd name="T48" fmla="*/ 67 w 386"/>
                <a:gd name="T49" fmla="*/ 133 h 602"/>
                <a:gd name="T50" fmla="*/ 60 w 386"/>
                <a:gd name="T51" fmla="*/ 134 h 602"/>
                <a:gd name="T52" fmla="*/ 56 w 386"/>
                <a:gd name="T53" fmla="*/ 146 h 602"/>
                <a:gd name="T54" fmla="*/ 34 w 386"/>
                <a:gd name="T55" fmla="*/ 171 h 602"/>
                <a:gd name="T56" fmla="*/ 44 w 386"/>
                <a:gd name="T57" fmla="*/ 182 h 602"/>
                <a:gd name="T58" fmla="*/ 51 w 386"/>
                <a:gd name="T59" fmla="*/ 211 h 602"/>
                <a:gd name="T60" fmla="*/ 51 w 386"/>
                <a:gd name="T61" fmla="*/ 232 h 602"/>
                <a:gd name="T62" fmla="*/ 56 w 386"/>
                <a:gd name="T63" fmla="*/ 290 h 602"/>
                <a:gd name="T64" fmla="*/ 49 w 386"/>
                <a:gd name="T65" fmla="*/ 322 h 602"/>
                <a:gd name="T66" fmla="*/ 23 w 386"/>
                <a:gd name="T67" fmla="*/ 347 h 602"/>
                <a:gd name="T68" fmla="*/ 6 w 386"/>
                <a:gd name="T69" fmla="*/ 371 h 602"/>
                <a:gd name="T70" fmla="*/ 0 w 386"/>
                <a:gd name="T71" fmla="*/ 387 h 602"/>
                <a:gd name="T72" fmla="*/ 40 w 386"/>
                <a:gd name="T73" fmla="*/ 412 h 602"/>
                <a:gd name="T74" fmla="*/ 60 w 386"/>
                <a:gd name="T75" fmla="*/ 430 h 602"/>
                <a:gd name="T76" fmla="*/ 84 w 386"/>
                <a:gd name="T77" fmla="*/ 430 h 602"/>
                <a:gd name="T78" fmla="*/ 107 w 386"/>
                <a:gd name="T79" fmla="*/ 450 h 602"/>
                <a:gd name="T80" fmla="*/ 109 w 386"/>
                <a:gd name="T81" fmla="*/ 452 h 602"/>
                <a:gd name="T82" fmla="*/ 137 w 386"/>
                <a:gd name="T83" fmla="*/ 451 h 602"/>
                <a:gd name="T84" fmla="*/ 156 w 386"/>
                <a:gd name="T85" fmla="*/ 482 h 602"/>
                <a:gd name="T86" fmla="*/ 176 w 386"/>
                <a:gd name="T87" fmla="*/ 506 h 602"/>
                <a:gd name="T88" fmla="*/ 188 w 386"/>
                <a:gd name="T89" fmla="*/ 529 h 602"/>
                <a:gd name="T90" fmla="*/ 225 w 386"/>
                <a:gd name="T91" fmla="*/ 534 h 602"/>
                <a:gd name="T92" fmla="*/ 244 w 386"/>
                <a:gd name="T93" fmla="*/ 532 h 602"/>
                <a:gd name="T94" fmla="*/ 265 w 386"/>
                <a:gd name="T95" fmla="*/ 530 h 602"/>
                <a:gd name="T96" fmla="*/ 289 w 386"/>
                <a:gd name="T97" fmla="*/ 553 h 602"/>
                <a:gd name="T98" fmla="*/ 272 w 386"/>
                <a:gd name="T99" fmla="*/ 584 h 602"/>
                <a:gd name="T100" fmla="*/ 291 w 386"/>
                <a:gd name="T101" fmla="*/ 602 h 602"/>
                <a:gd name="T102" fmla="*/ 293 w 386"/>
                <a:gd name="T103" fmla="*/ 601 h 602"/>
                <a:gd name="T104" fmla="*/ 305 w 386"/>
                <a:gd name="T105" fmla="*/ 551 h 602"/>
                <a:gd name="T106" fmla="*/ 312 w 386"/>
                <a:gd name="T107" fmla="*/ 500 h 602"/>
                <a:gd name="T108" fmla="*/ 291 w 386"/>
                <a:gd name="T109" fmla="*/ 439 h 602"/>
                <a:gd name="T110" fmla="*/ 313 w 386"/>
                <a:gd name="T111" fmla="*/ 419 h 602"/>
                <a:gd name="T112" fmla="*/ 307 w 386"/>
                <a:gd name="T113" fmla="*/ 404 h 602"/>
                <a:gd name="T114" fmla="*/ 298 w 386"/>
                <a:gd name="T115" fmla="*/ 383 h 602"/>
                <a:gd name="T116" fmla="*/ 347 w 386"/>
                <a:gd name="T117" fmla="*/ 379 h 602"/>
                <a:gd name="T118" fmla="*/ 383 w 386"/>
                <a:gd name="T119" fmla="*/ 365 h 602"/>
                <a:gd name="T120" fmla="*/ 377 w 386"/>
                <a:gd name="T121" fmla="*/ 346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6" h="602">
                  <a:moveTo>
                    <a:pt x="377" y="346"/>
                  </a:moveTo>
                  <a:cubicBezTo>
                    <a:pt x="368" y="338"/>
                    <a:pt x="372" y="327"/>
                    <a:pt x="378" y="318"/>
                  </a:cubicBezTo>
                  <a:cubicBezTo>
                    <a:pt x="385" y="309"/>
                    <a:pt x="374" y="300"/>
                    <a:pt x="366" y="290"/>
                  </a:cubicBezTo>
                  <a:cubicBezTo>
                    <a:pt x="357" y="279"/>
                    <a:pt x="364" y="239"/>
                    <a:pt x="374" y="221"/>
                  </a:cubicBezTo>
                  <a:cubicBezTo>
                    <a:pt x="383" y="203"/>
                    <a:pt x="354" y="207"/>
                    <a:pt x="336" y="210"/>
                  </a:cubicBezTo>
                  <a:cubicBezTo>
                    <a:pt x="318" y="212"/>
                    <a:pt x="302" y="204"/>
                    <a:pt x="291" y="187"/>
                  </a:cubicBezTo>
                  <a:cubicBezTo>
                    <a:pt x="279" y="170"/>
                    <a:pt x="263" y="181"/>
                    <a:pt x="236" y="181"/>
                  </a:cubicBezTo>
                  <a:cubicBezTo>
                    <a:pt x="208" y="182"/>
                    <a:pt x="214" y="146"/>
                    <a:pt x="215" y="132"/>
                  </a:cubicBezTo>
                  <a:cubicBezTo>
                    <a:pt x="216" y="118"/>
                    <a:pt x="201" y="116"/>
                    <a:pt x="201" y="107"/>
                  </a:cubicBezTo>
                  <a:cubicBezTo>
                    <a:pt x="201" y="98"/>
                    <a:pt x="193" y="98"/>
                    <a:pt x="186" y="99"/>
                  </a:cubicBezTo>
                  <a:cubicBezTo>
                    <a:pt x="179" y="100"/>
                    <a:pt x="186" y="89"/>
                    <a:pt x="190" y="82"/>
                  </a:cubicBezTo>
                  <a:cubicBezTo>
                    <a:pt x="195" y="75"/>
                    <a:pt x="195" y="69"/>
                    <a:pt x="195" y="54"/>
                  </a:cubicBezTo>
                  <a:cubicBezTo>
                    <a:pt x="196" y="39"/>
                    <a:pt x="214" y="27"/>
                    <a:pt x="224" y="12"/>
                  </a:cubicBezTo>
                  <a:cubicBezTo>
                    <a:pt x="226" y="9"/>
                    <a:pt x="229" y="6"/>
                    <a:pt x="233" y="5"/>
                  </a:cubicBezTo>
                  <a:cubicBezTo>
                    <a:pt x="234" y="3"/>
                    <a:pt x="235" y="1"/>
                    <a:pt x="236" y="0"/>
                  </a:cubicBezTo>
                  <a:cubicBezTo>
                    <a:pt x="234" y="0"/>
                    <a:pt x="232" y="0"/>
                    <a:pt x="230" y="0"/>
                  </a:cubicBezTo>
                  <a:cubicBezTo>
                    <a:pt x="226" y="5"/>
                    <a:pt x="220" y="8"/>
                    <a:pt x="214" y="10"/>
                  </a:cubicBezTo>
                  <a:cubicBezTo>
                    <a:pt x="206" y="12"/>
                    <a:pt x="198" y="13"/>
                    <a:pt x="190" y="14"/>
                  </a:cubicBezTo>
                  <a:cubicBezTo>
                    <a:pt x="187" y="24"/>
                    <a:pt x="179" y="33"/>
                    <a:pt x="168" y="36"/>
                  </a:cubicBezTo>
                  <a:cubicBezTo>
                    <a:pt x="162" y="37"/>
                    <a:pt x="156" y="39"/>
                    <a:pt x="150" y="41"/>
                  </a:cubicBezTo>
                  <a:cubicBezTo>
                    <a:pt x="147" y="44"/>
                    <a:pt x="145" y="47"/>
                    <a:pt x="142" y="49"/>
                  </a:cubicBezTo>
                  <a:cubicBezTo>
                    <a:pt x="141" y="52"/>
                    <a:pt x="138" y="56"/>
                    <a:pt x="135" y="58"/>
                  </a:cubicBezTo>
                  <a:cubicBezTo>
                    <a:pt x="131" y="66"/>
                    <a:pt x="124" y="73"/>
                    <a:pt x="114" y="75"/>
                  </a:cubicBezTo>
                  <a:cubicBezTo>
                    <a:pt x="111" y="89"/>
                    <a:pt x="99" y="101"/>
                    <a:pt x="85" y="104"/>
                  </a:cubicBezTo>
                  <a:cubicBezTo>
                    <a:pt x="77" y="114"/>
                    <a:pt x="72" y="126"/>
                    <a:pt x="67" y="133"/>
                  </a:cubicBezTo>
                  <a:cubicBezTo>
                    <a:pt x="65" y="136"/>
                    <a:pt x="63" y="136"/>
                    <a:pt x="60" y="134"/>
                  </a:cubicBezTo>
                  <a:cubicBezTo>
                    <a:pt x="59" y="140"/>
                    <a:pt x="58" y="144"/>
                    <a:pt x="56" y="146"/>
                  </a:cubicBezTo>
                  <a:cubicBezTo>
                    <a:pt x="52" y="150"/>
                    <a:pt x="42" y="161"/>
                    <a:pt x="34" y="171"/>
                  </a:cubicBezTo>
                  <a:cubicBezTo>
                    <a:pt x="38" y="175"/>
                    <a:pt x="42" y="179"/>
                    <a:pt x="44" y="182"/>
                  </a:cubicBezTo>
                  <a:cubicBezTo>
                    <a:pt x="54" y="195"/>
                    <a:pt x="48" y="205"/>
                    <a:pt x="51" y="211"/>
                  </a:cubicBezTo>
                  <a:cubicBezTo>
                    <a:pt x="53" y="218"/>
                    <a:pt x="56" y="228"/>
                    <a:pt x="51" y="232"/>
                  </a:cubicBezTo>
                  <a:cubicBezTo>
                    <a:pt x="45" y="236"/>
                    <a:pt x="50" y="282"/>
                    <a:pt x="56" y="290"/>
                  </a:cubicBezTo>
                  <a:cubicBezTo>
                    <a:pt x="63" y="298"/>
                    <a:pt x="56" y="306"/>
                    <a:pt x="49" y="322"/>
                  </a:cubicBezTo>
                  <a:cubicBezTo>
                    <a:pt x="42" y="339"/>
                    <a:pt x="36" y="346"/>
                    <a:pt x="23" y="347"/>
                  </a:cubicBezTo>
                  <a:cubicBezTo>
                    <a:pt x="10" y="348"/>
                    <a:pt x="11" y="371"/>
                    <a:pt x="6" y="371"/>
                  </a:cubicBezTo>
                  <a:cubicBezTo>
                    <a:pt x="3" y="371"/>
                    <a:pt x="1" y="379"/>
                    <a:pt x="0" y="387"/>
                  </a:cubicBezTo>
                  <a:cubicBezTo>
                    <a:pt x="12" y="398"/>
                    <a:pt x="34" y="412"/>
                    <a:pt x="40" y="412"/>
                  </a:cubicBezTo>
                  <a:cubicBezTo>
                    <a:pt x="46" y="412"/>
                    <a:pt x="51" y="424"/>
                    <a:pt x="60" y="430"/>
                  </a:cubicBezTo>
                  <a:cubicBezTo>
                    <a:pt x="69" y="436"/>
                    <a:pt x="81" y="434"/>
                    <a:pt x="84" y="430"/>
                  </a:cubicBezTo>
                  <a:cubicBezTo>
                    <a:pt x="87" y="425"/>
                    <a:pt x="96" y="435"/>
                    <a:pt x="107" y="450"/>
                  </a:cubicBezTo>
                  <a:cubicBezTo>
                    <a:pt x="108" y="451"/>
                    <a:pt x="108" y="452"/>
                    <a:pt x="109" y="452"/>
                  </a:cubicBezTo>
                  <a:cubicBezTo>
                    <a:pt x="119" y="450"/>
                    <a:pt x="131" y="448"/>
                    <a:pt x="137" y="451"/>
                  </a:cubicBezTo>
                  <a:cubicBezTo>
                    <a:pt x="146" y="458"/>
                    <a:pt x="143" y="481"/>
                    <a:pt x="156" y="482"/>
                  </a:cubicBezTo>
                  <a:cubicBezTo>
                    <a:pt x="168" y="484"/>
                    <a:pt x="177" y="498"/>
                    <a:pt x="176" y="506"/>
                  </a:cubicBezTo>
                  <a:cubicBezTo>
                    <a:pt x="175" y="514"/>
                    <a:pt x="189" y="518"/>
                    <a:pt x="188" y="529"/>
                  </a:cubicBezTo>
                  <a:cubicBezTo>
                    <a:pt x="187" y="541"/>
                    <a:pt x="221" y="538"/>
                    <a:pt x="225" y="534"/>
                  </a:cubicBezTo>
                  <a:cubicBezTo>
                    <a:pt x="230" y="530"/>
                    <a:pt x="238" y="528"/>
                    <a:pt x="244" y="532"/>
                  </a:cubicBezTo>
                  <a:cubicBezTo>
                    <a:pt x="250" y="536"/>
                    <a:pt x="260" y="528"/>
                    <a:pt x="265" y="530"/>
                  </a:cubicBezTo>
                  <a:cubicBezTo>
                    <a:pt x="271" y="533"/>
                    <a:pt x="293" y="544"/>
                    <a:pt x="289" y="553"/>
                  </a:cubicBezTo>
                  <a:cubicBezTo>
                    <a:pt x="284" y="562"/>
                    <a:pt x="269" y="576"/>
                    <a:pt x="272" y="584"/>
                  </a:cubicBezTo>
                  <a:cubicBezTo>
                    <a:pt x="275" y="590"/>
                    <a:pt x="286" y="594"/>
                    <a:pt x="291" y="602"/>
                  </a:cubicBezTo>
                  <a:cubicBezTo>
                    <a:pt x="292" y="601"/>
                    <a:pt x="292" y="602"/>
                    <a:pt x="293" y="601"/>
                  </a:cubicBezTo>
                  <a:cubicBezTo>
                    <a:pt x="301" y="599"/>
                    <a:pt x="305" y="562"/>
                    <a:pt x="305" y="551"/>
                  </a:cubicBezTo>
                  <a:cubicBezTo>
                    <a:pt x="305" y="540"/>
                    <a:pt x="309" y="511"/>
                    <a:pt x="312" y="500"/>
                  </a:cubicBezTo>
                  <a:cubicBezTo>
                    <a:pt x="317" y="478"/>
                    <a:pt x="291" y="463"/>
                    <a:pt x="291" y="439"/>
                  </a:cubicBezTo>
                  <a:cubicBezTo>
                    <a:pt x="291" y="416"/>
                    <a:pt x="301" y="429"/>
                    <a:pt x="313" y="419"/>
                  </a:cubicBezTo>
                  <a:cubicBezTo>
                    <a:pt x="325" y="409"/>
                    <a:pt x="312" y="405"/>
                    <a:pt x="307" y="404"/>
                  </a:cubicBezTo>
                  <a:cubicBezTo>
                    <a:pt x="301" y="402"/>
                    <a:pt x="296" y="390"/>
                    <a:pt x="298" y="383"/>
                  </a:cubicBezTo>
                  <a:cubicBezTo>
                    <a:pt x="300" y="376"/>
                    <a:pt x="336" y="379"/>
                    <a:pt x="347" y="379"/>
                  </a:cubicBezTo>
                  <a:cubicBezTo>
                    <a:pt x="358" y="379"/>
                    <a:pt x="383" y="367"/>
                    <a:pt x="383" y="365"/>
                  </a:cubicBezTo>
                  <a:cubicBezTo>
                    <a:pt x="383" y="363"/>
                    <a:pt x="386" y="354"/>
                    <a:pt x="377" y="34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0" name="Freeform 84">
              <a:extLst>
                <a:ext uri="{FF2B5EF4-FFF2-40B4-BE49-F238E27FC236}">
                  <a16:creationId xmlns:a16="http://schemas.microsoft.com/office/drawing/2014/main" id="{1BA3A8BA-6DF3-48C7-85BA-B564D6574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1" y="4133852"/>
              <a:ext cx="215900" cy="284163"/>
            </a:xfrm>
            <a:custGeom>
              <a:avLst/>
              <a:gdLst>
                <a:gd name="T0" fmla="*/ 390 w 395"/>
                <a:gd name="T1" fmla="*/ 311 h 520"/>
                <a:gd name="T2" fmla="*/ 371 w 395"/>
                <a:gd name="T3" fmla="*/ 275 h 520"/>
                <a:gd name="T4" fmla="*/ 345 w 395"/>
                <a:gd name="T5" fmla="*/ 256 h 520"/>
                <a:gd name="T6" fmla="*/ 309 w 395"/>
                <a:gd name="T7" fmla="*/ 237 h 520"/>
                <a:gd name="T8" fmla="*/ 306 w 395"/>
                <a:gd name="T9" fmla="*/ 206 h 520"/>
                <a:gd name="T10" fmla="*/ 301 w 395"/>
                <a:gd name="T11" fmla="*/ 178 h 520"/>
                <a:gd name="T12" fmla="*/ 289 w 395"/>
                <a:gd name="T13" fmla="*/ 152 h 520"/>
                <a:gd name="T14" fmla="*/ 253 w 395"/>
                <a:gd name="T15" fmla="*/ 143 h 520"/>
                <a:gd name="T16" fmla="*/ 227 w 395"/>
                <a:gd name="T17" fmla="*/ 129 h 520"/>
                <a:gd name="T18" fmla="*/ 213 w 395"/>
                <a:gd name="T19" fmla="*/ 116 h 520"/>
                <a:gd name="T20" fmla="*/ 191 w 395"/>
                <a:gd name="T21" fmla="*/ 110 h 520"/>
                <a:gd name="T22" fmla="*/ 152 w 395"/>
                <a:gd name="T23" fmla="*/ 84 h 520"/>
                <a:gd name="T24" fmla="*/ 142 w 395"/>
                <a:gd name="T25" fmla="*/ 11 h 520"/>
                <a:gd name="T26" fmla="*/ 112 w 395"/>
                <a:gd name="T27" fmla="*/ 9 h 520"/>
                <a:gd name="T28" fmla="*/ 74 w 395"/>
                <a:gd name="T29" fmla="*/ 29 h 520"/>
                <a:gd name="T30" fmla="*/ 46 w 395"/>
                <a:gd name="T31" fmla="*/ 45 h 520"/>
                <a:gd name="T32" fmla="*/ 18 w 395"/>
                <a:gd name="T33" fmla="*/ 53 h 520"/>
                <a:gd name="T34" fmla="*/ 8 w 395"/>
                <a:gd name="T35" fmla="*/ 50 h 520"/>
                <a:gd name="T36" fmla="*/ 30 w 395"/>
                <a:gd name="T37" fmla="*/ 103 h 520"/>
                <a:gd name="T38" fmla="*/ 21 w 395"/>
                <a:gd name="T39" fmla="*/ 122 h 520"/>
                <a:gd name="T40" fmla="*/ 24 w 395"/>
                <a:gd name="T41" fmla="*/ 175 h 520"/>
                <a:gd name="T42" fmla="*/ 16 w 395"/>
                <a:gd name="T43" fmla="*/ 206 h 520"/>
                <a:gd name="T44" fmla="*/ 9 w 395"/>
                <a:gd name="T45" fmla="*/ 238 h 520"/>
                <a:gd name="T46" fmla="*/ 21 w 395"/>
                <a:gd name="T47" fmla="*/ 256 h 520"/>
                <a:gd name="T48" fmla="*/ 4 w 395"/>
                <a:gd name="T49" fmla="*/ 286 h 520"/>
                <a:gd name="T50" fmla="*/ 1 w 395"/>
                <a:gd name="T51" fmla="*/ 301 h 520"/>
                <a:gd name="T52" fmla="*/ 15 w 395"/>
                <a:gd name="T53" fmla="*/ 319 h 520"/>
                <a:gd name="T54" fmla="*/ 22 w 395"/>
                <a:gd name="T55" fmla="*/ 359 h 520"/>
                <a:gd name="T56" fmla="*/ 35 w 395"/>
                <a:gd name="T57" fmla="*/ 380 h 520"/>
                <a:gd name="T58" fmla="*/ 29 w 395"/>
                <a:gd name="T59" fmla="*/ 406 h 520"/>
                <a:gd name="T60" fmla="*/ 40 w 395"/>
                <a:gd name="T61" fmla="*/ 437 h 520"/>
                <a:gd name="T62" fmla="*/ 52 w 395"/>
                <a:gd name="T63" fmla="*/ 471 h 520"/>
                <a:gd name="T64" fmla="*/ 59 w 395"/>
                <a:gd name="T65" fmla="*/ 512 h 520"/>
                <a:gd name="T66" fmla="*/ 103 w 395"/>
                <a:gd name="T67" fmla="*/ 482 h 520"/>
                <a:gd name="T68" fmla="*/ 132 w 395"/>
                <a:gd name="T69" fmla="*/ 481 h 520"/>
                <a:gd name="T70" fmla="*/ 169 w 395"/>
                <a:gd name="T71" fmla="*/ 499 h 520"/>
                <a:gd name="T72" fmla="*/ 188 w 395"/>
                <a:gd name="T73" fmla="*/ 477 h 520"/>
                <a:gd name="T74" fmla="*/ 230 w 395"/>
                <a:gd name="T75" fmla="*/ 477 h 520"/>
                <a:gd name="T76" fmla="*/ 240 w 395"/>
                <a:gd name="T77" fmla="*/ 419 h 520"/>
                <a:gd name="T78" fmla="*/ 265 w 395"/>
                <a:gd name="T79" fmla="*/ 384 h 520"/>
                <a:gd name="T80" fmla="*/ 304 w 395"/>
                <a:gd name="T81" fmla="*/ 376 h 520"/>
                <a:gd name="T82" fmla="*/ 341 w 395"/>
                <a:gd name="T83" fmla="*/ 372 h 520"/>
                <a:gd name="T84" fmla="*/ 371 w 395"/>
                <a:gd name="T85" fmla="*/ 387 h 520"/>
                <a:gd name="T86" fmla="*/ 387 w 395"/>
                <a:gd name="T87" fmla="*/ 360 h 520"/>
                <a:gd name="T88" fmla="*/ 390 w 395"/>
                <a:gd name="T89" fmla="*/ 31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5" h="520">
                  <a:moveTo>
                    <a:pt x="390" y="311"/>
                  </a:moveTo>
                  <a:cubicBezTo>
                    <a:pt x="386" y="295"/>
                    <a:pt x="371" y="292"/>
                    <a:pt x="371" y="275"/>
                  </a:cubicBezTo>
                  <a:cubicBezTo>
                    <a:pt x="371" y="257"/>
                    <a:pt x="366" y="255"/>
                    <a:pt x="345" y="256"/>
                  </a:cubicBezTo>
                  <a:cubicBezTo>
                    <a:pt x="324" y="257"/>
                    <a:pt x="310" y="252"/>
                    <a:pt x="309" y="237"/>
                  </a:cubicBezTo>
                  <a:cubicBezTo>
                    <a:pt x="309" y="223"/>
                    <a:pt x="296" y="212"/>
                    <a:pt x="306" y="206"/>
                  </a:cubicBezTo>
                  <a:cubicBezTo>
                    <a:pt x="315" y="201"/>
                    <a:pt x="299" y="191"/>
                    <a:pt x="301" y="178"/>
                  </a:cubicBezTo>
                  <a:cubicBezTo>
                    <a:pt x="303" y="164"/>
                    <a:pt x="295" y="159"/>
                    <a:pt x="289" y="152"/>
                  </a:cubicBezTo>
                  <a:cubicBezTo>
                    <a:pt x="282" y="146"/>
                    <a:pt x="253" y="156"/>
                    <a:pt x="253" y="143"/>
                  </a:cubicBezTo>
                  <a:cubicBezTo>
                    <a:pt x="253" y="131"/>
                    <a:pt x="236" y="129"/>
                    <a:pt x="227" y="129"/>
                  </a:cubicBezTo>
                  <a:cubicBezTo>
                    <a:pt x="217" y="129"/>
                    <a:pt x="224" y="115"/>
                    <a:pt x="213" y="116"/>
                  </a:cubicBezTo>
                  <a:cubicBezTo>
                    <a:pt x="203" y="117"/>
                    <a:pt x="205" y="108"/>
                    <a:pt x="191" y="110"/>
                  </a:cubicBezTo>
                  <a:cubicBezTo>
                    <a:pt x="176" y="113"/>
                    <a:pt x="168" y="105"/>
                    <a:pt x="152" y="84"/>
                  </a:cubicBezTo>
                  <a:cubicBezTo>
                    <a:pt x="137" y="63"/>
                    <a:pt x="139" y="22"/>
                    <a:pt x="142" y="11"/>
                  </a:cubicBezTo>
                  <a:cubicBezTo>
                    <a:pt x="145" y="0"/>
                    <a:pt x="124" y="9"/>
                    <a:pt x="112" y="9"/>
                  </a:cubicBezTo>
                  <a:cubicBezTo>
                    <a:pt x="99" y="9"/>
                    <a:pt x="87" y="20"/>
                    <a:pt x="74" y="29"/>
                  </a:cubicBezTo>
                  <a:cubicBezTo>
                    <a:pt x="60" y="37"/>
                    <a:pt x="53" y="37"/>
                    <a:pt x="46" y="45"/>
                  </a:cubicBezTo>
                  <a:cubicBezTo>
                    <a:pt x="39" y="53"/>
                    <a:pt x="29" y="57"/>
                    <a:pt x="18" y="53"/>
                  </a:cubicBezTo>
                  <a:cubicBezTo>
                    <a:pt x="15" y="52"/>
                    <a:pt x="12" y="51"/>
                    <a:pt x="8" y="50"/>
                  </a:cubicBezTo>
                  <a:cubicBezTo>
                    <a:pt x="13" y="66"/>
                    <a:pt x="27" y="93"/>
                    <a:pt x="30" y="103"/>
                  </a:cubicBezTo>
                  <a:cubicBezTo>
                    <a:pt x="34" y="115"/>
                    <a:pt x="25" y="118"/>
                    <a:pt x="21" y="122"/>
                  </a:cubicBezTo>
                  <a:cubicBezTo>
                    <a:pt x="17" y="127"/>
                    <a:pt x="23" y="167"/>
                    <a:pt x="24" y="175"/>
                  </a:cubicBezTo>
                  <a:cubicBezTo>
                    <a:pt x="25" y="184"/>
                    <a:pt x="11" y="201"/>
                    <a:pt x="16" y="206"/>
                  </a:cubicBezTo>
                  <a:cubicBezTo>
                    <a:pt x="22" y="212"/>
                    <a:pt x="9" y="228"/>
                    <a:pt x="9" y="238"/>
                  </a:cubicBezTo>
                  <a:cubicBezTo>
                    <a:pt x="9" y="248"/>
                    <a:pt x="21" y="248"/>
                    <a:pt x="21" y="256"/>
                  </a:cubicBezTo>
                  <a:cubicBezTo>
                    <a:pt x="21" y="264"/>
                    <a:pt x="11" y="281"/>
                    <a:pt x="4" y="286"/>
                  </a:cubicBezTo>
                  <a:cubicBezTo>
                    <a:pt x="1" y="288"/>
                    <a:pt x="0" y="294"/>
                    <a:pt x="1" y="301"/>
                  </a:cubicBezTo>
                  <a:cubicBezTo>
                    <a:pt x="3" y="300"/>
                    <a:pt x="5" y="310"/>
                    <a:pt x="15" y="319"/>
                  </a:cubicBezTo>
                  <a:cubicBezTo>
                    <a:pt x="26" y="329"/>
                    <a:pt x="13" y="345"/>
                    <a:pt x="22" y="359"/>
                  </a:cubicBezTo>
                  <a:cubicBezTo>
                    <a:pt x="32" y="372"/>
                    <a:pt x="42" y="373"/>
                    <a:pt x="35" y="380"/>
                  </a:cubicBezTo>
                  <a:cubicBezTo>
                    <a:pt x="29" y="386"/>
                    <a:pt x="36" y="399"/>
                    <a:pt x="29" y="406"/>
                  </a:cubicBezTo>
                  <a:cubicBezTo>
                    <a:pt x="21" y="413"/>
                    <a:pt x="32" y="433"/>
                    <a:pt x="40" y="437"/>
                  </a:cubicBezTo>
                  <a:cubicBezTo>
                    <a:pt x="49" y="441"/>
                    <a:pt x="43" y="461"/>
                    <a:pt x="52" y="471"/>
                  </a:cubicBezTo>
                  <a:cubicBezTo>
                    <a:pt x="60" y="481"/>
                    <a:pt x="56" y="504"/>
                    <a:pt x="59" y="512"/>
                  </a:cubicBezTo>
                  <a:cubicBezTo>
                    <a:pt x="62" y="520"/>
                    <a:pt x="88" y="501"/>
                    <a:pt x="103" y="482"/>
                  </a:cubicBezTo>
                  <a:cubicBezTo>
                    <a:pt x="118" y="464"/>
                    <a:pt x="117" y="479"/>
                    <a:pt x="132" y="481"/>
                  </a:cubicBezTo>
                  <a:cubicBezTo>
                    <a:pt x="146" y="483"/>
                    <a:pt x="162" y="483"/>
                    <a:pt x="169" y="499"/>
                  </a:cubicBezTo>
                  <a:cubicBezTo>
                    <a:pt x="175" y="514"/>
                    <a:pt x="183" y="483"/>
                    <a:pt x="188" y="477"/>
                  </a:cubicBezTo>
                  <a:cubicBezTo>
                    <a:pt x="192" y="470"/>
                    <a:pt x="225" y="479"/>
                    <a:pt x="230" y="477"/>
                  </a:cubicBezTo>
                  <a:cubicBezTo>
                    <a:pt x="236" y="475"/>
                    <a:pt x="241" y="427"/>
                    <a:pt x="240" y="419"/>
                  </a:cubicBezTo>
                  <a:cubicBezTo>
                    <a:pt x="239" y="412"/>
                    <a:pt x="253" y="393"/>
                    <a:pt x="265" y="384"/>
                  </a:cubicBezTo>
                  <a:cubicBezTo>
                    <a:pt x="276" y="375"/>
                    <a:pt x="294" y="382"/>
                    <a:pt x="304" y="376"/>
                  </a:cubicBezTo>
                  <a:cubicBezTo>
                    <a:pt x="313" y="371"/>
                    <a:pt x="328" y="372"/>
                    <a:pt x="341" y="372"/>
                  </a:cubicBezTo>
                  <a:cubicBezTo>
                    <a:pt x="354" y="372"/>
                    <a:pt x="364" y="387"/>
                    <a:pt x="371" y="387"/>
                  </a:cubicBezTo>
                  <a:cubicBezTo>
                    <a:pt x="379" y="387"/>
                    <a:pt x="388" y="373"/>
                    <a:pt x="387" y="360"/>
                  </a:cubicBezTo>
                  <a:cubicBezTo>
                    <a:pt x="385" y="346"/>
                    <a:pt x="395" y="328"/>
                    <a:pt x="390" y="3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1" name="Freeform 85">
              <a:extLst>
                <a:ext uri="{FF2B5EF4-FFF2-40B4-BE49-F238E27FC236}">
                  <a16:creationId xmlns:a16="http://schemas.microsoft.com/office/drawing/2014/main" id="{D80910D4-D014-4974-A9E9-E339A562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48" y="3937002"/>
              <a:ext cx="227013" cy="381001"/>
            </a:xfrm>
            <a:custGeom>
              <a:avLst/>
              <a:gdLst>
                <a:gd name="T0" fmla="*/ 413 w 417"/>
                <a:gd name="T1" fmla="*/ 464 h 699"/>
                <a:gd name="T2" fmla="*/ 391 w 417"/>
                <a:gd name="T3" fmla="*/ 411 h 699"/>
                <a:gd name="T4" fmla="*/ 359 w 417"/>
                <a:gd name="T5" fmla="*/ 413 h 699"/>
                <a:gd name="T6" fmla="*/ 352 w 417"/>
                <a:gd name="T7" fmla="*/ 364 h 699"/>
                <a:gd name="T8" fmla="*/ 338 w 417"/>
                <a:gd name="T9" fmla="*/ 368 h 699"/>
                <a:gd name="T10" fmla="*/ 303 w 417"/>
                <a:gd name="T11" fmla="*/ 373 h 699"/>
                <a:gd name="T12" fmla="*/ 286 w 417"/>
                <a:gd name="T13" fmla="*/ 352 h 699"/>
                <a:gd name="T14" fmla="*/ 270 w 417"/>
                <a:gd name="T15" fmla="*/ 338 h 699"/>
                <a:gd name="T16" fmla="*/ 257 w 417"/>
                <a:gd name="T17" fmla="*/ 306 h 699"/>
                <a:gd name="T18" fmla="*/ 248 w 417"/>
                <a:gd name="T19" fmla="*/ 274 h 699"/>
                <a:gd name="T20" fmla="*/ 253 w 417"/>
                <a:gd name="T21" fmla="*/ 249 h 699"/>
                <a:gd name="T22" fmla="*/ 267 w 417"/>
                <a:gd name="T23" fmla="*/ 230 h 699"/>
                <a:gd name="T24" fmla="*/ 278 w 417"/>
                <a:gd name="T25" fmla="*/ 194 h 699"/>
                <a:gd name="T26" fmla="*/ 306 w 417"/>
                <a:gd name="T27" fmla="*/ 172 h 699"/>
                <a:gd name="T28" fmla="*/ 345 w 417"/>
                <a:gd name="T29" fmla="*/ 156 h 699"/>
                <a:gd name="T30" fmla="*/ 371 w 417"/>
                <a:gd name="T31" fmla="*/ 154 h 699"/>
                <a:gd name="T32" fmla="*/ 352 w 417"/>
                <a:gd name="T33" fmla="*/ 136 h 699"/>
                <a:gd name="T34" fmla="*/ 369 w 417"/>
                <a:gd name="T35" fmla="*/ 105 h 699"/>
                <a:gd name="T36" fmla="*/ 345 w 417"/>
                <a:gd name="T37" fmla="*/ 82 h 699"/>
                <a:gd name="T38" fmla="*/ 324 w 417"/>
                <a:gd name="T39" fmla="*/ 84 h 699"/>
                <a:gd name="T40" fmla="*/ 305 w 417"/>
                <a:gd name="T41" fmla="*/ 86 h 699"/>
                <a:gd name="T42" fmla="*/ 268 w 417"/>
                <a:gd name="T43" fmla="*/ 81 h 699"/>
                <a:gd name="T44" fmla="*/ 256 w 417"/>
                <a:gd name="T45" fmla="*/ 58 h 699"/>
                <a:gd name="T46" fmla="*/ 236 w 417"/>
                <a:gd name="T47" fmla="*/ 34 h 699"/>
                <a:gd name="T48" fmla="*/ 217 w 417"/>
                <a:gd name="T49" fmla="*/ 3 h 699"/>
                <a:gd name="T50" fmla="*/ 189 w 417"/>
                <a:gd name="T51" fmla="*/ 4 h 699"/>
                <a:gd name="T52" fmla="*/ 196 w 417"/>
                <a:gd name="T53" fmla="*/ 31 h 699"/>
                <a:gd name="T54" fmla="*/ 178 w 417"/>
                <a:gd name="T55" fmla="*/ 69 h 699"/>
                <a:gd name="T56" fmla="*/ 115 w 417"/>
                <a:gd name="T57" fmla="*/ 109 h 699"/>
                <a:gd name="T58" fmla="*/ 86 w 417"/>
                <a:gd name="T59" fmla="*/ 168 h 699"/>
                <a:gd name="T60" fmla="*/ 63 w 417"/>
                <a:gd name="T61" fmla="*/ 170 h 699"/>
                <a:gd name="T62" fmla="*/ 39 w 417"/>
                <a:gd name="T63" fmla="*/ 162 h 699"/>
                <a:gd name="T64" fmla="*/ 39 w 417"/>
                <a:gd name="T65" fmla="*/ 143 h 699"/>
                <a:gd name="T66" fmla="*/ 32 w 417"/>
                <a:gd name="T67" fmla="*/ 124 h 699"/>
                <a:gd name="T68" fmla="*/ 6 w 417"/>
                <a:gd name="T69" fmla="*/ 156 h 699"/>
                <a:gd name="T70" fmla="*/ 18 w 417"/>
                <a:gd name="T71" fmla="*/ 208 h 699"/>
                <a:gd name="T72" fmla="*/ 8 w 417"/>
                <a:gd name="T73" fmla="*/ 218 h 699"/>
                <a:gd name="T74" fmla="*/ 34 w 417"/>
                <a:gd name="T75" fmla="*/ 243 h 699"/>
                <a:gd name="T76" fmla="*/ 53 w 417"/>
                <a:gd name="T77" fmla="*/ 258 h 699"/>
                <a:gd name="T78" fmla="*/ 67 w 417"/>
                <a:gd name="T79" fmla="*/ 289 h 699"/>
                <a:gd name="T80" fmla="*/ 75 w 417"/>
                <a:gd name="T81" fmla="*/ 301 h 699"/>
                <a:gd name="T82" fmla="*/ 93 w 417"/>
                <a:gd name="T83" fmla="*/ 345 h 699"/>
                <a:gd name="T84" fmla="*/ 135 w 417"/>
                <a:gd name="T85" fmla="*/ 372 h 699"/>
                <a:gd name="T86" fmla="*/ 150 w 417"/>
                <a:gd name="T87" fmla="*/ 446 h 699"/>
                <a:gd name="T88" fmla="*/ 181 w 417"/>
                <a:gd name="T89" fmla="*/ 509 h 699"/>
                <a:gd name="T90" fmla="*/ 179 w 417"/>
                <a:gd name="T91" fmla="*/ 530 h 699"/>
                <a:gd name="T92" fmla="*/ 214 w 417"/>
                <a:gd name="T93" fmla="*/ 581 h 699"/>
                <a:gd name="T94" fmla="*/ 230 w 417"/>
                <a:gd name="T95" fmla="*/ 592 h 699"/>
                <a:gd name="T96" fmla="*/ 323 w 417"/>
                <a:gd name="T97" fmla="*/ 658 h 699"/>
                <a:gd name="T98" fmla="*/ 361 w 417"/>
                <a:gd name="T99" fmla="*/ 692 h 699"/>
                <a:gd name="T100" fmla="*/ 363 w 417"/>
                <a:gd name="T101" fmla="*/ 699 h 699"/>
                <a:gd name="T102" fmla="*/ 370 w 417"/>
                <a:gd name="T103" fmla="*/ 693 h 699"/>
                <a:gd name="T104" fmla="*/ 383 w 417"/>
                <a:gd name="T105" fmla="*/ 663 h 699"/>
                <a:gd name="T106" fmla="*/ 384 w 417"/>
                <a:gd name="T107" fmla="*/ 662 h 699"/>
                <a:gd name="T108" fmla="*/ 387 w 417"/>
                <a:gd name="T109" fmla="*/ 647 h 699"/>
                <a:gd name="T110" fmla="*/ 404 w 417"/>
                <a:gd name="T111" fmla="*/ 617 h 699"/>
                <a:gd name="T112" fmla="*/ 392 w 417"/>
                <a:gd name="T113" fmla="*/ 599 h 699"/>
                <a:gd name="T114" fmla="*/ 399 w 417"/>
                <a:gd name="T115" fmla="*/ 567 h 699"/>
                <a:gd name="T116" fmla="*/ 407 w 417"/>
                <a:gd name="T117" fmla="*/ 536 h 699"/>
                <a:gd name="T118" fmla="*/ 404 w 417"/>
                <a:gd name="T119" fmla="*/ 483 h 699"/>
                <a:gd name="T120" fmla="*/ 413 w 417"/>
                <a:gd name="T121" fmla="*/ 464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7" h="699">
                  <a:moveTo>
                    <a:pt x="413" y="464"/>
                  </a:moveTo>
                  <a:cubicBezTo>
                    <a:pt x="410" y="454"/>
                    <a:pt x="396" y="427"/>
                    <a:pt x="391" y="411"/>
                  </a:cubicBezTo>
                  <a:cubicBezTo>
                    <a:pt x="380" y="409"/>
                    <a:pt x="367" y="410"/>
                    <a:pt x="359" y="413"/>
                  </a:cubicBezTo>
                  <a:cubicBezTo>
                    <a:pt x="349" y="417"/>
                    <a:pt x="352" y="379"/>
                    <a:pt x="352" y="364"/>
                  </a:cubicBezTo>
                  <a:cubicBezTo>
                    <a:pt x="352" y="350"/>
                    <a:pt x="341" y="358"/>
                    <a:pt x="338" y="368"/>
                  </a:cubicBezTo>
                  <a:cubicBezTo>
                    <a:pt x="334" y="377"/>
                    <a:pt x="319" y="373"/>
                    <a:pt x="303" y="373"/>
                  </a:cubicBezTo>
                  <a:cubicBezTo>
                    <a:pt x="288" y="373"/>
                    <a:pt x="296" y="351"/>
                    <a:pt x="286" y="352"/>
                  </a:cubicBezTo>
                  <a:cubicBezTo>
                    <a:pt x="277" y="353"/>
                    <a:pt x="269" y="349"/>
                    <a:pt x="270" y="338"/>
                  </a:cubicBezTo>
                  <a:cubicBezTo>
                    <a:pt x="271" y="327"/>
                    <a:pt x="263" y="318"/>
                    <a:pt x="257" y="306"/>
                  </a:cubicBezTo>
                  <a:cubicBezTo>
                    <a:pt x="250" y="294"/>
                    <a:pt x="242" y="281"/>
                    <a:pt x="248" y="274"/>
                  </a:cubicBezTo>
                  <a:cubicBezTo>
                    <a:pt x="254" y="266"/>
                    <a:pt x="244" y="259"/>
                    <a:pt x="253" y="249"/>
                  </a:cubicBezTo>
                  <a:cubicBezTo>
                    <a:pt x="261" y="239"/>
                    <a:pt x="270" y="243"/>
                    <a:pt x="267" y="230"/>
                  </a:cubicBezTo>
                  <a:cubicBezTo>
                    <a:pt x="264" y="216"/>
                    <a:pt x="277" y="209"/>
                    <a:pt x="278" y="194"/>
                  </a:cubicBezTo>
                  <a:cubicBezTo>
                    <a:pt x="279" y="180"/>
                    <a:pt x="293" y="184"/>
                    <a:pt x="306" y="172"/>
                  </a:cubicBezTo>
                  <a:cubicBezTo>
                    <a:pt x="320" y="160"/>
                    <a:pt x="334" y="167"/>
                    <a:pt x="345" y="156"/>
                  </a:cubicBezTo>
                  <a:cubicBezTo>
                    <a:pt x="356" y="145"/>
                    <a:pt x="363" y="154"/>
                    <a:pt x="371" y="154"/>
                  </a:cubicBezTo>
                  <a:cubicBezTo>
                    <a:pt x="366" y="146"/>
                    <a:pt x="355" y="142"/>
                    <a:pt x="352" y="136"/>
                  </a:cubicBezTo>
                  <a:cubicBezTo>
                    <a:pt x="349" y="128"/>
                    <a:pt x="364" y="114"/>
                    <a:pt x="369" y="105"/>
                  </a:cubicBezTo>
                  <a:cubicBezTo>
                    <a:pt x="373" y="96"/>
                    <a:pt x="351" y="85"/>
                    <a:pt x="345" y="82"/>
                  </a:cubicBezTo>
                  <a:cubicBezTo>
                    <a:pt x="340" y="80"/>
                    <a:pt x="330" y="88"/>
                    <a:pt x="324" y="84"/>
                  </a:cubicBezTo>
                  <a:cubicBezTo>
                    <a:pt x="318" y="80"/>
                    <a:pt x="310" y="82"/>
                    <a:pt x="305" y="86"/>
                  </a:cubicBezTo>
                  <a:cubicBezTo>
                    <a:pt x="301" y="90"/>
                    <a:pt x="267" y="93"/>
                    <a:pt x="268" y="81"/>
                  </a:cubicBezTo>
                  <a:cubicBezTo>
                    <a:pt x="269" y="70"/>
                    <a:pt x="255" y="66"/>
                    <a:pt x="256" y="58"/>
                  </a:cubicBezTo>
                  <a:cubicBezTo>
                    <a:pt x="257" y="50"/>
                    <a:pt x="248" y="36"/>
                    <a:pt x="236" y="34"/>
                  </a:cubicBezTo>
                  <a:cubicBezTo>
                    <a:pt x="223" y="33"/>
                    <a:pt x="226" y="10"/>
                    <a:pt x="217" y="3"/>
                  </a:cubicBezTo>
                  <a:cubicBezTo>
                    <a:pt x="211" y="0"/>
                    <a:pt x="199" y="2"/>
                    <a:pt x="189" y="4"/>
                  </a:cubicBezTo>
                  <a:cubicBezTo>
                    <a:pt x="200" y="18"/>
                    <a:pt x="203" y="24"/>
                    <a:pt x="196" y="31"/>
                  </a:cubicBezTo>
                  <a:cubicBezTo>
                    <a:pt x="187" y="40"/>
                    <a:pt x="196" y="41"/>
                    <a:pt x="178" y="69"/>
                  </a:cubicBezTo>
                  <a:cubicBezTo>
                    <a:pt x="161" y="96"/>
                    <a:pt x="130" y="103"/>
                    <a:pt x="115" y="109"/>
                  </a:cubicBezTo>
                  <a:cubicBezTo>
                    <a:pt x="100" y="114"/>
                    <a:pt x="94" y="146"/>
                    <a:pt x="86" y="168"/>
                  </a:cubicBezTo>
                  <a:cubicBezTo>
                    <a:pt x="78" y="191"/>
                    <a:pt x="71" y="183"/>
                    <a:pt x="63" y="170"/>
                  </a:cubicBezTo>
                  <a:cubicBezTo>
                    <a:pt x="55" y="157"/>
                    <a:pt x="48" y="172"/>
                    <a:pt x="39" y="162"/>
                  </a:cubicBezTo>
                  <a:cubicBezTo>
                    <a:pt x="29" y="152"/>
                    <a:pt x="33" y="152"/>
                    <a:pt x="39" y="143"/>
                  </a:cubicBezTo>
                  <a:cubicBezTo>
                    <a:pt x="41" y="138"/>
                    <a:pt x="38" y="131"/>
                    <a:pt x="32" y="124"/>
                  </a:cubicBezTo>
                  <a:cubicBezTo>
                    <a:pt x="22" y="126"/>
                    <a:pt x="11" y="143"/>
                    <a:pt x="6" y="156"/>
                  </a:cubicBezTo>
                  <a:cubicBezTo>
                    <a:pt x="0" y="171"/>
                    <a:pt x="16" y="198"/>
                    <a:pt x="18" y="208"/>
                  </a:cubicBezTo>
                  <a:cubicBezTo>
                    <a:pt x="20" y="218"/>
                    <a:pt x="9" y="209"/>
                    <a:pt x="8" y="218"/>
                  </a:cubicBezTo>
                  <a:cubicBezTo>
                    <a:pt x="7" y="225"/>
                    <a:pt x="22" y="235"/>
                    <a:pt x="34" y="243"/>
                  </a:cubicBezTo>
                  <a:cubicBezTo>
                    <a:pt x="41" y="246"/>
                    <a:pt x="48" y="250"/>
                    <a:pt x="53" y="258"/>
                  </a:cubicBezTo>
                  <a:cubicBezTo>
                    <a:pt x="60" y="268"/>
                    <a:pt x="64" y="278"/>
                    <a:pt x="67" y="289"/>
                  </a:cubicBezTo>
                  <a:cubicBezTo>
                    <a:pt x="70" y="294"/>
                    <a:pt x="72" y="298"/>
                    <a:pt x="75" y="301"/>
                  </a:cubicBezTo>
                  <a:cubicBezTo>
                    <a:pt x="84" y="313"/>
                    <a:pt x="86" y="323"/>
                    <a:pt x="93" y="345"/>
                  </a:cubicBezTo>
                  <a:cubicBezTo>
                    <a:pt x="106" y="355"/>
                    <a:pt x="124" y="357"/>
                    <a:pt x="135" y="372"/>
                  </a:cubicBezTo>
                  <a:cubicBezTo>
                    <a:pt x="154" y="396"/>
                    <a:pt x="142" y="420"/>
                    <a:pt x="150" y="446"/>
                  </a:cubicBezTo>
                  <a:cubicBezTo>
                    <a:pt x="158" y="470"/>
                    <a:pt x="178" y="482"/>
                    <a:pt x="181" y="509"/>
                  </a:cubicBezTo>
                  <a:cubicBezTo>
                    <a:pt x="182" y="517"/>
                    <a:pt x="181" y="524"/>
                    <a:pt x="179" y="530"/>
                  </a:cubicBezTo>
                  <a:cubicBezTo>
                    <a:pt x="193" y="545"/>
                    <a:pt x="204" y="562"/>
                    <a:pt x="214" y="581"/>
                  </a:cubicBezTo>
                  <a:cubicBezTo>
                    <a:pt x="218" y="585"/>
                    <a:pt x="224" y="588"/>
                    <a:pt x="230" y="592"/>
                  </a:cubicBezTo>
                  <a:cubicBezTo>
                    <a:pt x="260" y="609"/>
                    <a:pt x="315" y="642"/>
                    <a:pt x="323" y="658"/>
                  </a:cubicBezTo>
                  <a:cubicBezTo>
                    <a:pt x="330" y="674"/>
                    <a:pt x="356" y="689"/>
                    <a:pt x="361" y="692"/>
                  </a:cubicBezTo>
                  <a:cubicBezTo>
                    <a:pt x="363" y="693"/>
                    <a:pt x="363" y="696"/>
                    <a:pt x="363" y="699"/>
                  </a:cubicBezTo>
                  <a:cubicBezTo>
                    <a:pt x="366" y="696"/>
                    <a:pt x="368" y="694"/>
                    <a:pt x="370" y="693"/>
                  </a:cubicBezTo>
                  <a:cubicBezTo>
                    <a:pt x="379" y="688"/>
                    <a:pt x="380" y="669"/>
                    <a:pt x="383" y="663"/>
                  </a:cubicBezTo>
                  <a:cubicBezTo>
                    <a:pt x="384" y="663"/>
                    <a:pt x="384" y="662"/>
                    <a:pt x="384" y="662"/>
                  </a:cubicBezTo>
                  <a:cubicBezTo>
                    <a:pt x="383" y="655"/>
                    <a:pt x="384" y="649"/>
                    <a:pt x="387" y="647"/>
                  </a:cubicBezTo>
                  <a:cubicBezTo>
                    <a:pt x="394" y="642"/>
                    <a:pt x="404" y="625"/>
                    <a:pt x="404" y="617"/>
                  </a:cubicBezTo>
                  <a:cubicBezTo>
                    <a:pt x="404" y="609"/>
                    <a:pt x="392" y="609"/>
                    <a:pt x="392" y="599"/>
                  </a:cubicBezTo>
                  <a:cubicBezTo>
                    <a:pt x="392" y="589"/>
                    <a:pt x="405" y="573"/>
                    <a:pt x="399" y="567"/>
                  </a:cubicBezTo>
                  <a:cubicBezTo>
                    <a:pt x="394" y="562"/>
                    <a:pt x="408" y="545"/>
                    <a:pt x="407" y="536"/>
                  </a:cubicBezTo>
                  <a:cubicBezTo>
                    <a:pt x="406" y="528"/>
                    <a:pt x="400" y="488"/>
                    <a:pt x="404" y="483"/>
                  </a:cubicBezTo>
                  <a:cubicBezTo>
                    <a:pt x="408" y="479"/>
                    <a:pt x="417" y="476"/>
                    <a:pt x="413" y="46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2" name="Freeform 86">
              <a:extLst>
                <a:ext uri="{FF2B5EF4-FFF2-40B4-BE49-F238E27FC236}">
                  <a16:creationId xmlns:a16="http://schemas.microsoft.com/office/drawing/2014/main" id="{0483B6D1-34D2-4BDC-AF5B-8CEBCAC83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6" y="3686176"/>
              <a:ext cx="242888" cy="236538"/>
            </a:xfrm>
            <a:custGeom>
              <a:avLst/>
              <a:gdLst>
                <a:gd name="T0" fmla="*/ 396 w 446"/>
                <a:gd name="T1" fmla="*/ 132 h 435"/>
                <a:gd name="T2" fmla="*/ 388 w 446"/>
                <a:gd name="T3" fmla="*/ 130 h 435"/>
                <a:gd name="T4" fmla="*/ 366 w 446"/>
                <a:gd name="T5" fmla="*/ 112 h 435"/>
                <a:gd name="T6" fmla="*/ 361 w 446"/>
                <a:gd name="T7" fmla="*/ 63 h 435"/>
                <a:gd name="T8" fmla="*/ 338 w 446"/>
                <a:gd name="T9" fmla="*/ 53 h 435"/>
                <a:gd name="T10" fmla="*/ 250 w 446"/>
                <a:gd name="T11" fmla="*/ 72 h 435"/>
                <a:gd name="T12" fmla="*/ 219 w 446"/>
                <a:gd name="T13" fmla="*/ 78 h 435"/>
                <a:gd name="T14" fmla="*/ 172 w 446"/>
                <a:gd name="T15" fmla="*/ 65 h 435"/>
                <a:gd name="T16" fmla="*/ 137 w 446"/>
                <a:gd name="T17" fmla="*/ 27 h 435"/>
                <a:gd name="T18" fmla="*/ 121 w 446"/>
                <a:gd name="T19" fmla="*/ 0 h 435"/>
                <a:gd name="T20" fmla="*/ 68 w 446"/>
                <a:gd name="T21" fmla="*/ 53 h 435"/>
                <a:gd name="T22" fmla="*/ 44 w 446"/>
                <a:gd name="T23" fmla="*/ 95 h 435"/>
                <a:gd name="T24" fmla="*/ 54 w 446"/>
                <a:gd name="T25" fmla="*/ 20 h 435"/>
                <a:gd name="T26" fmla="*/ 16 w 446"/>
                <a:gd name="T27" fmla="*/ 69 h 435"/>
                <a:gd name="T28" fmla="*/ 7 w 446"/>
                <a:gd name="T29" fmla="*/ 114 h 435"/>
                <a:gd name="T30" fmla="*/ 36 w 446"/>
                <a:gd name="T31" fmla="*/ 147 h 435"/>
                <a:gd name="T32" fmla="*/ 112 w 446"/>
                <a:gd name="T33" fmla="*/ 202 h 435"/>
                <a:gd name="T34" fmla="*/ 195 w 446"/>
                <a:gd name="T35" fmla="*/ 236 h 435"/>
                <a:gd name="T36" fmla="*/ 199 w 446"/>
                <a:gd name="T37" fmla="*/ 333 h 435"/>
                <a:gd name="T38" fmla="*/ 204 w 446"/>
                <a:gd name="T39" fmla="*/ 380 h 435"/>
                <a:gd name="T40" fmla="*/ 224 w 446"/>
                <a:gd name="T41" fmla="*/ 421 h 435"/>
                <a:gd name="T42" fmla="*/ 261 w 446"/>
                <a:gd name="T43" fmla="*/ 427 h 435"/>
                <a:gd name="T44" fmla="*/ 304 w 446"/>
                <a:gd name="T45" fmla="*/ 401 h 435"/>
                <a:gd name="T46" fmla="*/ 326 w 446"/>
                <a:gd name="T47" fmla="*/ 365 h 435"/>
                <a:gd name="T48" fmla="*/ 301 w 446"/>
                <a:gd name="T49" fmla="*/ 337 h 435"/>
                <a:gd name="T50" fmla="*/ 310 w 446"/>
                <a:gd name="T51" fmla="*/ 305 h 435"/>
                <a:gd name="T52" fmla="*/ 350 w 446"/>
                <a:gd name="T53" fmla="*/ 317 h 435"/>
                <a:gd name="T54" fmla="*/ 412 w 446"/>
                <a:gd name="T55" fmla="*/ 284 h 435"/>
                <a:gd name="T56" fmla="*/ 400 w 446"/>
                <a:gd name="T57" fmla="*/ 241 h 435"/>
                <a:gd name="T58" fmla="*/ 418 w 446"/>
                <a:gd name="T59" fmla="*/ 203 h 435"/>
                <a:gd name="T60" fmla="*/ 435 w 446"/>
                <a:gd name="T61" fmla="*/ 158 h 435"/>
                <a:gd name="T62" fmla="*/ 400 w 446"/>
                <a:gd name="T63" fmla="*/ 13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6" h="435">
                  <a:moveTo>
                    <a:pt x="400" y="134"/>
                  </a:moveTo>
                  <a:cubicBezTo>
                    <a:pt x="396" y="135"/>
                    <a:pt x="396" y="134"/>
                    <a:pt x="396" y="132"/>
                  </a:cubicBezTo>
                  <a:cubicBezTo>
                    <a:pt x="393" y="132"/>
                    <a:pt x="390" y="131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79" y="126"/>
                    <a:pt x="372" y="122"/>
                    <a:pt x="367" y="114"/>
                  </a:cubicBezTo>
                  <a:cubicBezTo>
                    <a:pt x="366" y="113"/>
                    <a:pt x="366" y="112"/>
                    <a:pt x="366" y="112"/>
                  </a:cubicBezTo>
                  <a:cubicBezTo>
                    <a:pt x="361" y="103"/>
                    <a:pt x="358" y="93"/>
                    <a:pt x="358" y="82"/>
                  </a:cubicBezTo>
                  <a:cubicBezTo>
                    <a:pt x="348" y="78"/>
                    <a:pt x="351" y="66"/>
                    <a:pt x="361" y="63"/>
                  </a:cubicBezTo>
                  <a:cubicBezTo>
                    <a:pt x="362" y="61"/>
                    <a:pt x="363" y="58"/>
                    <a:pt x="364" y="56"/>
                  </a:cubicBezTo>
                  <a:cubicBezTo>
                    <a:pt x="357" y="54"/>
                    <a:pt x="347" y="52"/>
                    <a:pt x="338" y="53"/>
                  </a:cubicBezTo>
                  <a:cubicBezTo>
                    <a:pt x="318" y="56"/>
                    <a:pt x="291" y="69"/>
                    <a:pt x="276" y="79"/>
                  </a:cubicBezTo>
                  <a:cubicBezTo>
                    <a:pt x="269" y="83"/>
                    <a:pt x="260" y="78"/>
                    <a:pt x="250" y="72"/>
                  </a:cubicBezTo>
                  <a:cubicBezTo>
                    <a:pt x="245" y="76"/>
                    <a:pt x="238" y="79"/>
                    <a:pt x="229" y="79"/>
                  </a:cubicBezTo>
                  <a:cubicBezTo>
                    <a:pt x="225" y="79"/>
                    <a:pt x="222" y="79"/>
                    <a:pt x="219" y="78"/>
                  </a:cubicBezTo>
                  <a:cubicBezTo>
                    <a:pt x="212" y="82"/>
                    <a:pt x="203" y="84"/>
                    <a:pt x="193" y="81"/>
                  </a:cubicBezTo>
                  <a:cubicBezTo>
                    <a:pt x="185" y="79"/>
                    <a:pt x="177" y="73"/>
                    <a:pt x="172" y="65"/>
                  </a:cubicBezTo>
                  <a:cubicBezTo>
                    <a:pt x="169" y="64"/>
                    <a:pt x="166" y="63"/>
                    <a:pt x="164" y="61"/>
                  </a:cubicBezTo>
                  <a:cubicBezTo>
                    <a:pt x="151" y="54"/>
                    <a:pt x="143" y="41"/>
                    <a:pt x="137" y="27"/>
                  </a:cubicBezTo>
                  <a:cubicBezTo>
                    <a:pt x="136" y="24"/>
                    <a:pt x="135" y="20"/>
                    <a:pt x="136" y="16"/>
                  </a:cubicBezTo>
                  <a:cubicBezTo>
                    <a:pt x="131" y="10"/>
                    <a:pt x="130" y="0"/>
                    <a:pt x="121" y="0"/>
                  </a:cubicBezTo>
                  <a:cubicBezTo>
                    <a:pt x="107" y="0"/>
                    <a:pt x="121" y="19"/>
                    <a:pt x="111" y="24"/>
                  </a:cubicBezTo>
                  <a:cubicBezTo>
                    <a:pt x="102" y="29"/>
                    <a:pt x="70" y="38"/>
                    <a:pt x="68" y="53"/>
                  </a:cubicBezTo>
                  <a:cubicBezTo>
                    <a:pt x="66" y="68"/>
                    <a:pt x="85" y="93"/>
                    <a:pt x="79" y="108"/>
                  </a:cubicBezTo>
                  <a:cubicBezTo>
                    <a:pt x="72" y="123"/>
                    <a:pt x="51" y="110"/>
                    <a:pt x="44" y="95"/>
                  </a:cubicBezTo>
                  <a:cubicBezTo>
                    <a:pt x="38" y="79"/>
                    <a:pt x="63" y="55"/>
                    <a:pt x="59" y="46"/>
                  </a:cubicBezTo>
                  <a:cubicBezTo>
                    <a:pt x="56" y="39"/>
                    <a:pt x="52" y="28"/>
                    <a:pt x="54" y="20"/>
                  </a:cubicBezTo>
                  <a:cubicBezTo>
                    <a:pt x="50" y="21"/>
                    <a:pt x="47" y="24"/>
                    <a:pt x="45" y="27"/>
                  </a:cubicBezTo>
                  <a:cubicBezTo>
                    <a:pt x="35" y="42"/>
                    <a:pt x="17" y="54"/>
                    <a:pt x="16" y="69"/>
                  </a:cubicBezTo>
                  <a:cubicBezTo>
                    <a:pt x="16" y="84"/>
                    <a:pt x="16" y="90"/>
                    <a:pt x="11" y="97"/>
                  </a:cubicBezTo>
                  <a:cubicBezTo>
                    <a:pt x="7" y="104"/>
                    <a:pt x="0" y="115"/>
                    <a:pt x="7" y="114"/>
                  </a:cubicBezTo>
                  <a:cubicBezTo>
                    <a:pt x="14" y="113"/>
                    <a:pt x="22" y="113"/>
                    <a:pt x="22" y="122"/>
                  </a:cubicBezTo>
                  <a:cubicBezTo>
                    <a:pt x="22" y="131"/>
                    <a:pt x="37" y="133"/>
                    <a:pt x="36" y="147"/>
                  </a:cubicBezTo>
                  <a:cubicBezTo>
                    <a:pt x="35" y="161"/>
                    <a:pt x="29" y="197"/>
                    <a:pt x="57" y="196"/>
                  </a:cubicBezTo>
                  <a:cubicBezTo>
                    <a:pt x="84" y="196"/>
                    <a:pt x="100" y="185"/>
                    <a:pt x="112" y="202"/>
                  </a:cubicBezTo>
                  <a:cubicBezTo>
                    <a:pt x="123" y="219"/>
                    <a:pt x="139" y="227"/>
                    <a:pt x="157" y="225"/>
                  </a:cubicBezTo>
                  <a:cubicBezTo>
                    <a:pt x="175" y="222"/>
                    <a:pt x="204" y="218"/>
                    <a:pt x="195" y="236"/>
                  </a:cubicBezTo>
                  <a:cubicBezTo>
                    <a:pt x="185" y="254"/>
                    <a:pt x="178" y="294"/>
                    <a:pt x="187" y="305"/>
                  </a:cubicBezTo>
                  <a:cubicBezTo>
                    <a:pt x="195" y="315"/>
                    <a:pt x="206" y="324"/>
                    <a:pt x="199" y="333"/>
                  </a:cubicBezTo>
                  <a:cubicBezTo>
                    <a:pt x="193" y="342"/>
                    <a:pt x="189" y="353"/>
                    <a:pt x="198" y="361"/>
                  </a:cubicBezTo>
                  <a:cubicBezTo>
                    <a:pt x="207" y="369"/>
                    <a:pt x="204" y="378"/>
                    <a:pt x="204" y="380"/>
                  </a:cubicBezTo>
                  <a:cubicBezTo>
                    <a:pt x="204" y="381"/>
                    <a:pt x="202" y="382"/>
                    <a:pt x="199" y="383"/>
                  </a:cubicBezTo>
                  <a:cubicBezTo>
                    <a:pt x="212" y="398"/>
                    <a:pt x="217" y="414"/>
                    <a:pt x="224" y="421"/>
                  </a:cubicBezTo>
                  <a:cubicBezTo>
                    <a:pt x="234" y="430"/>
                    <a:pt x="236" y="435"/>
                    <a:pt x="243" y="430"/>
                  </a:cubicBezTo>
                  <a:cubicBezTo>
                    <a:pt x="250" y="426"/>
                    <a:pt x="255" y="422"/>
                    <a:pt x="261" y="427"/>
                  </a:cubicBezTo>
                  <a:cubicBezTo>
                    <a:pt x="266" y="431"/>
                    <a:pt x="274" y="422"/>
                    <a:pt x="283" y="413"/>
                  </a:cubicBezTo>
                  <a:cubicBezTo>
                    <a:pt x="292" y="404"/>
                    <a:pt x="301" y="412"/>
                    <a:pt x="304" y="401"/>
                  </a:cubicBezTo>
                  <a:cubicBezTo>
                    <a:pt x="307" y="390"/>
                    <a:pt x="312" y="383"/>
                    <a:pt x="322" y="381"/>
                  </a:cubicBezTo>
                  <a:cubicBezTo>
                    <a:pt x="333" y="379"/>
                    <a:pt x="333" y="365"/>
                    <a:pt x="326" y="365"/>
                  </a:cubicBezTo>
                  <a:cubicBezTo>
                    <a:pt x="320" y="365"/>
                    <a:pt x="310" y="375"/>
                    <a:pt x="310" y="361"/>
                  </a:cubicBezTo>
                  <a:cubicBezTo>
                    <a:pt x="310" y="346"/>
                    <a:pt x="301" y="349"/>
                    <a:pt x="301" y="337"/>
                  </a:cubicBezTo>
                  <a:cubicBezTo>
                    <a:pt x="301" y="325"/>
                    <a:pt x="300" y="317"/>
                    <a:pt x="289" y="309"/>
                  </a:cubicBezTo>
                  <a:cubicBezTo>
                    <a:pt x="277" y="301"/>
                    <a:pt x="304" y="298"/>
                    <a:pt x="310" y="305"/>
                  </a:cubicBezTo>
                  <a:cubicBezTo>
                    <a:pt x="316" y="311"/>
                    <a:pt x="336" y="306"/>
                    <a:pt x="338" y="316"/>
                  </a:cubicBezTo>
                  <a:cubicBezTo>
                    <a:pt x="340" y="326"/>
                    <a:pt x="350" y="329"/>
                    <a:pt x="350" y="317"/>
                  </a:cubicBezTo>
                  <a:cubicBezTo>
                    <a:pt x="350" y="305"/>
                    <a:pt x="363" y="300"/>
                    <a:pt x="373" y="302"/>
                  </a:cubicBezTo>
                  <a:cubicBezTo>
                    <a:pt x="382" y="305"/>
                    <a:pt x="404" y="288"/>
                    <a:pt x="412" y="284"/>
                  </a:cubicBezTo>
                  <a:cubicBezTo>
                    <a:pt x="417" y="283"/>
                    <a:pt x="418" y="276"/>
                    <a:pt x="421" y="271"/>
                  </a:cubicBezTo>
                  <a:cubicBezTo>
                    <a:pt x="415" y="261"/>
                    <a:pt x="404" y="245"/>
                    <a:pt x="400" y="241"/>
                  </a:cubicBezTo>
                  <a:cubicBezTo>
                    <a:pt x="393" y="234"/>
                    <a:pt x="405" y="230"/>
                    <a:pt x="403" y="221"/>
                  </a:cubicBezTo>
                  <a:cubicBezTo>
                    <a:pt x="402" y="211"/>
                    <a:pt x="403" y="205"/>
                    <a:pt x="418" y="203"/>
                  </a:cubicBezTo>
                  <a:cubicBezTo>
                    <a:pt x="433" y="202"/>
                    <a:pt x="431" y="189"/>
                    <a:pt x="423" y="183"/>
                  </a:cubicBezTo>
                  <a:cubicBezTo>
                    <a:pt x="415" y="178"/>
                    <a:pt x="426" y="163"/>
                    <a:pt x="435" y="158"/>
                  </a:cubicBezTo>
                  <a:cubicBezTo>
                    <a:pt x="438" y="156"/>
                    <a:pt x="442" y="149"/>
                    <a:pt x="446" y="140"/>
                  </a:cubicBezTo>
                  <a:cubicBezTo>
                    <a:pt x="431" y="133"/>
                    <a:pt x="409" y="134"/>
                    <a:pt x="400" y="1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3" name="Freeform 87">
              <a:extLst>
                <a:ext uri="{FF2B5EF4-FFF2-40B4-BE49-F238E27FC236}">
                  <a16:creationId xmlns:a16="http://schemas.microsoft.com/office/drawing/2014/main" id="{AC1FDD03-96C7-4AC0-956E-7B79260DA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799" y="3806826"/>
              <a:ext cx="74613" cy="92075"/>
            </a:xfrm>
            <a:custGeom>
              <a:avLst/>
              <a:gdLst>
                <a:gd name="T0" fmla="*/ 34 w 138"/>
                <a:gd name="T1" fmla="*/ 35 h 169"/>
                <a:gd name="T2" fmla="*/ 19 w 138"/>
                <a:gd name="T3" fmla="*/ 52 h 169"/>
                <a:gd name="T4" fmla="*/ 6 w 138"/>
                <a:gd name="T5" fmla="*/ 85 h 169"/>
                <a:gd name="T6" fmla="*/ 33 w 138"/>
                <a:gd name="T7" fmla="*/ 123 h 169"/>
                <a:gd name="T8" fmla="*/ 52 w 138"/>
                <a:gd name="T9" fmla="*/ 165 h 169"/>
                <a:gd name="T10" fmla="*/ 68 w 138"/>
                <a:gd name="T11" fmla="*/ 167 h 169"/>
                <a:gd name="T12" fmla="*/ 81 w 138"/>
                <a:gd name="T13" fmla="*/ 143 h 169"/>
                <a:gd name="T14" fmla="*/ 117 w 138"/>
                <a:gd name="T15" fmla="*/ 144 h 169"/>
                <a:gd name="T16" fmla="*/ 120 w 138"/>
                <a:gd name="T17" fmla="*/ 149 h 169"/>
                <a:gd name="T18" fmla="*/ 130 w 138"/>
                <a:gd name="T19" fmla="*/ 132 h 169"/>
                <a:gd name="T20" fmla="*/ 126 w 138"/>
                <a:gd name="T21" fmla="*/ 82 h 169"/>
                <a:gd name="T22" fmla="*/ 132 w 138"/>
                <a:gd name="T23" fmla="*/ 38 h 169"/>
                <a:gd name="T24" fmla="*/ 138 w 138"/>
                <a:gd name="T25" fmla="*/ 18 h 169"/>
                <a:gd name="T26" fmla="*/ 106 w 138"/>
                <a:gd name="T27" fmla="*/ 10 h 169"/>
                <a:gd name="T28" fmla="*/ 65 w 138"/>
                <a:gd name="T29" fmla="*/ 11 h 169"/>
                <a:gd name="T30" fmla="*/ 41 w 138"/>
                <a:gd name="T31" fmla="*/ 10 h 169"/>
                <a:gd name="T32" fmla="*/ 37 w 138"/>
                <a:gd name="T33" fmla="*/ 11 h 169"/>
                <a:gd name="T34" fmla="*/ 34 w 138"/>
                <a:gd name="T35" fmla="*/ 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69">
                  <a:moveTo>
                    <a:pt x="34" y="35"/>
                  </a:moveTo>
                  <a:cubicBezTo>
                    <a:pt x="38" y="46"/>
                    <a:pt x="28" y="51"/>
                    <a:pt x="19" y="52"/>
                  </a:cubicBezTo>
                  <a:cubicBezTo>
                    <a:pt x="10" y="54"/>
                    <a:pt x="12" y="78"/>
                    <a:pt x="6" y="85"/>
                  </a:cubicBezTo>
                  <a:cubicBezTo>
                    <a:pt x="0" y="91"/>
                    <a:pt x="28" y="109"/>
                    <a:pt x="33" y="123"/>
                  </a:cubicBezTo>
                  <a:cubicBezTo>
                    <a:pt x="35" y="132"/>
                    <a:pt x="45" y="151"/>
                    <a:pt x="52" y="165"/>
                  </a:cubicBezTo>
                  <a:cubicBezTo>
                    <a:pt x="58" y="167"/>
                    <a:pt x="64" y="169"/>
                    <a:pt x="68" y="167"/>
                  </a:cubicBezTo>
                  <a:cubicBezTo>
                    <a:pt x="77" y="161"/>
                    <a:pt x="69" y="142"/>
                    <a:pt x="81" y="143"/>
                  </a:cubicBezTo>
                  <a:cubicBezTo>
                    <a:pt x="94" y="144"/>
                    <a:pt x="112" y="135"/>
                    <a:pt x="117" y="144"/>
                  </a:cubicBezTo>
                  <a:cubicBezTo>
                    <a:pt x="118" y="146"/>
                    <a:pt x="119" y="147"/>
                    <a:pt x="120" y="149"/>
                  </a:cubicBezTo>
                  <a:cubicBezTo>
                    <a:pt x="124" y="142"/>
                    <a:pt x="129" y="134"/>
                    <a:pt x="130" y="132"/>
                  </a:cubicBezTo>
                  <a:cubicBezTo>
                    <a:pt x="132" y="126"/>
                    <a:pt x="132" y="98"/>
                    <a:pt x="126" y="82"/>
                  </a:cubicBezTo>
                  <a:cubicBezTo>
                    <a:pt x="121" y="66"/>
                    <a:pt x="125" y="44"/>
                    <a:pt x="132" y="38"/>
                  </a:cubicBezTo>
                  <a:cubicBezTo>
                    <a:pt x="134" y="36"/>
                    <a:pt x="136" y="29"/>
                    <a:pt x="138" y="18"/>
                  </a:cubicBezTo>
                  <a:cubicBezTo>
                    <a:pt x="127" y="13"/>
                    <a:pt x="116" y="9"/>
                    <a:pt x="106" y="10"/>
                  </a:cubicBezTo>
                  <a:cubicBezTo>
                    <a:pt x="89" y="13"/>
                    <a:pt x="71" y="22"/>
                    <a:pt x="65" y="11"/>
                  </a:cubicBezTo>
                  <a:cubicBezTo>
                    <a:pt x="58" y="0"/>
                    <a:pt x="49" y="2"/>
                    <a:pt x="41" y="10"/>
                  </a:cubicBezTo>
                  <a:cubicBezTo>
                    <a:pt x="40" y="11"/>
                    <a:pt x="39" y="11"/>
                    <a:pt x="37" y="11"/>
                  </a:cubicBezTo>
                  <a:cubicBezTo>
                    <a:pt x="34" y="21"/>
                    <a:pt x="31" y="30"/>
                    <a:pt x="34" y="3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4" name="Freeform 88">
              <a:extLst>
                <a:ext uri="{FF2B5EF4-FFF2-40B4-BE49-F238E27FC236}">
                  <a16:creationId xmlns:a16="http://schemas.microsoft.com/office/drawing/2014/main" id="{32392165-FA1A-4F93-B051-4CF9834DD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648" y="3762376"/>
              <a:ext cx="85725" cy="149225"/>
            </a:xfrm>
            <a:custGeom>
              <a:avLst/>
              <a:gdLst>
                <a:gd name="T0" fmla="*/ 42 w 158"/>
                <a:gd name="T1" fmla="*/ 18 h 274"/>
                <a:gd name="T2" fmla="*/ 30 w 158"/>
                <a:gd name="T3" fmla="*/ 43 h 274"/>
                <a:gd name="T4" fmla="*/ 25 w 158"/>
                <a:gd name="T5" fmla="*/ 63 h 274"/>
                <a:gd name="T6" fmla="*/ 10 w 158"/>
                <a:gd name="T7" fmla="*/ 81 h 274"/>
                <a:gd name="T8" fmla="*/ 7 w 158"/>
                <a:gd name="T9" fmla="*/ 101 h 274"/>
                <a:gd name="T10" fmla="*/ 28 w 158"/>
                <a:gd name="T11" fmla="*/ 131 h 274"/>
                <a:gd name="T12" fmla="*/ 40 w 158"/>
                <a:gd name="T13" fmla="*/ 123 h 274"/>
                <a:gd name="T14" fmla="*/ 53 w 158"/>
                <a:gd name="T15" fmla="*/ 154 h 274"/>
                <a:gd name="T16" fmla="*/ 56 w 158"/>
                <a:gd name="T17" fmla="*/ 186 h 274"/>
                <a:gd name="T18" fmla="*/ 63 w 158"/>
                <a:gd name="T19" fmla="*/ 252 h 274"/>
                <a:gd name="T20" fmla="*/ 98 w 158"/>
                <a:gd name="T21" fmla="*/ 265 h 274"/>
                <a:gd name="T22" fmla="*/ 119 w 158"/>
                <a:gd name="T23" fmla="*/ 256 h 274"/>
                <a:gd name="T24" fmla="*/ 135 w 158"/>
                <a:gd name="T25" fmla="*/ 247 h 274"/>
                <a:gd name="T26" fmla="*/ 158 w 158"/>
                <a:gd name="T27" fmla="*/ 247 h 274"/>
                <a:gd name="T28" fmla="*/ 139 w 158"/>
                <a:gd name="T29" fmla="*/ 205 h 274"/>
                <a:gd name="T30" fmla="*/ 112 w 158"/>
                <a:gd name="T31" fmla="*/ 167 h 274"/>
                <a:gd name="T32" fmla="*/ 125 w 158"/>
                <a:gd name="T33" fmla="*/ 134 h 274"/>
                <a:gd name="T34" fmla="*/ 140 w 158"/>
                <a:gd name="T35" fmla="*/ 117 h 274"/>
                <a:gd name="T36" fmla="*/ 143 w 158"/>
                <a:gd name="T37" fmla="*/ 93 h 274"/>
                <a:gd name="T38" fmla="*/ 114 w 158"/>
                <a:gd name="T39" fmla="*/ 62 h 274"/>
                <a:gd name="T40" fmla="*/ 97 w 158"/>
                <a:gd name="T41" fmla="*/ 40 h 274"/>
                <a:gd name="T42" fmla="*/ 65 w 158"/>
                <a:gd name="T43" fmla="*/ 8 h 274"/>
                <a:gd name="T44" fmla="*/ 53 w 158"/>
                <a:gd name="T45" fmla="*/ 0 h 274"/>
                <a:gd name="T46" fmla="*/ 42 w 158"/>
                <a:gd name="T47" fmla="*/ 1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8" h="274">
                  <a:moveTo>
                    <a:pt x="42" y="18"/>
                  </a:moveTo>
                  <a:cubicBezTo>
                    <a:pt x="33" y="23"/>
                    <a:pt x="22" y="38"/>
                    <a:pt x="30" y="43"/>
                  </a:cubicBezTo>
                  <a:cubicBezTo>
                    <a:pt x="38" y="49"/>
                    <a:pt x="40" y="62"/>
                    <a:pt x="25" y="63"/>
                  </a:cubicBezTo>
                  <a:cubicBezTo>
                    <a:pt x="10" y="65"/>
                    <a:pt x="9" y="71"/>
                    <a:pt x="10" y="81"/>
                  </a:cubicBezTo>
                  <a:cubicBezTo>
                    <a:pt x="12" y="90"/>
                    <a:pt x="0" y="94"/>
                    <a:pt x="7" y="101"/>
                  </a:cubicBezTo>
                  <a:cubicBezTo>
                    <a:pt x="11" y="105"/>
                    <a:pt x="22" y="121"/>
                    <a:pt x="28" y="131"/>
                  </a:cubicBezTo>
                  <a:cubicBezTo>
                    <a:pt x="30" y="126"/>
                    <a:pt x="33" y="122"/>
                    <a:pt x="40" y="123"/>
                  </a:cubicBezTo>
                  <a:cubicBezTo>
                    <a:pt x="53" y="125"/>
                    <a:pt x="42" y="149"/>
                    <a:pt x="53" y="154"/>
                  </a:cubicBezTo>
                  <a:cubicBezTo>
                    <a:pt x="64" y="160"/>
                    <a:pt x="64" y="179"/>
                    <a:pt x="56" y="186"/>
                  </a:cubicBezTo>
                  <a:cubicBezTo>
                    <a:pt x="48" y="193"/>
                    <a:pt x="45" y="230"/>
                    <a:pt x="63" y="252"/>
                  </a:cubicBezTo>
                  <a:cubicBezTo>
                    <a:pt x="80" y="274"/>
                    <a:pt x="94" y="271"/>
                    <a:pt x="98" y="265"/>
                  </a:cubicBezTo>
                  <a:cubicBezTo>
                    <a:pt x="101" y="260"/>
                    <a:pt x="115" y="265"/>
                    <a:pt x="119" y="256"/>
                  </a:cubicBezTo>
                  <a:cubicBezTo>
                    <a:pt x="123" y="247"/>
                    <a:pt x="127" y="258"/>
                    <a:pt x="135" y="247"/>
                  </a:cubicBezTo>
                  <a:cubicBezTo>
                    <a:pt x="140" y="242"/>
                    <a:pt x="149" y="245"/>
                    <a:pt x="158" y="247"/>
                  </a:cubicBezTo>
                  <a:cubicBezTo>
                    <a:pt x="151" y="233"/>
                    <a:pt x="141" y="214"/>
                    <a:pt x="139" y="205"/>
                  </a:cubicBezTo>
                  <a:cubicBezTo>
                    <a:pt x="134" y="191"/>
                    <a:pt x="106" y="173"/>
                    <a:pt x="112" y="167"/>
                  </a:cubicBezTo>
                  <a:cubicBezTo>
                    <a:pt x="118" y="160"/>
                    <a:pt x="116" y="136"/>
                    <a:pt x="125" y="134"/>
                  </a:cubicBezTo>
                  <a:cubicBezTo>
                    <a:pt x="134" y="133"/>
                    <a:pt x="144" y="128"/>
                    <a:pt x="140" y="117"/>
                  </a:cubicBezTo>
                  <a:cubicBezTo>
                    <a:pt x="137" y="112"/>
                    <a:pt x="140" y="103"/>
                    <a:pt x="143" y="93"/>
                  </a:cubicBezTo>
                  <a:cubicBezTo>
                    <a:pt x="134" y="92"/>
                    <a:pt x="121" y="62"/>
                    <a:pt x="114" y="62"/>
                  </a:cubicBezTo>
                  <a:cubicBezTo>
                    <a:pt x="105" y="62"/>
                    <a:pt x="95" y="54"/>
                    <a:pt x="97" y="40"/>
                  </a:cubicBezTo>
                  <a:cubicBezTo>
                    <a:pt x="99" y="26"/>
                    <a:pt x="77" y="24"/>
                    <a:pt x="65" y="8"/>
                  </a:cubicBezTo>
                  <a:cubicBezTo>
                    <a:pt x="62" y="5"/>
                    <a:pt x="58" y="2"/>
                    <a:pt x="53" y="0"/>
                  </a:cubicBezTo>
                  <a:cubicBezTo>
                    <a:pt x="49" y="9"/>
                    <a:pt x="45" y="16"/>
                    <a:pt x="42" y="1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5" name="Freeform 89">
              <a:extLst>
                <a:ext uri="{FF2B5EF4-FFF2-40B4-BE49-F238E27FC236}">
                  <a16:creationId xmlns:a16="http://schemas.microsoft.com/office/drawing/2014/main" id="{E74ACC5F-AF74-46AA-8674-B4C76F15C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886" y="3816351"/>
              <a:ext cx="49213" cy="77788"/>
            </a:xfrm>
            <a:custGeom>
              <a:avLst/>
              <a:gdLst>
                <a:gd name="T0" fmla="*/ 85 w 90"/>
                <a:gd name="T1" fmla="*/ 68 h 144"/>
                <a:gd name="T2" fmla="*/ 68 w 90"/>
                <a:gd name="T3" fmla="*/ 45 h 144"/>
                <a:gd name="T4" fmla="*/ 61 w 90"/>
                <a:gd name="T5" fmla="*/ 38 h 144"/>
                <a:gd name="T6" fmla="*/ 60 w 90"/>
                <a:gd name="T7" fmla="*/ 37 h 144"/>
                <a:gd name="T8" fmla="*/ 59 w 90"/>
                <a:gd name="T9" fmla="*/ 36 h 144"/>
                <a:gd name="T10" fmla="*/ 58 w 90"/>
                <a:gd name="T11" fmla="*/ 36 h 144"/>
                <a:gd name="T12" fmla="*/ 48 w 90"/>
                <a:gd name="T13" fmla="*/ 30 h 144"/>
                <a:gd name="T14" fmla="*/ 20 w 90"/>
                <a:gd name="T15" fmla="*/ 2 h 144"/>
                <a:gd name="T16" fmla="*/ 19 w 90"/>
                <a:gd name="T17" fmla="*/ 1 h 144"/>
                <a:gd name="T18" fmla="*/ 18 w 90"/>
                <a:gd name="T19" fmla="*/ 0 h 144"/>
                <a:gd name="T20" fmla="*/ 12 w 90"/>
                <a:gd name="T21" fmla="*/ 20 h 144"/>
                <a:gd name="T22" fmla="*/ 6 w 90"/>
                <a:gd name="T23" fmla="*/ 64 h 144"/>
                <a:gd name="T24" fmla="*/ 10 w 90"/>
                <a:gd name="T25" fmla="*/ 114 h 144"/>
                <a:gd name="T26" fmla="*/ 0 w 90"/>
                <a:gd name="T27" fmla="*/ 131 h 144"/>
                <a:gd name="T28" fmla="*/ 29 w 90"/>
                <a:gd name="T29" fmla="*/ 137 h 144"/>
                <a:gd name="T30" fmla="*/ 63 w 90"/>
                <a:gd name="T31" fmla="*/ 121 h 144"/>
                <a:gd name="T32" fmla="*/ 90 w 90"/>
                <a:gd name="T33" fmla="*/ 74 h 144"/>
                <a:gd name="T34" fmla="*/ 85 w 90"/>
                <a:gd name="T35" fmla="*/ 6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144">
                  <a:moveTo>
                    <a:pt x="85" y="68"/>
                  </a:moveTo>
                  <a:cubicBezTo>
                    <a:pt x="75" y="62"/>
                    <a:pt x="69" y="54"/>
                    <a:pt x="68" y="45"/>
                  </a:cubicBezTo>
                  <a:cubicBezTo>
                    <a:pt x="66" y="43"/>
                    <a:pt x="63" y="41"/>
                    <a:pt x="61" y="38"/>
                  </a:cubicBezTo>
                  <a:cubicBezTo>
                    <a:pt x="61" y="39"/>
                    <a:pt x="61" y="38"/>
                    <a:pt x="60" y="37"/>
                  </a:cubicBezTo>
                  <a:cubicBezTo>
                    <a:pt x="59" y="37"/>
                    <a:pt x="59" y="36"/>
                    <a:pt x="59" y="36"/>
                  </a:cubicBezTo>
                  <a:cubicBezTo>
                    <a:pt x="59" y="36"/>
                    <a:pt x="58" y="36"/>
                    <a:pt x="58" y="36"/>
                  </a:cubicBezTo>
                  <a:cubicBezTo>
                    <a:pt x="55" y="33"/>
                    <a:pt x="52" y="32"/>
                    <a:pt x="48" y="30"/>
                  </a:cubicBezTo>
                  <a:cubicBezTo>
                    <a:pt x="37" y="23"/>
                    <a:pt x="28" y="14"/>
                    <a:pt x="20" y="2"/>
                  </a:cubicBezTo>
                  <a:cubicBezTo>
                    <a:pt x="20" y="2"/>
                    <a:pt x="19" y="1"/>
                    <a:pt x="19" y="1"/>
                  </a:cubicBezTo>
                  <a:cubicBezTo>
                    <a:pt x="19" y="1"/>
                    <a:pt x="19" y="1"/>
                    <a:pt x="18" y="0"/>
                  </a:cubicBezTo>
                  <a:cubicBezTo>
                    <a:pt x="16" y="11"/>
                    <a:pt x="14" y="18"/>
                    <a:pt x="12" y="20"/>
                  </a:cubicBezTo>
                  <a:cubicBezTo>
                    <a:pt x="5" y="26"/>
                    <a:pt x="1" y="48"/>
                    <a:pt x="6" y="64"/>
                  </a:cubicBezTo>
                  <a:cubicBezTo>
                    <a:pt x="12" y="80"/>
                    <a:pt x="12" y="108"/>
                    <a:pt x="10" y="114"/>
                  </a:cubicBezTo>
                  <a:cubicBezTo>
                    <a:pt x="9" y="116"/>
                    <a:pt x="4" y="124"/>
                    <a:pt x="0" y="131"/>
                  </a:cubicBezTo>
                  <a:cubicBezTo>
                    <a:pt x="6" y="138"/>
                    <a:pt x="14" y="143"/>
                    <a:pt x="29" y="137"/>
                  </a:cubicBezTo>
                  <a:cubicBezTo>
                    <a:pt x="47" y="131"/>
                    <a:pt x="56" y="144"/>
                    <a:pt x="63" y="121"/>
                  </a:cubicBezTo>
                  <a:cubicBezTo>
                    <a:pt x="67" y="106"/>
                    <a:pt x="79" y="88"/>
                    <a:pt x="90" y="74"/>
                  </a:cubicBezTo>
                  <a:cubicBezTo>
                    <a:pt x="89" y="71"/>
                    <a:pt x="88" y="69"/>
                    <a:pt x="85" y="6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6" name="Freeform 93">
              <a:extLst>
                <a:ext uri="{FF2B5EF4-FFF2-40B4-BE49-F238E27FC236}">
                  <a16:creationId xmlns:a16="http://schemas.microsoft.com/office/drawing/2014/main" id="{8B3E500C-3199-40CC-84B7-76446FD8F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1" y="5086354"/>
              <a:ext cx="31750" cy="26988"/>
            </a:xfrm>
            <a:custGeom>
              <a:avLst/>
              <a:gdLst>
                <a:gd name="T0" fmla="*/ 24 w 60"/>
                <a:gd name="T1" fmla="*/ 42 h 50"/>
                <a:gd name="T2" fmla="*/ 42 w 60"/>
                <a:gd name="T3" fmla="*/ 42 h 50"/>
                <a:gd name="T4" fmla="*/ 58 w 60"/>
                <a:gd name="T5" fmla="*/ 24 h 50"/>
                <a:gd name="T6" fmla="*/ 3 w 60"/>
                <a:gd name="T7" fmla="*/ 50 h 50"/>
                <a:gd name="T8" fmla="*/ 24 w 60"/>
                <a:gd name="T9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24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52" y="36"/>
                    <a:pt x="60" y="29"/>
                    <a:pt x="58" y="24"/>
                  </a:cubicBezTo>
                  <a:cubicBezTo>
                    <a:pt x="47" y="0"/>
                    <a:pt x="0" y="39"/>
                    <a:pt x="3" y="50"/>
                  </a:cubicBezTo>
                  <a:cubicBezTo>
                    <a:pt x="10" y="45"/>
                    <a:pt x="17" y="42"/>
                    <a:pt x="24" y="4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7" name="Freeform 94">
              <a:extLst>
                <a:ext uri="{FF2B5EF4-FFF2-40B4-BE49-F238E27FC236}">
                  <a16:creationId xmlns:a16="http://schemas.microsoft.com/office/drawing/2014/main" id="{8AB3B158-FE28-4BEA-899E-416F5AFF2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648" y="5086354"/>
              <a:ext cx="38100" cy="30163"/>
            </a:xfrm>
            <a:custGeom>
              <a:avLst/>
              <a:gdLst>
                <a:gd name="T0" fmla="*/ 53 w 69"/>
                <a:gd name="T1" fmla="*/ 3 h 56"/>
                <a:gd name="T2" fmla="*/ 16 w 69"/>
                <a:gd name="T3" fmla="*/ 46 h 56"/>
                <a:gd name="T4" fmla="*/ 53 w 69"/>
                <a:gd name="T5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6">
                  <a:moveTo>
                    <a:pt x="53" y="3"/>
                  </a:moveTo>
                  <a:cubicBezTo>
                    <a:pt x="38" y="0"/>
                    <a:pt x="0" y="37"/>
                    <a:pt x="16" y="46"/>
                  </a:cubicBezTo>
                  <a:cubicBezTo>
                    <a:pt x="33" y="56"/>
                    <a:pt x="69" y="7"/>
                    <a:pt x="53" y="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8" name="Freeform 95">
              <a:extLst>
                <a:ext uri="{FF2B5EF4-FFF2-40B4-BE49-F238E27FC236}">
                  <a16:creationId xmlns:a16="http://schemas.microsoft.com/office/drawing/2014/main" id="{C7E33024-DA3A-4566-AC73-A5253422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398" y="3905252"/>
              <a:ext cx="104775" cy="136525"/>
            </a:xfrm>
            <a:custGeom>
              <a:avLst/>
              <a:gdLst>
                <a:gd name="T0" fmla="*/ 176 w 193"/>
                <a:gd name="T1" fmla="*/ 63 h 252"/>
                <a:gd name="T2" fmla="*/ 153 w 193"/>
                <a:gd name="T3" fmla="*/ 43 h 252"/>
                <a:gd name="T4" fmla="*/ 129 w 193"/>
                <a:gd name="T5" fmla="*/ 43 h 252"/>
                <a:gd name="T6" fmla="*/ 109 w 193"/>
                <a:gd name="T7" fmla="*/ 25 h 252"/>
                <a:gd name="T8" fmla="*/ 69 w 193"/>
                <a:gd name="T9" fmla="*/ 0 h 252"/>
                <a:gd name="T10" fmla="*/ 69 w 193"/>
                <a:gd name="T11" fmla="*/ 5 h 252"/>
                <a:gd name="T12" fmla="*/ 47 w 193"/>
                <a:gd name="T13" fmla="*/ 18 h 252"/>
                <a:gd name="T14" fmla="*/ 36 w 193"/>
                <a:gd name="T15" fmla="*/ 45 h 252"/>
                <a:gd name="T16" fmla="*/ 22 w 193"/>
                <a:gd name="T17" fmla="*/ 68 h 252"/>
                <a:gd name="T18" fmla="*/ 13 w 193"/>
                <a:gd name="T19" fmla="*/ 87 h 252"/>
                <a:gd name="T20" fmla="*/ 6 w 193"/>
                <a:gd name="T21" fmla="*/ 113 h 252"/>
                <a:gd name="T22" fmla="*/ 4 w 193"/>
                <a:gd name="T23" fmla="*/ 138 h 252"/>
                <a:gd name="T24" fmla="*/ 23 w 193"/>
                <a:gd name="T25" fmla="*/ 157 h 252"/>
                <a:gd name="T26" fmla="*/ 38 w 193"/>
                <a:gd name="T27" fmla="*/ 161 h 252"/>
                <a:gd name="T28" fmla="*/ 24 w 193"/>
                <a:gd name="T29" fmla="*/ 184 h 252"/>
                <a:gd name="T30" fmla="*/ 21 w 193"/>
                <a:gd name="T31" fmla="*/ 185 h 252"/>
                <a:gd name="T32" fmla="*/ 28 w 193"/>
                <a:gd name="T33" fmla="*/ 204 h 252"/>
                <a:gd name="T34" fmla="*/ 28 w 193"/>
                <a:gd name="T35" fmla="*/ 223 h 252"/>
                <a:gd name="T36" fmla="*/ 52 w 193"/>
                <a:gd name="T37" fmla="*/ 231 h 252"/>
                <a:gd name="T38" fmla="*/ 75 w 193"/>
                <a:gd name="T39" fmla="*/ 229 h 252"/>
                <a:gd name="T40" fmla="*/ 104 w 193"/>
                <a:gd name="T41" fmla="*/ 170 h 252"/>
                <a:gd name="T42" fmla="*/ 167 w 193"/>
                <a:gd name="T43" fmla="*/ 130 h 252"/>
                <a:gd name="T44" fmla="*/ 185 w 193"/>
                <a:gd name="T45" fmla="*/ 92 h 252"/>
                <a:gd name="T46" fmla="*/ 176 w 193"/>
                <a:gd name="T47" fmla="*/ 6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3" h="252">
                  <a:moveTo>
                    <a:pt x="176" y="63"/>
                  </a:moveTo>
                  <a:cubicBezTo>
                    <a:pt x="165" y="48"/>
                    <a:pt x="156" y="38"/>
                    <a:pt x="153" y="43"/>
                  </a:cubicBezTo>
                  <a:cubicBezTo>
                    <a:pt x="150" y="47"/>
                    <a:pt x="138" y="49"/>
                    <a:pt x="129" y="43"/>
                  </a:cubicBezTo>
                  <a:cubicBezTo>
                    <a:pt x="120" y="37"/>
                    <a:pt x="115" y="25"/>
                    <a:pt x="109" y="25"/>
                  </a:cubicBezTo>
                  <a:cubicBezTo>
                    <a:pt x="103" y="25"/>
                    <a:pt x="81" y="11"/>
                    <a:pt x="69" y="0"/>
                  </a:cubicBezTo>
                  <a:cubicBezTo>
                    <a:pt x="69" y="1"/>
                    <a:pt x="69" y="3"/>
                    <a:pt x="69" y="5"/>
                  </a:cubicBezTo>
                  <a:cubicBezTo>
                    <a:pt x="70" y="12"/>
                    <a:pt x="59" y="17"/>
                    <a:pt x="47" y="18"/>
                  </a:cubicBezTo>
                  <a:cubicBezTo>
                    <a:pt x="35" y="19"/>
                    <a:pt x="36" y="34"/>
                    <a:pt x="36" y="45"/>
                  </a:cubicBezTo>
                  <a:cubicBezTo>
                    <a:pt x="36" y="56"/>
                    <a:pt x="26" y="56"/>
                    <a:pt x="22" y="68"/>
                  </a:cubicBezTo>
                  <a:cubicBezTo>
                    <a:pt x="18" y="79"/>
                    <a:pt x="23" y="82"/>
                    <a:pt x="13" y="87"/>
                  </a:cubicBezTo>
                  <a:cubicBezTo>
                    <a:pt x="3" y="93"/>
                    <a:pt x="0" y="103"/>
                    <a:pt x="6" y="113"/>
                  </a:cubicBezTo>
                  <a:cubicBezTo>
                    <a:pt x="12" y="123"/>
                    <a:pt x="5" y="132"/>
                    <a:pt x="4" y="138"/>
                  </a:cubicBezTo>
                  <a:cubicBezTo>
                    <a:pt x="3" y="144"/>
                    <a:pt x="13" y="146"/>
                    <a:pt x="23" y="157"/>
                  </a:cubicBezTo>
                  <a:cubicBezTo>
                    <a:pt x="33" y="168"/>
                    <a:pt x="34" y="153"/>
                    <a:pt x="38" y="161"/>
                  </a:cubicBezTo>
                  <a:cubicBezTo>
                    <a:pt x="43" y="169"/>
                    <a:pt x="35" y="184"/>
                    <a:pt x="24" y="184"/>
                  </a:cubicBezTo>
                  <a:cubicBezTo>
                    <a:pt x="23" y="184"/>
                    <a:pt x="22" y="185"/>
                    <a:pt x="21" y="185"/>
                  </a:cubicBezTo>
                  <a:cubicBezTo>
                    <a:pt x="27" y="192"/>
                    <a:pt x="30" y="199"/>
                    <a:pt x="28" y="204"/>
                  </a:cubicBezTo>
                  <a:cubicBezTo>
                    <a:pt x="22" y="213"/>
                    <a:pt x="18" y="213"/>
                    <a:pt x="28" y="223"/>
                  </a:cubicBezTo>
                  <a:cubicBezTo>
                    <a:pt x="37" y="233"/>
                    <a:pt x="44" y="218"/>
                    <a:pt x="52" y="231"/>
                  </a:cubicBezTo>
                  <a:cubicBezTo>
                    <a:pt x="60" y="244"/>
                    <a:pt x="67" y="252"/>
                    <a:pt x="75" y="229"/>
                  </a:cubicBezTo>
                  <a:cubicBezTo>
                    <a:pt x="83" y="207"/>
                    <a:pt x="89" y="175"/>
                    <a:pt x="104" y="170"/>
                  </a:cubicBezTo>
                  <a:cubicBezTo>
                    <a:pt x="119" y="164"/>
                    <a:pt x="150" y="157"/>
                    <a:pt x="167" y="130"/>
                  </a:cubicBezTo>
                  <a:cubicBezTo>
                    <a:pt x="185" y="102"/>
                    <a:pt x="176" y="101"/>
                    <a:pt x="185" y="92"/>
                  </a:cubicBezTo>
                  <a:cubicBezTo>
                    <a:pt x="193" y="85"/>
                    <a:pt x="188" y="79"/>
                    <a:pt x="176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9" name="Freeform 96">
              <a:extLst>
                <a:ext uri="{FF2B5EF4-FFF2-40B4-BE49-F238E27FC236}">
                  <a16:creationId xmlns:a16="http://schemas.microsoft.com/office/drawing/2014/main" id="{8E2CD2FE-40CC-475F-8CFF-1CDFC5B936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9623" y="1601784"/>
              <a:ext cx="1073151" cy="930277"/>
            </a:xfrm>
            <a:custGeom>
              <a:avLst/>
              <a:gdLst>
                <a:gd name="T0" fmla="*/ 1729 w 1971"/>
                <a:gd name="T1" fmla="*/ 198 h 1709"/>
                <a:gd name="T2" fmla="*/ 1583 w 1971"/>
                <a:gd name="T3" fmla="*/ 275 h 1709"/>
                <a:gd name="T4" fmla="*/ 1576 w 1971"/>
                <a:gd name="T5" fmla="*/ 174 h 1709"/>
                <a:gd name="T6" fmla="*/ 1409 w 1971"/>
                <a:gd name="T7" fmla="*/ 158 h 1709"/>
                <a:gd name="T8" fmla="*/ 1573 w 1971"/>
                <a:gd name="T9" fmla="*/ 128 h 1709"/>
                <a:gd name="T10" fmla="*/ 1559 w 1971"/>
                <a:gd name="T11" fmla="*/ 57 h 1709"/>
                <a:gd name="T12" fmla="*/ 1331 w 1971"/>
                <a:gd name="T13" fmla="*/ 4 h 1709"/>
                <a:gd name="T14" fmla="*/ 1120 w 1971"/>
                <a:gd name="T15" fmla="*/ 35 h 1709"/>
                <a:gd name="T16" fmla="*/ 960 w 1971"/>
                <a:gd name="T17" fmla="*/ 37 h 1709"/>
                <a:gd name="T18" fmla="*/ 829 w 1971"/>
                <a:gd name="T19" fmla="*/ 105 h 1709"/>
                <a:gd name="T20" fmla="*/ 798 w 1971"/>
                <a:gd name="T21" fmla="*/ 125 h 1709"/>
                <a:gd name="T22" fmla="*/ 705 w 1971"/>
                <a:gd name="T23" fmla="*/ 157 h 1709"/>
                <a:gd name="T24" fmla="*/ 617 w 1971"/>
                <a:gd name="T25" fmla="*/ 192 h 1709"/>
                <a:gd name="T26" fmla="*/ 463 w 1971"/>
                <a:gd name="T27" fmla="*/ 158 h 1709"/>
                <a:gd name="T28" fmla="*/ 379 w 1971"/>
                <a:gd name="T29" fmla="*/ 233 h 1709"/>
                <a:gd name="T30" fmla="*/ 250 w 1971"/>
                <a:gd name="T31" fmla="*/ 328 h 1709"/>
                <a:gd name="T32" fmla="*/ 0 w 1971"/>
                <a:gd name="T33" fmla="*/ 473 h 1709"/>
                <a:gd name="T34" fmla="*/ 160 w 1971"/>
                <a:gd name="T35" fmla="*/ 526 h 1709"/>
                <a:gd name="T36" fmla="*/ 45 w 1971"/>
                <a:gd name="T37" fmla="*/ 572 h 1709"/>
                <a:gd name="T38" fmla="*/ 142 w 1971"/>
                <a:gd name="T39" fmla="*/ 644 h 1709"/>
                <a:gd name="T40" fmla="*/ 269 w 1971"/>
                <a:gd name="T41" fmla="*/ 637 h 1709"/>
                <a:gd name="T42" fmla="*/ 464 w 1971"/>
                <a:gd name="T43" fmla="*/ 699 h 1709"/>
                <a:gd name="T44" fmla="*/ 561 w 1971"/>
                <a:gd name="T45" fmla="*/ 850 h 1709"/>
                <a:gd name="T46" fmla="*/ 576 w 1971"/>
                <a:gd name="T47" fmla="*/ 986 h 1709"/>
                <a:gd name="T48" fmla="*/ 698 w 1971"/>
                <a:gd name="T49" fmla="*/ 1034 h 1709"/>
                <a:gd name="T50" fmla="*/ 685 w 1971"/>
                <a:gd name="T51" fmla="*/ 1088 h 1709"/>
                <a:gd name="T52" fmla="*/ 666 w 1971"/>
                <a:gd name="T53" fmla="*/ 1180 h 1709"/>
                <a:gd name="T54" fmla="*/ 645 w 1971"/>
                <a:gd name="T55" fmla="*/ 1294 h 1709"/>
                <a:gd name="T56" fmla="*/ 671 w 1971"/>
                <a:gd name="T57" fmla="*/ 1445 h 1709"/>
                <a:gd name="T58" fmla="*/ 731 w 1971"/>
                <a:gd name="T59" fmla="*/ 1535 h 1709"/>
                <a:gd name="T60" fmla="*/ 818 w 1971"/>
                <a:gd name="T61" fmla="*/ 1652 h 1709"/>
                <a:gd name="T62" fmla="*/ 944 w 1971"/>
                <a:gd name="T63" fmla="*/ 1707 h 1709"/>
                <a:gd name="T64" fmla="*/ 981 w 1971"/>
                <a:gd name="T65" fmla="*/ 1561 h 1709"/>
                <a:gd name="T66" fmla="*/ 1035 w 1971"/>
                <a:gd name="T67" fmla="*/ 1488 h 1709"/>
                <a:gd name="T68" fmla="*/ 1042 w 1971"/>
                <a:gd name="T69" fmla="*/ 1417 h 1709"/>
                <a:gd name="T70" fmla="*/ 1095 w 1971"/>
                <a:gd name="T71" fmla="*/ 1370 h 1709"/>
                <a:gd name="T72" fmla="*/ 1145 w 1971"/>
                <a:gd name="T73" fmla="*/ 1357 h 1709"/>
                <a:gd name="T74" fmla="*/ 1316 w 1971"/>
                <a:gd name="T75" fmla="*/ 1225 h 1709"/>
                <a:gd name="T76" fmla="*/ 1425 w 1971"/>
                <a:gd name="T77" fmla="*/ 1189 h 1709"/>
                <a:gd name="T78" fmla="*/ 1644 w 1971"/>
                <a:gd name="T79" fmla="*/ 1079 h 1709"/>
                <a:gd name="T80" fmla="*/ 1525 w 1971"/>
                <a:gd name="T81" fmla="*/ 1048 h 1709"/>
                <a:gd name="T82" fmla="*/ 1647 w 1971"/>
                <a:gd name="T83" fmla="*/ 1058 h 1709"/>
                <a:gd name="T84" fmla="*/ 1622 w 1971"/>
                <a:gd name="T85" fmla="*/ 929 h 1709"/>
                <a:gd name="T86" fmla="*/ 1562 w 1971"/>
                <a:gd name="T87" fmla="*/ 865 h 1709"/>
                <a:gd name="T88" fmla="*/ 1699 w 1971"/>
                <a:gd name="T89" fmla="*/ 843 h 1709"/>
                <a:gd name="T90" fmla="*/ 1737 w 1971"/>
                <a:gd name="T91" fmla="*/ 763 h 1709"/>
                <a:gd name="T92" fmla="*/ 1719 w 1971"/>
                <a:gd name="T93" fmla="*/ 642 h 1709"/>
                <a:gd name="T94" fmla="*/ 1682 w 1971"/>
                <a:gd name="T95" fmla="*/ 590 h 1709"/>
                <a:gd name="T96" fmla="*/ 1697 w 1971"/>
                <a:gd name="T97" fmla="*/ 537 h 1709"/>
                <a:gd name="T98" fmla="*/ 1650 w 1971"/>
                <a:gd name="T99" fmla="*/ 511 h 1709"/>
                <a:gd name="T100" fmla="*/ 1780 w 1971"/>
                <a:gd name="T101" fmla="*/ 354 h 1709"/>
                <a:gd name="T102" fmla="*/ 1749 w 1971"/>
                <a:gd name="T103" fmla="*/ 313 h 1709"/>
                <a:gd name="T104" fmla="*/ 1786 w 1971"/>
                <a:gd name="T105" fmla="*/ 271 h 1709"/>
                <a:gd name="T106" fmla="*/ 1971 w 1971"/>
                <a:gd name="T107" fmla="*/ 195 h 1709"/>
                <a:gd name="T108" fmla="*/ 649 w 1971"/>
                <a:gd name="T109" fmla="*/ 1092 h 1709"/>
                <a:gd name="T110" fmla="*/ 617 w 1971"/>
                <a:gd name="T111" fmla="*/ 1135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1" h="1709">
                  <a:moveTo>
                    <a:pt x="1860" y="158"/>
                  </a:moveTo>
                  <a:cubicBezTo>
                    <a:pt x="1825" y="158"/>
                    <a:pt x="1797" y="165"/>
                    <a:pt x="1795" y="194"/>
                  </a:cubicBezTo>
                  <a:cubicBezTo>
                    <a:pt x="1793" y="222"/>
                    <a:pt x="1748" y="188"/>
                    <a:pt x="1729" y="198"/>
                  </a:cubicBezTo>
                  <a:cubicBezTo>
                    <a:pt x="1710" y="208"/>
                    <a:pt x="1719" y="175"/>
                    <a:pt x="1700" y="186"/>
                  </a:cubicBezTo>
                  <a:cubicBezTo>
                    <a:pt x="1681" y="197"/>
                    <a:pt x="1660" y="223"/>
                    <a:pt x="1638" y="234"/>
                  </a:cubicBezTo>
                  <a:cubicBezTo>
                    <a:pt x="1615" y="245"/>
                    <a:pt x="1598" y="273"/>
                    <a:pt x="1583" y="275"/>
                  </a:cubicBezTo>
                  <a:cubicBezTo>
                    <a:pt x="1569" y="277"/>
                    <a:pt x="1614" y="224"/>
                    <a:pt x="1637" y="198"/>
                  </a:cubicBezTo>
                  <a:cubicBezTo>
                    <a:pt x="1660" y="171"/>
                    <a:pt x="1647" y="141"/>
                    <a:pt x="1617" y="144"/>
                  </a:cubicBezTo>
                  <a:cubicBezTo>
                    <a:pt x="1586" y="147"/>
                    <a:pt x="1593" y="169"/>
                    <a:pt x="1576" y="174"/>
                  </a:cubicBezTo>
                  <a:cubicBezTo>
                    <a:pt x="1559" y="178"/>
                    <a:pt x="1477" y="226"/>
                    <a:pt x="1473" y="211"/>
                  </a:cubicBezTo>
                  <a:cubicBezTo>
                    <a:pt x="1469" y="197"/>
                    <a:pt x="1541" y="173"/>
                    <a:pt x="1540" y="163"/>
                  </a:cubicBezTo>
                  <a:cubicBezTo>
                    <a:pt x="1539" y="153"/>
                    <a:pt x="1449" y="152"/>
                    <a:pt x="1409" y="158"/>
                  </a:cubicBezTo>
                  <a:cubicBezTo>
                    <a:pt x="1369" y="165"/>
                    <a:pt x="1299" y="191"/>
                    <a:pt x="1298" y="178"/>
                  </a:cubicBezTo>
                  <a:cubicBezTo>
                    <a:pt x="1297" y="165"/>
                    <a:pt x="1380" y="146"/>
                    <a:pt x="1422" y="141"/>
                  </a:cubicBezTo>
                  <a:cubicBezTo>
                    <a:pt x="1464" y="135"/>
                    <a:pt x="1541" y="144"/>
                    <a:pt x="1573" y="128"/>
                  </a:cubicBezTo>
                  <a:cubicBezTo>
                    <a:pt x="1605" y="113"/>
                    <a:pt x="1654" y="112"/>
                    <a:pt x="1662" y="100"/>
                  </a:cubicBezTo>
                  <a:cubicBezTo>
                    <a:pt x="1671" y="88"/>
                    <a:pt x="1625" y="71"/>
                    <a:pt x="1602" y="72"/>
                  </a:cubicBezTo>
                  <a:cubicBezTo>
                    <a:pt x="1580" y="73"/>
                    <a:pt x="1557" y="70"/>
                    <a:pt x="1559" y="57"/>
                  </a:cubicBezTo>
                  <a:cubicBezTo>
                    <a:pt x="1561" y="43"/>
                    <a:pt x="1523" y="40"/>
                    <a:pt x="1520" y="30"/>
                  </a:cubicBezTo>
                  <a:cubicBezTo>
                    <a:pt x="1516" y="20"/>
                    <a:pt x="1445" y="28"/>
                    <a:pt x="1429" y="17"/>
                  </a:cubicBezTo>
                  <a:cubicBezTo>
                    <a:pt x="1414" y="6"/>
                    <a:pt x="1369" y="0"/>
                    <a:pt x="1331" y="4"/>
                  </a:cubicBezTo>
                  <a:cubicBezTo>
                    <a:pt x="1293" y="7"/>
                    <a:pt x="1215" y="6"/>
                    <a:pt x="1197" y="8"/>
                  </a:cubicBezTo>
                  <a:cubicBezTo>
                    <a:pt x="1179" y="10"/>
                    <a:pt x="1168" y="18"/>
                    <a:pt x="1151" y="17"/>
                  </a:cubicBezTo>
                  <a:cubicBezTo>
                    <a:pt x="1135" y="16"/>
                    <a:pt x="1111" y="22"/>
                    <a:pt x="1120" y="35"/>
                  </a:cubicBezTo>
                  <a:cubicBezTo>
                    <a:pt x="1137" y="57"/>
                    <a:pt x="1094" y="66"/>
                    <a:pt x="1097" y="49"/>
                  </a:cubicBezTo>
                  <a:cubicBezTo>
                    <a:pt x="1100" y="32"/>
                    <a:pt x="1060" y="25"/>
                    <a:pt x="1048" y="37"/>
                  </a:cubicBezTo>
                  <a:cubicBezTo>
                    <a:pt x="1034" y="51"/>
                    <a:pt x="970" y="22"/>
                    <a:pt x="960" y="37"/>
                  </a:cubicBezTo>
                  <a:cubicBezTo>
                    <a:pt x="951" y="51"/>
                    <a:pt x="876" y="47"/>
                    <a:pt x="854" y="51"/>
                  </a:cubicBezTo>
                  <a:cubicBezTo>
                    <a:pt x="832" y="56"/>
                    <a:pt x="888" y="74"/>
                    <a:pt x="886" y="85"/>
                  </a:cubicBezTo>
                  <a:cubicBezTo>
                    <a:pt x="884" y="96"/>
                    <a:pt x="815" y="85"/>
                    <a:pt x="829" y="105"/>
                  </a:cubicBezTo>
                  <a:cubicBezTo>
                    <a:pt x="843" y="125"/>
                    <a:pt x="889" y="139"/>
                    <a:pt x="911" y="165"/>
                  </a:cubicBezTo>
                  <a:cubicBezTo>
                    <a:pt x="933" y="190"/>
                    <a:pt x="894" y="175"/>
                    <a:pt x="869" y="156"/>
                  </a:cubicBezTo>
                  <a:cubicBezTo>
                    <a:pt x="844" y="137"/>
                    <a:pt x="813" y="144"/>
                    <a:pt x="798" y="125"/>
                  </a:cubicBezTo>
                  <a:cubicBezTo>
                    <a:pt x="782" y="106"/>
                    <a:pt x="725" y="92"/>
                    <a:pt x="711" y="103"/>
                  </a:cubicBezTo>
                  <a:cubicBezTo>
                    <a:pt x="694" y="116"/>
                    <a:pt x="750" y="141"/>
                    <a:pt x="750" y="155"/>
                  </a:cubicBezTo>
                  <a:cubicBezTo>
                    <a:pt x="750" y="169"/>
                    <a:pt x="712" y="152"/>
                    <a:pt x="705" y="157"/>
                  </a:cubicBezTo>
                  <a:cubicBezTo>
                    <a:pt x="699" y="163"/>
                    <a:pt x="665" y="120"/>
                    <a:pt x="646" y="120"/>
                  </a:cubicBezTo>
                  <a:cubicBezTo>
                    <a:pt x="627" y="120"/>
                    <a:pt x="643" y="139"/>
                    <a:pt x="643" y="167"/>
                  </a:cubicBezTo>
                  <a:cubicBezTo>
                    <a:pt x="643" y="195"/>
                    <a:pt x="606" y="211"/>
                    <a:pt x="617" y="192"/>
                  </a:cubicBezTo>
                  <a:cubicBezTo>
                    <a:pt x="627" y="174"/>
                    <a:pt x="620" y="125"/>
                    <a:pt x="600" y="116"/>
                  </a:cubicBezTo>
                  <a:cubicBezTo>
                    <a:pt x="580" y="107"/>
                    <a:pt x="528" y="135"/>
                    <a:pt x="502" y="134"/>
                  </a:cubicBezTo>
                  <a:cubicBezTo>
                    <a:pt x="475" y="133"/>
                    <a:pt x="440" y="143"/>
                    <a:pt x="463" y="158"/>
                  </a:cubicBezTo>
                  <a:cubicBezTo>
                    <a:pt x="485" y="174"/>
                    <a:pt x="462" y="183"/>
                    <a:pt x="442" y="166"/>
                  </a:cubicBezTo>
                  <a:cubicBezTo>
                    <a:pt x="422" y="149"/>
                    <a:pt x="356" y="166"/>
                    <a:pt x="369" y="177"/>
                  </a:cubicBezTo>
                  <a:cubicBezTo>
                    <a:pt x="383" y="188"/>
                    <a:pt x="387" y="220"/>
                    <a:pt x="379" y="233"/>
                  </a:cubicBezTo>
                  <a:cubicBezTo>
                    <a:pt x="370" y="247"/>
                    <a:pt x="343" y="220"/>
                    <a:pt x="317" y="222"/>
                  </a:cubicBezTo>
                  <a:cubicBezTo>
                    <a:pt x="291" y="224"/>
                    <a:pt x="164" y="295"/>
                    <a:pt x="171" y="314"/>
                  </a:cubicBezTo>
                  <a:cubicBezTo>
                    <a:pt x="179" y="333"/>
                    <a:pt x="233" y="317"/>
                    <a:pt x="250" y="328"/>
                  </a:cubicBezTo>
                  <a:cubicBezTo>
                    <a:pt x="268" y="339"/>
                    <a:pt x="245" y="380"/>
                    <a:pt x="224" y="397"/>
                  </a:cubicBezTo>
                  <a:cubicBezTo>
                    <a:pt x="203" y="413"/>
                    <a:pt x="125" y="398"/>
                    <a:pt x="123" y="418"/>
                  </a:cubicBezTo>
                  <a:cubicBezTo>
                    <a:pt x="121" y="437"/>
                    <a:pt x="0" y="441"/>
                    <a:pt x="0" y="473"/>
                  </a:cubicBezTo>
                  <a:cubicBezTo>
                    <a:pt x="0" y="485"/>
                    <a:pt x="6" y="497"/>
                    <a:pt x="19" y="500"/>
                  </a:cubicBezTo>
                  <a:cubicBezTo>
                    <a:pt x="36" y="505"/>
                    <a:pt x="57" y="498"/>
                    <a:pt x="73" y="518"/>
                  </a:cubicBezTo>
                  <a:cubicBezTo>
                    <a:pt x="88" y="538"/>
                    <a:pt x="131" y="539"/>
                    <a:pt x="160" y="526"/>
                  </a:cubicBezTo>
                  <a:cubicBezTo>
                    <a:pt x="190" y="513"/>
                    <a:pt x="211" y="528"/>
                    <a:pt x="210" y="548"/>
                  </a:cubicBezTo>
                  <a:cubicBezTo>
                    <a:pt x="210" y="568"/>
                    <a:pt x="144" y="540"/>
                    <a:pt x="124" y="555"/>
                  </a:cubicBezTo>
                  <a:cubicBezTo>
                    <a:pt x="104" y="569"/>
                    <a:pt x="42" y="557"/>
                    <a:pt x="45" y="572"/>
                  </a:cubicBezTo>
                  <a:cubicBezTo>
                    <a:pt x="48" y="588"/>
                    <a:pt x="78" y="584"/>
                    <a:pt x="103" y="590"/>
                  </a:cubicBezTo>
                  <a:cubicBezTo>
                    <a:pt x="128" y="595"/>
                    <a:pt x="105" y="607"/>
                    <a:pt x="104" y="620"/>
                  </a:cubicBezTo>
                  <a:cubicBezTo>
                    <a:pt x="103" y="632"/>
                    <a:pt x="117" y="630"/>
                    <a:pt x="142" y="644"/>
                  </a:cubicBezTo>
                  <a:cubicBezTo>
                    <a:pt x="167" y="658"/>
                    <a:pt x="208" y="667"/>
                    <a:pt x="194" y="651"/>
                  </a:cubicBezTo>
                  <a:cubicBezTo>
                    <a:pt x="181" y="634"/>
                    <a:pt x="220" y="636"/>
                    <a:pt x="227" y="646"/>
                  </a:cubicBezTo>
                  <a:cubicBezTo>
                    <a:pt x="233" y="656"/>
                    <a:pt x="251" y="632"/>
                    <a:pt x="269" y="637"/>
                  </a:cubicBezTo>
                  <a:cubicBezTo>
                    <a:pt x="288" y="643"/>
                    <a:pt x="294" y="617"/>
                    <a:pt x="308" y="628"/>
                  </a:cubicBezTo>
                  <a:cubicBezTo>
                    <a:pt x="323" y="640"/>
                    <a:pt x="389" y="646"/>
                    <a:pt x="412" y="660"/>
                  </a:cubicBezTo>
                  <a:cubicBezTo>
                    <a:pt x="435" y="675"/>
                    <a:pt x="466" y="678"/>
                    <a:pt x="464" y="699"/>
                  </a:cubicBezTo>
                  <a:cubicBezTo>
                    <a:pt x="461" y="720"/>
                    <a:pt x="483" y="736"/>
                    <a:pt x="508" y="749"/>
                  </a:cubicBezTo>
                  <a:cubicBezTo>
                    <a:pt x="534" y="762"/>
                    <a:pt x="539" y="791"/>
                    <a:pt x="538" y="809"/>
                  </a:cubicBezTo>
                  <a:cubicBezTo>
                    <a:pt x="537" y="828"/>
                    <a:pt x="565" y="841"/>
                    <a:pt x="561" y="850"/>
                  </a:cubicBezTo>
                  <a:cubicBezTo>
                    <a:pt x="556" y="859"/>
                    <a:pt x="560" y="871"/>
                    <a:pt x="577" y="889"/>
                  </a:cubicBezTo>
                  <a:cubicBezTo>
                    <a:pt x="594" y="907"/>
                    <a:pt x="550" y="920"/>
                    <a:pt x="561" y="935"/>
                  </a:cubicBezTo>
                  <a:cubicBezTo>
                    <a:pt x="571" y="951"/>
                    <a:pt x="545" y="981"/>
                    <a:pt x="576" y="986"/>
                  </a:cubicBezTo>
                  <a:cubicBezTo>
                    <a:pt x="606" y="992"/>
                    <a:pt x="602" y="962"/>
                    <a:pt x="624" y="962"/>
                  </a:cubicBezTo>
                  <a:cubicBezTo>
                    <a:pt x="647" y="962"/>
                    <a:pt x="623" y="985"/>
                    <a:pt x="636" y="999"/>
                  </a:cubicBezTo>
                  <a:cubicBezTo>
                    <a:pt x="648" y="1014"/>
                    <a:pt x="674" y="1010"/>
                    <a:pt x="698" y="1034"/>
                  </a:cubicBezTo>
                  <a:cubicBezTo>
                    <a:pt x="721" y="1057"/>
                    <a:pt x="706" y="1068"/>
                    <a:pt x="684" y="1049"/>
                  </a:cubicBezTo>
                  <a:cubicBezTo>
                    <a:pt x="662" y="1030"/>
                    <a:pt x="599" y="1035"/>
                    <a:pt x="599" y="1041"/>
                  </a:cubicBezTo>
                  <a:cubicBezTo>
                    <a:pt x="599" y="1048"/>
                    <a:pt x="669" y="1094"/>
                    <a:pt x="685" y="1088"/>
                  </a:cubicBezTo>
                  <a:cubicBezTo>
                    <a:pt x="701" y="1081"/>
                    <a:pt x="723" y="1115"/>
                    <a:pt x="714" y="1126"/>
                  </a:cubicBezTo>
                  <a:cubicBezTo>
                    <a:pt x="704" y="1137"/>
                    <a:pt x="709" y="1165"/>
                    <a:pt x="707" y="1178"/>
                  </a:cubicBezTo>
                  <a:cubicBezTo>
                    <a:pt x="705" y="1191"/>
                    <a:pt x="681" y="1178"/>
                    <a:pt x="666" y="1180"/>
                  </a:cubicBezTo>
                  <a:cubicBezTo>
                    <a:pt x="651" y="1183"/>
                    <a:pt x="641" y="1188"/>
                    <a:pt x="641" y="1207"/>
                  </a:cubicBezTo>
                  <a:cubicBezTo>
                    <a:pt x="641" y="1226"/>
                    <a:pt x="617" y="1239"/>
                    <a:pt x="614" y="1262"/>
                  </a:cubicBezTo>
                  <a:cubicBezTo>
                    <a:pt x="611" y="1285"/>
                    <a:pt x="633" y="1284"/>
                    <a:pt x="645" y="1294"/>
                  </a:cubicBezTo>
                  <a:cubicBezTo>
                    <a:pt x="658" y="1304"/>
                    <a:pt x="622" y="1311"/>
                    <a:pt x="621" y="1327"/>
                  </a:cubicBezTo>
                  <a:cubicBezTo>
                    <a:pt x="619" y="1344"/>
                    <a:pt x="653" y="1374"/>
                    <a:pt x="665" y="1381"/>
                  </a:cubicBezTo>
                  <a:cubicBezTo>
                    <a:pt x="678" y="1389"/>
                    <a:pt x="666" y="1427"/>
                    <a:pt x="671" y="1445"/>
                  </a:cubicBezTo>
                  <a:cubicBezTo>
                    <a:pt x="676" y="1464"/>
                    <a:pt x="692" y="1441"/>
                    <a:pt x="690" y="1465"/>
                  </a:cubicBezTo>
                  <a:cubicBezTo>
                    <a:pt x="688" y="1489"/>
                    <a:pt x="705" y="1488"/>
                    <a:pt x="706" y="1503"/>
                  </a:cubicBezTo>
                  <a:cubicBezTo>
                    <a:pt x="707" y="1517"/>
                    <a:pt x="737" y="1515"/>
                    <a:pt x="731" y="1535"/>
                  </a:cubicBezTo>
                  <a:cubicBezTo>
                    <a:pt x="725" y="1555"/>
                    <a:pt x="739" y="1569"/>
                    <a:pt x="746" y="1580"/>
                  </a:cubicBezTo>
                  <a:cubicBezTo>
                    <a:pt x="753" y="1591"/>
                    <a:pt x="778" y="1610"/>
                    <a:pt x="782" y="1624"/>
                  </a:cubicBezTo>
                  <a:cubicBezTo>
                    <a:pt x="787" y="1638"/>
                    <a:pt x="801" y="1657"/>
                    <a:pt x="818" y="1652"/>
                  </a:cubicBezTo>
                  <a:cubicBezTo>
                    <a:pt x="836" y="1646"/>
                    <a:pt x="837" y="1665"/>
                    <a:pt x="850" y="1663"/>
                  </a:cubicBezTo>
                  <a:cubicBezTo>
                    <a:pt x="863" y="1661"/>
                    <a:pt x="884" y="1669"/>
                    <a:pt x="888" y="1682"/>
                  </a:cubicBezTo>
                  <a:cubicBezTo>
                    <a:pt x="892" y="1694"/>
                    <a:pt x="933" y="1705"/>
                    <a:pt x="944" y="1707"/>
                  </a:cubicBezTo>
                  <a:cubicBezTo>
                    <a:pt x="955" y="1709"/>
                    <a:pt x="957" y="1685"/>
                    <a:pt x="968" y="1678"/>
                  </a:cubicBezTo>
                  <a:cubicBezTo>
                    <a:pt x="978" y="1672"/>
                    <a:pt x="975" y="1623"/>
                    <a:pt x="984" y="1620"/>
                  </a:cubicBezTo>
                  <a:cubicBezTo>
                    <a:pt x="994" y="1616"/>
                    <a:pt x="991" y="1566"/>
                    <a:pt x="981" y="1561"/>
                  </a:cubicBezTo>
                  <a:cubicBezTo>
                    <a:pt x="972" y="1557"/>
                    <a:pt x="975" y="1539"/>
                    <a:pt x="997" y="1542"/>
                  </a:cubicBezTo>
                  <a:cubicBezTo>
                    <a:pt x="1019" y="1546"/>
                    <a:pt x="1012" y="1520"/>
                    <a:pt x="1022" y="1517"/>
                  </a:cubicBezTo>
                  <a:cubicBezTo>
                    <a:pt x="1033" y="1514"/>
                    <a:pt x="1028" y="1491"/>
                    <a:pt x="1035" y="1488"/>
                  </a:cubicBezTo>
                  <a:cubicBezTo>
                    <a:pt x="1043" y="1486"/>
                    <a:pt x="1042" y="1471"/>
                    <a:pt x="1036" y="1462"/>
                  </a:cubicBezTo>
                  <a:cubicBezTo>
                    <a:pt x="1031" y="1453"/>
                    <a:pt x="1037" y="1446"/>
                    <a:pt x="1049" y="1444"/>
                  </a:cubicBezTo>
                  <a:cubicBezTo>
                    <a:pt x="1060" y="1442"/>
                    <a:pt x="1057" y="1423"/>
                    <a:pt x="1042" y="1417"/>
                  </a:cubicBezTo>
                  <a:cubicBezTo>
                    <a:pt x="1027" y="1410"/>
                    <a:pt x="1032" y="1390"/>
                    <a:pt x="1047" y="1402"/>
                  </a:cubicBezTo>
                  <a:cubicBezTo>
                    <a:pt x="1062" y="1414"/>
                    <a:pt x="1073" y="1406"/>
                    <a:pt x="1065" y="1392"/>
                  </a:cubicBezTo>
                  <a:cubicBezTo>
                    <a:pt x="1056" y="1379"/>
                    <a:pt x="1075" y="1372"/>
                    <a:pt x="1095" y="1370"/>
                  </a:cubicBezTo>
                  <a:cubicBezTo>
                    <a:pt x="1115" y="1368"/>
                    <a:pt x="1126" y="1356"/>
                    <a:pt x="1122" y="1338"/>
                  </a:cubicBezTo>
                  <a:cubicBezTo>
                    <a:pt x="1118" y="1321"/>
                    <a:pt x="1145" y="1322"/>
                    <a:pt x="1138" y="1337"/>
                  </a:cubicBezTo>
                  <a:cubicBezTo>
                    <a:pt x="1131" y="1353"/>
                    <a:pt x="1135" y="1368"/>
                    <a:pt x="1145" y="1357"/>
                  </a:cubicBezTo>
                  <a:cubicBezTo>
                    <a:pt x="1154" y="1346"/>
                    <a:pt x="1172" y="1354"/>
                    <a:pt x="1205" y="1343"/>
                  </a:cubicBezTo>
                  <a:cubicBezTo>
                    <a:pt x="1237" y="1332"/>
                    <a:pt x="1268" y="1301"/>
                    <a:pt x="1276" y="1271"/>
                  </a:cubicBezTo>
                  <a:cubicBezTo>
                    <a:pt x="1284" y="1241"/>
                    <a:pt x="1321" y="1244"/>
                    <a:pt x="1316" y="1225"/>
                  </a:cubicBezTo>
                  <a:cubicBezTo>
                    <a:pt x="1311" y="1205"/>
                    <a:pt x="1323" y="1197"/>
                    <a:pt x="1346" y="1210"/>
                  </a:cubicBezTo>
                  <a:cubicBezTo>
                    <a:pt x="1370" y="1223"/>
                    <a:pt x="1351" y="1201"/>
                    <a:pt x="1378" y="1201"/>
                  </a:cubicBezTo>
                  <a:cubicBezTo>
                    <a:pt x="1405" y="1201"/>
                    <a:pt x="1400" y="1190"/>
                    <a:pt x="1425" y="1189"/>
                  </a:cubicBezTo>
                  <a:cubicBezTo>
                    <a:pt x="1451" y="1188"/>
                    <a:pt x="1518" y="1175"/>
                    <a:pt x="1541" y="1153"/>
                  </a:cubicBezTo>
                  <a:cubicBezTo>
                    <a:pt x="1563" y="1131"/>
                    <a:pt x="1612" y="1112"/>
                    <a:pt x="1632" y="1098"/>
                  </a:cubicBezTo>
                  <a:cubicBezTo>
                    <a:pt x="1652" y="1083"/>
                    <a:pt x="1657" y="1071"/>
                    <a:pt x="1644" y="1079"/>
                  </a:cubicBezTo>
                  <a:cubicBezTo>
                    <a:pt x="1632" y="1087"/>
                    <a:pt x="1606" y="1088"/>
                    <a:pt x="1587" y="1082"/>
                  </a:cubicBezTo>
                  <a:cubicBezTo>
                    <a:pt x="1568" y="1077"/>
                    <a:pt x="1538" y="1058"/>
                    <a:pt x="1516" y="1072"/>
                  </a:cubicBezTo>
                  <a:cubicBezTo>
                    <a:pt x="1494" y="1087"/>
                    <a:pt x="1507" y="1051"/>
                    <a:pt x="1525" y="1048"/>
                  </a:cubicBezTo>
                  <a:cubicBezTo>
                    <a:pt x="1543" y="1045"/>
                    <a:pt x="1536" y="1035"/>
                    <a:pt x="1531" y="1013"/>
                  </a:cubicBezTo>
                  <a:cubicBezTo>
                    <a:pt x="1526" y="991"/>
                    <a:pt x="1562" y="1005"/>
                    <a:pt x="1577" y="1030"/>
                  </a:cubicBezTo>
                  <a:cubicBezTo>
                    <a:pt x="1592" y="1056"/>
                    <a:pt x="1621" y="1067"/>
                    <a:pt x="1647" y="1058"/>
                  </a:cubicBezTo>
                  <a:cubicBezTo>
                    <a:pt x="1673" y="1049"/>
                    <a:pt x="1648" y="1025"/>
                    <a:pt x="1659" y="1008"/>
                  </a:cubicBezTo>
                  <a:cubicBezTo>
                    <a:pt x="1669" y="992"/>
                    <a:pt x="1580" y="940"/>
                    <a:pt x="1575" y="922"/>
                  </a:cubicBezTo>
                  <a:cubicBezTo>
                    <a:pt x="1570" y="904"/>
                    <a:pt x="1598" y="917"/>
                    <a:pt x="1622" y="929"/>
                  </a:cubicBezTo>
                  <a:cubicBezTo>
                    <a:pt x="1647" y="941"/>
                    <a:pt x="1653" y="906"/>
                    <a:pt x="1653" y="890"/>
                  </a:cubicBezTo>
                  <a:cubicBezTo>
                    <a:pt x="1653" y="875"/>
                    <a:pt x="1600" y="874"/>
                    <a:pt x="1576" y="889"/>
                  </a:cubicBezTo>
                  <a:cubicBezTo>
                    <a:pt x="1552" y="904"/>
                    <a:pt x="1529" y="869"/>
                    <a:pt x="1562" y="865"/>
                  </a:cubicBezTo>
                  <a:cubicBezTo>
                    <a:pt x="1594" y="860"/>
                    <a:pt x="1564" y="845"/>
                    <a:pt x="1574" y="834"/>
                  </a:cubicBezTo>
                  <a:cubicBezTo>
                    <a:pt x="1583" y="823"/>
                    <a:pt x="1624" y="866"/>
                    <a:pt x="1645" y="858"/>
                  </a:cubicBezTo>
                  <a:cubicBezTo>
                    <a:pt x="1666" y="850"/>
                    <a:pt x="1681" y="859"/>
                    <a:pt x="1699" y="843"/>
                  </a:cubicBezTo>
                  <a:cubicBezTo>
                    <a:pt x="1718" y="826"/>
                    <a:pt x="1667" y="811"/>
                    <a:pt x="1657" y="796"/>
                  </a:cubicBezTo>
                  <a:cubicBezTo>
                    <a:pt x="1646" y="782"/>
                    <a:pt x="1709" y="787"/>
                    <a:pt x="1728" y="789"/>
                  </a:cubicBezTo>
                  <a:cubicBezTo>
                    <a:pt x="1747" y="790"/>
                    <a:pt x="1752" y="757"/>
                    <a:pt x="1737" y="763"/>
                  </a:cubicBezTo>
                  <a:cubicBezTo>
                    <a:pt x="1721" y="770"/>
                    <a:pt x="1667" y="741"/>
                    <a:pt x="1679" y="721"/>
                  </a:cubicBezTo>
                  <a:cubicBezTo>
                    <a:pt x="1690" y="701"/>
                    <a:pt x="1711" y="724"/>
                    <a:pt x="1735" y="710"/>
                  </a:cubicBezTo>
                  <a:cubicBezTo>
                    <a:pt x="1758" y="696"/>
                    <a:pt x="1737" y="642"/>
                    <a:pt x="1719" y="642"/>
                  </a:cubicBezTo>
                  <a:cubicBezTo>
                    <a:pt x="1702" y="642"/>
                    <a:pt x="1662" y="635"/>
                    <a:pt x="1662" y="625"/>
                  </a:cubicBezTo>
                  <a:cubicBezTo>
                    <a:pt x="1662" y="615"/>
                    <a:pt x="1629" y="606"/>
                    <a:pt x="1639" y="596"/>
                  </a:cubicBezTo>
                  <a:cubicBezTo>
                    <a:pt x="1648" y="587"/>
                    <a:pt x="1660" y="609"/>
                    <a:pt x="1682" y="590"/>
                  </a:cubicBezTo>
                  <a:cubicBezTo>
                    <a:pt x="1704" y="571"/>
                    <a:pt x="1750" y="594"/>
                    <a:pt x="1770" y="590"/>
                  </a:cubicBezTo>
                  <a:cubicBezTo>
                    <a:pt x="1790" y="585"/>
                    <a:pt x="1761" y="542"/>
                    <a:pt x="1750" y="550"/>
                  </a:cubicBezTo>
                  <a:cubicBezTo>
                    <a:pt x="1738" y="558"/>
                    <a:pt x="1699" y="560"/>
                    <a:pt x="1697" y="537"/>
                  </a:cubicBezTo>
                  <a:cubicBezTo>
                    <a:pt x="1694" y="514"/>
                    <a:pt x="1734" y="537"/>
                    <a:pt x="1740" y="526"/>
                  </a:cubicBezTo>
                  <a:cubicBezTo>
                    <a:pt x="1747" y="515"/>
                    <a:pt x="1685" y="486"/>
                    <a:pt x="1676" y="509"/>
                  </a:cubicBezTo>
                  <a:cubicBezTo>
                    <a:pt x="1666" y="532"/>
                    <a:pt x="1632" y="525"/>
                    <a:pt x="1650" y="511"/>
                  </a:cubicBezTo>
                  <a:cubicBezTo>
                    <a:pt x="1668" y="498"/>
                    <a:pt x="1672" y="461"/>
                    <a:pt x="1670" y="442"/>
                  </a:cubicBezTo>
                  <a:cubicBezTo>
                    <a:pt x="1668" y="423"/>
                    <a:pt x="1735" y="422"/>
                    <a:pt x="1727" y="391"/>
                  </a:cubicBezTo>
                  <a:cubicBezTo>
                    <a:pt x="1719" y="360"/>
                    <a:pt x="1758" y="354"/>
                    <a:pt x="1780" y="354"/>
                  </a:cubicBezTo>
                  <a:cubicBezTo>
                    <a:pt x="1802" y="354"/>
                    <a:pt x="1779" y="321"/>
                    <a:pt x="1758" y="324"/>
                  </a:cubicBezTo>
                  <a:cubicBezTo>
                    <a:pt x="1738" y="327"/>
                    <a:pt x="1716" y="355"/>
                    <a:pt x="1705" y="344"/>
                  </a:cubicBezTo>
                  <a:cubicBezTo>
                    <a:pt x="1695" y="333"/>
                    <a:pt x="1730" y="313"/>
                    <a:pt x="1749" y="313"/>
                  </a:cubicBezTo>
                  <a:cubicBezTo>
                    <a:pt x="1768" y="313"/>
                    <a:pt x="1814" y="311"/>
                    <a:pt x="1830" y="300"/>
                  </a:cubicBezTo>
                  <a:cubicBezTo>
                    <a:pt x="1846" y="289"/>
                    <a:pt x="1801" y="279"/>
                    <a:pt x="1771" y="283"/>
                  </a:cubicBezTo>
                  <a:cubicBezTo>
                    <a:pt x="1740" y="287"/>
                    <a:pt x="1740" y="272"/>
                    <a:pt x="1786" y="271"/>
                  </a:cubicBezTo>
                  <a:cubicBezTo>
                    <a:pt x="1832" y="270"/>
                    <a:pt x="1824" y="259"/>
                    <a:pt x="1856" y="254"/>
                  </a:cubicBezTo>
                  <a:cubicBezTo>
                    <a:pt x="1889" y="250"/>
                    <a:pt x="1878" y="234"/>
                    <a:pt x="1898" y="233"/>
                  </a:cubicBezTo>
                  <a:cubicBezTo>
                    <a:pt x="1918" y="232"/>
                    <a:pt x="1971" y="207"/>
                    <a:pt x="1971" y="195"/>
                  </a:cubicBezTo>
                  <a:cubicBezTo>
                    <a:pt x="1971" y="183"/>
                    <a:pt x="1895" y="158"/>
                    <a:pt x="1860" y="158"/>
                  </a:cubicBezTo>
                  <a:close/>
                  <a:moveTo>
                    <a:pt x="675" y="1120"/>
                  </a:moveTo>
                  <a:cubicBezTo>
                    <a:pt x="676" y="1102"/>
                    <a:pt x="659" y="1113"/>
                    <a:pt x="649" y="1092"/>
                  </a:cubicBezTo>
                  <a:cubicBezTo>
                    <a:pt x="640" y="1071"/>
                    <a:pt x="591" y="1062"/>
                    <a:pt x="586" y="1079"/>
                  </a:cubicBezTo>
                  <a:cubicBezTo>
                    <a:pt x="584" y="1085"/>
                    <a:pt x="569" y="1095"/>
                    <a:pt x="582" y="1111"/>
                  </a:cubicBezTo>
                  <a:cubicBezTo>
                    <a:pt x="594" y="1126"/>
                    <a:pt x="602" y="1120"/>
                    <a:pt x="617" y="1135"/>
                  </a:cubicBezTo>
                  <a:cubicBezTo>
                    <a:pt x="631" y="1151"/>
                    <a:pt x="674" y="1137"/>
                    <a:pt x="675" y="112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0" name="Freeform 97">
              <a:extLst>
                <a:ext uri="{FF2B5EF4-FFF2-40B4-BE49-F238E27FC236}">
                  <a16:creationId xmlns:a16="http://schemas.microsoft.com/office/drawing/2014/main" id="{D88BEA4D-3ECC-4DAB-921E-F10A4C7F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938" y="3832226"/>
              <a:ext cx="141288" cy="195263"/>
            </a:xfrm>
            <a:custGeom>
              <a:avLst/>
              <a:gdLst>
                <a:gd name="T0" fmla="*/ 167 w 259"/>
                <a:gd name="T1" fmla="*/ 359 h 359"/>
                <a:gd name="T2" fmla="*/ 187 w 259"/>
                <a:gd name="T3" fmla="*/ 331 h 359"/>
                <a:gd name="T4" fmla="*/ 206 w 259"/>
                <a:gd name="T5" fmla="*/ 284 h 359"/>
                <a:gd name="T6" fmla="*/ 226 w 259"/>
                <a:gd name="T7" fmla="*/ 265 h 359"/>
                <a:gd name="T8" fmla="*/ 244 w 259"/>
                <a:gd name="T9" fmla="*/ 251 h 359"/>
                <a:gd name="T10" fmla="*/ 247 w 259"/>
                <a:gd name="T11" fmla="*/ 247 h 359"/>
                <a:gd name="T12" fmla="*/ 231 w 259"/>
                <a:gd name="T13" fmla="*/ 217 h 359"/>
                <a:gd name="T14" fmla="*/ 229 w 259"/>
                <a:gd name="T15" fmla="*/ 84 h 359"/>
                <a:gd name="T16" fmla="*/ 244 w 259"/>
                <a:gd name="T17" fmla="*/ 57 h 359"/>
                <a:gd name="T18" fmla="*/ 259 w 259"/>
                <a:gd name="T19" fmla="*/ 31 h 359"/>
                <a:gd name="T20" fmla="*/ 243 w 259"/>
                <a:gd name="T21" fmla="*/ 36 h 359"/>
                <a:gd name="T22" fmla="*/ 227 w 259"/>
                <a:gd name="T23" fmla="*/ 29 h 359"/>
                <a:gd name="T24" fmla="*/ 200 w 259"/>
                <a:gd name="T25" fmla="*/ 35 h 359"/>
                <a:gd name="T26" fmla="*/ 178 w 259"/>
                <a:gd name="T27" fmla="*/ 55 h 359"/>
                <a:gd name="T28" fmla="*/ 141 w 259"/>
                <a:gd name="T29" fmla="*/ 48 h 359"/>
                <a:gd name="T30" fmla="*/ 104 w 259"/>
                <a:gd name="T31" fmla="*/ 23 h 359"/>
                <a:gd name="T32" fmla="*/ 71 w 259"/>
                <a:gd name="T33" fmla="*/ 15 h 359"/>
                <a:gd name="T34" fmla="*/ 53 w 259"/>
                <a:gd name="T35" fmla="*/ 5 h 359"/>
                <a:gd name="T36" fmla="*/ 33 w 259"/>
                <a:gd name="T37" fmla="*/ 2 h 359"/>
                <a:gd name="T38" fmla="*/ 8 w 259"/>
                <a:gd name="T39" fmla="*/ 22 h 359"/>
                <a:gd name="T40" fmla="*/ 4 w 259"/>
                <a:gd name="T41" fmla="*/ 28 h 359"/>
                <a:gd name="T42" fmla="*/ 18 w 259"/>
                <a:gd name="T43" fmla="*/ 44 h 359"/>
                <a:gd name="T44" fmla="*/ 22 w 259"/>
                <a:gd name="T45" fmla="*/ 70 h 359"/>
                <a:gd name="T46" fmla="*/ 35 w 259"/>
                <a:gd name="T47" fmla="*/ 84 h 359"/>
                <a:gd name="T48" fmla="*/ 33 w 259"/>
                <a:gd name="T49" fmla="*/ 114 h 359"/>
                <a:gd name="T50" fmla="*/ 12 w 259"/>
                <a:gd name="T51" fmla="*/ 158 h 359"/>
                <a:gd name="T52" fmla="*/ 2 w 259"/>
                <a:gd name="T53" fmla="*/ 181 h 359"/>
                <a:gd name="T54" fmla="*/ 23 w 259"/>
                <a:gd name="T55" fmla="*/ 195 h 359"/>
                <a:gd name="T56" fmla="*/ 1 w 259"/>
                <a:gd name="T57" fmla="*/ 219 h 359"/>
                <a:gd name="T58" fmla="*/ 0 w 259"/>
                <a:gd name="T59" fmla="*/ 223 h 359"/>
                <a:gd name="T60" fmla="*/ 122 w 259"/>
                <a:gd name="T61" fmla="*/ 298 h 359"/>
                <a:gd name="T62" fmla="*/ 120 w 259"/>
                <a:gd name="T63" fmla="*/ 321 h 359"/>
                <a:gd name="T64" fmla="*/ 167 w 259"/>
                <a:gd name="T6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9" h="359">
                  <a:moveTo>
                    <a:pt x="167" y="359"/>
                  </a:moveTo>
                  <a:cubicBezTo>
                    <a:pt x="173" y="349"/>
                    <a:pt x="179" y="340"/>
                    <a:pt x="187" y="331"/>
                  </a:cubicBezTo>
                  <a:cubicBezTo>
                    <a:pt x="195" y="308"/>
                    <a:pt x="203" y="289"/>
                    <a:pt x="206" y="284"/>
                  </a:cubicBezTo>
                  <a:cubicBezTo>
                    <a:pt x="213" y="271"/>
                    <a:pt x="220" y="273"/>
                    <a:pt x="226" y="265"/>
                  </a:cubicBezTo>
                  <a:cubicBezTo>
                    <a:pt x="232" y="256"/>
                    <a:pt x="234" y="269"/>
                    <a:pt x="244" y="251"/>
                  </a:cubicBezTo>
                  <a:cubicBezTo>
                    <a:pt x="245" y="250"/>
                    <a:pt x="246" y="248"/>
                    <a:pt x="247" y="247"/>
                  </a:cubicBezTo>
                  <a:cubicBezTo>
                    <a:pt x="231" y="217"/>
                    <a:pt x="231" y="217"/>
                    <a:pt x="231" y="217"/>
                  </a:cubicBezTo>
                  <a:cubicBezTo>
                    <a:pt x="229" y="84"/>
                    <a:pt x="229" y="84"/>
                    <a:pt x="229" y="84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2" y="33"/>
                    <a:pt x="246" y="35"/>
                    <a:pt x="243" y="36"/>
                  </a:cubicBezTo>
                  <a:cubicBezTo>
                    <a:pt x="237" y="39"/>
                    <a:pt x="230" y="34"/>
                    <a:pt x="227" y="29"/>
                  </a:cubicBezTo>
                  <a:cubicBezTo>
                    <a:pt x="225" y="23"/>
                    <a:pt x="211" y="28"/>
                    <a:pt x="200" y="35"/>
                  </a:cubicBezTo>
                  <a:cubicBezTo>
                    <a:pt x="188" y="43"/>
                    <a:pt x="183" y="58"/>
                    <a:pt x="178" y="55"/>
                  </a:cubicBezTo>
                  <a:cubicBezTo>
                    <a:pt x="174" y="52"/>
                    <a:pt x="148" y="48"/>
                    <a:pt x="141" y="48"/>
                  </a:cubicBezTo>
                  <a:cubicBezTo>
                    <a:pt x="134" y="48"/>
                    <a:pt x="111" y="30"/>
                    <a:pt x="104" y="23"/>
                  </a:cubicBezTo>
                  <a:cubicBezTo>
                    <a:pt x="97" y="15"/>
                    <a:pt x="76" y="19"/>
                    <a:pt x="71" y="15"/>
                  </a:cubicBezTo>
                  <a:cubicBezTo>
                    <a:pt x="66" y="12"/>
                    <a:pt x="56" y="10"/>
                    <a:pt x="53" y="5"/>
                  </a:cubicBezTo>
                  <a:cubicBezTo>
                    <a:pt x="49" y="0"/>
                    <a:pt x="41" y="0"/>
                    <a:pt x="33" y="2"/>
                  </a:cubicBezTo>
                  <a:cubicBezTo>
                    <a:pt x="26" y="4"/>
                    <a:pt x="9" y="15"/>
                    <a:pt x="8" y="22"/>
                  </a:cubicBezTo>
                  <a:cubicBezTo>
                    <a:pt x="7" y="24"/>
                    <a:pt x="6" y="26"/>
                    <a:pt x="4" y="28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99"/>
                    <a:pt x="33" y="114"/>
                  </a:cubicBezTo>
                  <a:cubicBezTo>
                    <a:pt x="31" y="129"/>
                    <a:pt x="20" y="149"/>
                    <a:pt x="12" y="158"/>
                  </a:cubicBezTo>
                  <a:cubicBezTo>
                    <a:pt x="9" y="161"/>
                    <a:pt x="6" y="170"/>
                    <a:pt x="2" y="181"/>
                  </a:cubicBezTo>
                  <a:cubicBezTo>
                    <a:pt x="15" y="185"/>
                    <a:pt x="24" y="191"/>
                    <a:pt x="23" y="195"/>
                  </a:cubicBezTo>
                  <a:cubicBezTo>
                    <a:pt x="22" y="204"/>
                    <a:pt x="1" y="200"/>
                    <a:pt x="1" y="219"/>
                  </a:cubicBezTo>
                  <a:cubicBezTo>
                    <a:pt x="1" y="220"/>
                    <a:pt x="0" y="221"/>
                    <a:pt x="0" y="223"/>
                  </a:cubicBezTo>
                  <a:cubicBezTo>
                    <a:pt x="122" y="298"/>
                    <a:pt x="122" y="298"/>
                    <a:pt x="122" y="298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43" y="340"/>
                    <a:pt x="167" y="35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1" name="Freeform 98">
              <a:extLst>
                <a:ext uri="{FF2B5EF4-FFF2-40B4-BE49-F238E27FC236}">
                  <a16:creationId xmlns:a16="http://schemas.microsoft.com/office/drawing/2014/main" id="{458427D4-184A-4E3A-96E3-9DF0941EC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3846514"/>
              <a:ext cx="95250" cy="115888"/>
            </a:xfrm>
            <a:custGeom>
              <a:avLst/>
              <a:gdLst>
                <a:gd name="T0" fmla="*/ 163 w 176"/>
                <a:gd name="T1" fmla="*/ 42 h 211"/>
                <a:gd name="T2" fmla="*/ 159 w 176"/>
                <a:gd name="T3" fmla="*/ 16 h 211"/>
                <a:gd name="T4" fmla="*/ 145 w 176"/>
                <a:gd name="T5" fmla="*/ 0 h 211"/>
                <a:gd name="T6" fmla="*/ 134 w 176"/>
                <a:gd name="T7" fmla="*/ 12 h 211"/>
                <a:gd name="T8" fmla="*/ 114 w 176"/>
                <a:gd name="T9" fmla="*/ 14 h 211"/>
                <a:gd name="T10" fmla="*/ 90 w 176"/>
                <a:gd name="T11" fmla="*/ 23 h 211"/>
                <a:gd name="T12" fmla="*/ 70 w 176"/>
                <a:gd name="T13" fmla="*/ 15 h 211"/>
                <a:gd name="T14" fmla="*/ 46 w 176"/>
                <a:gd name="T15" fmla="*/ 23 h 211"/>
                <a:gd name="T16" fmla="*/ 43 w 176"/>
                <a:gd name="T17" fmla="*/ 55 h 211"/>
                <a:gd name="T18" fmla="*/ 54 w 176"/>
                <a:gd name="T19" fmla="*/ 73 h 211"/>
                <a:gd name="T20" fmla="*/ 44 w 176"/>
                <a:gd name="T21" fmla="*/ 92 h 211"/>
                <a:gd name="T22" fmla="*/ 31 w 176"/>
                <a:gd name="T23" fmla="*/ 103 h 211"/>
                <a:gd name="T24" fmla="*/ 19 w 176"/>
                <a:gd name="T25" fmla="*/ 124 h 211"/>
                <a:gd name="T26" fmla="*/ 11 w 176"/>
                <a:gd name="T27" fmla="*/ 150 h 211"/>
                <a:gd name="T28" fmla="*/ 5 w 176"/>
                <a:gd name="T29" fmla="*/ 183 h 211"/>
                <a:gd name="T30" fmla="*/ 0 w 176"/>
                <a:gd name="T31" fmla="*/ 210 h 211"/>
                <a:gd name="T32" fmla="*/ 16 w 176"/>
                <a:gd name="T33" fmla="*/ 207 h 211"/>
                <a:gd name="T34" fmla="*/ 49 w 176"/>
                <a:gd name="T35" fmla="*/ 195 h 211"/>
                <a:gd name="T36" fmla="*/ 76 w 176"/>
                <a:gd name="T37" fmla="*/ 193 h 211"/>
                <a:gd name="T38" fmla="*/ 100 w 176"/>
                <a:gd name="T39" fmla="*/ 152 h 211"/>
                <a:gd name="T40" fmla="*/ 143 w 176"/>
                <a:gd name="T41" fmla="*/ 153 h 211"/>
                <a:gd name="T42" fmla="*/ 153 w 176"/>
                <a:gd name="T43" fmla="*/ 130 h 211"/>
                <a:gd name="T44" fmla="*/ 174 w 176"/>
                <a:gd name="T45" fmla="*/ 86 h 211"/>
                <a:gd name="T46" fmla="*/ 176 w 176"/>
                <a:gd name="T47" fmla="*/ 56 h 211"/>
                <a:gd name="T48" fmla="*/ 163 w 176"/>
                <a:gd name="T49" fmla="*/ 4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6" h="211">
                  <a:moveTo>
                    <a:pt x="163" y="42"/>
                  </a:moveTo>
                  <a:cubicBezTo>
                    <a:pt x="159" y="16"/>
                    <a:pt x="159" y="16"/>
                    <a:pt x="159" y="16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0" y="4"/>
                    <a:pt x="134" y="8"/>
                    <a:pt x="134" y="12"/>
                  </a:cubicBezTo>
                  <a:cubicBezTo>
                    <a:pt x="133" y="18"/>
                    <a:pt x="119" y="17"/>
                    <a:pt x="114" y="14"/>
                  </a:cubicBezTo>
                  <a:cubicBezTo>
                    <a:pt x="108" y="10"/>
                    <a:pt x="93" y="18"/>
                    <a:pt x="90" y="23"/>
                  </a:cubicBezTo>
                  <a:cubicBezTo>
                    <a:pt x="87" y="28"/>
                    <a:pt x="77" y="14"/>
                    <a:pt x="70" y="15"/>
                  </a:cubicBezTo>
                  <a:cubicBezTo>
                    <a:pt x="63" y="15"/>
                    <a:pt x="46" y="23"/>
                    <a:pt x="46" y="23"/>
                  </a:cubicBezTo>
                  <a:cubicBezTo>
                    <a:pt x="46" y="23"/>
                    <a:pt x="43" y="46"/>
                    <a:pt x="43" y="55"/>
                  </a:cubicBezTo>
                  <a:cubicBezTo>
                    <a:pt x="43" y="64"/>
                    <a:pt x="54" y="66"/>
                    <a:pt x="54" y="73"/>
                  </a:cubicBezTo>
                  <a:cubicBezTo>
                    <a:pt x="54" y="81"/>
                    <a:pt x="45" y="87"/>
                    <a:pt x="44" y="92"/>
                  </a:cubicBezTo>
                  <a:cubicBezTo>
                    <a:pt x="44" y="97"/>
                    <a:pt x="38" y="101"/>
                    <a:pt x="31" y="103"/>
                  </a:cubicBezTo>
                  <a:cubicBezTo>
                    <a:pt x="24" y="106"/>
                    <a:pt x="25" y="119"/>
                    <a:pt x="19" y="124"/>
                  </a:cubicBezTo>
                  <a:cubicBezTo>
                    <a:pt x="13" y="129"/>
                    <a:pt x="15" y="141"/>
                    <a:pt x="11" y="150"/>
                  </a:cubicBezTo>
                  <a:cubicBezTo>
                    <a:pt x="7" y="159"/>
                    <a:pt x="5" y="172"/>
                    <a:pt x="5" y="183"/>
                  </a:cubicBezTo>
                  <a:cubicBezTo>
                    <a:pt x="5" y="191"/>
                    <a:pt x="4" y="204"/>
                    <a:pt x="0" y="210"/>
                  </a:cubicBezTo>
                  <a:cubicBezTo>
                    <a:pt x="9" y="211"/>
                    <a:pt x="11" y="209"/>
                    <a:pt x="16" y="207"/>
                  </a:cubicBezTo>
                  <a:cubicBezTo>
                    <a:pt x="23" y="203"/>
                    <a:pt x="49" y="195"/>
                    <a:pt x="49" y="195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82" y="173"/>
                    <a:pt x="90" y="155"/>
                    <a:pt x="100" y="152"/>
                  </a:cubicBezTo>
                  <a:cubicBezTo>
                    <a:pt x="113" y="148"/>
                    <a:pt x="130" y="149"/>
                    <a:pt x="143" y="153"/>
                  </a:cubicBezTo>
                  <a:cubicBezTo>
                    <a:pt x="147" y="142"/>
                    <a:pt x="150" y="133"/>
                    <a:pt x="153" y="130"/>
                  </a:cubicBezTo>
                  <a:cubicBezTo>
                    <a:pt x="161" y="121"/>
                    <a:pt x="172" y="101"/>
                    <a:pt x="174" y="86"/>
                  </a:cubicBezTo>
                  <a:cubicBezTo>
                    <a:pt x="176" y="71"/>
                    <a:pt x="176" y="56"/>
                    <a:pt x="176" y="56"/>
                  </a:cubicBezTo>
                  <a:lnTo>
                    <a:pt x="163" y="42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2" name="Freeform 99">
              <a:extLst>
                <a:ext uri="{FF2B5EF4-FFF2-40B4-BE49-F238E27FC236}">
                  <a16:creationId xmlns:a16="http://schemas.microsoft.com/office/drawing/2014/main" id="{E34463DC-B0D7-4F68-8ABA-DF58256B8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6" y="2930524"/>
              <a:ext cx="309563" cy="211138"/>
            </a:xfrm>
            <a:custGeom>
              <a:avLst/>
              <a:gdLst>
                <a:gd name="T0" fmla="*/ 554 w 569"/>
                <a:gd name="T1" fmla="*/ 216 h 386"/>
                <a:gd name="T2" fmla="*/ 509 w 569"/>
                <a:gd name="T3" fmla="*/ 193 h 386"/>
                <a:gd name="T4" fmla="*/ 484 w 569"/>
                <a:gd name="T5" fmla="*/ 194 h 386"/>
                <a:gd name="T6" fmla="*/ 453 w 569"/>
                <a:gd name="T7" fmla="*/ 184 h 386"/>
                <a:gd name="T8" fmla="*/ 420 w 569"/>
                <a:gd name="T9" fmla="*/ 213 h 386"/>
                <a:gd name="T10" fmla="*/ 405 w 569"/>
                <a:gd name="T11" fmla="*/ 219 h 386"/>
                <a:gd name="T12" fmla="*/ 379 w 569"/>
                <a:gd name="T13" fmla="*/ 200 h 386"/>
                <a:gd name="T14" fmla="*/ 351 w 569"/>
                <a:gd name="T15" fmla="*/ 191 h 386"/>
                <a:gd name="T16" fmla="*/ 333 w 569"/>
                <a:gd name="T17" fmla="*/ 153 h 386"/>
                <a:gd name="T18" fmla="*/ 325 w 569"/>
                <a:gd name="T19" fmla="*/ 118 h 386"/>
                <a:gd name="T20" fmla="*/ 300 w 569"/>
                <a:gd name="T21" fmla="*/ 96 h 386"/>
                <a:gd name="T22" fmla="*/ 235 w 569"/>
                <a:gd name="T23" fmla="*/ 93 h 386"/>
                <a:gd name="T24" fmla="*/ 193 w 569"/>
                <a:gd name="T25" fmla="*/ 96 h 386"/>
                <a:gd name="T26" fmla="*/ 155 w 569"/>
                <a:gd name="T27" fmla="*/ 48 h 386"/>
                <a:gd name="T28" fmla="*/ 146 w 569"/>
                <a:gd name="T29" fmla="*/ 64 h 386"/>
                <a:gd name="T30" fmla="*/ 107 w 569"/>
                <a:gd name="T31" fmla="*/ 56 h 386"/>
                <a:gd name="T32" fmla="*/ 103 w 569"/>
                <a:gd name="T33" fmla="*/ 3 h 386"/>
                <a:gd name="T34" fmla="*/ 90 w 569"/>
                <a:gd name="T35" fmla="*/ 57 h 386"/>
                <a:gd name="T36" fmla="*/ 85 w 569"/>
                <a:gd name="T37" fmla="*/ 0 h 386"/>
                <a:gd name="T38" fmla="*/ 4 w 569"/>
                <a:gd name="T39" fmla="*/ 25 h 386"/>
                <a:gd name="T40" fmla="*/ 0 w 569"/>
                <a:gd name="T41" fmla="*/ 190 h 386"/>
                <a:gd name="T42" fmla="*/ 0 w 569"/>
                <a:gd name="T43" fmla="*/ 190 h 386"/>
                <a:gd name="T44" fmla="*/ 22 w 569"/>
                <a:gd name="T45" fmla="*/ 196 h 386"/>
                <a:gd name="T46" fmla="*/ 34 w 569"/>
                <a:gd name="T47" fmla="*/ 179 h 386"/>
                <a:gd name="T48" fmla="*/ 56 w 569"/>
                <a:gd name="T49" fmla="*/ 159 h 386"/>
                <a:gd name="T50" fmla="*/ 68 w 569"/>
                <a:gd name="T51" fmla="*/ 145 h 386"/>
                <a:gd name="T52" fmla="*/ 81 w 569"/>
                <a:gd name="T53" fmla="*/ 137 h 386"/>
                <a:gd name="T54" fmla="*/ 104 w 569"/>
                <a:gd name="T55" fmla="*/ 143 h 386"/>
                <a:gd name="T56" fmla="*/ 129 w 569"/>
                <a:gd name="T57" fmla="*/ 153 h 386"/>
                <a:gd name="T58" fmla="*/ 140 w 569"/>
                <a:gd name="T59" fmla="*/ 193 h 386"/>
                <a:gd name="T60" fmla="*/ 188 w 569"/>
                <a:gd name="T61" fmla="*/ 200 h 386"/>
                <a:gd name="T62" fmla="*/ 201 w 569"/>
                <a:gd name="T63" fmla="*/ 224 h 386"/>
                <a:gd name="T64" fmla="*/ 215 w 569"/>
                <a:gd name="T65" fmla="*/ 255 h 386"/>
                <a:gd name="T66" fmla="*/ 248 w 569"/>
                <a:gd name="T67" fmla="*/ 283 h 386"/>
                <a:gd name="T68" fmla="*/ 285 w 569"/>
                <a:gd name="T69" fmla="*/ 308 h 386"/>
                <a:gd name="T70" fmla="*/ 318 w 569"/>
                <a:gd name="T71" fmla="*/ 333 h 386"/>
                <a:gd name="T72" fmla="*/ 347 w 569"/>
                <a:gd name="T73" fmla="*/ 344 h 386"/>
                <a:gd name="T74" fmla="*/ 349 w 569"/>
                <a:gd name="T75" fmla="*/ 369 h 386"/>
                <a:gd name="T76" fmla="*/ 352 w 569"/>
                <a:gd name="T77" fmla="*/ 368 h 386"/>
                <a:gd name="T78" fmla="*/ 379 w 569"/>
                <a:gd name="T79" fmla="*/ 379 h 386"/>
                <a:gd name="T80" fmla="*/ 391 w 569"/>
                <a:gd name="T81" fmla="*/ 386 h 386"/>
                <a:gd name="T82" fmla="*/ 405 w 569"/>
                <a:gd name="T83" fmla="*/ 347 h 386"/>
                <a:gd name="T84" fmla="*/ 401 w 569"/>
                <a:gd name="T85" fmla="*/ 313 h 386"/>
                <a:gd name="T86" fmla="*/ 381 w 569"/>
                <a:gd name="T87" fmla="*/ 285 h 386"/>
                <a:gd name="T88" fmla="*/ 411 w 569"/>
                <a:gd name="T89" fmla="*/ 272 h 386"/>
                <a:gd name="T90" fmla="*/ 422 w 569"/>
                <a:gd name="T91" fmla="*/ 251 h 386"/>
                <a:gd name="T92" fmla="*/ 437 w 569"/>
                <a:gd name="T93" fmla="*/ 231 h 386"/>
                <a:gd name="T94" fmla="*/ 462 w 569"/>
                <a:gd name="T95" fmla="*/ 224 h 386"/>
                <a:gd name="T96" fmla="*/ 484 w 569"/>
                <a:gd name="T97" fmla="*/ 219 h 386"/>
                <a:gd name="T98" fmla="*/ 472 w 569"/>
                <a:gd name="T99" fmla="*/ 249 h 386"/>
                <a:gd name="T100" fmla="*/ 509 w 569"/>
                <a:gd name="T101" fmla="*/ 241 h 386"/>
                <a:gd name="T102" fmla="*/ 540 w 569"/>
                <a:gd name="T103" fmla="*/ 236 h 386"/>
                <a:gd name="T104" fmla="*/ 554 w 569"/>
                <a:gd name="T105" fmla="*/ 21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9" h="386">
                  <a:moveTo>
                    <a:pt x="554" y="216"/>
                  </a:moveTo>
                  <a:cubicBezTo>
                    <a:pt x="539" y="202"/>
                    <a:pt x="512" y="184"/>
                    <a:pt x="509" y="193"/>
                  </a:cubicBezTo>
                  <a:cubicBezTo>
                    <a:pt x="507" y="202"/>
                    <a:pt x="490" y="203"/>
                    <a:pt x="484" y="194"/>
                  </a:cubicBezTo>
                  <a:cubicBezTo>
                    <a:pt x="478" y="185"/>
                    <a:pt x="473" y="175"/>
                    <a:pt x="453" y="184"/>
                  </a:cubicBezTo>
                  <a:cubicBezTo>
                    <a:pt x="434" y="193"/>
                    <a:pt x="422" y="205"/>
                    <a:pt x="420" y="213"/>
                  </a:cubicBezTo>
                  <a:cubicBezTo>
                    <a:pt x="419" y="222"/>
                    <a:pt x="406" y="231"/>
                    <a:pt x="405" y="219"/>
                  </a:cubicBezTo>
                  <a:cubicBezTo>
                    <a:pt x="404" y="208"/>
                    <a:pt x="389" y="203"/>
                    <a:pt x="379" y="200"/>
                  </a:cubicBezTo>
                  <a:cubicBezTo>
                    <a:pt x="368" y="197"/>
                    <a:pt x="352" y="203"/>
                    <a:pt x="351" y="191"/>
                  </a:cubicBezTo>
                  <a:cubicBezTo>
                    <a:pt x="349" y="180"/>
                    <a:pt x="334" y="166"/>
                    <a:pt x="333" y="153"/>
                  </a:cubicBezTo>
                  <a:cubicBezTo>
                    <a:pt x="332" y="140"/>
                    <a:pt x="335" y="121"/>
                    <a:pt x="325" y="118"/>
                  </a:cubicBezTo>
                  <a:cubicBezTo>
                    <a:pt x="315" y="115"/>
                    <a:pt x="309" y="96"/>
                    <a:pt x="300" y="96"/>
                  </a:cubicBezTo>
                  <a:cubicBezTo>
                    <a:pt x="291" y="96"/>
                    <a:pt x="241" y="96"/>
                    <a:pt x="235" y="93"/>
                  </a:cubicBezTo>
                  <a:cubicBezTo>
                    <a:pt x="229" y="90"/>
                    <a:pt x="196" y="104"/>
                    <a:pt x="193" y="96"/>
                  </a:cubicBezTo>
                  <a:cubicBezTo>
                    <a:pt x="191" y="88"/>
                    <a:pt x="168" y="60"/>
                    <a:pt x="155" y="48"/>
                  </a:cubicBezTo>
                  <a:cubicBezTo>
                    <a:pt x="154" y="54"/>
                    <a:pt x="151" y="60"/>
                    <a:pt x="146" y="64"/>
                  </a:cubicBezTo>
                  <a:cubicBezTo>
                    <a:pt x="122" y="84"/>
                    <a:pt x="99" y="81"/>
                    <a:pt x="107" y="56"/>
                  </a:cubicBezTo>
                  <a:cubicBezTo>
                    <a:pt x="114" y="32"/>
                    <a:pt x="115" y="3"/>
                    <a:pt x="103" y="3"/>
                  </a:cubicBezTo>
                  <a:cubicBezTo>
                    <a:pt x="91" y="3"/>
                    <a:pt x="99" y="54"/>
                    <a:pt x="90" y="57"/>
                  </a:cubicBezTo>
                  <a:cubicBezTo>
                    <a:pt x="81" y="60"/>
                    <a:pt x="78" y="21"/>
                    <a:pt x="85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7" y="195"/>
                    <a:pt x="16" y="196"/>
                    <a:pt x="22" y="196"/>
                  </a:cubicBezTo>
                  <a:cubicBezTo>
                    <a:pt x="35" y="198"/>
                    <a:pt x="34" y="187"/>
                    <a:pt x="34" y="179"/>
                  </a:cubicBezTo>
                  <a:cubicBezTo>
                    <a:pt x="34" y="171"/>
                    <a:pt x="47" y="158"/>
                    <a:pt x="56" y="159"/>
                  </a:cubicBezTo>
                  <a:cubicBezTo>
                    <a:pt x="66" y="160"/>
                    <a:pt x="65" y="145"/>
                    <a:pt x="68" y="145"/>
                  </a:cubicBezTo>
                  <a:cubicBezTo>
                    <a:pt x="71" y="145"/>
                    <a:pt x="78" y="142"/>
                    <a:pt x="81" y="137"/>
                  </a:cubicBezTo>
                  <a:cubicBezTo>
                    <a:pt x="84" y="131"/>
                    <a:pt x="99" y="138"/>
                    <a:pt x="104" y="143"/>
                  </a:cubicBezTo>
                  <a:cubicBezTo>
                    <a:pt x="109" y="149"/>
                    <a:pt x="120" y="151"/>
                    <a:pt x="129" y="153"/>
                  </a:cubicBezTo>
                  <a:cubicBezTo>
                    <a:pt x="137" y="156"/>
                    <a:pt x="140" y="187"/>
                    <a:pt x="140" y="193"/>
                  </a:cubicBezTo>
                  <a:cubicBezTo>
                    <a:pt x="140" y="200"/>
                    <a:pt x="181" y="199"/>
                    <a:pt x="188" y="200"/>
                  </a:cubicBezTo>
                  <a:cubicBezTo>
                    <a:pt x="194" y="201"/>
                    <a:pt x="194" y="214"/>
                    <a:pt x="201" y="224"/>
                  </a:cubicBezTo>
                  <a:cubicBezTo>
                    <a:pt x="208" y="234"/>
                    <a:pt x="212" y="247"/>
                    <a:pt x="215" y="255"/>
                  </a:cubicBezTo>
                  <a:cubicBezTo>
                    <a:pt x="218" y="263"/>
                    <a:pt x="242" y="273"/>
                    <a:pt x="248" y="283"/>
                  </a:cubicBezTo>
                  <a:cubicBezTo>
                    <a:pt x="253" y="293"/>
                    <a:pt x="271" y="302"/>
                    <a:pt x="285" y="308"/>
                  </a:cubicBezTo>
                  <a:cubicBezTo>
                    <a:pt x="298" y="313"/>
                    <a:pt x="310" y="334"/>
                    <a:pt x="318" y="333"/>
                  </a:cubicBezTo>
                  <a:cubicBezTo>
                    <a:pt x="326" y="332"/>
                    <a:pt x="347" y="344"/>
                    <a:pt x="347" y="344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0" y="369"/>
                    <a:pt x="351" y="369"/>
                    <a:pt x="352" y="368"/>
                  </a:cubicBezTo>
                  <a:cubicBezTo>
                    <a:pt x="363" y="364"/>
                    <a:pt x="370" y="379"/>
                    <a:pt x="379" y="379"/>
                  </a:cubicBezTo>
                  <a:cubicBezTo>
                    <a:pt x="382" y="379"/>
                    <a:pt x="387" y="382"/>
                    <a:pt x="391" y="386"/>
                  </a:cubicBezTo>
                  <a:cubicBezTo>
                    <a:pt x="391" y="364"/>
                    <a:pt x="397" y="353"/>
                    <a:pt x="405" y="347"/>
                  </a:cubicBezTo>
                  <a:cubicBezTo>
                    <a:pt x="413" y="339"/>
                    <a:pt x="399" y="326"/>
                    <a:pt x="401" y="313"/>
                  </a:cubicBezTo>
                  <a:cubicBezTo>
                    <a:pt x="403" y="301"/>
                    <a:pt x="379" y="295"/>
                    <a:pt x="381" y="285"/>
                  </a:cubicBezTo>
                  <a:cubicBezTo>
                    <a:pt x="383" y="275"/>
                    <a:pt x="403" y="276"/>
                    <a:pt x="411" y="272"/>
                  </a:cubicBezTo>
                  <a:cubicBezTo>
                    <a:pt x="420" y="267"/>
                    <a:pt x="413" y="251"/>
                    <a:pt x="422" y="251"/>
                  </a:cubicBezTo>
                  <a:cubicBezTo>
                    <a:pt x="430" y="251"/>
                    <a:pt x="434" y="241"/>
                    <a:pt x="437" y="231"/>
                  </a:cubicBezTo>
                  <a:cubicBezTo>
                    <a:pt x="440" y="221"/>
                    <a:pt x="454" y="231"/>
                    <a:pt x="462" y="224"/>
                  </a:cubicBezTo>
                  <a:cubicBezTo>
                    <a:pt x="469" y="217"/>
                    <a:pt x="481" y="213"/>
                    <a:pt x="484" y="219"/>
                  </a:cubicBezTo>
                  <a:cubicBezTo>
                    <a:pt x="486" y="223"/>
                    <a:pt x="476" y="241"/>
                    <a:pt x="472" y="249"/>
                  </a:cubicBezTo>
                  <a:cubicBezTo>
                    <a:pt x="486" y="249"/>
                    <a:pt x="506" y="246"/>
                    <a:pt x="509" y="241"/>
                  </a:cubicBezTo>
                  <a:cubicBezTo>
                    <a:pt x="514" y="236"/>
                    <a:pt x="533" y="250"/>
                    <a:pt x="540" y="236"/>
                  </a:cubicBezTo>
                  <a:cubicBezTo>
                    <a:pt x="546" y="221"/>
                    <a:pt x="569" y="231"/>
                    <a:pt x="554" y="21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3" name="Freeform 100">
              <a:extLst>
                <a:ext uri="{FF2B5EF4-FFF2-40B4-BE49-F238E27FC236}">
                  <a16:creationId xmlns:a16="http://schemas.microsoft.com/office/drawing/2014/main" id="{BEB24745-45BE-457B-8011-894E6326B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1774822"/>
              <a:ext cx="241300" cy="160338"/>
            </a:xfrm>
            <a:custGeom>
              <a:avLst/>
              <a:gdLst>
                <a:gd name="T0" fmla="*/ 393 w 442"/>
                <a:gd name="T1" fmla="*/ 176 h 295"/>
                <a:gd name="T2" fmla="*/ 362 w 442"/>
                <a:gd name="T3" fmla="*/ 150 h 295"/>
                <a:gd name="T4" fmla="*/ 338 w 442"/>
                <a:gd name="T5" fmla="*/ 108 h 295"/>
                <a:gd name="T6" fmla="*/ 298 w 442"/>
                <a:gd name="T7" fmla="*/ 87 h 295"/>
                <a:gd name="T8" fmla="*/ 256 w 442"/>
                <a:gd name="T9" fmla="*/ 76 h 295"/>
                <a:gd name="T10" fmla="*/ 216 w 442"/>
                <a:gd name="T11" fmla="*/ 60 h 295"/>
                <a:gd name="T12" fmla="*/ 191 w 442"/>
                <a:gd name="T13" fmla="*/ 20 h 295"/>
                <a:gd name="T14" fmla="*/ 166 w 442"/>
                <a:gd name="T15" fmla="*/ 21 h 295"/>
                <a:gd name="T16" fmla="*/ 182 w 442"/>
                <a:gd name="T17" fmla="*/ 95 h 295"/>
                <a:gd name="T18" fmla="*/ 124 w 442"/>
                <a:gd name="T19" fmla="*/ 28 h 295"/>
                <a:gd name="T20" fmla="*/ 103 w 442"/>
                <a:gd name="T21" fmla="*/ 65 h 295"/>
                <a:gd name="T22" fmla="*/ 106 w 442"/>
                <a:gd name="T23" fmla="*/ 31 h 295"/>
                <a:gd name="T24" fmla="*/ 60 w 442"/>
                <a:gd name="T25" fmla="*/ 28 h 295"/>
                <a:gd name="T26" fmla="*/ 12 w 442"/>
                <a:gd name="T27" fmla="*/ 39 h 295"/>
                <a:gd name="T28" fmla="*/ 45 w 442"/>
                <a:gd name="T29" fmla="*/ 73 h 295"/>
                <a:gd name="T30" fmla="*/ 26 w 442"/>
                <a:gd name="T31" fmla="*/ 115 h 295"/>
                <a:gd name="T32" fmla="*/ 53 w 442"/>
                <a:gd name="T33" fmla="*/ 145 h 295"/>
                <a:gd name="T34" fmla="*/ 104 w 442"/>
                <a:gd name="T35" fmla="*/ 154 h 295"/>
                <a:gd name="T36" fmla="*/ 139 w 442"/>
                <a:gd name="T37" fmla="*/ 109 h 295"/>
                <a:gd name="T38" fmla="*/ 169 w 442"/>
                <a:gd name="T39" fmla="*/ 128 h 295"/>
                <a:gd name="T40" fmla="*/ 144 w 442"/>
                <a:gd name="T41" fmla="*/ 161 h 295"/>
                <a:gd name="T42" fmla="*/ 122 w 442"/>
                <a:gd name="T43" fmla="*/ 194 h 295"/>
                <a:gd name="T44" fmla="*/ 157 w 442"/>
                <a:gd name="T45" fmla="*/ 199 h 295"/>
                <a:gd name="T46" fmla="*/ 99 w 442"/>
                <a:gd name="T47" fmla="*/ 217 h 295"/>
                <a:gd name="T48" fmla="*/ 141 w 442"/>
                <a:gd name="T49" fmla="*/ 255 h 295"/>
                <a:gd name="T50" fmla="*/ 146 w 442"/>
                <a:gd name="T51" fmla="*/ 268 h 295"/>
                <a:gd name="T52" fmla="*/ 193 w 442"/>
                <a:gd name="T53" fmla="*/ 279 h 295"/>
                <a:gd name="T54" fmla="*/ 243 w 442"/>
                <a:gd name="T55" fmla="*/ 181 h 295"/>
                <a:gd name="T56" fmla="*/ 269 w 442"/>
                <a:gd name="T57" fmla="*/ 135 h 295"/>
                <a:gd name="T58" fmla="*/ 314 w 442"/>
                <a:gd name="T59" fmla="*/ 130 h 295"/>
                <a:gd name="T60" fmla="*/ 330 w 442"/>
                <a:gd name="T61" fmla="*/ 172 h 295"/>
                <a:gd name="T62" fmla="*/ 355 w 442"/>
                <a:gd name="T63" fmla="*/ 215 h 295"/>
                <a:gd name="T64" fmla="*/ 396 w 442"/>
                <a:gd name="T65" fmla="*/ 224 h 295"/>
                <a:gd name="T66" fmla="*/ 414 w 442"/>
                <a:gd name="T67" fmla="*/ 211 h 295"/>
                <a:gd name="T68" fmla="*/ 419 w 442"/>
                <a:gd name="T69" fmla="*/ 18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2" h="295">
                  <a:moveTo>
                    <a:pt x="419" y="183"/>
                  </a:moveTo>
                  <a:cubicBezTo>
                    <a:pt x="409" y="188"/>
                    <a:pt x="384" y="185"/>
                    <a:pt x="393" y="176"/>
                  </a:cubicBezTo>
                  <a:cubicBezTo>
                    <a:pt x="401" y="167"/>
                    <a:pt x="400" y="159"/>
                    <a:pt x="387" y="161"/>
                  </a:cubicBezTo>
                  <a:cubicBezTo>
                    <a:pt x="374" y="163"/>
                    <a:pt x="351" y="155"/>
                    <a:pt x="362" y="150"/>
                  </a:cubicBezTo>
                  <a:cubicBezTo>
                    <a:pt x="373" y="145"/>
                    <a:pt x="354" y="129"/>
                    <a:pt x="344" y="129"/>
                  </a:cubicBezTo>
                  <a:cubicBezTo>
                    <a:pt x="334" y="130"/>
                    <a:pt x="337" y="117"/>
                    <a:pt x="338" y="108"/>
                  </a:cubicBezTo>
                  <a:cubicBezTo>
                    <a:pt x="338" y="99"/>
                    <a:pt x="309" y="95"/>
                    <a:pt x="315" y="91"/>
                  </a:cubicBezTo>
                  <a:cubicBezTo>
                    <a:pt x="320" y="88"/>
                    <a:pt x="303" y="81"/>
                    <a:pt x="298" y="87"/>
                  </a:cubicBezTo>
                  <a:cubicBezTo>
                    <a:pt x="294" y="94"/>
                    <a:pt x="286" y="92"/>
                    <a:pt x="286" y="82"/>
                  </a:cubicBezTo>
                  <a:cubicBezTo>
                    <a:pt x="286" y="72"/>
                    <a:pt x="264" y="75"/>
                    <a:pt x="256" y="76"/>
                  </a:cubicBezTo>
                  <a:cubicBezTo>
                    <a:pt x="247" y="76"/>
                    <a:pt x="251" y="54"/>
                    <a:pt x="243" y="47"/>
                  </a:cubicBezTo>
                  <a:cubicBezTo>
                    <a:pt x="234" y="39"/>
                    <a:pt x="223" y="62"/>
                    <a:pt x="216" y="60"/>
                  </a:cubicBezTo>
                  <a:cubicBezTo>
                    <a:pt x="210" y="58"/>
                    <a:pt x="221" y="43"/>
                    <a:pt x="225" y="33"/>
                  </a:cubicBezTo>
                  <a:cubicBezTo>
                    <a:pt x="228" y="23"/>
                    <a:pt x="195" y="10"/>
                    <a:pt x="191" y="20"/>
                  </a:cubicBezTo>
                  <a:cubicBezTo>
                    <a:pt x="188" y="30"/>
                    <a:pt x="181" y="5"/>
                    <a:pt x="174" y="3"/>
                  </a:cubicBezTo>
                  <a:cubicBezTo>
                    <a:pt x="167" y="0"/>
                    <a:pt x="173" y="19"/>
                    <a:pt x="166" y="21"/>
                  </a:cubicBezTo>
                  <a:cubicBezTo>
                    <a:pt x="160" y="23"/>
                    <a:pt x="151" y="30"/>
                    <a:pt x="162" y="38"/>
                  </a:cubicBezTo>
                  <a:cubicBezTo>
                    <a:pt x="173" y="47"/>
                    <a:pt x="183" y="88"/>
                    <a:pt x="182" y="95"/>
                  </a:cubicBezTo>
                  <a:cubicBezTo>
                    <a:pt x="181" y="101"/>
                    <a:pt x="148" y="65"/>
                    <a:pt x="146" y="47"/>
                  </a:cubicBezTo>
                  <a:cubicBezTo>
                    <a:pt x="145" y="30"/>
                    <a:pt x="129" y="16"/>
                    <a:pt x="124" y="28"/>
                  </a:cubicBezTo>
                  <a:cubicBezTo>
                    <a:pt x="120" y="41"/>
                    <a:pt x="108" y="46"/>
                    <a:pt x="111" y="58"/>
                  </a:cubicBezTo>
                  <a:cubicBezTo>
                    <a:pt x="115" y="71"/>
                    <a:pt x="103" y="75"/>
                    <a:pt x="103" y="65"/>
                  </a:cubicBezTo>
                  <a:cubicBezTo>
                    <a:pt x="103" y="55"/>
                    <a:pt x="85" y="43"/>
                    <a:pt x="79" y="42"/>
                  </a:cubicBezTo>
                  <a:cubicBezTo>
                    <a:pt x="72" y="42"/>
                    <a:pt x="95" y="37"/>
                    <a:pt x="106" y="31"/>
                  </a:cubicBezTo>
                  <a:cubicBezTo>
                    <a:pt x="116" y="25"/>
                    <a:pt x="96" y="17"/>
                    <a:pt x="87" y="23"/>
                  </a:cubicBezTo>
                  <a:cubicBezTo>
                    <a:pt x="78" y="30"/>
                    <a:pt x="66" y="19"/>
                    <a:pt x="60" y="28"/>
                  </a:cubicBezTo>
                  <a:cubicBezTo>
                    <a:pt x="54" y="38"/>
                    <a:pt x="47" y="28"/>
                    <a:pt x="37" y="26"/>
                  </a:cubicBezTo>
                  <a:cubicBezTo>
                    <a:pt x="27" y="23"/>
                    <a:pt x="19" y="42"/>
                    <a:pt x="12" y="39"/>
                  </a:cubicBezTo>
                  <a:cubicBezTo>
                    <a:pt x="4" y="36"/>
                    <a:pt x="0" y="56"/>
                    <a:pt x="12" y="76"/>
                  </a:cubicBezTo>
                  <a:cubicBezTo>
                    <a:pt x="23" y="97"/>
                    <a:pt x="32" y="70"/>
                    <a:pt x="45" y="73"/>
                  </a:cubicBezTo>
                  <a:cubicBezTo>
                    <a:pt x="59" y="76"/>
                    <a:pt x="31" y="94"/>
                    <a:pt x="27" y="110"/>
                  </a:cubicBezTo>
                  <a:cubicBezTo>
                    <a:pt x="26" y="111"/>
                    <a:pt x="26" y="113"/>
                    <a:pt x="26" y="115"/>
                  </a:cubicBezTo>
                  <a:cubicBezTo>
                    <a:pt x="35" y="123"/>
                    <a:pt x="42" y="132"/>
                    <a:pt x="48" y="142"/>
                  </a:cubicBezTo>
                  <a:cubicBezTo>
                    <a:pt x="50" y="143"/>
                    <a:pt x="51" y="144"/>
                    <a:pt x="53" y="145"/>
                  </a:cubicBezTo>
                  <a:cubicBezTo>
                    <a:pt x="61" y="148"/>
                    <a:pt x="67" y="152"/>
                    <a:pt x="71" y="158"/>
                  </a:cubicBezTo>
                  <a:cubicBezTo>
                    <a:pt x="83" y="161"/>
                    <a:pt x="98" y="159"/>
                    <a:pt x="104" y="154"/>
                  </a:cubicBezTo>
                  <a:cubicBezTo>
                    <a:pt x="114" y="148"/>
                    <a:pt x="111" y="124"/>
                    <a:pt x="123" y="125"/>
                  </a:cubicBezTo>
                  <a:cubicBezTo>
                    <a:pt x="135" y="126"/>
                    <a:pt x="129" y="113"/>
                    <a:pt x="139" y="109"/>
                  </a:cubicBezTo>
                  <a:cubicBezTo>
                    <a:pt x="149" y="105"/>
                    <a:pt x="150" y="119"/>
                    <a:pt x="141" y="131"/>
                  </a:cubicBezTo>
                  <a:cubicBezTo>
                    <a:pt x="133" y="143"/>
                    <a:pt x="156" y="142"/>
                    <a:pt x="169" y="128"/>
                  </a:cubicBezTo>
                  <a:cubicBezTo>
                    <a:pt x="182" y="114"/>
                    <a:pt x="185" y="127"/>
                    <a:pt x="182" y="140"/>
                  </a:cubicBezTo>
                  <a:cubicBezTo>
                    <a:pt x="179" y="153"/>
                    <a:pt x="153" y="146"/>
                    <a:pt x="144" y="161"/>
                  </a:cubicBezTo>
                  <a:cubicBezTo>
                    <a:pt x="134" y="176"/>
                    <a:pt x="106" y="164"/>
                    <a:pt x="93" y="181"/>
                  </a:cubicBezTo>
                  <a:cubicBezTo>
                    <a:pt x="80" y="197"/>
                    <a:pt x="104" y="198"/>
                    <a:pt x="122" y="194"/>
                  </a:cubicBezTo>
                  <a:cubicBezTo>
                    <a:pt x="140" y="190"/>
                    <a:pt x="174" y="187"/>
                    <a:pt x="186" y="191"/>
                  </a:cubicBezTo>
                  <a:cubicBezTo>
                    <a:pt x="199" y="194"/>
                    <a:pt x="179" y="199"/>
                    <a:pt x="157" y="199"/>
                  </a:cubicBezTo>
                  <a:cubicBezTo>
                    <a:pt x="136" y="199"/>
                    <a:pt x="129" y="206"/>
                    <a:pt x="129" y="213"/>
                  </a:cubicBezTo>
                  <a:cubicBezTo>
                    <a:pt x="130" y="219"/>
                    <a:pt x="104" y="208"/>
                    <a:pt x="99" y="217"/>
                  </a:cubicBezTo>
                  <a:cubicBezTo>
                    <a:pt x="111" y="225"/>
                    <a:pt x="125" y="233"/>
                    <a:pt x="134" y="243"/>
                  </a:cubicBezTo>
                  <a:cubicBezTo>
                    <a:pt x="137" y="247"/>
                    <a:pt x="139" y="251"/>
                    <a:pt x="141" y="255"/>
                  </a:cubicBezTo>
                  <a:cubicBezTo>
                    <a:pt x="148" y="254"/>
                    <a:pt x="157" y="252"/>
                    <a:pt x="161" y="254"/>
                  </a:cubicBezTo>
                  <a:cubicBezTo>
                    <a:pt x="169" y="258"/>
                    <a:pt x="149" y="264"/>
                    <a:pt x="146" y="268"/>
                  </a:cubicBezTo>
                  <a:cubicBezTo>
                    <a:pt x="143" y="273"/>
                    <a:pt x="168" y="278"/>
                    <a:pt x="172" y="287"/>
                  </a:cubicBezTo>
                  <a:cubicBezTo>
                    <a:pt x="176" y="295"/>
                    <a:pt x="194" y="291"/>
                    <a:pt x="193" y="279"/>
                  </a:cubicBezTo>
                  <a:cubicBezTo>
                    <a:pt x="193" y="265"/>
                    <a:pt x="209" y="221"/>
                    <a:pt x="231" y="212"/>
                  </a:cubicBezTo>
                  <a:cubicBezTo>
                    <a:pt x="252" y="203"/>
                    <a:pt x="240" y="195"/>
                    <a:pt x="243" y="181"/>
                  </a:cubicBezTo>
                  <a:cubicBezTo>
                    <a:pt x="246" y="167"/>
                    <a:pt x="263" y="178"/>
                    <a:pt x="258" y="167"/>
                  </a:cubicBezTo>
                  <a:cubicBezTo>
                    <a:pt x="253" y="155"/>
                    <a:pt x="256" y="150"/>
                    <a:pt x="269" y="135"/>
                  </a:cubicBezTo>
                  <a:cubicBezTo>
                    <a:pt x="283" y="120"/>
                    <a:pt x="291" y="131"/>
                    <a:pt x="308" y="122"/>
                  </a:cubicBezTo>
                  <a:cubicBezTo>
                    <a:pt x="324" y="113"/>
                    <a:pt x="332" y="129"/>
                    <a:pt x="314" y="130"/>
                  </a:cubicBezTo>
                  <a:cubicBezTo>
                    <a:pt x="298" y="132"/>
                    <a:pt x="306" y="153"/>
                    <a:pt x="319" y="158"/>
                  </a:cubicBezTo>
                  <a:cubicBezTo>
                    <a:pt x="332" y="164"/>
                    <a:pt x="320" y="169"/>
                    <a:pt x="330" y="172"/>
                  </a:cubicBezTo>
                  <a:cubicBezTo>
                    <a:pt x="340" y="174"/>
                    <a:pt x="338" y="192"/>
                    <a:pt x="325" y="207"/>
                  </a:cubicBezTo>
                  <a:cubicBezTo>
                    <a:pt x="312" y="223"/>
                    <a:pt x="328" y="226"/>
                    <a:pt x="355" y="215"/>
                  </a:cubicBezTo>
                  <a:cubicBezTo>
                    <a:pt x="366" y="210"/>
                    <a:pt x="370" y="211"/>
                    <a:pt x="371" y="214"/>
                  </a:cubicBezTo>
                  <a:cubicBezTo>
                    <a:pt x="380" y="213"/>
                    <a:pt x="390" y="217"/>
                    <a:pt x="396" y="224"/>
                  </a:cubicBezTo>
                  <a:cubicBezTo>
                    <a:pt x="397" y="225"/>
                    <a:pt x="398" y="226"/>
                    <a:pt x="399" y="227"/>
                  </a:cubicBezTo>
                  <a:cubicBezTo>
                    <a:pt x="404" y="223"/>
                    <a:pt x="410" y="217"/>
                    <a:pt x="414" y="211"/>
                  </a:cubicBezTo>
                  <a:cubicBezTo>
                    <a:pt x="425" y="196"/>
                    <a:pt x="442" y="198"/>
                    <a:pt x="442" y="190"/>
                  </a:cubicBezTo>
                  <a:cubicBezTo>
                    <a:pt x="441" y="181"/>
                    <a:pt x="429" y="178"/>
                    <a:pt x="419" y="18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4" name="Freeform 101">
              <a:extLst>
                <a:ext uri="{FF2B5EF4-FFF2-40B4-BE49-F238E27FC236}">
                  <a16:creationId xmlns:a16="http://schemas.microsoft.com/office/drawing/2014/main" id="{21AA1B08-61EA-46FF-80A5-447D81DD7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1888" y="1760534"/>
              <a:ext cx="157163" cy="57150"/>
            </a:xfrm>
            <a:custGeom>
              <a:avLst/>
              <a:gdLst>
                <a:gd name="T0" fmla="*/ 266 w 288"/>
                <a:gd name="T1" fmla="*/ 31 h 105"/>
                <a:gd name="T2" fmla="*/ 243 w 288"/>
                <a:gd name="T3" fmla="*/ 33 h 105"/>
                <a:gd name="T4" fmla="*/ 191 w 288"/>
                <a:gd name="T5" fmla="*/ 18 h 105"/>
                <a:gd name="T6" fmla="*/ 177 w 288"/>
                <a:gd name="T7" fmla="*/ 20 h 105"/>
                <a:gd name="T8" fmla="*/ 176 w 288"/>
                <a:gd name="T9" fmla="*/ 16 h 105"/>
                <a:gd name="T10" fmla="*/ 153 w 288"/>
                <a:gd name="T11" fmla="*/ 0 h 105"/>
                <a:gd name="T12" fmla="*/ 153 w 288"/>
                <a:gd name="T13" fmla="*/ 33 h 105"/>
                <a:gd name="T14" fmla="*/ 127 w 288"/>
                <a:gd name="T15" fmla="*/ 16 h 105"/>
                <a:gd name="T16" fmla="*/ 101 w 288"/>
                <a:gd name="T17" fmla="*/ 15 h 105"/>
                <a:gd name="T18" fmla="*/ 92 w 288"/>
                <a:gd name="T19" fmla="*/ 2 h 105"/>
                <a:gd name="T20" fmla="*/ 68 w 288"/>
                <a:gd name="T21" fmla="*/ 8 h 105"/>
                <a:gd name="T22" fmla="*/ 68 w 288"/>
                <a:gd name="T23" fmla="*/ 8 h 105"/>
                <a:gd name="T24" fmla="*/ 58 w 288"/>
                <a:gd name="T25" fmla="*/ 8 h 105"/>
                <a:gd name="T26" fmla="*/ 54 w 288"/>
                <a:gd name="T27" fmla="*/ 7 h 105"/>
                <a:gd name="T28" fmla="*/ 43 w 288"/>
                <a:gd name="T29" fmla="*/ 6 h 105"/>
                <a:gd name="T30" fmla="*/ 45 w 288"/>
                <a:gd name="T31" fmla="*/ 21 h 105"/>
                <a:gd name="T32" fmla="*/ 28 w 288"/>
                <a:gd name="T33" fmla="*/ 5 h 105"/>
                <a:gd name="T34" fmla="*/ 13 w 288"/>
                <a:gd name="T35" fmla="*/ 8 h 105"/>
                <a:gd name="T36" fmla="*/ 7 w 288"/>
                <a:gd name="T37" fmla="*/ 16 h 105"/>
                <a:gd name="T38" fmla="*/ 24 w 288"/>
                <a:gd name="T39" fmla="*/ 32 h 105"/>
                <a:gd name="T40" fmla="*/ 20 w 288"/>
                <a:gd name="T41" fmla="*/ 46 h 105"/>
                <a:gd name="T42" fmla="*/ 137 w 288"/>
                <a:gd name="T43" fmla="*/ 50 h 105"/>
                <a:gd name="T44" fmla="*/ 70 w 288"/>
                <a:gd name="T45" fmla="*/ 77 h 105"/>
                <a:gd name="T46" fmla="*/ 146 w 288"/>
                <a:gd name="T47" fmla="*/ 88 h 105"/>
                <a:gd name="T48" fmla="*/ 184 w 288"/>
                <a:gd name="T49" fmla="*/ 103 h 105"/>
                <a:gd name="T50" fmla="*/ 221 w 288"/>
                <a:gd name="T51" fmla="*/ 93 h 105"/>
                <a:gd name="T52" fmla="*/ 262 w 288"/>
                <a:gd name="T53" fmla="*/ 72 h 105"/>
                <a:gd name="T54" fmla="*/ 288 w 288"/>
                <a:gd name="T55" fmla="*/ 52 h 105"/>
                <a:gd name="T56" fmla="*/ 266 w 288"/>
                <a:gd name="T57" fmla="*/ 3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105">
                  <a:moveTo>
                    <a:pt x="266" y="31"/>
                  </a:moveTo>
                  <a:cubicBezTo>
                    <a:pt x="259" y="35"/>
                    <a:pt x="251" y="36"/>
                    <a:pt x="243" y="33"/>
                  </a:cubicBezTo>
                  <a:cubicBezTo>
                    <a:pt x="226" y="26"/>
                    <a:pt x="209" y="19"/>
                    <a:pt x="191" y="18"/>
                  </a:cubicBezTo>
                  <a:cubicBezTo>
                    <a:pt x="186" y="23"/>
                    <a:pt x="180" y="24"/>
                    <a:pt x="177" y="20"/>
                  </a:cubicBezTo>
                  <a:cubicBezTo>
                    <a:pt x="176" y="20"/>
                    <a:pt x="176" y="18"/>
                    <a:pt x="176" y="16"/>
                  </a:cubicBezTo>
                  <a:cubicBezTo>
                    <a:pt x="165" y="14"/>
                    <a:pt x="158" y="8"/>
                    <a:pt x="153" y="0"/>
                  </a:cubicBezTo>
                  <a:cubicBezTo>
                    <a:pt x="142" y="9"/>
                    <a:pt x="157" y="30"/>
                    <a:pt x="153" y="33"/>
                  </a:cubicBezTo>
                  <a:cubicBezTo>
                    <a:pt x="149" y="36"/>
                    <a:pt x="129" y="28"/>
                    <a:pt x="127" y="16"/>
                  </a:cubicBezTo>
                  <a:cubicBezTo>
                    <a:pt x="126" y="5"/>
                    <a:pt x="104" y="29"/>
                    <a:pt x="101" y="15"/>
                  </a:cubicBezTo>
                  <a:cubicBezTo>
                    <a:pt x="100" y="10"/>
                    <a:pt x="96" y="6"/>
                    <a:pt x="92" y="2"/>
                  </a:cubicBezTo>
                  <a:cubicBezTo>
                    <a:pt x="85" y="6"/>
                    <a:pt x="77" y="7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6" y="11"/>
                    <a:pt x="62" y="10"/>
                    <a:pt x="58" y="8"/>
                  </a:cubicBezTo>
                  <a:cubicBezTo>
                    <a:pt x="57" y="8"/>
                    <a:pt x="55" y="8"/>
                    <a:pt x="54" y="7"/>
                  </a:cubicBezTo>
                  <a:cubicBezTo>
                    <a:pt x="50" y="7"/>
                    <a:pt x="47" y="6"/>
                    <a:pt x="43" y="6"/>
                  </a:cubicBezTo>
                  <a:cubicBezTo>
                    <a:pt x="44" y="11"/>
                    <a:pt x="47" y="17"/>
                    <a:pt x="45" y="21"/>
                  </a:cubicBezTo>
                  <a:cubicBezTo>
                    <a:pt x="43" y="26"/>
                    <a:pt x="36" y="12"/>
                    <a:pt x="28" y="5"/>
                  </a:cubicBezTo>
                  <a:cubicBezTo>
                    <a:pt x="23" y="5"/>
                    <a:pt x="18" y="6"/>
                    <a:pt x="13" y="8"/>
                  </a:cubicBezTo>
                  <a:cubicBezTo>
                    <a:pt x="12" y="12"/>
                    <a:pt x="11" y="15"/>
                    <a:pt x="7" y="16"/>
                  </a:cubicBezTo>
                  <a:cubicBezTo>
                    <a:pt x="0" y="16"/>
                    <a:pt x="17" y="26"/>
                    <a:pt x="24" y="32"/>
                  </a:cubicBezTo>
                  <a:cubicBezTo>
                    <a:pt x="30" y="38"/>
                    <a:pt x="13" y="38"/>
                    <a:pt x="20" y="46"/>
                  </a:cubicBezTo>
                  <a:cubicBezTo>
                    <a:pt x="42" y="71"/>
                    <a:pt x="126" y="43"/>
                    <a:pt x="137" y="50"/>
                  </a:cubicBezTo>
                  <a:cubicBezTo>
                    <a:pt x="149" y="58"/>
                    <a:pt x="67" y="67"/>
                    <a:pt x="70" y="77"/>
                  </a:cubicBezTo>
                  <a:cubicBezTo>
                    <a:pt x="74" y="87"/>
                    <a:pt x="141" y="95"/>
                    <a:pt x="146" y="88"/>
                  </a:cubicBezTo>
                  <a:cubicBezTo>
                    <a:pt x="151" y="82"/>
                    <a:pt x="162" y="102"/>
                    <a:pt x="184" y="103"/>
                  </a:cubicBezTo>
                  <a:cubicBezTo>
                    <a:pt x="206" y="105"/>
                    <a:pt x="204" y="93"/>
                    <a:pt x="221" y="93"/>
                  </a:cubicBezTo>
                  <a:cubicBezTo>
                    <a:pt x="237" y="92"/>
                    <a:pt x="261" y="83"/>
                    <a:pt x="262" y="72"/>
                  </a:cubicBezTo>
                  <a:cubicBezTo>
                    <a:pt x="262" y="66"/>
                    <a:pt x="276" y="60"/>
                    <a:pt x="288" y="52"/>
                  </a:cubicBezTo>
                  <a:cubicBezTo>
                    <a:pt x="277" y="49"/>
                    <a:pt x="269" y="41"/>
                    <a:pt x="266" y="3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5" name="Freeform 105">
              <a:extLst>
                <a:ext uri="{FF2B5EF4-FFF2-40B4-BE49-F238E27FC236}">
                  <a16:creationId xmlns:a16="http://schemas.microsoft.com/office/drawing/2014/main" id="{1690F22A-9E56-40CA-9F86-A4036B2B2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9" y="3738564"/>
              <a:ext cx="38100" cy="76200"/>
            </a:xfrm>
            <a:custGeom>
              <a:avLst/>
              <a:gdLst>
                <a:gd name="T0" fmla="*/ 5 w 70"/>
                <a:gd name="T1" fmla="*/ 107 h 140"/>
                <a:gd name="T2" fmla="*/ 12 w 70"/>
                <a:gd name="T3" fmla="*/ 110 h 140"/>
                <a:gd name="T4" fmla="*/ 41 w 70"/>
                <a:gd name="T5" fmla="*/ 140 h 140"/>
                <a:gd name="T6" fmla="*/ 69 w 70"/>
                <a:gd name="T7" fmla="*/ 88 h 140"/>
                <a:gd name="T8" fmla="*/ 16 w 70"/>
                <a:gd name="T9" fmla="*/ 1 h 140"/>
                <a:gd name="T10" fmla="*/ 5 w 70"/>
                <a:gd name="T11" fmla="*/ 36 h 140"/>
                <a:gd name="T12" fmla="*/ 3 w 70"/>
                <a:gd name="T13" fmla="*/ 86 h 140"/>
                <a:gd name="T14" fmla="*/ 5 w 70"/>
                <a:gd name="T15" fmla="*/ 10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40">
                  <a:moveTo>
                    <a:pt x="5" y="107"/>
                  </a:moveTo>
                  <a:cubicBezTo>
                    <a:pt x="7" y="108"/>
                    <a:pt x="9" y="109"/>
                    <a:pt x="12" y="110"/>
                  </a:cubicBezTo>
                  <a:cubicBezTo>
                    <a:pt x="23" y="119"/>
                    <a:pt x="32" y="129"/>
                    <a:pt x="41" y="140"/>
                  </a:cubicBezTo>
                  <a:cubicBezTo>
                    <a:pt x="55" y="131"/>
                    <a:pt x="68" y="108"/>
                    <a:pt x="69" y="88"/>
                  </a:cubicBezTo>
                  <a:cubicBezTo>
                    <a:pt x="70" y="57"/>
                    <a:pt x="24" y="0"/>
                    <a:pt x="16" y="1"/>
                  </a:cubicBezTo>
                  <a:cubicBezTo>
                    <a:pt x="8" y="2"/>
                    <a:pt x="10" y="22"/>
                    <a:pt x="5" y="36"/>
                  </a:cubicBezTo>
                  <a:cubicBezTo>
                    <a:pt x="0" y="50"/>
                    <a:pt x="1" y="65"/>
                    <a:pt x="3" y="86"/>
                  </a:cubicBezTo>
                  <a:cubicBezTo>
                    <a:pt x="4" y="93"/>
                    <a:pt x="4" y="100"/>
                    <a:pt x="5" y="10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6" name="Freeform 106">
              <a:extLst>
                <a:ext uri="{FF2B5EF4-FFF2-40B4-BE49-F238E27FC236}">
                  <a16:creationId xmlns:a16="http://schemas.microsoft.com/office/drawing/2014/main" id="{C7C731A4-B370-460C-AEFE-FC5E771A6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213" y="4171952"/>
              <a:ext cx="123825" cy="298451"/>
            </a:xfrm>
            <a:custGeom>
              <a:avLst/>
              <a:gdLst>
                <a:gd name="T0" fmla="*/ 213 w 228"/>
                <a:gd name="T1" fmla="*/ 80 h 548"/>
                <a:gd name="T2" fmla="*/ 190 w 228"/>
                <a:gd name="T3" fmla="*/ 18 h 548"/>
                <a:gd name="T4" fmla="*/ 179 w 228"/>
                <a:gd name="T5" fmla="*/ 29 h 548"/>
                <a:gd name="T6" fmla="*/ 174 w 228"/>
                <a:gd name="T7" fmla="*/ 56 h 548"/>
                <a:gd name="T8" fmla="*/ 155 w 228"/>
                <a:gd name="T9" fmla="*/ 72 h 548"/>
                <a:gd name="T10" fmla="*/ 139 w 228"/>
                <a:gd name="T11" fmla="*/ 89 h 548"/>
                <a:gd name="T12" fmla="*/ 138 w 228"/>
                <a:gd name="T13" fmla="*/ 109 h 548"/>
                <a:gd name="T14" fmla="*/ 114 w 228"/>
                <a:gd name="T15" fmla="*/ 132 h 548"/>
                <a:gd name="T16" fmla="*/ 69 w 228"/>
                <a:gd name="T17" fmla="*/ 158 h 548"/>
                <a:gd name="T18" fmla="*/ 28 w 228"/>
                <a:gd name="T19" fmla="*/ 167 h 548"/>
                <a:gd name="T20" fmla="*/ 15 w 228"/>
                <a:gd name="T21" fmla="*/ 217 h 548"/>
                <a:gd name="T22" fmla="*/ 19 w 228"/>
                <a:gd name="T23" fmla="*/ 284 h 548"/>
                <a:gd name="T24" fmla="*/ 11 w 228"/>
                <a:gd name="T25" fmla="*/ 360 h 548"/>
                <a:gd name="T26" fmla="*/ 1 w 228"/>
                <a:gd name="T27" fmla="*/ 377 h 548"/>
                <a:gd name="T28" fmla="*/ 5 w 228"/>
                <a:gd name="T29" fmla="*/ 472 h 548"/>
                <a:gd name="T30" fmla="*/ 6 w 228"/>
                <a:gd name="T31" fmla="*/ 480 h 548"/>
                <a:gd name="T32" fmla="*/ 7 w 228"/>
                <a:gd name="T33" fmla="*/ 482 h 548"/>
                <a:gd name="T34" fmla="*/ 24 w 228"/>
                <a:gd name="T35" fmla="*/ 525 h 548"/>
                <a:gd name="T36" fmla="*/ 77 w 228"/>
                <a:gd name="T37" fmla="*/ 537 h 548"/>
                <a:gd name="T38" fmla="*/ 78 w 228"/>
                <a:gd name="T39" fmla="*/ 535 h 548"/>
                <a:gd name="T40" fmla="*/ 117 w 228"/>
                <a:gd name="T41" fmla="*/ 474 h 548"/>
                <a:gd name="T42" fmla="*/ 136 w 228"/>
                <a:gd name="T43" fmla="*/ 445 h 548"/>
                <a:gd name="T44" fmla="*/ 141 w 228"/>
                <a:gd name="T45" fmla="*/ 424 h 548"/>
                <a:gd name="T46" fmla="*/ 141 w 228"/>
                <a:gd name="T47" fmla="*/ 403 h 548"/>
                <a:gd name="T48" fmla="*/ 141 w 228"/>
                <a:gd name="T49" fmla="*/ 402 h 548"/>
                <a:gd name="T50" fmla="*/ 159 w 228"/>
                <a:gd name="T51" fmla="*/ 338 h 548"/>
                <a:gd name="T52" fmla="*/ 170 w 228"/>
                <a:gd name="T53" fmla="*/ 319 h 548"/>
                <a:gd name="T54" fmla="*/ 192 w 228"/>
                <a:gd name="T55" fmla="*/ 220 h 548"/>
                <a:gd name="T56" fmla="*/ 198 w 228"/>
                <a:gd name="T57" fmla="*/ 178 h 548"/>
                <a:gd name="T58" fmla="*/ 206 w 228"/>
                <a:gd name="T59" fmla="*/ 155 h 548"/>
                <a:gd name="T60" fmla="*/ 225 w 228"/>
                <a:gd name="T61" fmla="*/ 151 h 548"/>
                <a:gd name="T62" fmla="*/ 213 w 228"/>
                <a:gd name="T63" fmla="*/ 8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548">
                  <a:moveTo>
                    <a:pt x="213" y="80"/>
                  </a:moveTo>
                  <a:cubicBezTo>
                    <a:pt x="212" y="55"/>
                    <a:pt x="193" y="30"/>
                    <a:pt x="190" y="18"/>
                  </a:cubicBezTo>
                  <a:cubicBezTo>
                    <a:pt x="186" y="0"/>
                    <a:pt x="182" y="25"/>
                    <a:pt x="179" y="29"/>
                  </a:cubicBezTo>
                  <a:cubicBezTo>
                    <a:pt x="175" y="34"/>
                    <a:pt x="173" y="47"/>
                    <a:pt x="174" y="56"/>
                  </a:cubicBezTo>
                  <a:cubicBezTo>
                    <a:pt x="175" y="65"/>
                    <a:pt x="162" y="73"/>
                    <a:pt x="155" y="72"/>
                  </a:cubicBezTo>
                  <a:cubicBezTo>
                    <a:pt x="147" y="71"/>
                    <a:pt x="135" y="77"/>
                    <a:pt x="139" y="89"/>
                  </a:cubicBezTo>
                  <a:cubicBezTo>
                    <a:pt x="142" y="101"/>
                    <a:pt x="133" y="99"/>
                    <a:pt x="138" y="109"/>
                  </a:cubicBezTo>
                  <a:cubicBezTo>
                    <a:pt x="142" y="119"/>
                    <a:pt x="127" y="131"/>
                    <a:pt x="114" y="132"/>
                  </a:cubicBezTo>
                  <a:cubicBezTo>
                    <a:pt x="101" y="133"/>
                    <a:pt x="83" y="161"/>
                    <a:pt x="69" y="158"/>
                  </a:cubicBezTo>
                  <a:cubicBezTo>
                    <a:pt x="55" y="156"/>
                    <a:pt x="41" y="169"/>
                    <a:pt x="28" y="167"/>
                  </a:cubicBezTo>
                  <a:cubicBezTo>
                    <a:pt x="16" y="165"/>
                    <a:pt x="24" y="197"/>
                    <a:pt x="15" y="217"/>
                  </a:cubicBezTo>
                  <a:cubicBezTo>
                    <a:pt x="5" y="237"/>
                    <a:pt x="10" y="260"/>
                    <a:pt x="19" y="284"/>
                  </a:cubicBezTo>
                  <a:cubicBezTo>
                    <a:pt x="27" y="308"/>
                    <a:pt x="34" y="328"/>
                    <a:pt x="11" y="360"/>
                  </a:cubicBezTo>
                  <a:cubicBezTo>
                    <a:pt x="7" y="366"/>
                    <a:pt x="4" y="372"/>
                    <a:pt x="1" y="377"/>
                  </a:cubicBezTo>
                  <a:cubicBezTo>
                    <a:pt x="6" y="409"/>
                    <a:pt x="0" y="441"/>
                    <a:pt x="5" y="472"/>
                  </a:cubicBezTo>
                  <a:cubicBezTo>
                    <a:pt x="5" y="475"/>
                    <a:pt x="6" y="477"/>
                    <a:pt x="6" y="480"/>
                  </a:cubicBezTo>
                  <a:cubicBezTo>
                    <a:pt x="6" y="481"/>
                    <a:pt x="7" y="481"/>
                    <a:pt x="7" y="482"/>
                  </a:cubicBezTo>
                  <a:cubicBezTo>
                    <a:pt x="10" y="497"/>
                    <a:pt x="17" y="511"/>
                    <a:pt x="24" y="525"/>
                  </a:cubicBezTo>
                  <a:cubicBezTo>
                    <a:pt x="39" y="538"/>
                    <a:pt x="67" y="548"/>
                    <a:pt x="77" y="537"/>
                  </a:cubicBezTo>
                  <a:cubicBezTo>
                    <a:pt x="77" y="536"/>
                    <a:pt x="78" y="536"/>
                    <a:pt x="78" y="535"/>
                  </a:cubicBezTo>
                  <a:cubicBezTo>
                    <a:pt x="94" y="517"/>
                    <a:pt x="106" y="494"/>
                    <a:pt x="117" y="474"/>
                  </a:cubicBezTo>
                  <a:cubicBezTo>
                    <a:pt x="123" y="464"/>
                    <a:pt x="129" y="455"/>
                    <a:pt x="136" y="445"/>
                  </a:cubicBezTo>
                  <a:cubicBezTo>
                    <a:pt x="137" y="438"/>
                    <a:pt x="139" y="431"/>
                    <a:pt x="141" y="424"/>
                  </a:cubicBezTo>
                  <a:cubicBezTo>
                    <a:pt x="139" y="417"/>
                    <a:pt x="139" y="410"/>
                    <a:pt x="141" y="403"/>
                  </a:cubicBezTo>
                  <a:cubicBezTo>
                    <a:pt x="141" y="403"/>
                    <a:pt x="141" y="402"/>
                    <a:pt x="141" y="402"/>
                  </a:cubicBezTo>
                  <a:cubicBezTo>
                    <a:pt x="138" y="377"/>
                    <a:pt x="145" y="358"/>
                    <a:pt x="159" y="338"/>
                  </a:cubicBezTo>
                  <a:cubicBezTo>
                    <a:pt x="163" y="332"/>
                    <a:pt x="167" y="326"/>
                    <a:pt x="170" y="319"/>
                  </a:cubicBezTo>
                  <a:cubicBezTo>
                    <a:pt x="182" y="275"/>
                    <a:pt x="193" y="232"/>
                    <a:pt x="192" y="220"/>
                  </a:cubicBezTo>
                  <a:cubicBezTo>
                    <a:pt x="190" y="205"/>
                    <a:pt x="203" y="195"/>
                    <a:pt x="198" y="178"/>
                  </a:cubicBezTo>
                  <a:cubicBezTo>
                    <a:pt x="192" y="162"/>
                    <a:pt x="200" y="142"/>
                    <a:pt x="206" y="155"/>
                  </a:cubicBezTo>
                  <a:cubicBezTo>
                    <a:pt x="213" y="168"/>
                    <a:pt x="222" y="168"/>
                    <a:pt x="225" y="151"/>
                  </a:cubicBezTo>
                  <a:cubicBezTo>
                    <a:pt x="228" y="133"/>
                    <a:pt x="214" y="105"/>
                    <a:pt x="213" y="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7" name="Freeform 107">
              <a:extLst>
                <a:ext uri="{FF2B5EF4-FFF2-40B4-BE49-F238E27FC236}">
                  <a16:creationId xmlns:a16="http://schemas.microsoft.com/office/drawing/2014/main" id="{6A083A82-8D77-4BDF-A89C-D71A2FA71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3540126"/>
              <a:ext cx="187325" cy="133350"/>
            </a:xfrm>
            <a:custGeom>
              <a:avLst/>
              <a:gdLst>
                <a:gd name="T0" fmla="*/ 272 w 343"/>
                <a:gd name="T1" fmla="*/ 11 h 245"/>
                <a:gd name="T2" fmla="*/ 209 w 343"/>
                <a:gd name="T3" fmla="*/ 15 h 245"/>
                <a:gd name="T4" fmla="*/ 159 w 343"/>
                <a:gd name="T5" fmla="*/ 65 h 245"/>
                <a:gd name="T6" fmla="*/ 137 w 343"/>
                <a:gd name="T7" fmla="*/ 75 h 245"/>
                <a:gd name="T8" fmla="*/ 92 w 343"/>
                <a:gd name="T9" fmla="*/ 66 h 245"/>
                <a:gd name="T10" fmla="*/ 52 w 343"/>
                <a:gd name="T11" fmla="*/ 62 h 245"/>
                <a:gd name="T12" fmla="*/ 29 w 343"/>
                <a:gd name="T13" fmla="*/ 58 h 245"/>
                <a:gd name="T14" fmla="*/ 15 w 343"/>
                <a:gd name="T15" fmla="*/ 72 h 245"/>
                <a:gd name="T16" fmla="*/ 16 w 343"/>
                <a:gd name="T17" fmla="*/ 92 h 245"/>
                <a:gd name="T18" fmla="*/ 1 w 343"/>
                <a:gd name="T19" fmla="*/ 101 h 245"/>
                <a:gd name="T20" fmla="*/ 4 w 343"/>
                <a:gd name="T21" fmla="*/ 124 h 245"/>
                <a:gd name="T22" fmla="*/ 13 w 343"/>
                <a:gd name="T23" fmla="*/ 184 h 245"/>
                <a:gd name="T24" fmla="*/ 24 w 343"/>
                <a:gd name="T25" fmla="*/ 239 h 245"/>
                <a:gd name="T26" fmla="*/ 83 w 343"/>
                <a:gd name="T27" fmla="*/ 231 h 245"/>
                <a:gd name="T28" fmla="*/ 124 w 343"/>
                <a:gd name="T29" fmla="*/ 216 h 245"/>
                <a:gd name="T30" fmla="*/ 159 w 343"/>
                <a:gd name="T31" fmla="*/ 196 h 245"/>
                <a:gd name="T32" fmla="*/ 191 w 343"/>
                <a:gd name="T33" fmla="*/ 190 h 245"/>
                <a:gd name="T34" fmla="*/ 216 w 343"/>
                <a:gd name="T35" fmla="*/ 170 h 245"/>
                <a:gd name="T36" fmla="*/ 227 w 343"/>
                <a:gd name="T37" fmla="*/ 163 h 245"/>
                <a:gd name="T38" fmla="*/ 227 w 343"/>
                <a:gd name="T39" fmla="*/ 158 h 245"/>
                <a:gd name="T40" fmla="*/ 243 w 343"/>
                <a:gd name="T41" fmla="*/ 136 h 245"/>
                <a:gd name="T42" fmla="*/ 262 w 343"/>
                <a:gd name="T43" fmla="*/ 129 h 245"/>
                <a:gd name="T44" fmla="*/ 282 w 343"/>
                <a:gd name="T45" fmla="*/ 128 h 245"/>
                <a:gd name="T46" fmla="*/ 302 w 343"/>
                <a:gd name="T47" fmla="*/ 134 h 245"/>
                <a:gd name="T48" fmla="*/ 315 w 343"/>
                <a:gd name="T49" fmla="*/ 107 h 245"/>
                <a:gd name="T50" fmla="*/ 343 w 343"/>
                <a:gd name="T51" fmla="*/ 95 h 245"/>
                <a:gd name="T52" fmla="*/ 303 w 343"/>
                <a:gd name="T53" fmla="*/ 0 h 245"/>
                <a:gd name="T54" fmla="*/ 272 w 343"/>
                <a:gd name="T55" fmla="*/ 1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3" h="245">
                  <a:moveTo>
                    <a:pt x="272" y="11"/>
                  </a:moveTo>
                  <a:cubicBezTo>
                    <a:pt x="256" y="15"/>
                    <a:pt x="214" y="12"/>
                    <a:pt x="209" y="15"/>
                  </a:cubicBezTo>
                  <a:cubicBezTo>
                    <a:pt x="203" y="18"/>
                    <a:pt x="165" y="50"/>
                    <a:pt x="159" y="65"/>
                  </a:cubicBezTo>
                  <a:cubicBezTo>
                    <a:pt x="154" y="80"/>
                    <a:pt x="145" y="82"/>
                    <a:pt x="137" y="75"/>
                  </a:cubicBezTo>
                  <a:cubicBezTo>
                    <a:pt x="129" y="67"/>
                    <a:pt x="95" y="70"/>
                    <a:pt x="92" y="66"/>
                  </a:cubicBezTo>
                  <a:cubicBezTo>
                    <a:pt x="89" y="63"/>
                    <a:pt x="64" y="60"/>
                    <a:pt x="52" y="62"/>
                  </a:cubicBezTo>
                  <a:cubicBezTo>
                    <a:pt x="40" y="64"/>
                    <a:pt x="34" y="56"/>
                    <a:pt x="29" y="58"/>
                  </a:cubicBezTo>
                  <a:cubicBezTo>
                    <a:pt x="23" y="60"/>
                    <a:pt x="17" y="67"/>
                    <a:pt x="15" y="72"/>
                  </a:cubicBezTo>
                  <a:cubicBezTo>
                    <a:pt x="12" y="76"/>
                    <a:pt x="17" y="88"/>
                    <a:pt x="16" y="92"/>
                  </a:cubicBezTo>
                  <a:cubicBezTo>
                    <a:pt x="15" y="93"/>
                    <a:pt x="9" y="97"/>
                    <a:pt x="1" y="101"/>
                  </a:cubicBezTo>
                  <a:cubicBezTo>
                    <a:pt x="4" y="110"/>
                    <a:pt x="5" y="118"/>
                    <a:pt x="4" y="124"/>
                  </a:cubicBezTo>
                  <a:cubicBezTo>
                    <a:pt x="0" y="137"/>
                    <a:pt x="3" y="167"/>
                    <a:pt x="13" y="184"/>
                  </a:cubicBezTo>
                  <a:cubicBezTo>
                    <a:pt x="23" y="201"/>
                    <a:pt x="19" y="233"/>
                    <a:pt x="24" y="239"/>
                  </a:cubicBezTo>
                  <a:cubicBezTo>
                    <a:pt x="29" y="245"/>
                    <a:pt x="66" y="244"/>
                    <a:pt x="83" y="231"/>
                  </a:cubicBezTo>
                  <a:cubicBezTo>
                    <a:pt x="99" y="218"/>
                    <a:pt x="111" y="216"/>
                    <a:pt x="124" y="216"/>
                  </a:cubicBezTo>
                  <a:cubicBezTo>
                    <a:pt x="137" y="216"/>
                    <a:pt x="155" y="203"/>
                    <a:pt x="159" y="196"/>
                  </a:cubicBezTo>
                  <a:cubicBezTo>
                    <a:pt x="163" y="190"/>
                    <a:pt x="183" y="189"/>
                    <a:pt x="191" y="190"/>
                  </a:cubicBezTo>
                  <a:cubicBezTo>
                    <a:pt x="199" y="191"/>
                    <a:pt x="207" y="181"/>
                    <a:pt x="216" y="170"/>
                  </a:cubicBezTo>
                  <a:cubicBezTo>
                    <a:pt x="219" y="168"/>
                    <a:pt x="222" y="165"/>
                    <a:pt x="227" y="163"/>
                  </a:cubicBezTo>
                  <a:cubicBezTo>
                    <a:pt x="227" y="161"/>
                    <a:pt x="227" y="160"/>
                    <a:pt x="227" y="158"/>
                  </a:cubicBezTo>
                  <a:cubicBezTo>
                    <a:pt x="229" y="150"/>
                    <a:pt x="236" y="140"/>
                    <a:pt x="243" y="136"/>
                  </a:cubicBezTo>
                  <a:cubicBezTo>
                    <a:pt x="250" y="133"/>
                    <a:pt x="256" y="131"/>
                    <a:pt x="262" y="129"/>
                  </a:cubicBezTo>
                  <a:cubicBezTo>
                    <a:pt x="269" y="128"/>
                    <a:pt x="275" y="128"/>
                    <a:pt x="282" y="128"/>
                  </a:cubicBezTo>
                  <a:cubicBezTo>
                    <a:pt x="290" y="128"/>
                    <a:pt x="296" y="130"/>
                    <a:pt x="302" y="134"/>
                  </a:cubicBezTo>
                  <a:cubicBezTo>
                    <a:pt x="312" y="125"/>
                    <a:pt x="310" y="114"/>
                    <a:pt x="315" y="107"/>
                  </a:cubicBezTo>
                  <a:cubicBezTo>
                    <a:pt x="321" y="98"/>
                    <a:pt x="330" y="101"/>
                    <a:pt x="343" y="95"/>
                  </a:cubicBezTo>
                  <a:cubicBezTo>
                    <a:pt x="328" y="60"/>
                    <a:pt x="311" y="20"/>
                    <a:pt x="303" y="0"/>
                  </a:cubicBezTo>
                  <a:cubicBezTo>
                    <a:pt x="289" y="6"/>
                    <a:pt x="277" y="10"/>
                    <a:pt x="272" y="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8" name="Freeform 109">
              <a:extLst>
                <a:ext uri="{FF2B5EF4-FFF2-40B4-BE49-F238E27FC236}">
                  <a16:creationId xmlns:a16="http://schemas.microsoft.com/office/drawing/2014/main" id="{002F143A-A9FC-4A4A-AF9B-823979315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1" y="3001962"/>
              <a:ext cx="250825" cy="184150"/>
            </a:xfrm>
            <a:custGeom>
              <a:avLst/>
              <a:gdLst>
                <a:gd name="T0" fmla="*/ 458 w 460"/>
                <a:gd name="T1" fmla="*/ 213 h 339"/>
                <a:gd name="T2" fmla="*/ 429 w 460"/>
                <a:gd name="T3" fmla="*/ 202 h 339"/>
                <a:gd name="T4" fmla="*/ 396 w 460"/>
                <a:gd name="T5" fmla="*/ 177 h 339"/>
                <a:gd name="T6" fmla="*/ 359 w 460"/>
                <a:gd name="T7" fmla="*/ 152 h 339"/>
                <a:gd name="T8" fmla="*/ 326 w 460"/>
                <a:gd name="T9" fmla="*/ 124 h 339"/>
                <a:gd name="T10" fmla="*/ 312 w 460"/>
                <a:gd name="T11" fmla="*/ 93 h 339"/>
                <a:gd name="T12" fmla="*/ 299 w 460"/>
                <a:gd name="T13" fmla="*/ 69 h 339"/>
                <a:gd name="T14" fmla="*/ 251 w 460"/>
                <a:gd name="T15" fmla="*/ 62 h 339"/>
                <a:gd name="T16" fmla="*/ 240 w 460"/>
                <a:gd name="T17" fmla="*/ 22 h 339"/>
                <a:gd name="T18" fmla="*/ 215 w 460"/>
                <a:gd name="T19" fmla="*/ 12 h 339"/>
                <a:gd name="T20" fmla="*/ 192 w 460"/>
                <a:gd name="T21" fmla="*/ 6 h 339"/>
                <a:gd name="T22" fmla="*/ 179 w 460"/>
                <a:gd name="T23" fmla="*/ 14 h 339"/>
                <a:gd name="T24" fmla="*/ 167 w 460"/>
                <a:gd name="T25" fmla="*/ 28 h 339"/>
                <a:gd name="T26" fmla="*/ 145 w 460"/>
                <a:gd name="T27" fmla="*/ 48 h 339"/>
                <a:gd name="T28" fmla="*/ 133 w 460"/>
                <a:gd name="T29" fmla="*/ 65 h 339"/>
                <a:gd name="T30" fmla="*/ 111 w 460"/>
                <a:gd name="T31" fmla="*/ 59 h 339"/>
                <a:gd name="T32" fmla="*/ 88 w 460"/>
                <a:gd name="T33" fmla="*/ 53 h 339"/>
                <a:gd name="T34" fmla="*/ 49 w 460"/>
                <a:gd name="T35" fmla="*/ 18 h 339"/>
                <a:gd name="T36" fmla="*/ 15 w 460"/>
                <a:gd name="T37" fmla="*/ 38 h 339"/>
                <a:gd name="T38" fmla="*/ 30 w 460"/>
                <a:gd name="T39" fmla="*/ 31 h 339"/>
                <a:gd name="T40" fmla="*/ 55 w 460"/>
                <a:gd name="T41" fmla="*/ 65 h 339"/>
                <a:gd name="T42" fmla="*/ 70 w 460"/>
                <a:gd name="T43" fmla="*/ 88 h 339"/>
                <a:gd name="T44" fmla="*/ 38 w 460"/>
                <a:gd name="T45" fmla="*/ 95 h 339"/>
                <a:gd name="T46" fmla="*/ 9 w 460"/>
                <a:gd name="T47" fmla="*/ 95 h 339"/>
                <a:gd name="T48" fmla="*/ 15 w 460"/>
                <a:gd name="T49" fmla="*/ 126 h 339"/>
                <a:gd name="T50" fmla="*/ 17 w 460"/>
                <a:gd name="T51" fmla="*/ 149 h 339"/>
                <a:gd name="T52" fmla="*/ 35 w 460"/>
                <a:gd name="T53" fmla="*/ 158 h 339"/>
                <a:gd name="T54" fmla="*/ 42 w 460"/>
                <a:gd name="T55" fmla="*/ 188 h 339"/>
                <a:gd name="T56" fmla="*/ 42 w 460"/>
                <a:gd name="T57" fmla="*/ 238 h 339"/>
                <a:gd name="T58" fmla="*/ 68 w 460"/>
                <a:gd name="T59" fmla="*/ 232 h 339"/>
                <a:gd name="T60" fmla="*/ 97 w 460"/>
                <a:gd name="T61" fmla="*/ 209 h 339"/>
                <a:gd name="T62" fmla="*/ 120 w 460"/>
                <a:gd name="T63" fmla="*/ 206 h 339"/>
                <a:gd name="T64" fmla="*/ 157 w 460"/>
                <a:gd name="T65" fmla="*/ 207 h 339"/>
                <a:gd name="T66" fmla="*/ 181 w 460"/>
                <a:gd name="T67" fmla="*/ 219 h 339"/>
                <a:gd name="T68" fmla="*/ 196 w 460"/>
                <a:gd name="T69" fmla="*/ 228 h 339"/>
                <a:gd name="T70" fmla="*/ 224 w 460"/>
                <a:gd name="T71" fmla="*/ 238 h 339"/>
                <a:gd name="T72" fmla="*/ 238 w 460"/>
                <a:gd name="T73" fmla="*/ 251 h 339"/>
                <a:gd name="T74" fmla="*/ 260 w 460"/>
                <a:gd name="T75" fmla="*/ 272 h 339"/>
                <a:gd name="T76" fmla="*/ 283 w 460"/>
                <a:gd name="T77" fmla="*/ 276 h 339"/>
                <a:gd name="T78" fmla="*/ 288 w 460"/>
                <a:gd name="T79" fmla="*/ 322 h 339"/>
                <a:gd name="T80" fmla="*/ 295 w 460"/>
                <a:gd name="T81" fmla="*/ 321 h 339"/>
                <a:gd name="T82" fmla="*/ 318 w 460"/>
                <a:gd name="T83" fmla="*/ 329 h 339"/>
                <a:gd name="T84" fmla="*/ 346 w 460"/>
                <a:gd name="T85" fmla="*/ 317 h 339"/>
                <a:gd name="T86" fmla="*/ 392 w 460"/>
                <a:gd name="T87" fmla="*/ 286 h 339"/>
                <a:gd name="T88" fmla="*/ 411 w 460"/>
                <a:gd name="T89" fmla="*/ 249 h 339"/>
                <a:gd name="T90" fmla="*/ 436 w 460"/>
                <a:gd name="T91" fmla="*/ 231 h 339"/>
                <a:gd name="T92" fmla="*/ 460 w 460"/>
                <a:gd name="T93" fmla="*/ 238 h 339"/>
                <a:gd name="T94" fmla="*/ 458 w 460"/>
                <a:gd name="T95" fmla="*/ 213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0" h="339">
                  <a:moveTo>
                    <a:pt x="458" y="213"/>
                  </a:moveTo>
                  <a:cubicBezTo>
                    <a:pt x="458" y="213"/>
                    <a:pt x="437" y="201"/>
                    <a:pt x="429" y="202"/>
                  </a:cubicBezTo>
                  <a:cubicBezTo>
                    <a:pt x="421" y="203"/>
                    <a:pt x="409" y="182"/>
                    <a:pt x="396" y="177"/>
                  </a:cubicBezTo>
                  <a:cubicBezTo>
                    <a:pt x="382" y="171"/>
                    <a:pt x="364" y="162"/>
                    <a:pt x="359" y="152"/>
                  </a:cubicBezTo>
                  <a:cubicBezTo>
                    <a:pt x="353" y="142"/>
                    <a:pt x="329" y="132"/>
                    <a:pt x="326" y="124"/>
                  </a:cubicBezTo>
                  <a:cubicBezTo>
                    <a:pt x="323" y="116"/>
                    <a:pt x="319" y="103"/>
                    <a:pt x="312" y="93"/>
                  </a:cubicBezTo>
                  <a:cubicBezTo>
                    <a:pt x="305" y="83"/>
                    <a:pt x="305" y="70"/>
                    <a:pt x="299" y="69"/>
                  </a:cubicBezTo>
                  <a:cubicBezTo>
                    <a:pt x="292" y="68"/>
                    <a:pt x="251" y="69"/>
                    <a:pt x="251" y="62"/>
                  </a:cubicBezTo>
                  <a:cubicBezTo>
                    <a:pt x="251" y="56"/>
                    <a:pt x="248" y="25"/>
                    <a:pt x="240" y="22"/>
                  </a:cubicBezTo>
                  <a:cubicBezTo>
                    <a:pt x="231" y="20"/>
                    <a:pt x="220" y="18"/>
                    <a:pt x="215" y="12"/>
                  </a:cubicBezTo>
                  <a:cubicBezTo>
                    <a:pt x="210" y="7"/>
                    <a:pt x="195" y="0"/>
                    <a:pt x="192" y="6"/>
                  </a:cubicBezTo>
                  <a:cubicBezTo>
                    <a:pt x="189" y="11"/>
                    <a:pt x="182" y="14"/>
                    <a:pt x="179" y="14"/>
                  </a:cubicBezTo>
                  <a:cubicBezTo>
                    <a:pt x="176" y="14"/>
                    <a:pt x="177" y="29"/>
                    <a:pt x="167" y="28"/>
                  </a:cubicBezTo>
                  <a:cubicBezTo>
                    <a:pt x="158" y="27"/>
                    <a:pt x="145" y="40"/>
                    <a:pt x="145" y="48"/>
                  </a:cubicBezTo>
                  <a:cubicBezTo>
                    <a:pt x="145" y="56"/>
                    <a:pt x="146" y="67"/>
                    <a:pt x="133" y="65"/>
                  </a:cubicBezTo>
                  <a:cubicBezTo>
                    <a:pt x="127" y="65"/>
                    <a:pt x="118" y="64"/>
                    <a:pt x="111" y="59"/>
                  </a:cubicBezTo>
                  <a:cubicBezTo>
                    <a:pt x="109" y="61"/>
                    <a:pt x="98" y="69"/>
                    <a:pt x="88" y="53"/>
                  </a:cubicBezTo>
                  <a:cubicBezTo>
                    <a:pt x="77" y="35"/>
                    <a:pt x="59" y="18"/>
                    <a:pt x="49" y="18"/>
                  </a:cubicBezTo>
                  <a:cubicBezTo>
                    <a:pt x="40" y="18"/>
                    <a:pt x="8" y="18"/>
                    <a:pt x="15" y="38"/>
                  </a:cubicBezTo>
                  <a:cubicBezTo>
                    <a:pt x="18" y="33"/>
                    <a:pt x="22" y="30"/>
                    <a:pt x="30" y="31"/>
                  </a:cubicBezTo>
                  <a:cubicBezTo>
                    <a:pt x="53" y="33"/>
                    <a:pt x="43" y="64"/>
                    <a:pt x="55" y="65"/>
                  </a:cubicBezTo>
                  <a:cubicBezTo>
                    <a:pt x="68" y="67"/>
                    <a:pt x="82" y="89"/>
                    <a:pt x="70" y="88"/>
                  </a:cubicBezTo>
                  <a:cubicBezTo>
                    <a:pt x="59" y="86"/>
                    <a:pt x="49" y="100"/>
                    <a:pt x="38" y="95"/>
                  </a:cubicBezTo>
                  <a:cubicBezTo>
                    <a:pt x="27" y="91"/>
                    <a:pt x="12" y="80"/>
                    <a:pt x="9" y="95"/>
                  </a:cubicBezTo>
                  <a:cubicBezTo>
                    <a:pt x="5" y="111"/>
                    <a:pt x="0" y="127"/>
                    <a:pt x="15" y="126"/>
                  </a:cubicBezTo>
                  <a:cubicBezTo>
                    <a:pt x="30" y="125"/>
                    <a:pt x="28" y="137"/>
                    <a:pt x="17" y="149"/>
                  </a:cubicBezTo>
                  <a:cubicBezTo>
                    <a:pt x="7" y="162"/>
                    <a:pt x="33" y="147"/>
                    <a:pt x="35" y="158"/>
                  </a:cubicBezTo>
                  <a:cubicBezTo>
                    <a:pt x="37" y="169"/>
                    <a:pt x="46" y="170"/>
                    <a:pt x="42" y="188"/>
                  </a:cubicBezTo>
                  <a:cubicBezTo>
                    <a:pt x="39" y="199"/>
                    <a:pt x="41" y="221"/>
                    <a:pt x="42" y="238"/>
                  </a:cubicBezTo>
                  <a:cubicBezTo>
                    <a:pt x="52" y="238"/>
                    <a:pt x="66" y="237"/>
                    <a:pt x="68" y="232"/>
                  </a:cubicBezTo>
                  <a:cubicBezTo>
                    <a:pt x="73" y="224"/>
                    <a:pt x="88" y="209"/>
                    <a:pt x="97" y="209"/>
                  </a:cubicBezTo>
                  <a:cubicBezTo>
                    <a:pt x="106" y="209"/>
                    <a:pt x="115" y="213"/>
                    <a:pt x="120" y="206"/>
                  </a:cubicBezTo>
                  <a:cubicBezTo>
                    <a:pt x="125" y="198"/>
                    <a:pt x="152" y="200"/>
                    <a:pt x="157" y="207"/>
                  </a:cubicBezTo>
                  <a:cubicBezTo>
                    <a:pt x="162" y="213"/>
                    <a:pt x="177" y="219"/>
                    <a:pt x="181" y="219"/>
                  </a:cubicBezTo>
                  <a:cubicBezTo>
                    <a:pt x="185" y="219"/>
                    <a:pt x="186" y="229"/>
                    <a:pt x="196" y="228"/>
                  </a:cubicBezTo>
                  <a:cubicBezTo>
                    <a:pt x="205" y="227"/>
                    <a:pt x="224" y="231"/>
                    <a:pt x="224" y="238"/>
                  </a:cubicBezTo>
                  <a:cubicBezTo>
                    <a:pt x="224" y="244"/>
                    <a:pt x="230" y="251"/>
                    <a:pt x="238" y="251"/>
                  </a:cubicBezTo>
                  <a:cubicBezTo>
                    <a:pt x="245" y="251"/>
                    <a:pt x="252" y="273"/>
                    <a:pt x="260" y="272"/>
                  </a:cubicBezTo>
                  <a:cubicBezTo>
                    <a:pt x="267" y="271"/>
                    <a:pt x="283" y="271"/>
                    <a:pt x="283" y="276"/>
                  </a:cubicBezTo>
                  <a:cubicBezTo>
                    <a:pt x="283" y="281"/>
                    <a:pt x="284" y="307"/>
                    <a:pt x="288" y="322"/>
                  </a:cubicBezTo>
                  <a:cubicBezTo>
                    <a:pt x="291" y="320"/>
                    <a:pt x="294" y="320"/>
                    <a:pt x="295" y="321"/>
                  </a:cubicBezTo>
                  <a:cubicBezTo>
                    <a:pt x="299" y="324"/>
                    <a:pt x="315" y="318"/>
                    <a:pt x="318" y="329"/>
                  </a:cubicBezTo>
                  <a:cubicBezTo>
                    <a:pt x="321" y="339"/>
                    <a:pt x="347" y="333"/>
                    <a:pt x="346" y="317"/>
                  </a:cubicBezTo>
                  <a:cubicBezTo>
                    <a:pt x="345" y="301"/>
                    <a:pt x="388" y="301"/>
                    <a:pt x="392" y="286"/>
                  </a:cubicBezTo>
                  <a:cubicBezTo>
                    <a:pt x="395" y="271"/>
                    <a:pt x="401" y="245"/>
                    <a:pt x="411" y="249"/>
                  </a:cubicBezTo>
                  <a:cubicBezTo>
                    <a:pt x="421" y="253"/>
                    <a:pt x="427" y="230"/>
                    <a:pt x="436" y="231"/>
                  </a:cubicBezTo>
                  <a:cubicBezTo>
                    <a:pt x="444" y="233"/>
                    <a:pt x="450" y="240"/>
                    <a:pt x="460" y="238"/>
                  </a:cubicBezTo>
                  <a:lnTo>
                    <a:pt x="458" y="21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9" name="Freeform 110">
              <a:extLst>
                <a:ext uri="{FF2B5EF4-FFF2-40B4-BE49-F238E27FC236}">
                  <a16:creationId xmlns:a16="http://schemas.microsoft.com/office/drawing/2014/main" id="{279E89F4-99F7-454C-A895-CCB1750E4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1" y="3070225"/>
              <a:ext cx="346075" cy="331788"/>
            </a:xfrm>
            <a:custGeom>
              <a:avLst/>
              <a:gdLst>
                <a:gd name="T0" fmla="*/ 576 w 636"/>
                <a:gd name="T1" fmla="*/ 612 h 612"/>
                <a:gd name="T2" fmla="*/ 597 w 636"/>
                <a:gd name="T3" fmla="*/ 576 h 612"/>
                <a:gd name="T4" fmla="*/ 626 w 636"/>
                <a:gd name="T5" fmla="*/ 566 h 612"/>
                <a:gd name="T6" fmla="*/ 618 w 636"/>
                <a:gd name="T7" fmla="*/ 538 h 612"/>
                <a:gd name="T8" fmla="*/ 603 w 636"/>
                <a:gd name="T9" fmla="*/ 496 h 612"/>
                <a:gd name="T10" fmla="*/ 570 w 636"/>
                <a:gd name="T11" fmla="*/ 464 h 612"/>
                <a:gd name="T12" fmla="*/ 548 w 636"/>
                <a:gd name="T13" fmla="*/ 432 h 612"/>
                <a:gd name="T14" fmla="*/ 581 w 636"/>
                <a:gd name="T15" fmla="*/ 379 h 612"/>
                <a:gd name="T16" fmla="*/ 550 w 636"/>
                <a:gd name="T17" fmla="*/ 359 h 612"/>
                <a:gd name="T18" fmla="*/ 545 w 636"/>
                <a:gd name="T19" fmla="*/ 317 h 612"/>
                <a:gd name="T20" fmla="*/ 545 w 636"/>
                <a:gd name="T21" fmla="*/ 277 h 612"/>
                <a:gd name="T22" fmla="*/ 548 w 636"/>
                <a:gd name="T23" fmla="*/ 244 h 612"/>
                <a:gd name="T24" fmla="*/ 561 w 636"/>
                <a:gd name="T25" fmla="*/ 215 h 612"/>
                <a:gd name="T26" fmla="*/ 568 w 636"/>
                <a:gd name="T27" fmla="*/ 198 h 612"/>
                <a:gd name="T28" fmla="*/ 563 w 636"/>
                <a:gd name="T29" fmla="*/ 152 h 612"/>
                <a:gd name="T30" fmla="*/ 540 w 636"/>
                <a:gd name="T31" fmla="*/ 148 h 612"/>
                <a:gd name="T32" fmla="*/ 518 w 636"/>
                <a:gd name="T33" fmla="*/ 127 h 612"/>
                <a:gd name="T34" fmla="*/ 504 w 636"/>
                <a:gd name="T35" fmla="*/ 114 h 612"/>
                <a:gd name="T36" fmla="*/ 476 w 636"/>
                <a:gd name="T37" fmla="*/ 104 h 612"/>
                <a:gd name="T38" fmla="*/ 461 w 636"/>
                <a:gd name="T39" fmla="*/ 95 h 612"/>
                <a:gd name="T40" fmla="*/ 437 w 636"/>
                <a:gd name="T41" fmla="*/ 83 h 612"/>
                <a:gd name="T42" fmla="*/ 400 w 636"/>
                <a:gd name="T43" fmla="*/ 82 h 612"/>
                <a:gd name="T44" fmla="*/ 377 w 636"/>
                <a:gd name="T45" fmla="*/ 85 h 612"/>
                <a:gd name="T46" fmla="*/ 348 w 636"/>
                <a:gd name="T47" fmla="*/ 108 h 612"/>
                <a:gd name="T48" fmla="*/ 322 w 636"/>
                <a:gd name="T49" fmla="*/ 114 h 612"/>
                <a:gd name="T50" fmla="*/ 321 w 636"/>
                <a:gd name="T51" fmla="*/ 134 h 612"/>
                <a:gd name="T52" fmla="*/ 251 w 636"/>
                <a:gd name="T53" fmla="*/ 151 h 612"/>
                <a:gd name="T54" fmla="*/ 192 w 636"/>
                <a:gd name="T55" fmla="*/ 110 h 612"/>
                <a:gd name="T56" fmla="*/ 154 w 636"/>
                <a:gd name="T57" fmla="*/ 66 h 612"/>
                <a:gd name="T58" fmla="*/ 130 w 636"/>
                <a:gd name="T59" fmla="*/ 47 h 612"/>
                <a:gd name="T60" fmla="*/ 124 w 636"/>
                <a:gd name="T61" fmla="*/ 13 h 612"/>
                <a:gd name="T62" fmla="*/ 59 w 636"/>
                <a:gd name="T63" fmla="*/ 45 h 612"/>
                <a:gd name="T64" fmla="*/ 38 w 636"/>
                <a:gd name="T65" fmla="*/ 31 h 612"/>
                <a:gd name="T66" fmla="*/ 19 w 636"/>
                <a:gd name="T67" fmla="*/ 3 h 612"/>
                <a:gd name="T68" fmla="*/ 7 w 636"/>
                <a:gd name="T69" fmla="*/ 22 h 612"/>
                <a:gd name="T70" fmla="*/ 9 w 636"/>
                <a:gd name="T71" fmla="*/ 53 h 612"/>
                <a:gd name="T72" fmla="*/ 9 w 636"/>
                <a:gd name="T73" fmla="*/ 93 h 612"/>
                <a:gd name="T74" fmla="*/ 24 w 636"/>
                <a:gd name="T75" fmla="*/ 122 h 612"/>
                <a:gd name="T76" fmla="*/ 35 w 636"/>
                <a:gd name="T77" fmla="*/ 152 h 612"/>
                <a:gd name="T78" fmla="*/ 53 w 636"/>
                <a:gd name="T79" fmla="*/ 174 h 612"/>
                <a:gd name="T80" fmla="*/ 66 w 636"/>
                <a:gd name="T81" fmla="*/ 187 h 612"/>
                <a:gd name="T82" fmla="*/ 62 w 636"/>
                <a:gd name="T83" fmla="*/ 209 h 612"/>
                <a:gd name="T84" fmla="*/ 49 w 636"/>
                <a:gd name="T85" fmla="*/ 239 h 612"/>
                <a:gd name="T86" fmla="*/ 53 w 636"/>
                <a:gd name="T87" fmla="*/ 272 h 612"/>
                <a:gd name="T88" fmla="*/ 68 w 636"/>
                <a:gd name="T89" fmla="*/ 293 h 612"/>
                <a:gd name="T90" fmla="*/ 104 w 636"/>
                <a:gd name="T91" fmla="*/ 321 h 612"/>
                <a:gd name="T92" fmla="*/ 119 w 636"/>
                <a:gd name="T93" fmla="*/ 343 h 612"/>
                <a:gd name="T94" fmla="*/ 116 w 636"/>
                <a:gd name="T95" fmla="*/ 368 h 612"/>
                <a:gd name="T96" fmla="*/ 128 w 636"/>
                <a:gd name="T97" fmla="*/ 393 h 612"/>
                <a:gd name="T98" fmla="*/ 146 w 636"/>
                <a:gd name="T99" fmla="*/ 423 h 612"/>
                <a:gd name="T100" fmla="*/ 154 w 636"/>
                <a:gd name="T101" fmla="*/ 421 h 612"/>
                <a:gd name="T102" fmla="*/ 169 w 636"/>
                <a:gd name="T103" fmla="*/ 417 h 612"/>
                <a:gd name="T104" fmla="*/ 191 w 636"/>
                <a:gd name="T105" fmla="*/ 416 h 612"/>
                <a:gd name="T106" fmla="*/ 224 w 636"/>
                <a:gd name="T107" fmla="*/ 474 h 612"/>
                <a:gd name="T108" fmla="*/ 242 w 636"/>
                <a:gd name="T109" fmla="*/ 508 h 612"/>
                <a:gd name="T110" fmla="*/ 281 w 636"/>
                <a:gd name="T111" fmla="*/ 531 h 612"/>
                <a:gd name="T112" fmla="*/ 355 w 636"/>
                <a:gd name="T113" fmla="*/ 563 h 612"/>
                <a:gd name="T114" fmla="*/ 407 w 636"/>
                <a:gd name="T115" fmla="*/ 547 h 612"/>
                <a:gd name="T116" fmla="*/ 431 w 636"/>
                <a:gd name="T117" fmla="*/ 596 h 612"/>
                <a:gd name="T118" fmla="*/ 451 w 636"/>
                <a:gd name="T119" fmla="*/ 604 h 612"/>
                <a:gd name="T120" fmla="*/ 479 w 636"/>
                <a:gd name="T121" fmla="*/ 589 h 612"/>
                <a:gd name="T122" fmla="*/ 571 w 636"/>
                <a:gd name="T123" fmla="*/ 612 h 612"/>
                <a:gd name="T124" fmla="*/ 576 w 636"/>
                <a:gd name="T125" fmla="*/ 61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6" h="612">
                  <a:moveTo>
                    <a:pt x="576" y="612"/>
                  </a:moveTo>
                  <a:cubicBezTo>
                    <a:pt x="576" y="595"/>
                    <a:pt x="587" y="582"/>
                    <a:pt x="597" y="576"/>
                  </a:cubicBezTo>
                  <a:cubicBezTo>
                    <a:pt x="607" y="570"/>
                    <a:pt x="616" y="567"/>
                    <a:pt x="626" y="566"/>
                  </a:cubicBezTo>
                  <a:cubicBezTo>
                    <a:pt x="636" y="564"/>
                    <a:pt x="626" y="541"/>
                    <a:pt x="618" y="538"/>
                  </a:cubicBezTo>
                  <a:cubicBezTo>
                    <a:pt x="611" y="535"/>
                    <a:pt x="618" y="504"/>
                    <a:pt x="603" y="496"/>
                  </a:cubicBezTo>
                  <a:cubicBezTo>
                    <a:pt x="588" y="489"/>
                    <a:pt x="574" y="477"/>
                    <a:pt x="570" y="464"/>
                  </a:cubicBezTo>
                  <a:cubicBezTo>
                    <a:pt x="566" y="452"/>
                    <a:pt x="547" y="440"/>
                    <a:pt x="548" y="432"/>
                  </a:cubicBezTo>
                  <a:cubicBezTo>
                    <a:pt x="550" y="423"/>
                    <a:pt x="587" y="395"/>
                    <a:pt x="581" y="379"/>
                  </a:cubicBezTo>
                  <a:cubicBezTo>
                    <a:pt x="576" y="362"/>
                    <a:pt x="552" y="365"/>
                    <a:pt x="550" y="359"/>
                  </a:cubicBezTo>
                  <a:cubicBezTo>
                    <a:pt x="547" y="353"/>
                    <a:pt x="551" y="333"/>
                    <a:pt x="545" y="317"/>
                  </a:cubicBezTo>
                  <a:cubicBezTo>
                    <a:pt x="538" y="300"/>
                    <a:pt x="550" y="286"/>
                    <a:pt x="545" y="277"/>
                  </a:cubicBezTo>
                  <a:cubicBezTo>
                    <a:pt x="540" y="268"/>
                    <a:pt x="547" y="250"/>
                    <a:pt x="548" y="244"/>
                  </a:cubicBezTo>
                  <a:cubicBezTo>
                    <a:pt x="550" y="239"/>
                    <a:pt x="562" y="230"/>
                    <a:pt x="561" y="215"/>
                  </a:cubicBezTo>
                  <a:cubicBezTo>
                    <a:pt x="560" y="206"/>
                    <a:pt x="564" y="200"/>
                    <a:pt x="568" y="198"/>
                  </a:cubicBezTo>
                  <a:cubicBezTo>
                    <a:pt x="564" y="183"/>
                    <a:pt x="563" y="157"/>
                    <a:pt x="563" y="152"/>
                  </a:cubicBezTo>
                  <a:cubicBezTo>
                    <a:pt x="563" y="147"/>
                    <a:pt x="547" y="147"/>
                    <a:pt x="540" y="148"/>
                  </a:cubicBezTo>
                  <a:cubicBezTo>
                    <a:pt x="532" y="149"/>
                    <a:pt x="525" y="127"/>
                    <a:pt x="518" y="127"/>
                  </a:cubicBezTo>
                  <a:cubicBezTo>
                    <a:pt x="510" y="127"/>
                    <a:pt x="504" y="120"/>
                    <a:pt x="504" y="114"/>
                  </a:cubicBezTo>
                  <a:cubicBezTo>
                    <a:pt x="504" y="107"/>
                    <a:pt x="485" y="103"/>
                    <a:pt x="476" y="104"/>
                  </a:cubicBezTo>
                  <a:cubicBezTo>
                    <a:pt x="466" y="105"/>
                    <a:pt x="465" y="95"/>
                    <a:pt x="461" y="95"/>
                  </a:cubicBezTo>
                  <a:cubicBezTo>
                    <a:pt x="457" y="95"/>
                    <a:pt x="442" y="89"/>
                    <a:pt x="437" y="83"/>
                  </a:cubicBezTo>
                  <a:cubicBezTo>
                    <a:pt x="432" y="76"/>
                    <a:pt x="405" y="74"/>
                    <a:pt x="400" y="82"/>
                  </a:cubicBezTo>
                  <a:cubicBezTo>
                    <a:pt x="395" y="89"/>
                    <a:pt x="386" y="85"/>
                    <a:pt x="377" y="85"/>
                  </a:cubicBezTo>
                  <a:cubicBezTo>
                    <a:pt x="368" y="85"/>
                    <a:pt x="353" y="100"/>
                    <a:pt x="348" y="108"/>
                  </a:cubicBezTo>
                  <a:cubicBezTo>
                    <a:pt x="346" y="113"/>
                    <a:pt x="332" y="114"/>
                    <a:pt x="322" y="114"/>
                  </a:cubicBezTo>
                  <a:cubicBezTo>
                    <a:pt x="322" y="123"/>
                    <a:pt x="322" y="131"/>
                    <a:pt x="321" y="134"/>
                  </a:cubicBezTo>
                  <a:cubicBezTo>
                    <a:pt x="316" y="142"/>
                    <a:pt x="279" y="150"/>
                    <a:pt x="251" y="151"/>
                  </a:cubicBezTo>
                  <a:cubicBezTo>
                    <a:pt x="224" y="152"/>
                    <a:pt x="222" y="110"/>
                    <a:pt x="192" y="110"/>
                  </a:cubicBezTo>
                  <a:cubicBezTo>
                    <a:pt x="171" y="110"/>
                    <a:pt x="155" y="88"/>
                    <a:pt x="154" y="66"/>
                  </a:cubicBezTo>
                  <a:cubicBezTo>
                    <a:pt x="141" y="61"/>
                    <a:pt x="129" y="51"/>
                    <a:pt x="130" y="47"/>
                  </a:cubicBezTo>
                  <a:cubicBezTo>
                    <a:pt x="133" y="41"/>
                    <a:pt x="139" y="4"/>
                    <a:pt x="124" y="13"/>
                  </a:cubicBezTo>
                  <a:cubicBezTo>
                    <a:pt x="109" y="22"/>
                    <a:pt x="87" y="50"/>
                    <a:pt x="59" y="45"/>
                  </a:cubicBezTo>
                  <a:cubicBezTo>
                    <a:pt x="31" y="41"/>
                    <a:pt x="52" y="38"/>
                    <a:pt x="38" y="31"/>
                  </a:cubicBezTo>
                  <a:cubicBezTo>
                    <a:pt x="24" y="23"/>
                    <a:pt x="33" y="6"/>
                    <a:pt x="19" y="3"/>
                  </a:cubicBezTo>
                  <a:cubicBezTo>
                    <a:pt x="5" y="0"/>
                    <a:pt x="15" y="22"/>
                    <a:pt x="7" y="22"/>
                  </a:cubicBezTo>
                  <a:cubicBezTo>
                    <a:pt x="0" y="22"/>
                    <a:pt x="6" y="47"/>
                    <a:pt x="9" y="53"/>
                  </a:cubicBezTo>
                  <a:cubicBezTo>
                    <a:pt x="11" y="59"/>
                    <a:pt x="3" y="91"/>
                    <a:pt x="9" y="93"/>
                  </a:cubicBezTo>
                  <a:cubicBezTo>
                    <a:pt x="14" y="94"/>
                    <a:pt x="25" y="118"/>
                    <a:pt x="24" y="122"/>
                  </a:cubicBezTo>
                  <a:cubicBezTo>
                    <a:pt x="22" y="127"/>
                    <a:pt x="35" y="141"/>
                    <a:pt x="35" y="152"/>
                  </a:cubicBezTo>
                  <a:cubicBezTo>
                    <a:pt x="35" y="162"/>
                    <a:pt x="47" y="174"/>
                    <a:pt x="53" y="174"/>
                  </a:cubicBezTo>
                  <a:cubicBezTo>
                    <a:pt x="59" y="174"/>
                    <a:pt x="68" y="178"/>
                    <a:pt x="66" y="187"/>
                  </a:cubicBezTo>
                  <a:cubicBezTo>
                    <a:pt x="63" y="196"/>
                    <a:pt x="69" y="209"/>
                    <a:pt x="62" y="209"/>
                  </a:cubicBezTo>
                  <a:cubicBezTo>
                    <a:pt x="54" y="209"/>
                    <a:pt x="55" y="234"/>
                    <a:pt x="49" y="239"/>
                  </a:cubicBezTo>
                  <a:cubicBezTo>
                    <a:pt x="43" y="243"/>
                    <a:pt x="48" y="269"/>
                    <a:pt x="53" y="272"/>
                  </a:cubicBezTo>
                  <a:cubicBezTo>
                    <a:pt x="58" y="275"/>
                    <a:pt x="69" y="283"/>
                    <a:pt x="68" y="293"/>
                  </a:cubicBezTo>
                  <a:cubicBezTo>
                    <a:pt x="67" y="303"/>
                    <a:pt x="95" y="320"/>
                    <a:pt x="104" y="321"/>
                  </a:cubicBezTo>
                  <a:cubicBezTo>
                    <a:pt x="113" y="323"/>
                    <a:pt x="114" y="337"/>
                    <a:pt x="119" y="343"/>
                  </a:cubicBezTo>
                  <a:cubicBezTo>
                    <a:pt x="124" y="349"/>
                    <a:pt x="115" y="361"/>
                    <a:pt x="116" y="368"/>
                  </a:cubicBezTo>
                  <a:cubicBezTo>
                    <a:pt x="118" y="376"/>
                    <a:pt x="129" y="381"/>
                    <a:pt x="128" y="393"/>
                  </a:cubicBezTo>
                  <a:cubicBezTo>
                    <a:pt x="127" y="400"/>
                    <a:pt x="137" y="412"/>
                    <a:pt x="146" y="423"/>
                  </a:cubicBezTo>
                  <a:cubicBezTo>
                    <a:pt x="149" y="422"/>
                    <a:pt x="152" y="421"/>
                    <a:pt x="154" y="421"/>
                  </a:cubicBezTo>
                  <a:cubicBezTo>
                    <a:pt x="162" y="421"/>
                    <a:pt x="162" y="410"/>
                    <a:pt x="169" y="417"/>
                  </a:cubicBezTo>
                  <a:cubicBezTo>
                    <a:pt x="175" y="423"/>
                    <a:pt x="184" y="416"/>
                    <a:pt x="191" y="416"/>
                  </a:cubicBezTo>
                  <a:cubicBezTo>
                    <a:pt x="198" y="415"/>
                    <a:pt x="216" y="455"/>
                    <a:pt x="224" y="474"/>
                  </a:cubicBezTo>
                  <a:cubicBezTo>
                    <a:pt x="232" y="493"/>
                    <a:pt x="231" y="500"/>
                    <a:pt x="242" y="508"/>
                  </a:cubicBezTo>
                  <a:cubicBezTo>
                    <a:pt x="253" y="517"/>
                    <a:pt x="266" y="512"/>
                    <a:pt x="281" y="531"/>
                  </a:cubicBezTo>
                  <a:cubicBezTo>
                    <a:pt x="297" y="550"/>
                    <a:pt x="338" y="562"/>
                    <a:pt x="355" y="563"/>
                  </a:cubicBezTo>
                  <a:cubicBezTo>
                    <a:pt x="372" y="565"/>
                    <a:pt x="385" y="542"/>
                    <a:pt x="407" y="547"/>
                  </a:cubicBezTo>
                  <a:cubicBezTo>
                    <a:pt x="428" y="552"/>
                    <a:pt x="423" y="584"/>
                    <a:pt x="431" y="596"/>
                  </a:cubicBezTo>
                  <a:cubicBezTo>
                    <a:pt x="433" y="599"/>
                    <a:pt x="441" y="602"/>
                    <a:pt x="451" y="604"/>
                  </a:cubicBezTo>
                  <a:cubicBezTo>
                    <a:pt x="456" y="595"/>
                    <a:pt x="465" y="589"/>
                    <a:pt x="479" y="589"/>
                  </a:cubicBezTo>
                  <a:cubicBezTo>
                    <a:pt x="511" y="590"/>
                    <a:pt x="543" y="596"/>
                    <a:pt x="571" y="612"/>
                  </a:cubicBezTo>
                  <a:cubicBezTo>
                    <a:pt x="573" y="612"/>
                    <a:pt x="575" y="612"/>
                    <a:pt x="576" y="61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0" name="Freeform 111">
              <a:extLst>
                <a:ext uri="{FF2B5EF4-FFF2-40B4-BE49-F238E27FC236}">
                  <a16:creationId xmlns:a16="http://schemas.microsoft.com/office/drawing/2014/main" id="{75296D18-B6FE-4D52-BE88-30D62674E3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1951" y="2666999"/>
              <a:ext cx="714376" cy="388938"/>
            </a:xfrm>
            <a:custGeom>
              <a:avLst/>
              <a:gdLst>
                <a:gd name="T0" fmla="*/ 1266 w 1310"/>
                <a:gd name="T1" fmla="*/ 297 h 716"/>
                <a:gd name="T2" fmla="*/ 1223 w 1310"/>
                <a:gd name="T3" fmla="*/ 249 h 716"/>
                <a:gd name="T4" fmla="*/ 1139 w 1310"/>
                <a:gd name="T5" fmla="*/ 234 h 716"/>
                <a:gd name="T6" fmla="*/ 1062 w 1310"/>
                <a:gd name="T7" fmla="*/ 170 h 716"/>
                <a:gd name="T8" fmla="*/ 972 w 1310"/>
                <a:gd name="T9" fmla="*/ 58 h 716"/>
                <a:gd name="T10" fmla="*/ 884 w 1310"/>
                <a:gd name="T11" fmla="*/ 101 h 716"/>
                <a:gd name="T12" fmla="*/ 863 w 1310"/>
                <a:gd name="T13" fmla="*/ 72 h 716"/>
                <a:gd name="T14" fmla="*/ 812 w 1310"/>
                <a:gd name="T15" fmla="*/ 66 h 716"/>
                <a:gd name="T16" fmla="*/ 790 w 1310"/>
                <a:gd name="T17" fmla="*/ 9 h 716"/>
                <a:gd name="T18" fmla="*/ 678 w 1310"/>
                <a:gd name="T19" fmla="*/ 34 h 716"/>
                <a:gd name="T20" fmla="*/ 550 w 1310"/>
                <a:gd name="T21" fmla="*/ 67 h 716"/>
                <a:gd name="T22" fmla="*/ 486 w 1310"/>
                <a:gd name="T23" fmla="*/ 105 h 716"/>
                <a:gd name="T24" fmla="*/ 475 w 1310"/>
                <a:gd name="T25" fmla="*/ 154 h 716"/>
                <a:gd name="T26" fmla="*/ 486 w 1310"/>
                <a:gd name="T27" fmla="*/ 202 h 716"/>
                <a:gd name="T28" fmla="*/ 451 w 1310"/>
                <a:gd name="T29" fmla="*/ 231 h 716"/>
                <a:gd name="T30" fmla="*/ 402 w 1310"/>
                <a:gd name="T31" fmla="*/ 226 h 716"/>
                <a:gd name="T32" fmla="*/ 321 w 1310"/>
                <a:gd name="T33" fmla="*/ 234 h 716"/>
                <a:gd name="T34" fmla="*/ 264 w 1310"/>
                <a:gd name="T35" fmla="*/ 232 h 716"/>
                <a:gd name="T36" fmla="*/ 177 w 1310"/>
                <a:gd name="T37" fmla="*/ 192 h 716"/>
                <a:gd name="T38" fmla="*/ 101 w 1310"/>
                <a:gd name="T39" fmla="*/ 219 h 716"/>
                <a:gd name="T40" fmla="*/ 72 w 1310"/>
                <a:gd name="T41" fmla="*/ 280 h 716"/>
                <a:gd name="T42" fmla="*/ 11 w 1310"/>
                <a:gd name="T43" fmla="*/ 292 h 716"/>
                <a:gd name="T44" fmla="*/ 2 w 1310"/>
                <a:gd name="T45" fmla="*/ 345 h 716"/>
                <a:gd name="T46" fmla="*/ 50 w 1310"/>
                <a:gd name="T47" fmla="*/ 378 h 716"/>
                <a:gd name="T48" fmla="*/ 81 w 1310"/>
                <a:gd name="T49" fmla="*/ 444 h 716"/>
                <a:gd name="T50" fmla="*/ 165 w 1310"/>
                <a:gd name="T51" fmla="*/ 421 h 716"/>
                <a:gd name="T52" fmla="*/ 187 w 1310"/>
                <a:gd name="T53" fmla="*/ 497 h 716"/>
                <a:gd name="T54" fmla="*/ 126 w 1310"/>
                <a:gd name="T55" fmla="*/ 547 h 716"/>
                <a:gd name="T56" fmla="*/ 184 w 1310"/>
                <a:gd name="T57" fmla="*/ 615 h 716"/>
                <a:gd name="T58" fmla="*/ 213 w 1310"/>
                <a:gd name="T59" fmla="*/ 654 h 716"/>
                <a:gd name="T60" fmla="*/ 309 w 1310"/>
                <a:gd name="T61" fmla="*/ 675 h 716"/>
                <a:gd name="T62" fmla="*/ 397 w 1310"/>
                <a:gd name="T63" fmla="*/ 478 h 716"/>
                <a:gd name="T64" fmla="*/ 447 w 1310"/>
                <a:gd name="T65" fmla="*/ 484 h 716"/>
                <a:gd name="T66" fmla="*/ 544 w 1310"/>
                <a:gd name="T67" fmla="*/ 578 h 716"/>
                <a:gd name="T68" fmla="*/ 642 w 1310"/>
                <a:gd name="T69" fmla="*/ 638 h 716"/>
                <a:gd name="T70" fmla="*/ 714 w 1310"/>
                <a:gd name="T71" fmla="*/ 704 h 716"/>
                <a:gd name="T72" fmla="*/ 781 w 1310"/>
                <a:gd name="T73" fmla="*/ 667 h 716"/>
                <a:gd name="T74" fmla="*/ 854 w 1310"/>
                <a:gd name="T75" fmla="*/ 620 h 716"/>
                <a:gd name="T76" fmla="*/ 959 w 1310"/>
                <a:gd name="T77" fmla="*/ 613 h 716"/>
                <a:gd name="T78" fmla="*/ 1099 w 1310"/>
                <a:gd name="T79" fmla="*/ 641 h 716"/>
                <a:gd name="T80" fmla="*/ 1103 w 1310"/>
                <a:gd name="T81" fmla="*/ 556 h 716"/>
                <a:gd name="T82" fmla="*/ 1144 w 1310"/>
                <a:gd name="T83" fmla="*/ 502 h 716"/>
                <a:gd name="T84" fmla="*/ 1187 w 1310"/>
                <a:gd name="T85" fmla="*/ 420 h 716"/>
                <a:gd name="T86" fmla="*/ 1269 w 1310"/>
                <a:gd name="T87" fmla="*/ 410 h 716"/>
                <a:gd name="T88" fmla="*/ 1299 w 1310"/>
                <a:gd name="T89" fmla="*/ 331 h 716"/>
                <a:gd name="T90" fmla="*/ 489 w 1310"/>
                <a:gd name="T91" fmla="*/ 455 h 716"/>
                <a:gd name="T92" fmla="*/ 1030 w 1310"/>
                <a:gd name="T93" fmla="*/ 451 h 716"/>
                <a:gd name="T94" fmla="*/ 899 w 1310"/>
                <a:gd name="T95" fmla="*/ 452 h 716"/>
                <a:gd name="T96" fmla="*/ 1030 w 1310"/>
                <a:gd name="T97" fmla="*/ 451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0" h="716">
                  <a:moveTo>
                    <a:pt x="1304" y="293"/>
                  </a:moveTo>
                  <a:cubicBezTo>
                    <a:pt x="1303" y="285"/>
                    <a:pt x="1297" y="289"/>
                    <a:pt x="1292" y="292"/>
                  </a:cubicBezTo>
                  <a:cubicBezTo>
                    <a:pt x="1287" y="295"/>
                    <a:pt x="1272" y="297"/>
                    <a:pt x="1266" y="297"/>
                  </a:cubicBezTo>
                  <a:cubicBezTo>
                    <a:pt x="1261" y="297"/>
                    <a:pt x="1250" y="289"/>
                    <a:pt x="1250" y="282"/>
                  </a:cubicBezTo>
                  <a:cubicBezTo>
                    <a:pt x="1250" y="275"/>
                    <a:pt x="1249" y="268"/>
                    <a:pt x="1243" y="268"/>
                  </a:cubicBezTo>
                  <a:cubicBezTo>
                    <a:pt x="1238" y="268"/>
                    <a:pt x="1229" y="264"/>
                    <a:pt x="1223" y="249"/>
                  </a:cubicBezTo>
                  <a:cubicBezTo>
                    <a:pt x="1218" y="233"/>
                    <a:pt x="1209" y="233"/>
                    <a:pt x="1203" y="229"/>
                  </a:cubicBezTo>
                  <a:cubicBezTo>
                    <a:pt x="1196" y="225"/>
                    <a:pt x="1178" y="236"/>
                    <a:pt x="1171" y="240"/>
                  </a:cubicBezTo>
                  <a:cubicBezTo>
                    <a:pt x="1163" y="243"/>
                    <a:pt x="1149" y="236"/>
                    <a:pt x="1139" y="234"/>
                  </a:cubicBezTo>
                  <a:cubicBezTo>
                    <a:pt x="1129" y="231"/>
                    <a:pt x="1123" y="211"/>
                    <a:pt x="1114" y="213"/>
                  </a:cubicBezTo>
                  <a:cubicBezTo>
                    <a:pt x="1105" y="216"/>
                    <a:pt x="1103" y="237"/>
                    <a:pt x="1096" y="237"/>
                  </a:cubicBezTo>
                  <a:cubicBezTo>
                    <a:pt x="1089" y="237"/>
                    <a:pt x="1076" y="194"/>
                    <a:pt x="1062" y="170"/>
                  </a:cubicBezTo>
                  <a:cubicBezTo>
                    <a:pt x="1049" y="146"/>
                    <a:pt x="1024" y="98"/>
                    <a:pt x="1003" y="89"/>
                  </a:cubicBezTo>
                  <a:cubicBezTo>
                    <a:pt x="981" y="80"/>
                    <a:pt x="988" y="67"/>
                    <a:pt x="994" y="61"/>
                  </a:cubicBezTo>
                  <a:cubicBezTo>
                    <a:pt x="999" y="54"/>
                    <a:pt x="981" y="53"/>
                    <a:pt x="972" y="58"/>
                  </a:cubicBezTo>
                  <a:cubicBezTo>
                    <a:pt x="964" y="64"/>
                    <a:pt x="953" y="75"/>
                    <a:pt x="943" y="77"/>
                  </a:cubicBezTo>
                  <a:cubicBezTo>
                    <a:pt x="933" y="80"/>
                    <a:pt x="919" y="98"/>
                    <a:pt x="908" y="94"/>
                  </a:cubicBezTo>
                  <a:cubicBezTo>
                    <a:pt x="897" y="90"/>
                    <a:pt x="892" y="110"/>
                    <a:pt x="884" y="101"/>
                  </a:cubicBezTo>
                  <a:cubicBezTo>
                    <a:pt x="875" y="91"/>
                    <a:pt x="895" y="85"/>
                    <a:pt x="895" y="77"/>
                  </a:cubicBezTo>
                  <a:cubicBezTo>
                    <a:pt x="895" y="68"/>
                    <a:pt x="882" y="79"/>
                    <a:pt x="878" y="74"/>
                  </a:cubicBezTo>
                  <a:cubicBezTo>
                    <a:pt x="874" y="69"/>
                    <a:pt x="863" y="64"/>
                    <a:pt x="863" y="72"/>
                  </a:cubicBezTo>
                  <a:cubicBezTo>
                    <a:pt x="863" y="79"/>
                    <a:pt x="854" y="75"/>
                    <a:pt x="854" y="69"/>
                  </a:cubicBezTo>
                  <a:cubicBezTo>
                    <a:pt x="854" y="63"/>
                    <a:pt x="847" y="53"/>
                    <a:pt x="842" y="60"/>
                  </a:cubicBezTo>
                  <a:cubicBezTo>
                    <a:pt x="836" y="67"/>
                    <a:pt x="817" y="72"/>
                    <a:pt x="812" y="66"/>
                  </a:cubicBezTo>
                  <a:cubicBezTo>
                    <a:pt x="808" y="60"/>
                    <a:pt x="815" y="58"/>
                    <a:pt x="816" y="50"/>
                  </a:cubicBezTo>
                  <a:cubicBezTo>
                    <a:pt x="817" y="43"/>
                    <a:pt x="809" y="33"/>
                    <a:pt x="810" y="24"/>
                  </a:cubicBezTo>
                  <a:cubicBezTo>
                    <a:pt x="812" y="14"/>
                    <a:pt x="797" y="5"/>
                    <a:pt x="790" y="9"/>
                  </a:cubicBezTo>
                  <a:cubicBezTo>
                    <a:pt x="782" y="12"/>
                    <a:pt x="772" y="9"/>
                    <a:pt x="765" y="5"/>
                  </a:cubicBezTo>
                  <a:cubicBezTo>
                    <a:pt x="757" y="0"/>
                    <a:pt x="726" y="7"/>
                    <a:pt x="725" y="15"/>
                  </a:cubicBezTo>
                  <a:cubicBezTo>
                    <a:pt x="723" y="24"/>
                    <a:pt x="685" y="30"/>
                    <a:pt x="678" y="34"/>
                  </a:cubicBezTo>
                  <a:cubicBezTo>
                    <a:pt x="670" y="37"/>
                    <a:pt x="642" y="42"/>
                    <a:pt x="632" y="43"/>
                  </a:cubicBezTo>
                  <a:cubicBezTo>
                    <a:pt x="622" y="45"/>
                    <a:pt x="612" y="55"/>
                    <a:pt x="599" y="55"/>
                  </a:cubicBezTo>
                  <a:cubicBezTo>
                    <a:pt x="586" y="55"/>
                    <a:pt x="562" y="57"/>
                    <a:pt x="550" y="67"/>
                  </a:cubicBezTo>
                  <a:cubicBezTo>
                    <a:pt x="539" y="77"/>
                    <a:pt x="521" y="68"/>
                    <a:pt x="512" y="72"/>
                  </a:cubicBezTo>
                  <a:cubicBezTo>
                    <a:pt x="503" y="75"/>
                    <a:pt x="489" y="70"/>
                    <a:pt x="485" y="73"/>
                  </a:cubicBezTo>
                  <a:cubicBezTo>
                    <a:pt x="481" y="77"/>
                    <a:pt x="482" y="96"/>
                    <a:pt x="486" y="105"/>
                  </a:cubicBezTo>
                  <a:cubicBezTo>
                    <a:pt x="491" y="113"/>
                    <a:pt x="513" y="116"/>
                    <a:pt x="515" y="121"/>
                  </a:cubicBezTo>
                  <a:cubicBezTo>
                    <a:pt x="516" y="126"/>
                    <a:pt x="492" y="126"/>
                    <a:pt x="481" y="128"/>
                  </a:cubicBezTo>
                  <a:cubicBezTo>
                    <a:pt x="469" y="130"/>
                    <a:pt x="472" y="146"/>
                    <a:pt x="475" y="154"/>
                  </a:cubicBezTo>
                  <a:cubicBezTo>
                    <a:pt x="478" y="163"/>
                    <a:pt x="463" y="171"/>
                    <a:pt x="455" y="174"/>
                  </a:cubicBezTo>
                  <a:cubicBezTo>
                    <a:pt x="446" y="178"/>
                    <a:pt x="455" y="194"/>
                    <a:pt x="463" y="194"/>
                  </a:cubicBezTo>
                  <a:cubicBezTo>
                    <a:pt x="472" y="194"/>
                    <a:pt x="479" y="202"/>
                    <a:pt x="486" y="202"/>
                  </a:cubicBezTo>
                  <a:cubicBezTo>
                    <a:pt x="493" y="202"/>
                    <a:pt x="495" y="219"/>
                    <a:pt x="495" y="229"/>
                  </a:cubicBezTo>
                  <a:cubicBezTo>
                    <a:pt x="495" y="239"/>
                    <a:pt x="486" y="242"/>
                    <a:pt x="475" y="242"/>
                  </a:cubicBezTo>
                  <a:cubicBezTo>
                    <a:pt x="463" y="242"/>
                    <a:pt x="458" y="232"/>
                    <a:pt x="451" y="231"/>
                  </a:cubicBezTo>
                  <a:cubicBezTo>
                    <a:pt x="443" y="229"/>
                    <a:pt x="445" y="245"/>
                    <a:pt x="439" y="249"/>
                  </a:cubicBezTo>
                  <a:cubicBezTo>
                    <a:pt x="433" y="252"/>
                    <a:pt x="432" y="237"/>
                    <a:pt x="423" y="237"/>
                  </a:cubicBezTo>
                  <a:cubicBezTo>
                    <a:pt x="415" y="237"/>
                    <a:pt x="405" y="236"/>
                    <a:pt x="402" y="226"/>
                  </a:cubicBezTo>
                  <a:cubicBezTo>
                    <a:pt x="399" y="216"/>
                    <a:pt x="379" y="214"/>
                    <a:pt x="371" y="224"/>
                  </a:cubicBezTo>
                  <a:cubicBezTo>
                    <a:pt x="362" y="234"/>
                    <a:pt x="359" y="229"/>
                    <a:pt x="352" y="222"/>
                  </a:cubicBezTo>
                  <a:cubicBezTo>
                    <a:pt x="345" y="216"/>
                    <a:pt x="324" y="226"/>
                    <a:pt x="321" y="234"/>
                  </a:cubicBezTo>
                  <a:cubicBezTo>
                    <a:pt x="318" y="242"/>
                    <a:pt x="302" y="245"/>
                    <a:pt x="291" y="237"/>
                  </a:cubicBezTo>
                  <a:cubicBezTo>
                    <a:pt x="279" y="229"/>
                    <a:pt x="272" y="226"/>
                    <a:pt x="272" y="237"/>
                  </a:cubicBezTo>
                  <a:cubicBezTo>
                    <a:pt x="272" y="249"/>
                    <a:pt x="264" y="239"/>
                    <a:pt x="264" y="232"/>
                  </a:cubicBezTo>
                  <a:cubicBezTo>
                    <a:pt x="264" y="226"/>
                    <a:pt x="245" y="212"/>
                    <a:pt x="237" y="206"/>
                  </a:cubicBezTo>
                  <a:cubicBezTo>
                    <a:pt x="228" y="199"/>
                    <a:pt x="201" y="199"/>
                    <a:pt x="199" y="192"/>
                  </a:cubicBezTo>
                  <a:cubicBezTo>
                    <a:pt x="198" y="186"/>
                    <a:pt x="181" y="181"/>
                    <a:pt x="177" y="192"/>
                  </a:cubicBezTo>
                  <a:cubicBezTo>
                    <a:pt x="172" y="204"/>
                    <a:pt x="165" y="196"/>
                    <a:pt x="159" y="192"/>
                  </a:cubicBezTo>
                  <a:cubicBezTo>
                    <a:pt x="154" y="189"/>
                    <a:pt x="141" y="197"/>
                    <a:pt x="135" y="201"/>
                  </a:cubicBezTo>
                  <a:cubicBezTo>
                    <a:pt x="129" y="204"/>
                    <a:pt x="111" y="219"/>
                    <a:pt x="101" y="219"/>
                  </a:cubicBezTo>
                  <a:cubicBezTo>
                    <a:pt x="91" y="219"/>
                    <a:pt x="97" y="234"/>
                    <a:pt x="84" y="237"/>
                  </a:cubicBezTo>
                  <a:cubicBezTo>
                    <a:pt x="71" y="241"/>
                    <a:pt x="74" y="250"/>
                    <a:pt x="75" y="257"/>
                  </a:cubicBezTo>
                  <a:cubicBezTo>
                    <a:pt x="77" y="264"/>
                    <a:pt x="84" y="275"/>
                    <a:pt x="72" y="280"/>
                  </a:cubicBezTo>
                  <a:cubicBezTo>
                    <a:pt x="61" y="285"/>
                    <a:pt x="57" y="264"/>
                    <a:pt x="47" y="255"/>
                  </a:cubicBezTo>
                  <a:cubicBezTo>
                    <a:pt x="37" y="247"/>
                    <a:pt x="28" y="257"/>
                    <a:pt x="28" y="269"/>
                  </a:cubicBezTo>
                  <a:cubicBezTo>
                    <a:pt x="28" y="280"/>
                    <a:pt x="17" y="280"/>
                    <a:pt x="11" y="292"/>
                  </a:cubicBezTo>
                  <a:cubicBezTo>
                    <a:pt x="5" y="303"/>
                    <a:pt x="21" y="305"/>
                    <a:pt x="21" y="310"/>
                  </a:cubicBezTo>
                  <a:cubicBezTo>
                    <a:pt x="21" y="315"/>
                    <a:pt x="12" y="320"/>
                    <a:pt x="10" y="322"/>
                  </a:cubicBezTo>
                  <a:cubicBezTo>
                    <a:pt x="7" y="323"/>
                    <a:pt x="0" y="340"/>
                    <a:pt x="2" y="345"/>
                  </a:cubicBezTo>
                  <a:cubicBezTo>
                    <a:pt x="5" y="350"/>
                    <a:pt x="22" y="348"/>
                    <a:pt x="21" y="360"/>
                  </a:cubicBezTo>
                  <a:cubicBezTo>
                    <a:pt x="20" y="371"/>
                    <a:pt x="18" y="383"/>
                    <a:pt x="27" y="380"/>
                  </a:cubicBezTo>
                  <a:cubicBezTo>
                    <a:pt x="35" y="376"/>
                    <a:pt x="44" y="378"/>
                    <a:pt x="50" y="378"/>
                  </a:cubicBezTo>
                  <a:cubicBezTo>
                    <a:pt x="55" y="378"/>
                    <a:pt x="60" y="391"/>
                    <a:pt x="70" y="404"/>
                  </a:cubicBezTo>
                  <a:cubicBezTo>
                    <a:pt x="80" y="418"/>
                    <a:pt x="84" y="424"/>
                    <a:pt x="74" y="428"/>
                  </a:cubicBezTo>
                  <a:cubicBezTo>
                    <a:pt x="64" y="431"/>
                    <a:pt x="68" y="438"/>
                    <a:pt x="81" y="444"/>
                  </a:cubicBezTo>
                  <a:cubicBezTo>
                    <a:pt x="84" y="446"/>
                    <a:pt x="88" y="449"/>
                    <a:pt x="91" y="451"/>
                  </a:cubicBezTo>
                  <a:cubicBezTo>
                    <a:pt x="93" y="450"/>
                    <a:pt x="95" y="448"/>
                    <a:pt x="97" y="446"/>
                  </a:cubicBezTo>
                  <a:cubicBezTo>
                    <a:pt x="113" y="430"/>
                    <a:pt x="143" y="414"/>
                    <a:pt x="165" y="421"/>
                  </a:cubicBezTo>
                  <a:cubicBezTo>
                    <a:pt x="187" y="428"/>
                    <a:pt x="205" y="417"/>
                    <a:pt x="214" y="432"/>
                  </a:cubicBezTo>
                  <a:cubicBezTo>
                    <a:pt x="224" y="447"/>
                    <a:pt x="214" y="476"/>
                    <a:pt x="218" y="487"/>
                  </a:cubicBezTo>
                  <a:cubicBezTo>
                    <a:pt x="222" y="498"/>
                    <a:pt x="201" y="499"/>
                    <a:pt x="187" y="497"/>
                  </a:cubicBezTo>
                  <a:cubicBezTo>
                    <a:pt x="172" y="495"/>
                    <a:pt x="143" y="504"/>
                    <a:pt x="147" y="514"/>
                  </a:cubicBezTo>
                  <a:cubicBezTo>
                    <a:pt x="150" y="524"/>
                    <a:pt x="161" y="547"/>
                    <a:pt x="142" y="535"/>
                  </a:cubicBezTo>
                  <a:cubicBezTo>
                    <a:pt x="123" y="523"/>
                    <a:pt x="115" y="547"/>
                    <a:pt x="126" y="547"/>
                  </a:cubicBezTo>
                  <a:cubicBezTo>
                    <a:pt x="136" y="547"/>
                    <a:pt x="150" y="561"/>
                    <a:pt x="150" y="571"/>
                  </a:cubicBezTo>
                  <a:cubicBezTo>
                    <a:pt x="150" y="581"/>
                    <a:pt x="151" y="603"/>
                    <a:pt x="161" y="600"/>
                  </a:cubicBezTo>
                  <a:cubicBezTo>
                    <a:pt x="170" y="596"/>
                    <a:pt x="170" y="616"/>
                    <a:pt x="184" y="615"/>
                  </a:cubicBezTo>
                  <a:cubicBezTo>
                    <a:pt x="197" y="614"/>
                    <a:pt x="209" y="620"/>
                    <a:pt x="199" y="634"/>
                  </a:cubicBezTo>
                  <a:cubicBezTo>
                    <a:pt x="188" y="648"/>
                    <a:pt x="206" y="688"/>
                    <a:pt x="209" y="679"/>
                  </a:cubicBezTo>
                  <a:cubicBezTo>
                    <a:pt x="212" y="674"/>
                    <a:pt x="210" y="662"/>
                    <a:pt x="213" y="654"/>
                  </a:cubicBezTo>
                  <a:cubicBezTo>
                    <a:pt x="206" y="634"/>
                    <a:pt x="238" y="634"/>
                    <a:pt x="247" y="634"/>
                  </a:cubicBezTo>
                  <a:cubicBezTo>
                    <a:pt x="257" y="634"/>
                    <a:pt x="275" y="651"/>
                    <a:pt x="286" y="669"/>
                  </a:cubicBezTo>
                  <a:cubicBezTo>
                    <a:pt x="297" y="687"/>
                    <a:pt x="309" y="675"/>
                    <a:pt x="309" y="675"/>
                  </a:cubicBezTo>
                  <a:cubicBezTo>
                    <a:pt x="313" y="510"/>
                    <a:pt x="313" y="510"/>
                    <a:pt x="313" y="510"/>
                  </a:cubicBezTo>
                  <a:cubicBezTo>
                    <a:pt x="394" y="485"/>
                    <a:pt x="394" y="485"/>
                    <a:pt x="394" y="485"/>
                  </a:cubicBezTo>
                  <a:cubicBezTo>
                    <a:pt x="395" y="482"/>
                    <a:pt x="396" y="480"/>
                    <a:pt x="397" y="478"/>
                  </a:cubicBezTo>
                  <a:cubicBezTo>
                    <a:pt x="407" y="461"/>
                    <a:pt x="421" y="475"/>
                    <a:pt x="426" y="479"/>
                  </a:cubicBezTo>
                  <a:cubicBezTo>
                    <a:pt x="430" y="483"/>
                    <a:pt x="428" y="461"/>
                    <a:pt x="440" y="462"/>
                  </a:cubicBezTo>
                  <a:cubicBezTo>
                    <a:pt x="451" y="463"/>
                    <a:pt x="439" y="484"/>
                    <a:pt x="447" y="484"/>
                  </a:cubicBezTo>
                  <a:cubicBezTo>
                    <a:pt x="454" y="484"/>
                    <a:pt x="469" y="511"/>
                    <a:pt x="464" y="533"/>
                  </a:cubicBezTo>
                  <a:cubicBezTo>
                    <a:pt x="477" y="545"/>
                    <a:pt x="500" y="573"/>
                    <a:pt x="502" y="581"/>
                  </a:cubicBezTo>
                  <a:cubicBezTo>
                    <a:pt x="505" y="589"/>
                    <a:pt x="538" y="575"/>
                    <a:pt x="544" y="578"/>
                  </a:cubicBezTo>
                  <a:cubicBezTo>
                    <a:pt x="550" y="581"/>
                    <a:pt x="600" y="581"/>
                    <a:pt x="609" y="581"/>
                  </a:cubicBezTo>
                  <a:cubicBezTo>
                    <a:pt x="618" y="581"/>
                    <a:pt x="624" y="600"/>
                    <a:pt x="634" y="603"/>
                  </a:cubicBezTo>
                  <a:cubicBezTo>
                    <a:pt x="644" y="606"/>
                    <a:pt x="641" y="625"/>
                    <a:pt x="642" y="638"/>
                  </a:cubicBezTo>
                  <a:cubicBezTo>
                    <a:pt x="643" y="651"/>
                    <a:pt x="658" y="665"/>
                    <a:pt x="660" y="676"/>
                  </a:cubicBezTo>
                  <a:cubicBezTo>
                    <a:pt x="661" y="688"/>
                    <a:pt x="677" y="682"/>
                    <a:pt x="688" y="685"/>
                  </a:cubicBezTo>
                  <a:cubicBezTo>
                    <a:pt x="698" y="688"/>
                    <a:pt x="713" y="693"/>
                    <a:pt x="714" y="704"/>
                  </a:cubicBezTo>
                  <a:cubicBezTo>
                    <a:pt x="715" y="716"/>
                    <a:pt x="728" y="707"/>
                    <a:pt x="729" y="698"/>
                  </a:cubicBezTo>
                  <a:cubicBezTo>
                    <a:pt x="731" y="690"/>
                    <a:pt x="743" y="678"/>
                    <a:pt x="762" y="669"/>
                  </a:cubicBezTo>
                  <a:cubicBezTo>
                    <a:pt x="771" y="665"/>
                    <a:pt x="777" y="665"/>
                    <a:pt x="781" y="667"/>
                  </a:cubicBezTo>
                  <a:cubicBezTo>
                    <a:pt x="785" y="656"/>
                    <a:pt x="788" y="647"/>
                    <a:pt x="791" y="646"/>
                  </a:cubicBezTo>
                  <a:cubicBezTo>
                    <a:pt x="797" y="643"/>
                    <a:pt x="810" y="632"/>
                    <a:pt x="811" y="621"/>
                  </a:cubicBezTo>
                  <a:cubicBezTo>
                    <a:pt x="812" y="610"/>
                    <a:pt x="837" y="610"/>
                    <a:pt x="854" y="620"/>
                  </a:cubicBezTo>
                  <a:cubicBezTo>
                    <a:pt x="872" y="630"/>
                    <a:pt x="882" y="630"/>
                    <a:pt x="883" y="614"/>
                  </a:cubicBezTo>
                  <a:cubicBezTo>
                    <a:pt x="884" y="599"/>
                    <a:pt x="909" y="594"/>
                    <a:pt x="916" y="599"/>
                  </a:cubicBezTo>
                  <a:cubicBezTo>
                    <a:pt x="924" y="603"/>
                    <a:pt x="948" y="619"/>
                    <a:pt x="959" y="613"/>
                  </a:cubicBezTo>
                  <a:cubicBezTo>
                    <a:pt x="971" y="608"/>
                    <a:pt x="1028" y="614"/>
                    <a:pt x="1042" y="619"/>
                  </a:cubicBezTo>
                  <a:cubicBezTo>
                    <a:pt x="1056" y="623"/>
                    <a:pt x="1060" y="612"/>
                    <a:pt x="1072" y="628"/>
                  </a:cubicBezTo>
                  <a:cubicBezTo>
                    <a:pt x="1083" y="642"/>
                    <a:pt x="1088" y="630"/>
                    <a:pt x="1099" y="641"/>
                  </a:cubicBezTo>
                  <a:cubicBezTo>
                    <a:pt x="1099" y="636"/>
                    <a:pt x="1099" y="631"/>
                    <a:pt x="1099" y="625"/>
                  </a:cubicBezTo>
                  <a:cubicBezTo>
                    <a:pt x="1099" y="615"/>
                    <a:pt x="1113" y="606"/>
                    <a:pt x="1116" y="597"/>
                  </a:cubicBezTo>
                  <a:cubicBezTo>
                    <a:pt x="1119" y="589"/>
                    <a:pt x="1103" y="564"/>
                    <a:pt x="1103" y="556"/>
                  </a:cubicBezTo>
                  <a:cubicBezTo>
                    <a:pt x="1103" y="548"/>
                    <a:pt x="1103" y="528"/>
                    <a:pt x="1096" y="524"/>
                  </a:cubicBezTo>
                  <a:cubicBezTo>
                    <a:pt x="1089" y="519"/>
                    <a:pt x="1109" y="509"/>
                    <a:pt x="1114" y="509"/>
                  </a:cubicBezTo>
                  <a:cubicBezTo>
                    <a:pt x="1125" y="510"/>
                    <a:pt x="1140" y="497"/>
                    <a:pt x="1144" y="502"/>
                  </a:cubicBezTo>
                  <a:cubicBezTo>
                    <a:pt x="1149" y="507"/>
                    <a:pt x="1158" y="509"/>
                    <a:pt x="1167" y="509"/>
                  </a:cubicBezTo>
                  <a:cubicBezTo>
                    <a:pt x="1177" y="509"/>
                    <a:pt x="1173" y="497"/>
                    <a:pt x="1167" y="491"/>
                  </a:cubicBezTo>
                  <a:cubicBezTo>
                    <a:pt x="1162" y="486"/>
                    <a:pt x="1184" y="436"/>
                    <a:pt x="1187" y="420"/>
                  </a:cubicBezTo>
                  <a:cubicBezTo>
                    <a:pt x="1191" y="403"/>
                    <a:pt x="1198" y="418"/>
                    <a:pt x="1209" y="420"/>
                  </a:cubicBezTo>
                  <a:cubicBezTo>
                    <a:pt x="1220" y="421"/>
                    <a:pt x="1232" y="419"/>
                    <a:pt x="1239" y="423"/>
                  </a:cubicBezTo>
                  <a:cubicBezTo>
                    <a:pt x="1245" y="426"/>
                    <a:pt x="1264" y="418"/>
                    <a:pt x="1269" y="410"/>
                  </a:cubicBezTo>
                  <a:cubicBezTo>
                    <a:pt x="1274" y="401"/>
                    <a:pt x="1264" y="399"/>
                    <a:pt x="1264" y="380"/>
                  </a:cubicBezTo>
                  <a:cubicBezTo>
                    <a:pt x="1265" y="361"/>
                    <a:pt x="1275" y="352"/>
                    <a:pt x="1285" y="352"/>
                  </a:cubicBezTo>
                  <a:cubicBezTo>
                    <a:pt x="1296" y="352"/>
                    <a:pt x="1299" y="340"/>
                    <a:pt x="1299" y="331"/>
                  </a:cubicBezTo>
                  <a:cubicBezTo>
                    <a:pt x="1299" y="323"/>
                    <a:pt x="1308" y="317"/>
                    <a:pt x="1310" y="307"/>
                  </a:cubicBezTo>
                  <a:cubicBezTo>
                    <a:pt x="1307" y="303"/>
                    <a:pt x="1304" y="297"/>
                    <a:pt x="1304" y="293"/>
                  </a:cubicBezTo>
                  <a:close/>
                  <a:moveTo>
                    <a:pt x="489" y="455"/>
                  </a:moveTo>
                  <a:cubicBezTo>
                    <a:pt x="485" y="461"/>
                    <a:pt x="448" y="449"/>
                    <a:pt x="445" y="441"/>
                  </a:cubicBezTo>
                  <a:cubicBezTo>
                    <a:pt x="441" y="431"/>
                    <a:pt x="497" y="442"/>
                    <a:pt x="489" y="455"/>
                  </a:cubicBezTo>
                  <a:close/>
                  <a:moveTo>
                    <a:pt x="1030" y="451"/>
                  </a:moveTo>
                  <a:cubicBezTo>
                    <a:pt x="1003" y="451"/>
                    <a:pt x="944" y="435"/>
                    <a:pt x="920" y="465"/>
                  </a:cubicBezTo>
                  <a:cubicBezTo>
                    <a:pt x="896" y="495"/>
                    <a:pt x="913" y="510"/>
                    <a:pt x="903" y="513"/>
                  </a:cubicBezTo>
                  <a:cubicBezTo>
                    <a:pt x="892" y="515"/>
                    <a:pt x="886" y="467"/>
                    <a:pt x="899" y="452"/>
                  </a:cubicBezTo>
                  <a:cubicBezTo>
                    <a:pt x="913" y="436"/>
                    <a:pt x="955" y="430"/>
                    <a:pt x="982" y="438"/>
                  </a:cubicBezTo>
                  <a:cubicBezTo>
                    <a:pt x="1009" y="445"/>
                    <a:pt x="1056" y="431"/>
                    <a:pt x="1063" y="433"/>
                  </a:cubicBezTo>
                  <a:cubicBezTo>
                    <a:pt x="1070" y="435"/>
                    <a:pt x="1056" y="451"/>
                    <a:pt x="1030" y="45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1" name="Freeform 112">
              <a:extLst>
                <a:ext uri="{FF2B5EF4-FFF2-40B4-BE49-F238E27FC236}">
                  <a16:creationId xmlns:a16="http://schemas.microsoft.com/office/drawing/2014/main" id="{8CE3F535-3555-4F5C-A1A4-8029926F2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3817939"/>
              <a:ext cx="320675" cy="392113"/>
            </a:xfrm>
            <a:custGeom>
              <a:avLst/>
              <a:gdLst>
                <a:gd name="T0" fmla="*/ 526 w 590"/>
                <a:gd name="T1" fmla="*/ 337 h 719"/>
                <a:gd name="T2" fmla="*/ 527 w 590"/>
                <a:gd name="T3" fmla="*/ 312 h 719"/>
                <a:gd name="T4" fmla="*/ 518 w 590"/>
                <a:gd name="T5" fmla="*/ 300 h 719"/>
                <a:gd name="T6" fmla="*/ 532 w 590"/>
                <a:gd name="T7" fmla="*/ 265 h 719"/>
                <a:gd name="T8" fmla="*/ 541 w 590"/>
                <a:gd name="T9" fmla="*/ 235 h 719"/>
                <a:gd name="T10" fmla="*/ 555 w 590"/>
                <a:gd name="T11" fmla="*/ 176 h 719"/>
                <a:gd name="T12" fmla="*/ 580 w 590"/>
                <a:gd name="T13" fmla="*/ 144 h 719"/>
                <a:gd name="T14" fmla="*/ 579 w 590"/>
                <a:gd name="T15" fmla="*/ 107 h 719"/>
                <a:gd name="T16" fmla="*/ 582 w 590"/>
                <a:gd name="T17" fmla="*/ 75 h 719"/>
                <a:gd name="T18" fmla="*/ 529 w 590"/>
                <a:gd name="T19" fmla="*/ 43 h 719"/>
                <a:gd name="T20" fmla="*/ 492 w 590"/>
                <a:gd name="T21" fmla="*/ 41 h 719"/>
                <a:gd name="T22" fmla="*/ 469 w 590"/>
                <a:gd name="T23" fmla="*/ 12 h 719"/>
                <a:gd name="T24" fmla="*/ 446 w 590"/>
                <a:gd name="T25" fmla="*/ 19 h 719"/>
                <a:gd name="T26" fmla="*/ 384 w 590"/>
                <a:gd name="T27" fmla="*/ 19 h 719"/>
                <a:gd name="T28" fmla="*/ 325 w 590"/>
                <a:gd name="T29" fmla="*/ 30 h 719"/>
                <a:gd name="T30" fmla="*/ 253 w 590"/>
                <a:gd name="T31" fmla="*/ 42 h 719"/>
                <a:gd name="T32" fmla="*/ 194 w 590"/>
                <a:gd name="T33" fmla="*/ 51 h 719"/>
                <a:gd name="T34" fmla="*/ 189 w 590"/>
                <a:gd name="T35" fmla="*/ 115 h 719"/>
                <a:gd name="T36" fmla="*/ 153 w 590"/>
                <a:gd name="T37" fmla="*/ 232 h 719"/>
                <a:gd name="T38" fmla="*/ 124 w 590"/>
                <a:gd name="T39" fmla="*/ 336 h 719"/>
                <a:gd name="T40" fmla="*/ 92 w 590"/>
                <a:gd name="T41" fmla="*/ 385 h 719"/>
                <a:gd name="T42" fmla="*/ 52 w 590"/>
                <a:gd name="T43" fmla="*/ 385 h 719"/>
                <a:gd name="T44" fmla="*/ 0 w 590"/>
                <a:gd name="T45" fmla="*/ 401 h 719"/>
                <a:gd name="T46" fmla="*/ 12 w 590"/>
                <a:gd name="T47" fmla="*/ 446 h 719"/>
                <a:gd name="T48" fmla="*/ 135 w 590"/>
                <a:gd name="T49" fmla="*/ 434 h 719"/>
                <a:gd name="T50" fmla="*/ 153 w 590"/>
                <a:gd name="T51" fmla="*/ 494 h 719"/>
                <a:gd name="T52" fmla="*/ 217 w 590"/>
                <a:gd name="T53" fmla="*/ 510 h 719"/>
                <a:gd name="T54" fmla="*/ 256 w 590"/>
                <a:gd name="T55" fmla="*/ 477 h 719"/>
                <a:gd name="T56" fmla="*/ 293 w 590"/>
                <a:gd name="T57" fmla="*/ 490 h 719"/>
                <a:gd name="T58" fmla="*/ 294 w 590"/>
                <a:gd name="T59" fmla="*/ 573 h 719"/>
                <a:gd name="T60" fmla="*/ 310 w 590"/>
                <a:gd name="T61" fmla="*/ 633 h 719"/>
                <a:gd name="T62" fmla="*/ 356 w 590"/>
                <a:gd name="T63" fmla="*/ 620 h 719"/>
                <a:gd name="T64" fmla="*/ 373 w 590"/>
                <a:gd name="T65" fmla="*/ 630 h 719"/>
                <a:gd name="T66" fmla="*/ 401 w 590"/>
                <a:gd name="T67" fmla="*/ 636 h 719"/>
                <a:gd name="T68" fmla="*/ 438 w 590"/>
                <a:gd name="T69" fmla="*/ 664 h 719"/>
                <a:gd name="T70" fmla="*/ 464 w 590"/>
                <a:gd name="T71" fmla="*/ 653 h 719"/>
                <a:gd name="T72" fmla="*/ 506 w 590"/>
                <a:gd name="T73" fmla="*/ 681 h 719"/>
                <a:gd name="T74" fmla="*/ 541 w 590"/>
                <a:gd name="T75" fmla="*/ 712 h 719"/>
                <a:gd name="T76" fmla="*/ 543 w 590"/>
                <a:gd name="T77" fmla="*/ 669 h 719"/>
                <a:gd name="T78" fmla="*/ 500 w 590"/>
                <a:gd name="T79" fmla="*/ 648 h 719"/>
                <a:gd name="T80" fmla="*/ 508 w 590"/>
                <a:gd name="T81" fmla="*/ 572 h 719"/>
                <a:gd name="T82" fmla="*/ 521 w 590"/>
                <a:gd name="T83" fmla="*/ 527 h 719"/>
                <a:gd name="T84" fmla="*/ 561 w 590"/>
                <a:gd name="T85" fmla="*/ 519 h 719"/>
                <a:gd name="T86" fmla="*/ 540 w 590"/>
                <a:gd name="T87" fmla="*/ 47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719">
                  <a:moveTo>
                    <a:pt x="540" y="475"/>
                  </a:moveTo>
                  <a:cubicBezTo>
                    <a:pt x="524" y="465"/>
                    <a:pt x="518" y="340"/>
                    <a:pt x="526" y="337"/>
                  </a:cubicBezTo>
                  <a:cubicBezTo>
                    <a:pt x="527" y="336"/>
                    <a:pt x="528" y="337"/>
                    <a:pt x="529" y="340"/>
                  </a:cubicBezTo>
                  <a:cubicBezTo>
                    <a:pt x="527" y="312"/>
                    <a:pt x="527" y="312"/>
                    <a:pt x="527" y="312"/>
                  </a:cubicBezTo>
                  <a:cubicBezTo>
                    <a:pt x="527" y="312"/>
                    <a:pt x="526" y="311"/>
                    <a:pt x="525" y="311"/>
                  </a:cubicBezTo>
                  <a:cubicBezTo>
                    <a:pt x="522" y="310"/>
                    <a:pt x="518" y="307"/>
                    <a:pt x="518" y="300"/>
                  </a:cubicBezTo>
                  <a:cubicBezTo>
                    <a:pt x="518" y="290"/>
                    <a:pt x="526" y="289"/>
                    <a:pt x="526" y="289"/>
                  </a:cubicBezTo>
                  <a:cubicBezTo>
                    <a:pt x="526" y="289"/>
                    <a:pt x="524" y="269"/>
                    <a:pt x="532" y="265"/>
                  </a:cubicBezTo>
                  <a:cubicBezTo>
                    <a:pt x="534" y="265"/>
                    <a:pt x="535" y="263"/>
                    <a:pt x="536" y="262"/>
                  </a:cubicBezTo>
                  <a:cubicBezTo>
                    <a:pt x="540" y="256"/>
                    <a:pt x="541" y="243"/>
                    <a:pt x="541" y="235"/>
                  </a:cubicBezTo>
                  <a:cubicBezTo>
                    <a:pt x="541" y="224"/>
                    <a:pt x="543" y="211"/>
                    <a:pt x="547" y="202"/>
                  </a:cubicBezTo>
                  <a:cubicBezTo>
                    <a:pt x="551" y="193"/>
                    <a:pt x="549" y="181"/>
                    <a:pt x="555" y="176"/>
                  </a:cubicBezTo>
                  <a:cubicBezTo>
                    <a:pt x="561" y="171"/>
                    <a:pt x="560" y="158"/>
                    <a:pt x="567" y="155"/>
                  </a:cubicBezTo>
                  <a:cubicBezTo>
                    <a:pt x="574" y="153"/>
                    <a:pt x="580" y="149"/>
                    <a:pt x="580" y="144"/>
                  </a:cubicBezTo>
                  <a:cubicBezTo>
                    <a:pt x="581" y="139"/>
                    <a:pt x="590" y="133"/>
                    <a:pt x="590" y="125"/>
                  </a:cubicBezTo>
                  <a:cubicBezTo>
                    <a:pt x="590" y="118"/>
                    <a:pt x="579" y="116"/>
                    <a:pt x="579" y="107"/>
                  </a:cubicBezTo>
                  <a:cubicBezTo>
                    <a:pt x="579" y="98"/>
                    <a:pt x="582" y="75"/>
                    <a:pt x="582" y="75"/>
                  </a:cubicBezTo>
                  <a:cubicBezTo>
                    <a:pt x="582" y="75"/>
                    <a:pt x="582" y="75"/>
                    <a:pt x="582" y="75"/>
                  </a:cubicBezTo>
                  <a:cubicBezTo>
                    <a:pt x="567" y="58"/>
                    <a:pt x="549" y="41"/>
                    <a:pt x="545" y="38"/>
                  </a:cubicBezTo>
                  <a:cubicBezTo>
                    <a:pt x="539" y="34"/>
                    <a:pt x="529" y="43"/>
                    <a:pt x="529" y="43"/>
                  </a:cubicBezTo>
                  <a:cubicBezTo>
                    <a:pt x="529" y="43"/>
                    <a:pt x="519" y="31"/>
                    <a:pt x="511" y="41"/>
                  </a:cubicBezTo>
                  <a:cubicBezTo>
                    <a:pt x="503" y="50"/>
                    <a:pt x="492" y="41"/>
                    <a:pt x="492" y="41"/>
                  </a:cubicBezTo>
                  <a:cubicBezTo>
                    <a:pt x="492" y="41"/>
                    <a:pt x="482" y="34"/>
                    <a:pt x="478" y="22"/>
                  </a:cubicBezTo>
                  <a:cubicBezTo>
                    <a:pt x="476" y="17"/>
                    <a:pt x="473" y="15"/>
                    <a:pt x="469" y="12"/>
                  </a:cubicBezTo>
                  <a:cubicBezTo>
                    <a:pt x="470" y="14"/>
                    <a:pt x="470" y="14"/>
                    <a:pt x="470" y="14"/>
                  </a:cubicBezTo>
                  <a:cubicBezTo>
                    <a:pt x="446" y="19"/>
                    <a:pt x="446" y="19"/>
                    <a:pt x="446" y="19"/>
                  </a:cubicBezTo>
                  <a:cubicBezTo>
                    <a:pt x="446" y="19"/>
                    <a:pt x="416" y="0"/>
                    <a:pt x="410" y="14"/>
                  </a:cubicBezTo>
                  <a:cubicBezTo>
                    <a:pt x="404" y="28"/>
                    <a:pt x="398" y="19"/>
                    <a:pt x="384" y="19"/>
                  </a:cubicBezTo>
                  <a:cubicBezTo>
                    <a:pt x="371" y="19"/>
                    <a:pt x="359" y="25"/>
                    <a:pt x="351" y="30"/>
                  </a:cubicBezTo>
                  <a:cubicBezTo>
                    <a:pt x="343" y="35"/>
                    <a:pt x="331" y="25"/>
                    <a:pt x="325" y="30"/>
                  </a:cubicBezTo>
                  <a:cubicBezTo>
                    <a:pt x="319" y="35"/>
                    <a:pt x="315" y="55"/>
                    <a:pt x="315" y="55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3" y="42"/>
                    <a:pt x="242" y="21"/>
                    <a:pt x="228" y="21"/>
                  </a:cubicBezTo>
                  <a:cubicBezTo>
                    <a:pt x="214" y="21"/>
                    <a:pt x="194" y="51"/>
                    <a:pt x="194" y="51"/>
                  </a:cubicBezTo>
                  <a:cubicBezTo>
                    <a:pt x="194" y="76"/>
                    <a:pt x="194" y="76"/>
                    <a:pt x="194" y="76"/>
                  </a:cubicBezTo>
                  <a:cubicBezTo>
                    <a:pt x="196" y="91"/>
                    <a:pt x="193" y="107"/>
                    <a:pt x="189" y="115"/>
                  </a:cubicBezTo>
                  <a:cubicBezTo>
                    <a:pt x="183" y="126"/>
                    <a:pt x="177" y="131"/>
                    <a:pt x="177" y="154"/>
                  </a:cubicBezTo>
                  <a:cubicBezTo>
                    <a:pt x="177" y="177"/>
                    <a:pt x="153" y="214"/>
                    <a:pt x="153" y="232"/>
                  </a:cubicBezTo>
                  <a:cubicBezTo>
                    <a:pt x="153" y="251"/>
                    <a:pt x="125" y="262"/>
                    <a:pt x="125" y="274"/>
                  </a:cubicBezTo>
                  <a:cubicBezTo>
                    <a:pt x="125" y="285"/>
                    <a:pt x="124" y="311"/>
                    <a:pt x="124" y="336"/>
                  </a:cubicBezTo>
                  <a:cubicBezTo>
                    <a:pt x="124" y="361"/>
                    <a:pt x="112" y="341"/>
                    <a:pt x="112" y="364"/>
                  </a:cubicBezTo>
                  <a:cubicBezTo>
                    <a:pt x="112" y="387"/>
                    <a:pt x="102" y="373"/>
                    <a:pt x="92" y="385"/>
                  </a:cubicBezTo>
                  <a:cubicBezTo>
                    <a:pt x="82" y="396"/>
                    <a:pt x="78" y="398"/>
                    <a:pt x="78" y="387"/>
                  </a:cubicBezTo>
                  <a:cubicBezTo>
                    <a:pt x="78" y="375"/>
                    <a:pt x="64" y="373"/>
                    <a:pt x="52" y="385"/>
                  </a:cubicBezTo>
                  <a:cubicBezTo>
                    <a:pt x="40" y="396"/>
                    <a:pt x="36" y="385"/>
                    <a:pt x="30" y="382"/>
                  </a:cubicBezTo>
                  <a:cubicBezTo>
                    <a:pt x="27" y="381"/>
                    <a:pt x="13" y="390"/>
                    <a:pt x="0" y="401"/>
                  </a:cubicBezTo>
                  <a:cubicBezTo>
                    <a:pt x="6" y="415"/>
                    <a:pt x="9" y="429"/>
                    <a:pt x="11" y="442"/>
                  </a:cubicBezTo>
                  <a:cubicBezTo>
                    <a:pt x="12" y="443"/>
                    <a:pt x="12" y="444"/>
                    <a:pt x="12" y="446"/>
                  </a:cubicBezTo>
                  <a:cubicBezTo>
                    <a:pt x="19" y="440"/>
                    <a:pt x="26" y="435"/>
                    <a:pt x="30" y="434"/>
                  </a:cubicBezTo>
                  <a:cubicBezTo>
                    <a:pt x="40" y="433"/>
                    <a:pt x="135" y="434"/>
                    <a:pt x="135" y="434"/>
                  </a:cubicBezTo>
                  <a:cubicBezTo>
                    <a:pt x="135" y="434"/>
                    <a:pt x="143" y="451"/>
                    <a:pt x="140" y="466"/>
                  </a:cubicBezTo>
                  <a:cubicBezTo>
                    <a:pt x="137" y="481"/>
                    <a:pt x="146" y="474"/>
                    <a:pt x="153" y="494"/>
                  </a:cubicBezTo>
                  <a:cubicBezTo>
                    <a:pt x="160" y="514"/>
                    <a:pt x="166" y="522"/>
                    <a:pt x="180" y="517"/>
                  </a:cubicBezTo>
                  <a:cubicBezTo>
                    <a:pt x="194" y="512"/>
                    <a:pt x="212" y="509"/>
                    <a:pt x="217" y="510"/>
                  </a:cubicBezTo>
                  <a:cubicBezTo>
                    <a:pt x="223" y="512"/>
                    <a:pt x="222" y="482"/>
                    <a:pt x="230" y="477"/>
                  </a:cubicBezTo>
                  <a:cubicBezTo>
                    <a:pt x="239" y="472"/>
                    <a:pt x="256" y="477"/>
                    <a:pt x="256" y="477"/>
                  </a:cubicBezTo>
                  <a:cubicBezTo>
                    <a:pt x="256" y="477"/>
                    <a:pt x="257" y="486"/>
                    <a:pt x="272" y="486"/>
                  </a:cubicBezTo>
                  <a:cubicBezTo>
                    <a:pt x="286" y="486"/>
                    <a:pt x="293" y="479"/>
                    <a:pt x="293" y="490"/>
                  </a:cubicBezTo>
                  <a:cubicBezTo>
                    <a:pt x="293" y="502"/>
                    <a:pt x="294" y="515"/>
                    <a:pt x="299" y="520"/>
                  </a:cubicBezTo>
                  <a:cubicBezTo>
                    <a:pt x="303" y="525"/>
                    <a:pt x="287" y="567"/>
                    <a:pt x="294" y="573"/>
                  </a:cubicBezTo>
                  <a:cubicBezTo>
                    <a:pt x="301" y="580"/>
                    <a:pt x="311" y="595"/>
                    <a:pt x="310" y="603"/>
                  </a:cubicBezTo>
                  <a:cubicBezTo>
                    <a:pt x="309" y="611"/>
                    <a:pt x="304" y="631"/>
                    <a:pt x="310" y="633"/>
                  </a:cubicBezTo>
                  <a:cubicBezTo>
                    <a:pt x="316" y="635"/>
                    <a:pt x="317" y="623"/>
                    <a:pt x="327" y="623"/>
                  </a:cubicBezTo>
                  <a:cubicBezTo>
                    <a:pt x="337" y="623"/>
                    <a:pt x="346" y="625"/>
                    <a:pt x="356" y="620"/>
                  </a:cubicBezTo>
                  <a:cubicBezTo>
                    <a:pt x="359" y="618"/>
                    <a:pt x="362" y="619"/>
                    <a:pt x="364" y="620"/>
                  </a:cubicBezTo>
                  <a:cubicBezTo>
                    <a:pt x="370" y="623"/>
                    <a:pt x="373" y="630"/>
                    <a:pt x="373" y="630"/>
                  </a:cubicBezTo>
                  <a:cubicBezTo>
                    <a:pt x="373" y="630"/>
                    <a:pt x="376" y="641"/>
                    <a:pt x="381" y="638"/>
                  </a:cubicBezTo>
                  <a:cubicBezTo>
                    <a:pt x="387" y="635"/>
                    <a:pt x="403" y="630"/>
                    <a:pt x="401" y="636"/>
                  </a:cubicBezTo>
                  <a:cubicBezTo>
                    <a:pt x="400" y="643"/>
                    <a:pt x="406" y="658"/>
                    <a:pt x="411" y="654"/>
                  </a:cubicBezTo>
                  <a:cubicBezTo>
                    <a:pt x="417" y="651"/>
                    <a:pt x="431" y="664"/>
                    <a:pt x="438" y="664"/>
                  </a:cubicBezTo>
                  <a:cubicBezTo>
                    <a:pt x="446" y="664"/>
                    <a:pt x="453" y="664"/>
                    <a:pt x="453" y="659"/>
                  </a:cubicBezTo>
                  <a:cubicBezTo>
                    <a:pt x="453" y="654"/>
                    <a:pt x="461" y="646"/>
                    <a:pt x="464" y="653"/>
                  </a:cubicBezTo>
                  <a:cubicBezTo>
                    <a:pt x="467" y="659"/>
                    <a:pt x="474" y="674"/>
                    <a:pt x="481" y="674"/>
                  </a:cubicBezTo>
                  <a:cubicBezTo>
                    <a:pt x="488" y="674"/>
                    <a:pt x="506" y="674"/>
                    <a:pt x="506" y="681"/>
                  </a:cubicBezTo>
                  <a:cubicBezTo>
                    <a:pt x="506" y="688"/>
                    <a:pt x="511" y="706"/>
                    <a:pt x="518" y="712"/>
                  </a:cubicBezTo>
                  <a:cubicBezTo>
                    <a:pt x="526" y="719"/>
                    <a:pt x="541" y="712"/>
                    <a:pt x="541" y="712"/>
                  </a:cubicBezTo>
                  <a:cubicBezTo>
                    <a:pt x="541" y="712"/>
                    <a:pt x="547" y="707"/>
                    <a:pt x="547" y="696"/>
                  </a:cubicBezTo>
                  <a:cubicBezTo>
                    <a:pt x="547" y="684"/>
                    <a:pt x="547" y="669"/>
                    <a:pt x="543" y="669"/>
                  </a:cubicBezTo>
                  <a:cubicBezTo>
                    <a:pt x="538" y="669"/>
                    <a:pt x="531" y="681"/>
                    <a:pt x="521" y="678"/>
                  </a:cubicBezTo>
                  <a:cubicBezTo>
                    <a:pt x="511" y="674"/>
                    <a:pt x="504" y="651"/>
                    <a:pt x="500" y="648"/>
                  </a:cubicBezTo>
                  <a:cubicBezTo>
                    <a:pt x="496" y="644"/>
                    <a:pt x="507" y="623"/>
                    <a:pt x="507" y="613"/>
                  </a:cubicBezTo>
                  <a:cubicBezTo>
                    <a:pt x="507" y="603"/>
                    <a:pt x="514" y="575"/>
                    <a:pt x="508" y="572"/>
                  </a:cubicBezTo>
                  <a:cubicBezTo>
                    <a:pt x="503" y="568"/>
                    <a:pt x="506" y="558"/>
                    <a:pt x="513" y="552"/>
                  </a:cubicBezTo>
                  <a:cubicBezTo>
                    <a:pt x="520" y="545"/>
                    <a:pt x="510" y="527"/>
                    <a:pt x="521" y="527"/>
                  </a:cubicBezTo>
                  <a:cubicBezTo>
                    <a:pt x="532" y="527"/>
                    <a:pt x="554" y="528"/>
                    <a:pt x="560" y="520"/>
                  </a:cubicBezTo>
                  <a:cubicBezTo>
                    <a:pt x="560" y="520"/>
                    <a:pt x="561" y="519"/>
                    <a:pt x="561" y="519"/>
                  </a:cubicBezTo>
                  <a:cubicBezTo>
                    <a:pt x="562" y="517"/>
                    <a:pt x="563" y="515"/>
                    <a:pt x="563" y="513"/>
                  </a:cubicBezTo>
                  <a:cubicBezTo>
                    <a:pt x="556" y="499"/>
                    <a:pt x="549" y="480"/>
                    <a:pt x="540" y="47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2" name="Freeform 113">
              <a:extLst>
                <a:ext uri="{FF2B5EF4-FFF2-40B4-BE49-F238E27FC236}">
                  <a16:creationId xmlns:a16="http://schemas.microsoft.com/office/drawing/2014/main" id="{C97F5E2B-4E94-48EE-97FA-4758F816D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3981452"/>
              <a:ext cx="28575" cy="42863"/>
            </a:xfrm>
            <a:custGeom>
              <a:avLst/>
              <a:gdLst>
                <a:gd name="T0" fmla="*/ 4 w 52"/>
                <a:gd name="T1" fmla="*/ 40 h 79"/>
                <a:gd name="T2" fmla="*/ 12 w 52"/>
                <a:gd name="T3" fmla="*/ 79 h 79"/>
                <a:gd name="T4" fmla="*/ 25 w 52"/>
                <a:gd name="T5" fmla="*/ 69 h 79"/>
                <a:gd name="T6" fmla="*/ 52 w 52"/>
                <a:gd name="T7" fmla="*/ 25 h 79"/>
                <a:gd name="T8" fmla="*/ 43 w 52"/>
                <a:gd name="T9" fmla="*/ 20 h 79"/>
                <a:gd name="T10" fmla="*/ 42 w 52"/>
                <a:gd name="T11" fmla="*/ 0 h 79"/>
                <a:gd name="T12" fmla="*/ 27 w 52"/>
                <a:gd name="T13" fmla="*/ 1 h 79"/>
                <a:gd name="T14" fmla="*/ 10 w 52"/>
                <a:gd name="T15" fmla="*/ 12 h 79"/>
                <a:gd name="T16" fmla="*/ 0 w 52"/>
                <a:gd name="T17" fmla="*/ 11 h 79"/>
                <a:gd name="T18" fmla="*/ 2 w 52"/>
                <a:gd name="T19" fmla="*/ 12 h 79"/>
                <a:gd name="T20" fmla="*/ 4 w 52"/>
                <a:gd name="T21" fmla="*/ 4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79">
                  <a:moveTo>
                    <a:pt x="4" y="40"/>
                  </a:moveTo>
                  <a:cubicBezTo>
                    <a:pt x="6" y="47"/>
                    <a:pt x="9" y="62"/>
                    <a:pt x="12" y="79"/>
                  </a:cubicBezTo>
                  <a:cubicBezTo>
                    <a:pt x="18" y="74"/>
                    <a:pt x="23" y="70"/>
                    <a:pt x="25" y="69"/>
                  </a:cubicBezTo>
                  <a:cubicBezTo>
                    <a:pt x="34" y="66"/>
                    <a:pt x="52" y="25"/>
                    <a:pt x="52" y="25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4" y="11"/>
                    <a:pt x="42" y="0"/>
                  </a:cubicBezTo>
                  <a:cubicBezTo>
                    <a:pt x="35" y="1"/>
                    <a:pt x="27" y="1"/>
                    <a:pt x="27" y="1"/>
                  </a:cubicBezTo>
                  <a:cubicBezTo>
                    <a:pt x="27" y="1"/>
                    <a:pt x="29" y="16"/>
                    <a:pt x="10" y="12"/>
                  </a:cubicBezTo>
                  <a:cubicBezTo>
                    <a:pt x="8" y="11"/>
                    <a:pt x="4" y="11"/>
                    <a:pt x="0" y="11"/>
                  </a:cubicBezTo>
                  <a:cubicBezTo>
                    <a:pt x="1" y="11"/>
                    <a:pt x="2" y="12"/>
                    <a:pt x="2" y="12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3" name="Freeform 114">
              <a:extLst>
                <a:ext uri="{FF2B5EF4-FFF2-40B4-BE49-F238E27FC236}">
                  <a16:creationId xmlns:a16="http://schemas.microsoft.com/office/drawing/2014/main" id="{CA434DBA-2D85-4086-9D93-6BBD4D2D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9851" y="4159252"/>
              <a:ext cx="176213" cy="338138"/>
            </a:xfrm>
            <a:custGeom>
              <a:avLst/>
              <a:gdLst>
                <a:gd name="T0" fmla="*/ 272 w 322"/>
                <a:gd name="T1" fmla="*/ 207 h 621"/>
                <a:gd name="T2" fmla="*/ 288 w 322"/>
                <a:gd name="T3" fmla="*/ 185 h 621"/>
                <a:gd name="T4" fmla="*/ 299 w 322"/>
                <a:gd name="T5" fmla="*/ 180 h 621"/>
                <a:gd name="T6" fmla="*/ 302 w 322"/>
                <a:gd name="T7" fmla="*/ 164 h 621"/>
                <a:gd name="T8" fmla="*/ 322 w 322"/>
                <a:gd name="T9" fmla="*/ 140 h 621"/>
                <a:gd name="T10" fmla="*/ 320 w 322"/>
                <a:gd name="T11" fmla="*/ 127 h 621"/>
                <a:gd name="T12" fmla="*/ 304 w 322"/>
                <a:gd name="T13" fmla="*/ 29 h 621"/>
                <a:gd name="T14" fmla="*/ 298 w 322"/>
                <a:gd name="T15" fmla="*/ 0 h 621"/>
                <a:gd name="T16" fmla="*/ 295 w 322"/>
                <a:gd name="T17" fmla="*/ 3 h 621"/>
                <a:gd name="T18" fmla="*/ 273 w 322"/>
                <a:gd name="T19" fmla="*/ 9 h 621"/>
                <a:gd name="T20" fmla="*/ 254 w 322"/>
                <a:gd name="T21" fmla="*/ 8 h 621"/>
                <a:gd name="T22" fmla="*/ 243 w 322"/>
                <a:gd name="T23" fmla="*/ 22 h 621"/>
                <a:gd name="T24" fmla="*/ 224 w 322"/>
                <a:gd name="T25" fmla="*/ 25 h 621"/>
                <a:gd name="T26" fmla="*/ 196 w 322"/>
                <a:gd name="T27" fmla="*/ 29 h 621"/>
                <a:gd name="T28" fmla="*/ 186 w 322"/>
                <a:gd name="T29" fmla="*/ 18 h 621"/>
                <a:gd name="T30" fmla="*/ 167 w 322"/>
                <a:gd name="T31" fmla="*/ 22 h 621"/>
                <a:gd name="T32" fmla="*/ 149 w 322"/>
                <a:gd name="T33" fmla="*/ 20 h 621"/>
                <a:gd name="T34" fmla="*/ 147 w 322"/>
                <a:gd name="T35" fmla="*/ 33 h 621"/>
                <a:gd name="T36" fmla="*/ 161 w 322"/>
                <a:gd name="T37" fmla="*/ 112 h 621"/>
                <a:gd name="T38" fmla="*/ 180 w 322"/>
                <a:gd name="T39" fmla="*/ 134 h 621"/>
                <a:gd name="T40" fmla="*/ 181 w 322"/>
                <a:gd name="T41" fmla="*/ 171 h 621"/>
                <a:gd name="T42" fmla="*/ 163 w 322"/>
                <a:gd name="T43" fmla="*/ 196 h 621"/>
                <a:gd name="T44" fmla="*/ 160 w 322"/>
                <a:gd name="T45" fmla="*/ 230 h 621"/>
                <a:gd name="T46" fmla="*/ 131 w 322"/>
                <a:gd name="T47" fmla="*/ 185 h 621"/>
                <a:gd name="T48" fmla="*/ 137 w 322"/>
                <a:gd name="T49" fmla="*/ 136 h 621"/>
                <a:gd name="T50" fmla="*/ 112 w 322"/>
                <a:gd name="T51" fmla="*/ 132 h 621"/>
                <a:gd name="T52" fmla="*/ 90 w 322"/>
                <a:gd name="T53" fmla="*/ 114 h 621"/>
                <a:gd name="T54" fmla="*/ 0 w 322"/>
                <a:gd name="T55" fmla="*/ 152 h 621"/>
                <a:gd name="T56" fmla="*/ 7 w 322"/>
                <a:gd name="T57" fmla="*/ 179 h 621"/>
                <a:gd name="T58" fmla="*/ 5 w 322"/>
                <a:gd name="T59" fmla="*/ 179 h 621"/>
                <a:gd name="T60" fmla="*/ 10 w 322"/>
                <a:gd name="T61" fmla="*/ 191 h 621"/>
                <a:gd name="T62" fmla="*/ 51 w 322"/>
                <a:gd name="T63" fmla="*/ 203 h 621"/>
                <a:gd name="T64" fmla="*/ 88 w 322"/>
                <a:gd name="T65" fmla="*/ 218 h 621"/>
                <a:gd name="T66" fmla="*/ 90 w 322"/>
                <a:gd name="T67" fmla="*/ 276 h 621"/>
                <a:gd name="T68" fmla="*/ 81 w 322"/>
                <a:gd name="T69" fmla="*/ 309 h 621"/>
                <a:gd name="T70" fmla="*/ 91 w 322"/>
                <a:gd name="T71" fmla="*/ 337 h 621"/>
                <a:gd name="T72" fmla="*/ 74 w 322"/>
                <a:gd name="T73" fmla="*/ 365 h 621"/>
                <a:gd name="T74" fmla="*/ 66 w 322"/>
                <a:gd name="T75" fmla="*/ 402 h 621"/>
                <a:gd name="T76" fmla="*/ 33 w 322"/>
                <a:gd name="T77" fmla="*/ 439 h 621"/>
                <a:gd name="T78" fmla="*/ 34 w 322"/>
                <a:gd name="T79" fmla="*/ 440 h 621"/>
                <a:gd name="T80" fmla="*/ 54 w 322"/>
                <a:gd name="T81" fmla="*/ 510 h 621"/>
                <a:gd name="T82" fmla="*/ 57 w 322"/>
                <a:gd name="T83" fmla="*/ 578 h 621"/>
                <a:gd name="T84" fmla="*/ 61 w 322"/>
                <a:gd name="T85" fmla="*/ 621 h 621"/>
                <a:gd name="T86" fmla="*/ 85 w 322"/>
                <a:gd name="T87" fmla="*/ 619 h 621"/>
                <a:gd name="T88" fmla="*/ 86 w 322"/>
                <a:gd name="T89" fmla="*/ 600 h 621"/>
                <a:gd name="T90" fmla="*/ 73 w 322"/>
                <a:gd name="T91" fmla="*/ 586 h 621"/>
                <a:gd name="T92" fmla="*/ 124 w 322"/>
                <a:gd name="T93" fmla="*/ 543 h 621"/>
                <a:gd name="T94" fmla="*/ 164 w 322"/>
                <a:gd name="T95" fmla="*/ 514 h 621"/>
                <a:gd name="T96" fmla="*/ 165 w 322"/>
                <a:gd name="T97" fmla="*/ 489 h 621"/>
                <a:gd name="T98" fmla="*/ 149 w 322"/>
                <a:gd name="T99" fmla="*/ 461 h 621"/>
                <a:gd name="T100" fmla="*/ 146 w 322"/>
                <a:gd name="T101" fmla="*/ 366 h 621"/>
                <a:gd name="T102" fmla="*/ 146 w 322"/>
                <a:gd name="T103" fmla="*/ 365 h 621"/>
                <a:gd name="T104" fmla="*/ 151 w 322"/>
                <a:gd name="T105" fmla="*/ 337 h 621"/>
                <a:gd name="T106" fmla="*/ 153 w 322"/>
                <a:gd name="T107" fmla="*/ 337 h 621"/>
                <a:gd name="T108" fmla="*/ 180 w 322"/>
                <a:gd name="T109" fmla="*/ 293 h 621"/>
                <a:gd name="T110" fmla="*/ 191 w 322"/>
                <a:gd name="T111" fmla="*/ 286 h 621"/>
                <a:gd name="T112" fmla="*/ 196 w 322"/>
                <a:gd name="T113" fmla="*/ 264 h 621"/>
                <a:gd name="T114" fmla="*/ 217 w 322"/>
                <a:gd name="T115" fmla="*/ 247 h 621"/>
                <a:gd name="T116" fmla="*/ 231 w 322"/>
                <a:gd name="T117" fmla="*/ 246 h 621"/>
                <a:gd name="T118" fmla="*/ 236 w 322"/>
                <a:gd name="T119" fmla="*/ 247 h 621"/>
                <a:gd name="T120" fmla="*/ 274 w 322"/>
                <a:gd name="T121" fmla="*/ 231 h 621"/>
                <a:gd name="T122" fmla="*/ 272 w 322"/>
                <a:gd name="T123" fmla="*/ 207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2" h="621">
                  <a:moveTo>
                    <a:pt x="272" y="207"/>
                  </a:moveTo>
                  <a:cubicBezTo>
                    <a:pt x="274" y="198"/>
                    <a:pt x="280" y="190"/>
                    <a:pt x="288" y="185"/>
                  </a:cubicBezTo>
                  <a:cubicBezTo>
                    <a:pt x="292" y="183"/>
                    <a:pt x="295" y="181"/>
                    <a:pt x="299" y="180"/>
                  </a:cubicBezTo>
                  <a:cubicBezTo>
                    <a:pt x="300" y="175"/>
                    <a:pt x="301" y="169"/>
                    <a:pt x="302" y="164"/>
                  </a:cubicBezTo>
                  <a:cubicBezTo>
                    <a:pt x="304" y="153"/>
                    <a:pt x="312" y="144"/>
                    <a:pt x="322" y="140"/>
                  </a:cubicBezTo>
                  <a:cubicBezTo>
                    <a:pt x="321" y="136"/>
                    <a:pt x="320" y="132"/>
                    <a:pt x="320" y="127"/>
                  </a:cubicBezTo>
                  <a:cubicBezTo>
                    <a:pt x="319" y="94"/>
                    <a:pt x="310" y="62"/>
                    <a:pt x="304" y="29"/>
                  </a:cubicBezTo>
                  <a:cubicBezTo>
                    <a:pt x="302" y="19"/>
                    <a:pt x="300" y="10"/>
                    <a:pt x="298" y="0"/>
                  </a:cubicBezTo>
                  <a:cubicBezTo>
                    <a:pt x="297" y="1"/>
                    <a:pt x="296" y="2"/>
                    <a:pt x="295" y="3"/>
                  </a:cubicBezTo>
                  <a:cubicBezTo>
                    <a:pt x="293" y="9"/>
                    <a:pt x="280" y="1"/>
                    <a:pt x="273" y="9"/>
                  </a:cubicBezTo>
                  <a:cubicBezTo>
                    <a:pt x="265" y="17"/>
                    <a:pt x="260" y="10"/>
                    <a:pt x="254" y="8"/>
                  </a:cubicBezTo>
                  <a:cubicBezTo>
                    <a:pt x="247" y="6"/>
                    <a:pt x="244" y="16"/>
                    <a:pt x="243" y="22"/>
                  </a:cubicBezTo>
                  <a:cubicBezTo>
                    <a:pt x="242" y="29"/>
                    <a:pt x="229" y="26"/>
                    <a:pt x="224" y="25"/>
                  </a:cubicBezTo>
                  <a:cubicBezTo>
                    <a:pt x="219" y="24"/>
                    <a:pt x="204" y="29"/>
                    <a:pt x="196" y="29"/>
                  </a:cubicBezTo>
                  <a:cubicBezTo>
                    <a:pt x="189" y="29"/>
                    <a:pt x="195" y="21"/>
                    <a:pt x="186" y="18"/>
                  </a:cubicBezTo>
                  <a:cubicBezTo>
                    <a:pt x="177" y="15"/>
                    <a:pt x="172" y="22"/>
                    <a:pt x="167" y="22"/>
                  </a:cubicBezTo>
                  <a:cubicBezTo>
                    <a:pt x="164" y="22"/>
                    <a:pt x="155" y="21"/>
                    <a:pt x="149" y="20"/>
                  </a:cubicBezTo>
                  <a:cubicBezTo>
                    <a:pt x="149" y="25"/>
                    <a:pt x="148" y="30"/>
                    <a:pt x="147" y="33"/>
                  </a:cubicBezTo>
                  <a:cubicBezTo>
                    <a:pt x="141" y="52"/>
                    <a:pt x="160" y="94"/>
                    <a:pt x="161" y="112"/>
                  </a:cubicBezTo>
                  <a:cubicBezTo>
                    <a:pt x="168" y="119"/>
                    <a:pt x="176" y="128"/>
                    <a:pt x="180" y="134"/>
                  </a:cubicBezTo>
                  <a:cubicBezTo>
                    <a:pt x="189" y="146"/>
                    <a:pt x="180" y="145"/>
                    <a:pt x="181" y="171"/>
                  </a:cubicBezTo>
                  <a:cubicBezTo>
                    <a:pt x="182" y="198"/>
                    <a:pt x="172" y="187"/>
                    <a:pt x="163" y="196"/>
                  </a:cubicBezTo>
                  <a:cubicBezTo>
                    <a:pt x="155" y="205"/>
                    <a:pt x="162" y="224"/>
                    <a:pt x="160" y="230"/>
                  </a:cubicBezTo>
                  <a:cubicBezTo>
                    <a:pt x="158" y="235"/>
                    <a:pt x="133" y="191"/>
                    <a:pt x="131" y="185"/>
                  </a:cubicBezTo>
                  <a:cubicBezTo>
                    <a:pt x="129" y="178"/>
                    <a:pt x="140" y="152"/>
                    <a:pt x="137" y="136"/>
                  </a:cubicBezTo>
                  <a:cubicBezTo>
                    <a:pt x="135" y="121"/>
                    <a:pt x="117" y="131"/>
                    <a:pt x="112" y="132"/>
                  </a:cubicBezTo>
                  <a:cubicBezTo>
                    <a:pt x="106" y="133"/>
                    <a:pt x="93" y="114"/>
                    <a:pt x="90" y="114"/>
                  </a:cubicBezTo>
                  <a:cubicBezTo>
                    <a:pt x="87" y="114"/>
                    <a:pt x="0" y="152"/>
                    <a:pt x="0" y="152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1"/>
                    <a:pt x="38" y="193"/>
                    <a:pt x="51" y="203"/>
                  </a:cubicBezTo>
                  <a:cubicBezTo>
                    <a:pt x="64" y="213"/>
                    <a:pt x="84" y="214"/>
                    <a:pt x="88" y="218"/>
                  </a:cubicBezTo>
                  <a:cubicBezTo>
                    <a:pt x="93" y="221"/>
                    <a:pt x="88" y="258"/>
                    <a:pt x="90" y="276"/>
                  </a:cubicBezTo>
                  <a:cubicBezTo>
                    <a:pt x="91" y="294"/>
                    <a:pt x="73" y="299"/>
                    <a:pt x="81" y="309"/>
                  </a:cubicBezTo>
                  <a:cubicBezTo>
                    <a:pt x="90" y="319"/>
                    <a:pt x="86" y="335"/>
                    <a:pt x="91" y="337"/>
                  </a:cubicBezTo>
                  <a:cubicBezTo>
                    <a:pt x="97" y="339"/>
                    <a:pt x="81" y="360"/>
                    <a:pt x="74" y="365"/>
                  </a:cubicBezTo>
                  <a:cubicBezTo>
                    <a:pt x="67" y="370"/>
                    <a:pt x="74" y="388"/>
                    <a:pt x="66" y="402"/>
                  </a:cubicBezTo>
                  <a:cubicBezTo>
                    <a:pt x="60" y="410"/>
                    <a:pt x="44" y="427"/>
                    <a:pt x="33" y="439"/>
                  </a:cubicBezTo>
                  <a:cubicBezTo>
                    <a:pt x="33" y="440"/>
                    <a:pt x="34" y="440"/>
                    <a:pt x="34" y="440"/>
                  </a:cubicBezTo>
                  <a:cubicBezTo>
                    <a:pt x="37" y="446"/>
                    <a:pt x="46" y="504"/>
                    <a:pt x="54" y="510"/>
                  </a:cubicBezTo>
                  <a:cubicBezTo>
                    <a:pt x="63" y="516"/>
                    <a:pt x="58" y="573"/>
                    <a:pt x="57" y="578"/>
                  </a:cubicBezTo>
                  <a:cubicBezTo>
                    <a:pt x="56" y="583"/>
                    <a:pt x="61" y="621"/>
                    <a:pt x="61" y="621"/>
                  </a:cubicBezTo>
                  <a:cubicBezTo>
                    <a:pt x="61" y="621"/>
                    <a:pt x="73" y="619"/>
                    <a:pt x="85" y="619"/>
                  </a:cubicBezTo>
                  <a:cubicBezTo>
                    <a:pt x="85" y="611"/>
                    <a:pt x="86" y="605"/>
                    <a:pt x="86" y="600"/>
                  </a:cubicBezTo>
                  <a:cubicBezTo>
                    <a:pt x="87" y="583"/>
                    <a:pt x="77" y="597"/>
                    <a:pt x="73" y="586"/>
                  </a:cubicBezTo>
                  <a:cubicBezTo>
                    <a:pt x="70" y="575"/>
                    <a:pt x="97" y="554"/>
                    <a:pt x="124" y="543"/>
                  </a:cubicBezTo>
                  <a:cubicBezTo>
                    <a:pt x="151" y="531"/>
                    <a:pt x="161" y="525"/>
                    <a:pt x="164" y="514"/>
                  </a:cubicBezTo>
                  <a:cubicBezTo>
                    <a:pt x="165" y="508"/>
                    <a:pt x="165" y="499"/>
                    <a:pt x="165" y="489"/>
                  </a:cubicBezTo>
                  <a:cubicBezTo>
                    <a:pt x="157" y="483"/>
                    <a:pt x="150" y="474"/>
                    <a:pt x="149" y="461"/>
                  </a:cubicBezTo>
                  <a:cubicBezTo>
                    <a:pt x="146" y="431"/>
                    <a:pt x="142" y="397"/>
                    <a:pt x="146" y="366"/>
                  </a:cubicBezTo>
                  <a:cubicBezTo>
                    <a:pt x="146" y="366"/>
                    <a:pt x="146" y="365"/>
                    <a:pt x="146" y="365"/>
                  </a:cubicBezTo>
                  <a:cubicBezTo>
                    <a:pt x="142" y="350"/>
                    <a:pt x="143" y="338"/>
                    <a:pt x="151" y="337"/>
                  </a:cubicBezTo>
                  <a:cubicBezTo>
                    <a:pt x="152" y="337"/>
                    <a:pt x="152" y="337"/>
                    <a:pt x="153" y="337"/>
                  </a:cubicBezTo>
                  <a:cubicBezTo>
                    <a:pt x="158" y="320"/>
                    <a:pt x="167" y="305"/>
                    <a:pt x="180" y="293"/>
                  </a:cubicBezTo>
                  <a:cubicBezTo>
                    <a:pt x="184" y="289"/>
                    <a:pt x="187" y="287"/>
                    <a:pt x="191" y="286"/>
                  </a:cubicBezTo>
                  <a:cubicBezTo>
                    <a:pt x="191" y="278"/>
                    <a:pt x="193" y="270"/>
                    <a:pt x="196" y="264"/>
                  </a:cubicBezTo>
                  <a:cubicBezTo>
                    <a:pt x="200" y="256"/>
                    <a:pt x="209" y="249"/>
                    <a:pt x="217" y="247"/>
                  </a:cubicBezTo>
                  <a:cubicBezTo>
                    <a:pt x="222" y="246"/>
                    <a:pt x="226" y="245"/>
                    <a:pt x="231" y="246"/>
                  </a:cubicBezTo>
                  <a:cubicBezTo>
                    <a:pt x="233" y="247"/>
                    <a:pt x="234" y="247"/>
                    <a:pt x="236" y="247"/>
                  </a:cubicBezTo>
                  <a:cubicBezTo>
                    <a:pt x="249" y="239"/>
                    <a:pt x="261" y="236"/>
                    <a:pt x="274" y="231"/>
                  </a:cubicBezTo>
                  <a:cubicBezTo>
                    <a:pt x="271" y="224"/>
                    <a:pt x="270" y="215"/>
                    <a:pt x="272" y="20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4" name="Freeform 115">
              <a:extLst>
                <a:ext uri="{FF2B5EF4-FFF2-40B4-BE49-F238E27FC236}">
                  <a16:creationId xmlns:a16="http://schemas.microsoft.com/office/drawing/2014/main" id="{CBC0C7AC-AEFF-4C6C-8452-F36E77D22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3951289"/>
              <a:ext cx="173038" cy="223838"/>
            </a:xfrm>
            <a:custGeom>
              <a:avLst/>
              <a:gdLst>
                <a:gd name="T0" fmla="*/ 300 w 318"/>
                <a:gd name="T1" fmla="*/ 322 h 411"/>
                <a:gd name="T2" fmla="*/ 315 w 318"/>
                <a:gd name="T3" fmla="*/ 273 h 411"/>
                <a:gd name="T4" fmla="*/ 312 w 318"/>
                <a:gd name="T5" fmla="*/ 260 h 411"/>
                <a:gd name="T6" fmla="*/ 310 w 318"/>
                <a:gd name="T7" fmla="*/ 252 h 411"/>
                <a:gd name="T8" fmla="*/ 286 w 318"/>
                <a:gd name="T9" fmla="*/ 219 h 411"/>
                <a:gd name="T10" fmla="*/ 307 w 318"/>
                <a:gd name="T11" fmla="*/ 138 h 411"/>
                <a:gd name="T12" fmla="*/ 260 w 318"/>
                <a:gd name="T13" fmla="*/ 100 h 411"/>
                <a:gd name="T14" fmla="*/ 262 w 318"/>
                <a:gd name="T15" fmla="*/ 77 h 411"/>
                <a:gd name="T16" fmla="*/ 140 w 318"/>
                <a:gd name="T17" fmla="*/ 2 h 411"/>
                <a:gd name="T18" fmla="*/ 125 w 318"/>
                <a:gd name="T19" fmla="*/ 37 h 411"/>
                <a:gd name="T20" fmla="*/ 127 w 318"/>
                <a:gd name="T21" fmla="*/ 60 h 411"/>
                <a:gd name="T22" fmla="*/ 75 w 318"/>
                <a:gd name="T23" fmla="*/ 57 h 411"/>
                <a:gd name="T24" fmla="*/ 75 w 318"/>
                <a:gd name="T25" fmla="*/ 0 h 411"/>
                <a:gd name="T26" fmla="*/ 48 w 318"/>
                <a:gd name="T27" fmla="*/ 2 h 411"/>
                <a:gd name="T28" fmla="*/ 33 w 318"/>
                <a:gd name="T29" fmla="*/ 7 h 411"/>
                <a:gd name="T30" fmla="*/ 38 w 318"/>
                <a:gd name="T31" fmla="*/ 23 h 411"/>
                <a:gd name="T32" fmla="*/ 43 w 318"/>
                <a:gd name="T33" fmla="*/ 48 h 411"/>
                <a:gd name="T34" fmla="*/ 30 w 318"/>
                <a:gd name="T35" fmla="*/ 55 h 411"/>
                <a:gd name="T36" fmla="*/ 31 w 318"/>
                <a:gd name="T37" fmla="*/ 75 h 411"/>
                <a:gd name="T38" fmla="*/ 40 w 318"/>
                <a:gd name="T39" fmla="*/ 80 h 411"/>
                <a:gd name="T40" fmla="*/ 13 w 318"/>
                <a:gd name="T41" fmla="*/ 124 h 411"/>
                <a:gd name="T42" fmla="*/ 0 w 318"/>
                <a:gd name="T43" fmla="*/ 134 h 411"/>
                <a:gd name="T44" fmla="*/ 19 w 318"/>
                <a:gd name="T45" fmla="*/ 205 h 411"/>
                <a:gd name="T46" fmla="*/ 36 w 318"/>
                <a:gd name="T47" fmla="*/ 254 h 411"/>
                <a:gd name="T48" fmla="*/ 44 w 318"/>
                <a:gd name="T49" fmla="*/ 284 h 411"/>
                <a:gd name="T50" fmla="*/ 26 w 318"/>
                <a:gd name="T51" fmla="*/ 268 h 411"/>
                <a:gd name="T52" fmla="*/ 24 w 318"/>
                <a:gd name="T53" fmla="*/ 274 h 411"/>
                <a:gd name="T54" fmla="*/ 23 w 318"/>
                <a:gd name="T55" fmla="*/ 275 h 411"/>
                <a:gd name="T56" fmla="*/ 46 w 318"/>
                <a:gd name="T57" fmla="*/ 291 h 411"/>
                <a:gd name="T58" fmla="*/ 76 w 318"/>
                <a:gd name="T59" fmla="*/ 304 h 411"/>
                <a:gd name="T60" fmla="*/ 117 w 318"/>
                <a:gd name="T61" fmla="*/ 325 h 411"/>
                <a:gd name="T62" fmla="*/ 119 w 318"/>
                <a:gd name="T63" fmla="*/ 329 h 411"/>
                <a:gd name="T64" fmla="*/ 141 w 318"/>
                <a:gd name="T65" fmla="*/ 329 h 411"/>
                <a:gd name="T66" fmla="*/ 146 w 318"/>
                <a:gd name="T67" fmla="*/ 327 h 411"/>
                <a:gd name="T68" fmla="*/ 169 w 318"/>
                <a:gd name="T69" fmla="*/ 402 h 411"/>
                <a:gd name="T70" fmla="*/ 187 w 318"/>
                <a:gd name="T71" fmla="*/ 404 h 411"/>
                <a:gd name="T72" fmla="*/ 206 w 318"/>
                <a:gd name="T73" fmla="*/ 400 h 411"/>
                <a:gd name="T74" fmla="*/ 216 w 318"/>
                <a:gd name="T75" fmla="*/ 411 h 411"/>
                <a:gd name="T76" fmla="*/ 244 w 318"/>
                <a:gd name="T77" fmla="*/ 407 h 411"/>
                <a:gd name="T78" fmla="*/ 263 w 318"/>
                <a:gd name="T79" fmla="*/ 404 h 411"/>
                <a:gd name="T80" fmla="*/ 274 w 318"/>
                <a:gd name="T81" fmla="*/ 390 h 411"/>
                <a:gd name="T82" fmla="*/ 293 w 318"/>
                <a:gd name="T83" fmla="*/ 391 h 411"/>
                <a:gd name="T84" fmla="*/ 315 w 318"/>
                <a:gd name="T85" fmla="*/ 385 h 411"/>
                <a:gd name="T86" fmla="*/ 318 w 318"/>
                <a:gd name="T87" fmla="*/ 382 h 411"/>
                <a:gd name="T88" fmla="*/ 300 w 318"/>
                <a:gd name="T89" fmla="*/ 32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8" h="411">
                  <a:moveTo>
                    <a:pt x="300" y="322"/>
                  </a:moveTo>
                  <a:cubicBezTo>
                    <a:pt x="289" y="301"/>
                    <a:pt x="300" y="281"/>
                    <a:pt x="315" y="273"/>
                  </a:cubicBezTo>
                  <a:cubicBezTo>
                    <a:pt x="315" y="266"/>
                    <a:pt x="314" y="261"/>
                    <a:pt x="312" y="260"/>
                  </a:cubicBezTo>
                  <a:cubicBezTo>
                    <a:pt x="309" y="260"/>
                    <a:pt x="309" y="256"/>
                    <a:pt x="310" y="252"/>
                  </a:cubicBezTo>
                  <a:cubicBezTo>
                    <a:pt x="297" y="248"/>
                    <a:pt x="287" y="237"/>
                    <a:pt x="286" y="219"/>
                  </a:cubicBezTo>
                  <a:cubicBezTo>
                    <a:pt x="285" y="187"/>
                    <a:pt x="293" y="161"/>
                    <a:pt x="307" y="138"/>
                  </a:cubicBezTo>
                  <a:cubicBezTo>
                    <a:pt x="283" y="119"/>
                    <a:pt x="260" y="100"/>
                    <a:pt x="260" y="100"/>
                  </a:cubicBezTo>
                  <a:cubicBezTo>
                    <a:pt x="262" y="77"/>
                    <a:pt x="262" y="77"/>
                    <a:pt x="262" y="77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19"/>
                    <a:pt x="134" y="32"/>
                    <a:pt x="125" y="37"/>
                  </a:cubicBezTo>
                  <a:cubicBezTo>
                    <a:pt x="116" y="42"/>
                    <a:pt x="138" y="58"/>
                    <a:pt x="127" y="60"/>
                  </a:cubicBezTo>
                  <a:cubicBezTo>
                    <a:pt x="116" y="63"/>
                    <a:pt x="92" y="48"/>
                    <a:pt x="75" y="57"/>
                  </a:cubicBezTo>
                  <a:cubicBezTo>
                    <a:pt x="63" y="62"/>
                    <a:pt x="66" y="29"/>
                    <a:pt x="75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1" y="4"/>
                    <a:pt x="33" y="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45" y="38"/>
                    <a:pt x="43" y="48"/>
                  </a:cubicBezTo>
                  <a:cubicBezTo>
                    <a:pt x="42" y="52"/>
                    <a:pt x="36" y="54"/>
                    <a:pt x="30" y="55"/>
                  </a:cubicBezTo>
                  <a:cubicBezTo>
                    <a:pt x="32" y="66"/>
                    <a:pt x="31" y="75"/>
                    <a:pt x="31" y="75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22" y="121"/>
                    <a:pt x="13" y="124"/>
                  </a:cubicBezTo>
                  <a:cubicBezTo>
                    <a:pt x="11" y="125"/>
                    <a:pt x="6" y="129"/>
                    <a:pt x="0" y="134"/>
                  </a:cubicBezTo>
                  <a:cubicBezTo>
                    <a:pt x="4" y="162"/>
                    <a:pt x="10" y="196"/>
                    <a:pt x="19" y="205"/>
                  </a:cubicBezTo>
                  <a:cubicBezTo>
                    <a:pt x="36" y="222"/>
                    <a:pt x="33" y="242"/>
                    <a:pt x="36" y="254"/>
                  </a:cubicBezTo>
                  <a:cubicBezTo>
                    <a:pt x="40" y="265"/>
                    <a:pt x="54" y="279"/>
                    <a:pt x="44" y="284"/>
                  </a:cubicBezTo>
                  <a:cubicBezTo>
                    <a:pt x="38" y="287"/>
                    <a:pt x="32" y="279"/>
                    <a:pt x="26" y="268"/>
                  </a:cubicBezTo>
                  <a:cubicBezTo>
                    <a:pt x="26" y="270"/>
                    <a:pt x="25" y="272"/>
                    <a:pt x="24" y="274"/>
                  </a:cubicBezTo>
                  <a:cubicBezTo>
                    <a:pt x="24" y="274"/>
                    <a:pt x="23" y="275"/>
                    <a:pt x="23" y="275"/>
                  </a:cubicBezTo>
                  <a:cubicBezTo>
                    <a:pt x="32" y="283"/>
                    <a:pt x="42" y="291"/>
                    <a:pt x="46" y="291"/>
                  </a:cubicBezTo>
                  <a:cubicBezTo>
                    <a:pt x="54" y="291"/>
                    <a:pt x="68" y="302"/>
                    <a:pt x="76" y="304"/>
                  </a:cubicBezTo>
                  <a:cubicBezTo>
                    <a:pt x="84" y="306"/>
                    <a:pt x="113" y="319"/>
                    <a:pt x="117" y="325"/>
                  </a:cubicBezTo>
                  <a:cubicBezTo>
                    <a:pt x="118" y="326"/>
                    <a:pt x="118" y="327"/>
                    <a:pt x="119" y="329"/>
                  </a:cubicBezTo>
                  <a:cubicBezTo>
                    <a:pt x="126" y="328"/>
                    <a:pt x="135" y="328"/>
                    <a:pt x="141" y="329"/>
                  </a:cubicBezTo>
                  <a:cubicBezTo>
                    <a:pt x="142" y="328"/>
                    <a:pt x="143" y="327"/>
                    <a:pt x="146" y="327"/>
                  </a:cubicBezTo>
                  <a:cubicBezTo>
                    <a:pt x="156" y="327"/>
                    <a:pt x="169" y="374"/>
                    <a:pt x="169" y="402"/>
                  </a:cubicBezTo>
                  <a:cubicBezTo>
                    <a:pt x="175" y="403"/>
                    <a:pt x="184" y="404"/>
                    <a:pt x="187" y="404"/>
                  </a:cubicBezTo>
                  <a:cubicBezTo>
                    <a:pt x="192" y="404"/>
                    <a:pt x="197" y="397"/>
                    <a:pt x="206" y="400"/>
                  </a:cubicBezTo>
                  <a:cubicBezTo>
                    <a:pt x="215" y="403"/>
                    <a:pt x="209" y="411"/>
                    <a:pt x="216" y="411"/>
                  </a:cubicBezTo>
                  <a:cubicBezTo>
                    <a:pt x="224" y="411"/>
                    <a:pt x="239" y="406"/>
                    <a:pt x="244" y="407"/>
                  </a:cubicBezTo>
                  <a:cubicBezTo>
                    <a:pt x="249" y="408"/>
                    <a:pt x="262" y="411"/>
                    <a:pt x="263" y="404"/>
                  </a:cubicBezTo>
                  <a:cubicBezTo>
                    <a:pt x="264" y="398"/>
                    <a:pt x="267" y="388"/>
                    <a:pt x="274" y="390"/>
                  </a:cubicBezTo>
                  <a:cubicBezTo>
                    <a:pt x="280" y="392"/>
                    <a:pt x="285" y="399"/>
                    <a:pt x="293" y="391"/>
                  </a:cubicBezTo>
                  <a:cubicBezTo>
                    <a:pt x="300" y="383"/>
                    <a:pt x="313" y="391"/>
                    <a:pt x="315" y="385"/>
                  </a:cubicBezTo>
                  <a:cubicBezTo>
                    <a:pt x="316" y="384"/>
                    <a:pt x="317" y="383"/>
                    <a:pt x="318" y="382"/>
                  </a:cubicBezTo>
                  <a:cubicBezTo>
                    <a:pt x="314" y="361"/>
                    <a:pt x="310" y="341"/>
                    <a:pt x="300" y="3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5" name="Freeform 116">
              <a:extLst>
                <a:ext uri="{FF2B5EF4-FFF2-40B4-BE49-F238E27FC236}">
                  <a16:creationId xmlns:a16="http://schemas.microsoft.com/office/drawing/2014/main" id="{FDF6F22A-227C-4AFB-B84F-C24C035EE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301" y="4130677"/>
              <a:ext cx="58738" cy="157163"/>
            </a:xfrm>
            <a:custGeom>
              <a:avLst/>
              <a:gdLst>
                <a:gd name="T0" fmla="*/ 98 w 107"/>
                <a:gd name="T1" fmla="*/ 188 h 289"/>
                <a:gd name="T2" fmla="*/ 79 w 107"/>
                <a:gd name="T3" fmla="*/ 166 h 289"/>
                <a:gd name="T4" fmla="*/ 78 w 107"/>
                <a:gd name="T5" fmla="*/ 172 h 289"/>
                <a:gd name="T6" fmla="*/ 43 w 107"/>
                <a:gd name="T7" fmla="*/ 115 h 289"/>
                <a:gd name="T8" fmla="*/ 46 w 107"/>
                <a:gd name="T9" fmla="*/ 49 h 289"/>
                <a:gd name="T10" fmla="*/ 39 w 107"/>
                <a:gd name="T11" fmla="*/ 1 h 289"/>
                <a:gd name="T12" fmla="*/ 17 w 107"/>
                <a:gd name="T13" fmla="*/ 1 h 289"/>
                <a:gd name="T14" fmla="*/ 30 w 107"/>
                <a:gd name="T15" fmla="*/ 37 h 289"/>
                <a:gd name="T16" fmla="*/ 18 w 107"/>
                <a:gd name="T17" fmla="*/ 45 h 289"/>
                <a:gd name="T18" fmla="*/ 20 w 107"/>
                <a:gd name="T19" fmla="*/ 106 h 289"/>
                <a:gd name="T20" fmla="*/ 7 w 107"/>
                <a:gd name="T21" fmla="*/ 115 h 289"/>
                <a:gd name="T22" fmla="*/ 2 w 107"/>
                <a:gd name="T23" fmla="*/ 152 h 289"/>
                <a:gd name="T24" fmla="*/ 8 w 107"/>
                <a:gd name="T25" fmla="*/ 168 h 289"/>
                <a:gd name="T26" fmla="*/ 8 w 107"/>
                <a:gd name="T27" fmla="*/ 168 h 289"/>
                <a:gd name="T28" fmla="*/ 30 w 107"/>
                <a:gd name="T29" fmla="*/ 186 h 289"/>
                <a:gd name="T30" fmla="*/ 55 w 107"/>
                <a:gd name="T31" fmla="*/ 190 h 289"/>
                <a:gd name="T32" fmla="*/ 49 w 107"/>
                <a:gd name="T33" fmla="*/ 239 h 289"/>
                <a:gd name="T34" fmla="*/ 78 w 107"/>
                <a:gd name="T35" fmla="*/ 284 h 289"/>
                <a:gd name="T36" fmla="*/ 81 w 107"/>
                <a:gd name="T37" fmla="*/ 250 h 289"/>
                <a:gd name="T38" fmla="*/ 99 w 107"/>
                <a:gd name="T39" fmla="*/ 225 h 289"/>
                <a:gd name="T40" fmla="*/ 98 w 107"/>
                <a:gd name="T41" fmla="*/ 18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289">
                  <a:moveTo>
                    <a:pt x="98" y="188"/>
                  </a:moveTo>
                  <a:cubicBezTo>
                    <a:pt x="94" y="182"/>
                    <a:pt x="86" y="173"/>
                    <a:pt x="79" y="166"/>
                  </a:cubicBezTo>
                  <a:cubicBezTo>
                    <a:pt x="79" y="169"/>
                    <a:pt x="79" y="171"/>
                    <a:pt x="78" y="172"/>
                  </a:cubicBezTo>
                  <a:cubicBezTo>
                    <a:pt x="69" y="187"/>
                    <a:pt x="46" y="143"/>
                    <a:pt x="43" y="115"/>
                  </a:cubicBezTo>
                  <a:cubicBezTo>
                    <a:pt x="40" y="88"/>
                    <a:pt x="56" y="75"/>
                    <a:pt x="46" y="49"/>
                  </a:cubicBezTo>
                  <a:cubicBezTo>
                    <a:pt x="38" y="28"/>
                    <a:pt x="33" y="7"/>
                    <a:pt x="39" y="1"/>
                  </a:cubicBezTo>
                  <a:cubicBezTo>
                    <a:pt x="33" y="0"/>
                    <a:pt x="24" y="0"/>
                    <a:pt x="17" y="1"/>
                  </a:cubicBezTo>
                  <a:cubicBezTo>
                    <a:pt x="22" y="11"/>
                    <a:pt x="30" y="30"/>
                    <a:pt x="30" y="37"/>
                  </a:cubicBezTo>
                  <a:cubicBezTo>
                    <a:pt x="30" y="45"/>
                    <a:pt x="22" y="35"/>
                    <a:pt x="18" y="45"/>
                  </a:cubicBezTo>
                  <a:cubicBezTo>
                    <a:pt x="15" y="54"/>
                    <a:pt x="13" y="98"/>
                    <a:pt x="20" y="106"/>
                  </a:cubicBezTo>
                  <a:cubicBezTo>
                    <a:pt x="27" y="114"/>
                    <a:pt x="7" y="108"/>
                    <a:pt x="7" y="115"/>
                  </a:cubicBezTo>
                  <a:cubicBezTo>
                    <a:pt x="7" y="123"/>
                    <a:pt x="5" y="150"/>
                    <a:pt x="2" y="152"/>
                  </a:cubicBezTo>
                  <a:cubicBezTo>
                    <a:pt x="0" y="153"/>
                    <a:pt x="4" y="159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11" y="168"/>
                    <a:pt x="24" y="187"/>
                    <a:pt x="30" y="186"/>
                  </a:cubicBezTo>
                  <a:cubicBezTo>
                    <a:pt x="35" y="185"/>
                    <a:pt x="53" y="175"/>
                    <a:pt x="55" y="190"/>
                  </a:cubicBezTo>
                  <a:cubicBezTo>
                    <a:pt x="58" y="206"/>
                    <a:pt x="47" y="232"/>
                    <a:pt x="49" y="239"/>
                  </a:cubicBezTo>
                  <a:cubicBezTo>
                    <a:pt x="51" y="245"/>
                    <a:pt x="76" y="289"/>
                    <a:pt x="78" y="284"/>
                  </a:cubicBezTo>
                  <a:cubicBezTo>
                    <a:pt x="80" y="278"/>
                    <a:pt x="73" y="259"/>
                    <a:pt x="81" y="250"/>
                  </a:cubicBezTo>
                  <a:cubicBezTo>
                    <a:pt x="90" y="241"/>
                    <a:pt x="100" y="252"/>
                    <a:pt x="99" y="225"/>
                  </a:cubicBezTo>
                  <a:cubicBezTo>
                    <a:pt x="98" y="199"/>
                    <a:pt x="107" y="200"/>
                    <a:pt x="98" y="18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6" name="Freeform 117">
              <a:extLst>
                <a:ext uri="{FF2B5EF4-FFF2-40B4-BE49-F238E27FC236}">
                  <a16:creationId xmlns:a16="http://schemas.microsoft.com/office/drawing/2014/main" id="{F3EC65FB-3A0B-4ED7-B1A3-7E4FBF2DE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3046412"/>
              <a:ext cx="134938" cy="104775"/>
            </a:xfrm>
            <a:custGeom>
              <a:avLst/>
              <a:gdLst>
                <a:gd name="T0" fmla="*/ 202 w 247"/>
                <a:gd name="T1" fmla="*/ 157 h 193"/>
                <a:gd name="T2" fmla="*/ 214 w 247"/>
                <a:gd name="T3" fmla="*/ 167 h 193"/>
                <a:gd name="T4" fmla="*/ 237 w 247"/>
                <a:gd name="T5" fmla="*/ 175 h 193"/>
                <a:gd name="T6" fmla="*/ 247 w 247"/>
                <a:gd name="T7" fmla="*/ 173 h 193"/>
                <a:gd name="T8" fmla="*/ 241 w 247"/>
                <a:gd name="T9" fmla="*/ 123 h 193"/>
                <a:gd name="T10" fmla="*/ 209 w 247"/>
                <a:gd name="T11" fmla="*/ 99 h 193"/>
                <a:gd name="T12" fmla="*/ 204 w 247"/>
                <a:gd name="T13" fmla="*/ 67 h 193"/>
                <a:gd name="T14" fmla="*/ 162 w 247"/>
                <a:gd name="T15" fmla="*/ 70 h 193"/>
                <a:gd name="T16" fmla="*/ 135 w 247"/>
                <a:gd name="T17" fmla="*/ 64 h 193"/>
                <a:gd name="T18" fmla="*/ 106 w 247"/>
                <a:gd name="T19" fmla="*/ 62 h 193"/>
                <a:gd name="T20" fmla="*/ 60 w 247"/>
                <a:gd name="T21" fmla="*/ 58 h 193"/>
                <a:gd name="T22" fmla="*/ 83 w 247"/>
                <a:gd name="T23" fmla="*/ 36 h 193"/>
                <a:gd name="T24" fmla="*/ 93 w 247"/>
                <a:gd name="T25" fmla="*/ 36 h 193"/>
                <a:gd name="T26" fmla="*/ 105 w 247"/>
                <a:gd name="T27" fmla="*/ 6 h 193"/>
                <a:gd name="T28" fmla="*/ 83 w 247"/>
                <a:gd name="T29" fmla="*/ 11 h 193"/>
                <a:gd name="T30" fmla="*/ 58 w 247"/>
                <a:gd name="T31" fmla="*/ 18 h 193"/>
                <a:gd name="T32" fmla="*/ 43 w 247"/>
                <a:gd name="T33" fmla="*/ 38 h 193"/>
                <a:gd name="T34" fmla="*/ 32 w 247"/>
                <a:gd name="T35" fmla="*/ 59 h 193"/>
                <a:gd name="T36" fmla="*/ 2 w 247"/>
                <a:gd name="T37" fmla="*/ 72 h 193"/>
                <a:gd name="T38" fmla="*/ 22 w 247"/>
                <a:gd name="T39" fmla="*/ 100 h 193"/>
                <a:gd name="T40" fmla="*/ 26 w 247"/>
                <a:gd name="T41" fmla="*/ 134 h 193"/>
                <a:gd name="T42" fmla="*/ 12 w 247"/>
                <a:gd name="T43" fmla="*/ 173 h 193"/>
                <a:gd name="T44" fmla="*/ 27 w 247"/>
                <a:gd name="T45" fmla="*/ 174 h 193"/>
                <a:gd name="T46" fmla="*/ 60 w 247"/>
                <a:gd name="T47" fmla="*/ 164 h 193"/>
                <a:gd name="T48" fmla="*/ 91 w 247"/>
                <a:gd name="T49" fmla="*/ 146 h 193"/>
                <a:gd name="T50" fmla="*/ 120 w 247"/>
                <a:gd name="T51" fmla="*/ 114 h 193"/>
                <a:gd name="T52" fmla="*/ 133 w 247"/>
                <a:gd name="T53" fmla="*/ 145 h 193"/>
                <a:gd name="T54" fmla="*/ 134 w 247"/>
                <a:gd name="T55" fmla="*/ 189 h 193"/>
                <a:gd name="T56" fmla="*/ 149 w 247"/>
                <a:gd name="T57" fmla="*/ 190 h 193"/>
                <a:gd name="T58" fmla="*/ 167 w 247"/>
                <a:gd name="T59" fmla="*/ 183 h 193"/>
                <a:gd name="T60" fmla="*/ 202 w 247"/>
                <a:gd name="T61" fmla="*/ 15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7" h="193">
                  <a:moveTo>
                    <a:pt x="202" y="157"/>
                  </a:moveTo>
                  <a:cubicBezTo>
                    <a:pt x="209" y="162"/>
                    <a:pt x="207" y="168"/>
                    <a:pt x="214" y="167"/>
                  </a:cubicBezTo>
                  <a:cubicBezTo>
                    <a:pt x="220" y="166"/>
                    <a:pt x="231" y="169"/>
                    <a:pt x="237" y="175"/>
                  </a:cubicBezTo>
                  <a:cubicBezTo>
                    <a:pt x="242" y="174"/>
                    <a:pt x="247" y="173"/>
                    <a:pt x="247" y="173"/>
                  </a:cubicBezTo>
                  <a:cubicBezTo>
                    <a:pt x="247" y="173"/>
                    <a:pt x="242" y="135"/>
                    <a:pt x="241" y="123"/>
                  </a:cubicBezTo>
                  <a:cubicBezTo>
                    <a:pt x="240" y="111"/>
                    <a:pt x="209" y="99"/>
                    <a:pt x="209" y="99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67"/>
                    <a:pt x="168" y="73"/>
                    <a:pt x="162" y="70"/>
                  </a:cubicBezTo>
                  <a:cubicBezTo>
                    <a:pt x="156" y="67"/>
                    <a:pt x="142" y="74"/>
                    <a:pt x="135" y="64"/>
                  </a:cubicBezTo>
                  <a:cubicBezTo>
                    <a:pt x="129" y="54"/>
                    <a:pt x="118" y="71"/>
                    <a:pt x="106" y="62"/>
                  </a:cubicBezTo>
                  <a:cubicBezTo>
                    <a:pt x="95" y="54"/>
                    <a:pt x="62" y="65"/>
                    <a:pt x="60" y="58"/>
                  </a:cubicBezTo>
                  <a:cubicBezTo>
                    <a:pt x="59" y="51"/>
                    <a:pt x="74" y="34"/>
                    <a:pt x="83" y="36"/>
                  </a:cubicBezTo>
                  <a:cubicBezTo>
                    <a:pt x="86" y="36"/>
                    <a:pt x="89" y="36"/>
                    <a:pt x="93" y="36"/>
                  </a:cubicBezTo>
                  <a:cubicBezTo>
                    <a:pt x="97" y="28"/>
                    <a:pt x="107" y="10"/>
                    <a:pt x="105" y="6"/>
                  </a:cubicBezTo>
                  <a:cubicBezTo>
                    <a:pt x="102" y="0"/>
                    <a:pt x="90" y="4"/>
                    <a:pt x="83" y="11"/>
                  </a:cubicBezTo>
                  <a:cubicBezTo>
                    <a:pt x="75" y="18"/>
                    <a:pt x="61" y="8"/>
                    <a:pt x="58" y="18"/>
                  </a:cubicBezTo>
                  <a:cubicBezTo>
                    <a:pt x="55" y="28"/>
                    <a:pt x="51" y="38"/>
                    <a:pt x="43" y="38"/>
                  </a:cubicBezTo>
                  <a:cubicBezTo>
                    <a:pt x="34" y="38"/>
                    <a:pt x="41" y="54"/>
                    <a:pt x="32" y="59"/>
                  </a:cubicBezTo>
                  <a:cubicBezTo>
                    <a:pt x="24" y="63"/>
                    <a:pt x="4" y="62"/>
                    <a:pt x="2" y="72"/>
                  </a:cubicBezTo>
                  <a:cubicBezTo>
                    <a:pt x="0" y="82"/>
                    <a:pt x="24" y="88"/>
                    <a:pt x="22" y="100"/>
                  </a:cubicBezTo>
                  <a:cubicBezTo>
                    <a:pt x="20" y="113"/>
                    <a:pt x="34" y="126"/>
                    <a:pt x="26" y="134"/>
                  </a:cubicBezTo>
                  <a:cubicBezTo>
                    <a:pt x="18" y="140"/>
                    <a:pt x="12" y="151"/>
                    <a:pt x="12" y="173"/>
                  </a:cubicBezTo>
                  <a:cubicBezTo>
                    <a:pt x="19" y="177"/>
                    <a:pt x="25" y="181"/>
                    <a:pt x="27" y="174"/>
                  </a:cubicBezTo>
                  <a:cubicBezTo>
                    <a:pt x="33" y="163"/>
                    <a:pt x="60" y="174"/>
                    <a:pt x="60" y="164"/>
                  </a:cubicBezTo>
                  <a:cubicBezTo>
                    <a:pt x="60" y="154"/>
                    <a:pt x="91" y="157"/>
                    <a:pt x="91" y="146"/>
                  </a:cubicBezTo>
                  <a:cubicBezTo>
                    <a:pt x="91" y="136"/>
                    <a:pt x="109" y="113"/>
                    <a:pt x="120" y="114"/>
                  </a:cubicBezTo>
                  <a:cubicBezTo>
                    <a:pt x="132" y="115"/>
                    <a:pt x="119" y="138"/>
                    <a:pt x="133" y="145"/>
                  </a:cubicBezTo>
                  <a:cubicBezTo>
                    <a:pt x="147" y="152"/>
                    <a:pt x="127" y="179"/>
                    <a:pt x="134" y="189"/>
                  </a:cubicBezTo>
                  <a:cubicBezTo>
                    <a:pt x="137" y="193"/>
                    <a:pt x="143" y="192"/>
                    <a:pt x="149" y="190"/>
                  </a:cubicBezTo>
                  <a:cubicBezTo>
                    <a:pt x="155" y="188"/>
                    <a:pt x="161" y="186"/>
                    <a:pt x="167" y="183"/>
                  </a:cubicBezTo>
                  <a:cubicBezTo>
                    <a:pt x="179" y="171"/>
                    <a:pt x="196" y="153"/>
                    <a:pt x="202" y="15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7" name="Freeform 119">
              <a:extLst>
                <a:ext uri="{FF2B5EF4-FFF2-40B4-BE49-F238E27FC236}">
                  <a16:creationId xmlns:a16="http://schemas.microsoft.com/office/drawing/2014/main" id="{BBD9F3A1-8D1C-424C-B7E6-732D4E654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3035300"/>
              <a:ext cx="58738" cy="58738"/>
            </a:xfrm>
            <a:custGeom>
              <a:avLst/>
              <a:gdLst>
                <a:gd name="T0" fmla="*/ 101 w 108"/>
                <a:gd name="T1" fmla="*/ 84 h 108"/>
                <a:gd name="T2" fmla="*/ 81 w 108"/>
                <a:gd name="T3" fmla="*/ 56 h 108"/>
                <a:gd name="T4" fmla="*/ 70 w 108"/>
                <a:gd name="T5" fmla="*/ 27 h 108"/>
                <a:gd name="T6" fmla="*/ 61 w 108"/>
                <a:gd name="T7" fmla="*/ 5 h 108"/>
                <a:gd name="T8" fmla="*/ 32 w 108"/>
                <a:gd name="T9" fmla="*/ 2 h 108"/>
                <a:gd name="T10" fmla="*/ 0 w 108"/>
                <a:gd name="T11" fmla="*/ 9 h 108"/>
                <a:gd name="T12" fmla="*/ 7 w 108"/>
                <a:gd name="T13" fmla="*/ 39 h 108"/>
                <a:gd name="T14" fmla="*/ 32 w 108"/>
                <a:gd name="T15" fmla="*/ 51 h 108"/>
                <a:gd name="T16" fmla="*/ 38 w 108"/>
                <a:gd name="T17" fmla="*/ 65 h 108"/>
                <a:gd name="T18" fmla="*/ 41 w 108"/>
                <a:gd name="T19" fmla="*/ 65 h 108"/>
                <a:gd name="T20" fmla="*/ 49 w 108"/>
                <a:gd name="T21" fmla="*/ 73 h 108"/>
                <a:gd name="T22" fmla="*/ 65 w 108"/>
                <a:gd name="T23" fmla="*/ 82 h 108"/>
                <a:gd name="T24" fmla="*/ 80 w 108"/>
                <a:gd name="T25" fmla="*/ 88 h 108"/>
                <a:gd name="T26" fmla="*/ 87 w 108"/>
                <a:gd name="T27" fmla="*/ 108 h 108"/>
                <a:gd name="T28" fmla="*/ 108 w 108"/>
                <a:gd name="T29" fmla="*/ 103 h 108"/>
                <a:gd name="T30" fmla="*/ 101 w 108"/>
                <a:gd name="T31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108">
                  <a:moveTo>
                    <a:pt x="101" y="84"/>
                  </a:moveTo>
                  <a:cubicBezTo>
                    <a:pt x="101" y="75"/>
                    <a:pt x="81" y="67"/>
                    <a:pt x="81" y="56"/>
                  </a:cubicBezTo>
                  <a:cubicBezTo>
                    <a:pt x="81" y="45"/>
                    <a:pt x="68" y="35"/>
                    <a:pt x="70" y="27"/>
                  </a:cubicBezTo>
                  <a:cubicBezTo>
                    <a:pt x="71" y="21"/>
                    <a:pt x="64" y="12"/>
                    <a:pt x="61" y="5"/>
                  </a:cubicBezTo>
                  <a:cubicBezTo>
                    <a:pt x="52" y="3"/>
                    <a:pt x="41" y="0"/>
                    <a:pt x="32" y="2"/>
                  </a:cubicBezTo>
                  <a:cubicBezTo>
                    <a:pt x="21" y="3"/>
                    <a:pt x="12" y="7"/>
                    <a:pt x="0" y="9"/>
                  </a:cubicBezTo>
                  <a:cubicBezTo>
                    <a:pt x="6" y="20"/>
                    <a:pt x="2" y="23"/>
                    <a:pt x="7" y="39"/>
                  </a:cubicBezTo>
                  <a:cubicBezTo>
                    <a:pt x="13" y="55"/>
                    <a:pt x="27" y="47"/>
                    <a:pt x="32" y="51"/>
                  </a:cubicBezTo>
                  <a:cubicBezTo>
                    <a:pt x="34" y="53"/>
                    <a:pt x="36" y="58"/>
                    <a:pt x="38" y="65"/>
                  </a:cubicBezTo>
                  <a:cubicBezTo>
                    <a:pt x="39" y="65"/>
                    <a:pt x="39" y="64"/>
                    <a:pt x="41" y="65"/>
                  </a:cubicBezTo>
                  <a:cubicBezTo>
                    <a:pt x="46" y="66"/>
                    <a:pt x="48" y="69"/>
                    <a:pt x="49" y="73"/>
                  </a:cubicBezTo>
                  <a:cubicBezTo>
                    <a:pt x="56" y="75"/>
                    <a:pt x="62" y="80"/>
                    <a:pt x="65" y="82"/>
                  </a:cubicBezTo>
                  <a:cubicBezTo>
                    <a:pt x="69" y="84"/>
                    <a:pt x="72" y="77"/>
                    <a:pt x="80" y="88"/>
                  </a:cubicBezTo>
                  <a:cubicBezTo>
                    <a:pt x="87" y="97"/>
                    <a:pt x="88" y="100"/>
                    <a:pt x="87" y="108"/>
                  </a:cubicBezTo>
                  <a:cubicBezTo>
                    <a:pt x="94" y="108"/>
                    <a:pt x="101" y="106"/>
                    <a:pt x="108" y="103"/>
                  </a:cubicBezTo>
                  <a:cubicBezTo>
                    <a:pt x="104" y="96"/>
                    <a:pt x="101" y="88"/>
                    <a:pt x="101" y="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8" name="Freeform 120">
              <a:extLst>
                <a:ext uri="{FF2B5EF4-FFF2-40B4-BE49-F238E27FC236}">
                  <a16:creationId xmlns:a16="http://schemas.microsoft.com/office/drawing/2014/main" id="{83160363-972F-4975-AF82-FCF1C2B3F6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1788" y="3022600"/>
              <a:ext cx="88900" cy="82550"/>
            </a:xfrm>
            <a:custGeom>
              <a:avLst/>
              <a:gdLst>
                <a:gd name="T0" fmla="*/ 151 w 161"/>
                <a:gd name="T1" fmla="*/ 50 h 151"/>
                <a:gd name="T2" fmla="*/ 122 w 161"/>
                <a:gd name="T3" fmla="*/ 7 h 151"/>
                <a:gd name="T4" fmla="*/ 102 w 161"/>
                <a:gd name="T5" fmla="*/ 24 h 151"/>
                <a:gd name="T6" fmla="*/ 87 w 161"/>
                <a:gd name="T7" fmla="*/ 24 h 151"/>
                <a:gd name="T8" fmla="*/ 63 w 161"/>
                <a:gd name="T9" fmla="*/ 4 h 151"/>
                <a:gd name="T10" fmla="*/ 53 w 161"/>
                <a:gd name="T11" fmla="*/ 0 h 151"/>
                <a:gd name="T12" fmla="*/ 47 w 161"/>
                <a:gd name="T13" fmla="*/ 13 h 151"/>
                <a:gd name="T14" fmla="*/ 57 w 161"/>
                <a:gd name="T15" fmla="*/ 30 h 151"/>
                <a:gd name="T16" fmla="*/ 32 w 161"/>
                <a:gd name="T17" fmla="*/ 28 h 151"/>
                <a:gd name="T18" fmla="*/ 10 w 161"/>
                <a:gd name="T19" fmla="*/ 20 h 151"/>
                <a:gd name="T20" fmla="*/ 21 w 161"/>
                <a:gd name="T21" fmla="*/ 50 h 151"/>
                <a:gd name="T22" fmla="*/ 32 w 161"/>
                <a:gd name="T23" fmla="*/ 79 h 151"/>
                <a:gd name="T24" fmla="*/ 52 w 161"/>
                <a:gd name="T25" fmla="*/ 107 h 151"/>
                <a:gd name="T26" fmla="*/ 59 w 161"/>
                <a:gd name="T27" fmla="*/ 126 h 151"/>
                <a:gd name="T28" fmla="*/ 97 w 161"/>
                <a:gd name="T29" fmla="*/ 98 h 151"/>
                <a:gd name="T30" fmla="*/ 103 w 161"/>
                <a:gd name="T31" fmla="*/ 132 h 151"/>
                <a:gd name="T32" fmla="*/ 127 w 161"/>
                <a:gd name="T33" fmla="*/ 151 h 151"/>
                <a:gd name="T34" fmla="*/ 132 w 161"/>
                <a:gd name="T35" fmla="*/ 129 h 151"/>
                <a:gd name="T36" fmla="*/ 151 w 161"/>
                <a:gd name="T37" fmla="*/ 50 h 151"/>
                <a:gd name="T38" fmla="*/ 16 w 161"/>
                <a:gd name="T39" fmla="*/ 105 h 151"/>
                <a:gd name="T40" fmla="*/ 0 w 161"/>
                <a:gd name="T41" fmla="*/ 96 h 151"/>
                <a:gd name="T42" fmla="*/ 11 w 161"/>
                <a:gd name="T43" fmla="*/ 116 h 151"/>
                <a:gd name="T44" fmla="*/ 32 w 161"/>
                <a:gd name="T45" fmla="*/ 130 h 151"/>
                <a:gd name="T46" fmla="*/ 38 w 161"/>
                <a:gd name="T47" fmla="*/ 131 h 151"/>
                <a:gd name="T48" fmla="*/ 31 w 161"/>
                <a:gd name="T49" fmla="*/ 111 h 151"/>
                <a:gd name="T50" fmla="*/ 16 w 161"/>
                <a:gd name="T51" fmla="*/ 10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1" h="151">
                  <a:moveTo>
                    <a:pt x="151" y="50"/>
                  </a:moveTo>
                  <a:cubicBezTo>
                    <a:pt x="147" y="41"/>
                    <a:pt x="135" y="25"/>
                    <a:pt x="122" y="7"/>
                  </a:cubicBezTo>
                  <a:cubicBezTo>
                    <a:pt x="118" y="20"/>
                    <a:pt x="104" y="16"/>
                    <a:pt x="102" y="24"/>
                  </a:cubicBezTo>
                  <a:cubicBezTo>
                    <a:pt x="99" y="33"/>
                    <a:pt x="92" y="23"/>
                    <a:pt x="87" y="24"/>
                  </a:cubicBezTo>
                  <a:cubicBezTo>
                    <a:pt x="83" y="26"/>
                    <a:pt x="73" y="6"/>
                    <a:pt x="63" y="4"/>
                  </a:cubicBezTo>
                  <a:cubicBezTo>
                    <a:pt x="60" y="4"/>
                    <a:pt x="57" y="2"/>
                    <a:pt x="53" y="0"/>
                  </a:cubicBezTo>
                  <a:cubicBezTo>
                    <a:pt x="49" y="5"/>
                    <a:pt x="45" y="10"/>
                    <a:pt x="47" y="13"/>
                  </a:cubicBezTo>
                  <a:cubicBezTo>
                    <a:pt x="49" y="19"/>
                    <a:pt x="62" y="24"/>
                    <a:pt x="57" y="30"/>
                  </a:cubicBezTo>
                  <a:cubicBezTo>
                    <a:pt x="52" y="35"/>
                    <a:pt x="37" y="33"/>
                    <a:pt x="32" y="28"/>
                  </a:cubicBezTo>
                  <a:cubicBezTo>
                    <a:pt x="27" y="22"/>
                    <a:pt x="13" y="13"/>
                    <a:pt x="10" y="20"/>
                  </a:cubicBezTo>
                  <a:cubicBezTo>
                    <a:pt x="7" y="26"/>
                    <a:pt x="23" y="41"/>
                    <a:pt x="21" y="50"/>
                  </a:cubicBezTo>
                  <a:cubicBezTo>
                    <a:pt x="19" y="58"/>
                    <a:pt x="32" y="68"/>
                    <a:pt x="32" y="79"/>
                  </a:cubicBezTo>
                  <a:cubicBezTo>
                    <a:pt x="32" y="90"/>
                    <a:pt x="52" y="98"/>
                    <a:pt x="52" y="107"/>
                  </a:cubicBezTo>
                  <a:cubicBezTo>
                    <a:pt x="52" y="111"/>
                    <a:pt x="55" y="119"/>
                    <a:pt x="59" y="126"/>
                  </a:cubicBezTo>
                  <a:cubicBezTo>
                    <a:pt x="74" y="118"/>
                    <a:pt x="87" y="104"/>
                    <a:pt x="97" y="98"/>
                  </a:cubicBezTo>
                  <a:cubicBezTo>
                    <a:pt x="112" y="89"/>
                    <a:pt x="106" y="126"/>
                    <a:pt x="103" y="132"/>
                  </a:cubicBezTo>
                  <a:cubicBezTo>
                    <a:pt x="102" y="136"/>
                    <a:pt x="114" y="146"/>
                    <a:pt x="127" y="151"/>
                  </a:cubicBezTo>
                  <a:cubicBezTo>
                    <a:pt x="126" y="143"/>
                    <a:pt x="128" y="135"/>
                    <a:pt x="132" y="129"/>
                  </a:cubicBezTo>
                  <a:cubicBezTo>
                    <a:pt x="148" y="106"/>
                    <a:pt x="161" y="70"/>
                    <a:pt x="151" y="50"/>
                  </a:cubicBezTo>
                  <a:close/>
                  <a:moveTo>
                    <a:pt x="16" y="105"/>
                  </a:moveTo>
                  <a:cubicBezTo>
                    <a:pt x="13" y="103"/>
                    <a:pt x="7" y="98"/>
                    <a:pt x="0" y="96"/>
                  </a:cubicBezTo>
                  <a:cubicBezTo>
                    <a:pt x="2" y="102"/>
                    <a:pt x="2" y="111"/>
                    <a:pt x="11" y="116"/>
                  </a:cubicBezTo>
                  <a:cubicBezTo>
                    <a:pt x="25" y="123"/>
                    <a:pt x="4" y="126"/>
                    <a:pt x="32" y="130"/>
                  </a:cubicBezTo>
                  <a:cubicBezTo>
                    <a:pt x="34" y="131"/>
                    <a:pt x="36" y="131"/>
                    <a:pt x="38" y="131"/>
                  </a:cubicBezTo>
                  <a:cubicBezTo>
                    <a:pt x="39" y="123"/>
                    <a:pt x="38" y="120"/>
                    <a:pt x="31" y="111"/>
                  </a:cubicBezTo>
                  <a:cubicBezTo>
                    <a:pt x="23" y="100"/>
                    <a:pt x="20" y="107"/>
                    <a:pt x="16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9" name="Freeform 121">
              <a:extLst>
                <a:ext uri="{FF2B5EF4-FFF2-40B4-BE49-F238E27FC236}">
                  <a16:creationId xmlns:a16="http://schemas.microsoft.com/office/drawing/2014/main" id="{53634C3E-6E62-469E-85D9-3184B9AE1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9" y="3108325"/>
              <a:ext cx="250825" cy="209550"/>
            </a:xfrm>
            <a:custGeom>
              <a:avLst/>
              <a:gdLst>
                <a:gd name="T0" fmla="*/ 446 w 463"/>
                <a:gd name="T1" fmla="*/ 54 h 384"/>
                <a:gd name="T2" fmla="*/ 434 w 463"/>
                <a:gd name="T3" fmla="*/ 44 h 384"/>
                <a:gd name="T4" fmla="*/ 399 w 463"/>
                <a:gd name="T5" fmla="*/ 70 h 384"/>
                <a:gd name="T6" fmla="*/ 382 w 463"/>
                <a:gd name="T7" fmla="*/ 77 h 384"/>
                <a:gd name="T8" fmla="*/ 366 w 463"/>
                <a:gd name="T9" fmla="*/ 76 h 384"/>
                <a:gd name="T10" fmla="*/ 365 w 463"/>
                <a:gd name="T11" fmla="*/ 32 h 384"/>
                <a:gd name="T12" fmla="*/ 352 w 463"/>
                <a:gd name="T13" fmla="*/ 1 h 384"/>
                <a:gd name="T14" fmla="*/ 323 w 463"/>
                <a:gd name="T15" fmla="*/ 33 h 384"/>
                <a:gd name="T16" fmla="*/ 292 w 463"/>
                <a:gd name="T17" fmla="*/ 51 h 384"/>
                <a:gd name="T18" fmla="*/ 259 w 463"/>
                <a:gd name="T19" fmla="*/ 61 h 384"/>
                <a:gd name="T20" fmla="*/ 232 w 463"/>
                <a:gd name="T21" fmla="*/ 53 h 384"/>
                <a:gd name="T22" fmla="*/ 205 w 463"/>
                <a:gd name="T23" fmla="*/ 42 h 384"/>
                <a:gd name="T24" fmla="*/ 178 w 463"/>
                <a:gd name="T25" fmla="*/ 36 h 384"/>
                <a:gd name="T26" fmla="*/ 153 w 463"/>
                <a:gd name="T27" fmla="*/ 54 h 384"/>
                <a:gd name="T28" fmla="*/ 134 w 463"/>
                <a:gd name="T29" fmla="*/ 91 h 384"/>
                <a:gd name="T30" fmla="*/ 88 w 463"/>
                <a:gd name="T31" fmla="*/ 122 h 384"/>
                <a:gd name="T32" fmla="*/ 60 w 463"/>
                <a:gd name="T33" fmla="*/ 134 h 384"/>
                <a:gd name="T34" fmla="*/ 37 w 463"/>
                <a:gd name="T35" fmla="*/ 126 h 384"/>
                <a:gd name="T36" fmla="*/ 23 w 463"/>
                <a:gd name="T37" fmla="*/ 144 h 384"/>
                <a:gd name="T38" fmla="*/ 10 w 463"/>
                <a:gd name="T39" fmla="*/ 173 h 384"/>
                <a:gd name="T40" fmla="*/ 7 w 463"/>
                <a:gd name="T41" fmla="*/ 206 h 384"/>
                <a:gd name="T42" fmla="*/ 7 w 463"/>
                <a:gd name="T43" fmla="*/ 246 h 384"/>
                <a:gd name="T44" fmla="*/ 12 w 463"/>
                <a:gd name="T45" fmla="*/ 288 h 384"/>
                <a:gd name="T46" fmla="*/ 43 w 463"/>
                <a:gd name="T47" fmla="*/ 308 h 384"/>
                <a:gd name="T48" fmla="*/ 10 w 463"/>
                <a:gd name="T49" fmla="*/ 361 h 384"/>
                <a:gd name="T50" fmla="*/ 17 w 463"/>
                <a:gd name="T51" fmla="*/ 373 h 384"/>
                <a:gd name="T52" fmla="*/ 66 w 463"/>
                <a:gd name="T53" fmla="*/ 379 h 384"/>
                <a:gd name="T54" fmla="*/ 196 w 463"/>
                <a:gd name="T55" fmla="*/ 361 h 384"/>
                <a:gd name="T56" fmla="*/ 193 w 463"/>
                <a:gd name="T57" fmla="*/ 323 h 384"/>
                <a:gd name="T58" fmla="*/ 219 w 463"/>
                <a:gd name="T59" fmla="*/ 305 h 384"/>
                <a:gd name="T60" fmla="*/ 241 w 463"/>
                <a:gd name="T61" fmla="*/ 299 h 384"/>
                <a:gd name="T62" fmla="*/ 275 w 463"/>
                <a:gd name="T63" fmla="*/ 285 h 384"/>
                <a:gd name="T64" fmla="*/ 290 w 463"/>
                <a:gd name="T65" fmla="*/ 269 h 384"/>
                <a:gd name="T66" fmla="*/ 300 w 463"/>
                <a:gd name="T67" fmla="*/ 229 h 384"/>
                <a:gd name="T68" fmla="*/ 322 w 463"/>
                <a:gd name="T69" fmla="*/ 214 h 384"/>
                <a:gd name="T70" fmla="*/ 312 w 463"/>
                <a:gd name="T71" fmla="*/ 189 h 384"/>
                <a:gd name="T72" fmla="*/ 348 w 463"/>
                <a:gd name="T73" fmla="*/ 191 h 384"/>
                <a:gd name="T74" fmla="*/ 351 w 463"/>
                <a:gd name="T75" fmla="*/ 161 h 384"/>
                <a:gd name="T76" fmla="*/ 366 w 463"/>
                <a:gd name="T77" fmla="*/ 134 h 384"/>
                <a:gd name="T78" fmla="*/ 360 w 463"/>
                <a:gd name="T79" fmla="*/ 112 h 384"/>
                <a:gd name="T80" fmla="*/ 365 w 463"/>
                <a:gd name="T81" fmla="*/ 93 h 384"/>
                <a:gd name="T82" fmla="*/ 370 w 463"/>
                <a:gd name="T83" fmla="*/ 91 h 384"/>
                <a:gd name="T84" fmla="*/ 387 w 463"/>
                <a:gd name="T85" fmla="*/ 84 h 384"/>
                <a:gd name="T86" fmla="*/ 430 w 463"/>
                <a:gd name="T87" fmla="*/ 69 h 384"/>
                <a:gd name="T88" fmla="*/ 463 w 463"/>
                <a:gd name="T89" fmla="*/ 58 h 384"/>
                <a:gd name="T90" fmla="*/ 446 w 463"/>
                <a:gd name="T91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3" h="384">
                  <a:moveTo>
                    <a:pt x="446" y="54"/>
                  </a:moveTo>
                  <a:cubicBezTo>
                    <a:pt x="439" y="55"/>
                    <a:pt x="441" y="49"/>
                    <a:pt x="434" y="44"/>
                  </a:cubicBezTo>
                  <a:cubicBezTo>
                    <a:pt x="428" y="40"/>
                    <a:pt x="411" y="58"/>
                    <a:pt x="399" y="70"/>
                  </a:cubicBezTo>
                  <a:cubicBezTo>
                    <a:pt x="393" y="73"/>
                    <a:pt x="387" y="75"/>
                    <a:pt x="382" y="77"/>
                  </a:cubicBezTo>
                  <a:cubicBezTo>
                    <a:pt x="375" y="79"/>
                    <a:pt x="369" y="80"/>
                    <a:pt x="366" y="76"/>
                  </a:cubicBezTo>
                  <a:cubicBezTo>
                    <a:pt x="359" y="66"/>
                    <a:pt x="379" y="39"/>
                    <a:pt x="365" y="32"/>
                  </a:cubicBezTo>
                  <a:cubicBezTo>
                    <a:pt x="351" y="25"/>
                    <a:pt x="364" y="2"/>
                    <a:pt x="352" y="1"/>
                  </a:cubicBezTo>
                  <a:cubicBezTo>
                    <a:pt x="341" y="0"/>
                    <a:pt x="323" y="23"/>
                    <a:pt x="323" y="33"/>
                  </a:cubicBezTo>
                  <a:cubicBezTo>
                    <a:pt x="323" y="44"/>
                    <a:pt x="292" y="41"/>
                    <a:pt x="292" y="51"/>
                  </a:cubicBezTo>
                  <a:cubicBezTo>
                    <a:pt x="292" y="61"/>
                    <a:pt x="265" y="50"/>
                    <a:pt x="259" y="61"/>
                  </a:cubicBezTo>
                  <a:cubicBezTo>
                    <a:pt x="254" y="73"/>
                    <a:pt x="240" y="53"/>
                    <a:pt x="232" y="53"/>
                  </a:cubicBezTo>
                  <a:cubicBezTo>
                    <a:pt x="223" y="53"/>
                    <a:pt x="216" y="38"/>
                    <a:pt x="205" y="42"/>
                  </a:cubicBezTo>
                  <a:cubicBezTo>
                    <a:pt x="193" y="47"/>
                    <a:pt x="187" y="38"/>
                    <a:pt x="178" y="36"/>
                  </a:cubicBezTo>
                  <a:cubicBezTo>
                    <a:pt x="169" y="35"/>
                    <a:pt x="163" y="58"/>
                    <a:pt x="153" y="54"/>
                  </a:cubicBezTo>
                  <a:cubicBezTo>
                    <a:pt x="143" y="50"/>
                    <a:pt x="137" y="76"/>
                    <a:pt x="134" y="91"/>
                  </a:cubicBezTo>
                  <a:cubicBezTo>
                    <a:pt x="130" y="106"/>
                    <a:pt x="87" y="106"/>
                    <a:pt x="88" y="122"/>
                  </a:cubicBezTo>
                  <a:cubicBezTo>
                    <a:pt x="89" y="138"/>
                    <a:pt x="63" y="144"/>
                    <a:pt x="60" y="134"/>
                  </a:cubicBezTo>
                  <a:cubicBezTo>
                    <a:pt x="57" y="123"/>
                    <a:pt x="41" y="129"/>
                    <a:pt x="37" y="126"/>
                  </a:cubicBezTo>
                  <a:cubicBezTo>
                    <a:pt x="33" y="123"/>
                    <a:pt x="22" y="129"/>
                    <a:pt x="23" y="144"/>
                  </a:cubicBezTo>
                  <a:cubicBezTo>
                    <a:pt x="24" y="159"/>
                    <a:pt x="12" y="168"/>
                    <a:pt x="10" y="173"/>
                  </a:cubicBezTo>
                  <a:cubicBezTo>
                    <a:pt x="9" y="179"/>
                    <a:pt x="2" y="197"/>
                    <a:pt x="7" y="206"/>
                  </a:cubicBezTo>
                  <a:cubicBezTo>
                    <a:pt x="12" y="215"/>
                    <a:pt x="0" y="229"/>
                    <a:pt x="7" y="246"/>
                  </a:cubicBezTo>
                  <a:cubicBezTo>
                    <a:pt x="13" y="262"/>
                    <a:pt x="9" y="282"/>
                    <a:pt x="12" y="288"/>
                  </a:cubicBezTo>
                  <a:cubicBezTo>
                    <a:pt x="14" y="294"/>
                    <a:pt x="38" y="291"/>
                    <a:pt x="43" y="308"/>
                  </a:cubicBezTo>
                  <a:cubicBezTo>
                    <a:pt x="49" y="324"/>
                    <a:pt x="12" y="352"/>
                    <a:pt x="10" y="361"/>
                  </a:cubicBezTo>
                  <a:cubicBezTo>
                    <a:pt x="10" y="364"/>
                    <a:pt x="13" y="369"/>
                    <a:pt x="17" y="373"/>
                  </a:cubicBezTo>
                  <a:cubicBezTo>
                    <a:pt x="31" y="374"/>
                    <a:pt x="50" y="376"/>
                    <a:pt x="66" y="379"/>
                  </a:cubicBezTo>
                  <a:cubicBezTo>
                    <a:pt x="87" y="384"/>
                    <a:pt x="194" y="365"/>
                    <a:pt x="196" y="361"/>
                  </a:cubicBezTo>
                  <a:cubicBezTo>
                    <a:pt x="198" y="356"/>
                    <a:pt x="192" y="329"/>
                    <a:pt x="193" y="323"/>
                  </a:cubicBezTo>
                  <a:cubicBezTo>
                    <a:pt x="194" y="318"/>
                    <a:pt x="207" y="304"/>
                    <a:pt x="219" y="305"/>
                  </a:cubicBezTo>
                  <a:cubicBezTo>
                    <a:pt x="230" y="306"/>
                    <a:pt x="241" y="309"/>
                    <a:pt x="241" y="299"/>
                  </a:cubicBezTo>
                  <a:cubicBezTo>
                    <a:pt x="241" y="289"/>
                    <a:pt x="272" y="277"/>
                    <a:pt x="275" y="285"/>
                  </a:cubicBezTo>
                  <a:cubicBezTo>
                    <a:pt x="278" y="294"/>
                    <a:pt x="289" y="291"/>
                    <a:pt x="290" y="269"/>
                  </a:cubicBezTo>
                  <a:cubicBezTo>
                    <a:pt x="291" y="247"/>
                    <a:pt x="289" y="230"/>
                    <a:pt x="300" y="229"/>
                  </a:cubicBezTo>
                  <a:cubicBezTo>
                    <a:pt x="312" y="228"/>
                    <a:pt x="323" y="220"/>
                    <a:pt x="322" y="214"/>
                  </a:cubicBezTo>
                  <a:cubicBezTo>
                    <a:pt x="321" y="207"/>
                    <a:pt x="308" y="194"/>
                    <a:pt x="312" y="189"/>
                  </a:cubicBezTo>
                  <a:cubicBezTo>
                    <a:pt x="316" y="185"/>
                    <a:pt x="344" y="201"/>
                    <a:pt x="348" y="191"/>
                  </a:cubicBezTo>
                  <a:cubicBezTo>
                    <a:pt x="352" y="181"/>
                    <a:pt x="346" y="170"/>
                    <a:pt x="351" y="161"/>
                  </a:cubicBezTo>
                  <a:cubicBezTo>
                    <a:pt x="356" y="152"/>
                    <a:pt x="367" y="143"/>
                    <a:pt x="366" y="134"/>
                  </a:cubicBezTo>
                  <a:cubicBezTo>
                    <a:pt x="365" y="125"/>
                    <a:pt x="367" y="120"/>
                    <a:pt x="360" y="112"/>
                  </a:cubicBezTo>
                  <a:cubicBezTo>
                    <a:pt x="354" y="104"/>
                    <a:pt x="357" y="95"/>
                    <a:pt x="365" y="93"/>
                  </a:cubicBezTo>
                  <a:cubicBezTo>
                    <a:pt x="367" y="93"/>
                    <a:pt x="368" y="92"/>
                    <a:pt x="370" y="91"/>
                  </a:cubicBezTo>
                  <a:cubicBezTo>
                    <a:pt x="377" y="90"/>
                    <a:pt x="382" y="88"/>
                    <a:pt x="387" y="84"/>
                  </a:cubicBezTo>
                  <a:cubicBezTo>
                    <a:pt x="399" y="74"/>
                    <a:pt x="421" y="66"/>
                    <a:pt x="430" y="69"/>
                  </a:cubicBezTo>
                  <a:cubicBezTo>
                    <a:pt x="437" y="72"/>
                    <a:pt x="453" y="70"/>
                    <a:pt x="463" y="58"/>
                  </a:cubicBezTo>
                  <a:cubicBezTo>
                    <a:pt x="457" y="55"/>
                    <a:pt x="450" y="53"/>
                    <a:pt x="446" y="5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0" name="Freeform 122">
              <a:extLst>
                <a:ext uri="{FF2B5EF4-FFF2-40B4-BE49-F238E27FC236}">
                  <a16:creationId xmlns:a16="http://schemas.microsoft.com/office/drawing/2014/main" id="{7081A3FC-49C8-4128-82D5-DC03AD264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0714" y="3140075"/>
              <a:ext cx="288925" cy="303213"/>
            </a:xfrm>
            <a:custGeom>
              <a:avLst/>
              <a:gdLst>
                <a:gd name="T0" fmla="*/ 507 w 532"/>
                <a:gd name="T1" fmla="*/ 58 h 557"/>
                <a:gd name="T2" fmla="*/ 491 w 532"/>
                <a:gd name="T3" fmla="*/ 30 h 557"/>
                <a:gd name="T4" fmla="*/ 461 w 532"/>
                <a:gd name="T5" fmla="*/ 2 h 557"/>
                <a:gd name="T6" fmla="*/ 452 w 532"/>
                <a:gd name="T7" fmla="*/ 4 h 557"/>
                <a:gd name="T8" fmla="*/ 446 w 532"/>
                <a:gd name="T9" fmla="*/ 0 h 557"/>
                <a:gd name="T10" fmla="*/ 413 w 532"/>
                <a:gd name="T11" fmla="*/ 11 h 557"/>
                <a:gd name="T12" fmla="*/ 370 w 532"/>
                <a:gd name="T13" fmla="*/ 26 h 557"/>
                <a:gd name="T14" fmla="*/ 353 w 532"/>
                <a:gd name="T15" fmla="*/ 33 h 557"/>
                <a:gd name="T16" fmla="*/ 348 w 532"/>
                <a:gd name="T17" fmla="*/ 35 h 557"/>
                <a:gd name="T18" fmla="*/ 343 w 532"/>
                <a:gd name="T19" fmla="*/ 54 h 557"/>
                <a:gd name="T20" fmla="*/ 349 w 532"/>
                <a:gd name="T21" fmla="*/ 76 h 557"/>
                <a:gd name="T22" fmla="*/ 334 w 532"/>
                <a:gd name="T23" fmla="*/ 103 h 557"/>
                <a:gd name="T24" fmla="*/ 331 w 532"/>
                <a:gd name="T25" fmla="*/ 133 h 557"/>
                <a:gd name="T26" fmla="*/ 295 w 532"/>
                <a:gd name="T27" fmla="*/ 131 h 557"/>
                <a:gd name="T28" fmla="*/ 305 w 532"/>
                <a:gd name="T29" fmla="*/ 156 h 557"/>
                <a:gd name="T30" fmla="*/ 283 w 532"/>
                <a:gd name="T31" fmla="*/ 171 h 557"/>
                <a:gd name="T32" fmla="*/ 273 w 532"/>
                <a:gd name="T33" fmla="*/ 211 h 557"/>
                <a:gd name="T34" fmla="*/ 258 w 532"/>
                <a:gd name="T35" fmla="*/ 227 h 557"/>
                <a:gd name="T36" fmla="*/ 224 w 532"/>
                <a:gd name="T37" fmla="*/ 241 h 557"/>
                <a:gd name="T38" fmla="*/ 202 w 532"/>
                <a:gd name="T39" fmla="*/ 247 h 557"/>
                <a:gd name="T40" fmla="*/ 176 w 532"/>
                <a:gd name="T41" fmla="*/ 265 h 557"/>
                <a:gd name="T42" fmla="*/ 179 w 532"/>
                <a:gd name="T43" fmla="*/ 303 h 557"/>
                <a:gd name="T44" fmla="*/ 49 w 532"/>
                <a:gd name="T45" fmla="*/ 321 h 557"/>
                <a:gd name="T46" fmla="*/ 0 w 532"/>
                <a:gd name="T47" fmla="*/ 315 h 557"/>
                <a:gd name="T48" fmla="*/ 15 w 532"/>
                <a:gd name="T49" fmla="*/ 335 h 557"/>
                <a:gd name="T50" fmla="*/ 48 w 532"/>
                <a:gd name="T51" fmla="*/ 367 h 557"/>
                <a:gd name="T52" fmla="*/ 63 w 532"/>
                <a:gd name="T53" fmla="*/ 409 h 557"/>
                <a:gd name="T54" fmla="*/ 71 w 532"/>
                <a:gd name="T55" fmla="*/ 437 h 557"/>
                <a:gd name="T56" fmla="*/ 42 w 532"/>
                <a:gd name="T57" fmla="*/ 447 h 557"/>
                <a:gd name="T58" fmla="*/ 21 w 532"/>
                <a:gd name="T59" fmla="*/ 483 h 557"/>
                <a:gd name="T60" fmla="*/ 31 w 532"/>
                <a:gd name="T61" fmla="*/ 483 h 557"/>
                <a:gd name="T62" fmla="*/ 51 w 532"/>
                <a:gd name="T63" fmla="*/ 491 h 557"/>
                <a:gd name="T64" fmla="*/ 168 w 532"/>
                <a:gd name="T65" fmla="*/ 476 h 557"/>
                <a:gd name="T66" fmla="*/ 202 w 532"/>
                <a:gd name="T67" fmla="*/ 518 h 557"/>
                <a:gd name="T68" fmla="*/ 206 w 532"/>
                <a:gd name="T69" fmla="*/ 539 h 557"/>
                <a:gd name="T70" fmla="*/ 234 w 532"/>
                <a:gd name="T71" fmla="*/ 554 h 557"/>
                <a:gd name="T72" fmla="*/ 239 w 532"/>
                <a:gd name="T73" fmla="*/ 557 h 557"/>
                <a:gd name="T74" fmla="*/ 241 w 532"/>
                <a:gd name="T75" fmla="*/ 555 h 557"/>
                <a:gd name="T76" fmla="*/ 270 w 532"/>
                <a:gd name="T77" fmla="*/ 531 h 557"/>
                <a:gd name="T78" fmla="*/ 301 w 532"/>
                <a:gd name="T79" fmla="*/ 530 h 557"/>
                <a:gd name="T80" fmla="*/ 325 w 532"/>
                <a:gd name="T81" fmla="*/ 522 h 557"/>
                <a:gd name="T82" fmla="*/ 314 w 532"/>
                <a:gd name="T83" fmla="*/ 488 h 557"/>
                <a:gd name="T84" fmla="*/ 300 w 532"/>
                <a:gd name="T85" fmla="*/ 450 h 557"/>
                <a:gd name="T86" fmla="*/ 279 w 532"/>
                <a:gd name="T87" fmla="*/ 423 h 557"/>
                <a:gd name="T88" fmla="*/ 303 w 532"/>
                <a:gd name="T89" fmla="*/ 388 h 557"/>
                <a:gd name="T90" fmla="*/ 328 w 532"/>
                <a:gd name="T91" fmla="*/ 391 h 557"/>
                <a:gd name="T92" fmla="*/ 349 w 532"/>
                <a:gd name="T93" fmla="*/ 390 h 557"/>
                <a:gd name="T94" fmla="*/ 367 w 532"/>
                <a:gd name="T95" fmla="*/ 362 h 557"/>
                <a:gd name="T96" fmla="*/ 394 w 532"/>
                <a:gd name="T97" fmla="*/ 342 h 557"/>
                <a:gd name="T98" fmla="*/ 406 w 532"/>
                <a:gd name="T99" fmla="*/ 303 h 557"/>
                <a:gd name="T100" fmla="*/ 425 w 532"/>
                <a:gd name="T101" fmla="*/ 285 h 557"/>
                <a:gd name="T102" fmla="*/ 441 w 532"/>
                <a:gd name="T103" fmla="*/ 264 h 557"/>
                <a:gd name="T104" fmla="*/ 447 w 532"/>
                <a:gd name="T105" fmla="*/ 236 h 557"/>
                <a:gd name="T106" fmla="*/ 464 w 532"/>
                <a:gd name="T107" fmla="*/ 208 h 557"/>
                <a:gd name="T108" fmla="*/ 448 w 532"/>
                <a:gd name="T109" fmla="*/ 192 h 557"/>
                <a:gd name="T110" fmla="*/ 429 w 532"/>
                <a:gd name="T111" fmla="*/ 157 h 557"/>
                <a:gd name="T112" fmla="*/ 424 w 532"/>
                <a:gd name="T113" fmla="*/ 121 h 557"/>
                <a:gd name="T114" fmla="*/ 441 w 532"/>
                <a:gd name="T115" fmla="*/ 101 h 557"/>
                <a:gd name="T116" fmla="*/ 489 w 532"/>
                <a:gd name="T117" fmla="*/ 111 h 557"/>
                <a:gd name="T118" fmla="*/ 521 w 532"/>
                <a:gd name="T119" fmla="*/ 96 h 557"/>
                <a:gd name="T120" fmla="*/ 532 w 532"/>
                <a:gd name="T121" fmla="*/ 73 h 557"/>
                <a:gd name="T122" fmla="*/ 507 w 532"/>
                <a:gd name="T123" fmla="*/ 58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2" h="557">
                  <a:moveTo>
                    <a:pt x="507" y="58"/>
                  </a:moveTo>
                  <a:cubicBezTo>
                    <a:pt x="492" y="49"/>
                    <a:pt x="491" y="35"/>
                    <a:pt x="491" y="30"/>
                  </a:cubicBezTo>
                  <a:cubicBezTo>
                    <a:pt x="491" y="25"/>
                    <a:pt x="474" y="13"/>
                    <a:pt x="461" y="2"/>
                  </a:cubicBezTo>
                  <a:cubicBezTo>
                    <a:pt x="460" y="2"/>
                    <a:pt x="456" y="3"/>
                    <a:pt x="452" y="4"/>
                  </a:cubicBezTo>
                  <a:cubicBezTo>
                    <a:pt x="450" y="2"/>
                    <a:pt x="448" y="1"/>
                    <a:pt x="446" y="0"/>
                  </a:cubicBezTo>
                  <a:cubicBezTo>
                    <a:pt x="436" y="12"/>
                    <a:pt x="420" y="14"/>
                    <a:pt x="413" y="11"/>
                  </a:cubicBezTo>
                  <a:cubicBezTo>
                    <a:pt x="404" y="8"/>
                    <a:pt x="382" y="16"/>
                    <a:pt x="370" y="26"/>
                  </a:cubicBezTo>
                  <a:cubicBezTo>
                    <a:pt x="365" y="30"/>
                    <a:pt x="360" y="32"/>
                    <a:pt x="353" y="33"/>
                  </a:cubicBezTo>
                  <a:cubicBezTo>
                    <a:pt x="351" y="34"/>
                    <a:pt x="350" y="35"/>
                    <a:pt x="348" y="35"/>
                  </a:cubicBezTo>
                  <a:cubicBezTo>
                    <a:pt x="340" y="37"/>
                    <a:pt x="337" y="46"/>
                    <a:pt x="343" y="54"/>
                  </a:cubicBezTo>
                  <a:cubicBezTo>
                    <a:pt x="350" y="62"/>
                    <a:pt x="348" y="67"/>
                    <a:pt x="349" y="76"/>
                  </a:cubicBezTo>
                  <a:cubicBezTo>
                    <a:pt x="350" y="85"/>
                    <a:pt x="339" y="94"/>
                    <a:pt x="334" y="103"/>
                  </a:cubicBezTo>
                  <a:cubicBezTo>
                    <a:pt x="329" y="112"/>
                    <a:pt x="335" y="123"/>
                    <a:pt x="331" y="133"/>
                  </a:cubicBezTo>
                  <a:cubicBezTo>
                    <a:pt x="327" y="143"/>
                    <a:pt x="299" y="127"/>
                    <a:pt x="295" y="131"/>
                  </a:cubicBezTo>
                  <a:cubicBezTo>
                    <a:pt x="291" y="136"/>
                    <a:pt x="304" y="149"/>
                    <a:pt x="305" y="156"/>
                  </a:cubicBezTo>
                  <a:cubicBezTo>
                    <a:pt x="306" y="162"/>
                    <a:pt x="295" y="170"/>
                    <a:pt x="283" y="171"/>
                  </a:cubicBezTo>
                  <a:cubicBezTo>
                    <a:pt x="272" y="172"/>
                    <a:pt x="274" y="189"/>
                    <a:pt x="273" y="211"/>
                  </a:cubicBezTo>
                  <a:cubicBezTo>
                    <a:pt x="272" y="233"/>
                    <a:pt x="261" y="236"/>
                    <a:pt x="258" y="227"/>
                  </a:cubicBezTo>
                  <a:cubicBezTo>
                    <a:pt x="255" y="219"/>
                    <a:pt x="224" y="231"/>
                    <a:pt x="224" y="241"/>
                  </a:cubicBezTo>
                  <a:cubicBezTo>
                    <a:pt x="224" y="251"/>
                    <a:pt x="213" y="248"/>
                    <a:pt x="202" y="247"/>
                  </a:cubicBezTo>
                  <a:cubicBezTo>
                    <a:pt x="190" y="246"/>
                    <a:pt x="177" y="260"/>
                    <a:pt x="176" y="265"/>
                  </a:cubicBezTo>
                  <a:cubicBezTo>
                    <a:pt x="175" y="271"/>
                    <a:pt x="181" y="298"/>
                    <a:pt x="179" y="303"/>
                  </a:cubicBezTo>
                  <a:cubicBezTo>
                    <a:pt x="177" y="307"/>
                    <a:pt x="70" y="326"/>
                    <a:pt x="49" y="321"/>
                  </a:cubicBezTo>
                  <a:cubicBezTo>
                    <a:pt x="33" y="318"/>
                    <a:pt x="14" y="316"/>
                    <a:pt x="0" y="315"/>
                  </a:cubicBezTo>
                  <a:cubicBezTo>
                    <a:pt x="5" y="321"/>
                    <a:pt x="13" y="328"/>
                    <a:pt x="15" y="335"/>
                  </a:cubicBezTo>
                  <a:cubicBezTo>
                    <a:pt x="19" y="348"/>
                    <a:pt x="33" y="360"/>
                    <a:pt x="48" y="367"/>
                  </a:cubicBezTo>
                  <a:cubicBezTo>
                    <a:pt x="63" y="375"/>
                    <a:pt x="56" y="406"/>
                    <a:pt x="63" y="409"/>
                  </a:cubicBezTo>
                  <a:cubicBezTo>
                    <a:pt x="71" y="412"/>
                    <a:pt x="81" y="435"/>
                    <a:pt x="71" y="437"/>
                  </a:cubicBezTo>
                  <a:cubicBezTo>
                    <a:pt x="61" y="438"/>
                    <a:pt x="52" y="441"/>
                    <a:pt x="42" y="447"/>
                  </a:cubicBezTo>
                  <a:cubicBezTo>
                    <a:pt x="32" y="453"/>
                    <a:pt x="21" y="466"/>
                    <a:pt x="21" y="483"/>
                  </a:cubicBezTo>
                  <a:cubicBezTo>
                    <a:pt x="25" y="482"/>
                    <a:pt x="28" y="483"/>
                    <a:pt x="31" y="483"/>
                  </a:cubicBezTo>
                  <a:cubicBezTo>
                    <a:pt x="39" y="485"/>
                    <a:pt x="45" y="487"/>
                    <a:pt x="51" y="491"/>
                  </a:cubicBezTo>
                  <a:cubicBezTo>
                    <a:pt x="90" y="479"/>
                    <a:pt x="130" y="473"/>
                    <a:pt x="168" y="476"/>
                  </a:cubicBezTo>
                  <a:cubicBezTo>
                    <a:pt x="192" y="478"/>
                    <a:pt x="203" y="499"/>
                    <a:pt x="202" y="518"/>
                  </a:cubicBezTo>
                  <a:cubicBezTo>
                    <a:pt x="205" y="525"/>
                    <a:pt x="202" y="532"/>
                    <a:pt x="206" y="539"/>
                  </a:cubicBezTo>
                  <a:cubicBezTo>
                    <a:pt x="211" y="548"/>
                    <a:pt x="220" y="546"/>
                    <a:pt x="234" y="554"/>
                  </a:cubicBezTo>
                  <a:cubicBezTo>
                    <a:pt x="236" y="555"/>
                    <a:pt x="238" y="556"/>
                    <a:pt x="239" y="557"/>
                  </a:cubicBezTo>
                  <a:cubicBezTo>
                    <a:pt x="240" y="556"/>
                    <a:pt x="241" y="555"/>
                    <a:pt x="241" y="555"/>
                  </a:cubicBezTo>
                  <a:cubicBezTo>
                    <a:pt x="249" y="544"/>
                    <a:pt x="250" y="527"/>
                    <a:pt x="270" y="531"/>
                  </a:cubicBezTo>
                  <a:cubicBezTo>
                    <a:pt x="291" y="535"/>
                    <a:pt x="289" y="527"/>
                    <a:pt x="301" y="530"/>
                  </a:cubicBezTo>
                  <a:cubicBezTo>
                    <a:pt x="312" y="533"/>
                    <a:pt x="320" y="531"/>
                    <a:pt x="325" y="522"/>
                  </a:cubicBezTo>
                  <a:cubicBezTo>
                    <a:pt x="330" y="513"/>
                    <a:pt x="320" y="496"/>
                    <a:pt x="314" y="488"/>
                  </a:cubicBezTo>
                  <a:cubicBezTo>
                    <a:pt x="307" y="481"/>
                    <a:pt x="298" y="465"/>
                    <a:pt x="300" y="450"/>
                  </a:cubicBezTo>
                  <a:cubicBezTo>
                    <a:pt x="301" y="435"/>
                    <a:pt x="279" y="435"/>
                    <a:pt x="279" y="423"/>
                  </a:cubicBezTo>
                  <a:cubicBezTo>
                    <a:pt x="279" y="412"/>
                    <a:pt x="300" y="393"/>
                    <a:pt x="303" y="388"/>
                  </a:cubicBezTo>
                  <a:cubicBezTo>
                    <a:pt x="307" y="384"/>
                    <a:pt x="324" y="400"/>
                    <a:pt x="328" y="391"/>
                  </a:cubicBezTo>
                  <a:cubicBezTo>
                    <a:pt x="331" y="382"/>
                    <a:pt x="343" y="388"/>
                    <a:pt x="349" y="390"/>
                  </a:cubicBezTo>
                  <a:cubicBezTo>
                    <a:pt x="356" y="391"/>
                    <a:pt x="366" y="375"/>
                    <a:pt x="367" y="362"/>
                  </a:cubicBezTo>
                  <a:cubicBezTo>
                    <a:pt x="368" y="348"/>
                    <a:pt x="390" y="347"/>
                    <a:pt x="394" y="342"/>
                  </a:cubicBezTo>
                  <a:cubicBezTo>
                    <a:pt x="397" y="338"/>
                    <a:pt x="404" y="309"/>
                    <a:pt x="406" y="303"/>
                  </a:cubicBezTo>
                  <a:cubicBezTo>
                    <a:pt x="409" y="297"/>
                    <a:pt x="425" y="301"/>
                    <a:pt x="425" y="285"/>
                  </a:cubicBezTo>
                  <a:cubicBezTo>
                    <a:pt x="425" y="269"/>
                    <a:pt x="433" y="266"/>
                    <a:pt x="441" y="264"/>
                  </a:cubicBezTo>
                  <a:cubicBezTo>
                    <a:pt x="448" y="263"/>
                    <a:pt x="446" y="248"/>
                    <a:pt x="447" y="236"/>
                  </a:cubicBezTo>
                  <a:cubicBezTo>
                    <a:pt x="448" y="224"/>
                    <a:pt x="453" y="211"/>
                    <a:pt x="464" y="208"/>
                  </a:cubicBezTo>
                  <a:cubicBezTo>
                    <a:pt x="474" y="205"/>
                    <a:pt x="460" y="189"/>
                    <a:pt x="448" y="192"/>
                  </a:cubicBezTo>
                  <a:cubicBezTo>
                    <a:pt x="437" y="195"/>
                    <a:pt x="429" y="157"/>
                    <a:pt x="429" y="157"/>
                  </a:cubicBezTo>
                  <a:cubicBezTo>
                    <a:pt x="429" y="157"/>
                    <a:pt x="430" y="126"/>
                    <a:pt x="424" y="121"/>
                  </a:cubicBezTo>
                  <a:cubicBezTo>
                    <a:pt x="418" y="117"/>
                    <a:pt x="427" y="101"/>
                    <a:pt x="441" y="101"/>
                  </a:cubicBezTo>
                  <a:cubicBezTo>
                    <a:pt x="455" y="101"/>
                    <a:pt x="480" y="118"/>
                    <a:pt x="489" y="111"/>
                  </a:cubicBezTo>
                  <a:cubicBezTo>
                    <a:pt x="498" y="104"/>
                    <a:pt x="516" y="99"/>
                    <a:pt x="521" y="96"/>
                  </a:cubicBezTo>
                  <a:cubicBezTo>
                    <a:pt x="525" y="94"/>
                    <a:pt x="530" y="80"/>
                    <a:pt x="532" y="73"/>
                  </a:cubicBezTo>
                  <a:cubicBezTo>
                    <a:pt x="526" y="69"/>
                    <a:pt x="517" y="63"/>
                    <a:pt x="507" y="5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1" name="Freeform 124">
              <a:extLst>
                <a:ext uri="{FF2B5EF4-FFF2-40B4-BE49-F238E27FC236}">
                  <a16:creationId xmlns:a16="http://schemas.microsoft.com/office/drawing/2014/main" id="{639E6173-7C98-418B-ABB2-09CA6C14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4" y="5021267"/>
              <a:ext cx="46038" cy="33338"/>
            </a:xfrm>
            <a:custGeom>
              <a:avLst/>
              <a:gdLst>
                <a:gd name="T0" fmla="*/ 39 w 85"/>
                <a:gd name="T1" fmla="*/ 11 h 61"/>
                <a:gd name="T2" fmla="*/ 28 w 85"/>
                <a:gd name="T3" fmla="*/ 53 h 61"/>
                <a:gd name="T4" fmla="*/ 54 w 85"/>
                <a:gd name="T5" fmla="*/ 53 h 61"/>
                <a:gd name="T6" fmla="*/ 82 w 85"/>
                <a:gd name="T7" fmla="*/ 38 h 61"/>
                <a:gd name="T8" fmla="*/ 39 w 85"/>
                <a:gd name="T9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1">
                  <a:moveTo>
                    <a:pt x="39" y="11"/>
                  </a:moveTo>
                  <a:cubicBezTo>
                    <a:pt x="35" y="0"/>
                    <a:pt x="0" y="39"/>
                    <a:pt x="28" y="53"/>
                  </a:cubicBezTo>
                  <a:cubicBezTo>
                    <a:pt x="40" y="59"/>
                    <a:pt x="46" y="45"/>
                    <a:pt x="54" y="53"/>
                  </a:cubicBezTo>
                  <a:cubicBezTo>
                    <a:pt x="62" y="61"/>
                    <a:pt x="79" y="58"/>
                    <a:pt x="82" y="38"/>
                  </a:cubicBezTo>
                  <a:cubicBezTo>
                    <a:pt x="85" y="19"/>
                    <a:pt x="43" y="22"/>
                    <a:pt x="39" y="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2" name="Freeform 125">
              <a:extLst>
                <a:ext uri="{FF2B5EF4-FFF2-40B4-BE49-F238E27FC236}">
                  <a16:creationId xmlns:a16="http://schemas.microsoft.com/office/drawing/2014/main" id="{2585E7E8-1BF7-4FB3-8E53-67AA40EE0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8" y="2725736"/>
              <a:ext cx="36513" cy="203200"/>
            </a:xfrm>
            <a:custGeom>
              <a:avLst/>
              <a:gdLst>
                <a:gd name="T0" fmla="*/ 51 w 67"/>
                <a:gd name="T1" fmla="*/ 330 h 375"/>
                <a:gd name="T2" fmla="*/ 29 w 67"/>
                <a:gd name="T3" fmla="*/ 285 h 375"/>
                <a:gd name="T4" fmla="*/ 39 w 67"/>
                <a:gd name="T5" fmla="*/ 225 h 375"/>
                <a:gd name="T6" fmla="*/ 60 w 67"/>
                <a:gd name="T7" fmla="*/ 209 h 375"/>
                <a:gd name="T8" fmla="*/ 53 w 67"/>
                <a:gd name="T9" fmla="*/ 165 h 375"/>
                <a:gd name="T10" fmla="*/ 34 w 67"/>
                <a:gd name="T11" fmla="*/ 71 h 375"/>
                <a:gd name="T12" fmla="*/ 7 w 67"/>
                <a:gd name="T13" fmla="*/ 0 h 375"/>
                <a:gd name="T14" fmla="*/ 6 w 67"/>
                <a:gd name="T15" fmla="*/ 37 h 375"/>
                <a:gd name="T16" fmla="*/ 17 w 67"/>
                <a:gd name="T17" fmla="*/ 111 h 375"/>
                <a:gd name="T18" fmla="*/ 14 w 67"/>
                <a:gd name="T19" fmla="*/ 254 h 375"/>
                <a:gd name="T20" fmla="*/ 8 w 67"/>
                <a:gd name="T21" fmla="*/ 359 h 375"/>
                <a:gd name="T22" fmla="*/ 29 w 67"/>
                <a:gd name="T23" fmla="*/ 335 h 375"/>
                <a:gd name="T24" fmla="*/ 57 w 67"/>
                <a:gd name="T25" fmla="*/ 363 h 375"/>
                <a:gd name="T26" fmla="*/ 51 w 67"/>
                <a:gd name="T27" fmla="*/ 33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375">
                  <a:moveTo>
                    <a:pt x="51" y="330"/>
                  </a:moveTo>
                  <a:cubicBezTo>
                    <a:pt x="41" y="332"/>
                    <a:pt x="34" y="303"/>
                    <a:pt x="29" y="285"/>
                  </a:cubicBezTo>
                  <a:cubicBezTo>
                    <a:pt x="24" y="268"/>
                    <a:pt x="39" y="247"/>
                    <a:pt x="39" y="225"/>
                  </a:cubicBezTo>
                  <a:cubicBezTo>
                    <a:pt x="39" y="210"/>
                    <a:pt x="49" y="206"/>
                    <a:pt x="60" y="209"/>
                  </a:cubicBezTo>
                  <a:cubicBezTo>
                    <a:pt x="58" y="193"/>
                    <a:pt x="56" y="178"/>
                    <a:pt x="53" y="165"/>
                  </a:cubicBezTo>
                  <a:cubicBezTo>
                    <a:pt x="48" y="133"/>
                    <a:pt x="42" y="101"/>
                    <a:pt x="34" y="71"/>
                  </a:cubicBezTo>
                  <a:cubicBezTo>
                    <a:pt x="27" y="45"/>
                    <a:pt x="12" y="25"/>
                    <a:pt x="7" y="0"/>
                  </a:cubicBezTo>
                  <a:cubicBezTo>
                    <a:pt x="3" y="6"/>
                    <a:pt x="11" y="20"/>
                    <a:pt x="6" y="37"/>
                  </a:cubicBezTo>
                  <a:cubicBezTo>
                    <a:pt x="0" y="59"/>
                    <a:pt x="9" y="91"/>
                    <a:pt x="17" y="111"/>
                  </a:cubicBezTo>
                  <a:cubicBezTo>
                    <a:pt x="24" y="131"/>
                    <a:pt x="6" y="237"/>
                    <a:pt x="14" y="254"/>
                  </a:cubicBezTo>
                  <a:cubicBezTo>
                    <a:pt x="21" y="272"/>
                    <a:pt x="1" y="350"/>
                    <a:pt x="8" y="359"/>
                  </a:cubicBezTo>
                  <a:cubicBezTo>
                    <a:pt x="20" y="375"/>
                    <a:pt x="12" y="338"/>
                    <a:pt x="29" y="335"/>
                  </a:cubicBezTo>
                  <a:cubicBezTo>
                    <a:pt x="46" y="332"/>
                    <a:pt x="46" y="357"/>
                    <a:pt x="57" y="363"/>
                  </a:cubicBezTo>
                  <a:cubicBezTo>
                    <a:pt x="67" y="368"/>
                    <a:pt x="60" y="327"/>
                    <a:pt x="51" y="3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3" name="Freeform 126">
              <a:extLst>
                <a:ext uri="{FF2B5EF4-FFF2-40B4-BE49-F238E27FC236}">
                  <a16:creationId xmlns:a16="http://schemas.microsoft.com/office/drawing/2014/main" id="{617CDF2E-43D3-4B7E-9A9A-9EB872FD8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5" y="2657474"/>
              <a:ext cx="111125" cy="123825"/>
            </a:xfrm>
            <a:custGeom>
              <a:avLst/>
              <a:gdLst>
                <a:gd name="T0" fmla="*/ 157 w 203"/>
                <a:gd name="T1" fmla="*/ 136 h 229"/>
                <a:gd name="T2" fmla="*/ 76 w 203"/>
                <a:gd name="T3" fmla="*/ 194 h 229"/>
                <a:gd name="T4" fmla="*/ 5 w 203"/>
                <a:gd name="T5" fmla="*/ 219 h 229"/>
                <a:gd name="T6" fmla="*/ 66 w 203"/>
                <a:gd name="T7" fmla="*/ 174 h 229"/>
                <a:gd name="T8" fmla="*/ 152 w 203"/>
                <a:gd name="T9" fmla="*/ 80 h 229"/>
                <a:gd name="T10" fmla="*/ 193 w 203"/>
                <a:gd name="T11" fmla="*/ 4 h 229"/>
                <a:gd name="T12" fmla="*/ 157 w 203"/>
                <a:gd name="T13" fmla="*/ 13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229">
                  <a:moveTo>
                    <a:pt x="157" y="136"/>
                  </a:moveTo>
                  <a:cubicBezTo>
                    <a:pt x="130" y="164"/>
                    <a:pt x="76" y="171"/>
                    <a:pt x="76" y="194"/>
                  </a:cubicBezTo>
                  <a:cubicBezTo>
                    <a:pt x="76" y="217"/>
                    <a:pt x="10" y="229"/>
                    <a:pt x="5" y="219"/>
                  </a:cubicBezTo>
                  <a:cubicBezTo>
                    <a:pt x="0" y="210"/>
                    <a:pt x="53" y="207"/>
                    <a:pt x="66" y="174"/>
                  </a:cubicBezTo>
                  <a:cubicBezTo>
                    <a:pt x="79" y="141"/>
                    <a:pt x="128" y="124"/>
                    <a:pt x="152" y="80"/>
                  </a:cubicBezTo>
                  <a:cubicBezTo>
                    <a:pt x="169" y="48"/>
                    <a:pt x="183" y="0"/>
                    <a:pt x="193" y="4"/>
                  </a:cubicBezTo>
                  <a:cubicBezTo>
                    <a:pt x="203" y="7"/>
                    <a:pt x="184" y="108"/>
                    <a:pt x="157" y="13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4" name="Freeform 72">
              <a:extLst>
                <a:ext uri="{FF2B5EF4-FFF2-40B4-BE49-F238E27FC236}">
                  <a16:creationId xmlns:a16="http://schemas.microsoft.com/office/drawing/2014/main" id="{F523C022-631E-4956-B14B-78D495C85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6" y="3514726"/>
              <a:ext cx="52388" cy="50800"/>
            </a:xfrm>
            <a:custGeom>
              <a:avLst/>
              <a:gdLst>
                <a:gd name="T0" fmla="*/ 45 w 96"/>
                <a:gd name="T1" fmla="*/ 8 h 93"/>
                <a:gd name="T2" fmla="*/ 66 w 96"/>
                <a:gd name="T3" fmla="*/ 59 h 93"/>
                <a:gd name="T4" fmla="*/ 3 w 96"/>
                <a:gd name="T5" fmla="*/ 73 h 93"/>
                <a:gd name="T6" fmla="*/ 45 w 96"/>
                <a:gd name="T7" fmla="*/ 84 h 93"/>
                <a:gd name="T8" fmla="*/ 89 w 96"/>
                <a:gd name="T9" fmla="*/ 91 h 93"/>
                <a:gd name="T10" fmla="*/ 96 w 96"/>
                <a:gd name="T11" fmla="*/ 19 h 93"/>
                <a:gd name="T12" fmla="*/ 45 w 96"/>
                <a:gd name="T13" fmla="*/ 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3">
                  <a:moveTo>
                    <a:pt x="45" y="8"/>
                  </a:moveTo>
                  <a:cubicBezTo>
                    <a:pt x="30" y="20"/>
                    <a:pt x="66" y="45"/>
                    <a:pt x="66" y="59"/>
                  </a:cubicBezTo>
                  <a:cubicBezTo>
                    <a:pt x="66" y="74"/>
                    <a:pt x="9" y="57"/>
                    <a:pt x="3" y="73"/>
                  </a:cubicBezTo>
                  <a:cubicBezTo>
                    <a:pt x="0" y="81"/>
                    <a:pt x="23" y="93"/>
                    <a:pt x="45" y="84"/>
                  </a:cubicBezTo>
                  <a:cubicBezTo>
                    <a:pt x="65" y="77"/>
                    <a:pt x="78" y="85"/>
                    <a:pt x="89" y="91"/>
                  </a:cubicBezTo>
                  <a:cubicBezTo>
                    <a:pt x="91" y="66"/>
                    <a:pt x="93" y="38"/>
                    <a:pt x="96" y="19"/>
                  </a:cubicBezTo>
                  <a:cubicBezTo>
                    <a:pt x="78" y="13"/>
                    <a:pt x="55" y="0"/>
                    <a:pt x="45" y="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5" name="Freeform 73">
              <a:extLst>
                <a:ext uri="{FF2B5EF4-FFF2-40B4-BE49-F238E27FC236}">
                  <a16:creationId xmlns:a16="http://schemas.microsoft.com/office/drawing/2014/main" id="{9B7DC481-15EB-4D1E-A9F2-05F73B7B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1" y="3521076"/>
              <a:ext cx="60325" cy="47625"/>
            </a:xfrm>
            <a:custGeom>
              <a:avLst/>
              <a:gdLst>
                <a:gd name="T0" fmla="*/ 43 w 110"/>
                <a:gd name="T1" fmla="*/ 63 h 86"/>
                <a:gd name="T2" fmla="*/ 110 w 110"/>
                <a:gd name="T3" fmla="*/ 48 h 86"/>
                <a:gd name="T4" fmla="*/ 24 w 110"/>
                <a:gd name="T5" fmla="*/ 7 h 86"/>
                <a:gd name="T6" fmla="*/ 7 w 110"/>
                <a:gd name="T7" fmla="*/ 6 h 86"/>
                <a:gd name="T8" fmla="*/ 0 w 110"/>
                <a:gd name="T9" fmla="*/ 78 h 86"/>
                <a:gd name="T10" fmla="*/ 3 w 110"/>
                <a:gd name="T11" fmla="*/ 80 h 86"/>
                <a:gd name="T12" fmla="*/ 43 w 110"/>
                <a:gd name="T13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6">
                  <a:moveTo>
                    <a:pt x="43" y="63"/>
                  </a:moveTo>
                  <a:cubicBezTo>
                    <a:pt x="68" y="53"/>
                    <a:pt x="110" y="71"/>
                    <a:pt x="110" y="48"/>
                  </a:cubicBezTo>
                  <a:cubicBezTo>
                    <a:pt x="110" y="25"/>
                    <a:pt x="41" y="0"/>
                    <a:pt x="24" y="7"/>
                  </a:cubicBezTo>
                  <a:cubicBezTo>
                    <a:pt x="19" y="8"/>
                    <a:pt x="13" y="8"/>
                    <a:pt x="7" y="6"/>
                  </a:cubicBezTo>
                  <a:cubicBezTo>
                    <a:pt x="4" y="25"/>
                    <a:pt x="2" y="53"/>
                    <a:pt x="0" y="78"/>
                  </a:cubicBezTo>
                  <a:cubicBezTo>
                    <a:pt x="1" y="79"/>
                    <a:pt x="2" y="79"/>
                    <a:pt x="3" y="80"/>
                  </a:cubicBezTo>
                  <a:cubicBezTo>
                    <a:pt x="14" y="86"/>
                    <a:pt x="17" y="73"/>
                    <a:pt x="43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6" name="Freeform 90">
              <a:extLst>
                <a:ext uri="{FF2B5EF4-FFF2-40B4-BE49-F238E27FC236}">
                  <a16:creationId xmlns:a16="http://schemas.microsoft.com/office/drawing/2014/main" id="{A13BF60D-ACDD-447C-A42E-3F888A731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898" y="3444876"/>
              <a:ext cx="187325" cy="76200"/>
            </a:xfrm>
            <a:custGeom>
              <a:avLst/>
              <a:gdLst>
                <a:gd name="T0" fmla="*/ 276 w 342"/>
                <a:gd name="T1" fmla="*/ 90 h 141"/>
                <a:gd name="T2" fmla="*/ 120 w 342"/>
                <a:gd name="T3" fmla="*/ 17 h 141"/>
                <a:gd name="T4" fmla="*/ 6 w 342"/>
                <a:gd name="T5" fmla="*/ 63 h 141"/>
                <a:gd name="T6" fmla="*/ 62 w 342"/>
                <a:gd name="T7" fmla="*/ 33 h 141"/>
                <a:gd name="T8" fmla="*/ 93 w 342"/>
                <a:gd name="T9" fmla="*/ 48 h 141"/>
                <a:gd name="T10" fmla="*/ 148 w 342"/>
                <a:gd name="T11" fmla="*/ 63 h 141"/>
                <a:gd name="T12" fmla="*/ 216 w 342"/>
                <a:gd name="T13" fmla="*/ 105 h 141"/>
                <a:gd name="T14" fmla="*/ 232 w 342"/>
                <a:gd name="T15" fmla="*/ 134 h 141"/>
                <a:gd name="T16" fmla="*/ 336 w 342"/>
                <a:gd name="T17" fmla="*/ 131 h 141"/>
                <a:gd name="T18" fmla="*/ 276 w 342"/>
                <a:gd name="T19" fmla="*/ 9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" h="141">
                  <a:moveTo>
                    <a:pt x="276" y="90"/>
                  </a:moveTo>
                  <a:cubicBezTo>
                    <a:pt x="255" y="90"/>
                    <a:pt x="185" y="33"/>
                    <a:pt x="120" y="17"/>
                  </a:cubicBezTo>
                  <a:cubicBezTo>
                    <a:pt x="56" y="0"/>
                    <a:pt x="0" y="54"/>
                    <a:pt x="6" y="63"/>
                  </a:cubicBezTo>
                  <a:cubicBezTo>
                    <a:pt x="15" y="76"/>
                    <a:pt x="46" y="47"/>
                    <a:pt x="62" y="33"/>
                  </a:cubicBezTo>
                  <a:cubicBezTo>
                    <a:pt x="78" y="20"/>
                    <a:pt x="92" y="40"/>
                    <a:pt x="93" y="48"/>
                  </a:cubicBezTo>
                  <a:cubicBezTo>
                    <a:pt x="95" y="57"/>
                    <a:pt x="115" y="62"/>
                    <a:pt x="148" y="63"/>
                  </a:cubicBezTo>
                  <a:cubicBezTo>
                    <a:pt x="180" y="65"/>
                    <a:pt x="185" y="96"/>
                    <a:pt x="216" y="105"/>
                  </a:cubicBezTo>
                  <a:cubicBezTo>
                    <a:pt x="247" y="113"/>
                    <a:pt x="216" y="128"/>
                    <a:pt x="232" y="134"/>
                  </a:cubicBezTo>
                  <a:cubicBezTo>
                    <a:pt x="247" y="141"/>
                    <a:pt x="330" y="139"/>
                    <a:pt x="336" y="131"/>
                  </a:cubicBezTo>
                  <a:cubicBezTo>
                    <a:pt x="342" y="123"/>
                    <a:pt x="297" y="90"/>
                    <a:pt x="276" y="9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7" name="Freeform 91">
              <a:extLst>
                <a:ext uri="{FF2B5EF4-FFF2-40B4-BE49-F238E27FC236}">
                  <a16:creationId xmlns:a16="http://schemas.microsoft.com/office/drawing/2014/main" id="{8A21461C-8C5B-4DF3-954E-AF5A8E1B6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848" y="3548063"/>
              <a:ext cx="41275" cy="15875"/>
            </a:xfrm>
            <a:custGeom>
              <a:avLst/>
              <a:gdLst>
                <a:gd name="T0" fmla="*/ 62 w 76"/>
                <a:gd name="T1" fmla="*/ 23 h 29"/>
                <a:gd name="T2" fmla="*/ 73 w 76"/>
                <a:gd name="T3" fmla="*/ 27 h 29"/>
                <a:gd name="T4" fmla="*/ 7 w 76"/>
                <a:gd name="T5" fmla="*/ 14 h 29"/>
                <a:gd name="T6" fmla="*/ 33 w 76"/>
                <a:gd name="T7" fmla="*/ 29 h 29"/>
                <a:gd name="T8" fmla="*/ 62 w 76"/>
                <a:gd name="T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9">
                  <a:moveTo>
                    <a:pt x="62" y="23"/>
                  </a:moveTo>
                  <a:cubicBezTo>
                    <a:pt x="66" y="24"/>
                    <a:pt x="70" y="25"/>
                    <a:pt x="73" y="27"/>
                  </a:cubicBezTo>
                  <a:cubicBezTo>
                    <a:pt x="76" y="12"/>
                    <a:pt x="0" y="0"/>
                    <a:pt x="7" y="14"/>
                  </a:cubicBezTo>
                  <a:cubicBezTo>
                    <a:pt x="10" y="19"/>
                    <a:pt x="21" y="25"/>
                    <a:pt x="33" y="29"/>
                  </a:cubicBezTo>
                  <a:cubicBezTo>
                    <a:pt x="42" y="23"/>
                    <a:pt x="53" y="21"/>
                    <a:pt x="62" y="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8" name="Freeform 92">
              <a:extLst>
                <a:ext uri="{FF2B5EF4-FFF2-40B4-BE49-F238E27FC236}">
                  <a16:creationId xmlns:a16="http://schemas.microsoft.com/office/drawing/2014/main" id="{BA1B9753-C472-472D-8BE8-AEBF51F15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1" y="3544888"/>
              <a:ext cx="39688" cy="15875"/>
            </a:xfrm>
            <a:custGeom>
              <a:avLst/>
              <a:gdLst>
                <a:gd name="T0" fmla="*/ 19 w 72"/>
                <a:gd name="T1" fmla="*/ 30 h 30"/>
                <a:gd name="T2" fmla="*/ 47 w 72"/>
                <a:gd name="T3" fmla="*/ 26 h 30"/>
                <a:gd name="T4" fmla="*/ 59 w 72"/>
                <a:gd name="T5" fmla="*/ 30 h 30"/>
                <a:gd name="T6" fmla="*/ 66 w 72"/>
                <a:gd name="T7" fmla="*/ 23 h 30"/>
                <a:gd name="T8" fmla="*/ 13 w 72"/>
                <a:gd name="T9" fmla="*/ 23 h 30"/>
                <a:gd name="T10" fmla="*/ 19 w 72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30">
                  <a:moveTo>
                    <a:pt x="19" y="30"/>
                  </a:moveTo>
                  <a:cubicBezTo>
                    <a:pt x="27" y="25"/>
                    <a:pt x="37" y="23"/>
                    <a:pt x="47" y="26"/>
                  </a:cubicBezTo>
                  <a:cubicBezTo>
                    <a:pt x="51" y="27"/>
                    <a:pt x="55" y="28"/>
                    <a:pt x="59" y="30"/>
                  </a:cubicBezTo>
                  <a:cubicBezTo>
                    <a:pt x="62" y="28"/>
                    <a:pt x="65" y="25"/>
                    <a:pt x="66" y="23"/>
                  </a:cubicBezTo>
                  <a:cubicBezTo>
                    <a:pt x="72" y="7"/>
                    <a:pt x="0" y="0"/>
                    <a:pt x="13" y="23"/>
                  </a:cubicBezTo>
                  <a:cubicBezTo>
                    <a:pt x="15" y="26"/>
                    <a:pt x="16" y="28"/>
                    <a:pt x="19" y="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9" name="Freeform 118">
              <a:extLst>
                <a:ext uri="{FF2B5EF4-FFF2-40B4-BE49-F238E27FC236}">
                  <a16:creationId xmlns:a16="http://schemas.microsoft.com/office/drawing/2014/main" id="{ABC3E54B-9AF6-4928-BEE2-422189FBD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611" y="3408363"/>
              <a:ext cx="15875" cy="31750"/>
            </a:xfrm>
            <a:custGeom>
              <a:avLst/>
              <a:gdLst>
                <a:gd name="T0" fmla="*/ 12 w 27"/>
                <a:gd name="T1" fmla="*/ 3 h 58"/>
                <a:gd name="T2" fmla="*/ 10 w 27"/>
                <a:gd name="T3" fmla="*/ 0 h 58"/>
                <a:gd name="T4" fmla="*/ 6 w 27"/>
                <a:gd name="T5" fmla="*/ 0 h 58"/>
                <a:gd name="T6" fmla="*/ 2 w 27"/>
                <a:gd name="T7" fmla="*/ 0 h 58"/>
                <a:gd name="T8" fmla="*/ 0 w 27"/>
                <a:gd name="T9" fmla="*/ 13 h 58"/>
                <a:gd name="T10" fmla="*/ 11 w 27"/>
                <a:gd name="T11" fmla="*/ 39 h 58"/>
                <a:gd name="T12" fmla="*/ 24 w 27"/>
                <a:gd name="T13" fmla="*/ 53 h 58"/>
                <a:gd name="T14" fmla="*/ 15 w 27"/>
                <a:gd name="T15" fmla="*/ 31 h 58"/>
                <a:gd name="T16" fmla="*/ 12 w 27"/>
                <a:gd name="T1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8">
                  <a:moveTo>
                    <a:pt x="12" y="3"/>
                  </a:moveTo>
                  <a:cubicBezTo>
                    <a:pt x="11" y="1"/>
                    <a:pt x="10" y="1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3"/>
                    <a:pt x="0" y="8"/>
                    <a:pt x="0" y="13"/>
                  </a:cubicBezTo>
                  <a:cubicBezTo>
                    <a:pt x="0" y="28"/>
                    <a:pt x="10" y="30"/>
                    <a:pt x="11" y="39"/>
                  </a:cubicBezTo>
                  <a:cubicBezTo>
                    <a:pt x="11" y="47"/>
                    <a:pt x="22" y="58"/>
                    <a:pt x="24" y="53"/>
                  </a:cubicBezTo>
                  <a:cubicBezTo>
                    <a:pt x="27" y="45"/>
                    <a:pt x="16" y="37"/>
                    <a:pt x="15" y="31"/>
                  </a:cubicBezTo>
                  <a:cubicBezTo>
                    <a:pt x="14" y="24"/>
                    <a:pt x="18" y="16"/>
                    <a:pt x="12" y="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430" name="Freeform 128">
            <a:extLst>
              <a:ext uri="{FF2B5EF4-FFF2-40B4-BE49-F238E27FC236}">
                <a16:creationId xmlns:a16="http://schemas.microsoft.com/office/drawing/2014/main" id="{30A0D93A-B71D-4745-A6D2-07C97AE1C7B8}"/>
              </a:ext>
            </a:extLst>
          </p:cNvPr>
          <p:cNvSpPr>
            <a:spLocks/>
          </p:cNvSpPr>
          <p:nvPr userDrawn="1"/>
        </p:nvSpPr>
        <p:spPr bwMode="auto">
          <a:xfrm>
            <a:off x="8752553" y="3950360"/>
            <a:ext cx="98873" cy="95070"/>
          </a:xfrm>
          <a:custGeom>
            <a:avLst/>
            <a:gdLst>
              <a:gd name="T0" fmla="*/ 24 w 153"/>
              <a:gd name="T1" fmla="*/ 134 h 144"/>
              <a:gd name="T2" fmla="*/ 99 w 153"/>
              <a:gd name="T3" fmla="*/ 144 h 144"/>
              <a:gd name="T4" fmla="*/ 110 w 153"/>
              <a:gd name="T5" fmla="*/ 113 h 144"/>
              <a:gd name="T6" fmla="*/ 130 w 153"/>
              <a:gd name="T7" fmla="*/ 83 h 144"/>
              <a:gd name="T8" fmla="*/ 130 w 153"/>
              <a:gd name="T9" fmla="*/ 55 h 144"/>
              <a:gd name="T10" fmla="*/ 142 w 153"/>
              <a:gd name="T11" fmla="*/ 55 h 144"/>
              <a:gd name="T12" fmla="*/ 153 w 153"/>
              <a:gd name="T13" fmla="*/ 47 h 144"/>
              <a:gd name="T14" fmla="*/ 144 w 153"/>
              <a:gd name="T15" fmla="*/ 1 h 144"/>
              <a:gd name="T16" fmla="*/ 106 w 153"/>
              <a:gd name="T17" fmla="*/ 51 h 144"/>
              <a:gd name="T18" fmla="*/ 45 w 153"/>
              <a:gd name="T19" fmla="*/ 84 h 144"/>
              <a:gd name="T20" fmla="*/ 7 w 153"/>
              <a:gd name="T21" fmla="*/ 96 h 144"/>
              <a:gd name="T22" fmla="*/ 0 w 153"/>
              <a:gd name="T23" fmla="*/ 94 h 144"/>
              <a:gd name="T24" fmla="*/ 24 w 153"/>
              <a:gd name="T25" fmla="*/ 13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3" h="144">
                <a:moveTo>
                  <a:pt x="24" y="134"/>
                </a:moveTo>
                <a:cubicBezTo>
                  <a:pt x="28" y="136"/>
                  <a:pt x="79" y="143"/>
                  <a:pt x="99" y="144"/>
                </a:cubicBezTo>
                <a:cubicBezTo>
                  <a:pt x="110" y="113"/>
                  <a:pt x="110" y="113"/>
                  <a:pt x="110" y="113"/>
                </a:cubicBezTo>
                <a:cubicBezTo>
                  <a:pt x="130" y="83"/>
                  <a:pt x="130" y="83"/>
                  <a:pt x="130" y="83"/>
                </a:cubicBezTo>
                <a:cubicBezTo>
                  <a:pt x="130" y="55"/>
                  <a:pt x="130" y="55"/>
                  <a:pt x="130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49" y="24"/>
                  <a:pt x="148" y="1"/>
                  <a:pt x="144" y="1"/>
                </a:cubicBezTo>
                <a:cubicBezTo>
                  <a:pt x="139" y="0"/>
                  <a:pt x="115" y="30"/>
                  <a:pt x="106" y="51"/>
                </a:cubicBezTo>
                <a:cubicBezTo>
                  <a:pt x="96" y="73"/>
                  <a:pt x="69" y="89"/>
                  <a:pt x="45" y="84"/>
                </a:cubicBezTo>
                <a:cubicBezTo>
                  <a:pt x="21" y="79"/>
                  <a:pt x="13" y="91"/>
                  <a:pt x="7" y="96"/>
                </a:cubicBezTo>
                <a:cubicBezTo>
                  <a:pt x="5" y="97"/>
                  <a:pt x="3" y="96"/>
                  <a:pt x="0" y="94"/>
                </a:cubicBezTo>
                <a:cubicBezTo>
                  <a:pt x="3" y="115"/>
                  <a:pt x="21" y="131"/>
                  <a:pt x="24" y="134"/>
                </a:cubicBezTo>
                <a:close/>
              </a:path>
            </a:pathLst>
          </a:custGeom>
          <a:solidFill>
            <a:srgbClr val="E3E1E2"/>
          </a:solidFill>
          <a:ln w="3175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34992013-93AD-4970-BEDB-0A9C4E3ECC31}"/>
              </a:ext>
            </a:extLst>
          </p:cNvPr>
          <p:cNvGrpSpPr/>
          <p:nvPr userDrawn="1"/>
        </p:nvGrpSpPr>
        <p:grpSpPr>
          <a:xfrm>
            <a:off x="4122627" y="1851205"/>
            <a:ext cx="2439506" cy="2139085"/>
            <a:chOff x="2940046" y="1654171"/>
            <a:chExt cx="2036766" cy="1785942"/>
          </a:xfrm>
          <a:solidFill>
            <a:srgbClr val="AF328A"/>
          </a:solidFill>
        </p:grpSpPr>
        <p:grpSp>
          <p:nvGrpSpPr>
            <p:cNvPr id="432" name="Group 431">
              <a:extLst>
                <a:ext uri="{FF2B5EF4-FFF2-40B4-BE49-F238E27FC236}">
                  <a16:creationId xmlns:a16="http://schemas.microsoft.com/office/drawing/2014/main" id="{1062BEFC-5B10-4525-9CF9-A6A280B011E2}"/>
                </a:ext>
              </a:extLst>
            </p:cNvPr>
            <p:cNvGrpSpPr/>
            <p:nvPr/>
          </p:nvGrpSpPr>
          <p:grpSpPr>
            <a:xfrm>
              <a:off x="2940046" y="2182810"/>
              <a:ext cx="1781178" cy="1257303"/>
              <a:chOff x="2940046" y="2182810"/>
              <a:chExt cx="1781178" cy="1257303"/>
            </a:xfrm>
            <a:grpFill/>
          </p:grpSpPr>
          <p:sp>
            <p:nvSpPr>
              <p:cNvPr id="469" name="Freeform 164">
                <a:extLst>
                  <a:ext uri="{FF2B5EF4-FFF2-40B4-BE49-F238E27FC236}">
                    <a16:creationId xmlns:a16="http://schemas.microsoft.com/office/drawing/2014/main" id="{62A75726-72CE-4636-9847-899C467D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810" y="2851149"/>
                <a:ext cx="1014414" cy="588964"/>
              </a:xfrm>
              <a:custGeom>
                <a:avLst/>
                <a:gdLst>
                  <a:gd name="T0" fmla="*/ 1712 w 1863"/>
                  <a:gd name="T1" fmla="*/ 215 h 1082"/>
                  <a:gd name="T2" fmla="*/ 1497 w 1863"/>
                  <a:gd name="T3" fmla="*/ 293 h 1082"/>
                  <a:gd name="T4" fmla="*/ 1390 w 1863"/>
                  <a:gd name="T5" fmla="*/ 372 h 1082"/>
                  <a:gd name="T6" fmla="*/ 1358 w 1863"/>
                  <a:gd name="T7" fmla="*/ 314 h 1082"/>
                  <a:gd name="T8" fmla="*/ 1275 w 1863"/>
                  <a:gd name="T9" fmla="*/ 198 h 1082"/>
                  <a:gd name="T10" fmla="*/ 1186 w 1863"/>
                  <a:gd name="T11" fmla="*/ 289 h 1082"/>
                  <a:gd name="T12" fmla="*/ 1313 w 1863"/>
                  <a:gd name="T13" fmla="*/ 157 h 1082"/>
                  <a:gd name="T14" fmla="*/ 1201 w 1863"/>
                  <a:gd name="T15" fmla="*/ 147 h 1082"/>
                  <a:gd name="T16" fmla="*/ 1051 w 1863"/>
                  <a:gd name="T17" fmla="*/ 130 h 1082"/>
                  <a:gd name="T18" fmla="*/ 1058 w 1863"/>
                  <a:gd name="T19" fmla="*/ 62 h 1082"/>
                  <a:gd name="T20" fmla="*/ 961 w 1863"/>
                  <a:gd name="T21" fmla="*/ 9 h 1082"/>
                  <a:gd name="T22" fmla="*/ 72 w 1863"/>
                  <a:gd name="T23" fmla="*/ 75 h 1082"/>
                  <a:gd name="T24" fmla="*/ 47 w 1863"/>
                  <a:gd name="T25" fmla="*/ 57 h 1082"/>
                  <a:gd name="T26" fmla="*/ 27 w 1863"/>
                  <a:gd name="T27" fmla="*/ 144 h 1082"/>
                  <a:gd name="T28" fmla="*/ 27 w 1863"/>
                  <a:gd name="T29" fmla="*/ 274 h 1082"/>
                  <a:gd name="T30" fmla="*/ 34 w 1863"/>
                  <a:gd name="T31" fmla="*/ 492 h 1082"/>
                  <a:gd name="T32" fmla="*/ 133 w 1863"/>
                  <a:gd name="T33" fmla="*/ 667 h 1082"/>
                  <a:gd name="T34" fmla="*/ 180 w 1863"/>
                  <a:gd name="T35" fmla="*/ 700 h 1082"/>
                  <a:gd name="T36" fmla="*/ 318 w 1863"/>
                  <a:gd name="T37" fmla="*/ 760 h 1082"/>
                  <a:gd name="T38" fmla="*/ 539 w 1863"/>
                  <a:gd name="T39" fmla="*/ 799 h 1082"/>
                  <a:gd name="T40" fmla="*/ 658 w 1863"/>
                  <a:gd name="T41" fmla="*/ 890 h 1082"/>
                  <a:gd name="T42" fmla="*/ 808 w 1863"/>
                  <a:gd name="T43" fmla="*/ 966 h 1082"/>
                  <a:gd name="T44" fmla="*/ 883 w 1863"/>
                  <a:gd name="T45" fmla="*/ 1042 h 1082"/>
                  <a:gd name="T46" fmla="*/ 905 w 1863"/>
                  <a:gd name="T47" fmla="*/ 935 h 1082"/>
                  <a:gd name="T48" fmla="*/ 917 w 1863"/>
                  <a:gd name="T49" fmla="*/ 915 h 1082"/>
                  <a:gd name="T50" fmla="*/ 958 w 1863"/>
                  <a:gd name="T51" fmla="*/ 888 h 1082"/>
                  <a:gd name="T52" fmla="*/ 982 w 1863"/>
                  <a:gd name="T53" fmla="*/ 858 h 1082"/>
                  <a:gd name="T54" fmla="*/ 1054 w 1863"/>
                  <a:gd name="T55" fmla="*/ 876 h 1082"/>
                  <a:gd name="T56" fmla="*/ 1130 w 1863"/>
                  <a:gd name="T57" fmla="*/ 904 h 1082"/>
                  <a:gd name="T58" fmla="*/ 1156 w 1863"/>
                  <a:gd name="T59" fmla="*/ 855 h 1082"/>
                  <a:gd name="T60" fmla="*/ 1264 w 1863"/>
                  <a:gd name="T61" fmla="*/ 878 h 1082"/>
                  <a:gd name="T62" fmla="*/ 1349 w 1863"/>
                  <a:gd name="T63" fmla="*/ 954 h 1082"/>
                  <a:gd name="T64" fmla="*/ 1382 w 1863"/>
                  <a:gd name="T65" fmla="*/ 1034 h 1082"/>
                  <a:gd name="T66" fmla="*/ 1426 w 1863"/>
                  <a:gd name="T67" fmla="*/ 1045 h 1082"/>
                  <a:gd name="T68" fmla="*/ 1413 w 1863"/>
                  <a:gd name="T69" fmla="*/ 945 h 1082"/>
                  <a:gd name="T70" fmla="*/ 1397 w 1863"/>
                  <a:gd name="T71" fmla="*/ 815 h 1082"/>
                  <a:gd name="T72" fmla="*/ 1457 w 1863"/>
                  <a:gd name="T73" fmla="*/ 743 h 1082"/>
                  <a:gd name="T74" fmla="*/ 1541 w 1863"/>
                  <a:gd name="T75" fmla="*/ 653 h 1082"/>
                  <a:gd name="T76" fmla="*/ 1578 w 1863"/>
                  <a:gd name="T77" fmla="*/ 619 h 1082"/>
                  <a:gd name="T78" fmla="*/ 1535 w 1863"/>
                  <a:gd name="T79" fmla="*/ 531 h 1082"/>
                  <a:gd name="T80" fmla="*/ 1561 w 1863"/>
                  <a:gd name="T81" fmla="*/ 505 h 1082"/>
                  <a:gd name="T82" fmla="*/ 1576 w 1863"/>
                  <a:gd name="T83" fmla="*/ 521 h 1082"/>
                  <a:gd name="T84" fmla="*/ 1586 w 1863"/>
                  <a:gd name="T85" fmla="*/ 490 h 1082"/>
                  <a:gd name="T86" fmla="*/ 1597 w 1863"/>
                  <a:gd name="T87" fmla="*/ 476 h 1082"/>
                  <a:gd name="T88" fmla="*/ 1628 w 1863"/>
                  <a:gd name="T89" fmla="*/ 436 h 1082"/>
                  <a:gd name="T90" fmla="*/ 1643 w 1863"/>
                  <a:gd name="T91" fmla="*/ 416 h 1082"/>
                  <a:gd name="T92" fmla="*/ 1671 w 1863"/>
                  <a:gd name="T93" fmla="*/ 408 h 1082"/>
                  <a:gd name="T94" fmla="*/ 1698 w 1863"/>
                  <a:gd name="T95" fmla="*/ 380 h 1082"/>
                  <a:gd name="T96" fmla="*/ 1732 w 1863"/>
                  <a:gd name="T97" fmla="*/ 346 h 1082"/>
                  <a:gd name="T98" fmla="*/ 1737 w 1863"/>
                  <a:gd name="T99" fmla="*/ 321 h 1082"/>
                  <a:gd name="T100" fmla="*/ 1742 w 1863"/>
                  <a:gd name="T101" fmla="*/ 275 h 1082"/>
                  <a:gd name="T102" fmla="*/ 1799 w 1863"/>
                  <a:gd name="T103" fmla="*/ 238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63" h="1082">
                    <a:moveTo>
                      <a:pt x="1836" y="115"/>
                    </a:moveTo>
                    <a:cubicBezTo>
                      <a:pt x="1835" y="104"/>
                      <a:pt x="1807" y="113"/>
                      <a:pt x="1793" y="101"/>
                    </a:cubicBezTo>
                    <a:cubicBezTo>
                      <a:pt x="1780" y="88"/>
                      <a:pt x="1757" y="144"/>
                      <a:pt x="1752" y="167"/>
                    </a:cubicBezTo>
                    <a:cubicBezTo>
                      <a:pt x="1748" y="190"/>
                      <a:pt x="1712" y="215"/>
                      <a:pt x="1712" y="215"/>
                    </a:cubicBezTo>
                    <a:cubicBezTo>
                      <a:pt x="1712" y="215"/>
                      <a:pt x="1611" y="216"/>
                      <a:pt x="1602" y="216"/>
                    </a:cubicBezTo>
                    <a:cubicBezTo>
                      <a:pt x="1596" y="216"/>
                      <a:pt x="1573" y="240"/>
                      <a:pt x="1559" y="254"/>
                    </a:cubicBezTo>
                    <a:cubicBezTo>
                      <a:pt x="1559" y="255"/>
                      <a:pt x="1560" y="255"/>
                      <a:pt x="1560" y="256"/>
                    </a:cubicBezTo>
                    <a:cubicBezTo>
                      <a:pt x="1570" y="278"/>
                      <a:pt x="1533" y="291"/>
                      <a:pt x="1497" y="293"/>
                    </a:cubicBezTo>
                    <a:cubicBezTo>
                      <a:pt x="1486" y="293"/>
                      <a:pt x="1478" y="294"/>
                      <a:pt x="1472" y="295"/>
                    </a:cubicBezTo>
                    <a:cubicBezTo>
                      <a:pt x="1473" y="300"/>
                      <a:pt x="1474" y="306"/>
                      <a:pt x="1474" y="310"/>
                    </a:cubicBezTo>
                    <a:cubicBezTo>
                      <a:pt x="1473" y="313"/>
                      <a:pt x="1470" y="316"/>
                      <a:pt x="1464" y="319"/>
                    </a:cubicBezTo>
                    <a:cubicBezTo>
                      <a:pt x="1459" y="332"/>
                      <a:pt x="1415" y="357"/>
                      <a:pt x="1390" y="372"/>
                    </a:cubicBezTo>
                    <a:cubicBezTo>
                      <a:pt x="1363" y="389"/>
                      <a:pt x="1326" y="380"/>
                      <a:pt x="1326" y="355"/>
                    </a:cubicBezTo>
                    <a:cubicBezTo>
                      <a:pt x="1326" y="331"/>
                      <a:pt x="1346" y="336"/>
                      <a:pt x="1350" y="347"/>
                    </a:cubicBezTo>
                    <a:cubicBezTo>
                      <a:pt x="1352" y="352"/>
                      <a:pt x="1357" y="348"/>
                      <a:pt x="1363" y="343"/>
                    </a:cubicBezTo>
                    <a:cubicBezTo>
                      <a:pt x="1357" y="335"/>
                      <a:pt x="1357" y="323"/>
                      <a:pt x="1358" y="314"/>
                    </a:cubicBezTo>
                    <a:cubicBezTo>
                      <a:pt x="1350" y="310"/>
                      <a:pt x="1363" y="272"/>
                      <a:pt x="1346" y="266"/>
                    </a:cubicBezTo>
                    <a:cubicBezTo>
                      <a:pt x="1329" y="259"/>
                      <a:pt x="1309" y="294"/>
                      <a:pt x="1312" y="273"/>
                    </a:cubicBezTo>
                    <a:cubicBezTo>
                      <a:pt x="1315" y="251"/>
                      <a:pt x="1340" y="233"/>
                      <a:pt x="1325" y="205"/>
                    </a:cubicBezTo>
                    <a:cubicBezTo>
                      <a:pt x="1309" y="177"/>
                      <a:pt x="1280" y="177"/>
                      <a:pt x="1275" y="198"/>
                    </a:cubicBezTo>
                    <a:cubicBezTo>
                      <a:pt x="1269" y="220"/>
                      <a:pt x="1249" y="210"/>
                      <a:pt x="1242" y="226"/>
                    </a:cubicBezTo>
                    <a:cubicBezTo>
                      <a:pt x="1235" y="243"/>
                      <a:pt x="1228" y="279"/>
                      <a:pt x="1233" y="306"/>
                    </a:cubicBezTo>
                    <a:cubicBezTo>
                      <a:pt x="1239" y="332"/>
                      <a:pt x="1232" y="346"/>
                      <a:pt x="1211" y="360"/>
                    </a:cubicBezTo>
                    <a:cubicBezTo>
                      <a:pt x="1189" y="375"/>
                      <a:pt x="1178" y="338"/>
                      <a:pt x="1186" y="289"/>
                    </a:cubicBezTo>
                    <a:cubicBezTo>
                      <a:pt x="1192" y="256"/>
                      <a:pt x="1208" y="225"/>
                      <a:pt x="1193" y="225"/>
                    </a:cubicBezTo>
                    <a:cubicBezTo>
                      <a:pt x="1179" y="225"/>
                      <a:pt x="1212" y="185"/>
                      <a:pt x="1242" y="177"/>
                    </a:cubicBezTo>
                    <a:cubicBezTo>
                      <a:pt x="1272" y="168"/>
                      <a:pt x="1309" y="172"/>
                      <a:pt x="1309" y="162"/>
                    </a:cubicBezTo>
                    <a:cubicBezTo>
                      <a:pt x="1309" y="160"/>
                      <a:pt x="1310" y="158"/>
                      <a:pt x="1313" y="157"/>
                    </a:cubicBezTo>
                    <a:cubicBezTo>
                      <a:pt x="1307" y="152"/>
                      <a:pt x="1300" y="147"/>
                      <a:pt x="1294" y="143"/>
                    </a:cubicBezTo>
                    <a:cubicBezTo>
                      <a:pt x="1294" y="145"/>
                      <a:pt x="1293" y="147"/>
                      <a:pt x="1290" y="149"/>
                    </a:cubicBezTo>
                    <a:cubicBezTo>
                      <a:pt x="1279" y="158"/>
                      <a:pt x="1282" y="134"/>
                      <a:pt x="1260" y="134"/>
                    </a:cubicBezTo>
                    <a:cubicBezTo>
                      <a:pt x="1239" y="134"/>
                      <a:pt x="1218" y="157"/>
                      <a:pt x="1201" y="147"/>
                    </a:cubicBezTo>
                    <a:cubicBezTo>
                      <a:pt x="1183" y="137"/>
                      <a:pt x="1192" y="124"/>
                      <a:pt x="1176" y="124"/>
                    </a:cubicBezTo>
                    <a:cubicBezTo>
                      <a:pt x="1161" y="124"/>
                      <a:pt x="1188" y="89"/>
                      <a:pt x="1165" y="104"/>
                    </a:cubicBezTo>
                    <a:cubicBezTo>
                      <a:pt x="1142" y="119"/>
                      <a:pt x="1108" y="155"/>
                      <a:pt x="1092" y="139"/>
                    </a:cubicBezTo>
                    <a:cubicBezTo>
                      <a:pt x="1076" y="122"/>
                      <a:pt x="1062" y="144"/>
                      <a:pt x="1051" y="130"/>
                    </a:cubicBezTo>
                    <a:cubicBezTo>
                      <a:pt x="1039" y="117"/>
                      <a:pt x="1091" y="81"/>
                      <a:pt x="1115" y="82"/>
                    </a:cubicBezTo>
                    <a:cubicBezTo>
                      <a:pt x="1121" y="83"/>
                      <a:pt x="1126" y="80"/>
                      <a:pt x="1131" y="75"/>
                    </a:cubicBezTo>
                    <a:cubicBezTo>
                      <a:pt x="1119" y="69"/>
                      <a:pt x="1092" y="58"/>
                      <a:pt x="1085" y="67"/>
                    </a:cubicBezTo>
                    <a:cubicBezTo>
                      <a:pt x="1077" y="80"/>
                      <a:pt x="1064" y="72"/>
                      <a:pt x="1058" y="62"/>
                    </a:cubicBezTo>
                    <a:cubicBezTo>
                      <a:pt x="1051" y="52"/>
                      <a:pt x="1043" y="65"/>
                      <a:pt x="1031" y="50"/>
                    </a:cubicBezTo>
                    <a:cubicBezTo>
                      <a:pt x="1020" y="34"/>
                      <a:pt x="1008" y="45"/>
                      <a:pt x="1002" y="49"/>
                    </a:cubicBezTo>
                    <a:cubicBezTo>
                      <a:pt x="995" y="52"/>
                      <a:pt x="986" y="43"/>
                      <a:pt x="974" y="38"/>
                    </a:cubicBezTo>
                    <a:cubicBezTo>
                      <a:pt x="962" y="32"/>
                      <a:pt x="971" y="18"/>
                      <a:pt x="961" y="9"/>
                    </a:cubicBezTo>
                    <a:cubicBezTo>
                      <a:pt x="950" y="0"/>
                      <a:pt x="950" y="26"/>
                      <a:pt x="950" y="26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4" y="33"/>
                      <a:pt x="65" y="35"/>
                      <a:pt x="66" y="36"/>
                    </a:cubicBezTo>
                    <a:cubicBezTo>
                      <a:pt x="77" y="49"/>
                      <a:pt x="68" y="59"/>
                      <a:pt x="72" y="75"/>
                    </a:cubicBezTo>
                    <a:cubicBezTo>
                      <a:pt x="75" y="91"/>
                      <a:pt x="72" y="113"/>
                      <a:pt x="62" y="113"/>
                    </a:cubicBezTo>
                    <a:cubicBezTo>
                      <a:pt x="51" y="113"/>
                      <a:pt x="50" y="99"/>
                      <a:pt x="57" y="94"/>
                    </a:cubicBezTo>
                    <a:cubicBezTo>
                      <a:pt x="65" y="89"/>
                      <a:pt x="61" y="71"/>
                      <a:pt x="53" y="71"/>
                    </a:cubicBezTo>
                    <a:cubicBezTo>
                      <a:pt x="49" y="71"/>
                      <a:pt x="47" y="64"/>
                      <a:pt x="47" y="57"/>
                    </a:cubicBezTo>
                    <a:cubicBezTo>
                      <a:pt x="33" y="61"/>
                      <a:pt x="18" y="60"/>
                      <a:pt x="0" y="58"/>
                    </a:cubicBezTo>
                    <a:cubicBezTo>
                      <a:pt x="3" y="66"/>
                      <a:pt x="4" y="75"/>
                      <a:pt x="5" y="84"/>
                    </a:cubicBezTo>
                    <a:cubicBezTo>
                      <a:pt x="13" y="93"/>
                      <a:pt x="15" y="105"/>
                      <a:pt x="17" y="117"/>
                    </a:cubicBezTo>
                    <a:cubicBezTo>
                      <a:pt x="23" y="130"/>
                      <a:pt x="18" y="139"/>
                      <a:pt x="27" y="144"/>
                    </a:cubicBezTo>
                    <a:cubicBezTo>
                      <a:pt x="38" y="151"/>
                      <a:pt x="37" y="158"/>
                      <a:pt x="27" y="157"/>
                    </a:cubicBezTo>
                    <a:cubicBezTo>
                      <a:pt x="17" y="155"/>
                      <a:pt x="25" y="166"/>
                      <a:pt x="21" y="191"/>
                    </a:cubicBezTo>
                    <a:cubicBezTo>
                      <a:pt x="19" y="202"/>
                      <a:pt x="19" y="218"/>
                      <a:pt x="18" y="235"/>
                    </a:cubicBezTo>
                    <a:cubicBezTo>
                      <a:pt x="22" y="247"/>
                      <a:pt x="26" y="260"/>
                      <a:pt x="27" y="274"/>
                    </a:cubicBezTo>
                    <a:cubicBezTo>
                      <a:pt x="29" y="295"/>
                      <a:pt x="20" y="306"/>
                      <a:pt x="17" y="325"/>
                    </a:cubicBezTo>
                    <a:cubicBezTo>
                      <a:pt x="21" y="355"/>
                      <a:pt x="25" y="385"/>
                      <a:pt x="19" y="416"/>
                    </a:cubicBezTo>
                    <a:cubicBezTo>
                      <a:pt x="15" y="437"/>
                      <a:pt x="16" y="436"/>
                      <a:pt x="25" y="457"/>
                    </a:cubicBezTo>
                    <a:cubicBezTo>
                      <a:pt x="31" y="470"/>
                      <a:pt x="33" y="480"/>
                      <a:pt x="34" y="492"/>
                    </a:cubicBezTo>
                    <a:cubicBezTo>
                      <a:pt x="48" y="508"/>
                      <a:pt x="59" y="524"/>
                      <a:pt x="70" y="542"/>
                    </a:cubicBezTo>
                    <a:cubicBezTo>
                      <a:pt x="83" y="562"/>
                      <a:pt x="92" y="580"/>
                      <a:pt x="114" y="592"/>
                    </a:cubicBezTo>
                    <a:cubicBezTo>
                      <a:pt x="133" y="601"/>
                      <a:pt x="136" y="631"/>
                      <a:pt x="123" y="647"/>
                    </a:cubicBezTo>
                    <a:cubicBezTo>
                      <a:pt x="131" y="654"/>
                      <a:pt x="132" y="661"/>
                      <a:pt x="133" y="667"/>
                    </a:cubicBezTo>
                    <a:cubicBezTo>
                      <a:pt x="134" y="669"/>
                      <a:pt x="136" y="671"/>
                      <a:pt x="138" y="673"/>
                    </a:cubicBezTo>
                    <a:cubicBezTo>
                      <a:pt x="141" y="677"/>
                      <a:pt x="146" y="680"/>
                      <a:pt x="150" y="683"/>
                    </a:cubicBezTo>
                    <a:cubicBezTo>
                      <a:pt x="159" y="686"/>
                      <a:pt x="168" y="692"/>
                      <a:pt x="178" y="698"/>
                    </a:cubicBezTo>
                    <a:cubicBezTo>
                      <a:pt x="178" y="699"/>
                      <a:pt x="179" y="700"/>
                      <a:pt x="180" y="700"/>
                    </a:cubicBezTo>
                    <a:cubicBezTo>
                      <a:pt x="193" y="710"/>
                      <a:pt x="197" y="704"/>
                      <a:pt x="207" y="706"/>
                    </a:cubicBezTo>
                    <a:cubicBezTo>
                      <a:pt x="216" y="709"/>
                      <a:pt x="233" y="732"/>
                      <a:pt x="236" y="748"/>
                    </a:cubicBezTo>
                    <a:cubicBezTo>
                      <a:pt x="238" y="755"/>
                      <a:pt x="240" y="763"/>
                      <a:pt x="244" y="771"/>
                    </a:cubicBezTo>
                    <a:cubicBezTo>
                      <a:pt x="318" y="760"/>
                      <a:pt x="318" y="760"/>
                      <a:pt x="318" y="760"/>
                    </a:cubicBezTo>
                    <a:cubicBezTo>
                      <a:pt x="318" y="760"/>
                      <a:pt x="341" y="779"/>
                      <a:pt x="354" y="782"/>
                    </a:cubicBezTo>
                    <a:cubicBezTo>
                      <a:pt x="366" y="786"/>
                      <a:pt x="437" y="816"/>
                      <a:pt x="437" y="816"/>
                    </a:cubicBezTo>
                    <a:cubicBezTo>
                      <a:pt x="528" y="815"/>
                      <a:pt x="528" y="815"/>
                      <a:pt x="528" y="815"/>
                    </a:cubicBezTo>
                    <a:cubicBezTo>
                      <a:pt x="539" y="799"/>
                      <a:pt x="539" y="799"/>
                      <a:pt x="539" y="799"/>
                    </a:cubicBezTo>
                    <a:cubicBezTo>
                      <a:pt x="589" y="799"/>
                      <a:pt x="589" y="799"/>
                      <a:pt x="589" y="799"/>
                    </a:cubicBezTo>
                    <a:cubicBezTo>
                      <a:pt x="589" y="799"/>
                      <a:pt x="621" y="835"/>
                      <a:pt x="626" y="837"/>
                    </a:cubicBezTo>
                    <a:cubicBezTo>
                      <a:pt x="630" y="839"/>
                      <a:pt x="646" y="856"/>
                      <a:pt x="646" y="866"/>
                    </a:cubicBezTo>
                    <a:cubicBezTo>
                      <a:pt x="646" y="877"/>
                      <a:pt x="650" y="886"/>
                      <a:pt x="658" y="890"/>
                    </a:cubicBezTo>
                    <a:cubicBezTo>
                      <a:pt x="665" y="895"/>
                      <a:pt x="691" y="914"/>
                      <a:pt x="695" y="912"/>
                    </a:cubicBezTo>
                    <a:cubicBezTo>
                      <a:pt x="699" y="911"/>
                      <a:pt x="706" y="877"/>
                      <a:pt x="720" y="878"/>
                    </a:cubicBezTo>
                    <a:cubicBezTo>
                      <a:pt x="734" y="879"/>
                      <a:pt x="771" y="891"/>
                      <a:pt x="777" y="916"/>
                    </a:cubicBezTo>
                    <a:cubicBezTo>
                      <a:pt x="783" y="941"/>
                      <a:pt x="802" y="961"/>
                      <a:pt x="808" y="966"/>
                    </a:cubicBezTo>
                    <a:cubicBezTo>
                      <a:pt x="814" y="972"/>
                      <a:pt x="811" y="987"/>
                      <a:pt x="815" y="995"/>
                    </a:cubicBezTo>
                    <a:cubicBezTo>
                      <a:pt x="820" y="1003"/>
                      <a:pt x="819" y="1018"/>
                      <a:pt x="825" y="1018"/>
                    </a:cubicBezTo>
                    <a:cubicBezTo>
                      <a:pt x="830" y="1018"/>
                      <a:pt x="857" y="1037"/>
                      <a:pt x="870" y="1036"/>
                    </a:cubicBezTo>
                    <a:cubicBezTo>
                      <a:pt x="873" y="1036"/>
                      <a:pt x="878" y="1038"/>
                      <a:pt x="883" y="1042"/>
                    </a:cubicBezTo>
                    <a:cubicBezTo>
                      <a:pt x="884" y="1012"/>
                      <a:pt x="858" y="1007"/>
                      <a:pt x="874" y="994"/>
                    </a:cubicBezTo>
                    <a:cubicBezTo>
                      <a:pt x="892" y="978"/>
                      <a:pt x="873" y="965"/>
                      <a:pt x="882" y="958"/>
                    </a:cubicBezTo>
                    <a:cubicBezTo>
                      <a:pt x="888" y="953"/>
                      <a:pt x="899" y="948"/>
                      <a:pt x="903" y="941"/>
                    </a:cubicBezTo>
                    <a:cubicBezTo>
                      <a:pt x="904" y="939"/>
                      <a:pt x="904" y="937"/>
                      <a:pt x="905" y="935"/>
                    </a:cubicBezTo>
                    <a:cubicBezTo>
                      <a:pt x="905" y="935"/>
                      <a:pt x="905" y="935"/>
                      <a:pt x="905" y="935"/>
                    </a:cubicBezTo>
                    <a:cubicBezTo>
                      <a:pt x="905" y="930"/>
                      <a:pt x="907" y="928"/>
                      <a:pt x="910" y="927"/>
                    </a:cubicBezTo>
                    <a:cubicBezTo>
                      <a:pt x="911" y="925"/>
                      <a:pt x="913" y="923"/>
                      <a:pt x="915" y="922"/>
                    </a:cubicBezTo>
                    <a:cubicBezTo>
                      <a:pt x="916" y="919"/>
                      <a:pt x="916" y="917"/>
                      <a:pt x="917" y="915"/>
                    </a:cubicBezTo>
                    <a:cubicBezTo>
                      <a:pt x="922" y="907"/>
                      <a:pt x="930" y="902"/>
                      <a:pt x="938" y="899"/>
                    </a:cubicBezTo>
                    <a:cubicBezTo>
                      <a:pt x="942" y="897"/>
                      <a:pt x="946" y="897"/>
                      <a:pt x="951" y="898"/>
                    </a:cubicBezTo>
                    <a:cubicBezTo>
                      <a:pt x="952" y="895"/>
                      <a:pt x="954" y="892"/>
                      <a:pt x="956" y="889"/>
                    </a:cubicBezTo>
                    <a:cubicBezTo>
                      <a:pt x="957" y="889"/>
                      <a:pt x="957" y="888"/>
                      <a:pt x="958" y="888"/>
                    </a:cubicBezTo>
                    <a:cubicBezTo>
                      <a:pt x="960" y="886"/>
                      <a:pt x="962" y="884"/>
                      <a:pt x="964" y="883"/>
                    </a:cubicBezTo>
                    <a:cubicBezTo>
                      <a:pt x="964" y="883"/>
                      <a:pt x="965" y="883"/>
                      <a:pt x="965" y="883"/>
                    </a:cubicBezTo>
                    <a:cubicBezTo>
                      <a:pt x="965" y="881"/>
                      <a:pt x="965" y="880"/>
                      <a:pt x="965" y="879"/>
                    </a:cubicBezTo>
                    <a:cubicBezTo>
                      <a:pt x="967" y="870"/>
                      <a:pt x="974" y="863"/>
                      <a:pt x="982" y="858"/>
                    </a:cubicBezTo>
                    <a:cubicBezTo>
                      <a:pt x="989" y="853"/>
                      <a:pt x="1000" y="852"/>
                      <a:pt x="1009" y="854"/>
                    </a:cubicBezTo>
                    <a:cubicBezTo>
                      <a:pt x="1011" y="855"/>
                      <a:pt x="1015" y="856"/>
                      <a:pt x="1017" y="858"/>
                    </a:cubicBezTo>
                    <a:cubicBezTo>
                      <a:pt x="1019" y="858"/>
                      <a:pt x="1022" y="857"/>
                      <a:pt x="1024" y="857"/>
                    </a:cubicBezTo>
                    <a:cubicBezTo>
                      <a:pt x="1039" y="857"/>
                      <a:pt x="1048" y="865"/>
                      <a:pt x="1054" y="876"/>
                    </a:cubicBezTo>
                    <a:cubicBezTo>
                      <a:pt x="1058" y="876"/>
                      <a:pt x="1065" y="884"/>
                      <a:pt x="1071" y="892"/>
                    </a:cubicBezTo>
                    <a:cubicBezTo>
                      <a:pt x="1081" y="904"/>
                      <a:pt x="1085" y="900"/>
                      <a:pt x="1098" y="901"/>
                    </a:cubicBezTo>
                    <a:cubicBezTo>
                      <a:pt x="1112" y="902"/>
                      <a:pt x="1112" y="898"/>
                      <a:pt x="1113" y="888"/>
                    </a:cubicBezTo>
                    <a:cubicBezTo>
                      <a:pt x="1113" y="881"/>
                      <a:pt x="1121" y="895"/>
                      <a:pt x="1130" y="904"/>
                    </a:cubicBezTo>
                    <a:cubicBezTo>
                      <a:pt x="1133" y="901"/>
                      <a:pt x="1135" y="899"/>
                      <a:pt x="1139" y="896"/>
                    </a:cubicBezTo>
                    <a:cubicBezTo>
                      <a:pt x="1137" y="895"/>
                      <a:pt x="1136" y="893"/>
                      <a:pt x="1134" y="892"/>
                    </a:cubicBezTo>
                    <a:cubicBezTo>
                      <a:pt x="1124" y="883"/>
                      <a:pt x="1136" y="879"/>
                      <a:pt x="1128" y="871"/>
                    </a:cubicBezTo>
                    <a:cubicBezTo>
                      <a:pt x="1119" y="864"/>
                      <a:pt x="1138" y="854"/>
                      <a:pt x="1156" y="855"/>
                    </a:cubicBezTo>
                    <a:cubicBezTo>
                      <a:pt x="1173" y="856"/>
                      <a:pt x="1172" y="860"/>
                      <a:pt x="1178" y="849"/>
                    </a:cubicBezTo>
                    <a:cubicBezTo>
                      <a:pt x="1185" y="837"/>
                      <a:pt x="1191" y="849"/>
                      <a:pt x="1191" y="859"/>
                    </a:cubicBezTo>
                    <a:cubicBezTo>
                      <a:pt x="1191" y="869"/>
                      <a:pt x="1219" y="853"/>
                      <a:pt x="1234" y="853"/>
                    </a:cubicBezTo>
                    <a:cubicBezTo>
                      <a:pt x="1249" y="853"/>
                      <a:pt x="1263" y="868"/>
                      <a:pt x="1264" y="878"/>
                    </a:cubicBezTo>
                    <a:cubicBezTo>
                      <a:pt x="1265" y="888"/>
                      <a:pt x="1275" y="893"/>
                      <a:pt x="1286" y="882"/>
                    </a:cubicBezTo>
                    <a:cubicBezTo>
                      <a:pt x="1297" y="871"/>
                      <a:pt x="1306" y="859"/>
                      <a:pt x="1316" y="870"/>
                    </a:cubicBezTo>
                    <a:cubicBezTo>
                      <a:pt x="1326" y="882"/>
                      <a:pt x="1336" y="898"/>
                      <a:pt x="1348" y="912"/>
                    </a:cubicBezTo>
                    <a:cubicBezTo>
                      <a:pt x="1360" y="926"/>
                      <a:pt x="1343" y="943"/>
                      <a:pt x="1349" y="954"/>
                    </a:cubicBezTo>
                    <a:cubicBezTo>
                      <a:pt x="1355" y="965"/>
                      <a:pt x="1348" y="980"/>
                      <a:pt x="1363" y="991"/>
                    </a:cubicBezTo>
                    <a:cubicBezTo>
                      <a:pt x="1369" y="997"/>
                      <a:pt x="1370" y="1005"/>
                      <a:pt x="1370" y="1013"/>
                    </a:cubicBezTo>
                    <a:cubicBezTo>
                      <a:pt x="1371" y="1014"/>
                      <a:pt x="1372" y="1015"/>
                      <a:pt x="1373" y="1016"/>
                    </a:cubicBezTo>
                    <a:cubicBezTo>
                      <a:pt x="1377" y="1021"/>
                      <a:pt x="1381" y="1027"/>
                      <a:pt x="1382" y="1034"/>
                    </a:cubicBezTo>
                    <a:cubicBezTo>
                      <a:pt x="1390" y="1042"/>
                      <a:pt x="1396" y="1056"/>
                      <a:pt x="1397" y="1062"/>
                    </a:cubicBezTo>
                    <a:cubicBezTo>
                      <a:pt x="1399" y="1071"/>
                      <a:pt x="1420" y="1082"/>
                      <a:pt x="1422" y="1067"/>
                    </a:cubicBezTo>
                    <a:cubicBezTo>
                      <a:pt x="1422" y="1062"/>
                      <a:pt x="1424" y="1056"/>
                      <a:pt x="1427" y="1050"/>
                    </a:cubicBezTo>
                    <a:cubicBezTo>
                      <a:pt x="1426" y="1049"/>
                      <a:pt x="1426" y="1047"/>
                      <a:pt x="1426" y="1045"/>
                    </a:cubicBezTo>
                    <a:cubicBezTo>
                      <a:pt x="1426" y="1029"/>
                      <a:pt x="1427" y="1013"/>
                      <a:pt x="1425" y="996"/>
                    </a:cubicBezTo>
                    <a:cubicBezTo>
                      <a:pt x="1424" y="990"/>
                      <a:pt x="1426" y="984"/>
                      <a:pt x="1429" y="979"/>
                    </a:cubicBezTo>
                    <a:cubicBezTo>
                      <a:pt x="1429" y="977"/>
                      <a:pt x="1428" y="975"/>
                      <a:pt x="1428" y="974"/>
                    </a:cubicBezTo>
                    <a:cubicBezTo>
                      <a:pt x="1419" y="967"/>
                      <a:pt x="1414" y="956"/>
                      <a:pt x="1413" y="945"/>
                    </a:cubicBezTo>
                    <a:cubicBezTo>
                      <a:pt x="1413" y="935"/>
                      <a:pt x="1412" y="926"/>
                      <a:pt x="1411" y="917"/>
                    </a:cubicBezTo>
                    <a:cubicBezTo>
                      <a:pt x="1411" y="915"/>
                      <a:pt x="1410" y="914"/>
                      <a:pt x="1409" y="913"/>
                    </a:cubicBezTo>
                    <a:cubicBezTo>
                      <a:pt x="1397" y="895"/>
                      <a:pt x="1390" y="865"/>
                      <a:pt x="1391" y="840"/>
                    </a:cubicBezTo>
                    <a:cubicBezTo>
                      <a:pt x="1391" y="832"/>
                      <a:pt x="1394" y="824"/>
                      <a:pt x="1397" y="815"/>
                    </a:cubicBezTo>
                    <a:cubicBezTo>
                      <a:pt x="1393" y="798"/>
                      <a:pt x="1399" y="779"/>
                      <a:pt x="1415" y="771"/>
                    </a:cubicBezTo>
                    <a:cubicBezTo>
                      <a:pt x="1418" y="765"/>
                      <a:pt x="1422" y="760"/>
                      <a:pt x="1428" y="756"/>
                    </a:cubicBezTo>
                    <a:cubicBezTo>
                      <a:pt x="1435" y="752"/>
                      <a:pt x="1443" y="751"/>
                      <a:pt x="1450" y="752"/>
                    </a:cubicBezTo>
                    <a:cubicBezTo>
                      <a:pt x="1454" y="750"/>
                      <a:pt x="1456" y="748"/>
                      <a:pt x="1457" y="743"/>
                    </a:cubicBezTo>
                    <a:cubicBezTo>
                      <a:pt x="1460" y="730"/>
                      <a:pt x="1475" y="713"/>
                      <a:pt x="1484" y="713"/>
                    </a:cubicBezTo>
                    <a:cubicBezTo>
                      <a:pt x="1485" y="713"/>
                      <a:pt x="1486" y="713"/>
                      <a:pt x="1488" y="713"/>
                    </a:cubicBezTo>
                    <a:cubicBezTo>
                      <a:pt x="1482" y="694"/>
                      <a:pt x="1491" y="669"/>
                      <a:pt x="1515" y="666"/>
                    </a:cubicBezTo>
                    <a:cubicBezTo>
                      <a:pt x="1520" y="658"/>
                      <a:pt x="1529" y="653"/>
                      <a:pt x="1541" y="653"/>
                    </a:cubicBezTo>
                    <a:cubicBezTo>
                      <a:pt x="1540" y="653"/>
                      <a:pt x="1540" y="653"/>
                      <a:pt x="1540" y="653"/>
                    </a:cubicBezTo>
                    <a:cubicBezTo>
                      <a:pt x="1535" y="643"/>
                      <a:pt x="1544" y="633"/>
                      <a:pt x="1548" y="639"/>
                    </a:cubicBezTo>
                    <a:cubicBezTo>
                      <a:pt x="1552" y="646"/>
                      <a:pt x="1563" y="647"/>
                      <a:pt x="1570" y="641"/>
                    </a:cubicBezTo>
                    <a:cubicBezTo>
                      <a:pt x="1577" y="635"/>
                      <a:pt x="1594" y="620"/>
                      <a:pt x="1578" y="619"/>
                    </a:cubicBezTo>
                    <a:cubicBezTo>
                      <a:pt x="1562" y="618"/>
                      <a:pt x="1559" y="610"/>
                      <a:pt x="1568" y="606"/>
                    </a:cubicBezTo>
                    <a:cubicBezTo>
                      <a:pt x="1577" y="602"/>
                      <a:pt x="1569" y="582"/>
                      <a:pt x="1557" y="581"/>
                    </a:cubicBezTo>
                    <a:cubicBezTo>
                      <a:pt x="1544" y="579"/>
                      <a:pt x="1548" y="572"/>
                      <a:pt x="1556" y="562"/>
                    </a:cubicBezTo>
                    <a:cubicBezTo>
                      <a:pt x="1564" y="553"/>
                      <a:pt x="1544" y="538"/>
                      <a:pt x="1535" y="531"/>
                    </a:cubicBezTo>
                    <a:cubicBezTo>
                      <a:pt x="1526" y="524"/>
                      <a:pt x="1541" y="519"/>
                      <a:pt x="1548" y="518"/>
                    </a:cubicBezTo>
                    <a:cubicBezTo>
                      <a:pt x="1555" y="516"/>
                      <a:pt x="1549" y="478"/>
                      <a:pt x="1553" y="469"/>
                    </a:cubicBezTo>
                    <a:cubicBezTo>
                      <a:pt x="1557" y="460"/>
                      <a:pt x="1569" y="460"/>
                      <a:pt x="1564" y="469"/>
                    </a:cubicBezTo>
                    <a:cubicBezTo>
                      <a:pt x="1559" y="478"/>
                      <a:pt x="1552" y="493"/>
                      <a:pt x="1561" y="505"/>
                    </a:cubicBezTo>
                    <a:cubicBezTo>
                      <a:pt x="1566" y="512"/>
                      <a:pt x="1569" y="519"/>
                      <a:pt x="1570" y="527"/>
                    </a:cubicBezTo>
                    <a:cubicBezTo>
                      <a:pt x="1571" y="526"/>
                      <a:pt x="1572" y="526"/>
                      <a:pt x="1572" y="525"/>
                    </a:cubicBezTo>
                    <a:cubicBezTo>
                      <a:pt x="1573" y="523"/>
                      <a:pt x="1575" y="522"/>
                      <a:pt x="1576" y="521"/>
                    </a:cubicBezTo>
                    <a:cubicBezTo>
                      <a:pt x="1576" y="521"/>
                      <a:pt x="1576" y="521"/>
                      <a:pt x="1576" y="521"/>
                    </a:cubicBezTo>
                    <a:cubicBezTo>
                      <a:pt x="1576" y="520"/>
                      <a:pt x="1576" y="518"/>
                      <a:pt x="1576" y="517"/>
                    </a:cubicBezTo>
                    <a:cubicBezTo>
                      <a:pt x="1576" y="509"/>
                      <a:pt x="1579" y="501"/>
                      <a:pt x="1583" y="495"/>
                    </a:cubicBezTo>
                    <a:cubicBezTo>
                      <a:pt x="1584" y="494"/>
                      <a:pt x="1585" y="492"/>
                      <a:pt x="1585" y="491"/>
                    </a:cubicBezTo>
                    <a:cubicBezTo>
                      <a:pt x="1586" y="491"/>
                      <a:pt x="1586" y="491"/>
                      <a:pt x="1586" y="490"/>
                    </a:cubicBezTo>
                    <a:cubicBezTo>
                      <a:pt x="1586" y="490"/>
                      <a:pt x="1586" y="489"/>
                      <a:pt x="1587" y="489"/>
                    </a:cubicBezTo>
                    <a:cubicBezTo>
                      <a:pt x="1582" y="483"/>
                      <a:pt x="1583" y="464"/>
                      <a:pt x="1590" y="475"/>
                    </a:cubicBezTo>
                    <a:cubicBezTo>
                      <a:pt x="1591" y="476"/>
                      <a:pt x="1592" y="478"/>
                      <a:pt x="1593" y="479"/>
                    </a:cubicBezTo>
                    <a:cubicBezTo>
                      <a:pt x="1594" y="478"/>
                      <a:pt x="1595" y="477"/>
                      <a:pt x="1597" y="476"/>
                    </a:cubicBezTo>
                    <a:cubicBezTo>
                      <a:pt x="1598" y="475"/>
                      <a:pt x="1600" y="473"/>
                      <a:pt x="1602" y="472"/>
                    </a:cubicBezTo>
                    <a:cubicBezTo>
                      <a:pt x="1602" y="472"/>
                      <a:pt x="1602" y="472"/>
                      <a:pt x="1603" y="472"/>
                    </a:cubicBezTo>
                    <a:cubicBezTo>
                      <a:pt x="1606" y="468"/>
                      <a:pt x="1611" y="465"/>
                      <a:pt x="1616" y="463"/>
                    </a:cubicBezTo>
                    <a:cubicBezTo>
                      <a:pt x="1616" y="453"/>
                      <a:pt x="1620" y="443"/>
                      <a:pt x="1628" y="436"/>
                    </a:cubicBezTo>
                    <a:cubicBezTo>
                      <a:pt x="1629" y="433"/>
                      <a:pt x="1630" y="431"/>
                      <a:pt x="1631" y="428"/>
                    </a:cubicBezTo>
                    <a:cubicBezTo>
                      <a:pt x="1631" y="428"/>
                      <a:pt x="1631" y="428"/>
                      <a:pt x="1631" y="428"/>
                    </a:cubicBezTo>
                    <a:cubicBezTo>
                      <a:pt x="1631" y="428"/>
                      <a:pt x="1631" y="427"/>
                      <a:pt x="1630" y="427"/>
                    </a:cubicBezTo>
                    <a:cubicBezTo>
                      <a:pt x="1623" y="422"/>
                      <a:pt x="1631" y="417"/>
                      <a:pt x="1643" y="416"/>
                    </a:cubicBezTo>
                    <a:cubicBezTo>
                      <a:pt x="1643" y="415"/>
                      <a:pt x="1644" y="415"/>
                      <a:pt x="1645" y="415"/>
                    </a:cubicBezTo>
                    <a:cubicBezTo>
                      <a:pt x="1651" y="410"/>
                      <a:pt x="1657" y="408"/>
                      <a:pt x="1665" y="408"/>
                    </a:cubicBezTo>
                    <a:cubicBezTo>
                      <a:pt x="1667" y="408"/>
                      <a:pt x="1668" y="408"/>
                      <a:pt x="1670" y="408"/>
                    </a:cubicBezTo>
                    <a:cubicBezTo>
                      <a:pt x="1670" y="408"/>
                      <a:pt x="1670" y="408"/>
                      <a:pt x="1671" y="408"/>
                    </a:cubicBezTo>
                    <a:cubicBezTo>
                      <a:pt x="1673" y="407"/>
                      <a:pt x="1675" y="406"/>
                      <a:pt x="1677" y="405"/>
                    </a:cubicBezTo>
                    <a:cubicBezTo>
                      <a:pt x="1682" y="402"/>
                      <a:pt x="1689" y="400"/>
                      <a:pt x="1695" y="401"/>
                    </a:cubicBezTo>
                    <a:cubicBezTo>
                      <a:pt x="1701" y="385"/>
                      <a:pt x="1646" y="408"/>
                      <a:pt x="1646" y="399"/>
                    </a:cubicBezTo>
                    <a:cubicBezTo>
                      <a:pt x="1646" y="390"/>
                      <a:pt x="1681" y="381"/>
                      <a:pt x="1698" y="380"/>
                    </a:cubicBezTo>
                    <a:cubicBezTo>
                      <a:pt x="1714" y="379"/>
                      <a:pt x="1706" y="354"/>
                      <a:pt x="1714" y="365"/>
                    </a:cubicBezTo>
                    <a:cubicBezTo>
                      <a:pt x="1720" y="374"/>
                      <a:pt x="1729" y="374"/>
                      <a:pt x="1737" y="369"/>
                    </a:cubicBezTo>
                    <a:cubicBezTo>
                      <a:pt x="1737" y="368"/>
                      <a:pt x="1737" y="366"/>
                      <a:pt x="1737" y="365"/>
                    </a:cubicBezTo>
                    <a:cubicBezTo>
                      <a:pt x="1733" y="359"/>
                      <a:pt x="1731" y="352"/>
                      <a:pt x="1732" y="346"/>
                    </a:cubicBezTo>
                    <a:cubicBezTo>
                      <a:pt x="1732" y="344"/>
                      <a:pt x="1732" y="341"/>
                      <a:pt x="1732" y="338"/>
                    </a:cubicBezTo>
                    <a:cubicBezTo>
                      <a:pt x="1732" y="338"/>
                      <a:pt x="1732" y="338"/>
                      <a:pt x="1732" y="338"/>
                    </a:cubicBezTo>
                    <a:cubicBezTo>
                      <a:pt x="1725" y="336"/>
                      <a:pt x="1731" y="331"/>
                      <a:pt x="1735" y="326"/>
                    </a:cubicBezTo>
                    <a:cubicBezTo>
                      <a:pt x="1736" y="324"/>
                      <a:pt x="1736" y="323"/>
                      <a:pt x="1737" y="321"/>
                    </a:cubicBezTo>
                    <a:cubicBezTo>
                      <a:pt x="1737" y="321"/>
                      <a:pt x="1737" y="320"/>
                      <a:pt x="1736" y="319"/>
                    </a:cubicBezTo>
                    <a:cubicBezTo>
                      <a:pt x="1736" y="319"/>
                      <a:pt x="1736" y="319"/>
                      <a:pt x="1736" y="318"/>
                    </a:cubicBezTo>
                    <a:cubicBezTo>
                      <a:pt x="1733" y="313"/>
                      <a:pt x="1732" y="306"/>
                      <a:pt x="1732" y="300"/>
                    </a:cubicBezTo>
                    <a:cubicBezTo>
                      <a:pt x="1732" y="291"/>
                      <a:pt x="1735" y="281"/>
                      <a:pt x="1742" y="275"/>
                    </a:cubicBezTo>
                    <a:cubicBezTo>
                      <a:pt x="1748" y="268"/>
                      <a:pt x="1756" y="264"/>
                      <a:pt x="1765" y="263"/>
                    </a:cubicBezTo>
                    <a:cubicBezTo>
                      <a:pt x="1770" y="256"/>
                      <a:pt x="1778" y="251"/>
                      <a:pt x="1788" y="250"/>
                    </a:cubicBezTo>
                    <a:cubicBezTo>
                      <a:pt x="1790" y="249"/>
                      <a:pt x="1791" y="249"/>
                      <a:pt x="1792" y="249"/>
                    </a:cubicBezTo>
                    <a:cubicBezTo>
                      <a:pt x="1794" y="245"/>
                      <a:pt x="1796" y="241"/>
                      <a:pt x="1799" y="238"/>
                    </a:cubicBezTo>
                    <a:cubicBezTo>
                      <a:pt x="1809" y="226"/>
                      <a:pt x="1823" y="256"/>
                      <a:pt x="1839" y="240"/>
                    </a:cubicBezTo>
                    <a:cubicBezTo>
                      <a:pt x="1846" y="233"/>
                      <a:pt x="1854" y="225"/>
                      <a:pt x="1863" y="219"/>
                    </a:cubicBezTo>
                    <a:cubicBezTo>
                      <a:pt x="1827" y="163"/>
                      <a:pt x="1837" y="125"/>
                      <a:pt x="1836" y="11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" name="Freeform 165">
                <a:extLst>
                  <a:ext uri="{FF2B5EF4-FFF2-40B4-BE49-F238E27FC236}">
                    <a16:creationId xmlns:a16="http://schemas.microsoft.com/office/drawing/2014/main" id="{7A0913DB-74AA-443A-87AE-1A9898A59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046" y="2182810"/>
                <a:ext cx="681038" cy="531814"/>
              </a:xfrm>
              <a:custGeom>
                <a:avLst/>
                <a:gdLst>
                  <a:gd name="T0" fmla="*/ 1071 w 1250"/>
                  <a:gd name="T1" fmla="*/ 710 h 976"/>
                  <a:gd name="T2" fmla="*/ 941 w 1250"/>
                  <a:gd name="T3" fmla="*/ 678 h 976"/>
                  <a:gd name="T4" fmla="*/ 872 w 1250"/>
                  <a:gd name="T5" fmla="*/ 90 h 976"/>
                  <a:gd name="T6" fmla="*/ 707 w 1250"/>
                  <a:gd name="T7" fmla="*/ 74 h 976"/>
                  <a:gd name="T8" fmla="*/ 601 w 1250"/>
                  <a:gd name="T9" fmla="*/ 66 h 976"/>
                  <a:gd name="T10" fmla="*/ 507 w 1250"/>
                  <a:gd name="T11" fmla="*/ 32 h 976"/>
                  <a:gd name="T12" fmla="*/ 403 w 1250"/>
                  <a:gd name="T13" fmla="*/ 10 h 976"/>
                  <a:gd name="T14" fmla="*/ 267 w 1250"/>
                  <a:gd name="T15" fmla="*/ 69 h 976"/>
                  <a:gd name="T16" fmla="*/ 128 w 1250"/>
                  <a:gd name="T17" fmla="*/ 139 h 976"/>
                  <a:gd name="T18" fmla="*/ 59 w 1250"/>
                  <a:gd name="T19" fmla="*/ 172 h 976"/>
                  <a:gd name="T20" fmla="*/ 143 w 1250"/>
                  <a:gd name="T21" fmla="*/ 216 h 976"/>
                  <a:gd name="T22" fmla="*/ 206 w 1250"/>
                  <a:gd name="T23" fmla="*/ 295 h 976"/>
                  <a:gd name="T24" fmla="*/ 133 w 1250"/>
                  <a:gd name="T25" fmla="*/ 323 h 976"/>
                  <a:gd name="T26" fmla="*/ 75 w 1250"/>
                  <a:gd name="T27" fmla="*/ 322 h 976"/>
                  <a:gd name="T28" fmla="*/ 45 w 1250"/>
                  <a:gd name="T29" fmla="*/ 394 h 976"/>
                  <a:gd name="T30" fmla="*/ 105 w 1250"/>
                  <a:gd name="T31" fmla="*/ 419 h 976"/>
                  <a:gd name="T32" fmla="*/ 151 w 1250"/>
                  <a:gd name="T33" fmla="*/ 426 h 976"/>
                  <a:gd name="T34" fmla="*/ 214 w 1250"/>
                  <a:gd name="T35" fmla="*/ 428 h 976"/>
                  <a:gd name="T36" fmla="*/ 172 w 1250"/>
                  <a:gd name="T37" fmla="*/ 491 h 976"/>
                  <a:gd name="T38" fmla="*/ 115 w 1250"/>
                  <a:gd name="T39" fmla="*/ 500 h 976"/>
                  <a:gd name="T40" fmla="*/ 109 w 1250"/>
                  <a:gd name="T41" fmla="*/ 553 h 976"/>
                  <a:gd name="T42" fmla="*/ 66 w 1250"/>
                  <a:gd name="T43" fmla="*/ 605 h 976"/>
                  <a:gd name="T44" fmla="*/ 129 w 1250"/>
                  <a:gd name="T45" fmla="*/ 678 h 976"/>
                  <a:gd name="T46" fmla="*/ 195 w 1250"/>
                  <a:gd name="T47" fmla="*/ 718 h 976"/>
                  <a:gd name="T48" fmla="*/ 207 w 1250"/>
                  <a:gd name="T49" fmla="*/ 750 h 976"/>
                  <a:gd name="T50" fmla="*/ 271 w 1250"/>
                  <a:gd name="T51" fmla="*/ 737 h 976"/>
                  <a:gd name="T52" fmla="*/ 340 w 1250"/>
                  <a:gd name="T53" fmla="*/ 747 h 976"/>
                  <a:gd name="T54" fmla="*/ 236 w 1250"/>
                  <a:gd name="T55" fmla="*/ 914 h 976"/>
                  <a:gd name="T56" fmla="*/ 212 w 1250"/>
                  <a:gd name="T57" fmla="*/ 935 h 976"/>
                  <a:gd name="T58" fmla="*/ 310 w 1250"/>
                  <a:gd name="T59" fmla="*/ 886 h 976"/>
                  <a:gd name="T60" fmla="*/ 441 w 1250"/>
                  <a:gd name="T61" fmla="*/ 791 h 976"/>
                  <a:gd name="T62" fmla="*/ 470 w 1250"/>
                  <a:gd name="T63" fmla="*/ 703 h 976"/>
                  <a:gd name="T64" fmla="*/ 557 w 1250"/>
                  <a:gd name="T65" fmla="*/ 609 h 976"/>
                  <a:gd name="T66" fmla="*/ 531 w 1250"/>
                  <a:gd name="T67" fmla="*/ 673 h 976"/>
                  <a:gd name="T68" fmla="*/ 598 w 1250"/>
                  <a:gd name="T69" fmla="*/ 689 h 976"/>
                  <a:gd name="T70" fmla="*/ 641 w 1250"/>
                  <a:gd name="T71" fmla="*/ 627 h 976"/>
                  <a:gd name="T72" fmla="*/ 693 w 1250"/>
                  <a:gd name="T73" fmla="*/ 654 h 976"/>
                  <a:gd name="T74" fmla="*/ 749 w 1250"/>
                  <a:gd name="T75" fmla="*/ 666 h 976"/>
                  <a:gd name="T76" fmla="*/ 820 w 1250"/>
                  <a:gd name="T77" fmla="*/ 673 h 976"/>
                  <a:gd name="T78" fmla="*/ 865 w 1250"/>
                  <a:gd name="T79" fmla="*/ 678 h 976"/>
                  <a:gd name="T80" fmla="*/ 923 w 1250"/>
                  <a:gd name="T81" fmla="*/ 684 h 976"/>
                  <a:gd name="T82" fmla="*/ 959 w 1250"/>
                  <a:gd name="T83" fmla="*/ 733 h 976"/>
                  <a:gd name="T84" fmla="*/ 1010 w 1250"/>
                  <a:gd name="T85" fmla="*/ 779 h 976"/>
                  <a:gd name="T86" fmla="*/ 1068 w 1250"/>
                  <a:gd name="T87" fmla="*/ 747 h 976"/>
                  <a:gd name="T88" fmla="*/ 1051 w 1250"/>
                  <a:gd name="T89" fmla="*/ 833 h 976"/>
                  <a:gd name="T90" fmla="*/ 1078 w 1250"/>
                  <a:gd name="T91" fmla="*/ 815 h 976"/>
                  <a:gd name="T92" fmla="*/ 1120 w 1250"/>
                  <a:gd name="T93" fmla="*/ 819 h 976"/>
                  <a:gd name="T94" fmla="*/ 1108 w 1250"/>
                  <a:gd name="T95" fmla="*/ 880 h 976"/>
                  <a:gd name="T96" fmla="*/ 1144 w 1250"/>
                  <a:gd name="T97" fmla="*/ 861 h 976"/>
                  <a:gd name="T98" fmla="*/ 1129 w 1250"/>
                  <a:gd name="T99" fmla="*/ 931 h 976"/>
                  <a:gd name="T100" fmla="*/ 1165 w 1250"/>
                  <a:gd name="T101" fmla="*/ 942 h 976"/>
                  <a:gd name="T102" fmla="*/ 1213 w 1250"/>
                  <a:gd name="T103" fmla="*/ 968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50" h="976">
                    <a:moveTo>
                      <a:pt x="1228" y="920"/>
                    </a:moveTo>
                    <a:cubicBezTo>
                      <a:pt x="1233" y="906"/>
                      <a:pt x="1234" y="897"/>
                      <a:pt x="1198" y="880"/>
                    </a:cubicBezTo>
                    <a:cubicBezTo>
                      <a:pt x="1161" y="864"/>
                      <a:pt x="1165" y="853"/>
                      <a:pt x="1140" y="802"/>
                    </a:cubicBezTo>
                    <a:cubicBezTo>
                      <a:pt x="1116" y="751"/>
                      <a:pt x="1071" y="729"/>
                      <a:pt x="1071" y="710"/>
                    </a:cubicBezTo>
                    <a:cubicBezTo>
                      <a:pt x="1071" y="692"/>
                      <a:pt x="1027" y="694"/>
                      <a:pt x="1027" y="708"/>
                    </a:cubicBezTo>
                    <a:cubicBezTo>
                      <a:pt x="1027" y="723"/>
                      <a:pt x="1008" y="727"/>
                      <a:pt x="998" y="735"/>
                    </a:cubicBezTo>
                    <a:cubicBezTo>
                      <a:pt x="987" y="742"/>
                      <a:pt x="982" y="730"/>
                      <a:pt x="973" y="716"/>
                    </a:cubicBezTo>
                    <a:cubicBezTo>
                      <a:pt x="963" y="702"/>
                      <a:pt x="941" y="687"/>
                      <a:pt x="941" y="678"/>
                    </a:cubicBezTo>
                    <a:cubicBezTo>
                      <a:pt x="941" y="670"/>
                      <a:pt x="935" y="651"/>
                      <a:pt x="919" y="660"/>
                    </a:cubicBezTo>
                    <a:cubicBezTo>
                      <a:pt x="903" y="669"/>
                      <a:pt x="894" y="660"/>
                      <a:pt x="889" y="666"/>
                    </a:cubicBezTo>
                    <a:cubicBezTo>
                      <a:pt x="884" y="673"/>
                      <a:pt x="872" y="662"/>
                      <a:pt x="872" y="662"/>
                    </a:cubicBezTo>
                    <a:cubicBezTo>
                      <a:pt x="872" y="90"/>
                      <a:pt x="872" y="90"/>
                      <a:pt x="872" y="90"/>
                    </a:cubicBezTo>
                    <a:cubicBezTo>
                      <a:pt x="866" y="89"/>
                      <a:pt x="861" y="88"/>
                      <a:pt x="857" y="87"/>
                    </a:cubicBezTo>
                    <a:cubicBezTo>
                      <a:pt x="838" y="78"/>
                      <a:pt x="810" y="63"/>
                      <a:pt x="793" y="64"/>
                    </a:cubicBezTo>
                    <a:cubicBezTo>
                      <a:pt x="790" y="74"/>
                      <a:pt x="783" y="82"/>
                      <a:pt x="772" y="86"/>
                    </a:cubicBezTo>
                    <a:cubicBezTo>
                      <a:pt x="749" y="95"/>
                      <a:pt x="725" y="89"/>
                      <a:pt x="707" y="74"/>
                    </a:cubicBezTo>
                    <a:cubicBezTo>
                      <a:pt x="700" y="90"/>
                      <a:pt x="688" y="102"/>
                      <a:pt x="669" y="108"/>
                    </a:cubicBezTo>
                    <a:cubicBezTo>
                      <a:pt x="651" y="114"/>
                      <a:pt x="634" y="103"/>
                      <a:pt x="628" y="87"/>
                    </a:cubicBezTo>
                    <a:cubicBezTo>
                      <a:pt x="620" y="83"/>
                      <a:pt x="613" y="78"/>
                      <a:pt x="607" y="72"/>
                    </a:cubicBezTo>
                    <a:cubicBezTo>
                      <a:pt x="605" y="70"/>
                      <a:pt x="603" y="68"/>
                      <a:pt x="601" y="66"/>
                    </a:cubicBezTo>
                    <a:cubicBezTo>
                      <a:pt x="586" y="66"/>
                      <a:pt x="570" y="65"/>
                      <a:pt x="554" y="62"/>
                    </a:cubicBezTo>
                    <a:cubicBezTo>
                      <a:pt x="542" y="60"/>
                      <a:pt x="534" y="52"/>
                      <a:pt x="531" y="41"/>
                    </a:cubicBezTo>
                    <a:cubicBezTo>
                      <a:pt x="530" y="42"/>
                      <a:pt x="529" y="42"/>
                      <a:pt x="528" y="43"/>
                    </a:cubicBezTo>
                    <a:cubicBezTo>
                      <a:pt x="518" y="47"/>
                      <a:pt x="520" y="30"/>
                      <a:pt x="507" y="32"/>
                    </a:cubicBezTo>
                    <a:cubicBezTo>
                      <a:pt x="494" y="34"/>
                      <a:pt x="504" y="25"/>
                      <a:pt x="497" y="13"/>
                    </a:cubicBezTo>
                    <a:cubicBezTo>
                      <a:pt x="490" y="0"/>
                      <a:pt x="454" y="12"/>
                      <a:pt x="441" y="14"/>
                    </a:cubicBezTo>
                    <a:cubicBezTo>
                      <a:pt x="432" y="15"/>
                      <a:pt x="428" y="11"/>
                      <a:pt x="426" y="5"/>
                    </a:cubicBezTo>
                    <a:cubicBezTo>
                      <a:pt x="419" y="6"/>
                      <a:pt x="411" y="8"/>
                      <a:pt x="403" y="10"/>
                    </a:cubicBezTo>
                    <a:cubicBezTo>
                      <a:pt x="401" y="12"/>
                      <a:pt x="398" y="12"/>
                      <a:pt x="395" y="13"/>
                    </a:cubicBezTo>
                    <a:cubicBezTo>
                      <a:pt x="374" y="19"/>
                      <a:pt x="354" y="28"/>
                      <a:pt x="333" y="38"/>
                    </a:cubicBezTo>
                    <a:cubicBezTo>
                      <a:pt x="322" y="48"/>
                      <a:pt x="310" y="58"/>
                      <a:pt x="297" y="67"/>
                    </a:cubicBezTo>
                    <a:cubicBezTo>
                      <a:pt x="288" y="74"/>
                      <a:pt x="277" y="74"/>
                      <a:pt x="267" y="69"/>
                    </a:cubicBezTo>
                    <a:cubicBezTo>
                      <a:pt x="266" y="70"/>
                      <a:pt x="265" y="70"/>
                      <a:pt x="264" y="71"/>
                    </a:cubicBezTo>
                    <a:cubicBezTo>
                      <a:pt x="223" y="87"/>
                      <a:pt x="184" y="105"/>
                      <a:pt x="145" y="125"/>
                    </a:cubicBezTo>
                    <a:cubicBezTo>
                      <a:pt x="144" y="126"/>
                      <a:pt x="143" y="127"/>
                      <a:pt x="142" y="128"/>
                    </a:cubicBezTo>
                    <a:cubicBezTo>
                      <a:pt x="139" y="133"/>
                      <a:pt x="134" y="136"/>
                      <a:pt x="128" y="139"/>
                    </a:cubicBezTo>
                    <a:cubicBezTo>
                      <a:pt x="122" y="144"/>
                      <a:pt x="115" y="150"/>
                      <a:pt x="109" y="155"/>
                    </a:cubicBezTo>
                    <a:cubicBezTo>
                      <a:pt x="106" y="157"/>
                      <a:pt x="104" y="159"/>
                      <a:pt x="101" y="161"/>
                    </a:cubicBezTo>
                    <a:cubicBezTo>
                      <a:pt x="90" y="169"/>
                      <a:pt x="80" y="170"/>
                      <a:pt x="72" y="166"/>
                    </a:cubicBezTo>
                    <a:cubicBezTo>
                      <a:pt x="67" y="168"/>
                      <a:pt x="63" y="170"/>
                      <a:pt x="59" y="172"/>
                    </a:cubicBezTo>
                    <a:cubicBezTo>
                      <a:pt x="56" y="174"/>
                      <a:pt x="54" y="175"/>
                      <a:pt x="51" y="175"/>
                    </a:cubicBezTo>
                    <a:cubicBezTo>
                      <a:pt x="52" y="182"/>
                      <a:pt x="63" y="188"/>
                      <a:pt x="83" y="195"/>
                    </a:cubicBezTo>
                    <a:cubicBezTo>
                      <a:pt x="90" y="192"/>
                      <a:pt x="98" y="191"/>
                      <a:pt x="105" y="193"/>
                    </a:cubicBezTo>
                    <a:cubicBezTo>
                      <a:pt x="120" y="197"/>
                      <a:pt x="133" y="205"/>
                      <a:pt x="143" y="216"/>
                    </a:cubicBezTo>
                    <a:cubicBezTo>
                      <a:pt x="150" y="223"/>
                      <a:pt x="155" y="231"/>
                      <a:pt x="162" y="238"/>
                    </a:cubicBezTo>
                    <a:cubicBezTo>
                      <a:pt x="180" y="238"/>
                      <a:pt x="190" y="249"/>
                      <a:pt x="194" y="263"/>
                    </a:cubicBezTo>
                    <a:cubicBezTo>
                      <a:pt x="194" y="263"/>
                      <a:pt x="195" y="263"/>
                      <a:pt x="195" y="263"/>
                    </a:cubicBezTo>
                    <a:cubicBezTo>
                      <a:pt x="209" y="265"/>
                      <a:pt x="194" y="289"/>
                      <a:pt x="206" y="295"/>
                    </a:cubicBezTo>
                    <a:cubicBezTo>
                      <a:pt x="218" y="302"/>
                      <a:pt x="237" y="292"/>
                      <a:pt x="240" y="303"/>
                    </a:cubicBezTo>
                    <a:cubicBezTo>
                      <a:pt x="244" y="315"/>
                      <a:pt x="216" y="303"/>
                      <a:pt x="202" y="316"/>
                    </a:cubicBezTo>
                    <a:cubicBezTo>
                      <a:pt x="187" y="328"/>
                      <a:pt x="180" y="334"/>
                      <a:pt x="174" y="325"/>
                    </a:cubicBezTo>
                    <a:cubicBezTo>
                      <a:pt x="169" y="316"/>
                      <a:pt x="145" y="322"/>
                      <a:pt x="133" y="323"/>
                    </a:cubicBezTo>
                    <a:cubicBezTo>
                      <a:pt x="122" y="325"/>
                      <a:pt x="131" y="308"/>
                      <a:pt x="133" y="299"/>
                    </a:cubicBezTo>
                    <a:cubicBezTo>
                      <a:pt x="126" y="298"/>
                      <a:pt x="119" y="295"/>
                      <a:pt x="114" y="290"/>
                    </a:cubicBezTo>
                    <a:cubicBezTo>
                      <a:pt x="108" y="291"/>
                      <a:pt x="101" y="294"/>
                      <a:pt x="93" y="299"/>
                    </a:cubicBezTo>
                    <a:cubicBezTo>
                      <a:pt x="70" y="315"/>
                      <a:pt x="78" y="309"/>
                      <a:pt x="75" y="322"/>
                    </a:cubicBezTo>
                    <a:cubicBezTo>
                      <a:pt x="72" y="334"/>
                      <a:pt x="62" y="314"/>
                      <a:pt x="47" y="325"/>
                    </a:cubicBezTo>
                    <a:cubicBezTo>
                      <a:pt x="32" y="336"/>
                      <a:pt x="8" y="343"/>
                      <a:pt x="4" y="354"/>
                    </a:cubicBezTo>
                    <a:cubicBezTo>
                      <a:pt x="0" y="365"/>
                      <a:pt x="36" y="372"/>
                      <a:pt x="50" y="375"/>
                    </a:cubicBezTo>
                    <a:cubicBezTo>
                      <a:pt x="65" y="379"/>
                      <a:pt x="33" y="390"/>
                      <a:pt x="45" y="394"/>
                    </a:cubicBezTo>
                    <a:cubicBezTo>
                      <a:pt x="56" y="398"/>
                      <a:pt x="51" y="410"/>
                      <a:pt x="69" y="421"/>
                    </a:cubicBezTo>
                    <a:cubicBezTo>
                      <a:pt x="72" y="423"/>
                      <a:pt x="77" y="424"/>
                      <a:pt x="82" y="425"/>
                    </a:cubicBezTo>
                    <a:cubicBezTo>
                      <a:pt x="84" y="425"/>
                      <a:pt x="86" y="424"/>
                      <a:pt x="88" y="424"/>
                    </a:cubicBezTo>
                    <a:cubicBezTo>
                      <a:pt x="93" y="421"/>
                      <a:pt x="99" y="419"/>
                      <a:pt x="105" y="419"/>
                    </a:cubicBezTo>
                    <a:cubicBezTo>
                      <a:pt x="117" y="419"/>
                      <a:pt x="117" y="419"/>
                      <a:pt x="117" y="419"/>
                    </a:cubicBezTo>
                    <a:cubicBezTo>
                      <a:pt x="122" y="419"/>
                      <a:pt x="126" y="420"/>
                      <a:pt x="130" y="422"/>
                    </a:cubicBezTo>
                    <a:cubicBezTo>
                      <a:pt x="133" y="421"/>
                      <a:pt x="136" y="421"/>
                      <a:pt x="137" y="421"/>
                    </a:cubicBezTo>
                    <a:cubicBezTo>
                      <a:pt x="142" y="421"/>
                      <a:pt x="146" y="424"/>
                      <a:pt x="151" y="426"/>
                    </a:cubicBezTo>
                    <a:cubicBezTo>
                      <a:pt x="153" y="427"/>
                      <a:pt x="155" y="428"/>
                      <a:pt x="157" y="429"/>
                    </a:cubicBezTo>
                    <a:cubicBezTo>
                      <a:pt x="161" y="429"/>
                      <a:pt x="164" y="429"/>
                      <a:pt x="167" y="425"/>
                    </a:cubicBezTo>
                    <a:cubicBezTo>
                      <a:pt x="175" y="414"/>
                      <a:pt x="207" y="385"/>
                      <a:pt x="224" y="402"/>
                    </a:cubicBezTo>
                    <a:cubicBezTo>
                      <a:pt x="240" y="419"/>
                      <a:pt x="206" y="417"/>
                      <a:pt x="214" y="428"/>
                    </a:cubicBezTo>
                    <a:cubicBezTo>
                      <a:pt x="223" y="438"/>
                      <a:pt x="234" y="464"/>
                      <a:pt x="218" y="477"/>
                    </a:cubicBezTo>
                    <a:cubicBezTo>
                      <a:pt x="202" y="491"/>
                      <a:pt x="187" y="481"/>
                      <a:pt x="179" y="481"/>
                    </a:cubicBezTo>
                    <a:cubicBezTo>
                      <a:pt x="177" y="480"/>
                      <a:pt x="176" y="481"/>
                      <a:pt x="175" y="482"/>
                    </a:cubicBezTo>
                    <a:cubicBezTo>
                      <a:pt x="175" y="485"/>
                      <a:pt x="174" y="488"/>
                      <a:pt x="172" y="491"/>
                    </a:cubicBezTo>
                    <a:cubicBezTo>
                      <a:pt x="171" y="497"/>
                      <a:pt x="168" y="505"/>
                      <a:pt x="162" y="511"/>
                    </a:cubicBezTo>
                    <a:cubicBezTo>
                      <a:pt x="154" y="518"/>
                      <a:pt x="148" y="514"/>
                      <a:pt x="141" y="508"/>
                    </a:cubicBezTo>
                    <a:cubicBezTo>
                      <a:pt x="132" y="508"/>
                      <a:pt x="125" y="504"/>
                      <a:pt x="120" y="499"/>
                    </a:cubicBezTo>
                    <a:cubicBezTo>
                      <a:pt x="118" y="499"/>
                      <a:pt x="116" y="500"/>
                      <a:pt x="115" y="500"/>
                    </a:cubicBezTo>
                    <a:cubicBezTo>
                      <a:pt x="114" y="500"/>
                      <a:pt x="113" y="501"/>
                      <a:pt x="112" y="501"/>
                    </a:cubicBezTo>
                    <a:cubicBezTo>
                      <a:pt x="117" y="508"/>
                      <a:pt x="119" y="515"/>
                      <a:pt x="119" y="523"/>
                    </a:cubicBezTo>
                    <a:cubicBezTo>
                      <a:pt x="119" y="528"/>
                      <a:pt x="119" y="528"/>
                      <a:pt x="119" y="528"/>
                    </a:cubicBezTo>
                    <a:cubicBezTo>
                      <a:pt x="119" y="537"/>
                      <a:pt x="115" y="546"/>
                      <a:pt x="109" y="553"/>
                    </a:cubicBezTo>
                    <a:cubicBezTo>
                      <a:pt x="104" y="559"/>
                      <a:pt x="98" y="562"/>
                      <a:pt x="91" y="563"/>
                    </a:cubicBezTo>
                    <a:cubicBezTo>
                      <a:pt x="91" y="568"/>
                      <a:pt x="91" y="574"/>
                      <a:pt x="90" y="578"/>
                    </a:cubicBezTo>
                    <a:cubicBezTo>
                      <a:pt x="88" y="587"/>
                      <a:pt x="81" y="596"/>
                      <a:pt x="74" y="600"/>
                    </a:cubicBezTo>
                    <a:cubicBezTo>
                      <a:pt x="71" y="601"/>
                      <a:pt x="68" y="603"/>
                      <a:pt x="66" y="605"/>
                    </a:cubicBezTo>
                    <a:cubicBezTo>
                      <a:pt x="78" y="622"/>
                      <a:pt x="77" y="609"/>
                      <a:pt x="90" y="619"/>
                    </a:cubicBezTo>
                    <a:cubicBezTo>
                      <a:pt x="104" y="630"/>
                      <a:pt x="74" y="651"/>
                      <a:pt x="88" y="654"/>
                    </a:cubicBezTo>
                    <a:cubicBezTo>
                      <a:pt x="97" y="656"/>
                      <a:pt x="106" y="669"/>
                      <a:pt x="115" y="680"/>
                    </a:cubicBezTo>
                    <a:cubicBezTo>
                      <a:pt x="119" y="679"/>
                      <a:pt x="123" y="678"/>
                      <a:pt x="129" y="678"/>
                    </a:cubicBezTo>
                    <a:cubicBezTo>
                      <a:pt x="143" y="678"/>
                      <a:pt x="152" y="684"/>
                      <a:pt x="157" y="694"/>
                    </a:cubicBezTo>
                    <a:cubicBezTo>
                      <a:pt x="160" y="693"/>
                      <a:pt x="163" y="692"/>
                      <a:pt x="166" y="692"/>
                    </a:cubicBezTo>
                    <a:cubicBezTo>
                      <a:pt x="181" y="691"/>
                      <a:pt x="174" y="667"/>
                      <a:pt x="182" y="676"/>
                    </a:cubicBezTo>
                    <a:cubicBezTo>
                      <a:pt x="191" y="685"/>
                      <a:pt x="203" y="712"/>
                      <a:pt x="195" y="718"/>
                    </a:cubicBezTo>
                    <a:cubicBezTo>
                      <a:pt x="188" y="724"/>
                      <a:pt x="193" y="743"/>
                      <a:pt x="192" y="753"/>
                    </a:cubicBezTo>
                    <a:cubicBezTo>
                      <a:pt x="195" y="753"/>
                      <a:pt x="197" y="753"/>
                      <a:pt x="199" y="752"/>
                    </a:cubicBezTo>
                    <a:cubicBezTo>
                      <a:pt x="200" y="752"/>
                      <a:pt x="202" y="752"/>
                      <a:pt x="203" y="753"/>
                    </a:cubicBezTo>
                    <a:cubicBezTo>
                      <a:pt x="204" y="752"/>
                      <a:pt x="206" y="751"/>
                      <a:pt x="207" y="750"/>
                    </a:cubicBezTo>
                    <a:cubicBezTo>
                      <a:pt x="210" y="748"/>
                      <a:pt x="214" y="746"/>
                      <a:pt x="218" y="745"/>
                    </a:cubicBezTo>
                    <a:cubicBezTo>
                      <a:pt x="222" y="744"/>
                      <a:pt x="225" y="742"/>
                      <a:pt x="226" y="741"/>
                    </a:cubicBezTo>
                    <a:cubicBezTo>
                      <a:pt x="238" y="730"/>
                      <a:pt x="255" y="728"/>
                      <a:pt x="269" y="737"/>
                    </a:cubicBezTo>
                    <a:cubicBezTo>
                      <a:pt x="270" y="737"/>
                      <a:pt x="271" y="737"/>
                      <a:pt x="271" y="737"/>
                    </a:cubicBezTo>
                    <a:cubicBezTo>
                      <a:pt x="277" y="727"/>
                      <a:pt x="287" y="722"/>
                      <a:pt x="299" y="721"/>
                    </a:cubicBezTo>
                    <a:cubicBezTo>
                      <a:pt x="308" y="721"/>
                      <a:pt x="318" y="725"/>
                      <a:pt x="324" y="732"/>
                    </a:cubicBezTo>
                    <a:cubicBezTo>
                      <a:pt x="329" y="736"/>
                      <a:pt x="332" y="743"/>
                      <a:pt x="334" y="750"/>
                    </a:cubicBezTo>
                    <a:cubicBezTo>
                      <a:pt x="336" y="749"/>
                      <a:pt x="338" y="748"/>
                      <a:pt x="340" y="747"/>
                    </a:cubicBezTo>
                    <a:cubicBezTo>
                      <a:pt x="362" y="736"/>
                      <a:pt x="352" y="748"/>
                      <a:pt x="341" y="765"/>
                    </a:cubicBezTo>
                    <a:cubicBezTo>
                      <a:pt x="325" y="787"/>
                      <a:pt x="341" y="821"/>
                      <a:pt x="329" y="824"/>
                    </a:cubicBezTo>
                    <a:cubicBezTo>
                      <a:pt x="318" y="827"/>
                      <a:pt x="309" y="861"/>
                      <a:pt x="290" y="864"/>
                    </a:cubicBezTo>
                    <a:cubicBezTo>
                      <a:pt x="272" y="866"/>
                      <a:pt x="240" y="907"/>
                      <a:pt x="236" y="914"/>
                    </a:cubicBezTo>
                    <a:cubicBezTo>
                      <a:pt x="232" y="920"/>
                      <a:pt x="192" y="900"/>
                      <a:pt x="186" y="919"/>
                    </a:cubicBezTo>
                    <a:cubicBezTo>
                      <a:pt x="180" y="938"/>
                      <a:pt x="156" y="953"/>
                      <a:pt x="162" y="960"/>
                    </a:cubicBezTo>
                    <a:cubicBezTo>
                      <a:pt x="167" y="965"/>
                      <a:pt x="199" y="946"/>
                      <a:pt x="201" y="936"/>
                    </a:cubicBezTo>
                    <a:cubicBezTo>
                      <a:pt x="202" y="926"/>
                      <a:pt x="207" y="928"/>
                      <a:pt x="212" y="935"/>
                    </a:cubicBezTo>
                    <a:cubicBezTo>
                      <a:pt x="218" y="943"/>
                      <a:pt x="232" y="932"/>
                      <a:pt x="239" y="925"/>
                    </a:cubicBezTo>
                    <a:cubicBezTo>
                      <a:pt x="245" y="919"/>
                      <a:pt x="256" y="921"/>
                      <a:pt x="262" y="922"/>
                    </a:cubicBezTo>
                    <a:cubicBezTo>
                      <a:pt x="269" y="923"/>
                      <a:pt x="272" y="913"/>
                      <a:pt x="291" y="909"/>
                    </a:cubicBezTo>
                    <a:cubicBezTo>
                      <a:pt x="310" y="904"/>
                      <a:pt x="306" y="898"/>
                      <a:pt x="310" y="886"/>
                    </a:cubicBezTo>
                    <a:cubicBezTo>
                      <a:pt x="314" y="875"/>
                      <a:pt x="360" y="850"/>
                      <a:pt x="369" y="847"/>
                    </a:cubicBezTo>
                    <a:cubicBezTo>
                      <a:pt x="377" y="845"/>
                      <a:pt x="372" y="828"/>
                      <a:pt x="381" y="827"/>
                    </a:cubicBezTo>
                    <a:cubicBezTo>
                      <a:pt x="391" y="827"/>
                      <a:pt x="405" y="813"/>
                      <a:pt x="417" y="802"/>
                    </a:cubicBezTo>
                    <a:cubicBezTo>
                      <a:pt x="429" y="790"/>
                      <a:pt x="432" y="795"/>
                      <a:pt x="441" y="791"/>
                    </a:cubicBezTo>
                    <a:cubicBezTo>
                      <a:pt x="451" y="787"/>
                      <a:pt x="444" y="765"/>
                      <a:pt x="453" y="764"/>
                    </a:cubicBezTo>
                    <a:cubicBezTo>
                      <a:pt x="462" y="762"/>
                      <a:pt x="469" y="754"/>
                      <a:pt x="469" y="745"/>
                    </a:cubicBezTo>
                    <a:cubicBezTo>
                      <a:pt x="469" y="736"/>
                      <a:pt x="446" y="736"/>
                      <a:pt x="444" y="730"/>
                    </a:cubicBezTo>
                    <a:cubicBezTo>
                      <a:pt x="441" y="724"/>
                      <a:pt x="462" y="702"/>
                      <a:pt x="470" y="703"/>
                    </a:cubicBezTo>
                    <a:cubicBezTo>
                      <a:pt x="478" y="704"/>
                      <a:pt x="491" y="694"/>
                      <a:pt x="491" y="681"/>
                    </a:cubicBezTo>
                    <a:cubicBezTo>
                      <a:pt x="492" y="668"/>
                      <a:pt x="503" y="665"/>
                      <a:pt x="513" y="654"/>
                    </a:cubicBezTo>
                    <a:cubicBezTo>
                      <a:pt x="522" y="642"/>
                      <a:pt x="520" y="632"/>
                      <a:pt x="529" y="631"/>
                    </a:cubicBezTo>
                    <a:cubicBezTo>
                      <a:pt x="538" y="630"/>
                      <a:pt x="547" y="616"/>
                      <a:pt x="557" y="609"/>
                    </a:cubicBezTo>
                    <a:cubicBezTo>
                      <a:pt x="567" y="602"/>
                      <a:pt x="557" y="617"/>
                      <a:pt x="576" y="618"/>
                    </a:cubicBezTo>
                    <a:cubicBezTo>
                      <a:pt x="595" y="619"/>
                      <a:pt x="591" y="640"/>
                      <a:pt x="577" y="632"/>
                    </a:cubicBezTo>
                    <a:cubicBezTo>
                      <a:pt x="563" y="625"/>
                      <a:pt x="556" y="625"/>
                      <a:pt x="543" y="640"/>
                    </a:cubicBezTo>
                    <a:cubicBezTo>
                      <a:pt x="531" y="654"/>
                      <a:pt x="541" y="658"/>
                      <a:pt x="531" y="673"/>
                    </a:cubicBezTo>
                    <a:cubicBezTo>
                      <a:pt x="521" y="689"/>
                      <a:pt x="520" y="699"/>
                      <a:pt x="533" y="701"/>
                    </a:cubicBezTo>
                    <a:cubicBezTo>
                      <a:pt x="546" y="702"/>
                      <a:pt x="533" y="713"/>
                      <a:pt x="521" y="717"/>
                    </a:cubicBezTo>
                    <a:cubicBezTo>
                      <a:pt x="509" y="721"/>
                      <a:pt x="518" y="730"/>
                      <a:pt x="534" y="730"/>
                    </a:cubicBezTo>
                    <a:cubicBezTo>
                      <a:pt x="551" y="730"/>
                      <a:pt x="575" y="702"/>
                      <a:pt x="598" y="689"/>
                    </a:cubicBezTo>
                    <a:cubicBezTo>
                      <a:pt x="620" y="676"/>
                      <a:pt x="638" y="689"/>
                      <a:pt x="644" y="687"/>
                    </a:cubicBezTo>
                    <a:cubicBezTo>
                      <a:pt x="650" y="684"/>
                      <a:pt x="637" y="672"/>
                      <a:pt x="645" y="668"/>
                    </a:cubicBezTo>
                    <a:cubicBezTo>
                      <a:pt x="653" y="664"/>
                      <a:pt x="635" y="661"/>
                      <a:pt x="630" y="645"/>
                    </a:cubicBezTo>
                    <a:cubicBezTo>
                      <a:pt x="625" y="630"/>
                      <a:pt x="638" y="640"/>
                      <a:pt x="641" y="627"/>
                    </a:cubicBezTo>
                    <a:cubicBezTo>
                      <a:pt x="644" y="615"/>
                      <a:pt x="652" y="620"/>
                      <a:pt x="659" y="625"/>
                    </a:cubicBezTo>
                    <a:cubicBezTo>
                      <a:pt x="666" y="631"/>
                      <a:pt x="676" y="620"/>
                      <a:pt x="683" y="635"/>
                    </a:cubicBezTo>
                    <a:cubicBezTo>
                      <a:pt x="689" y="651"/>
                      <a:pt x="696" y="631"/>
                      <a:pt x="708" y="642"/>
                    </a:cubicBezTo>
                    <a:cubicBezTo>
                      <a:pt x="719" y="653"/>
                      <a:pt x="705" y="651"/>
                      <a:pt x="693" y="654"/>
                    </a:cubicBezTo>
                    <a:cubicBezTo>
                      <a:pt x="681" y="658"/>
                      <a:pt x="688" y="677"/>
                      <a:pt x="697" y="668"/>
                    </a:cubicBezTo>
                    <a:cubicBezTo>
                      <a:pt x="706" y="659"/>
                      <a:pt x="714" y="653"/>
                      <a:pt x="723" y="662"/>
                    </a:cubicBezTo>
                    <a:cubicBezTo>
                      <a:pt x="731" y="671"/>
                      <a:pt x="735" y="667"/>
                      <a:pt x="742" y="659"/>
                    </a:cubicBezTo>
                    <a:cubicBezTo>
                      <a:pt x="749" y="650"/>
                      <a:pt x="749" y="659"/>
                      <a:pt x="749" y="666"/>
                    </a:cubicBezTo>
                    <a:cubicBezTo>
                      <a:pt x="751" y="661"/>
                      <a:pt x="753" y="657"/>
                      <a:pt x="757" y="654"/>
                    </a:cubicBezTo>
                    <a:cubicBezTo>
                      <a:pt x="762" y="647"/>
                      <a:pt x="773" y="643"/>
                      <a:pt x="781" y="643"/>
                    </a:cubicBezTo>
                    <a:cubicBezTo>
                      <a:pt x="789" y="643"/>
                      <a:pt x="801" y="647"/>
                      <a:pt x="806" y="654"/>
                    </a:cubicBezTo>
                    <a:cubicBezTo>
                      <a:pt x="811" y="660"/>
                      <a:pt x="815" y="666"/>
                      <a:pt x="820" y="673"/>
                    </a:cubicBezTo>
                    <a:cubicBezTo>
                      <a:pt x="820" y="673"/>
                      <a:pt x="821" y="673"/>
                      <a:pt x="821" y="674"/>
                    </a:cubicBezTo>
                    <a:cubicBezTo>
                      <a:pt x="827" y="670"/>
                      <a:pt x="833" y="668"/>
                      <a:pt x="839" y="668"/>
                    </a:cubicBezTo>
                    <a:cubicBezTo>
                      <a:pt x="843" y="669"/>
                      <a:pt x="848" y="669"/>
                      <a:pt x="851" y="670"/>
                    </a:cubicBezTo>
                    <a:cubicBezTo>
                      <a:pt x="858" y="673"/>
                      <a:pt x="860" y="674"/>
                      <a:pt x="865" y="678"/>
                    </a:cubicBezTo>
                    <a:cubicBezTo>
                      <a:pt x="870" y="682"/>
                      <a:pt x="874" y="686"/>
                      <a:pt x="877" y="691"/>
                    </a:cubicBezTo>
                    <a:cubicBezTo>
                      <a:pt x="880" y="693"/>
                      <a:pt x="882" y="696"/>
                      <a:pt x="884" y="699"/>
                    </a:cubicBezTo>
                    <a:cubicBezTo>
                      <a:pt x="884" y="699"/>
                      <a:pt x="884" y="699"/>
                      <a:pt x="884" y="699"/>
                    </a:cubicBezTo>
                    <a:cubicBezTo>
                      <a:pt x="906" y="704"/>
                      <a:pt x="912" y="674"/>
                      <a:pt x="923" y="684"/>
                    </a:cubicBezTo>
                    <a:cubicBezTo>
                      <a:pt x="934" y="695"/>
                      <a:pt x="923" y="699"/>
                      <a:pt x="917" y="707"/>
                    </a:cubicBezTo>
                    <a:cubicBezTo>
                      <a:pt x="911" y="715"/>
                      <a:pt x="921" y="716"/>
                      <a:pt x="929" y="719"/>
                    </a:cubicBezTo>
                    <a:cubicBezTo>
                      <a:pt x="935" y="720"/>
                      <a:pt x="940" y="722"/>
                      <a:pt x="945" y="724"/>
                    </a:cubicBezTo>
                    <a:cubicBezTo>
                      <a:pt x="950" y="727"/>
                      <a:pt x="954" y="730"/>
                      <a:pt x="959" y="733"/>
                    </a:cubicBezTo>
                    <a:cubicBezTo>
                      <a:pt x="961" y="735"/>
                      <a:pt x="963" y="736"/>
                      <a:pt x="965" y="738"/>
                    </a:cubicBezTo>
                    <a:cubicBezTo>
                      <a:pt x="974" y="738"/>
                      <a:pt x="983" y="742"/>
                      <a:pt x="989" y="748"/>
                    </a:cubicBezTo>
                    <a:cubicBezTo>
                      <a:pt x="994" y="754"/>
                      <a:pt x="999" y="760"/>
                      <a:pt x="1003" y="766"/>
                    </a:cubicBezTo>
                    <a:cubicBezTo>
                      <a:pt x="1006" y="770"/>
                      <a:pt x="1008" y="774"/>
                      <a:pt x="1010" y="779"/>
                    </a:cubicBezTo>
                    <a:cubicBezTo>
                      <a:pt x="1029" y="788"/>
                      <a:pt x="1009" y="745"/>
                      <a:pt x="1027" y="760"/>
                    </a:cubicBezTo>
                    <a:cubicBezTo>
                      <a:pt x="1044" y="774"/>
                      <a:pt x="1038" y="760"/>
                      <a:pt x="1052" y="775"/>
                    </a:cubicBezTo>
                    <a:cubicBezTo>
                      <a:pt x="1066" y="790"/>
                      <a:pt x="1061" y="769"/>
                      <a:pt x="1055" y="744"/>
                    </a:cubicBezTo>
                    <a:cubicBezTo>
                      <a:pt x="1049" y="719"/>
                      <a:pt x="1061" y="736"/>
                      <a:pt x="1068" y="747"/>
                    </a:cubicBezTo>
                    <a:cubicBezTo>
                      <a:pt x="1074" y="759"/>
                      <a:pt x="1074" y="781"/>
                      <a:pt x="1070" y="796"/>
                    </a:cubicBezTo>
                    <a:cubicBezTo>
                      <a:pt x="1066" y="811"/>
                      <a:pt x="1044" y="798"/>
                      <a:pt x="1046" y="790"/>
                    </a:cubicBezTo>
                    <a:cubicBezTo>
                      <a:pt x="1049" y="782"/>
                      <a:pt x="1025" y="785"/>
                      <a:pt x="1024" y="797"/>
                    </a:cubicBezTo>
                    <a:cubicBezTo>
                      <a:pt x="1024" y="808"/>
                      <a:pt x="1039" y="831"/>
                      <a:pt x="1051" y="833"/>
                    </a:cubicBezTo>
                    <a:cubicBezTo>
                      <a:pt x="1062" y="836"/>
                      <a:pt x="1054" y="856"/>
                      <a:pt x="1061" y="859"/>
                    </a:cubicBezTo>
                    <a:cubicBezTo>
                      <a:pt x="1071" y="862"/>
                      <a:pt x="1070" y="884"/>
                      <a:pt x="1076" y="880"/>
                    </a:cubicBezTo>
                    <a:cubicBezTo>
                      <a:pt x="1081" y="877"/>
                      <a:pt x="1079" y="851"/>
                      <a:pt x="1073" y="840"/>
                    </a:cubicBezTo>
                    <a:cubicBezTo>
                      <a:pt x="1066" y="828"/>
                      <a:pt x="1069" y="812"/>
                      <a:pt x="1078" y="815"/>
                    </a:cubicBezTo>
                    <a:cubicBezTo>
                      <a:pt x="1086" y="818"/>
                      <a:pt x="1078" y="836"/>
                      <a:pt x="1082" y="842"/>
                    </a:cubicBezTo>
                    <a:cubicBezTo>
                      <a:pt x="1086" y="847"/>
                      <a:pt x="1091" y="836"/>
                      <a:pt x="1101" y="829"/>
                    </a:cubicBezTo>
                    <a:cubicBezTo>
                      <a:pt x="1111" y="822"/>
                      <a:pt x="1097" y="803"/>
                      <a:pt x="1101" y="794"/>
                    </a:cubicBezTo>
                    <a:cubicBezTo>
                      <a:pt x="1104" y="784"/>
                      <a:pt x="1116" y="802"/>
                      <a:pt x="1120" y="819"/>
                    </a:cubicBezTo>
                    <a:cubicBezTo>
                      <a:pt x="1124" y="837"/>
                      <a:pt x="1109" y="836"/>
                      <a:pt x="1109" y="845"/>
                    </a:cubicBezTo>
                    <a:cubicBezTo>
                      <a:pt x="1109" y="854"/>
                      <a:pt x="1096" y="850"/>
                      <a:pt x="1091" y="855"/>
                    </a:cubicBezTo>
                    <a:cubicBezTo>
                      <a:pt x="1087" y="860"/>
                      <a:pt x="1089" y="893"/>
                      <a:pt x="1095" y="894"/>
                    </a:cubicBezTo>
                    <a:cubicBezTo>
                      <a:pt x="1101" y="895"/>
                      <a:pt x="1104" y="866"/>
                      <a:pt x="1108" y="880"/>
                    </a:cubicBezTo>
                    <a:cubicBezTo>
                      <a:pt x="1111" y="895"/>
                      <a:pt x="1125" y="862"/>
                      <a:pt x="1129" y="875"/>
                    </a:cubicBezTo>
                    <a:cubicBezTo>
                      <a:pt x="1132" y="889"/>
                      <a:pt x="1149" y="904"/>
                      <a:pt x="1156" y="900"/>
                    </a:cubicBezTo>
                    <a:cubicBezTo>
                      <a:pt x="1162" y="897"/>
                      <a:pt x="1153" y="883"/>
                      <a:pt x="1143" y="882"/>
                    </a:cubicBezTo>
                    <a:cubicBezTo>
                      <a:pt x="1133" y="881"/>
                      <a:pt x="1134" y="862"/>
                      <a:pt x="1144" y="861"/>
                    </a:cubicBezTo>
                    <a:cubicBezTo>
                      <a:pt x="1153" y="861"/>
                      <a:pt x="1169" y="889"/>
                      <a:pt x="1169" y="899"/>
                    </a:cubicBezTo>
                    <a:cubicBezTo>
                      <a:pt x="1168" y="909"/>
                      <a:pt x="1160" y="908"/>
                      <a:pt x="1152" y="918"/>
                    </a:cubicBezTo>
                    <a:cubicBezTo>
                      <a:pt x="1144" y="928"/>
                      <a:pt x="1134" y="901"/>
                      <a:pt x="1124" y="902"/>
                    </a:cubicBezTo>
                    <a:cubicBezTo>
                      <a:pt x="1115" y="903"/>
                      <a:pt x="1124" y="919"/>
                      <a:pt x="1129" y="931"/>
                    </a:cubicBezTo>
                    <a:cubicBezTo>
                      <a:pt x="1133" y="943"/>
                      <a:pt x="1117" y="958"/>
                      <a:pt x="1129" y="967"/>
                    </a:cubicBezTo>
                    <a:cubicBezTo>
                      <a:pt x="1141" y="976"/>
                      <a:pt x="1138" y="962"/>
                      <a:pt x="1140" y="955"/>
                    </a:cubicBezTo>
                    <a:cubicBezTo>
                      <a:pt x="1142" y="948"/>
                      <a:pt x="1151" y="957"/>
                      <a:pt x="1158" y="962"/>
                    </a:cubicBezTo>
                    <a:cubicBezTo>
                      <a:pt x="1164" y="968"/>
                      <a:pt x="1165" y="949"/>
                      <a:pt x="1165" y="942"/>
                    </a:cubicBezTo>
                    <a:cubicBezTo>
                      <a:pt x="1165" y="934"/>
                      <a:pt x="1176" y="938"/>
                      <a:pt x="1181" y="948"/>
                    </a:cubicBezTo>
                    <a:cubicBezTo>
                      <a:pt x="1187" y="958"/>
                      <a:pt x="1188" y="938"/>
                      <a:pt x="1196" y="939"/>
                    </a:cubicBezTo>
                    <a:cubicBezTo>
                      <a:pt x="1205" y="941"/>
                      <a:pt x="1199" y="957"/>
                      <a:pt x="1199" y="966"/>
                    </a:cubicBezTo>
                    <a:cubicBezTo>
                      <a:pt x="1199" y="975"/>
                      <a:pt x="1214" y="958"/>
                      <a:pt x="1213" y="968"/>
                    </a:cubicBezTo>
                    <a:cubicBezTo>
                      <a:pt x="1213" y="970"/>
                      <a:pt x="1213" y="971"/>
                      <a:pt x="1213" y="972"/>
                    </a:cubicBezTo>
                    <a:cubicBezTo>
                      <a:pt x="1221" y="966"/>
                      <a:pt x="1229" y="959"/>
                      <a:pt x="1235" y="954"/>
                    </a:cubicBezTo>
                    <a:cubicBezTo>
                      <a:pt x="1250" y="942"/>
                      <a:pt x="1223" y="935"/>
                      <a:pt x="1228" y="9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433" name="Group 432">
              <a:extLst>
                <a:ext uri="{FF2B5EF4-FFF2-40B4-BE49-F238E27FC236}">
                  <a16:creationId xmlns:a16="http://schemas.microsoft.com/office/drawing/2014/main" id="{DC1712F6-2151-41BE-AF7F-A86C60753F70}"/>
                </a:ext>
              </a:extLst>
            </p:cNvPr>
            <p:cNvGrpSpPr/>
            <p:nvPr/>
          </p:nvGrpSpPr>
          <p:grpSpPr>
            <a:xfrm>
              <a:off x="2951159" y="1654171"/>
              <a:ext cx="2025653" cy="1382716"/>
              <a:chOff x="2951159" y="1654171"/>
              <a:chExt cx="2025653" cy="1382716"/>
            </a:xfrm>
            <a:grpFill/>
          </p:grpSpPr>
          <p:sp>
            <p:nvSpPr>
              <p:cNvPr id="434" name="Freeform 129">
                <a:extLst>
                  <a:ext uri="{FF2B5EF4-FFF2-40B4-BE49-F238E27FC236}">
                    <a16:creationId xmlns:a16="http://schemas.microsoft.com/office/drawing/2014/main" id="{B1D95227-2A4D-4CB1-A4E8-80A1D5C2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959" y="2814636"/>
                <a:ext cx="100013" cy="69850"/>
              </a:xfrm>
              <a:custGeom>
                <a:avLst/>
                <a:gdLst>
                  <a:gd name="T0" fmla="*/ 160 w 185"/>
                  <a:gd name="T1" fmla="*/ 93 h 127"/>
                  <a:gd name="T2" fmla="*/ 123 w 185"/>
                  <a:gd name="T3" fmla="*/ 73 h 127"/>
                  <a:gd name="T4" fmla="*/ 85 w 185"/>
                  <a:gd name="T5" fmla="*/ 24 h 127"/>
                  <a:gd name="T6" fmla="*/ 43 w 185"/>
                  <a:gd name="T7" fmla="*/ 13 h 127"/>
                  <a:gd name="T8" fmla="*/ 10 w 185"/>
                  <a:gd name="T9" fmla="*/ 8 h 127"/>
                  <a:gd name="T10" fmla="*/ 20 w 185"/>
                  <a:gd name="T11" fmla="*/ 25 h 127"/>
                  <a:gd name="T12" fmla="*/ 35 w 185"/>
                  <a:gd name="T13" fmla="*/ 37 h 127"/>
                  <a:gd name="T14" fmla="*/ 57 w 185"/>
                  <a:gd name="T15" fmla="*/ 56 h 127"/>
                  <a:gd name="T16" fmla="*/ 77 w 185"/>
                  <a:gd name="T17" fmla="*/ 73 h 127"/>
                  <a:gd name="T18" fmla="*/ 130 w 185"/>
                  <a:gd name="T19" fmla="*/ 124 h 127"/>
                  <a:gd name="T20" fmla="*/ 177 w 185"/>
                  <a:gd name="T21" fmla="*/ 123 h 127"/>
                  <a:gd name="T22" fmla="*/ 180 w 185"/>
                  <a:gd name="T23" fmla="*/ 108 h 127"/>
                  <a:gd name="T24" fmla="*/ 160 w 185"/>
                  <a:gd name="T25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27">
                    <a:moveTo>
                      <a:pt x="160" y="93"/>
                    </a:moveTo>
                    <a:cubicBezTo>
                      <a:pt x="151" y="81"/>
                      <a:pt x="127" y="84"/>
                      <a:pt x="123" y="73"/>
                    </a:cubicBezTo>
                    <a:cubicBezTo>
                      <a:pt x="120" y="62"/>
                      <a:pt x="97" y="23"/>
                      <a:pt x="85" y="24"/>
                    </a:cubicBezTo>
                    <a:cubicBezTo>
                      <a:pt x="73" y="25"/>
                      <a:pt x="57" y="26"/>
                      <a:pt x="43" y="13"/>
                    </a:cubicBezTo>
                    <a:cubicBezTo>
                      <a:pt x="29" y="1"/>
                      <a:pt x="20" y="0"/>
                      <a:pt x="10" y="8"/>
                    </a:cubicBezTo>
                    <a:cubicBezTo>
                      <a:pt x="0" y="15"/>
                      <a:pt x="20" y="17"/>
                      <a:pt x="20" y="25"/>
                    </a:cubicBezTo>
                    <a:cubicBezTo>
                      <a:pt x="19" y="33"/>
                      <a:pt x="26" y="38"/>
                      <a:pt x="35" y="37"/>
                    </a:cubicBezTo>
                    <a:cubicBezTo>
                      <a:pt x="43" y="35"/>
                      <a:pt x="48" y="56"/>
                      <a:pt x="57" y="56"/>
                    </a:cubicBezTo>
                    <a:cubicBezTo>
                      <a:pt x="65" y="57"/>
                      <a:pt x="68" y="72"/>
                      <a:pt x="77" y="73"/>
                    </a:cubicBezTo>
                    <a:cubicBezTo>
                      <a:pt x="107" y="75"/>
                      <a:pt x="123" y="97"/>
                      <a:pt x="130" y="124"/>
                    </a:cubicBezTo>
                    <a:cubicBezTo>
                      <a:pt x="148" y="126"/>
                      <a:pt x="163" y="127"/>
                      <a:pt x="177" y="123"/>
                    </a:cubicBezTo>
                    <a:cubicBezTo>
                      <a:pt x="177" y="118"/>
                      <a:pt x="178" y="112"/>
                      <a:pt x="180" y="108"/>
                    </a:cubicBezTo>
                    <a:cubicBezTo>
                      <a:pt x="185" y="97"/>
                      <a:pt x="170" y="104"/>
                      <a:pt x="160" y="9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" name="Freeform 130">
                <a:extLst>
                  <a:ext uri="{FF2B5EF4-FFF2-40B4-BE49-F238E27FC236}">
                    <a16:creationId xmlns:a16="http://schemas.microsoft.com/office/drawing/2014/main" id="{9DF3FD0A-5494-4898-8E00-F14BEBFA9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0" y="2052634"/>
                <a:ext cx="120650" cy="127000"/>
              </a:xfrm>
              <a:custGeom>
                <a:avLst/>
                <a:gdLst>
                  <a:gd name="T0" fmla="*/ 115 w 221"/>
                  <a:gd name="T1" fmla="*/ 208 h 233"/>
                  <a:gd name="T2" fmla="*/ 172 w 221"/>
                  <a:gd name="T3" fmla="*/ 190 h 233"/>
                  <a:gd name="T4" fmla="*/ 215 w 221"/>
                  <a:gd name="T5" fmla="*/ 99 h 233"/>
                  <a:gd name="T6" fmla="*/ 195 w 221"/>
                  <a:gd name="T7" fmla="*/ 94 h 233"/>
                  <a:gd name="T8" fmla="*/ 191 w 221"/>
                  <a:gd name="T9" fmla="*/ 109 h 233"/>
                  <a:gd name="T10" fmla="*/ 151 w 221"/>
                  <a:gd name="T11" fmla="*/ 91 h 233"/>
                  <a:gd name="T12" fmla="*/ 192 w 221"/>
                  <a:gd name="T13" fmla="*/ 51 h 233"/>
                  <a:gd name="T14" fmla="*/ 169 w 221"/>
                  <a:gd name="T15" fmla="*/ 16 h 233"/>
                  <a:gd name="T16" fmla="*/ 128 w 221"/>
                  <a:gd name="T17" fmla="*/ 28 h 233"/>
                  <a:gd name="T18" fmla="*/ 109 w 221"/>
                  <a:gd name="T19" fmla="*/ 34 h 233"/>
                  <a:gd name="T20" fmla="*/ 54 w 221"/>
                  <a:gd name="T21" fmla="*/ 64 h 233"/>
                  <a:gd name="T22" fmla="*/ 90 w 221"/>
                  <a:gd name="T23" fmla="*/ 97 h 233"/>
                  <a:gd name="T24" fmla="*/ 25 w 221"/>
                  <a:gd name="T25" fmla="*/ 91 h 233"/>
                  <a:gd name="T26" fmla="*/ 50 w 221"/>
                  <a:gd name="T27" fmla="*/ 145 h 233"/>
                  <a:gd name="T28" fmla="*/ 115 w 221"/>
                  <a:gd name="T29" fmla="*/ 20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233">
                    <a:moveTo>
                      <a:pt x="115" y="208"/>
                    </a:moveTo>
                    <a:cubicBezTo>
                      <a:pt x="147" y="233"/>
                      <a:pt x="137" y="188"/>
                      <a:pt x="172" y="190"/>
                    </a:cubicBezTo>
                    <a:cubicBezTo>
                      <a:pt x="208" y="192"/>
                      <a:pt x="209" y="124"/>
                      <a:pt x="215" y="99"/>
                    </a:cubicBezTo>
                    <a:cubicBezTo>
                      <a:pt x="221" y="74"/>
                      <a:pt x="187" y="76"/>
                      <a:pt x="195" y="94"/>
                    </a:cubicBezTo>
                    <a:cubicBezTo>
                      <a:pt x="204" y="112"/>
                      <a:pt x="194" y="130"/>
                      <a:pt x="191" y="109"/>
                    </a:cubicBezTo>
                    <a:cubicBezTo>
                      <a:pt x="188" y="87"/>
                      <a:pt x="161" y="107"/>
                      <a:pt x="151" y="91"/>
                    </a:cubicBezTo>
                    <a:cubicBezTo>
                      <a:pt x="141" y="74"/>
                      <a:pt x="182" y="72"/>
                      <a:pt x="192" y="51"/>
                    </a:cubicBezTo>
                    <a:cubicBezTo>
                      <a:pt x="202" y="29"/>
                      <a:pt x="159" y="33"/>
                      <a:pt x="169" y="16"/>
                    </a:cubicBezTo>
                    <a:cubicBezTo>
                      <a:pt x="179" y="0"/>
                      <a:pt x="107" y="18"/>
                      <a:pt x="128" y="28"/>
                    </a:cubicBezTo>
                    <a:cubicBezTo>
                      <a:pt x="149" y="38"/>
                      <a:pt x="129" y="51"/>
                      <a:pt x="109" y="34"/>
                    </a:cubicBezTo>
                    <a:cubicBezTo>
                      <a:pt x="90" y="18"/>
                      <a:pt x="34" y="45"/>
                      <a:pt x="54" y="64"/>
                    </a:cubicBezTo>
                    <a:cubicBezTo>
                      <a:pt x="70" y="79"/>
                      <a:pt x="117" y="54"/>
                      <a:pt x="90" y="97"/>
                    </a:cubicBezTo>
                    <a:cubicBezTo>
                      <a:pt x="62" y="140"/>
                      <a:pt x="51" y="86"/>
                      <a:pt x="25" y="91"/>
                    </a:cubicBezTo>
                    <a:cubicBezTo>
                      <a:pt x="0" y="96"/>
                      <a:pt x="11" y="132"/>
                      <a:pt x="50" y="145"/>
                    </a:cubicBezTo>
                    <a:cubicBezTo>
                      <a:pt x="88" y="158"/>
                      <a:pt x="84" y="183"/>
                      <a:pt x="115" y="20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" name="Freeform 131">
                <a:extLst>
                  <a:ext uri="{FF2B5EF4-FFF2-40B4-BE49-F238E27FC236}">
                    <a16:creationId xmlns:a16="http://schemas.microsoft.com/office/drawing/2014/main" id="{864132EB-E98C-4686-8EA3-44DD677A3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885" y="2068509"/>
                <a:ext cx="325438" cy="203200"/>
              </a:xfrm>
              <a:custGeom>
                <a:avLst/>
                <a:gdLst>
                  <a:gd name="T0" fmla="*/ 550 w 597"/>
                  <a:gd name="T1" fmla="*/ 283 h 373"/>
                  <a:gd name="T2" fmla="*/ 595 w 597"/>
                  <a:gd name="T3" fmla="*/ 281 h 373"/>
                  <a:gd name="T4" fmla="*/ 538 w 597"/>
                  <a:gd name="T5" fmla="*/ 232 h 373"/>
                  <a:gd name="T6" fmla="*/ 487 w 597"/>
                  <a:gd name="T7" fmla="*/ 202 h 373"/>
                  <a:gd name="T8" fmla="*/ 474 w 597"/>
                  <a:gd name="T9" fmla="*/ 149 h 373"/>
                  <a:gd name="T10" fmla="*/ 461 w 597"/>
                  <a:gd name="T11" fmla="*/ 65 h 373"/>
                  <a:gd name="T12" fmla="*/ 465 w 597"/>
                  <a:gd name="T13" fmla="*/ 12 h 373"/>
                  <a:gd name="T14" fmla="*/ 403 w 597"/>
                  <a:gd name="T15" fmla="*/ 28 h 373"/>
                  <a:gd name="T16" fmla="*/ 443 w 597"/>
                  <a:gd name="T17" fmla="*/ 68 h 373"/>
                  <a:gd name="T18" fmla="*/ 398 w 597"/>
                  <a:gd name="T19" fmla="*/ 48 h 373"/>
                  <a:gd name="T20" fmla="*/ 364 w 597"/>
                  <a:gd name="T21" fmla="*/ 48 h 373"/>
                  <a:gd name="T22" fmla="*/ 385 w 597"/>
                  <a:gd name="T23" fmla="*/ 139 h 373"/>
                  <a:gd name="T24" fmla="*/ 365 w 597"/>
                  <a:gd name="T25" fmla="*/ 159 h 373"/>
                  <a:gd name="T26" fmla="*/ 341 w 597"/>
                  <a:gd name="T27" fmla="*/ 94 h 373"/>
                  <a:gd name="T28" fmla="*/ 281 w 597"/>
                  <a:gd name="T29" fmla="*/ 68 h 373"/>
                  <a:gd name="T30" fmla="*/ 306 w 597"/>
                  <a:gd name="T31" fmla="*/ 99 h 373"/>
                  <a:gd name="T32" fmla="*/ 268 w 597"/>
                  <a:gd name="T33" fmla="*/ 103 h 373"/>
                  <a:gd name="T34" fmla="*/ 258 w 597"/>
                  <a:gd name="T35" fmla="*/ 93 h 373"/>
                  <a:gd name="T36" fmla="*/ 207 w 597"/>
                  <a:gd name="T37" fmla="*/ 65 h 373"/>
                  <a:gd name="T38" fmla="*/ 186 w 597"/>
                  <a:gd name="T39" fmla="*/ 99 h 373"/>
                  <a:gd name="T40" fmla="*/ 161 w 597"/>
                  <a:gd name="T41" fmla="*/ 88 h 373"/>
                  <a:gd name="T42" fmla="*/ 167 w 597"/>
                  <a:gd name="T43" fmla="*/ 45 h 373"/>
                  <a:gd name="T44" fmla="*/ 86 w 597"/>
                  <a:gd name="T45" fmla="*/ 66 h 373"/>
                  <a:gd name="T46" fmla="*/ 27 w 597"/>
                  <a:gd name="T47" fmla="*/ 106 h 373"/>
                  <a:gd name="T48" fmla="*/ 17 w 597"/>
                  <a:gd name="T49" fmla="*/ 132 h 373"/>
                  <a:gd name="T50" fmla="*/ 33 w 597"/>
                  <a:gd name="T51" fmla="*/ 164 h 373"/>
                  <a:gd name="T52" fmla="*/ 46 w 597"/>
                  <a:gd name="T53" fmla="*/ 182 h 373"/>
                  <a:gd name="T54" fmla="*/ 121 w 597"/>
                  <a:gd name="T55" fmla="*/ 171 h 373"/>
                  <a:gd name="T56" fmla="*/ 37 w 597"/>
                  <a:gd name="T57" fmla="*/ 209 h 373"/>
                  <a:gd name="T58" fmla="*/ 131 w 597"/>
                  <a:gd name="T59" fmla="*/ 232 h 373"/>
                  <a:gd name="T60" fmla="*/ 241 w 597"/>
                  <a:gd name="T61" fmla="*/ 250 h 373"/>
                  <a:gd name="T62" fmla="*/ 159 w 597"/>
                  <a:gd name="T63" fmla="*/ 257 h 373"/>
                  <a:gd name="T64" fmla="*/ 64 w 597"/>
                  <a:gd name="T65" fmla="*/ 281 h 373"/>
                  <a:gd name="T66" fmla="*/ 109 w 597"/>
                  <a:gd name="T67" fmla="*/ 316 h 373"/>
                  <a:gd name="T68" fmla="*/ 183 w 597"/>
                  <a:gd name="T69" fmla="*/ 334 h 373"/>
                  <a:gd name="T70" fmla="*/ 253 w 597"/>
                  <a:gd name="T71" fmla="*/ 371 h 373"/>
                  <a:gd name="T72" fmla="*/ 350 w 597"/>
                  <a:gd name="T73" fmla="*/ 346 h 373"/>
                  <a:gd name="T74" fmla="*/ 397 w 597"/>
                  <a:gd name="T75" fmla="*/ 323 h 373"/>
                  <a:gd name="T76" fmla="*/ 421 w 597"/>
                  <a:gd name="T77" fmla="*/ 325 h 373"/>
                  <a:gd name="T78" fmla="*/ 463 w 597"/>
                  <a:gd name="T79" fmla="*/ 341 h 373"/>
                  <a:gd name="T80" fmla="*/ 564 w 597"/>
                  <a:gd name="T81" fmla="*/ 343 h 373"/>
                  <a:gd name="T82" fmla="*/ 542 w 597"/>
                  <a:gd name="T83" fmla="*/ 310 h 373"/>
                  <a:gd name="T84" fmla="*/ 518 w 597"/>
                  <a:gd name="T85" fmla="*/ 308 h 373"/>
                  <a:gd name="T86" fmla="*/ 550 w 597"/>
                  <a:gd name="T87" fmla="*/ 28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7" h="373">
                    <a:moveTo>
                      <a:pt x="550" y="283"/>
                    </a:moveTo>
                    <a:cubicBezTo>
                      <a:pt x="558" y="272"/>
                      <a:pt x="594" y="306"/>
                      <a:pt x="595" y="281"/>
                    </a:cubicBezTo>
                    <a:cubicBezTo>
                      <a:pt x="597" y="257"/>
                      <a:pt x="555" y="245"/>
                      <a:pt x="538" y="232"/>
                    </a:cubicBezTo>
                    <a:cubicBezTo>
                      <a:pt x="521" y="219"/>
                      <a:pt x="514" y="225"/>
                      <a:pt x="487" y="202"/>
                    </a:cubicBezTo>
                    <a:cubicBezTo>
                      <a:pt x="460" y="179"/>
                      <a:pt x="494" y="167"/>
                      <a:pt x="474" y="149"/>
                    </a:cubicBezTo>
                    <a:cubicBezTo>
                      <a:pt x="454" y="131"/>
                      <a:pt x="447" y="81"/>
                      <a:pt x="461" y="65"/>
                    </a:cubicBezTo>
                    <a:cubicBezTo>
                      <a:pt x="475" y="48"/>
                      <a:pt x="491" y="23"/>
                      <a:pt x="465" y="12"/>
                    </a:cubicBezTo>
                    <a:cubicBezTo>
                      <a:pt x="440" y="0"/>
                      <a:pt x="398" y="22"/>
                      <a:pt x="403" y="28"/>
                    </a:cubicBezTo>
                    <a:cubicBezTo>
                      <a:pt x="407" y="35"/>
                      <a:pt x="443" y="58"/>
                      <a:pt x="443" y="68"/>
                    </a:cubicBezTo>
                    <a:cubicBezTo>
                      <a:pt x="443" y="78"/>
                      <a:pt x="410" y="40"/>
                      <a:pt x="398" y="48"/>
                    </a:cubicBezTo>
                    <a:cubicBezTo>
                      <a:pt x="387" y="56"/>
                      <a:pt x="374" y="31"/>
                      <a:pt x="364" y="48"/>
                    </a:cubicBezTo>
                    <a:cubicBezTo>
                      <a:pt x="354" y="65"/>
                      <a:pt x="377" y="123"/>
                      <a:pt x="385" y="139"/>
                    </a:cubicBezTo>
                    <a:cubicBezTo>
                      <a:pt x="394" y="156"/>
                      <a:pt x="377" y="156"/>
                      <a:pt x="365" y="159"/>
                    </a:cubicBezTo>
                    <a:cubicBezTo>
                      <a:pt x="354" y="162"/>
                      <a:pt x="353" y="113"/>
                      <a:pt x="341" y="94"/>
                    </a:cubicBezTo>
                    <a:cubicBezTo>
                      <a:pt x="330" y="76"/>
                      <a:pt x="284" y="55"/>
                      <a:pt x="281" y="68"/>
                    </a:cubicBezTo>
                    <a:cubicBezTo>
                      <a:pt x="278" y="81"/>
                      <a:pt x="310" y="81"/>
                      <a:pt x="306" y="99"/>
                    </a:cubicBezTo>
                    <a:cubicBezTo>
                      <a:pt x="301" y="118"/>
                      <a:pt x="284" y="88"/>
                      <a:pt x="268" y="103"/>
                    </a:cubicBezTo>
                    <a:cubicBezTo>
                      <a:pt x="253" y="118"/>
                      <a:pt x="256" y="108"/>
                      <a:pt x="258" y="93"/>
                    </a:cubicBezTo>
                    <a:cubicBezTo>
                      <a:pt x="261" y="78"/>
                      <a:pt x="236" y="61"/>
                      <a:pt x="207" y="65"/>
                    </a:cubicBezTo>
                    <a:cubicBezTo>
                      <a:pt x="178" y="68"/>
                      <a:pt x="194" y="91"/>
                      <a:pt x="186" y="99"/>
                    </a:cubicBezTo>
                    <a:cubicBezTo>
                      <a:pt x="177" y="108"/>
                      <a:pt x="134" y="94"/>
                      <a:pt x="161" y="88"/>
                    </a:cubicBezTo>
                    <a:cubicBezTo>
                      <a:pt x="188" y="81"/>
                      <a:pt x="177" y="63"/>
                      <a:pt x="167" y="45"/>
                    </a:cubicBezTo>
                    <a:cubicBezTo>
                      <a:pt x="157" y="26"/>
                      <a:pt x="130" y="48"/>
                      <a:pt x="86" y="66"/>
                    </a:cubicBezTo>
                    <a:cubicBezTo>
                      <a:pt x="41" y="84"/>
                      <a:pt x="22" y="104"/>
                      <a:pt x="27" y="106"/>
                    </a:cubicBezTo>
                    <a:cubicBezTo>
                      <a:pt x="33" y="108"/>
                      <a:pt x="34" y="116"/>
                      <a:pt x="17" y="132"/>
                    </a:cubicBezTo>
                    <a:cubicBezTo>
                      <a:pt x="0" y="149"/>
                      <a:pt x="17" y="164"/>
                      <a:pt x="33" y="164"/>
                    </a:cubicBezTo>
                    <a:cubicBezTo>
                      <a:pt x="49" y="164"/>
                      <a:pt x="35" y="178"/>
                      <a:pt x="46" y="182"/>
                    </a:cubicBezTo>
                    <a:cubicBezTo>
                      <a:pt x="56" y="185"/>
                      <a:pt x="107" y="159"/>
                      <a:pt x="121" y="171"/>
                    </a:cubicBezTo>
                    <a:cubicBezTo>
                      <a:pt x="136" y="182"/>
                      <a:pt x="37" y="189"/>
                      <a:pt x="37" y="209"/>
                    </a:cubicBezTo>
                    <a:cubicBezTo>
                      <a:pt x="37" y="228"/>
                      <a:pt x="91" y="240"/>
                      <a:pt x="131" y="232"/>
                    </a:cubicBezTo>
                    <a:cubicBezTo>
                      <a:pt x="171" y="224"/>
                      <a:pt x="241" y="238"/>
                      <a:pt x="241" y="250"/>
                    </a:cubicBezTo>
                    <a:cubicBezTo>
                      <a:pt x="241" y="262"/>
                      <a:pt x="194" y="258"/>
                      <a:pt x="159" y="257"/>
                    </a:cubicBezTo>
                    <a:cubicBezTo>
                      <a:pt x="123" y="255"/>
                      <a:pt x="61" y="268"/>
                      <a:pt x="64" y="281"/>
                    </a:cubicBezTo>
                    <a:cubicBezTo>
                      <a:pt x="68" y="296"/>
                      <a:pt x="71" y="296"/>
                      <a:pt x="109" y="316"/>
                    </a:cubicBezTo>
                    <a:cubicBezTo>
                      <a:pt x="146" y="336"/>
                      <a:pt x="184" y="306"/>
                      <a:pt x="183" y="334"/>
                    </a:cubicBezTo>
                    <a:cubicBezTo>
                      <a:pt x="181" y="363"/>
                      <a:pt x="203" y="369"/>
                      <a:pt x="253" y="371"/>
                    </a:cubicBezTo>
                    <a:cubicBezTo>
                      <a:pt x="303" y="373"/>
                      <a:pt x="325" y="344"/>
                      <a:pt x="350" y="346"/>
                    </a:cubicBezTo>
                    <a:cubicBezTo>
                      <a:pt x="374" y="348"/>
                      <a:pt x="385" y="343"/>
                      <a:pt x="397" y="323"/>
                    </a:cubicBezTo>
                    <a:cubicBezTo>
                      <a:pt x="408" y="303"/>
                      <a:pt x="418" y="315"/>
                      <a:pt x="421" y="325"/>
                    </a:cubicBezTo>
                    <a:cubicBezTo>
                      <a:pt x="424" y="334"/>
                      <a:pt x="455" y="333"/>
                      <a:pt x="463" y="341"/>
                    </a:cubicBezTo>
                    <a:cubicBezTo>
                      <a:pt x="481" y="362"/>
                      <a:pt x="541" y="356"/>
                      <a:pt x="564" y="343"/>
                    </a:cubicBezTo>
                    <a:cubicBezTo>
                      <a:pt x="587" y="329"/>
                      <a:pt x="554" y="293"/>
                      <a:pt x="542" y="310"/>
                    </a:cubicBezTo>
                    <a:cubicBezTo>
                      <a:pt x="531" y="326"/>
                      <a:pt x="521" y="316"/>
                      <a:pt x="518" y="308"/>
                    </a:cubicBezTo>
                    <a:cubicBezTo>
                      <a:pt x="515" y="300"/>
                      <a:pt x="541" y="295"/>
                      <a:pt x="550" y="28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" name="Freeform 132">
                <a:extLst>
                  <a:ext uri="{FF2B5EF4-FFF2-40B4-BE49-F238E27FC236}">
                    <a16:creationId xmlns:a16="http://schemas.microsoft.com/office/drawing/2014/main" id="{5E263CAD-38D4-4F8C-AA1F-2EEA1B0B1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398" y="2065334"/>
                <a:ext cx="84138" cy="53975"/>
              </a:xfrm>
              <a:custGeom>
                <a:avLst/>
                <a:gdLst>
                  <a:gd name="T0" fmla="*/ 9 w 154"/>
                  <a:gd name="T1" fmla="*/ 21 h 101"/>
                  <a:gd name="T2" fmla="*/ 29 w 154"/>
                  <a:gd name="T3" fmla="*/ 68 h 101"/>
                  <a:gd name="T4" fmla="*/ 77 w 154"/>
                  <a:gd name="T5" fmla="*/ 86 h 101"/>
                  <a:gd name="T6" fmla="*/ 154 w 154"/>
                  <a:gd name="T7" fmla="*/ 71 h 101"/>
                  <a:gd name="T8" fmla="*/ 73 w 154"/>
                  <a:gd name="T9" fmla="*/ 25 h 101"/>
                  <a:gd name="T10" fmla="*/ 9 w 154"/>
                  <a:gd name="T11" fmla="*/ 2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01">
                    <a:moveTo>
                      <a:pt x="9" y="21"/>
                    </a:moveTo>
                    <a:cubicBezTo>
                      <a:pt x="0" y="43"/>
                      <a:pt x="27" y="43"/>
                      <a:pt x="29" y="68"/>
                    </a:cubicBezTo>
                    <a:cubicBezTo>
                      <a:pt x="30" y="92"/>
                      <a:pt x="57" y="101"/>
                      <a:pt x="77" y="86"/>
                    </a:cubicBezTo>
                    <a:cubicBezTo>
                      <a:pt x="97" y="71"/>
                      <a:pt x="154" y="90"/>
                      <a:pt x="154" y="71"/>
                    </a:cubicBezTo>
                    <a:cubicBezTo>
                      <a:pt x="154" y="53"/>
                      <a:pt x="94" y="20"/>
                      <a:pt x="73" y="25"/>
                    </a:cubicBezTo>
                    <a:cubicBezTo>
                      <a:pt x="52" y="30"/>
                      <a:pt x="17" y="0"/>
                      <a:pt x="9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" name="Freeform 133">
                <a:extLst>
                  <a:ext uri="{FF2B5EF4-FFF2-40B4-BE49-F238E27FC236}">
                    <a16:creationId xmlns:a16="http://schemas.microsoft.com/office/drawing/2014/main" id="{4AC54798-5B24-4BDD-A9A1-4FC646270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473" y="2066922"/>
                <a:ext cx="501651" cy="425451"/>
              </a:xfrm>
              <a:custGeom>
                <a:avLst/>
                <a:gdLst>
                  <a:gd name="T0" fmla="*/ 915 w 922"/>
                  <a:gd name="T1" fmla="*/ 490 h 782"/>
                  <a:gd name="T2" fmla="*/ 904 w 922"/>
                  <a:gd name="T3" fmla="*/ 473 h 782"/>
                  <a:gd name="T4" fmla="*/ 821 w 922"/>
                  <a:gd name="T5" fmla="*/ 410 h 782"/>
                  <a:gd name="T6" fmla="*/ 721 w 922"/>
                  <a:gd name="T7" fmla="*/ 346 h 782"/>
                  <a:gd name="T8" fmla="*/ 728 w 922"/>
                  <a:gd name="T9" fmla="*/ 313 h 782"/>
                  <a:gd name="T10" fmla="*/ 729 w 922"/>
                  <a:gd name="T11" fmla="*/ 265 h 782"/>
                  <a:gd name="T12" fmla="*/ 712 w 922"/>
                  <a:gd name="T13" fmla="*/ 248 h 782"/>
                  <a:gd name="T14" fmla="*/ 639 w 922"/>
                  <a:gd name="T15" fmla="*/ 212 h 782"/>
                  <a:gd name="T16" fmla="*/ 586 w 922"/>
                  <a:gd name="T17" fmla="*/ 210 h 782"/>
                  <a:gd name="T18" fmla="*/ 565 w 922"/>
                  <a:gd name="T19" fmla="*/ 182 h 782"/>
                  <a:gd name="T20" fmla="*/ 488 w 922"/>
                  <a:gd name="T21" fmla="*/ 121 h 782"/>
                  <a:gd name="T22" fmla="*/ 384 w 922"/>
                  <a:gd name="T23" fmla="*/ 121 h 782"/>
                  <a:gd name="T24" fmla="*/ 311 w 922"/>
                  <a:gd name="T25" fmla="*/ 132 h 782"/>
                  <a:gd name="T26" fmla="*/ 290 w 922"/>
                  <a:gd name="T27" fmla="*/ 25 h 782"/>
                  <a:gd name="T28" fmla="*/ 158 w 922"/>
                  <a:gd name="T29" fmla="*/ 56 h 782"/>
                  <a:gd name="T30" fmla="*/ 151 w 922"/>
                  <a:gd name="T31" fmla="*/ 145 h 782"/>
                  <a:gd name="T32" fmla="*/ 131 w 922"/>
                  <a:gd name="T33" fmla="*/ 149 h 782"/>
                  <a:gd name="T34" fmla="*/ 141 w 922"/>
                  <a:gd name="T35" fmla="*/ 48 h 782"/>
                  <a:gd name="T36" fmla="*/ 47 w 922"/>
                  <a:gd name="T37" fmla="*/ 51 h 782"/>
                  <a:gd name="T38" fmla="*/ 86 w 922"/>
                  <a:gd name="T39" fmla="*/ 195 h 782"/>
                  <a:gd name="T40" fmla="*/ 30 w 922"/>
                  <a:gd name="T41" fmla="*/ 217 h 782"/>
                  <a:gd name="T42" fmla="*/ 125 w 922"/>
                  <a:gd name="T43" fmla="*/ 261 h 782"/>
                  <a:gd name="T44" fmla="*/ 261 w 922"/>
                  <a:gd name="T45" fmla="*/ 288 h 782"/>
                  <a:gd name="T46" fmla="*/ 313 w 922"/>
                  <a:gd name="T47" fmla="*/ 271 h 782"/>
                  <a:gd name="T48" fmla="*/ 368 w 922"/>
                  <a:gd name="T49" fmla="*/ 280 h 782"/>
                  <a:gd name="T50" fmla="*/ 362 w 922"/>
                  <a:gd name="T51" fmla="*/ 260 h 782"/>
                  <a:gd name="T52" fmla="*/ 408 w 922"/>
                  <a:gd name="T53" fmla="*/ 270 h 782"/>
                  <a:gd name="T54" fmla="*/ 474 w 922"/>
                  <a:gd name="T55" fmla="*/ 326 h 782"/>
                  <a:gd name="T56" fmla="*/ 492 w 922"/>
                  <a:gd name="T57" fmla="*/ 341 h 782"/>
                  <a:gd name="T58" fmla="*/ 571 w 922"/>
                  <a:gd name="T59" fmla="*/ 414 h 782"/>
                  <a:gd name="T60" fmla="*/ 624 w 922"/>
                  <a:gd name="T61" fmla="*/ 473 h 782"/>
                  <a:gd name="T62" fmla="*/ 626 w 922"/>
                  <a:gd name="T63" fmla="*/ 528 h 782"/>
                  <a:gd name="T64" fmla="*/ 537 w 922"/>
                  <a:gd name="T65" fmla="*/ 556 h 782"/>
                  <a:gd name="T66" fmla="*/ 418 w 922"/>
                  <a:gd name="T67" fmla="*/ 584 h 782"/>
                  <a:gd name="T68" fmla="*/ 471 w 922"/>
                  <a:gd name="T69" fmla="*/ 634 h 782"/>
                  <a:gd name="T70" fmla="*/ 551 w 922"/>
                  <a:gd name="T71" fmla="*/ 624 h 782"/>
                  <a:gd name="T72" fmla="*/ 606 w 922"/>
                  <a:gd name="T73" fmla="*/ 710 h 782"/>
                  <a:gd name="T74" fmla="*/ 695 w 922"/>
                  <a:gd name="T75" fmla="*/ 748 h 782"/>
                  <a:gd name="T76" fmla="*/ 744 w 922"/>
                  <a:gd name="T77" fmla="*/ 759 h 782"/>
                  <a:gd name="T78" fmla="*/ 784 w 922"/>
                  <a:gd name="T79" fmla="*/ 782 h 782"/>
                  <a:gd name="T80" fmla="*/ 748 w 922"/>
                  <a:gd name="T81" fmla="*/ 693 h 782"/>
                  <a:gd name="T82" fmla="*/ 837 w 922"/>
                  <a:gd name="T83" fmla="*/ 678 h 782"/>
                  <a:gd name="T84" fmla="*/ 822 w 922"/>
                  <a:gd name="T85" fmla="*/ 667 h 782"/>
                  <a:gd name="T86" fmla="*/ 785 w 922"/>
                  <a:gd name="T87" fmla="*/ 606 h 782"/>
                  <a:gd name="T88" fmla="*/ 741 w 922"/>
                  <a:gd name="T89" fmla="*/ 508 h 782"/>
                  <a:gd name="T90" fmla="*/ 833 w 922"/>
                  <a:gd name="T91" fmla="*/ 579 h 782"/>
                  <a:gd name="T92" fmla="*/ 850 w 922"/>
                  <a:gd name="T93" fmla="*/ 580 h 782"/>
                  <a:gd name="T94" fmla="*/ 868 w 922"/>
                  <a:gd name="T95" fmla="*/ 569 h 782"/>
                  <a:gd name="T96" fmla="*/ 902 w 922"/>
                  <a:gd name="T97" fmla="*/ 530 h 782"/>
                  <a:gd name="T98" fmla="*/ 915 w 922"/>
                  <a:gd name="T99" fmla="*/ 520 h 782"/>
                  <a:gd name="T100" fmla="*/ 922 w 922"/>
                  <a:gd name="T101" fmla="*/ 508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22" h="782">
                    <a:moveTo>
                      <a:pt x="915" y="494"/>
                    </a:moveTo>
                    <a:cubicBezTo>
                      <a:pt x="915" y="493"/>
                      <a:pt x="915" y="492"/>
                      <a:pt x="915" y="490"/>
                    </a:cubicBezTo>
                    <a:cubicBezTo>
                      <a:pt x="913" y="488"/>
                      <a:pt x="911" y="485"/>
                      <a:pt x="909" y="482"/>
                    </a:cubicBezTo>
                    <a:cubicBezTo>
                      <a:pt x="908" y="479"/>
                      <a:pt x="906" y="476"/>
                      <a:pt x="904" y="473"/>
                    </a:cubicBezTo>
                    <a:cubicBezTo>
                      <a:pt x="882" y="475"/>
                      <a:pt x="878" y="457"/>
                      <a:pt x="878" y="445"/>
                    </a:cubicBezTo>
                    <a:cubicBezTo>
                      <a:pt x="878" y="433"/>
                      <a:pt x="835" y="405"/>
                      <a:pt x="821" y="410"/>
                    </a:cubicBezTo>
                    <a:cubicBezTo>
                      <a:pt x="806" y="415"/>
                      <a:pt x="782" y="389"/>
                      <a:pt x="763" y="387"/>
                    </a:cubicBezTo>
                    <a:cubicBezTo>
                      <a:pt x="745" y="385"/>
                      <a:pt x="718" y="369"/>
                      <a:pt x="721" y="346"/>
                    </a:cubicBezTo>
                    <a:cubicBezTo>
                      <a:pt x="723" y="323"/>
                      <a:pt x="758" y="352"/>
                      <a:pt x="765" y="334"/>
                    </a:cubicBezTo>
                    <a:cubicBezTo>
                      <a:pt x="772" y="316"/>
                      <a:pt x="729" y="326"/>
                      <a:pt x="728" y="313"/>
                    </a:cubicBezTo>
                    <a:cubicBezTo>
                      <a:pt x="726" y="299"/>
                      <a:pt x="738" y="304"/>
                      <a:pt x="746" y="296"/>
                    </a:cubicBezTo>
                    <a:cubicBezTo>
                      <a:pt x="755" y="288"/>
                      <a:pt x="739" y="271"/>
                      <a:pt x="729" y="265"/>
                    </a:cubicBezTo>
                    <a:cubicBezTo>
                      <a:pt x="719" y="258"/>
                      <a:pt x="716" y="278"/>
                      <a:pt x="706" y="278"/>
                    </a:cubicBezTo>
                    <a:cubicBezTo>
                      <a:pt x="696" y="278"/>
                      <a:pt x="705" y="260"/>
                      <a:pt x="712" y="248"/>
                    </a:cubicBezTo>
                    <a:cubicBezTo>
                      <a:pt x="719" y="236"/>
                      <a:pt x="679" y="223"/>
                      <a:pt x="662" y="230"/>
                    </a:cubicBezTo>
                    <a:cubicBezTo>
                      <a:pt x="645" y="236"/>
                      <a:pt x="639" y="225"/>
                      <a:pt x="639" y="212"/>
                    </a:cubicBezTo>
                    <a:cubicBezTo>
                      <a:pt x="639" y="198"/>
                      <a:pt x="609" y="212"/>
                      <a:pt x="598" y="222"/>
                    </a:cubicBezTo>
                    <a:cubicBezTo>
                      <a:pt x="586" y="231"/>
                      <a:pt x="572" y="212"/>
                      <a:pt x="586" y="210"/>
                    </a:cubicBezTo>
                    <a:cubicBezTo>
                      <a:pt x="601" y="208"/>
                      <a:pt x="618" y="195"/>
                      <a:pt x="614" y="180"/>
                    </a:cubicBezTo>
                    <a:cubicBezTo>
                      <a:pt x="609" y="165"/>
                      <a:pt x="572" y="164"/>
                      <a:pt x="565" y="182"/>
                    </a:cubicBezTo>
                    <a:cubicBezTo>
                      <a:pt x="558" y="200"/>
                      <a:pt x="528" y="162"/>
                      <a:pt x="528" y="147"/>
                    </a:cubicBezTo>
                    <a:cubicBezTo>
                      <a:pt x="528" y="132"/>
                      <a:pt x="482" y="145"/>
                      <a:pt x="488" y="121"/>
                    </a:cubicBezTo>
                    <a:cubicBezTo>
                      <a:pt x="494" y="96"/>
                      <a:pt x="435" y="89"/>
                      <a:pt x="420" y="89"/>
                    </a:cubicBezTo>
                    <a:cubicBezTo>
                      <a:pt x="404" y="89"/>
                      <a:pt x="381" y="104"/>
                      <a:pt x="384" y="121"/>
                    </a:cubicBezTo>
                    <a:cubicBezTo>
                      <a:pt x="387" y="137"/>
                      <a:pt x="367" y="130"/>
                      <a:pt x="364" y="112"/>
                    </a:cubicBezTo>
                    <a:cubicBezTo>
                      <a:pt x="361" y="94"/>
                      <a:pt x="322" y="132"/>
                      <a:pt x="311" y="132"/>
                    </a:cubicBezTo>
                    <a:cubicBezTo>
                      <a:pt x="300" y="132"/>
                      <a:pt x="318" y="84"/>
                      <a:pt x="312" y="69"/>
                    </a:cubicBezTo>
                    <a:cubicBezTo>
                      <a:pt x="307" y="54"/>
                      <a:pt x="298" y="49"/>
                      <a:pt x="290" y="25"/>
                    </a:cubicBezTo>
                    <a:cubicBezTo>
                      <a:pt x="281" y="0"/>
                      <a:pt x="238" y="10"/>
                      <a:pt x="227" y="25"/>
                    </a:cubicBezTo>
                    <a:cubicBezTo>
                      <a:pt x="215" y="39"/>
                      <a:pt x="178" y="33"/>
                      <a:pt x="158" y="56"/>
                    </a:cubicBezTo>
                    <a:cubicBezTo>
                      <a:pt x="138" y="79"/>
                      <a:pt x="160" y="102"/>
                      <a:pt x="168" y="111"/>
                    </a:cubicBezTo>
                    <a:cubicBezTo>
                      <a:pt x="177" y="119"/>
                      <a:pt x="138" y="132"/>
                      <a:pt x="151" y="145"/>
                    </a:cubicBezTo>
                    <a:cubicBezTo>
                      <a:pt x="164" y="159"/>
                      <a:pt x="184" y="152"/>
                      <a:pt x="185" y="174"/>
                    </a:cubicBezTo>
                    <a:cubicBezTo>
                      <a:pt x="187" y="195"/>
                      <a:pt x="138" y="167"/>
                      <a:pt x="131" y="149"/>
                    </a:cubicBezTo>
                    <a:cubicBezTo>
                      <a:pt x="124" y="130"/>
                      <a:pt x="134" y="114"/>
                      <a:pt x="124" y="101"/>
                    </a:cubicBezTo>
                    <a:cubicBezTo>
                      <a:pt x="114" y="87"/>
                      <a:pt x="123" y="71"/>
                      <a:pt x="141" y="48"/>
                    </a:cubicBezTo>
                    <a:cubicBezTo>
                      <a:pt x="160" y="25"/>
                      <a:pt x="174" y="28"/>
                      <a:pt x="174" y="15"/>
                    </a:cubicBezTo>
                    <a:cubicBezTo>
                      <a:pt x="174" y="1"/>
                      <a:pt x="94" y="1"/>
                      <a:pt x="47" y="51"/>
                    </a:cubicBezTo>
                    <a:cubicBezTo>
                      <a:pt x="0" y="101"/>
                      <a:pt x="14" y="167"/>
                      <a:pt x="17" y="180"/>
                    </a:cubicBezTo>
                    <a:cubicBezTo>
                      <a:pt x="20" y="193"/>
                      <a:pt x="61" y="187"/>
                      <a:pt x="86" y="195"/>
                    </a:cubicBezTo>
                    <a:cubicBezTo>
                      <a:pt x="110" y="203"/>
                      <a:pt x="97" y="215"/>
                      <a:pt x="78" y="212"/>
                    </a:cubicBezTo>
                    <a:cubicBezTo>
                      <a:pt x="60" y="208"/>
                      <a:pt x="28" y="202"/>
                      <a:pt x="30" y="217"/>
                    </a:cubicBezTo>
                    <a:cubicBezTo>
                      <a:pt x="31" y="231"/>
                      <a:pt x="70" y="260"/>
                      <a:pt x="93" y="253"/>
                    </a:cubicBezTo>
                    <a:cubicBezTo>
                      <a:pt x="116" y="246"/>
                      <a:pt x="116" y="246"/>
                      <a:pt x="125" y="261"/>
                    </a:cubicBezTo>
                    <a:cubicBezTo>
                      <a:pt x="135" y="276"/>
                      <a:pt x="163" y="271"/>
                      <a:pt x="190" y="273"/>
                    </a:cubicBezTo>
                    <a:cubicBezTo>
                      <a:pt x="217" y="275"/>
                      <a:pt x="248" y="286"/>
                      <a:pt x="261" y="288"/>
                    </a:cubicBezTo>
                    <a:cubicBezTo>
                      <a:pt x="274" y="289"/>
                      <a:pt x="290" y="279"/>
                      <a:pt x="294" y="271"/>
                    </a:cubicBezTo>
                    <a:cubicBezTo>
                      <a:pt x="295" y="268"/>
                      <a:pt x="303" y="269"/>
                      <a:pt x="313" y="271"/>
                    </a:cubicBezTo>
                    <a:cubicBezTo>
                      <a:pt x="326" y="259"/>
                      <a:pt x="349" y="260"/>
                      <a:pt x="361" y="273"/>
                    </a:cubicBezTo>
                    <a:cubicBezTo>
                      <a:pt x="364" y="275"/>
                      <a:pt x="366" y="278"/>
                      <a:pt x="368" y="280"/>
                    </a:cubicBezTo>
                    <a:cubicBezTo>
                      <a:pt x="370" y="280"/>
                      <a:pt x="372" y="280"/>
                      <a:pt x="374" y="279"/>
                    </a:cubicBezTo>
                    <a:cubicBezTo>
                      <a:pt x="378" y="274"/>
                      <a:pt x="370" y="263"/>
                      <a:pt x="362" y="260"/>
                    </a:cubicBezTo>
                    <a:cubicBezTo>
                      <a:pt x="352" y="255"/>
                      <a:pt x="357" y="233"/>
                      <a:pt x="370" y="241"/>
                    </a:cubicBezTo>
                    <a:cubicBezTo>
                      <a:pt x="382" y="250"/>
                      <a:pt x="404" y="255"/>
                      <a:pt x="408" y="270"/>
                    </a:cubicBezTo>
                    <a:cubicBezTo>
                      <a:pt x="412" y="282"/>
                      <a:pt x="424" y="276"/>
                      <a:pt x="425" y="288"/>
                    </a:cubicBezTo>
                    <a:cubicBezTo>
                      <a:pt x="427" y="299"/>
                      <a:pt x="472" y="313"/>
                      <a:pt x="474" y="326"/>
                    </a:cubicBezTo>
                    <a:cubicBezTo>
                      <a:pt x="475" y="339"/>
                      <a:pt x="429" y="346"/>
                      <a:pt x="442" y="357"/>
                    </a:cubicBezTo>
                    <a:cubicBezTo>
                      <a:pt x="455" y="369"/>
                      <a:pt x="475" y="342"/>
                      <a:pt x="492" y="341"/>
                    </a:cubicBezTo>
                    <a:cubicBezTo>
                      <a:pt x="509" y="339"/>
                      <a:pt x="509" y="384"/>
                      <a:pt x="522" y="377"/>
                    </a:cubicBezTo>
                    <a:cubicBezTo>
                      <a:pt x="540" y="368"/>
                      <a:pt x="554" y="385"/>
                      <a:pt x="571" y="414"/>
                    </a:cubicBezTo>
                    <a:cubicBezTo>
                      <a:pt x="588" y="442"/>
                      <a:pt x="569" y="468"/>
                      <a:pt x="571" y="478"/>
                    </a:cubicBezTo>
                    <a:cubicBezTo>
                      <a:pt x="572" y="488"/>
                      <a:pt x="605" y="485"/>
                      <a:pt x="624" y="473"/>
                    </a:cubicBezTo>
                    <a:cubicBezTo>
                      <a:pt x="642" y="462"/>
                      <a:pt x="659" y="486"/>
                      <a:pt x="674" y="501"/>
                    </a:cubicBezTo>
                    <a:cubicBezTo>
                      <a:pt x="688" y="516"/>
                      <a:pt x="621" y="541"/>
                      <a:pt x="626" y="528"/>
                    </a:cubicBezTo>
                    <a:cubicBezTo>
                      <a:pt x="632" y="515"/>
                      <a:pt x="586" y="475"/>
                      <a:pt x="545" y="493"/>
                    </a:cubicBezTo>
                    <a:cubicBezTo>
                      <a:pt x="504" y="511"/>
                      <a:pt x="532" y="539"/>
                      <a:pt x="537" y="556"/>
                    </a:cubicBezTo>
                    <a:cubicBezTo>
                      <a:pt x="541" y="573"/>
                      <a:pt x="499" y="589"/>
                      <a:pt x="461" y="574"/>
                    </a:cubicBezTo>
                    <a:cubicBezTo>
                      <a:pt x="422" y="559"/>
                      <a:pt x="434" y="584"/>
                      <a:pt x="418" y="584"/>
                    </a:cubicBezTo>
                    <a:cubicBezTo>
                      <a:pt x="402" y="584"/>
                      <a:pt x="385" y="612"/>
                      <a:pt x="400" y="631"/>
                    </a:cubicBezTo>
                    <a:cubicBezTo>
                      <a:pt x="414" y="649"/>
                      <a:pt x="445" y="632"/>
                      <a:pt x="471" y="634"/>
                    </a:cubicBezTo>
                    <a:cubicBezTo>
                      <a:pt x="497" y="635"/>
                      <a:pt x="499" y="644"/>
                      <a:pt x="502" y="627"/>
                    </a:cubicBezTo>
                    <a:cubicBezTo>
                      <a:pt x="505" y="611"/>
                      <a:pt x="532" y="619"/>
                      <a:pt x="551" y="624"/>
                    </a:cubicBezTo>
                    <a:cubicBezTo>
                      <a:pt x="569" y="629"/>
                      <a:pt x="565" y="659"/>
                      <a:pt x="588" y="662"/>
                    </a:cubicBezTo>
                    <a:cubicBezTo>
                      <a:pt x="611" y="665"/>
                      <a:pt x="592" y="692"/>
                      <a:pt x="606" y="710"/>
                    </a:cubicBezTo>
                    <a:cubicBezTo>
                      <a:pt x="621" y="728"/>
                      <a:pt x="666" y="718"/>
                      <a:pt x="684" y="738"/>
                    </a:cubicBezTo>
                    <a:cubicBezTo>
                      <a:pt x="686" y="741"/>
                      <a:pt x="690" y="744"/>
                      <a:pt x="695" y="748"/>
                    </a:cubicBezTo>
                    <a:cubicBezTo>
                      <a:pt x="706" y="745"/>
                      <a:pt x="719" y="747"/>
                      <a:pt x="729" y="755"/>
                    </a:cubicBezTo>
                    <a:cubicBezTo>
                      <a:pt x="735" y="756"/>
                      <a:pt x="740" y="757"/>
                      <a:pt x="744" y="759"/>
                    </a:cubicBezTo>
                    <a:cubicBezTo>
                      <a:pt x="756" y="763"/>
                      <a:pt x="767" y="769"/>
                      <a:pt x="778" y="776"/>
                    </a:cubicBezTo>
                    <a:cubicBezTo>
                      <a:pt x="780" y="778"/>
                      <a:pt x="782" y="780"/>
                      <a:pt x="784" y="782"/>
                    </a:cubicBezTo>
                    <a:cubicBezTo>
                      <a:pt x="792" y="763"/>
                      <a:pt x="720" y="690"/>
                      <a:pt x="699" y="683"/>
                    </a:cubicBezTo>
                    <a:cubicBezTo>
                      <a:pt x="678" y="677"/>
                      <a:pt x="721" y="669"/>
                      <a:pt x="748" y="693"/>
                    </a:cubicBezTo>
                    <a:cubicBezTo>
                      <a:pt x="775" y="718"/>
                      <a:pt x="815" y="730"/>
                      <a:pt x="835" y="700"/>
                    </a:cubicBezTo>
                    <a:cubicBezTo>
                      <a:pt x="843" y="688"/>
                      <a:pt x="842" y="682"/>
                      <a:pt x="837" y="678"/>
                    </a:cubicBezTo>
                    <a:cubicBezTo>
                      <a:pt x="833" y="676"/>
                      <a:pt x="830" y="674"/>
                      <a:pt x="826" y="671"/>
                    </a:cubicBezTo>
                    <a:cubicBezTo>
                      <a:pt x="825" y="670"/>
                      <a:pt x="823" y="669"/>
                      <a:pt x="822" y="667"/>
                    </a:cubicBezTo>
                    <a:cubicBezTo>
                      <a:pt x="806" y="657"/>
                      <a:pt x="800" y="636"/>
                      <a:pt x="807" y="620"/>
                    </a:cubicBezTo>
                    <a:cubicBezTo>
                      <a:pt x="801" y="612"/>
                      <a:pt x="794" y="606"/>
                      <a:pt x="785" y="606"/>
                    </a:cubicBezTo>
                    <a:cubicBezTo>
                      <a:pt x="765" y="606"/>
                      <a:pt x="713" y="559"/>
                      <a:pt x="732" y="549"/>
                    </a:cubicBezTo>
                    <a:cubicBezTo>
                      <a:pt x="751" y="539"/>
                      <a:pt x="726" y="526"/>
                      <a:pt x="741" y="508"/>
                    </a:cubicBezTo>
                    <a:cubicBezTo>
                      <a:pt x="755" y="490"/>
                      <a:pt x="769" y="525"/>
                      <a:pt x="786" y="526"/>
                    </a:cubicBezTo>
                    <a:cubicBezTo>
                      <a:pt x="803" y="528"/>
                      <a:pt x="806" y="553"/>
                      <a:pt x="833" y="579"/>
                    </a:cubicBezTo>
                    <a:cubicBezTo>
                      <a:pt x="836" y="581"/>
                      <a:pt x="838" y="583"/>
                      <a:pt x="840" y="585"/>
                    </a:cubicBezTo>
                    <a:cubicBezTo>
                      <a:pt x="843" y="583"/>
                      <a:pt x="846" y="581"/>
                      <a:pt x="850" y="580"/>
                    </a:cubicBezTo>
                    <a:cubicBezTo>
                      <a:pt x="855" y="579"/>
                      <a:pt x="861" y="577"/>
                      <a:pt x="867" y="574"/>
                    </a:cubicBezTo>
                    <a:cubicBezTo>
                      <a:pt x="867" y="572"/>
                      <a:pt x="867" y="571"/>
                      <a:pt x="868" y="569"/>
                    </a:cubicBezTo>
                    <a:cubicBezTo>
                      <a:pt x="868" y="567"/>
                      <a:pt x="869" y="566"/>
                      <a:pt x="870" y="564"/>
                    </a:cubicBezTo>
                    <a:cubicBezTo>
                      <a:pt x="871" y="547"/>
                      <a:pt x="884" y="533"/>
                      <a:pt x="902" y="530"/>
                    </a:cubicBezTo>
                    <a:cubicBezTo>
                      <a:pt x="902" y="530"/>
                      <a:pt x="902" y="529"/>
                      <a:pt x="902" y="529"/>
                    </a:cubicBezTo>
                    <a:cubicBezTo>
                      <a:pt x="906" y="525"/>
                      <a:pt x="910" y="522"/>
                      <a:pt x="915" y="520"/>
                    </a:cubicBezTo>
                    <a:cubicBezTo>
                      <a:pt x="915" y="519"/>
                      <a:pt x="915" y="519"/>
                      <a:pt x="915" y="519"/>
                    </a:cubicBezTo>
                    <a:cubicBezTo>
                      <a:pt x="917" y="515"/>
                      <a:pt x="919" y="511"/>
                      <a:pt x="922" y="508"/>
                    </a:cubicBezTo>
                    <a:cubicBezTo>
                      <a:pt x="919" y="504"/>
                      <a:pt x="916" y="499"/>
                      <a:pt x="915" y="49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" name="Freeform 134">
                <a:extLst>
                  <a:ext uri="{FF2B5EF4-FFF2-40B4-BE49-F238E27FC236}">
                    <a16:creationId xmlns:a16="http://schemas.microsoft.com/office/drawing/2014/main" id="{507FA6C1-4D3F-4FF4-81B4-73DC8F1F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136" y="2276472"/>
                <a:ext cx="52388" cy="47625"/>
              </a:xfrm>
              <a:custGeom>
                <a:avLst/>
                <a:gdLst>
                  <a:gd name="T0" fmla="*/ 80 w 97"/>
                  <a:gd name="T1" fmla="*/ 63 h 88"/>
                  <a:gd name="T2" fmla="*/ 84 w 97"/>
                  <a:gd name="T3" fmla="*/ 13 h 88"/>
                  <a:gd name="T4" fmla="*/ 43 w 97"/>
                  <a:gd name="T5" fmla="*/ 1 h 88"/>
                  <a:gd name="T6" fmla="*/ 15 w 97"/>
                  <a:gd name="T7" fmla="*/ 59 h 88"/>
                  <a:gd name="T8" fmla="*/ 80 w 97"/>
                  <a:gd name="T9" fmla="*/ 6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88">
                    <a:moveTo>
                      <a:pt x="80" y="63"/>
                    </a:moveTo>
                    <a:cubicBezTo>
                      <a:pt x="97" y="59"/>
                      <a:pt x="94" y="29"/>
                      <a:pt x="84" y="13"/>
                    </a:cubicBezTo>
                    <a:cubicBezTo>
                      <a:pt x="77" y="1"/>
                      <a:pt x="59" y="0"/>
                      <a:pt x="43" y="1"/>
                    </a:cubicBezTo>
                    <a:cubicBezTo>
                      <a:pt x="27" y="3"/>
                      <a:pt x="0" y="31"/>
                      <a:pt x="15" y="59"/>
                    </a:cubicBezTo>
                    <a:cubicBezTo>
                      <a:pt x="29" y="88"/>
                      <a:pt x="63" y="66"/>
                      <a:pt x="80" y="6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" name="Freeform 135">
                <a:extLst>
                  <a:ext uri="{FF2B5EF4-FFF2-40B4-BE49-F238E27FC236}">
                    <a16:creationId xmlns:a16="http://schemas.microsoft.com/office/drawing/2014/main" id="{E87B0AE1-64FF-4449-B47D-2E2416137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0" y="2452685"/>
                <a:ext cx="46038" cy="39688"/>
              </a:xfrm>
              <a:custGeom>
                <a:avLst/>
                <a:gdLst>
                  <a:gd name="T0" fmla="*/ 28 w 85"/>
                  <a:gd name="T1" fmla="*/ 55 h 72"/>
                  <a:gd name="T2" fmla="*/ 82 w 85"/>
                  <a:gd name="T3" fmla="*/ 14 h 72"/>
                  <a:gd name="T4" fmla="*/ 28 w 85"/>
                  <a:gd name="T5" fmla="*/ 5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72">
                    <a:moveTo>
                      <a:pt x="28" y="55"/>
                    </a:moveTo>
                    <a:cubicBezTo>
                      <a:pt x="51" y="72"/>
                      <a:pt x="85" y="27"/>
                      <a:pt x="82" y="14"/>
                    </a:cubicBezTo>
                    <a:cubicBezTo>
                      <a:pt x="79" y="0"/>
                      <a:pt x="0" y="35"/>
                      <a:pt x="28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" name="Freeform 136">
                <a:extLst>
                  <a:ext uri="{FF2B5EF4-FFF2-40B4-BE49-F238E27FC236}">
                    <a16:creationId xmlns:a16="http://schemas.microsoft.com/office/drawing/2014/main" id="{19ABED6B-7E52-413E-BF08-CBDA83402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098" y="2479673"/>
                <a:ext cx="28575" cy="23813"/>
              </a:xfrm>
              <a:custGeom>
                <a:avLst/>
                <a:gdLst>
                  <a:gd name="T0" fmla="*/ 21 w 51"/>
                  <a:gd name="T1" fmla="*/ 43 h 46"/>
                  <a:gd name="T2" fmla="*/ 26 w 51"/>
                  <a:gd name="T3" fmla="*/ 2 h 46"/>
                  <a:gd name="T4" fmla="*/ 21 w 51"/>
                  <a:gd name="T5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21" y="43"/>
                    </a:moveTo>
                    <a:cubicBezTo>
                      <a:pt x="31" y="42"/>
                      <a:pt x="51" y="0"/>
                      <a:pt x="26" y="2"/>
                    </a:cubicBezTo>
                    <a:cubicBezTo>
                      <a:pt x="0" y="4"/>
                      <a:pt x="6" y="46"/>
                      <a:pt x="21" y="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" name="Freeform 137">
                <a:extLst>
                  <a:ext uri="{FF2B5EF4-FFF2-40B4-BE49-F238E27FC236}">
                    <a16:creationId xmlns:a16="http://schemas.microsoft.com/office/drawing/2014/main" id="{9971078D-C594-4AF9-BBBD-3CC318DC0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860" y="2357435"/>
                <a:ext cx="122238" cy="95250"/>
              </a:xfrm>
              <a:custGeom>
                <a:avLst/>
                <a:gdLst>
                  <a:gd name="T0" fmla="*/ 223 w 225"/>
                  <a:gd name="T1" fmla="*/ 139 h 175"/>
                  <a:gd name="T2" fmla="*/ 178 w 225"/>
                  <a:gd name="T3" fmla="*/ 98 h 175"/>
                  <a:gd name="T4" fmla="*/ 116 w 225"/>
                  <a:gd name="T5" fmla="*/ 54 h 175"/>
                  <a:gd name="T6" fmla="*/ 76 w 225"/>
                  <a:gd name="T7" fmla="*/ 20 h 175"/>
                  <a:gd name="T8" fmla="*/ 40 w 225"/>
                  <a:gd name="T9" fmla="*/ 45 h 175"/>
                  <a:gd name="T10" fmla="*/ 31 w 225"/>
                  <a:gd name="T11" fmla="*/ 96 h 175"/>
                  <a:gd name="T12" fmla="*/ 4 w 225"/>
                  <a:gd name="T13" fmla="*/ 146 h 175"/>
                  <a:gd name="T14" fmla="*/ 44 w 225"/>
                  <a:gd name="T15" fmla="*/ 144 h 175"/>
                  <a:gd name="T16" fmla="*/ 61 w 225"/>
                  <a:gd name="T17" fmla="*/ 174 h 175"/>
                  <a:gd name="T18" fmla="*/ 116 w 225"/>
                  <a:gd name="T19" fmla="*/ 139 h 175"/>
                  <a:gd name="T20" fmla="*/ 157 w 225"/>
                  <a:gd name="T21" fmla="*/ 137 h 175"/>
                  <a:gd name="T22" fmla="*/ 223 w 225"/>
                  <a:gd name="T23" fmla="*/ 13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175">
                    <a:moveTo>
                      <a:pt x="223" y="139"/>
                    </a:moveTo>
                    <a:cubicBezTo>
                      <a:pt x="225" y="122"/>
                      <a:pt x="175" y="116"/>
                      <a:pt x="178" y="98"/>
                    </a:cubicBezTo>
                    <a:cubicBezTo>
                      <a:pt x="181" y="79"/>
                      <a:pt x="131" y="64"/>
                      <a:pt x="116" y="54"/>
                    </a:cubicBezTo>
                    <a:cubicBezTo>
                      <a:pt x="100" y="45"/>
                      <a:pt x="76" y="40"/>
                      <a:pt x="76" y="20"/>
                    </a:cubicBezTo>
                    <a:cubicBezTo>
                      <a:pt x="76" y="0"/>
                      <a:pt x="41" y="15"/>
                      <a:pt x="40" y="45"/>
                    </a:cubicBezTo>
                    <a:cubicBezTo>
                      <a:pt x="38" y="74"/>
                      <a:pt x="24" y="68"/>
                      <a:pt x="31" y="96"/>
                    </a:cubicBezTo>
                    <a:cubicBezTo>
                      <a:pt x="38" y="124"/>
                      <a:pt x="0" y="131"/>
                      <a:pt x="4" y="146"/>
                    </a:cubicBezTo>
                    <a:cubicBezTo>
                      <a:pt x="9" y="160"/>
                      <a:pt x="27" y="144"/>
                      <a:pt x="44" y="144"/>
                    </a:cubicBezTo>
                    <a:cubicBezTo>
                      <a:pt x="61" y="144"/>
                      <a:pt x="40" y="172"/>
                      <a:pt x="61" y="174"/>
                    </a:cubicBezTo>
                    <a:cubicBezTo>
                      <a:pt x="78" y="175"/>
                      <a:pt x="108" y="152"/>
                      <a:pt x="116" y="139"/>
                    </a:cubicBezTo>
                    <a:cubicBezTo>
                      <a:pt x="123" y="126"/>
                      <a:pt x="137" y="121"/>
                      <a:pt x="157" y="137"/>
                    </a:cubicBezTo>
                    <a:cubicBezTo>
                      <a:pt x="177" y="154"/>
                      <a:pt x="220" y="155"/>
                      <a:pt x="223" y="13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" name="Freeform 138">
                <a:extLst>
                  <a:ext uri="{FF2B5EF4-FFF2-40B4-BE49-F238E27FC236}">
                    <a16:creationId xmlns:a16="http://schemas.microsoft.com/office/drawing/2014/main" id="{260862CC-CCDD-4DC6-B21C-32FF72321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4" y="2039934"/>
                <a:ext cx="195263" cy="141288"/>
              </a:xfrm>
              <a:custGeom>
                <a:avLst/>
                <a:gdLst>
                  <a:gd name="T0" fmla="*/ 308 w 360"/>
                  <a:gd name="T1" fmla="*/ 42 h 261"/>
                  <a:gd name="T2" fmla="*/ 243 w 360"/>
                  <a:gd name="T3" fmla="*/ 34 h 261"/>
                  <a:gd name="T4" fmla="*/ 223 w 360"/>
                  <a:gd name="T5" fmla="*/ 26 h 261"/>
                  <a:gd name="T6" fmla="*/ 158 w 360"/>
                  <a:gd name="T7" fmla="*/ 4 h 261"/>
                  <a:gd name="T8" fmla="*/ 104 w 360"/>
                  <a:gd name="T9" fmla="*/ 12 h 261"/>
                  <a:gd name="T10" fmla="*/ 100 w 360"/>
                  <a:gd name="T11" fmla="*/ 34 h 261"/>
                  <a:gd name="T12" fmla="*/ 74 w 360"/>
                  <a:gd name="T13" fmla="*/ 51 h 261"/>
                  <a:gd name="T14" fmla="*/ 73 w 360"/>
                  <a:gd name="T15" fmla="*/ 52 h 261"/>
                  <a:gd name="T16" fmla="*/ 72 w 360"/>
                  <a:gd name="T17" fmla="*/ 58 h 261"/>
                  <a:gd name="T18" fmla="*/ 49 w 360"/>
                  <a:gd name="T19" fmla="*/ 114 h 261"/>
                  <a:gd name="T20" fmla="*/ 20 w 360"/>
                  <a:gd name="T21" fmla="*/ 170 h 261"/>
                  <a:gd name="T22" fmla="*/ 60 w 360"/>
                  <a:gd name="T23" fmla="*/ 201 h 261"/>
                  <a:gd name="T24" fmla="*/ 106 w 360"/>
                  <a:gd name="T25" fmla="*/ 261 h 261"/>
                  <a:gd name="T26" fmla="*/ 127 w 360"/>
                  <a:gd name="T27" fmla="*/ 244 h 261"/>
                  <a:gd name="T28" fmla="*/ 158 w 360"/>
                  <a:gd name="T29" fmla="*/ 234 h 261"/>
                  <a:gd name="T30" fmla="*/ 190 w 360"/>
                  <a:gd name="T31" fmla="*/ 206 h 261"/>
                  <a:gd name="T32" fmla="*/ 220 w 360"/>
                  <a:gd name="T33" fmla="*/ 170 h 261"/>
                  <a:gd name="T34" fmla="*/ 246 w 360"/>
                  <a:gd name="T35" fmla="*/ 133 h 261"/>
                  <a:gd name="T36" fmla="*/ 348 w 360"/>
                  <a:gd name="T37" fmla="*/ 84 h 261"/>
                  <a:gd name="T38" fmla="*/ 308 w 360"/>
                  <a:gd name="T39" fmla="*/ 42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0" h="261">
                    <a:moveTo>
                      <a:pt x="308" y="42"/>
                    </a:moveTo>
                    <a:cubicBezTo>
                      <a:pt x="283" y="24"/>
                      <a:pt x="263" y="19"/>
                      <a:pt x="243" y="34"/>
                    </a:cubicBezTo>
                    <a:cubicBezTo>
                      <a:pt x="223" y="49"/>
                      <a:pt x="238" y="18"/>
                      <a:pt x="223" y="26"/>
                    </a:cubicBezTo>
                    <a:cubicBezTo>
                      <a:pt x="207" y="34"/>
                      <a:pt x="164" y="13"/>
                      <a:pt x="158" y="4"/>
                    </a:cubicBezTo>
                    <a:cubicBezTo>
                      <a:pt x="155" y="0"/>
                      <a:pt x="129" y="6"/>
                      <a:pt x="104" y="12"/>
                    </a:cubicBezTo>
                    <a:cubicBezTo>
                      <a:pt x="105" y="20"/>
                      <a:pt x="103" y="28"/>
                      <a:pt x="100" y="34"/>
                    </a:cubicBezTo>
                    <a:cubicBezTo>
                      <a:pt x="94" y="45"/>
                      <a:pt x="84" y="50"/>
                      <a:pt x="74" y="51"/>
                    </a:cubicBezTo>
                    <a:cubicBezTo>
                      <a:pt x="74" y="53"/>
                      <a:pt x="73" y="56"/>
                      <a:pt x="73" y="52"/>
                    </a:cubicBezTo>
                    <a:cubicBezTo>
                      <a:pt x="73" y="54"/>
                      <a:pt x="73" y="56"/>
                      <a:pt x="72" y="58"/>
                    </a:cubicBezTo>
                    <a:cubicBezTo>
                      <a:pt x="82" y="71"/>
                      <a:pt x="40" y="106"/>
                      <a:pt x="49" y="114"/>
                    </a:cubicBezTo>
                    <a:cubicBezTo>
                      <a:pt x="57" y="122"/>
                      <a:pt x="40" y="143"/>
                      <a:pt x="20" y="170"/>
                    </a:cubicBezTo>
                    <a:cubicBezTo>
                      <a:pt x="0" y="196"/>
                      <a:pt x="34" y="195"/>
                      <a:pt x="60" y="201"/>
                    </a:cubicBezTo>
                    <a:cubicBezTo>
                      <a:pt x="86" y="208"/>
                      <a:pt x="88" y="261"/>
                      <a:pt x="106" y="261"/>
                    </a:cubicBezTo>
                    <a:cubicBezTo>
                      <a:pt x="117" y="261"/>
                      <a:pt x="109" y="244"/>
                      <a:pt x="127" y="244"/>
                    </a:cubicBezTo>
                    <a:cubicBezTo>
                      <a:pt x="146" y="244"/>
                      <a:pt x="141" y="233"/>
                      <a:pt x="158" y="234"/>
                    </a:cubicBezTo>
                    <a:cubicBezTo>
                      <a:pt x="176" y="236"/>
                      <a:pt x="190" y="229"/>
                      <a:pt x="190" y="206"/>
                    </a:cubicBezTo>
                    <a:cubicBezTo>
                      <a:pt x="190" y="183"/>
                      <a:pt x="203" y="175"/>
                      <a:pt x="220" y="170"/>
                    </a:cubicBezTo>
                    <a:cubicBezTo>
                      <a:pt x="237" y="165"/>
                      <a:pt x="221" y="140"/>
                      <a:pt x="246" y="133"/>
                    </a:cubicBezTo>
                    <a:cubicBezTo>
                      <a:pt x="270" y="127"/>
                      <a:pt x="337" y="94"/>
                      <a:pt x="348" y="84"/>
                    </a:cubicBezTo>
                    <a:cubicBezTo>
                      <a:pt x="360" y="74"/>
                      <a:pt x="334" y="61"/>
                      <a:pt x="308" y="4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" name="Freeform 139">
                <a:extLst>
                  <a:ext uri="{FF2B5EF4-FFF2-40B4-BE49-F238E27FC236}">
                    <a16:creationId xmlns:a16="http://schemas.microsoft.com/office/drawing/2014/main" id="{FD7D4BBC-6DCB-4316-A29D-5CA200C5D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436" y="2841624"/>
                <a:ext cx="38100" cy="19050"/>
              </a:xfrm>
              <a:custGeom>
                <a:avLst/>
                <a:gdLst>
                  <a:gd name="T0" fmla="*/ 59 w 71"/>
                  <a:gd name="T1" fmla="*/ 32 h 35"/>
                  <a:gd name="T2" fmla="*/ 71 w 71"/>
                  <a:gd name="T3" fmla="*/ 35 h 35"/>
                  <a:gd name="T4" fmla="*/ 64 w 71"/>
                  <a:gd name="T5" fmla="*/ 22 h 35"/>
                  <a:gd name="T6" fmla="*/ 63 w 71"/>
                  <a:gd name="T7" fmla="*/ 18 h 35"/>
                  <a:gd name="T8" fmla="*/ 0 w 71"/>
                  <a:gd name="T9" fmla="*/ 0 h 35"/>
                  <a:gd name="T10" fmla="*/ 3 w 71"/>
                  <a:gd name="T11" fmla="*/ 11 h 35"/>
                  <a:gd name="T12" fmla="*/ 40 w 71"/>
                  <a:gd name="T13" fmla="*/ 32 h 35"/>
                  <a:gd name="T14" fmla="*/ 59 w 71"/>
                  <a:gd name="T15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35">
                    <a:moveTo>
                      <a:pt x="59" y="32"/>
                    </a:moveTo>
                    <a:cubicBezTo>
                      <a:pt x="63" y="33"/>
                      <a:pt x="67" y="34"/>
                      <a:pt x="71" y="35"/>
                    </a:cubicBezTo>
                    <a:cubicBezTo>
                      <a:pt x="68" y="31"/>
                      <a:pt x="66" y="27"/>
                      <a:pt x="64" y="22"/>
                    </a:cubicBezTo>
                    <a:cubicBezTo>
                      <a:pt x="64" y="21"/>
                      <a:pt x="63" y="20"/>
                      <a:pt x="63" y="18"/>
                    </a:cubicBezTo>
                    <a:cubicBezTo>
                      <a:pt x="43" y="8"/>
                      <a:pt x="13" y="0"/>
                      <a:pt x="0" y="0"/>
                    </a:cubicBezTo>
                    <a:cubicBezTo>
                      <a:pt x="2" y="3"/>
                      <a:pt x="2" y="7"/>
                      <a:pt x="3" y="11"/>
                    </a:cubicBezTo>
                    <a:cubicBezTo>
                      <a:pt x="11" y="18"/>
                      <a:pt x="26" y="26"/>
                      <a:pt x="40" y="32"/>
                    </a:cubicBezTo>
                    <a:cubicBezTo>
                      <a:pt x="46" y="30"/>
                      <a:pt x="53" y="30"/>
                      <a:pt x="59" y="3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" name="Freeform 140">
                <a:extLst>
                  <a:ext uri="{FF2B5EF4-FFF2-40B4-BE49-F238E27FC236}">
                    <a16:creationId xmlns:a16="http://schemas.microsoft.com/office/drawing/2014/main" id="{159C7332-C2F5-4F4C-8766-8614CC436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399" y="2793999"/>
                <a:ext cx="125413" cy="130175"/>
              </a:xfrm>
              <a:custGeom>
                <a:avLst/>
                <a:gdLst>
                  <a:gd name="T0" fmla="*/ 208 w 231"/>
                  <a:gd name="T1" fmla="*/ 188 h 239"/>
                  <a:gd name="T2" fmla="*/ 206 w 231"/>
                  <a:gd name="T3" fmla="*/ 168 h 239"/>
                  <a:gd name="T4" fmla="*/ 193 w 231"/>
                  <a:gd name="T5" fmla="*/ 159 h 239"/>
                  <a:gd name="T6" fmla="*/ 195 w 231"/>
                  <a:gd name="T7" fmla="*/ 123 h 239"/>
                  <a:gd name="T8" fmla="*/ 169 w 231"/>
                  <a:gd name="T9" fmla="*/ 115 h 239"/>
                  <a:gd name="T10" fmla="*/ 140 w 231"/>
                  <a:gd name="T11" fmla="*/ 109 h 239"/>
                  <a:gd name="T12" fmla="*/ 126 w 231"/>
                  <a:gd name="T13" fmla="*/ 86 h 239"/>
                  <a:gd name="T14" fmla="*/ 101 w 231"/>
                  <a:gd name="T15" fmla="*/ 88 h 239"/>
                  <a:gd name="T16" fmla="*/ 104 w 231"/>
                  <a:gd name="T17" fmla="*/ 61 h 239"/>
                  <a:gd name="T18" fmla="*/ 127 w 231"/>
                  <a:gd name="T19" fmla="*/ 19 h 239"/>
                  <a:gd name="T20" fmla="*/ 112 w 231"/>
                  <a:gd name="T21" fmla="*/ 7 h 239"/>
                  <a:gd name="T22" fmla="*/ 60 w 231"/>
                  <a:gd name="T23" fmla="*/ 91 h 239"/>
                  <a:gd name="T24" fmla="*/ 45 w 231"/>
                  <a:gd name="T25" fmla="*/ 126 h 239"/>
                  <a:gd name="T26" fmla="*/ 27 w 231"/>
                  <a:gd name="T27" fmla="*/ 148 h 239"/>
                  <a:gd name="T28" fmla="*/ 18 w 231"/>
                  <a:gd name="T29" fmla="*/ 194 h 239"/>
                  <a:gd name="T30" fmla="*/ 26 w 231"/>
                  <a:gd name="T31" fmla="*/ 196 h 239"/>
                  <a:gd name="T32" fmla="*/ 50 w 231"/>
                  <a:gd name="T33" fmla="*/ 184 h 239"/>
                  <a:gd name="T34" fmla="*/ 63 w 231"/>
                  <a:gd name="T35" fmla="*/ 181 h 239"/>
                  <a:gd name="T36" fmla="*/ 83 w 231"/>
                  <a:gd name="T37" fmla="*/ 174 h 239"/>
                  <a:gd name="T38" fmla="*/ 90 w 231"/>
                  <a:gd name="T39" fmla="*/ 175 h 239"/>
                  <a:gd name="T40" fmla="*/ 94 w 231"/>
                  <a:gd name="T41" fmla="*/ 174 h 239"/>
                  <a:gd name="T42" fmla="*/ 133 w 231"/>
                  <a:gd name="T43" fmla="*/ 179 h 239"/>
                  <a:gd name="T44" fmla="*/ 146 w 231"/>
                  <a:gd name="T45" fmla="*/ 193 h 239"/>
                  <a:gd name="T46" fmla="*/ 147 w 231"/>
                  <a:gd name="T47" fmla="*/ 194 h 239"/>
                  <a:gd name="T48" fmla="*/ 148 w 231"/>
                  <a:gd name="T49" fmla="*/ 195 h 239"/>
                  <a:gd name="T50" fmla="*/ 149 w 231"/>
                  <a:gd name="T51" fmla="*/ 196 h 239"/>
                  <a:gd name="T52" fmla="*/ 160 w 231"/>
                  <a:gd name="T53" fmla="*/ 207 h 239"/>
                  <a:gd name="T54" fmla="*/ 162 w 231"/>
                  <a:gd name="T55" fmla="*/ 206 h 239"/>
                  <a:gd name="T56" fmla="*/ 182 w 231"/>
                  <a:gd name="T57" fmla="*/ 217 h 239"/>
                  <a:gd name="T58" fmla="*/ 222 w 231"/>
                  <a:gd name="T59" fmla="*/ 221 h 239"/>
                  <a:gd name="T60" fmla="*/ 208 w 231"/>
                  <a:gd name="T61" fmla="*/ 18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1" h="239">
                    <a:moveTo>
                      <a:pt x="208" y="188"/>
                    </a:moveTo>
                    <a:cubicBezTo>
                      <a:pt x="202" y="200"/>
                      <a:pt x="194" y="179"/>
                      <a:pt x="206" y="168"/>
                    </a:cubicBezTo>
                    <a:cubicBezTo>
                      <a:pt x="218" y="157"/>
                      <a:pt x="204" y="153"/>
                      <a:pt x="193" y="159"/>
                    </a:cubicBezTo>
                    <a:cubicBezTo>
                      <a:pt x="181" y="166"/>
                      <a:pt x="184" y="130"/>
                      <a:pt x="195" y="123"/>
                    </a:cubicBezTo>
                    <a:cubicBezTo>
                      <a:pt x="205" y="116"/>
                      <a:pt x="169" y="103"/>
                      <a:pt x="169" y="115"/>
                    </a:cubicBezTo>
                    <a:cubicBezTo>
                      <a:pt x="169" y="127"/>
                      <a:pt x="143" y="120"/>
                      <a:pt x="140" y="109"/>
                    </a:cubicBezTo>
                    <a:cubicBezTo>
                      <a:pt x="138" y="98"/>
                      <a:pt x="119" y="94"/>
                      <a:pt x="126" y="86"/>
                    </a:cubicBezTo>
                    <a:cubicBezTo>
                      <a:pt x="133" y="79"/>
                      <a:pt x="104" y="74"/>
                      <a:pt x="101" y="88"/>
                    </a:cubicBezTo>
                    <a:cubicBezTo>
                      <a:pt x="99" y="101"/>
                      <a:pt x="90" y="79"/>
                      <a:pt x="104" y="61"/>
                    </a:cubicBezTo>
                    <a:cubicBezTo>
                      <a:pt x="119" y="43"/>
                      <a:pt x="114" y="28"/>
                      <a:pt x="127" y="19"/>
                    </a:cubicBezTo>
                    <a:cubicBezTo>
                      <a:pt x="140" y="10"/>
                      <a:pt x="126" y="0"/>
                      <a:pt x="112" y="7"/>
                    </a:cubicBezTo>
                    <a:cubicBezTo>
                      <a:pt x="98" y="14"/>
                      <a:pt x="60" y="74"/>
                      <a:pt x="60" y="91"/>
                    </a:cubicBezTo>
                    <a:cubicBezTo>
                      <a:pt x="60" y="107"/>
                      <a:pt x="59" y="127"/>
                      <a:pt x="45" y="126"/>
                    </a:cubicBezTo>
                    <a:cubicBezTo>
                      <a:pt x="32" y="125"/>
                      <a:pt x="17" y="139"/>
                      <a:pt x="27" y="148"/>
                    </a:cubicBezTo>
                    <a:cubicBezTo>
                      <a:pt x="38" y="157"/>
                      <a:pt x="0" y="182"/>
                      <a:pt x="18" y="194"/>
                    </a:cubicBezTo>
                    <a:cubicBezTo>
                      <a:pt x="20" y="195"/>
                      <a:pt x="23" y="196"/>
                      <a:pt x="26" y="196"/>
                    </a:cubicBezTo>
                    <a:cubicBezTo>
                      <a:pt x="32" y="189"/>
                      <a:pt x="41" y="184"/>
                      <a:pt x="50" y="184"/>
                    </a:cubicBezTo>
                    <a:cubicBezTo>
                      <a:pt x="55" y="183"/>
                      <a:pt x="59" y="182"/>
                      <a:pt x="63" y="181"/>
                    </a:cubicBezTo>
                    <a:cubicBezTo>
                      <a:pt x="69" y="177"/>
                      <a:pt x="75" y="176"/>
                      <a:pt x="83" y="174"/>
                    </a:cubicBezTo>
                    <a:cubicBezTo>
                      <a:pt x="86" y="174"/>
                      <a:pt x="88" y="174"/>
                      <a:pt x="90" y="175"/>
                    </a:cubicBezTo>
                    <a:cubicBezTo>
                      <a:pt x="91" y="174"/>
                      <a:pt x="92" y="174"/>
                      <a:pt x="94" y="174"/>
                    </a:cubicBezTo>
                    <a:cubicBezTo>
                      <a:pt x="108" y="170"/>
                      <a:pt x="121" y="173"/>
                      <a:pt x="133" y="179"/>
                    </a:cubicBezTo>
                    <a:cubicBezTo>
                      <a:pt x="139" y="183"/>
                      <a:pt x="144" y="187"/>
                      <a:pt x="146" y="193"/>
                    </a:cubicBezTo>
                    <a:cubicBezTo>
                      <a:pt x="147" y="193"/>
                      <a:pt x="147" y="193"/>
                      <a:pt x="147" y="194"/>
                    </a:cubicBezTo>
                    <a:cubicBezTo>
                      <a:pt x="147" y="195"/>
                      <a:pt x="148" y="195"/>
                      <a:pt x="148" y="195"/>
                    </a:cubicBezTo>
                    <a:cubicBezTo>
                      <a:pt x="148" y="195"/>
                      <a:pt x="149" y="195"/>
                      <a:pt x="149" y="196"/>
                    </a:cubicBezTo>
                    <a:cubicBezTo>
                      <a:pt x="154" y="199"/>
                      <a:pt x="158" y="202"/>
                      <a:pt x="160" y="207"/>
                    </a:cubicBezTo>
                    <a:cubicBezTo>
                      <a:pt x="161" y="206"/>
                      <a:pt x="162" y="206"/>
                      <a:pt x="162" y="206"/>
                    </a:cubicBezTo>
                    <a:cubicBezTo>
                      <a:pt x="174" y="199"/>
                      <a:pt x="188" y="206"/>
                      <a:pt x="182" y="217"/>
                    </a:cubicBezTo>
                    <a:cubicBezTo>
                      <a:pt x="177" y="228"/>
                      <a:pt x="214" y="239"/>
                      <a:pt x="222" y="221"/>
                    </a:cubicBezTo>
                    <a:cubicBezTo>
                      <a:pt x="231" y="204"/>
                      <a:pt x="214" y="176"/>
                      <a:pt x="208" y="18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" name="Freeform 141">
                <a:extLst>
                  <a:ext uri="{FF2B5EF4-FFF2-40B4-BE49-F238E27FC236}">
                    <a16:creationId xmlns:a16="http://schemas.microsoft.com/office/drawing/2014/main" id="{625E0F34-E207-4B21-83C6-6DDA8EA2B9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4709" y="2057397"/>
                <a:ext cx="1509714" cy="979490"/>
              </a:xfrm>
              <a:custGeom>
                <a:avLst/>
                <a:gdLst>
                  <a:gd name="T0" fmla="*/ 2713 w 2771"/>
                  <a:gd name="T1" fmla="*/ 1229 h 1801"/>
                  <a:gd name="T2" fmla="*/ 2697 w 2771"/>
                  <a:gd name="T3" fmla="*/ 1200 h 1801"/>
                  <a:gd name="T4" fmla="*/ 2616 w 2771"/>
                  <a:gd name="T5" fmla="*/ 1175 h 1801"/>
                  <a:gd name="T6" fmla="*/ 2570 w 2771"/>
                  <a:gd name="T7" fmla="*/ 1120 h 1801"/>
                  <a:gd name="T8" fmla="*/ 2549 w 2771"/>
                  <a:gd name="T9" fmla="*/ 1038 h 1801"/>
                  <a:gd name="T10" fmla="*/ 2506 w 2771"/>
                  <a:gd name="T11" fmla="*/ 967 h 1801"/>
                  <a:gd name="T12" fmla="*/ 2447 w 2771"/>
                  <a:gd name="T13" fmla="*/ 948 h 1801"/>
                  <a:gd name="T14" fmla="*/ 2310 w 2771"/>
                  <a:gd name="T15" fmla="*/ 936 h 1801"/>
                  <a:gd name="T16" fmla="*/ 2318 w 2771"/>
                  <a:gd name="T17" fmla="*/ 857 h 1801"/>
                  <a:gd name="T18" fmla="*/ 2257 w 2771"/>
                  <a:gd name="T19" fmla="*/ 858 h 1801"/>
                  <a:gd name="T20" fmla="*/ 2091 w 2771"/>
                  <a:gd name="T21" fmla="*/ 768 h 1801"/>
                  <a:gd name="T22" fmla="*/ 2048 w 2771"/>
                  <a:gd name="T23" fmla="*/ 929 h 1801"/>
                  <a:gd name="T24" fmla="*/ 2001 w 2771"/>
                  <a:gd name="T25" fmla="*/ 1225 h 1801"/>
                  <a:gd name="T26" fmla="*/ 1946 w 2771"/>
                  <a:gd name="T27" fmla="*/ 1342 h 1801"/>
                  <a:gd name="T28" fmla="*/ 1800 w 2771"/>
                  <a:gd name="T29" fmla="*/ 1165 h 1801"/>
                  <a:gd name="T30" fmla="*/ 1570 w 2771"/>
                  <a:gd name="T31" fmla="*/ 1076 h 1801"/>
                  <a:gd name="T32" fmla="*/ 1510 w 2771"/>
                  <a:gd name="T33" fmla="*/ 846 h 1801"/>
                  <a:gd name="T34" fmla="*/ 1584 w 2771"/>
                  <a:gd name="T35" fmla="*/ 700 h 1801"/>
                  <a:gd name="T36" fmla="*/ 1665 w 2771"/>
                  <a:gd name="T37" fmla="*/ 578 h 1801"/>
                  <a:gd name="T38" fmla="*/ 1824 w 2771"/>
                  <a:gd name="T39" fmla="*/ 506 h 1801"/>
                  <a:gd name="T40" fmla="*/ 1901 w 2771"/>
                  <a:gd name="T41" fmla="*/ 413 h 1801"/>
                  <a:gd name="T42" fmla="*/ 1806 w 2771"/>
                  <a:gd name="T43" fmla="*/ 344 h 1801"/>
                  <a:gd name="T44" fmla="*/ 1744 w 2771"/>
                  <a:gd name="T45" fmla="*/ 480 h 1801"/>
                  <a:gd name="T46" fmla="*/ 1640 w 2771"/>
                  <a:gd name="T47" fmla="*/ 405 h 1801"/>
                  <a:gd name="T48" fmla="*/ 1585 w 2771"/>
                  <a:gd name="T49" fmla="*/ 259 h 1801"/>
                  <a:gd name="T50" fmla="*/ 1590 w 2771"/>
                  <a:gd name="T51" fmla="*/ 105 h 1801"/>
                  <a:gd name="T52" fmla="*/ 1482 w 2771"/>
                  <a:gd name="T53" fmla="*/ 118 h 1801"/>
                  <a:gd name="T54" fmla="*/ 1518 w 2771"/>
                  <a:gd name="T55" fmla="*/ 329 h 1801"/>
                  <a:gd name="T56" fmla="*/ 1467 w 2771"/>
                  <a:gd name="T57" fmla="*/ 473 h 1801"/>
                  <a:gd name="T58" fmla="*/ 1451 w 2771"/>
                  <a:gd name="T59" fmla="*/ 344 h 1801"/>
                  <a:gd name="T60" fmla="*/ 1390 w 2771"/>
                  <a:gd name="T61" fmla="*/ 402 h 1801"/>
                  <a:gd name="T62" fmla="*/ 1153 w 2771"/>
                  <a:gd name="T63" fmla="*/ 375 h 1801"/>
                  <a:gd name="T64" fmla="*/ 1083 w 2771"/>
                  <a:gd name="T65" fmla="*/ 503 h 1801"/>
                  <a:gd name="T66" fmla="*/ 875 w 2771"/>
                  <a:gd name="T67" fmla="*/ 410 h 1801"/>
                  <a:gd name="T68" fmla="*/ 546 w 2771"/>
                  <a:gd name="T69" fmla="*/ 315 h 1801"/>
                  <a:gd name="T70" fmla="*/ 326 w 2771"/>
                  <a:gd name="T71" fmla="*/ 334 h 1801"/>
                  <a:gd name="T72" fmla="*/ 283 w 2771"/>
                  <a:gd name="T73" fmla="*/ 315 h 1801"/>
                  <a:gd name="T74" fmla="*/ 170 w 2771"/>
                  <a:gd name="T75" fmla="*/ 361 h 1801"/>
                  <a:gd name="T76" fmla="*/ 69 w 2771"/>
                  <a:gd name="T77" fmla="*/ 909 h 1801"/>
                  <a:gd name="T78" fmla="*/ 363 w 2771"/>
                  <a:gd name="T79" fmla="*/ 1185 h 1801"/>
                  <a:gd name="T80" fmla="*/ 401 w 2771"/>
                  <a:gd name="T81" fmla="*/ 1298 h 1801"/>
                  <a:gd name="T82" fmla="*/ 531 w 2771"/>
                  <a:gd name="T83" fmla="*/ 1439 h 1801"/>
                  <a:gd name="T84" fmla="*/ 1567 w 2771"/>
                  <a:gd name="T85" fmla="*/ 1508 h 1801"/>
                  <a:gd name="T86" fmla="*/ 1849 w 2771"/>
                  <a:gd name="T87" fmla="*/ 1615 h 1801"/>
                  <a:gd name="T88" fmla="*/ 1899 w 2771"/>
                  <a:gd name="T89" fmla="*/ 1801 h 1801"/>
                  <a:gd name="T90" fmla="*/ 2051 w 2771"/>
                  <a:gd name="T91" fmla="*/ 1716 h 1801"/>
                  <a:gd name="T92" fmla="*/ 2433 w 2771"/>
                  <a:gd name="T93" fmla="*/ 1660 h 1801"/>
                  <a:gd name="T94" fmla="*/ 2506 w 2771"/>
                  <a:gd name="T95" fmla="*/ 1692 h 1801"/>
                  <a:gd name="T96" fmla="*/ 2586 w 2771"/>
                  <a:gd name="T97" fmla="*/ 1650 h 1801"/>
                  <a:gd name="T98" fmla="*/ 2564 w 2771"/>
                  <a:gd name="T99" fmla="*/ 1643 h 1801"/>
                  <a:gd name="T100" fmla="*/ 2451 w 2771"/>
                  <a:gd name="T101" fmla="*/ 1533 h 1801"/>
                  <a:gd name="T102" fmla="*/ 2302 w 2771"/>
                  <a:gd name="T103" fmla="*/ 1542 h 1801"/>
                  <a:gd name="T104" fmla="*/ 2579 w 2771"/>
                  <a:gd name="T105" fmla="*/ 1419 h 1801"/>
                  <a:gd name="T106" fmla="*/ 716 w 2771"/>
                  <a:gd name="T107" fmla="*/ 570 h 1801"/>
                  <a:gd name="T108" fmla="*/ 604 w 2771"/>
                  <a:gd name="T109" fmla="*/ 583 h 1801"/>
                  <a:gd name="T110" fmla="*/ 742 w 2771"/>
                  <a:gd name="T111" fmla="*/ 527 h 1801"/>
                  <a:gd name="T112" fmla="*/ 834 w 2771"/>
                  <a:gd name="T113" fmla="*/ 771 h 1801"/>
                  <a:gd name="T114" fmla="*/ 1401 w 2771"/>
                  <a:gd name="T115" fmla="*/ 1247 h 1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71" h="1801">
                    <a:moveTo>
                      <a:pt x="2756" y="1316"/>
                    </a:moveTo>
                    <a:cubicBezTo>
                      <a:pt x="2746" y="1313"/>
                      <a:pt x="2737" y="1306"/>
                      <a:pt x="2747" y="1305"/>
                    </a:cubicBezTo>
                    <a:cubicBezTo>
                      <a:pt x="2755" y="1305"/>
                      <a:pt x="2760" y="1300"/>
                      <a:pt x="2763" y="1291"/>
                    </a:cubicBezTo>
                    <a:cubicBezTo>
                      <a:pt x="2757" y="1288"/>
                      <a:pt x="2752" y="1282"/>
                      <a:pt x="2749" y="1277"/>
                    </a:cubicBezTo>
                    <a:cubicBezTo>
                      <a:pt x="2745" y="1271"/>
                      <a:pt x="2744" y="1265"/>
                      <a:pt x="2744" y="1259"/>
                    </a:cubicBezTo>
                    <a:cubicBezTo>
                      <a:pt x="2741" y="1255"/>
                      <a:pt x="2738" y="1251"/>
                      <a:pt x="2736" y="1247"/>
                    </a:cubicBezTo>
                    <a:cubicBezTo>
                      <a:pt x="2729" y="1250"/>
                      <a:pt x="2723" y="1260"/>
                      <a:pt x="2715" y="1259"/>
                    </a:cubicBezTo>
                    <a:cubicBezTo>
                      <a:pt x="2701" y="1257"/>
                      <a:pt x="2724" y="1237"/>
                      <a:pt x="2713" y="1229"/>
                    </a:cubicBezTo>
                    <a:cubicBezTo>
                      <a:pt x="2701" y="1221"/>
                      <a:pt x="2680" y="1227"/>
                      <a:pt x="2663" y="1243"/>
                    </a:cubicBezTo>
                    <a:cubicBezTo>
                      <a:pt x="2646" y="1260"/>
                      <a:pt x="2647" y="1242"/>
                      <a:pt x="2632" y="1259"/>
                    </a:cubicBezTo>
                    <a:cubicBezTo>
                      <a:pt x="2617" y="1275"/>
                      <a:pt x="2617" y="1251"/>
                      <a:pt x="2624" y="1244"/>
                    </a:cubicBezTo>
                    <a:cubicBezTo>
                      <a:pt x="2631" y="1237"/>
                      <a:pt x="2636" y="1245"/>
                      <a:pt x="2643" y="1235"/>
                    </a:cubicBezTo>
                    <a:cubicBezTo>
                      <a:pt x="2649" y="1225"/>
                      <a:pt x="2656" y="1235"/>
                      <a:pt x="2672" y="1222"/>
                    </a:cubicBezTo>
                    <a:cubicBezTo>
                      <a:pt x="2685" y="1213"/>
                      <a:pt x="2696" y="1214"/>
                      <a:pt x="2703" y="1211"/>
                    </a:cubicBezTo>
                    <a:cubicBezTo>
                      <a:pt x="2701" y="1208"/>
                      <a:pt x="2699" y="1205"/>
                      <a:pt x="2698" y="1202"/>
                    </a:cubicBezTo>
                    <a:cubicBezTo>
                      <a:pt x="2698" y="1201"/>
                      <a:pt x="2697" y="1201"/>
                      <a:pt x="2697" y="1200"/>
                    </a:cubicBezTo>
                    <a:cubicBezTo>
                      <a:pt x="2694" y="1198"/>
                      <a:pt x="2690" y="1194"/>
                      <a:pt x="2688" y="1191"/>
                    </a:cubicBezTo>
                    <a:cubicBezTo>
                      <a:pt x="2686" y="1191"/>
                      <a:pt x="2684" y="1191"/>
                      <a:pt x="2682" y="1191"/>
                    </a:cubicBezTo>
                    <a:cubicBezTo>
                      <a:pt x="2680" y="1191"/>
                      <a:pt x="2680" y="1191"/>
                      <a:pt x="2680" y="1191"/>
                    </a:cubicBezTo>
                    <a:cubicBezTo>
                      <a:pt x="2675" y="1191"/>
                      <a:pt x="2670" y="1190"/>
                      <a:pt x="2665" y="1188"/>
                    </a:cubicBezTo>
                    <a:cubicBezTo>
                      <a:pt x="2660" y="1191"/>
                      <a:pt x="2654" y="1193"/>
                      <a:pt x="2647" y="1193"/>
                    </a:cubicBezTo>
                    <a:cubicBezTo>
                      <a:pt x="2639" y="1194"/>
                      <a:pt x="2629" y="1189"/>
                      <a:pt x="2623" y="1183"/>
                    </a:cubicBezTo>
                    <a:cubicBezTo>
                      <a:pt x="2621" y="1181"/>
                      <a:pt x="2619" y="1178"/>
                      <a:pt x="2617" y="1175"/>
                    </a:cubicBezTo>
                    <a:cubicBezTo>
                      <a:pt x="2617" y="1175"/>
                      <a:pt x="2616" y="1175"/>
                      <a:pt x="2616" y="1175"/>
                    </a:cubicBezTo>
                    <a:cubicBezTo>
                      <a:pt x="2602" y="1175"/>
                      <a:pt x="2593" y="1169"/>
                      <a:pt x="2587" y="1159"/>
                    </a:cubicBezTo>
                    <a:cubicBezTo>
                      <a:pt x="2579" y="1155"/>
                      <a:pt x="2574" y="1148"/>
                      <a:pt x="2572" y="1140"/>
                    </a:cubicBezTo>
                    <a:cubicBezTo>
                      <a:pt x="2572" y="1140"/>
                      <a:pt x="2572" y="1140"/>
                      <a:pt x="2572" y="1140"/>
                    </a:cubicBezTo>
                    <a:cubicBezTo>
                      <a:pt x="2571" y="1138"/>
                      <a:pt x="2570" y="1135"/>
                      <a:pt x="2570" y="1133"/>
                    </a:cubicBezTo>
                    <a:cubicBezTo>
                      <a:pt x="2570" y="1133"/>
                      <a:pt x="2570" y="1133"/>
                      <a:pt x="2570" y="1133"/>
                    </a:cubicBezTo>
                    <a:cubicBezTo>
                      <a:pt x="2570" y="1131"/>
                      <a:pt x="2570" y="1129"/>
                      <a:pt x="2570" y="1127"/>
                    </a:cubicBezTo>
                    <a:cubicBezTo>
                      <a:pt x="2570" y="1127"/>
                      <a:pt x="2570" y="1127"/>
                      <a:pt x="2570" y="1126"/>
                    </a:cubicBezTo>
                    <a:cubicBezTo>
                      <a:pt x="2570" y="1124"/>
                      <a:pt x="2570" y="1122"/>
                      <a:pt x="2570" y="1120"/>
                    </a:cubicBezTo>
                    <a:cubicBezTo>
                      <a:pt x="2570" y="1120"/>
                      <a:pt x="2570" y="1120"/>
                      <a:pt x="2570" y="1120"/>
                    </a:cubicBezTo>
                    <a:cubicBezTo>
                      <a:pt x="2571" y="1118"/>
                      <a:pt x="2571" y="1116"/>
                      <a:pt x="2572" y="1114"/>
                    </a:cubicBezTo>
                    <a:cubicBezTo>
                      <a:pt x="2565" y="1109"/>
                      <a:pt x="2557" y="1104"/>
                      <a:pt x="2551" y="1102"/>
                    </a:cubicBezTo>
                    <a:cubicBezTo>
                      <a:pt x="2533" y="1096"/>
                      <a:pt x="2545" y="1084"/>
                      <a:pt x="2555" y="1092"/>
                    </a:cubicBezTo>
                    <a:cubicBezTo>
                      <a:pt x="2565" y="1101"/>
                      <a:pt x="2576" y="1084"/>
                      <a:pt x="2581" y="1076"/>
                    </a:cubicBezTo>
                    <a:cubicBezTo>
                      <a:pt x="2585" y="1068"/>
                      <a:pt x="2574" y="1060"/>
                      <a:pt x="2568" y="1059"/>
                    </a:cubicBezTo>
                    <a:cubicBezTo>
                      <a:pt x="2564" y="1059"/>
                      <a:pt x="2563" y="1054"/>
                      <a:pt x="2563" y="1049"/>
                    </a:cubicBezTo>
                    <a:cubicBezTo>
                      <a:pt x="2557" y="1046"/>
                      <a:pt x="2552" y="1043"/>
                      <a:pt x="2549" y="1038"/>
                    </a:cubicBezTo>
                    <a:cubicBezTo>
                      <a:pt x="2545" y="1036"/>
                      <a:pt x="2541" y="1034"/>
                      <a:pt x="2537" y="1030"/>
                    </a:cubicBezTo>
                    <a:cubicBezTo>
                      <a:pt x="2535" y="1028"/>
                      <a:pt x="2533" y="1025"/>
                      <a:pt x="2532" y="1022"/>
                    </a:cubicBezTo>
                    <a:cubicBezTo>
                      <a:pt x="2531" y="1022"/>
                      <a:pt x="2531" y="1022"/>
                      <a:pt x="2531" y="1021"/>
                    </a:cubicBezTo>
                    <a:cubicBezTo>
                      <a:pt x="2526" y="1019"/>
                      <a:pt x="2523" y="1016"/>
                      <a:pt x="2521" y="1012"/>
                    </a:cubicBezTo>
                    <a:cubicBezTo>
                      <a:pt x="2518" y="1009"/>
                      <a:pt x="2516" y="1005"/>
                      <a:pt x="2515" y="1002"/>
                    </a:cubicBezTo>
                    <a:cubicBezTo>
                      <a:pt x="2514" y="999"/>
                      <a:pt x="2513" y="996"/>
                      <a:pt x="2512" y="993"/>
                    </a:cubicBezTo>
                    <a:cubicBezTo>
                      <a:pt x="2511" y="990"/>
                      <a:pt x="2511" y="988"/>
                      <a:pt x="2511" y="985"/>
                    </a:cubicBezTo>
                    <a:cubicBezTo>
                      <a:pt x="2508" y="979"/>
                      <a:pt x="2506" y="973"/>
                      <a:pt x="2506" y="967"/>
                    </a:cubicBezTo>
                    <a:cubicBezTo>
                      <a:pt x="2506" y="967"/>
                      <a:pt x="2506" y="967"/>
                      <a:pt x="2506" y="967"/>
                    </a:cubicBezTo>
                    <a:cubicBezTo>
                      <a:pt x="2505" y="966"/>
                      <a:pt x="2505" y="965"/>
                      <a:pt x="2504" y="964"/>
                    </a:cubicBezTo>
                    <a:cubicBezTo>
                      <a:pt x="2501" y="960"/>
                      <a:pt x="2500" y="955"/>
                      <a:pt x="2499" y="951"/>
                    </a:cubicBezTo>
                    <a:cubicBezTo>
                      <a:pt x="2482" y="941"/>
                      <a:pt x="2478" y="917"/>
                      <a:pt x="2486" y="900"/>
                    </a:cubicBezTo>
                    <a:cubicBezTo>
                      <a:pt x="2484" y="896"/>
                      <a:pt x="2482" y="892"/>
                      <a:pt x="2480" y="887"/>
                    </a:cubicBezTo>
                    <a:cubicBezTo>
                      <a:pt x="2476" y="873"/>
                      <a:pt x="2470" y="880"/>
                      <a:pt x="2466" y="900"/>
                    </a:cubicBezTo>
                    <a:cubicBezTo>
                      <a:pt x="2462" y="919"/>
                      <a:pt x="2447" y="919"/>
                      <a:pt x="2451" y="925"/>
                    </a:cubicBezTo>
                    <a:cubicBezTo>
                      <a:pt x="2460" y="939"/>
                      <a:pt x="2453" y="939"/>
                      <a:pt x="2447" y="948"/>
                    </a:cubicBezTo>
                    <a:cubicBezTo>
                      <a:pt x="2440" y="956"/>
                      <a:pt x="2451" y="968"/>
                      <a:pt x="2440" y="968"/>
                    </a:cubicBezTo>
                    <a:cubicBezTo>
                      <a:pt x="2429" y="968"/>
                      <a:pt x="2434" y="994"/>
                      <a:pt x="2429" y="982"/>
                    </a:cubicBezTo>
                    <a:cubicBezTo>
                      <a:pt x="2423" y="971"/>
                      <a:pt x="2409" y="974"/>
                      <a:pt x="2409" y="986"/>
                    </a:cubicBezTo>
                    <a:cubicBezTo>
                      <a:pt x="2409" y="997"/>
                      <a:pt x="2387" y="1008"/>
                      <a:pt x="2377" y="1007"/>
                    </a:cubicBezTo>
                    <a:cubicBezTo>
                      <a:pt x="2368" y="1006"/>
                      <a:pt x="2368" y="984"/>
                      <a:pt x="2360" y="991"/>
                    </a:cubicBezTo>
                    <a:cubicBezTo>
                      <a:pt x="2352" y="997"/>
                      <a:pt x="2354" y="972"/>
                      <a:pt x="2342" y="972"/>
                    </a:cubicBezTo>
                    <a:cubicBezTo>
                      <a:pt x="2330" y="973"/>
                      <a:pt x="2321" y="972"/>
                      <a:pt x="2325" y="959"/>
                    </a:cubicBezTo>
                    <a:cubicBezTo>
                      <a:pt x="2328" y="948"/>
                      <a:pt x="2309" y="942"/>
                      <a:pt x="2310" y="936"/>
                    </a:cubicBezTo>
                    <a:cubicBezTo>
                      <a:pt x="2308" y="934"/>
                      <a:pt x="2306" y="931"/>
                      <a:pt x="2304" y="928"/>
                    </a:cubicBezTo>
                    <a:cubicBezTo>
                      <a:pt x="2299" y="920"/>
                      <a:pt x="2298" y="909"/>
                      <a:pt x="2300" y="900"/>
                    </a:cubicBezTo>
                    <a:cubicBezTo>
                      <a:pt x="2301" y="896"/>
                      <a:pt x="2303" y="892"/>
                      <a:pt x="2306" y="889"/>
                    </a:cubicBezTo>
                    <a:cubicBezTo>
                      <a:pt x="2306" y="888"/>
                      <a:pt x="2306" y="887"/>
                      <a:pt x="2306" y="886"/>
                    </a:cubicBezTo>
                    <a:cubicBezTo>
                      <a:pt x="2307" y="883"/>
                      <a:pt x="2308" y="880"/>
                      <a:pt x="2309" y="878"/>
                    </a:cubicBezTo>
                    <a:cubicBezTo>
                      <a:pt x="2309" y="878"/>
                      <a:pt x="2310" y="877"/>
                      <a:pt x="2310" y="877"/>
                    </a:cubicBezTo>
                    <a:cubicBezTo>
                      <a:pt x="2313" y="868"/>
                      <a:pt x="2319" y="866"/>
                      <a:pt x="2319" y="860"/>
                    </a:cubicBezTo>
                    <a:cubicBezTo>
                      <a:pt x="2319" y="859"/>
                      <a:pt x="2319" y="858"/>
                      <a:pt x="2318" y="857"/>
                    </a:cubicBezTo>
                    <a:cubicBezTo>
                      <a:pt x="2317" y="857"/>
                      <a:pt x="2315" y="857"/>
                      <a:pt x="2313" y="857"/>
                    </a:cubicBezTo>
                    <a:cubicBezTo>
                      <a:pt x="2311" y="856"/>
                      <a:pt x="2308" y="856"/>
                      <a:pt x="2306" y="855"/>
                    </a:cubicBezTo>
                    <a:cubicBezTo>
                      <a:pt x="2305" y="856"/>
                      <a:pt x="2303" y="857"/>
                      <a:pt x="2302" y="858"/>
                    </a:cubicBezTo>
                    <a:cubicBezTo>
                      <a:pt x="2299" y="860"/>
                      <a:pt x="2297" y="860"/>
                      <a:pt x="2296" y="859"/>
                    </a:cubicBezTo>
                    <a:cubicBezTo>
                      <a:pt x="2294" y="860"/>
                      <a:pt x="2293" y="861"/>
                      <a:pt x="2291" y="861"/>
                    </a:cubicBezTo>
                    <a:cubicBezTo>
                      <a:pt x="2282" y="864"/>
                      <a:pt x="2271" y="862"/>
                      <a:pt x="2264" y="858"/>
                    </a:cubicBezTo>
                    <a:cubicBezTo>
                      <a:pt x="2264" y="857"/>
                      <a:pt x="2263" y="857"/>
                      <a:pt x="2263" y="857"/>
                    </a:cubicBezTo>
                    <a:cubicBezTo>
                      <a:pt x="2261" y="858"/>
                      <a:pt x="2259" y="858"/>
                      <a:pt x="2257" y="858"/>
                    </a:cubicBezTo>
                    <a:cubicBezTo>
                      <a:pt x="2244" y="858"/>
                      <a:pt x="2235" y="852"/>
                      <a:pt x="2229" y="843"/>
                    </a:cubicBezTo>
                    <a:cubicBezTo>
                      <a:pt x="2212" y="841"/>
                      <a:pt x="2202" y="829"/>
                      <a:pt x="2199" y="814"/>
                    </a:cubicBezTo>
                    <a:cubicBezTo>
                      <a:pt x="2196" y="813"/>
                      <a:pt x="2194" y="811"/>
                      <a:pt x="2191" y="808"/>
                    </a:cubicBezTo>
                    <a:cubicBezTo>
                      <a:pt x="2191" y="808"/>
                      <a:pt x="2191" y="808"/>
                      <a:pt x="2191" y="808"/>
                    </a:cubicBezTo>
                    <a:cubicBezTo>
                      <a:pt x="2171" y="808"/>
                      <a:pt x="2160" y="793"/>
                      <a:pt x="2158" y="777"/>
                    </a:cubicBezTo>
                    <a:cubicBezTo>
                      <a:pt x="2153" y="779"/>
                      <a:pt x="2149" y="782"/>
                      <a:pt x="2146" y="784"/>
                    </a:cubicBezTo>
                    <a:cubicBezTo>
                      <a:pt x="2140" y="787"/>
                      <a:pt x="2123" y="772"/>
                      <a:pt x="2117" y="778"/>
                    </a:cubicBezTo>
                    <a:cubicBezTo>
                      <a:pt x="2110" y="784"/>
                      <a:pt x="2109" y="774"/>
                      <a:pt x="2091" y="768"/>
                    </a:cubicBezTo>
                    <a:cubicBezTo>
                      <a:pt x="2073" y="762"/>
                      <a:pt x="2050" y="760"/>
                      <a:pt x="2048" y="768"/>
                    </a:cubicBezTo>
                    <a:cubicBezTo>
                      <a:pt x="2047" y="775"/>
                      <a:pt x="2033" y="778"/>
                      <a:pt x="2035" y="795"/>
                    </a:cubicBezTo>
                    <a:cubicBezTo>
                      <a:pt x="2037" y="813"/>
                      <a:pt x="2052" y="809"/>
                      <a:pt x="2056" y="821"/>
                    </a:cubicBezTo>
                    <a:cubicBezTo>
                      <a:pt x="2059" y="832"/>
                      <a:pt x="2048" y="828"/>
                      <a:pt x="2048" y="839"/>
                    </a:cubicBezTo>
                    <a:cubicBezTo>
                      <a:pt x="2047" y="850"/>
                      <a:pt x="2038" y="849"/>
                      <a:pt x="2038" y="856"/>
                    </a:cubicBezTo>
                    <a:cubicBezTo>
                      <a:pt x="2038" y="864"/>
                      <a:pt x="2044" y="862"/>
                      <a:pt x="2048" y="877"/>
                    </a:cubicBezTo>
                    <a:cubicBezTo>
                      <a:pt x="2051" y="892"/>
                      <a:pt x="2058" y="891"/>
                      <a:pt x="2061" y="911"/>
                    </a:cubicBezTo>
                    <a:cubicBezTo>
                      <a:pt x="2063" y="931"/>
                      <a:pt x="2055" y="927"/>
                      <a:pt x="2048" y="929"/>
                    </a:cubicBezTo>
                    <a:cubicBezTo>
                      <a:pt x="2041" y="932"/>
                      <a:pt x="2047" y="940"/>
                      <a:pt x="2040" y="952"/>
                    </a:cubicBezTo>
                    <a:cubicBezTo>
                      <a:pt x="2060" y="962"/>
                      <a:pt x="2074" y="983"/>
                      <a:pt x="2066" y="1006"/>
                    </a:cubicBezTo>
                    <a:cubicBezTo>
                      <a:pt x="2070" y="1013"/>
                      <a:pt x="2072" y="1021"/>
                      <a:pt x="2072" y="1028"/>
                    </a:cubicBezTo>
                    <a:cubicBezTo>
                      <a:pt x="2073" y="1030"/>
                      <a:pt x="2075" y="1033"/>
                      <a:pt x="2076" y="1035"/>
                    </a:cubicBezTo>
                    <a:cubicBezTo>
                      <a:pt x="2088" y="1058"/>
                      <a:pt x="2087" y="1092"/>
                      <a:pt x="2083" y="1117"/>
                    </a:cubicBezTo>
                    <a:cubicBezTo>
                      <a:pt x="2080" y="1142"/>
                      <a:pt x="2056" y="1148"/>
                      <a:pt x="2038" y="1169"/>
                    </a:cubicBezTo>
                    <a:cubicBezTo>
                      <a:pt x="2020" y="1191"/>
                      <a:pt x="2001" y="1188"/>
                      <a:pt x="1993" y="1188"/>
                    </a:cubicBezTo>
                    <a:cubicBezTo>
                      <a:pt x="1984" y="1189"/>
                      <a:pt x="1989" y="1209"/>
                      <a:pt x="2001" y="1225"/>
                    </a:cubicBezTo>
                    <a:cubicBezTo>
                      <a:pt x="2013" y="1241"/>
                      <a:pt x="2003" y="1246"/>
                      <a:pt x="2010" y="1262"/>
                    </a:cubicBezTo>
                    <a:cubicBezTo>
                      <a:pt x="2016" y="1279"/>
                      <a:pt x="2010" y="1292"/>
                      <a:pt x="2019" y="1307"/>
                    </a:cubicBezTo>
                    <a:cubicBezTo>
                      <a:pt x="2028" y="1322"/>
                      <a:pt x="2023" y="1328"/>
                      <a:pt x="2012" y="1338"/>
                    </a:cubicBezTo>
                    <a:cubicBezTo>
                      <a:pt x="2001" y="1349"/>
                      <a:pt x="2016" y="1343"/>
                      <a:pt x="2017" y="1357"/>
                    </a:cubicBezTo>
                    <a:cubicBezTo>
                      <a:pt x="2018" y="1371"/>
                      <a:pt x="2012" y="1363"/>
                      <a:pt x="2003" y="1356"/>
                    </a:cubicBezTo>
                    <a:cubicBezTo>
                      <a:pt x="1993" y="1348"/>
                      <a:pt x="1985" y="1370"/>
                      <a:pt x="1985" y="1379"/>
                    </a:cubicBezTo>
                    <a:cubicBezTo>
                      <a:pt x="1985" y="1388"/>
                      <a:pt x="1963" y="1366"/>
                      <a:pt x="1958" y="1367"/>
                    </a:cubicBezTo>
                    <a:cubicBezTo>
                      <a:pt x="1953" y="1368"/>
                      <a:pt x="1959" y="1353"/>
                      <a:pt x="1946" y="1342"/>
                    </a:cubicBezTo>
                    <a:cubicBezTo>
                      <a:pt x="1933" y="1330"/>
                      <a:pt x="1923" y="1328"/>
                      <a:pt x="1923" y="1316"/>
                    </a:cubicBezTo>
                    <a:cubicBezTo>
                      <a:pt x="1923" y="1304"/>
                      <a:pt x="1901" y="1296"/>
                      <a:pt x="1901" y="1283"/>
                    </a:cubicBezTo>
                    <a:cubicBezTo>
                      <a:pt x="1901" y="1270"/>
                      <a:pt x="1904" y="1236"/>
                      <a:pt x="1899" y="1226"/>
                    </a:cubicBezTo>
                    <a:cubicBezTo>
                      <a:pt x="1894" y="1216"/>
                      <a:pt x="1899" y="1205"/>
                      <a:pt x="1903" y="1196"/>
                    </a:cubicBezTo>
                    <a:cubicBezTo>
                      <a:pt x="1907" y="1187"/>
                      <a:pt x="1898" y="1173"/>
                      <a:pt x="1885" y="1173"/>
                    </a:cubicBezTo>
                    <a:cubicBezTo>
                      <a:pt x="1872" y="1173"/>
                      <a:pt x="1854" y="1168"/>
                      <a:pt x="1836" y="1169"/>
                    </a:cubicBezTo>
                    <a:cubicBezTo>
                      <a:pt x="1825" y="1171"/>
                      <a:pt x="1816" y="1169"/>
                      <a:pt x="1810" y="1167"/>
                    </a:cubicBezTo>
                    <a:cubicBezTo>
                      <a:pt x="1807" y="1167"/>
                      <a:pt x="1804" y="1166"/>
                      <a:pt x="1800" y="1165"/>
                    </a:cubicBezTo>
                    <a:cubicBezTo>
                      <a:pt x="1790" y="1162"/>
                      <a:pt x="1782" y="1155"/>
                      <a:pt x="1775" y="1147"/>
                    </a:cubicBezTo>
                    <a:cubicBezTo>
                      <a:pt x="1775" y="1147"/>
                      <a:pt x="1774" y="1147"/>
                      <a:pt x="1774" y="1147"/>
                    </a:cubicBezTo>
                    <a:cubicBezTo>
                      <a:pt x="1759" y="1151"/>
                      <a:pt x="1745" y="1145"/>
                      <a:pt x="1737" y="1134"/>
                    </a:cubicBezTo>
                    <a:cubicBezTo>
                      <a:pt x="1712" y="1132"/>
                      <a:pt x="1689" y="1121"/>
                      <a:pt x="1682" y="1090"/>
                    </a:cubicBezTo>
                    <a:cubicBezTo>
                      <a:pt x="1682" y="1087"/>
                      <a:pt x="1681" y="1084"/>
                      <a:pt x="1681" y="1081"/>
                    </a:cubicBezTo>
                    <a:cubicBezTo>
                      <a:pt x="1673" y="1079"/>
                      <a:pt x="1665" y="1078"/>
                      <a:pt x="1660" y="1079"/>
                    </a:cubicBezTo>
                    <a:cubicBezTo>
                      <a:pt x="1652" y="1081"/>
                      <a:pt x="1630" y="1058"/>
                      <a:pt x="1617" y="1059"/>
                    </a:cubicBezTo>
                    <a:cubicBezTo>
                      <a:pt x="1605" y="1060"/>
                      <a:pt x="1575" y="1075"/>
                      <a:pt x="1570" y="1076"/>
                    </a:cubicBezTo>
                    <a:cubicBezTo>
                      <a:pt x="1565" y="1077"/>
                      <a:pt x="1570" y="1063"/>
                      <a:pt x="1574" y="1058"/>
                    </a:cubicBezTo>
                    <a:cubicBezTo>
                      <a:pt x="1577" y="1052"/>
                      <a:pt x="1563" y="1027"/>
                      <a:pt x="1560" y="1010"/>
                    </a:cubicBezTo>
                    <a:cubicBezTo>
                      <a:pt x="1556" y="994"/>
                      <a:pt x="1551" y="976"/>
                      <a:pt x="1536" y="978"/>
                    </a:cubicBezTo>
                    <a:cubicBezTo>
                      <a:pt x="1521" y="981"/>
                      <a:pt x="1505" y="972"/>
                      <a:pt x="1500" y="968"/>
                    </a:cubicBezTo>
                    <a:cubicBezTo>
                      <a:pt x="1496" y="965"/>
                      <a:pt x="1495" y="918"/>
                      <a:pt x="1499" y="898"/>
                    </a:cubicBezTo>
                    <a:cubicBezTo>
                      <a:pt x="1500" y="890"/>
                      <a:pt x="1504" y="881"/>
                      <a:pt x="1508" y="872"/>
                    </a:cubicBezTo>
                    <a:cubicBezTo>
                      <a:pt x="1507" y="871"/>
                      <a:pt x="1507" y="869"/>
                      <a:pt x="1507" y="867"/>
                    </a:cubicBezTo>
                    <a:cubicBezTo>
                      <a:pt x="1506" y="860"/>
                      <a:pt x="1507" y="853"/>
                      <a:pt x="1510" y="846"/>
                    </a:cubicBezTo>
                    <a:cubicBezTo>
                      <a:pt x="1507" y="828"/>
                      <a:pt x="1515" y="809"/>
                      <a:pt x="1533" y="804"/>
                    </a:cubicBezTo>
                    <a:cubicBezTo>
                      <a:pt x="1536" y="795"/>
                      <a:pt x="1544" y="787"/>
                      <a:pt x="1555" y="784"/>
                    </a:cubicBezTo>
                    <a:cubicBezTo>
                      <a:pt x="1558" y="783"/>
                      <a:pt x="1561" y="783"/>
                      <a:pt x="1564" y="782"/>
                    </a:cubicBezTo>
                    <a:cubicBezTo>
                      <a:pt x="1568" y="780"/>
                      <a:pt x="1569" y="775"/>
                      <a:pt x="1570" y="769"/>
                    </a:cubicBezTo>
                    <a:cubicBezTo>
                      <a:pt x="1572" y="759"/>
                      <a:pt x="1585" y="765"/>
                      <a:pt x="1578" y="757"/>
                    </a:cubicBezTo>
                    <a:cubicBezTo>
                      <a:pt x="1571" y="749"/>
                      <a:pt x="1577" y="746"/>
                      <a:pt x="1593" y="746"/>
                    </a:cubicBezTo>
                    <a:cubicBezTo>
                      <a:pt x="1610" y="746"/>
                      <a:pt x="1634" y="740"/>
                      <a:pt x="1630" y="721"/>
                    </a:cubicBezTo>
                    <a:cubicBezTo>
                      <a:pt x="1627" y="702"/>
                      <a:pt x="1584" y="716"/>
                      <a:pt x="1584" y="700"/>
                    </a:cubicBezTo>
                    <a:cubicBezTo>
                      <a:pt x="1584" y="684"/>
                      <a:pt x="1530" y="683"/>
                      <a:pt x="1533" y="674"/>
                    </a:cubicBezTo>
                    <a:cubicBezTo>
                      <a:pt x="1537" y="665"/>
                      <a:pt x="1587" y="681"/>
                      <a:pt x="1606" y="689"/>
                    </a:cubicBezTo>
                    <a:cubicBezTo>
                      <a:pt x="1625" y="698"/>
                      <a:pt x="1629" y="697"/>
                      <a:pt x="1644" y="696"/>
                    </a:cubicBezTo>
                    <a:cubicBezTo>
                      <a:pt x="1659" y="695"/>
                      <a:pt x="1649" y="673"/>
                      <a:pt x="1652" y="664"/>
                    </a:cubicBezTo>
                    <a:cubicBezTo>
                      <a:pt x="1655" y="654"/>
                      <a:pt x="1684" y="678"/>
                      <a:pt x="1700" y="673"/>
                    </a:cubicBezTo>
                    <a:cubicBezTo>
                      <a:pt x="1717" y="668"/>
                      <a:pt x="1732" y="629"/>
                      <a:pt x="1746" y="618"/>
                    </a:cubicBezTo>
                    <a:cubicBezTo>
                      <a:pt x="1759" y="607"/>
                      <a:pt x="1747" y="597"/>
                      <a:pt x="1721" y="600"/>
                    </a:cubicBezTo>
                    <a:cubicBezTo>
                      <a:pt x="1694" y="602"/>
                      <a:pt x="1679" y="591"/>
                      <a:pt x="1665" y="578"/>
                    </a:cubicBezTo>
                    <a:cubicBezTo>
                      <a:pt x="1651" y="566"/>
                      <a:pt x="1652" y="556"/>
                      <a:pt x="1667" y="558"/>
                    </a:cubicBezTo>
                    <a:cubicBezTo>
                      <a:pt x="1682" y="559"/>
                      <a:pt x="1718" y="593"/>
                      <a:pt x="1732" y="594"/>
                    </a:cubicBezTo>
                    <a:cubicBezTo>
                      <a:pt x="1745" y="595"/>
                      <a:pt x="1769" y="563"/>
                      <a:pt x="1780" y="553"/>
                    </a:cubicBezTo>
                    <a:cubicBezTo>
                      <a:pt x="1791" y="544"/>
                      <a:pt x="1769" y="539"/>
                      <a:pt x="1762" y="532"/>
                    </a:cubicBezTo>
                    <a:cubicBezTo>
                      <a:pt x="1754" y="524"/>
                      <a:pt x="1775" y="520"/>
                      <a:pt x="1786" y="520"/>
                    </a:cubicBezTo>
                    <a:cubicBezTo>
                      <a:pt x="1798" y="520"/>
                      <a:pt x="1803" y="531"/>
                      <a:pt x="1807" y="537"/>
                    </a:cubicBezTo>
                    <a:cubicBezTo>
                      <a:pt x="1811" y="543"/>
                      <a:pt x="1831" y="533"/>
                      <a:pt x="1841" y="533"/>
                    </a:cubicBezTo>
                    <a:cubicBezTo>
                      <a:pt x="1851" y="533"/>
                      <a:pt x="1840" y="514"/>
                      <a:pt x="1824" y="506"/>
                    </a:cubicBezTo>
                    <a:cubicBezTo>
                      <a:pt x="1807" y="499"/>
                      <a:pt x="1824" y="485"/>
                      <a:pt x="1829" y="496"/>
                    </a:cubicBezTo>
                    <a:cubicBezTo>
                      <a:pt x="1834" y="508"/>
                      <a:pt x="1846" y="505"/>
                      <a:pt x="1851" y="519"/>
                    </a:cubicBezTo>
                    <a:cubicBezTo>
                      <a:pt x="1859" y="537"/>
                      <a:pt x="1865" y="526"/>
                      <a:pt x="1878" y="520"/>
                    </a:cubicBezTo>
                    <a:cubicBezTo>
                      <a:pt x="1883" y="506"/>
                      <a:pt x="1892" y="494"/>
                      <a:pt x="1906" y="486"/>
                    </a:cubicBezTo>
                    <a:cubicBezTo>
                      <a:pt x="1912" y="483"/>
                      <a:pt x="1919" y="480"/>
                      <a:pt x="1925" y="478"/>
                    </a:cubicBezTo>
                    <a:cubicBezTo>
                      <a:pt x="1926" y="478"/>
                      <a:pt x="1927" y="477"/>
                      <a:pt x="1928" y="477"/>
                    </a:cubicBezTo>
                    <a:cubicBezTo>
                      <a:pt x="1935" y="462"/>
                      <a:pt x="1922" y="449"/>
                      <a:pt x="1911" y="439"/>
                    </a:cubicBezTo>
                    <a:cubicBezTo>
                      <a:pt x="1900" y="429"/>
                      <a:pt x="1912" y="419"/>
                      <a:pt x="1901" y="413"/>
                    </a:cubicBezTo>
                    <a:cubicBezTo>
                      <a:pt x="1889" y="406"/>
                      <a:pt x="1887" y="394"/>
                      <a:pt x="1901" y="397"/>
                    </a:cubicBezTo>
                    <a:cubicBezTo>
                      <a:pt x="1916" y="400"/>
                      <a:pt x="1927" y="395"/>
                      <a:pt x="1933" y="384"/>
                    </a:cubicBezTo>
                    <a:cubicBezTo>
                      <a:pt x="1940" y="372"/>
                      <a:pt x="1912" y="370"/>
                      <a:pt x="1925" y="361"/>
                    </a:cubicBezTo>
                    <a:cubicBezTo>
                      <a:pt x="1938" y="353"/>
                      <a:pt x="1927" y="345"/>
                      <a:pt x="1914" y="345"/>
                    </a:cubicBezTo>
                    <a:cubicBezTo>
                      <a:pt x="1901" y="345"/>
                      <a:pt x="1891" y="337"/>
                      <a:pt x="1890" y="325"/>
                    </a:cubicBezTo>
                    <a:cubicBezTo>
                      <a:pt x="1889" y="313"/>
                      <a:pt x="1867" y="321"/>
                      <a:pt x="1854" y="313"/>
                    </a:cubicBezTo>
                    <a:cubicBezTo>
                      <a:pt x="1840" y="306"/>
                      <a:pt x="1810" y="308"/>
                      <a:pt x="1803" y="308"/>
                    </a:cubicBezTo>
                    <a:cubicBezTo>
                      <a:pt x="1796" y="309"/>
                      <a:pt x="1795" y="343"/>
                      <a:pt x="1806" y="344"/>
                    </a:cubicBezTo>
                    <a:cubicBezTo>
                      <a:pt x="1816" y="345"/>
                      <a:pt x="1825" y="358"/>
                      <a:pt x="1816" y="362"/>
                    </a:cubicBezTo>
                    <a:cubicBezTo>
                      <a:pt x="1806" y="366"/>
                      <a:pt x="1817" y="380"/>
                      <a:pt x="1810" y="379"/>
                    </a:cubicBezTo>
                    <a:cubicBezTo>
                      <a:pt x="1803" y="378"/>
                      <a:pt x="1791" y="374"/>
                      <a:pt x="1789" y="395"/>
                    </a:cubicBezTo>
                    <a:cubicBezTo>
                      <a:pt x="1787" y="417"/>
                      <a:pt x="1786" y="425"/>
                      <a:pt x="1774" y="433"/>
                    </a:cubicBezTo>
                    <a:cubicBezTo>
                      <a:pt x="1762" y="440"/>
                      <a:pt x="1771" y="409"/>
                      <a:pt x="1759" y="409"/>
                    </a:cubicBezTo>
                    <a:cubicBezTo>
                      <a:pt x="1748" y="410"/>
                      <a:pt x="1747" y="436"/>
                      <a:pt x="1755" y="438"/>
                    </a:cubicBezTo>
                    <a:cubicBezTo>
                      <a:pt x="1764" y="441"/>
                      <a:pt x="1765" y="449"/>
                      <a:pt x="1767" y="462"/>
                    </a:cubicBezTo>
                    <a:cubicBezTo>
                      <a:pt x="1769" y="474"/>
                      <a:pt x="1752" y="465"/>
                      <a:pt x="1744" y="480"/>
                    </a:cubicBezTo>
                    <a:cubicBezTo>
                      <a:pt x="1737" y="495"/>
                      <a:pt x="1737" y="473"/>
                      <a:pt x="1727" y="463"/>
                    </a:cubicBezTo>
                    <a:cubicBezTo>
                      <a:pt x="1717" y="453"/>
                      <a:pt x="1704" y="437"/>
                      <a:pt x="1705" y="424"/>
                    </a:cubicBezTo>
                    <a:cubicBezTo>
                      <a:pt x="1706" y="413"/>
                      <a:pt x="1711" y="409"/>
                      <a:pt x="1719" y="408"/>
                    </a:cubicBezTo>
                    <a:cubicBezTo>
                      <a:pt x="1727" y="406"/>
                      <a:pt x="1719" y="398"/>
                      <a:pt x="1718" y="383"/>
                    </a:cubicBezTo>
                    <a:cubicBezTo>
                      <a:pt x="1717" y="368"/>
                      <a:pt x="1708" y="373"/>
                      <a:pt x="1697" y="357"/>
                    </a:cubicBezTo>
                    <a:cubicBezTo>
                      <a:pt x="1685" y="342"/>
                      <a:pt x="1673" y="342"/>
                      <a:pt x="1667" y="349"/>
                    </a:cubicBezTo>
                    <a:cubicBezTo>
                      <a:pt x="1660" y="356"/>
                      <a:pt x="1664" y="371"/>
                      <a:pt x="1654" y="375"/>
                    </a:cubicBezTo>
                    <a:cubicBezTo>
                      <a:pt x="1644" y="380"/>
                      <a:pt x="1649" y="404"/>
                      <a:pt x="1640" y="405"/>
                    </a:cubicBezTo>
                    <a:cubicBezTo>
                      <a:pt x="1632" y="407"/>
                      <a:pt x="1637" y="365"/>
                      <a:pt x="1629" y="361"/>
                    </a:cubicBezTo>
                    <a:cubicBezTo>
                      <a:pt x="1622" y="356"/>
                      <a:pt x="1623" y="347"/>
                      <a:pt x="1634" y="345"/>
                    </a:cubicBezTo>
                    <a:cubicBezTo>
                      <a:pt x="1644" y="343"/>
                      <a:pt x="1651" y="330"/>
                      <a:pt x="1642" y="330"/>
                    </a:cubicBezTo>
                    <a:cubicBezTo>
                      <a:pt x="1632" y="330"/>
                      <a:pt x="1616" y="318"/>
                      <a:pt x="1610" y="315"/>
                    </a:cubicBezTo>
                    <a:cubicBezTo>
                      <a:pt x="1603" y="312"/>
                      <a:pt x="1592" y="329"/>
                      <a:pt x="1585" y="323"/>
                    </a:cubicBezTo>
                    <a:cubicBezTo>
                      <a:pt x="1578" y="316"/>
                      <a:pt x="1586" y="299"/>
                      <a:pt x="1587" y="290"/>
                    </a:cubicBezTo>
                    <a:cubicBezTo>
                      <a:pt x="1587" y="281"/>
                      <a:pt x="1598" y="294"/>
                      <a:pt x="1605" y="283"/>
                    </a:cubicBezTo>
                    <a:cubicBezTo>
                      <a:pt x="1612" y="271"/>
                      <a:pt x="1585" y="271"/>
                      <a:pt x="1585" y="259"/>
                    </a:cubicBezTo>
                    <a:cubicBezTo>
                      <a:pt x="1585" y="246"/>
                      <a:pt x="1564" y="243"/>
                      <a:pt x="1557" y="239"/>
                    </a:cubicBezTo>
                    <a:cubicBezTo>
                      <a:pt x="1550" y="235"/>
                      <a:pt x="1562" y="214"/>
                      <a:pt x="1558" y="206"/>
                    </a:cubicBezTo>
                    <a:cubicBezTo>
                      <a:pt x="1555" y="197"/>
                      <a:pt x="1528" y="170"/>
                      <a:pt x="1517" y="173"/>
                    </a:cubicBezTo>
                    <a:cubicBezTo>
                      <a:pt x="1505" y="175"/>
                      <a:pt x="1502" y="155"/>
                      <a:pt x="1509" y="156"/>
                    </a:cubicBezTo>
                    <a:cubicBezTo>
                      <a:pt x="1515" y="157"/>
                      <a:pt x="1520" y="152"/>
                      <a:pt x="1532" y="136"/>
                    </a:cubicBezTo>
                    <a:cubicBezTo>
                      <a:pt x="1545" y="121"/>
                      <a:pt x="1546" y="116"/>
                      <a:pt x="1537" y="112"/>
                    </a:cubicBezTo>
                    <a:cubicBezTo>
                      <a:pt x="1529" y="109"/>
                      <a:pt x="1525" y="99"/>
                      <a:pt x="1540" y="100"/>
                    </a:cubicBezTo>
                    <a:cubicBezTo>
                      <a:pt x="1555" y="101"/>
                      <a:pt x="1581" y="112"/>
                      <a:pt x="1590" y="105"/>
                    </a:cubicBezTo>
                    <a:cubicBezTo>
                      <a:pt x="1598" y="97"/>
                      <a:pt x="1625" y="48"/>
                      <a:pt x="1636" y="31"/>
                    </a:cubicBezTo>
                    <a:cubicBezTo>
                      <a:pt x="1647" y="14"/>
                      <a:pt x="1628" y="12"/>
                      <a:pt x="1602" y="15"/>
                    </a:cubicBezTo>
                    <a:cubicBezTo>
                      <a:pt x="1577" y="17"/>
                      <a:pt x="1571" y="3"/>
                      <a:pt x="1550" y="1"/>
                    </a:cubicBezTo>
                    <a:cubicBezTo>
                      <a:pt x="1528" y="0"/>
                      <a:pt x="1488" y="6"/>
                      <a:pt x="1482" y="14"/>
                    </a:cubicBezTo>
                    <a:cubicBezTo>
                      <a:pt x="1477" y="21"/>
                      <a:pt x="1493" y="28"/>
                      <a:pt x="1491" y="36"/>
                    </a:cubicBezTo>
                    <a:cubicBezTo>
                      <a:pt x="1489" y="44"/>
                      <a:pt x="1476" y="30"/>
                      <a:pt x="1470" y="34"/>
                    </a:cubicBezTo>
                    <a:cubicBezTo>
                      <a:pt x="1465" y="37"/>
                      <a:pt x="1473" y="48"/>
                      <a:pt x="1470" y="77"/>
                    </a:cubicBezTo>
                    <a:cubicBezTo>
                      <a:pt x="1468" y="106"/>
                      <a:pt x="1475" y="107"/>
                      <a:pt x="1482" y="118"/>
                    </a:cubicBezTo>
                    <a:cubicBezTo>
                      <a:pt x="1490" y="129"/>
                      <a:pt x="1488" y="143"/>
                      <a:pt x="1488" y="161"/>
                    </a:cubicBezTo>
                    <a:cubicBezTo>
                      <a:pt x="1488" y="179"/>
                      <a:pt x="1473" y="178"/>
                      <a:pt x="1468" y="183"/>
                    </a:cubicBezTo>
                    <a:cubicBezTo>
                      <a:pt x="1463" y="187"/>
                      <a:pt x="1481" y="193"/>
                      <a:pt x="1478" y="205"/>
                    </a:cubicBezTo>
                    <a:cubicBezTo>
                      <a:pt x="1475" y="217"/>
                      <a:pt x="1460" y="198"/>
                      <a:pt x="1452" y="202"/>
                    </a:cubicBezTo>
                    <a:cubicBezTo>
                      <a:pt x="1443" y="205"/>
                      <a:pt x="1436" y="233"/>
                      <a:pt x="1445" y="242"/>
                    </a:cubicBezTo>
                    <a:cubicBezTo>
                      <a:pt x="1455" y="251"/>
                      <a:pt x="1458" y="250"/>
                      <a:pt x="1451" y="260"/>
                    </a:cubicBezTo>
                    <a:cubicBezTo>
                      <a:pt x="1444" y="271"/>
                      <a:pt x="1436" y="287"/>
                      <a:pt x="1453" y="303"/>
                    </a:cubicBezTo>
                    <a:cubicBezTo>
                      <a:pt x="1470" y="318"/>
                      <a:pt x="1502" y="317"/>
                      <a:pt x="1518" y="329"/>
                    </a:cubicBezTo>
                    <a:cubicBezTo>
                      <a:pt x="1535" y="342"/>
                      <a:pt x="1511" y="334"/>
                      <a:pt x="1517" y="348"/>
                    </a:cubicBezTo>
                    <a:cubicBezTo>
                      <a:pt x="1524" y="362"/>
                      <a:pt x="1507" y="367"/>
                      <a:pt x="1507" y="378"/>
                    </a:cubicBezTo>
                    <a:cubicBezTo>
                      <a:pt x="1508" y="389"/>
                      <a:pt x="1515" y="383"/>
                      <a:pt x="1523" y="365"/>
                    </a:cubicBezTo>
                    <a:cubicBezTo>
                      <a:pt x="1532" y="347"/>
                      <a:pt x="1538" y="370"/>
                      <a:pt x="1537" y="385"/>
                    </a:cubicBezTo>
                    <a:cubicBezTo>
                      <a:pt x="1537" y="401"/>
                      <a:pt x="1525" y="392"/>
                      <a:pt x="1515" y="408"/>
                    </a:cubicBezTo>
                    <a:cubicBezTo>
                      <a:pt x="1506" y="424"/>
                      <a:pt x="1497" y="426"/>
                      <a:pt x="1484" y="423"/>
                    </a:cubicBezTo>
                    <a:cubicBezTo>
                      <a:pt x="1470" y="419"/>
                      <a:pt x="1478" y="445"/>
                      <a:pt x="1484" y="459"/>
                    </a:cubicBezTo>
                    <a:cubicBezTo>
                      <a:pt x="1490" y="473"/>
                      <a:pt x="1482" y="478"/>
                      <a:pt x="1467" y="473"/>
                    </a:cubicBezTo>
                    <a:cubicBezTo>
                      <a:pt x="1451" y="468"/>
                      <a:pt x="1442" y="457"/>
                      <a:pt x="1450" y="443"/>
                    </a:cubicBezTo>
                    <a:cubicBezTo>
                      <a:pt x="1458" y="428"/>
                      <a:pt x="1463" y="412"/>
                      <a:pt x="1454" y="414"/>
                    </a:cubicBezTo>
                    <a:cubicBezTo>
                      <a:pt x="1445" y="415"/>
                      <a:pt x="1423" y="413"/>
                      <a:pt x="1417" y="401"/>
                    </a:cubicBezTo>
                    <a:cubicBezTo>
                      <a:pt x="1410" y="390"/>
                      <a:pt x="1421" y="395"/>
                      <a:pt x="1440" y="397"/>
                    </a:cubicBezTo>
                    <a:cubicBezTo>
                      <a:pt x="1460" y="399"/>
                      <a:pt x="1443" y="382"/>
                      <a:pt x="1458" y="382"/>
                    </a:cubicBezTo>
                    <a:cubicBezTo>
                      <a:pt x="1472" y="382"/>
                      <a:pt x="1482" y="391"/>
                      <a:pt x="1495" y="379"/>
                    </a:cubicBezTo>
                    <a:cubicBezTo>
                      <a:pt x="1507" y="366"/>
                      <a:pt x="1487" y="342"/>
                      <a:pt x="1477" y="347"/>
                    </a:cubicBezTo>
                    <a:cubicBezTo>
                      <a:pt x="1467" y="351"/>
                      <a:pt x="1451" y="356"/>
                      <a:pt x="1451" y="344"/>
                    </a:cubicBezTo>
                    <a:cubicBezTo>
                      <a:pt x="1451" y="332"/>
                      <a:pt x="1468" y="341"/>
                      <a:pt x="1477" y="338"/>
                    </a:cubicBezTo>
                    <a:cubicBezTo>
                      <a:pt x="1487" y="336"/>
                      <a:pt x="1473" y="321"/>
                      <a:pt x="1458" y="325"/>
                    </a:cubicBezTo>
                    <a:cubicBezTo>
                      <a:pt x="1444" y="329"/>
                      <a:pt x="1434" y="330"/>
                      <a:pt x="1423" y="316"/>
                    </a:cubicBezTo>
                    <a:cubicBezTo>
                      <a:pt x="1411" y="302"/>
                      <a:pt x="1390" y="294"/>
                      <a:pt x="1385" y="326"/>
                    </a:cubicBezTo>
                    <a:cubicBezTo>
                      <a:pt x="1380" y="358"/>
                      <a:pt x="1360" y="341"/>
                      <a:pt x="1353" y="351"/>
                    </a:cubicBezTo>
                    <a:cubicBezTo>
                      <a:pt x="1345" y="362"/>
                      <a:pt x="1362" y="370"/>
                      <a:pt x="1381" y="371"/>
                    </a:cubicBezTo>
                    <a:cubicBezTo>
                      <a:pt x="1400" y="371"/>
                      <a:pt x="1415" y="392"/>
                      <a:pt x="1405" y="392"/>
                    </a:cubicBezTo>
                    <a:cubicBezTo>
                      <a:pt x="1396" y="392"/>
                      <a:pt x="1400" y="408"/>
                      <a:pt x="1390" y="402"/>
                    </a:cubicBezTo>
                    <a:cubicBezTo>
                      <a:pt x="1380" y="396"/>
                      <a:pt x="1370" y="402"/>
                      <a:pt x="1378" y="412"/>
                    </a:cubicBezTo>
                    <a:cubicBezTo>
                      <a:pt x="1385" y="422"/>
                      <a:pt x="1375" y="426"/>
                      <a:pt x="1375" y="436"/>
                    </a:cubicBezTo>
                    <a:cubicBezTo>
                      <a:pt x="1376" y="446"/>
                      <a:pt x="1360" y="437"/>
                      <a:pt x="1345" y="435"/>
                    </a:cubicBezTo>
                    <a:cubicBezTo>
                      <a:pt x="1330" y="433"/>
                      <a:pt x="1303" y="439"/>
                      <a:pt x="1283" y="444"/>
                    </a:cubicBezTo>
                    <a:cubicBezTo>
                      <a:pt x="1263" y="449"/>
                      <a:pt x="1241" y="441"/>
                      <a:pt x="1232" y="430"/>
                    </a:cubicBezTo>
                    <a:cubicBezTo>
                      <a:pt x="1223" y="419"/>
                      <a:pt x="1212" y="421"/>
                      <a:pt x="1198" y="421"/>
                    </a:cubicBezTo>
                    <a:cubicBezTo>
                      <a:pt x="1183" y="421"/>
                      <a:pt x="1188" y="405"/>
                      <a:pt x="1169" y="404"/>
                    </a:cubicBezTo>
                    <a:cubicBezTo>
                      <a:pt x="1151" y="404"/>
                      <a:pt x="1155" y="385"/>
                      <a:pt x="1153" y="375"/>
                    </a:cubicBezTo>
                    <a:cubicBezTo>
                      <a:pt x="1151" y="364"/>
                      <a:pt x="1114" y="367"/>
                      <a:pt x="1100" y="377"/>
                    </a:cubicBezTo>
                    <a:cubicBezTo>
                      <a:pt x="1086" y="387"/>
                      <a:pt x="1060" y="383"/>
                      <a:pt x="1053" y="401"/>
                    </a:cubicBezTo>
                    <a:cubicBezTo>
                      <a:pt x="1046" y="419"/>
                      <a:pt x="1059" y="417"/>
                      <a:pt x="1067" y="417"/>
                    </a:cubicBezTo>
                    <a:cubicBezTo>
                      <a:pt x="1078" y="417"/>
                      <a:pt x="1077" y="402"/>
                      <a:pt x="1097" y="405"/>
                    </a:cubicBezTo>
                    <a:cubicBezTo>
                      <a:pt x="1117" y="409"/>
                      <a:pt x="1131" y="381"/>
                      <a:pt x="1140" y="391"/>
                    </a:cubicBezTo>
                    <a:cubicBezTo>
                      <a:pt x="1149" y="401"/>
                      <a:pt x="1106" y="420"/>
                      <a:pt x="1087" y="424"/>
                    </a:cubicBezTo>
                    <a:cubicBezTo>
                      <a:pt x="1069" y="427"/>
                      <a:pt x="1073" y="444"/>
                      <a:pt x="1091" y="475"/>
                    </a:cubicBezTo>
                    <a:cubicBezTo>
                      <a:pt x="1109" y="505"/>
                      <a:pt x="1083" y="488"/>
                      <a:pt x="1083" y="503"/>
                    </a:cubicBezTo>
                    <a:cubicBezTo>
                      <a:pt x="1083" y="518"/>
                      <a:pt x="1049" y="498"/>
                      <a:pt x="1063" y="493"/>
                    </a:cubicBezTo>
                    <a:cubicBezTo>
                      <a:pt x="1076" y="488"/>
                      <a:pt x="1070" y="472"/>
                      <a:pt x="1059" y="462"/>
                    </a:cubicBezTo>
                    <a:cubicBezTo>
                      <a:pt x="1049" y="452"/>
                      <a:pt x="1041" y="462"/>
                      <a:pt x="1043" y="452"/>
                    </a:cubicBezTo>
                    <a:cubicBezTo>
                      <a:pt x="1044" y="441"/>
                      <a:pt x="1031" y="452"/>
                      <a:pt x="1022" y="443"/>
                    </a:cubicBezTo>
                    <a:cubicBezTo>
                      <a:pt x="1012" y="434"/>
                      <a:pt x="1007" y="427"/>
                      <a:pt x="993" y="435"/>
                    </a:cubicBezTo>
                    <a:cubicBezTo>
                      <a:pt x="979" y="443"/>
                      <a:pt x="964" y="441"/>
                      <a:pt x="934" y="447"/>
                    </a:cubicBezTo>
                    <a:cubicBezTo>
                      <a:pt x="904" y="452"/>
                      <a:pt x="849" y="451"/>
                      <a:pt x="839" y="439"/>
                    </a:cubicBezTo>
                    <a:cubicBezTo>
                      <a:pt x="829" y="428"/>
                      <a:pt x="865" y="407"/>
                      <a:pt x="875" y="410"/>
                    </a:cubicBezTo>
                    <a:cubicBezTo>
                      <a:pt x="886" y="413"/>
                      <a:pt x="880" y="397"/>
                      <a:pt x="863" y="382"/>
                    </a:cubicBezTo>
                    <a:cubicBezTo>
                      <a:pt x="847" y="367"/>
                      <a:pt x="810" y="358"/>
                      <a:pt x="811" y="367"/>
                    </a:cubicBezTo>
                    <a:cubicBezTo>
                      <a:pt x="812" y="376"/>
                      <a:pt x="790" y="368"/>
                      <a:pt x="764" y="362"/>
                    </a:cubicBezTo>
                    <a:cubicBezTo>
                      <a:pt x="738" y="356"/>
                      <a:pt x="734" y="346"/>
                      <a:pt x="717" y="345"/>
                    </a:cubicBezTo>
                    <a:cubicBezTo>
                      <a:pt x="700" y="344"/>
                      <a:pt x="674" y="338"/>
                      <a:pt x="654" y="320"/>
                    </a:cubicBezTo>
                    <a:cubicBezTo>
                      <a:pt x="634" y="302"/>
                      <a:pt x="587" y="307"/>
                      <a:pt x="581" y="323"/>
                    </a:cubicBezTo>
                    <a:cubicBezTo>
                      <a:pt x="576" y="340"/>
                      <a:pt x="560" y="339"/>
                      <a:pt x="544" y="339"/>
                    </a:cubicBezTo>
                    <a:cubicBezTo>
                      <a:pt x="528" y="339"/>
                      <a:pt x="551" y="319"/>
                      <a:pt x="546" y="315"/>
                    </a:cubicBezTo>
                    <a:cubicBezTo>
                      <a:pt x="538" y="310"/>
                      <a:pt x="546" y="288"/>
                      <a:pt x="535" y="286"/>
                    </a:cubicBezTo>
                    <a:cubicBezTo>
                      <a:pt x="523" y="284"/>
                      <a:pt x="513" y="341"/>
                      <a:pt x="491" y="339"/>
                    </a:cubicBezTo>
                    <a:cubicBezTo>
                      <a:pt x="470" y="337"/>
                      <a:pt x="461" y="279"/>
                      <a:pt x="443" y="265"/>
                    </a:cubicBezTo>
                    <a:cubicBezTo>
                      <a:pt x="425" y="250"/>
                      <a:pt x="409" y="249"/>
                      <a:pt x="424" y="271"/>
                    </a:cubicBezTo>
                    <a:cubicBezTo>
                      <a:pt x="439" y="294"/>
                      <a:pt x="411" y="278"/>
                      <a:pt x="412" y="293"/>
                    </a:cubicBezTo>
                    <a:cubicBezTo>
                      <a:pt x="414" y="308"/>
                      <a:pt x="388" y="325"/>
                      <a:pt x="389" y="317"/>
                    </a:cubicBezTo>
                    <a:cubicBezTo>
                      <a:pt x="389" y="308"/>
                      <a:pt x="374" y="299"/>
                      <a:pt x="357" y="323"/>
                    </a:cubicBezTo>
                    <a:cubicBezTo>
                      <a:pt x="340" y="346"/>
                      <a:pt x="328" y="342"/>
                      <a:pt x="326" y="334"/>
                    </a:cubicBezTo>
                    <a:cubicBezTo>
                      <a:pt x="325" y="326"/>
                      <a:pt x="274" y="356"/>
                      <a:pt x="277" y="366"/>
                    </a:cubicBezTo>
                    <a:cubicBezTo>
                      <a:pt x="279" y="375"/>
                      <a:pt x="269" y="383"/>
                      <a:pt x="255" y="382"/>
                    </a:cubicBezTo>
                    <a:cubicBezTo>
                      <a:pt x="242" y="381"/>
                      <a:pt x="252" y="368"/>
                      <a:pt x="263" y="361"/>
                    </a:cubicBezTo>
                    <a:cubicBezTo>
                      <a:pt x="275" y="354"/>
                      <a:pt x="308" y="323"/>
                      <a:pt x="325" y="320"/>
                    </a:cubicBezTo>
                    <a:cubicBezTo>
                      <a:pt x="340" y="317"/>
                      <a:pt x="367" y="305"/>
                      <a:pt x="374" y="296"/>
                    </a:cubicBezTo>
                    <a:cubicBezTo>
                      <a:pt x="374" y="296"/>
                      <a:pt x="373" y="296"/>
                      <a:pt x="373" y="296"/>
                    </a:cubicBezTo>
                    <a:cubicBezTo>
                      <a:pt x="344" y="297"/>
                      <a:pt x="317" y="304"/>
                      <a:pt x="290" y="313"/>
                    </a:cubicBezTo>
                    <a:cubicBezTo>
                      <a:pt x="288" y="314"/>
                      <a:pt x="285" y="315"/>
                      <a:pt x="283" y="315"/>
                    </a:cubicBezTo>
                    <a:cubicBezTo>
                      <a:pt x="276" y="318"/>
                      <a:pt x="270" y="320"/>
                      <a:pt x="263" y="322"/>
                    </a:cubicBezTo>
                    <a:cubicBezTo>
                      <a:pt x="261" y="324"/>
                      <a:pt x="260" y="326"/>
                      <a:pt x="262" y="330"/>
                    </a:cubicBezTo>
                    <a:cubicBezTo>
                      <a:pt x="267" y="343"/>
                      <a:pt x="244" y="328"/>
                      <a:pt x="239" y="337"/>
                    </a:cubicBezTo>
                    <a:cubicBezTo>
                      <a:pt x="234" y="347"/>
                      <a:pt x="224" y="337"/>
                      <a:pt x="232" y="332"/>
                    </a:cubicBezTo>
                    <a:cubicBezTo>
                      <a:pt x="232" y="331"/>
                      <a:pt x="233" y="331"/>
                      <a:pt x="233" y="330"/>
                    </a:cubicBezTo>
                    <a:cubicBezTo>
                      <a:pt x="224" y="332"/>
                      <a:pt x="214" y="334"/>
                      <a:pt x="205" y="335"/>
                    </a:cubicBezTo>
                    <a:cubicBezTo>
                      <a:pt x="202" y="336"/>
                      <a:pt x="198" y="337"/>
                      <a:pt x="193" y="337"/>
                    </a:cubicBezTo>
                    <a:cubicBezTo>
                      <a:pt x="176" y="337"/>
                      <a:pt x="159" y="351"/>
                      <a:pt x="170" y="361"/>
                    </a:cubicBezTo>
                    <a:cubicBezTo>
                      <a:pt x="182" y="371"/>
                      <a:pt x="189" y="375"/>
                      <a:pt x="183" y="382"/>
                    </a:cubicBezTo>
                    <a:cubicBezTo>
                      <a:pt x="177" y="389"/>
                      <a:pt x="160" y="365"/>
                      <a:pt x="135" y="367"/>
                    </a:cubicBezTo>
                    <a:cubicBezTo>
                      <a:pt x="110" y="370"/>
                      <a:pt x="60" y="335"/>
                      <a:pt x="60" y="327"/>
                    </a:cubicBezTo>
                    <a:cubicBezTo>
                      <a:pt x="60" y="320"/>
                      <a:pt x="24" y="324"/>
                      <a:pt x="0" y="321"/>
                    </a:cubicBezTo>
                    <a:cubicBezTo>
                      <a:pt x="0" y="893"/>
                      <a:pt x="0" y="893"/>
                      <a:pt x="0" y="893"/>
                    </a:cubicBezTo>
                    <a:cubicBezTo>
                      <a:pt x="0" y="893"/>
                      <a:pt x="12" y="904"/>
                      <a:pt x="17" y="897"/>
                    </a:cubicBezTo>
                    <a:cubicBezTo>
                      <a:pt x="22" y="891"/>
                      <a:pt x="31" y="900"/>
                      <a:pt x="47" y="891"/>
                    </a:cubicBezTo>
                    <a:cubicBezTo>
                      <a:pt x="63" y="882"/>
                      <a:pt x="69" y="901"/>
                      <a:pt x="69" y="909"/>
                    </a:cubicBezTo>
                    <a:cubicBezTo>
                      <a:pt x="69" y="918"/>
                      <a:pt x="91" y="933"/>
                      <a:pt x="101" y="947"/>
                    </a:cubicBezTo>
                    <a:cubicBezTo>
                      <a:pt x="110" y="961"/>
                      <a:pt x="115" y="973"/>
                      <a:pt x="126" y="966"/>
                    </a:cubicBezTo>
                    <a:cubicBezTo>
                      <a:pt x="136" y="958"/>
                      <a:pt x="155" y="954"/>
                      <a:pt x="155" y="939"/>
                    </a:cubicBezTo>
                    <a:cubicBezTo>
                      <a:pt x="155" y="925"/>
                      <a:pt x="199" y="923"/>
                      <a:pt x="199" y="941"/>
                    </a:cubicBezTo>
                    <a:cubicBezTo>
                      <a:pt x="199" y="960"/>
                      <a:pt x="244" y="982"/>
                      <a:pt x="268" y="1033"/>
                    </a:cubicBezTo>
                    <a:cubicBezTo>
                      <a:pt x="293" y="1084"/>
                      <a:pt x="289" y="1095"/>
                      <a:pt x="326" y="1111"/>
                    </a:cubicBezTo>
                    <a:cubicBezTo>
                      <a:pt x="362" y="1128"/>
                      <a:pt x="361" y="1137"/>
                      <a:pt x="356" y="1151"/>
                    </a:cubicBezTo>
                    <a:cubicBezTo>
                      <a:pt x="351" y="1166"/>
                      <a:pt x="378" y="1173"/>
                      <a:pt x="363" y="1185"/>
                    </a:cubicBezTo>
                    <a:cubicBezTo>
                      <a:pt x="357" y="1190"/>
                      <a:pt x="349" y="1197"/>
                      <a:pt x="341" y="1203"/>
                    </a:cubicBezTo>
                    <a:cubicBezTo>
                      <a:pt x="341" y="1211"/>
                      <a:pt x="347" y="1215"/>
                      <a:pt x="354" y="1222"/>
                    </a:cubicBezTo>
                    <a:cubicBezTo>
                      <a:pt x="359" y="1227"/>
                      <a:pt x="354" y="1229"/>
                      <a:pt x="349" y="1231"/>
                    </a:cubicBezTo>
                    <a:cubicBezTo>
                      <a:pt x="349" y="1231"/>
                      <a:pt x="350" y="1231"/>
                      <a:pt x="350" y="1231"/>
                    </a:cubicBezTo>
                    <a:cubicBezTo>
                      <a:pt x="366" y="1231"/>
                      <a:pt x="384" y="1246"/>
                      <a:pt x="385" y="1263"/>
                    </a:cubicBezTo>
                    <a:cubicBezTo>
                      <a:pt x="386" y="1264"/>
                      <a:pt x="387" y="1265"/>
                      <a:pt x="388" y="1267"/>
                    </a:cubicBezTo>
                    <a:cubicBezTo>
                      <a:pt x="392" y="1271"/>
                      <a:pt x="395" y="1277"/>
                      <a:pt x="396" y="1284"/>
                    </a:cubicBezTo>
                    <a:cubicBezTo>
                      <a:pt x="398" y="1288"/>
                      <a:pt x="400" y="1293"/>
                      <a:pt x="401" y="1298"/>
                    </a:cubicBezTo>
                    <a:cubicBezTo>
                      <a:pt x="408" y="1292"/>
                      <a:pt x="420" y="1314"/>
                      <a:pt x="426" y="1318"/>
                    </a:cubicBezTo>
                    <a:cubicBezTo>
                      <a:pt x="433" y="1322"/>
                      <a:pt x="439" y="1334"/>
                      <a:pt x="429" y="1334"/>
                    </a:cubicBezTo>
                    <a:cubicBezTo>
                      <a:pt x="418" y="1334"/>
                      <a:pt x="419" y="1356"/>
                      <a:pt x="427" y="1356"/>
                    </a:cubicBezTo>
                    <a:cubicBezTo>
                      <a:pt x="435" y="1357"/>
                      <a:pt x="434" y="1369"/>
                      <a:pt x="434" y="1376"/>
                    </a:cubicBezTo>
                    <a:cubicBezTo>
                      <a:pt x="434" y="1384"/>
                      <a:pt x="459" y="1395"/>
                      <a:pt x="468" y="1391"/>
                    </a:cubicBezTo>
                    <a:cubicBezTo>
                      <a:pt x="478" y="1388"/>
                      <a:pt x="486" y="1398"/>
                      <a:pt x="491" y="1407"/>
                    </a:cubicBezTo>
                    <a:cubicBezTo>
                      <a:pt x="495" y="1416"/>
                      <a:pt x="512" y="1423"/>
                      <a:pt x="518" y="1417"/>
                    </a:cubicBezTo>
                    <a:cubicBezTo>
                      <a:pt x="525" y="1411"/>
                      <a:pt x="529" y="1428"/>
                      <a:pt x="531" y="1439"/>
                    </a:cubicBezTo>
                    <a:cubicBezTo>
                      <a:pt x="532" y="1451"/>
                      <a:pt x="546" y="1444"/>
                      <a:pt x="555" y="1443"/>
                    </a:cubicBezTo>
                    <a:cubicBezTo>
                      <a:pt x="563" y="1443"/>
                      <a:pt x="568" y="1457"/>
                      <a:pt x="574" y="1454"/>
                    </a:cubicBezTo>
                    <a:cubicBezTo>
                      <a:pt x="587" y="1449"/>
                      <a:pt x="590" y="1474"/>
                      <a:pt x="599" y="1489"/>
                    </a:cubicBezTo>
                    <a:cubicBezTo>
                      <a:pt x="1486" y="1484"/>
                      <a:pt x="1486" y="1484"/>
                      <a:pt x="1486" y="1484"/>
                    </a:cubicBezTo>
                    <a:cubicBezTo>
                      <a:pt x="1486" y="1484"/>
                      <a:pt x="1486" y="1458"/>
                      <a:pt x="1497" y="1467"/>
                    </a:cubicBezTo>
                    <a:cubicBezTo>
                      <a:pt x="1507" y="1476"/>
                      <a:pt x="1498" y="1490"/>
                      <a:pt x="1510" y="1496"/>
                    </a:cubicBezTo>
                    <a:cubicBezTo>
                      <a:pt x="1522" y="1501"/>
                      <a:pt x="1531" y="1510"/>
                      <a:pt x="1538" y="1507"/>
                    </a:cubicBezTo>
                    <a:cubicBezTo>
                      <a:pt x="1544" y="1503"/>
                      <a:pt x="1556" y="1492"/>
                      <a:pt x="1567" y="1508"/>
                    </a:cubicBezTo>
                    <a:cubicBezTo>
                      <a:pt x="1579" y="1523"/>
                      <a:pt x="1587" y="1510"/>
                      <a:pt x="1594" y="1520"/>
                    </a:cubicBezTo>
                    <a:cubicBezTo>
                      <a:pt x="1600" y="1530"/>
                      <a:pt x="1613" y="1538"/>
                      <a:pt x="1621" y="1525"/>
                    </a:cubicBezTo>
                    <a:cubicBezTo>
                      <a:pt x="1628" y="1516"/>
                      <a:pt x="1655" y="1527"/>
                      <a:pt x="1667" y="1533"/>
                    </a:cubicBezTo>
                    <a:cubicBezTo>
                      <a:pt x="1683" y="1518"/>
                      <a:pt x="1695" y="1487"/>
                      <a:pt x="1709" y="1487"/>
                    </a:cubicBezTo>
                    <a:cubicBezTo>
                      <a:pt x="1728" y="1487"/>
                      <a:pt x="1775" y="1492"/>
                      <a:pt x="1778" y="1520"/>
                    </a:cubicBezTo>
                    <a:cubicBezTo>
                      <a:pt x="1781" y="1549"/>
                      <a:pt x="1809" y="1522"/>
                      <a:pt x="1812" y="1549"/>
                    </a:cubicBezTo>
                    <a:cubicBezTo>
                      <a:pt x="1815" y="1571"/>
                      <a:pt x="1833" y="1589"/>
                      <a:pt x="1830" y="1601"/>
                    </a:cubicBezTo>
                    <a:cubicBezTo>
                      <a:pt x="1836" y="1605"/>
                      <a:pt x="1843" y="1610"/>
                      <a:pt x="1849" y="1615"/>
                    </a:cubicBezTo>
                    <a:cubicBezTo>
                      <a:pt x="1858" y="1612"/>
                      <a:pt x="1882" y="1616"/>
                      <a:pt x="1898" y="1623"/>
                    </a:cubicBezTo>
                    <a:cubicBezTo>
                      <a:pt x="1918" y="1631"/>
                      <a:pt x="1948" y="1613"/>
                      <a:pt x="1958" y="1641"/>
                    </a:cubicBezTo>
                    <a:cubicBezTo>
                      <a:pt x="1968" y="1669"/>
                      <a:pt x="1991" y="1691"/>
                      <a:pt x="1969" y="1693"/>
                    </a:cubicBezTo>
                    <a:cubicBezTo>
                      <a:pt x="1951" y="1694"/>
                      <a:pt x="1926" y="1664"/>
                      <a:pt x="1928" y="1681"/>
                    </a:cubicBezTo>
                    <a:cubicBezTo>
                      <a:pt x="1929" y="1698"/>
                      <a:pt x="1918" y="1689"/>
                      <a:pt x="1918" y="1714"/>
                    </a:cubicBezTo>
                    <a:cubicBezTo>
                      <a:pt x="1918" y="1739"/>
                      <a:pt x="1904" y="1774"/>
                      <a:pt x="1895" y="1772"/>
                    </a:cubicBezTo>
                    <a:cubicBezTo>
                      <a:pt x="1895" y="1772"/>
                      <a:pt x="1894" y="1772"/>
                      <a:pt x="1894" y="1772"/>
                    </a:cubicBezTo>
                    <a:cubicBezTo>
                      <a:pt x="1893" y="1781"/>
                      <a:pt x="1893" y="1793"/>
                      <a:pt x="1899" y="1801"/>
                    </a:cubicBezTo>
                    <a:cubicBezTo>
                      <a:pt x="1910" y="1792"/>
                      <a:pt x="1926" y="1776"/>
                      <a:pt x="1939" y="1777"/>
                    </a:cubicBezTo>
                    <a:cubicBezTo>
                      <a:pt x="1961" y="1779"/>
                      <a:pt x="1966" y="1794"/>
                      <a:pt x="1981" y="1782"/>
                    </a:cubicBezTo>
                    <a:cubicBezTo>
                      <a:pt x="1995" y="1770"/>
                      <a:pt x="1998" y="1765"/>
                      <a:pt x="2001" y="1774"/>
                    </a:cubicBezTo>
                    <a:cubicBezTo>
                      <a:pt x="2001" y="1775"/>
                      <a:pt x="2001" y="1776"/>
                      <a:pt x="2000" y="1777"/>
                    </a:cubicBezTo>
                    <a:cubicBezTo>
                      <a:pt x="2006" y="1774"/>
                      <a:pt x="2009" y="1771"/>
                      <a:pt x="2010" y="1768"/>
                    </a:cubicBezTo>
                    <a:cubicBezTo>
                      <a:pt x="2010" y="1764"/>
                      <a:pt x="2009" y="1758"/>
                      <a:pt x="2008" y="1753"/>
                    </a:cubicBezTo>
                    <a:cubicBezTo>
                      <a:pt x="1993" y="1756"/>
                      <a:pt x="1989" y="1757"/>
                      <a:pt x="1985" y="1746"/>
                    </a:cubicBezTo>
                    <a:cubicBezTo>
                      <a:pt x="1979" y="1729"/>
                      <a:pt x="2028" y="1712"/>
                      <a:pt x="2051" y="1716"/>
                    </a:cubicBezTo>
                    <a:cubicBezTo>
                      <a:pt x="2072" y="1719"/>
                      <a:pt x="2087" y="1701"/>
                      <a:pt x="2095" y="1712"/>
                    </a:cubicBezTo>
                    <a:cubicBezTo>
                      <a:pt x="2109" y="1698"/>
                      <a:pt x="2132" y="1674"/>
                      <a:pt x="2138" y="1674"/>
                    </a:cubicBezTo>
                    <a:cubicBezTo>
                      <a:pt x="2147" y="1674"/>
                      <a:pt x="2248" y="1673"/>
                      <a:pt x="2248" y="1673"/>
                    </a:cubicBezTo>
                    <a:cubicBezTo>
                      <a:pt x="2248" y="1673"/>
                      <a:pt x="2284" y="1648"/>
                      <a:pt x="2288" y="1625"/>
                    </a:cubicBezTo>
                    <a:cubicBezTo>
                      <a:pt x="2293" y="1602"/>
                      <a:pt x="2316" y="1546"/>
                      <a:pt x="2329" y="1559"/>
                    </a:cubicBezTo>
                    <a:cubicBezTo>
                      <a:pt x="2343" y="1571"/>
                      <a:pt x="2371" y="1562"/>
                      <a:pt x="2372" y="1573"/>
                    </a:cubicBezTo>
                    <a:cubicBezTo>
                      <a:pt x="2373" y="1583"/>
                      <a:pt x="2363" y="1621"/>
                      <a:pt x="2399" y="1677"/>
                    </a:cubicBezTo>
                    <a:cubicBezTo>
                      <a:pt x="2412" y="1667"/>
                      <a:pt x="2425" y="1660"/>
                      <a:pt x="2433" y="1660"/>
                    </a:cubicBezTo>
                    <a:cubicBezTo>
                      <a:pt x="2446" y="1661"/>
                      <a:pt x="2465" y="1641"/>
                      <a:pt x="2471" y="1629"/>
                    </a:cubicBezTo>
                    <a:cubicBezTo>
                      <a:pt x="2477" y="1616"/>
                      <a:pt x="2484" y="1640"/>
                      <a:pt x="2473" y="1645"/>
                    </a:cubicBezTo>
                    <a:cubicBezTo>
                      <a:pt x="2462" y="1649"/>
                      <a:pt x="2482" y="1659"/>
                      <a:pt x="2502" y="1658"/>
                    </a:cubicBezTo>
                    <a:cubicBezTo>
                      <a:pt x="2522" y="1657"/>
                      <a:pt x="2493" y="1666"/>
                      <a:pt x="2478" y="1665"/>
                    </a:cubicBezTo>
                    <a:cubicBezTo>
                      <a:pt x="2463" y="1664"/>
                      <a:pt x="2457" y="1667"/>
                      <a:pt x="2437" y="1690"/>
                    </a:cubicBezTo>
                    <a:cubicBezTo>
                      <a:pt x="2417" y="1713"/>
                      <a:pt x="2422" y="1720"/>
                      <a:pt x="2433" y="1732"/>
                    </a:cubicBezTo>
                    <a:cubicBezTo>
                      <a:pt x="2444" y="1743"/>
                      <a:pt x="2459" y="1738"/>
                      <a:pt x="2475" y="1722"/>
                    </a:cubicBezTo>
                    <a:cubicBezTo>
                      <a:pt x="2491" y="1707"/>
                      <a:pt x="2490" y="1691"/>
                      <a:pt x="2506" y="1692"/>
                    </a:cubicBezTo>
                    <a:cubicBezTo>
                      <a:pt x="2512" y="1692"/>
                      <a:pt x="2522" y="1690"/>
                      <a:pt x="2533" y="1686"/>
                    </a:cubicBezTo>
                    <a:cubicBezTo>
                      <a:pt x="2534" y="1684"/>
                      <a:pt x="2535" y="1683"/>
                      <a:pt x="2537" y="1682"/>
                    </a:cubicBezTo>
                    <a:cubicBezTo>
                      <a:pt x="2540" y="1679"/>
                      <a:pt x="2544" y="1676"/>
                      <a:pt x="2547" y="1673"/>
                    </a:cubicBezTo>
                    <a:cubicBezTo>
                      <a:pt x="2549" y="1672"/>
                      <a:pt x="2550" y="1670"/>
                      <a:pt x="2551" y="1669"/>
                    </a:cubicBezTo>
                    <a:cubicBezTo>
                      <a:pt x="2558" y="1662"/>
                      <a:pt x="2567" y="1659"/>
                      <a:pt x="2576" y="1658"/>
                    </a:cubicBezTo>
                    <a:cubicBezTo>
                      <a:pt x="2578" y="1658"/>
                      <a:pt x="2581" y="1658"/>
                      <a:pt x="2583" y="1659"/>
                    </a:cubicBezTo>
                    <a:cubicBezTo>
                      <a:pt x="2584" y="1657"/>
                      <a:pt x="2585" y="1655"/>
                      <a:pt x="2587" y="1653"/>
                    </a:cubicBezTo>
                    <a:cubicBezTo>
                      <a:pt x="2587" y="1652"/>
                      <a:pt x="2586" y="1651"/>
                      <a:pt x="2586" y="1650"/>
                    </a:cubicBezTo>
                    <a:cubicBezTo>
                      <a:pt x="2586" y="1645"/>
                      <a:pt x="2594" y="1643"/>
                      <a:pt x="2604" y="1640"/>
                    </a:cubicBezTo>
                    <a:cubicBezTo>
                      <a:pt x="2604" y="1640"/>
                      <a:pt x="2605" y="1640"/>
                      <a:pt x="2605" y="1640"/>
                    </a:cubicBezTo>
                    <a:cubicBezTo>
                      <a:pt x="2608" y="1629"/>
                      <a:pt x="2617" y="1621"/>
                      <a:pt x="2627" y="1617"/>
                    </a:cubicBezTo>
                    <a:cubicBezTo>
                      <a:pt x="2624" y="1616"/>
                      <a:pt x="2620" y="1616"/>
                      <a:pt x="2617" y="1616"/>
                    </a:cubicBezTo>
                    <a:cubicBezTo>
                      <a:pt x="2607" y="1618"/>
                      <a:pt x="2615" y="1600"/>
                      <a:pt x="2616" y="1591"/>
                    </a:cubicBezTo>
                    <a:cubicBezTo>
                      <a:pt x="2618" y="1582"/>
                      <a:pt x="2595" y="1595"/>
                      <a:pt x="2594" y="1606"/>
                    </a:cubicBezTo>
                    <a:cubicBezTo>
                      <a:pt x="2594" y="1616"/>
                      <a:pt x="2578" y="1621"/>
                      <a:pt x="2578" y="1627"/>
                    </a:cubicBezTo>
                    <a:cubicBezTo>
                      <a:pt x="2578" y="1647"/>
                      <a:pt x="2576" y="1636"/>
                      <a:pt x="2564" y="1643"/>
                    </a:cubicBezTo>
                    <a:cubicBezTo>
                      <a:pt x="2553" y="1650"/>
                      <a:pt x="2509" y="1643"/>
                      <a:pt x="2507" y="1631"/>
                    </a:cubicBezTo>
                    <a:cubicBezTo>
                      <a:pt x="2506" y="1620"/>
                      <a:pt x="2474" y="1614"/>
                      <a:pt x="2472" y="1598"/>
                    </a:cubicBezTo>
                    <a:cubicBezTo>
                      <a:pt x="2472" y="1597"/>
                      <a:pt x="2472" y="1597"/>
                      <a:pt x="2472" y="1596"/>
                    </a:cubicBezTo>
                    <a:cubicBezTo>
                      <a:pt x="2463" y="1589"/>
                      <a:pt x="2458" y="1578"/>
                      <a:pt x="2459" y="1568"/>
                    </a:cubicBezTo>
                    <a:cubicBezTo>
                      <a:pt x="2460" y="1558"/>
                      <a:pt x="2462" y="1551"/>
                      <a:pt x="2464" y="1543"/>
                    </a:cubicBezTo>
                    <a:cubicBezTo>
                      <a:pt x="2464" y="1543"/>
                      <a:pt x="2464" y="1542"/>
                      <a:pt x="2463" y="1542"/>
                    </a:cubicBezTo>
                    <a:cubicBezTo>
                      <a:pt x="2460" y="1542"/>
                      <a:pt x="2457" y="1544"/>
                      <a:pt x="2454" y="1548"/>
                    </a:cubicBezTo>
                    <a:cubicBezTo>
                      <a:pt x="2442" y="1561"/>
                      <a:pt x="2434" y="1540"/>
                      <a:pt x="2451" y="1533"/>
                    </a:cubicBezTo>
                    <a:cubicBezTo>
                      <a:pt x="2453" y="1532"/>
                      <a:pt x="2455" y="1531"/>
                      <a:pt x="2457" y="1530"/>
                    </a:cubicBezTo>
                    <a:cubicBezTo>
                      <a:pt x="2457" y="1530"/>
                      <a:pt x="2457" y="1530"/>
                      <a:pt x="2457" y="1530"/>
                    </a:cubicBezTo>
                    <a:cubicBezTo>
                      <a:pt x="2453" y="1525"/>
                      <a:pt x="2450" y="1520"/>
                      <a:pt x="2449" y="1515"/>
                    </a:cubicBezTo>
                    <a:cubicBezTo>
                      <a:pt x="2446" y="1508"/>
                      <a:pt x="2447" y="1499"/>
                      <a:pt x="2450" y="1492"/>
                    </a:cubicBezTo>
                    <a:cubicBezTo>
                      <a:pt x="2440" y="1490"/>
                      <a:pt x="2433" y="1484"/>
                      <a:pt x="2428" y="1476"/>
                    </a:cubicBezTo>
                    <a:cubicBezTo>
                      <a:pt x="2395" y="1484"/>
                      <a:pt x="2357" y="1502"/>
                      <a:pt x="2343" y="1511"/>
                    </a:cubicBezTo>
                    <a:cubicBezTo>
                      <a:pt x="2318" y="1528"/>
                      <a:pt x="2287" y="1581"/>
                      <a:pt x="2273" y="1581"/>
                    </a:cubicBezTo>
                    <a:cubicBezTo>
                      <a:pt x="2260" y="1581"/>
                      <a:pt x="2297" y="1553"/>
                      <a:pt x="2302" y="1542"/>
                    </a:cubicBezTo>
                    <a:cubicBezTo>
                      <a:pt x="2308" y="1531"/>
                      <a:pt x="2301" y="1520"/>
                      <a:pt x="2309" y="1525"/>
                    </a:cubicBezTo>
                    <a:cubicBezTo>
                      <a:pt x="2317" y="1529"/>
                      <a:pt x="2339" y="1489"/>
                      <a:pt x="2354" y="1476"/>
                    </a:cubicBezTo>
                    <a:cubicBezTo>
                      <a:pt x="2369" y="1462"/>
                      <a:pt x="2385" y="1475"/>
                      <a:pt x="2387" y="1464"/>
                    </a:cubicBezTo>
                    <a:cubicBezTo>
                      <a:pt x="2389" y="1453"/>
                      <a:pt x="2397" y="1446"/>
                      <a:pt x="2411" y="1431"/>
                    </a:cubicBezTo>
                    <a:cubicBezTo>
                      <a:pt x="2414" y="1428"/>
                      <a:pt x="2426" y="1425"/>
                      <a:pt x="2441" y="1423"/>
                    </a:cubicBezTo>
                    <a:cubicBezTo>
                      <a:pt x="2446" y="1421"/>
                      <a:pt x="2451" y="1420"/>
                      <a:pt x="2457" y="1420"/>
                    </a:cubicBezTo>
                    <a:cubicBezTo>
                      <a:pt x="2461" y="1420"/>
                      <a:pt x="2464" y="1420"/>
                      <a:pt x="2467" y="1421"/>
                    </a:cubicBezTo>
                    <a:cubicBezTo>
                      <a:pt x="2503" y="1419"/>
                      <a:pt x="2549" y="1419"/>
                      <a:pt x="2579" y="1419"/>
                    </a:cubicBezTo>
                    <a:cubicBezTo>
                      <a:pt x="2584" y="1418"/>
                      <a:pt x="2588" y="1418"/>
                      <a:pt x="2593" y="1419"/>
                    </a:cubicBezTo>
                    <a:cubicBezTo>
                      <a:pt x="2602" y="1419"/>
                      <a:pt x="2609" y="1419"/>
                      <a:pt x="2612" y="1419"/>
                    </a:cubicBezTo>
                    <a:cubicBezTo>
                      <a:pt x="2629" y="1420"/>
                      <a:pt x="2661" y="1395"/>
                      <a:pt x="2670" y="1378"/>
                    </a:cubicBezTo>
                    <a:cubicBezTo>
                      <a:pt x="2679" y="1361"/>
                      <a:pt x="2691" y="1361"/>
                      <a:pt x="2714" y="1363"/>
                    </a:cubicBezTo>
                    <a:cubicBezTo>
                      <a:pt x="2737" y="1365"/>
                      <a:pt x="2748" y="1341"/>
                      <a:pt x="2759" y="1332"/>
                    </a:cubicBezTo>
                    <a:cubicBezTo>
                      <a:pt x="2771" y="1323"/>
                      <a:pt x="2766" y="1318"/>
                      <a:pt x="2756" y="1316"/>
                    </a:cubicBezTo>
                    <a:close/>
                    <a:moveTo>
                      <a:pt x="760" y="543"/>
                    </a:moveTo>
                    <a:cubicBezTo>
                      <a:pt x="741" y="570"/>
                      <a:pt x="735" y="574"/>
                      <a:pt x="716" y="570"/>
                    </a:cubicBezTo>
                    <a:cubicBezTo>
                      <a:pt x="696" y="566"/>
                      <a:pt x="684" y="578"/>
                      <a:pt x="694" y="586"/>
                    </a:cubicBezTo>
                    <a:cubicBezTo>
                      <a:pt x="704" y="593"/>
                      <a:pt x="704" y="600"/>
                      <a:pt x="684" y="605"/>
                    </a:cubicBezTo>
                    <a:cubicBezTo>
                      <a:pt x="664" y="611"/>
                      <a:pt x="651" y="628"/>
                      <a:pt x="643" y="626"/>
                    </a:cubicBezTo>
                    <a:cubicBezTo>
                      <a:pt x="636" y="624"/>
                      <a:pt x="678" y="590"/>
                      <a:pt x="667" y="580"/>
                    </a:cubicBezTo>
                    <a:cubicBezTo>
                      <a:pt x="656" y="571"/>
                      <a:pt x="629" y="596"/>
                      <a:pt x="629" y="607"/>
                    </a:cubicBezTo>
                    <a:cubicBezTo>
                      <a:pt x="628" y="618"/>
                      <a:pt x="611" y="619"/>
                      <a:pt x="600" y="618"/>
                    </a:cubicBezTo>
                    <a:cubicBezTo>
                      <a:pt x="589" y="618"/>
                      <a:pt x="575" y="606"/>
                      <a:pt x="586" y="605"/>
                    </a:cubicBezTo>
                    <a:cubicBezTo>
                      <a:pt x="596" y="603"/>
                      <a:pt x="589" y="590"/>
                      <a:pt x="604" y="583"/>
                    </a:cubicBezTo>
                    <a:cubicBezTo>
                      <a:pt x="618" y="576"/>
                      <a:pt x="601" y="566"/>
                      <a:pt x="605" y="559"/>
                    </a:cubicBezTo>
                    <a:cubicBezTo>
                      <a:pt x="610" y="552"/>
                      <a:pt x="640" y="566"/>
                      <a:pt x="641" y="553"/>
                    </a:cubicBezTo>
                    <a:cubicBezTo>
                      <a:pt x="641" y="540"/>
                      <a:pt x="611" y="529"/>
                      <a:pt x="600" y="537"/>
                    </a:cubicBezTo>
                    <a:cubicBezTo>
                      <a:pt x="590" y="545"/>
                      <a:pt x="566" y="563"/>
                      <a:pt x="538" y="549"/>
                    </a:cubicBezTo>
                    <a:cubicBezTo>
                      <a:pt x="529" y="544"/>
                      <a:pt x="609" y="534"/>
                      <a:pt x="623" y="520"/>
                    </a:cubicBezTo>
                    <a:cubicBezTo>
                      <a:pt x="637" y="505"/>
                      <a:pt x="698" y="489"/>
                      <a:pt x="702" y="502"/>
                    </a:cubicBezTo>
                    <a:cubicBezTo>
                      <a:pt x="707" y="515"/>
                      <a:pt x="670" y="524"/>
                      <a:pt x="688" y="536"/>
                    </a:cubicBezTo>
                    <a:cubicBezTo>
                      <a:pt x="706" y="547"/>
                      <a:pt x="735" y="539"/>
                      <a:pt x="742" y="527"/>
                    </a:cubicBezTo>
                    <a:cubicBezTo>
                      <a:pt x="749" y="514"/>
                      <a:pt x="779" y="516"/>
                      <a:pt x="760" y="543"/>
                    </a:cubicBezTo>
                    <a:close/>
                    <a:moveTo>
                      <a:pt x="940" y="809"/>
                    </a:moveTo>
                    <a:cubicBezTo>
                      <a:pt x="918" y="832"/>
                      <a:pt x="920" y="826"/>
                      <a:pt x="900" y="830"/>
                    </a:cubicBezTo>
                    <a:cubicBezTo>
                      <a:pt x="881" y="834"/>
                      <a:pt x="897" y="856"/>
                      <a:pt x="873" y="858"/>
                    </a:cubicBezTo>
                    <a:cubicBezTo>
                      <a:pt x="850" y="860"/>
                      <a:pt x="794" y="863"/>
                      <a:pt x="786" y="848"/>
                    </a:cubicBezTo>
                    <a:cubicBezTo>
                      <a:pt x="783" y="842"/>
                      <a:pt x="817" y="846"/>
                      <a:pt x="819" y="835"/>
                    </a:cubicBezTo>
                    <a:cubicBezTo>
                      <a:pt x="821" y="824"/>
                      <a:pt x="830" y="806"/>
                      <a:pt x="844" y="806"/>
                    </a:cubicBezTo>
                    <a:cubicBezTo>
                      <a:pt x="859" y="806"/>
                      <a:pt x="857" y="784"/>
                      <a:pt x="834" y="771"/>
                    </a:cubicBezTo>
                    <a:cubicBezTo>
                      <a:pt x="811" y="758"/>
                      <a:pt x="868" y="749"/>
                      <a:pt x="881" y="770"/>
                    </a:cubicBezTo>
                    <a:cubicBezTo>
                      <a:pt x="894" y="792"/>
                      <a:pt x="917" y="807"/>
                      <a:pt x="930" y="792"/>
                    </a:cubicBezTo>
                    <a:cubicBezTo>
                      <a:pt x="943" y="776"/>
                      <a:pt x="1017" y="734"/>
                      <a:pt x="1017" y="754"/>
                    </a:cubicBezTo>
                    <a:cubicBezTo>
                      <a:pt x="1017" y="774"/>
                      <a:pt x="962" y="787"/>
                      <a:pt x="940" y="809"/>
                    </a:cubicBezTo>
                    <a:close/>
                    <a:moveTo>
                      <a:pt x="1437" y="1411"/>
                    </a:moveTo>
                    <a:cubicBezTo>
                      <a:pt x="1421" y="1413"/>
                      <a:pt x="1438" y="1363"/>
                      <a:pt x="1410" y="1345"/>
                    </a:cubicBezTo>
                    <a:cubicBezTo>
                      <a:pt x="1376" y="1323"/>
                      <a:pt x="1361" y="1284"/>
                      <a:pt x="1361" y="1262"/>
                    </a:cubicBezTo>
                    <a:cubicBezTo>
                      <a:pt x="1361" y="1241"/>
                      <a:pt x="1390" y="1231"/>
                      <a:pt x="1401" y="1247"/>
                    </a:cubicBezTo>
                    <a:cubicBezTo>
                      <a:pt x="1413" y="1264"/>
                      <a:pt x="1430" y="1332"/>
                      <a:pt x="1440" y="1353"/>
                    </a:cubicBezTo>
                    <a:cubicBezTo>
                      <a:pt x="1450" y="1375"/>
                      <a:pt x="1450" y="1409"/>
                      <a:pt x="1437" y="14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" name="Freeform 142">
                <a:extLst>
                  <a:ext uri="{FF2B5EF4-FFF2-40B4-BE49-F238E27FC236}">
                    <a16:creationId xmlns:a16="http://schemas.microsoft.com/office/drawing/2014/main" id="{D8FFBBE5-E754-4438-95D3-7C2E8115A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234" y="2722561"/>
                <a:ext cx="28575" cy="44450"/>
              </a:xfrm>
              <a:custGeom>
                <a:avLst/>
                <a:gdLst>
                  <a:gd name="T0" fmla="*/ 53 w 53"/>
                  <a:gd name="T1" fmla="*/ 55 h 81"/>
                  <a:gd name="T2" fmla="*/ 50 w 53"/>
                  <a:gd name="T3" fmla="*/ 40 h 81"/>
                  <a:gd name="T4" fmla="*/ 16 w 53"/>
                  <a:gd name="T5" fmla="*/ 16 h 81"/>
                  <a:gd name="T6" fmla="*/ 38 w 53"/>
                  <a:gd name="T7" fmla="*/ 81 h 81"/>
                  <a:gd name="T8" fmla="*/ 53 w 53"/>
                  <a:gd name="T9" fmla="*/ 5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1">
                    <a:moveTo>
                      <a:pt x="53" y="55"/>
                    </a:moveTo>
                    <a:cubicBezTo>
                      <a:pt x="51" y="50"/>
                      <a:pt x="50" y="45"/>
                      <a:pt x="50" y="40"/>
                    </a:cubicBezTo>
                    <a:cubicBezTo>
                      <a:pt x="50" y="20"/>
                      <a:pt x="42" y="0"/>
                      <a:pt x="16" y="16"/>
                    </a:cubicBezTo>
                    <a:cubicBezTo>
                      <a:pt x="0" y="26"/>
                      <a:pt x="19" y="60"/>
                      <a:pt x="38" y="81"/>
                    </a:cubicBezTo>
                    <a:cubicBezTo>
                      <a:pt x="39" y="70"/>
                      <a:pt x="45" y="61"/>
                      <a:pt x="53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" name="Freeform 143">
                <a:extLst>
                  <a:ext uri="{FF2B5EF4-FFF2-40B4-BE49-F238E27FC236}">
                    <a16:creationId xmlns:a16="http://schemas.microsoft.com/office/drawing/2014/main" id="{29FD5D58-4732-4C02-A968-0D9D31FB4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248" y="1906584"/>
                <a:ext cx="44450" cy="28575"/>
              </a:xfrm>
              <a:custGeom>
                <a:avLst/>
                <a:gdLst>
                  <a:gd name="T0" fmla="*/ 58 w 83"/>
                  <a:gd name="T1" fmla="*/ 15 h 53"/>
                  <a:gd name="T2" fmla="*/ 26 w 83"/>
                  <a:gd name="T3" fmla="*/ 43 h 53"/>
                  <a:gd name="T4" fmla="*/ 58 w 83"/>
                  <a:gd name="T5" fmla="*/ 1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3" h="53">
                    <a:moveTo>
                      <a:pt x="58" y="15"/>
                    </a:moveTo>
                    <a:cubicBezTo>
                      <a:pt x="32" y="0"/>
                      <a:pt x="0" y="31"/>
                      <a:pt x="26" y="43"/>
                    </a:cubicBezTo>
                    <a:cubicBezTo>
                      <a:pt x="49" y="53"/>
                      <a:pt x="83" y="30"/>
                      <a:pt x="58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" name="Freeform 144">
                <a:extLst>
                  <a:ext uri="{FF2B5EF4-FFF2-40B4-BE49-F238E27FC236}">
                    <a16:creationId xmlns:a16="http://schemas.microsoft.com/office/drawing/2014/main" id="{BE1518F1-1A13-4C15-B77C-7C750F8C9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2" y="1997072"/>
                <a:ext cx="26988" cy="30163"/>
              </a:xfrm>
              <a:custGeom>
                <a:avLst/>
                <a:gdLst>
                  <a:gd name="T0" fmla="*/ 39 w 49"/>
                  <a:gd name="T1" fmla="*/ 41 h 54"/>
                  <a:gd name="T2" fmla="*/ 9 w 49"/>
                  <a:gd name="T3" fmla="*/ 23 h 54"/>
                  <a:gd name="T4" fmla="*/ 39 w 49"/>
                  <a:gd name="T5" fmla="*/ 4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54">
                    <a:moveTo>
                      <a:pt x="39" y="41"/>
                    </a:moveTo>
                    <a:cubicBezTo>
                      <a:pt x="49" y="28"/>
                      <a:pt x="17" y="0"/>
                      <a:pt x="9" y="23"/>
                    </a:cubicBezTo>
                    <a:cubicBezTo>
                      <a:pt x="0" y="46"/>
                      <a:pt x="29" y="54"/>
                      <a:pt x="39" y="4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" name="Freeform 145">
                <a:extLst>
                  <a:ext uri="{FF2B5EF4-FFF2-40B4-BE49-F238E27FC236}">
                    <a16:creationId xmlns:a16="http://schemas.microsoft.com/office/drawing/2014/main" id="{BF28E7C3-AF90-4D32-85F2-B0AEBEB91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998" y="1992309"/>
                <a:ext cx="73025" cy="47625"/>
              </a:xfrm>
              <a:custGeom>
                <a:avLst/>
                <a:gdLst>
                  <a:gd name="T0" fmla="*/ 109 w 135"/>
                  <a:gd name="T1" fmla="*/ 87 h 89"/>
                  <a:gd name="T2" fmla="*/ 93 w 135"/>
                  <a:gd name="T3" fmla="*/ 24 h 89"/>
                  <a:gd name="T4" fmla="*/ 12 w 135"/>
                  <a:gd name="T5" fmla="*/ 61 h 89"/>
                  <a:gd name="T6" fmla="*/ 109 w 135"/>
                  <a:gd name="T7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89">
                    <a:moveTo>
                      <a:pt x="109" y="87"/>
                    </a:moveTo>
                    <a:cubicBezTo>
                      <a:pt x="135" y="86"/>
                      <a:pt x="122" y="49"/>
                      <a:pt x="93" y="24"/>
                    </a:cubicBezTo>
                    <a:cubicBezTo>
                      <a:pt x="65" y="0"/>
                      <a:pt x="0" y="51"/>
                      <a:pt x="12" y="61"/>
                    </a:cubicBezTo>
                    <a:cubicBezTo>
                      <a:pt x="25" y="72"/>
                      <a:pt x="83" y="89"/>
                      <a:pt x="109" y="87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" name="Freeform 146">
                <a:extLst>
                  <a:ext uri="{FF2B5EF4-FFF2-40B4-BE49-F238E27FC236}">
                    <a16:creationId xmlns:a16="http://schemas.microsoft.com/office/drawing/2014/main" id="{EBFC9EA7-F8A5-4694-9BF2-6EC9AD317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935" y="1901822"/>
                <a:ext cx="61913" cy="30163"/>
              </a:xfrm>
              <a:custGeom>
                <a:avLst/>
                <a:gdLst>
                  <a:gd name="T0" fmla="*/ 111 w 113"/>
                  <a:gd name="T1" fmla="*/ 10 h 54"/>
                  <a:gd name="T2" fmla="*/ 16 w 113"/>
                  <a:gd name="T3" fmla="*/ 29 h 54"/>
                  <a:gd name="T4" fmla="*/ 111 w 113"/>
                  <a:gd name="T5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54">
                    <a:moveTo>
                      <a:pt x="111" y="10"/>
                    </a:moveTo>
                    <a:cubicBezTo>
                      <a:pt x="108" y="0"/>
                      <a:pt x="0" y="15"/>
                      <a:pt x="16" y="29"/>
                    </a:cubicBezTo>
                    <a:cubicBezTo>
                      <a:pt x="45" y="54"/>
                      <a:pt x="113" y="20"/>
                      <a:pt x="111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" name="Freeform 147">
                <a:extLst>
                  <a:ext uri="{FF2B5EF4-FFF2-40B4-BE49-F238E27FC236}">
                    <a16:creationId xmlns:a16="http://schemas.microsoft.com/office/drawing/2014/main" id="{B68E72DA-303F-42A6-BFF9-5957AD5D1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773" y="1852609"/>
                <a:ext cx="68263" cy="50800"/>
              </a:xfrm>
              <a:custGeom>
                <a:avLst/>
                <a:gdLst>
                  <a:gd name="T0" fmla="*/ 50 w 126"/>
                  <a:gd name="T1" fmla="*/ 94 h 94"/>
                  <a:gd name="T2" fmla="*/ 107 w 126"/>
                  <a:gd name="T3" fmla="*/ 83 h 94"/>
                  <a:gd name="T4" fmla="*/ 110 w 126"/>
                  <a:gd name="T5" fmla="*/ 55 h 94"/>
                  <a:gd name="T6" fmla="*/ 76 w 126"/>
                  <a:gd name="T7" fmla="*/ 40 h 94"/>
                  <a:gd name="T8" fmla="*/ 9 w 126"/>
                  <a:gd name="T9" fmla="*/ 15 h 94"/>
                  <a:gd name="T10" fmla="*/ 50 w 126"/>
                  <a:gd name="T1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94">
                    <a:moveTo>
                      <a:pt x="50" y="94"/>
                    </a:moveTo>
                    <a:cubicBezTo>
                      <a:pt x="71" y="94"/>
                      <a:pt x="89" y="91"/>
                      <a:pt x="107" y="83"/>
                    </a:cubicBezTo>
                    <a:cubicBezTo>
                      <a:pt x="126" y="74"/>
                      <a:pt x="97" y="74"/>
                      <a:pt x="110" y="55"/>
                    </a:cubicBezTo>
                    <a:cubicBezTo>
                      <a:pt x="123" y="35"/>
                      <a:pt x="79" y="33"/>
                      <a:pt x="76" y="40"/>
                    </a:cubicBezTo>
                    <a:cubicBezTo>
                      <a:pt x="73" y="46"/>
                      <a:pt x="17" y="0"/>
                      <a:pt x="9" y="15"/>
                    </a:cubicBezTo>
                    <a:cubicBezTo>
                      <a:pt x="0" y="30"/>
                      <a:pt x="29" y="94"/>
                      <a:pt x="50" y="9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" name="Freeform 148">
                <a:extLst>
                  <a:ext uri="{FF2B5EF4-FFF2-40B4-BE49-F238E27FC236}">
                    <a16:creationId xmlns:a16="http://schemas.microsoft.com/office/drawing/2014/main" id="{D12379B4-95B7-40A9-9EEF-60F74368B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585" y="1743071"/>
                <a:ext cx="206375" cy="153988"/>
              </a:xfrm>
              <a:custGeom>
                <a:avLst/>
                <a:gdLst>
                  <a:gd name="T0" fmla="*/ 347 w 380"/>
                  <a:gd name="T1" fmla="*/ 156 h 282"/>
                  <a:gd name="T2" fmla="*/ 316 w 380"/>
                  <a:gd name="T3" fmla="*/ 131 h 282"/>
                  <a:gd name="T4" fmla="*/ 301 w 380"/>
                  <a:gd name="T5" fmla="*/ 96 h 282"/>
                  <a:gd name="T6" fmla="*/ 279 w 380"/>
                  <a:gd name="T7" fmla="*/ 90 h 282"/>
                  <a:gd name="T8" fmla="*/ 249 w 380"/>
                  <a:gd name="T9" fmla="*/ 73 h 282"/>
                  <a:gd name="T10" fmla="*/ 147 w 380"/>
                  <a:gd name="T11" fmla="*/ 9 h 282"/>
                  <a:gd name="T12" fmla="*/ 137 w 380"/>
                  <a:gd name="T13" fmla="*/ 0 h 282"/>
                  <a:gd name="T14" fmla="*/ 108 w 380"/>
                  <a:gd name="T15" fmla="*/ 8 h 282"/>
                  <a:gd name="T16" fmla="*/ 94 w 380"/>
                  <a:gd name="T17" fmla="*/ 17 h 282"/>
                  <a:gd name="T18" fmla="*/ 73 w 380"/>
                  <a:gd name="T19" fmla="*/ 32 h 282"/>
                  <a:gd name="T20" fmla="*/ 46 w 380"/>
                  <a:gd name="T21" fmla="*/ 50 h 282"/>
                  <a:gd name="T22" fmla="*/ 52 w 380"/>
                  <a:gd name="T23" fmla="*/ 91 h 282"/>
                  <a:gd name="T24" fmla="*/ 35 w 380"/>
                  <a:gd name="T25" fmla="*/ 110 h 282"/>
                  <a:gd name="T26" fmla="*/ 23 w 380"/>
                  <a:gd name="T27" fmla="*/ 129 h 282"/>
                  <a:gd name="T28" fmla="*/ 54 w 380"/>
                  <a:gd name="T29" fmla="*/ 169 h 282"/>
                  <a:gd name="T30" fmla="*/ 149 w 380"/>
                  <a:gd name="T31" fmla="*/ 172 h 282"/>
                  <a:gd name="T32" fmla="*/ 92 w 380"/>
                  <a:gd name="T33" fmla="*/ 204 h 282"/>
                  <a:gd name="T34" fmla="*/ 137 w 380"/>
                  <a:gd name="T35" fmla="*/ 244 h 282"/>
                  <a:gd name="T36" fmla="*/ 213 w 380"/>
                  <a:gd name="T37" fmla="*/ 269 h 282"/>
                  <a:gd name="T38" fmla="*/ 259 w 380"/>
                  <a:gd name="T39" fmla="*/ 267 h 282"/>
                  <a:gd name="T40" fmla="*/ 291 w 380"/>
                  <a:gd name="T41" fmla="*/ 225 h 282"/>
                  <a:gd name="T42" fmla="*/ 324 w 380"/>
                  <a:gd name="T43" fmla="*/ 194 h 282"/>
                  <a:gd name="T44" fmla="*/ 378 w 380"/>
                  <a:gd name="T45" fmla="*/ 172 h 282"/>
                  <a:gd name="T46" fmla="*/ 347 w 380"/>
                  <a:gd name="T47" fmla="*/ 15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80" h="282">
                    <a:moveTo>
                      <a:pt x="347" y="156"/>
                    </a:moveTo>
                    <a:cubicBezTo>
                      <a:pt x="321" y="159"/>
                      <a:pt x="304" y="148"/>
                      <a:pt x="316" y="131"/>
                    </a:cubicBezTo>
                    <a:cubicBezTo>
                      <a:pt x="327" y="115"/>
                      <a:pt x="287" y="110"/>
                      <a:pt x="301" y="96"/>
                    </a:cubicBezTo>
                    <a:cubicBezTo>
                      <a:pt x="316" y="83"/>
                      <a:pt x="274" y="70"/>
                      <a:pt x="279" y="90"/>
                    </a:cubicBezTo>
                    <a:cubicBezTo>
                      <a:pt x="283" y="110"/>
                      <a:pt x="253" y="91"/>
                      <a:pt x="249" y="73"/>
                    </a:cubicBezTo>
                    <a:cubicBezTo>
                      <a:pt x="244" y="55"/>
                      <a:pt x="186" y="48"/>
                      <a:pt x="147" y="9"/>
                    </a:cubicBezTo>
                    <a:cubicBezTo>
                      <a:pt x="144" y="5"/>
                      <a:pt x="141" y="2"/>
                      <a:pt x="137" y="0"/>
                    </a:cubicBezTo>
                    <a:cubicBezTo>
                      <a:pt x="128" y="3"/>
                      <a:pt x="118" y="6"/>
                      <a:pt x="108" y="8"/>
                    </a:cubicBezTo>
                    <a:cubicBezTo>
                      <a:pt x="111" y="13"/>
                      <a:pt x="106" y="18"/>
                      <a:pt x="94" y="17"/>
                    </a:cubicBezTo>
                    <a:cubicBezTo>
                      <a:pt x="76" y="15"/>
                      <a:pt x="43" y="19"/>
                      <a:pt x="73" y="32"/>
                    </a:cubicBezTo>
                    <a:cubicBezTo>
                      <a:pt x="103" y="45"/>
                      <a:pt x="70" y="50"/>
                      <a:pt x="46" y="50"/>
                    </a:cubicBezTo>
                    <a:cubicBezTo>
                      <a:pt x="22" y="50"/>
                      <a:pt x="20" y="86"/>
                      <a:pt x="52" y="91"/>
                    </a:cubicBezTo>
                    <a:cubicBezTo>
                      <a:pt x="83" y="96"/>
                      <a:pt x="60" y="118"/>
                      <a:pt x="35" y="110"/>
                    </a:cubicBezTo>
                    <a:cubicBezTo>
                      <a:pt x="9" y="101"/>
                      <a:pt x="0" y="116"/>
                      <a:pt x="23" y="129"/>
                    </a:cubicBezTo>
                    <a:cubicBezTo>
                      <a:pt x="44" y="142"/>
                      <a:pt x="32" y="158"/>
                      <a:pt x="54" y="169"/>
                    </a:cubicBezTo>
                    <a:cubicBezTo>
                      <a:pt x="77" y="181"/>
                      <a:pt x="143" y="154"/>
                      <a:pt x="149" y="172"/>
                    </a:cubicBezTo>
                    <a:cubicBezTo>
                      <a:pt x="154" y="191"/>
                      <a:pt x="82" y="192"/>
                      <a:pt x="92" y="204"/>
                    </a:cubicBezTo>
                    <a:cubicBezTo>
                      <a:pt x="102" y="216"/>
                      <a:pt x="143" y="234"/>
                      <a:pt x="137" y="244"/>
                    </a:cubicBezTo>
                    <a:cubicBezTo>
                      <a:pt x="132" y="254"/>
                      <a:pt x="206" y="282"/>
                      <a:pt x="213" y="269"/>
                    </a:cubicBezTo>
                    <a:cubicBezTo>
                      <a:pt x="220" y="255"/>
                      <a:pt x="240" y="259"/>
                      <a:pt x="259" y="267"/>
                    </a:cubicBezTo>
                    <a:cubicBezTo>
                      <a:pt x="277" y="275"/>
                      <a:pt x="279" y="216"/>
                      <a:pt x="291" y="225"/>
                    </a:cubicBezTo>
                    <a:cubicBezTo>
                      <a:pt x="304" y="235"/>
                      <a:pt x="303" y="204"/>
                      <a:pt x="324" y="194"/>
                    </a:cubicBezTo>
                    <a:cubicBezTo>
                      <a:pt x="346" y="184"/>
                      <a:pt x="376" y="184"/>
                      <a:pt x="378" y="172"/>
                    </a:cubicBezTo>
                    <a:cubicBezTo>
                      <a:pt x="380" y="164"/>
                      <a:pt x="373" y="153"/>
                      <a:pt x="347" y="15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" name="Freeform 149">
                <a:extLst>
                  <a:ext uri="{FF2B5EF4-FFF2-40B4-BE49-F238E27FC236}">
                    <a16:creationId xmlns:a16="http://schemas.microsoft.com/office/drawing/2014/main" id="{E133ADAD-BDFA-4F38-B202-D6BA988B8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998" y="1935159"/>
                <a:ext cx="304800" cy="111125"/>
              </a:xfrm>
              <a:custGeom>
                <a:avLst/>
                <a:gdLst>
                  <a:gd name="T0" fmla="*/ 545 w 560"/>
                  <a:gd name="T1" fmla="*/ 163 h 202"/>
                  <a:gd name="T2" fmla="*/ 545 w 560"/>
                  <a:gd name="T3" fmla="*/ 163 h 202"/>
                  <a:gd name="T4" fmla="*/ 546 w 560"/>
                  <a:gd name="T5" fmla="*/ 157 h 202"/>
                  <a:gd name="T6" fmla="*/ 556 w 560"/>
                  <a:gd name="T7" fmla="*/ 141 h 202"/>
                  <a:gd name="T8" fmla="*/ 560 w 560"/>
                  <a:gd name="T9" fmla="*/ 124 h 202"/>
                  <a:gd name="T10" fmla="*/ 384 w 560"/>
                  <a:gd name="T11" fmla="*/ 114 h 202"/>
                  <a:gd name="T12" fmla="*/ 293 w 560"/>
                  <a:gd name="T13" fmla="*/ 119 h 202"/>
                  <a:gd name="T14" fmla="*/ 240 w 560"/>
                  <a:gd name="T15" fmla="*/ 101 h 202"/>
                  <a:gd name="T16" fmla="*/ 250 w 560"/>
                  <a:gd name="T17" fmla="*/ 66 h 202"/>
                  <a:gd name="T18" fmla="*/ 164 w 560"/>
                  <a:gd name="T19" fmla="*/ 36 h 202"/>
                  <a:gd name="T20" fmla="*/ 96 w 560"/>
                  <a:gd name="T21" fmla="*/ 13 h 202"/>
                  <a:gd name="T22" fmla="*/ 14 w 560"/>
                  <a:gd name="T23" fmla="*/ 26 h 202"/>
                  <a:gd name="T24" fmla="*/ 116 w 560"/>
                  <a:gd name="T25" fmla="*/ 61 h 202"/>
                  <a:gd name="T26" fmla="*/ 158 w 560"/>
                  <a:gd name="T27" fmla="*/ 99 h 202"/>
                  <a:gd name="T28" fmla="*/ 160 w 560"/>
                  <a:gd name="T29" fmla="*/ 157 h 202"/>
                  <a:gd name="T30" fmla="*/ 197 w 560"/>
                  <a:gd name="T31" fmla="*/ 180 h 202"/>
                  <a:gd name="T32" fmla="*/ 250 w 560"/>
                  <a:gd name="T33" fmla="*/ 189 h 202"/>
                  <a:gd name="T34" fmla="*/ 273 w 560"/>
                  <a:gd name="T35" fmla="*/ 177 h 202"/>
                  <a:gd name="T36" fmla="*/ 380 w 560"/>
                  <a:gd name="T37" fmla="*/ 200 h 202"/>
                  <a:gd name="T38" fmla="*/ 451 w 560"/>
                  <a:gd name="T39" fmla="*/ 180 h 202"/>
                  <a:gd name="T40" fmla="*/ 511 w 560"/>
                  <a:gd name="T41" fmla="*/ 192 h 202"/>
                  <a:gd name="T42" fmla="*/ 545 w 560"/>
                  <a:gd name="T43" fmla="*/ 163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0" h="202">
                    <a:moveTo>
                      <a:pt x="545" y="163"/>
                    </a:moveTo>
                    <a:cubicBezTo>
                      <a:pt x="545" y="163"/>
                      <a:pt x="545" y="163"/>
                      <a:pt x="545" y="163"/>
                    </a:cubicBezTo>
                    <a:cubicBezTo>
                      <a:pt x="546" y="161"/>
                      <a:pt x="546" y="159"/>
                      <a:pt x="546" y="157"/>
                    </a:cubicBezTo>
                    <a:cubicBezTo>
                      <a:pt x="548" y="151"/>
                      <a:pt x="552" y="145"/>
                      <a:pt x="556" y="141"/>
                    </a:cubicBezTo>
                    <a:cubicBezTo>
                      <a:pt x="556" y="135"/>
                      <a:pt x="558" y="129"/>
                      <a:pt x="560" y="124"/>
                    </a:cubicBezTo>
                    <a:cubicBezTo>
                      <a:pt x="534" y="108"/>
                      <a:pt x="408" y="98"/>
                      <a:pt x="384" y="114"/>
                    </a:cubicBezTo>
                    <a:cubicBezTo>
                      <a:pt x="357" y="132"/>
                      <a:pt x="314" y="106"/>
                      <a:pt x="293" y="119"/>
                    </a:cubicBezTo>
                    <a:cubicBezTo>
                      <a:pt x="271" y="132"/>
                      <a:pt x="278" y="103"/>
                      <a:pt x="240" y="101"/>
                    </a:cubicBezTo>
                    <a:cubicBezTo>
                      <a:pt x="201" y="99"/>
                      <a:pt x="243" y="76"/>
                      <a:pt x="250" y="66"/>
                    </a:cubicBezTo>
                    <a:cubicBezTo>
                      <a:pt x="257" y="56"/>
                      <a:pt x="191" y="30"/>
                      <a:pt x="164" y="36"/>
                    </a:cubicBezTo>
                    <a:cubicBezTo>
                      <a:pt x="137" y="43"/>
                      <a:pt x="121" y="26"/>
                      <a:pt x="96" y="13"/>
                    </a:cubicBezTo>
                    <a:cubicBezTo>
                      <a:pt x="70" y="0"/>
                      <a:pt x="0" y="3"/>
                      <a:pt x="14" y="26"/>
                    </a:cubicBezTo>
                    <a:cubicBezTo>
                      <a:pt x="24" y="43"/>
                      <a:pt x="107" y="78"/>
                      <a:pt x="116" y="61"/>
                    </a:cubicBezTo>
                    <a:cubicBezTo>
                      <a:pt x="124" y="45"/>
                      <a:pt x="146" y="81"/>
                      <a:pt x="158" y="99"/>
                    </a:cubicBezTo>
                    <a:cubicBezTo>
                      <a:pt x="171" y="118"/>
                      <a:pt x="150" y="124"/>
                      <a:pt x="160" y="157"/>
                    </a:cubicBezTo>
                    <a:cubicBezTo>
                      <a:pt x="170" y="190"/>
                      <a:pt x="181" y="167"/>
                      <a:pt x="197" y="180"/>
                    </a:cubicBezTo>
                    <a:cubicBezTo>
                      <a:pt x="213" y="194"/>
                      <a:pt x="237" y="202"/>
                      <a:pt x="250" y="189"/>
                    </a:cubicBezTo>
                    <a:cubicBezTo>
                      <a:pt x="263" y="175"/>
                      <a:pt x="268" y="166"/>
                      <a:pt x="273" y="177"/>
                    </a:cubicBezTo>
                    <a:cubicBezTo>
                      <a:pt x="280" y="196"/>
                      <a:pt x="311" y="199"/>
                      <a:pt x="380" y="200"/>
                    </a:cubicBezTo>
                    <a:cubicBezTo>
                      <a:pt x="448" y="202"/>
                      <a:pt x="431" y="167"/>
                      <a:pt x="451" y="180"/>
                    </a:cubicBezTo>
                    <a:cubicBezTo>
                      <a:pt x="465" y="189"/>
                      <a:pt x="490" y="192"/>
                      <a:pt x="511" y="192"/>
                    </a:cubicBezTo>
                    <a:cubicBezTo>
                      <a:pt x="515" y="176"/>
                      <a:pt x="529" y="163"/>
                      <a:pt x="545" y="16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" name="Freeform 150">
                <a:extLst>
                  <a:ext uri="{FF2B5EF4-FFF2-40B4-BE49-F238E27FC236}">
                    <a16:creationId xmlns:a16="http://schemas.microsoft.com/office/drawing/2014/main" id="{9F646D4A-3B4A-4BB5-AE5F-752944C96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5" y="1654171"/>
                <a:ext cx="550863" cy="322263"/>
              </a:xfrm>
              <a:custGeom>
                <a:avLst/>
                <a:gdLst>
                  <a:gd name="T0" fmla="*/ 913 w 1012"/>
                  <a:gd name="T1" fmla="*/ 39 h 593"/>
                  <a:gd name="T2" fmla="*/ 905 w 1012"/>
                  <a:gd name="T3" fmla="*/ 32 h 593"/>
                  <a:gd name="T4" fmla="*/ 902 w 1012"/>
                  <a:gd name="T5" fmla="*/ 29 h 593"/>
                  <a:gd name="T6" fmla="*/ 891 w 1012"/>
                  <a:gd name="T7" fmla="*/ 23 h 593"/>
                  <a:gd name="T8" fmla="*/ 851 w 1012"/>
                  <a:gd name="T9" fmla="*/ 16 h 593"/>
                  <a:gd name="T10" fmla="*/ 833 w 1012"/>
                  <a:gd name="T11" fmla="*/ 20 h 593"/>
                  <a:gd name="T12" fmla="*/ 798 w 1012"/>
                  <a:gd name="T13" fmla="*/ 20 h 593"/>
                  <a:gd name="T14" fmla="*/ 737 w 1012"/>
                  <a:gd name="T15" fmla="*/ 2 h 593"/>
                  <a:gd name="T16" fmla="*/ 702 w 1012"/>
                  <a:gd name="T17" fmla="*/ 28 h 593"/>
                  <a:gd name="T18" fmla="*/ 614 w 1012"/>
                  <a:gd name="T19" fmla="*/ 25 h 593"/>
                  <a:gd name="T20" fmla="*/ 483 w 1012"/>
                  <a:gd name="T21" fmla="*/ 5 h 593"/>
                  <a:gd name="T22" fmla="*/ 377 w 1012"/>
                  <a:gd name="T23" fmla="*/ 14 h 593"/>
                  <a:gd name="T24" fmla="*/ 339 w 1012"/>
                  <a:gd name="T25" fmla="*/ 42 h 593"/>
                  <a:gd name="T26" fmla="*/ 248 w 1012"/>
                  <a:gd name="T27" fmla="*/ 67 h 593"/>
                  <a:gd name="T28" fmla="*/ 161 w 1012"/>
                  <a:gd name="T29" fmla="*/ 82 h 593"/>
                  <a:gd name="T30" fmla="*/ 90 w 1012"/>
                  <a:gd name="T31" fmla="*/ 91 h 593"/>
                  <a:gd name="T32" fmla="*/ 14 w 1012"/>
                  <a:gd name="T33" fmla="*/ 114 h 593"/>
                  <a:gd name="T34" fmla="*/ 20 w 1012"/>
                  <a:gd name="T35" fmla="*/ 130 h 593"/>
                  <a:gd name="T36" fmla="*/ 51 w 1012"/>
                  <a:gd name="T37" fmla="*/ 149 h 593"/>
                  <a:gd name="T38" fmla="*/ 71 w 1012"/>
                  <a:gd name="T39" fmla="*/ 197 h 593"/>
                  <a:gd name="T40" fmla="*/ 162 w 1012"/>
                  <a:gd name="T41" fmla="*/ 219 h 593"/>
                  <a:gd name="T42" fmla="*/ 288 w 1012"/>
                  <a:gd name="T43" fmla="*/ 222 h 593"/>
                  <a:gd name="T44" fmla="*/ 391 w 1012"/>
                  <a:gd name="T45" fmla="*/ 216 h 593"/>
                  <a:gd name="T46" fmla="*/ 325 w 1012"/>
                  <a:gd name="T47" fmla="*/ 292 h 593"/>
                  <a:gd name="T48" fmla="*/ 170 w 1012"/>
                  <a:gd name="T49" fmla="*/ 247 h 593"/>
                  <a:gd name="T50" fmla="*/ 231 w 1012"/>
                  <a:gd name="T51" fmla="*/ 351 h 593"/>
                  <a:gd name="T52" fmla="*/ 207 w 1012"/>
                  <a:gd name="T53" fmla="*/ 376 h 593"/>
                  <a:gd name="T54" fmla="*/ 201 w 1012"/>
                  <a:gd name="T55" fmla="*/ 421 h 593"/>
                  <a:gd name="T56" fmla="*/ 231 w 1012"/>
                  <a:gd name="T57" fmla="*/ 494 h 593"/>
                  <a:gd name="T58" fmla="*/ 133 w 1012"/>
                  <a:gd name="T59" fmla="*/ 456 h 593"/>
                  <a:gd name="T60" fmla="*/ 127 w 1012"/>
                  <a:gd name="T61" fmla="*/ 515 h 593"/>
                  <a:gd name="T62" fmla="*/ 167 w 1012"/>
                  <a:gd name="T63" fmla="*/ 567 h 593"/>
                  <a:gd name="T64" fmla="*/ 290 w 1012"/>
                  <a:gd name="T65" fmla="*/ 562 h 593"/>
                  <a:gd name="T66" fmla="*/ 389 w 1012"/>
                  <a:gd name="T67" fmla="*/ 575 h 593"/>
                  <a:gd name="T68" fmla="*/ 436 w 1012"/>
                  <a:gd name="T69" fmla="*/ 559 h 593"/>
                  <a:gd name="T70" fmla="*/ 444 w 1012"/>
                  <a:gd name="T71" fmla="*/ 544 h 593"/>
                  <a:gd name="T72" fmla="*/ 401 w 1012"/>
                  <a:gd name="T73" fmla="*/ 529 h 593"/>
                  <a:gd name="T74" fmla="*/ 335 w 1012"/>
                  <a:gd name="T75" fmla="*/ 492 h 593"/>
                  <a:gd name="T76" fmla="*/ 425 w 1012"/>
                  <a:gd name="T77" fmla="*/ 452 h 593"/>
                  <a:gd name="T78" fmla="*/ 501 w 1012"/>
                  <a:gd name="T79" fmla="*/ 443 h 593"/>
                  <a:gd name="T80" fmla="*/ 523 w 1012"/>
                  <a:gd name="T81" fmla="*/ 397 h 593"/>
                  <a:gd name="T82" fmla="*/ 547 w 1012"/>
                  <a:gd name="T83" fmla="*/ 363 h 593"/>
                  <a:gd name="T84" fmla="*/ 536 w 1012"/>
                  <a:gd name="T85" fmla="*/ 328 h 593"/>
                  <a:gd name="T86" fmla="*/ 629 w 1012"/>
                  <a:gd name="T87" fmla="*/ 300 h 593"/>
                  <a:gd name="T88" fmla="*/ 685 w 1012"/>
                  <a:gd name="T89" fmla="*/ 245 h 593"/>
                  <a:gd name="T90" fmla="*/ 721 w 1012"/>
                  <a:gd name="T91" fmla="*/ 235 h 593"/>
                  <a:gd name="T92" fmla="*/ 875 w 1012"/>
                  <a:gd name="T93" fmla="*/ 151 h 593"/>
                  <a:gd name="T94" fmla="*/ 855 w 1012"/>
                  <a:gd name="T95" fmla="*/ 125 h 593"/>
                  <a:gd name="T96" fmla="*/ 962 w 1012"/>
                  <a:gd name="T97" fmla="*/ 5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12" h="593">
                    <a:moveTo>
                      <a:pt x="962" y="55"/>
                    </a:moveTo>
                    <a:cubicBezTo>
                      <a:pt x="941" y="59"/>
                      <a:pt x="918" y="53"/>
                      <a:pt x="913" y="39"/>
                    </a:cubicBezTo>
                    <a:cubicBezTo>
                      <a:pt x="913" y="39"/>
                      <a:pt x="913" y="39"/>
                      <a:pt x="912" y="39"/>
                    </a:cubicBezTo>
                    <a:cubicBezTo>
                      <a:pt x="910" y="36"/>
                      <a:pt x="907" y="34"/>
                      <a:pt x="905" y="32"/>
                    </a:cubicBezTo>
                    <a:cubicBezTo>
                      <a:pt x="905" y="31"/>
                      <a:pt x="904" y="31"/>
                      <a:pt x="904" y="31"/>
                    </a:cubicBezTo>
                    <a:cubicBezTo>
                      <a:pt x="903" y="30"/>
                      <a:pt x="902" y="30"/>
                      <a:pt x="902" y="29"/>
                    </a:cubicBezTo>
                    <a:cubicBezTo>
                      <a:pt x="899" y="27"/>
                      <a:pt x="896" y="25"/>
                      <a:pt x="893" y="24"/>
                    </a:cubicBezTo>
                    <a:cubicBezTo>
                      <a:pt x="892" y="24"/>
                      <a:pt x="892" y="23"/>
                      <a:pt x="891" y="23"/>
                    </a:cubicBezTo>
                    <a:cubicBezTo>
                      <a:pt x="883" y="24"/>
                      <a:pt x="875" y="25"/>
                      <a:pt x="875" y="20"/>
                    </a:cubicBezTo>
                    <a:cubicBezTo>
                      <a:pt x="874" y="15"/>
                      <a:pt x="865" y="14"/>
                      <a:pt x="851" y="16"/>
                    </a:cubicBezTo>
                    <a:cubicBezTo>
                      <a:pt x="846" y="19"/>
                      <a:pt x="841" y="20"/>
                      <a:pt x="835" y="20"/>
                    </a:cubicBezTo>
                    <a:cubicBezTo>
                      <a:pt x="833" y="20"/>
                      <a:pt x="833" y="20"/>
                      <a:pt x="833" y="20"/>
                    </a:cubicBezTo>
                    <a:cubicBezTo>
                      <a:pt x="823" y="23"/>
                      <a:pt x="813" y="27"/>
                      <a:pt x="802" y="32"/>
                    </a:cubicBezTo>
                    <a:cubicBezTo>
                      <a:pt x="776" y="43"/>
                      <a:pt x="785" y="31"/>
                      <a:pt x="798" y="20"/>
                    </a:cubicBezTo>
                    <a:cubicBezTo>
                      <a:pt x="787" y="19"/>
                      <a:pt x="777" y="13"/>
                      <a:pt x="772" y="4"/>
                    </a:cubicBezTo>
                    <a:cubicBezTo>
                      <a:pt x="760" y="4"/>
                      <a:pt x="748" y="3"/>
                      <a:pt x="737" y="2"/>
                    </a:cubicBezTo>
                    <a:cubicBezTo>
                      <a:pt x="736" y="4"/>
                      <a:pt x="734" y="7"/>
                      <a:pt x="732" y="10"/>
                    </a:cubicBezTo>
                    <a:cubicBezTo>
                      <a:pt x="727" y="20"/>
                      <a:pt x="714" y="29"/>
                      <a:pt x="702" y="28"/>
                    </a:cubicBezTo>
                    <a:cubicBezTo>
                      <a:pt x="683" y="26"/>
                      <a:pt x="667" y="20"/>
                      <a:pt x="655" y="10"/>
                    </a:cubicBezTo>
                    <a:cubicBezTo>
                      <a:pt x="643" y="18"/>
                      <a:pt x="629" y="23"/>
                      <a:pt x="614" y="25"/>
                    </a:cubicBezTo>
                    <a:cubicBezTo>
                      <a:pt x="583" y="27"/>
                      <a:pt x="553" y="15"/>
                      <a:pt x="522" y="23"/>
                    </a:cubicBezTo>
                    <a:cubicBezTo>
                      <a:pt x="504" y="27"/>
                      <a:pt x="490" y="18"/>
                      <a:pt x="483" y="5"/>
                    </a:cubicBezTo>
                    <a:cubicBezTo>
                      <a:pt x="456" y="2"/>
                      <a:pt x="467" y="33"/>
                      <a:pt x="435" y="17"/>
                    </a:cubicBezTo>
                    <a:cubicBezTo>
                      <a:pt x="402" y="0"/>
                      <a:pt x="367" y="9"/>
                      <a:pt x="377" y="14"/>
                    </a:cubicBezTo>
                    <a:cubicBezTo>
                      <a:pt x="387" y="19"/>
                      <a:pt x="374" y="29"/>
                      <a:pt x="359" y="24"/>
                    </a:cubicBezTo>
                    <a:cubicBezTo>
                      <a:pt x="345" y="19"/>
                      <a:pt x="332" y="25"/>
                      <a:pt x="339" y="42"/>
                    </a:cubicBezTo>
                    <a:cubicBezTo>
                      <a:pt x="347" y="58"/>
                      <a:pt x="287" y="37"/>
                      <a:pt x="287" y="55"/>
                    </a:cubicBezTo>
                    <a:cubicBezTo>
                      <a:pt x="287" y="73"/>
                      <a:pt x="265" y="83"/>
                      <a:pt x="248" y="67"/>
                    </a:cubicBezTo>
                    <a:cubicBezTo>
                      <a:pt x="231" y="50"/>
                      <a:pt x="177" y="45"/>
                      <a:pt x="192" y="60"/>
                    </a:cubicBezTo>
                    <a:cubicBezTo>
                      <a:pt x="208" y="75"/>
                      <a:pt x="144" y="67"/>
                      <a:pt x="161" y="82"/>
                    </a:cubicBezTo>
                    <a:cubicBezTo>
                      <a:pt x="178" y="96"/>
                      <a:pt x="140" y="108"/>
                      <a:pt x="140" y="100"/>
                    </a:cubicBezTo>
                    <a:cubicBezTo>
                      <a:pt x="140" y="91"/>
                      <a:pt x="104" y="77"/>
                      <a:pt x="90" y="91"/>
                    </a:cubicBezTo>
                    <a:cubicBezTo>
                      <a:pt x="75" y="106"/>
                      <a:pt x="71" y="125"/>
                      <a:pt x="64" y="115"/>
                    </a:cubicBezTo>
                    <a:cubicBezTo>
                      <a:pt x="58" y="107"/>
                      <a:pt x="38" y="107"/>
                      <a:pt x="14" y="114"/>
                    </a:cubicBezTo>
                    <a:cubicBezTo>
                      <a:pt x="9" y="121"/>
                      <a:pt x="4" y="130"/>
                      <a:pt x="0" y="137"/>
                    </a:cubicBezTo>
                    <a:cubicBezTo>
                      <a:pt x="6" y="136"/>
                      <a:pt x="14" y="134"/>
                      <a:pt x="20" y="130"/>
                    </a:cubicBezTo>
                    <a:cubicBezTo>
                      <a:pt x="40" y="115"/>
                      <a:pt x="55" y="125"/>
                      <a:pt x="38" y="134"/>
                    </a:cubicBezTo>
                    <a:cubicBezTo>
                      <a:pt x="21" y="144"/>
                      <a:pt x="27" y="151"/>
                      <a:pt x="51" y="149"/>
                    </a:cubicBezTo>
                    <a:cubicBezTo>
                      <a:pt x="75" y="148"/>
                      <a:pt x="41" y="158"/>
                      <a:pt x="41" y="174"/>
                    </a:cubicBezTo>
                    <a:cubicBezTo>
                      <a:pt x="41" y="191"/>
                      <a:pt x="70" y="181"/>
                      <a:pt x="71" y="197"/>
                    </a:cubicBezTo>
                    <a:cubicBezTo>
                      <a:pt x="73" y="214"/>
                      <a:pt x="134" y="221"/>
                      <a:pt x="153" y="201"/>
                    </a:cubicBezTo>
                    <a:cubicBezTo>
                      <a:pt x="171" y="181"/>
                      <a:pt x="164" y="206"/>
                      <a:pt x="162" y="219"/>
                    </a:cubicBezTo>
                    <a:cubicBezTo>
                      <a:pt x="161" y="232"/>
                      <a:pt x="250" y="244"/>
                      <a:pt x="254" y="227"/>
                    </a:cubicBezTo>
                    <a:cubicBezTo>
                      <a:pt x="258" y="211"/>
                      <a:pt x="271" y="217"/>
                      <a:pt x="288" y="222"/>
                    </a:cubicBezTo>
                    <a:cubicBezTo>
                      <a:pt x="305" y="227"/>
                      <a:pt x="389" y="204"/>
                      <a:pt x="391" y="184"/>
                    </a:cubicBezTo>
                    <a:cubicBezTo>
                      <a:pt x="392" y="164"/>
                      <a:pt x="418" y="194"/>
                      <a:pt x="391" y="216"/>
                    </a:cubicBezTo>
                    <a:cubicBezTo>
                      <a:pt x="364" y="237"/>
                      <a:pt x="309" y="234"/>
                      <a:pt x="285" y="242"/>
                    </a:cubicBezTo>
                    <a:cubicBezTo>
                      <a:pt x="261" y="250"/>
                      <a:pt x="301" y="270"/>
                      <a:pt x="325" y="292"/>
                    </a:cubicBezTo>
                    <a:cubicBezTo>
                      <a:pt x="349" y="313"/>
                      <a:pt x="294" y="302"/>
                      <a:pt x="271" y="274"/>
                    </a:cubicBezTo>
                    <a:cubicBezTo>
                      <a:pt x="248" y="245"/>
                      <a:pt x="197" y="245"/>
                      <a:pt x="170" y="247"/>
                    </a:cubicBezTo>
                    <a:cubicBezTo>
                      <a:pt x="143" y="249"/>
                      <a:pt x="151" y="307"/>
                      <a:pt x="171" y="307"/>
                    </a:cubicBezTo>
                    <a:cubicBezTo>
                      <a:pt x="191" y="307"/>
                      <a:pt x="211" y="315"/>
                      <a:pt x="231" y="351"/>
                    </a:cubicBezTo>
                    <a:cubicBezTo>
                      <a:pt x="251" y="388"/>
                      <a:pt x="294" y="380"/>
                      <a:pt x="294" y="396"/>
                    </a:cubicBezTo>
                    <a:cubicBezTo>
                      <a:pt x="294" y="413"/>
                      <a:pt x="238" y="383"/>
                      <a:pt x="207" y="376"/>
                    </a:cubicBezTo>
                    <a:cubicBezTo>
                      <a:pt x="175" y="370"/>
                      <a:pt x="125" y="393"/>
                      <a:pt x="124" y="419"/>
                    </a:cubicBezTo>
                    <a:cubicBezTo>
                      <a:pt x="123" y="446"/>
                      <a:pt x="170" y="442"/>
                      <a:pt x="201" y="421"/>
                    </a:cubicBezTo>
                    <a:cubicBezTo>
                      <a:pt x="232" y="399"/>
                      <a:pt x="210" y="428"/>
                      <a:pt x="194" y="444"/>
                    </a:cubicBezTo>
                    <a:cubicBezTo>
                      <a:pt x="178" y="461"/>
                      <a:pt x="231" y="474"/>
                      <a:pt x="231" y="494"/>
                    </a:cubicBezTo>
                    <a:cubicBezTo>
                      <a:pt x="231" y="514"/>
                      <a:pt x="192" y="507"/>
                      <a:pt x="188" y="489"/>
                    </a:cubicBezTo>
                    <a:cubicBezTo>
                      <a:pt x="184" y="471"/>
                      <a:pt x="170" y="452"/>
                      <a:pt x="133" y="456"/>
                    </a:cubicBezTo>
                    <a:cubicBezTo>
                      <a:pt x="95" y="459"/>
                      <a:pt x="105" y="489"/>
                      <a:pt x="128" y="492"/>
                    </a:cubicBezTo>
                    <a:cubicBezTo>
                      <a:pt x="151" y="495"/>
                      <a:pt x="153" y="515"/>
                      <a:pt x="127" y="515"/>
                    </a:cubicBezTo>
                    <a:cubicBezTo>
                      <a:pt x="101" y="515"/>
                      <a:pt x="43" y="534"/>
                      <a:pt x="61" y="553"/>
                    </a:cubicBezTo>
                    <a:cubicBezTo>
                      <a:pt x="81" y="575"/>
                      <a:pt x="154" y="553"/>
                      <a:pt x="167" y="567"/>
                    </a:cubicBezTo>
                    <a:cubicBezTo>
                      <a:pt x="180" y="580"/>
                      <a:pt x="215" y="585"/>
                      <a:pt x="224" y="570"/>
                    </a:cubicBezTo>
                    <a:cubicBezTo>
                      <a:pt x="232" y="555"/>
                      <a:pt x="261" y="562"/>
                      <a:pt x="290" y="562"/>
                    </a:cubicBezTo>
                    <a:cubicBezTo>
                      <a:pt x="318" y="562"/>
                      <a:pt x="325" y="567"/>
                      <a:pt x="338" y="580"/>
                    </a:cubicBezTo>
                    <a:cubicBezTo>
                      <a:pt x="351" y="593"/>
                      <a:pt x="374" y="588"/>
                      <a:pt x="389" y="575"/>
                    </a:cubicBezTo>
                    <a:cubicBezTo>
                      <a:pt x="405" y="562"/>
                      <a:pt x="405" y="562"/>
                      <a:pt x="425" y="562"/>
                    </a:cubicBezTo>
                    <a:cubicBezTo>
                      <a:pt x="430" y="562"/>
                      <a:pt x="434" y="561"/>
                      <a:pt x="436" y="559"/>
                    </a:cubicBezTo>
                    <a:cubicBezTo>
                      <a:pt x="437" y="556"/>
                      <a:pt x="439" y="552"/>
                      <a:pt x="440" y="550"/>
                    </a:cubicBezTo>
                    <a:cubicBezTo>
                      <a:pt x="441" y="547"/>
                      <a:pt x="443" y="546"/>
                      <a:pt x="444" y="544"/>
                    </a:cubicBezTo>
                    <a:cubicBezTo>
                      <a:pt x="444" y="539"/>
                      <a:pt x="442" y="534"/>
                      <a:pt x="439" y="529"/>
                    </a:cubicBezTo>
                    <a:cubicBezTo>
                      <a:pt x="429" y="510"/>
                      <a:pt x="404" y="542"/>
                      <a:pt x="401" y="529"/>
                    </a:cubicBezTo>
                    <a:cubicBezTo>
                      <a:pt x="397" y="512"/>
                      <a:pt x="374" y="507"/>
                      <a:pt x="334" y="514"/>
                    </a:cubicBezTo>
                    <a:cubicBezTo>
                      <a:pt x="294" y="520"/>
                      <a:pt x="311" y="484"/>
                      <a:pt x="335" y="492"/>
                    </a:cubicBezTo>
                    <a:cubicBezTo>
                      <a:pt x="359" y="500"/>
                      <a:pt x="392" y="497"/>
                      <a:pt x="419" y="489"/>
                    </a:cubicBezTo>
                    <a:cubicBezTo>
                      <a:pt x="447" y="481"/>
                      <a:pt x="425" y="466"/>
                      <a:pt x="425" y="452"/>
                    </a:cubicBezTo>
                    <a:cubicBezTo>
                      <a:pt x="425" y="439"/>
                      <a:pt x="459" y="447"/>
                      <a:pt x="485" y="447"/>
                    </a:cubicBezTo>
                    <a:cubicBezTo>
                      <a:pt x="490" y="447"/>
                      <a:pt x="495" y="446"/>
                      <a:pt x="501" y="443"/>
                    </a:cubicBezTo>
                    <a:cubicBezTo>
                      <a:pt x="506" y="427"/>
                      <a:pt x="512" y="413"/>
                      <a:pt x="523" y="402"/>
                    </a:cubicBezTo>
                    <a:cubicBezTo>
                      <a:pt x="523" y="401"/>
                      <a:pt x="523" y="399"/>
                      <a:pt x="523" y="397"/>
                    </a:cubicBezTo>
                    <a:cubicBezTo>
                      <a:pt x="523" y="386"/>
                      <a:pt x="530" y="371"/>
                      <a:pt x="541" y="366"/>
                    </a:cubicBezTo>
                    <a:cubicBezTo>
                      <a:pt x="543" y="365"/>
                      <a:pt x="545" y="364"/>
                      <a:pt x="547" y="363"/>
                    </a:cubicBezTo>
                    <a:cubicBezTo>
                      <a:pt x="537" y="345"/>
                      <a:pt x="489" y="350"/>
                      <a:pt x="464" y="350"/>
                    </a:cubicBezTo>
                    <a:cubicBezTo>
                      <a:pt x="435" y="350"/>
                      <a:pt x="482" y="325"/>
                      <a:pt x="536" y="328"/>
                    </a:cubicBezTo>
                    <a:cubicBezTo>
                      <a:pt x="591" y="332"/>
                      <a:pt x="566" y="303"/>
                      <a:pt x="576" y="293"/>
                    </a:cubicBezTo>
                    <a:cubicBezTo>
                      <a:pt x="585" y="285"/>
                      <a:pt x="606" y="300"/>
                      <a:pt x="629" y="300"/>
                    </a:cubicBezTo>
                    <a:cubicBezTo>
                      <a:pt x="640" y="289"/>
                      <a:pt x="650" y="279"/>
                      <a:pt x="651" y="272"/>
                    </a:cubicBezTo>
                    <a:cubicBezTo>
                      <a:pt x="653" y="257"/>
                      <a:pt x="671" y="244"/>
                      <a:pt x="685" y="245"/>
                    </a:cubicBezTo>
                    <a:cubicBezTo>
                      <a:pt x="684" y="250"/>
                      <a:pt x="688" y="248"/>
                      <a:pt x="695" y="239"/>
                    </a:cubicBezTo>
                    <a:cubicBezTo>
                      <a:pt x="704" y="233"/>
                      <a:pt x="713" y="232"/>
                      <a:pt x="721" y="235"/>
                    </a:cubicBezTo>
                    <a:cubicBezTo>
                      <a:pt x="734" y="226"/>
                      <a:pt x="750" y="216"/>
                      <a:pt x="768" y="204"/>
                    </a:cubicBezTo>
                    <a:cubicBezTo>
                      <a:pt x="826" y="166"/>
                      <a:pt x="872" y="173"/>
                      <a:pt x="875" y="151"/>
                    </a:cubicBezTo>
                    <a:cubicBezTo>
                      <a:pt x="878" y="130"/>
                      <a:pt x="793" y="151"/>
                      <a:pt x="779" y="144"/>
                    </a:cubicBezTo>
                    <a:cubicBezTo>
                      <a:pt x="765" y="138"/>
                      <a:pt x="838" y="120"/>
                      <a:pt x="855" y="125"/>
                    </a:cubicBezTo>
                    <a:cubicBezTo>
                      <a:pt x="872" y="130"/>
                      <a:pt x="895" y="125"/>
                      <a:pt x="953" y="91"/>
                    </a:cubicBezTo>
                    <a:cubicBezTo>
                      <a:pt x="1012" y="58"/>
                      <a:pt x="986" y="50"/>
                      <a:pt x="962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" name="Freeform 151">
                <a:extLst>
                  <a:ext uri="{FF2B5EF4-FFF2-40B4-BE49-F238E27FC236}">
                    <a16:creationId xmlns:a16="http://schemas.microsoft.com/office/drawing/2014/main" id="{08F97124-645E-4DFA-A84A-73AE96F1F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0" y="1941509"/>
                <a:ext cx="136525" cy="88900"/>
              </a:xfrm>
              <a:custGeom>
                <a:avLst/>
                <a:gdLst>
                  <a:gd name="T0" fmla="*/ 198 w 252"/>
                  <a:gd name="T1" fmla="*/ 26 h 163"/>
                  <a:gd name="T2" fmla="*/ 138 w 252"/>
                  <a:gd name="T3" fmla="*/ 11 h 163"/>
                  <a:gd name="T4" fmla="*/ 148 w 252"/>
                  <a:gd name="T5" fmla="*/ 54 h 163"/>
                  <a:gd name="T6" fmla="*/ 111 w 252"/>
                  <a:gd name="T7" fmla="*/ 43 h 163"/>
                  <a:gd name="T8" fmla="*/ 100 w 252"/>
                  <a:gd name="T9" fmla="*/ 69 h 163"/>
                  <a:gd name="T10" fmla="*/ 80 w 252"/>
                  <a:gd name="T11" fmla="*/ 71 h 163"/>
                  <a:gd name="T12" fmla="*/ 27 w 252"/>
                  <a:gd name="T13" fmla="*/ 14 h 163"/>
                  <a:gd name="T14" fmla="*/ 22 w 252"/>
                  <a:gd name="T15" fmla="*/ 61 h 163"/>
                  <a:gd name="T16" fmla="*/ 74 w 252"/>
                  <a:gd name="T17" fmla="*/ 102 h 163"/>
                  <a:gd name="T18" fmla="*/ 151 w 252"/>
                  <a:gd name="T19" fmla="*/ 101 h 163"/>
                  <a:gd name="T20" fmla="*/ 144 w 252"/>
                  <a:gd name="T21" fmla="*/ 147 h 163"/>
                  <a:gd name="T22" fmla="*/ 211 w 252"/>
                  <a:gd name="T23" fmla="*/ 150 h 163"/>
                  <a:gd name="T24" fmla="*/ 238 w 252"/>
                  <a:gd name="T25" fmla="*/ 120 h 163"/>
                  <a:gd name="T26" fmla="*/ 235 w 252"/>
                  <a:gd name="T27" fmla="*/ 82 h 163"/>
                  <a:gd name="T28" fmla="*/ 198 w 252"/>
                  <a:gd name="T29" fmla="*/ 2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2" h="163">
                    <a:moveTo>
                      <a:pt x="198" y="26"/>
                    </a:moveTo>
                    <a:cubicBezTo>
                      <a:pt x="197" y="43"/>
                      <a:pt x="164" y="23"/>
                      <a:pt x="138" y="11"/>
                    </a:cubicBezTo>
                    <a:cubicBezTo>
                      <a:pt x="112" y="0"/>
                      <a:pt x="128" y="34"/>
                      <a:pt x="148" y="54"/>
                    </a:cubicBezTo>
                    <a:cubicBezTo>
                      <a:pt x="168" y="74"/>
                      <a:pt x="138" y="64"/>
                      <a:pt x="111" y="43"/>
                    </a:cubicBezTo>
                    <a:cubicBezTo>
                      <a:pt x="84" y="21"/>
                      <a:pt x="87" y="57"/>
                      <a:pt x="100" y="69"/>
                    </a:cubicBezTo>
                    <a:cubicBezTo>
                      <a:pt x="112" y="81"/>
                      <a:pt x="97" y="97"/>
                      <a:pt x="80" y="71"/>
                    </a:cubicBezTo>
                    <a:cubicBezTo>
                      <a:pt x="62" y="44"/>
                      <a:pt x="54" y="16"/>
                      <a:pt x="27" y="14"/>
                    </a:cubicBezTo>
                    <a:cubicBezTo>
                      <a:pt x="0" y="13"/>
                      <a:pt x="12" y="45"/>
                      <a:pt x="22" y="61"/>
                    </a:cubicBezTo>
                    <a:cubicBezTo>
                      <a:pt x="37" y="82"/>
                      <a:pt x="51" y="87"/>
                      <a:pt x="74" y="102"/>
                    </a:cubicBezTo>
                    <a:cubicBezTo>
                      <a:pt x="97" y="117"/>
                      <a:pt x="134" y="96"/>
                      <a:pt x="151" y="101"/>
                    </a:cubicBezTo>
                    <a:cubicBezTo>
                      <a:pt x="168" y="106"/>
                      <a:pt x="132" y="130"/>
                      <a:pt x="144" y="147"/>
                    </a:cubicBezTo>
                    <a:cubicBezTo>
                      <a:pt x="155" y="163"/>
                      <a:pt x="187" y="152"/>
                      <a:pt x="211" y="150"/>
                    </a:cubicBezTo>
                    <a:cubicBezTo>
                      <a:pt x="235" y="149"/>
                      <a:pt x="224" y="132"/>
                      <a:pt x="238" y="120"/>
                    </a:cubicBezTo>
                    <a:cubicBezTo>
                      <a:pt x="252" y="109"/>
                      <a:pt x="224" y="110"/>
                      <a:pt x="235" y="82"/>
                    </a:cubicBezTo>
                    <a:cubicBezTo>
                      <a:pt x="247" y="54"/>
                      <a:pt x="199" y="9"/>
                      <a:pt x="198" y="2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" name="Freeform 152">
                <a:extLst>
                  <a:ext uri="{FF2B5EF4-FFF2-40B4-BE49-F238E27FC236}">
                    <a16:creationId xmlns:a16="http://schemas.microsoft.com/office/drawing/2014/main" id="{F49A2CDF-12FF-4139-92D6-3D8936FF3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0" y="1973259"/>
                <a:ext cx="36513" cy="30163"/>
              </a:xfrm>
              <a:custGeom>
                <a:avLst/>
                <a:gdLst>
                  <a:gd name="T0" fmla="*/ 13 w 65"/>
                  <a:gd name="T1" fmla="*/ 53 h 56"/>
                  <a:gd name="T2" fmla="*/ 63 w 65"/>
                  <a:gd name="T3" fmla="*/ 15 h 56"/>
                  <a:gd name="T4" fmla="*/ 13 w 65"/>
                  <a:gd name="T5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56">
                    <a:moveTo>
                      <a:pt x="13" y="53"/>
                    </a:moveTo>
                    <a:cubicBezTo>
                      <a:pt x="39" y="56"/>
                      <a:pt x="65" y="30"/>
                      <a:pt x="63" y="15"/>
                    </a:cubicBezTo>
                    <a:cubicBezTo>
                      <a:pt x="62" y="0"/>
                      <a:pt x="0" y="51"/>
                      <a:pt x="13" y="5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" name="Freeform 153">
                <a:extLst>
                  <a:ext uri="{FF2B5EF4-FFF2-40B4-BE49-F238E27FC236}">
                    <a16:creationId xmlns:a16="http://schemas.microsoft.com/office/drawing/2014/main" id="{6C6C5E1D-3048-40EC-9900-1390B34E2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672" y="1911347"/>
                <a:ext cx="122238" cy="80963"/>
              </a:xfrm>
              <a:custGeom>
                <a:avLst/>
                <a:gdLst>
                  <a:gd name="T0" fmla="*/ 215 w 224"/>
                  <a:gd name="T1" fmla="*/ 31 h 149"/>
                  <a:gd name="T2" fmla="*/ 190 w 224"/>
                  <a:gd name="T3" fmla="*/ 14 h 149"/>
                  <a:gd name="T4" fmla="*/ 170 w 224"/>
                  <a:gd name="T5" fmla="*/ 29 h 149"/>
                  <a:gd name="T6" fmla="*/ 127 w 224"/>
                  <a:gd name="T7" fmla="*/ 24 h 149"/>
                  <a:gd name="T8" fmla="*/ 69 w 224"/>
                  <a:gd name="T9" fmla="*/ 59 h 149"/>
                  <a:gd name="T10" fmla="*/ 70 w 224"/>
                  <a:gd name="T11" fmla="*/ 64 h 149"/>
                  <a:gd name="T12" fmla="*/ 35 w 224"/>
                  <a:gd name="T13" fmla="*/ 101 h 149"/>
                  <a:gd name="T14" fmla="*/ 11 w 224"/>
                  <a:gd name="T15" fmla="*/ 98 h 149"/>
                  <a:gd name="T16" fmla="*/ 0 w 224"/>
                  <a:gd name="T17" fmla="*/ 137 h 149"/>
                  <a:gd name="T18" fmla="*/ 14 w 224"/>
                  <a:gd name="T19" fmla="*/ 137 h 149"/>
                  <a:gd name="T20" fmla="*/ 40 w 224"/>
                  <a:gd name="T21" fmla="*/ 119 h 149"/>
                  <a:gd name="T22" fmla="*/ 63 w 224"/>
                  <a:gd name="T23" fmla="*/ 149 h 149"/>
                  <a:gd name="T24" fmla="*/ 90 w 224"/>
                  <a:gd name="T25" fmla="*/ 120 h 149"/>
                  <a:gd name="T26" fmla="*/ 111 w 224"/>
                  <a:gd name="T27" fmla="*/ 104 h 149"/>
                  <a:gd name="T28" fmla="*/ 130 w 224"/>
                  <a:gd name="T29" fmla="*/ 69 h 149"/>
                  <a:gd name="T30" fmla="*/ 140 w 224"/>
                  <a:gd name="T31" fmla="*/ 102 h 149"/>
                  <a:gd name="T32" fmla="*/ 170 w 224"/>
                  <a:gd name="T33" fmla="*/ 94 h 149"/>
                  <a:gd name="T34" fmla="*/ 195 w 224"/>
                  <a:gd name="T35" fmla="*/ 79 h 149"/>
                  <a:gd name="T36" fmla="*/ 195 w 224"/>
                  <a:gd name="T37" fmla="*/ 51 h 149"/>
                  <a:gd name="T38" fmla="*/ 215 w 224"/>
                  <a:gd name="T3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4" h="149">
                    <a:moveTo>
                      <a:pt x="215" y="31"/>
                    </a:moveTo>
                    <a:cubicBezTo>
                      <a:pt x="224" y="21"/>
                      <a:pt x="204" y="29"/>
                      <a:pt x="190" y="14"/>
                    </a:cubicBezTo>
                    <a:cubicBezTo>
                      <a:pt x="175" y="0"/>
                      <a:pt x="170" y="19"/>
                      <a:pt x="170" y="29"/>
                    </a:cubicBezTo>
                    <a:cubicBezTo>
                      <a:pt x="170" y="39"/>
                      <a:pt x="142" y="31"/>
                      <a:pt x="127" y="24"/>
                    </a:cubicBezTo>
                    <a:cubicBezTo>
                      <a:pt x="111" y="18"/>
                      <a:pt x="92" y="45"/>
                      <a:pt x="69" y="59"/>
                    </a:cubicBezTo>
                    <a:cubicBezTo>
                      <a:pt x="70" y="60"/>
                      <a:pt x="70" y="62"/>
                      <a:pt x="70" y="64"/>
                    </a:cubicBezTo>
                    <a:cubicBezTo>
                      <a:pt x="70" y="82"/>
                      <a:pt x="54" y="103"/>
                      <a:pt x="35" y="101"/>
                    </a:cubicBezTo>
                    <a:cubicBezTo>
                      <a:pt x="27" y="99"/>
                      <a:pt x="19" y="99"/>
                      <a:pt x="11" y="98"/>
                    </a:cubicBezTo>
                    <a:cubicBezTo>
                      <a:pt x="11" y="113"/>
                      <a:pt x="7" y="126"/>
                      <a:pt x="0" y="137"/>
                    </a:cubicBezTo>
                    <a:cubicBezTo>
                      <a:pt x="5" y="135"/>
                      <a:pt x="8" y="135"/>
                      <a:pt x="14" y="137"/>
                    </a:cubicBezTo>
                    <a:cubicBezTo>
                      <a:pt x="29" y="143"/>
                      <a:pt x="33" y="127"/>
                      <a:pt x="40" y="119"/>
                    </a:cubicBezTo>
                    <a:cubicBezTo>
                      <a:pt x="47" y="111"/>
                      <a:pt x="44" y="149"/>
                      <a:pt x="63" y="149"/>
                    </a:cubicBezTo>
                    <a:cubicBezTo>
                      <a:pt x="78" y="149"/>
                      <a:pt x="75" y="109"/>
                      <a:pt x="90" y="120"/>
                    </a:cubicBezTo>
                    <a:cubicBezTo>
                      <a:pt x="104" y="132"/>
                      <a:pt x="108" y="115"/>
                      <a:pt x="111" y="104"/>
                    </a:cubicBezTo>
                    <a:cubicBezTo>
                      <a:pt x="114" y="92"/>
                      <a:pt x="114" y="72"/>
                      <a:pt x="130" y="69"/>
                    </a:cubicBezTo>
                    <a:cubicBezTo>
                      <a:pt x="145" y="66"/>
                      <a:pt x="132" y="87"/>
                      <a:pt x="140" y="102"/>
                    </a:cubicBezTo>
                    <a:cubicBezTo>
                      <a:pt x="150" y="124"/>
                      <a:pt x="168" y="104"/>
                      <a:pt x="170" y="94"/>
                    </a:cubicBezTo>
                    <a:cubicBezTo>
                      <a:pt x="171" y="84"/>
                      <a:pt x="197" y="91"/>
                      <a:pt x="195" y="79"/>
                    </a:cubicBezTo>
                    <a:cubicBezTo>
                      <a:pt x="194" y="67"/>
                      <a:pt x="202" y="64"/>
                      <a:pt x="195" y="51"/>
                    </a:cubicBezTo>
                    <a:cubicBezTo>
                      <a:pt x="188" y="38"/>
                      <a:pt x="207" y="41"/>
                      <a:pt x="215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" name="Freeform 154">
                <a:extLst>
                  <a:ext uri="{FF2B5EF4-FFF2-40B4-BE49-F238E27FC236}">
                    <a16:creationId xmlns:a16="http://schemas.microsoft.com/office/drawing/2014/main" id="{9655E31F-81A9-4B08-AE7C-2AE76FB7D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185" y="1831971"/>
                <a:ext cx="122238" cy="76200"/>
              </a:xfrm>
              <a:custGeom>
                <a:avLst/>
                <a:gdLst>
                  <a:gd name="T0" fmla="*/ 196 w 225"/>
                  <a:gd name="T1" fmla="*/ 78 h 141"/>
                  <a:gd name="T2" fmla="*/ 158 w 225"/>
                  <a:gd name="T3" fmla="*/ 52 h 141"/>
                  <a:gd name="T4" fmla="*/ 123 w 225"/>
                  <a:gd name="T5" fmla="*/ 25 h 141"/>
                  <a:gd name="T6" fmla="*/ 102 w 225"/>
                  <a:gd name="T7" fmla="*/ 22 h 141"/>
                  <a:gd name="T8" fmla="*/ 25 w 225"/>
                  <a:gd name="T9" fmla="*/ 4 h 141"/>
                  <a:gd name="T10" fmla="*/ 6 w 225"/>
                  <a:gd name="T11" fmla="*/ 16 h 141"/>
                  <a:gd name="T12" fmla="*/ 3 w 225"/>
                  <a:gd name="T13" fmla="*/ 16 h 141"/>
                  <a:gd name="T14" fmla="*/ 31 w 225"/>
                  <a:gd name="T15" fmla="*/ 47 h 141"/>
                  <a:gd name="T16" fmla="*/ 73 w 225"/>
                  <a:gd name="T17" fmla="*/ 70 h 141"/>
                  <a:gd name="T18" fmla="*/ 22 w 225"/>
                  <a:gd name="T19" fmla="*/ 80 h 141"/>
                  <a:gd name="T20" fmla="*/ 63 w 225"/>
                  <a:gd name="T21" fmla="*/ 93 h 141"/>
                  <a:gd name="T22" fmla="*/ 149 w 225"/>
                  <a:gd name="T23" fmla="*/ 111 h 141"/>
                  <a:gd name="T24" fmla="*/ 209 w 225"/>
                  <a:gd name="T25" fmla="*/ 120 h 141"/>
                  <a:gd name="T26" fmla="*/ 196 w 225"/>
                  <a:gd name="T27" fmla="*/ 7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5" h="141">
                    <a:moveTo>
                      <a:pt x="196" y="78"/>
                    </a:moveTo>
                    <a:cubicBezTo>
                      <a:pt x="203" y="62"/>
                      <a:pt x="173" y="52"/>
                      <a:pt x="158" y="52"/>
                    </a:cubicBezTo>
                    <a:cubicBezTo>
                      <a:pt x="142" y="52"/>
                      <a:pt x="136" y="19"/>
                      <a:pt x="123" y="25"/>
                    </a:cubicBezTo>
                    <a:cubicBezTo>
                      <a:pt x="110" y="32"/>
                      <a:pt x="102" y="44"/>
                      <a:pt x="102" y="22"/>
                    </a:cubicBezTo>
                    <a:cubicBezTo>
                      <a:pt x="102" y="5"/>
                      <a:pt x="53" y="0"/>
                      <a:pt x="25" y="4"/>
                    </a:cubicBezTo>
                    <a:cubicBezTo>
                      <a:pt x="20" y="9"/>
                      <a:pt x="14" y="14"/>
                      <a:pt x="6" y="16"/>
                    </a:cubicBezTo>
                    <a:cubicBezTo>
                      <a:pt x="5" y="16"/>
                      <a:pt x="4" y="16"/>
                      <a:pt x="3" y="16"/>
                    </a:cubicBezTo>
                    <a:cubicBezTo>
                      <a:pt x="0" y="32"/>
                      <a:pt x="17" y="57"/>
                      <a:pt x="31" y="47"/>
                    </a:cubicBezTo>
                    <a:cubicBezTo>
                      <a:pt x="48" y="34"/>
                      <a:pt x="79" y="55"/>
                      <a:pt x="73" y="70"/>
                    </a:cubicBezTo>
                    <a:cubicBezTo>
                      <a:pt x="68" y="85"/>
                      <a:pt x="18" y="67"/>
                      <a:pt x="22" y="80"/>
                    </a:cubicBezTo>
                    <a:cubicBezTo>
                      <a:pt x="23" y="85"/>
                      <a:pt x="29" y="105"/>
                      <a:pt x="63" y="93"/>
                    </a:cubicBezTo>
                    <a:cubicBezTo>
                      <a:pt x="98" y="82"/>
                      <a:pt x="126" y="90"/>
                      <a:pt x="149" y="111"/>
                    </a:cubicBezTo>
                    <a:cubicBezTo>
                      <a:pt x="172" y="133"/>
                      <a:pt x="193" y="141"/>
                      <a:pt x="209" y="120"/>
                    </a:cubicBezTo>
                    <a:cubicBezTo>
                      <a:pt x="225" y="98"/>
                      <a:pt x="189" y="95"/>
                      <a:pt x="196" y="7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" name="Freeform 155">
                <a:extLst>
                  <a:ext uri="{FF2B5EF4-FFF2-40B4-BE49-F238E27FC236}">
                    <a16:creationId xmlns:a16="http://schemas.microsoft.com/office/drawing/2014/main" id="{898D6166-AB24-4407-9FAE-74B722FC8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673" y="1795459"/>
                <a:ext cx="38100" cy="30163"/>
              </a:xfrm>
              <a:custGeom>
                <a:avLst/>
                <a:gdLst>
                  <a:gd name="T0" fmla="*/ 60 w 70"/>
                  <a:gd name="T1" fmla="*/ 35 h 55"/>
                  <a:gd name="T2" fmla="*/ 17 w 70"/>
                  <a:gd name="T3" fmla="*/ 17 h 55"/>
                  <a:gd name="T4" fmla="*/ 60 w 70"/>
                  <a:gd name="T5" fmla="*/ 3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0" h="55">
                    <a:moveTo>
                      <a:pt x="60" y="35"/>
                    </a:moveTo>
                    <a:cubicBezTo>
                      <a:pt x="70" y="15"/>
                      <a:pt x="0" y="0"/>
                      <a:pt x="17" y="17"/>
                    </a:cubicBezTo>
                    <a:cubicBezTo>
                      <a:pt x="27" y="27"/>
                      <a:pt x="50" y="55"/>
                      <a:pt x="60" y="3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" name="Freeform 156">
                <a:extLst>
                  <a:ext uri="{FF2B5EF4-FFF2-40B4-BE49-F238E27FC236}">
                    <a16:creationId xmlns:a16="http://schemas.microsoft.com/office/drawing/2014/main" id="{2EB397EE-55CE-48D8-81A5-1AF8F6D15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835" y="1895472"/>
                <a:ext cx="34925" cy="47625"/>
              </a:xfrm>
              <a:custGeom>
                <a:avLst/>
                <a:gdLst>
                  <a:gd name="T0" fmla="*/ 51 w 63"/>
                  <a:gd name="T1" fmla="*/ 70 h 88"/>
                  <a:gd name="T2" fmla="*/ 3 w 63"/>
                  <a:gd name="T3" fmla="*/ 25 h 88"/>
                  <a:gd name="T4" fmla="*/ 51 w 63"/>
                  <a:gd name="T5" fmla="*/ 7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88">
                    <a:moveTo>
                      <a:pt x="51" y="70"/>
                    </a:moveTo>
                    <a:cubicBezTo>
                      <a:pt x="63" y="53"/>
                      <a:pt x="6" y="0"/>
                      <a:pt x="3" y="25"/>
                    </a:cubicBezTo>
                    <a:cubicBezTo>
                      <a:pt x="0" y="50"/>
                      <a:pt x="39" y="88"/>
                      <a:pt x="51" y="7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" name="Freeform 157">
                <a:extLst>
                  <a:ext uri="{FF2B5EF4-FFF2-40B4-BE49-F238E27FC236}">
                    <a16:creationId xmlns:a16="http://schemas.microsoft.com/office/drawing/2014/main" id="{DB3998A5-5218-49C6-AB1F-94C02EE1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635" y="1951034"/>
                <a:ext cx="215900" cy="103188"/>
              </a:xfrm>
              <a:custGeom>
                <a:avLst/>
                <a:gdLst>
                  <a:gd name="T0" fmla="*/ 375 w 395"/>
                  <a:gd name="T1" fmla="*/ 56 h 191"/>
                  <a:gd name="T2" fmla="*/ 339 w 395"/>
                  <a:gd name="T3" fmla="*/ 71 h 191"/>
                  <a:gd name="T4" fmla="*/ 302 w 395"/>
                  <a:gd name="T5" fmla="*/ 37 h 191"/>
                  <a:gd name="T6" fmla="*/ 296 w 395"/>
                  <a:gd name="T7" fmla="*/ 26 h 191"/>
                  <a:gd name="T8" fmla="*/ 282 w 395"/>
                  <a:gd name="T9" fmla="*/ 16 h 191"/>
                  <a:gd name="T10" fmla="*/ 272 w 395"/>
                  <a:gd name="T11" fmla="*/ 1 h 191"/>
                  <a:gd name="T12" fmla="*/ 270 w 395"/>
                  <a:gd name="T13" fmla="*/ 0 h 191"/>
                  <a:gd name="T14" fmla="*/ 245 w 395"/>
                  <a:gd name="T15" fmla="*/ 38 h 191"/>
                  <a:gd name="T16" fmla="*/ 248 w 395"/>
                  <a:gd name="T17" fmla="*/ 63 h 191"/>
                  <a:gd name="T18" fmla="*/ 272 w 395"/>
                  <a:gd name="T19" fmla="*/ 91 h 191"/>
                  <a:gd name="T20" fmla="*/ 198 w 395"/>
                  <a:gd name="T21" fmla="*/ 76 h 191"/>
                  <a:gd name="T22" fmla="*/ 122 w 395"/>
                  <a:gd name="T23" fmla="*/ 37 h 191"/>
                  <a:gd name="T24" fmla="*/ 88 w 395"/>
                  <a:gd name="T25" fmla="*/ 15 h 191"/>
                  <a:gd name="T26" fmla="*/ 53 w 395"/>
                  <a:gd name="T27" fmla="*/ 38 h 191"/>
                  <a:gd name="T28" fmla="*/ 58 w 395"/>
                  <a:gd name="T29" fmla="*/ 63 h 191"/>
                  <a:gd name="T30" fmla="*/ 55 w 395"/>
                  <a:gd name="T31" fmla="*/ 70 h 191"/>
                  <a:gd name="T32" fmla="*/ 31 w 395"/>
                  <a:gd name="T33" fmla="*/ 94 h 191"/>
                  <a:gd name="T34" fmla="*/ 63 w 395"/>
                  <a:gd name="T35" fmla="*/ 94 h 191"/>
                  <a:gd name="T36" fmla="*/ 6 w 395"/>
                  <a:gd name="T37" fmla="*/ 116 h 191"/>
                  <a:gd name="T38" fmla="*/ 48 w 395"/>
                  <a:gd name="T39" fmla="*/ 129 h 191"/>
                  <a:gd name="T40" fmla="*/ 92 w 395"/>
                  <a:gd name="T41" fmla="*/ 124 h 191"/>
                  <a:gd name="T42" fmla="*/ 118 w 395"/>
                  <a:gd name="T43" fmla="*/ 113 h 191"/>
                  <a:gd name="T44" fmla="*/ 179 w 395"/>
                  <a:gd name="T45" fmla="*/ 118 h 191"/>
                  <a:gd name="T46" fmla="*/ 132 w 395"/>
                  <a:gd name="T47" fmla="*/ 147 h 191"/>
                  <a:gd name="T48" fmla="*/ 130 w 395"/>
                  <a:gd name="T49" fmla="*/ 182 h 191"/>
                  <a:gd name="T50" fmla="*/ 245 w 395"/>
                  <a:gd name="T51" fmla="*/ 141 h 191"/>
                  <a:gd name="T52" fmla="*/ 290 w 395"/>
                  <a:gd name="T53" fmla="*/ 138 h 191"/>
                  <a:gd name="T54" fmla="*/ 363 w 395"/>
                  <a:gd name="T55" fmla="*/ 133 h 191"/>
                  <a:gd name="T56" fmla="*/ 375 w 395"/>
                  <a:gd name="T57" fmla="*/ 5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5" h="191">
                    <a:moveTo>
                      <a:pt x="375" y="56"/>
                    </a:moveTo>
                    <a:cubicBezTo>
                      <a:pt x="355" y="46"/>
                      <a:pt x="355" y="68"/>
                      <a:pt x="339" y="71"/>
                    </a:cubicBezTo>
                    <a:cubicBezTo>
                      <a:pt x="323" y="75"/>
                      <a:pt x="315" y="51"/>
                      <a:pt x="302" y="37"/>
                    </a:cubicBezTo>
                    <a:cubicBezTo>
                      <a:pt x="299" y="33"/>
                      <a:pt x="297" y="30"/>
                      <a:pt x="296" y="26"/>
                    </a:cubicBezTo>
                    <a:cubicBezTo>
                      <a:pt x="291" y="24"/>
                      <a:pt x="286" y="21"/>
                      <a:pt x="282" y="16"/>
                    </a:cubicBezTo>
                    <a:cubicBezTo>
                      <a:pt x="278" y="11"/>
                      <a:pt x="275" y="6"/>
                      <a:pt x="272" y="1"/>
                    </a:cubicBezTo>
                    <a:cubicBezTo>
                      <a:pt x="271" y="1"/>
                      <a:pt x="271" y="0"/>
                      <a:pt x="270" y="0"/>
                    </a:cubicBezTo>
                    <a:cubicBezTo>
                      <a:pt x="251" y="9"/>
                      <a:pt x="224" y="35"/>
                      <a:pt x="245" y="38"/>
                    </a:cubicBezTo>
                    <a:cubicBezTo>
                      <a:pt x="269" y="41"/>
                      <a:pt x="260" y="56"/>
                      <a:pt x="248" y="63"/>
                    </a:cubicBezTo>
                    <a:cubicBezTo>
                      <a:pt x="235" y="70"/>
                      <a:pt x="277" y="81"/>
                      <a:pt x="272" y="91"/>
                    </a:cubicBezTo>
                    <a:cubicBezTo>
                      <a:pt x="266" y="101"/>
                      <a:pt x="200" y="93"/>
                      <a:pt x="198" y="76"/>
                    </a:cubicBezTo>
                    <a:cubicBezTo>
                      <a:pt x="195" y="60"/>
                      <a:pt x="143" y="30"/>
                      <a:pt x="122" y="37"/>
                    </a:cubicBezTo>
                    <a:cubicBezTo>
                      <a:pt x="101" y="43"/>
                      <a:pt x="109" y="17"/>
                      <a:pt x="88" y="15"/>
                    </a:cubicBezTo>
                    <a:cubicBezTo>
                      <a:pt x="66" y="13"/>
                      <a:pt x="73" y="37"/>
                      <a:pt x="53" y="38"/>
                    </a:cubicBezTo>
                    <a:cubicBezTo>
                      <a:pt x="33" y="40"/>
                      <a:pt x="35" y="63"/>
                      <a:pt x="58" y="63"/>
                    </a:cubicBezTo>
                    <a:cubicBezTo>
                      <a:pt x="81" y="63"/>
                      <a:pt x="88" y="71"/>
                      <a:pt x="55" y="70"/>
                    </a:cubicBezTo>
                    <a:cubicBezTo>
                      <a:pt x="22" y="68"/>
                      <a:pt x="8" y="101"/>
                      <a:pt x="31" y="94"/>
                    </a:cubicBezTo>
                    <a:cubicBezTo>
                      <a:pt x="53" y="88"/>
                      <a:pt x="81" y="88"/>
                      <a:pt x="63" y="94"/>
                    </a:cubicBezTo>
                    <a:cubicBezTo>
                      <a:pt x="46" y="101"/>
                      <a:pt x="0" y="106"/>
                      <a:pt x="6" y="116"/>
                    </a:cubicBezTo>
                    <a:cubicBezTo>
                      <a:pt x="11" y="123"/>
                      <a:pt x="29" y="121"/>
                      <a:pt x="48" y="129"/>
                    </a:cubicBezTo>
                    <a:cubicBezTo>
                      <a:pt x="66" y="138"/>
                      <a:pt x="78" y="142"/>
                      <a:pt x="92" y="124"/>
                    </a:cubicBezTo>
                    <a:cubicBezTo>
                      <a:pt x="106" y="106"/>
                      <a:pt x="125" y="88"/>
                      <a:pt x="118" y="113"/>
                    </a:cubicBezTo>
                    <a:cubicBezTo>
                      <a:pt x="111" y="138"/>
                      <a:pt x="140" y="119"/>
                      <a:pt x="179" y="118"/>
                    </a:cubicBezTo>
                    <a:cubicBezTo>
                      <a:pt x="218" y="116"/>
                      <a:pt x="172" y="144"/>
                      <a:pt x="132" y="147"/>
                    </a:cubicBezTo>
                    <a:cubicBezTo>
                      <a:pt x="92" y="151"/>
                      <a:pt x="99" y="174"/>
                      <a:pt x="130" y="182"/>
                    </a:cubicBezTo>
                    <a:cubicBezTo>
                      <a:pt x="162" y="191"/>
                      <a:pt x="229" y="159"/>
                      <a:pt x="245" y="141"/>
                    </a:cubicBezTo>
                    <a:cubicBezTo>
                      <a:pt x="260" y="123"/>
                      <a:pt x="275" y="151"/>
                      <a:pt x="290" y="138"/>
                    </a:cubicBezTo>
                    <a:cubicBezTo>
                      <a:pt x="306" y="124"/>
                      <a:pt x="336" y="139"/>
                      <a:pt x="363" y="133"/>
                    </a:cubicBezTo>
                    <a:cubicBezTo>
                      <a:pt x="390" y="126"/>
                      <a:pt x="395" y="66"/>
                      <a:pt x="375" y="5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" name="Freeform 158">
                <a:extLst>
                  <a:ext uri="{FF2B5EF4-FFF2-40B4-BE49-F238E27FC236}">
                    <a16:creationId xmlns:a16="http://schemas.microsoft.com/office/drawing/2014/main" id="{D4749B4E-B34C-4FC8-9513-C34FDBB98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085" y="1895472"/>
                <a:ext cx="30163" cy="22225"/>
              </a:xfrm>
              <a:custGeom>
                <a:avLst/>
                <a:gdLst>
                  <a:gd name="T0" fmla="*/ 48 w 55"/>
                  <a:gd name="T1" fmla="*/ 20 h 40"/>
                  <a:gd name="T2" fmla="*/ 5 w 55"/>
                  <a:gd name="T3" fmla="*/ 10 h 40"/>
                  <a:gd name="T4" fmla="*/ 48 w 55"/>
                  <a:gd name="T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40">
                    <a:moveTo>
                      <a:pt x="48" y="20"/>
                    </a:moveTo>
                    <a:cubicBezTo>
                      <a:pt x="55" y="0"/>
                      <a:pt x="0" y="3"/>
                      <a:pt x="5" y="10"/>
                    </a:cubicBezTo>
                    <a:cubicBezTo>
                      <a:pt x="15" y="25"/>
                      <a:pt x="40" y="40"/>
                      <a:pt x="48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" name="Freeform 159">
                <a:extLst>
                  <a:ext uri="{FF2B5EF4-FFF2-40B4-BE49-F238E27FC236}">
                    <a16:creationId xmlns:a16="http://schemas.microsoft.com/office/drawing/2014/main" id="{6A7C8858-58FF-4D44-9B5E-E0057DC48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010" y="1892297"/>
                <a:ext cx="65088" cy="38100"/>
              </a:xfrm>
              <a:custGeom>
                <a:avLst/>
                <a:gdLst>
                  <a:gd name="T0" fmla="*/ 101 w 120"/>
                  <a:gd name="T1" fmla="*/ 20 h 71"/>
                  <a:gd name="T2" fmla="*/ 81 w 120"/>
                  <a:gd name="T3" fmla="*/ 5 h 71"/>
                  <a:gd name="T4" fmla="*/ 0 w 120"/>
                  <a:gd name="T5" fmla="*/ 35 h 71"/>
                  <a:gd name="T6" fmla="*/ 43 w 120"/>
                  <a:gd name="T7" fmla="*/ 68 h 71"/>
                  <a:gd name="T8" fmla="*/ 88 w 120"/>
                  <a:gd name="T9" fmla="*/ 35 h 71"/>
                  <a:gd name="T10" fmla="*/ 101 w 120"/>
                  <a:gd name="T11" fmla="*/ 2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71">
                    <a:moveTo>
                      <a:pt x="101" y="20"/>
                    </a:moveTo>
                    <a:cubicBezTo>
                      <a:pt x="120" y="16"/>
                      <a:pt x="111" y="0"/>
                      <a:pt x="81" y="5"/>
                    </a:cubicBezTo>
                    <a:cubicBezTo>
                      <a:pt x="51" y="10"/>
                      <a:pt x="0" y="10"/>
                      <a:pt x="0" y="35"/>
                    </a:cubicBezTo>
                    <a:cubicBezTo>
                      <a:pt x="0" y="54"/>
                      <a:pt x="10" y="64"/>
                      <a:pt x="43" y="68"/>
                    </a:cubicBezTo>
                    <a:cubicBezTo>
                      <a:pt x="75" y="71"/>
                      <a:pt x="104" y="35"/>
                      <a:pt x="88" y="35"/>
                    </a:cubicBezTo>
                    <a:cubicBezTo>
                      <a:pt x="73" y="35"/>
                      <a:pt x="83" y="23"/>
                      <a:pt x="101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" name="Freeform 160">
                <a:extLst>
                  <a:ext uri="{FF2B5EF4-FFF2-40B4-BE49-F238E27FC236}">
                    <a16:creationId xmlns:a16="http://schemas.microsoft.com/office/drawing/2014/main" id="{400204C1-05B1-4351-A605-0D8EA50AA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897" y="1865309"/>
                <a:ext cx="79375" cy="26988"/>
              </a:xfrm>
              <a:custGeom>
                <a:avLst/>
                <a:gdLst>
                  <a:gd name="T0" fmla="*/ 121 w 146"/>
                  <a:gd name="T1" fmla="*/ 0 h 49"/>
                  <a:gd name="T2" fmla="*/ 100 w 146"/>
                  <a:gd name="T3" fmla="*/ 15 h 49"/>
                  <a:gd name="T4" fmla="*/ 59 w 146"/>
                  <a:gd name="T5" fmla="*/ 9 h 49"/>
                  <a:gd name="T6" fmla="*/ 15 w 146"/>
                  <a:gd name="T7" fmla="*/ 33 h 49"/>
                  <a:gd name="T8" fmla="*/ 53 w 146"/>
                  <a:gd name="T9" fmla="*/ 36 h 49"/>
                  <a:gd name="T10" fmla="*/ 92 w 146"/>
                  <a:gd name="T11" fmla="*/ 31 h 49"/>
                  <a:gd name="T12" fmla="*/ 146 w 146"/>
                  <a:gd name="T13" fmla="*/ 23 h 49"/>
                  <a:gd name="T14" fmla="*/ 121 w 146"/>
                  <a:gd name="T1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49">
                    <a:moveTo>
                      <a:pt x="121" y="0"/>
                    </a:moveTo>
                    <a:cubicBezTo>
                      <a:pt x="114" y="6"/>
                      <a:pt x="107" y="11"/>
                      <a:pt x="100" y="15"/>
                    </a:cubicBezTo>
                    <a:cubicBezTo>
                      <a:pt x="84" y="24"/>
                      <a:pt x="69" y="19"/>
                      <a:pt x="59" y="9"/>
                    </a:cubicBezTo>
                    <a:cubicBezTo>
                      <a:pt x="35" y="15"/>
                      <a:pt x="0" y="20"/>
                      <a:pt x="15" y="33"/>
                    </a:cubicBezTo>
                    <a:cubicBezTo>
                      <a:pt x="26" y="43"/>
                      <a:pt x="39" y="30"/>
                      <a:pt x="53" y="36"/>
                    </a:cubicBezTo>
                    <a:cubicBezTo>
                      <a:pt x="67" y="43"/>
                      <a:pt x="82" y="21"/>
                      <a:pt x="92" y="31"/>
                    </a:cubicBezTo>
                    <a:cubicBezTo>
                      <a:pt x="102" y="41"/>
                      <a:pt x="146" y="49"/>
                      <a:pt x="146" y="23"/>
                    </a:cubicBezTo>
                    <a:cubicBezTo>
                      <a:pt x="146" y="11"/>
                      <a:pt x="135" y="4"/>
                      <a:pt x="12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" name="Freeform 161">
                <a:extLst>
                  <a:ext uri="{FF2B5EF4-FFF2-40B4-BE49-F238E27FC236}">
                    <a16:creationId xmlns:a16="http://schemas.microsoft.com/office/drawing/2014/main" id="{C7F7E364-FF33-435F-99D2-A8EFDDECB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159" y="2541586"/>
                <a:ext cx="33338" cy="22225"/>
              </a:xfrm>
              <a:custGeom>
                <a:avLst/>
                <a:gdLst>
                  <a:gd name="T0" fmla="*/ 45 w 62"/>
                  <a:gd name="T1" fmla="*/ 41 h 43"/>
                  <a:gd name="T2" fmla="*/ 53 w 62"/>
                  <a:gd name="T3" fmla="*/ 38 h 43"/>
                  <a:gd name="T4" fmla="*/ 55 w 62"/>
                  <a:gd name="T5" fmla="*/ 15 h 43"/>
                  <a:gd name="T6" fmla="*/ 32 w 62"/>
                  <a:gd name="T7" fmla="*/ 13 h 43"/>
                  <a:gd name="T8" fmla="*/ 4 w 62"/>
                  <a:gd name="T9" fmla="*/ 25 h 43"/>
                  <a:gd name="T10" fmla="*/ 45 w 62"/>
                  <a:gd name="T1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3">
                    <a:moveTo>
                      <a:pt x="45" y="41"/>
                    </a:moveTo>
                    <a:cubicBezTo>
                      <a:pt x="47" y="40"/>
                      <a:pt x="50" y="39"/>
                      <a:pt x="53" y="38"/>
                    </a:cubicBezTo>
                    <a:cubicBezTo>
                      <a:pt x="60" y="32"/>
                      <a:pt x="62" y="22"/>
                      <a:pt x="55" y="15"/>
                    </a:cubicBezTo>
                    <a:cubicBezTo>
                      <a:pt x="47" y="6"/>
                      <a:pt x="34" y="26"/>
                      <a:pt x="32" y="13"/>
                    </a:cubicBezTo>
                    <a:cubicBezTo>
                      <a:pt x="31" y="0"/>
                      <a:pt x="0" y="12"/>
                      <a:pt x="4" y="25"/>
                    </a:cubicBezTo>
                    <a:cubicBezTo>
                      <a:pt x="7" y="36"/>
                      <a:pt x="31" y="43"/>
                      <a:pt x="45" y="4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" name="Freeform 162">
                <a:extLst>
                  <a:ext uri="{FF2B5EF4-FFF2-40B4-BE49-F238E27FC236}">
                    <a16:creationId xmlns:a16="http://schemas.microsoft.com/office/drawing/2014/main" id="{2E06239F-CB5B-4A14-AD20-966665435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259" y="2703511"/>
                <a:ext cx="39688" cy="17463"/>
              </a:xfrm>
              <a:custGeom>
                <a:avLst/>
                <a:gdLst>
                  <a:gd name="T0" fmla="*/ 57 w 73"/>
                  <a:gd name="T1" fmla="*/ 6 h 33"/>
                  <a:gd name="T2" fmla="*/ 14 w 73"/>
                  <a:gd name="T3" fmla="*/ 31 h 33"/>
                  <a:gd name="T4" fmla="*/ 40 w 73"/>
                  <a:gd name="T5" fmla="*/ 21 h 33"/>
                  <a:gd name="T6" fmla="*/ 57 w 73"/>
                  <a:gd name="T7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33">
                    <a:moveTo>
                      <a:pt x="57" y="6"/>
                    </a:moveTo>
                    <a:cubicBezTo>
                      <a:pt x="42" y="0"/>
                      <a:pt x="0" y="29"/>
                      <a:pt x="14" y="31"/>
                    </a:cubicBezTo>
                    <a:cubicBezTo>
                      <a:pt x="24" y="33"/>
                      <a:pt x="29" y="21"/>
                      <a:pt x="40" y="21"/>
                    </a:cubicBezTo>
                    <a:cubicBezTo>
                      <a:pt x="52" y="21"/>
                      <a:pt x="73" y="13"/>
                      <a:pt x="57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" name="Freeform 163">
                <a:extLst>
                  <a:ext uri="{FF2B5EF4-FFF2-40B4-BE49-F238E27FC236}">
                    <a16:creationId xmlns:a16="http://schemas.microsoft.com/office/drawing/2014/main" id="{3051D18A-F346-4365-979F-0727655E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409" y="2597148"/>
                <a:ext cx="50800" cy="46038"/>
              </a:xfrm>
              <a:custGeom>
                <a:avLst/>
                <a:gdLst>
                  <a:gd name="T0" fmla="*/ 10 w 93"/>
                  <a:gd name="T1" fmla="*/ 73 h 87"/>
                  <a:gd name="T2" fmla="*/ 74 w 93"/>
                  <a:gd name="T3" fmla="*/ 51 h 87"/>
                  <a:gd name="T4" fmla="*/ 63 w 93"/>
                  <a:gd name="T5" fmla="*/ 39 h 87"/>
                  <a:gd name="T6" fmla="*/ 85 w 93"/>
                  <a:gd name="T7" fmla="*/ 27 h 87"/>
                  <a:gd name="T8" fmla="*/ 79 w 93"/>
                  <a:gd name="T9" fmla="*/ 9 h 87"/>
                  <a:gd name="T10" fmla="*/ 54 w 93"/>
                  <a:gd name="T11" fmla="*/ 19 h 87"/>
                  <a:gd name="T12" fmla="*/ 25 w 93"/>
                  <a:gd name="T13" fmla="*/ 58 h 87"/>
                  <a:gd name="T14" fmla="*/ 2 w 93"/>
                  <a:gd name="T15" fmla="*/ 67 h 87"/>
                  <a:gd name="T16" fmla="*/ 2 w 93"/>
                  <a:gd name="T17" fmla="*/ 87 h 87"/>
                  <a:gd name="T18" fmla="*/ 10 w 93"/>
                  <a:gd name="T19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87">
                    <a:moveTo>
                      <a:pt x="10" y="73"/>
                    </a:moveTo>
                    <a:cubicBezTo>
                      <a:pt x="28" y="56"/>
                      <a:pt x="50" y="48"/>
                      <a:pt x="74" y="51"/>
                    </a:cubicBezTo>
                    <a:cubicBezTo>
                      <a:pt x="70" y="47"/>
                      <a:pt x="63" y="44"/>
                      <a:pt x="63" y="39"/>
                    </a:cubicBezTo>
                    <a:cubicBezTo>
                      <a:pt x="62" y="32"/>
                      <a:pt x="78" y="32"/>
                      <a:pt x="85" y="27"/>
                    </a:cubicBezTo>
                    <a:cubicBezTo>
                      <a:pt x="93" y="22"/>
                      <a:pt x="78" y="18"/>
                      <a:pt x="79" y="9"/>
                    </a:cubicBezTo>
                    <a:cubicBezTo>
                      <a:pt x="80" y="0"/>
                      <a:pt x="68" y="0"/>
                      <a:pt x="54" y="19"/>
                    </a:cubicBezTo>
                    <a:cubicBezTo>
                      <a:pt x="40" y="38"/>
                      <a:pt x="28" y="48"/>
                      <a:pt x="25" y="58"/>
                    </a:cubicBezTo>
                    <a:cubicBezTo>
                      <a:pt x="23" y="67"/>
                      <a:pt x="7" y="56"/>
                      <a:pt x="2" y="67"/>
                    </a:cubicBezTo>
                    <a:cubicBezTo>
                      <a:pt x="0" y="72"/>
                      <a:pt x="0" y="80"/>
                      <a:pt x="2" y="87"/>
                    </a:cubicBezTo>
                    <a:cubicBezTo>
                      <a:pt x="4" y="82"/>
                      <a:pt x="6" y="77"/>
                      <a:pt x="10" y="7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AA5DFFB8-BCB8-43CA-BBBE-E71143FCD3FC}"/>
              </a:ext>
            </a:extLst>
          </p:cNvPr>
          <p:cNvGrpSpPr/>
          <p:nvPr userDrawn="1"/>
        </p:nvGrpSpPr>
        <p:grpSpPr>
          <a:xfrm>
            <a:off x="9222200" y="3157473"/>
            <a:ext cx="2179012" cy="2690492"/>
            <a:chOff x="7197727" y="2744786"/>
            <a:chExt cx="1819277" cy="2246317"/>
          </a:xfrm>
          <a:solidFill>
            <a:srgbClr val="E3E1E2"/>
          </a:solidFill>
        </p:grpSpPr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25B19808-B3D2-42BD-8CFC-D39D7A9BC86A}"/>
                </a:ext>
              </a:extLst>
            </p:cNvPr>
            <p:cNvGrpSpPr/>
            <p:nvPr/>
          </p:nvGrpSpPr>
          <p:grpSpPr>
            <a:xfrm>
              <a:off x="8156578" y="2955924"/>
              <a:ext cx="300038" cy="349251"/>
              <a:chOff x="8156578" y="2955924"/>
              <a:chExt cx="300038" cy="349251"/>
            </a:xfrm>
            <a:grpFill/>
          </p:grpSpPr>
          <p:sp>
            <p:nvSpPr>
              <p:cNvPr id="521" name="Freeform 170">
                <a:extLst>
                  <a:ext uri="{FF2B5EF4-FFF2-40B4-BE49-F238E27FC236}">
                    <a16:creationId xmlns:a16="http://schemas.microsoft.com/office/drawing/2014/main" id="{C1951573-618C-4E5D-B98E-D4F4EC33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5790" y="3225800"/>
                <a:ext cx="41275" cy="41275"/>
              </a:xfrm>
              <a:custGeom>
                <a:avLst/>
                <a:gdLst>
                  <a:gd name="T0" fmla="*/ 46 w 78"/>
                  <a:gd name="T1" fmla="*/ 12 h 75"/>
                  <a:gd name="T2" fmla="*/ 15 w 78"/>
                  <a:gd name="T3" fmla="*/ 22 h 75"/>
                  <a:gd name="T4" fmla="*/ 11 w 78"/>
                  <a:gd name="T5" fmla="*/ 72 h 75"/>
                  <a:gd name="T6" fmla="*/ 29 w 78"/>
                  <a:gd name="T7" fmla="*/ 62 h 75"/>
                  <a:gd name="T8" fmla="*/ 56 w 78"/>
                  <a:gd name="T9" fmla="*/ 50 h 75"/>
                  <a:gd name="T10" fmla="*/ 78 w 78"/>
                  <a:gd name="T11" fmla="*/ 16 h 75"/>
                  <a:gd name="T12" fmla="*/ 46 w 78"/>
                  <a:gd name="T13" fmla="*/ 1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46" y="12"/>
                    </a:moveTo>
                    <a:cubicBezTo>
                      <a:pt x="42" y="24"/>
                      <a:pt x="31" y="19"/>
                      <a:pt x="15" y="22"/>
                    </a:cubicBezTo>
                    <a:cubicBezTo>
                      <a:pt x="0" y="25"/>
                      <a:pt x="0" y="67"/>
                      <a:pt x="11" y="72"/>
                    </a:cubicBezTo>
                    <a:cubicBezTo>
                      <a:pt x="19" y="75"/>
                      <a:pt x="26" y="75"/>
                      <a:pt x="29" y="62"/>
                    </a:cubicBezTo>
                    <a:cubicBezTo>
                      <a:pt x="32" y="49"/>
                      <a:pt x="47" y="44"/>
                      <a:pt x="56" y="50"/>
                    </a:cubicBezTo>
                    <a:cubicBezTo>
                      <a:pt x="66" y="55"/>
                      <a:pt x="78" y="33"/>
                      <a:pt x="78" y="16"/>
                    </a:cubicBezTo>
                    <a:cubicBezTo>
                      <a:pt x="78" y="0"/>
                      <a:pt x="50" y="0"/>
                      <a:pt x="46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" name="Freeform 171">
                <a:extLst>
                  <a:ext uri="{FF2B5EF4-FFF2-40B4-BE49-F238E27FC236}">
                    <a16:creationId xmlns:a16="http://schemas.microsoft.com/office/drawing/2014/main" id="{F35AED7B-DCC7-475B-AE63-82FA0DACF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8" y="3240087"/>
                <a:ext cx="49213" cy="65088"/>
              </a:xfrm>
              <a:custGeom>
                <a:avLst/>
                <a:gdLst>
                  <a:gd name="T0" fmla="*/ 70 w 91"/>
                  <a:gd name="T1" fmla="*/ 29 h 119"/>
                  <a:gd name="T2" fmla="*/ 48 w 91"/>
                  <a:gd name="T3" fmla="*/ 10 h 119"/>
                  <a:gd name="T4" fmla="*/ 19 w 91"/>
                  <a:gd name="T5" fmla="*/ 18 h 119"/>
                  <a:gd name="T6" fmla="*/ 5 w 91"/>
                  <a:gd name="T7" fmla="*/ 45 h 119"/>
                  <a:gd name="T8" fmla="*/ 24 w 91"/>
                  <a:gd name="T9" fmla="*/ 34 h 119"/>
                  <a:gd name="T10" fmla="*/ 28 w 91"/>
                  <a:gd name="T11" fmla="*/ 71 h 119"/>
                  <a:gd name="T12" fmla="*/ 41 w 91"/>
                  <a:gd name="T13" fmla="*/ 116 h 119"/>
                  <a:gd name="T14" fmla="*/ 77 w 91"/>
                  <a:gd name="T15" fmla="*/ 53 h 119"/>
                  <a:gd name="T16" fmla="*/ 70 w 91"/>
                  <a:gd name="T17" fmla="*/ 2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119">
                    <a:moveTo>
                      <a:pt x="70" y="29"/>
                    </a:moveTo>
                    <a:cubicBezTo>
                      <a:pt x="70" y="18"/>
                      <a:pt x="49" y="20"/>
                      <a:pt x="48" y="10"/>
                    </a:cubicBezTo>
                    <a:cubicBezTo>
                      <a:pt x="47" y="0"/>
                      <a:pt x="33" y="6"/>
                      <a:pt x="19" y="18"/>
                    </a:cubicBezTo>
                    <a:cubicBezTo>
                      <a:pt x="5" y="30"/>
                      <a:pt x="0" y="32"/>
                      <a:pt x="5" y="45"/>
                    </a:cubicBezTo>
                    <a:cubicBezTo>
                      <a:pt x="11" y="57"/>
                      <a:pt x="20" y="46"/>
                      <a:pt x="24" y="34"/>
                    </a:cubicBezTo>
                    <a:cubicBezTo>
                      <a:pt x="27" y="21"/>
                      <a:pt x="37" y="51"/>
                      <a:pt x="28" y="71"/>
                    </a:cubicBezTo>
                    <a:cubicBezTo>
                      <a:pt x="20" y="91"/>
                      <a:pt x="29" y="119"/>
                      <a:pt x="41" y="116"/>
                    </a:cubicBezTo>
                    <a:cubicBezTo>
                      <a:pt x="50" y="114"/>
                      <a:pt x="63" y="74"/>
                      <a:pt x="77" y="53"/>
                    </a:cubicBezTo>
                    <a:cubicBezTo>
                      <a:pt x="91" y="32"/>
                      <a:pt x="70" y="40"/>
                      <a:pt x="70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" name="Freeform 172">
                <a:extLst>
                  <a:ext uri="{FF2B5EF4-FFF2-40B4-BE49-F238E27FC236}">
                    <a16:creationId xmlns:a16="http://schemas.microsoft.com/office/drawing/2014/main" id="{7A0FABFD-7B81-477D-B162-F35981F9F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7553" y="2955924"/>
                <a:ext cx="119063" cy="107950"/>
              </a:xfrm>
              <a:custGeom>
                <a:avLst/>
                <a:gdLst>
                  <a:gd name="T0" fmla="*/ 187 w 218"/>
                  <a:gd name="T1" fmla="*/ 71 h 199"/>
                  <a:gd name="T2" fmla="*/ 155 w 218"/>
                  <a:gd name="T3" fmla="*/ 80 h 199"/>
                  <a:gd name="T4" fmla="*/ 84 w 218"/>
                  <a:gd name="T5" fmla="*/ 20 h 199"/>
                  <a:gd name="T6" fmla="*/ 64 w 218"/>
                  <a:gd name="T7" fmla="*/ 31 h 199"/>
                  <a:gd name="T8" fmla="*/ 62 w 218"/>
                  <a:gd name="T9" fmla="*/ 70 h 199"/>
                  <a:gd name="T10" fmla="*/ 52 w 218"/>
                  <a:gd name="T11" fmla="*/ 103 h 199"/>
                  <a:gd name="T12" fmla="*/ 25 w 218"/>
                  <a:gd name="T13" fmla="*/ 116 h 199"/>
                  <a:gd name="T14" fmla="*/ 13 w 218"/>
                  <a:gd name="T15" fmla="*/ 138 h 199"/>
                  <a:gd name="T16" fmla="*/ 7 w 218"/>
                  <a:gd name="T17" fmla="*/ 160 h 199"/>
                  <a:gd name="T18" fmla="*/ 7 w 218"/>
                  <a:gd name="T19" fmla="*/ 189 h 199"/>
                  <a:gd name="T20" fmla="*/ 24 w 218"/>
                  <a:gd name="T21" fmla="*/ 181 h 199"/>
                  <a:gd name="T22" fmla="*/ 41 w 218"/>
                  <a:gd name="T23" fmla="*/ 177 h 199"/>
                  <a:gd name="T24" fmla="*/ 22 w 218"/>
                  <a:gd name="T25" fmla="*/ 149 h 199"/>
                  <a:gd name="T26" fmla="*/ 48 w 218"/>
                  <a:gd name="T27" fmla="*/ 146 h 199"/>
                  <a:gd name="T28" fmla="*/ 97 w 218"/>
                  <a:gd name="T29" fmla="*/ 159 h 199"/>
                  <a:gd name="T30" fmla="*/ 118 w 218"/>
                  <a:gd name="T31" fmla="*/ 150 h 199"/>
                  <a:gd name="T32" fmla="*/ 164 w 218"/>
                  <a:gd name="T33" fmla="*/ 125 h 199"/>
                  <a:gd name="T34" fmla="*/ 182 w 218"/>
                  <a:gd name="T35" fmla="*/ 107 h 199"/>
                  <a:gd name="T36" fmla="*/ 217 w 218"/>
                  <a:gd name="T37" fmla="*/ 61 h 199"/>
                  <a:gd name="T38" fmla="*/ 187 w 218"/>
                  <a:gd name="T39" fmla="*/ 7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8" h="199">
                    <a:moveTo>
                      <a:pt x="187" y="71"/>
                    </a:moveTo>
                    <a:cubicBezTo>
                      <a:pt x="181" y="61"/>
                      <a:pt x="169" y="76"/>
                      <a:pt x="155" y="80"/>
                    </a:cubicBezTo>
                    <a:cubicBezTo>
                      <a:pt x="141" y="83"/>
                      <a:pt x="96" y="40"/>
                      <a:pt x="84" y="20"/>
                    </a:cubicBezTo>
                    <a:cubicBezTo>
                      <a:pt x="73" y="0"/>
                      <a:pt x="54" y="17"/>
                      <a:pt x="64" y="31"/>
                    </a:cubicBezTo>
                    <a:cubicBezTo>
                      <a:pt x="73" y="45"/>
                      <a:pt x="62" y="50"/>
                      <a:pt x="62" y="70"/>
                    </a:cubicBezTo>
                    <a:cubicBezTo>
                      <a:pt x="62" y="90"/>
                      <a:pt x="50" y="90"/>
                      <a:pt x="52" y="103"/>
                    </a:cubicBezTo>
                    <a:cubicBezTo>
                      <a:pt x="54" y="116"/>
                      <a:pt x="37" y="114"/>
                      <a:pt x="25" y="116"/>
                    </a:cubicBezTo>
                    <a:cubicBezTo>
                      <a:pt x="14" y="118"/>
                      <a:pt x="26" y="132"/>
                      <a:pt x="13" y="138"/>
                    </a:cubicBezTo>
                    <a:cubicBezTo>
                      <a:pt x="0" y="145"/>
                      <a:pt x="1" y="156"/>
                      <a:pt x="7" y="160"/>
                    </a:cubicBezTo>
                    <a:cubicBezTo>
                      <a:pt x="14" y="165"/>
                      <a:pt x="9" y="179"/>
                      <a:pt x="7" y="189"/>
                    </a:cubicBezTo>
                    <a:cubicBezTo>
                      <a:pt x="5" y="199"/>
                      <a:pt x="16" y="191"/>
                      <a:pt x="24" y="181"/>
                    </a:cubicBezTo>
                    <a:cubicBezTo>
                      <a:pt x="31" y="171"/>
                      <a:pt x="39" y="186"/>
                      <a:pt x="41" y="177"/>
                    </a:cubicBezTo>
                    <a:cubicBezTo>
                      <a:pt x="43" y="166"/>
                      <a:pt x="21" y="160"/>
                      <a:pt x="22" y="149"/>
                    </a:cubicBezTo>
                    <a:cubicBezTo>
                      <a:pt x="23" y="138"/>
                      <a:pt x="37" y="153"/>
                      <a:pt x="48" y="146"/>
                    </a:cubicBezTo>
                    <a:cubicBezTo>
                      <a:pt x="60" y="139"/>
                      <a:pt x="83" y="145"/>
                      <a:pt x="97" y="159"/>
                    </a:cubicBezTo>
                    <a:cubicBezTo>
                      <a:pt x="111" y="173"/>
                      <a:pt x="115" y="168"/>
                      <a:pt x="118" y="150"/>
                    </a:cubicBezTo>
                    <a:cubicBezTo>
                      <a:pt x="121" y="133"/>
                      <a:pt x="143" y="125"/>
                      <a:pt x="164" y="125"/>
                    </a:cubicBezTo>
                    <a:cubicBezTo>
                      <a:pt x="186" y="125"/>
                      <a:pt x="188" y="113"/>
                      <a:pt x="182" y="107"/>
                    </a:cubicBezTo>
                    <a:cubicBezTo>
                      <a:pt x="175" y="102"/>
                      <a:pt x="218" y="70"/>
                      <a:pt x="217" y="61"/>
                    </a:cubicBezTo>
                    <a:cubicBezTo>
                      <a:pt x="216" y="52"/>
                      <a:pt x="194" y="81"/>
                      <a:pt x="187" y="7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" name="Freeform 173">
                <a:extLst>
                  <a:ext uri="{FF2B5EF4-FFF2-40B4-BE49-F238E27FC236}">
                    <a16:creationId xmlns:a16="http://schemas.microsoft.com/office/drawing/2014/main" id="{4F1B090B-932A-4EB3-814D-14D176627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5628" y="3059112"/>
                <a:ext cx="206375" cy="190500"/>
              </a:xfrm>
              <a:custGeom>
                <a:avLst/>
                <a:gdLst>
                  <a:gd name="T0" fmla="*/ 242 w 377"/>
                  <a:gd name="T1" fmla="*/ 301 h 350"/>
                  <a:gd name="T2" fmla="*/ 245 w 377"/>
                  <a:gd name="T3" fmla="*/ 296 h 350"/>
                  <a:gd name="T4" fmla="*/ 258 w 377"/>
                  <a:gd name="T5" fmla="*/ 292 h 350"/>
                  <a:gd name="T6" fmla="*/ 299 w 377"/>
                  <a:gd name="T7" fmla="*/ 253 h 350"/>
                  <a:gd name="T8" fmla="*/ 324 w 377"/>
                  <a:gd name="T9" fmla="*/ 228 h 350"/>
                  <a:gd name="T10" fmla="*/ 327 w 377"/>
                  <a:gd name="T11" fmla="*/ 217 h 350"/>
                  <a:gd name="T12" fmla="*/ 335 w 377"/>
                  <a:gd name="T13" fmla="*/ 160 h 350"/>
                  <a:gd name="T14" fmla="*/ 364 w 377"/>
                  <a:gd name="T15" fmla="*/ 119 h 350"/>
                  <a:gd name="T16" fmla="*/ 349 w 377"/>
                  <a:gd name="T17" fmla="*/ 20 h 350"/>
                  <a:gd name="T18" fmla="*/ 308 w 377"/>
                  <a:gd name="T19" fmla="*/ 33 h 350"/>
                  <a:gd name="T20" fmla="*/ 302 w 377"/>
                  <a:gd name="T21" fmla="*/ 83 h 350"/>
                  <a:gd name="T22" fmla="*/ 286 w 377"/>
                  <a:gd name="T23" fmla="*/ 132 h 350"/>
                  <a:gd name="T24" fmla="*/ 266 w 377"/>
                  <a:gd name="T25" fmla="*/ 169 h 350"/>
                  <a:gd name="T26" fmla="*/ 237 w 377"/>
                  <a:gd name="T27" fmla="*/ 195 h 350"/>
                  <a:gd name="T28" fmla="*/ 216 w 377"/>
                  <a:gd name="T29" fmla="*/ 183 h 350"/>
                  <a:gd name="T30" fmla="*/ 192 w 377"/>
                  <a:gd name="T31" fmla="*/ 213 h 350"/>
                  <a:gd name="T32" fmla="*/ 172 w 377"/>
                  <a:gd name="T33" fmla="*/ 251 h 350"/>
                  <a:gd name="T34" fmla="*/ 152 w 377"/>
                  <a:gd name="T35" fmla="*/ 258 h 350"/>
                  <a:gd name="T36" fmla="*/ 113 w 377"/>
                  <a:gd name="T37" fmla="*/ 264 h 350"/>
                  <a:gd name="T38" fmla="*/ 66 w 377"/>
                  <a:gd name="T39" fmla="*/ 267 h 350"/>
                  <a:gd name="T40" fmla="*/ 16 w 377"/>
                  <a:gd name="T41" fmla="*/ 310 h 350"/>
                  <a:gd name="T42" fmla="*/ 16 w 377"/>
                  <a:gd name="T43" fmla="*/ 332 h 350"/>
                  <a:gd name="T44" fmla="*/ 51 w 377"/>
                  <a:gd name="T45" fmla="*/ 322 h 350"/>
                  <a:gd name="T46" fmla="*/ 132 w 377"/>
                  <a:gd name="T47" fmla="*/ 299 h 350"/>
                  <a:gd name="T48" fmla="*/ 145 w 377"/>
                  <a:gd name="T49" fmla="*/ 332 h 350"/>
                  <a:gd name="T50" fmla="*/ 184 w 377"/>
                  <a:gd name="T51" fmla="*/ 330 h 350"/>
                  <a:gd name="T52" fmla="*/ 195 w 377"/>
                  <a:gd name="T53" fmla="*/ 305 h 350"/>
                  <a:gd name="T54" fmla="*/ 204 w 377"/>
                  <a:gd name="T55" fmla="*/ 299 h 350"/>
                  <a:gd name="T56" fmla="*/ 224 w 377"/>
                  <a:gd name="T57" fmla="*/ 309 h 350"/>
                  <a:gd name="T58" fmla="*/ 242 w 377"/>
                  <a:gd name="T59" fmla="*/ 301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7" h="350">
                    <a:moveTo>
                      <a:pt x="242" y="301"/>
                    </a:moveTo>
                    <a:cubicBezTo>
                      <a:pt x="243" y="299"/>
                      <a:pt x="244" y="298"/>
                      <a:pt x="245" y="296"/>
                    </a:cubicBezTo>
                    <a:cubicBezTo>
                      <a:pt x="251" y="286"/>
                      <a:pt x="254" y="288"/>
                      <a:pt x="258" y="292"/>
                    </a:cubicBezTo>
                    <a:cubicBezTo>
                      <a:pt x="270" y="275"/>
                      <a:pt x="283" y="262"/>
                      <a:pt x="299" y="253"/>
                    </a:cubicBezTo>
                    <a:cubicBezTo>
                      <a:pt x="305" y="243"/>
                      <a:pt x="313" y="234"/>
                      <a:pt x="324" y="228"/>
                    </a:cubicBezTo>
                    <a:cubicBezTo>
                      <a:pt x="325" y="224"/>
                      <a:pt x="326" y="220"/>
                      <a:pt x="327" y="217"/>
                    </a:cubicBezTo>
                    <a:cubicBezTo>
                      <a:pt x="335" y="204"/>
                      <a:pt x="342" y="177"/>
                      <a:pt x="335" y="160"/>
                    </a:cubicBezTo>
                    <a:cubicBezTo>
                      <a:pt x="327" y="143"/>
                      <a:pt x="352" y="132"/>
                      <a:pt x="364" y="119"/>
                    </a:cubicBezTo>
                    <a:cubicBezTo>
                      <a:pt x="377" y="106"/>
                      <a:pt x="350" y="40"/>
                      <a:pt x="349" y="20"/>
                    </a:cubicBezTo>
                    <a:cubicBezTo>
                      <a:pt x="348" y="0"/>
                      <a:pt x="318" y="28"/>
                      <a:pt x="308" y="33"/>
                    </a:cubicBezTo>
                    <a:cubicBezTo>
                      <a:pt x="299" y="39"/>
                      <a:pt x="292" y="73"/>
                      <a:pt x="302" y="83"/>
                    </a:cubicBezTo>
                    <a:cubicBezTo>
                      <a:pt x="313" y="93"/>
                      <a:pt x="285" y="111"/>
                      <a:pt x="286" y="132"/>
                    </a:cubicBezTo>
                    <a:cubicBezTo>
                      <a:pt x="287" y="153"/>
                      <a:pt x="269" y="153"/>
                      <a:pt x="266" y="169"/>
                    </a:cubicBezTo>
                    <a:cubicBezTo>
                      <a:pt x="263" y="184"/>
                      <a:pt x="253" y="181"/>
                      <a:pt x="237" y="195"/>
                    </a:cubicBezTo>
                    <a:cubicBezTo>
                      <a:pt x="221" y="210"/>
                      <a:pt x="212" y="193"/>
                      <a:pt x="216" y="183"/>
                    </a:cubicBezTo>
                    <a:cubicBezTo>
                      <a:pt x="220" y="173"/>
                      <a:pt x="191" y="189"/>
                      <a:pt x="192" y="213"/>
                    </a:cubicBezTo>
                    <a:cubicBezTo>
                      <a:pt x="193" y="237"/>
                      <a:pt x="165" y="239"/>
                      <a:pt x="172" y="251"/>
                    </a:cubicBezTo>
                    <a:cubicBezTo>
                      <a:pt x="179" y="262"/>
                      <a:pt x="151" y="268"/>
                      <a:pt x="152" y="258"/>
                    </a:cubicBezTo>
                    <a:cubicBezTo>
                      <a:pt x="153" y="248"/>
                      <a:pt x="135" y="254"/>
                      <a:pt x="113" y="264"/>
                    </a:cubicBezTo>
                    <a:cubicBezTo>
                      <a:pt x="91" y="274"/>
                      <a:pt x="78" y="253"/>
                      <a:pt x="66" y="267"/>
                    </a:cubicBezTo>
                    <a:cubicBezTo>
                      <a:pt x="53" y="281"/>
                      <a:pt x="32" y="307"/>
                      <a:pt x="16" y="310"/>
                    </a:cubicBezTo>
                    <a:cubicBezTo>
                      <a:pt x="0" y="313"/>
                      <a:pt x="9" y="336"/>
                      <a:pt x="16" y="332"/>
                    </a:cubicBezTo>
                    <a:cubicBezTo>
                      <a:pt x="27" y="326"/>
                      <a:pt x="46" y="332"/>
                      <a:pt x="51" y="322"/>
                    </a:cubicBezTo>
                    <a:cubicBezTo>
                      <a:pt x="57" y="312"/>
                      <a:pt x="104" y="300"/>
                      <a:pt x="132" y="299"/>
                    </a:cubicBezTo>
                    <a:cubicBezTo>
                      <a:pt x="161" y="298"/>
                      <a:pt x="144" y="315"/>
                      <a:pt x="145" y="332"/>
                    </a:cubicBezTo>
                    <a:cubicBezTo>
                      <a:pt x="147" y="350"/>
                      <a:pt x="171" y="347"/>
                      <a:pt x="184" y="330"/>
                    </a:cubicBezTo>
                    <a:cubicBezTo>
                      <a:pt x="196" y="313"/>
                      <a:pt x="205" y="315"/>
                      <a:pt x="195" y="305"/>
                    </a:cubicBezTo>
                    <a:cubicBezTo>
                      <a:pt x="184" y="295"/>
                      <a:pt x="197" y="286"/>
                      <a:pt x="204" y="299"/>
                    </a:cubicBezTo>
                    <a:cubicBezTo>
                      <a:pt x="208" y="306"/>
                      <a:pt x="216" y="309"/>
                      <a:pt x="224" y="309"/>
                    </a:cubicBezTo>
                    <a:cubicBezTo>
                      <a:pt x="229" y="304"/>
                      <a:pt x="235" y="302"/>
                      <a:pt x="242" y="30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473" name="Freeform 59">
              <a:extLst>
                <a:ext uri="{FF2B5EF4-FFF2-40B4-BE49-F238E27FC236}">
                  <a16:creationId xmlns:a16="http://schemas.microsoft.com/office/drawing/2014/main" id="{463FE3E6-7100-477E-9137-2B9344AFA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90" y="3660776"/>
              <a:ext cx="106363" cy="87313"/>
            </a:xfrm>
            <a:custGeom>
              <a:avLst/>
              <a:gdLst>
                <a:gd name="T0" fmla="*/ 183 w 196"/>
                <a:gd name="T1" fmla="*/ 48 h 163"/>
                <a:gd name="T2" fmla="*/ 172 w 196"/>
                <a:gd name="T3" fmla="*/ 1 h 163"/>
                <a:gd name="T4" fmla="*/ 149 w 196"/>
                <a:gd name="T5" fmla="*/ 7 h 163"/>
                <a:gd name="T6" fmla="*/ 127 w 196"/>
                <a:gd name="T7" fmla="*/ 15 h 163"/>
                <a:gd name="T8" fmla="*/ 118 w 196"/>
                <a:gd name="T9" fmla="*/ 24 h 163"/>
                <a:gd name="T10" fmla="*/ 100 w 196"/>
                <a:gd name="T11" fmla="*/ 10 h 163"/>
                <a:gd name="T12" fmla="*/ 56 w 196"/>
                <a:gd name="T13" fmla="*/ 8 h 163"/>
                <a:gd name="T14" fmla="*/ 12 w 196"/>
                <a:gd name="T15" fmla="*/ 34 h 163"/>
                <a:gd name="T16" fmla="*/ 13 w 196"/>
                <a:gd name="T17" fmla="*/ 67 h 163"/>
                <a:gd name="T18" fmla="*/ 17 w 196"/>
                <a:gd name="T19" fmla="*/ 96 h 163"/>
                <a:gd name="T20" fmla="*/ 17 w 196"/>
                <a:gd name="T21" fmla="*/ 97 h 163"/>
                <a:gd name="T22" fmla="*/ 26 w 196"/>
                <a:gd name="T23" fmla="*/ 128 h 163"/>
                <a:gd name="T24" fmla="*/ 32 w 196"/>
                <a:gd name="T25" fmla="*/ 137 h 163"/>
                <a:gd name="T26" fmla="*/ 46 w 196"/>
                <a:gd name="T27" fmla="*/ 135 h 163"/>
                <a:gd name="T28" fmla="*/ 47 w 196"/>
                <a:gd name="T29" fmla="*/ 153 h 163"/>
                <a:gd name="T30" fmla="*/ 49 w 196"/>
                <a:gd name="T31" fmla="*/ 156 h 163"/>
                <a:gd name="T32" fmla="*/ 73 w 196"/>
                <a:gd name="T33" fmla="*/ 157 h 163"/>
                <a:gd name="T34" fmla="*/ 76 w 196"/>
                <a:gd name="T35" fmla="*/ 163 h 163"/>
                <a:gd name="T36" fmla="*/ 96 w 196"/>
                <a:gd name="T37" fmla="*/ 145 h 163"/>
                <a:gd name="T38" fmla="*/ 132 w 196"/>
                <a:gd name="T39" fmla="*/ 145 h 163"/>
                <a:gd name="T40" fmla="*/ 132 w 196"/>
                <a:gd name="T41" fmla="*/ 112 h 163"/>
                <a:gd name="T42" fmla="*/ 161 w 196"/>
                <a:gd name="T43" fmla="*/ 90 h 163"/>
                <a:gd name="T44" fmla="*/ 183 w 196"/>
                <a:gd name="T45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3">
                  <a:moveTo>
                    <a:pt x="183" y="48"/>
                  </a:moveTo>
                  <a:cubicBezTo>
                    <a:pt x="175" y="33"/>
                    <a:pt x="172" y="15"/>
                    <a:pt x="172" y="1"/>
                  </a:cubicBezTo>
                  <a:cubicBezTo>
                    <a:pt x="164" y="9"/>
                    <a:pt x="155" y="9"/>
                    <a:pt x="149" y="7"/>
                  </a:cubicBezTo>
                  <a:cubicBezTo>
                    <a:pt x="142" y="4"/>
                    <a:pt x="127" y="2"/>
                    <a:pt x="127" y="15"/>
                  </a:cubicBezTo>
                  <a:cubicBezTo>
                    <a:pt x="127" y="27"/>
                    <a:pt x="116" y="31"/>
                    <a:pt x="118" y="24"/>
                  </a:cubicBezTo>
                  <a:cubicBezTo>
                    <a:pt x="119" y="18"/>
                    <a:pt x="107" y="19"/>
                    <a:pt x="100" y="10"/>
                  </a:cubicBezTo>
                  <a:cubicBezTo>
                    <a:pt x="93" y="0"/>
                    <a:pt x="68" y="13"/>
                    <a:pt x="56" y="8"/>
                  </a:cubicBezTo>
                  <a:cubicBezTo>
                    <a:pt x="44" y="4"/>
                    <a:pt x="24" y="16"/>
                    <a:pt x="12" y="34"/>
                  </a:cubicBezTo>
                  <a:cubicBezTo>
                    <a:pt x="0" y="51"/>
                    <a:pt x="13" y="51"/>
                    <a:pt x="13" y="67"/>
                  </a:cubicBezTo>
                  <a:cubicBezTo>
                    <a:pt x="13" y="83"/>
                    <a:pt x="22" y="83"/>
                    <a:pt x="17" y="96"/>
                  </a:cubicBezTo>
                  <a:cubicBezTo>
                    <a:pt x="17" y="96"/>
                    <a:pt x="17" y="97"/>
                    <a:pt x="17" y="97"/>
                  </a:cubicBezTo>
                  <a:cubicBezTo>
                    <a:pt x="28" y="103"/>
                    <a:pt x="25" y="118"/>
                    <a:pt x="26" y="128"/>
                  </a:cubicBezTo>
                  <a:cubicBezTo>
                    <a:pt x="28" y="131"/>
                    <a:pt x="30" y="134"/>
                    <a:pt x="32" y="137"/>
                  </a:cubicBezTo>
                  <a:cubicBezTo>
                    <a:pt x="37" y="137"/>
                    <a:pt x="42" y="135"/>
                    <a:pt x="46" y="135"/>
                  </a:cubicBezTo>
                  <a:cubicBezTo>
                    <a:pt x="52" y="134"/>
                    <a:pt x="42" y="146"/>
                    <a:pt x="47" y="153"/>
                  </a:cubicBezTo>
                  <a:cubicBezTo>
                    <a:pt x="47" y="154"/>
                    <a:pt x="48" y="155"/>
                    <a:pt x="49" y="156"/>
                  </a:cubicBezTo>
                  <a:cubicBezTo>
                    <a:pt x="55" y="160"/>
                    <a:pt x="70" y="148"/>
                    <a:pt x="73" y="157"/>
                  </a:cubicBezTo>
                  <a:cubicBezTo>
                    <a:pt x="74" y="159"/>
                    <a:pt x="75" y="161"/>
                    <a:pt x="76" y="163"/>
                  </a:cubicBezTo>
                  <a:cubicBezTo>
                    <a:pt x="85" y="158"/>
                    <a:pt x="96" y="151"/>
                    <a:pt x="96" y="145"/>
                  </a:cubicBezTo>
                  <a:cubicBezTo>
                    <a:pt x="96" y="135"/>
                    <a:pt x="128" y="154"/>
                    <a:pt x="132" y="145"/>
                  </a:cubicBezTo>
                  <a:cubicBezTo>
                    <a:pt x="136" y="135"/>
                    <a:pt x="108" y="105"/>
                    <a:pt x="132" y="112"/>
                  </a:cubicBezTo>
                  <a:cubicBezTo>
                    <a:pt x="157" y="119"/>
                    <a:pt x="153" y="102"/>
                    <a:pt x="161" y="90"/>
                  </a:cubicBezTo>
                  <a:cubicBezTo>
                    <a:pt x="169" y="79"/>
                    <a:pt x="196" y="69"/>
                    <a:pt x="183" y="4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4" name="Freeform 102">
              <a:extLst>
                <a:ext uri="{FF2B5EF4-FFF2-40B4-BE49-F238E27FC236}">
                  <a16:creationId xmlns:a16="http://schemas.microsoft.com/office/drawing/2014/main" id="{0C9CAACF-7473-4424-9857-F2D890C0A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927" y="3543300"/>
              <a:ext cx="47625" cy="38100"/>
            </a:xfrm>
            <a:custGeom>
              <a:avLst/>
              <a:gdLst>
                <a:gd name="T0" fmla="*/ 23 w 86"/>
                <a:gd name="T1" fmla="*/ 68 h 68"/>
                <a:gd name="T2" fmla="*/ 27 w 86"/>
                <a:gd name="T3" fmla="*/ 65 h 68"/>
                <a:gd name="T4" fmla="*/ 69 w 86"/>
                <a:gd name="T5" fmla="*/ 42 h 68"/>
                <a:gd name="T6" fmla="*/ 84 w 86"/>
                <a:gd name="T7" fmla="*/ 8 h 68"/>
                <a:gd name="T8" fmla="*/ 44 w 86"/>
                <a:gd name="T9" fmla="*/ 4 h 68"/>
                <a:gd name="T10" fmla="*/ 12 w 86"/>
                <a:gd name="T11" fmla="*/ 55 h 68"/>
                <a:gd name="T12" fmla="*/ 23 w 86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8">
                  <a:moveTo>
                    <a:pt x="23" y="68"/>
                  </a:moveTo>
                  <a:cubicBezTo>
                    <a:pt x="25" y="67"/>
                    <a:pt x="26" y="66"/>
                    <a:pt x="27" y="65"/>
                  </a:cubicBezTo>
                  <a:cubicBezTo>
                    <a:pt x="41" y="56"/>
                    <a:pt x="55" y="49"/>
                    <a:pt x="69" y="42"/>
                  </a:cubicBezTo>
                  <a:cubicBezTo>
                    <a:pt x="74" y="30"/>
                    <a:pt x="86" y="16"/>
                    <a:pt x="84" y="8"/>
                  </a:cubicBezTo>
                  <a:cubicBezTo>
                    <a:pt x="82" y="0"/>
                    <a:pt x="56" y="4"/>
                    <a:pt x="44" y="4"/>
                  </a:cubicBezTo>
                  <a:cubicBezTo>
                    <a:pt x="31" y="4"/>
                    <a:pt x="0" y="25"/>
                    <a:pt x="12" y="55"/>
                  </a:cubicBezTo>
                  <a:cubicBezTo>
                    <a:pt x="15" y="61"/>
                    <a:pt x="19" y="65"/>
                    <a:pt x="23" y="6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" name="Freeform 103">
              <a:extLst>
                <a:ext uri="{FF2B5EF4-FFF2-40B4-BE49-F238E27FC236}">
                  <a16:creationId xmlns:a16="http://schemas.microsoft.com/office/drawing/2014/main" id="{DDC5092D-75F3-45CF-A54A-B4E04F96E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7" y="2744786"/>
              <a:ext cx="1052514" cy="798514"/>
            </a:xfrm>
            <a:custGeom>
              <a:avLst/>
              <a:gdLst>
                <a:gd name="T0" fmla="*/ 1837 w 1933"/>
                <a:gd name="T1" fmla="*/ 290 h 1467"/>
                <a:gd name="T2" fmla="*/ 1744 w 1933"/>
                <a:gd name="T3" fmla="*/ 209 h 1467"/>
                <a:gd name="T4" fmla="*/ 1665 w 1933"/>
                <a:gd name="T5" fmla="*/ 86 h 1467"/>
                <a:gd name="T6" fmla="*/ 1553 w 1933"/>
                <a:gd name="T7" fmla="*/ 4 h 1467"/>
                <a:gd name="T8" fmla="*/ 1477 w 1933"/>
                <a:gd name="T9" fmla="*/ 70 h 1467"/>
                <a:gd name="T10" fmla="*/ 1413 w 1933"/>
                <a:gd name="T11" fmla="*/ 180 h 1467"/>
                <a:gd name="T12" fmla="*/ 1319 w 1933"/>
                <a:gd name="T13" fmla="*/ 242 h 1467"/>
                <a:gd name="T14" fmla="*/ 1377 w 1933"/>
                <a:gd name="T15" fmla="*/ 288 h 1467"/>
                <a:gd name="T16" fmla="*/ 1375 w 1933"/>
                <a:gd name="T17" fmla="*/ 348 h 1467"/>
                <a:gd name="T18" fmla="*/ 1207 w 1933"/>
                <a:gd name="T19" fmla="*/ 420 h 1467"/>
                <a:gd name="T20" fmla="*/ 1087 w 1933"/>
                <a:gd name="T21" fmla="*/ 538 h 1467"/>
                <a:gd name="T22" fmla="*/ 900 w 1933"/>
                <a:gd name="T23" fmla="*/ 550 h 1467"/>
                <a:gd name="T24" fmla="*/ 689 w 1933"/>
                <a:gd name="T25" fmla="*/ 519 h 1467"/>
                <a:gd name="T26" fmla="*/ 600 w 1933"/>
                <a:gd name="T27" fmla="*/ 415 h 1467"/>
                <a:gd name="T28" fmla="*/ 520 w 1933"/>
                <a:gd name="T29" fmla="*/ 298 h 1467"/>
                <a:gd name="T30" fmla="*/ 439 w 1933"/>
                <a:gd name="T31" fmla="*/ 215 h 1467"/>
                <a:gd name="T32" fmla="*/ 393 w 1933"/>
                <a:gd name="T33" fmla="*/ 252 h 1467"/>
                <a:gd name="T34" fmla="*/ 317 w 1933"/>
                <a:gd name="T35" fmla="*/ 320 h 1467"/>
                <a:gd name="T36" fmla="*/ 252 w 1933"/>
                <a:gd name="T37" fmla="*/ 402 h 1467"/>
                <a:gd name="T38" fmla="*/ 224 w 1933"/>
                <a:gd name="T39" fmla="*/ 497 h 1467"/>
                <a:gd name="T40" fmla="*/ 151 w 1933"/>
                <a:gd name="T41" fmla="*/ 582 h 1467"/>
                <a:gd name="T42" fmla="*/ 57 w 1933"/>
                <a:gd name="T43" fmla="*/ 616 h 1467"/>
                <a:gd name="T44" fmla="*/ 0 w 1933"/>
                <a:gd name="T45" fmla="*/ 665 h 1467"/>
                <a:gd name="T46" fmla="*/ 43 w 1933"/>
                <a:gd name="T47" fmla="*/ 771 h 1467"/>
                <a:gd name="T48" fmla="*/ 113 w 1933"/>
                <a:gd name="T49" fmla="*/ 842 h 1467"/>
                <a:gd name="T50" fmla="*/ 171 w 1933"/>
                <a:gd name="T51" fmla="*/ 820 h 1467"/>
                <a:gd name="T52" fmla="*/ 160 w 1933"/>
                <a:gd name="T53" fmla="*/ 915 h 1467"/>
                <a:gd name="T54" fmla="*/ 163 w 1933"/>
                <a:gd name="T55" fmla="*/ 1007 h 1467"/>
                <a:gd name="T56" fmla="*/ 222 w 1933"/>
                <a:gd name="T57" fmla="*/ 1066 h 1467"/>
                <a:gd name="T58" fmla="*/ 395 w 1933"/>
                <a:gd name="T59" fmla="*/ 1150 h 1467"/>
                <a:gd name="T60" fmla="*/ 465 w 1933"/>
                <a:gd name="T61" fmla="*/ 1169 h 1467"/>
                <a:gd name="T62" fmla="*/ 523 w 1933"/>
                <a:gd name="T63" fmla="*/ 1151 h 1467"/>
                <a:gd name="T64" fmla="*/ 600 w 1933"/>
                <a:gd name="T65" fmla="*/ 1128 h 1467"/>
                <a:gd name="T66" fmla="*/ 695 w 1933"/>
                <a:gd name="T67" fmla="*/ 1128 h 1467"/>
                <a:gd name="T68" fmla="*/ 747 w 1933"/>
                <a:gd name="T69" fmla="*/ 1167 h 1467"/>
                <a:gd name="T70" fmla="*/ 732 w 1933"/>
                <a:gd name="T71" fmla="*/ 1310 h 1467"/>
                <a:gd name="T72" fmla="*/ 783 w 1933"/>
                <a:gd name="T73" fmla="*/ 1389 h 1467"/>
                <a:gd name="T74" fmla="*/ 851 w 1933"/>
                <a:gd name="T75" fmla="*/ 1425 h 1467"/>
                <a:gd name="T76" fmla="*/ 903 w 1933"/>
                <a:gd name="T77" fmla="*/ 1365 h 1467"/>
                <a:gd name="T78" fmla="*/ 1005 w 1933"/>
                <a:gd name="T79" fmla="*/ 1358 h 1467"/>
                <a:gd name="T80" fmla="*/ 1072 w 1933"/>
                <a:gd name="T81" fmla="*/ 1408 h 1467"/>
                <a:gd name="T82" fmla="*/ 1124 w 1933"/>
                <a:gd name="T83" fmla="*/ 1457 h 1467"/>
                <a:gd name="T84" fmla="*/ 1272 w 1933"/>
                <a:gd name="T85" fmla="*/ 1368 h 1467"/>
                <a:gd name="T86" fmla="*/ 1319 w 1933"/>
                <a:gd name="T87" fmla="*/ 1332 h 1467"/>
                <a:gd name="T88" fmla="*/ 1409 w 1933"/>
                <a:gd name="T89" fmla="*/ 1234 h 1467"/>
                <a:gd name="T90" fmla="*/ 1494 w 1933"/>
                <a:gd name="T91" fmla="*/ 1142 h 1467"/>
                <a:gd name="T92" fmla="*/ 1506 w 1933"/>
                <a:gd name="T93" fmla="*/ 1070 h 1467"/>
                <a:gd name="T94" fmla="*/ 1491 w 1933"/>
                <a:gd name="T95" fmla="*/ 1015 h 1467"/>
                <a:gd name="T96" fmla="*/ 1481 w 1933"/>
                <a:gd name="T97" fmla="*/ 961 h 1467"/>
                <a:gd name="T98" fmla="*/ 1442 w 1933"/>
                <a:gd name="T99" fmla="*/ 835 h 1467"/>
                <a:gd name="T100" fmla="*/ 1531 w 1933"/>
                <a:gd name="T101" fmla="*/ 777 h 1467"/>
                <a:gd name="T102" fmla="*/ 1418 w 1933"/>
                <a:gd name="T103" fmla="*/ 741 h 1467"/>
                <a:gd name="T104" fmla="*/ 1462 w 1933"/>
                <a:gd name="T105" fmla="*/ 637 h 1467"/>
                <a:gd name="T106" fmla="*/ 1512 w 1933"/>
                <a:gd name="T107" fmla="*/ 691 h 1467"/>
                <a:gd name="T108" fmla="*/ 1657 w 1933"/>
                <a:gd name="T109" fmla="*/ 595 h 1467"/>
                <a:gd name="T110" fmla="*/ 1731 w 1933"/>
                <a:gd name="T111" fmla="*/ 557 h 1467"/>
                <a:gd name="T112" fmla="*/ 1808 w 1933"/>
                <a:gd name="T113" fmla="*/ 522 h 1467"/>
                <a:gd name="T114" fmla="*/ 1817 w 1933"/>
                <a:gd name="T115" fmla="*/ 423 h 1467"/>
                <a:gd name="T116" fmla="*/ 1906 w 1933"/>
                <a:gd name="T117" fmla="*/ 355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3" h="1467">
                  <a:moveTo>
                    <a:pt x="1922" y="277"/>
                  </a:moveTo>
                  <a:cubicBezTo>
                    <a:pt x="1923" y="257"/>
                    <a:pt x="1903" y="264"/>
                    <a:pt x="1897" y="269"/>
                  </a:cubicBezTo>
                  <a:cubicBezTo>
                    <a:pt x="1890" y="275"/>
                    <a:pt x="1871" y="269"/>
                    <a:pt x="1865" y="282"/>
                  </a:cubicBezTo>
                  <a:cubicBezTo>
                    <a:pt x="1860" y="296"/>
                    <a:pt x="1850" y="288"/>
                    <a:pt x="1837" y="290"/>
                  </a:cubicBezTo>
                  <a:cubicBezTo>
                    <a:pt x="1824" y="292"/>
                    <a:pt x="1805" y="286"/>
                    <a:pt x="1805" y="276"/>
                  </a:cubicBezTo>
                  <a:cubicBezTo>
                    <a:pt x="1806" y="266"/>
                    <a:pt x="1798" y="256"/>
                    <a:pt x="1799" y="244"/>
                  </a:cubicBezTo>
                  <a:cubicBezTo>
                    <a:pt x="1800" y="232"/>
                    <a:pt x="1785" y="237"/>
                    <a:pt x="1776" y="226"/>
                  </a:cubicBezTo>
                  <a:cubicBezTo>
                    <a:pt x="1766" y="215"/>
                    <a:pt x="1747" y="207"/>
                    <a:pt x="1744" y="209"/>
                  </a:cubicBezTo>
                  <a:cubicBezTo>
                    <a:pt x="1740" y="212"/>
                    <a:pt x="1728" y="197"/>
                    <a:pt x="1712" y="196"/>
                  </a:cubicBezTo>
                  <a:cubicBezTo>
                    <a:pt x="1696" y="195"/>
                    <a:pt x="1698" y="183"/>
                    <a:pt x="1700" y="175"/>
                  </a:cubicBezTo>
                  <a:cubicBezTo>
                    <a:pt x="1702" y="168"/>
                    <a:pt x="1687" y="143"/>
                    <a:pt x="1684" y="130"/>
                  </a:cubicBezTo>
                  <a:cubicBezTo>
                    <a:pt x="1681" y="117"/>
                    <a:pt x="1669" y="115"/>
                    <a:pt x="1665" y="86"/>
                  </a:cubicBezTo>
                  <a:cubicBezTo>
                    <a:pt x="1660" y="57"/>
                    <a:pt x="1647" y="65"/>
                    <a:pt x="1649" y="52"/>
                  </a:cubicBezTo>
                  <a:cubicBezTo>
                    <a:pt x="1652" y="38"/>
                    <a:pt x="1633" y="32"/>
                    <a:pt x="1628" y="24"/>
                  </a:cubicBezTo>
                  <a:cubicBezTo>
                    <a:pt x="1624" y="16"/>
                    <a:pt x="1604" y="20"/>
                    <a:pt x="1589" y="11"/>
                  </a:cubicBezTo>
                  <a:cubicBezTo>
                    <a:pt x="1575" y="2"/>
                    <a:pt x="1567" y="9"/>
                    <a:pt x="1553" y="4"/>
                  </a:cubicBezTo>
                  <a:cubicBezTo>
                    <a:pt x="1540" y="0"/>
                    <a:pt x="1510" y="9"/>
                    <a:pt x="1506" y="9"/>
                  </a:cubicBezTo>
                  <a:cubicBezTo>
                    <a:pt x="1502" y="9"/>
                    <a:pt x="1478" y="3"/>
                    <a:pt x="1465" y="24"/>
                  </a:cubicBezTo>
                  <a:cubicBezTo>
                    <a:pt x="1452" y="45"/>
                    <a:pt x="1462" y="44"/>
                    <a:pt x="1468" y="44"/>
                  </a:cubicBezTo>
                  <a:cubicBezTo>
                    <a:pt x="1473" y="44"/>
                    <a:pt x="1476" y="64"/>
                    <a:pt x="1477" y="70"/>
                  </a:cubicBezTo>
                  <a:cubicBezTo>
                    <a:pt x="1478" y="77"/>
                    <a:pt x="1468" y="87"/>
                    <a:pt x="1463" y="89"/>
                  </a:cubicBezTo>
                  <a:cubicBezTo>
                    <a:pt x="1458" y="91"/>
                    <a:pt x="1445" y="116"/>
                    <a:pt x="1443" y="125"/>
                  </a:cubicBezTo>
                  <a:cubicBezTo>
                    <a:pt x="1441" y="133"/>
                    <a:pt x="1426" y="155"/>
                    <a:pt x="1428" y="163"/>
                  </a:cubicBezTo>
                  <a:cubicBezTo>
                    <a:pt x="1430" y="171"/>
                    <a:pt x="1420" y="179"/>
                    <a:pt x="1413" y="180"/>
                  </a:cubicBezTo>
                  <a:cubicBezTo>
                    <a:pt x="1407" y="181"/>
                    <a:pt x="1389" y="196"/>
                    <a:pt x="1383" y="198"/>
                  </a:cubicBezTo>
                  <a:cubicBezTo>
                    <a:pt x="1377" y="201"/>
                    <a:pt x="1354" y="196"/>
                    <a:pt x="1352" y="189"/>
                  </a:cubicBezTo>
                  <a:cubicBezTo>
                    <a:pt x="1351" y="186"/>
                    <a:pt x="1348" y="184"/>
                    <a:pt x="1344" y="182"/>
                  </a:cubicBezTo>
                  <a:cubicBezTo>
                    <a:pt x="1319" y="242"/>
                    <a:pt x="1319" y="242"/>
                    <a:pt x="1319" y="242"/>
                  </a:cubicBezTo>
                  <a:cubicBezTo>
                    <a:pt x="1317" y="261"/>
                    <a:pt x="1317" y="261"/>
                    <a:pt x="1317" y="261"/>
                  </a:cubicBezTo>
                  <a:cubicBezTo>
                    <a:pt x="1317" y="261"/>
                    <a:pt x="1300" y="266"/>
                    <a:pt x="1312" y="280"/>
                  </a:cubicBezTo>
                  <a:cubicBezTo>
                    <a:pt x="1325" y="295"/>
                    <a:pt x="1327" y="283"/>
                    <a:pt x="1346" y="283"/>
                  </a:cubicBezTo>
                  <a:cubicBezTo>
                    <a:pt x="1364" y="283"/>
                    <a:pt x="1373" y="300"/>
                    <a:pt x="1377" y="288"/>
                  </a:cubicBezTo>
                  <a:cubicBezTo>
                    <a:pt x="1381" y="276"/>
                    <a:pt x="1397" y="268"/>
                    <a:pt x="1408" y="283"/>
                  </a:cubicBezTo>
                  <a:cubicBezTo>
                    <a:pt x="1418" y="297"/>
                    <a:pt x="1451" y="321"/>
                    <a:pt x="1449" y="333"/>
                  </a:cubicBezTo>
                  <a:cubicBezTo>
                    <a:pt x="1447" y="345"/>
                    <a:pt x="1429" y="343"/>
                    <a:pt x="1416" y="338"/>
                  </a:cubicBezTo>
                  <a:cubicBezTo>
                    <a:pt x="1404" y="333"/>
                    <a:pt x="1387" y="348"/>
                    <a:pt x="1375" y="348"/>
                  </a:cubicBezTo>
                  <a:cubicBezTo>
                    <a:pt x="1362" y="348"/>
                    <a:pt x="1348" y="353"/>
                    <a:pt x="1335" y="367"/>
                  </a:cubicBezTo>
                  <a:cubicBezTo>
                    <a:pt x="1323" y="381"/>
                    <a:pt x="1325" y="396"/>
                    <a:pt x="1306" y="398"/>
                  </a:cubicBezTo>
                  <a:cubicBezTo>
                    <a:pt x="1288" y="401"/>
                    <a:pt x="1279" y="398"/>
                    <a:pt x="1259" y="415"/>
                  </a:cubicBezTo>
                  <a:cubicBezTo>
                    <a:pt x="1238" y="432"/>
                    <a:pt x="1215" y="425"/>
                    <a:pt x="1207" y="420"/>
                  </a:cubicBezTo>
                  <a:cubicBezTo>
                    <a:pt x="1198" y="415"/>
                    <a:pt x="1184" y="413"/>
                    <a:pt x="1176" y="430"/>
                  </a:cubicBezTo>
                  <a:cubicBezTo>
                    <a:pt x="1167" y="446"/>
                    <a:pt x="1186" y="454"/>
                    <a:pt x="1184" y="473"/>
                  </a:cubicBezTo>
                  <a:cubicBezTo>
                    <a:pt x="1182" y="492"/>
                    <a:pt x="1161" y="487"/>
                    <a:pt x="1145" y="509"/>
                  </a:cubicBezTo>
                  <a:cubicBezTo>
                    <a:pt x="1128" y="531"/>
                    <a:pt x="1101" y="540"/>
                    <a:pt x="1087" y="538"/>
                  </a:cubicBezTo>
                  <a:cubicBezTo>
                    <a:pt x="1072" y="535"/>
                    <a:pt x="1041" y="526"/>
                    <a:pt x="1014" y="540"/>
                  </a:cubicBezTo>
                  <a:cubicBezTo>
                    <a:pt x="987" y="555"/>
                    <a:pt x="968" y="576"/>
                    <a:pt x="958" y="574"/>
                  </a:cubicBezTo>
                  <a:cubicBezTo>
                    <a:pt x="948" y="571"/>
                    <a:pt x="948" y="557"/>
                    <a:pt x="933" y="559"/>
                  </a:cubicBezTo>
                  <a:cubicBezTo>
                    <a:pt x="919" y="562"/>
                    <a:pt x="910" y="557"/>
                    <a:pt x="900" y="550"/>
                  </a:cubicBezTo>
                  <a:cubicBezTo>
                    <a:pt x="890" y="543"/>
                    <a:pt x="881" y="555"/>
                    <a:pt x="865" y="540"/>
                  </a:cubicBezTo>
                  <a:cubicBezTo>
                    <a:pt x="848" y="526"/>
                    <a:pt x="819" y="528"/>
                    <a:pt x="807" y="526"/>
                  </a:cubicBezTo>
                  <a:cubicBezTo>
                    <a:pt x="794" y="523"/>
                    <a:pt x="747" y="526"/>
                    <a:pt x="730" y="523"/>
                  </a:cubicBezTo>
                  <a:cubicBezTo>
                    <a:pt x="713" y="521"/>
                    <a:pt x="691" y="528"/>
                    <a:pt x="689" y="519"/>
                  </a:cubicBezTo>
                  <a:cubicBezTo>
                    <a:pt x="686" y="509"/>
                    <a:pt x="674" y="502"/>
                    <a:pt x="670" y="480"/>
                  </a:cubicBezTo>
                  <a:cubicBezTo>
                    <a:pt x="666" y="458"/>
                    <a:pt x="655" y="451"/>
                    <a:pt x="645" y="449"/>
                  </a:cubicBezTo>
                  <a:cubicBezTo>
                    <a:pt x="635" y="446"/>
                    <a:pt x="633" y="434"/>
                    <a:pt x="624" y="432"/>
                  </a:cubicBezTo>
                  <a:cubicBezTo>
                    <a:pt x="620" y="431"/>
                    <a:pt x="615" y="415"/>
                    <a:pt x="600" y="415"/>
                  </a:cubicBezTo>
                  <a:cubicBezTo>
                    <a:pt x="586" y="415"/>
                    <a:pt x="535" y="408"/>
                    <a:pt x="528" y="394"/>
                  </a:cubicBezTo>
                  <a:cubicBezTo>
                    <a:pt x="520" y="381"/>
                    <a:pt x="535" y="378"/>
                    <a:pt x="535" y="364"/>
                  </a:cubicBezTo>
                  <a:cubicBezTo>
                    <a:pt x="535" y="350"/>
                    <a:pt x="543" y="332"/>
                    <a:pt x="537" y="327"/>
                  </a:cubicBezTo>
                  <a:cubicBezTo>
                    <a:pt x="531" y="321"/>
                    <a:pt x="521" y="309"/>
                    <a:pt x="520" y="298"/>
                  </a:cubicBezTo>
                  <a:cubicBezTo>
                    <a:pt x="519" y="287"/>
                    <a:pt x="503" y="273"/>
                    <a:pt x="492" y="272"/>
                  </a:cubicBezTo>
                  <a:cubicBezTo>
                    <a:pt x="482" y="271"/>
                    <a:pt x="473" y="264"/>
                    <a:pt x="463" y="254"/>
                  </a:cubicBezTo>
                  <a:cubicBezTo>
                    <a:pt x="453" y="244"/>
                    <a:pt x="444" y="245"/>
                    <a:pt x="440" y="220"/>
                  </a:cubicBezTo>
                  <a:cubicBezTo>
                    <a:pt x="440" y="218"/>
                    <a:pt x="439" y="217"/>
                    <a:pt x="439" y="215"/>
                  </a:cubicBezTo>
                  <a:cubicBezTo>
                    <a:pt x="435" y="215"/>
                    <a:pt x="430" y="213"/>
                    <a:pt x="427" y="213"/>
                  </a:cubicBezTo>
                  <a:cubicBezTo>
                    <a:pt x="424" y="213"/>
                    <a:pt x="421" y="210"/>
                    <a:pt x="418" y="207"/>
                  </a:cubicBezTo>
                  <a:cubicBezTo>
                    <a:pt x="416" y="217"/>
                    <a:pt x="407" y="223"/>
                    <a:pt x="407" y="231"/>
                  </a:cubicBezTo>
                  <a:cubicBezTo>
                    <a:pt x="407" y="240"/>
                    <a:pt x="404" y="252"/>
                    <a:pt x="393" y="252"/>
                  </a:cubicBezTo>
                  <a:cubicBezTo>
                    <a:pt x="383" y="252"/>
                    <a:pt x="373" y="261"/>
                    <a:pt x="372" y="280"/>
                  </a:cubicBezTo>
                  <a:cubicBezTo>
                    <a:pt x="372" y="299"/>
                    <a:pt x="382" y="301"/>
                    <a:pt x="377" y="310"/>
                  </a:cubicBezTo>
                  <a:cubicBezTo>
                    <a:pt x="372" y="318"/>
                    <a:pt x="353" y="326"/>
                    <a:pt x="347" y="323"/>
                  </a:cubicBezTo>
                  <a:cubicBezTo>
                    <a:pt x="340" y="319"/>
                    <a:pt x="328" y="321"/>
                    <a:pt x="317" y="320"/>
                  </a:cubicBezTo>
                  <a:cubicBezTo>
                    <a:pt x="306" y="318"/>
                    <a:pt x="299" y="303"/>
                    <a:pt x="295" y="320"/>
                  </a:cubicBezTo>
                  <a:cubicBezTo>
                    <a:pt x="292" y="336"/>
                    <a:pt x="270" y="386"/>
                    <a:pt x="275" y="391"/>
                  </a:cubicBezTo>
                  <a:cubicBezTo>
                    <a:pt x="281" y="397"/>
                    <a:pt x="285" y="409"/>
                    <a:pt x="275" y="409"/>
                  </a:cubicBezTo>
                  <a:cubicBezTo>
                    <a:pt x="266" y="409"/>
                    <a:pt x="257" y="407"/>
                    <a:pt x="252" y="402"/>
                  </a:cubicBezTo>
                  <a:cubicBezTo>
                    <a:pt x="248" y="397"/>
                    <a:pt x="233" y="410"/>
                    <a:pt x="222" y="409"/>
                  </a:cubicBezTo>
                  <a:cubicBezTo>
                    <a:pt x="217" y="409"/>
                    <a:pt x="197" y="419"/>
                    <a:pt x="204" y="424"/>
                  </a:cubicBezTo>
                  <a:cubicBezTo>
                    <a:pt x="211" y="428"/>
                    <a:pt x="211" y="448"/>
                    <a:pt x="211" y="456"/>
                  </a:cubicBezTo>
                  <a:cubicBezTo>
                    <a:pt x="211" y="464"/>
                    <a:pt x="227" y="489"/>
                    <a:pt x="224" y="497"/>
                  </a:cubicBezTo>
                  <a:cubicBezTo>
                    <a:pt x="221" y="506"/>
                    <a:pt x="207" y="515"/>
                    <a:pt x="207" y="525"/>
                  </a:cubicBezTo>
                  <a:cubicBezTo>
                    <a:pt x="207" y="536"/>
                    <a:pt x="209" y="546"/>
                    <a:pt x="204" y="549"/>
                  </a:cubicBezTo>
                  <a:cubicBezTo>
                    <a:pt x="199" y="551"/>
                    <a:pt x="184" y="559"/>
                    <a:pt x="176" y="565"/>
                  </a:cubicBezTo>
                  <a:cubicBezTo>
                    <a:pt x="168" y="572"/>
                    <a:pt x="155" y="572"/>
                    <a:pt x="151" y="582"/>
                  </a:cubicBezTo>
                  <a:cubicBezTo>
                    <a:pt x="147" y="592"/>
                    <a:pt x="140" y="600"/>
                    <a:pt x="125" y="598"/>
                  </a:cubicBezTo>
                  <a:cubicBezTo>
                    <a:pt x="112" y="597"/>
                    <a:pt x="106" y="594"/>
                    <a:pt x="96" y="608"/>
                  </a:cubicBezTo>
                  <a:cubicBezTo>
                    <a:pt x="86" y="622"/>
                    <a:pt x="84" y="617"/>
                    <a:pt x="77" y="623"/>
                  </a:cubicBezTo>
                  <a:cubicBezTo>
                    <a:pt x="70" y="630"/>
                    <a:pt x="62" y="618"/>
                    <a:pt x="57" y="616"/>
                  </a:cubicBezTo>
                  <a:cubicBezTo>
                    <a:pt x="51" y="613"/>
                    <a:pt x="43" y="623"/>
                    <a:pt x="37" y="623"/>
                  </a:cubicBezTo>
                  <a:cubicBezTo>
                    <a:pt x="32" y="623"/>
                    <a:pt x="27" y="634"/>
                    <a:pt x="20" y="636"/>
                  </a:cubicBezTo>
                  <a:cubicBezTo>
                    <a:pt x="12" y="639"/>
                    <a:pt x="5" y="636"/>
                    <a:pt x="5" y="646"/>
                  </a:cubicBezTo>
                  <a:cubicBezTo>
                    <a:pt x="5" y="652"/>
                    <a:pt x="4" y="660"/>
                    <a:pt x="0" y="665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5" y="697"/>
                    <a:pt x="5" y="697"/>
                    <a:pt x="5" y="697"/>
                  </a:cubicBezTo>
                  <a:cubicBezTo>
                    <a:pt x="5" y="697"/>
                    <a:pt x="36" y="709"/>
                    <a:pt x="37" y="721"/>
                  </a:cubicBezTo>
                  <a:cubicBezTo>
                    <a:pt x="38" y="733"/>
                    <a:pt x="43" y="771"/>
                    <a:pt x="43" y="771"/>
                  </a:cubicBezTo>
                  <a:cubicBezTo>
                    <a:pt x="43" y="771"/>
                    <a:pt x="43" y="771"/>
                    <a:pt x="42" y="771"/>
                  </a:cubicBezTo>
                  <a:cubicBezTo>
                    <a:pt x="55" y="782"/>
                    <a:pt x="72" y="794"/>
                    <a:pt x="72" y="799"/>
                  </a:cubicBezTo>
                  <a:cubicBezTo>
                    <a:pt x="72" y="804"/>
                    <a:pt x="73" y="818"/>
                    <a:pt x="88" y="827"/>
                  </a:cubicBezTo>
                  <a:cubicBezTo>
                    <a:pt x="98" y="832"/>
                    <a:pt x="107" y="838"/>
                    <a:pt x="113" y="842"/>
                  </a:cubicBezTo>
                  <a:cubicBezTo>
                    <a:pt x="114" y="840"/>
                    <a:pt x="114" y="839"/>
                    <a:pt x="114" y="839"/>
                  </a:cubicBezTo>
                  <a:cubicBezTo>
                    <a:pt x="127" y="837"/>
                    <a:pt x="127" y="837"/>
                    <a:pt x="127" y="837"/>
                  </a:cubicBezTo>
                  <a:cubicBezTo>
                    <a:pt x="127" y="837"/>
                    <a:pt x="131" y="840"/>
                    <a:pt x="134" y="844"/>
                  </a:cubicBezTo>
                  <a:cubicBezTo>
                    <a:pt x="138" y="833"/>
                    <a:pt x="159" y="819"/>
                    <a:pt x="171" y="820"/>
                  </a:cubicBezTo>
                  <a:cubicBezTo>
                    <a:pt x="183" y="821"/>
                    <a:pt x="211" y="847"/>
                    <a:pt x="208" y="856"/>
                  </a:cubicBezTo>
                  <a:cubicBezTo>
                    <a:pt x="205" y="865"/>
                    <a:pt x="185" y="898"/>
                    <a:pt x="176" y="900"/>
                  </a:cubicBezTo>
                  <a:cubicBezTo>
                    <a:pt x="172" y="901"/>
                    <a:pt x="167" y="902"/>
                    <a:pt x="162" y="902"/>
                  </a:cubicBezTo>
                  <a:cubicBezTo>
                    <a:pt x="161" y="908"/>
                    <a:pt x="160" y="913"/>
                    <a:pt x="160" y="915"/>
                  </a:cubicBezTo>
                  <a:cubicBezTo>
                    <a:pt x="160" y="923"/>
                    <a:pt x="172" y="935"/>
                    <a:pt x="178" y="948"/>
                  </a:cubicBezTo>
                  <a:cubicBezTo>
                    <a:pt x="184" y="961"/>
                    <a:pt x="168" y="970"/>
                    <a:pt x="159" y="961"/>
                  </a:cubicBezTo>
                  <a:cubicBezTo>
                    <a:pt x="150" y="952"/>
                    <a:pt x="146" y="970"/>
                    <a:pt x="151" y="977"/>
                  </a:cubicBezTo>
                  <a:cubicBezTo>
                    <a:pt x="156" y="985"/>
                    <a:pt x="154" y="1005"/>
                    <a:pt x="163" y="1007"/>
                  </a:cubicBezTo>
                  <a:cubicBezTo>
                    <a:pt x="172" y="1008"/>
                    <a:pt x="179" y="1029"/>
                    <a:pt x="189" y="1029"/>
                  </a:cubicBezTo>
                  <a:cubicBezTo>
                    <a:pt x="200" y="1029"/>
                    <a:pt x="208" y="1048"/>
                    <a:pt x="208" y="1048"/>
                  </a:cubicBezTo>
                  <a:cubicBezTo>
                    <a:pt x="208" y="1048"/>
                    <a:pt x="222" y="1058"/>
                    <a:pt x="222" y="1064"/>
                  </a:cubicBezTo>
                  <a:cubicBezTo>
                    <a:pt x="222" y="1065"/>
                    <a:pt x="222" y="1066"/>
                    <a:pt x="222" y="1066"/>
                  </a:cubicBezTo>
                  <a:cubicBezTo>
                    <a:pt x="233" y="1065"/>
                    <a:pt x="240" y="1065"/>
                    <a:pt x="241" y="1059"/>
                  </a:cubicBezTo>
                  <a:cubicBezTo>
                    <a:pt x="243" y="1054"/>
                    <a:pt x="257" y="1054"/>
                    <a:pt x="267" y="1065"/>
                  </a:cubicBezTo>
                  <a:cubicBezTo>
                    <a:pt x="277" y="1077"/>
                    <a:pt x="318" y="1107"/>
                    <a:pt x="333" y="1121"/>
                  </a:cubicBezTo>
                  <a:cubicBezTo>
                    <a:pt x="348" y="1135"/>
                    <a:pt x="383" y="1150"/>
                    <a:pt x="395" y="1150"/>
                  </a:cubicBezTo>
                  <a:cubicBezTo>
                    <a:pt x="407" y="1149"/>
                    <a:pt x="418" y="1160"/>
                    <a:pt x="437" y="1159"/>
                  </a:cubicBezTo>
                  <a:cubicBezTo>
                    <a:pt x="440" y="1159"/>
                    <a:pt x="442" y="1159"/>
                    <a:pt x="444" y="1159"/>
                  </a:cubicBezTo>
                  <a:cubicBezTo>
                    <a:pt x="447" y="1156"/>
                    <a:pt x="451" y="1156"/>
                    <a:pt x="455" y="1150"/>
                  </a:cubicBezTo>
                  <a:cubicBezTo>
                    <a:pt x="460" y="1141"/>
                    <a:pt x="468" y="1157"/>
                    <a:pt x="465" y="1169"/>
                  </a:cubicBezTo>
                  <a:cubicBezTo>
                    <a:pt x="464" y="1174"/>
                    <a:pt x="465" y="1180"/>
                    <a:pt x="467" y="1185"/>
                  </a:cubicBezTo>
                  <a:cubicBezTo>
                    <a:pt x="469" y="1181"/>
                    <a:pt x="472" y="1175"/>
                    <a:pt x="474" y="1169"/>
                  </a:cubicBezTo>
                  <a:cubicBezTo>
                    <a:pt x="481" y="1151"/>
                    <a:pt x="491" y="1152"/>
                    <a:pt x="497" y="1146"/>
                  </a:cubicBezTo>
                  <a:cubicBezTo>
                    <a:pt x="503" y="1141"/>
                    <a:pt x="510" y="1143"/>
                    <a:pt x="523" y="1151"/>
                  </a:cubicBezTo>
                  <a:cubicBezTo>
                    <a:pt x="536" y="1159"/>
                    <a:pt x="541" y="1143"/>
                    <a:pt x="560" y="1163"/>
                  </a:cubicBezTo>
                  <a:cubicBezTo>
                    <a:pt x="564" y="1161"/>
                    <a:pt x="570" y="1159"/>
                    <a:pt x="572" y="1159"/>
                  </a:cubicBezTo>
                  <a:cubicBezTo>
                    <a:pt x="576" y="1159"/>
                    <a:pt x="581" y="1150"/>
                    <a:pt x="587" y="1142"/>
                  </a:cubicBezTo>
                  <a:cubicBezTo>
                    <a:pt x="593" y="1135"/>
                    <a:pt x="592" y="1126"/>
                    <a:pt x="600" y="1128"/>
                  </a:cubicBezTo>
                  <a:cubicBezTo>
                    <a:pt x="607" y="1129"/>
                    <a:pt x="611" y="1117"/>
                    <a:pt x="628" y="1107"/>
                  </a:cubicBezTo>
                  <a:cubicBezTo>
                    <a:pt x="644" y="1097"/>
                    <a:pt x="658" y="1113"/>
                    <a:pt x="666" y="1106"/>
                  </a:cubicBezTo>
                  <a:cubicBezTo>
                    <a:pt x="673" y="1098"/>
                    <a:pt x="682" y="1095"/>
                    <a:pt x="682" y="1103"/>
                  </a:cubicBezTo>
                  <a:cubicBezTo>
                    <a:pt x="682" y="1110"/>
                    <a:pt x="692" y="1119"/>
                    <a:pt x="695" y="1128"/>
                  </a:cubicBezTo>
                  <a:cubicBezTo>
                    <a:pt x="697" y="1136"/>
                    <a:pt x="711" y="1139"/>
                    <a:pt x="713" y="1139"/>
                  </a:cubicBezTo>
                  <a:cubicBezTo>
                    <a:pt x="716" y="1138"/>
                    <a:pt x="718" y="1137"/>
                    <a:pt x="719" y="1136"/>
                  </a:cubicBezTo>
                  <a:cubicBezTo>
                    <a:pt x="727" y="1129"/>
                    <a:pt x="740" y="1136"/>
                    <a:pt x="740" y="1146"/>
                  </a:cubicBezTo>
                  <a:cubicBezTo>
                    <a:pt x="740" y="1156"/>
                    <a:pt x="741" y="1167"/>
                    <a:pt x="747" y="1167"/>
                  </a:cubicBezTo>
                  <a:cubicBezTo>
                    <a:pt x="754" y="1167"/>
                    <a:pt x="760" y="1167"/>
                    <a:pt x="760" y="1185"/>
                  </a:cubicBezTo>
                  <a:cubicBezTo>
                    <a:pt x="760" y="1203"/>
                    <a:pt x="766" y="1224"/>
                    <a:pt x="752" y="1240"/>
                  </a:cubicBezTo>
                  <a:cubicBezTo>
                    <a:pt x="739" y="1256"/>
                    <a:pt x="723" y="1284"/>
                    <a:pt x="726" y="1292"/>
                  </a:cubicBezTo>
                  <a:cubicBezTo>
                    <a:pt x="729" y="1300"/>
                    <a:pt x="722" y="1316"/>
                    <a:pt x="732" y="1310"/>
                  </a:cubicBezTo>
                  <a:cubicBezTo>
                    <a:pt x="742" y="1304"/>
                    <a:pt x="765" y="1310"/>
                    <a:pt x="761" y="1317"/>
                  </a:cubicBezTo>
                  <a:cubicBezTo>
                    <a:pt x="757" y="1323"/>
                    <a:pt x="762" y="1347"/>
                    <a:pt x="771" y="1347"/>
                  </a:cubicBezTo>
                  <a:cubicBezTo>
                    <a:pt x="780" y="1348"/>
                    <a:pt x="786" y="1354"/>
                    <a:pt x="783" y="1364"/>
                  </a:cubicBezTo>
                  <a:cubicBezTo>
                    <a:pt x="780" y="1374"/>
                    <a:pt x="775" y="1389"/>
                    <a:pt x="783" y="1389"/>
                  </a:cubicBezTo>
                  <a:cubicBezTo>
                    <a:pt x="791" y="1389"/>
                    <a:pt x="802" y="1389"/>
                    <a:pt x="801" y="1399"/>
                  </a:cubicBezTo>
                  <a:cubicBezTo>
                    <a:pt x="800" y="1409"/>
                    <a:pt x="807" y="1418"/>
                    <a:pt x="821" y="1411"/>
                  </a:cubicBezTo>
                  <a:cubicBezTo>
                    <a:pt x="829" y="1407"/>
                    <a:pt x="833" y="1404"/>
                    <a:pt x="835" y="1408"/>
                  </a:cubicBezTo>
                  <a:cubicBezTo>
                    <a:pt x="841" y="1408"/>
                    <a:pt x="841" y="1422"/>
                    <a:pt x="851" y="1425"/>
                  </a:cubicBezTo>
                  <a:cubicBezTo>
                    <a:pt x="861" y="1428"/>
                    <a:pt x="856" y="1400"/>
                    <a:pt x="853" y="1396"/>
                  </a:cubicBezTo>
                  <a:cubicBezTo>
                    <a:pt x="849" y="1391"/>
                    <a:pt x="854" y="1372"/>
                    <a:pt x="858" y="1377"/>
                  </a:cubicBezTo>
                  <a:cubicBezTo>
                    <a:pt x="861" y="1381"/>
                    <a:pt x="873" y="1377"/>
                    <a:pt x="879" y="1368"/>
                  </a:cubicBezTo>
                  <a:cubicBezTo>
                    <a:pt x="886" y="1359"/>
                    <a:pt x="898" y="1375"/>
                    <a:pt x="903" y="1365"/>
                  </a:cubicBezTo>
                  <a:cubicBezTo>
                    <a:pt x="908" y="1355"/>
                    <a:pt x="920" y="1372"/>
                    <a:pt x="931" y="1365"/>
                  </a:cubicBezTo>
                  <a:cubicBezTo>
                    <a:pt x="943" y="1358"/>
                    <a:pt x="948" y="1371"/>
                    <a:pt x="953" y="1360"/>
                  </a:cubicBezTo>
                  <a:cubicBezTo>
                    <a:pt x="958" y="1350"/>
                    <a:pt x="975" y="1337"/>
                    <a:pt x="978" y="1341"/>
                  </a:cubicBezTo>
                  <a:cubicBezTo>
                    <a:pt x="982" y="1346"/>
                    <a:pt x="985" y="1355"/>
                    <a:pt x="1005" y="1358"/>
                  </a:cubicBezTo>
                  <a:cubicBezTo>
                    <a:pt x="1025" y="1360"/>
                    <a:pt x="1014" y="1372"/>
                    <a:pt x="1014" y="1380"/>
                  </a:cubicBezTo>
                  <a:cubicBezTo>
                    <a:pt x="1014" y="1387"/>
                    <a:pt x="1037" y="1406"/>
                    <a:pt x="1046" y="1408"/>
                  </a:cubicBezTo>
                  <a:cubicBezTo>
                    <a:pt x="1047" y="1408"/>
                    <a:pt x="1050" y="1410"/>
                    <a:pt x="1052" y="1414"/>
                  </a:cubicBezTo>
                  <a:cubicBezTo>
                    <a:pt x="1058" y="1410"/>
                    <a:pt x="1069" y="1416"/>
                    <a:pt x="1072" y="1408"/>
                  </a:cubicBezTo>
                  <a:cubicBezTo>
                    <a:pt x="1075" y="1398"/>
                    <a:pt x="1085" y="1400"/>
                    <a:pt x="1089" y="1409"/>
                  </a:cubicBezTo>
                  <a:cubicBezTo>
                    <a:pt x="1094" y="1417"/>
                    <a:pt x="1099" y="1419"/>
                    <a:pt x="1108" y="1409"/>
                  </a:cubicBezTo>
                  <a:cubicBezTo>
                    <a:pt x="1118" y="1399"/>
                    <a:pt x="1122" y="1419"/>
                    <a:pt x="1117" y="1424"/>
                  </a:cubicBezTo>
                  <a:cubicBezTo>
                    <a:pt x="1111" y="1430"/>
                    <a:pt x="1115" y="1447"/>
                    <a:pt x="1124" y="1457"/>
                  </a:cubicBezTo>
                  <a:cubicBezTo>
                    <a:pt x="1133" y="1467"/>
                    <a:pt x="1134" y="1451"/>
                    <a:pt x="1132" y="1441"/>
                  </a:cubicBezTo>
                  <a:cubicBezTo>
                    <a:pt x="1130" y="1431"/>
                    <a:pt x="1148" y="1421"/>
                    <a:pt x="1178" y="1409"/>
                  </a:cubicBezTo>
                  <a:cubicBezTo>
                    <a:pt x="1207" y="1398"/>
                    <a:pt x="1240" y="1372"/>
                    <a:pt x="1240" y="1367"/>
                  </a:cubicBezTo>
                  <a:cubicBezTo>
                    <a:pt x="1241" y="1361"/>
                    <a:pt x="1262" y="1377"/>
                    <a:pt x="1272" y="1368"/>
                  </a:cubicBezTo>
                  <a:cubicBezTo>
                    <a:pt x="1274" y="1366"/>
                    <a:pt x="1277" y="1364"/>
                    <a:pt x="1281" y="1363"/>
                  </a:cubicBezTo>
                  <a:cubicBezTo>
                    <a:pt x="1283" y="1361"/>
                    <a:pt x="1285" y="1359"/>
                    <a:pt x="1287" y="1357"/>
                  </a:cubicBezTo>
                  <a:cubicBezTo>
                    <a:pt x="1293" y="1353"/>
                    <a:pt x="1299" y="1349"/>
                    <a:pt x="1305" y="1345"/>
                  </a:cubicBezTo>
                  <a:cubicBezTo>
                    <a:pt x="1307" y="1340"/>
                    <a:pt x="1312" y="1335"/>
                    <a:pt x="1319" y="1332"/>
                  </a:cubicBezTo>
                  <a:cubicBezTo>
                    <a:pt x="1338" y="1323"/>
                    <a:pt x="1364" y="1317"/>
                    <a:pt x="1382" y="1304"/>
                  </a:cubicBezTo>
                  <a:cubicBezTo>
                    <a:pt x="1383" y="1302"/>
                    <a:pt x="1384" y="1300"/>
                    <a:pt x="1384" y="1298"/>
                  </a:cubicBezTo>
                  <a:cubicBezTo>
                    <a:pt x="1384" y="1294"/>
                    <a:pt x="1391" y="1292"/>
                    <a:pt x="1397" y="1289"/>
                  </a:cubicBezTo>
                  <a:cubicBezTo>
                    <a:pt x="1408" y="1273"/>
                    <a:pt x="1407" y="1253"/>
                    <a:pt x="1409" y="1234"/>
                  </a:cubicBezTo>
                  <a:cubicBezTo>
                    <a:pt x="1414" y="1192"/>
                    <a:pt x="1438" y="1173"/>
                    <a:pt x="1471" y="1172"/>
                  </a:cubicBezTo>
                  <a:cubicBezTo>
                    <a:pt x="1471" y="1172"/>
                    <a:pt x="1471" y="1172"/>
                    <a:pt x="1471" y="1171"/>
                  </a:cubicBezTo>
                  <a:cubicBezTo>
                    <a:pt x="1472" y="1169"/>
                    <a:pt x="1473" y="1167"/>
                    <a:pt x="1473" y="1165"/>
                  </a:cubicBezTo>
                  <a:cubicBezTo>
                    <a:pt x="1474" y="1154"/>
                    <a:pt x="1488" y="1145"/>
                    <a:pt x="1494" y="1142"/>
                  </a:cubicBezTo>
                  <a:cubicBezTo>
                    <a:pt x="1500" y="1139"/>
                    <a:pt x="1502" y="1125"/>
                    <a:pt x="1501" y="1112"/>
                  </a:cubicBezTo>
                  <a:cubicBezTo>
                    <a:pt x="1499" y="1099"/>
                    <a:pt x="1511" y="1102"/>
                    <a:pt x="1506" y="1097"/>
                  </a:cubicBezTo>
                  <a:cubicBezTo>
                    <a:pt x="1500" y="1093"/>
                    <a:pt x="1508" y="1079"/>
                    <a:pt x="1520" y="1075"/>
                  </a:cubicBezTo>
                  <a:cubicBezTo>
                    <a:pt x="1531" y="1071"/>
                    <a:pt x="1512" y="1065"/>
                    <a:pt x="1506" y="1070"/>
                  </a:cubicBezTo>
                  <a:cubicBezTo>
                    <a:pt x="1500" y="1076"/>
                    <a:pt x="1493" y="1054"/>
                    <a:pt x="1488" y="1063"/>
                  </a:cubicBezTo>
                  <a:cubicBezTo>
                    <a:pt x="1482" y="1071"/>
                    <a:pt x="1466" y="1058"/>
                    <a:pt x="1476" y="1055"/>
                  </a:cubicBezTo>
                  <a:cubicBezTo>
                    <a:pt x="1487" y="1052"/>
                    <a:pt x="1503" y="1038"/>
                    <a:pt x="1510" y="1036"/>
                  </a:cubicBezTo>
                  <a:cubicBezTo>
                    <a:pt x="1517" y="1033"/>
                    <a:pt x="1500" y="1015"/>
                    <a:pt x="1491" y="1015"/>
                  </a:cubicBezTo>
                  <a:cubicBezTo>
                    <a:pt x="1481" y="1016"/>
                    <a:pt x="1471" y="991"/>
                    <a:pt x="1462" y="991"/>
                  </a:cubicBezTo>
                  <a:cubicBezTo>
                    <a:pt x="1452" y="991"/>
                    <a:pt x="1469" y="983"/>
                    <a:pt x="1480" y="990"/>
                  </a:cubicBezTo>
                  <a:cubicBezTo>
                    <a:pt x="1491" y="996"/>
                    <a:pt x="1504" y="1002"/>
                    <a:pt x="1509" y="996"/>
                  </a:cubicBezTo>
                  <a:cubicBezTo>
                    <a:pt x="1513" y="991"/>
                    <a:pt x="1490" y="969"/>
                    <a:pt x="1481" y="961"/>
                  </a:cubicBezTo>
                  <a:cubicBezTo>
                    <a:pt x="1473" y="953"/>
                    <a:pt x="1481" y="943"/>
                    <a:pt x="1476" y="939"/>
                  </a:cubicBezTo>
                  <a:cubicBezTo>
                    <a:pt x="1471" y="934"/>
                    <a:pt x="1459" y="906"/>
                    <a:pt x="1455" y="893"/>
                  </a:cubicBezTo>
                  <a:cubicBezTo>
                    <a:pt x="1452" y="881"/>
                    <a:pt x="1432" y="878"/>
                    <a:pt x="1427" y="870"/>
                  </a:cubicBezTo>
                  <a:cubicBezTo>
                    <a:pt x="1422" y="862"/>
                    <a:pt x="1427" y="843"/>
                    <a:pt x="1442" y="835"/>
                  </a:cubicBezTo>
                  <a:cubicBezTo>
                    <a:pt x="1457" y="828"/>
                    <a:pt x="1451" y="814"/>
                    <a:pt x="1457" y="815"/>
                  </a:cubicBezTo>
                  <a:cubicBezTo>
                    <a:pt x="1464" y="817"/>
                    <a:pt x="1470" y="814"/>
                    <a:pt x="1475" y="801"/>
                  </a:cubicBezTo>
                  <a:cubicBezTo>
                    <a:pt x="1480" y="788"/>
                    <a:pt x="1489" y="796"/>
                    <a:pt x="1494" y="790"/>
                  </a:cubicBezTo>
                  <a:cubicBezTo>
                    <a:pt x="1500" y="783"/>
                    <a:pt x="1523" y="783"/>
                    <a:pt x="1531" y="777"/>
                  </a:cubicBezTo>
                  <a:cubicBezTo>
                    <a:pt x="1539" y="770"/>
                    <a:pt x="1523" y="750"/>
                    <a:pt x="1512" y="753"/>
                  </a:cubicBezTo>
                  <a:cubicBezTo>
                    <a:pt x="1501" y="756"/>
                    <a:pt x="1489" y="751"/>
                    <a:pt x="1481" y="738"/>
                  </a:cubicBezTo>
                  <a:cubicBezTo>
                    <a:pt x="1473" y="725"/>
                    <a:pt x="1453" y="762"/>
                    <a:pt x="1438" y="771"/>
                  </a:cubicBezTo>
                  <a:cubicBezTo>
                    <a:pt x="1423" y="779"/>
                    <a:pt x="1413" y="756"/>
                    <a:pt x="1418" y="741"/>
                  </a:cubicBezTo>
                  <a:cubicBezTo>
                    <a:pt x="1423" y="726"/>
                    <a:pt x="1406" y="727"/>
                    <a:pt x="1385" y="728"/>
                  </a:cubicBezTo>
                  <a:cubicBezTo>
                    <a:pt x="1363" y="729"/>
                    <a:pt x="1372" y="684"/>
                    <a:pt x="1384" y="681"/>
                  </a:cubicBezTo>
                  <a:cubicBezTo>
                    <a:pt x="1397" y="679"/>
                    <a:pt x="1416" y="695"/>
                    <a:pt x="1424" y="668"/>
                  </a:cubicBezTo>
                  <a:cubicBezTo>
                    <a:pt x="1432" y="640"/>
                    <a:pt x="1444" y="661"/>
                    <a:pt x="1462" y="637"/>
                  </a:cubicBezTo>
                  <a:cubicBezTo>
                    <a:pt x="1480" y="613"/>
                    <a:pt x="1501" y="598"/>
                    <a:pt x="1517" y="612"/>
                  </a:cubicBezTo>
                  <a:cubicBezTo>
                    <a:pt x="1532" y="627"/>
                    <a:pt x="1500" y="649"/>
                    <a:pt x="1495" y="663"/>
                  </a:cubicBezTo>
                  <a:cubicBezTo>
                    <a:pt x="1490" y="677"/>
                    <a:pt x="1500" y="681"/>
                    <a:pt x="1490" y="692"/>
                  </a:cubicBezTo>
                  <a:cubicBezTo>
                    <a:pt x="1481" y="702"/>
                    <a:pt x="1494" y="705"/>
                    <a:pt x="1512" y="691"/>
                  </a:cubicBezTo>
                  <a:cubicBezTo>
                    <a:pt x="1531" y="678"/>
                    <a:pt x="1554" y="661"/>
                    <a:pt x="1572" y="653"/>
                  </a:cubicBezTo>
                  <a:cubicBezTo>
                    <a:pt x="1577" y="650"/>
                    <a:pt x="1582" y="650"/>
                    <a:pt x="1587" y="650"/>
                  </a:cubicBezTo>
                  <a:cubicBezTo>
                    <a:pt x="1590" y="642"/>
                    <a:pt x="1593" y="636"/>
                    <a:pt x="1596" y="634"/>
                  </a:cubicBezTo>
                  <a:cubicBezTo>
                    <a:pt x="1609" y="627"/>
                    <a:pt x="1650" y="605"/>
                    <a:pt x="1657" y="595"/>
                  </a:cubicBezTo>
                  <a:cubicBezTo>
                    <a:pt x="1663" y="586"/>
                    <a:pt x="1669" y="569"/>
                    <a:pt x="1677" y="569"/>
                  </a:cubicBezTo>
                  <a:cubicBezTo>
                    <a:pt x="1686" y="569"/>
                    <a:pt x="1686" y="579"/>
                    <a:pt x="1698" y="579"/>
                  </a:cubicBezTo>
                  <a:cubicBezTo>
                    <a:pt x="1710" y="579"/>
                    <a:pt x="1725" y="583"/>
                    <a:pt x="1719" y="571"/>
                  </a:cubicBezTo>
                  <a:cubicBezTo>
                    <a:pt x="1713" y="559"/>
                    <a:pt x="1717" y="559"/>
                    <a:pt x="1731" y="557"/>
                  </a:cubicBezTo>
                  <a:cubicBezTo>
                    <a:pt x="1746" y="555"/>
                    <a:pt x="1744" y="538"/>
                    <a:pt x="1754" y="538"/>
                  </a:cubicBezTo>
                  <a:cubicBezTo>
                    <a:pt x="1764" y="538"/>
                    <a:pt x="1762" y="509"/>
                    <a:pt x="1773" y="509"/>
                  </a:cubicBezTo>
                  <a:cubicBezTo>
                    <a:pt x="1783" y="509"/>
                    <a:pt x="1787" y="526"/>
                    <a:pt x="1800" y="521"/>
                  </a:cubicBezTo>
                  <a:cubicBezTo>
                    <a:pt x="1802" y="520"/>
                    <a:pt x="1805" y="521"/>
                    <a:pt x="1808" y="522"/>
                  </a:cubicBezTo>
                  <a:cubicBezTo>
                    <a:pt x="1811" y="520"/>
                    <a:pt x="1814" y="518"/>
                    <a:pt x="1816" y="516"/>
                  </a:cubicBezTo>
                  <a:cubicBezTo>
                    <a:pt x="1815" y="501"/>
                    <a:pt x="1817" y="487"/>
                    <a:pt x="1814" y="480"/>
                  </a:cubicBezTo>
                  <a:cubicBezTo>
                    <a:pt x="1809" y="467"/>
                    <a:pt x="1814" y="457"/>
                    <a:pt x="1812" y="449"/>
                  </a:cubicBezTo>
                  <a:cubicBezTo>
                    <a:pt x="1810" y="441"/>
                    <a:pt x="1809" y="423"/>
                    <a:pt x="1817" y="423"/>
                  </a:cubicBezTo>
                  <a:cubicBezTo>
                    <a:pt x="1824" y="423"/>
                    <a:pt x="1834" y="400"/>
                    <a:pt x="1843" y="408"/>
                  </a:cubicBezTo>
                  <a:cubicBezTo>
                    <a:pt x="1853" y="416"/>
                    <a:pt x="1872" y="418"/>
                    <a:pt x="1872" y="408"/>
                  </a:cubicBezTo>
                  <a:cubicBezTo>
                    <a:pt x="1872" y="398"/>
                    <a:pt x="1885" y="397"/>
                    <a:pt x="1887" y="384"/>
                  </a:cubicBezTo>
                  <a:cubicBezTo>
                    <a:pt x="1889" y="371"/>
                    <a:pt x="1903" y="367"/>
                    <a:pt x="1906" y="355"/>
                  </a:cubicBezTo>
                  <a:cubicBezTo>
                    <a:pt x="1909" y="343"/>
                    <a:pt x="1914" y="314"/>
                    <a:pt x="1923" y="308"/>
                  </a:cubicBezTo>
                  <a:cubicBezTo>
                    <a:pt x="1933" y="301"/>
                    <a:pt x="1922" y="297"/>
                    <a:pt x="1922" y="27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6" name="Freeform 104">
              <a:extLst>
                <a:ext uri="{FF2B5EF4-FFF2-40B4-BE49-F238E27FC236}">
                  <a16:creationId xmlns:a16="http://schemas.microsoft.com/office/drawing/2014/main" id="{6341362E-631B-45B8-9A9C-E324E39ED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8" y="3432175"/>
              <a:ext cx="34925" cy="68263"/>
            </a:xfrm>
            <a:custGeom>
              <a:avLst/>
              <a:gdLst>
                <a:gd name="T0" fmla="*/ 55 w 64"/>
                <a:gd name="T1" fmla="*/ 9 h 127"/>
                <a:gd name="T2" fmla="*/ 15 w 64"/>
                <a:gd name="T3" fmla="*/ 26 h 127"/>
                <a:gd name="T4" fmla="*/ 9 w 64"/>
                <a:gd name="T5" fmla="*/ 48 h 127"/>
                <a:gd name="T6" fmla="*/ 14 w 64"/>
                <a:gd name="T7" fmla="*/ 55 h 127"/>
                <a:gd name="T8" fmla="*/ 2 w 64"/>
                <a:gd name="T9" fmla="*/ 105 h 127"/>
                <a:gd name="T10" fmla="*/ 1 w 64"/>
                <a:gd name="T11" fmla="*/ 107 h 127"/>
                <a:gd name="T12" fmla="*/ 0 w 64"/>
                <a:gd name="T13" fmla="*/ 108 h 127"/>
                <a:gd name="T14" fmla="*/ 15 w 64"/>
                <a:gd name="T15" fmla="*/ 125 h 127"/>
                <a:gd name="T16" fmla="*/ 55 w 64"/>
                <a:gd name="T17" fmla="*/ 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7">
                  <a:moveTo>
                    <a:pt x="55" y="9"/>
                  </a:moveTo>
                  <a:cubicBezTo>
                    <a:pt x="50" y="0"/>
                    <a:pt x="30" y="7"/>
                    <a:pt x="15" y="26"/>
                  </a:cubicBezTo>
                  <a:cubicBezTo>
                    <a:pt x="14" y="33"/>
                    <a:pt x="12" y="41"/>
                    <a:pt x="9" y="48"/>
                  </a:cubicBezTo>
                  <a:cubicBezTo>
                    <a:pt x="11" y="50"/>
                    <a:pt x="13" y="52"/>
                    <a:pt x="14" y="55"/>
                  </a:cubicBezTo>
                  <a:cubicBezTo>
                    <a:pt x="25" y="73"/>
                    <a:pt x="17" y="93"/>
                    <a:pt x="2" y="105"/>
                  </a:cubicBezTo>
                  <a:cubicBezTo>
                    <a:pt x="5" y="102"/>
                    <a:pt x="1" y="107"/>
                    <a:pt x="1" y="107"/>
                  </a:cubicBezTo>
                  <a:cubicBezTo>
                    <a:pt x="1" y="107"/>
                    <a:pt x="1" y="107"/>
                    <a:pt x="0" y="108"/>
                  </a:cubicBezTo>
                  <a:cubicBezTo>
                    <a:pt x="6" y="120"/>
                    <a:pt x="14" y="127"/>
                    <a:pt x="15" y="125"/>
                  </a:cubicBezTo>
                  <a:cubicBezTo>
                    <a:pt x="25" y="117"/>
                    <a:pt x="64" y="22"/>
                    <a:pt x="55" y="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7" name="Freeform 108">
              <a:extLst>
                <a:ext uri="{FF2B5EF4-FFF2-40B4-BE49-F238E27FC236}">
                  <a16:creationId xmlns:a16="http://schemas.microsoft.com/office/drawing/2014/main" id="{F337B26F-00A5-4B73-9DEA-12CC81D1C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9291" y="4724403"/>
              <a:ext cx="26988" cy="12700"/>
            </a:xfrm>
            <a:custGeom>
              <a:avLst/>
              <a:gdLst>
                <a:gd name="T0" fmla="*/ 7 w 50"/>
                <a:gd name="T1" fmla="*/ 17 h 25"/>
                <a:gd name="T2" fmla="*/ 46 w 50"/>
                <a:gd name="T3" fmla="*/ 11 h 25"/>
                <a:gd name="T4" fmla="*/ 7 w 50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5">
                  <a:moveTo>
                    <a:pt x="7" y="17"/>
                  </a:moveTo>
                  <a:cubicBezTo>
                    <a:pt x="15" y="25"/>
                    <a:pt x="41" y="23"/>
                    <a:pt x="46" y="11"/>
                  </a:cubicBezTo>
                  <a:cubicBezTo>
                    <a:pt x="50" y="0"/>
                    <a:pt x="0" y="10"/>
                    <a:pt x="7" y="1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" name="Freeform 166">
              <a:extLst>
                <a:ext uri="{FF2B5EF4-FFF2-40B4-BE49-F238E27FC236}">
                  <a16:creationId xmlns:a16="http://schemas.microsoft.com/office/drawing/2014/main" id="{74300FA5-5EC1-4554-A725-B272AA522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665" y="3136899"/>
              <a:ext cx="66675" cy="92075"/>
            </a:xfrm>
            <a:custGeom>
              <a:avLst/>
              <a:gdLst>
                <a:gd name="T0" fmla="*/ 110 w 123"/>
                <a:gd name="T1" fmla="*/ 56 h 170"/>
                <a:gd name="T2" fmla="*/ 110 w 123"/>
                <a:gd name="T3" fmla="*/ 53 h 170"/>
                <a:gd name="T4" fmla="*/ 106 w 123"/>
                <a:gd name="T5" fmla="*/ 50 h 170"/>
                <a:gd name="T6" fmla="*/ 66 w 123"/>
                <a:gd name="T7" fmla="*/ 0 h 170"/>
                <a:gd name="T8" fmla="*/ 60 w 123"/>
                <a:gd name="T9" fmla="*/ 0 h 170"/>
                <a:gd name="T10" fmla="*/ 30 w 123"/>
                <a:gd name="T11" fmla="*/ 8 h 170"/>
                <a:gd name="T12" fmla="*/ 11 w 123"/>
                <a:gd name="T13" fmla="*/ 24 h 170"/>
                <a:gd name="T14" fmla="*/ 21 w 123"/>
                <a:gd name="T15" fmla="*/ 44 h 170"/>
                <a:gd name="T16" fmla="*/ 19 w 123"/>
                <a:gd name="T17" fmla="*/ 60 h 170"/>
                <a:gd name="T18" fmla="*/ 18 w 123"/>
                <a:gd name="T19" fmla="*/ 94 h 170"/>
                <a:gd name="T20" fmla="*/ 8 w 123"/>
                <a:gd name="T21" fmla="*/ 140 h 170"/>
                <a:gd name="T22" fmla="*/ 12 w 123"/>
                <a:gd name="T23" fmla="*/ 164 h 170"/>
                <a:gd name="T24" fmla="*/ 74 w 123"/>
                <a:gd name="T25" fmla="*/ 141 h 170"/>
                <a:gd name="T26" fmla="*/ 105 w 123"/>
                <a:gd name="T27" fmla="*/ 126 h 170"/>
                <a:gd name="T28" fmla="*/ 118 w 123"/>
                <a:gd name="T29" fmla="*/ 110 h 170"/>
                <a:gd name="T30" fmla="*/ 110 w 123"/>
                <a:gd name="T31" fmla="*/ 5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" h="170">
                  <a:moveTo>
                    <a:pt x="110" y="56"/>
                  </a:moveTo>
                  <a:cubicBezTo>
                    <a:pt x="110" y="55"/>
                    <a:pt x="110" y="54"/>
                    <a:pt x="110" y="53"/>
                  </a:cubicBezTo>
                  <a:cubicBezTo>
                    <a:pt x="109" y="52"/>
                    <a:pt x="107" y="51"/>
                    <a:pt x="106" y="50"/>
                  </a:cubicBezTo>
                  <a:cubicBezTo>
                    <a:pt x="89" y="36"/>
                    <a:pt x="74" y="19"/>
                    <a:pt x="66" y="0"/>
                  </a:cubicBezTo>
                  <a:cubicBezTo>
                    <a:pt x="64" y="0"/>
                    <a:pt x="62" y="0"/>
                    <a:pt x="60" y="0"/>
                  </a:cubicBezTo>
                  <a:cubicBezTo>
                    <a:pt x="48" y="0"/>
                    <a:pt x="35" y="2"/>
                    <a:pt x="30" y="8"/>
                  </a:cubicBezTo>
                  <a:cubicBezTo>
                    <a:pt x="27" y="11"/>
                    <a:pt x="19" y="17"/>
                    <a:pt x="11" y="24"/>
                  </a:cubicBezTo>
                  <a:cubicBezTo>
                    <a:pt x="15" y="31"/>
                    <a:pt x="14" y="43"/>
                    <a:pt x="21" y="44"/>
                  </a:cubicBezTo>
                  <a:cubicBezTo>
                    <a:pt x="31" y="45"/>
                    <a:pt x="30" y="63"/>
                    <a:pt x="19" y="60"/>
                  </a:cubicBezTo>
                  <a:cubicBezTo>
                    <a:pt x="9" y="57"/>
                    <a:pt x="9" y="77"/>
                    <a:pt x="18" y="94"/>
                  </a:cubicBezTo>
                  <a:cubicBezTo>
                    <a:pt x="28" y="111"/>
                    <a:pt x="0" y="131"/>
                    <a:pt x="8" y="140"/>
                  </a:cubicBezTo>
                  <a:cubicBezTo>
                    <a:pt x="15" y="148"/>
                    <a:pt x="9" y="159"/>
                    <a:pt x="12" y="164"/>
                  </a:cubicBezTo>
                  <a:cubicBezTo>
                    <a:pt x="16" y="170"/>
                    <a:pt x="56" y="162"/>
                    <a:pt x="74" y="141"/>
                  </a:cubicBezTo>
                  <a:cubicBezTo>
                    <a:pt x="91" y="120"/>
                    <a:pt x="96" y="123"/>
                    <a:pt x="105" y="126"/>
                  </a:cubicBezTo>
                  <a:cubicBezTo>
                    <a:pt x="114" y="128"/>
                    <a:pt x="123" y="118"/>
                    <a:pt x="118" y="110"/>
                  </a:cubicBezTo>
                  <a:cubicBezTo>
                    <a:pt x="114" y="101"/>
                    <a:pt x="108" y="81"/>
                    <a:pt x="110" y="5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" name="Freeform 167">
              <a:extLst>
                <a:ext uri="{FF2B5EF4-FFF2-40B4-BE49-F238E27FC236}">
                  <a16:creationId xmlns:a16="http://schemas.microsoft.com/office/drawing/2014/main" id="{A14D445E-773E-4A2D-A6B4-2E2B86E2B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90" y="3473450"/>
              <a:ext cx="122238" cy="301626"/>
            </a:xfrm>
            <a:custGeom>
              <a:avLst/>
              <a:gdLst>
                <a:gd name="T0" fmla="*/ 219 w 225"/>
                <a:gd name="T1" fmla="*/ 420 h 556"/>
                <a:gd name="T2" fmla="*/ 222 w 225"/>
                <a:gd name="T3" fmla="*/ 353 h 556"/>
                <a:gd name="T4" fmla="*/ 224 w 225"/>
                <a:gd name="T5" fmla="*/ 342 h 556"/>
                <a:gd name="T6" fmla="*/ 193 w 225"/>
                <a:gd name="T7" fmla="*/ 284 h 556"/>
                <a:gd name="T8" fmla="*/ 141 w 225"/>
                <a:gd name="T9" fmla="*/ 233 h 556"/>
                <a:gd name="T10" fmla="*/ 127 w 225"/>
                <a:gd name="T11" fmla="*/ 204 h 556"/>
                <a:gd name="T12" fmla="*/ 119 w 225"/>
                <a:gd name="T13" fmla="*/ 153 h 556"/>
                <a:gd name="T14" fmla="*/ 142 w 225"/>
                <a:gd name="T15" fmla="*/ 121 h 556"/>
                <a:gd name="T16" fmla="*/ 154 w 225"/>
                <a:gd name="T17" fmla="*/ 99 h 556"/>
                <a:gd name="T18" fmla="*/ 180 w 225"/>
                <a:gd name="T19" fmla="*/ 79 h 556"/>
                <a:gd name="T20" fmla="*/ 182 w 225"/>
                <a:gd name="T21" fmla="*/ 77 h 556"/>
                <a:gd name="T22" fmla="*/ 176 w 225"/>
                <a:gd name="T23" fmla="*/ 71 h 556"/>
                <a:gd name="T24" fmla="*/ 144 w 225"/>
                <a:gd name="T25" fmla="*/ 43 h 556"/>
                <a:gd name="T26" fmla="*/ 135 w 225"/>
                <a:gd name="T27" fmla="*/ 21 h 556"/>
                <a:gd name="T28" fmla="*/ 108 w 225"/>
                <a:gd name="T29" fmla="*/ 4 h 556"/>
                <a:gd name="T30" fmla="*/ 83 w 225"/>
                <a:gd name="T31" fmla="*/ 23 h 556"/>
                <a:gd name="T32" fmla="*/ 61 w 225"/>
                <a:gd name="T33" fmla="*/ 28 h 556"/>
                <a:gd name="T34" fmla="*/ 33 w 225"/>
                <a:gd name="T35" fmla="*/ 28 h 556"/>
                <a:gd name="T36" fmla="*/ 9 w 225"/>
                <a:gd name="T37" fmla="*/ 31 h 556"/>
                <a:gd name="T38" fmla="*/ 0 w 225"/>
                <a:gd name="T39" fmla="*/ 39 h 556"/>
                <a:gd name="T40" fmla="*/ 12 w 225"/>
                <a:gd name="T41" fmla="*/ 58 h 556"/>
                <a:gd name="T42" fmla="*/ 28 w 225"/>
                <a:gd name="T43" fmla="*/ 87 h 556"/>
                <a:gd name="T44" fmla="*/ 55 w 225"/>
                <a:gd name="T45" fmla="*/ 103 h 556"/>
                <a:gd name="T46" fmla="*/ 77 w 225"/>
                <a:gd name="T47" fmla="*/ 110 h 556"/>
                <a:gd name="T48" fmla="*/ 88 w 225"/>
                <a:gd name="T49" fmla="*/ 139 h 556"/>
                <a:gd name="T50" fmla="*/ 63 w 225"/>
                <a:gd name="T51" fmla="*/ 155 h 556"/>
                <a:gd name="T52" fmla="*/ 98 w 225"/>
                <a:gd name="T53" fmla="*/ 191 h 556"/>
                <a:gd name="T54" fmla="*/ 114 w 225"/>
                <a:gd name="T55" fmla="*/ 224 h 556"/>
                <a:gd name="T56" fmla="*/ 140 w 225"/>
                <a:gd name="T57" fmla="*/ 264 h 556"/>
                <a:gd name="T58" fmla="*/ 167 w 225"/>
                <a:gd name="T59" fmla="*/ 293 h 556"/>
                <a:gd name="T60" fmla="*/ 173 w 225"/>
                <a:gd name="T61" fmla="*/ 330 h 556"/>
                <a:gd name="T62" fmla="*/ 183 w 225"/>
                <a:gd name="T63" fmla="*/ 392 h 556"/>
                <a:gd name="T64" fmla="*/ 161 w 225"/>
                <a:gd name="T65" fmla="*/ 434 h 556"/>
                <a:gd name="T66" fmla="*/ 132 w 225"/>
                <a:gd name="T67" fmla="*/ 456 h 556"/>
                <a:gd name="T68" fmla="*/ 132 w 225"/>
                <a:gd name="T69" fmla="*/ 489 h 556"/>
                <a:gd name="T70" fmla="*/ 96 w 225"/>
                <a:gd name="T71" fmla="*/ 489 h 556"/>
                <a:gd name="T72" fmla="*/ 76 w 225"/>
                <a:gd name="T73" fmla="*/ 507 h 556"/>
                <a:gd name="T74" fmla="*/ 90 w 225"/>
                <a:gd name="T75" fmla="*/ 519 h 556"/>
                <a:gd name="T76" fmla="*/ 81 w 225"/>
                <a:gd name="T77" fmla="*/ 552 h 556"/>
                <a:gd name="T78" fmla="*/ 82 w 225"/>
                <a:gd name="T79" fmla="*/ 556 h 556"/>
                <a:gd name="T80" fmla="*/ 92 w 225"/>
                <a:gd name="T81" fmla="*/ 551 h 556"/>
                <a:gd name="T82" fmla="*/ 112 w 225"/>
                <a:gd name="T83" fmla="*/ 544 h 556"/>
                <a:gd name="T84" fmla="*/ 120 w 225"/>
                <a:gd name="T85" fmla="*/ 544 h 556"/>
                <a:gd name="T86" fmla="*/ 130 w 225"/>
                <a:gd name="T87" fmla="*/ 525 h 556"/>
                <a:gd name="T88" fmla="*/ 140 w 225"/>
                <a:gd name="T89" fmla="*/ 518 h 556"/>
                <a:gd name="T90" fmla="*/ 142 w 225"/>
                <a:gd name="T91" fmla="*/ 507 h 556"/>
                <a:gd name="T92" fmla="*/ 162 w 225"/>
                <a:gd name="T93" fmla="*/ 503 h 556"/>
                <a:gd name="T94" fmla="*/ 190 w 225"/>
                <a:gd name="T95" fmla="*/ 491 h 556"/>
                <a:gd name="T96" fmla="*/ 189 w 225"/>
                <a:gd name="T97" fmla="*/ 488 h 556"/>
                <a:gd name="T98" fmla="*/ 200 w 225"/>
                <a:gd name="T99" fmla="*/ 462 h 556"/>
                <a:gd name="T100" fmla="*/ 225 w 225"/>
                <a:gd name="T101" fmla="*/ 452 h 556"/>
                <a:gd name="T102" fmla="*/ 225 w 225"/>
                <a:gd name="T103" fmla="*/ 452 h 556"/>
                <a:gd name="T104" fmla="*/ 219 w 225"/>
                <a:gd name="T105" fmla="*/ 42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556">
                  <a:moveTo>
                    <a:pt x="219" y="420"/>
                  </a:moveTo>
                  <a:cubicBezTo>
                    <a:pt x="223" y="398"/>
                    <a:pt x="222" y="375"/>
                    <a:pt x="222" y="353"/>
                  </a:cubicBezTo>
                  <a:cubicBezTo>
                    <a:pt x="222" y="349"/>
                    <a:pt x="223" y="345"/>
                    <a:pt x="224" y="342"/>
                  </a:cubicBezTo>
                  <a:cubicBezTo>
                    <a:pt x="223" y="330"/>
                    <a:pt x="201" y="283"/>
                    <a:pt x="193" y="284"/>
                  </a:cubicBezTo>
                  <a:cubicBezTo>
                    <a:pt x="185" y="284"/>
                    <a:pt x="148" y="240"/>
                    <a:pt x="141" y="233"/>
                  </a:cubicBezTo>
                  <a:cubicBezTo>
                    <a:pt x="135" y="226"/>
                    <a:pt x="137" y="214"/>
                    <a:pt x="127" y="204"/>
                  </a:cubicBezTo>
                  <a:cubicBezTo>
                    <a:pt x="118" y="195"/>
                    <a:pt x="117" y="171"/>
                    <a:pt x="119" y="153"/>
                  </a:cubicBezTo>
                  <a:cubicBezTo>
                    <a:pt x="121" y="136"/>
                    <a:pt x="142" y="132"/>
                    <a:pt x="142" y="121"/>
                  </a:cubicBezTo>
                  <a:cubicBezTo>
                    <a:pt x="141" y="109"/>
                    <a:pt x="144" y="99"/>
                    <a:pt x="154" y="99"/>
                  </a:cubicBezTo>
                  <a:cubicBezTo>
                    <a:pt x="165" y="98"/>
                    <a:pt x="175" y="88"/>
                    <a:pt x="180" y="79"/>
                  </a:cubicBezTo>
                  <a:cubicBezTo>
                    <a:pt x="180" y="78"/>
                    <a:pt x="181" y="77"/>
                    <a:pt x="182" y="77"/>
                  </a:cubicBezTo>
                  <a:cubicBezTo>
                    <a:pt x="180" y="73"/>
                    <a:pt x="177" y="71"/>
                    <a:pt x="176" y="71"/>
                  </a:cubicBezTo>
                  <a:cubicBezTo>
                    <a:pt x="167" y="69"/>
                    <a:pt x="144" y="50"/>
                    <a:pt x="144" y="43"/>
                  </a:cubicBezTo>
                  <a:cubicBezTo>
                    <a:pt x="144" y="35"/>
                    <a:pt x="155" y="23"/>
                    <a:pt x="135" y="21"/>
                  </a:cubicBezTo>
                  <a:cubicBezTo>
                    <a:pt x="115" y="18"/>
                    <a:pt x="112" y="9"/>
                    <a:pt x="108" y="4"/>
                  </a:cubicBezTo>
                  <a:cubicBezTo>
                    <a:pt x="105" y="0"/>
                    <a:pt x="88" y="13"/>
                    <a:pt x="83" y="23"/>
                  </a:cubicBezTo>
                  <a:cubicBezTo>
                    <a:pt x="78" y="34"/>
                    <a:pt x="73" y="21"/>
                    <a:pt x="61" y="28"/>
                  </a:cubicBezTo>
                  <a:cubicBezTo>
                    <a:pt x="50" y="35"/>
                    <a:pt x="38" y="18"/>
                    <a:pt x="33" y="28"/>
                  </a:cubicBezTo>
                  <a:cubicBezTo>
                    <a:pt x="28" y="38"/>
                    <a:pt x="16" y="22"/>
                    <a:pt x="9" y="31"/>
                  </a:cubicBezTo>
                  <a:cubicBezTo>
                    <a:pt x="7" y="34"/>
                    <a:pt x="4" y="37"/>
                    <a:pt x="0" y="39"/>
                  </a:cubicBezTo>
                  <a:cubicBezTo>
                    <a:pt x="6" y="46"/>
                    <a:pt x="12" y="53"/>
                    <a:pt x="12" y="58"/>
                  </a:cubicBezTo>
                  <a:cubicBezTo>
                    <a:pt x="12" y="68"/>
                    <a:pt x="28" y="75"/>
                    <a:pt x="28" y="87"/>
                  </a:cubicBezTo>
                  <a:cubicBezTo>
                    <a:pt x="28" y="99"/>
                    <a:pt x="49" y="108"/>
                    <a:pt x="55" y="103"/>
                  </a:cubicBezTo>
                  <a:cubicBezTo>
                    <a:pt x="61" y="99"/>
                    <a:pt x="75" y="94"/>
                    <a:pt x="77" y="110"/>
                  </a:cubicBezTo>
                  <a:cubicBezTo>
                    <a:pt x="79" y="127"/>
                    <a:pt x="88" y="127"/>
                    <a:pt x="88" y="139"/>
                  </a:cubicBezTo>
                  <a:cubicBezTo>
                    <a:pt x="88" y="151"/>
                    <a:pt x="67" y="144"/>
                    <a:pt x="63" y="155"/>
                  </a:cubicBezTo>
                  <a:cubicBezTo>
                    <a:pt x="59" y="167"/>
                    <a:pt x="98" y="181"/>
                    <a:pt x="98" y="191"/>
                  </a:cubicBezTo>
                  <a:cubicBezTo>
                    <a:pt x="98" y="200"/>
                    <a:pt x="110" y="212"/>
                    <a:pt x="114" y="224"/>
                  </a:cubicBezTo>
                  <a:cubicBezTo>
                    <a:pt x="118" y="236"/>
                    <a:pt x="136" y="250"/>
                    <a:pt x="140" y="264"/>
                  </a:cubicBezTo>
                  <a:cubicBezTo>
                    <a:pt x="145" y="278"/>
                    <a:pt x="161" y="285"/>
                    <a:pt x="167" y="293"/>
                  </a:cubicBezTo>
                  <a:cubicBezTo>
                    <a:pt x="173" y="300"/>
                    <a:pt x="175" y="316"/>
                    <a:pt x="173" y="330"/>
                  </a:cubicBezTo>
                  <a:cubicBezTo>
                    <a:pt x="171" y="345"/>
                    <a:pt x="171" y="371"/>
                    <a:pt x="183" y="392"/>
                  </a:cubicBezTo>
                  <a:cubicBezTo>
                    <a:pt x="196" y="413"/>
                    <a:pt x="169" y="423"/>
                    <a:pt x="161" y="434"/>
                  </a:cubicBezTo>
                  <a:cubicBezTo>
                    <a:pt x="153" y="446"/>
                    <a:pt x="157" y="463"/>
                    <a:pt x="132" y="456"/>
                  </a:cubicBezTo>
                  <a:cubicBezTo>
                    <a:pt x="108" y="449"/>
                    <a:pt x="136" y="479"/>
                    <a:pt x="132" y="489"/>
                  </a:cubicBezTo>
                  <a:cubicBezTo>
                    <a:pt x="128" y="498"/>
                    <a:pt x="96" y="479"/>
                    <a:pt x="96" y="489"/>
                  </a:cubicBezTo>
                  <a:cubicBezTo>
                    <a:pt x="96" y="495"/>
                    <a:pt x="85" y="502"/>
                    <a:pt x="76" y="507"/>
                  </a:cubicBezTo>
                  <a:cubicBezTo>
                    <a:pt x="79" y="512"/>
                    <a:pt x="84" y="515"/>
                    <a:pt x="90" y="519"/>
                  </a:cubicBezTo>
                  <a:cubicBezTo>
                    <a:pt x="98" y="525"/>
                    <a:pt x="81" y="534"/>
                    <a:pt x="81" y="552"/>
                  </a:cubicBezTo>
                  <a:cubicBezTo>
                    <a:pt x="81" y="553"/>
                    <a:pt x="81" y="555"/>
                    <a:pt x="82" y="556"/>
                  </a:cubicBezTo>
                  <a:cubicBezTo>
                    <a:pt x="85" y="554"/>
                    <a:pt x="88" y="552"/>
                    <a:pt x="92" y="551"/>
                  </a:cubicBezTo>
                  <a:cubicBezTo>
                    <a:pt x="98" y="546"/>
                    <a:pt x="105" y="544"/>
                    <a:pt x="112" y="544"/>
                  </a:cubicBezTo>
                  <a:cubicBezTo>
                    <a:pt x="115" y="544"/>
                    <a:pt x="117" y="544"/>
                    <a:pt x="120" y="544"/>
                  </a:cubicBezTo>
                  <a:cubicBezTo>
                    <a:pt x="121" y="537"/>
                    <a:pt x="125" y="530"/>
                    <a:pt x="130" y="525"/>
                  </a:cubicBezTo>
                  <a:cubicBezTo>
                    <a:pt x="133" y="522"/>
                    <a:pt x="136" y="520"/>
                    <a:pt x="140" y="518"/>
                  </a:cubicBezTo>
                  <a:cubicBezTo>
                    <a:pt x="141" y="514"/>
                    <a:pt x="141" y="510"/>
                    <a:pt x="142" y="507"/>
                  </a:cubicBezTo>
                  <a:cubicBezTo>
                    <a:pt x="146" y="499"/>
                    <a:pt x="151" y="502"/>
                    <a:pt x="162" y="503"/>
                  </a:cubicBezTo>
                  <a:cubicBezTo>
                    <a:pt x="170" y="503"/>
                    <a:pt x="179" y="498"/>
                    <a:pt x="190" y="491"/>
                  </a:cubicBezTo>
                  <a:cubicBezTo>
                    <a:pt x="190" y="490"/>
                    <a:pt x="189" y="489"/>
                    <a:pt x="189" y="488"/>
                  </a:cubicBezTo>
                  <a:cubicBezTo>
                    <a:pt x="189" y="479"/>
                    <a:pt x="194" y="469"/>
                    <a:pt x="200" y="462"/>
                  </a:cubicBezTo>
                  <a:cubicBezTo>
                    <a:pt x="206" y="456"/>
                    <a:pt x="216" y="452"/>
                    <a:pt x="225" y="452"/>
                  </a:cubicBezTo>
                  <a:cubicBezTo>
                    <a:pt x="225" y="452"/>
                    <a:pt x="225" y="452"/>
                    <a:pt x="225" y="452"/>
                  </a:cubicBezTo>
                  <a:cubicBezTo>
                    <a:pt x="219" y="443"/>
                    <a:pt x="217" y="432"/>
                    <a:pt x="219" y="42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" name="Freeform 168">
              <a:extLst>
                <a:ext uri="{FF2B5EF4-FFF2-40B4-BE49-F238E27FC236}">
                  <a16:creationId xmlns:a16="http://schemas.microsoft.com/office/drawing/2014/main" id="{F712E7F0-3840-40C2-9417-CB0B0AE69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5" y="3492500"/>
              <a:ext cx="130175" cy="184150"/>
            </a:xfrm>
            <a:custGeom>
              <a:avLst/>
              <a:gdLst>
                <a:gd name="T0" fmla="*/ 161 w 238"/>
                <a:gd name="T1" fmla="*/ 156 h 340"/>
                <a:gd name="T2" fmla="*/ 126 w 238"/>
                <a:gd name="T3" fmla="*/ 120 h 340"/>
                <a:gd name="T4" fmla="*/ 151 w 238"/>
                <a:gd name="T5" fmla="*/ 104 h 340"/>
                <a:gd name="T6" fmla="*/ 140 w 238"/>
                <a:gd name="T7" fmla="*/ 75 h 340"/>
                <a:gd name="T8" fmla="*/ 118 w 238"/>
                <a:gd name="T9" fmla="*/ 68 h 340"/>
                <a:gd name="T10" fmla="*/ 91 w 238"/>
                <a:gd name="T11" fmla="*/ 52 h 340"/>
                <a:gd name="T12" fmla="*/ 75 w 238"/>
                <a:gd name="T13" fmla="*/ 23 h 340"/>
                <a:gd name="T14" fmla="*/ 63 w 238"/>
                <a:gd name="T15" fmla="*/ 4 h 340"/>
                <a:gd name="T16" fmla="*/ 51 w 238"/>
                <a:gd name="T17" fmla="*/ 5 h 340"/>
                <a:gd name="T18" fmla="*/ 46 w 238"/>
                <a:gd name="T19" fmla="*/ 24 h 340"/>
                <a:gd name="T20" fmla="*/ 44 w 238"/>
                <a:gd name="T21" fmla="*/ 53 h 340"/>
                <a:gd name="T22" fmla="*/ 28 w 238"/>
                <a:gd name="T23" fmla="*/ 36 h 340"/>
                <a:gd name="T24" fmla="*/ 11 w 238"/>
                <a:gd name="T25" fmla="*/ 67 h 340"/>
                <a:gd name="T26" fmla="*/ 0 w 238"/>
                <a:gd name="T27" fmla="*/ 77 h 340"/>
                <a:gd name="T28" fmla="*/ 6 w 238"/>
                <a:gd name="T29" fmla="*/ 85 h 340"/>
                <a:gd name="T30" fmla="*/ 9 w 238"/>
                <a:gd name="T31" fmla="*/ 113 h 340"/>
                <a:gd name="T32" fmla="*/ 31 w 238"/>
                <a:gd name="T33" fmla="*/ 123 h 340"/>
                <a:gd name="T34" fmla="*/ 28 w 238"/>
                <a:gd name="T35" fmla="*/ 163 h 340"/>
                <a:gd name="T36" fmla="*/ 20 w 238"/>
                <a:gd name="T37" fmla="*/ 191 h 340"/>
                <a:gd name="T38" fmla="*/ 49 w 238"/>
                <a:gd name="T39" fmla="*/ 179 h 340"/>
                <a:gd name="T40" fmla="*/ 72 w 238"/>
                <a:gd name="T41" fmla="*/ 177 h 340"/>
                <a:gd name="T42" fmla="*/ 93 w 238"/>
                <a:gd name="T43" fmla="*/ 171 h 340"/>
                <a:gd name="T44" fmla="*/ 123 w 238"/>
                <a:gd name="T45" fmla="*/ 169 h 340"/>
                <a:gd name="T46" fmla="*/ 146 w 238"/>
                <a:gd name="T47" fmla="*/ 196 h 340"/>
                <a:gd name="T48" fmla="*/ 149 w 238"/>
                <a:gd name="T49" fmla="*/ 241 h 340"/>
                <a:gd name="T50" fmla="*/ 171 w 238"/>
                <a:gd name="T51" fmla="*/ 281 h 340"/>
                <a:gd name="T52" fmla="*/ 167 w 238"/>
                <a:gd name="T53" fmla="*/ 323 h 340"/>
                <a:gd name="T54" fmla="*/ 181 w 238"/>
                <a:gd name="T55" fmla="*/ 333 h 340"/>
                <a:gd name="T56" fmla="*/ 190 w 238"/>
                <a:gd name="T57" fmla="*/ 324 h 340"/>
                <a:gd name="T58" fmla="*/ 212 w 238"/>
                <a:gd name="T59" fmla="*/ 316 h 340"/>
                <a:gd name="T60" fmla="*/ 235 w 238"/>
                <a:gd name="T61" fmla="*/ 310 h 340"/>
                <a:gd name="T62" fmla="*/ 236 w 238"/>
                <a:gd name="T63" fmla="*/ 295 h 340"/>
                <a:gd name="T64" fmla="*/ 230 w 238"/>
                <a:gd name="T65" fmla="*/ 258 h 340"/>
                <a:gd name="T66" fmla="*/ 203 w 238"/>
                <a:gd name="T67" fmla="*/ 229 h 340"/>
                <a:gd name="T68" fmla="*/ 177 w 238"/>
                <a:gd name="T69" fmla="*/ 189 h 340"/>
                <a:gd name="T70" fmla="*/ 161 w 238"/>
                <a:gd name="T71" fmla="*/ 15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8" h="340">
                  <a:moveTo>
                    <a:pt x="161" y="156"/>
                  </a:moveTo>
                  <a:cubicBezTo>
                    <a:pt x="161" y="146"/>
                    <a:pt x="122" y="132"/>
                    <a:pt x="126" y="120"/>
                  </a:cubicBezTo>
                  <a:cubicBezTo>
                    <a:pt x="130" y="109"/>
                    <a:pt x="151" y="116"/>
                    <a:pt x="151" y="104"/>
                  </a:cubicBezTo>
                  <a:cubicBezTo>
                    <a:pt x="151" y="92"/>
                    <a:pt x="142" y="92"/>
                    <a:pt x="140" y="75"/>
                  </a:cubicBezTo>
                  <a:cubicBezTo>
                    <a:pt x="138" y="59"/>
                    <a:pt x="124" y="64"/>
                    <a:pt x="118" y="68"/>
                  </a:cubicBezTo>
                  <a:cubicBezTo>
                    <a:pt x="112" y="73"/>
                    <a:pt x="91" y="64"/>
                    <a:pt x="91" y="52"/>
                  </a:cubicBezTo>
                  <a:cubicBezTo>
                    <a:pt x="91" y="40"/>
                    <a:pt x="75" y="33"/>
                    <a:pt x="75" y="23"/>
                  </a:cubicBezTo>
                  <a:cubicBezTo>
                    <a:pt x="75" y="18"/>
                    <a:pt x="69" y="11"/>
                    <a:pt x="63" y="4"/>
                  </a:cubicBezTo>
                  <a:cubicBezTo>
                    <a:pt x="58" y="7"/>
                    <a:pt x="53" y="7"/>
                    <a:pt x="51" y="5"/>
                  </a:cubicBezTo>
                  <a:cubicBezTo>
                    <a:pt x="47" y="0"/>
                    <a:pt x="42" y="19"/>
                    <a:pt x="46" y="24"/>
                  </a:cubicBezTo>
                  <a:cubicBezTo>
                    <a:pt x="49" y="28"/>
                    <a:pt x="54" y="56"/>
                    <a:pt x="44" y="53"/>
                  </a:cubicBezTo>
                  <a:cubicBezTo>
                    <a:pt x="34" y="50"/>
                    <a:pt x="34" y="34"/>
                    <a:pt x="28" y="36"/>
                  </a:cubicBezTo>
                  <a:cubicBezTo>
                    <a:pt x="28" y="36"/>
                    <a:pt x="11" y="58"/>
                    <a:pt x="11" y="67"/>
                  </a:cubicBezTo>
                  <a:cubicBezTo>
                    <a:pt x="11" y="73"/>
                    <a:pt x="5" y="75"/>
                    <a:pt x="0" y="77"/>
                  </a:cubicBezTo>
                  <a:cubicBezTo>
                    <a:pt x="3" y="80"/>
                    <a:pt x="5" y="83"/>
                    <a:pt x="6" y="85"/>
                  </a:cubicBezTo>
                  <a:cubicBezTo>
                    <a:pt x="9" y="89"/>
                    <a:pt x="5" y="102"/>
                    <a:pt x="9" y="113"/>
                  </a:cubicBezTo>
                  <a:cubicBezTo>
                    <a:pt x="13" y="125"/>
                    <a:pt x="27" y="107"/>
                    <a:pt x="31" y="123"/>
                  </a:cubicBezTo>
                  <a:cubicBezTo>
                    <a:pt x="35" y="139"/>
                    <a:pt x="28" y="147"/>
                    <a:pt x="28" y="163"/>
                  </a:cubicBezTo>
                  <a:cubicBezTo>
                    <a:pt x="28" y="179"/>
                    <a:pt x="17" y="177"/>
                    <a:pt x="20" y="191"/>
                  </a:cubicBezTo>
                  <a:cubicBezTo>
                    <a:pt x="23" y="206"/>
                    <a:pt x="38" y="188"/>
                    <a:pt x="49" y="179"/>
                  </a:cubicBezTo>
                  <a:cubicBezTo>
                    <a:pt x="60" y="169"/>
                    <a:pt x="68" y="171"/>
                    <a:pt x="72" y="177"/>
                  </a:cubicBezTo>
                  <a:cubicBezTo>
                    <a:pt x="76" y="183"/>
                    <a:pt x="90" y="179"/>
                    <a:pt x="93" y="171"/>
                  </a:cubicBezTo>
                  <a:cubicBezTo>
                    <a:pt x="96" y="163"/>
                    <a:pt x="116" y="160"/>
                    <a:pt x="123" y="169"/>
                  </a:cubicBezTo>
                  <a:cubicBezTo>
                    <a:pt x="130" y="179"/>
                    <a:pt x="137" y="190"/>
                    <a:pt x="146" y="196"/>
                  </a:cubicBezTo>
                  <a:cubicBezTo>
                    <a:pt x="156" y="203"/>
                    <a:pt x="140" y="238"/>
                    <a:pt x="149" y="241"/>
                  </a:cubicBezTo>
                  <a:cubicBezTo>
                    <a:pt x="159" y="244"/>
                    <a:pt x="172" y="262"/>
                    <a:pt x="171" y="281"/>
                  </a:cubicBezTo>
                  <a:cubicBezTo>
                    <a:pt x="170" y="297"/>
                    <a:pt x="178" y="309"/>
                    <a:pt x="167" y="323"/>
                  </a:cubicBezTo>
                  <a:cubicBezTo>
                    <a:pt x="174" y="328"/>
                    <a:pt x="182" y="328"/>
                    <a:pt x="181" y="333"/>
                  </a:cubicBezTo>
                  <a:cubicBezTo>
                    <a:pt x="179" y="340"/>
                    <a:pt x="190" y="336"/>
                    <a:pt x="190" y="324"/>
                  </a:cubicBezTo>
                  <a:cubicBezTo>
                    <a:pt x="190" y="311"/>
                    <a:pt x="205" y="313"/>
                    <a:pt x="212" y="316"/>
                  </a:cubicBezTo>
                  <a:cubicBezTo>
                    <a:pt x="218" y="318"/>
                    <a:pt x="227" y="318"/>
                    <a:pt x="235" y="310"/>
                  </a:cubicBezTo>
                  <a:cubicBezTo>
                    <a:pt x="235" y="305"/>
                    <a:pt x="235" y="300"/>
                    <a:pt x="236" y="295"/>
                  </a:cubicBezTo>
                  <a:cubicBezTo>
                    <a:pt x="238" y="281"/>
                    <a:pt x="236" y="265"/>
                    <a:pt x="230" y="258"/>
                  </a:cubicBezTo>
                  <a:cubicBezTo>
                    <a:pt x="224" y="250"/>
                    <a:pt x="208" y="243"/>
                    <a:pt x="203" y="229"/>
                  </a:cubicBezTo>
                  <a:cubicBezTo>
                    <a:pt x="199" y="215"/>
                    <a:pt x="181" y="201"/>
                    <a:pt x="177" y="189"/>
                  </a:cubicBezTo>
                  <a:cubicBezTo>
                    <a:pt x="173" y="177"/>
                    <a:pt x="161" y="165"/>
                    <a:pt x="161" y="15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1" name="Freeform 169">
              <a:extLst>
                <a:ext uri="{FF2B5EF4-FFF2-40B4-BE49-F238E27FC236}">
                  <a16:creationId xmlns:a16="http://schemas.microsoft.com/office/drawing/2014/main" id="{597147B6-BB71-4338-B364-27C5728DC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7" y="3533775"/>
              <a:ext cx="142875" cy="309563"/>
            </a:xfrm>
            <a:custGeom>
              <a:avLst/>
              <a:gdLst>
                <a:gd name="T0" fmla="*/ 254 w 261"/>
                <a:gd name="T1" fmla="*/ 204 h 568"/>
                <a:gd name="T2" fmla="*/ 232 w 261"/>
                <a:gd name="T3" fmla="*/ 164 h 568"/>
                <a:gd name="T4" fmla="*/ 229 w 261"/>
                <a:gd name="T5" fmla="*/ 119 h 568"/>
                <a:gd name="T6" fmla="*/ 206 w 261"/>
                <a:gd name="T7" fmla="*/ 92 h 568"/>
                <a:gd name="T8" fmla="*/ 176 w 261"/>
                <a:gd name="T9" fmla="*/ 94 h 568"/>
                <a:gd name="T10" fmla="*/ 155 w 261"/>
                <a:gd name="T11" fmla="*/ 100 h 568"/>
                <a:gd name="T12" fmla="*/ 132 w 261"/>
                <a:gd name="T13" fmla="*/ 102 h 568"/>
                <a:gd name="T14" fmla="*/ 103 w 261"/>
                <a:gd name="T15" fmla="*/ 114 h 568"/>
                <a:gd name="T16" fmla="*/ 111 w 261"/>
                <a:gd name="T17" fmla="*/ 86 h 568"/>
                <a:gd name="T18" fmla="*/ 114 w 261"/>
                <a:gd name="T19" fmla="*/ 46 h 568"/>
                <a:gd name="T20" fmla="*/ 92 w 261"/>
                <a:gd name="T21" fmla="*/ 36 h 568"/>
                <a:gd name="T22" fmla="*/ 89 w 261"/>
                <a:gd name="T23" fmla="*/ 8 h 568"/>
                <a:gd name="T24" fmla="*/ 83 w 261"/>
                <a:gd name="T25" fmla="*/ 0 h 568"/>
                <a:gd name="T26" fmla="*/ 78 w 261"/>
                <a:gd name="T27" fmla="*/ 6 h 568"/>
                <a:gd name="T28" fmla="*/ 49 w 261"/>
                <a:gd name="T29" fmla="*/ 25 h 568"/>
                <a:gd name="T30" fmla="*/ 24 w 261"/>
                <a:gd name="T31" fmla="*/ 34 h 568"/>
                <a:gd name="T32" fmla="*/ 7 w 261"/>
                <a:gd name="T33" fmla="*/ 46 h 568"/>
                <a:gd name="T34" fmla="*/ 0 w 261"/>
                <a:gd name="T35" fmla="*/ 105 h 568"/>
                <a:gd name="T36" fmla="*/ 24 w 261"/>
                <a:gd name="T37" fmla="*/ 138 h 568"/>
                <a:gd name="T38" fmla="*/ 31 w 261"/>
                <a:gd name="T39" fmla="*/ 164 h 568"/>
                <a:gd name="T40" fmla="*/ 29 w 261"/>
                <a:gd name="T41" fmla="*/ 181 h 568"/>
                <a:gd name="T42" fmla="*/ 24 w 261"/>
                <a:gd name="T43" fmla="*/ 208 h 568"/>
                <a:gd name="T44" fmla="*/ 36 w 261"/>
                <a:gd name="T45" fmla="*/ 248 h 568"/>
                <a:gd name="T46" fmla="*/ 49 w 261"/>
                <a:gd name="T47" fmla="*/ 293 h 568"/>
                <a:gd name="T48" fmla="*/ 59 w 261"/>
                <a:gd name="T49" fmla="*/ 321 h 568"/>
                <a:gd name="T50" fmla="*/ 31 w 261"/>
                <a:gd name="T51" fmla="*/ 383 h 568"/>
                <a:gd name="T52" fmla="*/ 22 w 261"/>
                <a:gd name="T53" fmla="*/ 438 h 568"/>
                <a:gd name="T54" fmla="*/ 24 w 261"/>
                <a:gd name="T55" fmla="*/ 471 h 568"/>
                <a:gd name="T56" fmla="*/ 66 w 261"/>
                <a:gd name="T57" fmla="*/ 519 h 568"/>
                <a:gd name="T58" fmla="*/ 76 w 261"/>
                <a:gd name="T59" fmla="*/ 537 h 568"/>
                <a:gd name="T60" fmla="*/ 95 w 261"/>
                <a:gd name="T61" fmla="*/ 539 h 568"/>
                <a:gd name="T62" fmla="*/ 110 w 261"/>
                <a:gd name="T63" fmla="*/ 561 h 568"/>
                <a:gd name="T64" fmla="*/ 136 w 261"/>
                <a:gd name="T65" fmla="*/ 564 h 568"/>
                <a:gd name="T66" fmla="*/ 146 w 261"/>
                <a:gd name="T67" fmla="*/ 549 h 568"/>
                <a:gd name="T68" fmla="*/ 109 w 261"/>
                <a:gd name="T69" fmla="*/ 524 h 568"/>
                <a:gd name="T70" fmla="*/ 86 w 261"/>
                <a:gd name="T71" fmla="*/ 482 h 568"/>
                <a:gd name="T72" fmla="*/ 74 w 261"/>
                <a:gd name="T73" fmla="*/ 447 h 568"/>
                <a:gd name="T74" fmla="*/ 54 w 261"/>
                <a:gd name="T75" fmla="*/ 429 h 568"/>
                <a:gd name="T76" fmla="*/ 58 w 261"/>
                <a:gd name="T77" fmla="*/ 370 h 568"/>
                <a:gd name="T78" fmla="*/ 70 w 261"/>
                <a:gd name="T79" fmla="*/ 330 h 568"/>
                <a:gd name="T80" fmla="*/ 76 w 261"/>
                <a:gd name="T81" fmla="*/ 303 h 568"/>
                <a:gd name="T82" fmla="*/ 75 w 261"/>
                <a:gd name="T83" fmla="*/ 294 h 568"/>
                <a:gd name="T84" fmla="*/ 102 w 261"/>
                <a:gd name="T85" fmla="*/ 284 h 568"/>
                <a:gd name="T86" fmla="*/ 103 w 261"/>
                <a:gd name="T87" fmla="*/ 287 h 568"/>
                <a:gd name="T88" fmla="*/ 134 w 261"/>
                <a:gd name="T89" fmla="*/ 305 h 568"/>
                <a:gd name="T90" fmla="*/ 136 w 261"/>
                <a:gd name="T91" fmla="*/ 308 h 568"/>
                <a:gd name="T92" fmla="*/ 161 w 261"/>
                <a:gd name="T93" fmla="*/ 328 h 568"/>
                <a:gd name="T94" fmla="*/ 163 w 261"/>
                <a:gd name="T95" fmla="*/ 329 h 568"/>
                <a:gd name="T96" fmla="*/ 163 w 261"/>
                <a:gd name="T97" fmla="*/ 328 h 568"/>
                <a:gd name="T98" fmla="*/ 159 w 261"/>
                <a:gd name="T99" fmla="*/ 299 h 568"/>
                <a:gd name="T100" fmla="*/ 158 w 261"/>
                <a:gd name="T101" fmla="*/ 266 h 568"/>
                <a:gd name="T102" fmla="*/ 202 w 261"/>
                <a:gd name="T103" fmla="*/ 240 h 568"/>
                <a:gd name="T104" fmla="*/ 246 w 261"/>
                <a:gd name="T105" fmla="*/ 242 h 568"/>
                <a:gd name="T106" fmla="*/ 250 w 261"/>
                <a:gd name="T107" fmla="*/ 246 h 568"/>
                <a:gd name="T108" fmla="*/ 254 w 261"/>
                <a:gd name="T109" fmla="*/ 204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1" h="568">
                  <a:moveTo>
                    <a:pt x="254" y="204"/>
                  </a:moveTo>
                  <a:cubicBezTo>
                    <a:pt x="255" y="185"/>
                    <a:pt x="242" y="167"/>
                    <a:pt x="232" y="164"/>
                  </a:cubicBezTo>
                  <a:cubicBezTo>
                    <a:pt x="223" y="161"/>
                    <a:pt x="239" y="126"/>
                    <a:pt x="229" y="119"/>
                  </a:cubicBezTo>
                  <a:cubicBezTo>
                    <a:pt x="220" y="113"/>
                    <a:pt x="213" y="102"/>
                    <a:pt x="206" y="92"/>
                  </a:cubicBezTo>
                  <a:cubicBezTo>
                    <a:pt x="199" y="83"/>
                    <a:pt x="179" y="86"/>
                    <a:pt x="176" y="94"/>
                  </a:cubicBezTo>
                  <a:cubicBezTo>
                    <a:pt x="173" y="102"/>
                    <a:pt x="159" y="106"/>
                    <a:pt x="155" y="100"/>
                  </a:cubicBezTo>
                  <a:cubicBezTo>
                    <a:pt x="151" y="94"/>
                    <a:pt x="143" y="92"/>
                    <a:pt x="132" y="102"/>
                  </a:cubicBezTo>
                  <a:cubicBezTo>
                    <a:pt x="121" y="111"/>
                    <a:pt x="106" y="129"/>
                    <a:pt x="103" y="114"/>
                  </a:cubicBezTo>
                  <a:cubicBezTo>
                    <a:pt x="100" y="100"/>
                    <a:pt x="111" y="102"/>
                    <a:pt x="111" y="86"/>
                  </a:cubicBezTo>
                  <a:cubicBezTo>
                    <a:pt x="111" y="70"/>
                    <a:pt x="118" y="62"/>
                    <a:pt x="114" y="46"/>
                  </a:cubicBezTo>
                  <a:cubicBezTo>
                    <a:pt x="110" y="30"/>
                    <a:pt x="96" y="48"/>
                    <a:pt x="92" y="36"/>
                  </a:cubicBezTo>
                  <a:cubicBezTo>
                    <a:pt x="88" y="25"/>
                    <a:pt x="92" y="12"/>
                    <a:pt x="89" y="8"/>
                  </a:cubicBezTo>
                  <a:cubicBezTo>
                    <a:pt x="88" y="6"/>
                    <a:pt x="86" y="3"/>
                    <a:pt x="83" y="0"/>
                  </a:cubicBezTo>
                  <a:cubicBezTo>
                    <a:pt x="81" y="2"/>
                    <a:pt x="79" y="3"/>
                    <a:pt x="78" y="6"/>
                  </a:cubicBezTo>
                  <a:cubicBezTo>
                    <a:pt x="75" y="13"/>
                    <a:pt x="54" y="15"/>
                    <a:pt x="49" y="25"/>
                  </a:cubicBezTo>
                  <a:cubicBezTo>
                    <a:pt x="43" y="35"/>
                    <a:pt x="28" y="34"/>
                    <a:pt x="24" y="34"/>
                  </a:cubicBezTo>
                  <a:cubicBezTo>
                    <a:pt x="21" y="34"/>
                    <a:pt x="8" y="35"/>
                    <a:pt x="7" y="46"/>
                  </a:cubicBezTo>
                  <a:cubicBezTo>
                    <a:pt x="5" y="56"/>
                    <a:pt x="0" y="97"/>
                    <a:pt x="0" y="105"/>
                  </a:cubicBezTo>
                  <a:cubicBezTo>
                    <a:pt x="0" y="112"/>
                    <a:pt x="18" y="136"/>
                    <a:pt x="24" y="138"/>
                  </a:cubicBezTo>
                  <a:cubicBezTo>
                    <a:pt x="31" y="141"/>
                    <a:pt x="23" y="159"/>
                    <a:pt x="31" y="164"/>
                  </a:cubicBezTo>
                  <a:cubicBezTo>
                    <a:pt x="38" y="168"/>
                    <a:pt x="33" y="183"/>
                    <a:pt x="29" y="181"/>
                  </a:cubicBezTo>
                  <a:cubicBezTo>
                    <a:pt x="26" y="180"/>
                    <a:pt x="32" y="200"/>
                    <a:pt x="24" y="208"/>
                  </a:cubicBezTo>
                  <a:cubicBezTo>
                    <a:pt x="17" y="215"/>
                    <a:pt x="23" y="234"/>
                    <a:pt x="36" y="248"/>
                  </a:cubicBezTo>
                  <a:cubicBezTo>
                    <a:pt x="49" y="261"/>
                    <a:pt x="49" y="281"/>
                    <a:pt x="49" y="293"/>
                  </a:cubicBezTo>
                  <a:cubicBezTo>
                    <a:pt x="49" y="305"/>
                    <a:pt x="59" y="307"/>
                    <a:pt x="59" y="321"/>
                  </a:cubicBezTo>
                  <a:cubicBezTo>
                    <a:pt x="59" y="321"/>
                    <a:pt x="43" y="385"/>
                    <a:pt x="31" y="383"/>
                  </a:cubicBezTo>
                  <a:cubicBezTo>
                    <a:pt x="28" y="399"/>
                    <a:pt x="25" y="424"/>
                    <a:pt x="22" y="438"/>
                  </a:cubicBezTo>
                  <a:cubicBezTo>
                    <a:pt x="18" y="455"/>
                    <a:pt x="15" y="470"/>
                    <a:pt x="24" y="471"/>
                  </a:cubicBezTo>
                  <a:cubicBezTo>
                    <a:pt x="32" y="472"/>
                    <a:pt x="50" y="495"/>
                    <a:pt x="66" y="519"/>
                  </a:cubicBezTo>
                  <a:cubicBezTo>
                    <a:pt x="70" y="525"/>
                    <a:pt x="73" y="531"/>
                    <a:pt x="76" y="537"/>
                  </a:cubicBezTo>
                  <a:cubicBezTo>
                    <a:pt x="82" y="537"/>
                    <a:pt x="88" y="537"/>
                    <a:pt x="95" y="539"/>
                  </a:cubicBezTo>
                  <a:cubicBezTo>
                    <a:pt x="107" y="542"/>
                    <a:pt x="110" y="553"/>
                    <a:pt x="110" y="561"/>
                  </a:cubicBezTo>
                  <a:cubicBezTo>
                    <a:pt x="110" y="568"/>
                    <a:pt x="132" y="565"/>
                    <a:pt x="136" y="564"/>
                  </a:cubicBezTo>
                  <a:cubicBezTo>
                    <a:pt x="139" y="564"/>
                    <a:pt x="135" y="553"/>
                    <a:pt x="146" y="549"/>
                  </a:cubicBezTo>
                  <a:cubicBezTo>
                    <a:pt x="139" y="539"/>
                    <a:pt x="122" y="526"/>
                    <a:pt x="109" y="524"/>
                  </a:cubicBezTo>
                  <a:cubicBezTo>
                    <a:pt x="92" y="523"/>
                    <a:pt x="85" y="495"/>
                    <a:pt x="86" y="482"/>
                  </a:cubicBezTo>
                  <a:cubicBezTo>
                    <a:pt x="88" y="469"/>
                    <a:pt x="74" y="458"/>
                    <a:pt x="74" y="447"/>
                  </a:cubicBezTo>
                  <a:cubicBezTo>
                    <a:pt x="74" y="436"/>
                    <a:pt x="65" y="436"/>
                    <a:pt x="54" y="429"/>
                  </a:cubicBezTo>
                  <a:cubicBezTo>
                    <a:pt x="43" y="423"/>
                    <a:pt x="56" y="386"/>
                    <a:pt x="58" y="370"/>
                  </a:cubicBezTo>
                  <a:cubicBezTo>
                    <a:pt x="58" y="362"/>
                    <a:pt x="65" y="346"/>
                    <a:pt x="70" y="330"/>
                  </a:cubicBezTo>
                  <a:cubicBezTo>
                    <a:pt x="68" y="320"/>
                    <a:pt x="71" y="310"/>
                    <a:pt x="76" y="303"/>
                  </a:cubicBezTo>
                  <a:cubicBezTo>
                    <a:pt x="77" y="299"/>
                    <a:pt x="76" y="296"/>
                    <a:pt x="75" y="294"/>
                  </a:cubicBezTo>
                  <a:cubicBezTo>
                    <a:pt x="69" y="279"/>
                    <a:pt x="99" y="268"/>
                    <a:pt x="102" y="284"/>
                  </a:cubicBezTo>
                  <a:cubicBezTo>
                    <a:pt x="103" y="285"/>
                    <a:pt x="103" y="286"/>
                    <a:pt x="103" y="287"/>
                  </a:cubicBezTo>
                  <a:cubicBezTo>
                    <a:pt x="115" y="285"/>
                    <a:pt x="127" y="290"/>
                    <a:pt x="134" y="305"/>
                  </a:cubicBezTo>
                  <a:cubicBezTo>
                    <a:pt x="135" y="306"/>
                    <a:pt x="135" y="307"/>
                    <a:pt x="136" y="308"/>
                  </a:cubicBezTo>
                  <a:cubicBezTo>
                    <a:pt x="146" y="312"/>
                    <a:pt x="149" y="324"/>
                    <a:pt x="161" y="328"/>
                  </a:cubicBezTo>
                  <a:cubicBezTo>
                    <a:pt x="162" y="328"/>
                    <a:pt x="162" y="329"/>
                    <a:pt x="163" y="329"/>
                  </a:cubicBezTo>
                  <a:cubicBezTo>
                    <a:pt x="163" y="329"/>
                    <a:pt x="163" y="328"/>
                    <a:pt x="163" y="328"/>
                  </a:cubicBezTo>
                  <a:cubicBezTo>
                    <a:pt x="168" y="315"/>
                    <a:pt x="159" y="315"/>
                    <a:pt x="159" y="299"/>
                  </a:cubicBezTo>
                  <a:cubicBezTo>
                    <a:pt x="159" y="283"/>
                    <a:pt x="146" y="283"/>
                    <a:pt x="158" y="266"/>
                  </a:cubicBezTo>
                  <a:cubicBezTo>
                    <a:pt x="170" y="248"/>
                    <a:pt x="190" y="236"/>
                    <a:pt x="202" y="240"/>
                  </a:cubicBezTo>
                  <a:cubicBezTo>
                    <a:pt x="214" y="245"/>
                    <a:pt x="239" y="232"/>
                    <a:pt x="246" y="242"/>
                  </a:cubicBezTo>
                  <a:cubicBezTo>
                    <a:pt x="247" y="244"/>
                    <a:pt x="249" y="245"/>
                    <a:pt x="250" y="246"/>
                  </a:cubicBezTo>
                  <a:cubicBezTo>
                    <a:pt x="261" y="232"/>
                    <a:pt x="253" y="220"/>
                    <a:pt x="254" y="20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32DEF228-E835-4A0A-8444-DE9A5400C3F7}"/>
                </a:ext>
              </a:extLst>
            </p:cNvPr>
            <p:cNvGrpSpPr/>
            <p:nvPr/>
          </p:nvGrpSpPr>
          <p:grpSpPr>
            <a:xfrm>
              <a:off x="7937503" y="3575050"/>
              <a:ext cx="168275" cy="274639"/>
              <a:chOff x="7937503" y="3575050"/>
              <a:chExt cx="168275" cy="274639"/>
            </a:xfrm>
            <a:grpFill/>
          </p:grpSpPr>
          <p:sp>
            <p:nvSpPr>
              <p:cNvPr id="514" name="Freeform 174">
                <a:extLst>
                  <a:ext uri="{FF2B5EF4-FFF2-40B4-BE49-F238E27FC236}">
                    <a16:creationId xmlns:a16="http://schemas.microsoft.com/office/drawing/2014/main" id="{595304C9-5537-408F-92B4-D8658CD9B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065" y="3679826"/>
                <a:ext cx="28575" cy="31750"/>
              </a:xfrm>
              <a:custGeom>
                <a:avLst/>
                <a:gdLst>
                  <a:gd name="T0" fmla="*/ 2 w 53"/>
                  <a:gd name="T1" fmla="*/ 11 h 59"/>
                  <a:gd name="T2" fmla="*/ 32 w 53"/>
                  <a:gd name="T3" fmla="*/ 51 h 59"/>
                  <a:gd name="T4" fmla="*/ 2 w 53"/>
                  <a:gd name="T5" fmla="*/ 1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59">
                    <a:moveTo>
                      <a:pt x="2" y="11"/>
                    </a:moveTo>
                    <a:cubicBezTo>
                      <a:pt x="5" y="27"/>
                      <a:pt x="11" y="59"/>
                      <a:pt x="32" y="51"/>
                    </a:cubicBezTo>
                    <a:cubicBezTo>
                      <a:pt x="53" y="43"/>
                      <a:pt x="0" y="0"/>
                      <a:pt x="2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" name="Freeform 175">
                <a:extLst>
                  <a:ext uri="{FF2B5EF4-FFF2-40B4-BE49-F238E27FC236}">
                    <a16:creationId xmlns:a16="http://schemas.microsoft.com/office/drawing/2014/main" id="{F5A4F3E3-C83B-49D5-A64B-1268AE5A0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7040" y="3703638"/>
                <a:ext cx="41275" cy="57150"/>
              </a:xfrm>
              <a:custGeom>
                <a:avLst/>
                <a:gdLst>
                  <a:gd name="T0" fmla="*/ 1 w 75"/>
                  <a:gd name="T1" fmla="*/ 0 h 104"/>
                  <a:gd name="T2" fmla="*/ 11 w 75"/>
                  <a:gd name="T3" fmla="*/ 24 h 104"/>
                  <a:gd name="T4" fmla="*/ 25 w 75"/>
                  <a:gd name="T5" fmla="*/ 40 h 104"/>
                  <a:gd name="T6" fmla="*/ 41 w 75"/>
                  <a:gd name="T7" fmla="*/ 87 h 104"/>
                  <a:gd name="T8" fmla="*/ 51 w 75"/>
                  <a:gd name="T9" fmla="*/ 77 h 104"/>
                  <a:gd name="T10" fmla="*/ 66 w 75"/>
                  <a:gd name="T11" fmla="*/ 55 h 104"/>
                  <a:gd name="T12" fmla="*/ 64 w 75"/>
                  <a:gd name="T13" fmla="*/ 24 h 104"/>
                  <a:gd name="T14" fmla="*/ 37 w 75"/>
                  <a:gd name="T15" fmla="*/ 22 h 104"/>
                  <a:gd name="T16" fmla="*/ 1 w 75"/>
                  <a:gd name="T1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4">
                    <a:moveTo>
                      <a:pt x="1" y="0"/>
                    </a:moveTo>
                    <a:cubicBezTo>
                      <a:pt x="0" y="13"/>
                      <a:pt x="5" y="31"/>
                      <a:pt x="11" y="24"/>
                    </a:cubicBezTo>
                    <a:cubicBezTo>
                      <a:pt x="20" y="15"/>
                      <a:pt x="33" y="26"/>
                      <a:pt x="25" y="40"/>
                    </a:cubicBezTo>
                    <a:cubicBezTo>
                      <a:pt x="16" y="55"/>
                      <a:pt x="38" y="69"/>
                      <a:pt x="41" y="87"/>
                    </a:cubicBezTo>
                    <a:cubicBezTo>
                      <a:pt x="44" y="104"/>
                      <a:pt x="53" y="90"/>
                      <a:pt x="51" y="77"/>
                    </a:cubicBezTo>
                    <a:cubicBezTo>
                      <a:pt x="49" y="63"/>
                      <a:pt x="53" y="65"/>
                      <a:pt x="66" y="55"/>
                    </a:cubicBezTo>
                    <a:cubicBezTo>
                      <a:pt x="75" y="47"/>
                      <a:pt x="70" y="37"/>
                      <a:pt x="64" y="24"/>
                    </a:cubicBezTo>
                    <a:cubicBezTo>
                      <a:pt x="54" y="24"/>
                      <a:pt x="45" y="24"/>
                      <a:pt x="37" y="22"/>
                    </a:cubicBezTo>
                    <a:cubicBezTo>
                      <a:pt x="23" y="18"/>
                      <a:pt x="10" y="1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" name="Freeform 176">
                <a:extLst>
                  <a:ext uri="{FF2B5EF4-FFF2-40B4-BE49-F238E27FC236}">
                    <a16:creationId xmlns:a16="http://schemas.microsoft.com/office/drawing/2014/main" id="{3284B38C-6AC3-4BDC-812A-5E9D7A783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3390" y="3752851"/>
                <a:ext cx="17463" cy="22225"/>
              </a:xfrm>
              <a:custGeom>
                <a:avLst/>
                <a:gdLst>
                  <a:gd name="T0" fmla="*/ 2 w 34"/>
                  <a:gd name="T1" fmla="*/ 29 h 40"/>
                  <a:gd name="T2" fmla="*/ 26 w 34"/>
                  <a:gd name="T3" fmla="*/ 11 h 40"/>
                  <a:gd name="T4" fmla="*/ 2 w 34"/>
                  <a:gd name="T5" fmla="*/ 2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0">
                    <a:moveTo>
                      <a:pt x="2" y="29"/>
                    </a:moveTo>
                    <a:cubicBezTo>
                      <a:pt x="6" y="40"/>
                      <a:pt x="34" y="22"/>
                      <a:pt x="26" y="11"/>
                    </a:cubicBezTo>
                    <a:cubicBezTo>
                      <a:pt x="19" y="0"/>
                      <a:pt x="0" y="20"/>
                      <a:pt x="2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" name="Freeform 177">
                <a:extLst>
                  <a:ext uri="{FF2B5EF4-FFF2-40B4-BE49-F238E27FC236}">
                    <a16:creationId xmlns:a16="http://schemas.microsoft.com/office/drawing/2014/main" id="{006335B3-7B50-40C9-BEF1-EB4543E4D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7503" y="3725863"/>
                <a:ext cx="42863" cy="69850"/>
              </a:xfrm>
              <a:custGeom>
                <a:avLst/>
                <a:gdLst>
                  <a:gd name="T0" fmla="*/ 45 w 79"/>
                  <a:gd name="T1" fmla="*/ 54 h 128"/>
                  <a:gd name="T2" fmla="*/ 4 w 79"/>
                  <a:gd name="T3" fmla="*/ 116 h 128"/>
                  <a:gd name="T4" fmla="*/ 62 w 79"/>
                  <a:gd name="T5" fmla="*/ 53 h 128"/>
                  <a:gd name="T6" fmla="*/ 71 w 79"/>
                  <a:gd name="T7" fmla="*/ 14 h 128"/>
                  <a:gd name="T8" fmla="*/ 45 w 79"/>
                  <a:gd name="T9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28">
                    <a:moveTo>
                      <a:pt x="45" y="54"/>
                    </a:moveTo>
                    <a:cubicBezTo>
                      <a:pt x="32" y="74"/>
                      <a:pt x="0" y="107"/>
                      <a:pt x="4" y="116"/>
                    </a:cubicBezTo>
                    <a:cubicBezTo>
                      <a:pt x="10" y="128"/>
                      <a:pt x="45" y="68"/>
                      <a:pt x="62" y="53"/>
                    </a:cubicBezTo>
                    <a:cubicBezTo>
                      <a:pt x="79" y="39"/>
                      <a:pt x="76" y="27"/>
                      <a:pt x="71" y="14"/>
                    </a:cubicBezTo>
                    <a:cubicBezTo>
                      <a:pt x="65" y="0"/>
                      <a:pt x="58" y="35"/>
                      <a:pt x="45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" name="Freeform 178">
                <a:extLst>
                  <a:ext uri="{FF2B5EF4-FFF2-40B4-BE49-F238E27FC236}">
                    <a16:creationId xmlns:a16="http://schemas.microsoft.com/office/drawing/2014/main" id="{A6D115A3-5ED7-44E7-86A0-57C599108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1953" y="3575050"/>
                <a:ext cx="53975" cy="107950"/>
              </a:xfrm>
              <a:custGeom>
                <a:avLst/>
                <a:gdLst>
                  <a:gd name="T0" fmla="*/ 82 w 98"/>
                  <a:gd name="T1" fmla="*/ 195 h 198"/>
                  <a:gd name="T2" fmla="*/ 98 w 98"/>
                  <a:gd name="T3" fmla="*/ 198 h 198"/>
                  <a:gd name="T4" fmla="*/ 90 w 98"/>
                  <a:gd name="T5" fmla="*/ 170 h 198"/>
                  <a:gd name="T6" fmla="*/ 73 w 98"/>
                  <a:gd name="T7" fmla="*/ 175 h 198"/>
                  <a:gd name="T8" fmla="*/ 57 w 98"/>
                  <a:gd name="T9" fmla="*/ 140 h 198"/>
                  <a:gd name="T10" fmla="*/ 79 w 98"/>
                  <a:gd name="T11" fmla="*/ 87 h 198"/>
                  <a:gd name="T12" fmla="*/ 77 w 98"/>
                  <a:gd name="T13" fmla="*/ 27 h 198"/>
                  <a:gd name="T14" fmla="*/ 71 w 98"/>
                  <a:gd name="T15" fmla="*/ 13 h 198"/>
                  <a:gd name="T16" fmla="*/ 25 w 98"/>
                  <a:gd name="T17" fmla="*/ 9 h 198"/>
                  <a:gd name="T18" fmla="*/ 18 w 98"/>
                  <a:gd name="T19" fmla="*/ 96 h 198"/>
                  <a:gd name="T20" fmla="*/ 3 w 98"/>
                  <a:gd name="T21" fmla="*/ 92 h 198"/>
                  <a:gd name="T22" fmla="*/ 11 w 98"/>
                  <a:gd name="T23" fmla="*/ 143 h 198"/>
                  <a:gd name="T24" fmla="*/ 20 w 98"/>
                  <a:gd name="T25" fmla="*/ 171 h 198"/>
                  <a:gd name="T26" fmla="*/ 52 w 98"/>
                  <a:gd name="T27" fmla="*/ 183 h 198"/>
                  <a:gd name="T28" fmla="*/ 82 w 98"/>
                  <a:gd name="T29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198">
                    <a:moveTo>
                      <a:pt x="82" y="195"/>
                    </a:moveTo>
                    <a:cubicBezTo>
                      <a:pt x="87" y="194"/>
                      <a:pt x="92" y="195"/>
                      <a:pt x="98" y="198"/>
                    </a:cubicBezTo>
                    <a:cubicBezTo>
                      <a:pt x="94" y="189"/>
                      <a:pt x="92" y="179"/>
                      <a:pt x="90" y="170"/>
                    </a:cubicBezTo>
                    <a:cubicBezTo>
                      <a:pt x="84" y="170"/>
                      <a:pt x="78" y="171"/>
                      <a:pt x="73" y="175"/>
                    </a:cubicBezTo>
                    <a:cubicBezTo>
                      <a:pt x="57" y="186"/>
                      <a:pt x="69" y="155"/>
                      <a:pt x="57" y="140"/>
                    </a:cubicBezTo>
                    <a:cubicBezTo>
                      <a:pt x="46" y="126"/>
                      <a:pt x="66" y="105"/>
                      <a:pt x="79" y="87"/>
                    </a:cubicBezTo>
                    <a:cubicBezTo>
                      <a:pt x="92" y="70"/>
                      <a:pt x="75" y="40"/>
                      <a:pt x="77" y="27"/>
                    </a:cubicBezTo>
                    <a:cubicBezTo>
                      <a:pt x="79" y="13"/>
                      <a:pt x="78" y="9"/>
                      <a:pt x="71" y="13"/>
                    </a:cubicBezTo>
                    <a:cubicBezTo>
                      <a:pt x="65" y="18"/>
                      <a:pt x="37" y="0"/>
                      <a:pt x="25" y="9"/>
                    </a:cubicBezTo>
                    <a:cubicBezTo>
                      <a:pt x="12" y="18"/>
                      <a:pt x="24" y="91"/>
                      <a:pt x="18" y="96"/>
                    </a:cubicBezTo>
                    <a:cubicBezTo>
                      <a:pt x="12" y="102"/>
                      <a:pt x="5" y="84"/>
                      <a:pt x="3" y="92"/>
                    </a:cubicBezTo>
                    <a:cubicBezTo>
                      <a:pt x="0" y="102"/>
                      <a:pt x="4" y="143"/>
                      <a:pt x="11" y="143"/>
                    </a:cubicBezTo>
                    <a:cubicBezTo>
                      <a:pt x="19" y="143"/>
                      <a:pt x="25" y="154"/>
                      <a:pt x="20" y="171"/>
                    </a:cubicBezTo>
                    <a:cubicBezTo>
                      <a:pt x="15" y="189"/>
                      <a:pt x="34" y="191"/>
                      <a:pt x="52" y="183"/>
                    </a:cubicBezTo>
                    <a:cubicBezTo>
                      <a:pt x="70" y="176"/>
                      <a:pt x="64" y="198"/>
                      <a:pt x="82" y="19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" name="Freeform 179">
                <a:extLst>
                  <a:ext uri="{FF2B5EF4-FFF2-40B4-BE49-F238E27FC236}">
                    <a16:creationId xmlns:a16="http://schemas.microsoft.com/office/drawing/2014/main" id="{057EA2F9-E2C1-4FFC-B91E-C8B3DAE97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6878" y="3756026"/>
                <a:ext cx="88900" cy="93663"/>
              </a:xfrm>
              <a:custGeom>
                <a:avLst/>
                <a:gdLst>
                  <a:gd name="T0" fmla="*/ 125 w 166"/>
                  <a:gd name="T1" fmla="*/ 25 h 174"/>
                  <a:gd name="T2" fmla="*/ 106 w 166"/>
                  <a:gd name="T3" fmla="*/ 44 h 174"/>
                  <a:gd name="T4" fmla="*/ 87 w 166"/>
                  <a:gd name="T5" fmla="*/ 61 h 174"/>
                  <a:gd name="T6" fmla="*/ 59 w 166"/>
                  <a:gd name="T7" fmla="*/ 53 h 174"/>
                  <a:gd name="T8" fmla="*/ 22 w 166"/>
                  <a:gd name="T9" fmla="*/ 79 h 174"/>
                  <a:gd name="T10" fmla="*/ 9 w 166"/>
                  <a:gd name="T11" fmla="*/ 117 h 174"/>
                  <a:gd name="T12" fmla="*/ 38 w 166"/>
                  <a:gd name="T13" fmla="*/ 100 h 174"/>
                  <a:gd name="T14" fmla="*/ 62 w 166"/>
                  <a:gd name="T15" fmla="*/ 90 h 174"/>
                  <a:gd name="T16" fmla="*/ 88 w 166"/>
                  <a:gd name="T17" fmla="*/ 154 h 174"/>
                  <a:gd name="T18" fmla="*/ 122 w 166"/>
                  <a:gd name="T19" fmla="*/ 174 h 174"/>
                  <a:gd name="T20" fmla="*/ 121 w 166"/>
                  <a:gd name="T21" fmla="*/ 126 h 174"/>
                  <a:gd name="T22" fmla="*/ 155 w 166"/>
                  <a:gd name="T23" fmla="*/ 110 h 174"/>
                  <a:gd name="T24" fmla="*/ 147 w 166"/>
                  <a:gd name="T25" fmla="*/ 27 h 174"/>
                  <a:gd name="T26" fmla="*/ 125 w 166"/>
                  <a:gd name="T27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6" h="174">
                    <a:moveTo>
                      <a:pt x="125" y="25"/>
                    </a:moveTo>
                    <a:cubicBezTo>
                      <a:pt x="133" y="41"/>
                      <a:pt x="108" y="28"/>
                      <a:pt x="106" y="44"/>
                    </a:cubicBezTo>
                    <a:cubicBezTo>
                      <a:pt x="105" y="61"/>
                      <a:pt x="86" y="48"/>
                      <a:pt x="87" y="61"/>
                    </a:cubicBezTo>
                    <a:cubicBezTo>
                      <a:pt x="88" y="74"/>
                      <a:pt x="68" y="61"/>
                      <a:pt x="59" y="53"/>
                    </a:cubicBezTo>
                    <a:cubicBezTo>
                      <a:pt x="49" y="46"/>
                      <a:pt x="36" y="74"/>
                      <a:pt x="22" y="79"/>
                    </a:cubicBezTo>
                    <a:cubicBezTo>
                      <a:pt x="8" y="83"/>
                      <a:pt x="0" y="118"/>
                      <a:pt x="9" y="117"/>
                    </a:cubicBezTo>
                    <a:cubicBezTo>
                      <a:pt x="21" y="116"/>
                      <a:pt x="27" y="99"/>
                      <a:pt x="38" y="100"/>
                    </a:cubicBezTo>
                    <a:cubicBezTo>
                      <a:pt x="49" y="101"/>
                      <a:pt x="46" y="86"/>
                      <a:pt x="62" y="90"/>
                    </a:cubicBezTo>
                    <a:cubicBezTo>
                      <a:pt x="78" y="93"/>
                      <a:pt x="66" y="149"/>
                      <a:pt x="88" y="154"/>
                    </a:cubicBezTo>
                    <a:cubicBezTo>
                      <a:pt x="110" y="158"/>
                      <a:pt x="111" y="174"/>
                      <a:pt x="122" y="174"/>
                    </a:cubicBezTo>
                    <a:cubicBezTo>
                      <a:pt x="132" y="174"/>
                      <a:pt x="120" y="138"/>
                      <a:pt x="121" y="126"/>
                    </a:cubicBezTo>
                    <a:cubicBezTo>
                      <a:pt x="122" y="114"/>
                      <a:pt x="144" y="125"/>
                      <a:pt x="155" y="110"/>
                    </a:cubicBezTo>
                    <a:cubicBezTo>
                      <a:pt x="166" y="94"/>
                      <a:pt x="147" y="53"/>
                      <a:pt x="147" y="27"/>
                    </a:cubicBezTo>
                    <a:cubicBezTo>
                      <a:pt x="147" y="0"/>
                      <a:pt x="116" y="8"/>
                      <a:pt x="125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" name="Freeform 180">
                <a:extLst>
                  <a:ext uri="{FF2B5EF4-FFF2-40B4-BE49-F238E27FC236}">
                    <a16:creationId xmlns:a16="http://schemas.microsoft.com/office/drawing/2014/main" id="{A4E74DFB-0B86-4D1A-A3C5-F7420110E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3703" y="3714751"/>
                <a:ext cx="42863" cy="63500"/>
              </a:xfrm>
              <a:custGeom>
                <a:avLst/>
                <a:gdLst>
                  <a:gd name="T0" fmla="*/ 16 w 79"/>
                  <a:gd name="T1" fmla="*/ 54 h 117"/>
                  <a:gd name="T2" fmla="*/ 33 w 79"/>
                  <a:gd name="T3" fmla="*/ 43 h 117"/>
                  <a:gd name="T4" fmla="*/ 36 w 79"/>
                  <a:gd name="T5" fmla="*/ 73 h 117"/>
                  <a:gd name="T6" fmla="*/ 41 w 79"/>
                  <a:gd name="T7" fmla="*/ 114 h 117"/>
                  <a:gd name="T8" fmla="*/ 75 w 79"/>
                  <a:gd name="T9" fmla="*/ 54 h 117"/>
                  <a:gd name="T10" fmla="*/ 63 w 79"/>
                  <a:gd name="T11" fmla="*/ 48 h 117"/>
                  <a:gd name="T12" fmla="*/ 14 w 79"/>
                  <a:gd name="T13" fmla="*/ 4 h 117"/>
                  <a:gd name="T14" fmla="*/ 16 w 79"/>
                  <a:gd name="T15" fmla="*/ 5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117">
                    <a:moveTo>
                      <a:pt x="16" y="54"/>
                    </a:moveTo>
                    <a:cubicBezTo>
                      <a:pt x="21" y="53"/>
                      <a:pt x="32" y="54"/>
                      <a:pt x="33" y="43"/>
                    </a:cubicBezTo>
                    <a:cubicBezTo>
                      <a:pt x="34" y="32"/>
                      <a:pt x="45" y="63"/>
                      <a:pt x="36" y="73"/>
                    </a:cubicBezTo>
                    <a:cubicBezTo>
                      <a:pt x="28" y="83"/>
                      <a:pt x="28" y="111"/>
                      <a:pt x="41" y="114"/>
                    </a:cubicBezTo>
                    <a:cubicBezTo>
                      <a:pt x="54" y="117"/>
                      <a:pt x="79" y="64"/>
                      <a:pt x="75" y="54"/>
                    </a:cubicBezTo>
                    <a:cubicBezTo>
                      <a:pt x="71" y="45"/>
                      <a:pt x="60" y="61"/>
                      <a:pt x="63" y="48"/>
                    </a:cubicBezTo>
                    <a:cubicBezTo>
                      <a:pt x="66" y="35"/>
                      <a:pt x="29" y="0"/>
                      <a:pt x="14" y="4"/>
                    </a:cubicBezTo>
                    <a:cubicBezTo>
                      <a:pt x="0" y="7"/>
                      <a:pt x="5" y="57"/>
                      <a:pt x="16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483" name="Group 482">
              <a:extLst>
                <a:ext uri="{FF2B5EF4-FFF2-40B4-BE49-F238E27FC236}">
                  <a16:creationId xmlns:a16="http://schemas.microsoft.com/office/drawing/2014/main" id="{F11207A0-517F-477D-AFE6-57B7323C7951}"/>
                </a:ext>
              </a:extLst>
            </p:cNvPr>
            <p:cNvGrpSpPr/>
            <p:nvPr/>
          </p:nvGrpSpPr>
          <p:grpSpPr>
            <a:xfrm>
              <a:off x="8802691" y="4708528"/>
              <a:ext cx="214313" cy="282575"/>
              <a:chOff x="8802691" y="4708528"/>
              <a:chExt cx="214313" cy="282575"/>
            </a:xfrm>
            <a:grpFill/>
          </p:grpSpPr>
          <p:sp>
            <p:nvSpPr>
              <p:cNvPr id="512" name="Freeform 183">
                <a:extLst>
                  <a:ext uri="{FF2B5EF4-FFF2-40B4-BE49-F238E27FC236}">
                    <a16:creationId xmlns:a16="http://schemas.microsoft.com/office/drawing/2014/main" id="{A68AD97D-F973-4B48-8365-967CDCDB5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5404" y="4708528"/>
                <a:ext cx="101600" cy="160338"/>
              </a:xfrm>
              <a:custGeom>
                <a:avLst/>
                <a:gdLst>
                  <a:gd name="T0" fmla="*/ 81 w 186"/>
                  <a:gd name="T1" fmla="*/ 283 h 296"/>
                  <a:gd name="T2" fmla="*/ 165 w 186"/>
                  <a:gd name="T3" fmla="*/ 136 h 296"/>
                  <a:gd name="T4" fmla="*/ 186 w 186"/>
                  <a:gd name="T5" fmla="*/ 124 h 296"/>
                  <a:gd name="T6" fmla="*/ 157 w 186"/>
                  <a:gd name="T7" fmla="*/ 135 h 296"/>
                  <a:gd name="T8" fmla="*/ 126 w 186"/>
                  <a:gd name="T9" fmla="*/ 132 h 296"/>
                  <a:gd name="T10" fmla="*/ 106 w 186"/>
                  <a:gd name="T11" fmla="*/ 110 h 296"/>
                  <a:gd name="T12" fmla="*/ 92 w 186"/>
                  <a:gd name="T13" fmla="*/ 80 h 296"/>
                  <a:gd name="T14" fmla="*/ 91 w 186"/>
                  <a:gd name="T15" fmla="*/ 101 h 296"/>
                  <a:gd name="T16" fmla="*/ 79 w 186"/>
                  <a:gd name="T17" fmla="*/ 93 h 296"/>
                  <a:gd name="T18" fmla="*/ 66 w 186"/>
                  <a:gd name="T19" fmla="*/ 68 h 296"/>
                  <a:gd name="T20" fmla="*/ 54 w 186"/>
                  <a:gd name="T21" fmla="*/ 34 h 296"/>
                  <a:gd name="T22" fmla="*/ 14 w 186"/>
                  <a:gd name="T23" fmla="*/ 0 h 296"/>
                  <a:gd name="T24" fmla="*/ 24 w 186"/>
                  <a:gd name="T25" fmla="*/ 39 h 296"/>
                  <a:gd name="T26" fmla="*/ 46 w 186"/>
                  <a:gd name="T27" fmla="*/ 66 h 296"/>
                  <a:gd name="T28" fmla="*/ 66 w 186"/>
                  <a:gd name="T29" fmla="*/ 96 h 296"/>
                  <a:gd name="T30" fmla="*/ 61 w 186"/>
                  <a:gd name="T31" fmla="*/ 151 h 296"/>
                  <a:gd name="T32" fmla="*/ 34 w 186"/>
                  <a:gd name="T33" fmla="*/ 185 h 296"/>
                  <a:gd name="T34" fmla="*/ 77 w 186"/>
                  <a:gd name="T35" fmla="*/ 230 h 296"/>
                  <a:gd name="T36" fmla="*/ 68 w 186"/>
                  <a:gd name="T37" fmla="*/ 289 h 296"/>
                  <a:gd name="T38" fmla="*/ 81 w 186"/>
                  <a:gd name="T39" fmla="*/ 296 h 296"/>
                  <a:gd name="T40" fmla="*/ 81 w 186"/>
                  <a:gd name="T41" fmla="*/ 283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6" h="296">
                    <a:moveTo>
                      <a:pt x="81" y="283"/>
                    </a:moveTo>
                    <a:cubicBezTo>
                      <a:pt x="90" y="226"/>
                      <a:pt x="131" y="178"/>
                      <a:pt x="165" y="136"/>
                    </a:cubicBezTo>
                    <a:cubicBezTo>
                      <a:pt x="171" y="129"/>
                      <a:pt x="179" y="125"/>
                      <a:pt x="186" y="124"/>
                    </a:cubicBezTo>
                    <a:cubicBezTo>
                      <a:pt x="178" y="121"/>
                      <a:pt x="162" y="127"/>
                      <a:pt x="157" y="135"/>
                    </a:cubicBezTo>
                    <a:cubicBezTo>
                      <a:pt x="151" y="148"/>
                      <a:pt x="138" y="132"/>
                      <a:pt x="126" y="132"/>
                    </a:cubicBezTo>
                    <a:cubicBezTo>
                      <a:pt x="114" y="132"/>
                      <a:pt x="106" y="122"/>
                      <a:pt x="106" y="110"/>
                    </a:cubicBezTo>
                    <a:cubicBezTo>
                      <a:pt x="106" y="97"/>
                      <a:pt x="104" y="79"/>
                      <a:pt x="92" y="80"/>
                    </a:cubicBezTo>
                    <a:cubicBezTo>
                      <a:pt x="81" y="81"/>
                      <a:pt x="96" y="94"/>
                      <a:pt x="91" y="101"/>
                    </a:cubicBezTo>
                    <a:cubicBezTo>
                      <a:pt x="87" y="107"/>
                      <a:pt x="84" y="93"/>
                      <a:pt x="79" y="93"/>
                    </a:cubicBezTo>
                    <a:cubicBezTo>
                      <a:pt x="73" y="93"/>
                      <a:pt x="66" y="84"/>
                      <a:pt x="66" y="68"/>
                    </a:cubicBezTo>
                    <a:cubicBezTo>
                      <a:pt x="66" y="51"/>
                      <a:pt x="54" y="53"/>
                      <a:pt x="54" y="34"/>
                    </a:cubicBezTo>
                    <a:cubicBezTo>
                      <a:pt x="54" y="15"/>
                      <a:pt x="29" y="0"/>
                      <a:pt x="14" y="0"/>
                    </a:cubicBezTo>
                    <a:cubicBezTo>
                      <a:pt x="0" y="0"/>
                      <a:pt x="17" y="29"/>
                      <a:pt x="24" y="39"/>
                    </a:cubicBezTo>
                    <a:cubicBezTo>
                      <a:pt x="31" y="49"/>
                      <a:pt x="47" y="58"/>
                      <a:pt x="46" y="66"/>
                    </a:cubicBezTo>
                    <a:cubicBezTo>
                      <a:pt x="46" y="73"/>
                      <a:pt x="57" y="92"/>
                      <a:pt x="66" y="96"/>
                    </a:cubicBezTo>
                    <a:cubicBezTo>
                      <a:pt x="74" y="99"/>
                      <a:pt x="61" y="128"/>
                      <a:pt x="61" y="151"/>
                    </a:cubicBezTo>
                    <a:cubicBezTo>
                      <a:pt x="61" y="174"/>
                      <a:pt x="45" y="170"/>
                      <a:pt x="34" y="185"/>
                    </a:cubicBezTo>
                    <a:cubicBezTo>
                      <a:pt x="24" y="200"/>
                      <a:pt x="61" y="215"/>
                      <a:pt x="77" y="230"/>
                    </a:cubicBezTo>
                    <a:cubicBezTo>
                      <a:pt x="93" y="245"/>
                      <a:pt x="64" y="281"/>
                      <a:pt x="68" y="289"/>
                    </a:cubicBezTo>
                    <a:cubicBezTo>
                      <a:pt x="69" y="292"/>
                      <a:pt x="74" y="295"/>
                      <a:pt x="81" y="296"/>
                    </a:cubicBezTo>
                    <a:cubicBezTo>
                      <a:pt x="81" y="292"/>
                      <a:pt x="81" y="287"/>
                      <a:pt x="81" y="28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" name="Freeform 184">
                <a:extLst>
                  <a:ext uri="{FF2B5EF4-FFF2-40B4-BE49-F238E27FC236}">
                    <a16:creationId xmlns:a16="http://schemas.microsoft.com/office/drawing/2014/main" id="{E6189CA2-FDA9-4134-913F-F5504518B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91" y="4845053"/>
                <a:ext cx="141288" cy="146050"/>
              </a:xfrm>
              <a:custGeom>
                <a:avLst/>
                <a:gdLst>
                  <a:gd name="T0" fmla="*/ 253 w 259"/>
                  <a:gd name="T1" fmla="*/ 48 h 270"/>
                  <a:gd name="T2" fmla="*/ 249 w 259"/>
                  <a:gd name="T3" fmla="*/ 18 h 270"/>
                  <a:gd name="T4" fmla="*/ 223 w 259"/>
                  <a:gd name="T5" fmla="*/ 27 h 270"/>
                  <a:gd name="T6" fmla="*/ 192 w 259"/>
                  <a:gd name="T7" fmla="*/ 12 h 270"/>
                  <a:gd name="T8" fmla="*/ 175 w 259"/>
                  <a:gd name="T9" fmla="*/ 44 h 270"/>
                  <a:gd name="T10" fmla="*/ 149 w 259"/>
                  <a:gd name="T11" fmla="*/ 96 h 270"/>
                  <a:gd name="T12" fmla="*/ 60 w 259"/>
                  <a:gd name="T13" fmla="*/ 164 h 270"/>
                  <a:gd name="T14" fmla="*/ 20 w 259"/>
                  <a:gd name="T15" fmla="*/ 209 h 270"/>
                  <a:gd name="T16" fmla="*/ 11 w 259"/>
                  <a:gd name="T17" fmla="*/ 250 h 270"/>
                  <a:gd name="T18" fmla="*/ 40 w 259"/>
                  <a:gd name="T19" fmla="*/ 264 h 270"/>
                  <a:gd name="T20" fmla="*/ 49 w 259"/>
                  <a:gd name="T21" fmla="*/ 270 h 270"/>
                  <a:gd name="T22" fmla="*/ 89 w 259"/>
                  <a:gd name="T23" fmla="*/ 245 h 270"/>
                  <a:gd name="T24" fmla="*/ 122 w 259"/>
                  <a:gd name="T25" fmla="*/ 218 h 270"/>
                  <a:gd name="T26" fmla="*/ 137 w 259"/>
                  <a:gd name="T27" fmla="*/ 210 h 270"/>
                  <a:gd name="T28" fmla="*/ 154 w 259"/>
                  <a:gd name="T29" fmla="*/ 184 h 270"/>
                  <a:gd name="T30" fmla="*/ 195 w 259"/>
                  <a:gd name="T31" fmla="*/ 117 h 270"/>
                  <a:gd name="T32" fmla="*/ 225 w 259"/>
                  <a:gd name="T33" fmla="*/ 107 h 270"/>
                  <a:gd name="T34" fmla="*/ 228 w 259"/>
                  <a:gd name="T35" fmla="*/ 97 h 270"/>
                  <a:gd name="T36" fmla="*/ 253 w 259"/>
                  <a:gd name="T37" fmla="*/ 4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9" h="270">
                    <a:moveTo>
                      <a:pt x="253" y="48"/>
                    </a:moveTo>
                    <a:cubicBezTo>
                      <a:pt x="247" y="34"/>
                      <a:pt x="259" y="26"/>
                      <a:pt x="249" y="18"/>
                    </a:cubicBezTo>
                    <a:cubicBezTo>
                      <a:pt x="239" y="9"/>
                      <a:pt x="234" y="21"/>
                      <a:pt x="223" y="27"/>
                    </a:cubicBezTo>
                    <a:cubicBezTo>
                      <a:pt x="212" y="33"/>
                      <a:pt x="205" y="0"/>
                      <a:pt x="192" y="12"/>
                    </a:cubicBezTo>
                    <a:cubicBezTo>
                      <a:pt x="178" y="24"/>
                      <a:pt x="190" y="29"/>
                      <a:pt x="175" y="44"/>
                    </a:cubicBezTo>
                    <a:cubicBezTo>
                      <a:pt x="160" y="59"/>
                      <a:pt x="167" y="64"/>
                      <a:pt x="149" y="96"/>
                    </a:cubicBezTo>
                    <a:cubicBezTo>
                      <a:pt x="131" y="129"/>
                      <a:pt x="70" y="147"/>
                      <a:pt x="60" y="164"/>
                    </a:cubicBezTo>
                    <a:cubicBezTo>
                      <a:pt x="51" y="182"/>
                      <a:pt x="20" y="196"/>
                      <a:pt x="20" y="209"/>
                    </a:cubicBezTo>
                    <a:cubicBezTo>
                      <a:pt x="19" y="222"/>
                      <a:pt x="0" y="232"/>
                      <a:pt x="11" y="250"/>
                    </a:cubicBezTo>
                    <a:cubicBezTo>
                      <a:pt x="20" y="264"/>
                      <a:pt x="31" y="254"/>
                      <a:pt x="40" y="264"/>
                    </a:cubicBezTo>
                    <a:cubicBezTo>
                      <a:pt x="43" y="268"/>
                      <a:pt x="46" y="269"/>
                      <a:pt x="49" y="270"/>
                    </a:cubicBezTo>
                    <a:cubicBezTo>
                      <a:pt x="61" y="260"/>
                      <a:pt x="74" y="251"/>
                      <a:pt x="89" y="245"/>
                    </a:cubicBezTo>
                    <a:cubicBezTo>
                      <a:pt x="91" y="230"/>
                      <a:pt x="102" y="217"/>
                      <a:pt x="122" y="218"/>
                    </a:cubicBezTo>
                    <a:cubicBezTo>
                      <a:pt x="129" y="218"/>
                      <a:pt x="131" y="218"/>
                      <a:pt x="137" y="210"/>
                    </a:cubicBezTo>
                    <a:cubicBezTo>
                      <a:pt x="144" y="202"/>
                      <a:pt x="149" y="193"/>
                      <a:pt x="154" y="184"/>
                    </a:cubicBezTo>
                    <a:cubicBezTo>
                      <a:pt x="166" y="160"/>
                      <a:pt x="178" y="137"/>
                      <a:pt x="195" y="117"/>
                    </a:cubicBezTo>
                    <a:cubicBezTo>
                      <a:pt x="205" y="107"/>
                      <a:pt x="216" y="105"/>
                      <a:pt x="225" y="107"/>
                    </a:cubicBezTo>
                    <a:cubicBezTo>
                      <a:pt x="227" y="104"/>
                      <a:pt x="228" y="101"/>
                      <a:pt x="228" y="97"/>
                    </a:cubicBezTo>
                    <a:cubicBezTo>
                      <a:pt x="228" y="79"/>
                      <a:pt x="259" y="62"/>
                      <a:pt x="253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69ADC532-9112-4D8E-AF07-6762F22DCB5C}"/>
                </a:ext>
              </a:extLst>
            </p:cNvPr>
            <p:cNvGrpSpPr/>
            <p:nvPr/>
          </p:nvGrpSpPr>
          <p:grpSpPr>
            <a:xfrm>
              <a:off x="8356603" y="4017964"/>
              <a:ext cx="384175" cy="171450"/>
              <a:chOff x="8356603" y="4017964"/>
              <a:chExt cx="384175" cy="171450"/>
            </a:xfrm>
            <a:grpFill/>
          </p:grpSpPr>
          <p:sp>
            <p:nvSpPr>
              <p:cNvPr id="509" name="Freeform 181">
                <a:extLst>
                  <a:ext uri="{FF2B5EF4-FFF2-40B4-BE49-F238E27FC236}">
                    <a16:creationId xmlns:a16="http://schemas.microsoft.com/office/drawing/2014/main" id="{1082B23A-9713-43BC-B099-1A97B397E4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6603" y="4017964"/>
                <a:ext cx="220663" cy="165100"/>
              </a:xfrm>
              <a:custGeom>
                <a:avLst/>
                <a:gdLst>
                  <a:gd name="T0" fmla="*/ 293 w 408"/>
                  <a:gd name="T1" fmla="*/ 278 h 302"/>
                  <a:gd name="T2" fmla="*/ 270 w 408"/>
                  <a:gd name="T3" fmla="*/ 252 h 302"/>
                  <a:gd name="T4" fmla="*/ 238 w 408"/>
                  <a:gd name="T5" fmla="*/ 235 h 302"/>
                  <a:gd name="T6" fmla="*/ 215 w 408"/>
                  <a:gd name="T7" fmla="*/ 185 h 302"/>
                  <a:gd name="T8" fmla="*/ 207 w 408"/>
                  <a:gd name="T9" fmla="*/ 154 h 302"/>
                  <a:gd name="T10" fmla="*/ 214 w 408"/>
                  <a:gd name="T11" fmla="*/ 130 h 302"/>
                  <a:gd name="T12" fmla="*/ 150 w 408"/>
                  <a:gd name="T13" fmla="*/ 89 h 302"/>
                  <a:gd name="T14" fmla="*/ 24 w 408"/>
                  <a:gd name="T15" fmla="*/ 9 h 302"/>
                  <a:gd name="T16" fmla="*/ 0 w 408"/>
                  <a:gd name="T17" fmla="*/ 0 h 302"/>
                  <a:gd name="T18" fmla="*/ 0 w 408"/>
                  <a:gd name="T19" fmla="*/ 236 h 302"/>
                  <a:gd name="T20" fmla="*/ 34 w 408"/>
                  <a:gd name="T21" fmla="*/ 249 h 302"/>
                  <a:gd name="T22" fmla="*/ 73 w 408"/>
                  <a:gd name="T23" fmla="*/ 224 h 302"/>
                  <a:gd name="T24" fmla="*/ 92 w 408"/>
                  <a:gd name="T25" fmla="*/ 196 h 302"/>
                  <a:gd name="T26" fmla="*/ 160 w 408"/>
                  <a:gd name="T27" fmla="*/ 214 h 302"/>
                  <a:gd name="T28" fmla="*/ 230 w 408"/>
                  <a:gd name="T29" fmla="*/ 287 h 302"/>
                  <a:gd name="T30" fmla="*/ 298 w 408"/>
                  <a:gd name="T31" fmla="*/ 301 h 302"/>
                  <a:gd name="T32" fmla="*/ 293 w 408"/>
                  <a:gd name="T33" fmla="*/ 278 h 302"/>
                  <a:gd name="T34" fmla="*/ 347 w 408"/>
                  <a:gd name="T35" fmla="*/ 81 h 302"/>
                  <a:gd name="T36" fmla="*/ 308 w 408"/>
                  <a:gd name="T37" fmla="*/ 108 h 302"/>
                  <a:gd name="T38" fmla="*/ 240 w 408"/>
                  <a:gd name="T39" fmla="*/ 111 h 302"/>
                  <a:gd name="T40" fmla="*/ 292 w 408"/>
                  <a:gd name="T41" fmla="*/ 139 h 302"/>
                  <a:gd name="T42" fmla="*/ 359 w 408"/>
                  <a:gd name="T43" fmla="*/ 100 h 302"/>
                  <a:gd name="T44" fmla="*/ 368 w 408"/>
                  <a:gd name="T45" fmla="*/ 67 h 302"/>
                  <a:gd name="T46" fmla="*/ 347 w 408"/>
                  <a:gd name="T47" fmla="*/ 81 h 302"/>
                  <a:gd name="T48" fmla="*/ 380 w 408"/>
                  <a:gd name="T49" fmla="*/ 39 h 302"/>
                  <a:gd name="T50" fmla="*/ 370 w 408"/>
                  <a:gd name="T51" fmla="*/ 42 h 302"/>
                  <a:gd name="T52" fmla="*/ 390 w 408"/>
                  <a:gd name="T53" fmla="*/ 77 h 302"/>
                  <a:gd name="T54" fmla="*/ 380 w 408"/>
                  <a:gd name="T55" fmla="*/ 39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8" h="302">
                    <a:moveTo>
                      <a:pt x="293" y="278"/>
                    </a:moveTo>
                    <a:cubicBezTo>
                      <a:pt x="286" y="275"/>
                      <a:pt x="269" y="261"/>
                      <a:pt x="270" y="252"/>
                    </a:cubicBezTo>
                    <a:cubicBezTo>
                      <a:pt x="271" y="244"/>
                      <a:pt x="251" y="245"/>
                      <a:pt x="238" y="235"/>
                    </a:cubicBezTo>
                    <a:cubicBezTo>
                      <a:pt x="225" y="225"/>
                      <a:pt x="229" y="193"/>
                      <a:pt x="215" y="185"/>
                    </a:cubicBezTo>
                    <a:cubicBezTo>
                      <a:pt x="201" y="177"/>
                      <a:pt x="190" y="153"/>
                      <a:pt x="207" y="154"/>
                    </a:cubicBezTo>
                    <a:cubicBezTo>
                      <a:pt x="225" y="155"/>
                      <a:pt x="227" y="144"/>
                      <a:pt x="214" y="130"/>
                    </a:cubicBezTo>
                    <a:cubicBezTo>
                      <a:pt x="201" y="116"/>
                      <a:pt x="152" y="110"/>
                      <a:pt x="150" y="89"/>
                    </a:cubicBezTo>
                    <a:cubicBezTo>
                      <a:pt x="148" y="68"/>
                      <a:pt x="62" y="18"/>
                      <a:pt x="24" y="9"/>
                    </a:cubicBezTo>
                    <a:cubicBezTo>
                      <a:pt x="17" y="7"/>
                      <a:pt x="9" y="4"/>
                      <a:pt x="0" y="0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9" y="243"/>
                      <a:pt x="20" y="248"/>
                      <a:pt x="34" y="249"/>
                    </a:cubicBezTo>
                    <a:cubicBezTo>
                      <a:pt x="76" y="251"/>
                      <a:pt x="66" y="224"/>
                      <a:pt x="73" y="224"/>
                    </a:cubicBezTo>
                    <a:cubicBezTo>
                      <a:pt x="81" y="224"/>
                      <a:pt x="84" y="208"/>
                      <a:pt x="92" y="196"/>
                    </a:cubicBezTo>
                    <a:cubicBezTo>
                      <a:pt x="101" y="184"/>
                      <a:pt x="138" y="194"/>
                      <a:pt x="160" y="214"/>
                    </a:cubicBezTo>
                    <a:cubicBezTo>
                      <a:pt x="182" y="234"/>
                      <a:pt x="207" y="292"/>
                      <a:pt x="230" y="287"/>
                    </a:cubicBezTo>
                    <a:cubicBezTo>
                      <a:pt x="253" y="281"/>
                      <a:pt x="277" y="302"/>
                      <a:pt x="298" y="301"/>
                    </a:cubicBezTo>
                    <a:cubicBezTo>
                      <a:pt x="319" y="300"/>
                      <a:pt x="300" y="281"/>
                      <a:pt x="293" y="278"/>
                    </a:cubicBezTo>
                    <a:close/>
                    <a:moveTo>
                      <a:pt x="347" y="81"/>
                    </a:moveTo>
                    <a:cubicBezTo>
                      <a:pt x="347" y="91"/>
                      <a:pt x="332" y="97"/>
                      <a:pt x="308" y="108"/>
                    </a:cubicBezTo>
                    <a:cubicBezTo>
                      <a:pt x="285" y="119"/>
                      <a:pt x="241" y="95"/>
                      <a:pt x="240" y="111"/>
                    </a:cubicBezTo>
                    <a:cubicBezTo>
                      <a:pt x="239" y="121"/>
                      <a:pt x="266" y="139"/>
                      <a:pt x="292" y="139"/>
                    </a:cubicBezTo>
                    <a:cubicBezTo>
                      <a:pt x="318" y="139"/>
                      <a:pt x="359" y="109"/>
                      <a:pt x="359" y="100"/>
                    </a:cubicBezTo>
                    <a:cubicBezTo>
                      <a:pt x="359" y="91"/>
                      <a:pt x="375" y="76"/>
                      <a:pt x="368" y="67"/>
                    </a:cubicBezTo>
                    <a:cubicBezTo>
                      <a:pt x="362" y="58"/>
                      <a:pt x="347" y="71"/>
                      <a:pt x="347" y="81"/>
                    </a:cubicBezTo>
                    <a:close/>
                    <a:moveTo>
                      <a:pt x="380" y="39"/>
                    </a:moveTo>
                    <a:cubicBezTo>
                      <a:pt x="364" y="28"/>
                      <a:pt x="351" y="21"/>
                      <a:pt x="370" y="42"/>
                    </a:cubicBezTo>
                    <a:cubicBezTo>
                      <a:pt x="389" y="63"/>
                      <a:pt x="379" y="80"/>
                      <a:pt x="390" y="77"/>
                    </a:cubicBezTo>
                    <a:cubicBezTo>
                      <a:pt x="408" y="71"/>
                      <a:pt x="395" y="50"/>
                      <a:pt x="380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" name="Freeform 199">
                <a:extLst>
                  <a:ext uri="{FF2B5EF4-FFF2-40B4-BE49-F238E27FC236}">
                    <a16:creationId xmlns:a16="http://schemas.microsoft.com/office/drawing/2014/main" id="{4EB56A6C-825B-4D8B-99D3-5DC54697C6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7903" y="4071939"/>
                <a:ext cx="142875" cy="117475"/>
              </a:xfrm>
              <a:custGeom>
                <a:avLst/>
                <a:gdLst>
                  <a:gd name="T0" fmla="*/ 2 w 262"/>
                  <a:gd name="T1" fmla="*/ 10 h 218"/>
                  <a:gd name="T2" fmla="*/ 42 w 262"/>
                  <a:gd name="T3" fmla="*/ 64 h 218"/>
                  <a:gd name="T4" fmla="*/ 2 w 262"/>
                  <a:gd name="T5" fmla="*/ 10 h 218"/>
                  <a:gd name="T6" fmla="*/ 63 w 262"/>
                  <a:gd name="T7" fmla="*/ 56 h 218"/>
                  <a:gd name="T8" fmla="*/ 90 w 262"/>
                  <a:gd name="T9" fmla="*/ 82 h 218"/>
                  <a:gd name="T10" fmla="*/ 63 w 262"/>
                  <a:gd name="T11" fmla="*/ 56 h 218"/>
                  <a:gd name="T12" fmla="*/ 170 w 262"/>
                  <a:gd name="T13" fmla="*/ 122 h 218"/>
                  <a:gd name="T14" fmla="*/ 125 w 262"/>
                  <a:gd name="T15" fmla="*/ 94 h 218"/>
                  <a:gd name="T16" fmla="*/ 170 w 262"/>
                  <a:gd name="T17" fmla="*/ 122 h 218"/>
                  <a:gd name="T18" fmla="*/ 164 w 262"/>
                  <a:gd name="T19" fmla="*/ 158 h 218"/>
                  <a:gd name="T20" fmla="*/ 197 w 262"/>
                  <a:gd name="T21" fmla="*/ 179 h 218"/>
                  <a:gd name="T22" fmla="*/ 164 w 262"/>
                  <a:gd name="T23" fmla="*/ 158 h 218"/>
                  <a:gd name="T24" fmla="*/ 223 w 262"/>
                  <a:gd name="T25" fmla="*/ 194 h 218"/>
                  <a:gd name="T26" fmla="*/ 252 w 262"/>
                  <a:gd name="T27" fmla="*/ 211 h 218"/>
                  <a:gd name="T28" fmla="*/ 223 w 262"/>
                  <a:gd name="T29" fmla="*/ 194 h 218"/>
                  <a:gd name="T30" fmla="*/ 198 w 262"/>
                  <a:gd name="T31" fmla="*/ 121 h 218"/>
                  <a:gd name="T32" fmla="*/ 224 w 262"/>
                  <a:gd name="T33" fmla="*/ 171 h 218"/>
                  <a:gd name="T34" fmla="*/ 198 w 262"/>
                  <a:gd name="T35" fmla="*/ 1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18">
                    <a:moveTo>
                      <a:pt x="2" y="10"/>
                    </a:moveTo>
                    <a:cubicBezTo>
                      <a:pt x="0" y="20"/>
                      <a:pt x="31" y="72"/>
                      <a:pt x="42" y="64"/>
                    </a:cubicBezTo>
                    <a:cubicBezTo>
                      <a:pt x="63" y="49"/>
                      <a:pt x="4" y="0"/>
                      <a:pt x="2" y="10"/>
                    </a:cubicBezTo>
                    <a:close/>
                    <a:moveTo>
                      <a:pt x="63" y="56"/>
                    </a:moveTo>
                    <a:cubicBezTo>
                      <a:pt x="62" y="60"/>
                      <a:pt x="85" y="86"/>
                      <a:pt x="90" y="82"/>
                    </a:cubicBezTo>
                    <a:cubicBezTo>
                      <a:pt x="95" y="78"/>
                      <a:pt x="64" y="49"/>
                      <a:pt x="63" y="56"/>
                    </a:cubicBezTo>
                    <a:close/>
                    <a:moveTo>
                      <a:pt x="170" y="122"/>
                    </a:moveTo>
                    <a:cubicBezTo>
                      <a:pt x="178" y="117"/>
                      <a:pt x="126" y="84"/>
                      <a:pt x="125" y="94"/>
                    </a:cubicBezTo>
                    <a:cubicBezTo>
                      <a:pt x="125" y="104"/>
                      <a:pt x="162" y="128"/>
                      <a:pt x="170" y="122"/>
                    </a:cubicBezTo>
                    <a:close/>
                    <a:moveTo>
                      <a:pt x="164" y="158"/>
                    </a:moveTo>
                    <a:cubicBezTo>
                      <a:pt x="167" y="175"/>
                      <a:pt x="189" y="185"/>
                      <a:pt x="197" y="179"/>
                    </a:cubicBezTo>
                    <a:cubicBezTo>
                      <a:pt x="206" y="173"/>
                      <a:pt x="162" y="141"/>
                      <a:pt x="164" y="158"/>
                    </a:cubicBezTo>
                    <a:close/>
                    <a:moveTo>
                      <a:pt x="223" y="194"/>
                    </a:moveTo>
                    <a:cubicBezTo>
                      <a:pt x="224" y="199"/>
                      <a:pt x="243" y="218"/>
                      <a:pt x="252" y="211"/>
                    </a:cubicBezTo>
                    <a:cubicBezTo>
                      <a:pt x="262" y="204"/>
                      <a:pt x="221" y="187"/>
                      <a:pt x="223" y="194"/>
                    </a:cubicBezTo>
                    <a:close/>
                    <a:moveTo>
                      <a:pt x="198" y="121"/>
                    </a:moveTo>
                    <a:cubicBezTo>
                      <a:pt x="191" y="139"/>
                      <a:pt x="219" y="170"/>
                      <a:pt x="224" y="171"/>
                    </a:cubicBezTo>
                    <a:cubicBezTo>
                      <a:pt x="228" y="172"/>
                      <a:pt x="204" y="107"/>
                      <a:pt x="198" y="1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" name="Freeform 200">
                <a:extLst>
                  <a:ext uri="{FF2B5EF4-FFF2-40B4-BE49-F238E27FC236}">
                    <a16:creationId xmlns:a16="http://schemas.microsoft.com/office/drawing/2014/main" id="{10E5689D-D3EF-46AE-A2E1-15EC85BEA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7903" y="4071939"/>
                <a:ext cx="142875" cy="117475"/>
              </a:xfrm>
              <a:custGeom>
                <a:avLst/>
                <a:gdLst>
                  <a:gd name="T0" fmla="*/ 2 w 262"/>
                  <a:gd name="T1" fmla="*/ 10 h 218"/>
                  <a:gd name="T2" fmla="*/ 42 w 262"/>
                  <a:gd name="T3" fmla="*/ 64 h 218"/>
                  <a:gd name="T4" fmla="*/ 2 w 262"/>
                  <a:gd name="T5" fmla="*/ 10 h 218"/>
                  <a:gd name="T6" fmla="*/ 63 w 262"/>
                  <a:gd name="T7" fmla="*/ 56 h 218"/>
                  <a:gd name="T8" fmla="*/ 90 w 262"/>
                  <a:gd name="T9" fmla="*/ 82 h 218"/>
                  <a:gd name="T10" fmla="*/ 63 w 262"/>
                  <a:gd name="T11" fmla="*/ 56 h 218"/>
                  <a:gd name="T12" fmla="*/ 170 w 262"/>
                  <a:gd name="T13" fmla="*/ 122 h 218"/>
                  <a:gd name="T14" fmla="*/ 125 w 262"/>
                  <a:gd name="T15" fmla="*/ 94 h 218"/>
                  <a:gd name="T16" fmla="*/ 170 w 262"/>
                  <a:gd name="T17" fmla="*/ 122 h 218"/>
                  <a:gd name="T18" fmla="*/ 164 w 262"/>
                  <a:gd name="T19" fmla="*/ 158 h 218"/>
                  <a:gd name="T20" fmla="*/ 197 w 262"/>
                  <a:gd name="T21" fmla="*/ 179 h 218"/>
                  <a:gd name="T22" fmla="*/ 164 w 262"/>
                  <a:gd name="T23" fmla="*/ 158 h 218"/>
                  <a:gd name="T24" fmla="*/ 223 w 262"/>
                  <a:gd name="T25" fmla="*/ 194 h 218"/>
                  <a:gd name="T26" fmla="*/ 252 w 262"/>
                  <a:gd name="T27" fmla="*/ 211 h 218"/>
                  <a:gd name="T28" fmla="*/ 223 w 262"/>
                  <a:gd name="T29" fmla="*/ 194 h 218"/>
                  <a:gd name="T30" fmla="*/ 198 w 262"/>
                  <a:gd name="T31" fmla="*/ 121 h 218"/>
                  <a:gd name="T32" fmla="*/ 224 w 262"/>
                  <a:gd name="T33" fmla="*/ 171 h 218"/>
                  <a:gd name="T34" fmla="*/ 198 w 262"/>
                  <a:gd name="T35" fmla="*/ 1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18">
                    <a:moveTo>
                      <a:pt x="2" y="10"/>
                    </a:moveTo>
                    <a:cubicBezTo>
                      <a:pt x="0" y="20"/>
                      <a:pt x="31" y="72"/>
                      <a:pt x="42" y="64"/>
                    </a:cubicBezTo>
                    <a:cubicBezTo>
                      <a:pt x="63" y="49"/>
                      <a:pt x="4" y="0"/>
                      <a:pt x="2" y="10"/>
                    </a:cubicBezTo>
                    <a:close/>
                    <a:moveTo>
                      <a:pt x="63" y="56"/>
                    </a:moveTo>
                    <a:cubicBezTo>
                      <a:pt x="62" y="60"/>
                      <a:pt x="85" y="86"/>
                      <a:pt x="90" y="82"/>
                    </a:cubicBezTo>
                    <a:cubicBezTo>
                      <a:pt x="95" y="78"/>
                      <a:pt x="64" y="49"/>
                      <a:pt x="63" y="56"/>
                    </a:cubicBezTo>
                    <a:close/>
                    <a:moveTo>
                      <a:pt x="170" y="122"/>
                    </a:moveTo>
                    <a:cubicBezTo>
                      <a:pt x="178" y="117"/>
                      <a:pt x="126" y="84"/>
                      <a:pt x="125" y="94"/>
                    </a:cubicBezTo>
                    <a:cubicBezTo>
                      <a:pt x="125" y="104"/>
                      <a:pt x="162" y="128"/>
                      <a:pt x="170" y="122"/>
                    </a:cubicBezTo>
                    <a:close/>
                    <a:moveTo>
                      <a:pt x="164" y="158"/>
                    </a:moveTo>
                    <a:cubicBezTo>
                      <a:pt x="167" y="175"/>
                      <a:pt x="189" y="185"/>
                      <a:pt x="197" y="179"/>
                    </a:cubicBezTo>
                    <a:cubicBezTo>
                      <a:pt x="206" y="173"/>
                      <a:pt x="162" y="141"/>
                      <a:pt x="164" y="158"/>
                    </a:cubicBezTo>
                    <a:close/>
                    <a:moveTo>
                      <a:pt x="223" y="194"/>
                    </a:moveTo>
                    <a:cubicBezTo>
                      <a:pt x="224" y="199"/>
                      <a:pt x="243" y="218"/>
                      <a:pt x="252" y="211"/>
                    </a:cubicBezTo>
                    <a:cubicBezTo>
                      <a:pt x="262" y="204"/>
                      <a:pt x="221" y="187"/>
                      <a:pt x="223" y="194"/>
                    </a:cubicBezTo>
                    <a:close/>
                    <a:moveTo>
                      <a:pt x="198" y="121"/>
                    </a:moveTo>
                    <a:cubicBezTo>
                      <a:pt x="191" y="139"/>
                      <a:pt x="219" y="170"/>
                      <a:pt x="224" y="171"/>
                    </a:cubicBezTo>
                    <a:cubicBezTo>
                      <a:pt x="228" y="172"/>
                      <a:pt x="204" y="107"/>
                      <a:pt x="198" y="1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485" name="Group 484">
              <a:extLst>
                <a:ext uri="{FF2B5EF4-FFF2-40B4-BE49-F238E27FC236}">
                  <a16:creationId xmlns:a16="http://schemas.microsoft.com/office/drawing/2014/main" id="{3A4B0B5D-2C03-45C9-A061-B29772BDFFE1}"/>
                </a:ext>
              </a:extLst>
            </p:cNvPr>
            <p:cNvGrpSpPr/>
            <p:nvPr/>
          </p:nvGrpSpPr>
          <p:grpSpPr>
            <a:xfrm>
              <a:off x="7550152" y="3840163"/>
              <a:ext cx="806451" cy="369889"/>
              <a:chOff x="7550152" y="3840163"/>
              <a:chExt cx="806451" cy="369889"/>
            </a:xfrm>
            <a:grpFill/>
          </p:grpSpPr>
          <p:sp>
            <p:nvSpPr>
              <p:cNvPr id="492" name="Freeform 64">
                <a:extLst>
                  <a:ext uri="{FF2B5EF4-FFF2-40B4-BE49-F238E27FC236}">
                    <a16:creationId xmlns:a16="http://schemas.microsoft.com/office/drawing/2014/main" id="{ED5C7789-52DB-46E7-B814-2F292B065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0353" y="3862388"/>
                <a:ext cx="23813" cy="17463"/>
              </a:xfrm>
              <a:custGeom>
                <a:avLst/>
                <a:gdLst>
                  <a:gd name="T0" fmla="*/ 18 w 43"/>
                  <a:gd name="T1" fmla="*/ 31 h 31"/>
                  <a:gd name="T2" fmla="*/ 39 w 43"/>
                  <a:gd name="T3" fmla="*/ 22 h 31"/>
                  <a:gd name="T4" fmla="*/ 38 w 43"/>
                  <a:gd name="T5" fmla="*/ 0 h 31"/>
                  <a:gd name="T6" fmla="*/ 22 w 43"/>
                  <a:gd name="T7" fmla="*/ 9 h 31"/>
                  <a:gd name="T8" fmla="*/ 0 w 43"/>
                  <a:gd name="T9" fmla="*/ 4 h 31"/>
                  <a:gd name="T10" fmla="*/ 18 w 43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1">
                    <a:moveTo>
                      <a:pt x="18" y="31"/>
                    </a:moveTo>
                    <a:cubicBezTo>
                      <a:pt x="29" y="31"/>
                      <a:pt x="31" y="20"/>
                      <a:pt x="39" y="22"/>
                    </a:cubicBezTo>
                    <a:cubicBezTo>
                      <a:pt x="43" y="23"/>
                      <a:pt x="41" y="14"/>
                      <a:pt x="38" y="0"/>
                    </a:cubicBezTo>
                    <a:cubicBezTo>
                      <a:pt x="32" y="3"/>
                      <a:pt x="22" y="3"/>
                      <a:pt x="22" y="9"/>
                    </a:cubicBezTo>
                    <a:cubicBezTo>
                      <a:pt x="22" y="18"/>
                      <a:pt x="8" y="5"/>
                      <a:pt x="0" y="4"/>
                    </a:cubicBezTo>
                    <a:cubicBezTo>
                      <a:pt x="7" y="19"/>
                      <a:pt x="14" y="31"/>
                      <a:pt x="18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" name="Freeform 123">
                <a:extLst>
                  <a:ext uri="{FF2B5EF4-FFF2-40B4-BE49-F238E27FC236}">
                    <a16:creationId xmlns:a16="http://schemas.microsoft.com/office/drawing/2014/main" id="{3FB0E4D9-625B-41A5-AF0C-53C522431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490" y="3929064"/>
                <a:ext cx="12700" cy="14288"/>
              </a:xfrm>
              <a:custGeom>
                <a:avLst/>
                <a:gdLst>
                  <a:gd name="T0" fmla="*/ 13 w 22"/>
                  <a:gd name="T1" fmla="*/ 16 h 27"/>
                  <a:gd name="T2" fmla="*/ 22 w 22"/>
                  <a:gd name="T3" fmla="*/ 27 h 27"/>
                  <a:gd name="T4" fmla="*/ 0 w 22"/>
                  <a:gd name="T5" fmla="*/ 6 h 27"/>
                  <a:gd name="T6" fmla="*/ 13 w 22"/>
                  <a:gd name="T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7">
                    <a:moveTo>
                      <a:pt x="13" y="16"/>
                    </a:moveTo>
                    <a:cubicBezTo>
                      <a:pt x="16" y="20"/>
                      <a:pt x="19" y="24"/>
                      <a:pt x="22" y="27"/>
                    </a:cubicBezTo>
                    <a:cubicBezTo>
                      <a:pt x="20" y="15"/>
                      <a:pt x="3" y="0"/>
                      <a:pt x="0" y="6"/>
                    </a:cubicBezTo>
                    <a:cubicBezTo>
                      <a:pt x="4" y="8"/>
                      <a:pt x="9" y="11"/>
                      <a:pt x="13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" name="Freeform 182">
                <a:extLst>
                  <a:ext uri="{FF2B5EF4-FFF2-40B4-BE49-F238E27FC236}">
                    <a16:creationId xmlns:a16="http://schemas.microsoft.com/office/drawing/2014/main" id="{2A979E6E-68DB-459C-81AA-370B8B94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8165" y="4194177"/>
                <a:ext cx="28575" cy="15875"/>
              </a:xfrm>
              <a:custGeom>
                <a:avLst/>
                <a:gdLst>
                  <a:gd name="T0" fmla="*/ 53 w 54"/>
                  <a:gd name="T1" fmla="*/ 10 h 28"/>
                  <a:gd name="T2" fmla="*/ 11 w 54"/>
                  <a:gd name="T3" fmla="*/ 21 h 28"/>
                  <a:gd name="T4" fmla="*/ 53 w 54"/>
                  <a:gd name="T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28">
                    <a:moveTo>
                      <a:pt x="53" y="10"/>
                    </a:moveTo>
                    <a:cubicBezTo>
                      <a:pt x="51" y="0"/>
                      <a:pt x="0" y="11"/>
                      <a:pt x="11" y="21"/>
                    </a:cubicBezTo>
                    <a:cubicBezTo>
                      <a:pt x="18" y="28"/>
                      <a:pt x="54" y="20"/>
                      <a:pt x="53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" name="Freeform 185">
                <a:extLst>
                  <a:ext uri="{FF2B5EF4-FFF2-40B4-BE49-F238E27FC236}">
                    <a16:creationId xmlns:a16="http://schemas.microsoft.com/office/drawing/2014/main" id="{7A1E34BC-24BE-47AE-9BEF-E91B56B5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0152" y="3840163"/>
                <a:ext cx="203200" cy="246063"/>
              </a:xfrm>
              <a:custGeom>
                <a:avLst/>
                <a:gdLst>
                  <a:gd name="T0" fmla="*/ 51 w 373"/>
                  <a:gd name="T1" fmla="*/ 87 h 452"/>
                  <a:gd name="T2" fmla="*/ 95 w 373"/>
                  <a:gd name="T3" fmla="*/ 140 h 452"/>
                  <a:gd name="T4" fmla="*/ 130 w 373"/>
                  <a:gd name="T5" fmla="*/ 215 h 452"/>
                  <a:gd name="T6" fmla="*/ 175 w 373"/>
                  <a:gd name="T7" fmla="*/ 284 h 452"/>
                  <a:gd name="T8" fmla="*/ 209 w 373"/>
                  <a:gd name="T9" fmla="*/ 345 h 452"/>
                  <a:gd name="T10" fmla="*/ 226 w 373"/>
                  <a:gd name="T11" fmla="*/ 365 h 452"/>
                  <a:gd name="T12" fmla="*/ 284 w 373"/>
                  <a:gd name="T13" fmla="*/ 424 h 452"/>
                  <a:gd name="T14" fmla="*/ 300 w 373"/>
                  <a:gd name="T15" fmla="*/ 442 h 452"/>
                  <a:gd name="T16" fmla="*/ 335 w 373"/>
                  <a:gd name="T17" fmla="*/ 444 h 452"/>
                  <a:gd name="T18" fmla="*/ 346 w 373"/>
                  <a:gd name="T19" fmla="*/ 388 h 452"/>
                  <a:gd name="T20" fmla="*/ 351 w 373"/>
                  <a:gd name="T21" fmla="*/ 350 h 452"/>
                  <a:gd name="T22" fmla="*/ 364 w 373"/>
                  <a:gd name="T23" fmla="*/ 341 h 452"/>
                  <a:gd name="T24" fmla="*/ 365 w 373"/>
                  <a:gd name="T25" fmla="*/ 318 h 452"/>
                  <a:gd name="T26" fmla="*/ 338 w 373"/>
                  <a:gd name="T27" fmla="*/ 288 h 452"/>
                  <a:gd name="T28" fmla="*/ 335 w 373"/>
                  <a:gd name="T29" fmla="*/ 305 h 452"/>
                  <a:gd name="T30" fmla="*/ 347 w 373"/>
                  <a:gd name="T31" fmla="*/ 322 h 452"/>
                  <a:gd name="T32" fmla="*/ 327 w 373"/>
                  <a:gd name="T33" fmla="*/ 316 h 452"/>
                  <a:gd name="T34" fmla="*/ 307 w 373"/>
                  <a:gd name="T35" fmla="*/ 296 h 452"/>
                  <a:gd name="T36" fmla="*/ 278 w 373"/>
                  <a:gd name="T37" fmla="*/ 263 h 452"/>
                  <a:gd name="T38" fmla="*/ 272 w 373"/>
                  <a:gd name="T39" fmla="*/ 236 h 452"/>
                  <a:gd name="T40" fmla="*/ 256 w 373"/>
                  <a:gd name="T41" fmla="*/ 202 h 452"/>
                  <a:gd name="T42" fmla="*/ 238 w 373"/>
                  <a:gd name="T43" fmla="*/ 185 h 452"/>
                  <a:gd name="T44" fmla="*/ 222 w 373"/>
                  <a:gd name="T45" fmla="*/ 167 h 452"/>
                  <a:gd name="T46" fmla="*/ 202 w 373"/>
                  <a:gd name="T47" fmla="*/ 156 h 452"/>
                  <a:gd name="T48" fmla="*/ 178 w 373"/>
                  <a:gd name="T49" fmla="*/ 143 h 452"/>
                  <a:gd name="T50" fmla="*/ 150 w 373"/>
                  <a:gd name="T51" fmla="*/ 111 h 452"/>
                  <a:gd name="T52" fmla="*/ 96 w 373"/>
                  <a:gd name="T53" fmla="*/ 55 h 452"/>
                  <a:gd name="T54" fmla="*/ 49 w 373"/>
                  <a:gd name="T55" fmla="*/ 30 h 452"/>
                  <a:gd name="T56" fmla="*/ 7 w 373"/>
                  <a:gd name="T57" fmla="*/ 15 h 452"/>
                  <a:gd name="T58" fmla="*/ 51 w 373"/>
                  <a:gd name="T59" fmla="*/ 87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3" h="452">
                    <a:moveTo>
                      <a:pt x="51" y="87"/>
                    </a:moveTo>
                    <a:cubicBezTo>
                      <a:pt x="67" y="98"/>
                      <a:pt x="76" y="138"/>
                      <a:pt x="95" y="140"/>
                    </a:cubicBezTo>
                    <a:cubicBezTo>
                      <a:pt x="114" y="142"/>
                      <a:pt x="116" y="212"/>
                      <a:pt x="130" y="215"/>
                    </a:cubicBezTo>
                    <a:cubicBezTo>
                      <a:pt x="142" y="218"/>
                      <a:pt x="164" y="255"/>
                      <a:pt x="175" y="284"/>
                    </a:cubicBezTo>
                    <a:cubicBezTo>
                      <a:pt x="189" y="302"/>
                      <a:pt x="202" y="321"/>
                      <a:pt x="209" y="345"/>
                    </a:cubicBezTo>
                    <a:cubicBezTo>
                      <a:pt x="216" y="351"/>
                      <a:pt x="222" y="358"/>
                      <a:pt x="226" y="365"/>
                    </a:cubicBezTo>
                    <a:cubicBezTo>
                      <a:pt x="237" y="386"/>
                      <a:pt x="278" y="415"/>
                      <a:pt x="284" y="424"/>
                    </a:cubicBezTo>
                    <a:cubicBezTo>
                      <a:pt x="290" y="433"/>
                      <a:pt x="296" y="452"/>
                      <a:pt x="300" y="442"/>
                    </a:cubicBezTo>
                    <a:cubicBezTo>
                      <a:pt x="305" y="433"/>
                      <a:pt x="325" y="442"/>
                      <a:pt x="335" y="444"/>
                    </a:cubicBezTo>
                    <a:cubicBezTo>
                      <a:pt x="344" y="445"/>
                      <a:pt x="347" y="404"/>
                      <a:pt x="346" y="388"/>
                    </a:cubicBezTo>
                    <a:cubicBezTo>
                      <a:pt x="345" y="373"/>
                      <a:pt x="351" y="358"/>
                      <a:pt x="351" y="350"/>
                    </a:cubicBezTo>
                    <a:cubicBezTo>
                      <a:pt x="351" y="342"/>
                      <a:pt x="355" y="339"/>
                      <a:pt x="364" y="341"/>
                    </a:cubicBezTo>
                    <a:cubicBezTo>
                      <a:pt x="373" y="343"/>
                      <a:pt x="372" y="320"/>
                      <a:pt x="365" y="318"/>
                    </a:cubicBezTo>
                    <a:cubicBezTo>
                      <a:pt x="358" y="316"/>
                      <a:pt x="355" y="288"/>
                      <a:pt x="338" y="288"/>
                    </a:cubicBezTo>
                    <a:cubicBezTo>
                      <a:pt x="322" y="288"/>
                      <a:pt x="325" y="303"/>
                      <a:pt x="335" y="305"/>
                    </a:cubicBezTo>
                    <a:cubicBezTo>
                      <a:pt x="344" y="306"/>
                      <a:pt x="350" y="314"/>
                      <a:pt x="347" y="322"/>
                    </a:cubicBezTo>
                    <a:cubicBezTo>
                      <a:pt x="344" y="330"/>
                      <a:pt x="340" y="314"/>
                      <a:pt x="327" y="316"/>
                    </a:cubicBezTo>
                    <a:cubicBezTo>
                      <a:pt x="314" y="317"/>
                      <a:pt x="322" y="297"/>
                      <a:pt x="307" y="296"/>
                    </a:cubicBezTo>
                    <a:cubicBezTo>
                      <a:pt x="292" y="295"/>
                      <a:pt x="295" y="263"/>
                      <a:pt x="278" y="263"/>
                    </a:cubicBezTo>
                    <a:cubicBezTo>
                      <a:pt x="262" y="263"/>
                      <a:pt x="261" y="247"/>
                      <a:pt x="272" y="236"/>
                    </a:cubicBezTo>
                    <a:cubicBezTo>
                      <a:pt x="282" y="225"/>
                      <a:pt x="256" y="215"/>
                      <a:pt x="256" y="202"/>
                    </a:cubicBezTo>
                    <a:cubicBezTo>
                      <a:pt x="256" y="189"/>
                      <a:pt x="238" y="196"/>
                      <a:pt x="238" y="185"/>
                    </a:cubicBezTo>
                    <a:cubicBezTo>
                      <a:pt x="238" y="174"/>
                      <a:pt x="231" y="180"/>
                      <a:pt x="222" y="167"/>
                    </a:cubicBezTo>
                    <a:cubicBezTo>
                      <a:pt x="214" y="153"/>
                      <a:pt x="210" y="165"/>
                      <a:pt x="202" y="156"/>
                    </a:cubicBezTo>
                    <a:cubicBezTo>
                      <a:pt x="195" y="146"/>
                      <a:pt x="184" y="140"/>
                      <a:pt x="178" y="143"/>
                    </a:cubicBezTo>
                    <a:cubicBezTo>
                      <a:pt x="171" y="147"/>
                      <a:pt x="156" y="129"/>
                      <a:pt x="150" y="111"/>
                    </a:cubicBezTo>
                    <a:cubicBezTo>
                      <a:pt x="145" y="97"/>
                      <a:pt x="101" y="74"/>
                      <a:pt x="96" y="55"/>
                    </a:cubicBezTo>
                    <a:cubicBezTo>
                      <a:pt x="90" y="36"/>
                      <a:pt x="75" y="29"/>
                      <a:pt x="49" y="30"/>
                    </a:cubicBezTo>
                    <a:cubicBezTo>
                      <a:pt x="23" y="31"/>
                      <a:pt x="13" y="0"/>
                      <a:pt x="7" y="15"/>
                    </a:cubicBezTo>
                    <a:cubicBezTo>
                      <a:pt x="0" y="34"/>
                      <a:pt x="35" y="76"/>
                      <a:pt x="51" y="87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" name="Freeform 186">
                <a:extLst>
                  <a:ext uri="{FF2B5EF4-FFF2-40B4-BE49-F238E27FC236}">
                    <a16:creationId xmlns:a16="http://schemas.microsoft.com/office/drawing/2014/main" id="{7257692B-C2E5-47A1-AEE0-6622E124B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1927" y="3870326"/>
                <a:ext cx="185738" cy="177800"/>
              </a:xfrm>
              <a:custGeom>
                <a:avLst/>
                <a:gdLst>
                  <a:gd name="T0" fmla="*/ 268 w 342"/>
                  <a:gd name="T1" fmla="*/ 223 h 328"/>
                  <a:gd name="T2" fmla="*/ 287 w 342"/>
                  <a:gd name="T3" fmla="*/ 166 h 328"/>
                  <a:gd name="T4" fmla="*/ 336 w 342"/>
                  <a:gd name="T5" fmla="*/ 134 h 328"/>
                  <a:gd name="T6" fmla="*/ 314 w 342"/>
                  <a:gd name="T7" fmla="*/ 104 h 328"/>
                  <a:gd name="T8" fmla="*/ 303 w 342"/>
                  <a:gd name="T9" fmla="*/ 74 h 328"/>
                  <a:gd name="T10" fmla="*/ 293 w 342"/>
                  <a:gd name="T11" fmla="*/ 41 h 328"/>
                  <a:gd name="T12" fmla="*/ 295 w 342"/>
                  <a:gd name="T13" fmla="*/ 13 h 328"/>
                  <a:gd name="T14" fmla="*/ 300 w 342"/>
                  <a:gd name="T15" fmla="*/ 11 h 328"/>
                  <a:gd name="T16" fmla="*/ 284 w 342"/>
                  <a:gd name="T17" fmla="*/ 5 h 328"/>
                  <a:gd name="T18" fmla="*/ 235 w 342"/>
                  <a:gd name="T19" fmla="*/ 29 h 328"/>
                  <a:gd name="T20" fmla="*/ 216 w 342"/>
                  <a:gd name="T21" fmla="*/ 62 h 328"/>
                  <a:gd name="T22" fmla="*/ 206 w 342"/>
                  <a:gd name="T23" fmla="*/ 97 h 328"/>
                  <a:gd name="T24" fmla="*/ 178 w 342"/>
                  <a:gd name="T25" fmla="*/ 119 h 328"/>
                  <a:gd name="T26" fmla="*/ 147 w 342"/>
                  <a:gd name="T27" fmla="*/ 113 h 328"/>
                  <a:gd name="T28" fmla="*/ 115 w 342"/>
                  <a:gd name="T29" fmla="*/ 128 h 328"/>
                  <a:gd name="T30" fmla="*/ 73 w 342"/>
                  <a:gd name="T31" fmla="*/ 133 h 328"/>
                  <a:gd name="T32" fmla="*/ 46 w 342"/>
                  <a:gd name="T33" fmla="*/ 117 h 328"/>
                  <a:gd name="T34" fmla="*/ 37 w 342"/>
                  <a:gd name="T35" fmla="*/ 93 h 328"/>
                  <a:gd name="T36" fmla="*/ 33 w 342"/>
                  <a:gd name="T37" fmla="*/ 93 h 328"/>
                  <a:gd name="T38" fmla="*/ 12 w 342"/>
                  <a:gd name="T39" fmla="*/ 145 h 328"/>
                  <a:gd name="T40" fmla="*/ 29 w 342"/>
                  <a:gd name="T41" fmla="*/ 197 h 328"/>
                  <a:gd name="T42" fmla="*/ 57 w 342"/>
                  <a:gd name="T43" fmla="*/ 234 h 328"/>
                  <a:gd name="T44" fmla="*/ 87 w 342"/>
                  <a:gd name="T45" fmla="*/ 284 h 328"/>
                  <a:gd name="T46" fmla="*/ 113 w 342"/>
                  <a:gd name="T47" fmla="*/ 298 h 328"/>
                  <a:gd name="T48" fmla="*/ 156 w 342"/>
                  <a:gd name="T49" fmla="*/ 293 h 328"/>
                  <a:gd name="T50" fmla="*/ 197 w 342"/>
                  <a:gd name="T51" fmla="*/ 315 h 328"/>
                  <a:gd name="T52" fmla="*/ 243 w 342"/>
                  <a:gd name="T53" fmla="*/ 306 h 328"/>
                  <a:gd name="T54" fmla="*/ 268 w 342"/>
                  <a:gd name="T55" fmla="*/ 22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2" h="328">
                    <a:moveTo>
                      <a:pt x="268" y="223"/>
                    </a:moveTo>
                    <a:cubicBezTo>
                      <a:pt x="285" y="211"/>
                      <a:pt x="289" y="188"/>
                      <a:pt x="287" y="166"/>
                    </a:cubicBezTo>
                    <a:cubicBezTo>
                      <a:pt x="285" y="144"/>
                      <a:pt x="329" y="143"/>
                      <a:pt x="336" y="134"/>
                    </a:cubicBezTo>
                    <a:cubicBezTo>
                      <a:pt x="342" y="125"/>
                      <a:pt x="326" y="111"/>
                      <a:pt x="314" y="104"/>
                    </a:cubicBezTo>
                    <a:cubicBezTo>
                      <a:pt x="301" y="97"/>
                      <a:pt x="312" y="83"/>
                      <a:pt x="303" y="74"/>
                    </a:cubicBezTo>
                    <a:cubicBezTo>
                      <a:pt x="295" y="65"/>
                      <a:pt x="281" y="42"/>
                      <a:pt x="293" y="41"/>
                    </a:cubicBezTo>
                    <a:cubicBezTo>
                      <a:pt x="305" y="40"/>
                      <a:pt x="284" y="20"/>
                      <a:pt x="295" y="13"/>
                    </a:cubicBezTo>
                    <a:cubicBezTo>
                      <a:pt x="296" y="13"/>
                      <a:pt x="298" y="12"/>
                      <a:pt x="300" y="11"/>
                    </a:cubicBezTo>
                    <a:cubicBezTo>
                      <a:pt x="293" y="7"/>
                      <a:pt x="288" y="5"/>
                      <a:pt x="284" y="5"/>
                    </a:cubicBezTo>
                    <a:cubicBezTo>
                      <a:pt x="269" y="5"/>
                      <a:pt x="233" y="0"/>
                      <a:pt x="235" y="29"/>
                    </a:cubicBezTo>
                    <a:cubicBezTo>
                      <a:pt x="237" y="58"/>
                      <a:pt x="214" y="47"/>
                      <a:pt x="216" y="62"/>
                    </a:cubicBezTo>
                    <a:cubicBezTo>
                      <a:pt x="218" y="77"/>
                      <a:pt x="204" y="77"/>
                      <a:pt x="206" y="97"/>
                    </a:cubicBezTo>
                    <a:cubicBezTo>
                      <a:pt x="208" y="117"/>
                      <a:pt x="197" y="108"/>
                      <a:pt x="178" y="119"/>
                    </a:cubicBezTo>
                    <a:cubicBezTo>
                      <a:pt x="159" y="130"/>
                      <a:pt x="166" y="113"/>
                      <a:pt x="147" y="113"/>
                    </a:cubicBezTo>
                    <a:cubicBezTo>
                      <a:pt x="128" y="113"/>
                      <a:pt x="126" y="124"/>
                      <a:pt x="115" y="128"/>
                    </a:cubicBezTo>
                    <a:cubicBezTo>
                      <a:pt x="104" y="133"/>
                      <a:pt x="81" y="126"/>
                      <a:pt x="73" y="133"/>
                    </a:cubicBezTo>
                    <a:cubicBezTo>
                      <a:pt x="66" y="139"/>
                      <a:pt x="54" y="117"/>
                      <a:pt x="46" y="117"/>
                    </a:cubicBezTo>
                    <a:cubicBezTo>
                      <a:pt x="43" y="117"/>
                      <a:pt x="39" y="105"/>
                      <a:pt x="37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1" y="94"/>
                      <a:pt x="0" y="132"/>
                      <a:pt x="12" y="145"/>
                    </a:cubicBezTo>
                    <a:cubicBezTo>
                      <a:pt x="27" y="160"/>
                      <a:pt x="23" y="185"/>
                      <a:pt x="29" y="197"/>
                    </a:cubicBezTo>
                    <a:cubicBezTo>
                      <a:pt x="36" y="209"/>
                      <a:pt x="57" y="211"/>
                      <a:pt x="57" y="234"/>
                    </a:cubicBezTo>
                    <a:cubicBezTo>
                      <a:pt x="57" y="257"/>
                      <a:pt x="75" y="294"/>
                      <a:pt x="87" y="284"/>
                    </a:cubicBezTo>
                    <a:cubicBezTo>
                      <a:pt x="100" y="274"/>
                      <a:pt x="109" y="288"/>
                      <a:pt x="113" y="298"/>
                    </a:cubicBezTo>
                    <a:cubicBezTo>
                      <a:pt x="117" y="308"/>
                      <a:pt x="146" y="290"/>
                      <a:pt x="156" y="293"/>
                    </a:cubicBezTo>
                    <a:cubicBezTo>
                      <a:pt x="165" y="295"/>
                      <a:pt x="195" y="302"/>
                      <a:pt x="197" y="315"/>
                    </a:cubicBezTo>
                    <a:cubicBezTo>
                      <a:pt x="199" y="328"/>
                      <a:pt x="225" y="314"/>
                      <a:pt x="243" y="306"/>
                    </a:cubicBezTo>
                    <a:cubicBezTo>
                      <a:pt x="262" y="298"/>
                      <a:pt x="251" y="235"/>
                      <a:pt x="268" y="22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" name="Freeform 187">
                <a:extLst>
                  <a:ext uri="{FF2B5EF4-FFF2-40B4-BE49-F238E27FC236}">
                    <a16:creationId xmlns:a16="http://schemas.microsoft.com/office/drawing/2014/main" id="{1061E516-8DCE-4FA1-982D-2415F2F7A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4965" y="3922714"/>
                <a:ext cx="123825" cy="160338"/>
              </a:xfrm>
              <a:custGeom>
                <a:avLst/>
                <a:gdLst>
                  <a:gd name="T0" fmla="*/ 37 w 228"/>
                  <a:gd name="T1" fmla="*/ 208 h 296"/>
                  <a:gd name="T2" fmla="*/ 46 w 228"/>
                  <a:gd name="T3" fmla="*/ 247 h 296"/>
                  <a:gd name="T4" fmla="*/ 50 w 228"/>
                  <a:gd name="T5" fmla="*/ 290 h 296"/>
                  <a:gd name="T6" fmla="*/ 66 w 228"/>
                  <a:gd name="T7" fmla="*/ 254 h 296"/>
                  <a:gd name="T8" fmla="*/ 62 w 228"/>
                  <a:gd name="T9" fmla="*/ 186 h 296"/>
                  <a:gd name="T10" fmla="*/ 83 w 228"/>
                  <a:gd name="T11" fmla="*/ 201 h 296"/>
                  <a:gd name="T12" fmla="*/ 100 w 228"/>
                  <a:gd name="T13" fmla="*/ 239 h 296"/>
                  <a:gd name="T14" fmla="*/ 129 w 228"/>
                  <a:gd name="T15" fmla="*/ 243 h 296"/>
                  <a:gd name="T16" fmla="*/ 131 w 228"/>
                  <a:gd name="T17" fmla="*/ 214 h 296"/>
                  <a:gd name="T18" fmla="*/ 124 w 228"/>
                  <a:gd name="T19" fmla="*/ 171 h 296"/>
                  <a:gd name="T20" fmla="*/ 114 w 228"/>
                  <a:gd name="T21" fmla="*/ 140 h 296"/>
                  <a:gd name="T22" fmla="*/ 162 w 228"/>
                  <a:gd name="T23" fmla="*/ 100 h 296"/>
                  <a:gd name="T24" fmla="*/ 97 w 228"/>
                  <a:gd name="T25" fmla="*/ 122 h 296"/>
                  <a:gd name="T26" fmla="*/ 57 w 228"/>
                  <a:gd name="T27" fmla="*/ 85 h 296"/>
                  <a:gd name="T28" fmla="*/ 163 w 228"/>
                  <a:gd name="T29" fmla="*/ 58 h 296"/>
                  <a:gd name="T30" fmla="*/ 219 w 228"/>
                  <a:gd name="T31" fmla="*/ 19 h 296"/>
                  <a:gd name="T32" fmla="*/ 185 w 228"/>
                  <a:gd name="T33" fmla="*/ 34 h 296"/>
                  <a:gd name="T34" fmla="*/ 104 w 228"/>
                  <a:gd name="T35" fmla="*/ 24 h 296"/>
                  <a:gd name="T36" fmla="*/ 65 w 228"/>
                  <a:gd name="T37" fmla="*/ 43 h 296"/>
                  <a:gd name="T38" fmla="*/ 42 w 228"/>
                  <a:gd name="T39" fmla="*/ 98 h 296"/>
                  <a:gd name="T40" fmla="*/ 17 w 228"/>
                  <a:gd name="T41" fmla="*/ 170 h 296"/>
                  <a:gd name="T42" fmla="*/ 37 w 228"/>
                  <a:gd name="T43" fmla="*/ 20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8" h="296">
                    <a:moveTo>
                      <a:pt x="37" y="208"/>
                    </a:moveTo>
                    <a:cubicBezTo>
                      <a:pt x="51" y="209"/>
                      <a:pt x="49" y="233"/>
                      <a:pt x="46" y="247"/>
                    </a:cubicBezTo>
                    <a:cubicBezTo>
                      <a:pt x="43" y="262"/>
                      <a:pt x="38" y="296"/>
                      <a:pt x="50" y="290"/>
                    </a:cubicBezTo>
                    <a:cubicBezTo>
                      <a:pt x="65" y="284"/>
                      <a:pt x="75" y="262"/>
                      <a:pt x="66" y="254"/>
                    </a:cubicBezTo>
                    <a:cubicBezTo>
                      <a:pt x="58" y="246"/>
                      <a:pt x="59" y="198"/>
                      <a:pt x="62" y="186"/>
                    </a:cubicBezTo>
                    <a:cubicBezTo>
                      <a:pt x="66" y="174"/>
                      <a:pt x="92" y="182"/>
                      <a:pt x="83" y="201"/>
                    </a:cubicBezTo>
                    <a:cubicBezTo>
                      <a:pt x="75" y="220"/>
                      <a:pt x="100" y="218"/>
                      <a:pt x="100" y="239"/>
                    </a:cubicBezTo>
                    <a:cubicBezTo>
                      <a:pt x="100" y="260"/>
                      <a:pt x="114" y="249"/>
                      <a:pt x="129" y="243"/>
                    </a:cubicBezTo>
                    <a:cubicBezTo>
                      <a:pt x="144" y="238"/>
                      <a:pt x="141" y="228"/>
                      <a:pt x="131" y="214"/>
                    </a:cubicBezTo>
                    <a:cubicBezTo>
                      <a:pt x="121" y="201"/>
                      <a:pt x="139" y="182"/>
                      <a:pt x="124" y="171"/>
                    </a:cubicBezTo>
                    <a:cubicBezTo>
                      <a:pt x="110" y="160"/>
                      <a:pt x="101" y="144"/>
                      <a:pt x="114" y="140"/>
                    </a:cubicBezTo>
                    <a:cubicBezTo>
                      <a:pt x="127" y="137"/>
                      <a:pt x="167" y="111"/>
                      <a:pt x="162" y="100"/>
                    </a:cubicBezTo>
                    <a:cubicBezTo>
                      <a:pt x="158" y="89"/>
                      <a:pt x="101" y="102"/>
                      <a:pt x="97" y="122"/>
                    </a:cubicBezTo>
                    <a:cubicBezTo>
                      <a:pt x="92" y="141"/>
                      <a:pt x="52" y="119"/>
                      <a:pt x="57" y="85"/>
                    </a:cubicBezTo>
                    <a:cubicBezTo>
                      <a:pt x="62" y="51"/>
                      <a:pt x="140" y="45"/>
                      <a:pt x="163" y="58"/>
                    </a:cubicBezTo>
                    <a:cubicBezTo>
                      <a:pt x="186" y="70"/>
                      <a:pt x="211" y="38"/>
                      <a:pt x="219" y="19"/>
                    </a:cubicBezTo>
                    <a:cubicBezTo>
                      <a:pt x="228" y="0"/>
                      <a:pt x="201" y="22"/>
                      <a:pt x="185" y="34"/>
                    </a:cubicBezTo>
                    <a:cubicBezTo>
                      <a:pt x="169" y="47"/>
                      <a:pt x="126" y="33"/>
                      <a:pt x="104" y="24"/>
                    </a:cubicBezTo>
                    <a:cubicBezTo>
                      <a:pt x="82" y="16"/>
                      <a:pt x="83" y="40"/>
                      <a:pt x="65" y="43"/>
                    </a:cubicBezTo>
                    <a:cubicBezTo>
                      <a:pt x="47" y="47"/>
                      <a:pt x="51" y="93"/>
                      <a:pt x="42" y="98"/>
                    </a:cubicBezTo>
                    <a:cubicBezTo>
                      <a:pt x="34" y="104"/>
                      <a:pt x="34" y="138"/>
                      <a:pt x="17" y="170"/>
                    </a:cubicBezTo>
                    <a:cubicBezTo>
                      <a:pt x="0" y="202"/>
                      <a:pt x="22" y="207"/>
                      <a:pt x="37" y="20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" name="Freeform 188">
                <a:extLst>
                  <a:ext uri="{FF2B5EF4-FFF2-40B4-BE49-F238E27FC236}">
                    <a16:creationId xmlns:a16="http://schemas.microsoft.com/office/drawing/2014/main" id="{58549151-CA04-43EB-BD05-0FF9441BC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2103" y="4124327"/>
                <a:ext cx="57150" cy="31750"/>
              </a:xfrm>
              <a:custGeom>
                <a:avLst/>
                <a:gdLst>
                  <a:gd name="T0" fmla="*/ 51 w 104"/>
                  <a:gd name="T1" fmla="*/ 10 h 56"/>
                  <a:gd name="T2" fmla="*/ 21 w 104"/>
                  <a:gd name="T3" fmla="*/ 15 h 56"/>
                  <a:gd name="T4" fmla="*/ 6 w 104"/>
                  <a:gd name="T5" fmla="*/ 34 h 56"/>
                  <a:gd name="T6" fmla="*/ 53 w 104"/>
                  <a:gd name="T7" fmla="*/ 43 h 56"/>
                  <a:gd name="T8" fmla="*/ 99 w 104"/>
                  <a:gd name="T9" fmla="*/ 28 h 56"/>
                  <a:gd name="T10" fmla="*/ 51 w 104"/>
                  <a:gd name="T11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56">
                    <a:moveTo>
                      <a:pt x="51" y="10"/>
                    </a:moveTo>
                    <a:cubicBezTo>
                      <a:pt x="47" y="20"/>
                      <a:pt x="31" y="22"/>
                      <a:pt x="21" y="15"/>
                    </a:cubicBezTo>
                    <a:cubicBezTo>
                      <a:pt x="12" y="7"/>
                      <a:pt x="0" y="25"/>
                      <a:pt x="6" y="34"/>
                    </a:cubicBezTo>
                    <a:cubicBezTo>
                      <a:pt x="9" y="39"/>
                      <a:pt x="29" y="56"/>
                      <a:pt x="53" y="43"/>
                    </a:cubicBezTo>
                    <a:cubicBezTo>
                      <a:pt x="77" y="30"/>
                      <a:pt x="93" y="42"/>
                      <a:pt x="99" y="28"/>
                    </a:cubicBezTo>
                    <a:cubicBezTo>
                      <a:pt x="104" y="13"/>
                      <a:pt x="55" y="0"/>
                      <a:pt x="51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" name="Freeform 189">
                <a:extLst>
                  <a:ext uri="{FF2B5EF4-FFF2-40B4-BE49-F238E27FC236}">
                    <a16:creationId xmlns:a16="http://schemas.microsoft.com/office/drawing/2014/main" id="{FAB041E3-5AB8-47B0-940B-A3ECE2BDA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1465" y="4127502"/>
                <a:ext cx="22225" cy="14288"/>
              </a:xfrm>
              <a:custGeom>
                <a:avLst/>
                <a:gdLst>
                  <a:gd name="T0" fmla="*/ 0 w 43"/>
                  <a:gd name="T1" fmla="*/ 0 h 25"/>
                  <a:gd name="T2" fmla="*/ 5 w 43"/>
                  <a:gd name="T3" fmla="*/ 20 h 25"/>
                  <a:gd name="T4" fmla="*/ 27 w 43"/>
                  <a:gd name="T5" fmla="*/ 17 h 25"/>
                  <a:gd name="T6" fmla="*/ 0 w 43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25">
                    <a:moveTo>
                      <a:pt x="0" y="0"/>
                    </a:moveTo>
                    <a:cubicBezTo>
                      <a:pt x="3" y="6"/>
                      <a:pt x="5" y="13"/>
                      <a:pt x="5" y="20"/>
                    </a:cubicBezTo>
                    <a:cubicBezTo>
                      <a:pt x="11" y="23"/>
                      <a:pt x="18" y="25"/>
                      <a:pt x="27" y="17"/>
                    </a:cubicBezTo>
                    <a:cubicBezTo>
                      <a:pt x="43" y="4"/>
                      <a:pt x="13" y="6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" name="Freeform 190">
                <a:extLst>
                  <a:ext uri="{FF2B5EF4-FFF2-40B4-BE49-F238E27FC236}">
                    <a16:creationId xmlns:a16="http://schemas.microsoft.com/office/drawing/2014/main" id="{27B81BA9-BE1D-4D27-A6EB-BC4F2DD28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9540" y="4076701"/>
                <a:ext cx="152400" cy="47625"/>
              </a:xfrm>
              <a:custGeom>
                <a:avLst/>
                <a:gdLst>
                  <a:gd name="T0" fmla="*/ 28 w 280"/>
                  <a:gd name="T1" fmla="*/ 48 h 87"/>
                  <a:gd name="T2" fmla="*/ 45 w 280"/>
                  <a:gd name="T3" fmla="*/ 69 h 87"/>
                  <a:gd name="T4" fmla="*/ 103 w 280"/>
                  <a:gd name="T5" fmla="*/ 75 h 87"/>
                  <a:gd name="T6" fmla="*/ 156 w 280"/>
                  <a:gd name="T7" fmla="*/ 87 h 87"/>
                  <a:gd name="T8" fmla="*/ 235 w 280"/>
                  <a:gd name="T9" fmla="*/ 78 h 87"/>
                  <a:gd name="T10" fmla="*/ 268 w 280"/>
                  <a:gd name="T11" fmla="*/ 53 h 87"/>
                  <a:gd name="T12" fmla="*/ 230 w 280"/>
                  <a:gd name="T13" fmla="*/ 52 h 87"/>
                  <a:gd name="T14" fmla="*/ 163 w 280"/>
                  <a:gd name="T15" fmla="*/ 43 h 87"/>
                  <a:gd name="T16" fmla="*/ 95 w 280"/>
                  <a:gd name="T17" fmla="*/ 25 h 87"/>
                  <a:gd name="T18" fmla="*/ 20 w 280"/>
                  <a:gd name="T19" fmla="*/ 21 h 87"/>
                  <a:gd name="T20" fmla="*/ 5 w 280"/>
                  <a:gd name="T21" fmla="*/ 43 h 87"/>
                  <a:gd name="T22" fmla="*/ 28 w 280"/>
                  <a:gd name="T23" fmla="*/ 4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0" h="87">
                    <a:moveTo>
                      <a:pt x="28" y="48"/>
                    </a:moveTo>
                    <a:cubicBezTo>
                      <a:pt x="37" y="48"/>
                      <a:pt x="33" y="67"/>
                      <a:pt x="45" y="69"/>
                    </a:cubicBezTo>
                    <a:cubicBezTo>
                      <a:pt x="58" y="72"/>
                      <a:pt x="99" y="85"/>
                      <a:pt x="103" y="75"/>
                    </a:cubicBezTo>
                    <a:cubicBezTo>
                      <a:pt x="106" y="66"/>
                      <a:pt x="136" y="73"/>
                      <a:pt x="156" y="87"/>
                    </a:cubicBezTo>
                    <a:cubicBezTo>
                      <a:pt x="182" y="83"/>
                      <a:pt x="208" y="79"/>
                      <a:pt x="235" y="78"/>
                    </a:cubicBezTo>
                    <a:cubicBezTo>
                      <a:pt x="220" y="69"/>
                      <a:pt x="256" y="61"/>
                      <a:pt x="268" y="53"/>
                    </a:cubicBezTo>
                    <a:cubicBezTo>
                      <a:pt x="280" y="44"/>
                      <a:pt x="260" y="41"/>
                      <a:pt x="230" y="52"/>
                    </a:cubicBezTo>
                    <a:cubicBezTo>
                      <a:pt x="200" y="63"/>
                      <a:pt x="164" y="27"/>
                      <a:pt x="163" y="43"/>
                    </a:cubicBezTo>
                    <a:cubicBezTo>
                      <a:pt x="162" y="58"/>
                      <a:pt x="108" y="36"/>
                      <a:pt x="95" y="25"/>
                    </a:cubicBezTo>
                    <a:cubicBezTo>
                      <a:pt x="82" y="14"/>
                      <a:pt x="30" y="0"/>
                      <a:pt x="20" y="21"/>
                    </a:cubicBezTo>
                    <a:cubicBezTo>
                      <a:pt x="9" y="42"/>
                      <a:pt x="0" y="23"/>
                      <a:pt x="5" y="43"/>
                    </a:cubicBezTo>
                    <a:cubicBezTo>
                      <a:pt x="7" y="56"/>
                      <a:pt x="20" y="48"/>
                      <a:pt x="28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" name="Freeform 191">
                <a:extLst>
                  <a:ext uri="{FF2B5EF4-FFF2-40B4-BE49-F238E27FC236}">
                    <a16:creationId xmlns:a16="http://schemas.microsoft.com/office/drawing/2014/main" id="{82EB6203-762C-444A-9321-29F599E27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2903" y="4152902"/>
                <a:ext cx="36513" cy="26988"/>
              </a:xfrm>
              <a:custGeom>
                <a:avLst/>
                <a:gdLst>
                  <a:gd name="T0" fmla="*/ 7 w 66"/>
                  <a:gd name="T1" fmla="*/ 11 h 49"/>
                  <a:gd name="T2" fmla="*/ 35 w 66"/>
                  <a:gd name="T3" fmla="*/ 28 h 49"/>
                  <a:gd name="T4" fmla="*/ 66 w 66"/>
                  <a:gd name="T5" fmla="*/ 30 h 49"/>
                  <a:gd name="T6" fmla="*/ 7 w 66"/>
                  <a:gd name="T7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9">
                    <a:moveTo>
                      <a:pt x="7" y="11"/>
                    </a:moveTo>
                    <a:cubicBezTo>
                      <a:pt x="12" y="21"/>
                      <a:pt x="28" y="21"/>
                      <a:pt x="35" y="28"/>
                    </a:cubicBezTo>
                    <a:cubicBezTo>
                      <a:pt x="42" y="34"/>
                      <a:pt x="66" y="49"/>
                      <a:pt x="66" y="30"/>
                    </a:cubicBezTo>
                    <a:cubicBezTo>
                      <a:pt x="66" y="11"/>
                      <a:pt x="0" y="0"/>
                      <a:pt x="7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" name="Freeform 192">
                <a:extLst>
                  <a:ext uri="{FF2B5EF4-FFF2-40B4-BE49-F238E27FC236}">
                    <a16:creationId xmlns:a16="http://schemas.microsoft.com/office/drawing/2014/main" id="{0958660C-F113-4A87-AEE6-DCFA8E6FF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7215" y="3963989"/>
                <a:ext cx="179388" cy="182563"/>
              </a:xfrm>
              <a:custGeom>
                <a:avLst/>
                <a:gdLst>
                  <a:gd name="T0" fmla="*/ 278 w 328"/>
                  <a:gd name="T1" fmla="*/ 88 h 335"/>
                  <a:gd name="T2" fmla="*/ 246 w 328"/>
                  <a:gd name="T3" fmla="*/ 64 h 335"/>
                  <a:gd name="T4" fmla="*/ 218 w 328"/>
                  <a:gd name="T5" fmla="*/ 55 h 335"/>
                  <a:gd name="T6" fmla="*/ 189 w 328"/>
                  <a:gd name="T7" fmla="*/ 84 h 335"/>
                  <a:gd name="T8" fmla="*/ 137 w 328"/>
                  <a:gd name="T9" fmla="*/ 123 h 335"/>
                  <a:gd name="T10" fmla="*/ 103 w 328"/>
                  <a:gd name="T11" fmla="*/ 30 h 335"/>
                  <a:gd name="T12" fmla="*/ 29 w 328"/>
                  <a:gd name="T13" fmla="*/ 19 h 335"/>
                  <a:gd name="T14" fmla="*/ 2 w 328"/>
                  <a:gd name="T15" fmla="*/ 44 h 335"/>
                  <a:gd name="T16" fmla="*/ 19 w 328"/>
                  <a:gd name="T17" fmla="*/ 53 h 335"/>
                  <a:gd name="T18" fmla="*/ 37 w 328"/>
                  <a:gd name="T19" fmla="*/ 79 h 335"/>
                  <a:gd name="T20" fmla="*/ 88 w 328"/>
                  <a:gd name="T21" fmla="*/ 82 h 335"/>
                  <a:gd name="T22" fmla="*/ 85 w 328"/>
                  <a:gd name="T23" fmla="*/ 93 h 335"/>
                  <a:gd name="T24" fmla="*/ 58 w 328"/>
                  <a:gd name="T25" fmla="*/ 99 h 335"/>
                  <a:gd name="T26" fmla="*/ 39 w 328"/>
                  <a:gd name="T27" fmla="*/ 104 h 335"/>
                  <a:gd name="T28" fmla="*/ 59 w 328"/>
                  <a:gd name="T29" fmla="*/ 137 h 335"/>
                  <a:gd name="T30" fmla="*/ 81 w 328"/>
                  <a:gd name="T31" fmla="*/ 137 h 335"/>
                  <a:gd name="T32" fmla="*/ 114 w 328"/>
                  <a:gd name="T33" fmla="*/ 148 h 335"/>
                  <a:gd name="T34" fmla="*/ 143 w 328"/>
                  <a:gd name="T35" fmla="*/ 166 h 335"/>
                  <a:gd name="T36" fmla="*/ 233 w 328"/>
                  <a:gd name="T37" fmla="*/ 202 h 335"/>
                  <a:gd name="T38" fmla="*/ 251 w 328"/>
                  <a:gd name="T39" fmla="*/ 246 h 335"/>
                  <a:gd name="T40" fmla="*/ 250 w 328"/>
                  <a:gd name="T41" fmla="*/ 279 h 335"/>
                  <a:gd name="T42" fmla="*/ 220 w 328"/>
                  <a:gd name="T43" fmla="*/ 308 h 335"/>
                  <a:gd name="T44" fmla="*/ 294 w 328"/>
                  <a:gd name="T45" fmla="*/ 304 h 335"/>
                  <a:gd name="T46" fmla="*/ 328 w 328"/>
                  <a:gd name="T47" fmla="*/ 335 h 335"/>
                  <a:gd name="T48" fmla="*/ 328 w 328"/>
                  <a:gd name="T49" fmla="*/ 99 h 335"/>
                  <a:gd name="T50" fmla="*/ 306 w 328"/>
                  <a:gd name="T51" fmla="*/ 90 h 335"/>
                  <a:gd name="T52" fmla="*/ 278 w 328"/>
                  <a:gd name="T53" fmla="*/ 8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8" h="335">
                    <a:moveTo>
                      <a:pt x="278" y="88"/>
                    </a:moveTo>
                    <a:cubicBezTo>
                      <a:pt x="261" y="88"/>
                      <a:pt x="250" y="77"/>
                      <a:pt x="246" y="64"/>
                    </a:cubicBezTo>
                    <a:cubicBezTo>
                      <a:pt x="233" y="58"/>
                      <a:pt x="222" y="54"/>
                      <a:pt x="218" y="55"/>
                    </a:cubicBezTo>
                    <a:cubicBezTo>
                      <a:pt x="203" y="56"/>
                      <a:pt x="201" y="84"/>
                      <a:pt x="189" y="84"/>
                    </a:cubicBezTo>
                    <a:cubicBezTo>
                      <a:pt x="177" y="84"/>
                      <a:pt x="160" y="114"/>
                      <a:pt x="137" y="123"/>
                    </a:cubicBezTo>
                    <a:cubicBezTo>
                      <a:pt x="114" y="132"/>
                      <a:pt x="113" y="47"/>
                      <a:pt x="103" y="30"/>
                    </a:cubicBezTo>
                    <a:cubicBezTo>
                      <a:pt x="92" y="14"/>
                      <a:pt x="35" y="0"/>
                      <a:pt x="29" y="19"/>
                    </a:cubicBezTo>
                    <a:cubicBezTo>
                      <a:pt x="24" y="38"/>
                      <a:pt x="4" y="28"/>
                      <a:pt x="2" y="44"/>
                    </a:cubicBezTo>
                    <a:cubicBezTo>
                      <a:pt x="0" y="58"/>
                      <a:pt x="6" y="53"/>
                      <a:pt x="19" y="53"/>
                    </a:cubicBezTo>
                    <a:cubicBezTo>
                      <a:pt x="31" y="53"/>
                      <a:pt x="31" y="64"/>
                      <a:pt x="37" y="79"/>
                    </a:cubicBezTo>
                    <a:cubicBezTo>
                      <a:pt x="43" y="93"/>
                      <a:pt x="77" y="83"/>
                      <a:pt x="88" y="82"/>
                    </a:cubicBezTo>
                    <a:cubicBezTo>
                      <a:pt x="100" y="81"/>
                      <a:pt x="102" y="100"/>
                      <a:pt x="85" y="93"/>
                    </a:cubicBezTo>
                    <a:cubicBezTo>
                      <a:pt x="69" y="87"/>
                      <a:pt x="69" y="102"/>
                      <a:pt x="58" y="99"/>
                    </a:cubicBezTo>
                    <a:cubicBezTo>
                      <a:pt x="46" y="95"/>
                      <a:pt x="31" y="97"/>
                      <a:pt x="39" y="104"/>
                    </a:cubicBezTo>
                    <a:cubicBezTo>
                      <a:pt x="46" y="112"/>
                      <a:pt x="59" y="120"/>
                      <a:pt x="59" y="137"/>
                    </a:cubicBezTo>
                    <a:cubicBezTo>
                      <a:pt x="59" y="155"/>
                      <a:pt x="81" y="152"/>
                      <a:pt x="81" y="137"/>
                    </a:cubicBezTo>
                    <a:cubicBezTo>
                      <a:pt x="81" y="123"/>
                      <a:pt x="92" y="142"/>
                      <a:pt x="114" y="148"/>
                    </a:cubicBezTo>
                    <a:cubicBezTo>
                      <a:pt x="136" y="155"/>
                      <a:pt x="121" y="165"/>
                      <a:pt x="143" y="166"/>
                    </a:cubicBezTo>
                    <a:cubicBezTo>
                      <a:pt x="164" y="167"/>
                      <a:pt x="214" y="186"/>
                      <a:pt x="233" y="202"/>
                    </a:cubicBezTo>
                    <a:cubicBezTo>
                      <a:pt x="252" y="219"/>
                      <a:pt x="239" y="230"/>
                      <a:pt x="251" y="246"/>
                    </a:cubicBezTo>
                    <a:cubicBezTo>
                      <a:pt x="263" y="261"/>
                      <a:pt x="267" y="279"/>
                      <a:pt x="250" y="279"/>
                    </a:cubicBezTo>
                    <a:cubicBezTo>
                      <a:pt x="233" y="279"/>
                      <a:pt x="215" y="299"/>
                      <a:pt x="220" y="308"/>
                    </a:cubicBezTo>
                    <a:cubicBezTo>
                      <a:pt x="224" y="318"/>
                      <a:pt x="280" y="304"/>
                      <a:pt x="294" y="304"/>
                    </a:cubicBezTo>
                    <a:cubicBezTo>
                      <a:pt x="303" y="304"/>
                      <a:pt x="311" y="322"/>
                      <a:pt x="328" y="335"/>
                    </a:cubicBezTo>
                    <a:cubicBezTo>
                      <a:pt x="328" y="99"/>
                      <a:pt x="328" y="99"/>
                      <a:pt x="328" y="99"/>
                    </a:cubicBezTo>
                    <a:cubicBezTo>
                      <a:pt x="321" y="97"/>
                      <a:pt x="314" y="94"/>
                      <a:pt x="306" y="90"/>
                    </a:cubicBezTo>
                    <a:cubicBezTo>
                      <a:pt x="297" y="89"/>
                      <a:pt x="288" y="88"/>
                      <a:pt x="278" y="8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" name="Freeform 193">
                <a:extLst>
                  <a:ext uri="{FF2B5EF4-FFF2-40B4-BE49-F238E27FC236}">
                    <a16:creationId xmlns:a16="http://schemas.microsoft.com/office/drawing/2014/main" id="{B8C46A05-E68A-490E-891B-0CA3DBC45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8953" y="3913189"/>
                <a:ext cx="36513" cy="58738"/>
              </a:xfrm>
              <a:custGeom>
                <a:avLst/>
                <a:gdLst>
                  <a:gd name="T0" fmla="*/ 45 w 66"/>
                  <a:gd name="T1" fmla="*/ 76 h 108"/>
                  <a:gd name="T2" fmla="*/ 56 w 66"/>
                  <a:gd name="T3" fmla="*/ 48 h 108"/>
                  <a:gd name="T4" fmla="*/ 37 w 66"/>
                  <a:gd name="T5" fmla="*/ 38 h 108"/>
                  <a:gd name="T6" fmla="*/ 15 w 66"/>
                  <a:gd name="T7" fmla="*/ 24 h 108"/>
                  <a:gd name="T8" fmla="*/ 32 w 66"/>
                  <a:gd name="T9" fmla="*/ 106 h 108"/>
                  <a:gd name="T10" fmla="*/ 45 w 66"/>
                  <a:gd name="T11" fmla="*/ 7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08">
                    <a:moveTo>
                      <a:pt x="45" y="76"/>
                    </a:moveTo>
                    <a:cubicBezTo>
                      <a:pt x="66" y="78"/>
                      <a:pt x="56" y="64"/>
                      <a:pt x="56" y="48"/>
                    </a:cubicBezTo>
                    <a:cubicBezTo>
                      <a:pt x="56" y="33"/>
                      <a:pt x="37" y="46"/>
                      <a:pt x="37" y="38"/>
                    </a:cubicBezTo>
                    <a:cubicBezTo>
                      <a:pt x="37" y="31"/>
                      <a:pt x="31" y="0"/>
                      <a:pt x="15" y="24"/>
                    </a:cubicBezTo>
                    <a:cubicBezTo>
                      <a:pt x="0" y="48"/>
                      <a:pt x="20" y="108"/>
                      <a:pt x="32" y="106"/>
                    </a:cubicBezTo>
                    <a:cubicBezTo>
                      <a:pt x="43" y="103"/>
                      <a:pt x="24" y="74"/>
                      <a:pt x="45" y="7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" name="Freeform 194">
                <a:extLst>
                  <a:ext uri="{FF2B5EF4-FFF2-40B4-BE49-F238E27FC236}">
                    <a16:creationId xmlns:a16="http://schemas.microsoft.com/office/drawing/2014/main" id="{086B57FC-355B-49BD-8510-45A3D01BF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4828" y="4016376"/>
                <a:ext cx="53975" cy="25400"/>
              </a:xfrm>
              <a:custGeom>
                <a:avLst/>
                <a:gdLst>
                  <a:gd name="T0" fmla="*/ 67 w 100"/>
                  <a:gd name="T1" fmla="*/ 8 h 46"/>
                  <a:gd name="T2" fmla="*/ 4 w 100"/>
                  <a:gd name="T3" fmla="*/ 22 h 46"/>
                  <a:gd name="T4" fmla="*/ 48 w 100"/>
                  <a:gd name="T5" fmla="*/ 29 h 46"/>
                  <a:gd name="T6" fmla="*/ 89 w 100"/>
                  <a:gd name="T7" fmla="*/ 46 h 46"/>
                  <a:gd name="T8" fmla="*/ 67 w 100"/>
                  <a:gd name="T9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67" y="8"/>
                    </a:moveTo>
                    <a:cubicBezTo>
                      <a:pt x="43" y="0"/>
                      <a:pt x="0" y="7"/>
                      <a:pt x="4" y="22"/>
                    </a:cubicBezTo>
                    <a:cubicBezTo>
                      <a:pt x="8" y="35"/>
                      <a:pt x="28" y="29"/>
                      <a:pt x="48" y="29"/>
                    </a:cubicBezTo>
                    <a:cubicBezTo>
                      <a:pt x="68" y="29"/>
                      <a:pt x="79" y="46"/>
                      <a:pt x="89" y="46"/>
                    </a:cubicBezTo>
                    <a:cubicBezTo>
                      <a:pt x="100" y="46"/>
                      <a:pt x="92" y="17"/>
                      <a:pt x="67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" name="Freeform 195">
                <a:extLst>
                  <a:ext uri="{FF2B5EF4-FFF2-40B4-BE49-F238E27FC236}">
                    <a16:creationId xmlns:a16="http://schemas.microsoft.com/office/drawing/2014/main" id="{3B8B678F-5213-428F-AFBE-0D66909B0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8778" y="4129089"/>
                <a:ext cx="85725" cy="17463"/>
              </a:xfrm>
              <a:custGeom>
                <a:avLst/>
                <a:gdLst>
                  <a:gd name="T0" fmla="*/ 133 w 158"/>
                  <a:gd name="T1" fmla="*/ 4 h 33"/>
                  <a:gd name="T2" fmla="*/ 64 w 158"/>
                  <a:gd name="T3" fmla="*/ 11 h 33"/>
                  <a:gd name="T4" fmla="*/ 4 w 158"/>
                  <a:gd name="T5" fmla="*/ 21 h 33"/>
                  <a:gd name="T6" fmla="*/ 57 w 158"/>
                  <a:gd name="T7" fmla="*/ 32 h 33"/>
                  <a:gd name="T8" fmla="*/ 122 w 158"/>
                  <a:gd name="T9" fmla="*/ 15 h 33"/>
                  <a:gd name="T10" fmla="*/ 133 w 158"/>
                  <a:gd name="T11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8" h="33">
                    <a:moveTo>
                      <a:pt x="133" y="4"/>
                    </a:moveTo>
                    <a:cubicBezTo>
                      <a:pt x="107" y="0"/>
                      <a:pt x="90" y="22"/>
                      <a:pt x="64" y="11"/>
                    </a:cubicBezTo>
                    <a:cubicBezTo>
                      <a:pt x="38" y="0"/>
                      <a:pt x="0" y="11"/>
                      <a:pt x="4" y="21"/>
                    </a:cubicBezTo>
                    <a:cubicBezTo>
                      <a:pt x="8" y="30"/>
                      <a:pt x="31" y="31"/>
                      <a:pt x="57" y="32"/>
                    </a:cubicBezTo>
                    <a:cubicBezTo>
                      <a:pt x="82" y="33"/>
                      <a:pt x="105" y="16"/>
                      <a:pt x="122" y="15"/>
                    </a:cubicBezTo>
                    <a:cubicBezTo>
                      <a:pt x="139" y="14"/>
                      <a:pt x="158" y="9"/>
                      <a:pt x="13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" name="Freeform 196">
                <a:extLst>
                  <a:ext uri="{FF2B5EF4-FFF2-40B4-BE49-F238E27FC236}">
                    <a16:creationId xmlns:a16="http://schemas.microsoft.com/office/drawing/2014/main" id="{6CB5B552-31D6-493F-8B55-19FD8C119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8315" y="4017964"/>
                <a:ext cx="28575" cy="26988"/>
              </a:xfrm>
              <a:custGeom>
                <a:avLst/>
                <a:gdLst>
                  <a:gd name="T0" fmla="*/ 5 w 51"/>
                  <a:gd name="T1" fmla="*/ 21 h 48"/>
                  <a:gd name="T2" fmla="*/ 44 w 51"/>
                  <a:gd name="T3" fmla="*/ 33 h 48"/>
                  <a:gd name="T4" fmla="*/ 5 w 51"/>
                  <a:gd name="T5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8">
                    <a:moveTo>
                      <a:pt x="5" y="21"/>
                    </a:moveTo>
                    <a:cubicBezTo>
                      <a:pt x="9" y="38"/>
                      <a:pt x="36" y="48"/>
                      <a:pt x="44" y="33"/>
                    </a:cubicBezTo>
                    <a:cubicBezTo>
                      <a:pt x="51" y="17"/>
                      <a:pt x="0" y="0"/>
                      <a:pt x="5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" name="Freeform 197">
                <a:extLst>
                  <a:ext uri="{FF2B5EF4-FFF2-40B4-BE49-F238E27FC236}">
                    <a16:creationId xmlns:a16="http://schemas.microsoft.com/office/drawing/2014/main" id="{40FD00E1-F884-4441-A781-B8ADDC051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278" y="4146552"/>
                <a:ext cx="34925" cy="31750"/>
              </a:xfrm>
              <a:custGeom>
                <a:avLst/>
                <a:gdLst>
                  <a:gd name="T0" fmla="*/ 54 w 64"/>
                  <a:gd name="T1" fmla="*/ 0 h 59"/>
                  <a:gd name="T2" fmla="*/ 43 w 64"/>
                  <a:gd name="T3" fmla="*/ 5 h 59"/>
                  <a:gd name="T4" fmla="*/ 39 w 64"/>
                  <a:gd name="T5" fmla="*/ 16 h 59"/>
                  <a:gd name="T6" fmla="*/ 28 w 64"/>
                  <a:gd name="T7" fmla="*/ 9 h 59"/>
                  <a:gd name="T8" fmla="*/ 13 w 64"/>
                  <a:gd name="T9" fmla="*/ 52 h 59"/>
                  <a:gd name="T10" fmla="*/ 53 w 64"/>
                  <a:gd name="T11" fmla="*/ 25 h 59"/>
                  <a:gd name="T12" fmla="*/ 58 w 64"/>
                  <a:gd name="T13" fmla="*/ 19 h 59"/>
                  <a:gd name="T14" fmla="*/ 61 w 64"/>
                  <a:gd name="T15" fmla="*/ 15 h 59"/>
                  <a:gd name="T16" fmla="*/ 64 w 64"/>
                  <a:gd name="T17" fmla="*/ 13 h 59"/>
                  <a:gd name="T18" fmla="*/ 54 w 64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9">
                    <a:moveTo>
                      <a:pt x="54" y="0"/>
                    </a:moveTo>
                    <a:cubicBezTo>
                      <a:pt x="51" y="3"/>
                      <a:pt x="47" y="4"/>
                      <a:pt x="43" y="5"/>
                    </a:cubicBezTo>
                    <a:cubicBezTo>
                      <a:pt x="42" y="10"/>
                      <a:pt x="41" y="14"/>
                      <a:pt x="39" y="16"/>
                    </a:cubicBezTo>
                    <a:cubicBezTo>
                      <a:pt x="36" y="19"/>
                      <a:pt x="31" y="14"/>
                      <a:pt x="28" y="9"/>
                    </a:cubicBezTo>
                    <a:cubicBezTo>
                      <a:pt x="10" y="18"/>
                      <a:pt x="0" y="44"/>
                      <a:pt x="13" y="52"/>
                    </a:cubicBezTo>
                    <a:cubicBezTo>
                      <a:pt x="25" y="59"/>
                      <a:pt x="43" y="39"/>
                      <a:pt x="53" y="25"/>
                    </a:cubicBezTo>
                    <a:cubicBezTo>
                      <a:pt x="55" y="23"/>
                      <a:pt x="56" y="20"/>
                      <a:pt x="58" y="19"/>
                    </a:cubicBezTo>
                    <a:cubicBezTo>
                      <a:pt x="58" y="18"/>
                      <a:pt x="59" y="16"/>
                      <a:pt x="61" y="15"/>
                    </a:cubicBezTo>
                    <a:cubicBezTo>
                      <a:pt x="62" y="14"/>
                      <a:pt x="63" y="14"/>
                      <a:pt x="64" y="13"/>
                    </a:cubicBezTo>
                    <a:cubicBezTo>
                      <a:pt x="61" y="8"/>
                      <a:pt x="57" y="3"/>
                      <a:pt x="54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" name="Freeform 198">
                <a:extLst>
                  <a:ext uri="{FF2B5EF4-FFF2-40B4-BE49-F238E27FC236}">
                    <a16:creationId xmlns:a16="http://schemas.microsoft.com/office/drawing/2014/main" id="{8CB014FE-0F4B-484D-88E9-8552D64E83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8153" y="4129089"/>
                <a:ext cx="57150" cy="26988"/>
              </a:xfrm>
              <a:custGeom>
                <a:avLst/>
                <a:gdLst>
                  <a:gd name="T0" fmla="*/ 10 w 107"/>
                  <a:gd name="T1" fmla="*/ 38 h 51"/>
                  <a:gd name="T2" fmla="*/ 0 w 107"/>
                  <a:gd name="T3" fmla="*/ 41 h 51"/>
                  <a:gd name="T4" fmla="*/ 11 w 107"/>
                  <a:gd name="T5" fmla="*/ 48 h 51"/>
                  <a:gd name="T6" fmla="*/ 15 w 107"/>
                  <a:gd name="T7" fmla="*/ 37 h 51"/>
                  <a:gd name="T8" fmla="*/ 11 w 107"/>
                  <a:gd name="T9" fmla="*/ 38 h 51"/>
                  <a:gd name="T10" fmla="*/ 10 w 107"/>
                  <a:gd name="T11" fmla="*/ 38 h 51"/>
                  <a:gd name="T12" fmla="*/ 56 w 107"/>
                  <a:gd name="T13" fmla="*/ 10 h 51"/>
                  <a:gd name="T14" fmla="*/ 29 w 107"/>
                  <a:gd name="T15" fmla="*/ 30 h 51"/>
                  <a:gd name="T16" fmla="*/ 26 w 107"/>
                  <a:gd name="T17" fmla="*/ 32 h 51"/>
                  <a:gd name="T18" fmla="*/ 36 w 107"/>
                  <a:gd name="T19" fmla="*/ 45 h 51"/>
                  <a:gd name="T20" fmla="*/ 104 w 107"/>
                  <a:gd name="T21" fmla="*/ 9 h 51"/>
                  <a:gd name="T22" fmla="*/ 56 w 107"/>
                  <a:gd name="T23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51">
                    <a:moveTo>
                      <a:pt x="10" y="38"/>
                    </a:moveTo>
                    <a:cubicBezTo>
                      <a:pt x="7" y="39"/>
                      <a:pt x="3" y="40"/>
                      <a:pt x="0" y="41"/>
                    </a:cubicBezTo>
                    <a:cubicBezTo>
                      <a:pt x="3" y="46"/>
                      <a:pt x="8" y="51"/>
                      <a:pt x="11" y="48"/>
                    </a:cubicBezTo>
                    <a:cubicBezTo>
                      <a:pt x="13" y="46"/>
                      <a:pt x="14" y="42"/>
                      <a:pt x="15" y="37"/>
                    </a:cubicBezTo>
                    <a:cubicBezTo>
                      <a:pt x="14" y="38"/>
                      <a:pt x="13" y="38"/>
                      <a:pt x="11" y="38"/>
                    </a:cubicBezTo>
                    <a:cubicBezTo>
                      <a:pt x="11" y="38"/>
                      <a:pt x="11" y="38"/>
                      <a:pt x="10" y="38"/>
                    </a:cubicBezTo>
                    <a:close/>
                    <a:moveTo>
                      <a:pt x="56" y="10"/>
                    </a:moveTo>
                    <a:cubicBezTo>
                      <a:pt x="43" y="9"/>
                      <a:pt x="38" y="21"/>
                      <a:pt x="29" y="30"/>
                    </a:cubicBezTo>
                    <a:cubicBezTo>
                      <a:pt x="28" y="31"/>
                      <a:pt x="27" y="32"/>
                      <a:pt x="26" y="32"/>
                    </a:cubicBezTo>
                    <a:cubicBezTo>
                      <a:pt x="29" y="35"/>
                      <a:pt x="33" y="40"/>
                      <a:pt x="36" y="45"/>
                    </a:cubicBezTo>
                    <a:cubicBezTo>
                      <a:pt x="54" y="32"/>
                      <a:pt x="101" y="16"/>
                      <a:pt x="104" y="9"/>
                    </a:cubicBezTo>
                    <a:cubicBezTo>
                      <a:pt x="107" y="0"/>
                      <a:pt x="75" y="11"/>
                      <a:pt x="56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486" name="Freeform 201">
              <a:extLst>
                <a:ext uri="{FF2B5EF4-FFF2-40B4-BE49-F238E27FC236}">
                  <a16:creationId xmlns:a16="http://schemas.microsoft.com/office/drawing/2014/main" id="{FB096A6B-5E28-4792-8803-41AB857FB8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4290" y="3822701"/>
              <a:ext cx="339725" cy="123825"/>
            </a:xfrm>
            <a:custGeom>
              <a:avLst/>
              <a:gdLst>
                <a:gd name="T0" fmla="*/ 113 w 625"/>
                <a:gd name="T1" fmla="*/ 80 h 225"/>
                <a:gd name="T2" fmla="*/ 88 w 625"/>
                <a:gd name="T3" fmla="*/ 41 h 225"/>
                <a:gd name="T4" fmla="*/ 72 w 625"/>
                <a:gd name="T5" fmla="*/ 23 h 225"/>
                <a:gd name="T6" fmla="*/ 70 w 625"/>
                <a:gd name="T7" fmla="*/ 17 h 225"/>
                <a:gd name="T8" fmla="*/ 60 w 625"/>
                <a:gd name="T9" fmla="*/ 32 h 225"/>
                <a:gd name="T10" fmla="*/ 34 w 625"/>
                <a:gd name="T11" fmla="*/ 29 h 225"/>
                <a:gd name="T12" fmla="*/ 19 w 625"/>
                <a:gd name="T13" fmla="*/ 7 h 225"/>
                <a:gd name="T14" fmla="*/ 0 w 625"/>
                <a:gd name="T15" fmla="*/ 5 h 225"/>
                <a:gd name="T16" fmla="*/ 9 w 625"/>
                <a:gd name="T17" fmla="*/ 62 h 225"/>
                <a:gd name="T18" fmla="*/ 42 w 625"/>
                <a:gd name="T19" fmla="*/ 134 h 225"/>
                <a:gd name="T20" fmla="*/ 73 w 625"/>
                <a:gd name="T21" fmla="*/ 168 h 225"/>
                <a:gd name="T22" fmla="*/ 134 w 625"/>
                <a:gd name="T23" fmla="*/ 205 h 225"/>
                <a:gd name="T24" fmla="*/ 113 w 625"/>
                <a:gd name="T25" fmla="*/ 152 h 225"/>
                <a:gd name="T26" fmla="*/ 113 w 625"/>
                <a:gd name="T27" fmla="*/ 80 h 225"/>
                <a:gd name="T28" fmla="*/ 599 w 625"/>
                <a:gd name="T29" fmla="*/ 38 h 225"/>
                <a:gd name="T30" fmla="*/ 571 w 625"/>
                <a:gd name="T31" fmla="*/ 29 h 225"/>
                <a:gd name="T32" fmla="*/ 541 w 625"/>
                <a:gd name="T33" fmla="*/ 0 h 225"/>
                <a:gd name="T34" fmla="*/ 515 w 625"/>
                <a:gd name="T35" fmla="*/ 38 h 225"/>
                <a:gd name="T36" fmla="*/ 498 w 625"/>
                <a:gd name="T37" fmla="*/ 63 h 225"/>
                <a:gd name="T38" fmla="*/ 491 w 625"/>
                <a:gd name="T39" fmla="*/ 73 h 225"/>
                <a:gd name="T40" fmla="*/ 492 w 625"/>
                <a:gd name="T41" fmla="*/ 95 h 225"/>
                <a:gd name="T42" fmla="*/ 471 w 625"/>
                <a:gd name="T43" fmla="*/ 104 h 225"/>
                <a:gd name="T44" fmla="*/ 453 w 625"/>
                <a:gd name="T45" fmla="*/ 77 h 225"/>
                <a:gd name="T46" fmla="*/ 453 w 625"/>
                <a:gd name="T47" fmla="*/ 77 h 225"/>
                <a:gd name="T48" fmla="*/ 424 w 625"/>
                <a:gd name="T49" fmla="*/ 129 h 225"/>
                <a:gd name="T50" fmla="*/ 378 w 625"/>
                <a:gd name="T51" fmla="*/ 146 h 225"/>
                <a:gd name="T52" fmla="*/ 357 w 625"/>
                <a:gd name="T53" fmla="*/ 193 h 225"/>
                <a:gd name="T54" fmla="*/ 309 w 625"/>
                <a:gd name="T55" fmla="*/ 179 h 225"/>
                <a:gd name="T56" fmla="*/ 318 w 625"/>
                <a:gd name="T57" fmla="*/ 203 h 225"/>
                <a:gd name="T58" fmla="*/ 345 w 625"/>
                <a:gd name="T59" fmla="*/ 219 h 225"/>
                <a:gd name="T60" fmla="*/ 387 w 625"/>
                <a:gd name="T61" fmla="*/ 214 h 225"/>
                <a:gd name="T62" fmla="*/ 419 w 625"/>
                <a:gd name="T63" fmla="*/ 199 h 225"/>
                <a:gd name="T64" fmla="*/ 450 w 625"/>
                <a:gd name="T65" fmla="*/ 205 h 225"/>
                <a:gd name="T66" fmla="*/ 478 w 625"/>
                <a:gd name="T67" fmla="*/ 183 h 225"/>
                <a:gd name="T68" fmla="*/ 488 w 625"/>
                <a:gd name="T69" fmla="*/ 148 h 225"/>
                <a:gd name="T70" fmla="*/ 507 w 625"/>
                <a:gd name="T71" fmla="*/ 115 h 225"/>
                <a:gd name="T72" fmla="*/ 556 w 625"/>
                <a:gd name="T73" fmla="*/ 91 h 225"/>
                <a:gd name="T74" fmla="*/ 572 w 625"/>
                <a:gd name="T75" fmla="*/ 97 h 225"/>
                <a:gd name="T76" fmla="*/ 592 w 625"/>
                <a:gd name="T77" fmla="*/ 74 h 225"/>
                <a:gd name="T78" fmla="*/ 621 w 625"/>
                <a:gd name="T79" fmla="*/ 60 h 225"/>
                <a:gd name="T80" fmla="*/ 599 w 625"/>
                <a:gd name="T81" fmla="*/ 3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5" h="225">
                  <a:moveTo>
                    <a:pt x="113" y="80"/>
                  </a:moveTo>
                  <a:cubicBezTo>
                    <a:pt x="113" y="55"/>
                    <a:pt x="93" y="58"/>
                    <a:pt x="88" y="41"/>
                  </a:cubicBezTo>
                  <a:cubicBezTo>
                    <a:pt x="83" y="24"/>
                    <a:pt x="75" y="34"/>
                    <a:pt x="72" y="23"/>
                  </a:cubicBezTo>
                  <a:cubicBezTo>
                    <a:pt x="72" y="21"/>
                    <a:pt x="71" y="19"/>
                    <a:pt x="70" y="17"/>
                  </a:cubicBezTo>
                  <a:cubicBezTo>
                    <a:pt x="59" y="21"/>
                    <a:pt x="63" y="32"/>
                    <a:pt x="60" y="32"/>
                  </a:cubicBezTo>
                  <a:cubicBezTo>
                    <a:pt x="56" y="33"/>
                    <a:pt x="34" y="36"/>
                    <a:pt x="34" y="29"/>
                  </a:cubicBezTo>
                  <a:cubicBezTo>
                    <a:pt x="34" y="21"/>
                    <a:pt x="31" y="10"/>
                    <a:pt x="19" y="7"/>
                  </a:cubicBezTo>
                  <a:cubicBezTo>
                    <a:pt x="12" y="5"/>
                    <a:pt x="6" y="5"/>
                    <a:pt x="0" y="5"/>
                  </a:cubicBezTo>
                  <a:cubicBezTo>
                    <a:pt x="7" y="25"/>
                    <a:pt x="8" y="46"/>
                    <a:pt x="9" y="62"/>
                  </a:cubicBezTo>
                  <a:cubicBezTo>
                    <a:pt x="9" y="85"/>
                    <a:pt x="37" y="120"/>
                    <a:pt x="42" y="134"/>
                  </a:cubicBezTo>
                  <a:cubicBezTo>
                    <a:pt x="46" y="149"/>
                    <a:pt x="54" y="153"/>
                    <a:pt x="73" y="168"/>
                  </a:cubicBezTo>
                  <a:cubicBezTo>
                    <a:pt x="91" y="184"/>
                    <a:pt x="127" y="209"/>
                    <a:pt x="134" y="205"/>
                  </a:cubicBezTo>
                  <a:cubicBezTo>
                    <a:pt x="142" y="201"/>
                    <a:pt x="123" y="165"/>
                    <a:pt x="113" y="152"/>
                  </a:cubicBezTo>
                  <a:cubicBezTo>
                    <a:pt x="103" y="139"/>
                    <a:pt x="112" y="105"/>
                    <a:pt x="113" y="80"/>
                  </a:cubicBezTo>
                  <a:close/>
                  <a:moveTo>
                    <a:pt x="599" y="38"/>
                  </a:moveTo>
                  <a:cubicBezTo>
                    <a:pt x="591" y="40"/>
                    <a:pt x="571" y="39"/>
                    <a:pt x="571" y="29"/>
                  </a:cubicBezTo>
                  <a:cubicBezTo>
                    <a:pt x="571" y="19"/>
                    <a:pt x="553" y="0"/>
                    <a:pt x="541" y="0"/>
                  </a:cubicBezTo>
                  <a:cubicBezTo>
                    <a:pt x="530" y="0"/>
                    <a:pt x="516" y="27"/>
                    <a:pt x="515" y="38"/>
                  </a:cubicBezTo>
                  <a:cubicBezTo>
                    <a:pt x="515" y="49"/>
                    <a:pt x="496" y="48"/>
                    <a:pt x="498" y="63"/>
                  </a:cubicBezTo>
                  <a:cubicBezTo>
                    <a:pt x="499" y="69"/>
                    <a:pt x="496" y="72"/>
                    <a:pt x="491" y="73"/>
                  </a:cubicBezTo>
                  <a:cubicBezTo>
                    <a:pt x="494" y="87"/>
                    <a:pt x="496" y="96"/>
                    <a:pt x="492" y="95"/>
                  </a:cubicBezTo>
                  <a:cubicBezTo>
                    <a:pt x="484" y="93"/>
                    <a:pt x="482" y="104"/>
                    <a:pt x="471" y="104"/>
                  </a:cubicBezTo>
                  <a:cubicBezTo>
                    <a:pt x="467" y="104"/>
                    <a:pt x="460" y="92"/>
                    <a:pt x="453" y="77"/>
                  </a:cubicBezTo>
                  <a:cubicBezTo>
                    <a:pt x="453" y="77"/>
                    <a:pt x="453" y="77"/>
                    <a:pt x="453" y="77"/>
                  </a:cubicBezTo>
                  <a:cubicBezTo>
                    <a:pt x="445" y="77"/>
                    <a:pt x="428" y="108"/>
                    <a:pt x="424" y="129"/>
                  </a:cubicBezTo>
                  <a:cubicBezTo>
                    <a:pt x="420" y="150"/>
                    <a:pt x="403" y="144"/>
                    <a:pt x="378" y="146"/>
                  </a:cubicBezTo>
                  <a:cubicBezTo>
                    <a:pt x="352" y="148"/>
                    <a:pt x="362" y="179"/>
                    <a:pt x="357" y="193"/>
                  </a:cubicBezTo>
                  <a:cubicBezTo>
                    <a:pt x="351" y="206"/>
                    <a:pt x="323" y="183"/>
                    <a:pt x="309" y="179"/>
                  </a:cubicBezTo>
                  <a:cubicBezTo>
                    <a:pt x="311" y="191"/>
                    <a:pt x="315" y="203"/>
                    <a:pt x="318" y="203"/>
                  </a:cubicBezTo>
                  <a:cubicBezTo>
                    <a:pt x="326" y="203"/>
                    <a:pt x="338" y="225"/>
                    <a:pt x="345" y="219"/>
                  </a:cubicBezTo>
                  <a:cubicBezTo>
                    <a:pt x="353" y="212"/>
                    <a:pt x="376" y="219"/>
                    <a:pt x="387" y="214"/>
                  </a:cubicBezTo>
                  <a:cubicBezTo>
                    <a:pt x="398" y="210"/>
                    <a:pt x="400" y="199"/>
                    <a:pt x="419" y="199"/>
                  </a:cubicBezTo>
                  <a:cubicBezTo>
                    <a:pt x="438" y="199"/>
                    <a:pt x="431" y="216"/>
                    <a:pt x="450" y="205"/>
                  </a:cubicBezTo>
                  <a:cubicBezTo>
                    <a:pt x="469" y="194"/>
                    <a:pt x="480" y="203"/>
                    <a:pt x="478" y="183"/>
                  </a:cubicBezTo>
                  <a:cubicBezTo>
                    <a:pt x="476" y="163"/>
                    <a:pt x="490" y="163"/>
                    <a:pt x="488" y="148"/>
                  </a:cubicBezTo>
                  <a:cubicBezTo>
                    <a:pt x="486" y="133"/>
                    <a:pt x="509" y="144"/>
                    <a:pt x="507" y="115"/>
                  </a:cubicBezTo>
                  <a:cubicBezTo>
                    <a:pt x="505" y="86"/>
                    <a:pt x="541" y="91"/>
                    <a:pt x="556" y="91"/>
                  </a:cubicBezTo>
                  <a:cubicBezTo>
                    <a:pt x="560" y="91"/>
                    <a:pt x="565" y="93"/>
                    <a:pt x="572" y="97"/>
                  </a:cubicBezTo>
                  <a:cubicBezTo>
                    <a:pt x="583" y="90"/>
                    <a:pt x="599" y="82"/>
                    <a:pt x="592" y="74"/>
                  </a:cubicBezTo>
                  <a:cubicBezTo>
                    <a:pt x="583" y="65"/>
                    <a:pt x="617" y="73"/>
                    <a:pt x="621" y="60"/>
                  </a:cubicBezTo>
                  <a:cubicBezTo>
                    <a:pt x="625" y="46"/>
                    <a:pt x="608" y="35"/>
                    <a:pt x="599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487" name="Group 486">
              <a:extLst>
                <a:ext uri="{FF2B5EF4-FFF2-40B4-BE49-F238E27FC236}">
                  <a16:creationId xmlns:a16="http://schemas.microsoft.com/office/drawing/2014/main" id="{1FC232DC-31FE-4D23-9156-6F770F6D23CE}"/>
                </a:ext>
              </a:extLst>
            </p:cNvPr>
            <p:cNvGrpSpPr/>
            <p:nvPr/>
          </p:nvGrpSpPr>
          <p:grpSpPr>
            <a:xfrm>
              <a:off x="7859715" y="4187827"/>
              <a:ext cx="714376" cy="725489"/>
              <a:chOff x="7859715" y="4187827"/>
              <a:chExt cx="714376" cy="725489"/>
            </a:xfrm>
            <a:grpFill/>
          </p:grpSpPr>
          <p:sp>
            <p:nvSpPr>
              <p:cNvPr id="490" name="Freeform 202">
                <a:extLst>
                  <a:ext uri="{FF2B5EF4-FFF2-40B4-BE49-F238E27FC236}">
                    <a16:creationId xmlns:a16="http://schemas.microsoft.com/office/drawing/2014/main" id="{C1D0F145-7632-4059-AB9B-F025F8A61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715" y="4187827"/>
                <a:ext cx="714376" cy="625476"/>
              </a:xfrm>
              <a:custGeom>
                <a:avLst/>
                <a:gdLst>
                  <a:gd name="T0" fmla="*/ 1289 w 1311"/>
                  <a:gd name="T1" fmla="*/ 573 h 1148"/>
                  <a:gd name="T2" fmla="*/ 1235 w 1311"/>
                  <a:gd name="T3" fmla="*/ 499 h 1148"/>
                  <a:gd name="T4" fmla="*/ 1193 w 1311"/>
                  <a:gd name="T5" fmla="*/ 449 h 1148"/>
                  <a:gd name="T6" fmla="*/ 1162 w 1311"/>
                  <a:gd name="T7" fmla="*/ 369 h 1148"/>
                  <a:gd name="T8" fmla="*/ 1072 w 1311"/>
                  <a:gd name="T9" fmla="*/ 247 h 1148"/>
                  <a:gd name="T10" fmla="*/ 1027 w 1311"/>
                  <a:gd name="T11" fmla="*/ 133 h 1148"/>
                  <a:gd name="T12" fmla="*/ 992 w 1311"/>
                  <a:gd name="T13" fmla="*/ 84 h 1148"/>
                  <a:gd name="T14" fmla="*/ 933 w 1311"/>
                  <a:gd name="T15" fmla="*/ 48 h 1148"/>
                  <a:gd name="T16" fmla="*/ 916 w 1311"/>
                  <a:gd name="T17" fmla="*/ 213 h 1148"/>
                  <a:gd name="T18" fmla="*/ 821 w 1311"/>
                  <a:gd name="T19" fmla="*/ 222 h 1148"/>
                  <a:gd name="T20" fmla="*/ 735 w 1311"/>
                  <a:gd name="T21" fmla="*/ 152 h 1148"/>
                  <a:gd name="T22" fmla="*/ 762 w 1311"/>
                  <a:gd name="T23" fmla="*/ 85 h 1148"/>
                  <a:gd name="T24" fmla="*/ 753 w 1311"/>
                  <a:gd name="T25" fmla="*/ 57 h 1148"/>
                  <a:gd name="T26" fmla="*/ 654 w 1311"/>
                  <a:gd name="T27" fmla="*/ 26 h 1148"/>
                  <a:gd name="T28" fmla="*/ 587 w 1311"/>
                  <a:gd name="T29" fmla="*/ 47 h 1148"/>
                  <a:gd name="T30" fmla="*/ 542 w 1311"/>
                  <a:gd name="T31" fmla="*/ 119 h 1148"/>
                  <a:gd name="T32" fmla="*/ 506 w 1311"/>
                  <a:gd name="T33" fmla="*/ 156 h 1148"/>
                  <a:gd name="T34" fmla="*/ 451 w 1311"/>
                  <a:gd name="T35" fmla="*/ 107 h 1148"/>
                  <a:gd name="T36" fmla="*/ 397 w 1311"/>
                  <a:gd name="T37" fmla="*/ 138 h 1148"/>
                  <a:gd name="T38" fmla="*/ 370 w 1311"/>
                  <a:gd name="T39" fmla="*/ 203 h 1148"/>
                  <a:gd name="T40" fmla="*/ 341 w 1311"/>
                  <a:gd name="T41" fmla="*/ 248 h 1148"/>
                  <a:gd name="T42" fmla="*/ 302 w 1311"/>
                  <a:gd name="T43" fmla="*/ 279 h 1148"/>
                  <a:gd name="T44" fmla="*/ 203 w 1311"/>
                  <a:gd name="T45" fmla="*/ 350 h 1148"/>
                  <a:gd name="T46" fmla="*/ 23 w 1311"/>
                  <a:gd name="T47" fmla="*/ 487 h 1148"/>
                  <a:gd name="T48" fmla="*/ 17 w 1311"/>
                  <a:gd name="T49" fmla="*/ 577 h 1148"/>
                  <a:gd name="T50" fmla="*/ 36 w 1311"/>
                  <a:gd name="T51" fmla="*/ 668 h 1148"/>
                  <a:gd name="T52" fmla="*/ 84 w 1311"/>
                  <a:gd name="T53" fmla="*/ 874 h 1148"/>
                  <a:gd name="T54" fmla="*/ 98 w 1311"/>
                  <a:gd name="T55" fmla="*/ 953 h 1148"/>
                  <a:gd name="T56" fmla="*/ 230 w 1311"/>
                  <a:gd name="T57" fmla="*/ 913 h 1148"/>
                  <a:gd name="T58" fmla="*/ 428 w 1311"/>
                  <a:gd name="T59" fmla="*/ 846 h 1148"/>
                  <a:gd name="T60" fmla="*/ 588 w 1311"/>
                  <a:gd name="T61" fmla="*/ 812 h 1148"/>
                  <a:gd name="T62" fmla="*/ 684 w 1311"/>
                  <a:gd name="T63" fmla="*/ 851 h 1148"/>
                  <a:gd name="T64" fmla="*/ 722 w 1311"/>
                  <a:gd name="T65" fmla="*/ 947 h 1148"/>
                  <a:gd name="T66" fmla="*/ 808 w 1311"/>
                  <a:gd name="T67" fmla="*/ 875 h 1148"/>
                  <a:gd name="T68" fmla="*/ 804 w 1311"/>
                  <a:gd name="T69" fmla="*/ 954 h 1148"/>
                  <a:gd name="T70" fmla="*/ 842 w 1311"/>
                  <a:gd name="T71" fmla="*/ 983 h 1148"/>
                  <a:gd name="T72" fmla="*/ 980 w 1311"/>
                  <a:gd name="T73" fmla="*/ 1114 h 1148"/>
                  <a:gd name="T74" fmla="*/ 1038 w 1311"/>
                  <a:gd name="T75" fmla="*/ 1104 h 1148"/>
                  <a:gd name="T76" fmla="*/ 1073 w 1311"/>
                  <a:gd name="T77" fmla="*/ 1130 h 1148"/>
                  <a:gd name="T78" fmla="*/ 1129 w 1311"/>
                  <a:gd name="T79" fmla="*/ 1093 h 1148"/>
                  <a:gd name="T80" fmla="*/ 1231 w 1311"/>
                  <a:gd name="T81" fmla="*/ 947 h 1148"/>
                  <a:gd name="T82" fmla="*/ 1285 w 1311"/>
                  <a:gd name="T83" fmla="*/ 840 h 1148"/>
                  <a:gd name="T84" fmla="*/ 1307 w 1311"/>
                  <a:gd name="T85" fmla="*/ 643 h 1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11" h="1148">
                    <a:moveTo>
                      <a:pt x="1307" y="643"/>
                    </a:moveTo>
                    <a:cubicBezTo>
                      <a:pt x="1303" y="646"/>
                      <a:pt x="1302" y="625"/>
                      <a:pt x="1303" y="605"/>
                    </a:cubicBezTo>
                    <a:cubicBezTo>
                      <a:pt x="1298" y="595"/>
                      <a:pt x="1293" y="584"/>
                      <a:pt x="1289" y="573"/>
                    </a:cubicBezTo>
                    <a:cubicBezTo>
                      <a:pt x="1283" y="566"/>
                      <a:pt x="1278" y="550"/>
                      <a:pt x="1276" y="544"/>
                    </a:cubicBezTo>
                    <a:cubicBezTo>
                      <a:pt x="1274" y="536"/>
                      <a:pt x="1263" y="513"/>
                      <a:pt x="1251" y="516"/>
                    </a:cubicBezTo>
                    <a:cubicBezTo>
                      <a:pt x="1239" y="519"/>
                      <a:pt x="1247" y="496"/>
                      <a:pt x="1235" y="499"/>
                    </a:cubicBezTo>
                    <a:cubicBezTo>
                      <a:pt x="1224" y="501"/>
                      <a:pt x="1222" y="480"/>
                      <a:pt x="1224" y="460"/>
                    </a:cubicBezTo>
                    <a:cubicBezTo>
                      <a:pt x="1226" y="440"/>
                      <a:pt x="1216" y="456"/>
                      <a:pt x="1211" y="447"/>
                    </a:cubicBezTo>
                    <a:cubicBezTo>
                      <a:pt x="1206" y="439"/>
                      <a:pt x="1201" y="446"/>
                      <a:pt x="1193" y="449"/>
                    </a:cubicBezTo>
                    <a:cubicBezTo>
                      <a:pt x="1185" y="452"/>
                      <a:pt x="1183" y="432"/>
                      <a:pt x="1185" y="423"/>
                    </a:cubicBezTo>
                    <a:cubicBezTo>
                      <a:pt x="1187" y="415"/>
                      <a:pt x="1183" y="405"/>
                      <a:pt x="1173" y="396"/>
                    </a:cubicBezTo>
                    <a:cubicBezTo>
                      <a:pt x="1162" y="387"/>
                      <a:pt x="1161" y="380"/>
                      <a:pt x="1162" y="369"/>
                    </a:cubicBezTo>
                    <a:cubicBezTo>
                      <a:pt x="1163" y="358"/>
                      <a:pt x="1101" y="322"/>
                      <a:pt x="1088" y="318"/>
                    </a:cubicBezTo>
                    <a:cubicBezTo>
                      <a:pt x="1074" y="315"/>
                      <a:pt x="1086" y="298"/>
                      <a:pt x="1080" y="293"/>
                    </a:cubicBezTo>
                    <a:cubicBezTo>
                      <a:pt x="1074" y="287"/>
                      <a:pt x="1072" y="265"/>
                      <a:pt x="1072" y="247"/>
                    </a:cubicBezTo>
                    <a:cubicBezTo>
                      <a:pt x="1072" y="229"/>
                      <a:pt x="1052" y="223"/>
                      <a:pt x="1053" y="208"/>
                    </a:cubicBezTo>
                    <a:cubicBezTo>
                      <a:pt x="1054" y="193"/>
                      <a:pt x="1047" y="179"/>
                      <a:pt x="1049" y="163"/>
                    </a:cubicBezTo>
                    <a:cubicBezTo>
                      <a:pt x="1050" y="146"/>
                      <a:pt x="1028" y="142"/>
                      <a:pt x="1027" y="133"/>
                    </a:cubicBezTo>
                    <a:cubicBezTo>
                      <a:pt x="1026" y="124"/>
                      <a:pt x="1014" y="132"/>
                      <a:pt x="1002" y="134"/>
                    </a:cubicBezTo>
                    <a:cubicBezTo>
                      <a:pt x="990" y="135"/>
                      <a:pt x="991" y="115"/>
                      <a:pt x="992" y="96"/>
                    </a:cubicBezTo>
                    <a:cubicBezTo>
                      <a:pt x="992" y="93"/>
                      <a:pt x="992" y="88"/>
                      <a:pt x="992" y="84"/>
                    </a:cubicBezTo>
                    <a:cubicBezTo>
                      <a:pt x="981" y="78"/>
                      <a:pt x="969" y="72"/>
                      <a:pt x="957" y="67"/>
                    </a:cubicBezTo>
                    <a:cubicBezTo>
                      <a:pt x="946" y="63"/>
                      <a:pt x="939" y="54"/>
                      <a:pt x="936" y="45"/>
                    </a:cubicBezTo>
                    <a:cubicBezTo>
                      <a:pt x="935" y="46"/>
                      <a:pt x="934" y="47"/>
                      <a:pt x="933" y="48"/>
                    </a:cubicBezTo>
                    <a:cubicBezTo>
                      <a:pt x="926" y="55"/>
                      <a:pt x="937" y="81"/>
                      <a:pt x="929" y="90"/>
                    </a:cubicBezTo>
                    <a:cubicBezTo>
                      <a:pt x="920" y="99"/>
                      <a:pt x="928" y="135"/>
                      <a:pt x="926" y="156"/>
                    </a:cubicBezTo>
                    <a:cubicBezTo>
                      <a:pt x="924" y="177"/>
                      <a:pt x="924" y="199"/>
                      <a:pt x="916" y="213"/>
                    </a:cubicBezTo>
                    <a:cubicBezTo>
                      <a:pt x="907" y="227"/>
                      <a:pt x="906" y="250"/>
                      <a:pt x="889" y="257"/>
                    </a:cubicBezTo>
                    <a:cubicBezTo>
                      <a:pt x="872" y="264"/>
                      <a:pt x="849" y="249"/>
                      <a:pt x="849" y="238"/>
                    </a:cubicBezTo>
                    <a:cubicBezTo>
                      <a:pt x="850" y="227"/>
                      <a:pt x="831" y="221"/>
                      <a:pt x="821" y="222"/>
                    </a:cubicBezTo>
                    <a:cubicBezTo>
                      <a:pt x="811" y="224"/>
                      <a:pt x="805" y="207"/>
                      <a:pt x="789" y="193"/>
                    </a:cubicBezTo>
                    <a:cubicBezTo>
                      <a:pt x="774" y="179"/>
                      <a:pt x="762" y="197"/>
                      <a:pt x="757" y="180"/>
                    </a:cubicBezTo>
                    <a:cubicBezTo>
                      <a:pt x="752" y="163"/>
                      <a:pt x="747" y="161"/>
                      <a:pt x="735" y="152"/>
                    </a:cubicBezTo>
                    <a:cubicBezTo>
                      <a:pt x="724" y="143"/>
                      <a:pt x="727" y="143"/>
                      <a:pt x="738" y="134"/>
                    </a:cubicBezTo>
                    <a:cubicBezTo>
                      <a:pt x="749" y="125"/>
                      <a:pt x="747" y="113"/>
                      <a:pt x="741" y="102"/>
                    </a:cubicBezTo>
                    <a:cubicBezTo>
                      <a:pt x="735" y="91"/>
                      <a:pt x="747" y="94"/>
                      <a:pt x="762" y="85"/>
                    </a:cubicBezTo>
                    <a:cubicBezTo>
                      <a:pt x="776" y="76"/>
                      <a:pt x="762" y="65"/>
                      <a:pt x="772" y="60"/>
                    </a:cubicBezTo>
                    <a:cubicBezTo>
                      <a:pt x="783" y="55"/>
                      <a:pt x="777" y="44"/>
                      <a:pt x="765" y="42"/>
                    </a:cubicBezTo>
                    <a:cubicBezTo>
                      <a:pt x="754" y="39"/>
                      <a:pt x="757" y="55"/>
                      <a:pt x="753" y="57"/>
                    </a:cubicBezTo>
                    <a:cubicBezTo>
                      <a:pt x="749" y="58"/>
                      <a:pt x="745" y="36"/>
                      <a:pt x="741" y="37"/>
                    </a:cubicBezTo>
                    <a:cubicBezTo>
                      <a:pt x="737" y="38"/>
                      <a:pt x="724" y="59"/>
                      <a:pt x="717" y="48"/>
                    </a:cubicBezTo>
                    <a:cubicBezTo>
                      <a:pt x="710" y="38"/>
                      <a:pt x="670" y="29"/>
                      <a:pt x="654" y="26"/>
                    </a:cubicBezTo>
                    <a:cubicBezTo>
                      <a:pt x="638" y="24"/>
                      <a:pt x="633" y="0"/>
                      <a:pt x="624" y="4"/>
                    </a:cubicBezTo>
                    <a:cubicBezTo>
                      <a:pt x="615" y="9"/>
                      <a:pt x="625" y="16"/>
                      <a:pt x="636" y="29"/>
                    </a:cubicBezTo>
                    <a:cubicBezTo>
                      <a:pt x="647" y="43"/>
                      <a:pt x="600" y="52"/>
                      <a:pt x="587" y="47"/>
                    </a:cubicBezTo>
                    <a:cubicBezTo>
                      <a:pt x="573" y="42"/>
                      <a:pt x="589" y="58"/>
                      <a:pt x="578" y="57"/>
                    </a:cubicBezTo>
                    <a:cubicBezTo>
                      <a:pt x="566" y="57"/>
                      <a:pt x="564" y="80"/>
                      <a:pt x="555" y="91"/>
                    </a:cubicBezTo>
                    <a:cubicBezTo>
                      <a:pt x="545" y="103"/>
                      <a:pt x="552" y="111"/>
                      <a:pt x="542" y="119"/>
                    </a:cubicBezTo>
                    <a:cubicBezTo>
                      <a:pt x="532" y="126"/>
                      <a:pt x="531" y="134"/>
                      <a:pt x="543" y="150"/>
                    </a:cubicBezTo>
                    <a:cubicBezTo>
                      <a:pt x="555" y="166"/>
                      <a:pt x="538" y="167"/>
                      <a:pt x="527" y="154"/>
                    </a:cubicBezTo>
                    <a:cubicBezTo>
                      <a:pt x="516" y="142"/>
                      <a:pt x="505" y="142"/>
                      <a:pt x="506" y="156"/>
                    </a:cubicBezTo>
                    <a:cubicBezTo>
                      <a:pt x="507" y="170"/>
                      <a:pt x="493" y="163"/>
                      <a:pt x="495" y="148"/>
                    </a:cubicBezTo>
                    <a:cubicBezTo>
                      <a:pt x="498" y="132"/>
                      <a:pt x="480" y="139"/>
                      <a:pt x="478" y="130"/>
                    </a:cubicBezTo>
                    <a:cubicBezTo>
                      <a:pt x="475" y="121"/>
                      <a:pt x="460" y="106"/>
                      <a:pt x="451" y="107"/>
                    </a:cubicBezTo>
                    <a:cubicBezTo>
                      <a:pt x="441" y="108"/>
                      <a:pt x="441" y="120"/>
                      <a:pt x="432" y="120"/>
                    </a:cubicBezTo>
                    <a:cubicBezTo>
                      <a:pt x="423" y="120"/>
                      <a:pt x="421" y="125"/>
                      <a:pt x="422" y="137"/>
                    </a:cubicBezTo>
                    <a:cubicBezTo>
                      <a:pt x="423" y="149"/>
                      <a:pt x="408" y="136"/>
                      <a:pt x="397" y="138"/>
                    </a:cubicBezTo>
                    <a:cubicBezTo>
                      <a:pt x="386" y="139"/>
                      <a:pt x="397" y="154"/>
                      <a:pt x="391" y="154"/>
                    </a:cubicBezTo>
                    <a:cubicBezTo>
                      <a:pt x="386" y="155"/>
                      <a:pt x="386" y="167"/>
                      <a:pt x="376" y="167"/>
                    </a:cubicBezTo>
                    <a:cubicBezTo>
                      <a:pt x="367" y="167"/>
                      <a:pt x="368" y="191"/>
                      <a:pt x="370" y="203"/>
                    </a:cubicBezTo>
                    <a:cubicBezTo>
                      <a:pt x="371" y="216"/>
                      <a:pt x="356" y="197"/>
                      <a:pt x="346" y="201"/>
                    </a:cubicBezTo>
                    <a:cubicBezTo>
                      <a:pt x="337" y="204"/>
                      <a:pt x="348" y="215"/>
                      <a:pt x="351" y="229"/>
                    </a:cubicBezTo>
                    <a:cubicBezTo>
                      <a:pt x="354" y="243"/>
                      <a:pt x="346" y="242"/>
                      <a:pt x="341" y="248"/>
                    </a:cubicBezTo>
                    <a:cubicBezTo>
                      <a:pt x="336" y="254"/>
                      <a:pt x="329" y="232"/>
                      <a:pt x="329" y="220"/>
                    </a:cubicBezTo>
                    <a:cubicBezTo>
                      <a:pt x="329" y="207"/>
                      <a:pt x="316" y="219"/>
                      <a:pt x="304" y="235"/>
                    </a:cubicBezTo>
                    <a:cubicBezTo>
                      <a:pt x="291" y="250"/>
                      <a:pt x="308" y="274"/>
                      <a:pt x="302" y="279"/>
                    </a:cubicBezTo>
                    <a:cubicBezTo>
                      <a:pt x="296" y="283"/>
                      <a:pt x="271" y="311"/>
                      <a:pt x="256" y="331"/>
                    </a:cubicBezTo>
                    <a:cubicBezTo>
                      <a:pt x="244" y="348"/>
                      <a:pt x="221" y="343"/>
                      <a:pt x="207" y="346"/>
                    </a:cubicBezTo>
                    <a:cubicBezTo>
                      <a:pt x="206" y="348"/>
                      <a:pt x="204" y="349"/>
                      <a:pt x="203" y="350"/>
                    </a:cubicBezTo>
                    <a:cubicBezTo>
                      <a:pt x="169" y="379"/>
                      <a:pt x="131" y="404"/>
                      <a:pt x="88" y="414"/>
                    </a:cubicBezTo>
                    <a:cubicBezTo>
                      <a:pt x="70" y="437"/>
                      <a:pt x="49" y="460"/>
                      <a:pt x="26" y="480"/>
                    </a:cubicBezTo>
                    <a:cubicBezTo>
                      <a:pt x="25" y="482"/>
                      <a:pt x="25" y="485"/>
                      <a:pt x="23" y="487"/>
                    </a:cubicBezTo>
                    <a:cubicBezTo>
                      <a:pt x="12" y="505"/>
                      <a:pt x="2" y="524"/>
                      <a:pt x="17" y="547"/>
                    </a:cubicBezTo>
                    <a:cubicBezTo>
                      <a:pt x="32" y="570"/>
                      <a:pt x="41" y="585"/>
                      <a:pt x="36" y="596"/>
                    </a:cubicBezTo>
                    <a:cubicBezTo>
                      <a:pt x="31" y="608"/>
                      <a:pt x="20" y="573"/>
                      <a:pt x="17" y="577"/>
                    </a:cubicBezTo>
                    <a:cubicBezTo>
                      <a:pt x="13" y="582"/>
                      <a:pt x="30" y="596"/>
                      <a:pt x="26" y="604"/>
                    </a:cubicBezTo>
                    <a:cubicBezTo>
                      <a:pt x="22" y="611"/>
                      <a:pt x="6" y="576"/>
                      <a:pt x="3" y="584"/>
                    </a:cubicBezTo>
                    <a:cubicBezTo>
                      <a:pt x="0" y="591"/>
                      <a:pt x="35" y="648"/>
                      <a:pt x="36" y="668"/>
                    </a:cubicBezTo>
                    <a:cubicBezTo>
                      <a:pt x="37" y="689"/>
                      <a:pt x="64" y="709"/>
                      <a:pt x="63" y="739"/>
                    </a:cubicBezTo>
                    <a:cubicBezTo>
                      <a:pt x="62" y="769"/>
                      <a:pt x="87" y="817"/>
                      <a:pt x="92" y="824"/>
                    </a:cubicBezTo>
                    <a:cubicBezTo>
                      <a:pt x="96" y="832"/>
                      <a:pt x="82" y="851"/>
                      <a:pt x="84" y="874"/>
                    </a:cubicBezTo>
                    <a:cubicBezTo>
                      <a:pt x="87" y="896"/>
                      <a:pt x="78" y="904"/>
                      <a:pt x="66" y="904"/>
                    </a:cubicBezTo>
                    <a:cubicBezTo>
                      <a:pt x="54" y="904"/>
                      <a:pt x="61" y="928"/>
                      <a:pt x="74" y="929"/>
                    </a:cubicBezTo>
                    <a:cubicBezTo>
                      <a:pt x="88" y="931"/>
                      <a:pt x="83" y="942"/>
                      <a:pt x="98" y="953"/>
                    </a:cubicBezTo>
                    <a:cubicBezTo>
                      <a:pt x="101" y="956"/>
                      <a:pt x="105" y="957"/>
                      <a:pt x="110" y="959"/>
                    </a:cubicBezTo>
                    <a:cubicBezTo>
                      <a:pt x="145" y="944"/>
                      <a:pt x="182" y="935"/>
                      <a:pt x="216" y="920"/>
                    </a:cubicBezTo>
                    <a:cubicBezTo>
                      <a:pt x="218" y="916"/>
                      <a:pt x="223" y="914"/>
                      <a:pt x="230" y="913"/>
                    </a:cubicBezTo>
                    <a:cubicBezTo>
                      <a:pt x="241" y="908"/>
                      <a:pt x="252" y="901"/>
                      <a:pt x="263" y="894"/>
                    </a:cubicBezTo>
                    <a:cubicBezTo>
                      <a:pt x="312" y="859"/>
                      <a:pt x="355" y="832"/>
                      <a:pt x="417" y="841"/>
                    </a:cubicBezTo>
                    <a:cubicBezTo>
                      <a:pt x="421" y="842"/>
                      <a:pt x="425" y="843"/>
                      <a:pt x="428" y="846"/>
                    </a:cubicBezTo>
                    <a:cubicBezTo>
                      <a:pt x="433" y="846"/>
                      <a:pt x="440" y="846"/>
                      <a:pt x="449" y="846"/>
                    </a:cubicBezTo>
                    <a:cubicBezTo>
                      <a:pt x="477" y="848"/>
                      <a:pt x="503" y="831"/>
                      <a:pt x="520" y="822"/>
                    </a:cubicBezTo>
                    <a:cubicBezTo>
                      <a:pt x="538" y="814"/>
                      <a:pt x="571" y="817"/>
                      <a:pt x="588" y="812"/>
                    </a:cubicBezTo>
                    <a:cubicBezTo>
                      <a:pt x="605" y="807"/>
                      <a:pt x="608" y="837"/>
                      <a:pt x="627" y="835"/>
                    </a:cubicBezTo>
                    <a:cubicBezTo>
                      <a:pt x="647" y="832"/>
                      <a:pt x="655" y="841"/>
                      <a:pt x="665" y="841"/>
                    </a:cubicBezTo>
                    <a:cubicBezTo>
                      <a:pt x="675" y="840"/>
                      <a:pt x="674" y="849"/>
                      <a:pt x="684" y="851"/>
                    </a:cubicBezTo>
                    <a:cubicBezTo>
                      <a:pt x="694" y="854"/>
                      <a:pt x="692" y="864"/>
                      <a:pt x="686" y="875"/>
                    </a:cubicBezTo>
                    <a:cubicBezTo>
                      <a:pt x="680" y="885"/>
                      <a:pt x="701" y="885"/>
                      <a:pt x="715" y="906"/>
                    </a:cubicBezTo>
                    <a:cubicBezTo>
                      <a:pt x="728" y="928"/>
                      <a:pt x="715" y="931"/>
                      <a:pt x="722" y="947"/>
                    </a:cubicBezTo>
                    <a:cubicBezTo>
                      <a:pt x="730" y="964"/>
                      <a:pt x="735" y="960"/>
                      <a:pt x="749" y="937"/>
                    </a:cubicBezTo>
                    <a:cubicBezTo>
                      <a:pt x="763" y="913"/>
                      <a:pt x="779" y="928"/>
                      <a:pt x="781" y="909"/>
                    </a:cubicBezTo>
                    <a:cubicBezTo>
                      <a:pt x="783" y="889"/>
                      <a:pt x="798" y="865"/>
                      <a:pt x="808" y="875"/>
                    </a:cubicBezTo>
                    <a:cubicBezTo>
                      <a:pt x="818" y="885"/>
                      <a:pt x="801" y="890"/>
                      <a:pt x="794" y="928"/>
                    </a:cubicBezTo>
                    <a:cubicBezTo>
                      <a:pt x="788" y="966"/>
                      <a:pt x="777" y="947"/>
                      <a:pt x="775" y="957"/>
                    </a:cubicBezTo>
                    <a:cubicBezTo>
                      <a:pt x="772" y="968"/>
                      <a:pt x="804" y="974"/>
                      <a:pt x="804" y="954"/>
                    </a:cubicBezTo>
                    <a:cubicBezTo>
                      <a:pt x="804" y="934"/>
                      <a:pt x="810" y="925"/>
                      <a:pt x="822" y="943"/>
                    </a:cubicBezTo>
                    <a:cubicBezTo>
                      <a:pt x="834" y="961"/>
                      <a:pt x="815" y="976"/>
                      <a:pt x="818" y="985"/>
                    </a:cubicBezTo>
                    <a:cubicBezTo>
                      <a:pt x="821" y="993"/>
                      <a:pt x="834" y="982"/>
                      <a:pt x="842" y="983"/>
                    </a:cubicBezTo>
                    <a:cubicBezTo>
                      <a:pt x="854" y="984"/>
                      <a:pt x="872" y="1017"/>
                      <a:pt x="869" y="1034"/>
                    </a:cubicBezTo>
                    <a:cubicBezTo>
                      <a:pt x="869" y="1035"/>
                      <a:pt x="868" y="1036"/>
                      <a:pt x="868" y="1036"/>
                    </a:cubicBezTo>
                    <a:cubicBezTo>
                      <a:pt x="913" y="1046"/>
                      <a:pt x="954" y="1074"/>
                      <a:pt x="980" y="1114"/>
                    </a:cubicBezTo>
                    <a:cubicBezTo>
                      <a:pt x="983" y="1118"/>
                      <a:pt x="985" y="1123"/>
                      <a:pt x="986" y="1127"/>
                    </a:cubicBezTo>
                    <a:cubicBezTo>
                      <a:pt x="997" y="1133"/>
                      <a:pt x="1020" y="1117"/>
                      <a:pt x="1024" y="1098"/>
                    </a:cubicBezTo>
                    <a:cubicBezTo>
                      <a:pt x="1029" y="1078"/>
                      <a:pt x="1048" y="1097"/>
                      <a:pt x="1038" y="1104"/>
                    </a:cubicBezTo>
                    <a:cubicBezTo>
                      <a:pt x="1028" y="1111"/>
                      <a:pt x="1043" y="1126"/>
                      <a:pt x="1044" y="1115"/>
                    </a:cubicBezTo>
                    <a:cubicBezTo>
                      <a:pt x="1044" y="1105"/>
                      <a:pt x="1049" y="1096"/>
                      <a:pt x="1052" y="1108"/>
                    </a:cubicBezTo>
                    <a:cubicBezTo>
                      <a:pt x="1056" y="1120"/>
                      <a:pt x="1069" y="1120"/>
                      <a:pt x="1073" y="1130"/>
                    </a:cubicBezTo>
                    <a:cubicBezTo>
                      <a:pt x="1078" y="1140"/>
                      <a:pt x="1084" y="1148"/>
                      <a:pt x="1084" y="1139"/>
                    </a:cubicBezTo>
                    <a:cubicBezTo>
                      <a:pt x="1084" y="1131"/>
                      <a:pt x="1087" y="1124"/>
                      <a:pt x="1098" y="1119"/>
                    </a:cubicBezTo>
                    <a:cubicBezTo>
                      <a:pt x="1110" y="1114"/>
                      <a:pt x="1117" y="1105"/>
                      <a:pt x="1129" y="1093"/>
                    </a:cubicBezTo>
                    <a:cubicBezTo>
                      <a:pt x="1141" y="1082"/>
                      <a:pt x="1191" y="1079"/>
                      <a:pt x="1196" y="1079"/>
                    </a:cubicBezTo>
                    <a:cubicBezTo>
                      <a:pt x="1201" y="1079"/>
                      <a:pt x="1204" y="1029"/>
                      <a:pt x="1207" y="1004"/>
                    </a:cubicBezTo>
                    <a:cubicBezTo>
                      <a:pt x="1210" y="978"/>
                      <a:pt x="1228" y="974"/>
                      <a:pt x="1231" y="947"/>
                    </a:cubicBezTo>
                    <a:cubicBezTo>
                      <a:pt x="1234" y="919"/>
                      <a:pt x="1259" y="869"/>
                      <a:pt x="1265" y="866"/>
                    </a:cubicBezTo>
                    <a:cubicBezTo>
                      <a:pt x="1272" y="864"/>
                      <a:pt x="1284" y="856"/>
                      <a:pt x="1285" y="841"/>
                    </a:cubicBezTo>
                    <a:cubicBezTo>
                      <a:pt x="1285" y="841"/>
                      <a:pt x="1285" y="840"/>
                      <a:pt x="1285" y="840"/>
                    </a:cubicBezTo>
                    <a:cubicBezTo>
                      <a:pt x="1284" y="802"/>
                      <a:pt x="1291" y="763"/>
                      <a:pt x="1298" y="724"/>
                    </a:cubicBezTo>
                    <a:cubicBezTo>
                      <a:pt x="1303" y="698"/>
                      <a:pt x="1309" y="671"/>
                      <a:pt x="1311" y="645"/>
                    </a:cubicBezTo>
                    <a:cubicBezTo>
                      <a:pt x="1310" y="643"/>
                      <a:pt x="1308" y="642"/>
                      <a:pt x="1307" y="6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" name="Freeform 203">
                <a:extLst>
                  <a:ext uri="{FF2B5EF4-FFF2-40B4-BE49-F238E27FC236}">
                    <a16:creationId xmlns:a16="http://schemas.microsoft.com/office/drawing/2014/main" id="{FC43952A-25B4-4374-871B-334781FEE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8041" y="4843466"/>
                <a:ext cx="57150" cy="69850"/>
              </a:xfrm>
              <a:custGeom>
                <a:avLst/>
                <a:gdLst>
                  <a:gd name="T0" fmla="*/ 94 w 107"/>
                  <a:gd name="T1" fmla="*/ 14 h 128"/>
                  <a:gd name="T2" fmla="*/ 40 w 107"/>
                  <a:gd name="T3" fmla="*/ 27 h 128"/>
                  <a:gd name="T4" fmla="*/ 0 w 107"/>
                  <a:gd name="T5" fmla="*/ 14 h 128"/>
                  <a:gd name="T6" fmla="*/ 56 w 107"/>
                  <a:gd name="T7" fmla="*/ 128 h 128"/>
                  <a:gd name="T8" fmla="*/ 60 w 107"/>
                  <a:gd name="T9" fmla="*/ 127 h 128"/>
                  <a:gd name="T10" fmla="*/ 68 w 107"/>
                  <a:gd name="T11" fmla="*/ 107 h 128"/>
                  <a:gd name="T12" fmla="*/ 86 w 107"/>
                  <a:gd name="T13" fmla="*/ 112 h 128"/>
                  <a:gd name="T14" fmla="*/ 95 w 107"/>
                  <a:gd name="T15" fmla="*/ 71 h 128"/>
                  <a:gd name="T16" fmla="*/ 94 w 107"/>
                  <a:gd name="T17" fmla="*/ 1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28">
                    <a:moveTo>
                      <a:pt x="94" y="14"/>
                    </a:moveTo>
                    <a:cubicBezTo>
                      <a:pt x="90" y="0"/>
                      <a:pt x="59" y="25"/>
                      <a:pt x="40" y="27"/>
                    </a:cubicBezTo>
                    <a:cubicBezTo>
                      <a:pt x="28" y="29"/>
                      <a:pt x="12" y="20"/>
                      <a:pt x="0" y="14"/>
                    </a:cubicBezTo>
                    <a:cubicBezTo>
                      <a:pt x="24" y="48"/>
                      <a:pt x="43" y="88"/>
                      <a:pt x="56" y="128"/>
                    </a:cubicBezTo>
                    <a:cubicBezTo>
                      <a:pt x="57" y="127"/>
                      <a:pt x="58" y="126"/>
                      <a:pt x="60" y="127"/>
                    </a:cubicBezTo>
                    <a:cubicBezTo>
                      <a:pt x="70" y="127"/>
                      <a:pt x="66" y="116"/>
                      <a:pt x="68" y="107"/>
                    </a:cubicBezTo>
                    <a:cubicBezTo>
                      <a:pt x="69" y="99"/>
                      <a:pt x="78" y="117"/>
                      <a:pt x="86" y="112"/>
                    </a:cubicBezTo>
                    <a:cubicBezTo>
                      <a:pt x="94" y="107"/>
                      <a:pt x="84" y="71"/>
                      <a:pt x="95" y="71"/>
                    </a:cubicBezTo>
                    <a:cubicBezTo>
                      <a:pt x="107" y="71"/>
                      <a:pt x="98" y="28"/>
                      <a:pt x="94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488" name="Oval 204">
              <a:extLst>
                <a:ext uri="{FF2B5EF4-FFF2-40B4-BE49-F238E27FC236}">
                  <a16:creationId xmlns:a16="http://schemas.microsoft.com/office/drawing/2014/main" id="{D48279B0-613A-448B-B5C7-DBD937C92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652" y="3476625"/>
              <a:ext cx="28575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9" name="Oval 206">
              <a:extLst>
                <a:ext uri="{FF2B5EF4-FFF2-40B4-BE49-F238E27FC236}">
                  <a16:creationId xmlns:a16="http://schemas.microsoft.com/office/drawing/2014/main" id="{C64E9E6C-34E1-41C3-9EC6-CB3BCC09F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5" y="3921126"/>
              <a:ext cx="28575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525" name="Freeform 207">
            <a:extLst>
              <a:ext uri="{FF2B5EF4-FFF2-40B4-BE49-F238E27FC236}">
                <a16:creationId xmlns:a16="http://schemas.microsoft.com/office/drawing/2014/main" id="{6F22903D-3FD4-48CA-89CE-3DD7B8C4B486}"/>
              </a:ext>
            </a:extLst>
          </p:cNvPr>
          <p:cNvSpPr>
            <a:spLocks/>
          </p:cNvSpPr>
          <p:nvPr userDrawn="1"/>
        </p:nvSpPr>
        <p:spPr bwMode="auto">
          <a:xfrm>
            <a:off x="9104312" y="3657543"/>
            <a:ext cx="585634" cy="756760"/>
          </a:xfrm>
          <a:custGeom>
            <a:avLst/>
            <a:gdLst>
              <a:gd name="T0" fmla="*/ 894 w 897"/>
              <a:gd name="T1" fmla="*/ 373 h 1162"/>
              <a:gd name="T2" fmla="*/ 862 w 897"/>
              <a:gd name="T3" fmla="*/ 337 h 1162"/>
              <a:gd name="T4" fmla="*/ 808 w 897"/>
              <a:gd name="T5" fmla="*/ 341 h 1162"/>
              <a:gd name="T6" fmla="*/ 767 w 897"/>
              <a:gd name="T7" fmla="*/ 376 h 1162"/>
              <a:gd name="T8" fmla="*/ 735 w 897"/>
              <a:gd name="T9" fmla="*/ 400 h 1162"/>
              <a:gd name="T10" fmla="*/ 707 w 897"/>
              <a:gd name="T11" fmla="*/ 437 h 1162"/>
              <a:gd name="T12" fmla="*/ 655 w 897"/>
              <a:gd name="T13" fmla="*/ 428 h 1162"/>
              <a:gd name="T14" fmla="*/ 635 w 897"/>
              <a:gd name="T15" fmla="*/ 384 h 1162"/>
              <a:gd name="T16" fmla="*/ 621 w 897"/>
              <a:gd name="T17" fmla="*/ 440 h 1162"/>
              <a:gd name="T18" fmla="*/ 523 w 897"/>
              <a:gd name="T19" fmla="*/ 426 h 1162"/>
              <a:gd name="T20" fmla="*/ 475 w 897"/>
              <a:gd name="T21" fmla="*/ 412 h 1162"/>
              <a:gd name="T22" fmla="*/ 424 w 897"/>
              <a:gd name="T23" fmla="*/ 379 h 1162"/>
              <a:gd name="T24" fmla="*/ 382 w 897"/>
              <a:gd name="T25" fmla="*/ 350 h 1162"/>
              <a:gd name="T26" fmla="*/ 402 w 897"/>
              <a:gd name="T27" fmla="*/ 298 h 1162"/>
              <a:gd name="T28" fmla="*/ 369 w 897"/>
              <a:gd name="T29" fmla="*/ 263 h 1162"/>
              <a:gd name="T30" fmla="*/ 331 w 897"/>
              <a:gd name="T31" fmla="*/ 211 h 1162"/>
              <a:gd name="T32" fmla="*/ 358 w 897"/>
              <a:gd name="T33" fmla="*/ 182 h 1162"/>
              <a:gd name="T34" fmla="*/ 342 w 897"/>
              <a:gd name="T35" fmla="*/ 135 h 1162"/>
              <a:gd name="T36" fmla="*/ 386 w 897"/>
              <a:gd name="T37" fmla="*/ 82 h 1162"/>
              <a:gd name="T38" fmla="*/ 309 w 897"/>
              <a:gd name="T39" fmla="*/ 73 h 1162"/>
              <a:gd name="T40" fmla="*/ 261 w 897"/>
              <a:gd name="T41" fmla="*/ 56 h 1162"/>
              <a:gd name="T42" fmla="*/ 220 w 897"/>
              <a:gd name="T43" fmla="*/ 4 h 1162"/>
              <a:gd name="T44" fmla="*/ 165 w 897"/>
              <a:gd name="T45" fmla="*/ 15 h 1162"/>
              <a:gd name="T46" fmla="*/ 160 w 897"/>
              <a:gd name="T47" fmla="*/ 80 h 1162"/>
              <a:gd name="T48" fmla="*/ 177 w 897"/>
              <a:gd name="T49" fmla="*/ 128 h 1162"/>
              <a:gd name="T50" fmla="*/ 209 w 897"/>
              <a:gd name="T51" fmla="*/ 195 h 1162"/>
              <a:gd name="T52" fmla="*/ 208 w 897"/>
              <a:gd name="T53" fmla="*/ 239 h 1162"/>
              <a:gd name="T54" fmla="*/ 186 w 897"/>
              <a:gd name="T55" fmla="*/ 288 h 1162"/>
              <a:gd name="T56" fmla="*/ 155 w 897"/>
              <a:gd name="T57" fmla="*/ 345 h 1162"/>
              <a:gd name="T58" fmla="*/ 110 w 897"/>
              <a:gd name="T59" fmla="*/ 393 h 1162"/>
              <a:gd name="T60" fmla="*/ 64 w 897"/>
              <a:gd name="T61" fmla="*/ 391 h 1162"/>
              <a:gd name="T62" fmla="*/ 61 w 897"/>
              <a:gd name="T63" fmla="*/ 453 h 1162"/>
              <a:gd name="T64" fmla="*/ 86 w 897"/>
              <a:gd name="T65" fmla="*/ 525 h 1162"/>
              <a:gd name="T66" fmla="*/ 31 w 897"/>
              <a:gd name="T67" fmla="*/ 534 h 1162"/>
              <a:gd name="T68" fmla="*/ 0 w 897"/>
              <a:gd name="T69" fmla="*/ 560 h 1162"/>
              <a:gd name="T70" fmla="*/ 65 w 897"/>
              <a:gd name="T71" fmla="*/ 594 h 1162"/>
              <a:gd name="T72" fmla="*/ 89 w 897"/>
              <a:gd name="T73" fmla="*/ 676 h 1162"/>
              <a:gd name="T74" fmla="*/ 132 w 897"/>
              <a:gd name="T75" fmla="*/ 618 h 1162"/>
              <a:gd name="T76" fmla="*/ 141 w 897"/>
              <a:gd name="T77" fmla="*/ 691 h 1162"/>
              <a:gd name="T78" fmla="*/ 161 w 897"/>
              <a:gd name="T79" fmla="*/ 819 h 1162"/>
              <a:gd name="T80" fmla="*/ 182 w 897"/>
              <a:gd name="T81" fmla="*/ 899 h 1162"/>
              <a:gd name="T82" fmla="*/ 223 w 897"/>
              <a:gd name="T83" fmla="*/ 1018 h 1162"/>
              <a:gd name="T84" fmla="*/ 298 w 897"/>
              <a:gd name="T85" fmla="*/ 1162 h 1162"/>
              <a:gd name="T86" fmla="*/ 345 w 897"/>
              <a:gd name="T87" fmla="*/ 1105 h 1162"/>
              <a:gd name="T88" fmla="*/ 366 w 897"/>
              <a:gd name="T89" fmla="*/ 1053 h 1162"/>
              <a:gd name="T90" fmla="*/ 380 w 897"/>
              <a:gd name="T91" fmla="*/ 945 h 1162"/>
              <a:gd name="T92" fmla="*/ 394 w 897"/>
              <a:gd name="T93" fmla="*/ 867 h 1162"/>
              <a:gd name="T94" fmla="*/ 449 w 897"/>
              <a:gd name="T95" fmla="*/ 818 h 1162"/>
              <a:gd name="T96" fmla="*/ 490 w 897"/>
              <a:gd name="T97" fmla="*/ 728 h 1162"/>
              <a:gd name="T98" fmla="*/ 553 w 897"/>
              <a:gd name="T99" fmla="*/ 677 h 1162"/>
              <a:gd name="T100" fmla="*/ 586 w 897"/>
              <a:gd name="T101" fmla="*/ 658 h 1162"/>
              <a:gd name="T102" fmla="*/ 651 w 897"/>
              <a:gd name="T103" fmla="*/ 634 h 1162"/>
              <a:gd name="T104" fmla="*/ 632 w 897"/>
              <a:gd name="T105" fmla="*/ 510 h 1162"/>
              <a:gd name="T106" fmla="*/ 628 w 897"/>
              <a:gd name="T107" fmla="*/ 463 h 1162"/>
              <a:gd name="T108" fmla="*/ 677 w 897"/>
              <a:gd name="T109" fmla="*/ 483 h 1162"/>
              <a:gd name="T110" fmla="*/ 729 w 897"/>
              <a:gd name="T111" fmla="*/ 499 h 1162"/>
              <a:gd name="T112" fmla="*/ 727 w 897"/>
              <a:gd name="T113" fmla="*/ 546 h 1162"/>
              <a:gd name="T114" fmla="*/ 748 w 897"/>
              <a:gd name="T115" fmla="*/ 557 h 1162"/>
              <a:gd name="T116" fmla="*/ 766 w 897"/>
              <a:gd name="T117" fmla="*/ 625 h 1162"/>
              <a:gd name="T118" fmla="*/ 781 w 897"/>
              <a:gd name="T119" fmla="*/ 549 h 1162"/>
              <a:gd name="T120" fmla="*/ 818 w 897"/>
              <a:gd name="T121" fmla="*/ 505 h 1162"/>
              <a:gd name="T122" fmla="*/ 848 w 897"/>
              <a:gd name="T123" fmla="*/ 429 h 1162"/>
              <a:gd name="T124" fmla="*/ 889 w 897"/>
              <a:gd name="T125" fmla="*/ 416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7" h="1162">
                <a:moveTo>
                  <a:pt x="886" y="391"/>
                </a:moveTo>
                <a:cubicBezTo>
                  <a:pt x="892" y="388"/>
                  <a:pt x="894" y="373"/>
                  <a:pt x="894" y="373"/>
                </a:cubicBezTo>
                <a:cubicBezTo>
                  <a:pt x="894" y="373"/>
                  <a:pt x="878" y="370"/>
                  <a:pt x="875" y="362"/>
                </a:cubicBezTo>
                <a:cubicBezTo>
                  <a:pt x="872" y="353"/>
                  <a:pt x="862" y="344"/>
                  <a:pt x="862" y="337"/>
                </a:cubicBezTo>
                <a:cubicBezTo>
                  <a:pt x="862" y="329"/>
                  <a:pt x="853" y="332"/>
                  <a:pt x="846" y="340"/>
                </a:cubicBezTo>
                <a:cubicBezTo>
                  <a:pt x="838" y="347"/>
                  <a:pt x="824" y="331"/>
                  <a:pt x="808" y="341"/>
                </a:cubicBezTo>
                <a:cubicBezTo>
                  <a:pt x="791" y="351"/>
                  <a:pt x="787" y="363"/>
                  <a:pt x="780" y="362"/>
                </a:cubicBezTo>
                <a:cubicBezTo>
                  <a:pt x="772" y="360"/>
                  <a:pt x="773" y="369"/>
                  <a:pt x="767" y="376"/>
                </a:cubicBezTo>
                <a:cubicBezTo>
                  <a:pt x="761" y="384"/>
                  <a:pt x="756" y="393"/>
                  <a:pt x="752" y="393"/>
                </a:cubicBezTo>
                <a:cubicBezTo>
                  <a:pt x="748" y="393"/>
                  <a:pt x="735" y="400"/>
                  <a:pt x="735" y="400"/>
                </a:cubicBezTo>
                <a:cubicBezTo>
                  <a:pt x="735" y="400"/>
                  <a:pt x="744" y="422"/>
                  <a:pt x="739" y="432"/>
                </a:cubicBezTo>
                <a:cubicBezTo>
                  <a:pt x="734" y="443"/>
                  <a:pt x="721" y="432"/>
                  <a:pt x="707" y="437"/>
                </a:cubicBezTo>
                <a:cubicBezTo>
                  <a:pt x="693" y="441"/>
                  <a:pt x="687" y="431"/>
                  <a:pt x="677" y="434"/>
                </a:cubicBezTo>
                <a:cubicBezTo>
                  <a:pt x="667" y="437"/>
                  <a:pt x="660" y="426"/>
                  <a:pt x="655" y="428"/>
                </a:cubicBezTo>
                <a:cubicBezTo>
                  <a:pt x="650" y="429"/>
                  <a:pt x="643" y="415"/>
                  <a:pt x="645" y="403"/>
                </a:cubicBezTo>
                <a:cubicBezTo>
                  <a:pt x="648" y="391"/>
                  <a:pt x="640" y="375"/>
                  <a:pt x="635" y="384"/>
                </a:cubicBezTo>
                <a:cubicBezTo>
                  <a:pt x="630" y="393"/>
                  <a:pt x="622" y="388"/>
                  <a:pt x="622" y="401"/>
                </a:cubicBezTo>
                <a:cubicBezTo>
                  <a:pt x="622" y="415"/>
                  <a:pt x="629" y="431"/>
                  <a:pt x="621" y="440"/>
                </a:cubicBezTo>
                <a:cubicBezTo>
                  <a:pt x="613" y="449"/>
                  <a:pt x="573" y="453"/>
                  <a:pt x="565" y="446"/>
                </a:cubicBezTo>
                <a:cubicBezTo>
                  <a:pt x="557" y="438"/>
                  <a:pt x="524" y="434"/>
                  <a:pt x="523" y="426"/>
                </a:cubicBezTo>
                <a:cubicBezTo>
                  <a:pt x="522" y="419"/>
                  <a:pt x="512" y="406"/>
                  <a:pt x="505" y="406"/>
                </a:cubicBezTo>
                <a:cubicBezTo>
                  <a:pt x="499" y="406"/>
                  <a:pt x="480" y="416"/>
                  <a:pt x="475" y="412"/>
                </a:cubicBezTo>
                <a:cubicBezTo>
                  <a:pt x="470" y="407"/>
                  <a:pt x="457" y="396"/>
                  <a:pt x="448" y="394"/>
                </a:cubicBezTo>
                <a:cubicBezTo>
                  <a:pt x="439" y="393"/>
                  <a:pt x="425" y="385"/>
                  <a:pt x="424" y="379"/>
                </a:cubicBezTo>
                <a:cubicBezTo>
                  <a:pt x="423" y="373"/>
                  <a:pt x="402" y="370"/>
                  <a:pt x="399" y="365"/>
                </a:cubicBezTo>
                <a:cubicBezTo>
                  <a:pt x="395" y="359"/>
                  <a:pt x="382" y="357"/>
                  <a:pt x="382" y="350"/>
                </a:cubicBezTo>
                <a:cubicBezTo>
                  <a:pt x="382" y="342"/>
                  <a:pt x="387" y="331"/>
                  <a:pt x="387" y="322"/>
                </a:cubicBezTo>
                <a:cubicBezTo>
                  <a:pt x="387" y="313"/>
                  <a:pt x="402" y="304"/>
                  <a:pt x="402" y="298"/>
                </a:cubicBezTo>
                <a:cubicBezTo>
                  <a:pt x="402" y="292"/>
                  <a:pt x="388" y="282"/>
                  <a:pt x="388" y="282"/>
                </a:cubicBezTo>
                <a:cubicBezTo>
                  <a:pt x="388" y="282"/>
                  <a:pt x="380" y="263"/>
                  <a:pt x="369" y="263"/>
                </a:cubicBezTo>
                <a:cubicBezTo>
                  <a:pt x="359" y="263"/>
                  <a:pt x="352" y="242"/>
                  <a:pt x="343" y="241"/>
                </a:cubicBezTo>
                <a:cubicBezTo>
                  <a:pt x="334" y="239"/>
                  <a:pt x="336" y="219"/>
                  <a:pt x="331" y="211"/>
                </a:cubicBezTo>
                <a:cubicBezTo>
                  <a:pt x="326" y="204"/>
                  <a:pt x="330" y="186"/>
                  <a:pt x="339" y="195"/>
                </a:cubicBezTo>
                <a:cubicBezTo>
                  <a:pt x="348" y="204"/>
                  <a:pt x="364" y="195"/>
                  <a:pt x="358" y="182"/>
                </a:cubicBezTo>
                <a:cubicBezTo>
                  <a:pt x="352" y="169"/>
                  <a:pt x="340" y="157"/>
                  <a:pt x="340" y="149"/>
                </a:cubicBezTo>
                <a:cubicBezTo>
                  <a:pt x="340" y="146"/>
                  <a:pt x="341" y="141"/>
                  <a:pt x="342" y="135"/>
                </a:cubicBezTo>
                <a:cubicBezTo>
                  <a:pt x="344" y="127"/>
                  <a:pt x="352" y="137"/>
                  <a:pt x="357" y="134"/>
                </a:cubicBezTo>
                <a:cubicBezTo>
                  <a:pt x="360" y="132"/>
                  <a:pt x="395" y="93"/>
                  <a:pt x="386" y="82"/>
                </a:cubicBezTo>
                <a:cubicBezTo>
                  <a:pt x="381" y="76"/>
                  <a:pt x="363" y="50"/>
                  <a:pt x="347" y="54"/>
                </a:cubicBezTo>
                <a:cubicBezTo>
                  <a:pt x="333" y="58"/>
                  <a:pt x="309" y="73"/>
                  <a:pt x="309" y="73"/>
                </a:cubicBezTo>
                <a:cubicBezTo>
                  <a:pt x="294" y="73"/>
                  <a:pt x="294" y="73"/>
                  <a:pt x="294" y="73"/>
                </a:cubicBezTo>
                <a:cubicBezTo>
                  <a:pt x="294" y="73"/>
                  <a:pt x="266" y="59"/>
                  <a:pt x="261" y="56"/>
                </a:cubicBezTo>
                <a:cubicBezTo>
                  <a:pt x="256" y="52"/>
                  <a:pt x="257" y="34"/>
                  <a:pt x="251" y="31"/>
                </a:cubicBezTo>
                <a:cubicBezTo>
                  <a:pt x="247" y="28"/>
                  <a:pt x="231" y="11"/>
                  <a:pt x="220" y="4"/>
                </a:cubicBezTo>
                <a:cubicBezTo>
                  <a:pt x="213" y="0"/>
                  <a:pt x="206" y="10"/>
                  <a:pt x="187" y="15"/>
                </a:cubicBezTo>
                <a:cubicBezTo>
                  <a:pt x="177" y="17"/>
                  <a:pt x="183" y="12"/>
                  <a:pt x="165" y="15"/>
                </a:cubicBezTo>
                <a:cubicBezTo>
                  <a:pt x="153" y="17"/>
                  <a:pt x="148" y="40"/>
                  <a:pt x="148" y="40"/>
                </a:cubicBezTo>
                <a:cubicBezTo>
                  <a:pt x="148" y="40"/>
                  <a:pt x="155" y="64"/>
                  <a:pt x="160" y="80"/>
                </a:cubicBezTo>
                <a:cubicBezTo>
                  <a:pt x="165" y="93"/>
                  <a:pt x="194" y="103"/>
                  <a:pt x="194" y="104"/>
                </a:cubicBezTo>
                <a:cubicBezTo>
                  <a:pt x="188" y="109"/>
                  <a:pt x="171" y="124"/>
                  <a:pt x="177" y="128"/>
                </a:cubicBezTo>
                <a:cubicBezTo>
                  <a:pt x="183" y="133"/>
                  <a:pt x="182" y="164"/>
                  <a:pt x="182" y="164"/>
                </a:cubicBezTo>
                <a:cubicBezTo>
                  <a:pt x="182" y="164"/>
                  <a:pt x="198" y="198"/>
                  <a:pt x="209" y="195"/>
                </a:cubicBezTo>
                <a:cubicBezTo>
                  <a:pt x="221" y="192"/>
                  <a:pt x="235" y="208"/>
                  <a:pt x="225" y="211"/>
                </a:cubicBezTo>
                <a:cubicBezTo>
                  <a:pt x="214" y="214"/>
                  <a:pt x="209" y="227"/>
                  <a:pt x="208" y="239"/>
                </a:cubicBezTo>
                <a:cubicBezTo>
                  <a:pt x="207" y="251"/>
                  <a:pt x="209" y="266"/>
                  <a:pt x="202" y="267"/>
                </a:cubicBezTo>
                <a:cubicBezTo>
                  <a:pt x="194" y="269"/>
                  <a:pt x="186" y="272"/>
                  <a:pt x="186" y="288"/>
                </a:cubicBezTo>
                <a:cubicBezTo>
                  <a:pt x="186" y="304"/>
                  <a:pt x="170" y="300"/>
                  <a:pt x="167" y="306"/>
                </a:cubicBezTo>
                <a:cubicBezTo>
                  <a:pt x="165" y="312"/>
                  <a:pt x="158" y="341"/>
                  <a:pt x="155" y="345"/>
                </a:cubicBezTo>
                <a:cubicBezTo>
                  <a:pt x="151" y="350"/>
                  <a:pt x="129" y="351"/>
                  <a:pt x="128" y="365"/>
                </a:cubicBezTo>
                <a:cubicBezTo>
                  <a:pt x="127" y="378"/>
                  <a:pt x="117" y="394"/>
                  <a:pt x="110" y="393"/>
                </a:cubicBezTo>
                <a:cubicBezTo>
                  <a:pt x="104" y="391"/>
                  <a:pt x="92" y="385"/>
                  <a:pt x="89" y="394"/>
                </a:cubicBezTo>
                <a:cubicBezTo>
                  <a:pt x="85" y="403"/>
                  <a:pt x="68" y="387"/>
                  <a:pt x="64" y="391"/>
                </a:cubicBezTo>
                <a:cubicBezTo>
                  <a:pt x="61" y="396"/>
                  <a:pt x="40" y="415"/>
                  <a:pt x="40" y="426"/>
                </a:cubicBezTo>
                <a:cubicBezTo>
                  <a:pt x="40" y="438"/>
                  <a:pt x="62" y="438"/>
                  <a:pt x="61" y="453"/>
                </a:cubicBezTo>
                <a:cubicBezTo>
                  <a:pt x="59" y="468"/>
                  <a:pt x="68" y="484"/>
                  <a:pt x="75" y="491"/>
                </a:cubicBezTo>
                <a:cubicBezTo>
                  <a:pt x="81" y="499"/>
                  <a:pt x="91" y="516"/>
                  <a:pt x="86" y="525"/>
                </a:cubicBezTo>
                <a:cubicBezTo>
                  <a:pt x="81" y="534"/>
                  <a:pt x="73" y="536"/>
                  <a:pt x="62" y="533"/>
                </a:cubicBezTo>
                <a:cubicBezTo>
                  <a:pt x="50" y="530"/>
                  <a:pt x="52" y="538"/>
                  <a:pt x="31" y="534"/>
                </a:cubicBezTo>
                <a:cubicBezTo>
                  <a:pt x="11" y="530"/>
                  <a:pt x="10" y="547"/>
                  <a:pt x="2" y="558"/>
                </a:cubicBezTo>
                <a:cubicBezTo>
                  <a:pt x="2" y="558"/>
                  <a:pt x="1" y="559"/>
                  <a:pt x="0" y="560"/>
                </a:cubicBezTo>
                <a:cubicBezTo>
                  <a:pt x="10" y="569"/>
                  <a:pt x="14" y="585"/>
                  <a:pt x="30" y="592"/>
                </a:cubicBezTo>
                <a:cubicBezTo>
                  <a:pt x="48" y="600"/>
                  <a:pt x="65" y="578"/>
                  <a:pt x="65" y="594"/>
                </a:cubicBezTo>
                <a:cubicBezTo>
                  <a:pt x="65" y="610"/>
                  <a:pt x="21" y="607"/>
                  <a:pt x="20" y="612"/>
                </a:cubicBezTo>
                <a:cubicBezTo>
                  <a:pt x="19" y="617"/>
                  <a:pt x="65" y="681"/>
                  <a:pt x="89" y="676"/>
                </a:cubicBezTo>
                <a:cubicBezTo>
                  <a:pt x="112" y="671"/>
                  <a:pt x="129" y="642"/>
                  <a:pt x="122" y="638"/>
                </a:cubicBezTo>
                <a:cubicBezTo>
                  <a:pt x="116" y="633"/>
                  <a:pt x="126" y="615"/>
                  <a:pt x="132" y="618"/>
                </a:cubicBezTo>
                <a:cubicBezTo>
                  <a:pt x="139" y="622"/>
                  <a:pt x="133" y="650"/>
                  <a:pt x="141" y="657"/>
                </a:cubicBezTo>
                <a:cubicBezTo>
                  <a:pt x="148" y="664"/>
                  <a:pt x="145" y="676"/>
                  <a:pt x="141" y="691"/>
                </a:cubicBezTo>
                <a:cubicBezTo>
                  <a:pt x="136" y="707"/>
                  <a:pt x="145" y="737"/>
                  <a:pt x="147" y="754"/>
                </a:cubicBezTo>
                <a:cubicBezTo>
                  <a:pt x="148" y="771"/>
                  <a:pt x="157" y="795"/>
                  <a:pt x="161" y="819"/>
                </a:cubicBezTo>
                <a:cubicBezTo>
                  <a:pt x="173" y="824"/>
                  <a:pt x="181" y="835"/>
                  <a:pt x="181" y="851"/>
                </a:cubicBezTo>
                <a:cubicBezTo>
                  <a:pt x="182" y="867"/>
                  <a:pt x="182" y="883"/>
                  <a:pt x="182" y="899"/>
                </a:cubicBezTo>
                <a:cubicBezTo>
                  <a:pt x="185" y="907"/>
                  <a:pt x="188" y="915"/>
                  <a:pt x="191" y="921"/>
                </a:cubicBezTo>
                <a:cubicBezTo>
                  <a:pt x="204" y="950"/>
                  <a:pt x="214" y="1005"/>
                  <a:pt x="223" y="1018"/>
                </a:cubicBezTo>
                <a:cubicBezTo>
                  <a:pt x="227" y="1025"/>
                  <a:pt x="235" y="1038"/>
                  <a:pt x="241" y="1052"/>
                </a:cubicBezTo>
                <a:cubicBezTo>
                  <a:pt x="262" y="1088"/>
                  <a:pt x="275" y="1128"/>
                  <a:pt x="298" y="1162"/>
                </a:cubicBezTo>
                <a:cubicBezTo>
                  <a:pt x="305" y="1157"/>
                  <a:pt x="312" y="1149"/>
                  <a:pt x="315" y="1139"/>
                </a:cubicBezTo>
                <a:cubicBezTo>
                  <a:pt x="319" y="1124"/>
                  <a:pt x="343" y="1118"/>
                  <a:pt x="345" y="1105"/>
                </a:cubicBezTo>
                <a:cubicBezTo>
                  <a:pt x="346" y="1091"/>
                  <a:pt x="348" y="1081"/>
                  <a:pt x="357" y="1079"/>
                </a:cubicBezTo>
                <a:cubicBezTo>
                  <a:pt x="366" y="1078"/>
                  <a:pt x="366" y="1067"/>
                  <a:pt x="366" y="1053"/>
                </a:cubicBezTo>
                <a:cubicBezTo>
                  <a:pt x="366" y="1038"/>
                  <a:pt x="367" y="1018"/>
                  <a:pt x="375" y="1005"/>
                </a:cubicBezTo>
                <a:cubicBezTo>
                  <a:pt x="384" y="993"/>
                  <a:pt x="385" y="958"/>
                  <a:pt x="380" y="945"/>
                </a:cubicBezTo>
                <a:cubicBezTo>
                  <a:pt x="375" y="931"/>
                  <a:pt x="377" y="912"/>
                  <a:pt x="382" y="898"/>
                </a:cubicBezTo>
                <a:cubicBezTo>
                  <a:pt x="387" y="884"/>
                  <a:pt x="385" y="868"/>
                  <a:pt x="394" y="867"/>
                </a:cubicBezTo>
                <a:cubicBezTo>
                  <a:pt x="403" y="866"/>
                  <a:pt x="416" y="856"/>
                  <a:pt x="426" y="841"/>
                </a:cubicBezTo>
                <a:cubicBezTo>
                  <a:pt x="431" y="834"/>
                  <a:pt x="440" y="826"/>
                  <a:pt x="449" y="818"/>
                </a:cubicBezTo>
                <a:cubicBezTo>
                  <a:pt x="448" y="811"/>
                  <a:pt x="450" y="804"/>
                  <a:pt x="453" y="797"/>
                </a:cubicBezTo>
                <a:cubicBezTo>
                  <a:pt x="464" y="773"/>
                  <a:pt x="475" y="749"/>
                  <a:pt x="490" y="728"/>
                </a:cubicBezTo>
                <a:cubicBezTo>
                  <a:pt x="497" y="718"/>
                  <a:pt x="507" y="711"/>
                  <a:pt x="519" y="710"/>
                </a:cubicBezTo>
                <a:cubicBezTo>
                  <a:pt x="520" y="693"/>
                  <a:pt x="536" y="675"/>
                  <a:pt x="553" y="677"/>
                </a:cubicBezTo>
                <a:cubicBezTo>
                  <a:pt x="564" y="678"/>
                  <a:pt x="574" y="678"/>
                  <a:pt x="585" y="677"/>
                </a:cubicBezTo>
                <a:cubicBezTo>
                  <a:pt x="585" y="671"/>
                  <a:pt x="585" y="666"/>
                  <a:pt x="586" y="658"/>
                </a:cubicBezTo>
                <a:cubicBezTo>
                  <a:pt x="588" y="642"/>
                  <a:pt x="628" y="635"/>
                  <a:pt x="643" y="635"/>
                </a:cubicBezTo>
                <a:cubicBezTo>
                  <a:pt x="647" y="635"/>
                  <a:pt x="649" y="635"/>
                  <a:pt x="651" y="634"/>
                </a:cubicBezTo>
                <a:cubicBezTo>
                  <a:pt x="651" y="608"/>
                  <a:pt x="645" y="578"/>
                  <a:pt x="640" y="566"/>
                </a:cubicBezTo>
                <a:cubicBezTo>
                  <a:pt x="634" y="550"/>
                  <a:pt x="630" y="521"/>
                  <a:pt x="632" y="510"/>
                </a:cubicBezTo>
                <a:cubicBezTo>
                  <a:pt x="634" y="499"/>
                  <a:pt x="646" y="508"/>
                  <a:pt x="650" y="494"/>
                </a:cubicBezTo>
                <a:cubicBezTo>
                  <a:pt x="654" y="481"/>
                  <a:pt x="617" y="481"/>
                  <a:pt x="628" y="463"/>
                </a:cubicBezTo>
                <a:cubicBezTo>
                  <a:pt x="640" y="445"/>
                  <a:pt x="640" y="463"/>
                  <a:pt x="655" y="463"/>
                </a:cubicBezTo>
                <a:cubicBezTo>
                  <a:pt x="671" y="463"/>
                  <a:pt x="677" y="472"/>
                  <a:pt x="677" y="483"/>
                </a:cubicBezTo>
                <a:cubicBezTo>
                  <a:pt x="677" y="494"/>
                  <a:pt x="692" y="501"/>
                  <a:pt x="692" y="501"/>
                </a:cubicBezTo>
                <a:cubicBezTo>
                  <a:pt x="692" y="501"/>
                  <a:pt x="717" y="499"/>
                  <a:pt x="729" y="499"/>
                </a:cubicBezTo>
                <a:cubicBezTo>
                  <a:pt x="740" y="499"/>
                  <a:pt x="752" y="499"/>
                  <a:pt x="752" y="508"/>
                </a:cubicBezTo>
                <a:cubicBezTo>
                  <a:pt x="752" y="517"/>
                  <a:pt x="738" y="546"/>
                  <a:pt x="727" y="546"/>
                </a:cubicBezTo>
                <a:cubicBezTo>
                  <a:pt x="715" y="546"/>
                  <a:pt x="715" y="584"/>
                  <a:pt x="725" y="586"/>
                </a:cubicBezTo>
                <a:cubicBezTo>
                  <a:pt x="735" y="588"/>
                  <a:pt x="742" y="557"/>
                  <a:pt x="748" y="557"/>
                </a:cubicBezTo>
                <a:cubicBezTo>
                  <a:pt x="752" y="557"/>
                  <a:pt x="755" y="592"/>
                  <a:pt x="761" y="629"/>
                </a:cubicBezTo>
                <a:cubicBezTo>
                  <a:pt x="763" y="627"/>
                  <a:pt x="764" y="625"/>
                  <a:pt x="766" y="625"/>
                </a:cubicBezTo>
                <a:cubicBezTo>
                  <a:pt x="773" y="625"/>
                  <a:pt x="770" y="594"/>
                  <a:pt x="775" y="586"/>
                </a:cubicBezTo>
                <a:cubicBezTo>
                  <a:pt x="780" y="577"/>
                  <a:pt x="777" y="549"/>
                  <a:pt x="781" y="549"/>
                </a:cubicBezTo>
                <a:cubicBezTo>
                  <a:pt x="785" y="549"/>
                  <a:pt x="808" y="558"/>
                  <a:pt x="806" y="550"/>
                </a:cubicBezTo>
                <a:cubicBezTo>
                  <a:pt x="805" y="543"/>
                  <a:pt x="820" y="518"/>
                  <a:pt x="818" y="505"/>
                </a:cubicBezTo>
                <a:cubicBezTo>
                  <a:pt x="815" y="491"/>
                  <a:pt x="827" y="475"/>
                  <a:pt x="827" y="459"/>
                </a:cubicBezTo>
                <a:cubicBezTo>
                  <a:pt x="827" y="443"/>
                  <a:pt x="839" y="438"/>
                  <a:pt x="848" y="429"/>
                </a:cubicBezTo>
                <a:cubicBezTo>
                  <a:pt x="857" y="421"/>
                  <a:pt x="872" y="409"/>
                  <a:pt x="875" y="416"/>
                </a:cubicBezTo>
                <a:cubicBezTo>
                  <a:pt x="878" y="424"/>
                  <a:pt x="897" y="429"/>
                  <a:pt x="889" y="416"/>
                </a:cubicBezTo>
                <a:cubicBezTo>
                  <a:pt x="881" y="403"/>
                  <a:pt x="881" y="394"/>
                  <a:pt x="886" y="391"/>
                </a:cubicBezTo>
                <a:close/>
              </a:path>
            </a:pathLst>
          </a:custGeom>
          <a:solidFill>
            <a:srgbClr val="E3E1E2"/>
          </a:solidFill>
          <a:ln w="3175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6D97DFF8-CC12-42D2-B5F1-F9832378BF3A}"/>
              </a:ext>
            </a:extLst>
          </p:cNvPr>
          <p:cNvGrpSpPr/>
          <p:nvPr userDrawn="1"/>
        </p:nvGrpSpPr>
        <p:grpSpPr>
          <a:xfrm>
            <a:off x="7164877" y="1965290"/>
            <a:ext cx="4517743" cy="1760705"/>
            <a:chOff x="5480049" y="1749421"/>
            <a:chExt cx="3771905" cy="1470029"/>
          </a:xfrm>
          <a:solidFill>
            <a:srgbClr val="E3E1E2"/>
          </a:solidFill>
        </p:grpSpPr>
        <p:sp>
          <p:nvSpPr>
            <p:cNvPr id="527" name="Freeform 228">
              <a:extLst>
                <a:ext uri="{FF2B5EF4-FFF2-40B4-BE49-F238E27FC236}">
                  <a16:creationId xmlns:a16="http://schemas.microsoft.com/office/drawing/2014/main" id="{2291FE72-AFAE-4572-9491-59DF14BE9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476" y="3001962"/>
              <a:ext cx="122238" cy="63500"/>
            </a:xfrm>
            <a:custGeom>
              <a:avLst/>
              <a:gdLst>
                <a:gd name="T0" fmla="*/ 89 w 224"/>
                <a:gd name="T1" fmla="*/ 91 h 117"/>
                <a:gd name="T2" fmla="*/ 111 w 224"/>
                <a:gd name="T3" fmla="*/ 112 h 117"/>
                <a:gd name="T4" fmla="*/ 113 w 224"/>
                <a:gd name="T5" fmla="*/ 114 h 117"/>
                <a:gd name="T6" fmla="*/ 145 w 224"/>
                <a:gd name="T7" fmla="*/ 107 h 117"/>
                <a:gd name="T8" fmla="*/ 174 w 224"/>
                <a:gd name="T9" fmla="*/ 110 h 117"/>
                <a:gd name="T10" fmla="*/ 172 w 224"/>
                <a:gd name="T11" fmla="*/ 102 h 117"/>
                <a:gd name="T12" fmla="*/ 194 w 224"/>
                <a:gd name="T13" fmla="*/ 110 h 117"/>
                <a:gd name="T14" fmla="*/ 219 w 224"/>
                <a:gd name="T15" fmla="*/ 112 h 117"/>
                <a:gd name="T16" fmla="*/ 209 w 224"/>
                <a:gd name="T17" fmla="*/ 95 h 117"/>
                <a:gd name="T18" fmla="*/ 215 w 224"/>
                <a:gd name="T19" fmla="*/ 82 h 117"/>
                <a:gd name="T20" fmla="*/ 195 w 224"/>
                <a:gd name="T21" fmla="*/ 70 h 117"/>
                <a:gd name="T22" fmla="*/ 185 w 224"/>
                <a:gd name="T23" fmla="*/ 47 h 117"/>
                <a:gd name="T24" fmla="*/ 174 w 224"/>
                <a:gd name="T25" fmla="*/ 42 h 117"/>
                <a:gd name="T26" fmla="*/ 141 w 224"/>
                <a:gd name="T27" fmla="*/ 47 h 117"/>
                <a:gd name="T28" fmla="*/ 121 w 224"/>
                <a:gd name="T29" fmla="*/ 35 h 117"/>
                <a:gd name="T30" fmla="*/ 101 w 224"/>
                <a:gd name="T31" fmla="*/ 20 h 117"/>
                <a:gd name="T32" fmla="*/ 51 w 224"/>
                <a:gd name="T33" fmla="*/ 15 h 117"/>
                <a:gd name="T34" fmla="*/ 12 w 224"/>
                <a:gd name="T35" fmla="*/ 2 h 117"/>
                <a:gd name="T36" fmla="*/ 0 w 224"/>
                <a:gd name="T37" fmla="*/ 8 h 117"/>
                <a:gd name="T38" fmla="*/ 50 w 224"/>
                <a:gd name="T39" fmla="*/ 41 h 117"/>
                <a:gd name="T40" fmla="*/ 62 w 224"/>
                <a:gd name="T41" fmla="*/ 79 h 117"/>
                <a:gd name="T42" fmla="*/ 55 w 224"/>
                <a:gd name="T43" fmla="*/ 92 h 117"/>
                <a:gd name="T44" fmla="*/ 89 w 224"/>
                <a:gd name="T45" fmla="*/ 9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4" h="117">
                  <a:moveTo>
                    <a:pt x="89" y="91"/>
                  </a:moveTo>
                  <a:cubicBezTo>
                    <a:pt x="99" y="85"/>
                    <a:pt x="103" y="99"/>
                    <a:pt x="111" y="112"/>
                  </a:cubicBezTo>
                  <a:cubicBezTo>
                    <a:pt x="112" y="113"/>
                    <a:pt x="112" y="113"/>
                    <a:pt x="113" y="114"/>
                  </a:cubicBezTo>
                  <a:cubicBezTo>
                    <a:pt x="125" y="112"/>
                    <a:pt x="134" y="108"/>
                    <a:pt x="145" y="107"/>
                  </a:cubicBezTo>
                  <a:cubicBezTo>
                    <a:pt x="154" y="105"/>
                    <a:pt x="165" y="108"/>
                    <a:pt x="174" y="110"/>
                  </a:cubicBezTo>
                  <a:cubicBezTo>
                    <a:pt x="172" y="107"/>
                    <a:pt x="171" y="104"/>
                    <a:pt x="172" y="102"/>
                  </a:cubicBezTo>
                  <a:cubicBezTo>
                    <a:pt x="175" y="95"/>
                    <a:pt x="189" y="104"/>
                    <a:pt x="194" y="110"/>
                  </a:cubicBezTo>
                  <a:cubicBezTo>
                    <a:pt x="199" y="115"/>
                    <a:pt x="214" y="117"/>
                    <a:pt x="219" y="112"/>
                  </a:cubicBezTo>
                  <a:cubicBezTo>
                    <a:pt x="224" y="106"/>
                    <a:pt x="211" y="101"/>
                    <a:pt x="209" y="95"/>
                  </a:cubicBezTo>
                  <a:cubicBezTo>
                    <a:pt x="207" y="92"/>
                    <a:pt x="211" y="87"/>
                    <a:pt x="215" y="82"/>
                  </a:cubicBezTo>
                  <a:cubicBezTo>
                    <a:pt x="207" y="76"/>
                    <a:pt x="198" y="69"/>
                    <a:pt x="195" y="70"/>
                  </a:cubicBezTo>
                  <a:cubicBezTo>
                    <a:pt x="191" y="71"/>
                    <a:pt x="191" y="47"/>
                    <a:pt x="185" y="47"/>
                  </a:cubicBezTo>
                  <a:cubicBezTo>
                    <a:pt x="179" y="47"/>
                    <a:pt x="179" y="42"/>
                    <a:pt x="174" y="42"/>
                  </a:cubicBezTo>
                  <a:cubicBezTo>
                    <a:pt x="168" y="42"/>
                    <a:pt x="147" y="42"/>
                    <a:pt x="141" y="47"/>
                  </a:cubicBezTo>
                  <a:cubicBezTo>
                    <a:pt x="135" y="52"/>
                    <a:pt x="128" y="35"/>
                    <a:pt x="121" y="35"/>
                  </a:cubicBezTo>
                  <a:cubicBezTo>
                    <a:pt x="114" y="35"/>
                    <a:pt x="105" y="27"/>
                    <a:pt x="101" y="20"/>
                  </a:cubicBezTo>
                  <a:cubicBezTo>
                    <a:pt x="97" y="14"/>
                    <a:pt x="61" y="23"/>
                    <a:pt x="51" y="15"/>
                  </a:cubicBezTo>
                  <a:cubicBezTo>
                    <a:pt x="41" y="7"/>
                    <a:pt x="22" y="0"/>
                    <a:pt x="12" y="2"/>
                  </a:cubicBezTo>
                  <a:cubicBezTo>
                    <a:pt x="10" y="2"/>
                    <a:pt x="6" y="5"/>
                    <a:pt x="0" y="8"/>
                  </a:cubicBezTo>
                  <a:cubicBezTo>
                    <a:pt x="19" y="21"/>
                    <a:pt x="46" y="18"/>
                    <a:pt x="50" y="41"/>
                  </a:cubicBezTo>
                  <a:cubicBezTo>
                    <a:pt x="54" y="67"/>
                    <a:pt x="67" y="57"/>
                    <a:pt x="62" y="79"/>
                  </a:cubicBezTo>
                  <a:cubicBezTo>
                    <a:pt x="61" y="84"/>
                    <a:pt x="59" y="88"/>
                    <a:pt x="55" y="92"/>
                  </a:cubicBezTo>
                  <a:cubicBezTo>
                    <a:pt x="70" y="93"/>
                    <a:pt x="84" y="93"/>
                    <a:pt x="89" y="9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28" name="Freeform 231">
              <a:extLst>
                <a:ext uri="{FF2B5EF4-FFF2-40B4-BE49-F238E27FC236}">
                  <a16:creationId xmlns:a16="http://schemas.microsoft.com/office/drawing/2014/main" id="{707A7FFD-7B90-444B-837A-2D3700864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2959099"/>
              <a:ext cx="63500" cy="69850"/>
            </a:xfrm>
            <a:custGeom>
              <a:avLst/>
              <a:gdLst>
                <a:gd name="T0" fmla="*/ 86 w 117"/>
                <a:gd name="T1" fmla="*/ 118 h 129"/>
                <a:gd name="T2" fmla="*/ 111 w 117"/>
                <a:gd name="T3" fmla="*/ 76 h 129"/>
                <a:gd name="T4" fmla="*/ 115 w 117"/>
                <a:gd name="T5" fmla="*/ 26 h 129"/>
                <a:gd name="T6" fmla="*/ 86 w 117"/>
                <a:gd name="T7" fmla="*/ 9 h 129"/>
                <a:gd name="T8" fmla="*/ 36 w 117"/>
                <a:gd name="T9" fmla="*/ 3 h 129"/>
                <a:gd name="T10" fmla="*/ 15 w 117"/>
                <a:gd name="T11" fmla="*/ 8 h 129"/>
                <a:gd name="T12" fmla="*/ 1 w 117"/>
                <a:gd name="T13" fmla="*/ 18 h 129"/>
                <a:gd name="T14" fmla="*/ 16 w 117"/>
                <a:gd name="T15" fmla="*/ 44 h 129"/>
                <a:gd name="T16" fmla="*/ 42 w 117"/>
                <a:gd name="T17" fmla="*/ 81 h 129"/>
                <a:gd name="T18" fmla="*/ 69 w 117"/>
                <a:gd name="T19" fmla="*/ 115 h 129"/>
                <a:gd name="T20" fmla="*/ 85 w 117"/>
                <a:gd name="T21" fmla="*/ 129 h 129"/>
                <a:gd name="T22" fmla="*/ 86 w 117"/>
                <a:gd name="T23" fmla="*/ 11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29">
                  <a:moveTo>
                    <a:pt x="86" y="118"/>
                  </a:moveTo>
                  <a:cubicBezTo>
                    <a:pt x="85" y="110"/>
                    <a:pt x="106" y="76"/>
                    <a:pt x="111" y="76"/>
                  </a:cubicBezTo>
                  <a:cubicBezTo>
                    <a:pt x="115" y="76"/>
                    <a:pt x="117" y="43"/>
                    <a:pt x="115" y="26"/>
                  </a:cubicBezTo>
                  <a:cubicBezTo>
                    <a:pt x="99" y="14"/>
                    <a:pt x="86" y="9"/>
                    <a:pt x="86" y="9"/>
                  </a:cubicBezTo>
                  <a:cubicBezTo>
                    <a:pt x="86" y="9"/>
                    <a:pt x="43" y="7"/>
                    <a:pt x="36" y="3"/>
                  </a:cubicBezTo>
                  <a:cubicBezTo>
                    <a:pt x="29" y="0"/>
                    <a:pt x="22" y="14"/>
                    <a:pt x="15" y="8"/>
                  </a:cubicBezTo>
                  <a:cubicBezTo>
                    <a:pt x="9" y="3"/>
                    <a:pt x="0" y="10"/>
                    <a:pt x="1" y="18"/>
                  </a:cubicBezTo>
                  <a:cubicBezTo>
                    <a:pt x="3" y="27"/>
                    <a:pt x="16" y="32"/>
                    <a:pt x="16" y="44"/>
                  </a:cubicBezTo>
                  <a:cubicBezTo>
                    <a:pt x="16" y="56"/>
                    <a:pt x="43" y="74"/>
                    <a:pt x="42" y="81"/>
                  </a:cubicBezTo>
                  <a:cubicBezTo>
                    <a:pt x="42" y="86"/>
                    <a:pt x="59" y="98"/>
                    <a:pt x="69" y="115"/>
                  </a:cubicBezTo>
                  <a:cubicBezTo>
                    <a:pt x="74" y="119"/>
                    <a:pt x="79" y="124"/>
                    <a:pt x="85" y="129"/>
                  </a:cubicBezTo>
                  <a:cubicBezTo>
                    <a:pt x="86" y="124"/>
                    <a:pt x="87" y="120"/>
                    <a:pt x="86" y="11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29" name="Freeform 232">
              <a:extLst>
                <a:ext uri="{FF2B5EF4-FFF2-40B4-BE49-F238E27FC236}">
                  <a16:creationId xmlns:a16="http://schemas.microsoft.com/office/drawing/2014/main" id="{9617756D-C5AA-418F-AC1E-F4D48418E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5213" y="2927349"/>
              <a:ext cx="93663" cy="95250"/>
            </a:xfrm>
            <a:custGeom>
              <a:avLst/>
              <a:gdLst>
                <a:gd name="T0" fmla="*/ 99 w 172"/>
                <a:gd name="T1" fmla="*/ 140 h 174"/>
                <a:gd name="T2" fmla="*/ 73 w 172"/>
                <a:gd name="T3" fmla="*/ 103 h 174"/>
                <a:gd name="T4" fmla="*/ 58 w 172"/>
                <a:gd name="T5" fmla="*/ 77 h 174"/>
                <a:gd name="T6" fmla="*/ 72 w 172"/>
                <a:gd name="T7" fmla="*/ 67 h 174"/>
                <a:gd name="T8" fmla="*/ 93 w 172"/>
                <a:gd name="T9" fmla="*/ 62 h 174"/>
                <a:gd name="T10" fmla="*/ 143 w 172"/>
                <a:gd name="T11" fmla="*/ 68 h 174"/>
                <a:gd name="T12" fmla="*/ 172 w 172"/>
                <a:gd name="T13" fmla="*/ 85 h 174"/>
                <a:gd name="T14" fmla="*/ 170 w 172"/>
                <a:gd name="T15" fmla="*/ 77 h 174"/>
                <a:gd name="T16" fmla="*/ 160 w 172"/>
                <a:gd name="T17" fmla="*/ 51 h 174"/>
                <a:gd name="T18" fmla="*/ 152 w 172"/>
                <a:gd name="T19" fmla="*/ 28 h 174"/>
                <a:gd name="T20" fmla="*/ 140 w 172"/>
                <a:gd name="T21" fmla="*/ 32 h 174"/>
                <a:gd name="T22" fmla="*/ 108 w 172"/>
                <a:gd name="T23" fmla="*/ 23 h 174"/>
                <a:gd name="T24" fmla="*/ 81 w 172"/>
                <a:gd name="T25" fmla="*/ 0 h 174"/>
                <a:gd name="T26" fmla="*/ 62 w 172"/>
                <a:gd name="T27" fmla="*/ 15 h 174"/>
                <a:gd name="T28" fmla="*/ 54 w 172"/>
                <a:gd name="T29" fmla="*/ 33 h 174"/>
                <a:gd name="T30" fmla="*/ 42 w 172"/>
                <a:gd name="T31" fmla="*/ 50 h 174"/>
                <a:gd name="T32" fmla="*/ 22 w 172"/>
                <a:gd name="T33" fmla="*/ 49 h 174"/>
                <a:gd name="T34" fmla="*/ 0 w 172"/>
                <a:gd name="T35" fmla="*/ 54 h 174"/>
                <a:gd name="T36" fmla="*/ 5 w 172"/>
                <a:gd name="T37" fmla="*/ 70 h 174"/>
                <a:gd name="T38" fmla="*/ 30 w 172"/>
                <a:gd name="T39" fmla="*/ 82 h 174"/>
                <a:gd name="T40" fmla="*/ 59 w 172"/>
                <a:gd name="T41" fmla="*/ 134 h 174"/>
                <a:gd name="T42" fmla="*/ 84 w 172"/>
                <a:gd name="T43" fmla="*/ 150 h 174"/>
                <a:gd name="T44" fmla="*/ 112 w 172"/>
                <a:gd name="T45" fmla="*/ 168 h 174"/>
                <a:gd name="T46" fmla="*/ 126 w 172"/>
                <a:gd name="T47" fmla="*/ 174 h 174"/>
                <a:gd name="T48" fmla="*/ 99 w 172"/>
                <a:gd name="T49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2" h="174">
                  <a:moveTo>
                    <a:pt x="99" y="140"/>
                  </a:moveTo>
                  <a:cubicBezTo>
                    <a:pt x="100" y="133"/>
                    <a:pt x="73" y="115"/>
                    <a:pt x="73" y="103"/>
                  </a:cubicBezTo>
                  <a:cubicBezTo>
                    <a:pt x="73" y="91"/>
                    <a:pt x="60" y="86"/>
                    <a:pt x="58" y="77"/>
                  </a:cubicBezTo>
                  <a:cubicBezTo>
                    <a:pt x="57" y="69"/>
                    <a:pt x="66" y="62"/>
                    <a:pt x="72" y="67"/>
                  </a:cubicBezTo>
                  <a:cubicBezTo>
                    <a:pt x="79" y="73"/>
                    <a:pt x="86" y="59"/>
                    <a:pt x="93" y="62"/>
                  </a:cubicBezTo>
                  <a:cubicBezTo>
                    <a:pt x="100" y="66"/>
                    <a:pt x="143" y="68"/>
                    <a:pt x="143" y="68"/>
                  </a:cubicBezTo>
                  <a:cubicBezTo>
                    <a:pt x="143" y="68"/>
                    <a:pt x="156" y="73"/>
                    <a:pt x="172" y="85"/>
                  </a:cubicBezTo>
                  <a:cubicBezTo>
                    <a:pt x="171" y="82"/>
                    <a:pt x="171" y="79"/>
                    <a:pt x="170" y="77"/>
                  </a:cubicBezTo>
                  <a:cubicBezTo>
                    <a:pt x="166" y="67"/>
                    <a:pt x="170" y="55"/>
                    <a:pt x="160" y="51"/>
                  </a:cubicBezTo>
                  <a:cubicBezTo>
                    <a:pt x="155" y="48"/>
                    <a:pt x="153" y="38"/>
                    <a:pt x="152" y="28"/>
                  </a:cubicBezTo>
                  <a:cubicBezTo>
                    <a:pt x="147" y="30"/>
                    <a:pt x="143" y="31"/>
                    <a:pt x="140" y="32"/>
                  </a:cubicBezTo>
                  <a:cubicBezTo>
                    <a:pt x="132" y="34"/>
                    <a:pt x="114" y="33"/>
                    <a:pt x="108" y="23"/>
                  </a:cubicBezTo>
                  <a:cubicBezTo>
                    <a:pt x="103" y="16"/>
                    <a:pt x="88" y="5"/>
                    <a:pt x="81" y="0"/>
                  </a:cubicBezTo>
                  <a:cubicBezTo>
                    <a:pt x="78" y="3"/>
                    <a:pt x="66" y="14"/>
                    <a:pt x="62" y="15"/>
                  </a:cubicBezTo>
                  <a:cubicBezTo>
                    <a:pt x="56" y="16"/>
                    <a:pt x="59" y="33"/>
                    <a:pt x="54" y="33"/>
                  </a:cubicBezTo>
                  <a:cubicBezTo>
                    <a:pt x="48" y="33"/>
                    <a:pt x="44" y="45"/>
                    <a:pt x="42" y="50"/>
                  </a:cubicBezTo>
                  <a:cubicBezTo>
                    <a:pt x="41" y="55"/>
                    <a:pt x="28" y="46"/>
                    <a:pt x="22" y="49"/>
                  </a:cubicBezTo>
                  <a:cubicBezTo>
                    <a:pt x="18" y="51"/>
                    <a:pt x="6" y="53"/>
                    <a:pt x="0" y="54"/>
                  </a:cubicBezTo>
                  <a:cubicBezTo>
                    <a:pt x="1" y="61"/>
                    <a:pt x="0" y="70"/>
                    <a:pt x="5" y="70"/>
                  </a:cubicBezTo>
                  <a:cubicBezTo>
                    <a:pt x="14" y="70"/>
                    <a:pt x="30" y="69"/>
                    <a:pt x="30" y="82"/>
                  </a:cubicBezTo>
                  <a:cubicBezTo>
                    <a:pt x="31" y="95"/>
                    <a:pt x="51" y="125"/>
                    <a:pt x="59" y="134"/>
                  </a:cubicBezTo>
                  <a:cubicBezTo>
                    <a:pt x="66" y="144"/>
                    <a:pt x="83" y="142"/>
                    <a:pt x="84" y="150"/>
                  </a:cubicBezTo>
                  <a:cubicBezTo>
                    <a:pt x="85" y="159"/>
                    <a:pt x="98" y="166"/>
                    <a:pt x="112" y="168"/>
                  </a:cubicBezTo>
                  <a:cubicBezTo>
                    <a:pt x="116" y="168"/>
                    <a:pt x="120" y="170"/>
                    <a:pt x="126" y="174"/>
                  </a:cubicBezTo>
                  <a:cubicBezTo>
                    <a:pt x="116" y="157"/>
                    <a:pt x="99" y="145"/>
                    <a:pt x="99" y="14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0" name="Freeform 233">
              <a:extLst>
                <a:ext uri="{FF2B5EF4-FFF2-40B4-BE49-F238E27FC236}">
                  <a16:creationId xmlns:a16="http://schemas.microsoft.com/office/drawing/2014/main" id="{CFC2F76D-D9AF-4A02-B3B7-616CEBF94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700" y="3025774"/>
              <a:ext cx="33338" cy="74613"/>
            </a:xfrm>
            <a:custGeom>
              <a:avLst/>
              <a:gdLst>
                <a:gd name="T0" fmla="*/ 41 w 61"/>
                <a:gd name="T1" fmla="*/ 117 h 137"/>
                <a:gd name="T2" fmla="*/ 49 w 61"/>
                <a:gd name="T3" fmla="*/ 103 h 137"/>
                <a:gd name="T4" fmla="*/ 60 w 61"/>
                <a:gd name="T5" fmla="*/ 81 h 137"/>
                <a:gd name="T6" fmla="*/ 61 w 61"/>
                <a:gd name="T7" fmla="*/ 80 h 137"/>
                <a:gd name="T8" fmla="*/ 42 w 61"/>
                <a:gd name="T9" fmla="*/ 57 h 137"/>
                <a:gd name="T10" fmla="*/ 46 w 61"/>
                <a:gd name="T11" fmla="*/ 18 h 137"/>
                <a:gd name="T12" fmla="*/ 18 w 61"/>
                <a:gd name="T13" fmla="*/ 0 h 137"/>
                <a:gd name="T14" fmla="*/ 2 w 61"/>
                <a:gd name="T15" fmla="*/ 27 h 137"/>
                <a:gd name="T16" fmla="*/ 11 w 61"/>
                <a:gd name="T17" fmla="*/ 50 h 137"/>
                <a:gd name="T18" fmla="*/ 10 w 61"/>
                <a:gd name="T19" fmla="*/ 105 h 137"/>
                <a:gd name="T20" fmla="*/ 32 w 61"/>
                <a:gd name="T21" fmla="*/ 137 h 137"/>
                <a:gd name="T22" fmla="*/ 41 w 61"/>
                <a:gd name="T23" fmla="*/ 1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37">
                  <a:moveTo>
                    <a:pt x="41" y="117"/>
                  </a:moveTo>
                  <a:cubicBezTo>
                    <a:pt x="48" y="115"/>
                    <a:pt x="44" y="109"/>
                    <a:pt x="49" y="103"/>
                  </a:cubicBezTo>
                  <a:cubicBezTo>
                    <a:pt x="54" y="97"/>
                    <a:pt x="60" y="85"/>
                    <a:pt x="60" y="81"/>
                  </a:cubicBezTo>
                  <a:cubicBezTo>
                    <a:pt x="60" y="81"/>
                    <a:pt x="61" y="81"/>
                    <a:pt x="61" y="80"/>
                  </a:cubicBezTo>
                  <a:cubicBezTo>
                    <a:pt x="51" y="72"/>
                    <a:pt x="44" y="66"/>
                    <a:pt x="42" y="57"/>
                  </a:cubicBezTo>
                  <a:cubicBezTo>
                    <a:pt x="40" y="48"/>
                    <a:pt x="42" y="31"/>
                    <a:pt x="46" y="18"/>
                  </a:cubicBezTo>
                  <a:cubicBezTo>
                    <a:pt x="40" y="14"/>
                    <a:pt x="23" y="0"/>
                    <a:pt x="18" y="0"/>
                  </a:cubicBezTo>
                  <a:cubicBezTo>
                    <a:pt x="13" y="0"/>
                    <a:pt x="4" y="14"/>
                    <a:pt x="2" y="27"/>
                  </a:cubicBezTo>
                  <a:cubicBezTo>
                    <a:pt x="15" y="35"/>
                    <a:pt x="20" y="40"/>
                    <a:pt x="11" y="50"/>
                  </a:cubicBezTo>
                  <a:cubicBezTo>
                    <a:pt x="2" y="61"/>
                    <a:pt x="0" y="96"/>
                    <a:pt x="10" y="105"/>
                  </a:cubicBezTo>
                  <a:cubicBezTo>
                    <a:pt x="20" y="114"/>
                    <a:pt x="23" y="132"/>
                    <a:pt x="32" y="137"/>
                  </a:cubicBezTo>
                  <a:cubicBezTo>
                    <a:pt x="34" y="128"/>
                    <a:pt x="36" y="118"/>
                    <a:pt x="41" y="11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1" name="Freeform 234">
              <a:extLst>
                <a:ext uri="{FF2B5EF4-FFF2-40B4-BE49-F238E27FC236}">
                  <a16:creationId xmlns:a16="http://schemas.microsoft.com/office/drawing/2014/main" id="{B89C8AA2-8823-438F-A9F2-A47D97868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75" y="2862261"/>
              <a:ext cx="130175" cy="68263"/>
            </a:xfrm>
            <a:custGeom>
              <a:avLst/>
              <a:gdLst>
                <a:gd name="T0" fmla="*/ 202 w 239"/>
                <a:gd name="T1" fmla="*/ 11 h 125"/>
                <a:gd name="T2" fmla="*/ 173 w 239"/>
                <a:gd name="T3" fmla="*/ 0 h 125"/>
                <a:gd name="T4" fmla="*/ 167 w 239"/>
                <a:gd name="T5" fmla="*/ 17 h 125"/>
                <a:gd name="T6" fmla="*/ 139 w 239"/>
                <a:gd name="T7" fmla="*/ 19 h 125"/>
                <a:gd name="T8" fmla="*/ 122 w 239"/>
                <a:gd name="T9" fmla="*/ 33 h 125"/>
                <a:gd name="T10" fmla="*/ 109 w 239"/>
                <a:gd name="T11" fmla="*/ 56 h 125"/>
                <a:gd name="T12" fmla="*/ 96 w 239"/>
                <a:gd name="T13" fmla="*/ 67 h 125"/>
                <a:gd name="T14" fmla="*/ 63 w 239"/>
                <a:gd name="T15" fmla="*/ 74 h 125"/>
                <a:gd name="T16" fmla="*/ 45 w 239"/>
                <a:gd name="T17" fmla="*/ 76 h 125"/>
                <a:gd name="T18" fmla="*/ 25 w 239"/>
                <a:gd name="T19" fmla="*/ 79 h 125"/>
                <a:gd name="T20" fmla="*/ 7 w 239"/>
                <a:gd name="T21" fmla="*/ 74 h 125"/>
                <a:gd name="T22" fmla="*/ 3 w 239"/>
                <a:gd name="T23" fmla="*/ 94 h 125"/>
                <a:gd name="T24" fmla="*/ 20 w 239"/>
                <a:gd name="T25" fmla="*/ 103 h 125"/>
                <a:gd name="T26" fmla="*/ 40 w 239"/>
                <a:gd name="T27" fmla="*/ 108 h 125"/>
                <a:gd name="T28" fmla="*/ 60 w 239"/>
                <a:gd name="T29" fmla="*/ 101 h 125"/>
                <a:gd name="T30" fmla="*/ 85 w 239"/>
                <a:gd name="T31" fmla="*/ 97 h 125"/>
                <a:gd name="T32" fmla="*/ 92 w 239"/>
                <a:gd name="T33" fmla="*/ 113 h 125"/>
                <a:gd name="T34" fmla="*/ 121 w 239"/>
                <a:gd name="T35" fmla="*/ 118 h 125"/>
                <a:gd name="T36" fmla="*/ 157 w 239"/>
                <a:gd name="T37" fmla="*/ 125 h 125"/>
                <a:gd name="T38" fmla="*/ 185 w 239"/>
                <a:gd name="T39" fmla="*/ 113 h 125"/>
                <a:gd name="T40" fmla="*/ 207 w 239"/>
                <a:gd name="T41" fmla="*/ 105 h 125"/>
                <a:gd name="T42" fmla="*/ 207 w 239"/>
                <a:gd name="T43" fmla="*/ 105 h 125"/>
                <a:gd name="T44" fmla="*/ 212 w 239"/>
                <a:gd name="T45" fmla="*/ 96 h 125"/>
                <a:gd name="T46" fmla="*/ 217 w 239"/>
                <a:gd name="T47" fmla="*/ 80 h 125"/>
                <a:gd name="T48" fmla="*/ 221 w 239"/>
                <a:gd name="T49" fmla="*/ 65 h 125"/>
                <a:gd name="T50" fmla="*/ 235 w 239"/>
                <a:gd name="T51" fmla="*/ 56 h 125"/>
                <a:gd name="T52" fmla="*/ 239 w 239"/>
                <a:gd name="T53" fmla="*/ 46 h 125"/>
                <a:gd name="T54" fmla="*/ 227 w 239"/>
                <a:gd name="T55" fmla="*/ 15 h 125"/>
                <a:gd name="T56" fmla="*/ 202 w 239"/>
                <a:gd name="T57" fmla="*/ 1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9" h="125">
                  <a:moveTo>
                    <a:pt x="202" y="11"/>
                  </a:moveTo>
                  <a:cubicBezTo>
                    <a:pt x="194" y="0"/>
                    <a:pt x="173" y="0"/>
                    <a:pt x="173" y="0"/>
                  </a:cubicBezTo>
                  <a:cubicBezTo>
                    <a:pt x="173" y="0"/>
                    <a:pt x="170" y="11"/>
                    <a:pt x="167" y="17"/>
                  </a:cubicBezTo>
                  <a:cubicBezTo>
                    <a:pt x="165" y="23"/>
                    <a:pt x="149" y="22"/>
                    <a:pt x="139" y="19"/>
                  </a:cubicBezTo>
                  <a:cubicBezTo>
                    <a:pt x="136" y="24"/>
                    <a:pt x="124" y="27"/>
                    <a:pt x="122" y="33"/>
                  </a:cubicBezTo>
                  <a:cubicBezTo>
                    <a:pt x="120" y="41"/>
                    <a:pt x="104" y="36"/>
                    <a:pt x="109" y="56"/>
                  </a:cubicBezTo>
                  <a:cubicBezTo>
                    <a:pt x="114" y="76"/>
                    <a:pt x="101" y="70"/>
                    <a:pt x="96" y="67"/>
                  </a:cubicBezTo>
                  <a:cubicBezTo>
                    <a:pt x="91" y="65"/>
                    <a:pt x="69" y="68"/>
                    <a:pt x="63" y="74"/>
                  </a:cubicBezTo>
                  <a:cubicBezTo>
                    <a:pt x="58" y="81"/>
                    <a:pt x="50" y="79"/>
                    <a:pt x="45" y="76"/>
                  </a:cubicBezTo>
                  <a:cubicBezTo>
                    <a:pt x="40" y="73"/>
                    <a:pt x="30" y="71"/>
                    <a:pt x="25" y="79"/>
                  </a:cubicBezTo>
                  <a:cubicBezTo>
                    <a:pt x="21" y="88"/>
                    <a:pt x="13" y="73"/>
                    <a:pt x="7" y="74"/>
                  </a:cubicBezTo>
                  <a:cubicBezTo>
                    <a:pt x="0" y="74"/>
                    <a:pt x="3" y="90"/>
                    <a:pt x="3" y="94"/>
                  </a:cubicBezTo>
                  <a:cubicBezTo>
                    <a:pt x="3" y="97"/>
                    <a:pt x="13" y="107"/>
                    <a:pt x="20" y="103"/>
                  </a:cubicBezTo>
                  <a:cubicBezTo>
                    <a:pt x="26" y="100"/>
                    <a:pt x="34" y="104"/>
                    <a:pt x="40" y="108"/>
                  </a:cubicBezTo>
                  <a:cubicBezTo>
                    <a:pt x="45" y="113"/>
                    <a:pt x="56" y="105"/>
                    <a:pt x="60" y="101"/>
                  </a:cubicBezTo>
                  <a:cubicBezTo>
                    <a:pt x="63" y="97"/>
                    <a:pt x="83" y="97"/>
                    <a:pt x="85" y="97"/>
                  </a:cubicBezTo>
                  <a:cubicBezTo>
                    <a:pt x="87" y="97"/>
                    <a:pt x="88" y="110"/>
                    <a:pt x="92" y="113"/>
                  </a:cubicBezTo>
                  <a:cubicBezTo>
                    <a:pt x="95" y="115"/>
                    <a:pt x="109" y="117"/>
                    <a:pt x="121" y="118"/>
                  </a:cubicBezTo>
                  <a:cubicBezTo>
                    <a:pt x="133" y="118"/>
                    <a:pt x="151" y="125"/>
                    <a:pt x="157" y="125"/>
                  </a:cubicBezTo>
                  <a:cubicBezTo>
                    <a:pt x="162" y="125"/>
                    <a:pt x="172" y="113"/>
                    <a:pt x="185" y="113"/>
                  </a:cubicBezTo>
                  <a:cubicBezTo>
                    <a:pt x="197" y="113"/>
                    <a:pt x="205" y="104"/>
                    <a:pt x="207" y="105"/>
                  </a:cubicBezTo>
                  <a:cubicBezTo>
                    <a:pt x="207" y="105"/>
                    <a:pt x="207" y="105"/>
                    <a:pt x="207" y="105"/>
                  </a:cubicBezTo>
                  <a:cubicBezTo>
                    <a:pt x="208" y="101"/>
                    <a:pt x="209" y="97"/>
                    <a:pt x="212" y="96"/>
                  </a:cubicBezTo>
                  <a:cubicBezTo>
                    <a:pt x="217" y="96"/>
                    <a:pt x="213" y="85"/>
                    <a:pt x="217" y="80"/>
                  </a:cubicBezTo>
                  <a:cubicBezTo>
                    <a:pt x="221" y="75"/>
                    <a:pt x="214" y="65"/>
                    <a:pt x="221" y="65"/>
                  </a:cubicBezTo>
                  <a:cubicBezTo>
                    <a:pt x="228" y="66"/>
                    <a:pt x="235" y="67"/>
                    <a:pt x="235" y="56"/>
                  </a:cubicBezTo>
                  <a:cubicBezTo>
                    <a:pt x="235" y="52"/>
                    <a:pt x="237" y="49"/>
                    <a:pt x="239" y="46"/>
                  </a:cubicBezTo>
                  <a:cubicBezTo>
                    <a:pt x="232" y="34"/>
                    <a:pt x="227" y="15"/>
                    <a:pt x="227" y="15"/>
                  </a:cubicBezTo>
                  <a:cubicBezTo>
                    <a:pt x="227" y="15"/>
                    <a:pt x="211" y="22"/>
                    <a:pt x="202" y="1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2" name="Freeform 235">
              <a:extLst>
                <a:ext uri="{FF2B5EF4-FFF2-40B4-BE49-F238E27FC236}">
                  <a16:creationId xmlns:a16="http://schemas.microsoft.com/office/drawing/2014/main" id="{7BA1F237-FE5F-438D-AA0A-FF8F515AE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6488" y="2870199"/>
              <a:ext cx="112713" cy="76200"/>
            </a:xfrm>
            <a:custGeom>
              <a:avLst/>
              <a:gdLst>
                <a:gd name="T0" fmla="*/ 202 w 209"/>
                <a:gd name="T1" fmla="*/ 26 h 138"/>
                <a:gd name="T2" fmla="*/ 194 w 209"/>
                <a:gd name="T3" fmla="*/ 21 h 138"/>
                <a:gd name="T4" fmla="*/ 174 w 209"/>
                <a:gd name="T5" fmla="*/ 12 h 138"/>
                <a:gd name="T6" fmla="*/ 144 w 209"/>
                <a:gd name="T7" fmla="*/ 1 h 138"/>
                <a:gd name="T8" fmla="*/ 114 w 209"/>
                <a:gd name="T9" fmla="*/ 24 h 138"/>
                <a:gd name="T10" fmla="*/ 80 w 209"/>
                <a:gd name="T11" fmla="*/ 36 h 138"/>
                <a:gd name="T12" fmla="*/ 37 w 209"/>
                <a:gd name="T13" fmla="*/ 36 h 138"/>
                <a:gd name="T14" fmla="*/ 32 w 209"/>
                <a:gd name="T15" fmla="*/ 30 h 138"/>
                <a:gd name="T16" fmla="*/ 28 w 209"/>
                <a:gd name="T17" fmla="*/ 40 h 138"/>
                <a:gd name="T18" fmla="*/ 14 w 209"/>
                <a:gd name="T19" fmla="*/ 49 h 138"/>
                <a:gd name="T20" fmla="*/ 10 w 209"/>
                <a:gd name="T21" fmla="*/ 64 h 138"/>
                <a:gd name="T22" fmla="*/ 5 w 209"/>
                <a:gd name="T23" fmla="*/ 80 h 138"/>
                <a:gd name="T24" fmla="*/ 0 w 209"/>
                <a:gd name="T25" fmla="*/ 89 h 138"/>
                <a:gd name="T26" fmla="*/ 8 w 209"/>
                <a:gd name="T27" fmla="*/ 103 h 138"/>
                <a:gd name="T28" fmla="*/ 7 w 209"/>
                <a:gd name="T29" fmla="*/ 104 h 138"/>
                <a:gd name="T30" fmla="*/ 34 w 209"/>
                <a:gd name="T31" fmla="*/ 127 h 138"/>
                <a:gd name="T32" fmla="*/ 66 w 209"/>
                <a:gd name="T33" fmla="*/ 136 h 138"/>
                <a:gd name="T34" fmla="*/ 111 w 209"/>
                <a:gd name="T35" fmla="*/ 120 h 138"/>
                <a:gd name="T36" fmla="*/ 125 w 209"/>
                <a:gd name="T37" fmla="*/ 125 h 138"/>
                <a:gd name="T38" fmla="*/ 134 w 209"/>
                <a:gd name="T39" fmla="*/ 126 h 138"/>
                <a:gd name="T40" fmla="*/ 153 w 209"/>
                <a:gd name="T41" fmla="*/ 111 h 138"/>
                <a:gd name="T42" fmla="*/ 182 w 209"/>
                <a:gd name="T43" fmla="*/ 54 h 138"/>
                <a:gd name="T44" fmla="*/ 204 w 209"/>
                <a:gd name="T45" fmla="*/ 39 h 138"/>
                <a:gd name="T46" fmla="*/ 202 w 209"/>
                <a:gd name="T47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38">
                  <a:moveTo>
                    <a:pt x="202" y="26"/>
                  </a:moveTo>
                  <a:cubicBezTo>
                    <a:pt x="199" y="25"/>
                    <a:pt x="196" y="23"/>
                    <a:pt x="194" y="21"/>
                  </a:cubicBezTo>
                  <a:cubicBezTo>
                    <a:pt x="185" y="19"/>
                    <a:pt x="176" y="16"/>
                    <a:pt x="174" y="12"/>
                  </a:cubicBezTo>
                  <a:cubicBezTo>
                    <a:pt x="169" y="6"/>
                    <a:pt x="147" y="3"/>
                    <a:pt x="144" y="1"/>
                  </a:cubicBezTo>
                  <a:cubicBezTo>
                    <a:pt x="141" y="0"/>
                    <a:pt x="121" y="24"/>
                    <a:pt x="114" y="24"/>
                  </a:cubicBezTo>
                  <a:cubicBezTo>
                    <a:pt x="108" y="24"/>
                    <a:pt x="80" y="27"/>
                    <a:pt x="80" y="36"/>
                  </a:cubicBezTo>
                  <a:cubicBezTo>
                    <a:pt x="80" y="45"/>
                    <a:pt x="46" y="46"/>
                    <a:pt x="37" y="36"/>
                  </a:cubicBezTo>
                  <a:cubicBezTo>
                    <a:pt x="35" y="34"/>
                    <a:pt x="34" y="32"/>
                    <a:pt x="32" y="30"/>
                  </a:cubicBezTo>
                  <a:cubicBezTo>
                    <a:pt x="30" y="33"/>
                    <a:pt x="28" y="36"/>
                    <a:pt x="28" y="40"/>
                  </a:cubicBezTo>
                  <a:cubicBezTo>
                    <a:pt x="28" y="51"/>
                    <a:pt x="21" y="50"/>
                    <a:pt x="14" y="49"/>
                  </a:cubicBezTo>
                  <a:cubicBezTo>
                    <a:pt x="7" y="49"/>
                    <a:pt x="14" y="59"/>
                    <a:pt x="10" y="64"/>
                  </a:cubicBezTo>
                  <a:cubicBezTo>
                    <a:pt x="6" y="69"/>
                    <a:pt x="10" y="80"/>
                    <a:pt x="5" y="80"/>
                  </a:cubicBezTo>
                  <a:cubicBezTo>
                    <a:pt x="2" y="81"/>
                    <a:pt x="1" y="85"/>
                    <a:pt x="0" y="89"/>
                  </a:cubicBezTo>
                  <a:cubicBezTo>
                    <a:pt x="2" y="91"/>
                    <a:pt x="8" y="103"/>
                    <a:pt x="8" y="103"/>
                  </a:cubicBezTo>
                  <a:cubicBezTo>
                    <a:pt x="8" y="103"/>
                    <a:pt x="7" y="104"/>
                    <a:pt x="7" y="104"/>
                  </a:cubicBezTo>
                  <a:cubicBezTo>
                    <a:pt x="14" y="109"/>
                    <a:pt x="29" y="120"/>
                    <a:pt x="34" y="127"/>
                  </a:cubicBezTo>
                  <a:cubicBezTo>
                    <a:pt x="40" y="137"/>
                    <a:pt x="58" y="138"/>
                    <a:pt x="66" y="136"/>
                  </a:cubicBezTo>
                  <a:cubicBezTo>
                    <a:pt x="75" y="133"/>
                    <a:pt x="111" y="120"/>
                    <a:pt x="111" y="120"/>
                  </a:cubicBezTo>
                  <a:cubicBezTo>
                    <a:pt x="111" y="120"/>
                    <a:pt x="120" y="123"/>
                    <a:pt x="125" y="125"/>
                  </a:cubicBezTo>
                  <a:cubicBezTo>
                    <a:pt x="126" y="125"/>
                    <a:pt x="130" y="126"/>
                    <a:pt x="134" y="126"/>
                  </a:cubicBezTo>
                  <a:cubicBezTo>
                    <a:pt x="137" y="123"/>
                    <a:pt x="145" y="121"/>
                    <a:pt x="153" y="111"/>
                  </a:cubicBezTo>
                  <a:cubicBezTo>
                    <a:pt x="163" y="99"/>
                    <a:pt x="178" y="58"/>
                    <a:pt x="182" y="54"/>
                  </a:cubicBezTo>
                  <a:cubicBezTo>
                    <a:pt x="187" y="51"/>
                    <a:pt x="198" y="44"/>
                    <a:pt x="204" y="39"/>
                  </a:cubicBezTo>
                  <a:cubicBezTo>
                    <a:pt x="209" y="34"/>
                    <a:pt x="208" y="29"/>
                    <a:pt x="202" y="2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3" name="Freeform 241">
              <a:extLst>
                <a:ext uri="{FF2B5EF4-FFF2-40B4-BE49-F238E27FC236}">
                  <a16:creationId xmlns:a16="http://schemas.microsoft.com/office/drawing/2014/main" id="{FBCE6FBF-4622-4CBF-BD0D-5C40C7C47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879724"/>
              <a:ext cx="158750" cy="119063"/>
            </a:xfrm>
            <a:custGeom>
              <a:avLst/>
              <a:gdLst>
                <a:gd name="T0" fmla="*/ 261 w 292"/>
                <a:gd name="T1" fmla="*/ 147 h 220"/>
                <a:gd name="T2" fmla="*/ 249 w 292"/>
                <a:gd name="T3" fmla="*/ 138 h 220"/>
                <a:gd name="T4" fmla="*/ 250 w 292"/>
                <a:gd name="T5" fmla="*/ 137 h 220"/>
                <a:gd name="T6" fmla="*/ 244 w 292"/>
                <a:gd name="T7" fmla="*/ 95 h 220"/>
                <a:gd name="T8" fmla="*/ 224 w 292"/>
                <a:gd name="T9" fmla="*/ 42 h 220"/>
                <a:gd name="T10" fmla="*/ 203 w 292"/>
                <a:gd name="T11" fmla="*/ 0 h 220"/>
                <a:gd name="T12" fmla="*/ 187 w 292"/>
                <a:gd name="T13" fmla="*/ 9 h 220"/>
                <a:gd name="T14" fmla="*/ 169 w 292"/>
                <a:gd name="T15" fmla="*/ 20 h 220"/>
                <a:gd name="T16" fmla="*/ 153 w 292"/>
                <a:gd name="T17" fmla="*/ 22 h 220"/>
                <a:gd name="T18" fmla="*/ 139 w 292"/>
                <a:gd name="T19" fmla="*/ 27 h 220"/>
                <a:gd name="T20" fmla="*/ 120 w 292"/>
                <a:gd name="T21" fmla="*/ 20 h 220"/>
                <a:gd name="T22" fmla="*/ 87 w 292"/>
                <a:gd name="T23" fmla="*/ 13 h 220"/>
                <a:gd name="T24" fmla="*/ 75 w 292"/>
                <a:gd name="T25" fmla="*/ 15 h 220"/>
                <a:gd name="T26" fmla="*/ 72 w 292"/>
                <a:gd name="T27" fmla="*/ 23 h 220"/>
                <a:gd name="T28" fmla="*/ 50 w 292"/>
                <a:gd name="T29" fmla="*/ 38 h 220"/>
                <a:gd name="T30" fmla="*/ 21 w 292"/>
                <a:gd name="T31" fmla="*/ 95 h 220"/>
                <a:gd name="T32" fmla="*/ 1 w 292"/>
                <a:gd name="T33" fmla="*/ 112 h 220"/>
                <a:gd name="T34" fmla="*/ 13 w 292"/>
                <a:gd name="T35" fmla="*/ 134 h 220"/>
                <a:gd name="T36" fmla="*/ 23 w 292"/>
                <a:gd name="T37" fmla="*/ 147 h 220"/>
                <a:gd name="T38" fmla="*/ 27 w 292"/>
                <a:gd name="T39" fmla="*/ 170 h 220"/>
                <a:gd name="T40" fmla="*/ 63 w 292"/>
                <a:gd name="T41" fmla="*/ 182 h 220"/>
                <a:gd name="T42" fmla="*/ 65 w 292"/>
                <a:gd name="T43" fmla="*/ 199 h 220"/>
                <a:gd name="T44" fmla="*/ 83 w 292"/>
                <a:gd name="T45" fmla="*/ 213 h 220"/>
                <a:gd name="T46" fmla="*/ 118 w 292"/>
                <a:gd name="T47" fmla="*/ 217 h 220"/>
                <a:gd name="T48" fmla="*/ 152 w 292"/>
                <a:gd name="T49" fmla="*/ 219 h 220"/>
                <a:gd name="T50" fmla="*/ 175 w 292"/>
                <a:gd name="T51" fmla="*/ 208 h 220"/>
                <a:gd name="T52" fmla="*/ 213 w 292"/>
                <a:gd name="T53" fmla="*/ 200 h 220"/>
                <a:gd name="T54" fmla="*/ 239 w 292"/>
                <a:gd name="T55" fmla="*/ 209 h 220"/>
                <a:gd name="T56" fmla="*/ 258 w 292"/>
                <a:gd name="T57" fmla="*/ 219 h 220"/>
                <a:gd name="T58" fmla="*/ 258 w 292"/>
                <a:gd name="T59" fmla="*/ 200 h 220"/>
                <a:gd name="T60" fmla="*/ 274 w 292"/>
                <a:gd name="T61" fmla="*/ 169 h 220"/>
                <a:gd name="T62" fmla="*/ 291 w 292"/>
                <a:gd name="T63" fmla="*/ 149 h 220"/>
                <a:gd name="T64" fmla="*/ 291 w 292"/>
                <a:gd name="T65" fmla="*/ 147 h 220"/>
                <a:gd name="T66" fmla="*/ 279 w 292"/>
                <a:gd name="T67" fmla="*/ 138 h 220"/>
                <a:gd name="T68" fmla="*/ 261 w 292"/>
                <a:gd name="T69" fmla="*/ 1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2" h="220">
                  <a:moveTo>
                    <a:pt x="261" y="147"/>
                  </a:moveTo>
                  <a:cubicBezTo>
                    <a:pt x="255" y="146"/>
                    <a:pt x="246" y="142"/>
                    <a:pt x="249" y="138"/>
                  </a:cubicBezTo>
                  <a:cubicBezTo>
                    <a:pt x="249" y="138"/>
                    <a:pt x="250" y="137"/>
                    <a:pt x="250" y="137"/>
                  </a:cubicBezTo>
                  <a:cubicBezTo>
                    <a:pt x="241" y="128"/>
                    <a:pt x="239" y="101"/>
                    <a:pt x="244" y="95"/>
                  </a:cubicBezTo>
                  <a:cubicBezTo>
                    <a:pt x="251" y="86"/>
                    <a:pt x="233" y="54"/>
                    <a:pt x="224" y="42"/>
                  </a:cubicBezTo>
                  <a:cubicBezTo>
                    <a:pt x="220" y="37"/>
                    <a:pt x="211" y="18"/>
                    <a:pt x="203" y="0"/>
                  </a:cubicBezTo>
                  <a:cubicBezTo>
                    <a:pt x="195" y="3"/>
                    <a:pt x="188" y="6"/>
                    <a:pt x="187" y="9"/>
                  </a:cubicBezTo>
                  <a:cubicBezTo>
                    <a:pt x="184" y="14"/>
                    <a:pt x="175" y="20"/>
                    <a:pt x="169" y="20"/>
                  </a:cubicBezTo>
                  <a:cubicBezTo>
                    <a:pt x="163" y="20"/>
                    <a:pt x="158" y="17"/>
                    <a:pt x="153" y="22"/>
                  </a:cubicBezTo>
                  <a:cubicBezTo>
                    <a:pt x="148" y="28"/>
                    <a:pt x="141" y="30"/>
                    <a:pt x="139" y="27"/>
                  </a:cubicBezTo>
                  <a:cubicBezTo>
                    <a:pt x="136" y="23"/>
                    <a:pt x="126" y="20"/>
                    <a:pt x="120" y="20"/>
                  </a:cubicBezTo>
                  <a:cubicBezTo>
                    <a:pt x="113" y="20"/>
                    <a:pt x="92" y="13"/>
                    <a:pt x="87" y="13"/>
                  </a:cubicBezTo>
                  <a:cubicBezTo>
                    <a:pt x="84" y="13"/>
                    <a:pt x="80" y="14"/>
                    <a:pt x="75" y="15"/>
                  </a:cubicBezTo>
                  <a:cubicBezTo>
                    <a:pt x="76" y="17"/>
                    <a:pt x="75" y="20"/>
                    <a:pt x="72" y="23"/>
                  </a:cubicBezTo>
                  <a:cubicBezTo>
                    <a:pt x="66" y="28"/>
                    <a:pt x="55" y="35"/>
                    <a:pt x="50" y="38"/>
                  </a:cubicBezTo>
                  <a:cubicBezTo>
                    <a:pt x="46" y="42"/>
                    <a:pt x="31" y="83"/>
                    <a:pt x="21" y="95"/>
                  </a:cubicBezTo>
                  <a:cubicBezTo>
                    <a:pt x="11" y="106"/>
                    <a:pt x="2" y="108"/>
                    <a:pt x="1" y="112"/>
                  </a:cubicBezTo>
                  <a:cubicBezTo>
                    <a:pt x="0" y="116"/>
                    <a:pt x="13" y="127"/>
                    <a:pt x="13" y="134"/>
                  </a:cubicBezTo>
                  <a:cubicBezTo>
                    <a:pt x="13" y="140"/>
                    <a:pt x="15" y="147"/>
                    <a:pt x="23" y="147"/>
                  </a:cubicBezTo>
                  <a:cubicBezTo>
                    <a:pt x="31" y="147"/>
                    <a:pt x="22" y="168"/>
                    <a:pt x="27" y="170"/>
                  </a:cubicBezTo>
                  <a:cubicBezTo>
                    <a:pt x="33" y="172"/>
                    <a:pt x="63" y="174"/>
                    <a:pt x="63" y="182"/>
                  </a:cubicBezTo>
                  <a:cubicBezTo>
                    <a:pt x="63" y="189"/>
                    <a:pt x="67" y="194"/>
                    <a:pt x="65" y="199"/>
                  </a:cubicBezTo>
                  <a:cubicBezTo>
                    <a:pt x="74" y="200"/>
                    <a:pt x="80" y="214"/>
                    <a:pt x="83" y="213"/>
                  </a:cubicBezTo>
                  <a:cubicBezTo>
                    <a:pt x="87" y="212"/>
                    <a:pt x="113" y="219"/>
                    <a:pt x="118" y="217"/>
                  </a:cubicBezTo>
                  <a:cubicBezTo>
                    <a:pt x="122" y="216"/>
                    <a:pt x="144" y="217"/>
                    <a:pt x="152" y="219"/>
                  </a:cubicBezTo>
                  <a:cubicBezTo>
                    <a:pt x="160" y="220"/>
                    <a:pt x="168" y="215"/>
                    <a:pt x="175" y="208"/>
                  </a:cubicBezTo>
                  <a:cubicBezTo>
                    <a:pt x="181" y="200"/>
                    <a:pt x="205" y="199"/>
                    <a:pt x="213" y="200"/>
                  </a:cubicBezTo>
                  <a:cubicBezTo>
                    <a:pt x="220" y="201"/>
                    <a:pt x="236" y="203"/>
                    <a:pt x="239" y="209"/>
                  </a:cubicBezTo>
                  <a:cubicBezTo>
                    <a:pt x="240" y="212"/>
                    <a:pt x="249" y="216"/>
                    <a:pt x="258" y="219"/>
                  </a:cubicBezTo>
                  <a:cubicBezTo>
                    <a:pt x="259" y="214"/>
                    <a:pt x="258" y="207"/>
                    <a:pt x="258" y="200"/>
                  </a:cubicBezTo>
                  <a:cubicBezTo>
                    <a:pt x="258" y="188"/>
                    <a:pt x="264" y="171"/>
                    <a:pt x="274" y="169"/>
                  </a:cubicBezTo>
                  <a:cubicBezTo>
                    <a:pt x="284" y="168"/>
                    <a:pt x="292" y="168"/>
                    <a:pt x="291" y="149"/>
                  </a:cubicBezTo>
                  <a:cubicBezTo>
                    <a:pt x="291" y="148"/>
                    <a:pt x="291" y="148"/>
                    <a:pt x="291" y="147"/>
                  </a:cubicBezTo>
                  <a:cubicBezTo>
                    <a:pt x="286" y="142"/>
                    <a:pt x="281" y="138"/>
                    <a:pt x="279" y="138"/>
                  </a:cubicBezTo>
                  <a:cubicBezTo>
                    <a:pt x="276" y="138"/>
                    <a:pt x="264" y="147"/>
                    <a:pt x="261" y="14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4" name="Freeform 243">
              <a:extLst>
                <a:ext uri="{FF2B5EF4-FFF2-40B4-BE49-F238E27FC236}">
                  <a16:creationId xmlns:a16="http://schemas.microsoft.com/office/drawing/2014/main" id="{9563603F-6372-4527-9491-8B954E46A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987674"/>
              <a:ext cx="109538" cy="69850"/>
            </a:xfrm>
            <a:custGeom>
              <a:avLst/>
              <a:gdLst>
                <a:gd name="T0" fmla="*/ 158 w 203"/>
                <a:gd name="T1" fmla="*/ 1 h 128"/>
                <a:gd name="T2" fmla="*/ 120 w 203"/>
                <a:gd name="T3" fmla="*/ 9 h 128"/>
                <a:gd name="T4" fmla="*/ 97 w 203"/>
                <a:gd name="T5" fmla="*/ 20 h 128"/>
                <a:gd name="T6" fmla="*/ 63 w 203"/>
                <a:gd name="T7" fmla="*/ 18 h 128"/>
                <a:gd name="T8" fmla="*/ 28 w 203"/>
                <a:gd name="T9" fmla="*/ 14 h 128"/>
                <a:gd name="T10" fmla="*/ 10 w 203"/>
                <a:gd name="T11" fmla="*/ 0 h 128"/>
                <a:gd name="T12" fmla="*/ 7 w 203"/>
                <a:gd name="T13" fmla="*/ 3 h 128"/>
                <a:gd name="T14" fmla="*/ 7 w 203"/>
                <a:gd name="T15" fmla="*/ 29 h 128"/>
                <a:gd name="T16" fmla="*/ 17 w 203"/>
                <a:gd name="T17" fmla="*/ 53 h 128"/>
                <a:gd name="T18" fmla="*/ 7 w 203"/>
                <a:gd name="T19" fmla="*/ 68 h 128"/>
                <a:gd name="T20" fmla="*/ 7 w 203"/>
                <a:gd name="T21" fmla="*/ 86 h 128"/>
                <a:gd name="T22" fmla="*/ 25 w 203"/>
                <a:gd name="T23" fmla="*/ 110 h 128"/>
                <a:gd name="T24" fmla="*/ 31 w 203"/>
                <a:gd name="T25" fmla="*/ 121 h 128"/>
                <a:gd name="T26" fmla="*/ 74 w 203"/>
                <a:gd name="T27" fmla="*/ 121 h 128"/>
                <a:gd name="T28" fmla="*/ 108 w 203"/>
                <a:gd name="T29" fmla="*/ 128 h 128"/>
                <a:gd name="T30" fmla="*/ 121 w 203"/>
                <a:gd name="T31" fmla="*/ 119 h 128"/>
                <a:gd name="T32" fmla="*/ 136 w 203"/>
                <a:gd name="T33" fmla="*/ 110 h 128"/>
                <a:gd name="T34" fmla="*/ 136 w 203"/>
                <a:gd name="T35" fmla="*/ 100 h 128"/>
                <a:gd name="T36" fmla="*/ 169 w 203"/>
                <a:gd name="T37" fmla="*/ 100 h 128"/>
                <a:gd name="T38" fmla="*/ 182 w 203"/>
                <a:gd name="T39" fmla="*/ 97 h 128"/>
                <a:gd name="T40" fmla="*/ 177 w 203"/>
                <a:gd name="T41" fmla="*/ 89 h 128"/>
                <a:gd name="T42" fmla="*/ 171 w 203"/>
                <a:gd name="T43" fmla="*/ 60 h 128"/>
                <a:gd name="T44" fmla="*/ 196 w 203"/>
                <a:gd name="T45" fmla="*/ 28 h 128"/>
                <a:gd name="T46" fmla="*/ 203 w 203"/>
                <a:gd name="T47" fmla="*/ 20 h 128"/>
                <a:gd name="T48" fmla="*/ 184 w 203"/>
                <a:gd name="T49" fmla="*/ 10 h 128"/>
                <a:gd name="T50" fmla="*/ 158 w 203"/>
                <a:gd name="T51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3" h="128">
                  <a:moveTo>
                    <a:pt x="158" y="1"/>
                  </a:moveTo>
                  <a:cubicBezTo>
                    <a:pt x="150" y="0"/>
                    <a:pt x="126" y="1"/>
                    <a:pt x="120" y="9"/>
                  </a:cubicBezTo>
                  <a:cubicBezTo>
                    <a:pt x="113" y="16"/>
                    <a:pt x="105" y="21"/>
                    <a:pt x="97" y="20"/>
                  </a:cubicBezTo>
                  <a:cubicBezTo>
                    <a:pt x="89" y="18"/>
                    <a:pt x="67" y="17"/>
                    <a:pt x="63" y="18"/>
                  </a:cubicBezTo>
                  <a:cubicBezTo>
                    <a:pt x="58" y="20"/>
                    <a:pt x="32" y="13"/>
                    <a:pt x="28" y="14"/>
                  </a:cubicBezTo>
                  <a:cubicBezTo>
                    <a:pt x="25" y="15"/>
                    <a:pt x="19" y="1"/>
                    <a:pt x="10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1" y="8"/>
                    <a:pt x="0" y="21"/>
                    <a:pt x="7" y="29"/>
                  </a:cubicBezTo>
                  <a:cubicBezTo>
                    <a:pt x="15" y="36"/>
                    <a:pt x="24" y="53"/>
                    <a:pt x="17" y="53"/>
                  </a:cubicBezTo>
                  <a:cubicBezTo>
                    <a:pt x="11" y="53"/>
                    <a:pt x="6" y="63"/>
                    <a:pt x="7" y="68"/>
                  </a:cubicBezTo>
                  <a:cubicBezTo>
                    <a:pt x="7" y="73"/>
                    <a:pt x="5" y="84"/>
                    <a:pt x="7" y="86"/>
                  </a:cubicBezTo>
                  <a:cubicBezTo>
                    <a:pt x="9" y="89"/>
                    <a:pt x="24" y="105"/>
                    <a:pt x="25" y="110"/>
                  </a:cubicBezTo>
                  <a:cubicBezTo>
                    <a:pt x="25" y="114"/>
                    <a:pt x="31" y="117"/>
                    <a:pt x="31" y="121"/>
                  </a:cubicBezTo>
                  <a:cubicBezTo>
                    <a:pt x="43" y="119"/>
                    <a:pt x="68" y="118"/>
                    <a:pt x="74" y="121"/>
                  </a:cubicBezTo>
                  <a:cubicBezTo>
                    <a:pt x="82" y="126"/>
                    <a:pt x="108" y="128"/>
                    <a:pt x="108" y="128"/>
                  </a:cubicBezTo>
                  <a:cubicBezTo>
                    <a:pt x="116" y="128"/>
                    <a:pt x="123" y="124"/>
                    <a:pt x="121" y="119"/>
                  </a:cubicBezTo>
                  <a:cubicBezTo>
                    <a:pt x="119" y="114"/>
                    <a:pt x="129" y="111"/>
                    <a:pt x="136" y="110"/>
                  </a:cubicBezTo>
                  <a:cubicBezTo>
                    <a:pt x="135" y="105"/>
                    <a:pt x="134" y="101"/>
                    <a:pt x="136" y="100"/>
                  </a:cubicBezTo>
                  <a:cubicBezTo>
                    <a:pt x="139" y="98"/>
                    <a:pt x="160" y="95"/>
                    <a:pt x="169" y="100"/>
                  </a:cubicBezTo>
                  <a:cubicBezTo>
                    <a:pt x="173" y="103"/>
                    <a:pt x="178" y="100"/>
                    <a:pt x="182" y="97"/>
                  </a:cubicBezTo>
                  <a:cubicBezTo>
                    <a:pt x="181" y="93"/>
                    <a:pt x="179" y="89"/>
                    <a:pt x="177" y="89"/>
                  </a:cubicBezTo>
                  <a:cubicBezTo>
                    <a:pt x="172" y="87"/>
                    <a:pt x="164" y="62"/>
                    <a:pt x="171" y="60"/>
                  </a:cubicBezTo>
                  <a:cubicBezTo>
                    <a:pt x="177" y="59"/>
                    <a:pt x="186" y="32"/>
                    <a:pt x="196" y="28"/>
                  </a:cubicBezTo>
                  <a:cubicBezTo>
                    <a:pt x="200" y="27"/>
                    <a:pt x="202" y="24"/>
                    <a:pt x="203" y="20"/>
                  </a:cubicBezTo>
                  <a:cubicBezTo>
                    <a:pt x="194" y="17"/>
                    <a:pt x="185" y="13"/>
                    <a:pt x="184" y="10"/>
                  </a:cubicBezTo>
                  <a:cubicBezTo>
                    <a:pt x="181" y="4"/>
                    <a:pt x="165" y="2"/>
                    <a:pt x="158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5" name="Freeform 244">
              <a:extLst>
                <a:ext uri="{FF2B5EF4-FFF2-40B4-BE49-F238E27FC236}">
                  <a16:creationId xmlns:a16="http://schemas.microsoft.com/office/drawing/2014/main" id="{9C4C8CA6-6234-4A27-B481-755187D63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3030537"/>
              <a:ext cx="47625" cy="39688"/>
            </a:xfrm>
            <a:custGeom>
              <a:avLst/>
              <a:gdLst>
                <a:gd name="T0" fmla="*/ 21 w 88"/>
                <a:gd name="T1" fmla="*/ 72 h 72"/>
                <a:gd name="T2" fmla="*/ 21 w 88"/>
                <a:gd name="T3" fmla="*/ 72 h 72"/>
                <a:gd name="T4" fmla="*/ 22 w 88"/>
                <a:gd name="T5" fmla="*/ 72 h 72"/>
                <a:gd name="T6" fmla="*/ 22 w 88"/>
                <a:gd name="T7" fmla="*/ 72 h 72"/>
                <a:gd name="T8" fmla="*/ 24 w 88"/>
                <a:gd name="T9" fmla="*/ 71 h 72"/>
                <a:gd name="T10" fmla="*/ 24 w 88"/>
                <a:gd name="T11" fmla="*/ 71 h 72"/>
                <a:gd name="T12" fmla="*/ 35 w 88"/>
                <a:gd name="T13" fmla="*/ 71 h 72"/>
                <a:gd name="T14" fmla="*/ 36 w 88"/>
                <a:gd name="T15" fmla="*/ 71 h 72"/>
                <a:gd name="T16" fmla="*/ 38 w 88"/>
                <a:gd name="T17" fmla="*/ 71 h 72"/>
                <a:gd name="T18" fmla="*/ 39 w 88"/>
                <a:gd name="T19" fmla="*/ 71 h 72"/>
                <a:gd name="T20" fmla="*/ 42 w 88"/>
                <a:gd name="T21" fmla="*/ 70 h 72"/>
                <a:gd name="T22" fmla="*/ 57 w 88"/>
                <a:gd name="T23" fmla="*/ 59 h 72"/>
                <a:gd name="T24" fmla="*/ 87 w 88"/>
                <a:gd name="T25" fmla="*/ 43 h 72"/>
                <a:gd name="T26" fmla="*/ 88 w 88"/>
                <a:gd name="T27" fmla="*/ 42 h 72"/>
                <a:gd name="T28" fmla="*/ 82 w 88"/>
                <a:gd name="T29" fmla="*/ 31 h 72"/>
                <a:gd name="T30" fmla="*/ 64 w 88"/>
                <a:gd name="T31" fmla="*/ 7 h 72"/>
                <a:gd name="T32" fmla="*/ 63 w 88"/>
                <a:gd name="T33" fmla="*/ 5 h 72"/>
                <a:gd name="T34" fmla="*/ 63 w 88"/>
                <a:gd name="T35" fmla="*/ 4 h 72"/>
                <a:gd name="T36" fmla="*/ 63 w 88"/>
                <a:gd name="T37" fmla="*/ 0 h 72"/>
                <a:gd name="T38" fmla="*/ 8 w 88"/>
                <a:gd name="T39" fmla="*/ 12 h 72"/>
                <a:gd name="T40" fmla="*/ 6 w 88"/>
                <a:gd name="T41" fmla="*/ 10 h 72"/>
                <a:gd name="T42" fmla="*/ 2 w 88"/>
                <a:gd name="T43" fmla="*/ 49 h 72"/>
                <a:gd name="T44" fmla="*/ 21 w 88"/>
                <a:gd name="T4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72">
                  <a:moveTo>
                    <a:pt x="21" y="72"/>
                  </a:move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31" y="71"/>
                    <a:pt x="35" y="71"/>
                  </a:cubicBezTo>
                  <a:cubicBezTo>
                    <a:pt x="35" y="71"/>
                    <a:pt x="35" y="71"/>
                    <a:pt x="36" y="71"/>
                  </a:cubicBezTo>
                  <a:cubicBezTo>
                    <a:pt x="36" y="71"/>
                    <a:pt x="37" y="71"/>
                    <a:pt x="38" y="71"/>
                  </a:cubicBezTo>
                  <a:cubicBezTo>
                    <a:pt x="38" y="71"/>
                    <a:pt x="39" y="71"/>
                    <a:pt x="39" y="71"/>
                  </a:cubicBezTo>
                  <a:cubicBezTo>
                    <a:pt x="40" y="70"/>
                    <a:pt x="41" y="70"/>
                    <a:pt x="42" y="70"/>
                  </a:cubicBezTo>
                  <a:cubicBezTo>
                    <a:pt x="51" y="67"/>
                    <a:pt x="53" y="57"/>
                    <a:pt x="57" y="59"/>
                  </a:cubicBezTo>
                  <a:cubicBezTo>
                    <a:pt x="62" y="62"/>
                    <a:pt x="84" y="48"/>
                    <a:pt x="87" y="43"/>
                  </a:cubicBezTo>
                  <a:cubicBezTo>
                    <a:pt x="88" y="43"/>
                    <a:pt x="88" y="42"/>
                    <a:pt x="88" y="42"/>
                  </a:cubicBezTo>
                  <a:cubicBezTo>
                    <a:pt x="88" y="38"/>
                    <a:pt x="82" y="35"/>
                    <a:pt x="82" y="31"/>
                  </a:cubicBezTo>
                  <a:cubicBezTo>
                    <a:pt x="81" y="26"/>
                    <a:pt x="66" y="10"/>
                    <a:pt x="64" y="7"/>
                  </a:cubicBezTo>
                  <a:cubicBezTo>
                    <a:pt x="63" y="7"/>
                    <a:pt x="63" y="6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3"/>
                    <a:pt x="63" y="2"/>
                    <a:pt x="63" y="0"/>
                  </a:cubicBezTo>
                  <a:cubicBezTo>
                    <a:pt x="41" y="4"/>
                    <a:pt x="8" y="12"/>
                    <a:pt x="8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2" y="23"/>
                    <a:pt x="0" y="40"/>
                    <a:pt x="2" y="49"/>
                  </a:cubicBezTo>
                  <a:cubicBezTo>
                    <a:pt x="4" y="58"/>
                    <a:pt x="11" y="64"/>
                    <a:pt x="21" y="7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6" name="Freeform 249">
              <a:extLst>
                <a:ext uri="{FF2B5EF4-FFF2-40B4-BE49-F238E27FC236}">
                  <a16:creationId xmlns:a16="http://schemas.microsoft.com/office/drawing/2014/main" id="{807AD0B2-CC50-4DF5-92C9-3A0E8F464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450" y="2897186"/>
              <a:ext cx="79375" cy="50800"/>
            </a:xfrm>
            <a:custGeom>
              <a:avLst/>
              <a:gdLst>
                <a:gd name="T0" fmla="*/ 130 w 146"/>
                <a:gd name="T1" fmla="*/ 38 h 94"/>
                <a:gd name="T2" fmla="*/ 113 w 146"/>
                <a:gd name="T3" fmla="*/ 29 h 94"/>
                <a:gd name="T4" fmla="*/ 113 w 146"/>
                <a:gd name="T5" fmla="*/ 13 h 94"/>
                <a:gd name="T6" fmla="*/ 95 w 146"/>
                <a:gd name="T7" fmla="*/ 3 h 94"/>
                <a:gd name="T8" fmla="*/ 73 w 146"/>
                <a:gd name="T9" fmla="*/ 5 h 94"/>
                <a:gd name="T10" fmla="*/ 46 w 146"/>
                <a:gd name="T11" fmla="*/ 6 h 94"/>
                <a:gd name="T12" fmla="*/ 41 w 146"/>
                <a:gd name="T13" fmla="*/ 11 h 94"/>
                <a:gd name="T14" fmla="*/ 25 w 146"/>
                <a:gd name="T15" fmla="*/ 27 h 94"/>
                <a:gd name="T16" fmla="*/ 4 w 146"/>
                <a:gd name="T17" fmla="*/ 57 h 94"/>
                <a:gd name="T18" fmla="*/ 8 w 146"/>
                <a:gd name="T19" fmla="*/ 69 h 94"/>
                <a:gd name="T20" fmla="*/ 23 w 146"/>
                <a:gd name="T21" fmla="*/ 71 h 94"/>
                <a:gd name="T22" fmla="*/ 28 w 146"/>
                <a:gd name="T23" fmla="*/ 89 h 94"/>
                <a:gd name="T24" fmla="*/ 28 w 146"/>
                <a:gd name="T25" fmla="*/ 90 h 94"/>
                <a:gd name="T26" fmla="*/ 56 w 146"/>
                <a:gd name="T27" fmla="*/ 87 h 94"/>
                <a:gd name="T28" fmla="*/ 72 w 146"/>
                <a:gd name="T29" fmla="*/ 61 h 94"/>
                <a:gd name="T30" fmla="*/ 90 w 146"/>
                <a:gd name="T31" fmla="*/ 86 h 94"/>
                <a:gd name="T32" fmla="*/ 99 w 146"/>
                <a:gd name="T33" fmla="*/ 73 h 94"/>
                <a:gd name="T34" fmla="*/ 110 w 146"/>
                <a:gd name="T35" fmla="*/ 65 h 94"/>
                <a:gd name="T36" fmla="*/ 125 w 146"/>
                <a:gd name="T37" fmla="*/ 61 h 94"/>
                <a:gd name="T38" fmla="*/ 135 w 146"/>
                <a:gd name="T39" fmla="*/ 56 h 94"/>
                <a:gd name="T40" fmla="*/ 139 w 146"/>
                <a:gd name="T41" fmla="*/ 48 h 94"/>
                <a:gd name="T42" fmla="*/ 146 w 146"/>
                <a:gd name="T43" fmla="*/ 41 h 94"/>
                <a:gd name="T44" fmla="*/ 130 w 146"/>
                <a:gd name="T45" fmla="*/ 3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6" h="94">
                  <a:moveTo>
                    <a:pt x="130" y="38"/>
                  </a:moveTo>
                  <a:cubicBezTo>
                    <a:pt x="123" y="42"/>
                    <a:pt x="113" y="32"/>
                    <a:pt x="113" y="29"/>
                  </a:cubicBezTo>
                  <a:cubicBezTo>
                    <a:pt x="113" y="26"/>
                    <a:pt x="112" y="18"/>
                    <a:pt x="113" y="13"/>
                  </a:cubicBezTo>
                  <a:cubicBezTo>
                    <a:pt x="108" y="10"/>
                    <a:pt x="100" y="5"/>
                    <a:pt x="95" y="3"/>
                  </a:cubicBezTo>
                  <a:cubicBezTo>
                    <a:pt x="85" y="0"/>
                    <a:pt x="80" y="0"/>
                    <a:pt x="73" y="5"/>
                  </a:cubicBezTo>
                  <a:cubicBezTo>
                    <a:pt x="68" y="7"/>
                    <a:pt x="55" y="7"/>
                    <a:pt x="46" y="6"/>
                  </a:cubicBezTo>
                  <a:cubicBezTo>
                    <a:pt x="45" y="9"/>
                    <a:pt x="43" y="11"/>
                    <a:pt x="41" y="11"/>
                  </a:cubicBezTo>
                  <a:cubicBezTo>
                    <a:pt x="35" y="11"/>
                    <a:pt x="26" y="19"/>
                    <a:pt x="25" y="27"/>
                  </a:cubicBezTo>
                  <a:cubicBezTo>
                    <a:pt x="23" y="35"/>
                    <a:pt x="8" y="42"/>
                    <a:pt x="4" y="57"/>
                  </a:cubicBezTo>
                  <a:cubicBezTo>
                    <a:pt x="0" y="72"/>
                    <a:pt x="2" y="78"/>
                    <a:pt x="8" y="69"/>
                  </a:cubicBezTo>
                  <a:cubicBezTo>
                    <a:pt x="15" y="60"/>
                    <a:pt x="23" y="63"/>
                    <a:pt x="23" y="71"/>
                  </a:cubicBezTo>
                  <a:cubicBezTo>
                    <a:pt x="23" y="78"/>
                    <a:pt x="31" y="79"/>
                    <a:pt x="28" y="89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38" y="89"/>
                    <a:pt x="52" y="87"/>
                    <a:pt x="56" y="87"/>
                  </a:cubicBezTo>
                  <a:cubicBezTo>
                    <a:pt x="62" y="87"/>
                    <a:pt x="69" y="63"/>
                    <a:pt x="72" y="61"/>
                  </a:cubicBezTo>
                  <a:cubicBezTo>
                    <a:pt x="75" y="59"/>
                    <a:pt x="82" y="79"/>
                    <a:pt x="90" y="86"/>
                  </a:cubicBezTo>
                  <a:cubicBezTo>
                    <a:pt x="98" y="94"/>
                    <a:pt x="99" y="80"/>
                    <a:pt x="99" y="73"/>
                  </a:cubicBezTo>
                  <a:cubicBezTo>
                    <a:pt x="99" y="66"/>
                    <a:pt x="105" y="64"/>
                    <a:pt x="110" y="65"/>
                  </a:cubicBezTo>
                  <a:cubicBezTo>
                    <a:pt x="115" y="66"/>
                    <a:pt x="125" y="69"/>
                    <a:pt x="125" y="61"/>
                  </a:cubicBezTo>
                  <a:cubicBezTo>
                    <a:pt x="125" y="53"/>
                    <a:pt x="131" y="56"/>
                    <a:pt x="135" y="56"/>
                  </a:cubicBezTo>
                  <a:cubicBezTo>
                    <a:pt x="139" y="56"/>
                    <a:pt x="139" y="48"/>
                    <a:pt x="139" y="48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41" y="38"/>
                    <a:pt x="135" y="36"/>
                    <a:pt x="130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7" name="Freeform 251">
              <a:extLst>
                <a:ext uri="{FF2B5EF4-FFF2-40B4-BE49-F238E27FC236}">
                  <a16:creationId xmlns:a16="http://schemas.microsoft.com/office/drawing/2014/main" id="{0716AFBD-898E-4468-AD33-B40718725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7" y="3017837"/>
              <a:ext cx="22225" cy="39688"/>
            </a:xfrm>
            <a:custGeom>
              <a:avLst/>
              <a:gdLst>
                <a:gd name="T0" fmla="*/ 34 w 41"/>
                <a:gd name="T1" fmla="*/ 1 h 73"/>
                <a:gd name="T2" fmla="*/ 14 w 41"/>
                <a:gd name="T3" fmla="*/ 21 h 73"/>
                <a:gd name="T4" fmla="*/ 27 w 41"/>
                <a:gd name="T5" fmla="*/ 70 h 73"/>
                <a:gd name="T6" fmla="*/ 34 w 41"/>
                <a:gd name="T7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73">
                  <a:moveTo>
                    <a:pt x="34" y="1"/>
                  </a:moveTo>
                  <a:cubicBezTo>
                    <a:pt x="28" y="0"/>
                    <a:pt x="27" y="11"/>
                    <a:pt x="14" y="21"/>
                  </a:cubicBezTo>
                  <a:cubicBezTo>
                    <a:pt x="0" y="30"/>
                    <a:pt x="14" y="73"/>
                    <a:pt x="27" y="70"/>
                  </a:cubicBezTo>
                  <a:cubicBezTo>
                    <a:pt x="41" y="68"/>
                    <a:pt x="39" y="1"/>
                    <a:pt x="34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8" name="Freeform 252">
              <a:extLst>
                <a:ext uri="{FF2B5EF4-FFF2-40B4-BE49-F238E27FC236}">
                  <a16:creationId xmlns:a16="http://schemas.microsoft.com/office/drawing/2014/main" id="{2149E395-F3E6-45DB-8873-06E9A7F0E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7" y="3087687"/>
              <a:ext cx="20638" cy="22225"/>
            </a:xfrm>
            <a:custGeom>
              <a:avLst/>
              <a:gdLst>
                <a:gd name="T0" fmla="*/ 35 w 37"/>
                <a:gd name="T1" fmla="*/ 19 h 41"/>
                <a:gd name="T2" fmla="*/ 7 w 37"/>
                <a:gd name="T3" fmla="*/ 30 h 41"/>
                <a:gd name="T4" fmla="*/ 35 w 37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35" y="19"/>
                  </a:moveTo>
                  <a:cubicBezTo>
                    <a:pt x="32" y="0"/>
                    <a:pt x="0" y="24"/>
                    <a:pt x="7" y="30"/>
                  </a:cubicBezTo>
                  <a:cubicBezTo>
                    <a:pt x="21" y="41"/>
                    <a:pt x="37" y="38"/>
                    <a:pt x="35" y="1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9" name="Freeform 253">
              <a:extLst>
                <a:ext uri="{FF2B5EF4-FFF2-40B4-BE49-F238E27FC236}">
                  <a16:creationId xmlns:a16="http://schemas.microsoft.com/office/drawing/2014/main" id="{34C265C9-0D6B-40BB-85B0-2762D5BE7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2919411"/>
              <a:ext cx="53975" cy="34925"/>
            </a:xfrm>
            <a:custGeom>
              <a:avLst/>
              <a:gdLst>
                <a:gd name="T0" fmla="*/ 0 w 100"/>
                <a:gd name="T1" fmla="*/ 57 h 65"/>
                <a:gd name="T2" fmla="*/ 19 w 100"/>
                <a:gd name="T3" fmla="*/ 54 h 65"/>
                <a:gd name="T4" fmla="*/ 25 w 100"/>
                <a:gd name="T5" fmla="*/ 65 h 65"/>
                <a:gd name="T6" fmla="*/ 46 w 100"/>
                <a:gd name="T7" fmla="*/ 60 h 65"/>
                <a:gd name="T8" fmla="*/ 64 w 100"/>
                <a:gd name="T9" fmla="*/ 61 h 65"/>
                <a:gd name="T10" fmla="*/ 75 w 100"/>
                <a:gd name="T11" fmla="*/ 46 h 65"/>
                <a:gd name="T12" fmla="*/ 82 w 100"/>
                <a:gd name="T13" fmla="*/ 29 h 65"/>
                <a:gd name="T14" fmla="*/ 100 w 100"/>
                <a:gd name="T15" fmla="*/ 14 h 65"/>
                <a:gd name="T16" fmla="*/ 93 w 100"/>
                <a:gd name="T17" fmla="*/ 1 h 65"/>
                <a:gd name="T18" fmla="*/ 73 w 100"/>
                <a:gd name="T19" fmla="*/ 9 h 65"/>
                <a:gd name="T20" fmla="*/ 47 w 100"/>
                <a:gd name="T21" fmla="*/ 19 h 65"/>
                <a:gd name="T22" fmla="*/ 14 w 100"/>
                <a:gd name="T23" fmla="*/ 13 h 65"/>
                <a:gd name="T24" fmla="*/ 2 w 100"/>
                <a:gd name="T25" fmla="*/ 12 h 65"/>
                <a:gd name="T26" fmla="*/ 0 w 100"/>
                <a:gd name="T27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65">
                  <a:moveTo>
                    <a:pt x="0" y="57"/>
                  </a:moveTo>
                  <a:cubicBezTo>
                    <a:pt x="8" y="54"/>
                    <a:pt x="16" y="53"/>
                    <a:pt x="19" y="54"/>
                  </a:cubicBezTo>
                  <a:cubicBezTo>
                    <a:pt x="23" y="56"/>
                    <a:pt x="24" y="60"/>
                    <a:pt x="25" y="65"/>
                  </a:cubicBezTo>
                  <a:cubicBezTo>
                    <a:pt x="31" y="64"/>
                    <a:pt x="42" y="62"/>
                    <a:pt x="46" y="60"/>
                  </a:cubicBezTo>
                  <a:cubicBezTo>
                    <a:pt x="51" y="58"/>
                    <a:pt x="63" y="65"/>
                    <a:pt x="64" y="61"/>
                  </a:cubicBezTo>
                  <a:cubicBezTo>
                    <a:pt x="65" y="56"/>
                    <a:pt x="69" y="46"/>
                    <a:pt x="75" y="46"/>
                  </a:cubicBezTo>
                  <a:cubicBezTo>
                    <a:pt x="80" y="46"/>
                    <a:pt x="77" y="29"/>
                    <a:pt x="82" y="29"/>
                  </a:cubicBezTo>
                  <a:cubicBezTo>
                    <a:pt x="87" y="28"/>
                    <a:pt x="100" y="14"/>
                    <a:pt x="100" y="14"/>
                  </a:cubicBezTo>
                  <a:cubicBezTo>
                    <a:pt x="100" y="14"/>
                    <a:pt x="95" y="2"/>
                    <a:pt x="93" y="1"/>
                  </a:cubicBezTo>
                  <a:cubicBezTo>
                    <a:pt x="91" y="0"/>
                    <a:pt x="84" y="9"/>
                    <a:pt x="73" y="9"/>
                  </a:cubicBezTo>
                  <a:cubicBezTo>
                    <a:pt x="61" y="9"/>
                    <a:pt x="52" y="19"/>
                    <a:pt x="47" y="19"/>
                  </a:cubicBezTo>
                  <a:cubicBezTo>
                    <a:pt x="42" y="19"/>
                    <a:pt x="25" y="13"/>
                    <a:pt x="14" y="13"/>
                  </a:cubicBezTo>
                  <a:cubicBezTo>
                    <a:pt x="10" y="12"/>
                    <a:pt x="6" y="12"/>
                    <a:pt x="2" y="12"/>
                  </a:cubicBezTo>
                  <a:cubicBezTo>
                    <a:pt x="1" y="23"/>
                    <a:pt x="0" y="41"/>
                    <a:pt x="0" y="5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0" name="Freeform 265">
              <a:extLst>
                <a:ext uri="{FF2B5EF4-FFF2-40B4-BE49-F238E27FC236}">
                  <a16:creationId xmlns:a16="http://schemas.microsoft.com/office/drawing/2014/main" id="{8434BFCA-7BE5-47A8-98D6-01B730D0F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7" y="2914649"/>
              <a:ext cx="201613" cy="223838"/>
            </a:xfrm>
            <a:custGeom>
              <a:avLst/>
              <a:gdLst>
                <a:gd name="T0" fmla="*/ 307 w 371"/>
                <a:gd name="T1" fmla="*/ 263 h 412"/>
                <a:gd name="T2" fmla="*/ 283 w 371"/>
                <a:gd name="T3" fmla="*/ 241 h 412"/>
                <a:gd name="T4" fmla="*/ 233 w 371"/>
                <a:gd name="T5" fmla="*/ 181 h 412"/>
                <a:gd name="T6" fmla="*/ 188 w 371"/>
                <a:gd name="T7" fmla="*/ 128 h 412"/>
                <a:gd name="T8" fmla="*/ 188 w 371"/>
                <a:gd name="T9" fmla="*/ 90 h 412"/>
                <a:gd name="T10" fmla="*/ 202 w 371"/>
                <a:gd name="T11" fmla="*/ 69 h 412"/>
                <a:gd name="T12" fmla="*/ 204 w 371"/>
                <a:gd name="T13" fmla="*/ 19 h 412"/>
                <a:gd name="T14" fmla="*/ 188 w 371"/>
                <a:gd name="T15" fmla="*/ 16 h 412"/>
                <a:gd name="T16" fmla="*/ 181 w 371"/>
                <a:gd name="T17" fmla="*/ 0 h 412"/>
                <a:gd name="T18" fmla="*/ 156 w 371"/>
                <a:gd name="T19" fmla="*/ 4 h 412"/>
                <a:gd name="T20" fmla="*/ 136 w 371"/>
                <a:gd name="T21" fmla="*/ 11 h 412"/>
                <a:gd name="T22" fmla="*/ 132 w 371"/>
                <a:gd name="T23" fmla="*/ 9 h 412"/>
                <a:gd name="T24" fmla="*/ 125 w 371"/>
                <a:gd name="T25" fmla="*/ 16 h 412"/>
                <a:gd name="T26" fmla="*/ 121 w 371"/>
                <a:gd name="T27" fmla="*/ 24 h 412"/>
                <a:gd name="T28" fmla="*/ 111 w 371"/>
                <a:gd name="T29" fmla="*/ 29 h 412"/>
                <a:gd name="T30" fmla="*/ 96 w 371"/>
                <a:gd name="T31" fmla="*/ 33 h 412"/>
                <a:gd name="T32" fmla="*/ 85 w 371"/>
                <a:gd name="T33" fmla="*/ 41 h 412"/>
                <a:gd name="T34" fmla="*/ 76 w 371"/>
                <a:gd name="T35" fmla="*/ 54 h 412"/>
                <a:gd name="T36" fmla="*/ 58 w 371"/>
                <a:gd name="T37" fmla="*/ 29 h 412"/>
                <a:gd name="T38" fmla="*/ 42 w 371"/>
                <a:gd name="T39" fmla="*/ 55 h 412"/>
                <a:gd name="T40" fmla="*/ 14 w 371"/>
                <a:gd name="T41" fmla="*/ 58 h 412"/>
                <a:gd name="T42" fmla="*/ 18 w 371"/>
                <a:gd name="T43" fmla="*/ 75 h 412"/>
                <a:gd name="T44" fmla="*/ 12 w 371"/>
                <a:gd name="T45" fmla="*/ 90 h 412"/>
                <a:gd name="T46" fmla="*/ 5 w 371"/>
                <a:gd name="T47" fmla="*/ 99 h 412"/>
                <a:gd name="T48" fmla="*/ 14 w 371"/>
                <a:gd name="T49" fmla="*/ 118 h 412"/>
                <a:gd name="T50" fmla="*/ 22 w 371"/>
                <a:gd name="T51" fmla="*/ 136 h 412"/>
                <a:gd name="T52" fmla="*/ 37 w 371"/>
                <a:gd name="T53" fmla="*/ 142 h 412"/>
                <a:gd name="T54" fmla="*/ 33 w 371"/>
                <a:gd name="T55" fmla="*/ 155 h 412"/>
                <a:gd name="T56" fmla="*/ 48 w 371"/>
                <a:gd name="T57" fmla="*/ 150 h 412"/>
                <a:gd name="T58" fmla="*/ 71 w 371"/>
                <a:gd name="T59" fmla="*/ 128 h 412"/>
                <a:gd name="T60" fmla="*/ 116 w 371"/>
                <a:gd name="T61" fmla="*/ 150 h 412"/>
                <a:gd name="T62" fmla="*/ 126 w 371"/>
                <a:gd name="T63" fmla="*/ 172 h 412"/>
                <a:gd name="T64" fmla="*/ 156 w 371"/>
                <a:gd name="T65" fmla="*/ 217 h 412"/>
                <a:gd name="T66" fmla="*/ 200 w 371"/>
                <a:gd name="T67" fmla="*/ 261 h 412"/>
                <a:gd name="T68" fmla="*/ 231 w 371"/>
                <a:gd name="T69" fmla="*/ 276 h 412"/>
                <a:gd name="T70" fmla="*/ 259 w 371"/>
                <a:gd name="T71" fmla="*/ 298 h 412"/>
                <a:gd name="T72" fmla="*/ 282 w 371"/>
                <a:gd name="T73" fmla="*/ 320 h 412"/>
                <a:gd name="T74" fmla="*/ 292 w 371"/>
                <a:gd name="T75" fmla="*/ 342 h 412"/>
                <a:gd name="T76" fmla="*/ 294 w 371"/>
                <a:gd name="T77" fmla="*/ 382 h 412"/>
                <a:gd name="T78" fmla="*/ 295 w 371"/>
                <a:gd name="T79" fmla="*/ 412 h 412"/>
                <a:gd name="T80" fmla="*/ 311 w 371"/>
                <a:gd name="T81" fmla="*/ 381 h 412"/>
                <a:gd name="T82" fmla="*/ 330 w 371"/>
                <a:gd name="T83" fmla="*/ 359 h 412"/>
                <a:gd name="T84" fmla="*/ 315 w 371"/>
                <a:gd name="T85" fmla="*/ 330 h 412"/>
                <a:gd name="T86" fmla="*/ 346 w 371"/>
                <a:gd name="T87" fmla="*/ 314 h 412"/>
                <a:gd name="T88" fmla="*/ 370 w 371"/>
                <a:gd name="T89" fmla="*/ 315 h 412"/>
                <a:gd name="T90" fmla="*/ 307 w 371"/>
                <a:gd name="T91" fmla="*/ 26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1" h="412">
                  <a:moveTo>
                    <a:pt x="307" y="263"/>
                  </a:moveTo>
                  <a:cubicBezTo>
                    <a:pt x="294" y="254"/>
                    <a:pt x="302" y="240"/>
                    <a:pt x="283" y="241"/>
                  </a:cubicBezTo>
                  <a:cubicBezTo>
                    <a:pt x="263" y="242"/>
                    <a:pt x="240" y="214"/>
                    <a:pt x="233" y="181"/>
                  </a:cubicBezTo>
                  <a:cubicBezTo>
                    <a:pt x="226" y="149"/>
                    <a:pt x="195" y="147"/>
                    <a:pt x="188" y="128"/>
                  </a:cubicBezTo>
                  <a:cubicBezTo>
                    <a:pt x="180" y="108"/>
                    <a:pt x="195" y="106"/>
                    <a:pt x="188" y="90"/>
                  </a:cubicBezTo>
                  <a:cubicBezTo>
                    <a:pt x="185" y="81"/>
                    <a:pt x="193" y="73"/>
                    <a:pt x="202" y="69"/>
                  </a:cubicBezTo>
                  <a:cubicBezTo>
                    <a:pt x="202" y="51"/>
                    <a:pt x="203" y="32"/>
                    <a:pt x="204" y="19"/>
                  </a:cubicBezTo>
                  <a:cubicBezTo>
                    <a:pt x="197" y="18"/>
                    <a:pt x="190" y="17"/>
                    <a:pt x="188" y="16"/>
                  </a:cubicBezTo>
                  <a:cubicBezTo>
                    <a:pt x="184" y="13"/>
                    <a:pt x="183" y="0"/>
                    <a:pt x="181" y="0"/>
                  </a:cubicBezTo>
                  <a:cubicBezTo>
                    <a:pt x="179" y="0"/>
                    <a:pt x="159" y="0"/>
                    <a:pt x="156" y="4"/>
                  </a:cubicBezTo>
                  <a:cubicBezTo>
                    <a:pt x="152" y="8"/>
                    <a:pt x="141" y="16"/>
                    <a:pt x="136" y="11"/>
                  </a:cubicBezTo>
                  <a:cubicBezTo>
                    <a:pt x="134" y="11"/>
                    <a:pt x="133" y="10"/>
                    <a:pt x="132" y="9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6"/>
                    <a:pt x="125" y="24"/>
                    <a:pt x="121" y="24"/>
                  </a:cubicBezTo>
                  <a:cubicBezTo>
                    <a:pt x="117" y="24"/>
                    <a:pt x="111" y="21"/>
                    <a:pt x="111" y="29"/>
                  </a:cubicBezTo>
                  <a:cubicBezTo>
                    <a:pt x="111" y="37"/>
                    <a:pt x="101" y="34"/>
                    <a:pt x="96" y="33"/>
                  </a:cubicBezTo>
                  <a:cubicBezTo>
                    <a:pt x="91" y="32"/>
                    <a:pt x="85" y="34"/>
                    <a:pt x="85" y="41"/>
                  </a:cubicBezTo>
                  <a:cubicBezTo>
                    <a:pt x="85" y="48"/>
                    <a:pt x="84" y="62"/>
                    <a:pt x="76" y="54"/>
                  </a:cubicBezTo>
                  <a:cubicBezTo>
                    <a:pt x="68" y="47"/>
                    <a:pt x="61" y="27"/>
                    <a:pt x="58" y="29"/>
                  </a:cubicBezTo>
                  <a:cubicBezTo>
                    <a:pt x="55" y="31"/>
                    <a:pt x="48" y="55"/>
                    <a:pt x="42" y="55"/>
                  </a:cubicBezTo>
                  <a:cubicBezTo>
                    <a:pt x="38" y="55"/>
                    <a:pt x="24" y="57"/>
                    <a:pt x="14" y="58"/>
                  </a:cubicBezTo>
                  <a:cubicBezTo>
                    <a:pt x="12" y="67"/>
                    <a:pt x="14" y="73"/>
                    <a:pt x="18" y="75"/>
                  </a:cubicBezTo>
                  <a:cubicBezTo>
                    <a:pt x="22" y="78"/>
                    <a:pt x="16" y="88"/>
                    <a:pt x="12" y="90"/>
                  </a:cubicBezTo>
                  <a:cubicBezTo>
                    <a:pt x="7" y="93"/>
                    <a:pt x="0" y="90"/>
                    <a:pt x="5" y="99"/>
                  </a:cubicBezTo>
                  <a:cubicBezTo>
                    <a:pt x="10" y="108"/>
                    <a:pt x="19" y="109"/>
                    <a:pt x="14" y="118"/>
                  </a:cubicBezTo>
                  <a:cubicBezTo>
                    <a:pt x="9" y="127"/>
                    <a:pt x="14" y="136"/>
                    <a:pt x="22" y="136"/>
                  </a:cubicBezTo>
                  <a:cubicBezTo>
                    <a:pt x="29" y="137"/>
                    <a:pt x="39" y="136"/>
                    <a:pt x="37" y="142"/>
                  </a:cubicBezTo>
                  <a:cubicBezTo>
                    <a:pt x="35" y="146"/>
                    <a:pt x="33" y="151"/>
                    <a:pt x="33" y="155"/>
                  </a:cubicBezTo>
                  <a:cubicBezTo>
                    <a:pt x="38" y="153"/>
                    <a:pt x="43" y="153"/>
                    <a:pt x="48" y="150"/>
                  </a:cubicBezTo>
                  <a:cubicBezTo>
                    <a:pt x="58" y="144"/>
                    <a:pt x="54" y="133"/>
                    <a:pt x="71" y="128"/>
                  </a:cubicBezTo>
                  <a:cubicBezTo>
                    <a:pt x="87" y="122"/>
                    <a:pt x="109" y="138"/>
                    <a:pt x="116" y="150"/>
                  </a:cubicBezTo>
                  <a:cubicBezTo>
                    <a:pt x="123" y="161"/>
                    <a:pt x="125" y="162"/>
                    <a:pt x="126" y="172"/>
                  </a:cubicBezTo>
                  <a:cubicBezTo>
                    <a:pt x="127" y="181"/>
                    <a:pt x="134" y="200"/>
                    <a:pt x="156" y="217"/>
                  </a:cubicBezTo>
                  <a:cubicBezTo>
                    <a:pt x="179" y="234"/>
                    <a:pt x="188" y="253"/>
                    <a:pt x="200" y="261"/>
                  </a:cubicBezTo>
                  <a:cubicBezTo>
                    <a:pt x="212" y="268"/>
                    <a:pt x="224" y="266"/>
                    <a:pt x="231" y="276"/>
                  </a:cubicBezTo>
                  <a:cubicBezTo>
                    <a:pt x="238" y="286"/>
                    <a:pt x="248" y="292"/>
                    <a:pt x="259" y="298"/>
                  </a:cubicBezTo>
                  <a:cubicBezTo>
                    <a:pt x="271" y="304"/>
                    <a:pt x="271" y="318"/>
                    <a:pt x="282" y="320"/>
                  </a:cubicBezTo>
                  <a:cubicBezTo>
                    <a:pt x="293" y="321"/>
                    <a:pt x="286" y="332"/>
                    <a:pt x="292" y="342"/>
                  </a:cubicBezTo>
                  <a:cubicBezTo>
                    <a:pt x="299" y="351"/>
                    <a:pt x="301" y="371"/>
                    <a:pt x="294" y="382"/>
                  </a:cubicBezTo>
                  <a:cubicBezTo>
                    <a:pt x="287" y="393"/>
                    <a:pt x="291" y="412"/>
                    <a:pt x="295" y="412"/>
                  </a:cubicBezTo>
                  <a:cubicBezTo>
                    <a:pt x="300" y="412"/>
                    <a:pt x="310" y="392"/>
                    <a:pt x="311" y="381"/>
                  </a:cubicBezTo>
                  <a:cubicBezTo>
                    <a:pt x="313" y="370"/>
                    <a:pt x="322" y="370"/>
                    <a:pt x="330" y="359"/>
                  </a:cubicBezTo>
                  <a:cubicBezTo>
                    <a:pt x="338" y="347"/>
                    <a:pt x="319" y="345"/>
                    <a:pt x="315" y="330"/>
                  </a:cubicBezTo>
                  <a:cubicBezTo>
                    <a:pt x="312" y="315"/>
                    <a:pt x="330" y="301"/>
                    <a:pt x="346" y="314"/>
                  </a:cubicBezTo>
                  <a:cubicBezTo>
                    <a:pt x="363" y="326"/>
                    <a:pt x="370" y="334"/>
                    <a:pt x="370" y="315"/>
                  </a:cubicBezTo>
                  <a:cubicBezTo>
                    <a:pt x="371" y="297"/>
                    <a:pt x="319" y="272"/>
                    <a:pt x="307" y="26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1" name="Freeform 267">
              <a:extLst>
                <a:ext uri="{FF2B5EF4-FFF2-40B4-BE49-F238E27FC236}">
                  <a16:creationId xmlns:a16="http://schemas.microsoft.com/office/drawing/2014/main" id="{AB6CED8D-EC0C-434A-8D94-A01BFD962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3008312"/>
              <a:ext cx="20638" cy="33338"/>
            </a:xfrm>
            <a:custGeom>
              <a:avLst/>
              <a:gdLst>
                <a:gd name="T0" fmla="*/ 14 w 39"/>
                <a:gd name="T1" fmla="*/ 0 h 60"/>
                <a:gd name="T2" fmla="*/ 1 w 39"/>
                <a:gd name="T3" fmla="*/ 28 h 60"/>
                <a:gd name="T4" fmla="*/ 0 w 39"/>
                <a:gd name="T5" fmla="*/ 39 h 60"/>
                <a:gd name="T6" fmla="*/ 23 w 39"/>
                <a:gd name="T7" fmla="*/ 59 h 60"/>
                <a:gd name="T8" fmla="*/ 24 w 39"/>
                <a:gd name="T9" fmla="*/ 60 h 60"/>
                <a:gd name="T10" fmla="*/ 39 w 39"/>
                <a:gd name="T11" fmla="*/ 33 h 60"/>
                <a:gd name="T12" fmla="*/ 14 w 39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0">
                  <a:moveTo>
                    <a:pt x="14" y="0"/>
                  </a:moveTo>
                  <a:cubicBezTo>
                    <a:pt x="7" y="10"/>
                    <a:pt x="1" y="23"/>
                    <a:pt x="1" y="28"/>
                  </a:cubicBezTo>
                  <a:cubicBezTo>
                    <a:pt x="2" y="30"/>
                    <a:pt x="1" y="34"/>
                    <a:pt x="0" y="39"/>
                  </a:cubicBezTo>
                  <a:cubicBezTo>
                    <a:pt x="8" y="47"/>
                    <a:pt x="17" y="55"/>
                    <a:pt x="23" y="59"/>
                  </a:cubicBezTo>
                  <a:cubicBezTo>
                    <a:pt x="23" y="59"/>
                    <a:pt x="24" y="60"/>
                    <a:pt x="24" y="60"/>
                  </a:cubicBezTo>
                  <a:cubicBezTo>
                    <a:pt x="26" y="48"/>
                    <a:pt x="34" y="35"/>
                    <a:pt x="39" y="33"/>
                  </a:cubicBezTo>
                  <a:cubicBezTo>
                    <a:pt x="32" y="23"/>
                    <a:pt x="21" y="8"/>
                    <a:pt x="14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2" name="Freeform 268">
              <a:extLst>
                <a:ext uri="{FF2B5EF4-FFF2-40B4-BE49-F238E27FC236}">
                  <a16:creationId xmlns:a16="http://schemas.microsoft.com/office/drawing/2014/main" id="{65788889-122C-45E1-B0BB-174850552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763" y="2936874"/>
              <a:ext cx="73025" cy="100013"/>
            </a:xfrm>
            <a:custGeom>
              <a:avLst/>
              <a:gdLst>
                <a:gd name="T0" fmla="*/ 116 w 133"/>
                <a:gd name="T1" fmla="*/ 124 h 186"/>
                <a:gd name="T2" fmla="*/ 116 w 133"/>
                <a:gd name="T3" fmla="*/ 98 h 186"/>
                <a:gd name="T4" fmla="*/ 117 w 133"/>
                <a:gd name="T5" fmla="*/ 78 h 186"/>
                <a:gd name="T6" fmla="*/ 81 w 133"/>
                <a:gd name="T7" fmla="*/ 66 h 186"/>
                <a:gd name="T8" fmla="*/ 77 w 133"/>
                <a:gd name="T9" fmla="*/ 43 h 186"/>
                <a:gd name="T10" fmla="*/ 67 w 133"/>
                <a:gd name="T11" fmla="*/ 30 h 186"/>
                <a:gd name="T12" fmla="*/ 55 w 133"/>
                <a:gd name="T13" fmla="*/ 8 h 186"/>
                <a:gd name="T14" fmla="*/ 56 w 133"/>
                <a:gd name="T15" fmla="*/ 6 h 186"/>
                <a:gd name="T16" fmla="*/ 47 w 133"/>
                <a:gd name="T17" fmla="*/ 5 h 186"/>
                <a:gd name="T18" fmla="*/ 33 w 133"/>
                <a:gd name="T19" fmla="*/ 0 h 186"/>
                <a:gd name="T20" fmla="*/ 0 w 133"/>
                <a:gd name="T21" fmla="*/ 12 h 186"/>
                <a:gd name="T22" fmla="*/ 8 w 133"/>
                <a:gd name="T23" fmla="*/ 35 h 186"/>
                <a:gd name="T24" fmla="*/ 18 w 133"/>
                <a:gd name="T25" fmla="*/ 61 h 186"/>
                <a:gd name="T26" fmla="*/ 16 w 133"/>
                <a:gd name="T27" fmla="*/ 119 h 186"/>
                <a:gd name="T28" fmla="*/ 4 w 133"/>
                <a:gd name="T29" fmla="*/ 133 h 186"/>
                <a:gd name="T30" fmla="*/ 29 w 133"/>
                <a:gd name="T31" fmla="*/ 166 h 186"/>
                <a:gd name="T32" fmla="*/ 30 w 133"/>
                <a:gd name="T33" fmla="*/ 166 h 186"/>
                <a:gd name="T34" fmla="*/ 60 w 133"/>
                <a:gd name="T35" fmla="*/ 186 h 186"/>
                <a:gd name="T36" fmla="*/ 115 w 133"/>
                <a:gd name="T37" fmla="*/ 174 h 186"/>
                <a:gd name="T38" fmla="*/ 116 w 133"/>
                <a:gd name="T39" fmla="*/ 163 h 186"/>
                <a:gd name="T40" fmla="*/ 126 w 133"/>
                <a:gd name="T41" fmla="*/ 148 h 186"/>
                <a:gd name="T42" fmla="*/ 116 w 133"/>
                <a:gd name="T43" fmla="*/ 12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86">
                  <a:moveTo>
                    <a:pt x="116" y="124"/>
                  </a:moveTo>
                  <a:cubicBezTo>
                    <a:pt x="109" y="116"/>
                    <a:pt x="110" y="103"/>
                    <a:pt x="116" y="98"/>
                  </a:cubicBezTo>
                  <a:cubicBezTo>
                    <a:pt x="123" y="93"/>
                    <a:pt x="117" y="87"/>
                    <a:pt x="117" y="78"/>
                  </a:cubicBezTo>
                  <a:cubicBezTo>
                    <a:pt x="117" y="70"/>
                    <a:pt x="87" y="68"/>
                    <a:pt x="81" y="66"/>
                  </a:cubicBezTo>
                  <a:cubicBezTo>
                    <a:pt x="76" y="64"/>
                    <a:pt x="85" y="43"/>
                    <a:pt x="77" y="43"/>
                  </a:cubicBezTo>
                  <a:cubicBezTo>
                    <a:pt x="69" y="43"/>
                    <a:pt x="67" y="36"/>
                    <a:pt x="67" y="30"/>
                  </a:cubicBezTo>
                  <a:cubicBezTo>
                    <a:pt x="67" y="23"/>
                    <a:pt x="54" y="12"/>
                    <a:pt x="55" y="8"/>
                  </a:cubicBezTo>
                  <a:cubicBezTo>
                    <a:pt x="55" y="7"/>
                    <a:pt x="56" y="7"/>
                    <a:pt x="56" y="6"/>
                  </a:cubicBezTo>
                  <a:cubicBezTo>
                    <a:pt x="52" y="6"/>
                    <a:pt x="48" y="5"/>
                    <a:pt x="47" y="5"/>
                  </a:cubicBezTo>
                  <a:cubicBezTo>
                    <a:pt x="42" y="3"/>
                    <a:pt x="33" y="0"/>
                    <a:pt x="33" y="0"/>
                  </a:cubicBezTo>
                  <a:cubicBezTo>
                    <a:pt x="33" y="0"/>
                    <a:pt x="13" y="7"/>
                    <a:pt x="0" y="12"/>
                  </a:cubicBezTo>
                  <a:cubicBezTo>
                    <a:pt x="1" y="22"/>
                    <a:pt x="3" y="32"/>
                    <a:pt x="8" y="35"/>
                  </a:cubicBezTo>
                  <a:cubicBezTo>
                    <a:pt x="18" y="39"/>
                    <a:pt x="14" y="51"/>
                    <a:pt x="18" y="61"/>
                  </a:cubicBezTo>
                  <a:cubicBezTo>
                    <a:pt x="22" y="72"/>
                    <a:pt x="21" y="119"/>
                    <a:pt x="16" y="119"/>
                  </a:cubicBezTo>
                  <a:cubicBezTo>
                    <a:pt x="13" y="119"/>
                    <a:pt x="9" y="125"/>
                    <a:pt x="4" y="133"/>
                  </a:cubicBezTo>
                  <a:cubicBezTo>
                    <a:pt x="11" y="141"/>
                    <a:pt x="22" y="156"/>
                    <a:pt x="29" y="166"/>
                  </a:cubicBezTo>
                  <a:cubicBezTo>
                    <a:pt x="29" y="166"/>
                    <a:pt x="30" y="166"/>
                    <a:pt x="30" y="166"/>
                  </a:cubicBezTo>
                  <a:cubicBezTo>
                    <a:pt x="36" y="166"/>
                    <a:pt x="60" y="186"/>
                    <a:pt x="60" y="186"/>
                  </a:cubicBezTo>
                  <a:cubicBezTo>
                    <a:pt x="60" y="186"/>
                    <a:pt x="93" y="178"/>
                    <a:pt x="115" y="174"/>
                  </a:cubicBezTo>
                  <a:cubicBezTo>
                    <a:pt x="115" y="170"/>
                    <a:pt x="116" y="166"/>
                    <a:pt x="116" y="163"/>
                  </a:cubicBezTo>
                  <a:cubicBezTo>
                    <a:pt x="115" y="158"/>
                    <a:pt x="120" y="148"/>
                    <a:pt x="126" y="148"/>
                  </a:cubicBezTo>
                  <a:cubicBezTo>
                    <a:pt x="133" y="148"/>
                    <a:pt x="124" y="131"/>
                    <a:pt x="116" y="12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3" name="Freeform 60">
              <a:extLst>
                <a:ext uri="{FF2B5EF4-FFF2-40B4-BE49-F238E27FC236}">
                  <a16:creationId xmlns:a16="http://schemas.microsoft.com/office/drawing/2014/main" id="{5F696577-B439-4026-9056-286493492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2833686"/>
              <a:ext cx="11113" cy="19050"/>
            </a:xfrm>
            <a:custGeom>
              <a:avLst/>
              <a:gdLst>
                <a:gd name="T0" fmla="*/ 12 w 22"/>
                <a:gd name="T1" fmla="*/ 0 h 34"/>
                <a:gd name="T2" fmla="*/ 1 w 22"/>
                <a:gd name="T3" fmla="*/ 32 h 34"/>
                <a:gd name="T4" fmla="*/ 22 w 22"/>
                <a:gd name="T5" fmla="*/ 34 h 34"/>
                <a:gd name="T6" fmla="*/ 12 w 22"/>
                <a:gd name="T7" fmla="*/ 3 h 34"/>
                <a:gd name="T8" fmla="*/ 12 w 2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4">
                  <a:moveTo>
                    <a:pt x="12" y="0"/>
                  </a:moveTo>
                  <a:cubicBezTo>
                    <a:pt x="5" y="4"/>
                    <a:pt x="0" y="13"/>
                    <a:pt x="1" y="32"/>
                  </a:cubicBezTo>
                  <a:cubicBezTo>
                    <a:pt x="7" y="31"/>
                    <a:pt x="15" y="32"/>
                    <a:pt x="22" y="34"/>
                  </a:cubicBezTo>
                  <a:cubicBezTo>
                    <a:pt x="20" y="14"/>
                    <a:pt x="13" y="8"/>
                    <a:pt x="12" y="3"/>
                  </a:cubicBezTo>
                  <a:cubicBezTo>
                    <a:pt x="11" y="2"/>
                    <a:pt x="11" y="1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4" name="Freeform 229">
              <a:extLst>
                <a:ext uri="{FF2B5EF4-FFF2-40B4-BE49-F238E27FC236}">
                  <a16:creationId xmlns:a16="http://schemas.microsoft.com/office/drawing/2014/main" id="{0184FC9F-594E-4448-A50D-430020FCDD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1588" y="3038474"/>
              <a:ext cx="330200" cy="150813"/>
            </a:xfrm>
            <a:custGeom>
              <a:avLst/>
              <a:gdLst>
                <a:gd name="T0" fmla="*/ 589 w 605"/>
                <a:gd name="T1" fmla="*/ 194 h 277"/>
                <a:gd name="T2" fmla="*/ 589 w 605"/>
                <a:gd name="T3" fmla="*/ 154 h 277"/>
                <a:gd name="T4" fmla="*/ 587 w 605"/>
                <a:gd name="T5" fmla="*/ 123 h 277"/>
                <a:gd name="T6" fmla="*/ 596 w 605"/>
                <a:gd name="T7" fmla="*/ 104 h 277"/>
                <a:gd name="T8" fmla="*/ 590 w 605"/>
                <a:gd name="T9" fmla="*/ 90 h 277"/>
                <a:gd name="T10" fmla="*/ 565 w 605"/>
                <a:gd name="T11" fmla="*/ 78 h 277"/>
                <a:gd name="T12" fmla="*/ 556 w 605"/>
                <a:gd name="T13" fmla="*/ 46 h 277"/>
                <a:gd name="T14" fmla="*/ 534 w 605"/>
                <a:gd name="T15" fmla="*/ 25 h 277"/>
                <a:gd name="T16" fmla="*/ 500 w 605"/>
                <a:gd name="T17" fmla="*/ 26 h 277"/>
                <a:gd name="T18" fmla="*/ 440 w 605"/>
                <a:gd name="T19" fmla="*/ 49 h 277"/>
                <a:gd name="T20" fmla="*/ 384 w 605"/>
                <a:gd name="T21" fmla="*/ 51 h 277"/>
                <a:gd name="T22" fmla="*/ 346 w 605"/>
                <a:gd name="T23" fmla="*/ 36 h 277"/>
                <a:gd name="T24" fmla="*/ 318 w 605"/>
                <a:gd name="T25" fmla="*/ 21 h 277"/>
                <a:gd name="T26" fmla="*/ 270 w 605"/>
                <a:gd name="T27" fmla="*/ 7 h 277"/>
                <a:gd name="T28" fmla="*/ 172 w 605"/>
                <a:gd name="T29" fmla="*/ 41 h 277"/>
                <a:gd name="T30" fmla="*/ 102 w 605"/>
                <a:gd name="T31" fmla="*/ 46 h 277"/>
                <a:gd name="T32" fmla="*/ 85 w 605"/>
                <a:gd name="T33" fmla="*/ 74 h 277"/>
                <a:gd name="T34" fmla="*/ 18 w 605"/>
                <a:gd name="T35" fmla="*/ 81 h 277"/>
                <a:gd name="T36" fmla="*/ 11 w 605"/>
                <a:gd name="T37" fmla="*/ 109 h 277"/>
                <a:gd name="T38" fmla="*/ 25 w 605"/>
                <a:gd name="T39" fmla="*/ 119 h 277"/>
                <a:gd name="T40" fmla="*/ 27 w 605"/>
                <a:gd name="T41" fmla="*/ 147 h 277"/>
                <a:gd name="T42" fmla="*/ 28 w 605"/>
                <a:gd name="T43" fmla="*/ 173 h 277"/>
                <a:gd name="T44" fmla="*/ 28 w 605"/>
                <a:gd name="T45" fmla="*/ 193 h 277"/>
                <a:gd name="T46" fmla="*/ 45 w 605"/>
                <a:gd name="T47" fmla="*/ 212 h 277"/>
                <a:gd name="T48" fmla="*/ 66 w 605"/>
                <a:gd name="T49" fmla="*/ 227 h 277"/>
                <a:gd name="T50" fmla="*/ 82 w 605"/>
                <a:gd name="T51" fmla="*/ 233 h 277"/>
                <a:gd name="T52" fmla="*/ 102 w 605"/>
                <a:gd name="T53" fmla="*/ 257 h 277"/>
                <a:gd name="T54" fmla="*/ 143 w 605"/>
                <a:gd name="T55" fmla="*/ 248 h 277"/>
                <a:gd name="T56" fmla="*/ 169 w 605"/>
                <a:gd name="T57" fmla="*/ 234 h 277"/>
                <a:gd name="T58" fmla="*/ 213 w 605"/>
                <a:gd name="T59" fmla="*/ 264 h 277"/>
                <a:gd name="T60" fmla="*/ 246 w 605"/>
                <a:gd name="T61" fmla="*/ 257 h 277"/>
                <a:gd name="T62" fmla="*/ 276 w 605"/>
                <a:gd name="T63" fmla="*/ 235 h 277"/>
                <a:gd name="T64" fmla="*/ 301 w 605"/>
                <a:gd name="T65" fmla="*/ 242 h 277"/>
                <a:gd name="T66" fmla="*/ 326 w 605"/>
                <a:gd name="T67" fmla="*/ 235 h 277"/>
                <a:gd name="T68" fmla="*/ 317 w 605"/>
                <a:gd name="T69" fmla="*/ 264 h 277"/>
                <a:gd name="T70" fmla="*/ 318 w 605"/>
                <a:gd name="T71" fmla="*/ 277 h 277"/>
                <a:gd name="T72" fmla="*/ 337 w 605"/>
                <a:gd name="T73" fmla="*/ 251 h 277"/>
                <a:gd name="T74" fmla="*/ 350 w 605"/>
                <a:gd name="T75" fmla="*/ 242 h 277"/>
                <a:gd name="T76" fmla="*/ 379 w 605"/>
                <a:gd name="T77" fmla="*/ 242 h 277"/>
                <a:gd name="T78" fmla="*/ 399 w 605"/>
                <a:gd name="T79" fmla="*/ 238 h 277"/>
                <a:gd name="T80" fmla="*/ 436 w 605"/>
                <a:gd name="T81" fmla="*/ 239 h 277"/>
                <a:gd name="T82" fmla="*/ 479 w 605"/>
                <a:gd name="T83" fmla="*/ 225 h 277"/>
                <a:gd name="T84" fmla="*/ 515 w 605"/>
                <a:gd name="T85" fmla="*/ 219 h 277"/>
                <a:gd name="T86" fmla="*/ 527 w 605"/>
                <a:gd name="T87" fmla="*/ 223 h 277"/>
                <a:gd name="T88" fmla="*/ 541 w 605"/>
                <a:gd name="T89" fmla="*/ 210 h 277"/>
                <a:gd name="T90" fmla="*/ 570 w 605"/>
                <a:gd name="T91" fmla="*/ 217 h 277"/>
                <a:gd name="T92" fmla="*/ 604 w 605"/>
                <a:gd name="T93" fmla="*/ 223 h 277"/>
                <a:gd name="T94" fmla="*/ 589 w 605"/>
                <a:gd name="T95" fmla="*/ 194 h 277"/>
                <a:gd name="T96" fmla="*/ 53 w 605"/>
                <a:gd name="T97" fmla="*/ 51 h 277"/>
                <a:gd name="T98" fmla="*/ 96 w 605"/>
                <a:gd name="T99" fmla="*/ 46 h 277"/>
                <a:gd name="T100" fmla="*/ 72 w 605"/>
                <a:gd name="T101" fmla="*/ 24 h 277"/>
                <a:gd name="T102" fmla="*/ 64 w 605"/>
                <a:gd name="T103" fmla="*/ 4 h 277"/>
                <a:gd name="T104" fmla="*/ 51 w 605"/>
                <a:gd name="T105" fmla="*/ 7 h 277"/>
                <a:gd name="T106" fmla="*/ 18 w 605"/>
                <a:gd name="T107" fmla="*/ 7 h 277"/>
                <a:gd name="T108" fmla="*/ 21 w 605"/>
                <a:gd name="T109" fmla="*/ 32 h 277"/>
                <a:gd name="T110" fmla="*/ 11 w 605"/>
                <a:gd name="T111" fmla="*/ 49 h 277"/>
                <a:gd name="T112" fmla="*/ 4 w 605"/>
                <a:gd name="T113" fmla="*/ 62 h 277"/>
                <a:gd name="T114" fmla="*/ 23 w 605"/>
                <a:gd name="T115" fmla="*/ 73 h 277"/>
                <a:gd name="T116" fmla="*/ 53 w 605"/>
                <a:gd name="T117" fmla="*/ 5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05" h="277">
                  <a:moveTo>
                    <a:pt x="589" y="194"/>
                  </a:moveTo>
                  <a:cubicBezTo>
                    <a:pt x="583" y="192"/>
                    <a:pt x="591" y="160"/>
                    <a:pt x="589" y="154"/>
                  </a:cubicBezTo>
                  <a:cubicBezTo>
                    <a:pt x="586" y="148"/>
                    <a:pt x="580" y="123"/>
                    <a:pt x="587" y="123"/>
                  </a:cubicBezTo>
                  <a:cubicBezTo>
                    <a:pt x="594" y="123"/>
                    <a:pt x="587" y="105"/>
                    <a:pt x="596" y="104"/>
                  </a:cubicBezTo>
                  <a:cubicBezTo>
                    <a:pt x="594" y="97"/>
                    <a:pt x="592" y="92"/>
                    <a:pt x="590" y="90"/>
                  </a:cubicBezTo>
                  <a:cubicBezTo>
                    <a:pt x="585" y="86"/>
                    <a:pt x="571" y="94"/>
                    <a:pt x="565" y="78"/>
                  </a:cubicBezTo>
                  <a:cubicBezTo>
                    <a:pt x="559" y="61"/>
                    <a:pt x="565" y="59"/>
                    <a:pt x="556" y="46"/>
                  </a:cubicBezTo>
                  <a:cubicBezTo>
                    <a:pt x="548" y="33"/>
                    <a:pt x="544" y="19"/>
                    <a:pt x="534" y="25"/>
                  </a:cubicBezTo>
                  <a:cubicBezTo>
                    <a:pt x="529" y="27"/>
                    <a:pt x="515" y="27"/>
                    <a:pt x="500" y="26"/>
                  </a:cubicBezTo>
                  <a:cubicBezTo>
                    <a:pt x="485" y="42"/>
                    <a:pt x="451" y="54"/>
                    <a:pt x="440" y="49"/>
                  </a:cubicBezTo>
                  <a:cubicBezTo>
                    <a:pt x="428" y="44"/>
                    <a:pt x="403" y="51"/>
                    <a:pt x="384" y="51"/>
                  </a:cubicBezTo>
                  <a:cubicBezTo>
                    <a:pt x="366" y="51"/>
                    <a:pt x="360" y="35"/>
                    <a:pt x="346" y="36"/>
                  </a:cubicBezTo>
                  <a:cubicBezTo>
                    <a:pt x="332" y="38"/>
                    <a:pt x="332" y="21"/>
                    <a:pt x="318" y="21"/>
                  </a:cubicBezTo>
                  <a:cubicBezTo>
                    <a:pt x="303" y="21"/>
                    <a:pt x="314" y="13"/>
                    <a:pt x="270" y="7"/>
                  </a:cubicBezTo>
                  <a:cubicBezTo>
                    <a:pt x="225" y="0"/>
                    <a:pt x="186" y="27"/>
                    <a:pt x="172" y="41"/>
                  </a:cubicBezTo>
                  <a:cubicBezTo>
                    <a:pt x="158" y="56"/>
                    <a:pt x="106" y="42"/>
                    <a:pt x="102" y="46"/>
                  </a:cubicBezTo>
                  <a:cubicBezTo>
                    <a:pt x="97" y="50"/>
                    <a:pt x="103" y="67"/>
                    <a:pt x="85" y="74"/>
                  </a:cubicBezTo>
                  <a:cubicBezTo>
                    <a:pt x="68" y="82"/>
                    <a:pt x="31" y="74"/>
                    <a:pt x="18" y="81"/>
                  </a:cubicBezTo>
                  <a:cubicBezTo>
                    <a:pt x="5" y="88"/>
                    <a:pt x="0" y="110"/>
                    <a:pt x="11" y="109"/>
                  </a:cubicBezTo>
                  <a:cubicBezTo>
                    <a:pt x="22" y="108"/>
                    <a:pt x="28" y="114"/>
                    <a:pt x="25" y="119"/>
                  </a:cubicBezTo>
                  <a:cubicBezTo>
                    <a:pt x="21" y="125"/>
                    <a:pt x="34" y="140"/>
                    <a:pt x="27" y="147"/>
                  </a:cubicBezTo>
                  <a:cubicBezTo>
                    <a:pt x="21" y="153"/>
                    <a:pt x="21" y="166"/>
                    <a:pt x="28" y="173"/>
                  </a:cubicBezTo>
                  <a:cubicBezTo>
                    <a:pt x="36" y="179"/>
                    <a:pt x="37" y="192"/>
                    <a:pt x="28" y="193"/>
                  </a:cubicBezTo>
                  <a:cubicBezTo>
                    <a:pt x="19" y="195"/>
                    <a:pt x="44" y="207"/>
                    <a:pt x="45" y="212"/>
                  </a:cubicBezTo>
                  <a:cubicBezTo>
                    <a:pt x="45" y="218"/>
                    <a:pt x="66" y="221"/>
                    <a:pt x="66" y="227"/>
                  </a:cubicBezTo>
                  <a:cubicBezTo>
                    <a:pt x="66" y="234"/>
                    <a:pt x="72" y="236"/>
                    <a:pt x="82" y="233"/>
                  </a:cubicBezTo>
                  <a:cubicBezTo>
                    <a:pt x="92" y="230"/>
                    <a:pt x="95" y="246"/>
                    <a:pt x="102" y="257"/>
                  </a:cubicBezTo>
                  <a:cubicBezTo>
                    <a:pt x="108" y="268"/>
                    <a:pt x="143" y="260"/>
                    <a:pt x="143" y="248"/>
                  </a:cubicBezTo>
                  <a:cubicBezTo>
                    <a:pt x="143" y="236"/>
                    <a:pt x="153" y="232"/>
                    <a:pt x="169" y="234"/>
                  </a:cubicBezTo>
                  <a:cubicBezTo>
                    <a:pt x="185" y="236"/>
                    <a:pt x="205" y="260"/>
                    <a:pt x="213" y="264"/>
                  </a:cubicBezTo>
                  <a:cubicBezTo>
                    <a:pt x="221" y="267"/>
                    <a:pt x="236" y="257"/>
                    <a:pt x="246" y="257"/>
                  </a:cubicBezTo>
                  <a:cubicBezTo>
                    <a:pt x="256" y="257"/>
                    <a:pt x="271" y="239"/>
                    <a:pt x="276" y="235"/>
                  </a:cubicBezTo>
                  <a:cubicBezTo>
                    <a:pt x="282" y="231"/>
                    <a:pt x="292" y="248"/>
                    <a:pt x="301" y="242"/>
                  </a:cubicBezTo>
                  <a:cubicBezTo>
                    <a:pt x="310" y="237"/>
                    <a:pt x="320" y="231"/>
                    <a:pt x="326" y="235"/>
                  </a:cubicBezTo>
                  <a:cubicBezTo>
                    <a:pt x="331" y="238"/>
                    <a:pt x="312" y="255"/>
                    <a:pt x="317" y="264"/>
                  </a:cubicBezTo>
                  <a:cubicBezTo>
                    <a:pt x="319" y="268"/>
                    <a:pt x="319" y="272"/>
                    <a:pt x="318" y="277"/>
                  </a:cubicBezTo>
                  <a:cubicBezTo>
                    <a:pt x="338" y="274"/>
                    <a:pt x="336" y="258"/>
                    <a:pt x="337" y="251"/>
                  </a:cubicBezTo>
                  <a:cubicBezTo>
                    <a:pt x="338" y="244"/>
                    <a:pt x="343" y="236"/>
                    <a:pt x="350" y="242"/>
                  </a:cubicBezTo>
                  <a:cubicBezTo>
                    <a:pt x="356" y="248"/>
                    <a:pt x="365" y="250"/>
                    <a:pt x="379" y="242"/>
                  </a:cubicBezTo>
                  <a:cubicBezTo>
                    <a:pt x="393" y="235"/>
                    <a:pt x="394" y="230"/>
                    <a:pt x="399" y="238"/>
                  </a:cubicBezTo>
                  <a:cubicBezTo>
                    <a:pt x="404" y="245"/>
                    <a:pt x="416" y="239"/>
                    <a:pt x="436" y="239"/>
                  </a:cubicBezTo>
                  <a:cubicBezTo>
                    <a:pt x="456" y="239"/>
                    <a:pt x="460" y="223"/>
                    <a:pt x="479" y="225"/>
                  </a:cubicBezTo>
                  <a:cubicBezTo>
                    <a:pt x="498" y="226"/>
                    <a:pt x="515" y="219"/>
                    <a:pt x="515" y="219"/>
                  </a:cubicBezTo>
                  <a:cubicBezTo>
                    <a:pt x="527" y="223"/>
                    <a:pt x="527" y="223"/>
                    <a:pt x="527" y="223"/>
                  </a:cubicBezTo>
                  <a:cubicBezTo>
                    <a:pt x="532" y="218"/>
                    <a:pt x="531" y="212"/>
                    <a:pt x="541" y="210"/>
                  </a:cubicBezTo>
                  <a:cubicBezTo>
                    <a:pt x="556" y="208"/>
                    <a:pt x="562" y="221"/>
                    <a:pt x="570" y="217"/>
                  </a:cubicBezTo>
                  <a:cubicBezTo>
                    <a:pt x="577" y="212"/>
                    <a:pt x="602" y="243"/>
                    <a:pt x="604" y="223"/>
                  </a:cubicBezTo>
                  <a:cubicBezTo>
                    <a:pt x="605" y="219"/>
                    <a:pt x="594" y="195"/>
                    <a:pt x="589" y="194"/>
                  </a:cubicBezTo>
                  <a:close/>
                  <a:moveTo>
                    <a:pt x="53" y="51"/>
                  </a:moveTo>
                  <a:cubicBezTo>
                    <a:pt x="64" y="46"/>
                    <a:pt x="90" y="53"/>
                    <a:pt x="96" y="46"/>
                  </a:cubicBezTo>
                  <a:cubicBezTo>
                    <a:pt x="102" y="40"/>
                    <a:pt x="80" y="31"/>
                    <a:pt x="72" y="24"/>
                  </a:cubicBezTo>
                  <a:cubicBezTo>
                    <a:pt x="67" y="19"/>
                    <a:pt x="65" y="11"/>
                    <a:pt x="64" y="4"/>
                  </a:cubicBezTo>
                  <a:cubicBezTo>
                    <a:pt x="60" y="7"/>
                    <a:pt x="55" y="10"/>
                    <a:pt x="51" y="7"/>
                  </a:cubicBezTo>
                  <a:cubicBezTo>
                    <a:pt x="42" y="2"/>
                    <a:pt x="21" y="5"/>
                    <a:pt x="18" y="7"/>
                  </a:cubicBezTo>
                  <a:cubicBezTo>
                    <a:pt x="14" y="9"/>
                    <a:pt x="21" y="23"/>
                    <a:pt x="21" y="32"/>
                  </a:cubicBezTo>
                  <a:cubicBezTo>
                    <a:pt x="21" y="41"/>
                    <a:pt x="11" y="44"/>
                    <a:pt x="11" y="49"/>
                  </a:cubicBezTo>
                  <a:cubicBezTo>
                    <a:pt x="11" y="54"/>
                    <a:pt x="8" y="57"/>
                    <a:pt x="4" y="62"/>
                  </a:cubicBezTo>
                  <a:cubicBezTo>
                    <a:pt x="10" y="68"/>
                    <a:pt x="16" y="73"/>
                    <a:pt x="23" y="73"/>
                  </a:cubicBezTo>
                  <a:cubicBezTo>
                    <a:pt x="36" y="73"/>
                    <a:pt x="41" y="56"/>
                    <a:pt x="53" y="5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5" name="Freeform 230">
              <a:extLst>
                <a:ext uri="{FF2B5EF4-FFF2-40B4-BE49-F238E27FC236}">
                  <a16:creationId xmlns:a16="http://schemas.microsoft.com/office/drawing/2014/main" id="{09A7751F-4999-4B1F-9530-F1F0F98E8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698748"/>
              <a:ext cx="169863" cy="161925"/>
            </a:xfrm>
            <a:custGeom>
              <a:avLst/>
              <a:gdLst>
                <a:gd name="T0" fmla="*/ 5 w 311"/>
                <a:gd name="T1" fmla="*/ 63 h 295"/>
                <a:gd name="T2" fmla="*/ 5 w 311"/>
                <a:gd name="T3" fmla="*/ 102 h 295"/>
                <a:gd name="T4" fmla="*/ 7 w 311"/>
                <a:gd name="T5" fmla="*/ 117 h 295"/>
                <a:gd name="T6" fmla="*/ 14 w 311"/>
                <a:gd name="T7" fmla="*/ 135 h 295"/>
                <a:gd name="T8" fmla="*/ 18 w 311"/>
                <a:gd name="T9" fmla="*/ 155 h 295"/>
                <a:gd name="T10" fmla="*/ 26 w 311"/>
                <a:gd name="T11" fmla="*/ 185 h 295"/>
                <a:gd name="T12" fmla="*/ 27 w 311"/>
                <a:gd name="T13" fmla="*/ 201 h 295"/>
                <a:gd name="T14" fmla="*/ 46 w 311"/>
                <a:gd name="T15" fmla="*/ 214 h 295"/>
                <a:gd name="T16" fmla="*/ 67 w 311"/>
                <a:gd name="T17" fmla="*/ 231 h 295"/>
                <a:gd name="T18" fmla="*/ 84 w 311"/>
                <a:gd name="T19" fmla="*/ 240 h 295"/>
                <a:gd name="T20" fmla="*/ 102 w 311"/>
                <a:gd name="T21" fmla="*/ 236 h 295"/>
                <a:gd name="T22" fmla="*/ 110 w 311"/>
                <a:gd name="T23" fmla="*/ 250 h 295"/>
                <a:gd name="T24" fmla="*/ 132 w 311"/>
                <a:gd name="T25" fmla="*/ 256 h 295"/>
                <a:gd name="T26" fmla="*/ 147 w 311"/>
                <a:gd name="T27" fmla="*/ 278 h 295"/>
                <a:gd name="T28" fmla="*/ 166 w 311"/>
                <a:gd name="T29" fmla="*/ 276 h 295"/>
                <a:gd name="T30" fmla="*/ 193 w 311"/>
                <a:gd name="T31" fmla="*/ 279 h 295"/>
                <a:gd name="T32" fmla="*/ 218 w 311"/>
                <a:gd name="T33" fmla="*/ 282 h 295"/>
                <a:gd name="T34" fmla="*/ 245 w 311"/>
                <a:gd name="T35" fmla="*/ 289 h 295"/>
                <a:gd name="T36" fmla="*/ 264 w 311"/>
                <a:gd name="T37" fmla="*/ 295 h 295"/>
                <a:gd name="T38" fmla="*/ 263 w 311"/>
                <a:gd name="T39" fmla="*/ 270 h 295"/>
                <a:gd name="T40" fmla="*/ 293 w 311"/>
                <a:gd name="T41" fmla="*/ 234 h 295"/>
                <a:gd name="T42" fmla="*/ 307 w 311"/>
                <a:gd name="T43" fmla="*/ 221 h 295"/>
                <a:gd name="T44" fmla="*/ 294 w 311"/>
                <a:gd name="T45" fmla="*/ 185 h 295"/>
                <a:gd name="T46" fmla="*/ 292 w 311"/>
                <a:gd name="T47" fmla="*/ 152 h 295"/>
                <a:gd name="T48" fmla="*/ 281 w 311"/>
                <a:gd name="T49" fmla="*/ 133 h 295"/>
                <a:gd name="T50" fmla="*/ 300 w 311"/>
                <a:gd name="T51" fmla="*/ 114 h 295"/>
                <a:gd name="T52" fmla="*/ 299 w 311"/>
                <a:gd name="T53" fmla="*/ 81 h 295"/>
                <a:gd name="T54" fmla="*/ 294 w 311"/>
                <a:gd name="T55" fmla="*/ 53 h 295"/>
                <a:gd name="T56" fmla="*/ 269 w 311"/>
                <a:gd name="T57" fmla="*/ 32 h 295"/>
                <a:gd name="T58" fmla="*/ 267 w 311"/>
                <a:gd name="T59" fmla="*/ 31 h 295"/>
                <a:gd name="T60" fmla="*/ 184 w 311"/>
                <a:gd name="T61" fmla="*/ 27 h 295"/>
                <a:gd name="T62" fmla="*/ 167 w 311"/>
                <a:gd name="T63" fmla="*/ 20 h 295"/>
                <a:gd name="T64" fmla="*/ 150 w 311"/>
                <a:gd name="T65" fmla="*/ 30 h 295"/>
                <a:gd name="T66" fmla="*/ 135 w 311"/>
                <a:gd name="T67" fmla="*/ 7 h 295"/>
                <a:gd name="T68" fmla="*/ 64 w 311"/>
                <a:gd name="T69" fmla="*/ 30 h 295"/>
                <a:gd name="T70" fmla="*/ 14 w 311"/>
                <a:gd name="T71" fmla="*/ 50 h 295"/>
                <a:gd name="T72" fmla="*/ 5 w 311"/>
                <a:gd name="T73" fmla="*/ 59 h 295"/>
                <a:gd name="T74" fmla="*/ 5 w 311"/>
                <a:gd name="T75" fmla="*/ 6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1" h="295">
                  <a:moveTo>
                    <a:pt x="5" y="63"/>
                  </a:moveTo>
                  <a:cubicBezTo>
                    <a:pt x="7" y="70"/>
                    <a:pt x="10" y="93"/>
                    <a:pt x="5" y="102"/>
                  </a:cubicBezTo>
                  <a:cubicBezTo>
                    <a:pt x="0" y="111"/>
                    <a:pt x="2" y="114"/>
                    <a:pt x="7" y="117"/>
                  </a:cubicBezTo>
                  <a:cubicBezTo>
                    <a:pt x="12" y="120"/>
                    <a:pt x="14" y="128"/>
                    <a:pt x="14" y="135"/>
                  </a:cubicBezTo>
                  <a:cubicBezTo>
                    <a:pt x="14" y="142"/>
                    <a:pt x="17" y="141"/>
                    <a:pt x="18" y="155"/>
                  </a:cubicBezTo>
                  <a:cubicBezTo>
                    <a:pt x="19" y="169"/>
                    <a:pt x="22" y="179"/>
                    <a:pt x="26" y="185"/>
                  </a:cubicBezTo>
                  <a:cubicBezTo>
                    <a:pt x="29" y="189"/>
                    <a:pt x="29" y="196"/>
                    <a:pt x="27" y="201"/>
                  </a:cubicBezTo>
                  <a:cubicBezTo>
                    <a:pt x="33" y="207"/>
                    <a:pt x="40" y="212"/>
                    <a:pt x="46" y="214"/>
                  </a:cubicBezTo>
                  <a:cubicBezTo>
                    <a:pt x="60" y="220"/>
                    <a:pt x="66" y="225"/>
                    <a:pt x="67" y="231"/>
                  </a:cubicBezTo>
                  <a:cubicBezTo>
                    <a:pt x="68" y="237"/>
                    <a:pt x="81" y="249"/>
                    <a:pt x="84" y="240"/>
                  </a:cubicBezTo>
                  <a:cubicBezTo>
                    <a:pt x="87" y="231"/>
                    <a:pt x="96" y="236"/>
                    <a:pt x="102" y="236"/>
                  </a:cubicBezTo>
                  <a:cubicBezTo>
                    <a:pt x="108" y="236"/>
                    <a:pt x="109" y="245"/>
                    <a:pt x="110" y="250"/>
                  </a:cubicBezTo>
                  <a:cubicBezTo>
                    <a:pt x="111" y="255"/>
                    <a:pt x="126" y="252"/>
                    <a:pt x="132" y="256"/>
                  </a:cubicBezTo>
                  <a:cubicBezTo>
                    <a:pt x="137" y="260"/>
                    <a:pt x="139" y="273"/>
                    <a:pt x="147" y="278"/>
                  </a:cubicBezTo>
                  <a:cubicBezTo>
                    <a:pt x="154" y="283"/>
                    <a:pt x="160" y="272"/>
                    <a:pt x="166" y="276"/>
                  </a:cubicBezTo>
                  <a:cubicBezTo>
                    <a:pt x="171" y="279"/>
                    <a:pt x="185" y="283"/>
                    <a:pt x="193" y="279"/>
                  </a:cubicBezTo>
                  <a:cubicBezTo>
                    <a:pt x="202" y="276"/>
                    <a:pt x="207" y="283"/>
                    <a:pt x="218" y="282"/>
                  </a:cubicBezTo>
                  <a:cubicBezTo>
                    <a:pt x="228" y="281"/>
                    <a:pt x="242" y="286"/>
                    <a:pt x="245" y="289"/>
                  </a:cubicBezTo>
                  <a:cubicBezTo>
                    <a:pt x="247" y="291"/>
                    <a:pt x="256" y="293"/>
                    <a:pt x="264" y="295"/>
                  </a:cubicBezTo>
                  <a:cubicBezTo>
                    <a:pt x="266" y="289"/>
                    <a:pt x="262" y="274"/>
                    <a:pt x="263" y="270"/>
                  </a:cubicBezTo>
                  <a:cubicBezTo>
                    <a:pt x="264" y="266"/>
                    <a:pt x="289" y="240"/>
                    <a:pt x="293" y="234"/>
                  </a:cubicBezTo>
                  <a:cubicBezTo>
                    <a:pt x="297" y="229"/>
                    <a:pt x="304" y="229"/>
                    <a:pt x="307" y="221"/>
                  </a:cubicBezTo>
                  <a:cubicBezTo>
                    <a:pt x="311" y="214"/>
                    <a:pt x="297" y="190"/>
                    <a:pt x="294" y="185"/>
                  </a:cubicBezTo>
                  <a:cubicBezTo>
                    <a:pt x="291" y="180"/>
                    <a:pt x="290" y="160"/>
                    <a:pt x="292" y="152"/>
                  </a:cubicBezTo>
                  <a:cubicBezTo>
                    <a:pt x="294" y="143"/>
                    <a:pt x="281" y="138"/>
                    <a:pt x="281" y="133"/>
                  </a:cubicBezTo>
                  <a:cubicBezTo>
                    <a:pt x="281" y="127"/>
                    <a:pt x="294" y="117"/>
                    <a:pt x="300" y="114"/>
                  </a:cubicBezTo>
                  <a:cubicBezTo>
                    <a:pt x="306" y="110"/>
                    <a:pt x="304" y="87"/>
                    <a:pt x="299" y="81"/>
                  </a:cubicBezTo>
                  <a:cubicBezTo>
                    <a:pt x="293" y="75"/>
                    <a:pt x="290" y="65"/>
                    <a:pt x="294" y="53"/>
                  </a:cubicBezTo>
                  <a:cubicBezTo>
                    <a:pt x="297" y="42"/>
                    <a:pt x="272" y="32"/>
                    <a:pt x="269" y="32"/>
                  </a:cubicBezTo>
                  <a:cubicBezTo>
                    <a:pt x="268" y="32"/>
                    <a:pt x="268" y="32"/>
                    <a:pt x="267" y="31"/>
                  </a:cubicBezTo>
                  <a:cubicBezTo>
                    <a:pt x="245" y="36"/>
                    <a:pt x="188" y="29"/>
                    <a:pt x="184" y="27"/>
                  </a:cubicBezTo>
                  <a:cubicBezTo>
                    <a:pt x="181" y="25"/>
                    <a:pt x="174" y="22"/>
                    <a:pt x="167" y="20"/>
                  </a:cubicBezTo>
                  <a:cubicBezTo>
                    <a:pt x="165" y="25"/>
                    <a:pt x="159" y="30"/>
                    <a:pt x="150" y="30"/>
                  </a:cubicBezTo>
                  <a:cubicBezTo>
                    <a:pt x="136" y="30"/>
                    <a:pt x="135" y="14"/>
                    <a:pt x="135" y="7"/>
                  </a:cubicBezTo>
                  <a:cubicBezTo>
                    <a:pt x="134" y="0"/>
                    <a:pt x="79" y="13"/>
                    <a:pt x="64" y="30"/>
                  </a:cubicBezTo>
                  <a:cubicBezTo>
                    <a:pt x="50" y="47"/>
                    <a:pt x="15" y="41"/>
                    <a:pt x="14" y="50"/>
                  </a:cubicBezTo>
                  <a:cubicBezTo>
                    <a:pt x="14" y="57"/>
                    <a:pt x="8" y="60"/>
                    <a:pt x="5" y="59"/>
                  </a:cubicBezTo>
                  <a:cubicBezTo>
                    <a:pt x="5" y="60"/>
                    <a:pt x="5" y="62"/>
                    <a:pt x="5" y="6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6" name="Freeform 236">
              <a:extLst>
                <a:ext uri="{FF2B5EF4-FFF2-40B4-BE49-F238E27FC236}">
                  <a16:creationId xmlns:a16="http://schemas.microsoft.com/office/drawing/2014/main" id="{6EC8D1FA-AE81-4F75-83A4-2A1EB4E30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808286"/>
              <a:ext cx="109538" cy="66675"/>
            </a:xfrm>
            <a:custGeom>
              <a:avLst/>
              <a:gdLst>
                <a:gd name="T0" fmla="*/ 193 w 203"/>
                <a:gd name="T1" fmla="*/ 55 h 121"/>
                <a:gd name="T2" fmla="*/ 171 w 203"/>
                <a:gd name="T3" fmla="*/ 49 h 121"/>
                <a:gd name="T4" fmla="*/ 163 w 203"/>
                <a:gd name="T5" fmla="*/ 35 h 121"/>
                <a:gd name="T6" fmla="*/ 145 w 203"/>
                <a:gd name="T7" fmla="*/ 39 h 121"/>
                <a:gd name="T8" fmla="*/ 128 w 203"/>
                <a:gd name="T9" fmla="*/ 30 h 121"/>
                <a:gd name="T10" fmla="*/ 107 w 203"/>
                <a:gd name="T11" fmla="*/ 13 h 121"/>
                <a:gd name="T12" fmla="*/ 88 w 203"/>
                <a:gd name="T13" fmla="*/ 0 h 121"/>
                <a:gd name="T14" fmla="*/ 86 w 203"/>
                <a:gd name="T15" fmla="*/ 4 h 121"/>
                <a:gd name="T16" fmla="*/ 69 w 203"/>
                <a:gd name="T17" fmla="*/ 5 h 121"/>
                <a:gd name="T18" fmla="*/ 43 w 203"/>
                <a:gd name="T19" fmla="*/ 19 h 121"/>
                <a:gd name="T20" fmla="*/ 9 w 203"/>
                <a:gd name="T21" fmla="*/ 34 h 121"/>
                <a:gd name="T22" fmla="*/ 11 w 203"/>
                <a:gd name="T23" fmla="*/ 54 h 121"/>
                <a:gd name="T24" fmla="*/ 22 w 203"/>
                <a:gd name="T25" fmla="*/ 86 h 121"/>
                <a:gd name="T26" fmla="*/ 56 w 203"/>
                <a:gd name="T27" fmla="*/ 115 h 121"/>
                <a:gd name="T28" fmla="*/ 55 w 203"/>
                <a:gd name="T29" fmla="*/ 117 h 121"/>
                <a:gd name="T30" fmla="*/ 83 w 203"/>
                <a:gd name="T31" fmla="*/ 115 h 121"/>
                <a:gd name="T32" fmla="*/ 89 w 203"/>
                <a:gd name="T33" fmla="*/ 98 h 121"/>
                <a:gd name="T34" fmla="*/ 118 w 203"/>
                <a:gd name="T35" fmla="*/ 109 h 121"/>
                <a:gd name="T36" fmla="*/ 143 w 203"/>
                <a:gd name="T37" fmla="*/ 113 h 121"/>
                <a:gd name="T38" fmla="*/ 145 w 203"/>
                <a:gd name="T39" fmla="*/ 120 h 121"/>
                <a:gd name="T40" fmla="*/ 154 w 203"/>
                <a:gd name="T41" fmla="*/ 108 h 121"/>
                <a:gd name="T42" fmla="*/ 185 w 203"/>
                <a:gd name="T43" fmla="*/ 91 h 121"/>
                <a:gd name="T44" fmla="*/ 203 w 203"/>
                <a:gd name="T45" fmla="*/ 73 h 121"/>
                <a:gd name="T46" fmla="*/ 193 w 203"/>
                <a:gd name="T47" fmla="*/ 5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3" h="121">
                  <a:moveTo>
                    <a:pt x="193" y="55"/>
                  </a:moveTo>
                  <a:cubicBezTo>
                    <a:pt x="187" y="51"/>
                    <a:pt x="172" y="54"/>
                    <a:pt x="171" y="49"/>
                  </a:cubicBezTo>
                  <a:cubicBezTo>
                    <a:pt x="170" y="44"/>
                    <a:pt x="169" y="35"/>
                    <a:pt x="163" y="35"/>
                  </a:cubicBezTo>
                  <a:cubicBezTo>
                    <a:pt x="157" y="35"/>
                    <a:pt x="148" y="30"/>
                    <a:pt x="145" y="39"/>
                  </a:cubicBezTo>
                  <a:cubicBezTo>
                    <a:pt x="142" y="48"/>
                    <a:pt x="129" y="36"/>
                    <a:pt x="128" y="30"/>
                  </a:cubicBezTo>
                  <a:cubicBezTo>
                    <a:pt x="127" y="24"/>
                    <a:pt x="121" y="19"/>
                    <a:pt x="107" y="13"/>
                  </a:cubicBezTo>
                  <a:cubicBezTo>
                    <a:pt x="101" y="11"/>
                    <a:pt x="94" y="6"/>
                    <a:pt x="88" y="0"/>
                  </a:cubicBezTo>
                  <a:cubicBezTo>
                    <a:pt x="87" y="2"/>
                    <a:pt x="87" y="3"/>
                    <a:pt x="86" y="4"/>
                  </a:cubicBezTo>
                  <a:cubicBezTo>
                    <a:pt x="83" y="9"/>
                    <a:pt x="73" y="0"/>
                    <a:pt x="69" y="5"/>
                  </a:cubicBezTo>
                  <a:cubicBezTo>
                    <a:pt x="65" y="10"/>
                    <a:pt x="51" y="11"/>
                    <a:pt x="43" y="19"/>
                  </a:cubicBezTo>
                  <a:cubicBezTo>
                    <a:pt x="35" y="28"/>
                    <a:pt x="18" y="32"/>
                    <a:pt x="9" y="34"/>
                  </a:cubicBezTo>
                  <a:cubicBezTo>
                    <a:pt x="0" y="37"/>
                    <a:pt x="8" y="47"/>
                    <a:pt x="11" y="54"/>
                  </a:cubicBezTo>
                  <a:cubicBezTo>
                    <a:pt x="15" y="62"/>
                    <a:pt x="15" y="80"/>
                    <a:pt x="22" y="86"/>
                  </a:cubicBezTo>
                  <a:cubicBezTo>
                    <a:pt x="29" y="91"/>
                    <a:pt x="53" y="109"/>
                    <a:pt x="56" y="115"/>
                  </a:cubicBezTo>
                  <a:cubicBezTo>
                    <a:pt x="56" y="116"/>
                    <a:pt x="56" y="116"/>
                    <a:pt x="55" y="117"/>
                  </a:cubicBezTo>
                  <a:cubicBezTo>
                    <a:pt x="65" y="120"/>
                    <a:pt x="81" y="121"/>
                    <a:pt x="83" y="115"/>
                  </a:cubicBezTo>
                  <a:cubicBezTo>
                    <a:pt x="86" y="109"/>
                    <a:pt x="89" y="98"/>
                    <a:pt x="89" y="98"/>
                  </a:cubicBezTo>
                  <a:cubicBezTo>
                    <a:pt x="89" y="98"/>
                    <a:pt x="110" y="98"/>
                    <a:pt x="118" y="109"/>
                  </a:cubicBezTo>
                  <a:cubicBezTo>
                    <a:pt x="127" y="120"/>
                    <a:pt x="143" y="113"/>
                    <a:pt x="143" y="113"/>
                  </a:cubicBezTo>
                  <a:cubicBezTo>
                    <a:pt x="143" y="113"/>
                    <a:pt x="144" y="116"/>
                    <a:pt x="145" y="120"/>
                  </a:cubicBezTo>
                  <a:cubicBezTo>
                    <a:pt x="147" y="114"/>
                    <a:pt x="150" y="109"/>
                    <a:pt x="154" y="108"/>
                  </a:cubicBezTo>
                  <a:cubicBezTo>
                    <a:pt x="163" y="107"/>
                    <a:pt x="176" y="105"/>
                    <a:pt x="185" y="91"/>
                  </a:cubicBezTo>
                  <a:cubicBezTo>
                    <a:pt x="189" y="83"/>
                    <a:pt x="197" y="77"/>
                    <a:pt x="203" y="73"/>
                  </a:cubicBezTo>
                  <a:cubicBezTo>
                    <a:pt x="199" y="67"/>
                    <a:pt x="197" y="58"/>
                    <a:pt x="193" y="5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7" name="Freeform 237">
              <a:extLst>
                <a:ext uri="{FF2B5EF4-FFF2-40B4-BE49-F238E27FC236}">
                  <a16:creationId xmlns:a16="http://schemas.microsoft.com/office/drawing/2014/main" id="{4D8D9EAD-96EC-4B19-9C1E-C3907F2C2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2847974"/>
              <a:ext cx="98425" cy="47625"/>
            </a:xfrm>
            <a:custGeom>
              <a:avLst/>
              <a:gdLst>
                <a:gd name="T0" fmla="*/ 134 w 180"/>
                <a:gd name="T1" fmla="*/ 10 h 89"/>
                <a:gd name="T2" fmla="*/ 109 w 180"/>
                <a:gd name="T3" fmla="*/ 7 h 89"/>
                <a:gd name="T4" fmla="*/ 82 w 180"/>
                <a:gd name="T5" fmla="*/ 4 h 89"/>
                <a:gd name="T6" fmla="*/ 63 w 180"/>
                <a:gd name="T7" fmla="*/ 6 h 89"/>
                <a:gd name="T8" fmla="*/ 58 w 180"/>
                <a:gd name="T9" fmla="*/ 2 h 89"/>
                <a:gd name="T10" fmla="*/ 40 w 180"/>
                <a:gd name="T11" fmla="*/ 20 h 89"/>
                <a:gd name="T12" fmla="*/ 9 w 180"/>
                <a:gd name="T13" fmla="*/ 37 h 89"/>
                <a:gd name="T14" fmla="*/ 0 w 180"/>
                <a:gd name="T15" fmla="*/ 49 h 89"/>
                <a:gd name="T16" fmla="*/ 15 w 180"/>
                <a:gd name="T17" fmla="*/ 79 h 89"/>
                <a:gd name="T18" fmla="*/ 58 w 180"/>
                <a:gd name="T19" fmla="*/ 79 h 89"/>
                <a:gd name="T20" fmla="*/ 92 w 180"/>
                <a:gd name="T21" fmla="*/ 67 h 89"/>
                <a:gd name="T22" fmla="*/ 122 w 180"/>
                <a:gd name="T23" fmla="*/ 44 h 89"/>
                <a:gd name="T24" fmla="*/ 152 w 180"/>
                <a:gd name="T25" fmla="*/ 55 h 89"/>
                <a:gd name="T26" fmla="*/ 172 w 180"/>
                <a:gd name="T27" fmla="*/ 64 h 89"/>
                <a:gd name="T28" fmla="*/ 165 w 180"/>
                <a:gd name="T29" fmla="*/ 51 h 89"/>
                <a:gd name="T30" fmla="*/ 180 w 180"/>
                <a:gd name="T31" fmla="*/ 24 h 89"/>
                <a:gd name="T32" fmla="*/ 180 w 180"/>
                <a:gd name="T33" fmla="*/ 23 h 89"/>
                <a:gd name="T34" fmla="*/ 161 w 180"/>
                <a:gd name="T35" fmla="*/ 17 h 89"/>
                <a:gd name="T36" fmla="*/ 134 w 180"/>
                <a:gd name="T37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0" h="89">
                  <a:moveTo>
                    <a:pt x="134" y="10"/>
                  </a:moveTo>
                  <a:cubicBezTo>
                    <a:pt x="123" y="11"/>
                    <a:pt x="118" y="4"/>
                    <a:pt x="109" y="7"/>
                  </a:cubicBezTo>
                  <a:cubicBezTo>
                    <a:pt x="101" y="11"/>
                    <a:pt x="87" y="7"/>
                    <a:pt x="82" y="4"/>
                  </a:cubicBezTo>
                  <a:cubicBezTo>
                    <a:pt x="76" y="0"/>
                    <a:pt x="70" y="11"/>
                    <a:pt x="63" y="6"/>
                  </a:cubicBezTo>
                  <a:cubicBezTo>
                    <a:pt x="61" y="5"/>
                    <a:pt x="60" y="3"/>
                    <a:pt x="58" y="2"/>
                  </a:cubicBezTo>
                  <a:cubicBezTo>
                    <a:pt x="52" y="6"/>
                    <a:pt x="44" y="12"/>
                    <a:pt x="40" y="20"/>
                  </a:cubicBezTo>
                  <a:cubicBezTo>
                    <a:pt x="31" y="34"/>
                    <a:pt x="18" y="36"/>
                    <a:pt x="9" y="37"/>
                  </a:cubicBezTo>
                  <a:cubicBezTo>
                    <a:pt x="5" y="38"/>
                    <a:pt x="2" y="43"/>
                    <a:pt x="0" y="49"/>
                  </a:cubicBezTo>
                  <a:cubicBezTo>
                    <a:pt x="3" y="58"/>
                    <a:pt x="8" y="72"/>
                    <a:pt x="15" y="79"/>
                  </a:cubicBezTo>
                  <a:cubicBezTo>
                    <a:pt x="24" y="89"/>
                    <a:pt x="58" y="88"/>
                    <a:pt x="58" y="79"/>
                  </a:cubicBezTo>
                  <a:cubicBezTo>
                    <a:pt x="58" y="70"/>
                    <a:pt x="86" y="67"/>
                    <a:pt x="92" y="67"/>
                  </a:cubicBezTo>
                  <a:cubicBezTo>
                    <a:pt x="99" y="67"/>
                    <a:pt x="119" y="43"/>
                    <a:pt x="122" y="44"/>
                  </a:cubicBezTo>
                  <a:cubicBezTo>
                    <a:pt x="125" y="46"/>
                    <a:pt x="147" y="49"/>
                    <a:pt x="152" y="55"/>
                  </a:cubicBezTo>
                  <a:cubicBezTo>
                    <a:pt x="154" y="59"/>
                    <a:pt x="163" y="62"/>
                    <a:pt x="172" y="64"/>
                  </a:cubicBezTo>
                  <a:cubicBezTo>
                    <a:pt x="168" y="60"/>
                    <a:pt x="165" y="55"/>
                    <a:pt x="165" y="51"/>
                  </a:cubicBezTo>
                  <a:cubicBezTo>
                    <a:pt x="165" y="44"/>
                    <a:pt x="176" y="27"/>
                    <a:pt x="180" y="24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72" y="21"/>
                    <a:pt x="163" y="19"/>
                    <a:pt x="161" y="17"/>
                  </a:cubicBezTo>
                  <a:cubicBezTo>
                    <a:pt x="158" y="14"/>
                    <a:pt x="144" y="9"/>
                    <a:pt x="134" y="1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8" name="Freeform 238">
              <a:extLst>
                <a:ext uri="{FF2B5EF4-FFF2-40B4-BE49-F238E27FC236}">
                  <a16:creationId xmlns:a16="http://schemas.microsoft.com/office/drawing/2014/main" id="{918E1501-6D3B-4C5B-807E-28663AEBA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462" y="3041649"/>
              <a:ext cx="66675" cy="123825"/>
            </a:xfrm>
            <a:custGeom>
              <a:avLst/>
              <a:gdLst>
                <a:gd name="T0" fmla="*/ 112 w 121"/>
                <a:gd name="T1" fmla="*/ 25 h 225"/>
                <a:gd name="T2" fmla="*/ 104 w 121"/>
                <a:gd name="T3" fmla="*/ 11 h 225"/>
                <a:gd name="T4" fmla="*/ 84 w 121"/>
                <a:gd name="T5" fmla="*/ 7 h 225"/>
                <a:gd name="T6" fmla="*/ 72 w 121"/>
                <a:gd name="T7" fmla="*/ 7 h 225"/>
                <a:gd name="T8" fmla="*/ 55 w 121"/>
                <a:gd name="T9" fmla="*/ 6 h 225"/>
                <a:gd name="T10" fmla="*/ 55 w 121"/>
                <a:gd name="T11" fmla="*/ 6 h 225"/>
                <a:gd name="T12" fmla="*/ 55 w 121"/>
                <a:gd name="T13" fmla="*/ 31 h 225"/>
                <a:gd name="T14" fmla="*/ 50 w 121"/>
                <a:gd name="T15" fmla="*/ 45 h 225"/>
                <a:gd name="T16" fmla="*/ 35 w 121"/>
                <a:gd name="T17" fmla="*/ 59 h 225"/>
                <a:gd name="T18" fmla="*/ 36 w 121"/>
                <a:gd name="T19" fmla="*/ 70 h 225"/>
                <a:gd name="T20" fmla="*/ 22 w 121"/>
                <a:gd name="T21" fmla="*/ 99 h 225"/>
                <a:gd name="T22" fmla="*/ 13 w 121"/>
                <a:gd name="T23" fmla="*/ 119 h 225"/>
                <a:gd name="T24" fmla="*/ 25 w 121"/>
                <a:gd name="T25" fmla="*/ 151 h 225"/>
                <a:gd name="T26" fmla="*/ 29 w 121"/>
                <a:gd name="T27" fmla="*/ 215 h 225"/>
                <a:gd name="T28" fmla="*/ 54 w 121"/>
                <a:gd name="T29" fmla="*/ 222 h 225"/>
                <a:gd name="T30" fmla="*/ 80 w 121"/>
                <a:gd name="T31" fmla="*/ 216 h 225"/>
                <a:gd name="T32" fmla="*/ 75 w 121"/>
                <a:gd name="T33" fmla="*/ 204 h 225"/>
                <a:gd name="T34" fmla="*/ 88 w 121"/>
                <a:gd name="T35" fmla="*/ 181 h 225"/>
                <a:gd name="T36" fmla="*/ 81 w 121"/>
                <a:gd name="T37" fmla="*/ 162 h 225"/>
                <a:gd name="T38" fmla="*/ 89 w 121"/>
                <a:gd name="T39" fmla="*/ 142 h 225"/>
                <a:gd name="T40" fmla="*/ 80 w 121"/>
                <a:gd name="T41" fmla="*/ 122 h 225"/>
                <a:gd name="T42" fmla="*/ 88 w 121"/>
                <a:gd name="T43" fmla="*/ 107 h 225"/>
                <a:gd name="T44" fmla="*/ 94 w 121"/>
                <a:gd name="T45" fmla="*/ 82 h 225"/>
                <a:gd name="T46" fmla="*/ 91 w 121"/>
                <a:gd name="T47" fmla="*/ 47 h 225"/>
                <a:gd name="T48" fmla="*/ 112 w 121"/>
                <a:gd name="T49" fmla="*/ 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225">
                  <a:moveTo>
                    <a:pt x="112" y="25"/>
                  </a:moveTo>
                  <a:cubicBezTo>
                    <a:pt x="121" y="15"/>
                    <a:pt x="104" y="19"/>
                    <a:pt x="104" y="11"/>
                  </a:cubicBezTo>
                  <a:cubicBezTo>
                    <a:pt x="104" y="3"/>
                    <a:pt x="93" y="0"/>
                    <a:pt x="84" y="7"/>
                  </a:cubicBezTo>
                  <a:cubicBezTo>
                    <a:pt x="76" y="13"/>
                    <a:pt x="79" y="7"/>
                    <a:pt x="72" y="7"/>
                  </a:cubicBezTo>
                  <a:cubicBezTo>
                    <a:pt x="67" y="7"/>
                    <a:pt x="59" y="8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7" y="16"/>
                    <a:pt x="57" y="22"/>
                    <a:pt x="55" y="31"/>
                  </a:cubicBezTo>
                  <a:cubicBezTo>
                    <a:pt x="54" y="36"/>
                    <a:pt x="52" y="41"/>
                    <a:pt x="50" y="45"/>
                  </a:cubicBezTo>
                  <a:cubicBezTo>
                    <a:pt x="47" y="51"/>
                    <a:pt x="41" y="56"/>
                    <a:pt x="35" y="59"/>
                  </a:cubicBezTo>
                  <a:cubicBezTo>
                    <a:pt x="36" y="63"/>
                    <a:pt x="36" y="67"/>
                    <a:pt x="36" y="70"/>
                  </a:cubicBezTo>
                  <a:cubicBezTo>
                    <a:pt x="37" y="82"/>
                    <a:pt x="31" y="92"/>
                    <a:pt x="22" y="99"/>
                  </a:cubicBezTo>
                  <a:cubicBezTo>
                    <a:pt x="19" y="107"/>
                    <a:pt x="16" y="115"/>
                    <a:pt x="13" y="119"/>
                  </a:cubicBezTo>
                  <a:cubicBezTo>
                    <a:pt x="0" y="135"/>
                    <a:pt x="12" y="140"/>
                    <a:pt x="25" y="151"/>
                  </a:cubicBezTo>
                  <a:cubicBezTo>
                    <a:pt x="38" y="163"/>
                    <a:pt x="29" y="205"/>
                    <a:pt x="29" y="215"/>
                  </a:cubicBezTo>
                  <a:cubicBezTo>
                    <a:pt x="29" y="225"/>
                    <a:pt x="41" y="222"/>
                    <a:pt x="54" y="222"/>
                  </a:cubicBezTo>
                  <a:cubicBezTo>
                    <a:pt x="62" y="222"/>
                    <a:pt x="71" y="218"/>
                    <a:pt x="80" y="216"/>
                  </a:cubicBezTo>
                  <a:cubicBezTo>
                    <a:pt x="77" y="212"/>
                    <a:pt x="75" y="207"/>
                    <a:pt x="75" y="204"/>
                  </a:cubicBezTo>
                  <a:cubicBezTo>
                    <a:pt x="75" y="196"/>
                    <a:pt x="75" y="184"/>
                    <a:pt x="88" y="181"/>
                  </a:cubicBezTo>
                  <a:cubicBezTo>
                    <a:pt x="101" y="178"/>
                    <a:pt x="84" y="166"/>
                    <a:pt x="81" y="162"/>
                  </a:cubicBezTo>
                  <a:cubicBezTo>
                    <a:pt x="77" y="158"/>
                    <a:pt x="82" y="142"/>
                    <a:pt x="89" y="142"/>
                  </a:cubicBezTo>
                  <a:cubicBezTo>
                    <a:pt x="96" y="142"/>
                    <a:pt x="89" y="133"/>
                    <a:pt x="80" y="122"/>
                  </a:cubicBezTo>
                  <a:cubicBezTo>
                    <a:pt x="71" y="111"/>
                    <a:pt x="80" y="107"/>
                    <a:pt x="88" y="107"/>
                  </a:cubicBezTo>
                  <a:cubicBezTo>
                    <a:pt x="96" y="107"/>
                    <a:pt x="86" y="91"/>
                    <a:pt x="94" y="82"/>
                  </a:cubicBezTo>
                  <a:cubicBezTo>
                    <a:pt x="102" y="72"/>
                    <a:pt x="91" y="55"/>
                    <a:pt x="91" y="47"/>
                  </a:cubicBezTo>
                  <a:cubicBezTo>
                    <a:pt x="91" y="39"/>
                    <a:pt x="103" y="36"/>
                    <a:pt x="112" y="2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9" name="Freeform 239">
              <a:extLst>
                <a:ext uri="{FF2B5EF4-FFF2-40B4-BE49-F238E27FC236}">
                  <a16:creationId xmlns:a16="http://schemas.microsoft.com/office/drawing/2014/main" id="{F645ADB4-EC75-43B3-9E2A-8FB258334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062" y="2743199"/>
              <a:ext cx="73025" cy="71438"/>
            </a:xfrm>
            <a:custGeom>
              <a:avLst/>
              <a:gdLst>
                <a:gd name="T0" fmla="*/ 130 w 133"/>
                <a:gd name="T1" fmla="*/ 25 h 131"/>
                <a:gd name="T2" fmla="*/ 129 w 133"/>
                <a:gd name="T3" fmla="*/ 0 h 131"/>
                <a:gd name="T4" fmla="*/ 121 w 133"/>
                <a:gd name="T5" fmla="*/ 3 h 131"/>
                <a:gd name="T6" fmla="*/ 116 w 133"/>
                <a:gd name="T7" fmla="*/ 1 h 131"/>
                <a:gd name="T8" fmla="*/ 89 w 133"/>
                <a:gd name="T9" fmla="*/ 16 h 131"/>
                <a:gd name="T10" fmla="*/ 75 w 133"/>
                <a:gd name="T11" fmla="*/ 15 h 131"/>
                <a:gd name="T12" fmla="*/ 75 w 133"/>
                <a:gd name="T13" fmla="*/ 30 h 131"/>
                <a:gd name="T14" fmla="*/ 61 w 133"/>
                <a:gd name="T15" fmla="*/ 34 h 131"/>
                <a:gd name="T16" fmla="*/ 57 w 133"/>
                <a:gd name="T17" fmla="*/ 43 h 131"/>
                <a:gd name="T18" fmla="*/ 50 w 133"/>
                <a:gd name="T19" fmla="*/ 52 h 131"/>
                <a:gd name="T20" fmla="*/ 29 w 133"/>
                <a:gd name="T21" fmla="*/ 79 h 131"/>
                <a:gd name="T22" fmla="*/ 5 w 133"/>
                <a:gd name="T23" fmla="*/ 105 h 131"/>
                <a:gd name="T24" fmla="*/ 0 w 133"/>
                <a:gd name="T25" fmla="*/ 109 h 131"/>
                <a:gd name="T26" fmla="*/ 11 w 133"/>
                <a:gd name="T27" fmla="*/ 114 h 131"/>
                <a:gd name="T28" fmla="*/ 42 w 133"/>
                <a:gd name="T29" fmla="*/ 102 h 131"/>
                <a:gd name="T30" fmla="*/ 64 w 133"/>
                <a:gd name="T31" fmla="*/ 105 h 131"/>
                <a:gd name="T32" fmla="*/ 87 w 133"/>
                <a:gd name="T33" fmla="*/ 124 h 131"/>
                <a:gd name="T34" fmla="*/ 94 w 133"/>
                <a:gd name="T35" fmla="*/ 131 h 131"/>
                <a:gd name="T36" fmla="*/ 98 w 133"/>
                <a:gd name="T37" fmla="*/ 102 h 131"/>
                <a:gd name="T38" fmla="*/ 99 w 133"/>
                <a:gd name="T39" fmla="*/ 84 h 131"/>
                <a:gd name="T40" fmla="*/ 117 w 133"/>
                <a:gd name="T41" fmla="*/ 75 h 131"/>
                <a:gd name="T42" fmla="*/ 124 w 133"/>
                <a:gd name="T43" fmla="*/ 62 h 131"/>
                <a:gd name="T44" fmla="*/ 114 w 133"/>
                <a:gd name="T45" fmla="*/ 42 h 131"/>
                <a:gd name="T46" fmla="*/ 130 w 133"/>
                <a:gd name="T47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3" h="131">
                  <a:moveTo>
                    <a:pt x="130" y="25"/>
                  </a:moveTo>
                  <a:cubicBezTo>
                    <a:pt x="133" y="20"/>
                    <a:pt x="131" y="10"/>
                    <a:pt x="129" y="0"/>
                  </a:cubicBezTo>
                  <a:cubicBezTo>
                    <a:pt x="128" y="3"/>
                    <a:pt x="125" y="6"/>
                    <a:pt x="121" y="3"/>
                  </a:cubicBezTo>
                  <a:cubicBezTo>
                    <a:pt x="120" y="2"/>
                    <a:pt x="118" y="2"/>
                    <a:pt x="116" y="1"/>
                  </a:cubicBezTo>
                  <a:cubicBezTo>
                    <a:pt x="110" y="10"/>
                    <a:pt x="100" y="17"/>
                    <a:pt x="89" y="16"/>
                  </a:cubicBezTo>
                  <a:cubicBezTo>
                    <a:pt x="84" y="15"/>
                    <a:pt x="80" y="15"/>
                    <a:pt x="75" y="15"/>
                  </a:cubicBezTo>
                  <a:cubicBezTo>
                    <a:pt x="72" y="21"/>
                    <a:pt x="72" y="27"/>
                    <a:pt x="75" y="30"/>
                  </a:cubicBezTo>
                  <a:cubicBezTo>
                    <a:pt x="80" y="36"/>
                    <a:pt x="66" y="39"/>
                    <a:pt x="61" y="34"/>
                  </a:cubicBezTo>
                  <a:cubicBezTo>
                    <a:pt x="60" y="37"/>
                    <a:pt x="59" y="40"/>
                    <a:pt x="57" y="43"/>
                  </a:cubicBezTo>
                  <a:cubicBezTo>
                    <a:pt x="56" y="45"/>
                    <a:pt x="53" y="49"/>
                    <a:pt x="50" y="52"/>
                  </a:cubicBezTo>
                  <a:cubicBezTo>
                    <a:pt x="48" y="64"/>
                    <a:pt x="40" y="75"/>
                    <a:pt x="29" y="79"/>
                  </a:cubicBezTo>
                  <a:cubicBezTo>
                    <a:pt x="25" y="90"/>
                    <a:pt x="13" y="100"/>
                    <a:pt x="5" y="105"/>
                  </a:cubicBezTo>
                  <a:cubicBezTo>
                    <a:pt x="3" y="107"/>
                    <a:pt x="1" y="108"/>
                    <a:pt x="0" y="109"/>
                  </a:cubicBezTo>
                  <a:cubicBezTo>
                    <a:pt x="5" y="112"/>
                    <a:pt x="9" y="114"/>
                    <a:pt x="11" y="114"/>
                  </a:cubicBezTo>
                  <a:cubicBezTo>
                    <a:pt x="20" y="114"/>
                    <a:pt x="36" y="108"/>
                    <a:pt x="42" y="102"/>
                  </a:cubicBezTo>
                  <a:cubicBezTo>
                    <a:pt x="48" y="95"/>
                    <a:pt x="58" y="98"/>
                    <a:pt x="64" y="105"/>
                  </a:cubicBezTo>
                  <a:cubicBezTo>
                    <a:pt x="69" y="112"/>
                    <a:pt x="78" y="114"/>
                    <a:pt x="87" y="124"/>
                  </a:cubicBezTo>
                  <a:cubicBezTo>
                    <a:pt x="89" y="126"/>
                    <a:pt x="91" y="129"/>
                    <a:pt x="94" y="131"/>
                  </a:cubicBezTo>
                  <a:cubicBezTo>
                    <a:pt x="95" y="124"/>
                    <a:pt x="95" y="109"/>
                    <a:pt x="98" y="102"/>
                  </a:cubicBezTo>
                  <a:cubicBezTo>
                    <a:pt x="100" y="94"/>
                    <a:pt x="95" y="84"/>
                    <a:pt x="99" y="84"/>
                  </a:cubicBezTo>
                  <a:cubicBezTo>
                    <a:pt x="104" y="84"/>
                    <a:pt x="117" y="84"/>
                    <a:pt x="117" y="75"/>
                  </a:cubicBezTo>
                  <a:cubicBezTo>
                    <a:pt x="117" y="65"/>
                    <a:pt x="121" y="68"/>
                    <a:pt x="124" y="62"/>
                  </a:cubicBezTo>
                  <a:cubicBezTo>
                    <a:pt x="127" y="57"/>
                    <a:pt x="116" y="46"/>
                    <a:pt x="114" y="42"/>
                  </a:cubicBezTo>
                  <a:cubicBezTo>
                    <a:pt x="112" y="39"/>
                    <a:pt x="122" y="38"/>
                    <a:pt x="130" y="2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0" name="Freeform 240">
              <a:extLst>
                <a:ext uri="{FF2B5EF4-FFF2-40B4-BE49-F238E27FC236}">
                  <a16:creationId xmlns:a16="http://schemas.microsoft.com/office/drawing/2014/main" id="{2DEFCF08-DF0B-44F9-81F6-C75B65952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0" y="2795586"/>
              <a:ext cx="66675" cy="57150"/>
            </a:xfrm>
            <a:custGeom>
              <a:avLst/>
              <a:gdLst>
                <a:gd name="T0" fmla="*/ 4 w 125"/>
                <a:gd name="T1" fmla="*/ 29 h 105"/>
                <a:gd name="T2" fmla="*/ 16 w 125"/>
                <a:gd name="T3" fmla="*/ 44 h 105"/>
                <a:gd name="T4" fmla="*/ 32 w 125"/>
                <a:gd name="T5" fmla="*/ 55 h 105"/>
                <a:gd name="T6" fmla="*/ 52 w 125"/>
                <a:gd name="T7" fmla="*/ 69 h 105"/>
                <a:gd name="T8" fmla="*/ 61 w 125"/>
                <a:gd name="T9" fmla="*/ 82 h 105"/>
                <a:gd name="T10" fmla="*/ 76 w 125"/>
                <a:gd name="T11" fmla="*/ 73 h 105"/>
                <a:gd name="T12" fmla="*/ 85 w 125"/>
                <a:gd name="T13" fmla="*/ 91 h 105"/>
                <a:gd name="T14" fmla="*/ 101 w 125"/>
                <a:gd name="T15" fmla="*/ 103 h 105"/>
                <a:gd name="T16" fmla="*/ 107 w 125"/>
                <a:gd name="T17" fmla="*/ 103 h 105"/>
                <a:gd name="T18" fmla="*/ 118 w 125"/>
                <a:gd name="T19" fmla="*/ 71 h 105"/>
                <a:gd name="T20" fmla="*/ 124 w 125"/>
                <a:gd name="T21" fmla="*/ 60 h 105"/>
                <a:gd name="T22" fmla="*/ 116 w 125"/>
                <a:gd name="T23" fmla="*/ 37 h 105"/>
                <a:gd name="T24" fmla="*/ 116 w 125"/>
                <a:gd name="T25" fmla="*/ 36 h 105"/>
                <a:gd name="T26" fmla="*/ 109 w 125"/>
                <a:gd name="T27" fmla="*/ 29 h 105"/>
                <a:gd name="T28" fmla="*/ 86 w 125"/>
                <a:gd name="T29" fmla="*/ 10 h 105"/>
                <a:gd name="T30" fmla="*/ 64 w 125"/>
                <a:gd name="T31" fmla="*/ 7 h 105"/>
                <a:gd name="T32" fmla="*/ 33 w 125"/>
                <a:gd name="T33" fmla="*/ 19 h 105"/>
                <a:gd name="T34" fmla="*/ 22 w 125"/>
                <a:gd name="T35" fmla="*/ 14 h 105"/>
                <a:gd name="T36" fmla="*/ 0 w 125"/>
                <a:gd name="T37" fmla="*/ 25 h 105"/>
                <a:gd name="T38" fmla="*/ 4 w 125"/>
                <a:gd name="T39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105">
                  <a:moveTo>
                    <a:pt x="4" y="29"/>
                  </a:moveTo>
                  <a:cubicBezTo>
                    <a:pt x="5" y="35"/>
                    <a:pt x="13" y="49"/>
                    <a:pt x="16" y="44"/>
                  </a:cubicBezTo>
                  <a:cubicBezTo>
                    <a:pt x="19" y="38"/>
                    <a:pt x="26" y="51"/>
                    <a:pt x="32" y="55"/>
                  </a:cubicBezTo>
                  <a:cubicBezTo>
                    <a:pt x="39" y="59"/>
                    <a:pt x="51" y="64"/>
                    <a:pt x="52" y="69"/>
                  </a:cubicBezTo>
                  <a:cubicBezTo>
                    <a:pt x="53" y="74"/>
                    <a:pt x="55" y="85"/>
                    <a:pt x="61" y="82"/>
                  </a:cubicBezTo>
                  <a:cubicBezTo>
                    <a:pt x="68" y="78"/>
                    <a:pt x="76" y="67"/>
                    <a:pt x="76" y="73"/>
                  </a:cubicBezTo>
                  <a:cubicBezTo>
                    <a:pt x="76" y="80"/>
                    <a:pt x="78" y="92"/>
                    <a:pt x="85" y="91"/>
                  </a:cubicBezTo>
                  <a:cubicBezTo>
                    <a:pt x="92" y="89"/>
                    <a:pt x="94" y="105"/>
                    <a:pt x="101" y="103"/>
                  </a:cubicBezTo>
                  <a:cubicBezTo>
                    <a:pt x="103" y="103"/>
                    <a:pt x="104" y="103"/>
                    <a:pt x="107" y="103"/>
                  </a:cubicBezTo>
                  <a:cubicBezTo>
                    <a:pt x="106" y="84"/>
                    <a:pt x="111" y="75"/>
                    <a:pt x="118" y="71"/>
                  </a:cubicBezTo>
                  <a:cubicBezTo>
                    <a:pt x="119" y="68"/>
                    <a:pt x="124" y="64"/>
                    <a:pt x="124" y="60"/>
                  </a:cubicBezTo>
                  <a:cubicBezTo>
                    <a:pt x="125" y="55"/>
                    <a:pt x="115" y="44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3" y="34"/>
                    <a:pt x="111" y="31"/>
                    <a:pt x="109" y="29"/>
                  </a:cubicBezTo>
                  <a:cubicBezTo>
                    <a:pt x="100" y="19"/>
                    <a:pt x="91" y="17"/>
                    <a:pt x="86" y="10"/>
                  </a:cubicBezTo>
                  <a:cubicBezTo>
                    <a:pt x="80" y="3"/>
                    <a:pt x="70" y="0"/>
                    <a:pt x="64" y="7"/>
                  </a:cubicBezTo>
                  <a:cubicBezTo>
                    <a:pt x="58" y="13"/>
                    <a:pt x="42" y="19"/>
                    <a:pt x="33" y="19"/>
                  </a:cubicBezTo>
                  <a:cubicBezTo>
                    <a:pt x="31" y="19"/>
                    <a:pt x="27" y="17"/>
                    <a:pt x="22" y="14"/>
                  </a:cubicBezTo>
                  <a:cubicBezTo>
                    <a:pt x="15" y="18"/>
                    <a:pt x="8" y="23"/>
                    <a:pt x="0" y="25"/>
                  </a:cubicBezTo>
                  <a:cubicBezTo>
                    <a:pt x="2" y="27"/>
                    <a:pt x="4" y="26"/>
                    <a:pt x="4" y="2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1" name="Freeform 242">
              <a:extLst>
                <a:ext uri="{FF2B5EF4-FFF2-40B4-BE49-F238E27FC236}">
                  <a16:creationId xmlns:a16="http://schemas.microsoft.com/office/drawing/2014/main" id="{FF163200-FE70-402F-A6C5-72645785A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2874961"/>
              <a:ext cx="53975" cy="79375"/>
            </a:xfrm>
            <a:custGeom>
              <a:avLst/>
              <a:gdLst>
                <a:gd name="T0" fmla="*/ 72 w 99"/>
                <a:gd name="T1" fmla="*/ 38 h 145"/>
                <a:gd name="T2" fmla="*/ 49 w 99"/>
                <a:gd name="T3" fmla="*/ 18 h 145"/>
                <a:gd name="T4" fmla="*/ 23 w 99"/>
                <a:gd name="T5" fmla="*/ 1 h 145"/>
                <a:gd name="T6" fmla="*/ 0 w 99"/>
                <a:gd name="T7" fmla="*/ 8 h 145"/>
                <a:gd name="T8" fmla="*/ 21 w 99"/>
                <a:gd name="T9" fmla="*/ 50 h 145"/>
                <a:gd name="T10" fmla="*/ 41 w 99"/>
                <a:gd name="T11" fmla="*/ 103 h 145"/>
                <a:gd name="T12" fmla="*/ 47 w 99"/>
                <a:gd name="T13" fmla="*/ 145 h 145"/>
                <a:gd name="T14" fmla="*/ 65 w 99"/>
                <a:gd name="T15" fmla="*/ 112 h 145"/>
                <a:gd name="T16" fmla="*/ 77 w 99"/>
                <a:gd name="T17" fmla="*/ 95 h 145"/>
                <a:gd name="T18" fmla="*/ 99 w 99"/>
                <a:gd name="T19" fmla="*/ 100 h 145"/>
                <a:gd name="T20" fmla="*/ 92 w 99"/>
                <a:gd name="T21" fmla="*/ 75 h 145"/>
                <a:gd name="T22" fmla="*/ 72 w 99"/>
                <a:gd name="T23" fmla="*/ 3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45">
                  <a:moveTo>
                    <a:pt x="72" y="38"/>
                  </a:moveTo>
                  <a:cubicBezTo>
                    <a:pt x="68" y="23"/>
                    <a:pt x="55" y="18"/>
                    <a:pt x="49" y="18"/>
                  </a:cubicBezTo>
                  <a:cubicBezTo>
                    <a:pt x="42" y="18"/>
                    <a:pt x="31" y="0"/>
                    <a:pt x="23" y="1"/>
                  </a:cubicBezTo>
                  <a:cubicBezTo>
                    <a:pt x="19" y="2"/>
                    <a:pt x="9" y="5"/>
                    <a:pt x="0" y="8"/>
                  </a:cubicBezTo>
                  <a:cubicBezTo>
                    <a:pt x="8" y="26"/>
                    <a:pt x="17" y="45"/>
                    <a:pt x="21" y="50"/>
                  </a:cubicBezTo>
                  <a:cubicBezTo>
                    <a:pt x="30" y="62"/>
                    <a:pt x="48" y="94"/>
                    <a:pt x="41" y="103"/>
                  </a:cubicBezTo>
                  <a:cubicBezTo>
                    <a:pt x="36" y="109"/>
                    <a:pt x="38" y="136"/>
                    <a:pt x="47" y="145"/>
                  </a:cubicBezTo>
                  <a:cubicBezTo>
                    <a:pt x="51" y="138"/>
                    <a:pt x="65" y="118"/>
                    <a:pt x="65" y="112"/>
                  </a:cubicBezTo>
                  <a:cubicBezTo>
                    <a:pt x="65" y="105"/>
                    <a:pt x="66" y="92"/>
                    <a:pt x="77" y="95"/>
                  </a:cubicBezTo>
                  <a:cubicBezTo>
                    <a:pt x="89" y="99"/>
                    <a:pt x="99" y="104"/>
                    <a:pt x="99" y="100"/>
                  </a:cubicBezTo>
                  <a:cubicBezTo>
                    <a:pt x="99" y="95"/>
                    <a:pt x="96" y="81"/>
                    <a:pt x="92" y="75"/>
                  </a:cubicBezTo>
                  <a:cubicBezTo>
                    <a:pt x="87" y="70"/>
                    <a:pt x="75" y="52"/>
                    <a:pt x="72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2" name="Freeform 245">
              <a:extLst>
                <a:ext uri="{FF2B5EF4-FFF2-40B4-BE49-F238E27FC236}">
                  <a16:creationId xmlns:a16="http://schemas.microsoft.com/office/drawing/2014/main" id="{83CAF810-1D3C-4AB4-97B4-0FC1AA48B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771774"/>
              <a:ext cx="312738" cy="209550"/>
            </a:xfrm>
            <a:custGeom>
              <a:avLst/>
              <a:gdLst>
                <a:gd name="T0" fmla="*/ 536 w 574"/>
                <a:gd name="T1" fmla="*/ 221 h 387"/>
                <a:gd name="T2" fmla="*/ 568 w 574"/>
                <a:gd name="T3" fmla="*/ 199 h 387"/>
                <a:gd name="T4" fmla="*/ 572 w 574"/>
                <a:gd name="T5" fmla="*/ 176 h 387"/>
                <a:gd name="T6" fmla="*/ 573 w 574"/>
                <a:gd name="T7" fmla="*/ 150 h 387"/>
                <a:gd name="T8" fmla="*/ 528 w 574"/>
                <a:gd name="T9" fmla="*/ 128 h 387"/>
                <a:gd name="T10" fmla="*/ 487 w 574"/>
                <a:gd name="T11" fmla="*/ 103 h 387"/>
                <a:gd name="T12" fmla="*/ 453 w 574"/>
                <a:gd name="T13" fmla="*/ 107 h 387"/>
                <a:gd name="T14" fmla="*/ 425 w 574"/>
                <a:gd name="T15" fmla="*/ 91 h 387"/>
                <a:gd name="T16" fmla="*/ 387 w 574"/>
                <a:gd name="T17" fmla="*/ 55 h 387"/>
                <a:gd name="T18" fmla="*/ 376 w 574"/>
                <a:gd name="T19" fmla="*/ 6 h 387"/>
                <a:gd name="T20" fmla="*/ 328 w 574"/>
                <a:gd name="T21" fmla="*/ 4 h 387"/>
                <a:gd name="T22" fmla="*/ 304 w 574"/>
                <a:gd name="T23" fmla="*/ 9 h 387"/>
                <a:gd name="T24" fmla="*/ 264 w 574"/>
                <a:gd name="T25" fmla="*/ 38 h 387"/>
                <a:gd name="T26" fmla="*/ 229 w 574"/>
                <a:gd name="T27" fmla="*/ 48 h 387"/>
                <a:gd name="T28" fmla="*/ 187 w 574"/>
                <a:gd name="T29" fmla="*/ 38 h 387"/>
                <a:gd name="T30" fmla="*/ 136 w 574"/>
                <a:gd name="T31" fmla="*/ 29 h 387"/>
                <a:gd name="T32" fmla="*/ 60 w 574"/>
                <a:gd name="T33" fmla="*/ 36 h 387"/>
                <a:gd name="T34" fmla="*/ 45 w 574"/>
                <a:gd name="T35" fmla="*/ 53 h 387"/>
                <a:gd name="T36" fmla="*/ 44 w 574"/>
                <a:gd name="T37" fmla="*/ 102 h 387"/>
                <a:gd name="T38" fmla="*/ 15 w 574"/>
                <a:gd name="T39" fmla="*/ 164 h 387"/>
                <a:gd name="T40" fmla="*/ 15 w 574"/>
                <a:gd name="T41" fmla="*/ 209 h 387"/>
                <a:gd name="T42" fmla="*/ 32 w 574"/>
                <a:gd name="T43" fmla="*/ 212 h 387"/>
                <a:gd name="T44" fmla="*/ 84 w 574"/>
                <a:gd name="T45" fmla="*/ 226 h 387"/>
                <a:gd name="T46" fmla="*/ 114 w 574"/>
                <a:gd name="T47" fmla="*/ 219 h 387"/>
                <a:gd name="T48" fmla="*/ 171 w 574"/>
                <a:gd name="T49" fmla="*/ 192 h 387"/>
                <a:gd name="T50" fmla="*/ 220 w 574"/>
                <a:gd name="T51" fmla="*/ 229 h 387"/>
                <a:gd name="T52" fmla="*/ 247 w 574"/>
                <a:gd name="T53" fmla="*/ 291 h 387"/>
                <a:gd name="T54" fmla="*/ 213 w 574"/>
                <a:gd name="T55" fmla="*/ 303 h 387"/>
                <a:gd name="T56" fmla="*/ 206 w 574"/>
                <a:gd name="T57" fmla="*/ 346 h 387"/>
                <a:gd name="T58" fmla="*/ 236 w 574"/>
                <a:gd name="T59" fmla="*/ 346 h 387"/>
                <a:gd name="T60" fmla="*/ 279 w 574"/>
                <a:gd name="T61" fmla="*/ 281 h 387"/>
                <a:gd name="T62" fmla="*/ 318 w 574"/>
                <a:gd name="T63" fmla="*/ 299 h 387"/>
                <a:gd name="T64" fmla="*/ 327 w 574"/>
                <a:gd name="T65" fmla="*/ 335 h 387"/>
                <a:gd name="T66" fmla="*/ 361 w 574"/>
                <a:gd name="T67" fmla="*/ 381 h 387"/>
                <a:gd name="T68" fmla="*/ 418 w 574"/>
                <a:gd name="T69" fmla="*/ 359 h 387"/>
                <a:gd name="T70" fmla="*/ 428 w 574"/>
                <a:gd name="T71" fmla="*/ 341 h 387"/>
                <a:gd name="T72" fmla="*/ 443 w 574"/>
                <a:gd name="T73" fmla="*/ 281 h 387"/>
                <a:gd name="T74" fmla="*/ 510 w 574"/>
                <a:gd name="T75" fmla="*/ 258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4" h="387">
                  <a:moveTo>
                    <a:pt x="511" y="241"/>
                  </a:moveTo>
                  <a:cubicBezTo>
                    <a:pt x="516" y="240"/>
                    <a:pt x="531" y="221"/>
                    <a:pt x="536" y="221"/>
                  </a:cubicBezTo>
                  <a:cubicBezTo>
                    <a:pt x="541" y="221"/>
                    <a:pt x="562" y="226"/>
                    <a:pt x="562" y="222"/>
                  </a:cubicBezTo>
                  <a:cubicBezTo>
                    <a:pt x="562" y="218"/>
                    <a:pt x="569" y="203"/>
                    <a:pt x="568" y="199"/>
                  </a:cubicBezTo>
                  <a:cubicBezTo>
                    <a:pt x="566" y="195"/>
                    <a:pt x="559" y="189"/>
                    <a:pt x="561" y="185"/>
                  </a:cubicBezTo>
                  <a:cubicBezTo>
                    <a:pt x="562" y="181"/>
                    <a:pt x="572" y="181"/>
                    <a:pt x="572" y="176"/>
                  </a:cubicBezTo>
                  <a:cubicBezTo>
                    <a:pt x="572" y="171"/>
                    <a:pt x="564" y="169"/>
                    <a:pt x="564" y="165"/>
                  </a:cubicBezTo>
                  <a:cubicBezTo>
                    <a:pt x="564" y="162"/>
                    <a:pt x="574" y="156"/>
                    <a:pt x="573" y="150"/>
                  </a:cubicBezTo>
                  <a:cubicBezTo>
                    <a:pt x="573" y="143"/>
                    <a:pt x="564" y="142"/>
                    <a:pt x="555" y="136"/>
                  </a:cubicBezTo>
                  <a:cubicBezTo>
                    <a:pt x="546" y="131"/>
                    <a:pt x="536" y="133"/>
                    <a:pt x="528" y="128"/>
                  </a:cubicBezTo>
                  <a:cubicBezTo>
                    <a:pt x="519" y="123"/>
                    <a:pt x="501" y="126"/>
                    <a:pt x="501" y="123"/>
                  </a:cubicBezTo>
                  <a:cubicBezTo>
                    <a:pt x="501" y="120"/>
                    <a:pt x="490" y="109"/>
                    <a:pt x="487" y="103"/>
                  </a:cubicBezTo>
                  <a:cubicBezTo>
                    <a:pt x="484" y="97"/>
                    <a:pt x="475" y="101"/>
                    <a:pt x="469" y="105"/>
                  </a:cubicBezTo>
                  <a:cubicBezTo>
                    <a:pt x="463" y="109"/>
                    <a:pt x="458" y="111"/>
                    <a:pt x="453" y="107"/>
                  </a:cubicBezTo>
                  <a:cubicBezTo>
                    <a:pt x="447" y="102"/>
                    <a:pt x="442" y="96"/>
                    <a:pt x="437" y="98"/>
                  </a:cubicBezTo>
                  <a:cubicBezTo>
                    <a:pt x="432" y="101"/>
                    <a:pt x="423" y="99"/>
                    <a:pt x="425" y="91"/>
                  </a:cubicBezTo>
                  <a:cubicBezTo>
                    <a:pt x="427" y="83"/>
                    <a:pt x="416" y="64"/>
                    <a:pt x="411" y="62"/>
                  </a:cubicBezTo>
                  <a:cubicBezTo>
                    <a:pt x="406" y="59"/>
                    <a:pt x="391" y="64"/>
                    <a:pt x="387" y="55"/>
                  </a:cubicBezTo>
                  <a:cubicBezTo>
                    <a:pt x="384" y="47"/>
                    <a:pt x="377" y="40"/>
                    <a:pt x="380" y="35"/>
                  </a:cubicBezTo>
                  <a:cubicBezTo>
                    <a:pt x="383" y="29"/>
                    <a:pt x="379" y="13"/>
                    <a:pt x="376" y="6"/>
                  </a:cubicBezTo>
                  <a:cubicBezTo>
                    <a:pt x="372" y="0"/>
                    <a:pt x="354" y="1"/>
                    <a:pt x="349" y="3"/>
                  </a:cubicBezTo>
                  <a:cubicBezTo>
                    <a:pt x="344" y="6"/>
                    <a:pt x="333" y="1"/>
                    <a:pt x="328" y="4"/>
                  </a:cubicBezTo>
                  <a:cubicBezTo>
                    <a:pt x="323" y="7"/>
                    <a:pt x="320" y="13"/>
                    <a:pt x="313" y="13"/>
                  </a:cubicBezTo>
                  <a:cubicBezTo>
                    <a:pt x="309" y="13"/>
                    <a:pt x="306" y="12"/>
                    <a:pt x="304" y="9"/>
                  </a:cubicBezTo>
                  <a:cubicBezTo>
                    <a:pt x="296" y="13"/>
                    <a:pt x="283" y="14"/>
                    <a:pt x="283" y="14"/>
                  </a:cubicBezTo>
                  <a:cubicBezTo>
                    <a:pt x="283" y="14"/>
                    <a:pt x="264" y="31"/>
                    <a:pt x="264" y="38"/>
                  </a:cubicBezTo>
                  <a:cubicBezTo>
                    <a:pt x="264" y="44"/>
                    <a:pt x="263" y="56"/>
                    <a:pt x="259" y="50"/>
                  </a:cubicBezTo>
                  <a:cubicBezTo>
                    <a:pt x="254" y="44"/>
                    <a:pt x="234" y="44"/>
                    <a:pt x="229" y="48"/>
                  </a:cubicBezTo>
                  <a:cubicBezTo>
                    <a:pt x="224" y="51"/>
                    <a:pt x="217" y="35"/>
                    <a:pt x="208" y="40"/>
                  </a:cubicBezTo>
                  <a:cubicBezTo>
                    <a:pt x="200" y="46"/>
                    <a:pt x="188" y="32"/>
                    <a:pt x="187" y="38"/>
                  </a:cubicBezTo>
                  <a:cubicBezTo>
                    <a:pt x="186" y="43"/>
                    <a:pt x="174" y="39"/>
                    <a:pt x="165" y="35"/>
                  </a:cubicBezTo>
                  <a:cubicBezTo>
                    <a:pt x="157" y="30"/>
                    <a:pt x="142" y="37"/>
                    <a:pt x="136" y="29"/>
                  </a:cubicBezTo>
                  <a:cubicBezTo>
                    <a:pt x="130" y="21"/>
                    <a:pt x="93" y="21"/>
                    <a:pt x="81" y="21"/>
                  </a:cubicBezTo>
                  <a:cubicBezTo>
                    <a:pt x="68" y="21"/>
                    <a:pt x="66" y="29"/>
                    <a:pt x="60" y="36"/>
                  </a:cubicBezTo>
                  <a:cubicBezTo>
                    <a:pt x="55" y="42"/>
                    <a:pt x="49" y="40"/>
                    <a:pt x="43" y="40"/>
                  </a:cubicBezTo>
                  <a:cubicBezTo>
                    <a:pt x="43" y="46"/>
                    <a:pt x="44" y="51"/>
                    <a:pt x="45" y="53"/>
                  </a:cubicBezTo>
                  <a:cubicBezTo>
                    <a:pt x="48" y="58"/>
                    <a:pt x="62" y="82"/>
                    <a:pt x="58" y="89"/>
                  </a:cubicBezTo>
                  <a:cubicBezTo>
                    <a:pt x="55" y="97"/>
                    <a:pt x="48" y="97"/>
                    <a:pt x="44" y="102"/>
                  </a:cubicBezTo>
                  <a:cubicBezTo>
                    <a:pt x="40" y="108"/>
                    <a:pt x="15" y="134"/>
                    <a:pt x="14" y="138"/>
                  </a:cubicBezTo>
                  <a:cubicBezTo>
                    <a:pt x="13" y="142"/>
                    <a:pt x="18" y="160"/>
                    <a:pt x="15" y="164"/>
                  </a:cubicBezTo>
                  <a:cubicBezTo>
                    <a:pt x="11" y="167"/>
                    <a:pt x="0" y="184"/>
                    <a:pt x="0" y="191"/>
                  </a:cubicBezTo>
                  <a:cubicBezTo>
                    <a:pt x="0" y="198"/>
                    <a:pt x="8" y="207"/>
                    <a:pt x="15" y="209"/>
                  </a:cubicBezTo>
                  <a:cubicBezTo>
                    <a:pt x="17" y="210"/>
                    <a:pt x="19" y="212"/>
                    <a:pt x="20" y="214"/>
                  </a:cubicBezTo>
                  <a:cubicBezTo>
                    <a:pt x="25" y="213"/>
                    <a:pt x="29" y="212"/>
                    <a:pt x="32" y="212"/>
                  </a:cubicBezTo>
                  <a:cubicBezTo>
                    <a:pt x="37" y="212"/>
                    <a:pt x="58" y="219"/>
                    <a:pt x="65" y="219"/>
                  </a:cubicBezTo>
                  <a:cubicBezTo>
                    <a:pt x="71" y="219"/>
                    <a:pt x="81" y="222"/>
                    <a:pt x="84" y="226"/>
                  </a:cubicBezTo>
                  <a:cubicBezTo>
                    <a:pt x="86" y="229"/>
                    <a:pt x="93" y="227"/>
                    <a:pt x="98" y="221"/>
                  </a:cubicBezTo>
                  <a:cubicBezTo>
                    <a:pt x="103" y="216"/>
                    <a:pt x="108" y="219"/>
                    <a:pt x="114" y="219"/>
                  </a:cubicBezTo>
                  <a:cubicBezTo>
                    <a:pt x="120" y="219"/>
                    <a:pt x="129" y="213"/>
                    <a:pt x="132" y="208"/>
                  </a:cubicBezTo>
                  <a:cubicBezTo>
                    <a:pt x="135" y="202"/>
                    <a:pt x="164" y="193"/>
                    <a:pt x="171" y="192"/>
                  </a:cubicBezTo>
                  <a:cubicBezTo>
                    <a:pt x="179" y="191"/>
                    <a:pt x="190" y="209"/>
                    <a:pt x="197" y="209"/>
                  </a:cubicBezTo>
                  <a:cubicBezTo>
                    <a:pt x="203" y="209"/>
                    <a:pt x="216" y="214"/>
                    <a:pt x="220" y="229"/>
                  </a:cubicBezTo>
                  <a:cubicBezTo>
                    <a:pt x="223" y="243"/>
                    <a:pt x="235" y="261"/>
                    <a:pt x="240" y="266"/>
                  </a:cubicBezTo>
                  <a:cubicBezTo>
                    <a:pt x="244" y="272"/>
                    <a:pt x="247" y="286"/>
                    <a:pt x="247" y="291"/>
                  </a:cubicBezTo>
                  <a:cubicBezTo>
                    <a:pt x="247" y="295"/>
                    <a:pt x="237" y="290"/>
                    <a:pt x="225" y="286"/>
                  </a:cubicBezTo>
                  <a:cubicBezTo>
                    <a:pt x="214" y="283"/>
                    <a:pt x="213" y="296"/>
                    <a:pt x="213" y="303"/>
                  </a:cubicBezTo>
                  <a:cubicBezTo>
                    <a:pt x="213" y="309"/>
                    <a:pt x="197" y="333"/>
                    <a:pt x="194" y="337"/>
                  </a:cubicBezTo>
                  <a:cubicBezTo>
                    <a:pt x="191" y="341"/>
                    <a:pt x="200" y="345"/>
                    <a:pt x="206" y="346"/>
                  </a:cubicBezTo>
                  <a:cubicBezTo>
                    <a:pt x="209" y="346"/>
                    <a:pt x="221" y="337"/>
                    <a:pt x="224" y="337"/>
                  </a:cubicBezTo>
                  <a:cubicBezTo>
                    <a:pt x="226" y="337"/>
                    <a:pt x="231" y="341"/>
                    <a:pt x="236" y="346"/>
                  </a:cubicBezTo>
                  <a:cubicBezTo>
                    <a:pt x="235" y="329"/>
                    <a:pt x="238" y="330"/>
                    <a:pt x="251" y="318"/>
                  </a:cubicBezTo>
                  <a:cubicBezTo>
                    <a:pt x="265" y="306"/>
                    <a:pt x="266" y="283"/>
                    <a:pt x="279" y="281"/>
                  </a:cubicBezTo>
                  <a:cubicBezTo>
                    <a:pt x="291" y="278"/>
                    <a:pt x="296" y="271"/>
                    <a:pt x="314" y="275"/>
                  </a:cubicBezTo>
                  <a:cubicBezTo>
                    <a:pt x="332" y="278"/>
                    <a:pt x="305" y="291"/>
                    <a:pt x="318" y="299"/>
                  </a:cubicBezTo>
                  <a:cubicBezTo>
                    <a:pt x="330" y="307"/>
                    <a:pt x="368" y="297"/>
                    <a:pt x="370" y="308"/>
                  </a:cubicBezTo>
                  <a:cubicBezTo>
                    <a:pt x="372" y="319"/>
                    <a:pt x="326" y="330"/>
                    <a:pt x="327" y="335"/>
                  </a:cubicBezTo>
                  <a:cubicBezTo>
                    <a:pt x="328" y="341"/>
                    <a:pt x="351" y="346"/>
                    <a:pt x="360" y="352"/>
                  </a:cubicBezTo>
                  <a:cubicBezTo>
                    <a:pt x="368" y="359"/>
                    <a:pt x="357" y="376"/>
                    <a:pt x="361" y="381"/>
                  </a:cubicBezTo>
                  <a:cubicBezTo>
                    <a:pt x="365" y="387"/>
                    <a:pt x="377" y="382"/>
                    <a:pt x="387" y="374"/>
                  </a:cubicBezTo>
                  <a:cubicBezTo>
                    <a:pt x="397" y="366"/>
                    <a:pt x="405" y="368"/>
                    <a:pt x="418" y="359"/>
                  </a:cubicBezTo>
                  <a:cubicBezTo>
                    <a:pt x="431" y="349"/>
                    <a:pt x="458" y="357"/>
                    <a:pt x="461" y="351"/>
                  </a:cubicBezTo>
                  <a:cubicBezTo>
                    <a:pt x="464" y="345"/>
                    <a:pt x="453" y="339"/>
                    <a:pt x="428" y="341"/>
                  </a:cubicBezTo>
                  <a:cubicBezTo>
                    <a:pt x="404" y="344"/>
                    <a:pt x="402" y="317"/>
                    <a:pt x="402" y="311"/>
                  </a:cubicBezTo>
                  <a:cubicBezTo>
                    <a:pt x="402" y="306"/>
                    <a:pt x="428" y="283"/>
                    <a:pt x="443" y="281"/>
                  </a:cubicBezTo>
                  <a:cubicBezTo>
                    <a:pt x="458" y="280"/>
                    <a:pt x="469" y="275"/>
                    <a:pt x="484" y="267"/>
                  </a:cubicBezTo>
                  <a:cubicBezTo>
                    <a:pt x="489" y="264"/>
                    <a:pt x="500" y="261"/>
                    <a:pt x="510" y="258"/>
                  </a:cubicBezTo>
                  <a:cubicBezTo>
                    <a:pt x="508" y="251"/>
                    <a:pt x="506" y="241"/>
                    <a:pt x="511" y="24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3" name="Freeform 246">
              <a:extLst>
                <a:ext uri="{FF2B5EF4-FFF2-40B4-BE49-F238E27FC236}">
                  <a16:creationId xmlns:a16="http://schemas.microsoft.com/office/drawing/2014/main" id="{A2306031-27D0-4488-8935-D9AC3C2F4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0" y="2663823"/>
              <a:ext cx="165100" cy="138113"/>
            </a:xfrm>
            <a:custGeom>
              <a:avLst/>
              <a:gdLst>
                <a:gd name="T0" fmla="*/ 284 w 303"/>
                <a:gd name="T1" fmla="*/ 124 h 254"/>
                <a:gd name="T2" fmla="*/ 265 w 303"/>
                <a:gd name="T3" fmla="*/ 103 h 254"/>
                <a:gd name="T4" fmla="*/ 250 w 303"/>
                <a:gd name="T5" fmla="*/ 80 h 254"/>
                <a:gd name="T6" fmla="*/ 247 w 303"/>
                <a:gd name="T7" fmla="*/ 54 h 254"/>
                <a:gd name="T8" fmla="*/ 244 w 303"/>
                <a:gd name="T9" fmla="*/ 28 h 254"/>
                <a:gd name="T10" fmla="*/ 214 w 303"/>
                <a:gd name="T11" fmla="*/ 18 h 254"/>
                <a:gd name="T12" fmla="*/ 197 w 303"/>
                <a:gd name="T13" fmla="*/ 18 h 254"/>
                <a:gd name="T14" fmla="*/ 180 w 303"/>
                <a:gd name="T15" fmla="*/ 9 h 254"/>
                <a:gd name="T16" fmla="*/ 163 w 303"/>
                <a:gd name="T17" fmla="*/ 3 h 254"/>
                <a:gd name="T18" fmla="*/ 162 w 303"/>
                <a:gd name="T19" fmla="*/ 0 h 254"/>
                <a:gd name="T20" fmla="*/ 152 w 303"/>
                <a:gd name="T21" fmla="*/ 5 h 254"/>
                <a:gd name="T22" fmla="*/ 139 w 303"/>
                <a:gd name="T23" fmla="*/ 18 h 254"/>
                <a:gd name="T24" fmla="*/ 117 w 303"/>
                <a:gd name="T25" fmla="*/ 22 h 254"/>
                <a:gd name="T26" fmla="*/ 109 w 303"/>
                <a:gd name="T27" fmla="*/ 42 h 254"/>
                <a:gd name="T28" fmla="*/ 105 w 303"/>
                <a:gd name="T29" fmla="*/ 56 h 254"/>
                <a:gd name="T30" fmla="*/ 94 w 303"/>
                <a:gd name="T31" fmla="*/ 66 h 254"/>
                <a:gd name="T32" fmla="*/ 78 w 303"/>
                <a:gd name="T33" fmla="*/ 84 h 254"/>
                <a:gd name="T34" fmla="*/ 73 w 303"/>
                <a:gd name="T35" fmla="*/ 101 h 254"/>
                <a:gd name="T36" fmla="*/ 53 w 303"/>
                <a:gd name="T37" fmla="*/ 109 h 254"/>
                <a:gd name="T38" fmla="*/ 36 w 303"/>
                <a:gd name="T39" fmla="*/ 118 h 254"/>
                <a:gd name="T40" fmla="*/ 13 w 303"/>
                <a:gd name="T41" fmla="*/ 116 h 254"/>
                <a:gd name="T42" fmla="*/ 13 w 303"/>
                <a:gd name="T43" fmla="*/ 119 h 254"/>
                <a:gd name="T44" fmla="*/ 18 w 303"/>
                <a:gd name="T45" fmla="*/ 147 h 254"/>
                <a:gd name="T46" fmla="*/ 19 w 303"/>
                <a:gd name="T47" fmla="*/ 180 h 254"/>
                <a:gd name="T48" fmla="*/ 0 w 303"/>
                <a:gd name="T49" fmla="*/ 199 h 254"/>
                <a:gd name="T50" fmla="*/ 11 w 303"/>
                <a:gd name="T51" fmla="*/ 218 h 254"/>
                <a:gd name="T52" fmla="*/ 11 w 303"/>
                <a:gd name="T53" fmla="*/ 238 h 254"/>
                <a:gd name="T54" fmla="*/ 28 w 303"/>
                <a:gd name="T55" fmla="*/ 234 h 254"/>
                <a:gd name="T56" fmla="*/ 49 w 303"/>
                <a:gd name="T57" fmla="*/ 219 h 254"/>
                <a:gd name="T58" fmla="*/ 104 w 303"/>
                <a:gd name="T59" fmla="*/ 227 h 254"/>
                <a:gd name="T60" fmla="*/ 133 w 303"/>
                <a:gd name="T61" fmla="*/ 233 h 254"/>
                <a:gd name="T62" fmla="*/ 155 w 303"/>
                <a:gd name="T63" fmla="*/ 236 h 254"/>
                <a:gd name="T64" fmla="*/ 176 w 303"/>
                <a:gd name="T65" fmla="*/ 238 h 254"/>
                <a:gd name="T66" fmla="*/ 197 w 303"/>
                <a:gd name="T67" fmla="*/ 246 h 254"/>
                <a:gd name="T68" fmla="*/ 227 w 303"/>
                <a:gd name="T69" fmla="*/ 248 h 254"/>
                <a:gd name="T70" fmla="*/ 232 w 303"/>
                <a:gd name="T71" fmla="*/ 236 h 254"/>
                <a:gd name="T72" fmla="*/ 251 w 303"/>
                <a:gd name="T73" fmla="*/ 212 h 254"/>
                <a:gd name="T74" fmla="*/ 272 w 303"/>
                <a:gd name="T75" fmla="*/ 207 h 254"/>
                <a:gd name="T76" fmla="*/ 267 w 303"/>
                <a:gd name="T77" fmla="*/ 191 h 254"/>
                <a:gd name="T78" fmla="*/ 262 w 303"/>
                <a:gd name="T79" fmla="*/ 156 h 254"/>
                <a:gd name="T80" fmla="*/ 285 w 303"/>
                <a:gd name="T81" fmla="*/ 161 h 254"/>
                <a:gd name="T82" fmla="*/ 302 w 303"/>
                <a:gd name="T83" fmla="*/ 143 h 254"/>
                <a:gd name="T84" fmla="*/ 284 w 303"/>
                <a:gd name="T85" fmla="*/ 12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3" h="254">
                  <a:moveTo>
                    <a:pt x="284" y="124"/>
                  </a:moveTo>
                  <a:cubicBezTo>
                    <a:pt x="278" y="122"/>
                    <a:pt x="274" y="108"/>
                    <a:pt x="265" y="103"/>
                  </a:cubicBezTo>
                  <a:cubicBezTo>
                    <a:pt x="256" y="99"/>
                    <a:pt x="258" y="86"/>
                    <a:pt x="250" y="80"/>
                  </a:cubicBezTo>
                  <a:cubicBezTo>
                    <a:pt x="242" y="74"/>
                    <a:pt x="247" y="63"/>
                    <a:pt x="247" y="54"/>
                  </a:cubicBezTo>
                  <a:cubicBezTo>
                    <a:pt x="246" y="45"/>
                    <a:pt x="248" y="31"/>
                    <a:pt x="244" y="28"/>
                  </a:cubicBezTo>
                  <a:cubicBezTo>
                    <a:pt x="239" y="26"/>
                    <a:pt x="222" y="14"/>
                    <a:pt x="214" y="18"/>
                  </a:cubicBezTo>
                  <a:cubicBezTo>
                    <a:pt x="206" y="22"/>
                    <a:pt x="200" y="26"/>
                    <a:pt x="197" y="18"/>
                  </a:cubicBezTo>
                  <a:cubicBezTo>
                    <a:pt x="193" y="11"/>
                    <a:pt x="188" y="7"/>
                    <a:pt x="180" y="9"/>
                  </a:cubicBezTo>
                  <a:cubicBezTo>
                    <a:pt x="172" y="12"/>
                    <a:pt x="167" y="7"/>
                    <a:pt x="163" y="3"/>
                  </a:cubicBezTo>
                  <a:cubicBezTo>
                    <a:pt x="162" y="3"/>
                    <a:pt x="162" y="2"/>
                    <a:pt x="162" y="0"/>
                  </a:cubicBezTo>
                  <a:cubicBezTo>
                    <a:pt x="158" y="1"/>
                    <a:pt x="154" y="3"/>
                    <a:pt x="152" y="5"/>
                  </a:cubicBezTo>
                  <a:cubicBezTo>
                    <a:pt x="147" y="10"/>
                    <a:pt x="146" y="18"/>
                    <a:pt x="139" y="18"/>
                  </a:cubicBezTo>
                  <a:cubicBezTo>
                    <a:pt x="132" y="18"/>
                    <a:pt x="125" y="15"/>
                    <a:pt x="117" y="22"/>
                  </a:cubicBezTo>
                  <a:cubicBezTo>
                    <a:pt x="110" y="28"/>
                    <a:pt x="108" y="36"/>
                    <a:pt x="109" y="42"/>
                  </a:cubicBezTo>
                  <a:cubicBezTo>
                    <a:pt x="110" y="47"/>
                    <a:pt x="111" y="56"/>
                    <a:pt x="105" y="56"/>
                  </a:cubicBezTo>
                  <a:cubicBezTo>
                    <a:pt x="99" y="56"/>
                    <a:pt x="100" y="64"/>
                    <a:pt x="94" y="66"/>
                  </a:cubicBezTo>
                  <a:cubicBezTo>
                    <a:pt x="89" y="68"/>
                    <a:pt x="79" y="78"/>
                    <a:pt x="78" y="84"/>
                  </a:cubicBezTo>
                  <a:cubicBezTo>
                    <a:pt x="77" y="89"/>
                    <a:pt x="77" y="101"/>
                    <a:pt x="73" y="101"/>
                  </a:cubicBezTo>
                  <a:cubicBezTo>
                    <a:pt x="70" y="101"/>
                    <a:pt x="56" y="103"/>
                    <a:pt x="53" y="109"/>
                  </a:cubicBezTo>
                  <a:cubicBezTo>
                    <a:pt x="49" y="114"/>
                    <a:pt x="44" y="120"/>
                    <a:pt x="36" y="118"/>
                  </a:cubicBezTo>
                  <a:cubicBezTo>
                    <a:pt x="32" y="117"/>
                    <a:pt x="22" y="116"/>
                    <a:pt x="13" y="116"/>
                  </a:cubicBezTo>
                  <a:cubicBezTo>
                    <a:pt x="13" y="117"/>
                    <a:pt x="13" y="118"/>
                    <a:pt x="13" y="119"/>
                  </a:cubicBezTo>
                  <a:cubicBezTo>
                    <a:pt x="9" y="131"/>
                    <a:pt x="12" y="141"/>
                    <a:pt x="18" y="147"/>
                  </a:cubicBezTo>
                  <a:cubicBezTo>
                    <a:pt x="23" y="153"/>
                    <a:pt x="25" y="176"/>
                    <a:pt x="19" y="180"/>
                  </a:cubicBezTo>
                  <a:cubicBezTo>
                    <a:pt x="13" y="183"/>
                    <a:pt x="0" y="193"/>
                    <a:pt x="0" y="199"/>
                  </a:cubicBezTo>
                  <a:cubicBezTo>
                    <a:pt x="0" y="204"/>
                    <a:pt x="13" y="209"/>
                    <a:pt x="11" y="218"/>
                  </a:cubicBezTo>
                  <a:cubicBezTo>
                    <a:pt x="10" y="222"/>
                    <a:pt x="10" y="231"/>
                    <a:pt x="11" y="238"/>
                  </a:cubicBezTo>
                  <a:cubicBezTo>
                    <a:pt x="17" y="238"/>
                    <a:pt x="23" y="240"/>
                    <a:pt x="28" y="234"/>
                  </a:cubicBezTo>
                  <a:cubicBezTo>
                    <a:pt x="34" y="227"/>
                    <a:pt x="36" y="219"/>
                    <a:pt x="49" y="219"/>
                  </a:cubicBezTo>
                  <a:cubicBezTo>
                    <a:pt x="61" y="219"/>
                    <a:pt x="98" y="219"/>
                    <a:pt x="104" y="227"/>
                  </a:cubicBezTo>
                  <a:cubicBezTo>
                    <a:pt x="110" y="235"/>
                    <a:pt x="125" y="228"/>
                    <a:pt x="133" y="233"/>
                  </a:cubicBezTo>
                  <a:cubicBezTo>
                    <a:pt x="142" y="237"/>
                    <a:pt x="154" y="241"/>
                    <a:pt x="155" y="236"/>
                  </a:cubicBezTo>
                  <a:cubicBezTo>
                    <a:pt x="156" y="230"/>
                    <a:pt x="168" y="244"/>
                    <a:pt x="176" y="238"/>
                  </a:cubicBezTo>
                  <a:cubicBezTo>
                    <a:pt x="185" y="233"/>
                    <a:pt x="192" y="249"/>
                    <a:pt x="197" y="246"/>
                  </a:cubicBezTo>
                  <a:cubicBezTo>
                    <a:pt x="202" y="242"/>
                    <a:pt x="222" y="242"/>
                    <a:pt x="227" y="248"/>
                  </a:cubicBezTo>
                  <a:cubicBezTo>
                    <a:pt x="231" y="254"/>
                    <a:pt x="232" y="242"/>
                    <a:pt x="232" y="236"/>
                  </a:cubicBezTo>
                  <a:cubicBezTo>
                    <a:pt x="232" y="229"/>
                    <a:pt x="251" y="212"/>
                    <a:pt x="251" y="212"/>
                  </a:cubicBezTo>
                  <a:cubicBezTo>
                    <a:pt x="251" y="212"/>
                    <a:pt x="264" y="211"/>
                    <a:pt x="272" y="207"/>
                  </a:cubicBezTo>
                  <a:cubicBezTo>
                    <a:pt x="270" y="204"/>
                    <a:pt x="269" y="199"/>
                    <a:pt x="267" y="191"/>
                  </a:cubicBezTo>
                  <a:cubicBezTo>
                    <a:pt x="264" y="173"/>
                    <a:pt x="258" y="162"/>
                    <a:pt x="262" y="156"/>
                  </a:cubicBezTo>
                  <a:cubicBezTo>
                    <a:pt x="267" y="151"/>
                    <a:pt x="279" y="164"/>
                    <a:pt x="285" y="161"/>
                  </a:cubicBezTo>
                  <a:cubicBezTo>
                    <a:pt x="292" y="157"/>
                    <a:pt x="303" y="151"/>
                    <a:pt x="302" y="143"/>
                  </a:cubicBezTo>
                  <a:cubicBezTo>
                    <a:pt x="300" y="136"/>
                    <a:pt x="289" y="126"/>
                    <a:pt x="284" y="12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4" name="Freeform 247">
              <a:extLst>
                <a:ext uri="{FF2B5EF4-FFF2-40B4-BE49-F238E27FC236}">
                  <a16:creationId xmlns:a16="http://schemas.microsoft.com/office/drawing/2014/main" id="{924FDA86-4037-4E19-B8C0-B794575BF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5" y="2608261"/>
              <a:ext cx="128588" cy="71438"/>
            </a:xfrm>
            <a:custGeom>
              <a:avLst/>
              <a:gdLst>
                <a:gd name="T0" fmla="*/ 81 w 238"/>
                <a:gd name="T1" fmla="*/ 92 h 131"/>
                <a:gd name="T2" fmla="*/ 121 w 238"/>
                <a:gd name="T3" fmla="*/ 92 h 131"/>
                <a:gd name="T4" fmla="*/ 140 w 238"/>
                <a:gd name="T5" fmla="*/ 100 h 131"/>
                <a:gd name="T6" fmla="*/ 171 w 238"/>
                <a:gd name="T7" fmla="*/ 119 h 131"/>
                <a:gd name="T8" fmla="*/ 187 w 238"/>
                <a:gd name="T9" fmla="*/ 131 h 131"/>
                <a:gd name="T10" fmla="*/ 193 w 238"/>
                <a:gd name="T11" fmla="*/ 123 h 131"/>
                <a:gd name="T12" fmla="*/ 215 w 238"/>
                <a:gd name="T13" fmla="*/ 119 h 131"/>
                <a:gd name="T14" fmla="*/ 228 w 238"/>
                <a:gd name="T15" fmla="*/ 106 h 131"/>
                <a:gd name="T16" fmla="*/ 238 w 238"/>
                <a:gd name="T17" fmla="*/ 101 h 131"/>
                <a:gd name="T18" fmla="*/ 231 w 238"/>
                <a:gd name="T19" fmla="*/ 79 h 131"/>
                <a:gd name="T20" fmla="*/ 221 w 238"/>
                <a:gd name="T21" fmla="*/ 57 h 131"/>
                <a:gd name="T22" fmla="*/ 217 w 238"/>
                <a:gd name="T23" fmla="*/ 36 h 131"/>
                <a:gd name="T24" fmla="*/ 212 w 238"/>
                <a:gd name="T25" fmla="*/ 27 h 131"/>
                <a:gd name="T26" fmla="*/ 181 w 238"/>
                <a:gd name="T27" fmla="*/ 24 h 131"/>
                <a:gd name="T28" fmla="*/ 149 w 238"/>
                <a:gd name="T29" fmla="*/ 2 h 131"/>
                <a:gd name="T30" fmla="*/ 114 w 238"/>
                <a:gd name="T31" fmla="*/ 3 h 131"/>
                <a:gd name="T32" fmla="*/ 111 w 238"/>
                <a:gd name="T33" fmla="*/ 40 h 131"/>
                <a:gd name="T34" fmla="*/ 85 w 238"/>
                <a:gd name="T35" fmla="*/ 54 h 131"/>
                <a:gd name="T36" fmla="*/ 56 w 238"/>
                <a:gd name="T37" fmla="*/ 16 h 131"/>
                <a:gd name="T38" fmla="*/ 25 w 238"/>
                <a:gd name="T39" fmla="*/ 32 h 131"/>
                <a:gd name="T40" fmla="*/ 12 w 238"/>
                <a:gd name="T41" fmla="*/ 62 h 131"/>
                <a:gd name="T42" fmla="*/ 8 w 238"/>
                <a:gd name="T43" fmla="*/ 97 h 131"/>
                <a:gd name="T44" fmla="*/ 9 w 238"/>
                <a:gd name="T45" fmla="*/ 99 h 131"/>
                <a:gd name="T46" fmla="*/ 34 w 238"/>
                <a:gd name="T47" fmla="*/ 92 h 131"/>
                <a:gd name="T48" fmla="*/ 81 w 238"/>
                <a:gd name="T49" fmla="*/ 9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8" h="131">
                  <a:moveTo>
                    <a:pt x="81" y="92"/>
                  </a:moveTo>
                  <a:cubicBezTo>
                    <a:pt x="89" y="92"/>
                    <a:pt x="110" y="97"/>
                    <a:pt x="121" y="92"/>
                  </a:cubicBezTo>
                  <a:cubicBezTo>
                    <a:pt x="133" y="87"/>
                    <a:pt x="133" y="102"/>
                    <a:pt x="140" y="100"/>
                  </a:cubicBezTo>
                  <a:cubicBezTo>
                    <a:pt x="147" y="98"/>
                    <a:pt x="162" y="110"/>
                    <a:pt x="171" y="119"/>
                  </a:cubicBezTo>
                  <a:cubicBezTo>
                    <a:pt x="175" y="123"/>
                    <a:pt x="181" y="127"/>
                    <a:pt x="187" y="131"/>
                  </a:cubicBezTo>
                  <a:cubicBezTo>
                    <a:pt x="188" y="128"/>
                    <a:pt x="190" y="125"/>
                    <a:pt x="193" y="123"/>
                  </a:cubicBezTo>
                  <a:cubicBezTo>
                    <a:pt x="201" y="116"/>
                    <a:pt x="208" y="119"/>
                    <a:pt x="215" y="119"/>
                  </a:cubicBezTo>
                  <a:cubicBezTo>
                    <a:pt x="222" y="119"/>
                    <a:pt x="223" y="111"/>
                    <a:pt x="228" y="106"/>
                  </a:cubicBezTo>
                  <a:cubicBezTo>
                    <a:pt x="230" y="104"/>
                    <a:pt x="234" y="102"/>
                    <a:pt x="238" y="101"/>
                  </a:cubicBezTo>
                  <a:cubicBezTo>
                    <a:pt x="235" y="95"/>
                    <a:pt x="235" y="83"/>
                    <a:pt x="231" y="79"/>
                  </a:cubicBezTo>
                  <a:cubicBezTo>
                    <a:pt x="226" y="73"/>
                    <a:pt x="218" y="63"/>
                    <a:pt x="221" y="57"/>
                  </a:cubicBezTo>
                  <a:cubicBezTo>
                    <a:pt x="223" y="51"/>
                    <a:pt x="223" y="43"/>
                    <a:pt x="217" y="36"/>
                  </a:cubicBezTo>
                  <a:cubicBezTo>
                    <a:pt x="215" y="33"/>
                    <a:pt x="213" y="30"/>
                    <a:pt x="212" y="27"/>
                  </a:cubicBezTo>
                  <a:cubicBezTo>
                    <a:pt x="200" y="25"/>
                    <a:pt x="184" y="23"/>
                    <a:pt x="181" y="24"/>
                  </a:cubicBezTo>
                  <a:cubicBezTo>
                    <a:pt x="175" y="27"/>
                    <a:pt x="152" y="6"/>
                    <a:pt x="149" y="2"/>
                  </a:cubicBezTo>
                  <a:cubicBezTo>
                    <a:pt x="146" y="0"/>
                    <a:pt x="129" y="1"/>
                    <a:pt x="114" y="3"/>
                  </a:cubicBezTo>
                  <a:cubicBezTo>
                    <a:pt x="105" y="14"/>
                    <a:pt x="111" y="23"/>
                    <a:pt x="111" y="40"/>
                  </a:cubicBezTo>
                  <a:cubicBezTo>
                    <a:pt x="110" y="58"/>
                    <a:pt x="94" y="54"/>
                    <a:pt x="85" y="54"/>
                  </a:cubicBezTo>
                  <a:cubicBezTo>
                    <a:pt x="76" y="54"/>
                    <a:pt x="61" y="23"/>
                    <a:pt x="56" y="16"/>
                  </a:cubicBezTo>
                  <a:cubicBezTo>
                    <a:pt x="51" y="8"/>
                    <a:pt x="36" y="24"/>
                    <a:pt x="25" y="32"/>
                  </a:cubicBezTo>
                  <a:cubicBezTo>
                    <a:pt x="14" y="40"/>
                    <a:pt x="20" y="55"/>
                    <a:pt x="12" y="62"/>
                  </a:cubicBezTo>
                  <a:cubicBezTo>
                    <a:pt x="5" y="69"/>
                    <a:pt x="0" y="81"/>
                    <a:pt x="8" y="97"/>
                  </a:cubicBezTo>
                  <a:cubicBezTo>
                    <a:pt x="8" y="98"/>
                    <a:pt x="8" y="99"/>
                    <a:pt x="9" y="99"/>
                  </a:cubicBezTo>
                  <a:cubicBezTo>
                    <a:pt x="18" y="98"/>
                    <a:pt x="28" y="96"/>
                    <a:pt x="34" y="92"/>
                  </a:cubicBezTo>
                  <a:cubicBezTo>
                    <a:pt x="44" y="83"/>
                    <a:pt x="72" y="92"/>
                    <a:pt x="81" y="9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5" name="Freeform 248">
              <a:extLst>
                <a:ext uri="{FF2B5EF4-FFF2-40B4-BE49-F238E27FC236}">
                  <a16:creationId xmlns:a16="http://schemas.microsoft.com/office/drawing/2014/main" id="{8D39022F-C913-4A50-872D-7CA507BA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5" y="2654298"/>
              <a:ext cx="101600" cy="74613"/>
            </a:xfrm>
            <a:custGeom>
              <a:avLst/>
              <a:gdLst>
                <a:gd name="T0" fmla="*/ 26 w 187"/>
                <a:gd name="T1" fmla="*/ 69 h 138"/>
                <a:gd name="T2" fmla="*/ 46 w 187"/>
                <a:gd name="T3" fmla="*/ 78 h 138"/>
                <a:gd name="T4" fmla="*/ 64 w 187"/>
                <a:gd name="T5" fmla="*/ 90 h 138"/>
                <a:gd name="T6" fmla="*/ 64 w 187"/>
                <a:gd name="T7" fmla="*/ 116 h 138"/>
                <a:gd name="T8" fmla="*/ 89 w 187"/>
                <a:gd name="T9" fmla="*/ 134 h 138"/>
                <a:gd name="T10" fmla="*/ 112 w 187"/>
                <a:gd name="T11" fmla="*/ 136 h 138"/>
                <a:gd name="T12" fmla="*/ 129 w 187"/>
                <a:gd name="T13" fmla="*/ 127 h 138"/>
                <a:gd name="T14" fmla="*/ 149 w 187"/>
                <a:gd name="T15" fmla="*/ 119 h 138"/>
                <a:gd name="T16" fmla="*/ 154 w 187"/>
                <a:gd name="T17" fmla="*/ 102 h 138"/>
                <a:gd name="T18" fmla="*/ 170 w 187"/>
                <a:gd name="T19" fmla="*/ 84 h 138"/>
                <a:gd name="T20" fmla="*/ 181 w 187"/>
                <a:gd name="T21" fmla="*/ 74 h 138"/>
                <a:gd name="T22" fmla="*/ 185 w 187"/>
                <a:gd name="T23" fmla="*/ 60 h 138"/>
                <a:gd name="T24" fmla="*/ 187 w 187"/>
                <a:gd name="T25" fmla="*/ 48 h 138"/>
                <a:gd name="T26" fmla="*/ 171 w 187"/>
                <a:gd name="T27" fmla="*/ 36 h 138"/>
                <a:gd name="T28" fmla="*/ 140 w 187"/>
                <a:gd name="T29" fmla="*/ 17 h 138"/>
                <a:gd name="T30" fmla="*/ 121 w 187"/>
                <a:gd name="T31" fmla="*/ 9 h 138"/>
                <a:gd name="T32" fmla="*/ 81 w 187"/>
                <a:gd name="T33" fmla="*/ 9 h 138"/>
                <a:gd name="T34" fmla="*/ 34 w 187"/>
                <a:gd name="T35" fmla="*/ 9 h 138"/>
                <a:gd name="T36" fmla="*/ 9 w 187"/>
                <a:gd name="T37" fmla="*/ 16 h 138"/>
                <a:gd name="T38" fmla="*/ 5 w 187"/>
                <a:gd name="T39" fmla="*/ 57 h 138"/>
                <a:gd name="T40" fmla="*/ 7 w 187"/>
                <a:gd name="T41" fmla="*/ 67 h 138"/>
                <a:gd name="T42" fmla="*/ 26 w 187"/>
                <a:gd name="T4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7" h="138">
                  <a:moveTo>
                    <a:pt x="26" y="69"/>
                  </a:moveTo>
                  <a:cubicBezTo>
                    <a:pt x="30" y="75"/>
                    <a:pt x="41" y="80"/>
                    <a:pt x="46" y="78"/>
                  </a:cubicBezTo>
                  <a:cubicBezTo>
                    <a:pt x="50" y="75"/>
                    <a:pt x="64" y="83"/>
                    <a:pt x="64" y="90"/>
                  </a:cubicBezTo>
                  <a:cubicBezTo>
                    <a:pt x="64" y="97"/>
                    <a:pt x="60" y="116"/>
                    <a:pt x="64" y="116"/>
                  </a:cubicBezTo>
                  <a:cubicBezTo>
                    <a:pt x="67" y="116"/>
                    <a:pt x="87" y="124"/>
                    <a:pt x="89" y="134"/>
                  </a:cubicBezTo>
                  <a:cubicBezTo>
                    <a:pt x="98" y="134"/>
                    <a:pt x="108" y="135"/>
                    <a:pt x="112" y="136"/>
                  </a:cubicBezTo>
                  <a:cubicBezTo>
                    <a:pt x="120" y="138"/>
                    <a:pt x="125" y="132"/>
                    <a:pt x="129" y="127"/>
                  </a:cubicBezTo>
                  <a:cubicBezTo>
                    <a:pt x="132" y="121"/>
                    <a:pt x="146" y="119"/>
                    <a:pt x="149" y="119"/>
                  </a:cubicBezTo>
                  <a:cubicBezTo>
                    <a:pt x="153" y="119"/>
                    <a:pt x="153" y="107"/>
                    <a:pt x="154" y="102"/>
                  </a:cubicBezTo>
                  <a:cubicBezTo>
                    <a:pt x="155" y="96"/>
                    <a:pt x="165" y="86"/>
                    <a:pt x="170" y="84"/>
                  </a:cubicBezTo>
                  <a:cubicBezTo>
                    <a:pt x="176" y="82"/>
                    <a:pt x="175" y="74"/>
                    <a:pt x="181" y="74"/>
                  </a:cubicBezTo>
                  <a:cubicBezTo>
                    <a:pt x="187" y="74"/>
                    <a:pt x="186" y="65"/>
                    <a:pt x="185" y="60"/>
                  </a:cubicBezTo>
                  <a:cubicBezTo>
                    <a:pt x="184" y="56"/>
                    <a:pt x="185" y="52"/>
                    <a:pt x="187" y="48"/>
                  </a:cubicBezTo>
                  <a:cubicBezTo>
                    <a:pt x="181" y="44"/>
                    <a:pt x="175" y="40"/>
                    <a:pt x="171" y="36"/>
                  </a:cubicBezTo>
                  <a:cubicBezTo>
                    <a:pt x="162" y="27"/>
                    <a:pt x="147" y="15"/>
                    <a:pt x="140" y="17"/>
                  </a:cubicBezTo>
                  <a:cubicBezTo>
                    <a:pt x="133" y="19"/>
                    <a:pt x="133" y="4"/>
                    <a:pt x="121" y="9"/>
                  </a:cubicBezTo>
                  <a:cubicBezTo>
                    <a:pt x="110" y="14"/>
                    <a:pt x="89" y="9"/>
                    <a:pt x="81" y="9"/>
                  </a:cubicBezTo>
                  <a:cubicBezTo>
                    <a:pt x="72" y="9"/>
                    <a:pt x="44" y="0"/>
                    <a:pt x="34" y="9"/>
                  </a:cubicBezTo>
                  <a:cubicBezTo>
                    <a:pt x="28" y="13"/>
                    <a:pt x="18" y="15"/>
                    <a:pt x="9" y="16"/>
                  </a:cubicBezTo>
                  <a:cubicBezTo>
                    <a:pt x="15" y="32"/>
                    <a:pt x="13" y="47"/>
                    <a:pt x="5" y="57"/>
                  </a:cubicBezTo>
                  <a:cubicBezTo>
                    <a:pt x="0" y="64"/>
                    <a:pt x="3" y="65"/>
                    <a:pt x="7" y="67"/>
                  </a:cubicBezTo>
                  <a:cubicBezTo>
                    <a:pt x="15" y="66"/>
                    <a:pt x="24" y="65"/>
                    <a:pt x="26" y="6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6" name="Freeform 250">
              <a:extLst>
                <a:ext uri="{FF2B5EF4-FFF2-40B4-BE49-F238E27FC236}">
                  <a16:creationId xmlns:a16="http://schemas.microsoft.com/office/drawing/2014/main" id="{D3F68E55-1EA8-4D69-B323-91DC88BF1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450" y="2209797"/>
              <a:ext cx="184150" cy="339726"/>
            </a:xfrm>
            <a:custGeom>
              <a:avLst/>
              <a:gdLst>
                <a:gd name="T0" fmla="*/ 326 w 338"/>
                <a:gd name="T1" fmla="*/ 442 h 625"/>
                <a:gd name="T2" fmla="*/ 285 w 338"/>
                <a:gd name="T3" fmla="*/ 406 h 625"/>
                <a:gd name="T4" fmla="*/ 305 w 338"/>
                <a:gd name="T5" fmla="*/ 385 h 625"/>
                <a:gd name="T6" fmla="*/ 288 w 338"/>
                <a:gd name="T7" fmla="*/ 365 h 625"/>
                <a:gd name="T8" fmla="*/ 293 w 338"/>
                <a:gd name="T9" fmla="*/ 346 h 625"/>
                <a:gd name="T10" fmla="*/ 277 w 338"/>
                <a:gd name="T11" fmla="*/ 334 h 625"/>
                <a:gd name="T12" fmla="*/ 284 w 338"/>
                <a:gd name="T13" fmla="*/ 323 h 625"/>
                <a:gd name="T14" fmla="*/ 279 w 338"/>
                <a:gd name="T15" fmla="*/ 294 h 625"/>
                <a:gd name="T16" fmla="*/ 290 w 338"/>
                <a:gd name="T17" fmla="*/ 272 h 625"/>
                <a:gd name="T18" fmla="*/ 259 w 338"/>
                <a:gd name="T19" fmla="*/ 216 h 625"/>
                <a:gd name="T20" fmla="*/ 269 w 338"/>
                <a:gd name="T21" fmla="*/ 194 h 625"/>
                <a:gd name="T22" fmla="*/ 289 w 338"/>
                <a:gd name="T23" fmla="*/ 166 h 625"/>
                <a:gd name="T24" fmla="*/ 266 w 338"/>
                <a:gd name="T25" fmla="*/ 138 h 625"/>
                <a:gd name="T26" fmla="*/ 246 w 338"/>
                <a:gd name="T27" fmla="*/ 125 h 625"/>
                <a:gd name="T28" fmla="*/ 241 w 338"/>
                <a:gd name="T29" fmla="*/ 104 h 625"/>
                <a:gd name="T30" fmla="*/ 246 w 338"/>
                <a:gd name="T31" fmla="*/ 84 h 625"/>
                <a:gd name="T32" fmla="*/ 259 w 338"/>
                <a:gd name="T33" fmla="*/ 73 h 625"/>
                <a:gd name="T34" fmla="*/ 266 w 338"/>
                <a:gd name="T35" fmla="*/ 60 h 625"/>
                <a:gd name="T36" fmla="*/ 266 w 338"/>
                <a:gd name="T37" fmla="*/ 39 h 625"/>
                <a:gd name="T38" fmla="*/ 232 w 338"/>
                <a:gd name="T39" fmla="*/ 12 h 625"/>
                <a:gd name="T40" fmla="*/ 206 w 338"/>
                <a:gd name="T41" fmla="*/ 12 h 625"/>
                <a:gd name="T42" fmla="*/ 174 w 338"/>
                <a:gd name="T43" fmla="*/ 21 h 625"/>
                <a:gd name="T44" fmla="*/ 154 w 338"/>
                <a:gd name="T45" fmla="*/ 46 h 625"/>
                <a:gd name="T46" fmla="*/ 148 w 338"/>
                <a:gd name="T47" fmla="*/ 78 h 625"/>
                <a:gd name="T48" fmla="*/ 134 w 338"/>
                <a:gd name="T49" fmla="*/ 99 h 625"/>
                <a:gd name="T50" fmla="*/ 116 w 338"/>
                <a:gd name="T51" fmla="*/ 94 h 625"/>
                <a:gd name="T52" fmla="*/ 91 w 338"/>
                <a:gd name="T53" fmla="*/ 92 h 625"/>
                <a:gd name="T54" fmla="*/ 56 w 338"/>
                <a:gd name="T55" fmla="*/ 90 h 625"/>
                <a:gd name="T56" fmla="*/ 21 w 338"/>
                <a:gd name="T57" fmla="*/ 60 h 625"/>
                <a:gd name="T58" fmla="*/ 0 w 338"/>
                <a:gd name="T59" fmla="*/ 78 h 625"/>
                <a:gd name="T60" fmla="*/ 35 w 338"/>
                <a:gd name="T61" fmla="*/ 108 h 625"/>
                <a:gd name="T62" fmla="*/ 81 w 338"/>
                <a:gd name="T63" fmla="*/ 140 h 625"/>
                <a:gd name="T64" fmla="*/ 82 w 338"/>
                <a:gd name="T65" fmla="*/ 175 h 625"/>
                <a:gd name="T66" fmla="*/ 90 w 338"/>
                <a:gd name="T67" fmla="*/ 209 h 625"/>
                <a:gd name="T68" fmla="*/ 88 w 338"/>
                <a:gd name="T69" fmla="*/ 241 h 625"/>
                <a:gd name="T70" fmla="*/ 94 w 338"/>
                <a:gd name="T71" fmla="*/ 260 h 625"/>
                <a:gd name="T72" fmla="*/ 99 w 338"/>
                <a:gd name="T73" fmla="*/ 279 h 625"/>
                <a:gd name="T74" fmla="*/ 125 w 338"/>
                <a:gd name="T75" fmla="*/ 291 h 625"/>
                <a:gd name="T76" fmla="*/ 136 w 338"/>
                <a:gd name="T77" fmla="*/ 320 h 625"/>
                <a:gd name="T78" fmla="*/ 131 w 338"/>
                <a:gd name="T79" fmla="*/ 333 h 625"/>
                <a:gd name="T80" fmla="*/ 113 w 338"/>
                <a:gd name="T81" fmla="*/ 350 h 625"/>
                <a:gd name="T82" fmla="*/ 80 w 338"/>
                <a:gd name="T83" fmla="*/ 387 h 625"/>
                <a:gd name="T84" fmla="*/ 61 w 338"/>
                <a:gd name="T85" fmla="*/ 404 h 625"/>
                <a:gd name="T86" fmla="*/ 47 w 338"/>
                <a:gd name="T87" fmla="*/ 413 h 625"/>
                <a:gd name="T88" fmla="*/ 44 w 338"/>
                <a:gd name="T89" fmla="*/ 420 h 625"/>
                <a:gd name="T90" fmla="*/ 44 w 338"/>
                <a:gd name="T91" fmla="*/ 425 h 625"/>
                <a:gd name="T92" fmla="*/ 23 w 338"/>
                <a:gd name="T93" fmla="*/ 437 h 625"/>
                <a:gd name="T94" fmla="*/ 19 w 338"/>
                <a:gd name="T95" fmla="*/ 438 h 625"/>
                <a:gd name="T96" fmla="*/ 7 w 338"/>
                <a:gd name="T97" fmla="*/ 461 h 625"/>
                <a:gd name="T98" fmla="*/ 8 w 338"/>
                <a:gd name="T99" fmla="*/ 483 h 625"/>
                <a:gd name="T100" fmla="*/ 12 w 338"/>
                <a:gd name="T101" fmla="*/ 509 h 625"/>
                <a:gd name="T102" fmla="*/ 17 w 338"/>
                <a:gd name="T103" fmla="*/ 551 h 625"/>
                <a:gd name="T104" fmla="*/ 9 w 338"/>
                <a:gd name="T105" fmla="*/ 589 h 625"/>
                <a:gd name="T106" fmla="*/ 39 w 338"/>
                <a:gd name="T107" fmla="*/ 603 h 625"/>
                <a:gd name="T108" fmla="*/ 58 w 338"/>
                <a:gd name="T109" fmla="*/ 615 h 625"/>
                <a:gd name="T110" fmla="*/ 93 w 338"/>
                <a:gd name="T111" fmla="*/ 624 h 625"/>
                <a:gd name="T112" fmla="*/ 193 w 338"/>
                <a:gd name="T113" fmla="*/ 598 h 625"/>
                <a:gd name="T114" fmla="*/ 222 w 338"/>
                <a:gd name="T115" fmla="*/ 594 h 625"/>
                <a:gd name="T116" fmla="*/ 238 w 338"/>
                <a:gd name="T117" fmla="*/ 571 h 625"/>
                <a:gd name="T118" fmla="*/ 287 w 338"/>
                <a:gd name="T119" fmla="*/ 525 h 625"/>
                <a:gd name="T120" fmla="*/ 335 w 338"/>
                <a:gd name="T121" fmla="*/ 472 h 625"/>
                <a:gd name="T122" fmla="*/ 326 w 338"/>
                <a:gd name="T123" fmla="*/ 442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" h="625">
                  <a:moveTo>
                    <a:pt x="326" y="442"/>
                  </a:moveTo>
                  <a:cubicBezTo>
                    <a:pt x="314" y="425"/>
                    <a:pt x="286" y="414"/>
                    <a:pt x="285" y="406"/>
                  </a:cubicBezTo>
                  <a:cubicBezTo>
                    <a:pt x="284" y="397"/>
                    <a:pt x="306" y="396"/>
                    <a:pt x="305" y="385"/>
                  </a:cubicBezTo>
                  <a:cubicBezTo>
                    <a:pt x="304" y="373"/>
                    <a:pt x="293" y="374"/>
                    <a:pt x="288" y="365"/>
                  </a:cubicBezTo>
                  <a:cubicBezTo>
                    <a:pt x="283" y="356"/>
                    <a:pt x="294" y="350"/>
                    <a:pt x="293" y="346"/>
                  </a:cubicBezTo>
                  <a:cubicBezTo>
                    <a:pt x="292" y="341"/>
                    <a:pt x="278" y="339"/>
                    <a:pt x="277" y="334"/>
                  </a:cubicBezTo>
                  <a:cubicBezTo>
                    <a:pt x="276" y="328"/>
                    <a:pt x="286" y="329"/>
                    <a:pt x="284" y="323"/>
                  </a:cubicBezTo>
                  <a:cubicBezTo>
                    <a:pt x="282" y="316"/>
                    <a:pt x="273" y="304"/>
                    <a:pt x="279" y="294"/>
                  </a:cubicBezTo>
                  <a:cubicBezTo>
                    <a:pt x="286" y="284"/>
                    <a:pt x="300" y="294"/>
                    <a:pt x="290" y="272"/>
                  </a:cubicBezTo>
                  <a:cubicBezTo>
                    <a:pt x="279" y="250"/>
                    <a:pt x="263" y="222"/>
                    <a:pt x="259" y="216"/>
                  </a:cubicBezTo>
                  <a:cubicBezTo>
                    <a:pt x="256" y="209"/>
                    <a:pt x="263" y="198"/>
                    <a:pt x="269" y="194"/>
                  </a:cubicBezTo>
                  <a:cubicBezTo>
                    <a:pt x="275" y="189"/>
                    <a:pt x="289" y="173"/>
                    <a:pt x="289" y="166"/>
                  </a:cubicBezTo>
                  <a:cubicBezTo>
                    <a:pt x="289" y="159"/>
                    <a:pt x="271" y="142"/>
                    <a:pt x="266" y="138"/>
                  </a:cubicBezTo>
                  <a:cubicBezTo>
                    <a:pt x="261" y="135"/>
                    <a:pt x="251" y="136"/>
                    <a:pt x="246" y="125"/>
                  </a:cubicBezTo>
                  <a:cubicBezTo>
                    <a:pt x="241" y="114"/>
                    <a:pt x="237" y="111"/>
                    <a:pt x="241" y="104"/>
                  </a:cubicBezTo>
                  <a:cubicBezTo>
                    <a:pt x="246" y="98"/>
                    <a:pt x="246" y="91"/>
                    <a:pt x="246" y="84"/>
                  </a:cubicBezTo>
                  <a:cubicBezTo>
                    <a:pt x="246" y="78"/>
                    <a:pt x="257" y="83"/>
                    <a:pt x="259" y="73"/>
                  </a:cubicBezTo>
                  <a:cubicBezTo>
                    <a:pt x="259" y="69"/>
                    <a:pt x="262" y="64"/>
                    <a:pt x="266" y="60"/>
                  </a:cubicBezTo>
                  <a:cubicBezTo>
                    <a:pt x="266" y="52"/>
                    <a:pt x="266" y="44"/>
                    <a:pt x="266" y="39"/>
                  </a:cubicBezTo>
                  <a:cubicBezTo>
                    <a:pt x="264" y="28"/>
                    <a:pt x="238" y="25"/>
                    <a:pt x="232" y="12"/>
                  </a:cubicBezTo>
                  <a:cubicBezTo>
                    <a:pt x="226" y="0"/>
                    <a:pt x="211" y="5"/>
                    <a:pt x="206" y="12"/>
                  </a:cubicBezTo>
                  <a:cubicBezTo>
                    <a:pt x="201" y="19"/>
                    <a:pt x="174" y="10"/>
                    <a:pt x="174" y="21"/>
                  </a:cubicBezTo>
                  <a:cubicBezTo>
                    <a:pt x="174" y="32"/>
                    <a:pt x="154" y="34"/>
                    <a:pt x="154" y="46"/>
                  </a:cubicBezTo>
                  <a:cubicBezTo>
                    <a:pt x="154" y="58"/>
                    <a:pt x="163" y="80"/>
                    <a:pt x="148" y="78"/>
                  </a:cubicBezTo>
                  <a:cubicBezTo>
                    <a:pt x="133" y="76"/>
                    <a:pt x="143" y="85"/>
                    <a:pt x="134" y="99"/>
                  </a:cubicBezTo>
                  <a:cubicBezTo>
                    <a:pt x="125" y="113"/>
                    <a:pt x="125" y="90"/>
                    <a:pt x="116" y="94"/>
                  </a:cubicBezTo>
                  <a:cubicBezTo>
                    <a:pt x="107" y="97"/>
                    <a:pt x="96" y="83"/>
                    <a:pt x="91" y="92"/>
                  </a:cubicBezTo>
                  <a:cubicBezTo>
                    <a:pt x="87" y="101"/>
                    <a:pt x="72" y="94"/>
                    <a:pt x="56" y="90"/>
                  </a:cubicBezTo>
                  <a:cubicBezTo>
                    <a:pt x="41" y="87"/>
                    <a:pt x="33" y="62"/>
                    <a:pt x="21" y="60"/>
                  </a:cubicBezTo>
                  <a:cubicBezTo>
                    <a:pt x="13" y="59"/>
                    <a:pt x="4" y="66"/>
                    <a:pt x="0" y="78"/>
                  </a:cubicBezTo>
                  <a:cubicBezTo>
                    <a:pt x="12" y="87"/>
                    <a:pt x="19" y="100"/>
                    <a:pt x="35" y="108"/>
                  </a:cubicBezTo>
                  <a:cubicBezTo>
                    <a:pt x="52" y="117"/>
                    <a:pt x="82" y="128"/>
                    <a:pt x="81" y="140"/>
                  </a:cubicBezTo>
                  <a:cubicBezTo>
                    <a:pt x="79" y="152"/>
                    <a:pt x="75" y="170"/>
                    <a:pt x="82" y="175"/>
                  </a:cubicBezTo>
                  <a:cubicBezTo>
                    <a:pt x="90" y="181"/>
                    <a:pt x="81" y="204"/>
                    <a:pt x="90" y="209"/>
                  </a:cubicBezTo>
                  <a:cubicBezTo>
                    <a:pt x="99" y="214"/>
                    <a:pt x="96" y="241"/>
                    <a:pt x="88" y="241"/>
                  </a:cubicBezTo>
                  <a:cubicBezTo>
                    <a:pt x="81" y="241"/>
                    <a:pt x="90" y="255"/>
                    <a:pt x="94" y="260"/>
                  </a:cubicBezTo>
                  <a:cubicBezTo>
                    <a:pt x="97" y="263"/>
                    <a:pt x="98" y="270"/>
                    <a:pt x="99" y="279"/>
                  </a:cubicBezTo>
                  <a:cubicBezTo>
                    <a:pt x="108" y="282"/>
                    <a:pt x="117" y="287"/>
                    <a:pt x="125" y="291"/>
                  </a:cubicBezTo>
                  <a:cubicBezTo>
                    <a:pt x="138" y="298"/>
                    <a:pt x="136" y="308"/>
                    <a:pt x="136" y="320"/>
                  </a:cubicBezTo>
                  <a:cubicBezTo>
                    <a:pt x="137" y="332"/>
                    <a:pt x="137" y="338"/>
                    <a:pt x="131" y="333"/>
                  </a:cubicBezTo>
                  <a:cubicBezTo>
                    <a:pt x="124" y="328"/>
                    <a:pt x="117" y="333"/>
                    <a:pt x="113" y="350"/>
                  </a:cubicBezTo>
                  <a:cubicBezTo>
                    <a:pt x="109" y="366"/>
                    <a:pt x="91" y="386"/>
                    <a:pt x="80" y="387"/>
                  </a:cubicBezTo>
                  <a:cubicBezTo>
                    <a:pt x="69" y="388"/>
                    <a:pt x="70" y="402"/>
                    <a:pt x="61" y="404"/>
                  </a:cubicBezTo>
                  <a:cubicBezTo>
                    <a:pt x="56" y="406"/>
                    <a:pt x="50" y="409"/>
                    <a:pt x="47" y="413"/>
                  </a:cubicBezTo>
                  <a:cubicBezTo>
                    <a:pt x="46" y="416"/>
                    <a:pt x="46" y="418"/>
                    <a:pt x="44" y="420"/>
                  </a:cubicBezTo>
                  <a:cubicBezTo>
                    <a:pt x="44" y="422"/>
                    <a:pt x="44" y="423"/>
                    <a:pt x="44" y="425"/>
                  </a:cubicBezTo>
                  <a:cubicBezTo>
                    <a:pt x="44" y="436"/>
                    <a:pt x="32" y="437"/>
                    <a:pt x="23" y="437"/>
                  </a:cubicBezTo>
                  <a:cubicBezTo>
                    <a:pt x="21" y="438"/>
                    <a:pt x="20" y="438"/>
                    <a:pt x="19" y="438"/>
                  </a:cubicBezTo>
                  <a:cubicBezTo>
                    <a:pt x="13" y="442"/>
                    <a:pt x="14" y="457"/>
                    <a:pt x="7" y="461"/>
                  </a:cubicBezTo>
                  <a:cubicBezTo>
                    <a:pt x="0" y="466"/>
                    <a:pt x="2" y="473"/>
                    <a:pt x="8" y="483"/>
                  </a:cubicBezTo>
                  <a:cubicBezTo>
                    <a:pt x="15" y="493"/>
                    <a:pt x="9" y="502"/>
                    <a:pt x="12" y="509"/>
                  </a:cubicBezTo>
                  <a:cubicBezTo>
                    <a:pt x="14" y="516"/>
                    <a:pt x="24" y="532"/>
                    <a:pt x="17" y="551"/>
                  </a:cubicBezTo>
                  <a:cubicBezTo>
                    <a:pt x="10" y="569"/>
                    <a:pt x="3" y="591"/>
                    <a:pt x="9" y="589"/>
                  </a:cubicBezTo>
                  <a:cubicBezTo>
                    <a:pt x="15" y="587"/>
                    <a:pt x="29" y="604"/>
                    <a:pt x="39" y="603"/>
                  </a:cubicBezTo>
                  <a:cubicBezTo>
                    <a:pt x="48" y="602"/>
                    <a:pt x="49" y="619"/>
                    <a:pt x="58" y="615"/>
                  </a:cubicBezTo>
                  <a:cubicBezTo>
                    <a:pt x="67" y="612"/>
                    <a:pt x="67" y="625"/>
                    <a:pt x="93" y="624"/>
                  </a:cubicBezTo>
                  <a:cubicBezTo>
                    <a:pt x="120" y="623"/>
                    <a:pt x="172" y="598"/>
                    <a:pt x="193" y="598"/>
                  </a:cubicBezTo>
                  <a:cubicBezTo>
                    <a:pt x="205" y="598"/>
                    <a:pt x="215" y="596"/>
                    <a:pt x="222" y="594"/>
                  </a:cubicBezTo>
                  <a:cubicBezTo>
                    <a:pt x="227" y="586"/>
                    <a:pt x="232" y="577"/>
                    <a:pt x="238" y="571"/>
                  </a:cubicBezTo>
                  <a:cubicBezTo>
                    <a:pt x="251" y="556"/>
                    <a:pt x="279" y="545"/>
                    <a:pt x="287" y="525"/>
                  </a:cubicBezTo>
                  <a:cubicBezTo>
                    <a:pt x="295" y="505"/>
                    <a:pt x="329" y="489"/>
                    <a:pt x="335" y="472"/>
                  </a:cubicBezTo>
                  <a:cubicBezTo>
                    <a:pt x="338" y="463"/>
                    <a:pt x="338" y="458"/>
                    <a:pt x="326" y="44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7" name="Freeform 254">
              <a:extLst>
                <a:ext uri="{FF2B5EF4-FFF2-40B4-BE49-F238E27FC236}">
                  <a16:creationId xmlns:a16="http://schemas.microsoft.com/office/drawing/2014/main" id="{656FDDCC-912C-4038-9F9D-F81583B6A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3163" y="3047999"/>
              <a:ext cx="111125" cy="160338"/>
            </a:xfrm>
            <a:custGeom>
              <a:avLst/>
              <a:gdLst>
                <a:gd name="T0" fmla="*/ 201 w 204"/>
                <a:gd name="T1" fmla="*/ 0 h 296"/>
                <a:gd name="T2" fmla="*/ 186 w 204"/>
                <a:gd name="T3" fmla="*/ 9 h 296"/>
                <a:gd name="T4" fmla="*/ 173 w 204"/>
                <a:gd name="T5" fmla="*/ 18 h 296"/>
                <a:gd name="T6" fmla="*/ 139 w 204"/>
                <a:gd name="T7" fmla="*/ 11 h 296"/>
                <a:gd name="T8" fmla="*/ 96 w 204"/>
                <a:gd name="T9" fmla="*/ 11 h 296"/>
                <a:gd name="T10" fmla="*/ 95 w 204"/>
                <a:gd name="T11" fmla="*/ 12 h 296"/>
                <a:gd name="T12" fmla="*/ 65 w 204"/>
                <a:gd name="T13" fmla="*/ 28 h 296"/>
                <a:gd name="T14" fmla="*/ 50 w 204"/>
                <a:gd name="T15" fmla="*/ 39 h 296"/>
                <a:gd name="T16" fmla="*/ 28 w 204"/>
                <a:gd name="T17" fmla="*/ 42 h 296"/>
                <a:gd name="T18" fmla="*/ 17 w 204"/>
                <a:gd name="T19" fmla="*/ 64 h 296"/>
                <a:gd name="T20" fmla="*/ 9 w 204"/>
                <a:gd name="T21" fmla="*/ 78 h 296"/>
                <a:gd name="T22" fmla="*/ 0 w 204"/>
                <a:gd name="T23" fmla="*/ 98 h 296"/>
                <a:gd name="T24" fmla="*/ 1 w 204"/>
                <a:gd name="T25" fmla="*/ 99 h 296"/>
                <a:gd name="T26" fmla="*/ 18 w 204"/>
                <a:gd name="T27" fmla="*/ 131 h 296"/>
                <a:gd name="T28" fmla="*/ 41 w 204"/>
                <a:gd name="T29" fmla="*/ 140 h 296"/>
                <a:gd name="T30" fmla="*/ 70 w 204"/>
                <a:gd name="T31" fmla="*/ 152 h 296"/>
                <a:gd name="T32" fmla="*/ 36 w 204"/>
                <a:gd name="T33" fmla="*/ 155 h 296"/>
                <a:gd name="T34" fmla="*/ 43 w 204"/>
                <a:gd name="T35" fmla="*/ 187 h 296"/>
                <a:gd name="T36" fmla="*/ 59 w 204"/>
                <a:gd name="T37" fmla="*/ 213 h 296"/>
                <a:gd name="T38" fmla="*/ 89 w 204"/>
                <a:gd name="T39" fmla="*/ 229 h 296"/>
                <a:gd name="T40" fmla="*/ 83 w 204"/>
                <a:gd name="T41" fmla="*/ 192 h 296"/>
                <a:gd name="T42" fmla="*/ 106 w 204"/>
                <a:gd name="T43" fmla="*/ 190 h 296"/>
                <a:gd name="T44" fmla="*/ 91 w 204"/>
                <a:gd name="T45" fmla="*/ 176 h 296"/>
                <a:gd name="T46" fmla="*/ 102 w 204"/>
                <a:gd name="T47" fmla="*/ 168 h 296"/>
                <a:gd name="T48" fmla="*/ 126 w 204"/>
                <a:gd name="T49" fmla="*/ 165 h 296"/>
                <a:gd name="T50" fmla="*/ 115 w 204"/>
                <a:gd name="T51" fmla="*/ 135 h 296"/>
                <a:gd name="T52" fmla="*/ 89 w 204"/>
                <a:gd name="T53" fmla="*/ 136 h 296"/>
                <a:gd name="T54" fmla="*/ 99 w 204"/>
                <a:gd name="T55" fmla="*/ 116 h 296"/>
                <a:gd name="T56" fmla="*/ 73 w 204"/>
                <a:gd name="T57" fmla="*/ 74 h 296"/>
                <a:gd name="T58" fmla="*/ 90 w 204"/>
                <a:gd name="T59" fmla="*/ 64 h 296"/>
                <a:gd name="T60" fmla="*/ 115 w 204"/>
                <a:gd name="T61" fmla="*/ 68 h 296"/>
                <a:gd name="T62" fmla="*/ 121 w 204"/>
                <a:gd name="T63" fmla="*/ 40 h 296"/>
                <a:gd name="T64" fmla="*/ 141 w 204"/>
                <a:gd name="T65" fmla="*/ 47 h 296"/>
                <a:gd name="T66" fmla="*/ 165 w 204"/>
                <a:gd name="T67" fmla="*/ 33 h 296"/>
                <a:gd name="T68" fmla="*/ 187 w 204"/>
                <a:gd name="T69" fmla="*/ 45 h 296"/>
                <a:gd name="T70" fmla="*/ 194 w 204"/>
                <a:gd name="T71" fmla="*/ 32 h 296"/>
                <a:gd name="T72" fmla="*/ 204 w 204"/>
                <a:gd name="T73" fmla="*/ 15 h 296"/>
                <a:gd name="T74" fmla="*/ 201 w 204"/>
                <a:gd name="T75" fmla="*/ 0 h 296"/>
                <a:gd name="T76" fmla="*/ 174 w 204"/>
                <a:gd name="T77" fmla="*/ 279 h 296"/>
                <a:gd name="T78" fmla="*/ 123 w 204"/>
                <a:gd name="T79" fmla="*/ 272 h 296"/>
                <a:gd name="T80" fmla="*/ 104 w 204"/>
                <a:gd name="T81" fmla="*/ 282 h 296"/>
                <a:gd name="T82" fmla="*/ 151 w 204"/>
                <a:gd name="T83" fmla="*/ 296 h 296"/>
                <a:gd name="T84" fmla="*/ 194 w 204"/>
                <a:gd name="T85" fmla="*/ 280 h 296"/>
                <a:gd name="T86" fmla="*/ 174 w 204"/>
                <a:gd name="T87" fmla="*/ 27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4" h="296">
                  <a:moveTo>
                    <a:pt x="201" y="0"/>
                  </a:moveTo>
                  <a:cubicBezTo>
                    <a:pt x="194" y="1"/>
                    <a:pt x="184" y="4"/>
                    <a:pt x="186" y="9"/>
                  </a:cubicBezTo>
                  <a:cubicBezTo>
                    <a:pt x="188" y="14"/>
                    <a:pt x="181" y="18"/>
                    <a:pt x="173" y="18"/>
                  </a:cubicBezTo>
                  <a:cubicBezTo>
                    <a:pt x="173" y="18"/>
                    <a:pt x="147" y="16"/>
                    <a:pt x="139" y="11"/>
                  </a:cubicBezTo>
                  <a:cubicBezTo>
                    <a:pt x="133" y="8"/>
                    <a:pt x="108" y="9"/>
                    <a:pt x="96" y="11"/>
                  </a:cubicBezTo>
                  <a:cubicBezTo>
                    <a:pt x="96" y="11"/>
                    <a:pt x="96" y="12"/>
                    <a:pt x="95" y="12"/>
                  </a:cubicBezTo>
                  <a:cubicBezTo>
                    <a:pt x="92" y="17"/>
                    <a:pt x="70" y="31"/>
                    <a:pt x="65" y="28"/>
                  </a:cubicBezTo>
                  <a:cubicBezTo>
                    <a:pt x="61" y="26"/>
                    <a:pt x="59" y="36"/>
                    <a:pt x="50" y="39"/>
                  </a:cubicBezTo>
                  <a:cubicBezTo>
                    <a:pt x="42" y="41"/>
                    <a:pt x="29" y="38"/>
                    <a:pt x="28" y="42"/>
                  </a:cubicBezTo>
                  <a:cubicBezTo>
                    <a:pt x="28" y="46"/>
                    <a:pt x="22" y="58"/>
                    <a:pt x="17" y="64"/>
                  </a:cubicBezTo>
                  <a:cubicBezTo>
                    <a:pt x="12" y="70"/>
                    <a:pt x="16" y="76"/>
                    <a:pt x="9" y="78"/>
                  </a:cubicBezTo>
                  <a:cubicBezTo>
                    <a:pt x="4" y="79"/>
                    <a:pt x="2" y="89"/>
                    <a:pt x="0" y="98"/>
                  </a:cubicBezTo>
                  <a:cubicBezTo>
                    <a:pt x="0" y="98"/>
                    <a:pt x="1" y="99"/>
                    <a:pt x="1" y="99"/>
                  </a:cubicBezTo>
                  <a:cubicBezTo>
                    <a:pt x="12" y="103"/>
                    <a:pt x="20" y="117"/>
                    <a:pt x="18" y="131"/>
                  </a:cubicBezTo>
                  <a:cubicBezTo>
                    <a:pt x="17" y="145"/>
                    <a:pt x="33" y="150"/>
                    <a:pt x="41" y="140"/>
                  </a:cubicBezTo>
                  <a:cubicBezTo>
                    <a:pt x="49" y="130"/>
                    <a:pt x="70" y="145"/>
                    <a:pt x="70" y="152"/>
                  </a:cubicBezTo>
                  <a:cubicBezTo>
                    <a:pt x="70" y="158"/>
                    <a:pt x="48" y="145"/>
                    <a:pt x="36" y="155"/>
                  </a:cubicBezTo>
                  <a:cubicBezTo>
                    <a:pt x="23" y="166"/>
                    <a:pt x="45" y="176"/>
                    <a:pt x="43" y="187"/>
                  </a:cubicBezTo>
                  <a:cubicBezTo>
                    <a:pt x="40" y="198"/>
                    <a:pt x="48" y="213"/>
                    <a:pt x="59" y="213"/>
                  </a:cubicBezTo>
                  <a:cubicBezTo>
                    <a:pt x="70" y="212"/>
                    <a:pt x="82" y="233"/>
                    <a:pt x="89" y="229"/>
                  </a:cubicBezTo>
                  <a:cubicBezTo>
                    <a:pt x="96" y="225"/>
                    <a:pt x="81" y="196"/>
                    <a:pt x="83" y="192"/>
                  </a:cubicBezTo>
                  <a:cubicBezTo>
                    <a:pt x="86" y="187"/>
                    <a:pt x="99" y="199"/>
                    <a:pt x="106" y="190"/>
                  </a:cubicBezTo>
                  <a:cubicBezTo>
                    <a:pt x="112" y="182"/>
                    <a:pt x="101" y="175"/>
                    <a:pt x="91" y="176"/>
                  </a:cubicBezTo>
                  <a:cubicBezTo>
                    <a:pt x="81" y="176"/>
                    <a:pt x="91" y="160"/>
                    <a:pt x="102" y="168"/>
                  </a:cubicBezTo>
                  <a:cubicBezTo>
                    <a:pt x="114" y="177"/>
                    <a:pt x="120" y="166"/>
                    <a:pt x="126" y="165"/>
                  </a:cubicBezTo>
                  <a:cubicBezTo>
                    <a:pt x="131" y="164"/>
                    <a:pt x="133" y="140"/>
                    <a:pt x="115" y="135"/>
                  </a:cubicBezTo>
                  <a:cubicBezTo>
                    <a:pt x="98" y="129"/>
                    <a:pt x="100" y="150"/>
                    <a:pt x="89" y="136"/>
                  </a:cubicBezTo>
                  <a:cubicBezTo>
                    <a:pt x="77" y="122"/>
                    <a:pt x="99" y="128"/>
                    <a:pt x="99" y="116"/>
                  </a:cubicBezTo>
                  <a:cubicBezTo>
                    <a:pt x="99" y="104"/>
                    <a:pt x="81" y="88"/>
                    <a:pt x="73" y="74"/>
                  </a:cubicBezTo>
                  <a:cubicBezTo>
                    <a:pt x="64" y="60"/>
                    <a:pt x="85" y="54"/>
                    <a:pt x="90" y="64"/>
                  </a:cubicBezTo>
                  <a:cubicBezTo>
                    <a:pt x="94" y="73"/>
                    <a:pt x="107" y="72"/>
                    <a:pt x="115" y="68"/>
                  </a:cubicBezTo>
                  <a:cubicBezTo>
                    <a:pt x="123" y="64"/>
                    <a:pt x="107" y="46"/>
                    <a:pt x="121" y="40"/>
                  </a:cubicBezTo>
                  <a:cubicBezTo>
                    <a:pt x="136" y="33"/>
                    <a:pt x="136" y="45"/>
                    <a:pt x="141" y="47"/>
                  </a:cubicBezTo>
                  <a:cubicBezTo>
                    <a:pt x="146" y="49"/>
                    <a:pt x="150" y="33"/>
                    <a:pt x="165" y="33"/>
                  </a:cubicBezTo>
                  <a:cubicBezTo>
                    <a:pt x="173" y="33"/>
                    <a:pt x="180" y="39"/>
                    <a:pt x="187" y="45"/>
                  </a:cubicBezTo>
                  <a:cubicBezTo>
                    <a:pt x="191" y="40"/>
                    <a:pt x="194" y="37"/>
                    <a:pt x="194" y="32"/>
                  </a:cubicBezTo>
                  <a:cubicBezTo>
                    <a:pt x="194" y="27"/>
                    <a:pt x="204" y="24"/>
                    <a:pt x="204" y="15"/>
                  </a:cubicBezTo>
                  <a:cubicBezTo>
                    <a:pt x="204" y="11"/>
                    <a:pt x="202" y="5"/>
                    <a:pt x="201" y="0"/>
                  </a:cubicBezTo>
                  <a:close/>
                  <a:moveTo>
                    <a:pt x="174" y="279"/>
                  </a:moveTo>
                  <a:cubicBezTo>
                    <a:pt x="167" y="274"/>
                    <a:pt x="132" y="282"/>
                    <a:pt x="123" y="272"/>
                  </a:cubicBezTo>
                  <a:cubicBezTo>
                    <a:pt x="114" y="262"/>
                    <a:pt x="96" y="280"/>
                    <a:pt x="104" y="282"/>
                  </a:cubicBezTo>
                  <a:cubicBezTo>
                    <a:pt x="115" y="284"/>
                    <a:pt x="132" y="295"/>
                    <a:pt x="151" y="296"/>
                  </a:cubicBezTo>
                  <a:cubicBezTo>
                    <a:pt x="170" y="296"/>
                    <a:pt x="195" y="286"/>
                    <a:pt x="194" y="280"/>
                  </a:cubicBezTo>
                  <a:cubicBezTo>
                    <a:pt x="194" y="275"/>
                    <a:pt x="182" y="284"/>
                    <a:pt x="174" y="27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8" name="Freeform 255">
              <a:extLst>
                <a:ext uri="{FF2B5EF4-FFF2-40B4-BE49-F238E27FC236}">
                  <a16:creationId xmlns:a16="http://schemas.microsoft.com/office/drawing/2014/main" id="{733250FE-9C0B-45C3-B7F9-66B3109F8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950" y="3187700"/>
              <a:ext cx="47625" cy="31750"/>
            </a:xfrm>
            <a:custGeom>
              <a:avLst/>
              <a:gdLst>
                <a:gd name="T0" fmla="*/ 57 w 86"/>
                <a:gd name="T1" fmla="*/ 38 h 61"/>
                <a:gd name="T2" fmla="*/ 75 w 86"/>
                <a:gd name="T3" fmla="*/ 15 h 61"/>
                <a:gd name="T4" fmla="*/ 74 w 86"/>
                <a:gd name="T5" fmla="*/ 7 h 61"/>
                <a:gd name="T6" fmla="*/ 28 w 86"/>
                <a:gd name="T7" fmla="*/ 23 h 61"/>
                <a:gd name="T8" fmla="*/ 14 w 86"/>
                <a:gd name="T9" fmla="*/ 50 h 61"/>
                <a:gd name="T10" fmla="*/ 57 w 86"/>
                <a:gd name="T11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61">
                  <a:moveTo>
                    <a:pt x="57" y="38"/>
                  </a:moveTo>
                  <a:cubicBezTo>
                    <a:pt x="57" y="32"/>
                    <a:pt x="64" y="19"/>
                    <a:pt x="75" y="15"/>
                  </a:cubicBezTo>
                  <a:cubicBezTo>
                    <a:pt x="86" y="10"/>
                    <a:pt x="81" y="0"/>
                    <a:pt x="74" y="7"/>
                  </a:cubicBezTo>
                  <a:cubicBezTo>
                    <a:pt x="67" y="15"/>
                    <a:pt x="50" y="22"/>
                    <a:pt x="28" y="23"/>
                  </a:cubicBezTo>
                  <a:cubicBezTo>
                    <a:pt x="7" y="24"/>
                    <a:pt x="0" y="41"/>
                    <a:pt x="14" y="50"/>
                  </a:cubicBezTo>
                  <a:cubicBezTo>
                    <a:pt x="31" y="61"/>
                    <a:pt x="58" y="44"/>
                    <a:pt x="57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9" name="Freeform 256">
              <a:extLst>
                <a:ext uri="{FF2B5EF4-FFF2-40B4-BE49-F238E27FC236}">
                  <a16:creationId xmlns:a16="http://schemas.microsoft.com/office/drawing/2014/main" id="{DDE0E582-E132-48F3-A388-B0B842323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49" y="2343148"/>
              <a:ext cx="187325" cy="93663"/>
            </a:xfrm>
            <a:custGeom>
              <a:avLst/>
              <a:gdLst>
                <a:gd name="T0" fmla="*/ 324 w 345"/>
                <a:gd name="T1" fmla="*/ 54 h 172"/>
                <a:gd name="T2" fmla="*/ 315 w 345"/>
                <a:gd name="T3" fmla="*/ 52 h 172"/>
                <a:gd name="T4" fmla="*/ 300 w 345"/>
                <a:gd name="T5" fmla="*/ 51 h 172"/>
                <a:gd name="T6" fmla="*/ 275 w 345"/>
                <a:gd name="T7" fmla="*/ 14 h 172"/>
                <a:gd name="T8" fmla="*/ 261 w 345"/>
                <a:gd name="T9" fmla="*/ 3 h 172"/>
                <a:gd name="T10" fmla="*/ 245 w 345"/>
                <a:gd name="T11" fmla="*/ 1 h 172"/>
                <a:gd name="T12" fmla="*/ 244 w 345"/>
                <a:gd name="T13" fmla="*/ 20 h 172"/>
                <a:gd name="T14" fmla="*/ 225 w 345"/>
                <a:gd name="T15" fmla="*/ 21 h 172"/>
                <a:gd name="T16" fmla="*/ 212 w 345"/>
                <a:gd name="T17" fmla="*/ 22 h 172"/>
                <a:gd name="T18" fmla="*/ 193 w 345"/>
                <a:gd name="T19" fmla="*/ 25 h 172"/>
                <a:gd name="T20" fmla="*/ 177 w 345"/>
                <a:gd name="T21" fmla="*/ 19 h 172"/>
                <a:gd name="T22" fmla="*/ 155 w 345"/>
                <a:gd name="T23" fmla="*/ 36 h 172"/>
                <a:gd name="T24" fmla="*/ 142 w 345"/>
                <a:gd name="T25" fmla="*/ 28 h 172"/>
                <a:gd name="T26" fmla="*/ 128 w 345"/>
                <a:gd name="T27" fmla="*/ 40 h 172"/>
                <a:gd name="T28" fmla="*/ 123 w 345"/>
                <a:gd name="T29" fmla="*/ 57 h 172"/>
                <a:gd name="T30" fmla="*/ 102 w 345"/>
                <a:gd name="T31" fmla="*/ 68 h 172"/>
                <a:gd name="T32" fmla="*/ 94 w 345"/>
                <a:gd name="T33" fmla="*/ 38 h 172"/>
                <a:gd name="T34" fmla="*/ 45 w 345"/>
                <a:gd name="T35" fmla="*/ 0 h 172"/>
                <a:gd name="T36" fmla="*/ 50 w 345"/>
                <a:gd name="T37" fmla="*/ 21 h 172"/>
                <a:gd name="T38" fmla="*/ 38 w 345"/>
                <a:gd name="T39" fmla="*/ 20 h 172"/>
                <a:gd name="T40" fmla="*/ 17 w 345"/>
                <a:gd name="T41" fmla="*/ 30 h 172"/>
                <a:gd name="T42" fmla="*/ 1 w 345"/>
                <a:gd name="T43" fmla="*/ 54 h 172"/>
                <a:gd name="T44" fmla="*/ 32 w 345"/>
                <a:gd name="T45" fmla="*/ 63 h 172"/>
                <a:gd name="T46" fmla="*/ 71 w 345"/>
                <a:gd name="T47" fmla="*/ 63 h 172"/>
                <a:gd name="T48" fmla="*/ 64 w 345"/>
                <a:gd name="T49" fmla="*/ 81 h 172"/>
                <a:gd name="T50" fmla="*/ 48 w 345"/>
                <a:gd name="T51" fmla="*/ 92 h 172"/>
                <a:gd name="T52" fmla="*/ 11 w 345"/>
                <a:gd name="T53" fmla="*/ 104 h 172"/>
                <a:gd name="T54" fmla="*/ 58 w 345"/>
                <a:gd name="T55" fmla="*/ 105 h 172"/>
                <a:gd name="T56" fmla="*/ 69 w 345"/>
                <a:gd name="T57" fmla="*/ 118 h 172"/>
                <a:gd name="T58" fmla="*/ 79 w 345"/>
                <a:gd name="T59" fmla="*/ 131 h 172"/>
                <a:gd name="T60" fmla="*/ 68 w 345"/>
                <a:gd name="T61" fmla="*/ 148 h 172"/>
                <a:gd name="T62" fmla="*/ 52 w 345"/>
                <a:gd name="T63" fmla="*/ 160 h 172"/>
                <a:gd name="T64" fmla="*/ 92 w 345"/>
                <a:gd name="T65" fmla="*/ 159 h 172"/>
                <a:gd name="T66" fmla="*/ 127 w 345"/>
                <a:gd name="T67" fmla="*/ 171 h 172"/>
                <a:gd name="T68" fmla="*/ 141 w 345"/>
                <a:gd name="T69" fmla="*/ 172 h 172"/>
                <a:gd name="T70" fmla="*/ 207 w 345"/>
                <a:gd name="T71" fmla="*/ 160 h 172"/>
                <a:gd name="T72" fmla="*/ 211 w 345"/>
                <a:gd name="T73" fmla="*/ 159 h 172"/>
                <a:gd name="T74" fmla="*/ 211 w 345"/>
                <a:gd name="T75" fmla="*/ 154 h 172"/>
                <a:gd name="T76" fmla="*/ 242 w 345"/>
                <a:gd name="T77" fmla="*/ 119 h 172"/>
                <a:gd name="T78" fmla="*/ 270 w 345"/>
                <a:gd name="T79" fmla="*/ 114 h 172"/>
                <a:gd name="T80" fmla="*/ 281 w 345"/>
                <a:gd name="T81" fmla="*/ 117 h 172"/>
                <a:gd name="T82" fmla="*/ 294 w 345"/>
                <a:gd name="T83" fmla="*/ 113 h 172"/>
                <a:gd name="T84" fmla="*/ 330 w 345"/>
                <a:gd name="T85" fmla="*/ 102 h 172"/>
                <a:gd name="T86" fmla="*/ 340 w 345"/>
                <a:gd name="T87" fmla="*/ 85 h 172"/>
                <a:gd name="T88" fmla="*/ 324 w 345"/>
                <a:gd name="T89" fmla="*/ 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5" h="172">
                  <a:moveTo>
                    <a:pt x="324" y="54"/>
                  </a:moveTo>
                  <a:cubicBezTo>
                    <a:pt x="320" y="54"/>
                    <a:pt x="317" y="53"/>
                    <a:pt x="315" y="52"/>
                  </a:cubicBezTo>
                  <a:cubicBezTo>
                    <a:pt x="310" y="52"/>
                    <a:pt x="305" y="52"/>
                    <a:pt x="300" y="51"/>
                  </a:cubicBezTo>
                  <a:cubicBezTo>
                    <a:pt x="283" y="46"/>
                    <a:pt x="275" y="30"/>
                    <a:pt x="275" y="14"/>
                  </a:cubicBezTo>
                  <a:cubicBezTo>
                    <a:pt x="271" y="12"/>
                    <a:pt x="266" y="7"/>
                    <a:pt x="261" y="3"/>
                  </a:cubicBezTo>
                  <a:cubicBezTo>
                    <a:pt x="255" y="2"/>
                    <a:pt x="250" y="1"/>
                    <a:pt x="245" y="1"/>
                  </a:cubicBezTo>
                  <a:cubicBezTo>
                    <a:pt x="242" y="6"/>
                    <a:pt x="245" y="14"/>
                    <a:pt x="244" y="20"/>
                  </a:cubicBezTo>
                  <a:cubicBezTo>
                    <a:pt x="242" y="26"/>
                    <a:pt x="225" y="14"/>
                    <a:pt x="225" y="21"/>
                  </a:cubicBezTo>
                  <a:cubicBezTo>
                    <a:pt x="225" y="29"/>
                    <a:pt x="218" y="30"/>
                    <a:pt x="212" y="22"/>
                  </a:cubicBezTo>
                  <a:cubicBezTo>
                    <a:pt x="206" y="14"/>
                    <a:pt x="193" y="19"/>
                    <a:pt x="193" y="25"/>
                  </a:cubicBezTo>
                  <a:cubicBezTo>
                    <a:pt x="194" y="32"/>
                    <a:pt x="188" y="26"/>
                    <a:pt x="177" y="19"/>
                  </a:cubicBezTo>
                  <a:cubicBezTo>
                    <a:pt x="166" y="11"/>
                    <a:pt x="154" y="27"/>
                    <a:pt x="155" y="36"/>
                  </a:cubicBezTo>
                  <a:cubicBezTo>
                    <a:pt x="156" y="44"/>
                    <a:pt x="151" y="46"/>
                    <a:pt x="142" y="28"/>
                  </a:cubicBezTo>
                  <a:cubicBezTo>
                    <a:pt x="133" y="10"/>
                    <a:pt x="123" y="30"/>
                    <a:pt x="128" y="40"/>
                  </a:cubicBezTo>
                  <a:cubicBezTo>
                    <a:pt x="132" y="49"/>
                    <a:pt x="130" y="62"/>
                    <a:pt x="123" y="57"/>
                  </a:cubicBezTo>
                  <a:cubicBezTo>
                    <a:pt x="116" y="52"/>
                    <a:pt x="107" y="60"/>
                    <a:pt x="102" y="68"/>
                  </a:cubicBezTo>
                  <a:cubicBezTo>
                    <a:pt x="98" y="75"/>
                    <a:pt x="83" y="45"/>
                    <a:pt x="94" y="38"/>
                  </a:cubicBezTo>
                  <a:cubicBezTo>
                    <a:pt x="105" y="31"/>
                    <a:pt x="59" y="0"/>
                    <a:pt x="45" y="0"/>
                  </a:cubicBezTo>
                  <a:cubicBezTo>
                    <a:pt x="31" y="0"/>
                    <a:pt x="40" y="12"/>
                    <a:pt x="50" y="21"/>
                  </a:cubicBezTo>
                  <a:cubicBezTo>
                    <a:pt x="59" y="30"/>
                    <a:pt x="43" y="28"/>
                    <a:pt x="38" y="20"/>
                  </a:cubicBezTo>
                  <a:cubicBezTo>
                    <a:pt x="32" y="12"/>
                    <a:pt x="22" y="19"/>
                    <a:pt x="17" y="30"/>
                  </a:cubicBezTo>
                  <a:cubicBezTo>
                    <a:pt x="11" y="41"/>
                    <a:pt x="2" y="47"/>
                    <a:pt x="1" y="54"/>
                  </a:cubicBezTo>
                  <a:cubicBezTo>
                    <a:pt x="0" y="62"/>
                    <a:pt x="17" y="70"/>
                    <a:pt x="32" y="63"/>
                  </a:cubicBezTo>
                  <a:cubicBezTo>
                    <a:pt x="46" y="56"/>
                    <a:pt x="63" y="55"/>
                    <a:pt x="71" y="63"/>
                  </a:cubicBezTo>
                  <a:cubicBezTo>
                    <a:pt x="78" y="72"/>
                    <a:pt x="57" y="75"/>
                    <a:pt x="64" y="81"/>
                  </a:cubicBezTo>
                  <a:cubicBezTo>
                    <a:pt x="72" y="88"/>
                    <a:pt x="66" y="94"/>
                    <a:pt x="48" y="92"/>
                  </a:cubicBezTo>
                  <a:cubicBezTo>
                    <a:pt x="30" y="90"/>
                    <a:pt x="8" y="96"/>
                    <a:pt x="11" y="104"/>
                  </a:cubicBezTo>
                  <a:cubicBezTo>
                    <a:pt x="14" y="111"/>
                    <a:pt x="57" y="97"/>
                    <a:pt x="58" y="105"/>
                  </a:cubicBezTo>
                  <a:cubicBezTo>
                    <a:pt x="58" y="112"/>
                    <a:pt x="58" y="124"/>
                    <a:pt x="69" y="118"/>
                  </a:cubicBezTo>
                  <a:cubicBezTo>
                    <a:pt x="81" y="113"/>
                    <a:pt x="73" y="128"/>
                    <a:pt x="79" y="131"/>
                  </a:cubicBezTo>
                  <a:cubicBezTo>
                    <a:pt x="84" y="134"/>
                    <a:pt x="83" y="147"/>
                    <a:pt x="68" y="148"/>
                  </a:cubicBezTo>
                  <a:cubicBezTo>
                    <a:pt x="52" y="149"/>
                    <a:pt x="45" y="153"/>
                    <a:pt x="52" y="160"/>
                  </a:cubicBezTo>
                  <a:cubicBezTo>
                    <a:pt x="60" y="170"/>
                    <a:pt x="76" y="163"/>
                    <a:pt x="92" y="159"/>
                  </a:cubicBezTo>
                  <a:cubicBezTo>
                    <a:pt x="102" y="156"/>
                    <a:pt x="115" y="163"/>
                    <a:pt x="127" y="171"/>
                  </a:cubicBezTo>
                  <a:cubicBezTo>
                    <a:pt x="132" y="171"/>
                    <a:pt x="136" y="171"/>
                    <a:pt x="141" y="172"/>
                  </a:cubicBezTo>
                  <a:cubicBezTo>
                    <a:pt x="163" y="169"/>
                    <a:pt x="184" y="165"/>
                    <a:pt x="207" y="160"/>
                  </a:cubicBezTo>
                  <a:cubicBezTo>
                    <a:pt x="208" y="160"/>
                    <a:pt x="210" y="159"/>
                    <a:pt x="211" y="159"/>
                  </a:cubicBezTo>
                  <a:cubicBezTo>
                    <a:pt x="211" y="158"/>
                    <a:pt x="211" y="156"/>
                    <a:pt x="211" y="154"/>
                  </a:cubicBezTo>
                  <a:cubicBezTo>
                    <a:pt x="213" y="134"/>
                    <a:pt x="227" y="122"/>
                    <a:pt x="242" y="119"/>
                  </a:cubicBezTo>
                  <a:cubicBezTo>
                    <a:pt x="250" y="114"/>
                    <a:pt x="260" y="112"/>
                    <a:pt x="270" y="114"/>
                  </a:cubicBezTo>
                  <a:cubicBezTo>
                    <a:pt x="274" y="115"/>
                    <a:pt x="277" y="116"/>
                    <a:pt x="281" y="117"/>
                  </a:cubicBezTo>
                  <a:cubicBezTo>
                    <a:pt x="285" y="115"/>
                    <a:pt x="289" y="113"/>
                    <a:pt x="294" y="113"/>
                  </a:cubicBezTo>
                  <a:cubicBezTo>
                    <a:pt x="306" y="108"/>
                    <a:pt x="318" y="104"/>
                    <a:pt x="330" y="102"/>
                  </a:cubicBezTo>
                  <a:cubicBezTo>
                    <a:pt x="334" y="97"/>
                    <a:pt x="338" y="90"/>
                    <a:pt x="340" y="85"/>
                  </a:cubicBezTo>
                  <a:cubicBezTo>
                    <a:pt x="345" y="74"/>
                    <a:pt x="335" y="54"/>
                    <a:pt x="324" y="5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0" name="Freeform 257">
              <a:extLst>
                <a:ext uri="{FF2B5EF4-FFF2-40B4-BE49-F238E27FC236}">
                  <a16:creationId xmlns:a16="http://schemas.microsoft.com/office/drawing/2014/main" id="{A227B269-5B56-4E4A-863F-FE5121D28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7" y="2693986"/>
              <a:ext cx="77788" cy="92075"/>
            </a:xfrm>
            <a:custGeom>
              <a:avLst/>
              <a:gdLst>
                <a:gd name="T0" fmla="*/ 128 w 143"/>
                <a:gd name="T1" fmla="*/ 65 h 167"/>
                <a:gd name="T2" fmla="*/ 127 w 143"/>
                <a:gd name="T3" fmla="*/ 59 h 167"/>
                <a:gd name="T4" fmla="*/ 117 w 143"/>
                <a:gd name="T5" fmla="*/ 48 h 167"/>
                <a:gd name="T6" fmla="*/ 98 w 143"/>
                <a:gd name="T7" fmla="*/ 55 h 167"/>
                <a:gd name="T8" fmla="*/ 78 w 143"/>
                <a:gd name="T9" fmla="*/ 50 h 167"/>
                <a:gd name="T10" fmla="*/ 85 w 143"/>
                <a:gd name="T11" fmla="*/ 28 h 167"/>
                <a:gd name="T12" fmla="*/ 94 w 143"/>
                <a:gd name="T13" fmla="*/ 7 h 167"/>
                <a:gd name="T14" fmla="*/ 90 w 143"/>
                <a:gd name="T15" fmla="*/ 6 h 167"/>
                <a:gd name="T16" fmla="*/ 57 w 143"/>
                <a:gd name="T17" fmla="*/ 14 h 167"/>
                <a:gd name="T18" fmla="*/ 73 w 143"/>
                <a:gd name="T19" fmla="*/ 31 h 167"/>
                <a:gd name="T20" fmla="*/ 46 w 143"/>
                <a:gd name="T21" fmla="*/ 47 h 167"/>
                <a:gd name="T22" fmla="*/ 12 w 143"/>
                <a:gd name="T23" fmla="*/ 48 h 167"/>
                <a:gd name="T24" fmla="*/ 16 w 143"/>
                <a:gd name="T25" fmla="*/ 76 h 167"/>
                <a:gd name="T26" fmla="*/ 31 w 143"/>
                <a:gd name="T27" fmla="*/ 102 h 167"/>
                <a:gd name="T28" fmla="*/ 22 w 143"/>
                <a:gd name="T29" fmla="*/ 134 h 167"/>
                <a:gd name="T30" fmla="*/ 1 w 143"/>
                <a:gd name="T31" fmla="*/ 158 h 167"/>
                <a:gd name="T32" fmla="*/ 1 w 143"/>
                <a:gd name="T33" fmla="*/ 165 h 167"/>
                <a:gd name="T34" fmla="*/ 82 w 143"/>
                <a:gd name="T35" fmla="*/ 167 h 167"/>
                <a:gd name="T36" fmla="*/ 88 w 143"/>
                <a:gd name="T37" fmla="*/ 161 h 167"/>
                <a:gd name="T38" fmla="*/ 128 w 143"/>
                <a:gd name="T39" fmla="*/ 152 h 167"/>
                <a:gd name="T40" fmla="*/ 128 w 143"/>
                <a:gd name="T41" fmla="*/ 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67">
                  <a:moveTo>
                    <a:pt x="128" y="65"/>
                  </a:moveTo>
                  <a:cubicBezTo>
                    <a:pt x="127" y="63"/>
                    <a:pt x="127" y="61"/>
                    <a:pt x="127" y="59"/>
                  </a:cubicBezTo>
                  <a:cubicBezTo>
                    <a:pt x="123" y="56"/>
                    <a:pt x="120" y="52"/>
                    <a:pt x="117" y="48"/>
                  </a:cubicBezTo>
                  <a:cubicBezTo>
                    <a:pt x="104" y="32"/>
                    <a:pt x="99" y="45"/>
                    <a:pt x="98" y="55"/>
                  </a:cubicBezTo>
                  <a:cubicBezTo>
                    <a:pt x="97" y="65"/>
                    <a:pt x="85" y="52"/>
                    <a:pt x="78" y="50"/>
                  </a:cubicBezTo>
                  <a:cubicBezTo>
                    <a:pt x="71" y="48"/>
                    <a:pt x="80" y="32"/>
                    <a:pt x="85" y="28"/>
                  </a:cubicBezTo>
                  <a:cubicBezTo>
                    <a:pt x="88" y="25"/>
                    <a:pt x="92" y="18"/>
                    <a:pt x="94" y="7"/>
                  </a:cubicBezTo>
                  <a:cubicBezTo>
                    <a:pt x="92" y="7"/>
                    <a:pt x="91" y="7"/>
                    <a:pt x="90" y="6"/>
                  </a:cubicBezTo>
                  <a:cubicBezTo>
                    <a:pt x="76" y="0"/>
                    <a:pt x="58" y="0"/>
                    <a:pt x="57" y="14"/>
                  </a:cubicBezTo>
                  <a:cubicBezTo>
                    <a:pt x="57" y="28"/>
                    <a:pt x="72" y="23"/>
                    <a:pt x="73" y="31"/>
                  </a:cubicBezTo>
                  <a:cubicBezTo>
                    <a:pt x="73" y="40"/>
                    <a:pt x="57" y="38"/>
                    <a:pt x="46" y="47"/>
                  </a:cubicBezTo>
                  <a:cubicBezTo>
                    <a:pt x="36" y="56"/>
                    <a:pt x="24" y="41"/>
                    <a:pt x="12" y="48"/>
                  </a:cubicBezTo>
                  <a:cubicBezTo>
                    <a:pt x="1" y="54"/>
                    <a:pt x="25" y="62"/>
                    <a:pt x="16" y="76"/>
                  </a:cubicBezTo>
                  <a:cubicBezTo>
                    <a:pt x="7" y="89"/>
                    <a:pt x="17" y="89"/>
                    <a:pt x="31" y="102"/>
                  </a:cubicBezTo>
                  <a:cubicBezTo>
                    <a:pt x="45" y="115"/>
                    <a:pt x="22" y="119"/>
                    <a:pt x="22" y="134"/>
                  </a:cubicBezTo>
                  <a:cubicBezTo>
                    <a:pt x="22" y="148"/>
                    <a:pt x="5" y="148"/>
                    <a:pt x="1" y="158"/>
                  </a:cubicBezTo>
                  <a:cubicBezTo>
                    <a:pt x="0" y="160"/>
                    <a:pt x="0" y="163"/>
                    <a:pt x="1" y="165"/>
                  </a:cubicBezTo>
                  <a:cubicBezTo>
                    <a:pt x="28" y="166"/>
                    <a:pt x="55" y="167"/>
                    <a:pt x="82" y="167"/>
                  </a:cubicBezTo>
                  <a:cubicBezTo>
                    <a:pt x="84" y="165"/>
                    <a:pt x="86" y="163"/>
                    <a:pt x="88" y="161"/>
                  </a:cubicBezTo>
                  <a:cubicBezTo>
                    <a:pt x="105" y="144"/>
                    <a:pt x="113" y="161"/>
                    <a:pt x="128" y="152"/>
                  </a:cubicBezTo>
                  <a:cubicBezTo>
                    <a:pt x="143" y="143"/>
                    <a:pt x="134" y="78"/>
                    <a:pt x="128" y="6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1" name="Freeform 258">
              <a:extLst>
                <a:ext uri="{FF2B5EF4-FFF2-40B4-BE49-F238E27FC236}">
                  <a16:creationId xmlns:a16="http://schemas.microsoft.com/office/drawing/2014/main" id="{FC9CF097-F6F4-4607-AF8A-C63ED4007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5" y="2663823"/>
              <a:ext cx="30163" cy="47625"/>
            </a:xfrm>
            <a:custGeom>
              <a:avLst/>
              <a:gdLst>
                <a:gd name="T0" fmla="*/ 52 w 57"/>
                <a:gd name="T1" fmla="*/ 13 h 86"/>
                <a:gd name="T2" fmla="*/ 41 w 57"/>
                <a:gd name="T3" fmla="*/ 21 h 86"/>
                <a:gd name="T4" fmla="*/ 31 w 57"/>
                <a:gd name="T5" fmla="*/ 13 h 86"/>
                <a:gd name="T6" fmla="*/ 10 w 57"/>
                <a:gd name="T7" fmla="*/ 23 h 86"/>
                <a:gd name="T8" fmla="*/ 22 w 57"/>
                <a:gd name="T9" fmla="*/ 57 h 86"/>
                <a:gd name="T10" fmla="*/ 13 w 57"/>
                <a:gd name="T11" fmla="*/ 67 h 86"/>
                <a:gd name="T12" fmla="*/ 21 w 57"/>
                <a:gd name="T13" fmla="*/ 84 h 86"/>
                <a:gd name="T14" fmla="*/ 45 w 57"/>
                <a:gd name="T15" fmla="*/ 53 h 86"/>
                <a:gd name="T16" fmla="*/ 52 w 57"/>
                <a:gd name="T17" fmla="*/ 1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6">
                  <a:moveTo>
                    <a:pt x="52" y="13"/>
                  </a:moveTo>
                  <a:cubicBezTo>
                    <a:pt x="49" y="10"/>
                    <a:pt x="46" y="20"/>
                    <a:pt x="41" y="21"/>
                  </a:cubicBezTo>
                  <a:cubicBezTo>
                    <a:pt x="37" y="23"/>
                    <a:pt x="32" y="0"/>
                    <a:pt x="31" y="13"/>
                  </a:cubicBezTo>
                  <a:cubicBezTo>
                    <a:pt x="29" y="25"/>
                    <a:pt x="19" y="8"/>
                    <a:pt x="10" y="23"/>
                  </a:cubicBezTo>
                  <a:cubicBezTo>
                    <a:pt x="0" y="38"/>
                    <a:pt x="15" y="52"/>
                    <a:pt x="22" y="57"/>
                  </a:cubicBezTo>
                  <a:cubicBezTo>
                    <a:pt x="29" y="62"/>
                    <a:pt x="21" y="69"/>
                    <a:pt x="13" y="67"/>
                  </a:cubicBezTo>
                  <a:cubicBezTo>
                    <a:pt x="4" y="65"/>
                    <a:pt x="10" y="82"/>
                    <a:pt x="21" y="84"/>
                  </a:cubicBezTo>
                  <a:cubicBezTo>
                    <a:pt x="33" y="86"/>
                    <a:pt x="46" y="59"/>
                    <a:pt x="45" y="53"/>
                  </a:cubicBezTo>
                  <a:cubicBezTo>
                    <a:pt x="43" y="46"/>
                    <a:pt x="57" y="16"/>
                    <a:pt x="52" y="1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2" name="Freeform 259">
              <a:extLst>
                <a:ext uri="{FF2B5EF4-FFF2-40B4-BE49-F238E27FC236}">
                  <a16:creationId xmlns:a16="http://schemas.microsoft.com/office/drawing/2014/main" id="{D060C7D9-C4FE-4F59-B901-ADB4D952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962" y="2617786"/>
              <a:ext cx="47625" cy="88900"/>
            </a:xfrm>
            <a:custGeom>
              <a:avLst/>
              <a:gdLst>
                <a:gd name="T0" fmla="*/ 70 w 87"/>
                <a:gd name="T1" fmla="*/ 64 h 161"/>
                <a:gd name="T2" fmla="*/ 69 w 87"/>
                <a:gd name="T3" fmla="*/ 38 h 161"/>
                <a:gd name="T4" fmla="*/ 72 w 87"/>
                <a:gd name="T5" fmla="*/ 6 h 161"/>
                <a:gd name="T6" fmla="*/ 49 w 87"/>
                <a:gd name="T7" fmla="*/ 21 h 161"/>
                <a:gd name="T8" fmla="*/ 30 w 87"/>
                <a:gd name="T9" fmla="*/ 32 h 161"/>
                <a:gd name="T10" fmla="*/ 31 w 87"/>
                <a:gd name="T11" fmla="*/ 49 h 161"/>
                <a:gd name="T12" fmla="*/ 12 w 87"/>
                <a:gd name="T13" fmla="*/ 38 h 161"/>
                <a:gd name="T14" fmla="*/ 0 w 87"/>
                <a:gd name="T15" fmla="*/ 54 h 161"/>
                <a:gd name="T16" fmla="*/ 5 w 87"/>
                <a:gd name="T17" fmla="*/ 70 h 161"/>
                <a:gd name="T18" fmla="*/ 8 w 87"/>
                <a:gd name="T19" fmla="*/ 122 h 161"/>
                <a:gd name="T20" fmla="*/ 9 w 87"/>
                <a:gd name="T21" fmla="*/ 134 h 161"/>
                <a:gd name="T22" fmla="*/ 9 w 87"/>
                <a:gd name="T23" fmla="*/ 140 h 161"/>
                <a:gd name="T24" fmla="*/ 14 w 87"/>
                <a:gd name="T25" fmla="*/ 157 h 161"/>
                <a:gd name="T26" fmla="*/ 43 w 87"/>
                <a:gd name="T27" fmla="*/ 160 h 161"/>
                <a:gd name="T28" fmla="*/ 55 w 87"/>
                <a:gd name="T29" fmla="*/ 160 h 161"/>
                <a:gd name="T30" fmla="*/ 42 w 87"/>
                <a:gd name="T31" fmla="*/ 140 h 161"/>
                <a:gd name="T32" fmla="*/ 59 w 87"/>
                <a:gd name="T33" fmla="*/ 143 h 161"/>
                <a:gd name="T34" fmla="*/ 81 w 87"/>
                <a:gd name="T35" fmla="*/ 143 h 161"/>
                <a:gd name="T36" fmla="*/ 70 w 87"/>
                <a:gd name="T37" fmla="*/ 120 h 161"/>
                <a:gd name="T38" fmla="*/ 55 w 87"/>
                <a:gd name="T39" fmla="*/ 117 h 161"/>
                <a:gd name="T40" fmla="*/ 64 w 87"/>
                <a:gd name="T41" fmla="*/ 94 h 161"/>
                <a:gd name="T42" fmla="*/ 85 w 87"/>
                <a:gd name="T43" fmla="*/ 82 h 161"/>
                <a:gd name="T44" fmla="*/ 70 w 87"/>
                <a:gd name="T45" fmla="*/ 6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" h="161">
                  <a:moveTo>
                    <a:pt x="70" y="64"/>
                  </a:moveTo>
                  <a:cubicBezTo>
                    <a:pt x="65" y="61"/>
                    <a:pt x="63" y="43"/>
                    <a:pt x="69" y="38"/>
                  </a:cubicBezTo>
                  <a:cubicBezTo>
                    <a:pt x="74" y="32"/>
                    <a:pt x="77" y="11"/>
                    <a:pt x="72" y="6"/>
                  </a:cubicBezTo>
                  <a:cubicBezTo>
                    <a:pt x="67" y="0"/>
                    <a:pt x="50" y="6"/>
                    <a:pt x="49" y="21"/>
                  </a:cubicBezTo>
                  <a:cubicBezTo>
                    <a:pt x="47" y="36"/>
                    <a:pt x="33" y="29"/>
                    <a:pt x="30" y="32"/>
                  </a:cubicBezTo>
                  <a:cubicBezTo>
                    <a:pt x="26" y="36"/>
                    <a:pt x="37" y="42"/>
                    <a:pt x="31" y="49"/>
                  </a:cubicBezTo>
                  <a:cubicBezTo>
                    <a:pt x="25" y="56"/>
                    <a:pt x="22" y="39"/>
                    <a:pt x="12" y="38"/>
                  </a:cubicBezTo>
                  <a:cubicBezTo>
                    <a:pt x="6" y="37"/>
                    <a:pt x="3" y="46"/>
                    <a:pt x="0" y="54"/>
                  </a:cubicBezTo>
                  <a:cubicBezTo>
                    <a:pt x="2" y="59"/>
                    <a:pt x="4" y="65"/>
                    <a:pt x="5" y="70"/>
                  </a:cubicBezTo>
                  <a:cubicBezTo>
                    <a:pt x="8" y="87"/>
                    <a:pt x="4" y="105"/>
                    <a:pt x="8" y="122"/>
                  </a:cubicBezTo>
                  <a:cubicBezTo>
                    <a:pt x="9" y="126"/>
                    <a:pt x="9" y="130"/>
                    <a:pt x="9" y="134"/>
                  </a:cubicBezTo>
                  <a:cubicBezTo>
                    <a:pt x="9" y="136"/>
                    <a:pt x="9" y="138"/>
                    <a:pt x="9" y="140"/>
                  </a:cubicBezTo>
                  <a:cubicBezTo>
                    <a:pt x="7" y="145"/>
                    <a:pt x="10" y="151"/>
                    <a:pt x="14" y="157"/>
                  </a:cubicBezTo>
                  <a:cubicBezTo>
                    <a:pt x="26" y="157"/>
                    <a:pt x="38" y="158"/>
                    <a:pt x="43" y="160"/>
                  </a:cubicBezTo>
                  <a:cubicBezTo>
                    <a:pt x="45" y="161"/>
                    <a:pt x="49" y="160"/>
                    <a:pt x="55" y="160"/>
                  </a:cubicBezTo>
                  <a:cubicBezTo>
                    <a:pt x="51" y="152"/>
                    <a:pt x="41" y="145"/>
                    <a:pt x="42" y="140"/>
                  </a:cubicBezTo>
                  <a:cubicBezTo>
                    <a:pt x="43" y="132"/>
                    <a:pt x="52" y="137"/>
                    <a:pt x="59" y="143"/>
                  </a:cubicBezTo>
                  <a:cubicBezTo>
                    <a:pt x="65" y="150"/>
                    <a:pt x="80" y="151"/>
                    <a:pt x="81" y="143"/>
                  </a:cubicBezTo>
                  <a:cubicBezTo>
                    <a:pt x="82" y="138"/>
                    <a:pt x="79" y="114"/>
                    <a:pt x="70" y="120"/>
                  </a:cubicBezTo>
                  <a:cubicBezTo>
                    <a:pt x="61" y="125"/>
                    <a:pt x="59" y="123"/>
                    <a:pt x="55" y="117"/>
                  </a:cubicBezTo>
                  <a:cubicBezTo>
                    <a:pt x="52" y="112"/>
                    <a:pt x="62" y="103"/>
                    <a:pt x="64" y="94"/>
                  </a:cubicBezTo>
                  <a:cubicBezTo>
                    <a:pt x="67" y="85"/>
                    <a:pt x="82" y="89"/>
                    <a:pt x="85" y="82"/>
                  </a:cubicBezTo>
                  <a:cubicBezTo>
                    <a:pt x="87" y="74"/>
                    <a:pt x="74" y="67"/>
                    <a:pt x="70" y="6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3" name="Freeform 260">
              <a:extLst>
                <a:ext uri="{FF2B5EF4-FFF2-40B4-BE49-F238E27FC236}">
                  <a16:creationId xmlns:a16="http://schemas.microsoft.com/office/drawing/2014/main" id="{57DFE19E-8FD7-47C2-BF3D-7E3A8593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650" y="2616198"/>
              <a:ext cx="25400" cy="28575"/>
            </a:xfrm>
            <a:custGeom>
              <a:avLst/>
              <a:gdLst>
                <a:gd name="T0" fmla="*/ 27 w 45"/>
                <a:gd name="T1" fmla="*/ 1 h 55"/>
                <a:gd name="T2" fmla="*/ 5 w 45"/>
                <a:gd name="T3" fmla="*/ 50 h 55"/>
                <a:gd name="T4" fmla="*/ 27 w 45"/>
                <a:gd name="T5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5">
                  <a:moveTo>
                    <a:pt x="27" y="1"/>
                  </a:moveTo>
                  <a:cubicBezTo>
                    <a:pt x="9" y="2"/>
                    <a:pt x="0" y="43"/>
                    <a:pt x="5" y="50"/>
                  </a:cubicBezTo>
                  <a:cubicBezTo>
                    <a:pt x="9" y="55"/>
                    <a:pt x="45" y="0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4" name="Freeform 261">
              <a:extLst>
                <a:ext uri="{FF2B5EF4-FFF2-40B4-BE49-F238E27FC236}">
                  <a16:creationId xmlns:a16="http://schemas.microsoft.com/office/drawing/2014/main" id="{C56B0708-ABFA-470D-8084-5B789E01F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2246310"/>
              <a:ext cx="219075" cy="444501"/>
            </a:xfrm>
            <a:custGeom>
              <a:avLst/>
              <a:gdLst>
                <a:gd name="T0" fmla="*/ 391 w 402"/>
                <a:gd name="T1" fmla="*/ 174 h 817"/>
                <a:gd name="T2" fmla="*/ 385 w 402"/>
                <a:gd name="T3" fmla="*/ 108 h 817"/>
                <a:gd name="T4" fmla="*/ 338 w 402"/>
                <a:gd name="T5" fmla="*/ 41 h 817"/>
                <a:gd name="T6" fmla="*/ 281 w 402"/>
                <a:gd name="T7" fmla="*/ 37 h 817"/>
                <a:gd name="T8" fmla="*/ 226 w 402"/>
                <a:gd name="T9" fmla="*/ 37 h 817"/>
                <a:gd name="T10" fmla="*/ 194 w 402"/>
                <a:gd name="T11" fmla="*/ 75 h 817"/>
                <a:gd name="T12" fmla="*/ 161 w 402"/>
                <a:gd name="T13" fmla="*/ 123 h 817"/>
                <a:gd name="T14" fmla="*/ 136 w 402"/>
                <a:gd name="T15" fmla="*/ 170 h 817"/>
                <a:gd name="T16" fmla="*/ 106 w 402"/>
                <a:gd name="T17" fmla="*/ 199 h 817"/>
                <a:gd name="T18" fmla="*/ 83 w 402"/>
                <a:gd name="T19" fmla="*/ 280 h 817"/>
                <a:gd name="T20" fmla="*/ 90 w 402"/>
                <a:gd name="T21" fmla="*/ 321 h 817"/>
                <a:gd name="T22" fmla="*/ 37 w 402"/>
                <a:gd name="T23" fmla="*/ 348 h 817"/>
                <a:gd name="T24" fmla="*/ 34 w 402"/>
                <a:gd name="T25" fmla="*/ 422 h 817"/>
                <a:gd name="T26" fmla="*/ 54 w 402"/>
                <a:gd name="T27" fmla="*/ 484 h 817"/>
                <a:gd name="T28" fmla="*/ 43 w 402"/>
                <a:gd name="T29" fmla="*/ 522 h 817"/>
                <a:gd name="T30" fmla="*/ 23 w 402"/>
                <a:gd name="T31" fmla="*/ 566 h 817"/>
                <a:gd name="T32" fmla="*/ 11 w 402"/>
                <a:gd name="T33" fmla="*/ 621 h 817"/>
                <a:gd name="T34" fmla="*/ 1 w 402"/>
                <a:gd name="T35" fmla="*/ 623 h 817"/>
                <a:gd name="T36" fmla="*/ 26 w 402"/>
                <a:gd name="T37" fmla="*/ 699 h 817"/>
                <a:gd name="T38" fmla="*/ 49 w 402"/>
                <a:gd name="T39" fmla="*/ 761 h 817"/>
                <a:gd name="T40" fmla="*/ 59 w 402"/>
                <a:gd name="T41" fmla="*/ 809 h 817"/>
                <a:gd name="T42" fmla="*/ 96 w 402"/>
                <a:gd name="T43" fmla="*/ 787 h 817"/>
                <a:gd name="T44" fmla="*/ 132 w 402"/>
                <a:gd name="T45" fmla="*/ 772 h 817"/>
                <a:gd name="T46" fmla="*/ 162 w 402"/>
                <a:gd name="T47" fmla="*/ 760 h 817"/>
                <a:gd name="T48" fmla="*/ 169 w 402"/>
                <a:gd name="T49" fmla="*/ 727 h 817"/>
                <a:gd name="T50" fmla="*/ 174 w 402"/>
                <a:gd name="T51" fmla="*/ 648 h 817"/>
                <a:gd name="T52" fmla="*/ 221 w 402"/>
                <a:gd name="T53" fmla="*/ 594 h 817"/>
                <a:gd name="T54" fmla="*/ 210 w 402"/>
                <a:gd name="T55" fmla="*/ 524 h 817"/>
                <a:gd name="T56" fmla="*/ 183 w 402"/>
                <a:gd name="T57" fmla="*/ 475 h 817"/>
                <a:gd name="T58" fmla="*/ 195 w 402"/>
                <a:gd name="T59" fmla="*/ 410 h 817"/>
                <a:gd name="T60" fmla="*/ 236 w 402"/>
                <a:gd name="T61" fmla="*/ 368 h 817"/>
                <a:gd name="T62" fmla="*/ 250 w 402"/>
                <a:gd name="T63" fmla="*/ 358 h 817"/>
                <a:gd name="T64" fmla="*/ 265 w 402"/>
                <a:gd name="T65" fmla="*/ 328 h 817"/>
                <a:gd name="T66" fmla="*/ 291 w 402"/>
                <a:gd name="T67" fmla="*/ 310 h 817"/>
                <a:gd name="T68" fmla="*/ 313 w 402"/>
                <a:gd name="T69" fmla="*/ 276 h 817"/>
                <a:gd name="T70" fmla="*/ 330 w 402"/>
                <a:gd name="T71" fmla="*/ 234 h 817"/>
                <a:gd name="T72" fmla="*/ 385 w 402"/>
                <a:gd name="T73" fmla="*/ 211 h 817"/>
                <a:gd name="T74" fmla="*/ 397 w 402"/>
                <a:gd name="T75" fmla="*/ 19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2" h="817">
                  <a:moveTo>
                    <a:pt x="397" y="193"/>
                  </a:moveTo>
                  <a:cubicBezTo>
                    <a:pt x="393" y="188"/>
                    <a:pt x="384" y="174"/>
                    <a:pt x="391" y="174"/>
                  </a:cubicBezTo>
                  <a:cubicBezTo>
                    <a:pt x="399" y="174"/>
                    <a:pt x="402" y="147"/>
                    <a:pt x="393" y="142"/>
                  </a:cubicBezTo>
                  <a:cubicBezTo>
                    <a:pt x="384" y="137"/>
                    <a:pt x="393" y="114"/>
                    <a:pt x="385" y="108"/>
                  </a:cubicBezTo>
                  <a:cubicBezTo>
                    <a:pt x="378" y="103"/>
                    <a:pt x="382" y="85"/>
                    <a:pt x="384" y="73"/>
                  </a:cubicBezTo>
                  <a:cubicBezTo>
                    <a:pt x="385" y="61"/>
                    <a:pt x="355" y="50"/>
                    <a:pt x="338" y="41"/>
                  </a:cubicBezTo>
                  <a:cubicBezTo>
                    <a:pt x="321" y="32"/>
                    <a:pt x="313" y="18"/>
                    <a:pt x="300" y="9"/>
                  </a:cubicBezTo>
                  <a:cubicBezTo>
                    <a:pt x="286" y="0"/>
                    <a:pt x="281" y="23"/>
                    <a:pt x="281" y="37"/>
                  </a:cubicBezTo>
                  <a:cubicBezTo>
                    <a:pt x="281" y="52"/>
                    <a:pt x="269" y="53"/>
                    <a:pt x="260" y="45"/>
                  </a:cubicBezTo>
                  <a:cubicBezTo>
                    <a:pt x="251" y="36"/>
                    <a:pt x="240" y="45"/>
                    <a:pt x="226" y="37"/>
                  </a:cubicBezTo>
                  <a:cubicBezTo>
                    <a:pt x="212" y="30"/>
                    <a:pt x="219" y="53"/>
                    <a:pt x="219" y="64"/>
                  </a:cubicBezTo>
                  <a:cubicBezTo>
                    <a:pt x="219" y="75"/>
                    <a:pt x="203" y="75"/>
                    <a:pt x="194" y="75"/>
                  </a:cubicBezTo>
                  <a:cubicBezTo>
                    <a:pt x="185" y="75"/>
                    <a:pt x="170" y="84"/>
                    <a:pt x="170" y="96"/>
                  </a:cubicBezTo>
                  <a:cubicBezTo>
                    <a:pt x="170" y="108"/>
                    <a:pt x="156" y="115"/>
                    <a:pt x="161" y="123"/>
                  </a:cubicBezTo>
                  <a:cubicBezTo>
                    <a:pt x="165" y="130"/>
                    <a:pt x="159" y="137"/>
                    <a:pt x="153" y="142"/>
                  </a:cubicBezTo>
                  <a:cubicBezTo>
                    <a:pt x="147" y="147"/>
                    <a:pt x="141" y="165"/>
                    <a:pt x="136" y="170"/>
                  </a:cubicBezTo>
                  <a:cubicBezTo>
                    <a:pt x="131" y="176"/>
                    <a:pt x="139" y="185"/>
                    <a:pt x="130" y="192"/>
                  </a:cubicBezTo>
                  <a:cubicBezTo>
                    <a:pt x="121" y="199"/>
                    <a:pt x="110" y="193"/>
                    <a:pt x="106" y="199"/>
                  </a:cubicBezTo>
                  <a:cubicBezTo>
                    <a:pt x="101" y="204"/>
                    <a:pt x="106" y="217"/>
                    <a:pt x="104" y="233"/>
                  </a:cubicBezTo>
                  <a:cubicBezTo>
                    <a:pt x="102" y="248"/>
                    <a:pt x="92" y="266"/>
                    <a:pt x="83" y="280"/>
                  </a:cubicBezTo>
                  <a:cubicBezTo>
                    <a:pt x="73" y="295"/>
                    <a:pt x="86" y="298"/>
                    <a:pt x="90" y="300"/>
                  </a:cubicBezTo>
                  <a:cubicBezTo>
                    <a:pt x="95" y="302"/>
                    <a:pt x="95" y="311"/>
                    <a:pt x="90" y="321"/>
                  </a:cubicBezTo>
                  <a:cubicBezTo>
                    <a:pt x="86" y="332"/>
                    <a:pt x="75" y="325"/>
                    <a:pt x="69" y="323"/>
                  </a:cubicBezTo>
                  <a:cubicBezTo>
                    <a:pt x="63" y="321"/>
                    <a:pt x="46" y="330"/>
                    <a:pt x="37" y="348"/>
                  </a:cubicBezTo>
                  <a:cubicBezTo>
                    <a:pt x="28" y="366"/>
                    <a:pt x="31" y="376"/>
                    <a:pt x="34" y="385"/>
                  </a:cubicBezTo>
                  <a:cubicBezTo>
                    <a:pt x="37" y="394"/>
                    <a:pt x="26" y="405"/>
                    <a:pt x="34" y="422"/>
                  </a:cubicBezTo>
                  <a:cubicBezTo>
                    <a:pt x="41" y="440"/>
                    <a:pt x="31" y="444"/>
                    <a:pt x="32" y="458"/>
                  </a:cubicBezTo>
                  <a:cubicBezTo>
                    <a:pt x="34" y="472"/>
                    <a:pt x="52" y="470"/>
                    <a:pt x="54" y="484"/>
                  </a:cubicBezTo>
                  <a:cubicBezTo>
                    <a:pt x="55" y="499"/>
                    <a:pt x="47" y="504"/>
                    <a:pt x="41" y="504"/>
                  </a:cubicBezTo>
                  <a:cubicBezTo>
                    <a:pt x="35" y="504"/>
                    <a:pt x="37" y="518"/>
                    <a:pt x="43" y="522"/>
                  </a:cubicBezTo>
                  <a:cubicBezTo>
                    <a:pt x="49" y="525"/>
                    <a:pt x="47" y="550"/>
                    <a:pt x="44" y="557"/>
                  </a:cubicBezTo>
                  <a:cubicBezTo>
                    <a:pt x="41" y="564"/>
                    <a:pt x="21" y="557"/>
                    <a:pt x="23" y="566"/>
                  </a:cubicBezTo>
                  <a:cubicBezTo>
                    <a:pt x="24" y="575"/>
                    <a:pt x="18" y="589"/>
                    <a:pt x="18" y="596"/>
                  </a:cubicBezTo>
                  <a:cubicBezTo>
                    <a:pt x="18" y="603"/>
                    <a:pt x="17" y="626"/>
                    <a:pt x="11" y="621"/>
                  </a:cubicBezTo>
                  <a:cubicBezTo>
                    <a:pt x="8" y="619"/>
                    <a:pt x="4" y="619"/>
                    <a:pt x="1" y="619"/>
                  </a:cubicBezTo>
                  <a:cubicBezTo>
                    <a:pt x="1" y="620"/>
                    <a:pt x="1" y="621"/>
                    <a:pt x="1" y="623"/>
                  </a:cubicBezTo>
                  <a:cubicBezTo>
                    <a:pt x="0" y="637"/>
                    <a:pt x="4" y="650"/>
                    <a:pt x="15" y="660"/>
                  </a:cubicBezTo>
                  <a:cubicBezTo>
                    <a:pt x="25" y="670"/>
                    <a:pt x="17" y="685"/>
                    <a:pt x="26" y="699"/>
                  </a:cubicBezTo>
                  <a:cubicBezTo>
                    <a:pt x="35" y="713"/>
                    <a:pt x="33" y="723"/>
                    <a:pt x="43" y="733"/>
                  </a:cubicBezTo>
                  <a:cubicBezTo>
                    <a:pt x="53" y="742"/>
                    <a:pt x="53" y="748"/>
                    <a:pt x="49" y="761"/>
                  </a:cubicBezTo>
                  <a:cubicBezTo>
                    <a:pt x="45" y="773"/>
                    <a:pt x="58" y="770"/>
                    <a:pt x="58" y="778"/>
                  </a:cubicBezTo>
                  <a:cubicBezTo>
                    <a:pt x="59" y="786"/>
                    <a:pt x="55" y="802"/>
                    <a:pt x="59" y="809"/>
                  </a:cubicBezTo>
                  <a:cubicBezTo>
                    <a:pt x="62" y="817"/>
                    <a:pt x="69" y="809"/>
                    <a:pt x="84" y="809"/>
                  </a:cubicBezTo>
                  <a:cubicBezTo>
                    <a:pt x="99" y="808"/>
                    <a:pt x="95" y="797"/>
                    <a:pt x="96" y="787"/>
                  </a:cubicBezTo>
                  <a:cubicBezTo>
                    <a:pt x="96" y="776"/>
                    <a:pt x="104" y="781"/>
                    <a:pt x="106" y="774"/>
                  </a:cubicBezTo>
                  <a:cubicBezTo>
                    <a:pt x="108" y="768"/>
                    <a:pt x="122" y="766"/>
                    <a:pt x="132" y="772"/>
                  </a:cubicBezTo>
                  <a:cubicBezTo>
                    <a:pt x="143" y="777"/>
                    <a:pt x="149" y="768"/>
                    <a:pt x="151" y="755"/>
                  </a:cubicBezTo>
                  <a:cubicBezTo>
                    <a:pt x="153" y="741"/>
                    <a:pt x="159" y="757"/>
                    <a:pt x="162" y="760"/>
                  </a:cubicBezTo>
                  <a:cubicBezTo>
                    <a:pt x="166" y="763"/>
                    <a:pt x="176" y="740"/>
                    <a:pt x="180" y="725"/>
                  </a:cubicBezTo>
                  <a:cubicBezTo>
                    <a:pt x="185" y="710"/>
                    <a:pt x="180" y="713"/>
                    <a:pt x="169" y="727"/>
                  </a:cubicBezTo>
                  <a:cubicBezTo>
                    <a:pt x="158" y="741"/>
                    <a:pt x="164" y="713"/>
                    <a:pt x="169" y="701"/>
                  </a:cubicBezTo>
                  <a:cubicBezTo>
                    <a:pt x="173" y="689"/>
                    <a:pt x="172" y="656"/>
                    <a:pt x="174" y="648"/>
                  </a:cubicBezTo>
                  <a:cubicBezTo>
                    <a:pt x="175" y="640"/>
                    <a:pt x="178" y="629"/>
                    <a:pt x="192" y="625"/>
                  </a:cubicBezTo>
                  <a:cubicBezTo>
                    <a:pt x="206" y="622"/>
                    <a:pt x="224" y="602"/>
                    <a:pt x="221" y="594"/>
                  </a:cubicBezTo>
                  <a:cubicBezTo>
                    <a:pt x="218" y="586"/>
                    <a:pt x="240" y="572"/>
                    <a:pt x="240" y="564"/>
                  </a:cubicBezTo>
                  <a:cubicBezTo>
                    <a:pt x="240" y="555"/>
                    <a:pt x="217" y="530"/>
                    <a:pt x="210" y="524"/>
                  </a:cubicBezTo>
                  <a:cubicBezTo>
                    <a:pt x="202" y="519"/>
                    <a:pt x="185" y="523"/>
                    <a:pt x="187" y="517"/>
                  </a:cubicBezTo>
                  <a:cubicBezTo>
                    <a:pt x="188" y="511"/>
                    <a:pt x="185" y="488"/>
                    <a:pt x="183" y="475"/>
                  </a:cubicBezTo>
                  <a:cubicBezTo>
                    <a:pt x="181" y="465"/>
                    <a:pt x="191" y="454"/>
                    <a:pt x="194" y="444"/>
                  </a:cubicBezTo>
                  <a:cubicBezTo>
                    <a:pt x="189" y="433"/>
                    <a:pt x="189" y="420"/>
                    <a:pt x="195" y="410"/>
                  </a:cubicBezTo>
                  <a:cubicBezTo>
                    <a:pt x="203" y="398"/>
                    <a:pt x="213" y="388"/>
                    <a:pt x="223" y="377"/>
                  </a:cubicBezTo>
                  <a:cubicBezTo>
                    <a:pt x="227" y="372"/>
                    <a:pt x="231" y="369"/>
                    <a:pt x="236" y="368"/>
                  </a:cubicBezTo>
                  <a:cubicBezTo>
                    <a:pt x="237" y="366"/>
                    <a:pt x="239" y="365"/>
                    <a:pt x="241" y="364"/>
                  </a:cubicBezTo>
                  <a:cubicBezTo>
                    <a:pt x="245" y="362"/>
                    <a:pt x="248" y="360"/>
                    <a:pt x="250" y="358"/>
                  </a:cubicBezTo>
                  <a:cubicBezTo>
                    <a:pt x="250" y="349"/>
                    <a:pt x="254" y="340"/>
                    <a:pt x="260" y="333"/>
                  </a:cubicBezTo>
                  <a:cubicBezTo>
                    <a:pt x="265" y="328"/>
                    <a:pt x="265" y="328"/>
                    <a:pt x="265" y="328"/>
                  </a:cubicBezTo>
                  <a:cubicBezTo>
                    <a:pt x="271" y="322"/>
                    <a:pt x="277" y="319"/>
                    <a:pt x="285" y="318"/>
                  </a:cubicBezTo>
                  <a:cubicBezTo>
                    <a:pt x="287" y="315"/>
                    <a:pt x="289" y="312"/>
                    <a:pt x="291" y="310"/>
                  </a:cubicBezTo>
                  <a:cubicBezTo>
                    <a:pt x="294" y="306"/>
                    <a:pt x="299" y="304"/>
                    <a:pt x="304" y="302"/>
                  </a:cubicBezTo>
                  <a:cubicBezTo>
                    <a:pt x="304" y="292"/>
                    <a:pt x="307" y="283"/>
                    <a:pt x="313" y="276"/>
                  </a:cubicBezTo>
                  <a:cubicBezTo>
                    <a:pt x="312" y="272"/>
                    <a:pt x="313" y="268"/>
                    <a:pt x="318" y="265"/>
                  </a:cubicBezTo>
                  <a:cubicBezTo>
                    <a:pt x="331" y="252"/>
                    <a:pt x="320" y="239"/>
                    <a:pt x="330" y="234"/>
                  </a:cubicBezTo>
                  <a:cubicBezTo>
                    <a:pt x="340" y="230"/>
                    <a:pt x="344" y="224"/>
                    <a:pt x="351" y="215"/>
                  </a:cubicBezTo>
                  <a:cubicBezTo>
                    <a:pt x="358" y="206"/>
                    <a:pt x="367" y="214"/>
                    <a:pt x="385" y="211"/>
                  </a:cubicBezTo>
                  <a:cubicBezTo>
                    <a:pt x="391" y="210"/>
                    <a:pt x="397" y="210"/>
                    <a:pt x="402" y="212"/>
                  </a:cubicBezTo>
                  <a:cubicBezTo>
                    <a:pt x="401" y="203"/>
                    <a:pt x="400" y="196"/>
                    <a:pt x="397" y="19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5" name="Freeform 262">
              <a:extLst>
                <a:ext uri="{FF2B5EF4-FFF2-40B4-BE49-F238E27FC236}">
                  <a16:creationId xmlns:a16="http://schemas.microsoft.com/office/drawing/2014/main" id="{63F3E16C-4085-4E26-A2B6-8E0B8A47DA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3325" y="2560636"/>
              <a:ext cx="109538" cy="61913"/>
            </a:xfrm>
            <a:custGeom>
              <a:avLst/>
              <a:gdLst>
                <a:gd name="T0" fmla="*/ 188 w 202"/>
                <a:gd name="T1" fmla="*/ 32 h 115"/>
                <a:gd name="T2" fmla="*/ 194 w 202"/>
                <a:gd name="T3" fmla="*/ 7 h 115"/>
                <a:gd name="T4" fmla="*/ 187 w 202"/>
                <a:gd name="T5" fmla="*/ 11 h 115"/>
                <a:gd name="T6" fmla="*/ 126 w 202"/>
                <a:gd name="T7" fmla="*/ 4 h 115"/>
                <a:gd name="T8" fmla="*/ 66 w 202"/>
                <a:gd name="T9" fmla="*/ 18 h 115"/>
                <a:gd name="T10" fmla="*/ 47 w 202"/>
                <a:gd name="T11" fmla="*/ 39 h 115"/>
                <a:gd name="T12" fmla="*/ 54 w 202"/>
                <a:gd name="T13" fmla="*/ 63 h 115"/>
                <a:gd name="T14" fmla="*/ 73 w 202"/>
                <a:gd name="T15" fmla="*/ 76 h 115"/>
                <a:gd name="T16" fmla="*/ 79 w 202"/>
                <a:gd name="T17" fmla="*/ 90 h 115"/>
                <a:gd name="T18" fmla="*/ 79 w 202"/>
                <a:gd name="T19" fmla="*/ 91 h 115"/>
                <a:gd name="T20" fmla="*/ 114 w 202"/>
                <a:gd name="T21" fmla="*/ 90 h 115"/>
                <a:gd name="T22" fmla="*/ 146 w 202"/>
                <a:gd name="T23" fmla="*/ 112 h 115"/>
                <a:gd name="T24" fmla="*/ 177 w 202"/>
                <a:gd name="T25" fmla="*/ 115 h 115"/>
                <a:gd name="T26" fmla="*/ 178 w 202"/>
                <a:gd name="T27" fmla="*/ 104 h 115"/>
                <a:gd name="T28" fmla="*/ 186 w 202"/>
                <a:gd name="T29" fmla="*/ 92 h 115"/>
                <a:gd name="T30" fmla="*/ 179 w 202"/>
                <a:gd name="T31" fmla="*/ 72 h 115"/>
                <a:gd name="T32" fmla="*/ 177 w 202"/>
                <a:gd name="T33" fmla="*/ 51 h 115"/>
                <a:gd name="T34" fmla="*/ 188 w 202"/>
                <a:gd name="T35" fmla="*/ 32 h 115"/>
                <a:gd name="T36" fmla="*/ 19 w 202"/>
                <a:gd name="T37" fmla="*/ 58 h 115"/>
                <a:gd name="T38" fmla="*/ 6 w 202"/>
                <a:gd name="T39" fmla="*/ 91 h 115"/>
                <a:gd name="T40" fmla="*/ 40 w 202"/>
                <a:gd name="T41" fmla="*/ 66 h 115"/>
                <a:gd name="T42" fmla="*/ 19 w 202"/>
                <a:gd name="T43" fmla="*/ 58 h 115"/>
                <a:gd name="T44" fmla="*/ 34 w 202"/>
                <a:gd name="T45" fmla="*/ 42 h 115"/>
                <a:gd name="T46" fmla="*/ 13 w 202"/>
                <a:gd name="T47" fmla="*/ 45 h 115"/>
                <a:gd name="T48" fmla="*/ 34 w 202"/>
                <a:gd name="T49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15">
                  <a:moveTo>
                    <a:pt x="188" y="32"/>
                  </a:moveTo>
                  <a:cubicBezTo>
                    <a:pt x="192" y="22"/>
                    <a:pt x="202" y="20"/>
                    <a:pt x="194" y="7"/>
                  </a:cubicBezTo>
                  <a:cubicBezTo>
                    <a:pt x="193" y="9"/>
                    <a:pt x="191" y="10"/>
                    <a:pt x="187" y="11"/>
                  </a:cubicBezTo>
                  <a:cubicBezTo>
                    <a:pt x="173" y="15"/>
                    <a:pt x="143" y="0"/>
                    <a:pt x="126" y="4"/>
                  </a:cubicBezTo>
                  <a:cubicBezTo>
                    <a:pt x="109" y="8"/>
                    <a:pt x="75" y="8"/>
                    <a:pt x="66" y="18"/>
                  </a:cubicBezTo>
                  <a:cubicBezTo>
                    <a:pt x="58" y="27"/>
                    <a:pt x="38" y="30"/>
                    <a:pt x="47" y="39"/>
                  </a:cubicBezTo>
                  <a:cubicBezTo>
                    <a:pt x="56" y="48"/>
                    <a:pt x="47" y="52"/>
                    <a:pt x="54" y="63"/>
                  </a:cubicBezTo>
                  <a:cubicBezTo>
                    <a:pt x="60" y="73"/>
                    <a:pt x="64" y="78"/>
                    <a:pt x="73" y="76"/>
                  </a:cubicBezTo>
                  <a:cubicBezTo>
                    <a:pt x="82" y="73"/>
                    <a:pt x="89" y="79"/>
                    <a:pt x="79" y="90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94" y="89"/>
                    <a:pt x="111" y="88"/>
                    <a:pt x="114" y="90"/>
                  </a:cubicBezTo>
                  <a:cubicBezTo>
                    <a:pt x="117" y="94"/>
                    <a:pt x="140" y="115"/>
                    <a:pt x="146" y="112"/>
                  </a:cubicBezTo>
                  <a:cubicBezTo>
                    <a:pt x="149" y="111"/>
                    <a:pt x="165" y="113"/>
                    <a:pt x="177" y="115"/>
                  </a:cubicBezTo>
                  <a:cubicBezTo>
                    <a:pt x="175" y="111"/>
                    <a:pt x="175" y="107"/>
                    <a:pt x="178" y="104"/>
                  </a:cubicBezTo>
                  <a:cubicBezTo>
                    <a:pt x="182" y="100"/>
                    <a:pt x="191" y="100"/>
                    <a:pt x="186" y="92"/>
                  </a:cubicBezTo>
                  <a:cubicBezTo>
                    <a:pt x="181" y="84"/>
                    <a:pt x="180" y="82"/>
                    <a:pt x="179" y="72"/>
                  </a:cubicBezTo>
                  <a:cubicBezTo>
                    <a:pt x="178" y="62"/>
                    <a:pt x="176" y="57"/>
                    <a:pt x="177" y="51"/>
                  </a:cubicBezTo>
                  <a:cubicBezTo>
                    <a:pt x="178" y="44"/>
                    <a:pt x="183" y="42"/>
                    <a:pt x="188" y="32"/>
                  </a:cubicBezTo>
                  <a:close/>
                  <a:moveTo>
                    <a:pt x="19" y="58"/>
                  </a:moveTo>
                  <a:cubicBezTo>
                    <a:pt x="2" y="64"/>
                    <a:pt x="0" y="91"/>
                    <a:pt x="6" y="91"/>
                  </a:cubicBezTo>
                  <a:cubicBezTo>
                    <a:pt x="15" y="90"/>
                    <a:pt x="35" y="72"/>
                    <a:pt x="40" y="66"/>
                  </a:cubicBezTo>
                  <a:cubicBezTo>
                    <a:pt x="45" y="60"/>
                    <a:pt x="36" y="53"/>
                    <a:pt x="19" y="58"/>
                  </a:cubicBezTo>
                  <a:close/>
                  <a:moveTo>
                    <a:pt x="34" y="42"/>
                  </a:moveTo>
                  <a:cubicBezTo>
                    <a:pt x="37" y="34"/>
                    <a:pt x="6" y="38"/>
                    <a:pt x="13" y="45"/>
                  </a:cubicBezTo>
                  <a:cubicBezTo>
                    <a:pt x="18" y="51"/>
                    <a:pt x="30" y="51"/>
                    <a:pt x="34" y="4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6" name="Freeform 263">
              <a:extLst>
                <a:ext uri="{FF2B5EF4-FFF2-40B4-BE49-F238E27FC236}">
                  <a16:creationId xmlns:a16="http://schemas.microsoft.com/office/drawing/2014/main" id="{4974BB4A-8423-41D9-B843-42123260C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2" y="2171697"/>
              <a:ext cx="452438" cy="438151"/>
            </a:xfrm>
            <a:custGeom>
              <a:avLst/>
              <a:gdLst>
                <a:gd name="T0" fmla="*/ 769 w 830"/>
                <a:gd name="T1" fmla="*/ 75 h 805"/>
                <a:gd name="T2" fmla="*/ 829 w 830"/>
                <a:gd name="T3" fmla="*/ 59 h 805"/>
                <a:gd name="T4" fmla="*/ 771 w 830"/>
                <a:gd name="T5" fmla="*/ 22 h 805"/>
                <a:gd name="T6" fmla="*/ 745 w 830"/>
                <a:gd name="T7" fmla="*/ 42 h 805"/>
                <a:gd name="T8" fmla="*/ 736 w 830"/>
                <a:gd name="T9" fmla="*/ 25 h 805"/>
                <a:gd name="T10" fmla="*/ 719 w 830"/>
                <a:gd name="T11" fmla="*/ 20 h 805"/>
                <a:gd name="T12" fmla="*/ 689 w 830"/>
                <a:gd name="T13" fmla="*/ 53 h 805"/>
                <a:gd name="T14" fmla="*/ 681 w 830"/>
                <a:gd name="T15" fmla="*/ 20 h 805"/>
                <a:gd name="T16" fmla="*/ 644 w 830"/>
                <a:gd name="T17" fmla="*/ 46 h 805"/>
                <a:gd name="T18" fmla="*/ 662 w 830"/>
                <a:gd name="T19" fmla="*/ 3 h 805"/>
                <a:gd name="T20" fmla="*/ 629 w 830"/>
                <a:gd name="T21" fmla="*/ 17 h 805"/>
                <a:gd name="T22" fmla="*/ 608 w 830"/>
                <a:gd name="T23" fmla="*/ 36 h 805"/>
                <a:gd name="T24" fmla="*/ 575 w 830"/>
                <a:gd name="T25" fmla="*/ 81 h 805"/>
                <a:gd name="T26" fmla="*/ 585 w 830"/>
                <a:gd name="T27" fmla="*/ 28 h 805"/>
                <a:gd name="T28" fmla="*/ 551 w 830"/>
                <a:gd name="T29" fmla="*/ 57 h 805"/>
                <a:gd name="T30" fmla="*/ 536 w 830"/>
                <a:gd name="T31" fmla="*/ 84 h 805"/>
                <a:gd name="T32" fmla="*/ 493 w 830"/>
                <a:gd name="T33" fmla="*/ 77 h 805"/>
                <a:gd name="T34" fmla="*/ 471 w 830"/>
                <a:gd name="T35" fmla="*/ 92 h 805"/>
                <a:gd name="T36" fmla="*/ 438 w 830"/>
                <a:gd name="T37" fmla="*/ 83 h 805"/>
                <a:gd name="T38" fmla="*/ 413 w 830"/>
                <a:gd name="T39" fmla="*/ 111 h 805"/>
                <a:gd name="T40" fmla="*/ 395 w 830"/>
                <a:gd name="T41" fmla="*/ 138 h 805"/>
                <a:gd name="T42" fmla="*/ 380 w 830"/>
                <a:gd name="T43" fmla="*/ 163 h 805"/>
                <a:gd name="T44" fmla="*/ 355 w 830"/>
                <a:gd name="T45" fmla="*/ 132 h 805"/>
                <a:gd name="T46" fmla="*/ 302 w 830"/>
                <a:gd name="T47" fmla="*/ 188 h 805"/>
                <a:gd name="T48" fmla="*/ 297 w 830"/>
                <a:gd name="T49" fmla="*/ 201 h 805"/>
                <a:gd name="T50" fmla="*/ 368 w 830"/>
                <a:gd name="T51" fmla="*/ 182 h 805"/>
                <a:gd name="T52" fmla="*/ 343 w 830"/>
                <a:gd name="T53" fmla="*/ 201 h 805"/>
                <a:gd name="T54" fmla="*/ 303 w 830"/>
                <a:gd name="T55" fmla="*/ 255 h 805"/>
                <a:gd name="T56" fmla="*/ 243 w 830"/>
                <a:gd name="T57" fmla="*/ 335 h 805"/>
                <a:gd name="T58" fmla="*/ 219 w 830"/>
                <a:gd name="T59" fmla="*/ 398 h 805"/>
                <a:gd name="T60" fmla="*/ 205 w 830"/>
                <a:gd name="T61" fmla="*/ 434 h 805"/>
                <a:gd name="T62" fmla="*/ 119 w 830"/>
                <a:gd name="T63" fmla="*/ 519 h 805"/>
                <a:gd name="T64" fmla="*/ 75 w 830"/>
                <a:gd name="T65" fmla="*/ 535 h 805"/>
                <a:gd name="T66" fmla="*/ 76 w 830"/>
                <a:gd name="T67" fmla="*/ 548 h 805"/>
                <a:gd name="T68" fmla="*/ 30 w 830"/>
                <a:gd name="T69" fmla="*/ 621 h 805"/>
                <a:gd name="T70" fmla="*/ 4 w 830"/>
                <a:gd name="T71" fmla="*/ 683 h 805"/>
                <a:gd name="T72" fmla="*/ 49 w 830"/>
                <a:gd name="T73" fmla="*/ 691 h 805"/>
                <a:gd name="T74" fmla="*/ 9 w 830"/>
                <a:gd name="T75" fmla="*/ 713 h 805"/>
                <a:gd name="T76" fmla="*/ 42 w 830"/>
                <a:gd name="T77" fmla="*/ 735 h 805"/>
                <a:gd name="T78" fmla="*/ 31 w 830"/>
                <a:gd name="T79" fmla="*/ 767 h 805"/>
                <a:gd name="T80" fmla="*/ 40 w 830"/>
                <a:gd name="T81" fmla="*/ 773 h 805"/>
                <a:gd name="T82" fmla="*/ 92 w 830"/>
                <a:gd name="T83" fmla="*/ 804 h 805"/>
                <a:gd name="T84" fmla="*/ 182 w 830"/>
                <a:gd name="T85" fmla="*/ 720 h 805"/>
                <a:gd name="T86" fmla="*/ 213 w 830"/>
                <a:gd name="T87" fmla="*/ 759 h 805"/>
                <a:gd name="T88" fmla="*/ 246 w 830"/>
                <a:gd name="T89" fmla="*/ 695 h 805"/>
                <a:gd name="T90" fmla="*/ 256 w 830"/>
                <a:gd name="T91" fmla="*/ 622 h 805"/>
                <a:gd name="T92" fmla="*/ 236 w 830"/>
                <a:gd name="T93" fmla="*/ 523 h 805"/>
                <a:gd name="T94" fmla="*/ 292 w 830"/>
                <a:gd name="T95" fmla="*/ 459 h 805"/>
                <a:gd name="T96" fmla="*/ 306 w 830"/>
                <a:gd name="T97" fmla="*/ 371 h 805"/>
                <a:gd name="T98" fmla="*/ 338 w 830"/>
                <a:gd name="T99" fmla="*/ 308 h 805"/>
                <a:gd name="T100" fmla="*/ 372 w 830"/>
                <a:gd name="T101" fmla="*/ 234 h 805"/>
                <a:gd name="T102" fmla="*/ 428 w 830"/>
                <a:gd name="T103" fmla="*/ 175 h 805"/>
                <a:gd name="T104" fmla="*/ 502 w 830"/>
                <a:gd name="T105" fmla="*/ 147 h 805"/>
                <a:gd name="T106" fmla="*/ 561 w 830"/>
                <a:gd name="T107" fmla="*/ 161 h 805"/>
                <a:gd name="T108" fmla="*/ 639 w 830"/>
                <a:gd name="T109" fmla="*/ 170 h 805"/>
                <a:gd name="T110" fmla="*/ 679 w 830"/>
                <a:gd name="T111" fmla="*/ 92 h 805"/>
                <a:gd name="T112" fmla="*/ 771 w 830"/>
                <a:gd name="T113" fmla="*/ 110 h 805"/>
                <a:gd name="T114" fmla="*/ 812 w 830"/>
                <a:gd name="T115" fmla="*/ 108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0" h="805">
                  <a:moveTo>
                    <a:pt x="804" y="96"/>
                  </a:moveTo>
                  <a:cubicBezTo>
                    <a:pt x="803" y="104"/>
                    <a:pt x="790" y="102"/>
                    <a:pt x="790" y="94"/>
                  </a:cubicBezTo>
                  <a:cubicBezTo>
                    <a:pt x="791" y="86"/>
                    <a:pt x="770" y="79"/>
                    <a:pt x="769" y="75"/>
                  </a:cubicBezTo>
                  <a:cubicBezTo>
                    <a:pt x="768" y="71"/>
                    <a:pt x="778" y="72"/>
                    <a:pt x="785" y="77"/>
                  </a:cubicBezTo>
                  <a:cubicBezTo>
                    <a:pt x="793" y="82"/>
                    <a:pt x="798" y="79"/>
                    <a:pt x="807" y="69"/>
                  </a:cubicBezTo>
                  <a:cubicBezTo>
                    <a:pt x="815" y="60"/>
                    <a:pt x="827" y="68"/>
                    <a:pt x="829" y="59"/>
                  </a:cubicBezTo>
                  <a:cubicBezTo>
                    <a:pt x="830" y="51"/>
                    <a:pt x="815" y="45"/>
                    <a:pt x="812" y="40"/>
                  </a:cubicBezTo>
                  <a:cubicBezTo>
                    <a:pt x="809" y="36"/>
                    <a:pt x="798" y="29"/>
                    <a:pt x="788" y="31"/>
                  </a:cubicBezTo>
                  <a:cubicBezTo>
                    <a:pt x="777" y="33"/>
                    <a:pt x="777" y="28"/>
                    <a:pt x="771" y="22"/>
                  </a:cubicBezTo>
                  <a:cubicBezTo>
                    <a:pt x="769" y="20"/>
                    <a:pt x="767" y="20"/>
                    <a:pt x="764" y="20"/>
                  </a:cubicBezTo>
                  <a:cubicBezTo>
                    <a:pt x="761" y="22"/>
                    <a:pt x="757" y="24"/>
                    <a:pt x="754" y="25"/>
                  </a:cubicBezTo>
                  <a:cubicBezTo>
                    <a:pt x="749" y="29"/>
                    <a:pt x="745" y="35"/>
                    <a:pt x="745" y="42"/>
                  </a:cubicBezTo>
                  <a:cubicBezTo>
                    <a:pt x="745" y="57"/>
                    <a:pt x="734" y="53"/>
                    <a:pt x="738" y="45"/>
                  </a:cubicBezTo>
                  <a:cubicBezTo>
                    <a:pt x="742" y="38"/>
                    <a:pt x="735" y="30"/>
                    <a:pt x="739" y="26"/>
                  </a:cubicBezTo>
                  <a:cubicBezTo>
                    <a:pt x="738" y="25"/>
                    <a:pt x="737" y="25"/>
                    <a:pt x="736" y="25"/>
                  </a:cubicBezTo>
                  <a:cubicBezTo>
                    <a:pt x="732" y="23"/>
                    <a:pt x="728" y="22"/>
                    <a:pt x="724" y="21"/>
                  </a:cubicBezTo>
                  <a:cubicBezTo>
                    <a:pt x="723" y="20"/>
                    <a:pt x="722" y="20"/>
                    <a:pt x="723" y="20"/>
                  </a:cubicBezTo>
                  <a:cubicBezTo>
                    <a:pt x="721" y="20"/>
                    <a:pt x="720" y="20"/>
                    <a:pt x="719" y="20"/>
                  </a:cubicBezTo>
                  <a:cubicBezTo>
                    <a:pt x="715" y="20"/>
                    <a:pt x="711" y="20"/>
                    <a:pt x="707" y="20"/>
                  </a:cubicBezTo>
                  <a:cubicBezTo>
                    <a:pt x="707" y="22"/>
                    <a:pt x="708" y="23"/>
                    <a:pt x="708" y="24"/>
                  </a:cubicBezTo>
                  <a:cubicBezTo>
                    <a:pt x="713" y="29"/>
                    <a:pt x="696" y="53"/>
                    <a:pt x="689" y="53"/>
                  </a:cubicBezTo>
                  <a:cubicBezTo>
                    <a:pt x="682" y="53"/>
                    <a:pt x="690" y="33"/>
                    <a:pt x="690" y="22"/>
                  </a:cubicBezTo>
                  <a:cubicBezTo>
                    <a:pt x="690" y="22"/>
                    <a:pt x="690" y="22"/>
                    <a:pt x="690" y="21"/>
                  </a:cubicBezTo>
                  <a:cubicBezTo>
                    <a:pt x="687" y="21"/>
                    <a:pt x="684" y="21"/>
                    <a:pt x="681" y="20"/>
                  </a:cubicBezTo>
                  <a:cubicBezTo>
                    <a:pt x="678" y="23"/>
                    <a:pt x="674" y="28"/>
                    <a:pt x="669" y="34"/>
                  </a:cubicBezTo>
                  <a:cubicBezTo>
                    <a:pt x="656" y="52"/>
                    <a:pt x="646" y="68"/>
                    <a:pt x="638" y="70"/>
                  </a:cubicBezTo>
                  <a:cubicBezTo>
                    <a:pt x="631" y="71"/>
                    <a:pt x="632" y="54"/>
                    <a:pt x="644" y="46"/>
                  </a:cubicBezTo>
                  <a:cubicBezTo>
                    <a:pt x="657" y="38"/>
                    <a:pt x="657" y="17"/>
                    <a:pt x="665" y="17"/>
                  </a:cubicBezTo>
                  <a:cubicBezTo>
                    <a:pt x="668" y="17"/>
                    <a:pt x="670" y="16"/>
                    <a:pt x="670" y="14"/>
                  </a:cubicBezTo>
                  <a:cubicBezTo>
                    <a:pt x="667" y="11"/>
                    <a:pt x="664" y="7"/>
                    <a:pt x="662" y="3"/>
                  </a:cubicBezTo>
                  <a:cubicBezTo>
                    <a:pt x="662" y="3"/>
                    <a:pt x="662" y="3"/>
                    <a:pt x="661" y="3"/>
                  </a:cubicBezTo>
                  <a:cubicBezTo>
                    <a:pt x="649" y="0"/>
                    <a:pt x="647" y="15"/>
                    <a:pt x="644" y="20"/>
                  </a:cubicBezTo>
                  <a:cubicBezTo>
                    <a:pt x="642" y="22"/>
                    <a:pt x="635" y="19"/>
                    <a:pt x="629" y="17"/>
                  </a:cubicBezTo>
                  <a:cubicBezTo>
                    <a:pt x="625" y="20"/>
                    <a:pt x="621" y="21"/>
                    <a:pt x="616" y="22"/>
                  </a:cubicBezTo>
                  <a:cubicBezTo>
                    <a:pt x="614" y="24"/>
                    <a:pt x="613" y="26"/>
                    <a:pt x="615" y="31"/>
                  </a:cubicBezTo>
                  <a:cubicBezTo>
                    <a:pt x="620" y="39"/>
                    <a:pt x="613" y="46"/>
                    <a:pt x="608" y="36"/>
                  </a:cubicBezTo>
                  <a:cubicBezTo>
                    <a:pt x="603" y="26"/>
                    <a:pt x="591" y="34"/>
                    <a:pt x="586" y="45"/>
                  </a:cubicBezTo>
                  <a:cubicBezTo>
                    <a:pt x="580" y="56"/>
                    <a:pt x="572" y="55"/>
                    <a:pt x="578" y="59"/>
                  </a:cubicBezTo>
                  <a:cubicBezTo>
                    <a:pt x="584" y="63"/>
                    <a:pt x="583" y="78"/>
                    <a:pt x="575" y="81"/>
                  </a:cubicBezTo>
                  <a:cubicBezTo>
                    <a:pt x="566" y="84"/>
                    <a:pt x="569" y="54"/>
                    <a:pt x="563" y="57"/>
                  </a:cubicBezTo>
                  <a:cubicBezTo>
                    <a:pt x="556" y="59"/>
                    <a:pt x="560" y="42"/>
                    <a:pt x="569" y="42"/>
                  </a:cubicBezTo>
                  <a:cubicBezTo>
                    <a:pt x="576" y="42"/>
                    <a:pt x="583" y="34"/>
                    <a:pt x="585" y="28"/>
                  </a:cubicBezTo>
                  <a:cubicBezTo>
                    <a:pt x="578" y="30"/>
                    <a:pt x="571" y="33"/>
                    <a:pt x="563" y="35"/>
                  </a:cubicBezTo>
                  <a:cubicBezTo>
                    <a:pt x="556" y="37"/>
                    <a:pt x="549" y="37"/>
                    <a:pt x="543" y="35"/>
                  </a:cubicBezTo>
                  <a:cubicBezTo>
                    <a:pt x="538" y="39"/>
                    <a:pt x="541" y="50"/>
                    <a:pt x="551" y="57"/>
                  </a:cubicBezTo>
                  <a:cubicBezTo>
                    <a:pt x="564" y="66"/>
                    <a:pt x="549" y="71"/>
                    <a:pt x="542" y="65"/>
                  </a:cubicBezTo>
                  <a:cubicBezTo>
                    <a:pt x="535" y="58"/>
                    <a:pt x="525" y="61"/>
                    <a:pt x="518" y="65"/>
                  </a:cubicBezTo>
                  <a:cubicBezTo>
                    <a:pt x="510" y="69"/>
                    <a:pt x="535" y="79"/>
                    <a:pt x="536" y="84"/>
                  </a:cubicBezTo>
                  <a:cubicBezTo>
                    <a:pt x="537" y="89"/>
                    <a:pt x="523" y="78"/>
                    <a:pt x="520" y="82"/>
                  </a:cubicBezTo>
                  <a:cubicBezTo>
                    <a:pt x="518" y="86"/>
                    <a:pt x="504" y="79"/>
                    <a:pt x="503" y="70"/>
                  </a:cubicBezTo>
                  <a:cubicBezTo>
                    <a:pt x="502" y="60"/>
                    <a:pt x="481" y="74"/>
                    <a:pt x="493" y="77"/>
                  </a:cubicBezTo>
                  <a:cubicBezTo>
                    <a:pt x="505" y="80"/>
                    <a:pt x="500" y="89"/>
                    <a:pt x="500" y="101"/>
                  </a:cubicBezTo>
                  <a:cubicBezTo>
                    <a:pt x="500" y="113"/>
                    <a:pt x="487" y="104"/>
                    <a:pt x="490" y="93"/>
                  </a:cubicBezTo>
                  <a:cubicBezTo>
                    <a:pt x="492" y="83"/>
                    <a:pt x="481" y="85"/>
                    <a:pt x="471" y="92"/>
                  </a:cubicBezTo>
                  <a:cubicBezTo>
                    <a:pt x="462" y="98"/>
                    <a:pt x="473" y="80"/>
                    <a:pt x="469" y="70"/>
                  </a:cubicBezTo>
                  <a:cubicBezTo>
                    <a:pt x="465" y="61"/>
                    <a:pt x="457" y="70"/>
                    <a:pt x="447" y="73"/>
                  </a:cubicBezTo>
                  <a:cubicBezTo>
                    <a:pt x="437" y="75"/>
                    <a:pt x="431" y="75"/>
                    <a:pt x="438" y="83"/>
                  </a:cubicBezTo>
                  <a:cubicBezTo>
                    <a:pt x="444" y="91"/>
                    <a:pt x="443" y="102"/>
                    <a:pt x="435" y="100"/>
                  </a:cubicBezTo>
                  <a:cubicBezTo>
                    <a:pt x="427" y="98"/>
                    <a:pt x="423" y="100"/>
                    <a:pt x="424" y="109"/>
                  </a:cubicBezTo>
                  <a:cubicBezTo>
                    <a:pt x="425" y="118"/>
                    <a:pt x="414" y="118"/>
                    <a:pt x="413" y="111"/>
                  </a:cubicBezTo>
                  <a:cubicBezTo>
                    <a:pt x="412" y="103"/>
                    <a:pt x="396" y="105"/>
                    <a:pt x="391" y="114"/>
                  </a:cubicBezTo>
                  <a:cubicBezTo>
                    <a:pt x="386" y="123"/>
                    <a:pt x="373" y="129"/>
                    <a:pt x="374" y="139"/>
                  </a:cubicBezTo>
                  <a:cubicBezTo>
                    <a:pt x="376" y="149"/>
                    <a:pt x="386" y="134"/>
                    <a:pt x="395" y="138"/>
                  </a:cubicBezTo>
                  <a:cubicBezTo>
                    <a:pt x="403" y="141"/>
                    <a:pt x="394" y="146"/>
                    <a:pt x="399" y="151"/>
                  </a:cubicBezTo>
                  <a:cubicBezTo>
                    <a:pt x="404" y="156"/>
                    <a:pt x="403" y="168"/>
                    <a:pt x="396" y="161"/>
                  </a:cubicBezTo>
                  <a:cubicBezTo>
                    <a:pt x="390" y="154"/>
                    <a:pt x="381" y="151"/>
                    <a:pt x="380" y="163"/>
                  </a:cubicBezTo>
                  <a:cubicBezTo>
                    <a:pt x="378" y="175"/>
                    <a:pt x="371" y="161"/>
                    <a:pt x="365" y="153"/>
                  </a:cubicBezTo>
                  <a:cubicBezTo>
                    <a:pt x="360" y="145"/>
                    <a:pt x="354" y="169"/>
                    <a:pt x="348" y="163"/>
                  </a:cubicBezTo>
                  <a:cubicBezTo>
                    <a:pt x="342" y="157"/>
                    <a:pt x="360" y="140"/>
                    <a:pt x="355" y="132"/>
                  </a:cubicBezTo>
                  <a:cubicBezTo>
                    <a:pt x="351" y="124"/>
                    <a:pt x="347" y="137"/>
                    <a:pt x="336" y="150"/>
                  </a:cubicBezTo>
                  <a:cubicBezTo>
                    <a:pt x="325" y="162"/>
                    <a:pt x="311" y="162"/>
                    <a:pt x="316" y="168"/>
                  </a:cubicBezTo>
                  <a:cubicBezTo>
                    <a:pt x="321" y="174"/>
                    <a:pt x="305" y="177"/>
                    <a:pt x="302" y="188"/>
                  </a:cubicBezTo>
                  <a:cubicBezTo>
                    <a:pt x="299" y="198"/>
                    <a:pt x="277" y="202"/>
                    <a:pt x="263" y="213"/>
                  </a:cubicBezTo>
                  <a:cubicBezTo>
                    <a:pt x="248" y="224"/>
                    <a:pt x="265" y="225"/>
                    <a:pt x="274" y="214"/>
                  </a:cubicBezTo>
                  <a:cubicBezTo>
                    <a:pt x="282" y="204"/>
                    <a:pt x="285" y="210"/>
                    <a:pt x="297" y="201"/>
                  </a:cubicBezTo>
                  <a:cubicBezTo>
                    <a:pt x="310" y="191"/>
                    <a:pt x="324" y="183"/>
                    <a:pt x="329" y="187"/>
                  </a:cubicBezTo>
                  <a:cubicBezTo>
                    <a:pt x="333" y="191"/>
                    <a:pt x="342" y="194"/>
                    <a:pt x="348" y="184"/>
                  </a:cubicBezTo>
                  <a:cubicBezTo>
                    <a:pt x="354" y="174"/>
                    <a:pt x="362" y="176"/>
                    <a:pt x="368" y="182"/>
                  </a:cubicBezTo>
                  <a:cubicBezTo>
                    <a:pt x="374" y="188"/>
                    <a:pt x="357" y="193"/>
                    <a:pt x="365" y="202"/>
                  </a:cubicBezTo>
                  <a:cubicBezTo>
                    <a:pt x="372" y="211"/>
                    <a:pt x="356" y="216"/>
                    <a:pt x="356" y="208"/>
                  </a:cubicBezTo>
                  <a:cubicBezTo>
                    <a:pt x="356" y="201"/>
                    <a:pt x="346" y="194"/>
                    <a:pt x="343" y="201"/>
                  </a:cubicBezTo>
                  <a:cubicBezTo>
                    <a:pt x="340" y="208"/>
                    <a:pt x="334" y="216"/>
                    <a:pt x="328" y="217"/>
                  </a:cubicBezTo>
                  <a:cubicBezTo>
                    <a:pt x="322" y="217"/>
                    <a:pt x="315" y="230"/>
                    <a:pt x="315" y="244"/>
                  </a:cubicBezTo>
                  <a:cubicBezTo>
                    <a:pt x="315" y="257"/>
                    <a:pt x="304" y="244"/>
                    <a:pt x="303" y="255"/>
                  </a:cubicBezTo>
                  <a:cubicBezTo>
                    <a:pt x="302" y="267"/>
                    <a:pt x="287" y="287"/>
                    <a:pt x="274" y="302"/>
                  </a:cubicBezTo>
                  <a:cubicBezTo>
                    <a:pt x="260" y="317"/>
                    <a:pt x="273" y="320"/>
                    <a:pt x="268" y="330"/>
                  </a:cubicBezTo>
                  <a:cubicBezTo>
                    <a:pt x="264" y="339"/>
                    <a:pt x="248" y="331"/>
                    <a:pt x="243" y="335"/>
                  </a:cubicBezTo>
                  <a:cubicBezTo>
                    <a:pt x="238" y="339"/>
                    <a:pt x="246" y="362"/>
                    <a:pt x="239" y="369"/>
                  </a:cubicBezTo>
                  <a:cubicBezTo>
                    <a:pt x="232" y="376"/>
                    <a:pt x="239" y="386"/>
                    <a:pt x="239" y="394"/>
                  </a:cubicBezTo>
                  <a:cubicBezTo>
                    <a:pt x="239" y="403"/>
                    <a:pt x="220" y="389"/>
                    <a:pt x="219" y="398"/>
                  </a:cubicBezTo>
                  <a:cubicBezTo>
                    <a:pt x="217" y="406"/>
                    <a:pt x="201" y="404"/>
                    <a:pt x="196" y="406"/>
                  </a:cubicBezTo>
                  <a:cubicBezTo>
                    <a:pt x="192" y="408"/>
                    <a:pt x="206" y="421"/>
                    <a:pt x="215" y="429"/>
                  </a:cubicBezTo>
                  <a:cubicBezTo>
                    <a:pt x="223" y="437"/>
                    <a:pt x="206" y="443"/>
                    <a:pt x="205" y="434"/>
                  </a:cubicBezTo>
                  <a:cubicBezTo>
                    <a:pt x="203" y="429"/>
                    <a:pt x="199" y="432"/>
                    <a:pt x="193" y="436"/>
                  </a:cubicBezTo>
                  <a:cubicBezTo>
                    <a:pt x="193" y="440"/>
                    <a:pt x="192" y="444"/>
                    <a:pt x="191" y="447"/>
                  </a:cubicBezTo>
                  <a:cubicBezTo>
                    <a:pt x="177" y="483"/>
                    <a:pt x="153" y="504"/>
                    <a:pt x="119" y="519"/>
                  </a:cubicBezTo>
                  <a:cubicBezTo>
                    <a:pt x="110" y="523"/>
                    <a:pt x="102" y="524"/>
                    <a:pt x="95" y="522"/>
                  </a:cubicBezTo>
                  <a:cubicBezTo>
                    <a:pt x="91" y="523"/>
                    <a:pt x="88" y="524"/>
                    <a:pt x="84" y="524"/>
                  </a:cubicBezTo>
                  <a:cubicBezTo>
                    <a:pt x="82" y="528"/>
                    <a:pt x="79" y="532"/>
                    <a:pt x="75" y="535"/>
                  </a:cubicBezTo>
                  <a:cubicBezTo>
                    <a:pt x="76" y="536"/>
                    <a:pt x="76" y="537"/>
                    <a:pt x="76" y="538"/>
                  </a:cubicBezTo>
                  <a:cubicBezTo>
                    <a:pt x="80" y="540"/>
                    <a:pt x="86" y="542"/>
                    <a:pt x="88" y="545"/>
                  </a:cubicBezTo>
                  <a:cubicBezTo>
                    <a:pt x="89" y="549"/>
                    <a:pt x="83" y="549"/>
                    <a:pt x="76" y="548"/>
                  </a:cubicBezTo>
                  <a:cubicBezTo>
                    <a:pt x="75" y="556"/>
                    <a:pt x="72" y="563"/>
                    <a:pt x="66" y="568"/>
                  </a:cubicBezTo>
                  <a:cubicBezTo>
                    <a:pt x="54" y="580"/>
                    <a:pt x="40" y="588"/>
                    <a:pt x="25" y="592"/>
                  </a:cubicBezTo>
                  <a:cubicBezTo>
                    <a:pt x="30" y="599"/>
                    <a:pt x="33" y="609"/>
                    <a:pt x="30" y="621"/>
                  </a:cubicBezTo>
                  <a:cubicBezTo>
                    <a:pt x="26" y="634"/>
                    <a:pt x="23" y="647"/>
                    <a:pt x="16" y="659"/>
                  </a:cubicBezTo>
                  <a:cubicBezTo>
                    <a:pt x="13" y="663"/>
                    <a:pt x="9" y="667"/>
                    <a:pt x="5" y="670"/>
                  </a:cubicBezTo>
                  <a:cubicBezTo>
                    <a:pt x="3" y="673"/>
                    <a:pt x="0" y="676"/>
                    <a:pt x="4" y="683"/>
                  </a:cubicBezTo>
                  <a:cubicBezTo>
                    <a:pt x="12" y="696"/>
                    <a:pt x="18" y="680"/>
                    <a:pt x="21" y="689"/>
                  </a:cubicBezTo>
                  <a:cubicBezTo>
                    <a:pt x="24" y="698"/>
                    <a:pt x="33" y="690"/>
                    <a:pt x="44" y="679"/>
                  </a:cubicBezTo>
                  <a:cubicBezTo>
                    <a:pt x="54" y="668"/>
                    <a:pt x="58" y="691"/>
                    <a:pt x="49" y="691"/>
                  </a:cubicBezTo>
                  <a:cubicBezTo>
                    <a:pt x="41" y="690"/>
                    <a:pt x="31" y="696"/>
                    <a:pt x="33" y="706"/>
                  </a:cubicBezTo>
                  <a:cubicBezTo>
                    <a:pt x="35" y="716"/>
                    <a:pt x="20" y="714"/>
                    <a:pt x="20" y="702"/>
                  </a:cubicBezTo>
                  <a:cubicBezTo>
                    <a:pt x="20" y="690"/>
                    <a:pt x="2" y="704"/>
                    <a:pt x="9" y="713"/>
                  </a:cubicBezTo>
                  <a:cubicBezTo>
                    <a:pt x="16" y="722"/>
                    <a:pt x="7" y="727"/>
                    <a:pt x="7" y="735"/>
                  </a:cubicBezTo>
                  <a:cubicBezTo>
                    <a:pt x="7" y="744"/>
                    <a:pt x="20" y="742"/>
                    <a:pt x="25" y="733"/>
                  </a:cubicBezTo>
                  <a:cubicBezTo>
                    <a:pt x="30" y="723"/>
                    <a:pt x="39" y="725"/>
                    <a:pt x="42" y="735"/>
                  </a:cubicBezTo>
                  <a:cubicBezTo>
                    <a:pt x="45" y="744"/>
                    <a:pt x="34" y="737"/>
                    <a:pt x="34" y="750"/>
                  </a:cubicBezTo>
                  <a:cubicBezTo>
                    <a:pt x="34" y="761"/>
                    <a:pt x="28" y="754"/>
                    <a:pt x="23" y="758"/>
                  </a:cubicBezTo>
                  <a:cubicBezTo>
                    <a:pt x="26" y="761"/>
                    <a:pt x="28" y="764"/>
                    <a:pt x="31" y="767"/>
                  </a:cubicBezTo>
                  <a:cubicBezTo>
                    <a:pt x="31" y="767"/>
                    <a:pt x="31" y="767"/>
                    <a:pt x="31" y="767"/>
                  </a:cubicBezTo>
                  <a:cubicBezTo>
                    <a:pt x="28" y="763"/>
                    <a:pt x="30" y="766"/>
                    <a:pt x="32" y="768"/>
                  </a:cubicBezTo>
                  <a:cubicBezTo>
                    <a:pt x="35" y="769"/>
                    <a:pt x="37" y="771"/>
                    <a:pt x="40" y="773"/>
                  </a:cubicBezTo>
                  <a:cubicBezTo>
                    <a:pt x="48" y="777"/>
                    <a:pt x="56" y="783"/>
                    <a:pt x="63" y="790"/>
                  </a:cubicBezTo>
                  <a:cubicBezTo>
                    <a:pt x="66" y="793"/>
                    <a:pt x="68" y="797"/>
                    <a:pt x="70" y="800"/>
                  </a:cubicBezTo>
                  <a:cubicBezTo>
                    <a:pt x="75" y="803"/>
                    <a:pt x="82" y="805"/>
                    <a:pt x="92" y="804"/>
                  </a:cubicBezTo>
                  <a:cubicBezTo>
                    <a:pt x="111" y="800"/>
                    <a:pt x="147" y="760"/>
                    <a:pt x="152" y="752"/>
                  </a:cubicBezTo>
                  <a:cubicBezTo>
                    <a:pt x="157" y="745"/>
                    <a:pt x="167" y="754"/>
                    <a:pt x="174" y="747"/>
                  </a:cubicBezTo>
                  <a:cubicBezTo>
                    <a:pt x="181" y="740"/>
                    <a:pt x="177" y="723"/>
                    <a:pt x="182" y="720"/>
                  </a:cubicBezTo>
                  <a:cubicBezTo>
                    <a:pt x="187" y="717"/>
                    <a:pt x="190" y="738"/>
                    <a:pt x="195" y="740"/>
                  </a:cubicBezTo>
                  <a:cubicBezTo>
                    <a:pt x="199" y="742"/>
                    <a:pt x="202" y="746"/>
                    <a:pt x="203" y="757"/>
                  </a:cubicBezTo>
                  <a:cubicBezTo>
                    <a:pt x="206" y="757"/>
                    <a:pt x="210" y="757"/>
                    <a:pt x="213" y="759"/>
                  </a:cubicBezTo>
                  <a:cubicBezTo>
                    <a:pt x="219" y="764"/>
                    <a:pt x="220" y="741"/>
                    <a:pt x="220" y="734"/>
                  </a:cubicBezTo>
                  <a:cubicBezTo>
                    <a:pt x="220" y="727"/>
                    <a:pt x="226" y="713"/>
                    <a:pt x="225" y="704"/>
                  </a:cubicBezTo>
                  <a:cubicBezTo>
                    <a:pt x="223" y="695"/>
                    <a:pt x="243" y="702"/>
                    <a:pt x="246" y="695"/>
                  </a:cubicBezTo>
                  <a:cubicBezTo>
                    <a:pt x="249" y="688"/>
                    <a:pt x="251" y="663"/>
                    <a:pt x="245" y="660"/>
                  </a:cubicBezTo>
                  <a:cubicBezTo>
                    <a:pt x="239" y="656"/>
                    <a:pt x="237" y="642"/>
                    <a:pt x="243" y="642"/>
                  </a:cubicBezTo>
                  <a:cubicBezTo>
                    <a:pt x="249" y="642"/>
                    <a:pt x="257" y="637"/>
                    <a:pt x="256" y="622"/>
                  </a:cubicBezTo>
                  <a:cubicBezTo>
                    <a:pt x="254" y="608"/>
                    <a:pt x="236" y="610"/>
                    <a:pt x="234" y="596"/>
                  </a:cubicBezTo>
                  <a:cubicBezTo>
                    <a:pt x="233" y="582"/>
                    <a:pt x="243" y="578"/>
                    <a:pt x="236" y="560"/>
                  </a:cubicBezTo>
                  <a:cubicBezTo>
                    <a:pt x="228" y="543"/>
                    <a:pt x="239" y="532"/>
                    <a:pt x="236" y="523"/>
                  </a:cubicBezTo>
                  <a:cubicBezTo>
                    <a:pt x="233" y="514"/>
                    <a:pt x="230" y="504"/>
                    <a:pt x="239" y="486"/>
                  </a:cubicBezTo>
                  <a:cubicBezTo>
                    <a:pt x="248" y="468"/>
                    <a:pt x="265" y="459"/>
                    <a:pt x="271" y="461"/>
                  </a:cubicBezTo>
                  <a:cubicBezTo>
                    <a:pt x="277" y="463"/>
                    <a:pt x="288" y="470"/>
                    <a:pt x="292" y="459"/>
                  </a:cubicBezTo>
                  <a:cubicBezTo>
                    <a:pt x="297" y="449"/>
                    <a:pt x="297" y="440"/>
                    <a:pt x="292" y="438"/>
                  </a:cubicBezTo>
                  <a:cubicBezTo>
                    <a:pt x="288" y="436"/>
                    <a:pt x="275" y="433"/>
                    <a:pt x="285" y="418"/>
                  </a:cubicBezTo>
                  <a:cubicBezTo>
                    <a:pt x="294" y="404"/>
                    <a:pt x="304" y="386"/>
                    <a:pt x="306" y="371"/>
                  </a:cubicBezTo>
                  <a:cubicBezTo>
                    <a:pt x="308" y="355"/>
                    <a:pt x="303" y="342"/>
                    <a:pt x="308" y="337"/>
                  </a:cubicBezTo>
                  <a:cubicBezTo>
                    <a:pt x="312" y="331"/>
                    <a:pt x="323" y="337"/>
                    <a:pt x="332" y="330"/>
                  </a:cubicBezTo>
                  <a:cubicBezTo>
                    <a:pt x="341" y="323"/>
                    <a:pt x="333" y="314"/>
                    <a:pt x="338" y="308"/>
                  </a:cubicBezTo>
                  <a:cubicBezTo>
                    <a:pt x="343" y="303"/>
                    <a:pt x="349" y="285"/>
                    <a:pt x="355" y="280"/>
                  </a:cubicBezTo>
                  <a:cubicBezTo>
                    <a:pt x="361" y="275"/>
                    <a:pt x="367" y="268"/>
                    <a:pt x="363" y="261"/>
                  </a:cubicBezTo>
                  <a:cubicBezTo>
                    <a:pt x="358" y="253"/>
                    <a:pt x="372" y="246"/>
                    <a:pt x="372" y="234"/>
                  </a:cubicBezTo>
                  <a:cubicBezTo>
                    <a:pt x="372" y="222"/>
                    <a:pt x="387" y="213"/>
                    <a:pt x="396" y="213"/>
                  </a:cubicBezTo>
                  <a:cubicBezTo>
                    <a:pt x="405" y="213"/>
                    <a:pt x="421" y="213"/>
                    <a:pt x="421" y="202"/>
                  </a:cubicBezTo>
                  <a:cubicBezTo>
                    <a:pt x="421" y="191"/>
                    <a:pt x="414" y="168"/>
                    <a:pt x="428" y="175"/>
                  </a:cubicBezTo>
                  <a:cubicBezTo>
                    <a:pt x="442" y="183"/>
                    <a:pt x="453" y="174"/>
                    <a:pt x="462" y="183"/>
                  </a:cubicBezTo>
                  <a:cubicBezTo>
                    <a:pt x="471" y="191"/>
                    <a:pt x="483" y="190"/>
                    <a:pt x="483" y="175"/>
                  </a:cubicBezTo>
                  <a:cubicBezTo>
                    <a:pt x="483" y="161"/>
                    <a:pt x="488" y="138"/>
                    <a:pt x="502" y="147"/>
                  </a:cubicBezTo>
                  <a:cubicBezTo>
                    <a:pt x="503" y="148"/>
                    <a:pt x="504" y="149"/>
                    <a:pt x="505" y="149"/>
                  </a:cubicBezTo>
                  <a:cubicBezTo>
                    <a:pt x="509" y="137"/>
                    <a:pt x="518" y="130"/>
                    <a:pt x="526" y="131"/>
                  </a:cubicBezTo>
                  <a:cubicBezTo>
                    <a:pt x="538" y="133"/>
                    <a:pt x="546" y="158"/>
                    <a:pt x="561" y="161"/>
                  </a:cubicBezTo>
                  <a:cubicBezTo>
                    <a:pt x="577" y="165"/>
                    <a:pt x="592" y="172"/>
                    <a:pt x="596" y="163"/>
                  </a:cubicBezTo>
                  <a:cubicBezTo>
                    <a:pt x="601" y="154"/>
                    <a:pt x="612" y="168"/>
                    <a:pt x="621" y="165"/>
                  </a:cubicBezTo>
                  <a:cubicBezTo>
                    <a:pt x="630" y="161"/>
                    <a:pt x="630" y="184"/>
                    <a:pt x="639" y="170"/>
                  </a:cubicBezTo>
                  <a:cubicBezTo>
                    <a:pt x="648" y="156"/>
                    <a:pt x="638" y="147"/>
                    <a:pt x="653" y="149"/>
                  </a:cubicBezTo>
                  <a:cubicBezTo>
                    <a:pt x="668" y="151"/>
                    <a:pt x="659" y="129"/>
                    <a:pt x="659" y="117"/>
                  </a:cubicBezTo>
                  <a:cubicBezTo>
                    <a:pt x="659" y="105"/>
                    <a:pt x="679" y="103"/>
                    <a:pt x="679" y="92"/>
                  </a:cubicBezTo>
                  <a:cubicBezTo>
                    <a:pt x="679" y="81"/>
                    <a:pt x="706" y="90"/>
                    <a:pt x="711" y="83"/>
                  </a:cubicBezTo>
                  <a:cubicBezTo>
                    <a:pt x="716" y="76"/>
                    <a:pt x="731" y="71"/>
                    <a:pt x="737" y="83"/>
                  </a:cubicBezTo>
                  <a:cubicBezTo>
                    <a:pt x="743" y="96"/>
                    <a:pt x="769" y="99"/>
                    <a:pt x="771" y="110"/>
                  </a:cubicBezTo>
                  <a:cubicBezTo>
                    <a:pt x="771" y="115"/>
                    <a:pt x="771" y="123"/>
                    <a:pt x="771" y="131"/>
                  </a:cubicBezTo>
                  <a:cubicBezTo>
                    <a:pt x="775" y="126"/>
                    <a:pt x="780" y="122"/>
                    <a:pt x="785" y="122"/>
                  </a:cubicBezTo>
                  <a:cubicBezTo>
                    <a:pt x="795" y="122"/>
                    <a:pt x="803" y="106"/>
                    <a:pt x="812" y="108"/>
                  </a:cubicBezTo>
                  <a:cubicBezTo>
                    <a:pt x="819" y="110"/>
                    <a:pt x="826" y="108"/>
                    <a:pt x="828" y="94"/>
                  </a:cubicBezTo>
                  <a:cubicBezTo>
                    <a:pt x="821" y="89"/>
                    <a:pt x="806" y="88"/>
                    <a:pt x="804" y="9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7" name="Freeform 264">
              <a:extLst>
                <a:ext uri="{FF2B5EF4-FFF2-40B4-BE49-F238E27FC236}">
                  <a16:creationId xmlns:a16="http://schemas.microsoft.com/office/drawing/2014/main" id="{75226A90-2930-4D85-B7A9-8BBC9762B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200" y="3062287"/>
              <a:ext cx="34925" cy="61913"/>
            </a:xfrm>
            <a:custGeom>
              <a:avLst/>
              <a:gdLst>
                <a:gd name="T0" fmla="*/ 29 w 62"/>
                <a:gd name="T1" fmla="*/ 10 h 114"/>
                <a:gd name="T2" fmla="*/ 5 w 62"/>
                <a:gd name="T3" fmla="*/ 17 h 114"/>
                <a:gd name="T4" fmla="*/ 17 w 62"/>
                <a:gd name="T5" fmla="*/ 65 h 114"/>
                <a:gd name="T6" fmla="*/ 30 w 62"/>
                <a:gd name="T7" fmla="*/ 101 h 114"/>
                <a:gd name="T8" fmla="*/ 53 w 62"/>
                <a:gd name="T9" fmla="*/ 85 h 114"/>
                <a:gd name="T10" fmla="*/ 58 w 62"/>
                <a:gd name="T11" fmla="*/ 24 h 114"/>
                <a:gd name="T12" fmla="*/ 29 w 62"/>
                <a:gd name="T13" fmla="*/ 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14">
                  <a:moveTo>
                    <a:pt x="29" y="10"/>
                  </a:moveTo>
                  <a:cubicBezTo>
                    <a:pt x="18" y="21"/>
                    <a:pt x="10" y="9"/>
                    <a:pt x="5" y="17"/>
                  </a:cubicBezTo>
                  <a:cubicBezTo>
                    <a:pt x="0" y="28"/>
                    <a:pt x="21" y="44"/>
                    <a:pt x="17" y="65"/>
                  </a:cubicBezTo>
                  <a:cubicBezTo>
                    <a:pt x="13" y="87"/>
                    <a:pt x="20" y="114"/>
                    <a:pt x="30" y="101"/>
                  </a:cubicBezTo>
                  <a:cubicBezTo>
                    <a:pt x="41" y="88"/>
                    <a:pt x="47" y="94"/>
                    <a:pt x="53" y="85"/>
                  </a:cubicBezTo>
                  <a:cubicBezTo>
                    <a:pt x="59" y="76"/>
                    <a:pt x="54" y="41"/>
                    <a:pt x="58" y="24"/>
                  </a:cubicBezTo>
                  <a:cubicBezTo>
                    <a:pt x="62" y="8"/>
                    <a:pt x="39" y="0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8" name="Freeform 266">
              <a:extLst>
                <a:ext uri="{FF2B5EF4-FFF2-40B4-BE49-F238E27FC236}">
                  <a16:creationId xmlns:a16="http://schemas.microsoft.com/office/drawing/2014/main" id="{DA88CC72-332C-47D0-9CF8-CE2481295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3" y="3132137"/>
              <a:ext cx="50800" cy="38100"/>
            </a:xfrm>
            <a:custGeom>
              <a:avLst/>
              <a:gdLst>
                <a:gd name="T0" fmla="*/ 66 w 93"/>
                <a:gd name="T1" fmla="*/ 6 h 69"/>
                <a:gd name="T2" fmla="*/ 27 w 93"/>
                <a:gd name="T3" fmla="*/ 6 h 69"/>
                <a:gd name="T4" fmla="*/ 0 w 93"/>
                <a:gd name="T5" fmla="*/ 17 h 69"/>
                <a:gd name="T6" fmla="*/ 1 w 93"/>
                <a:gd name="T7" fmla="*/ 18 h 69"/>
                <a:gd name="T8" fmla="*/ 16 w 93"/>
                <a:gd name="T9" fmla="*/ 35 h 69"/>
                <a:gd name="T10" fmla="*/ 33 w 93"/>
                <a:gd name="T11" fmla="*/ 42 h 69"/>
                <a:gd name="T12" fmla="*/ 70 w 93"/>
                <a:gd name="T13" fmla="*/ 68 h 69"/>
                <a:gd name="T14" fmla="*/ 78 w 93"/>
                <a:gd name="T15" fmla="*/ 43 h 69"/>
                <a:gd name="T16" fmla="*/ 91 w 93"/>
                <a:gd name="T17" fmla="*/ 8 h 69"/>
                <a:gd name="T18" fmla="*/ 66 w 93"/>
                <a:gd name="T1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69">
                  <a:moveTo>
                    <a:pt x="66" y="6"/>
                  </a:moveTo>
                  <a:cubicBezTo>
                    <a:pt x="46" y="11"/>
                    <a:pt x="38" y="12"/>
                    <a:pt x="27" y="6"/>
                  </a:cubicBezTo>
                  <a:cubicBezTo>
                    <a:pt x="17" y="0"/>
                    <a:pt x="1" y="9"/>
                    <a:pt x="0" y="17"/>
                  </a:cubicBezTo>
                  <a:cubicBezTo>
                    <a:pt x="0" y="17"/>
                    <a:pt x="1" y="18"/>
                    <a:pt x="1" y="18"/>
                  </a:cubicBezTo>
                  <a:cubicBezTo>
                    <a:pt x="9" y="23"/>
                    <a:pt x="13" y="29"/>
                    <a:pt x="16" y="35"/>
                  </a:cubicBezTo>
                  <a:cubicBezTo>
                    <a:pt x="20" y="37"/>
                    <a:pt x="26" y="40"/>
                    <a:pt x="33" y="42"/>
                  </a:cubicBezTo>
                  <a:cubicBezTo>
                    <a:pt x="57" y="49"/>
                    <a:pt x="60" y="68"/>
                    <a:pt x="70" y="68"/>
                  </a:cubicBezTo>
                  <a:cubicBezTo>
                    <a:pt x="80" y="69"/>
                    <a:pt x="80" y="58"/>
                    <a:pt x="78" y="43"/>
                  </a:cubicBezTo>
                  <a:cubicBezTo>
                    <a:pt x="76" y="28"/>
                    <a:pt x="90" y="11"/>
                    <a:pt x="91" y="8"/>
                  </a:cubicBezTo>
                  <a:cubicBezTo>
                    <a:pt x="93" y="5"/>
                    <a:pt x="85" y="1"/>
                    <a:pt x="66" y="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9" name="Freeform 269">
              <a:extLst>
                <a:ext uri="{FF2B5EF4-FFF2-40B4-BE49-F238E27FC236}">
                  <a16:creationId xmlns:a16="http://schemas.microsoft.com/office/drawing/2014/main" id="{76456D37-D30A-4CE0-98CE-38709F85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2" y="2703511"/>
              <a:ext cx="157163" cy="206375"/>
            </a:xfrm>
            <a:custGeom>
              <a:avLst/>
              <a:gdLst>
                <a:gd name="T0" fmla="*/ 37 w 288"/>
                <a:gd name="T1" fmla="*/ 98 h 379"/>
                <a:gd name="T2" fmla="*/ 21 w 288"/>
                <a:gd name="T3" fmla="*/ 115 h 379"/>
                <a:gd name="T4" fmla="*/ 31 w 288"/>
                <a:gd name="T5" fmla="*/ 135 h 379"/>
                <a:gd name="T6" fmla="*/ 24 w 288"/>
                <a:gd name="T7" fmla="*/ 148 h 379"/>
                <a:gd name="T8" fmla="*/ 6 w 288"/>
                <a:gd name="T9" fmla="*/ 157 h 379"/>
                <a:gd name="T10" fmla="*/ 5 w 288"/>
                <a:gd name="T11" fmla="*/ 175 h 379"/>
                <a:gd name="T12" fmla="*/ 1 w 288"/>
                <a:gd name="T13" fmla="*/ 205 h 379"/>
                <a:gd name="T14" fmla="*/ 9 w 288"/>
                <a:gd name="T15" fmla="*/ 228 h 379"/>
                <a:gd name="T16" fmla="*/ 3 w 288"/>
                <a:gd name="T17" fmla="*/ 242 h 379"/>
                <a:gd name="T18" fmla="*/ 13 w 288"/>
                <a:gd name="T19" fmla="*/ 273 h 379"/>
                <a:gd name="T20" fmla="*/ 20 w 288"/>
                <a:gd name="T21" fmla="*/ 278 h 379"/>
                <a:gd name="T22" fmla="*/ 41 w 288"/>
                <a:gd name="T23" fmla="*/ 289 h 379"/>
                <a:gd name="T24" fmla="*/ 58 w 288"/>
                <a:gd name="T25" fmla="*/ 296 h 379"/>
                <a:gd name="T26" fmla="*/ 64 w 288"/>
                <a:gd name="T27" fmla="*/ 308 h 379"/>
                <a:gd name="T28" fmla="*/ 51 w 288"/>
                <a:gd name="T29" fmla="*/ 339 h 379"/>
                <a:gd name="T30" fmla="*/ 49 w 288"/>
                <a:gd name="T31" fmla="*/ 362 h 379"/>
                <a:gd name="T32" fmla="*/ 76 w 288"/>
                <a:gd name="T33" fmla="*/ 361 h 379"/>
                <a:gd name="T34" fmla="*/ 98 w 288"/>
                <a:gd name="T35" fmla="*/ 359 h 379"/>
                <a:gd name="T36" fmla="*/ 116 w 288"/>
                <a:gd name="T37" fmla="*/ 369 h 379"/>
                <a:gd name="T38" fmla="*/ 120 w 288"/>
                <a:gd name="T39" fmla="*/ 365 h 379"/>
                <a:gd name="T40" fmla="*/ 138 w 288"/>
                <a:gd name="T41" fmla="*/ 370 h 379"/>
                <a:gd name="T42" fmla="*/ 158 w 288"/>
                <a:gd name="T43" fmla="*/ 367 h 379"/>
                <a:gd name="T44" fmla="*/ 176 w 288"/>
                <a:gd name="T45" fmla="*/ 365 h 379"/>
                <a:gd name="T46" fmla="*/ 209 w 288"/>
                <a:gd name="T47" fmla="*/ 358 h 379"/>
                <a:gd name="T48" fmla="*/ 222 w 288"/>
                <a:gd name="T49" fmla="*/ 347 h 379"/>
                <a:gd name="T50" fmla="*/ 235 w 288"/>
                <a:gd name="T51" fmla="*/ 324 h 379"/>
                <a:gd name="T52" fmla="*/ 253 w 288"/>
                <a:gd name="T53" fmla="*/ 308 h 379"/>
                <a:gd name="T54" fmla="*/ 219 w 288"/>
                <a:gd name="T55" fmla="*/ 279 h 379"/>
                <a:gd name="T56" fmla="*/ 208 w 288"/>
                <a:gd name="T57" fmla="*/ 247 h 379"/>
                <a:gd name="T58" fmla="*/ 206 w 288"/>
                <a:gd name="T59" fmla="*/ 227 h 379"/>
                <a:gd name="T60" fmla="*/ 240 w 288"/>
                <a:gd name="T61" fmla="*/ 212 h 379"/>
                <a:gd name="T62" fmla="*/ 266 w 288"/>
                <a:gd name="T63" fmla="*/ 198 h 379"/>
                <a:gd name="T64" fmla="*/ 283 w 288"/>
                <a:gd name="T65" fmla="*/ 197 h 379"/>
                <a:gd name="T66" fmla="*/ 284 w 288"/>
                <a:gd name="T67" fmla="*/ 177 h 379"/>
                <a:gd name="T68" fmla="*/ 276 w 288"/>
                <a:gd name="T69" fmla="*/ 147 h 379"/>
                <a:gd name="T70" fmla="*/ 272 w 288"/>
                <a:gd name="T71" fmla="*/ 127 h 379"/>
                <a:gd name="T72" fmla="*/ 265 w 288"/>
                <a:gd name="T73" fmla="*/ 109 h 379"/>
                <a:gd name="T74" fmla="*/ 263 w 288"/>
                <a:gd name="T75" fmla="*/ 94 h 379"/>
                <a:gd name="T76" fmla="*/ 263 w 288"/>
                <a:gd name="T77" fmla="*/ 55 h 379"/>
                <a:gd name="T78" fmla="*/ 263 w 288"/>
                <a:gd name="T79" fmla="*/ 51 h 379"/>
                <a:gd name="T80" fmla="*/ 260 w 288"/>
                <a:gd name="T81" fmla="*/ 46 h 379"/>
                <a:gd name="T82" fmla="*/ 241 w 288"/>
                <a:gd name="T83" fmla="*/ 34 h 379"/>
                <a:gd name="T84" fmla="*/ 244 w 288"/>
                <a:gd name="T85" fmla="*/ 12 h 379"/>
                <a:gd name="T86" fmla="*/ 216 w 288"/>
                <a:gd name="T87" fmla="*/ 21 h 379"/>
                <a:gd name="T88" fmla="*/ 180 w 288"/>
                <a:gd name="T89" fmla="*/ 45 h 379"/>
                <a:gd name="T90" fmla="*/ 163 w 288"/>
                <a:gd name="T91" fmla="*/ 31 h 379"/>
                <a:gd name="T92" fmla="*/ 152 w 288"/>
                <a:gd name="T93" fmla="*/ 24 h 379"/>
                <a:gd name="T94" fmla="*/ 128 w 288"/>
                <a:gd name="T95" fmla="*/ 11 h 379"/>
                <a:gd name="T96" fmla="*/ 126 w 288"/>
                <a:gd name="T97" fmla="*/ 3 h 379"/>
                <a:gd name="T98" fmla="*/ 114 w 288"/>
                <a:gd name="T99" fmla="*/ 3 h 379"/>
                <a:gd name="T100" fmla="*/ 85 w 288"/>
                <a:gd name="T101" fmla="*/ 0 h 379"/>
                <a:gd name="T102" fmla="*/ 90 w 288"/>
                <a:gd name="T103" fmla="*/ 17 h 379"/>
                <a:gd name="T104" fmla="*/ 99 w 288"/>
                <a:gd name="T105" fmla="*/ 49 h 379"/>
                <a:gd name="T106" fmla="*/ 85 w 288"/>
                <a:gd name="T107" fmla="*/ 64 h 379"/>
                <a:gd name="T108" fmla="*/ 61 w 288"/>
                <a:gd name="T109" fmla="*/ 60 h 379"/>
                <a:gd name="T110" fmla="*/ 37 w 288"/>
                <a:gd name="T111" fmla="*/ 65 h 379"/>
                <a:gd name="T112" fmla="*/ 36 w 288"/>
                <a:gd name="T113" fmla="*/ 73 h 379"/>
                <a:gd name="T114" fmla="*/ 37 w 288"/>
                <a:gd name="T115" fmla="*/ 9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379">
                  <a:moveTo>
                    <a:pt x="37" y="98"/>
                  </a:moveTo>
                  <a:cubicBezTo>
                    <a:pt x="29" y="111"/>
                    <a:pt x="19" y="112"/>
                    <a:pt x="21" y="115"/>
                  </a:cubicBezTo>
                  <a:cubicBezTo>
                    <a:pt x="23" y="119"/>
                    <a:pt x="34" y="130"/>
                    <a:pt x="31" y="135"/>
                  </a:cubicBezTo>
                  <a:cubicBezTo>
                    <a:pt x="28" y="141"/>
                    <a:pt x="24" y="138"/>
                    <a:pt x="24" y="148"/>
                  </a:cubicBezTo>
                  <a:cubicBezTo>
                    <a:pt x="24" y="157"/>
                    <a:pt x="11" y="157"/>
                    <a:pt x="6" y="157"/>
                  </a:cubicBezTo>
                  <a:cubicBezTo>
                    <a:pt x="2" y="157"/>
                    <a:pt x="7" y="167"/>
                    <a:pt x="5" y="175"/>
                  </a:cubicBezTo>
                  <a:cubicBezTo>
                    <a:pt x="2" y="183"/>
                    <a:pt x="2" y="198"/>
                    <a:pt x="1" y="205"/>
                  </a:cubicBezTo>
                  <a:cubicBezTo>
                    <a:pt x="0" y="212"/>
                    <a:pt x="10" y="223"/>
                    <a:pt x="9" y="228"/>
                  </a:cubicBezTo>
                  <a:cubicBezTo>
                    <a:pt x="8" y="234"/>
                    <a:pt x="1" y="238"/>
                    <a:pt x="3" y="242"/>
                  </a:cubicBezTo>
                  <a:cubicBezTo>
                    <a:pt x="4" y="247"/>
                    <a:pt x="11" y="253"/>
                    <a:pt x="13" y="273"/>
                  </a:cubicBezTo>
                  <a:cubicBezTo>
                    <a:pt x="16" y="274"/>
                    <a:pt x="19" y="276"/>
                    <a:pt x="20" y="278"/>
                  </a:cubicBezTo>
                  <a:cubicBezTo>
                    <a:pt x="24" y="284"/>
                    <a:pt x="31" y="289"/>
                    <a:pt x="41" y="289"/>
                  </a:cubicBezTo>
                  <a:cubicBezTo>
                    <a:pt x="50" y="289"/>
                    <a:pt x="54" y="297"/>
                    <a:pt x="58" y="296"/>
                  </a:cubicBezTo>
                  <a:cubicBezTo>
                    <a:pt x="62" y="295"/>
                    <a:pt x="73" y="299"/>
                    <a:pt x="64" y="308"/>
                  </a:cubicBezTo>
                  <a:cubicBezTo>
                    <a:pt x="55" y="318"/>
                    <a:pt x="54" y="328"/>
                    <a:pt x="51" y="339"/>
                  </a:cubicBezTo>
                  <a:cubicBezTo>
                    <a:pt x="50" y="346"/>
                    <a:pt x="50" y="356"/>
                    <a:pt x="49" y="362"/>
                  </a:cubicBezTo>
                  <a:cubicBezTo>
                    <a:pt x="58" y="363"/>
                    <a:pt x="71" y="363"/>
                    <a:pt x="76" y="361"/>
                  </a:cubicBezTo>
                  <a:cubicBezTo>
                    <a:pt x="83" y="356"/>
                    <a:pt x="88" y="356"/>
                    <a:pt x="98" y="359"/>
                  </a:cubicBezTo>
                  <a:cubicBezTo>
                    <a:pt x="103" y="361"/>
                    <a:pt x="111" y="366"/>
                    <a:pt x="116" y="369"/>
                  </a:cubicBezTo>
                  <a:cubicBezTo>
                    <a:pt x="117" y="367"/>
                    <a:pt x="118" y="365"/>
                    <a:pt x="120" y="365"/>
                  </a:cubicBezTo>
                  <a:cubicBezTo>
                    <a:pt x="126" y="364"/>
                    <a:pt x="134" y="379"/>
                    <a:pt x="138" y="370"/>
                  </a:cubicBezTo>
                  <a:cubicBezTo>
                    <a:pt x="143" y="362"/>
                    <a:pt x="153" y="364"/>
                    <a:pt x="158" y="367"/>
                  </a:cubicBezTo>
                  <a:cubicBezTo>
                    <a:pt x="163" y="370"/>
                    <a:pt x="171" y="372"/>
                    <a:pt x="176" y="365"/>
                  </a:cubicBezTo>
                  <a:cubicBezTo>
                    <a:pt x="182" y="359"/>
                    <a:pt x="204" y="356"/>
                    <a:pt x="209" y="358"/>
                  </a:cubicBezTo>
                  <a:cubicBezTo>
                    <a:pt x="214" y="361"/>
                    <a:pt x="227" y="367"/>
                    <a:pt x="222" y="347"/>
                  </a:cubicBezTo>
                  <a:cubicBezTo>
                    <a:pt x="217" y="327"/>
                    <a:pt x="233" y="332"/>
                    <a:pt x="235" y="324"/>
                  </a:cubicBezTo>
                  <a:cubicBezTo>
                    <a:pt x="237" y="317"/>
                    <a:pt x="255" y="313"/>
                    <a:pt x="253" y="308"/>
                  </a:cubicBezTo>
                  <a:cubicBezTo>
                    <a:pt x="250" y="302"/>
                    <a:pt x="226" y="284"/>
                    <a:pt x="219" y="279"/>
                  </a:cubicBezTo>
                  <a:cubicBezTo>
                    <a:pt x="212" y="273"/>
                    <a:pt x="212" y="255"/>
                    <a:pt x="208" y="247"/>
                  </a:cubicBezTo>
                  <a:cubicBezTo>
                    <a:pt x="205" y="240"/>
                    <a:pt x="197" y="230"/>
                    <a:pt x="206" y="227"/>
                  </a:cubicBezTo>
                  <a:cubicBezTo>
                    <a:pt x="215" y="225"/>
                    <a:pt x="232" y="221"/>
                    <a:pt x="240" y="212"/>
                  </a:cubicBezTo>
                  <a:cubicBezTo>
                    <a:pt x="248" y="204"/>
                    <a:pt x="262" y="203"/>
                    <a:pt x="266" y="198"/>
                  </a:cubicBezTo>
                  <a:cubicBezTo>
                    <a:pt x="270" y="193"/>
                    <a:pt x="280" y="202"/>
                    <a:pt x="283" y="197"/>
                  </a:cubicBezTo>
                  <a:cubicBezTo>
                    <a:pt x="286" y="192"/>
                    <a:pt x="288" y="183"/>
                    <a:pt x="284" y="177"/>
                  </a:cubicBezTo>
                  <a:cubicBezTo>
                    <a:pt x="280" y="171"/>
                    <a:pt x="277" y="161"/>
                    <a:pt x="276" y="147"/>
                  </a:cubicBezTo>
                  <a:cubicBezTo>
                    <a:pt x="275" y="133"/>
                    <a:pt x="272" y="134"/>
                    <a:pt x="272" y="127"/>
                  </a:cubicBezTo>
                  <a:cubicBezTo>
                    <a:pt x="272" y="120"/>
                    <a:pt x="270" y="112"/>
                    <a:pt x="265" y="109"/>
                  </a:cubicBezTo>
                  <a:cubicBezTo>
                    <a:pt x="260" y="106"/>
                    <a:pt x="258" y="103"/>
                    <a:pt x="263" y="94"/>
                  </a:cubicBezTo>
                  <a:cubicBezTo>
                    <a:pt x="268" y="85"/>
                    <a:pt x="265" y="62"/>
                    <a:pt x="263" y="55"/>
                  </a:cubicBezTo>
                  <a:cubicBezTo>
                    <a:pt x="263" y="54"/>
                    <a:pt x="263" y="52"/>
                    <a:pt x="263" y="51"/>
                  </a:cubicBezTo>
                  <a:cubicBezTo>
                    <a:pt x="262" y="50"/>
                    <a:pt x="261" y="48"/>
                    <a:pt x="260" y="46"/>
                  </a:cubicBezTo>
                  <a:cubicBezTo>
                    <a:pt x="259" y="37"/>
                    <a:pt x="254" y="34"/>
                    <a:pt x="241" y="34"/>
                  </a:cubicBezTo>
                  <a:cubicBezTo>
                    <a:pt x="229" y="34"/>
                    <a:pt x="249" y="19"/>
                    <a:pt x="244" y="12"/>
                  </a:cubicBezTo>
                  <a:cubicBezTo>
                    <a:pt x="240" y="5"/>
                    <a:pt x="227" y="26"/>
                    <a:pt x="216" y="21"/>
                  </a:cubicBezTo>
                  <a:cubicBezTo>
                    <a:pt x="204" y="17"/>
                    <a:pt x="190" y="37"/>
                    <a:pt x="180" y="45"/>
                  </a:cubicBezTo>
                  <a:cubicBezTo>
                    <a:pt x="170" y="54"/>
                    <a:pt x="155" y="44"/>
                    <a:pt x="163" y="31"/>
                  </a:cubicBezTo>
                  <a:cubicBezTo>
                    <a:pt x="171" y="18"/>
                    <a:pt x="163" y="19"/>
                    <a:pt x="152" y="24"/>
                  </a:cubicBezTo>
                  <a:cubicBezTo>
                    <a:pt x="140" y="29"/>
                    <a:pt x="126" y="23"/>
                    <a:pt x="128" y="11"/>
                  </a:cubicBezTo>
                  <a:cubicBezTo>
                    <a:pt x="128" y="8"/>
                    <a:pt x="127" y="5"/>
                    <a:pt x="126" y="3"/>
                  </a:cubicBezTo>
                  <a:cubicBezTo>
                    <a:pt x="120" y="3"/>
                    <a:pt x="116" y="4"/>
                    <a:pt x="114" y="3"/>
                  </a:cubicBezTo>
                  <a:cubicBezTo>
                    <a:pt x="109" y="1"/>
                    <a:pt x="97" y="0"/>
                    <a:pt x="85" y="0"/>
                  </a:cubicBezTo>
                  <a:cubicBezTo>
                    <a:pt x="88" y="6"/>
                    <a:pt x="92" y="12"/>
                    <a:pt x="90" y="17"/>
                  </a:cubicBezTo>
                  <a:cubicBezTo>
                    <a:pt x="86" y="27"/>
                    <a:pt x="93" y="35"/>
                    <a:pt x="99" y="49"/>
                  </a:cubicBezTo>
                  <a:cubicBezTo>
                    <a:pt x="105" y="63"/>
                    <a:pt x="85" y="55"/>
                    <a:pt x="85" y="64"/>
                  </a:cubicBezTo>
                  <a:cubicBezTo>
                    <a:pt x="84" y="73"/>
                    <a:pt x="67" y="64"/>
                    <a:pt x="61" y="60"/>
                  </a:cubicBezTo>
                  <a:cubicBezTo>
                    <a:pt x="55" y="57"/>
                    <a:pt x="36" y="59"/>
                    <a:pt x="37" y="65"/>
                  </a:cubicBezTo>
                  <a:cubicBezTo>
                    <a:pt x="37" y="67"/>
                    <a:pt x="37" y="70"/>
                    <a:pt x="36" y="73"/>
                  </a:cubicBezTo>
                  <a:cubicBezTo>
                    <a:pt x="38" y="83"/>
                    <a:pt x="40" y="93"/>
                    <a:pt x="37" y="9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0" name="Freeform 270">
              <a:extLst>
                <a:ext uri="{FF2B5EF4-FFF2-40B4-BE49-F238E27FC236}">
                  <a16:creationId xmlns:a16="http://schemas.microsoft.com/office/drawing/2014/main" id="{A4B45E27-C457-4AD2-8B90-6501B4BB2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7" y="2808286"/>
              <a:ext cx="233363" cy="225425"/>
            </a:xfrm>
            <a:custGeom>
              <a:avLst/>
              <a:gdLst>
                <a:gd name="T0" fmla="*/ 400 w 429"/>
                <a:gd name="T1" fmla="*/ 174 h 412"/>
                <a:gd name="T2" fmla="*/ 420 w 429"/>
                <a:gd name="T3" fmla="*/ 115 h 412"/>
                <a:gd name="T4" fmla="*/ 397 w 429"/>
                <a:gd name="T5" fmla="*/ 96 h 412"/>
                <a:gd name="T6" fmla="*/ 342 w 429"/>
                <a:gd name="T7" fmla="*/ 78 h 412"/>
                <a:gd name="T8" fmla="*/ 317 w 429"/>
                <a:gd name="T9" fmla="*/ 48 h 412"/>
                <a:gd name="T10" fmla="*/ 293 w 429"/>
                <a:gd name="T11" fmla="*/ 44 h 412"/>
                <a:gd name="T12" fmla="*/ 257 w 429"/>
                <a:gd name="T13" fmla="*/ 19 h 412"/>
                <a:gd name="T14" fmla="*/ 241 w 429"/>
                <a:gd name="T15" fmla="*/ 0 h 412"/>
                <a:gd name="T16" fmla="*/ 214 w 429"/>
                <a:gd name="T17" fmla="*/ 32 h 412"/>
                <a:gd name="T18" fmla="*/ 160 w 429"/>
                <a:gd name="T19" fmla="*/ 85 h 412"/>
                <a:gd name="T20" fmla="*/ 101 w 429"/>
                <a:gd name="T21" fmla="*/ 83 h 412"/>
                <a:gd name="T22" fmla="*/ 77 w 429"/>
                <a:gd name="T23" fmla="*/ 121 h 412"/>
                <a:gd name="T24" fmla="*/ 27 w 429"/>
                <a:gd name="T25" fmla="*/ 114 h 412"/>
                <a:gd name="T26" fmla="*/ 10 w 429"/>
                <a:gd name="T27" fmla="*/ 155 h 412"/>
                <a:gd name="T28" fmla="*/ 49 w 429"/>
                <a:gd name="T29" fmla="*/ 162 h 412"/>
                <a:gd name="T30" fmla="*/ 81 w 429"/>
                <a:gd name="T31" fmla="*/ 180 h 412"/>
                <a:gd name="T32" fmla="*/ 92 w 429"/>
                <a:gd name="T33" fmla="*/ 198 h 412"/>
                <a:gd name="T34" fmla="*/ 107 w 429"/>
                <a:gd name="T35" fmla="*/ 224 h 412"/>
                <a:gd name="T36" fmla="*/ 125 w 429"/>
                <a:gd name="T37" fmla="*/ 258 h 412"/>
                <a:gd name="T38" fmla="*/ 131 w 429"/>
                <a:gd name="T39" fmla="*/ 286 h 412"/>
                <a:gd name="T40" fmla="*/ 106 w 429"/>
                <a:gd name="T41" fmla="*/ 370 h 412"/>
                <a:gd name="T42" fmla="*/ 122 w 429"/>
                <a:gd name="T43" fmla="*/ 381 h 412"/>
                <a:gd name="T44" fmla="*/ 179 w 429"/>
                <a:gd name="T45" fmla="*/ 395 h 412"/>
                <a:gd name="T46" fmla="*/ 232 w 429"/>
                <a:gd name="T47" fmla="*/ 410 h 412"/>
                <a:gd name="T48" fmla="*/ 263 w 429"/>
                <a:gd name="T49" fmla="*/ 402 h 412"/>
                <a:gd name="T50" fmla="*/ 349 w 429"/>
                <a:gd name="T51" fmla="*/ 379 h 412"/>
                <a:gd name="T52" fmla="*/ 406 w 429"/>
                <a:gd name="T53" fmla="*/ 350 h 412"/>
                <a:gd name="T54" fmla="*/ 395 w 429"/>
                <a:gd name="T55" fmla="*/ 331 h 412"/>
                <a:gd name="T56" fmla="*/ 378 w 429"/>
                <a:gd name="T57" fmla="*/ 294 h 412"/>
                <a:gd name="T58" fmla="*/ 391 w 429"/>
                <a:gd name="T59" fmla="*/ 270 h 412"/>
                <a:gd name="T60" fmla="*/ 382 w 429"/>
                <a:gd name="T61" fmla="*/ 234 h 412"/>
                <a:gd name="T62" fmla="*/ 363 w 429"/>
                <a:gd name="T63" fmla="*/ 22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9" h="412">
                  <a:moveTo>
                    <a:pt x="384" y="190"/>
                  </a:moveTo>
                  <a:cubicBezTo>
                    <a:pt x="385" y="182"/>
                    <a:pt x="394" y="174"/>
                    <a:pt x="400" y="174"/>
                  </a:cubicBezTo>
                  <a:cubicBezTo>
                    <a:pt x="407" y="174"/>
                    <a:pt x="405" y="157"/>
                    <a:pt x="407" y="146"/>
                  </a:cubicBezTo>
                  <a:cubicBezTo>
                    <a:pt x="410" y="135"/>
                    <a:pt x="411" y="125"/>
                    <a:pt x="420" y="115"/>
                  </a:cubicBezTo>
                  <a:cubicBezTo>
                    <a:pt x="429" y="106"/>
                    <a:pt x="418" y="102"/>
                    <a:pt x="414" y="103"/>
                  </a:cubicBezTo>
                  <a:cubicBezTo>
                    <a:pt x="410" y="104"/>
                    <a:pt x="406" y="96"/>
                    <a:pt x="397" y="96"/>
                  </a:cubicBezTo>
                  <a:cubicBezTo>
                    <a:pt x="387" y="96"/>
                    <a:pt x="380" y="91"/>
                    <a:pt x="376" y="85"/>
                  </a:cubicBezTo>
                  <a:cubicBezTo>
                    <a:pt x="372" y="78"/>
                    <a:pt x="350" y="76"/>
                    <a:pt x="342" y="78"/>
                  </a:cubicBezTo>
                  <a:cubicBezTo>
                    <a:pt x="335" y="80"/>
                    <a:pt x="333" y="64"/>
                    <a:pt x="326" y="66"/>
                  </a:cubicBezTo>
                  <a:cubicBezTo>
                    <a:pt x="319" y="67"/>
                    <a:pt x="317" y="55"/>
                    <a:pt x="317" y="48"/>
                  </a:cubicBezTo>
                  <a:cubicBezTo>
                    <a:pt x="317" y="42"/>
                    <a:pt x="309" y="53"/>
                    <a:pt x="302" y="57"/>
                  </a:cubicBezTo>
                  <a:cubicBezTo>
                    <a:pt x="296" y="60"/>
                    <a:pt x="294" y="49"/>
                    <a:pt x="293" y="44"/>
                  </a:cubicBezTo>
                  <a:cubicBezTo>
                    <a:pt x="292" y="39"/>
                    <a:pt x="280" y="34"/>
                    <a:pt x="273" y="30"/>
                  </a:cubicBezTo>
                  <a:cubicBezTo>
                    <a:pt x="267" y="26"/>
                    <a:pt x="260" y="13"/>
                    <a:pt x="257" y="19"/>
                  </a:cubicBezTo>
                  <a:cubicBezTo>
                    <a:pt x="254" y="24"/>
                    <a:pt x="246" y="10"/>
                    <a:pt x="245" y="4"/>
                  </a:cubicBezTo>
                  <a:cubicBezTo>
                    <a:pt x="245" y="1"/>
                    <a:pt x="243" y="2"/>
                    <a:pt x="241" y="0"/>
                  </a:cubicBezTo>
                  <a:cubicBezTo>
                    <a:pt x="239" y="0"/>
                    <a:pt x="236" y="0"/>
                    <a:pt x="234" y="0"/>
                  </a:cubicBezTo>
                  <a:cubicBezTo>
                    <a:pt x="223" y="0"/>
                    <a:pt x="213" y="10"/>
                    <a:pt x="214" y="32"/>
                  </a:cubicBezTo>
                  <a:cubicBezTo>
                    <a:pt x="216" y="54"/>
                    <a:pt x="201" y="57"/>
                    <a:pt x="181" y="58"/>
                  </a:cubicBezTo>
                  <a:cubicBezTo>
                    <a:pt x="162" y="60"/>
                    <a:pt x="168" y="78"/>
                    <a:pt x="160" y="85"/>
                  </a:cubicBezTo>
                  <a:cubicBezTo>
                    <a:pt x="152" y="92"/>
                    <a:pt x="124" y="81"/>
                    <a:pt x="120" y="69"/>
                  </a:cubicBezTo>
                  <a:cubicBezTo>
                    <a:pt x="116" y="57"/>
                    <a:pt x="90" y="69"/>
                    <a:pt x="101" y="83"/>
                  </a:cubicBezTo>
                  <a:cubicBezTo>
                    <a:pt x="112" y="97"/>
                    <a:pt x="112" y="117"/>
                    <a:pt x="106" y="123"/>
                  </a:cubicBezTo>
                  <a:cubicBezTo>
                    <a:pt x="99" y="128"/>
                    <a:pt x="86" y="114"/>
                    <a:pt x="77" y="121"/>
                  </a:cubicBezTo>
                  <a:cubicBezTo>
                    <a:pt x="69" y="128"/>
                    <a:pt x="68" y="115"/>
                    <a:pt x="58" y="110"/>
                  </a:cubicBezTo>
                  <a:cubicBezTo>
                    <a:pt x="47" y="106"/>
                    <a:pt x="43" y="116"/>
                    <a:pt x="27" y="114"/>
                  </a:cubicBezTo>
                  <a:cubicBezTo>
                    <a:pt x="10" y="112"/>
                    <a:pt x="0" y="123"/>
                    <a:pt x="7" y="132"/>
                  </a:cubicBezTo>
                  <a:cubicBezTo>
                    <a:pt x="13" y="140"/>
                    <a:pt x="6" y="148"/>
                    <a:pt x="10" y="155"/>
                  </a:cubicBezTo>
                  <a:cubicBezTo>
                    <a:pt x="13" y="159"/>
                    <a:pt x="20" y="160"/>
                    <a:pt x="29" y="162"/>
                  </a:cubicBezTo>
                  <a:cubicBezTo>
                    <a:pt x="35" y="160"/>
                    <a:pt x="43" y="160"/>
                    <a:pt x="49" y="162"/>
                  </a:cubicBezTo>
                  <a:cubicBezTo>
                    <a:pt x="57" y="164"/>
                    <a:pt x="64" y="169"/>
                    <a:pt x="68" y="176"/>
                  </a:cubicBezTo>
                  <a:cubicBezTo>
                    <a:pt x="73" y="177"/>
                    <a:pt x="77" y="176"/>
                    <a:pt x="81" y="180"/>
                  </a:cubicBezTo>
                  <a:cubicBezTo>
                    <a:pt x="89" y="187"/>
                    <a:pt x="91" y="182"/>
                    <a:pt x="92" y="196"/>
                  </a:cubicBezTo>
                  <a:cubicBezTo>
                    <a:pt x="92" y="197"/>
                    <a:pt x="92" y="198"/>
                    <a:pt x="92" y="198"/>
                  </a:cubicBezTo>
                  <a:cubicBezTo>
                    <a:pt x="95" y="201"/>
                    <a:pt x="98" y="204"/>
                    <a:pt x="101" y="209"/>
                  </a:cubicBezTo>
                  <a:cubicBezTo>
                    <a:pt x="103" y="213"/>
                    <a:pt x="105" y="218"/>
                    <a:pt x="107" y="224"/>
                  </a:cubicBezTo>
                  <a:cubicBezTo>
                    <a:pt x="110" y="226"/>
                    <a:pt x="113" y="227"/>
                    <a:pt x="117" y="228"/>
                  </a:cubicBezTo>
                  <a:cubicBezTo>
                    <a:pt x="133" y="233"/>
                    <a:pt x="121" y="245"/>
                    <a:pt x="125" y="258"/>
                  </a:cubicBezTo>
                  <a:cubicBezTo>
                    <a:pt x="127" y="261"/>
                    <a:pt x="127" y="265"/>
                    <a:pt x="126" y="269"/>
                  </a:cubicBezTo>
                  <a:cubicBezTo>
                    <a:pt x="128" y="275"/>
                    <a:pt x="130" y="280"/>
                    <a:pt x="131" y="286"/>
                  </a:cubicBezTo>
                  <a:cubicBezTo>
                    <a:pt x="134" y="300"/>
                    <a:pt x="130" y="315"/>
                    <a:pt x="120" y="323"/>
                  </a:cubicBezTo>
                  <a:cubicBezTo>
                    <a:pt x="117" y="343"/>
                    <a:pt x="111" y="367"/>
                    <a:pt x="106" y="370"/>
                  </a:cubicBezTo>
                  <a:cubicBezTo>
                    <a:pt x="105" y="370"/>
                    <a:pt x="104" y="370"/>
                    <a:pt x="104" y="370"/>
                  </a:cubicBezTo>
                  <a:cubicBezTo>
                    <a:pt x="111" y="374"/>
                    <a:pt x="118" y="378"/>
                    <a:pt x="122" y="381"/>
                  </a:cubicBezTo>
                  <a:cubicBezTo>
                    <a:pt x="129" y="386"/>
                    <a:pt x="144" y="391"/>
                    <a:pt x="153" y="398"/>
                  </a:cubicBezTo>
                  <a:cubicBezTo>
                    <a:pt x="162" y="405"/>
                    <a:pt x="179" y="403"/>
                    <a:pt x="179" y="395"/>
                  </a:cubicBezTo>
                  <a:cubicBezTo>
                    <a:pt x="179" y="387"/>
                    <a:pt x="188" y="393"/>
                    <a:pt x="194" y="399"/>
                  </a:cubicBezTo>
                  <a:cubicBezTo>
                    <a:pt x="199" y="406"/>
                    <a:pt x="221" y="407"/>
                    <a:pt x="232" y="410"/>
                  </a:cubicBezTo>
                  <a:cubicBezTo>
                    <a:pt x="241" y="412"/>
                    <a:pt x="253" y="411"/>
                    <a:pt x="265" y="411"/>
                  </a:cubicBezTo>
                  <a:cubicBezTo>
                    <a:pt x="264" y="408"/>
                    <a:pt x="264" y="405"/>
                    <a:pt x="263" y="402"/>
                  </a:cubicBezTo>
                  <a:cubicBezTo>
                    <a:pt x="257" y="380"/>
                    <a:pt x="274" y="367"/>
                    <a:pt x="290" y="365"/>
                  </a:cubicBezTo>
                  <a:cubicBezTo>
                    <a:pt x="305" y="362"/>
                    <a:pt x="340" y="373"/>
                    <a:pt x="349" y="379"/>
                  </a:cubicBezTo>
                  <a:cubicBezTo>
                    <a:pt x="358" y="386"/>
                    <a:pt x="370" y="384"/>
                    <a:pt x="386" y="365"/>
                  </a:cubicBezTo>
                  <a:cubicBezTo>
                    <a:pt x="394" y="355"/>
                    <a:pt x="400" y="352"/>
                    <a:pt x="406" y="350"/>
                  </a:cubicBezTo>
                  <a:cubicBezTo>
                    <a:pt x="406" y="346"/>
                    <a:pt x="408" y="341"/>
                    <a:pt x="410" y="337"/>
                  </a:cubicBezTo>
                  <a:cubicBezTo>
                    <a:pt x="412" y="331"/>
                    <a:pt x="402" y="332"/>
                    <a:pt x="395" y="331"/>
                  </a:cubicBezTo>
                  <a:cubicBezTo>
                    <a:pt x="387" y="331"/>
                    <a:pt x="382" y="322"/>
                    <a:pt x="387" y="313"/>
                  </a:cubicBezTo>
                  <a:cubicBezTo>
                    <a:pt x="392" y="304"/>
                    <a:pt x="383" y="303"/>
                    <a:pt x="378" y="294"/>
                  </a:cubicBezTo>
                  <a:cubicBezTo>
                    <a:pt x="373" y="285"/>
                    <a:pt x="380" y="288"/>
                    <a:pt x="385" y="285"/>
                  </a:cubicBezTo>
                  <a:cubicBezTo>
                    <a:pt x="389" y="283"/>
                    <a:pt x="395" y="273"/>
                    <a:pt x="391" y="270"/>
                  </a:cubicBezTo>
                  <a:cubicBezTo>
                    <a:pt x="387" y="268"/>
                    <a:pt x="385" y="262"/>
                    <a:pt x="387" y="252"/>
                  </a:cubicBezTo>
                  <a:cubicBezTo>
                    <a:pt x="390" y="242"/>
                    <a:pt x="382" y="241"/>
                    <a:pt x="382" y="234"/>
                  </a:cubicBezTo>
                  <a:cubicBezTo>
                    <a:pt x="382" y="226"/>
                    <a:pt x="374" y="223"/>
                    <a:pt x="367" y="232"/>
                  </a:cubicBezTo>
                  <a:cubicBezTo>
                    <a:pt x="361" y="241"/>
                    <a:pt x="359" y="235"/>
                    <a:pt x="363" y="220"/>
                  </a:cubicBezTo>
                  <a:cubicBezTo>
                    <a:pt x="367" y="205"/>
                    <a:pt x="382" y="198"/>
                    <a:pt x="384" y="19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1" name="Freeform 271">
              <a:extLst>
                <a:ext uri="{FF2B5EF4-FFF2-40B4-BE49-F238E27FC236}">
                  <a16:creationId xmlns:a16="http://schemas.microsoft.com/office/drawing/2014/main" id="{01A9C322-897D-4199-A0C2-97ABE6CC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2998787"/>
              <a:ext cx="209550" cy="187325"/>
            </a:xfrm>
            <a:custGeom>
              <a:avLst/>
              <a:gdLst>
                <a:gd name="T0" fmla="*/ 385 w 387"/>
                <a:gd name="T1" fmla="*/ 61 h 342"/>
                <a:gd name="T2" fmla="*/ 352 w 387"/>
                <a:gd name="T3" fmla="*/ 60 h 342"/>
                <a:gd name="T4" fmla="*/ 314 w 387"/>
                <a:gd name="T5" fmla="*/ 49 h 342"/>
                <a:gd name="T6" fmla="*/ 299 w 387"/>
                <a:gd name="T7" fmla="*/ 45 h 342"/>
                <a:gd name="T8" fmla="*/ 273 w 387"/>
                <a:gd name="T9" fmla="*/ 48 h 342"/>
                <a:gd name="T10" fmla="*/ 242 w 387"/>
                <a:gd name="T11" fmla="*/ 31 h 342"/>
                <a:gd name="T12" fmla="*/ 224 w 387"/>
                <a:gd name="T13" fmla="*/ 20 h 342"/>
                <a:gd name="T14" fmla="*/ 168 w 387"/>
                <a:gd name="T15" fmla="*/ 13 h 342"/>
                <a:gd name="T16" fmla="*/ 62 w 387"/>
                <a:gd name="T17" fmla="*/ 12 h 342"/>
                <a:gd name="T18" fmla="*/ 23 w 387"/>
                <a:gd name="T19" fmla="*/ 0 h 342"/>
                <a:gd name="T20" fmla="*/ 0 w 387"/>
                <a:gd name="T21" fmla="*/ 19 h 342"/>
                <a:gd name="T22" fmla="*/ 2 w 387"/>
                <a:gd name="T23" fmla="*/ 37 h 342"/>
                <a:gd name="T24" fmla="*/ 15 w 387"/>
                <a:gd name="T25" fmla="*/ 52 h 342"/>
                <a:gd name="T26" fmla="*/ 18 w 387"/>
                <a:gd name="T27" fmla="*/ 80 h 342"/>
                <a:gd name="T28" fmla="*/ 17 w 387"/>
                <a:gd name="T29" fmla="*/ 82 h 342"/>
                <a:gd name="T30" fmla="*/ 18 w 387"/>
                <a:gd name="T31" fmla="*/ 85 h 342"/>
                <a:gd name="T32" fmla="*/ 35 w 387"/>
                <a:gd name="T33" fmla="*/ 86 h 342"/>
                <a:gd name="T34" fmla="*/ 47 w 387"/>
                <a:gd name="T35" fmla="*/ 86 h 342"/>
                <a:gd name="T36" fmla="*/ 67 w 387"/>
                <a:gd name="T37" fmla="*/ 90 h 342"/>
                <a:gd name="T38" fmla="*/ 75 w 387"/>
                <a:gd name="T39" fmla="*/ 104 h 342"/>
                <a:gd name="T40" fmla="*/ 54 w 387"/>
                <a:gd name="T41" fmla="*/ 126 h 342"/>
                <a:gd name="T42" fmla="*/ 57 w 387"/>
                <a:gd name="T43" fmla="*/ 161 h 342"/>
                <a:gd name="T44" fmla="*/ 51 w 387"/>
                <a:gd name="T45" fmla="*/ 186 h 342"/>
                <a:gd name="T46" fmla="*/ 43 w 387"/>
                <a:gd name="T47" fmla="*/ 201 h 342"/>
                <a:gd name="T48" fmla="*/ 52 w 387"/>
                <a:gd name="T49" fmla="*/ 221 h 342"/>
                <a:gd name="T50" fmla="*/ 44 w 387"/>
                <a:gd name="T51" fmla="*/ 241 h 342"/>
                <a:gd name="T52" fmla="*/ 51 w 387"/>
                <a:gd name="T53" fmla="*/ 260 h 342"/>
                <a:gd name="T54" fmla="*/ 38 w 387"/>
                <a:gd name="T55" fmla="*/ 283 h 342"/>
                <a:gd name="T56" fmla="*/ 43 w 387"/>
                <a:gd name="T57" fmla="*/ 295 h 342"/>
                <a:gd name="T58" fmla="*/ 60 w 387"/>
                <a:gd name="T59" fmla="*/ 297 h 342"/>
                <a:gd name="T60" fmla="*/ 99 w 387"/>
                <a:gd name="T61" fmla="*/ 340 h 342"/>
                <a:gd name="T62" fmla="*/ 107 w 387"/>
                <a:gd name="T63" fmla="*/ 327 h 342"/>
                <a:gd name="T64" fmla="*/ 125 w 387"/>
                <a:gd name="T65" fmla="*/ 326 h 342"/>
                <a:gd name="T66" fmla="*/ 155 w 387"/>
                <a:gd name="T67" fmla="*/ 313 h 342"/>
                <a:gd name="T68" fmla="*/ 196 w 387"/>
                <a:gd name="T69" fmla="*/ 312 h 342"/>
                <a:gd name="T70" fmla="*/ 219 w 387"/>
                <a:gd name="T71" fmla="*/ 298 h 342"/>
                <a:gd name="T72" fmla="*/ 244 w 387"/>
                <a:gd name="T73" fmla="*/ 278 h 342"/>
                <a:gd name="T74" fmla="*/ 256 w 387"/>
                <a:gd name="T75" fmla="*/ 252 h 342"/>
                <a:gd name="T76" fmla="*/ 280 w 387"/>
                <a:gd name="T77" fmla="*/ 223 h 342"/>
                <a:gd name="T78" fmla="*/ 280 w 387"/>
                <a:gd name="T79" fmla="*/ 169 h 342"/>
                <a:gd name="T80" fmla="*/ 307 w 387"/>
                <a:gd name="T81" fmla="*/ 132 h 342"/>
                <a:gd name="T82" fmla="*/ 336 w 387"/>
                <a:gd name="T83" fmla="*/ 114 h 342"/>
                <a:gd name="T84" fmla="*/ 372 w 387"/>
                <a:gd name="T85" fmla="*/ 92 h 342"/>
                <a:gd name="T86" fmla="*/ 385 w 387"/>
                <a:gd name="T87" fmla="*/ 6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7" h="342">
                  <a:moveTo>
                    <a:pt x="385" y="61"/>
                  </a:moveTo>
                  <a:cubicBezTo>
                    <a:pt x="373" y="61"/>
                    <a:pt x="361" y="62"/>
                    <a:pt x="352" y="60"/>
                  </a:cubicBezTo>
                  <a:cubicBezTo>
                    <a:pt x="341" y="57"/>
                    <a:pt x="319" y="56"/>
                    <a:pt x="314" y="49"/>
                  </a:cubicBezTo>
                  <a:cubicBezTo>
                    <a:pt x="308" y="43"/>
                    <a:pt x="299" y="37"/>
                    <a:pt x="299" y="45"/>
                  </a:cubicBezTo>
                  <a:cubicBezTo>
                    <a:pt x="299" y="53"/>
                    <a:pt x="282" y="55"/>
                    <a:pt x="273" y="48"/>
                  </a:cubicBezTo>
                  <a:cubicBezTo>
                    <a:pt x="264" y="41"/>
                    <a:pt x="249" y="36"/>
                    <a:pt x="242" y="31"/>
                  </a:cubicBezTo>
                  <a:cubicBezTo>
                    <a:pt x="238" y="28"/>
                    <a:pt x="231" y="24"/>
                    <a:pt x="224" y="20"/>
                  </a:cubicBezTo>
                  <a:cubicBezTo>
                    <a:pt x="214" y="22"/>
                    <a:pt x="186" y="10"/>
                    <a:pt x="168" y="13"/>
                  </a:cubicBezTo>
                  <a:cubicBezTo>
                    <a:pt x="148" y="16"/>
                    <a:pt x="86" y="10"/>
                    <a:pt x="62" y="12"/>
                  </a:cubicBezTo>
                  <a:cubicBezTo>
                    <a:pt x="38" y="14"/>
                    <a:pt x="36" y="0"/>
                    <a:pt x="23" y="0"/>
                  </a:cubicBezTo>
                  <a:cubicBezTo>
                    <a:pt x="11" y="0"/>
                    <a:pt x="14" y="16"/>
                    <a:pt x="0" y="19"/>
                  </a:cubicBezTo>
                  <a:cubicBezTo>
                    <a:pt x="2" y="25"/>
                    <a:pt x="3" y="31"/>
                    <a:pt x="2" y="37"/>
                  </a:cubicBezTo>
                  <a:cubicBezTo>
                    <a:pt x="7" y="42"/>
                    <a:pt x="10" y="46"/>
                    <a:pt x="15" y="52"/>
                  </a:cubicBezTo>
                  <a:cubicBezTo>
                    <a:pt x="20" y="60"/>
                    <a:pt x="20" y="71"/>
                    <a:pt x="18" y="80"/>
                  </a:cubicBezTo>
                  <a:cubicBezTo>
                    <a:pt x="18" y="81"/>
                    <a:pt x="18" y="82"/>
                    <a:pt x="17" y="82"/>
                  </a:cubicBezTo>
                  <a:cubicBezTo>
                    <a:pt x="18" y="83"/>
                    <a:pt x="18" y="84"/>
                    <a:pt x="18" y="85"/>
                  </a:cubicBezTo>
                  <a:cubicBezTo>
                    <a:pt x="22" y="87"/>
                    <a:pt x="30" y="86"/>
                    <a:pt x="35" y="86"/>
                  </a:cubicBezTo>
                  <a:cubicBezTo>
                    <a:pt x="42" y="86"/>
                    <a:pt x="39" y="92"/>
                    <a:pt x="47" y="86"/>
                  </a:cubicBezTo>
                  <a:cubicBezTo>
                    <a:pt x="56" y="79"/>
                    <a:pt x="67" y="82"/>
                    <a:pt x="67" y="90"/>
                  </a:cubicBezTo>
                  <a:cubicBezTo>
                    <a:pt x="67" y="98"/>
                    <a:pt x="84" y="94"/>
                    <a:pt x="75" y="104"/>
                  </a:cubicBezTo>
                  <a:cubicBezTo>
                    <a:pt x="66" y="115"/>
                    <a:pt x="54" y="118"/>
                    <a:pt x="54" y="126"/>
                  </a:cubicBezTo>
                  <a:cubicBezTo>
                    <a:pt x="54" y="134"/>
                    <a:pt x="65" y="151"/>
                    <a:pt x="57" y="161"/>
                  </a:cubicBezTo>
                  <a:cubicBezTo>
                    <a:pt x="49" y="170"/>
                    <a:pt x="59" y="186"/>
                    <a:pt x="51" y="186"/>
                  </a:cubicBezTo>
                  <a:cubicBezTo>
                    <a:pt x="43" y="186"/>
                    <a:pt x="34" y="190"/>
                    <a:pt x="43" y="201"/>
                  </a:cubicBezTo>
                  <a:cubicBezTo>
                    <a:pt x="52" y="212"/>
                    <a:pt x="59" y="221"/>
                    <a:pt x="52" y="221"/>
                  </a:cubicBezTo>
                  <a:cubicBezTo>
                    <a:pt x="45" y="221"/>
                    <a:pt x="40" y="237"/>
                    <a:pt x="44" y="241"/>
                  </a:cubicBezTo>
                  <a:cubicBezTo>
                    <a:pt x="47" y="245"/>
                    <a:pt x="64" y="257"/>
                    <a:pt x="51" y="260"/>
                  </a:cubicBezTo>
                  <a:cubicBezTo>
                    <a:pt x="38" y="263"/>
                    <a:pt x="38" y="275"/>
                    <a:pt x="38" y="283"/>
                  </a:cubicBezTo>
                  <a:cubicBezTo>
                    <a:pt x="38" y="286"/>
                    <a:pt x="40" y="291"/>
                    <a:pt x="43" y="295"/>
                  </a:cubicBezTo>
                  <a:cubicBezTo>
                    <a:pt x="49" y="294"/>
                    <a:pt x="55" y="294"/>
                    <a:pt x="60" y="297"/>
                  </a:cubicBezTo>
                  <a:cubicBezTo>
                    <a:pt x="73" y="304"/>
                    <a:pt x="81" y="342"/>
                    <a:pt x="99" y="340"/>
                  </a:cubicBezTo>
                  <a:cubicBezTo>
                    <a:pt x="107" y="339"/>
                    <a:pt x="103" y="332"/>
                    <a:pt x="107" y="327"/>
                  </a:cubicBezTo>
                  <a:cubicBezTo>
                    <a:pt x="110" y="323"/>
                    <a:pt x="118" y="326"/>
                    <a:pt x="125" y="326"/>
                  </a:cubicBezTo>
                  <a:cubicBezTo>
                    <a:pt x="133" y="326"/>
                    <a:pt x="137" y="314"/>
                    <a:pt x="155" y="313"/>
                  </a:cubicBezTo>
                  <a:cubicBezTo>
                    <a:pt x="173" y="313"/>
                    <a:pt x="184" y="311"/>
                    <a:pt x="196" y="312"/>
                  </a:cubicBezTo>
                  <a:cubicBezTo>
                    <a:pt x="207" y="312"/>
                    <a:pt x="216" y="308"/>
                    <a:pt x="219" y="298"/>
                  </a:cubicBezTo>
                  <a:cubicBezTo>
                    <a:pt x="222" y="289"/>
                    <a:pt x="231" y="281"/>
                    <a:pt x="244" y="278"/>
                  </a:cubicBezTo>
                  <a:cubicBezTo>
                    <a:pt x="257" y="276"/>
                    <a:pt x="255" y="261"/>
                    <a:pt x="256" y="252"/>
                  </a:cubicBezTo>
                  <a:cubicBezTo>
                    <a:pt x="257" y="243"/>
                    <a:pt x="278" y="230"/>
                    <a:pt x="280" y="223"/>
                  </a:cubicBezTo>
                  <a:cubicBezTo>
                    <a:pt x="281" y="217"/>
                    <a:pt x="267" y="191"/>
                    <a:pt x="280" y="169"/>
                  </a:cubicBezTo>
                  <a:cubicBezTo>
                    <a:pt x="293" y="146"/>
                    <a:pt x="307" y="145"/>
                    <a:pt x="307" y="132"/>
                  </a:cubicBezTo>
                  <a:cubicBezTo>
                    <a:pt x="307" y="120"/>
                    <a:pt x="320" y="116"/>
                    <a:pt x="336" y="114"/>
                  </a:cubicBezTo>
                  <a:cubicBezTo>
                    <a:pt x="353" y="112"/>
                    <a:pt x="358" y="99"/>
                    <a:pt x="372" y="92"/>
                  </a:cubicBezTo>
                  <a:cubicBezTo>
                    <a:pt x="383" y="87"/>
                    <a:pt x="387" y="77"/>
                    <a:pt x="385" y="6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2" name="Freeform 272">
              <a:extLst>
                <a:ext uri="{FF2B5EF4-FFF2-40B4-BE49-F238E27FC236}">
                  <a16:creationId xmlns:a16="http://schemas.microsoft.com/office/drawing/2014/main" id="{528A784E-A5DD-4E6D-8E9A-5F5C469D8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2603498"/>
              <a:ext cx="14288" cy="14288"/>
            </a:xfrm>
            <a:custGeom>
              <a:avLst/>
              <a:gdLst>
                <a:gd name="T0" fmla="*/ 17 w 27"/>
                <a:gd name="T1" fmla="*/ 0 h 28"/>
                <a:gd name="T2" fmla="*/ 6 w 27"/>
                <a:gd name="T3" fmla="*/ 27 h 28"/>
                <a:gd name="T4" fmla="*/ 27 w 27"/>
                <a:gd name="T5" fmla="*/ 8 h 28"/>
                <a:gd name="T6" fmla="*/ 17 w 2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17" y="0"/>
                  </a:moveTo>
                  <a:cubicBezTo>
                    <a:pt x="9" y="10"/>
                    <a:pt x="0" y="28"/>
                    <a:pt x="6" y="27"/>
                  </a:cubicBezTo>
                  <a:cubicBezTo>
                    <a:pt x="14" y="27"/>
                    <a:pt x="23" y="17"/>
                    <a:pt x="27" y="8"/>
                  </a:cubicBezTo>
                  <a:cubicBezTo>
                    <a:pt x="23" y="6"/>
                    <a:pt x="20" y="3"/>
                    <a:pt x="17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3" name="Freeform 273">
              <a:extLst>
                <a:ext uri="{FF2B5EF4-FFF2-40B4-BE49-F238E27FC236}">
                  <a16:creationId xmlns:a16="http://schemas.microsoft.com/office/drawing/2014/main" id="{FE7C1A9B-4CE7-4F9E-B912-A799FFCB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37" y="2687636"/>
              <a:ext cx="49213" cy="42863"/>
            </a:xfrm>
            <a:custGeom>
              <a:avLst/>
              <a:gdLst>
                <a:gd name="T0" fmla="*/ 23 w 91"/>
                <a:gd name="T1" fmla="*/ 21 h 79"/>
                <a:gd name="T2" fmla="*/ 14 w 91"/>
                <a:gd name="T3" fmla="*/ 42 h 79"/>
                <a:gd name="T4" fmla="*/ 7 w 91"/>
                <a:gd name="T5" fmla="*/ 64 h 79"/>
                <a:gd name="T6" fmla="*/ 27 w 91"/>
                <a:gd name="T7" fmla="*/ 69 h 79"/>
                <a:gd name="T8" fmla="*/ 46 w 91"/>
                <a:gd name="T9" fmla="*/ 62 h 79"/>
                <a:gd name="T10" fmla="*/ 56 w 91"/>
                <a:gd name="T11" fmla="*/ 73 h 79"/>
                <a:gd name="T12" fmla="*/ 81 w 91"/>
                <a:gd name="T13" fmla="*/ 55 h 79"/>
                <a:gd name="T14" fmla="*/ 63 w 91"/>
                <a:gd name="T15" fmla="*/ 14 h 79"/>
                <a:gd name="T16" fmla="*/ 23 w 91"/>
                <a:gd name="T17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79">
                  <a:moveTo>
                    <a:pt x="23" y="21"/>
                  </a:moveTo>
                  <a:cubicBezTo>
                    <a:pt x="21" y="32"/>
                    <a:pt x="17" y="39"/>
                    <a:pt x="14" y="42"/>
                  </a:cubicBezTo>
                  <a:cubicBezTo>
                    <a:pt x="9" y="46"/>
                    <a:pt x="0" y="62"/>
                    <a:pt x="7" y="64"/>
                  </a:cubicBezTo>
                  <a:cubicBezTo>
                    <a:pt x="14" y="66"/>
                    <a:pt x="26" y="79"/>
                    <a:pt x="27" y="69"/>
                  </a:cubicBezTo>
                  <a:cubicBezTo>
                    <a:pt x="28" y="59"/>
                    <a:pt x="33" y="46"/>
                    <a:pt x="46" y="62"/>
                  </a:cubicBezTo>
                  <a:cubicBezTo>
                    <a:pt x="49" y="66"/>
                    <a:pt x="52" y="70"/>
                    <a:pt x="56" y="73"/>
                  </a:cubicBezTo>
                  <a:cubicBezTo>
                    <a:pt x="58" y="66"/>
                    <a:pt x="73" y="65"/>
                    <a:pt x="81" y="55"/>
                  </a:cubicBezTo>
                  <a:cubicBezTo>
                    <a:pt x="91" y="44"/>
                    <a:pt x="76" y="28"/>
                    <a:pt x="63" y="14"/>
                  </a:cubicBezTo>
                  <a:cubicBezTo>
                    <a:pt x="51" y="0"/>
                    <a:pt x="36" y="21"/>
                    <a:pt x="23" y="2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4" name="Freeform 274">
              <a:extLst>
                <a:ext uri="{FF2B5EF4-FFF2-40B4-BE49-F238E27FC236}">
                  <a16:creationId xmlns:a16="http://schemas.microsoft.com/office/drawing/2014/main" id="{ADD7104B-8159-48E9-8936-B1C5299F7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2" y="2582861"/>
              <a:ext cx="153988" cy="258763"/>
            </a:xfrm>
            <a:custGeom>
              <a:avLst/>
              <a:gdLst>
                <a:gd name="T0" fmla="*/ 272 w 282"/>
                <a:gd name="T1" fmla="*/ 337 h 475"/>
                <a:gd name="T2" fmla="*/ 248 w 282"/>
                <a:gd name="T3" fmla="*/ 323 h 475"/>
                <a:gd name="T4" fmla="*/ 232 w 282"/>
                <a:gd name="T5" fmla="*/ 300 h 475"/>
                <a:gd name="T6" fmla="*/ 222 w 282"/>
                <a:gd name="T7" fmla="*/ 278 h 475"/>
                <a:gd name="T8" fmla="*/ 202 w 282"/>
                <a:gd name="T9" fmla="*/ 248 h 475"/>
                <a:gd name="T10" fmla="*/ 183 w 282"/>
                <a:gd name="T11" fmla="*/ 225 h 475"/>
                <a:gd name="T12" fmla="*/ 179 w 282"/>
                <a:gd name="T13" fmla="*/ 207 h 475"/>
                <a:gd name="T14" fmla="*/ 155 w 282"/>
                <a:gd name="T15" fmla="*/ 171 h 475"/>
                <a:gd name="T16" fmla="*/ 133 w 282"/>
                <a:gd name="T17" fmla="*/ 145 h 475"/>
                <a:gd name="T18" fmla="*/ 152 w 282"/>
                <a:gd name="T19" fmla="*/ 100 h 475"/>
                <a:gd name="T20" fmla="*/ 159 w 282"/>
                <a:gd name="T21" fmla="*/ 91 h 475"/>
                <a:gd name="T22" fmla="*/ 102 w 282"/>
                <a:gd name="T23" fmla="*/ 72 h 475"/>
                <a:gd name="T24" fmla="*/ 116 w 282"/>
                <a:gd name="T25" fmla="*/ 29 h 475"/>
                <a:gd name="T26" fmla="*/ 106 w 282"/>
                <a:gd name="T27" fmla="*/ 22 h 475"/>
                <a:gd name="T28" fmla="*/ 66 w 282"/>
                <a:gd name="T29" fmla="*/ 23 h 475"/>
                <a:gd name="T30" fmla="*/ 52 w 282"/>
                <a:gd name="T31" fmla="*/ 54 h 475"/>
                <a:gd name="T32" fmla="*/ 29 w 282"/>
                <a:gd name="T33" fmla="*/ 90 h 475"/>
                <a:gd name="T34" fmla="*/ 33 w 282"/>
                <a:gd name="T35" fmla="*/ 104 h 475"/>
                <a:gd name="T36" fmla="*/ 38 w 282"/>
                <a:gd name="T37" fmla="*/ 151 h 475"/>
                <a:gd name="T38" fmla="*/ 34 w 282"/>
                <a:gd name="T39" fmla="*/ 165 h 475"/>
                <a:gd name="T40" fmla="*/ 66 w 282"/>
                <a:gd name="T41" fmla="*/ 159 h 475"/>
                <a:gd name="T42" fmla="*/ 57 w 282"/>
                <a:gd name="T43" fmla="*/ 222 h 475"/>
                <a:gd name="T44" fmla="*/ 112 w 282"/>
                <a:gd name="T45" fmla="*/ 228 h 475"/>
                <a:gd name="T46" fmla="*/ 126 w 282"/>
                <a:gd name="T47" fmla="*/ 265 h 475"/>
                <a:gd name="T48" fmla="*/ 90 w 282"/>
                <a:gd name="T49" fmla="*/ 300 h 475"/>
                <a:gd name="T50" fmla="*/ 71 w 282"/>
                <a:gd name="T51" fmla="*/ 330 h 475"/>
                <a:gd name="T52" fmla="*/ 59 w 282"/>
                <a:gd name="T53" fmla="*/ 369 h 475"/>
                <a:gd name="T54" fmla="*/ 90 w 282"/>
                <a:gd name="T55" fmla="*/ 390 h 475"/>
                <a:gd name="T56" fmla="*/ 127 w 282"/>
                <a:gd name="T57" fmla="*/ 405 h 475"/>
                <a:gd name="T58" fmla="*/ 50 w 282"/>
                <a:gd name="T59" fmla="*/ 469 h 475"/>
                <a:gd name="T60" fmla="*/ 89 w 282"/>
                <a:gd name="T61" fmla="*/ 454 h 475"/>
                <a:gd name="T62" fmla="*/ 129 w 282"/>
                <a:gd name="T63" fmla="*/ 436 h 475"/>
                <a:gd name="T64" fmla="*/ 135 w 282"/>
                <a:gd name="T65" fmla="*/ 438 h 475"/>
                <a:gd name="T66" fmla="*/ 186 w 282"/>
                <a:gd name="T67" fmla="*/ 437 h 475"/>
                <a:gd name="T68" fmla="*/ 267 w 282"/>
                <a:gd name="T69" fmla="*/ 408 h 475"/>
                <a:gd name="T70" fmla="*/ 256 w 282"/>
                <a:gd name="T71" fmla="*/ 378 h 475"/>
                <a:gd name="T72" fmla="*/ 282 w 282"/>
                <a:gd name="T73" fmla="*/ 342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2" h="475">
                  <a:moveTo>
                    <a:pt x="276" y="339"/>
                  </a:moveTo>
                  <a:cubicBezTo>
                    <a:pt x="274" y="338"/>
                    <a:pt x="273" y="338"/>
                    <a:pt x="272" y="337"/>
                  </a:cubicBezTo>
                  <a:cubicBezTo>
                    <a:pt x="263" y="335"/>
                    <a:pt x="256" y="329"/>
                    <a:pt x="251" y="321"/>
                  </a:cubicBezTo>
                  <a:cubicBezTo>
                    <a:pt x="250" y="321"/>
                    <a:pt x="249" y="322"/>
                    <a:pt x="248" y="323"/>
                  </a:cubicBezTo>
                  <a:cubicBezTo>
                    <a:pt x="245" y="332"/>
                    <a:pt x="238" y="331"/>
                    <a:pt x="233" y="321"/>
                  </a:cubicBezTo>
                  <a:cubicBezTo>
                    <a:pt x="228" y="311"/>
                    <a:pt x="238" y="302"/>
                    <a:pt x="232" y="300"/>
                  </a:cubicBezTo>
                  <a:cubicBezTo>
                    <a:pt x="227" y="299"/>
                    <a:pt x="220" y="286"/>
                    <a:pt x="222" y="280"/>
                  </a:cubicBezTo>
                  <a:cubicBezTo>
                    <a:pt x="222" y="279"/>
                    <a:pt x="222" y="279"/>
                    <a:pt x="222" y="278"/>
                  </a:cubicBezTo>
                  <a:cubicBezTo>
                    <a:pt x="216" y="272"/>
                    <a:pt x="211" y="265"/>
                    <a:pt x="206" y="258"/>
                  </a:cubicBezTo>
                  <a:cubicBezTo>
                    <a:pt x="204" y="255"/>
                    <a:pt x="203" y="252"/>
                    <a:pt x="202" y="248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1" y="243"/>
                    <a:pt x="186" y="234"/>
                    <a:pt x="183" y="225"/>
                  </a:cubicBezTo>
                  <a:cubicBezTo>
                    <a:pt x="182" y="222"/>
                    <a:pt x="182" y="219"/>
                    <a:pt x="182" y="215"/>
                  </a:cubicBezTo>
                  <a:cubicBezTo>
                    <a:pt x="181" y="212"/>
                    <a:pt x="180" y="210"/>
                    <a:pt x="179" y="207"/>
                  </a:cubicBezTo>
                  <a:cubicBezTo>
                    <a:pt x="169" y="201"/>
                    <a:pt x="163" y="190"/>
                    <a:pt x="162" y="177"/>
                  </a:cubicBezTo>
                  <a:cubicBezTo>
                    <a:pt x="159" y="176"/>
                    <a:pt x="157" y="174"/>
                    <a:pt x="155" y="171"/>
                  </a:cubicBezTo>
                  <a:cubicBezTo>
                    <a:pt x="147" y="159"/>
                    <a:pt x="133" y="165"/>
                    <a:pt x="126" y="165"/>
                  </a:cubicBezTo>
                  <a:cubicBezTo>
                    <a:pt x="120" y="166"/>
                    <a:pt x="124" y="154"/>
                    <a:pt x="133" y="145"/>
                  </a:cubicBezTo>
                  <a:cubicBezTo>
                    <a:pt x="132" y="141"/>
                    <a:pt x="131" y="137"/>
                    <a:pt x="131" y="133"/>
                  </a:cubicBezTo>
                  <a:cubicBezTo>
                    <a:pt x="130" y="119"/>
                    <a:pt x="140" y="105"/>
                    <a:pt x="152" y="100"/>
                  </a:cubicBezTo>
                  <a:cubicBezTo>
                    <a:pt x="154" y="97"/>
                    <a:pt x="156" y="93"/>
                    <a:pt x="159" y="9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61" y="84"/>
                    <a:pt x="162" y="78"/>
                    <a:pt x="162" y="76"/>
                  </a:cubicBezTo>
                  <a:cubicBezTo>
                    <a:pt x="162" y="66"/>
                    <a:pt x="112" y="67"/>
                    <a:pt x="102" y="72"/>
                  </a:cubicBezTo>
                  <a:cubicBezTo>
                    <a:pt x="93" y="78"/>
                    <a:pt x="83" y="64"/>
                    <a:pt x="91" y="60"/>
                  </a:cubicBezTo>
                  <a:cubicBezTo>
                    <a:pt x="100" y="56"/>
                    <a:pt x="117" y="37"/>
                    <a:pt x="116" y="29"/>
                  </a:cubicBezTo>
                  <a:cubicBezTo>
                    <a:pt x="115" y="22"/>
                    <a:pt x="128" y="15"/>
                    <a:pt x="121" y="7"/>
                  </a:cubicBezTo>
                  <a:cubicBezTo>
                    <a:pt x="113" y="0"/>
                    <a:pt x="112" y="17"/>
                    <a:pt x="106" y="22"/>
                  </a:cubicBezTo>
                  <a:cubicBezTo>
                    <a:pt x="100" y="28"/>
                    <a:pt x="86" y="26"/>
                    <a:pt x="72" y="23"/>
                  </a:cubicBezTo>
                  <a:cubicBezTo>
                    <a:pt x="70" y="22"/>
                    <a:pt x="68" y="22"/>
                    <a:pt x="66" y="23"/>
                  </a:cubicBezTo>
                  <a:cubicBezTo>
                    <a:pt x="65" y="32"/>
                    <a:pt x="60" y="40"/>
                    <a:pt x="52" y="45"/>
                  </a:cubicBezTo>
                  <a:cubicBezTo>
                    <a:pt x="52" y="49"/>
                    <a:pt x="51" y="52"/>
                    <a:pt x="52" y="54"/>
                  </a:cubicBezTo>
                  <a:cubicBezTo>
                    <a:pt x="52" y="65"/>
                    <a:pt x="34" y="71"/>
                    <a:pt x="37" y="80"/>
                  </a:cubicBezTo>
                  <a:cubicBezTo>
                    <a:pt x="40" y="89"/>
                    <a:pt x="34" y="95"/>
                    <a:pt x="29" y="90"/>
                  </a:cubicBezTo>
                  <a:cubicBezTo>
                    <a:pt x="24" y="85"/>
                    <a:pt x="19" y="73"/>
                    <a:pt x="10" y="82"/>
                  </a:cubicBezTo>
                  <a:cubicBezTo>
                    <a:pt x="0" y="91"/>
                    <a:pt x="21" y="102"/>
                    <a:pt x="33" y="104"/>
                  </a:cubicBezTo>
                  <a:cubicBezTo>
                    <a:pt x="45" y="106"/>
                    <a:pt x="23" y="116"/>
                    <a:pt x="21" y="132"/>
                  </a:cubicBezTo>
                  <a:cubicBezTo>
                    <a:pt x="19" y="147"/>
                    <a:pt x="37" y="140"/>
                    <a:pt x="38" y="151"/>
                  </a:cubicBezTo>
                  <a:cubicBezTo>
                    <a:pt x="39" y="162"/>
                    <a:pt x="12" y="164"/>
                    <a:pt x="12" y="175"/>
                  </a:cubicBezTo>
                  <a:cubicBezTo>
                    <a:pt x="12" y="185"/>
                    <a:pt x="27" y="170"/>
                    <a:pt x="34" y="165"/>
                  </a:cubicBezTo>
                  <a:cubicBezTo>
                    <a:pt x="42" y="161"/>
                    <a:pt x="31" y="191"/>
                    <a:pt x="48" y="188"/>
                  </a:cubicBezTo>
                  <a:cubicBezTo>
                    <a:pt x="65" y="185"/>
                    <a:pt x="60" y="157"/>
                    <a:pt x="66" y="159"/>
                  </a:cubicBezTo>
                  <a:cubicBezTo>
                    <a:pt x="72" y="160"/>
                    <a:pt x="63" y="173"/>
                    <a:pt x="69" y="185"/>
                  </a:cubicBezTo>
                  <a:cubicBezTo>
                    <a:pt x="74" y="196"/>
                    <a:pt x="56" y="214"/>
                    <a:pt x="57" y="222"/>
                  </a:cubicBezTo>
                  <a:cubicBezTo>
                    <a:pt x="58" y="230"/>
                    <a:pt x="92" y="230"/>
                    <a:pt x="103" y="217"/>
                  </a:cubicBezTo>
                  <a:cubicBezTo>
                    <a:pt x="114" y="204"/>
                    <a:pt x="120" y="218"/>
                    <a:pt x="112" y="228"/>
                  </a:cubicBezTo>
                  <a:cubicBezTo>
                    <a:pt x="104" y="238"/>
                    <a:pt x="108" y="247"/>
                    <a:pt x="117" y="251"/>
                  </a:cubicBezTo>
                  <a:cubicBezTo>
                    <a:pt x="127" y="255"/>
                    <a:pt x="130" y="256"/>
                    <a:pt x="126" y="265"/>
                  </a:cubicBezTo>
                  <a:cubicBezTo>
                    <a:pt x="121" y="274"/>
                    <a:pt x="125" y="290"/>
                    <a:pt x="123" y="299"/>
                  </a:cubicBezTo>
                  <a:cubicBezTo>
                    <a:pt x="121" y="307"/>
                    <a:pt x="91" y="306"/>
                    <a:pt x="90" y="300"/>
                  </a:cubicBezTo>
                  <a:cubicBezTo>
                    <a:pt x="89" y="295"/>
                    <a:pt x="77" y="299"/>
                    <a:pt x="80" y="306"/>
                  </a:cubicBezTo>
                  <a:cubicBezTo>
                    <a:pt x="83" y="314"/>
                    <a:pt x="70" y="322"/>
                    <a:pt x="71" y="330"/>
                  </a:cubicBezTo>
                  <a:cubicBezTo>
                    <a:pt x="72" y="337"/>
                    <a:pt x="89" y="335"/>
                    <a:pt x="90" y="344"/>
                  </a:cubicBezTo>
                  <a:cubicBezTo>
                    <a:pt x="90" y="353"/>
                    <a:pt x="77" y="363"/>
                    <a:pt x="59" y="369"/>
                  </a:cubicBezTo>
                  <a:cubicBezTo>
                    <a:pt x="41" y="375"/>
                    <a:pt x="62" y="392"/>
                    <a:pt x="71" y="385"/>
                  </a:cubicBezTo>
                  <a:cubicBezTo>
                    <a:pt x="80" y="378"/>
                    <a:pt x="78" y="390"/>
                    <a:pt x="90" y="390"/>
                  </a:cubicBezTo>
                  <a:cubicBezTo>
                    <a:pt x="102" y="390"/>
                    <a:pt x="110" y="401"/>
                    <a:pt x="124" y="395"/>
                  </a:cubicBezTo>
                  <a:cubicBezTo>
                    <a:pt x="138" y="389"/>
                    <a:pt x="137" y="395"/>
                    <a:pt x="127" y="405"/>
                  </a:cubicBezTo>
                  <a:cubicBezTo>
                    <a:pt x="116" y="414"/>
                    <a:pt x="101" y="404"/>
                    <a:pt x="91" y="410"/>
                  </a:cubicBezTo>
                  <a:cubicBezTo>
                    <a:pt x="82" y="416"/>
                    <a:pt x="43" y="458"/>
                    <a:pt x="50" y="469"/>
                  </a:cubicBezTo>
                  <a:cubicBezTo>
                    <a:pt x="54" y="475"/>
                    <a:pt x="60" y="460"/>
                    <a:pt x="74" y="453"/>
                  </a:cubicBezTo>
                  <a:cubicBezTo>
                    <a:pt x="81" y="450"/>
                    <a:pt x="85" y="451"/>
                    <a:pt x="89" y="454"/>
                  </a:cubicBezTo>
                  <a:cubicBezTo>
                    <a:pt x="92" y="448"/>
                    <a:pt x="97" y="443"/>
                    <a:pt x="102" y="440"/>
                  </a:cubicBezTo>
                  <a:cubicBezTo>
                    <a:pt x="109" y="435"/>
                    <a:pt x="120" y="434"/>
                    <a:pt x="129" y="436"/>
                  </a:cubicBezTo>
                  <a:cubicBezTo>
                    <a:pt x="131" y="437"/>
                    <a:pt x="132" y="437"/>
                    <a:pt x="134" y="438"/>
                  </a:cubicBezTo>
                  <a:cubicBezTo>
                    <a:pt x="135" y="438"/>
                    <a:pt x="135" y="438"/>
                    <a:pt x="135" y="438"/>
                  </a:cubicBezTo>
                  <a:cubicBezTo>
                    <a:pt x="147" y="441"/>
                    <a:pt x="155" y="436"/>
                    <a:pt x="160" y="430"/>
                  </a:cubicBezTo>
                  <a:cubicBezTo>
                    <a:pt x="166" y="425"/>
                    <a:pt x="181" y="441"/>
                    <a:pt x="186" y="437"/>
                  </a:cubicBezTo>
                  <a:cubicBezTo>
                    <a:pt x="191" y="433"/>
                    <a:pt x="212" y="429"/>
                    <a:pt x="222" y="430"/>
                  </a:cubicBezTo>
                  <a:cubicBezTo>
                    <a:pt x="233" y="430"/>
                    <a:pt x="260" y="416"/>
                    <a:pt x="267" y="408"/>
                  </a:cubicBezTo>
                  <a:cubicBezTo>
                    <a:pt x="274" y="400"/>
                    <a:pt x="263" y="399"/>
                    <a:pt x="253" y="400"/>
                  </a:cubicBezTo>
                  <a:cubicBezTo>
                    <a:pt x="244" y="402"/>
                    <a:pt x="246" y="389"/>
                    <a:pt x="256" y="378"/>
                  </a:cubicBezTo>
                  <a:cubicBezTo>
                    <a:pt x="266" y="367"/>
                    <a:pt x="281" y="359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0" y="341"/>
                    <a:pt x="278" y="340"/>
                    <a:pt x="276" y="33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5" name="Freeform 275">
              <a:extLst>
                <a:ext uri="{FF2B5EF4-FFF2-40B4-BE49-F238E27FC236}">
                  <a16:creationId xmlns:a16="http://schemas.microsoft.com/office/drawing/2014/main" id="{FB7F0B37-339E-4C8C-A241-6B313698C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2603498"/>
              <a:ext cx="14288" cy="14288"/>
            </a:xfrm>
            <a:custGeom>
              <a:avLst/>
              <a:gdLst>
                <a:gd name="T0" fmla="*/ 17 w 27"/>
                <a:gd name="T1" fmla="*/ 0 h 28"/>
                <a:gd name="T2" fmla="*/ 6 w 27"/>
                <a:gd name="T3" fmla="*/ 27 h 28"/>
                <a:gd name="T4" fmla="*/ 27 w 27"/>
                <a:gd name="T5" fmla="*/ 8 h 28"/>
                <a:gd name="T6" fmla="*/ 17 w 2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17" y="0"/>
                  </a:moveTo>
                  <a:cubicBezTo>
                    <a:pt x="9" y="10"/>
                    <a:pt x="0" y="28"/>
                    <a:pt x="6" y="27"/>
                  </a:cubicBezTo>
                  <a:cubicBezTo>
                    <a:pt x="14" y="27"/>
                    <a:pt x="23" y="17"/>
                    <a:pt x="27" y="8"/>
                  </a:cubicBezTo>
                  <a:cubicBezTo>
                    <a:pt x="23" y="6"/>
                    <a:pt x="20" y="3"/>
                    <a:pt x="17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6" name="Freeform 276">
              <a:extLst>
                <a:ext uri="{FF2B5EF4-FFF2-40B4-BE49-F238E27FC236}">
                  <a16:creationId xmlns:a16="http://schemas.microsoft.com/office/drawing/2014/main" id="{AD7F24DD-A03F-4525-86D3-73055D83E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2" y="2582861"/>
              <a:ext cx="153988" cy="258763"/>
            </a:xfrm>
            <a:custGeom>
              <a:avLst/>
              <a:gdLst>
                <a:gd name="T0" fmla="*/ 272 w 282"/>
                <a:gd name="T1" fmla="*/ 337 h 475"/>
                <a:gd name="T2" fmla="*/ 248 w 282"/>
                <a:gd name="T3" fmla="*/ 323 h 475"/>
                <a:gd name="T4" fmla="*/ 232 w 282"/>
                <a:gd name="T5" fmla="*/ 300 h 475"/>
                <a:gd name="T6" fmla="*/ 222 w 282"/>
                <a:gd name="T7" fmla="*/ 278 h 475"/>
                <a:gd name="T8" fmla="*/ 202 w 282"/>
                <a:gd name="T9" fmla="*/ 248 h 475"/>
                <a:gd name="T10" fmla="*/ 183 w 282"/>
                <a:gd name="T11" fmla="*/ 225 h 475"/>
                <a:gd name="T12" fmla="*/ 179 w 282"/>
                <a:gd name="T13" fmla="*/ 207 h 475"/>
                <a:gd name="T14" fmla="*/ 155 w 282"/>
                <a:gd name="T15" fmla="*/ 171 h 475"/>
                <a:gd name="T16" fmla="*/ 133 w 282"/>
                <a:gd name="T17" fmla="*/ 145 h 475"/>
                <a:gd name="T18" fmla="*/ 152 w 282"/>
                <a:gd name="T19" fmla="*/ 100 h 475"/>
                <a:gd name="T20" fmla="*/ 159 w 282"/>
                <a:gd name="T21" fmla="*/ 91 h 475"/>
                <a:gd name="T22" fmla="*/ 102 w 282"/>
                <a:gd name="T23" fmla="*/ 72 h 475"/>
                <a:gd name="T24" fmla="*/ 116 w 282"/>
                <a:gd name="T25" fmla="*/ 29 h 475"/>
                <a:gd name="T26" fmla="*/ 106 w 282"/>
                <a:gd name="T27" fmla="*/ 22 h 475"/>
                <a:gd name="T28" fmla="*/ 66 w 282"/>
                <a:gd name="T29" fmla="*/ 23 h 475"/>
                <a:gd name="T30" fmla="*/ 52 w 282"/>
                <a:gd name="T31" fmla="*/ 54 h 475"/>
                <a:gd name="T32" fmla="*/ 29 w 282"/>
                <a:gd name="T33" fmla="*/ 90 h 475"/>
                <a:gd name="T34" fmla="*/ 33 w 282"/>
                <a:gd name="T35" fmla="*/ 104 h 475"/>
                <a:gd name="T36" fmla="*/ 38 w 282"/>
                <a:gd name="T37" fmla="*/ 151 h 475"/>
                <a:gd name="T38" fmla="*/ 34 w 282"/>
                <a:gd name="T39" fmla="*/ 165 h 475"/>
                <a:gd name="T40" fmla="*/ 66 w 282"/>
                <a:gd name="T41" fmla="*/ 159 h 475"/>
                <a:gd name="T42" fmla="*/ 57 w 282"/>
                <a:gd name="T43" fmla="*/ 222 h 475"/>
                <a:gd name="T44" fmla="*/ 112 w 282"/>
                <a:gd name="T45" fmla="*/ 228 h 475"/>
                <a:gd name="T46" fmla="*/ 126 w 282"/>
                <a:gd name="T47" fmla="*/ 265 h 475"/>
                <a:gd name="T48" fmla="*/ 90 w 282"/>
                <a:gd name="T49" fmla="*/ 300 h 475"/>
                <a:gd name="T50" fmla="*/ 71 w 282"/>
                <a:gd name="T51" fmla="*/ 330 h 475"/>
                <a:gd name="T52" fmla="*/ 59 w 282"/>
                <a:gd name="T53" fmla="*/ 369 h 475"/>
                <a:gd name="T54" fmla="*/ 90 w 282"/>
                <a:gd name="T55" fmla="*/ 390 h 475"/>
                <a:gd name="T56" fmla="*/ 127 w 282"/>
                <a:gd name="T57" fmla="*/ 405 h 475"/>
                <a:gd name="T58" fmla="*/ 50 w 282"/>
                <a:gd name="T59" fmla="*/ 469 h 475"/>
                <a:gd name="T60" fmla="*/ 89 w 282"/>
                <a:gd name="T61" fmla="*/ 454 h 475"/>
                <a:gd name="T62" fmla="*/ 129 w 282"/>
                <a:gd name="T63" fmla="*/ 436 h 475"/>
                <a:gd name="T64" fmla="*/ 135 w 282"/>
                <a:gd name="T65" fmla="*/ 438 h 475"/>
                <a:gd name="T66" fmla="*/ 186 w 282"/>
                <a:gd name="T67" fmla="*/ 437 h 475"/>
                <a:gd name="T68" fmla="*/ 267 w 282"/>
                <a:gd name="T69" fmla="*/ 408 h 475"/>
                <a:gd name="T70" fmla="*/ 256 w 282"/>
                <a:gd name="T71" fmla="*/ 378 h 475"/>
                <a:gd name="T72" fmla="*/ 282 w 282"/>
                <a:gd name="T73" fmla="*/ 342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2" h="475">
                  <a:moveTo>
                    <a:pt x="276" y="339"/>
                  </a:moveTo>
                  <a:cubicBezTo>
                    <a:pt x="274" y="338"/>
                    <a:pt x="273" y="338"/>
                    <a:pt x="272" y="337"/>
                  </a:cubicBezTo>
                  <a:cubicBezTo>
                    <a:pt x="263" y="335"/>
                    <a:pt x="256" y="329"/>
                    <a:pt x="251" y="321"/>
                  </a:cubicBezTo>
                  <a:cubicBezTo>
                    <a:pt x="250" y="321"/>
                    <a:pt x="249" y="322"/>
                    <a:pt x="248" y="323"/>
                  </a:cubicBezTo>
                  <a:cubicBezTo>
                    <a:pt x="245" y="332"/>
                    <a:pt x="238" y="331"/>
                    <a:pt x="233" y="321"/>
                  </a:cubicBezTo>
                  <a:cubicBezTo>
                    <a:pt x="228" y="311"/>
                    <a:pt x="238" y="302"/>
                    <a:pt x="232" y="300"/>
                  </a:cubicBezTo>
                  <a:cubicBezTo>
                    <a:pt x="227" y="299"/>
                    <a:pt x="220" y="286"/>
                    <a:pt x="222" y="280"/>
                  </a:cubicBezTo>
                  <a:cubicBezTo>
                    <a:pt x="222" y="279"/>
                    <a:pt x="222" y="279"/>
                    <a:pt x="222" y="278"/>
                  </a:cubicBezTo>
                  <a:cubicBezTo>
                    <a:pt x="216" y="272"/>
                    <a:pt x="211" y="265"/>
                    <a:pt x="206" y="258"/>
                  </a:cubicBezTo>
                  <a:cubicBezTo>
                    <a:pt x="204" y="255"/>
                    <a:pt x="203" y="252"/>
                    <a:pt x="202" y="248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1" y="243"/>
                    <a:pt x="186" y="234"/>
                    <a:pt x="183" y="225"/>
                  </a:cubicBezTo>
                  <a:cubicBezTo>
                    <a:pt x="182" y="222"/>
                    <a:pt x="182" y="219"/>
                    <a:pt x="182" y="215"/>
                  </a:cubicBezTo>
                  <a:cubicBezTo>
                    <a:pt x="181" y="212"/>
                    <a:pt x="180" y="210"/>
                    <a:pt x="179" y="207"/>
                  </a:cubicBezTo>
                  <a:cubicBezTo>
                    <a:pt x="169" y="201"/>
                    <a:pt x="163" y="190"/>
                    <a:pt x="162" y="177"/>
                  </a:cubicBezTo>
                  <a:cubicBezTo>
                    <a:pt x="159" y="176"/>
                    <a:pt x="157" y="174"/>
                    <a:pt x="155" y="171"/>
                  </a:cubicBezTo>
                  <a:cubicBezTo>
                    <a:pt x="147" y="159"/>
                    <a:pt x="133" y="165"/>
                    <a:pt x="126" y="165"/>
                  </a:cubicBezTo>
                  <a:cubicBezTo>
                    <a:pt x="120" y="166"/>
                    <a:pt x="124" y="154"/>
                    <a:pt x="133" y="145"/>
                  </a:cubicBezTo>
                  <a:cubicBezTo>
                    <a:pt x="132" y="141"/>
                    <a:pt x="131" y="137"/>
                    <a:pt x="131" y="133"/>
                  </a:cubicBezTo>
                  <a:cubicBezTo>
                    <a:pt x="130" y="119"/>
                    <a:pt x="140" y="105"/>
                    <a:pt x="152" y="100"/>
                  </a:cubicBezTo>
                  <a:cubicBezTo>
                    <a:pt x="154" y="97"/>
                    <a:pt x="156" y="93"/>
                    <a:pt x="159" y="9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61" y="84"/>
                    <a:pt x="162" y="78"/>
                    <a:pt x="162" y="76"/>
                  </a:cubicBezTo>
                  <a:cubicBezTo>
                    <a:pt x="162" y="66"/>
                    <a:pt x="112" y="67"/>
                    <a:pt x="102" y="72"/>
                  </a:cubicBezTo>
                  <a:cubicBezTo>
                    <a:pt x="93" y="78"/>
                    <a:pt x="83" y="64"/>
                    <a:pt x="91" y="60"/>
                  </a:cubicBezTo>
                  <a:cubicBezTo>
                    <a:pt x="100" y="56"/>
                    <a:pt x="117" y="37"/>
                    <a:pt x="116" y="29"/>
                  </a:cubicBezTo>
                  <a:cubicBezTo>
                    <a:pt x="115" y="22"/>
                    <a:pt x="128" y="15"/>
                    <a:pt x="121" y="7"/>
                  </a:cubicBezTo>
                  <a:cubicBezTo>
                    <a:pt x="113" y="0"/>
                    <a:pt x="112" y="17"/>
                    <a:pt x="106" y="22"/>
                  </a:cubicBezTo>
                  <a:cubicBezTo>
                    <a:pt x="100" y="28"/>
                    <a:pt x="86" y="26"/>
                    <a:pt x="72" y="23"/>
                  </a:cubicBezTo>
                  <a:cubicBezTo>
                    <a:pt x="70" y="22"/>
                    <a:pt x="68" y="22"/>
                    <a:pt x="66" y="23"/>
                  </a:cubicBezTo>
                  <a:cubicBezTo>
                    <a:pt x="65" y="32"/>
                    <a:pt x="60" y="40"/>
                    <a:pt x="52" y="45"/>
                  </a:cubicBezTo>
                  <a:cubicBezTo>
                    <a:pt x="52" y="49"/>
                    <a:pt x="51" y="52"/>
                    <a:pt x="52" y="54"/>
                  </a:cubicBezTo>
                  <a:cubicBezTo>
                    <a:pt x="52" y="65"/>
                    <a:pt x="34" y="71"/>
                    <a:pt x="37" y="80"/>
                  </a:cubicBezTo>
                  <a:cubicBezTo>
                    <a:pt x="40" y="89"/>
                    <a:pt x="34" y="95"/>
                    <a:pt x="29" y="90"/>
                  </a:cubicBezTo>
                  <a:cubicBezTo>
                    <a:pt x="24" y="85"/>
                    <a:pt x="19" y="73"/>
                    <a:pt x="10" y="82"/>
                  </a:cubicBezTo>
                  <a:cubicBezTo>
                    <a:pt x="0" y="91"/>
                    <a:pt x="21" y="102"/>
                    <a:pt x="33" y="104"/>
                  </a:cubicBezTo>
                  <a:cubicBezTo>
                    <a:pt x="45" y="106"/>
                    <a:pt x="23" y="116"/>
                    <a:pt x="21" y="132"/>
                  </a:cubicBezTo>
                  <a:cubicBezTo>
                    <a:pt x="19" y="147"/>
                    <a:pt x="37" y="140"/>
                    <a:pt x="38" y="151"/>
                  </a:cubicBezTo>
                  <a:cubicBezTo>
                    <a:pt x="39" y="162"/>
                    <a:pt x="12" y="164"/>
                    <a:pt x="12" y="175"/>
                  </a:cubicBezTo>
                  <a:cubicBezTo>
                    <a:pt x="12" y="185"/>
                    <a:pt x="27" y="170"/>
                    <a:pt x="34" y="165"/>
                  </a:cubicBezTo>
                  <a:cubicBezTo>
                    <a:pt x="42" y="161"/>
                    <a:pt x="31" y="191"/>
                    <a:pt x="48" y="188"/>
                  </a:cubicBezTo>
                  <a:cubicBezTo>
                    <a:pt x="65" y="185"/>
                    <a:pt x="60" y="157"/>
                    <a:pt x="66" y="159"/>
                  </a:cubicBezTo>
                  <a:cubicBezTo>
                    <a:pt x="72" y="160"/>
                    <a:pt x="63" y="173"/>
                    <a:pt x="69" y="185"/>
                  </a:cubicBezTo>
                  <a:cubicBezTo>
                    <a:pt x="74" y="196"/>
                    <a:pt x="56" y="214"/>
                    <a:pt x="57" y="222"/>
                  </a:cubicBezTo>
                  <a:cubicBezTo>
                    <a:pt x="58" y="230"/>
                    <a:pt x="92" y="230"/>
                    <a:pt x="103" y="217"/>
                  </a:cubicBezTo>
                  <a:cubicBezTo>
                    <a:pt x="114" y="204"/>
                    <a:pt x="120" y="218"/>
                    <a:pt x="112" y="228"/>
                  </a:cubicBezTo>
                  <a:cubicBezTo>
                    <a:pt x="104" y="238"/>
                    <a:pt x="108" y="247"/>
                    <a:pt x="117" y="251"/>
                  </a:cubicBezTo>
                  <a:cubicBezTo>
                    <a:pt x="127" y="255"/>
                    <a:pt x="130" y="256"/>
                    <a:pt x="126" y="265"/>
                  </a:cubicBezTo>
                  <a:cubicBezTo>
                    <a:pt x="121" y="274"/>
                    <a:pt x="125" y="290"/>
                    <a:pt x="123" y="299"/>
                  </a:cubicBezTo>
                  <a:cubicBezTo>
                    <a:pt x="121" y="307"/>
                    <a:pt x="91" y="306"/>
                    <a:pt x="90" y="300"/>
                  </a:cubicBezTo>
                  <a:cubicBezTo>
                    <a:pt x="89" y="295"/>
                    <a:pt x="77" y="299"/>
                    <a:pt x="80" y="306"/>
                  </a:cubicBezTo>
                  <a:cubicBezTo>
                    <a:pt x="83" y="314"/>
                    <a:pt x="70" y="322"/>
                    <a:pt x="71" y="330"/>
                  </a:cubicBezTo>
                  <a:cubicBezTo>
                    <a:pt x="72" y="337"/>
                    <a:pt x="89" y="335"/>
                    <a:pt x="90" y="344"/>
                  </a:cubicBezTo>
                  <a:cubicBezTo>
                    <a:pt x="90" y="353"/>
                    <a:pt x="77" y="363"/>
                    <a:pt x="59" y="369"/>
                  </a:cubicBezTo>
                  <a:cubicBezTo>
                    <a:pt x="41" y="375"/>
                    <a:pt x="62" y="392"/>
                    <a:pt x="71" y="385"/>
                  </a:cubicBezTo>
                  <a:cubicBezTo>
                    <a:pt x="80" y="378"/>
                    <a:pt x="78" y="390"/>
                    <a:pt x="90" y="390"/>
                  </a:cubicBezTo>
                  <a:cubicBezTo>
                    <a:pt x="102" y="390"/>
                    <a:pt x="110" y="401"/>
                    <a:pt x="124" y="395"/>
                  </a:cubicBezTo>
                  <a:cubicBezTo>
                    <a:pt x="138" y="389"/>
                    <a:pt x="137" y="395"/>
                    <a:pt x="127" y="405"/>
                  </a:cubicBezTo>
                  <a:cubicBezTo>
                    <a:pt x="116" y="414"/>
                    <a:pt x="101" y="404"/>
                    <a:pt x="91" y="410"/>
                  </a:cubicBezTo>
                  <a:cubicBezTo>
                    <a:pt x="82" y="416"/>
                    <a:pt x="43" y="458"/>
                    <a:pt x="50" y="469"/>
                  </a:cubicBezTo>
                  <a:cubicBezTo>
                    <a:pt x="54" y="475"/>
                    <a:pt x="60" y="460"/>
                    <a:pt x="74" y="453"/>
                  </a:cubicBezTo>
                  <a:cubicBezTo>
                    <a:pt x="81" y="450"/>
                    <a:pt x="85" y="451"/>
                    <a:pt x="89" y="454"/>
                  </a:cubicBezTo>
                  <a:cubicBezTo>
                    <a:pt x="92" y="448"/>
                    <a:pt x="97" y="443"/>
                    <a:pt x="102" y="440"/>
                  </a:cubicBezTo>
                  <a:cubicBezTo>
                    <a:pt x="109" y="435"/>
                    <a:pt x="120" y="434"/>
                    <a:pt x="129" y="436"/>
                  </a:cubicBezTo>
                  <a:cubicBezTo>
                    <a:pt x="131" y="437"/>
                    <a:pt x="132" y="437"/>
                    <a:pt x="134" y="438"/>
                  </a:cubicBezTo>
                  <a:cubicBezTo>
                    <a:pt x="135" y="438"/>
                    <a:pt x="135" y="438"/>
                    <a:pt x="135" y="438"/>
                  </a:cubicBezTo>
                  <a:cubicBezTo>
                    <a:pt x="147" y="441"/>
                    <a:pt x="155" y="436"/>
                    <a:pt x="160" y="430"/>
                  </a:cubicBezTo>
                  <a:cubicBezTo>
                    <a:pt x="166" y="425"/>
                    <a:pt x="181" y="441"/>
                    <a:pt x="186" y="437"/>
                  </a:cubicBezTo>
                  <a:cubicBezTo>
                    <a:pt x="191" y="433"/>
                    <a:pt x="212" y="429"/>
                    <a:pt x="222" y="430"/>
                  </a:cubicBezTo>
                  <a:cubicBezTo>
                    <a:pt x="233" y="430"/>
                    <a:pt x="260" y="416"/>
                    <a:pt x="267" y="408"/>
                  </a:cubicBezTo>
                  <a:cubicBezTo>
                    <a:pt x="274" y="400"/>
                    <a:pt x="263" y="399"/>
                    <a:pt x="253" y="400"/>
                  </a:cubicBezTo>
                  <a:cubicBezTo>
                    <a:pt x="244" y="402"/>
                    <a:pt x="246" y="389"/>
                    <a:pt x="256" y="378"/>
                  </a:cubicBezTo>
                  <a:cubicBezTo>
                    <a:pt x="266" y="367"/>
                    <a:pt x="281" y="359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0" y="341"/>
                    <a:pt x="278" y="340"/>
                    <a:pt x="276" y="33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7" name="Freeform 277">
              <a:extLst>
                <a:ext uri="{FF2B5EF4-FFF2-40B4-BE49-F238E27FC236}">
                  <a16:creationId xmlns:a16="http://schemas.microsoft.com/office/drawing/2014/main" id="{52430877-A684-4F35-8DE7-7ED5EEDE4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37" y="2687636"/>
              <a:ext cx="49213" cy="42863"/>
            </a:xfrm>
            <a:custGeom>
              <a:avLst/>
              <a:gdLst>
                <a:gd name="T0" fmla="*/ 23 w 91"/>
                <a:gd name="T1" fmla="*/ 21 h 79"/>
                <a:gd name="T2" fmla="*/ 14 w 91"/>
                <a:gd name="T3" fmla="*/ 42 h 79"/>
                <a:gd name="T4" fmla="*/ 7 w 91"/>
                <a:gd name="T5" fmla="*/ 64 h 79"/>
                <a:gd name="T6" fmla="*/ 27 w 91"/>
                <a:gd name="T7" fmla="*/ 69 h 79"/>
                <a:gd name="T8" fmla="*/ 46 w 91"/>
                <a:gd name="T9" fmla="*/ 62 h 79"/>
                <a:gd name="T10" fmla="*/ 56 w 91"/>
                <a:gd name="T11" fmla="*/ 73 h 79"/>
                <a:gd name="T12" fmla="*/ 81 w 91"/>
                <a:gd name="T13" fmla="*/ 55 h 79"/>
                <a:gd name="T14" fmla="*/ 63 w 91"/>
                <a:gd name="T15" fmla="*/ 14 h 79"/>
                <a:gd name="T16" fmla="*/ 23 w 91"/>
                <a:gd name="T17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79">
                  <a:moveTo>
                    <a:pt x="23" y="21"/>
                  </a:moveTo>
                  <a:cubicBezTo>
                    <a:pt x="21" y="32"/>
                    <a:pt x="17" y="39"/>
                    <a:pt x="14" y="42"/>
                  </a:cubicBezTo>
                  <a:cubicBezTo>
                    <a:pt x="9" y="46"/>
                    <a:pt x="0" y="62"/>
                    <a:pt x="7" y="64"/>
                  </a:cubicBezTo>
                  <a:cubicBezTo>
                    <a:pt x="14" y="66"/>
                    <a:pt x="26" y="79"/>
                    <a:pt x="27" y="69"/>
                  </a:cubicBezTo>
                  <a:cubicBezTo>
                    <a:pt x="28" y="59"/>
                    <a:pt x="33" y="46"/>
                    <a:pt x="46" y="62"/>
                  </a:cubicBezTo>
                  <a:cubicBezTo>
                    <a:pt x="49" y="66"/>
                    <a:pt x="52" y="70"/>
                    <a:pt x="56" y="73"/>
                  </a:cubicBezTo>
                  <a:cubicBezTo>
                    <a:pt x="58" y="66"/>
                    <a:pt x="73" y="65"/>
                    <a:pt x="81" y="55"/>
                  </a:cubicBezTo>
                  <a:cubicBezTo>
                    <a:pt x="91" y="44"/>
                    <a:pt x="76" y="28"/>
                    <a:pt x="63" y="14"/>
                  </a:cubicBezTo>
                  <a:cubicBezTo>
                    <a:pt x="51" y="0"/>
                    <a:pt x="36" y="21"/>
                    <a:pt x="23" y="2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578" name="Group 577">
              <a:extLst>
                <a:ext uri="{FF2B5EF4-FFF2-40B4-BE49-F238E27FC236}">
                  <a16:creationId xmlns:a16="http://schemas.microsoft.com/office/drawing/2014/main" id="{E41B25FF-9CD0-41D5-9C4B-D038B288C9AA}"/>
                </a:ext>
              </a:extLst>
            </p:cNvPr>
            <p:cNvGrpSpPr/>
            <p:nvPr/>
          </p:nvGrpSpPr>
          <p:grpSpPr>
            <a:xfrm>
              <a:off x="6376988" y="1749421"/>
              <a:ext cx="2874966" cy="1316041"/>
              <a:chOff x="6376988" y="1749421"/>
              <a:chExt cx="2874966" cy="1316041"/>
            </a:xfrm>
            <a:grpFill/>
          </p:grpSpPr>
          <p:sp>
            <p:nvSpPr>
              <p:cNvPr id="579" name="Freeform 278">
                <a:extLst>
                  <a:ext uri="{FF2B5EF4-FFF2-40B4-BE49-F238E27FC236}">
                    <a16:creationId xmlns:a16="http://schemas.microsoft.com/office/drawing/2014/main" id="{E0FE5893-496D-4010-99E6-9E4DC3659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6352" y="1843084"/>
                <a:ext cx="109538" cy="58738"/>
              </a:xfrm>
              <a:custGeom>
                <a:avLst/>
                <a:gdLst>
                  <a:gd name="T0" fmla="*/ 27 w 202"/>
                  <a:gd name="T1" fmla="*/ 58 h 108"/>
                  <a:gd name="T2" fmla="*/ 23 w 202"/>
                  <a:gd name="T3" fmla="*/ 68 h 108"/>
                  <a:gd name="T4" fmla="*/ 22 w 202"/>
                  <a:gd name="T5" fmla="*/ 69 h 108"/>
                  <a:gd name="T6" fmla="*/ 18 w 202"/>
                  <a:gd name="T7" fmla="*/ 74 h 108"/>
                  <a:gd name="T8" fmla="*/ 15 w 202"/>
                  <a:gd name="T9" fmla="*/ 78 h 108"/>
                  <a:gd name="T10" fmla="*/ 6 w 202"/>
                  <a:gd name="T11" fmla="*/ 89 h 108"/>
                  <a:gd name="T12" fmla="*/ 5 w 202"/>
                  <a:gd name="T13" fmla="*/ 90 h 108"/>
                  <a:gd name="T14" fmla="*/ 5 w 202"/>
                  <a:gd name="T15" fmla="*/ 103 h 108"/>
                  <a:gd name="T16" fmla="*/ 9 w 202"/>
                  <a:gd name="T17" fmla="*/ 104 h 108"/>
                  <a:gd name="T18" fmla="*/ 90 w 202"/>
                  <a:gd name="T19" fmla="*/ 93 h 108"/>
                  <a:gd name="T20" fmla="*/ 93 w 202"/>
                  <a:gd name="T21" fmla="*/ 93 h 108"/>
                  <a:gd name="T22" fmla="*/ 93 w 202"/>
                  <a:gd name="T23" fmla="*/ 93 h 108"/>
                  <a:gd name="T24" fmla="*/ 99 w 202"/>
                  <a:gd name="T25" fmla="*/ 92 h 108"/>
                  <a:gd name="T26" fmla="*/ 103 w 202"/>
                  <a:gd name="T27" fmla="*/ 92 h 108"/>
                  <a:gd name="T28" fmla="*/ 141 w 202"/>
                  <a:gd name="T29" fmla="*/ 83 h 108"/>
                  <a:gd name="T30" fmla="*/ 146 w 202"/>
                  <a:gd name="T31" fmla="*/ 81 h 108"/>
                  <a:gd name="T32" fmla="*/ 154 w 202"/>
                  <a:gd name="T33" fmla="*/ 79 h 108"/>
                  <a:gd name="T34" fmla="*/ 161 w 202"/>
                  <a:gd name="T35" fmla="*/ 76 h 108"/>
                  <a:gd name="T36" fmla="*/ 180 w 202"/>
                  <a:gd name="T37" fmla="*/ 68 h 108"/>
                  <a:gd name="T38" fmla="*/ 187 w 202"/>
                  <a:gd name="T39" fmla="*/ 64 h 108"/>
                  <a:gd name="T40" fmla="*/ 192 w 202"/>
                  <a:gd name="T41" fmla="*/ 60 h 108"/>
                  <a:gd name="T42" fmla="*/ 201 w 202"/>
                  <a:gd name="T43" fmla="*/ 50 h 108"/>
                  <a:gd name="T44" fmla="*/ 189 w 202"/>
                  <a:gd name="T45" fmla="*/ 34 h 108"/>
                  <a:gd name="T46" fmla="*/ 189 w 202"/>
                  <a:gd name="T47" fmla="*/ 34 h 108"/>
                  <a:gd name="T48" fmla="*/ 189 w 202"/>
                  <a:gd name="T49" fmla="*/ 34 h 108"/>
                  <a:gd name="T50" fmla="*/ 187 w 202"/>
                  <a:gd name="T51" fmla="*/ 35 h 108"/>
                  <a:gd name="T52" fmla="*/ 182 w 202"/>
                  <a:gd name="T53" fmla="*/ 36 h 108"/>
                  <a:gd name="T54" fmla="*/ 182 w 202"/>
                  <a:gd name="T55" fmla="*/ 36 h 108"/>
                  <a:gd name="T56" fmla="*/ 169 w 202"/>
                  <a:gd name="T57" fmla="*/ 35 h 108"/>
                  <a:gd name="T58" fmla="*/ 134 w 202"/>
                  <a:gd name="T59" fmla="*/ 22 h 108"/>
                  <a:gd name="T60" fmla="*/ 123 w 202"/>
                  <a:gd name="T61" fmla="*/ 18 h 108"/>
                  <a:gd name="T62" fmla="*/ 123 w 202"/>
                  <a:gd name="T63" fmla="*/ 18 h 108"/>
                  <a:gd name="T64" fmla="*/ 123 w 202"/>
                  <a:gd name="T65" fmla="*/ 18 h 108"/>
                  <a:gd name="T66" fmla="*/ 118 w 202"/>
                  <a:gd name="T67" fmla="*/ 22 h 108"/>
                  <a:gd name="T68" fmla="*/ 114 w 202"/>
                  <a:gd name="T69" fmla="*/ 27 h 108"/>
                  <a:gd name="T70" fmla="*/ 113 w 202"/>
                  <a:gd name="T71" fmla="*/ 29 h 108"/>
                  <a:gd name="T72" fmla="*/ 107 w 202"/>
                  <a:gd name="T73" fmla="*/ 34 h 108"/>
                  <a:gd name="T74" fmla="*/ 107 w 202"/>
                  <a:gd name="T75" fmla="*/ 34 h 108"/>
                  <a:gd name="T76" fmla="*/ 106 w 202"/>
                  <a:gd name="T77" fmla="*/ 33 h 108"/>
                  <a:gd name="T78" fmla="*/ 106 w 202"/>
                  <a:gd name="T79" fmla="*/ 32 h 108"/>
                  <a:gd name="T80" fmla="*/ 106 w 202"/>
                  <a:gd name="T81" fmla="*/ 28 h 108"/>
                  <a:gd name="T82" fmla="*/ 112 w 202"/>
                  <a:gd name="T83" fmla="*/ 14 h 108"/>
                  <a:gd name="T84" fmla="*/ 101 w 202"/>
                  <a:gd name="T85" fmla="*/ 9 h 108"/>
                  <a:gd name="T86" fmla="*/ 101 w 202"/>
                  <a:gd name="T87" fmla="*/ 9 h 108"/>
                  <a:gd name="T88" fmla="*/ 101 w 202"/>
                  <a:gd name="T89" fmla="*/ 9 h 108"/>
                  <a:gd name="T90" fmla="*/ 73 w 202"/>
                  <a:gd name="T91" fmla="*/ 6 h 108"/>
                  <a:gd name="T92" fmla="*/ 63 w 202"/>
                  <a:gd name="T93" fmla="*/ 0 h 108"/>
                  <a:gd name="T94" fmla="*/ 63 w 202"/>
                  <a:gd name="T95" fmla="*/ 0 h 108"/>
                  <a:gd name="T96" fmla="*/ 63 w 202"/>
                  <a:gd name="T97" fmla="*/ 0 h 108"/>
                  <a:gd name="T98" fmla="*/ 52 w 202"/>
                  <a:gd name="T99" fmla="*/ 29 h 108"/>
                  <a:gd name="T100" fmla="*/ 49 w 202"/>
                  <a:gd name="T101" fmla="*/ 33 h 108"/>
                  <a:gd name="T102" fmla="*/ 47 w 202"/>
                  <a:gd name="T103" fmla="*/ 33 h 108"/>
                  <a:gd name="T104" fmla="*/ 41 w 202"/>
                  <a:gd name="T105" fmla="*/ 33 h 108"/>
                  <a:gd name="T106" fmla="*/ 40 w 202"/>
                  <a:gd name="T107" fmla="*/ 33 h 108"/>
                  <a:gd name="T108" fmla="*/ 37 w 202"/>
                  <a:gd name="T109" fmla="*/ 34 h 108"/>
                  <a:gd name="T110" fmla="*/ 35 w 202"/>
                  <a:gd name="T111" fmla="*/ 34 h 108"/>
                  <a:gd name="T112" fmla="*/ 33 w 202"/>
                  <a:gd name="T113" fmla="*/ 36 h 108"/>
                  <a:gd name="T114" fmla="*/ 29 w 202"/>
                  <a:gd name="T115" fmla="*/ 41 h 108"/>
                  <a:gd name="T116" fmla="*/ 29 w 202"/>
                  <a:gd name="T117" fmla="*/ 43 h 108"/>
                  <a:gd name="T118" fmla="*/ 28 w 202"/>
                  <a:gd name="T119" fmla="*/ 50 h 108"/>
                  <a:gd name="T120" fmla="*/ 27 w 202"/>
                  <a:gd name="T121" fmla="*/ 57 h 108"/>
                  <a:gd name="T122" fmla="*/ 27 w 202"/>
                  <a:gd name="T123" fmla="*/ 5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108">
                    <a:moveTo>
                      <a:pt x="27" y="58"/>
                    </a:moveTo>
                    <a:cubicBezTo>
                      <a:pt x="26" y="61"/>
                      <a:pt x="24" y="64"/>
                      <a:pt x="23" y="68"/>
                    </a:cubicBezTo>
                    <a:cubicBezTo>
                      <a:pt x="22" y="68"/>
                      <a:pt x="22" y="69"/>
                      <a:pt x="22" y="69"/>
                    </a:cubicBezTo>
                    <a:cubicBezTo>
                      <a:pt x="21" y="71"/>
                      <a:pt x="19" y="73"/>
                      <a:pt x="18" y="74"/>
                    </a:cubicBezTo>
                    <a:cubicBezTo>
                      <a:pt x="17" y="75"/>
                      <a:pt x="16" y="77"/>
                      <a:pt x="15" y="78"/>
                    </a:cubicBezTo>
                    <a:cubicBezTo>
                      <a:pt x="12" y="82"/>
                      <a:pt x="9" y="86"/>
                      <a:pt x="6" y="89"/>
                    </a:cubicBezTo>
                    <a:cubicBezTo>
                      <a:pt x="6" y="90"/>
                      <a:pt x="5" y="90"/>
                      <a:pt x="5" y="90"/>
                    </a:cubicBezTo>
                    <a:cubicBezTo>
                      <a:pt x="1" y="95"/>
                      <a:pt x="0" y="99"/>
                      <a:pt x="5" y="103"/>
                    </a:cubicBezTo>
                    <a:cubicBezTo>
                      <a:pt x="6" y="103"/>
                      <a:pt x="8" y="104"/>
                      <a:pt x="9" y="104"/>
                    </a:cubicBezTo>
                    <a:cubicBezTo>
                      <a:pt x="26" y="108"/>
                      <a:pt x="64" y="92"/>
                      <a:pt x="90" y="93"/>
                    </a:cubicBezTo>
                    <a:cubicBezTo>
                      <a:pt x="91" y="93"/>
                      <a:pt x="92" y="93"/>
                      <a:pt x="93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5" y="93"/>
                      <a:pt x="97" y="93"/>
                      <a:pt x="99" y="92"/>
                    </a:cubicBezTo>
                    <a:cubicBezTo>
                      <a:pt x="100" y="92"/>
                      <a:pt x="101" y="92"/>
                      <a:pt x="103" y="92"/>
                    </a:cubicBezTo>
                    <a:cubicBezTo>
                      <a:pt x="114" y="90"/>
                      <a:pt x="128" y="87"/>
                      <a:pt x="141" y="83"/>
                    </a:cubicBezTo>
                    <a:cubicBezTo>
                      <a:pt x="143" y="82"/>
                      <a:pt x="145" y="82"/>
                      <a:pt x="146" y="81"/>
                    </a:cubicBezTo>
                    <a:cubicBezTo>
                      <a:pt x="149" y="80"/>
                      <a:pt x="151" y="80"/>
                      <a:pt x="154" y="79"/>
                    </a:cubicBezTo>
                    <a:cubicBezTo>
                      <a:pt x="156" y="78"/>
                      <a:pt x="159" y="77"/>
                      <a:pt x="161" y="76"/>
                    </a:cubicBezTo>
                    <a:cubicBezTo>
                      <a:pt x="168" y="73"/>
                      <a:pt x="174" y="71"/>
                      <a:pt x="180" y="68"/>
                    </a:cubicBezTo>
                    <a:cubicBezTo>
                      <a:pt x="182" y="66"/>
                      <a:pt x="185" y="65"/>
                      <a:pt x="187" y="64"/>
                    </a:cubicBezTo>
                    <a:cubicBezTo>
                      <a:pt x="189" y="63"/>
                      <a:pt x="191" y="62"/>
                      <a:pt x="192" y="60"/>
                    </a:cubicBezTo>
                    <a:cubicBezTo>
                      <a:pt x="197" y="57"/>
                      <a:pt x="201" y="53"/>
                      <a:pt x="201" y="50"/>
                    </a:cubicBezTo>
                    <a:cubicBezTo>
                      <a:pt x="202" y="42"/>
                      <a:pt x="197" y="38"/>
                      <a:pt x="189" y="34"/>
                    </a:cubicBezTo>
                    <a:cubicBezTo>
                      <a:pt x="189" y="34"/>
                      <a:pt x="189" y="34"/>
                      <a:pt x="189" y="34"/>
                    </a:cubicBezTo>
                    <a:cubicBezTo>
                      <a:pt x="189" y="34"/>
                      <a:pt x="189" y="34"/>
                      <a:pt x="189" y="34"/>
                    </a:cubicBezTo>
                    <a:cubicBezTo>
                      <a:pt x="188" y="35"/>
                      <a:pt x="187" y="35"/>
                      <a:pt x="187" y="35"/>
                    </a:cubicBezTo>
                    <a:cubicBezTo>
                      <a:pt x="185" y="36"/>
                      <a:pt x="184" y="36"/>
                      <a:pt x="182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78" y="37"/>
                      <a:pt x="173" y="36"/>
                      <a:pt x="169" y="35"/>
                    </a:cubicBezTo>
                    <a:cubicBezTo>
                      <a:pt x="158" y="30"/>
                      <a:pt x="146" y="26"/>
                      <a:pt x="134" y="22"/>
                    </a:cubicBezTo>
                    <a:cubicBezTo>
                      <a:pt x="130" y="21"/>
                      <a:pt x="126" y="20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1" y="19"/>
                      <a:pt x="119" y="21"/>
                      <a:pt x="118" y="22"/>
                    </a:cubicBezTo>
                    <a:cubicBezTo>
                      <a:pt x="116" y="23"/>
                      <a:pt x="115" y="25"/>
                      <a:pt x="114" y="27"/>
                    </a:cubicBezTo>
                    <a:cubicBezTo>
                      <a:pt x="113" y="28"/>
                      <a:pt x="113" y="28"/>
                      <a:pt x="113" y="29"/>
                    </a:cubicBezTo>
                    <a:cubicBezTo>
                      <a:pt x="111" y="32"/>
                      <a:pt x="109" y="34"/>
                      <a:pt x="107" y="34"/>
                    </a:cubicBezTo>
                    <a:cubicBezTo>
                      <a:pt x="107" y="34"/>
                      <a:pt x="107" y="34"/>
                      <a:pt x="107" y="34"/>
                    </a:cubicBezTo>
                    <a:cubicBezTo>
                      <a:pt x="107" y="34"/>
                      <a:pt x="106" y="34"/>
                      <a:pt x="106" y="33"/>
                    </a:cubicBezTo>
                    <a:cubicBezTo>
                      <a:pt x="106" y="33"/>
                      <a:pt x="106" y="33"/>
                      <a:pt x="106" y="32"/>
                    </a:cubicBezTo>
                    <a:cubicBezTo>
                      <a:pt x="105" y="31"/>
                      <a:pt x="105" y="30"/>
                      <a:pt x="106" y="28"/>
                    </a:cubicBezTo>
                    <a:cubicBezTo>
                      <a:pt x="106" y="24"/>
                      <a:pt x="109" y="20"/>
                      <a:pt x="112" y="14"/>
                    </a:cubicBezTo>
                    <a:cubicBezTo>
                      <a:pt x="109" y="12"/>
                      <a:pt x="105" y="11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92" y="11"/>
                      <a:pt x="82" y="10"/>
                      <a:pt x="73" y="6"/>
                    </a:cubicBezTo>
                    <a:cubicBezTo>
                      <a:pt x="70" y="4"/>
                      <a:pt x="66" y="2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2" y="11"/>
                      <a:pt x="51" y="17"/>
                      <a:pt x="52" y="29"/>
                    </a:cubicBezTo>
                    <a:cubicBezTo>
                      <a:pt x="52" y="32"/>
                      <a:pt x="51" y="33"/>
                      <a:pt x="49" y="33"/>
                    </a:cubicBezTo>
                    <a:cubicBezTo>
                      <a:pt x="48" y="33"/>
                      <a:pt x="48" y="33"/>
                      <a:pt x="47" y="33"/>
                    </a:cubicBezTo>
                    <a:cubicBezTo>
                      <a:pt x="45" y="33"/>
                      <a:pt x="43" y="33"/>
                      <a:pt x="41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4"/>
                      <a:pt x="38" y="34"/>
                      <a:pt x="37" y="34"/>
                    </a:cubicBezTo>
                    <a:cubicBezTo>
                      <a:pt x="37" y="34"/>
                      <a:pt x="36" y="34"/>
                      <a:pt x="35" y="34"/>
                    </a:cubicBezTo>
                    <a:cubicBezTo>
                      <a:pt x="34" y="35"/>
                      <a:pt x="34" y="35"/>
                      <a:pt x="33" y="36"/>
                    </a:cubicBezTo>
                    <a:cubicBezTo>
                      <a:pt x="32" y="37"/>
                      <a:pt x="30" y="39"/>
                      <a:pt x="29" y="41"/>
                    </a:cubicBezTo>
                    <a:cubicBezTo>
                      <a:pt x="29" y="42"/>
                      <a:pt x="29" y="42"/>
                      <a:pt x="29" y="43"/>
                    </a:cubicBezTo>
                    <a:cubicBezTo>
                      <a:pt x="28" y="45"/>
                      <a:pt x="28" y="47"/>
                      <a:pt x="28" y="50"/>
                    </a:cubicBezTo>
                    <a:cubicBezTo>
                      <a:pt x="28" y="52"/>
                      <a:pt x="28" y="54"/>
                      <a:pt x="27" y="57"/>
                    </a:cubicBezTo>
                    <a:cubicBezTo>
                      <a:pt x="27" y="57"/>
                      <a:pt x="27" y="57"/>
                      <a:pt x="27" y="5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" name="Freeform 279">
                <a:extLst>
                  <a:ext uri="{FF2B5EF4-FFF2-40B4-BE49-F238E27FC236}">
                    <a16:creationId xmlns:a16="http://schemas.microsoft.com/office/drawing/2014/main" id="{51DB2962-3BD2-45D6-982F-EA6E18A72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0728" y="2051047"/>
                <a:ext cx="22225" cy="17463"/>
              </a:xfrm>
              <a:custGeom>
                <a:avLst/>
                <a:gdLst>
                  <a:gd name="T0" fmla="*/ 32 w 42"/>
                  <a:gd name="T1" fmla="*/ 30 h 32"/>
                  <a:gd name="T2" fmla="*/ 38 w 42"/>
                  <a:gd name="T3" fmla="*/ 27 h 32"/>
                  <a:gd name="T4" fmla="*/ 42 w 42"/>
                  <a:gd name="T5" fmla="*/ 15 h 32"/>
                  <a:gd name="T6" fmla="*/ 8 w 42"/>
                  <a:gd name="T7" fmla="*/ 27 h 32"/>
                  <a:gd name="T8" fmla="*/ 12 w 42"/>
                  <a:gd name="T9" fmla="*/ 30 h 32"/>
                  <a:gd name="T10" fmla="*/ 19 w 42"/>
                  <a:gd name="T11" fmla="*/ 31 h 32"/>
                  <a:gd name="T12" fmla="*/ 19 w 42"/>
                  <a:gd name="T13" fmla="*/ 32 h 32"/>
                  <a:gd name="T14" fmla="*/ 31 w 42"/>
                  <a:gd name="T15" fmla="*/ 31 h 32"/>
                  <a:gd name="T16" fmla="*/ 32 w 42"/>
                  <a:gd name="T17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2">
                    <a:moveTo>
                      <a:pt x="32" y="30"/>
                    </a:moveTo>
                    <a:cubicBezTo>
                      <a:pt x="34" y="29"/>
                      <a:pt x="36" y="28"/>
                      <a:pt x="38" y="27"/>
                    </a:cubicBezTo>
                    <a:cubicBezTo>
                      <a:pt x="40" y="24"/>
                      <a:pt x="42" y="21"/>
                      <a:pt x="42" y="15"/>
                    </a:cubicBezTo>
                    <a:cubicBezTo>
                      <a:pt x="42" y="0"/>
                      <a:pt x="0" y="18"/>
                      <a:pt x="8" y="27"/>
                    </a:cubicBezTo>
                    <a:cubicBezTo>
                      <a:pt x="9" y="28"/>
                      <a:pt x="10" y="29"/>
                      <a:pt x="12" y="30"/>
                    </a:cubicBezTo>
                    <a:cubicBezTo>
                      <a:pt x="14" y="31"/>
                      <a:pt x="16" y="31"/>
                      <a:pt x="19" y="31"/>
                    </a:cubicBezTo>
                    <a:cubicBezTo>
                      <a:pt x="19" y="31"/>
                      <a:pt x="19" y="32"/>
                      <a:pt x="19" y="32"/>
                    </a:cubicBezTo>
                    <a:cubicBezTo>
                      <a:pt x="23" y="32"/>
                      <a:pt x="27" y="32"/>
                      <a:pt x="31" y="31"/>
                    </a:cubicBezTo>
                    <a:cubicBezTo>
                      <a:pt x="31" y="31"/>
                      <a:pt x="32" y="30"/>
                      <a:pt x="32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" name="Freeform 280">
                <a:extLst>
                  <a:ext uri="{FF2B5EF4-FFF2-40B4-BE49-F238E27FC236}">
                    <a16:creationId xmlns:a16="http://schemas.microsoft.com/office/drawing/2014/main" id="{EDA61377-5B70-4C68-8D73-621840371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1840" y="2071685"/>
                <a:ext cx="55563" cy="28575"/>
              </a:xfrm>
              <a:custGeom>
                <a:avLst/>
                <a:gdLst>
                  <a:gd name="T0" fmla="*/ 10 w 104"/>
                  <a:gd name="T1" fmla="*/ 40 h 54"/>
                  <a:gd name="T2" fmla="*/ 13 w 104"/>
                  <a:gd name="T3" fmla="*/ 41 h 54"/>
                  <a:gd name="T4" fmla="*/ 17 w 104"/>
                  <a:gd name="T5" fmla="*/ 43 h 54"/>
                  <a:gd name="T6" fmla="*/ 39 w 104"/>
                  <a:gd name="T7" fmla="*/ 49 h 54"/>
                  <a:gd name="T8" fmla="*/ 41 w 104"/>
                  <a:gd name="T9" fmla="*/ 49 h 54"/>
                  <a:gd name="T10" fmla="*/ 87 w 104"/>
                  <a:gd name="T11" fmla="*/ 53 h 54"/>
                  <a:gd name="T12" fmla="*/ 93 w 104"/>
                  <a:gd name="T13" fmla="*/ 53 h 54"/>
                  <a:gd name="T14" fmla="*/ 96 w 104"/>
                  <a:gd name="T15" fmla="*/ 53 h 54"/>
                  <a:gd name="T16" fmla="*/ 98 w 104"/>
                  <a:gd name="T17" fmla="*/ 52 h 54"/>
                  <a:gd name="T18" fmla="*/ 103 w 104"/>
                  <a:gd name="T19" fmla="*/ 45 h 54"/>
                  <a:gd name="T20" fmla="*/ 101 w 104"/>
                  <a:gd name="T21" fmla="*/ 39 h 54"/>
                  <a:gd name="T22" fmla="*/ 85 w 104"/>
                  <a:gd name="T23" fmla="*/ 20 h 54"/>
                  <a:gd name="T24" fmla="*/ 85 w 104"/>
                  <a:gd name="T25" fmla="*/ 20 h 54"/>
                  <a:gd name="T26" fmla="*/ 79 w 104"/>
                  <a:gd name="T27" fmla="*/ 15 h 54"/>
                  <a:gd name="T28" fmla="*/ 74 w 104"/>
                  <a:gd name="T29" fmla="*/ 13 h 54"/>
                  <a:gd name="T30" fmla="*/ 72 w 104"/>
                  <a:gd name="T31" fmla="*/ 11 h 54"/>
                  <a:gd name="T32" fmla="*/ 66 w 104"/>
                  <a:gd name="T33" fmla="*/ 9 h 54"/>
                  <a:gd name="T34" fmla="*/ 64 w 104"/>
                  <a:gd name="T35" fmla="*/ 8 h 54"/>
                  <a:gd name="T36" fmla="*/ 57 w 104"/>
                  <a:gd name="T37" fmla="*/ 6 h 54"/>
                  <a:gd name="T38" fmla="*/ 3 w 104"/>
                  <a:gd name="T39" fmla="*/ 35 h 54"/>
                  <a:gd name="T40" fmla="*/ 10 w 104"/>
                  <a:gd name="T41" fmla="*/ 4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54">
                    <a:moveTo>
                      <a:pt x="10" y="40"/>
                    </a:moveTo>
                    <a:cubicBezTo>
                      <a:pt x="11" y="41"/>
                      <a:pt x="12" y="41"/>
                      <a:pt x="13" y="41"/>
                    </a:cubicBezTo>
                    <a:cubicBezTo>
                      <a:pt x="14" y="42"/>
                      <a:pt x="16" y="43"/>
                      <a:pt x="17" y="43"/>
                    </a:cubicBezTo>
                    <a:cubicBezTo>
                      <a:pt x="24" y="46"/>
                      <a:pt x="31" y="48"/>
                      <a:pt x="39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57" y="52"/>
                      <a:pt x="75" y="54"/>
                      <a:pt x="87" y="53"/>
                    </a:cubicBezTo>
                    <a:cubicBezTo>
                      <a:pt x="89" y="53"/>
                      <a:pt x="91" y="53"/>
                      <a:pt x="93" y="53"/>
                    </a:cubicBezTo>
                    <a:cubicBezTo>
                      <a:pt x="94" y="53"/>
                      <a:pt x="95" y="53"/>
                      <a:pt x="96" y="53"/>
                    </a:cubicBezTo>
                    <a:cubicBezTo>
                      <a:pt x="97" y="53"/>
                      <a:pt x="98" y="52"/>
                      <a:pt x="98" y="52"/>
                    </a:cubicBezTo>
                    <a:cubicBezTo>
                      <a:pt x="102" y="51"/>
                      <a:pt x="104" y="49"/>
                      <a:pt x="103" y="45"/>
                    </a:cubicBezTo>
                    <a:cubicBezTo>
                      <a:pt x="103" y="44"/>
                      <a:pt x="103" y="41"/>
                      <a:pt x="101" y="39"/>
                    </a:cubicBezTo>
                    <a:cubicBezTo>
                      <a:pt x="99" y="33"/>
                      <a:pt x="93" y="26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3" y="18"/>
                      <a:pt x="81" y="17"/>
                      <a:pt x="79" y="15"/>
                    </a:cubicBezTo>
                    <a:cubicBezTo>
                      <a:pt x="77" y="14"/>
                      <a:pt x="76" y="14"/>
                      <a:pt x="74" y="13"/>
                    </a:cubicBezTo>
                    <a:cubicBezTo>
                      <a:pt x="74" y="12"/>
                      <a:pt x="73" y="12"/>
                      <a:pt x="72" y="11"/>
                    </a:cubicBezTo>
                    <a:cubicBezTo>
                      <a:pt x="70" y="10"/>
                      <a:pt x="68" y="9"/>
                      <a:pt x="66" y="9"/>
                    </a:cubicBezTo>
                    <a:cubicBezTo>
                      <a:pt x="65" y="8"/>
                      <a:pt x="65" y="8"/>
                      <a:pt x="64" y="8"/>
                    </a:cubicBezTo>
                    <a:cubicBezTo>
                      <a:pt x="62" y="7"/>
                      <a:pt x="59" y="6"/>
                      <a:pt x="57" y="6"/>
                    </a:cubicBezTo>
                    <a:cubicBezTo>
                      <a:pt x="27" y="0"/>
                      <a:pt x="0" y="29"/>
                      <a:pt x="3" y="35"/>
                    </a:cubicBezTo>
                    <a:cubicBezTo>
                      <a:pt x="4" y="37"/>
                      <a:pt x="7" y="39"/>
                      <a:pt x="10" y="4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" name="Freeform 281">
                <a:extLst>
                  <a:ext uri="{FF2B5EF4-FFF2-40B4-BE49-F238E27FC236}">
                    <a16:creationId xmlns:a16="http://schemas.microsoft.com/office/drawing/2014/main" id="{41B08437-A263-415D-854E-7C17FF3B7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2478" y="2749549"/>
                <a:ext cx="36513" cy="203200"/>
              </a:xfrm>
              <a:custGeom>
                <a:avLst/>
                <a:gdLst>
                  <a:gd name="T0" fmla="*/ 51 w 67"/>
                  <a:gd name="T1" fmla="*/ 330 h 375"/>
                  <a:gd name="T2" fmla="*/ 29 w 67"/>
                  <a:gd name="T3" fmla="*/ 285 h 375"/>
                  <a:gd name="T4" fmla="*/ 39 w 67"/>
                  <a:gd name="T5" fmla="*/ 225 h 375"/>
                  <a:gd name="T6" fmla="*/ 60 w 67"/>
                  <a:gd name="T7" fmla="*/ 209 h 375"/>
                  <a:gd name="T8" fmla="*/ 53 w 67"/>
                  <a:gd name="T9" fmla="*/ 165 h 375"/>
                  <a:gd name="T10" fmla="*/ 34 w 67"/>
                  <a:gd name="T11" fmla="*/ 71 h 375"/>
                  <a:gd name="T12" fmla="*/ 7 w 67"/>
                  <a:gd name="T13" fmla="*/ 0 h 375"/>
                  <a:gd name="T14" fmla="*/ 6 w 67"/>
                  <a:gd name="T15" fmla="*/ 37 h 375"/>
                  <a:gd name="T16" fmla="*/ 17 w 67"/>
                  <a:gd name="T17" fmla="*/ 111 h 375"/>
                  <a:gd name="T18" fmla="*/ 14 w 67"/>
                  <a:gd name="T19" fmla="*/ 254 h 375"/>
                  <a:gd name="T20" fmla="*/ 8 w 67"/>
                  <a:gd name="T21" fmla="*/ 359 h 375"/>
                  <a:gd name="T22" fmla="*/ 29 w 67"/>
                  <a:gd name="T23" fmla="*/ 335 h 375"/>
                  <a:gd name="T24" fmla="*/ 57 w 67"/>
                  <a:gd name="T25" fmla="*/ 363 h 375"/>
                  <a:gd name="T26" fmla="*/ 51 w 67"/>
                  <a:gd name="T27" fmla="*/ 33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375">
                    <a:moveTo>
                      <a:pt x="51" y="330"/>
                    </a:moveTo>
                    <a:cubicBezTo>
                      <a:pt x="41" y="332"/>
                      <a:pt x="34" y="303"/>
                      <a:pt x="29" y="285"/>
                    </a:cubicBezTo>
                    <a:cubicBezTo>
                      <a:pt x="24" y="268"/>
                      <a:pt x="39" y="247"/>
                      <a:pt x="39" y="225"/>
                    </a:cubicBezTo>
                    <a:cubicBezTo>
                      <a:pt x="39" y="210"/>
                      <a:pt x="49" y="206"/>
                      <a:pt x="60" y="209"/>
                    </a:cubicBezTo>
                    <a:cubicBezTo>
                      <a:pt x="58" y="193"/>
                      <a:pt x="56" y="178"/>
                      <a:pt x="53" y="165"/>
                    </a:cubicBezTo>
                    <a:cubicBezTo>
                      <a:pt x="48" y="133"/>
                      <a:pt x="42" y="101"/>
                      <a:pt x="34" y="71"/>
                    </a:cubicBezTo>
                    <a:cubicBezTo>
                      <a:pt x="27" y="45"/>
                      <a:pt x="12" y="25"/>
                      <a:pt x="7" y="0"/>
                    </a:cubicBezTo>
                    <a:cubicBezTo>
                      <a:pt x="3" y="6"/>
                      <a:pt x="11" y="20"/>
                      <a:pt x="6" y="37"/>
                    </a:cubicBezTo>
                    <a:cubicBezTo>
                      <a:pt x="0" y="59"/>
                      <a:pt x="9" y="91"/>
                      <a:pt x="17" y="111"/>
                    </a:cubicBezTo>
                    <a:cubicBezTo>
                      <a:pt x="24" y="131"/>
                      <a:pt x="6" y="237"/>
                      <a:pt x="14" y="254"/>
                    </a:cubicBezTo>
                    <a:cubicBezTo>
                      <a:pt x="21" y="272"/>
                      <a:pt x="1" y="350"/>
                      <a:pt x="8" y="359"/>
                    </a:cubicBezTo>
                    <a:cubicBezTo>
                      <a:pt x="20" y="375"/>
                      <a:pt x="12" y="338"/>
                      <a:pt x="29" y="335"/>
                    </a:cubicBezTo>
                    <a:cubicBezTo>
                      <a:pt x="46" y="332"/>
                      <a:pt x="46" y="357"/>
                      <a:pt x="57" y="363"/>
                    </a:cubicBezTo>
                    <a:cubicBezTo>
                      <a:pt x="67" y="368"/>
                      <a:pt x="60" y="327"/>
                      <a:pt x="51" y="33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" name="Freeform 282">
                <a:extLst>
                  <a:ext uri="{FF2B5EF4-FFF2-40B4-BE49-F238E27FC236}">
                    <a16:creationId xmlns:a16="http://schemas.microsoft.com/office/drawing/2014/main" id="{2EE3B8D0-7A52-4DD1-9035-8E227BA05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0665" y="2046285"/>
                <a:ext cx="33338" cy="17463"/>
              </a:xfrm>
              <a:custGeom>
                <a:avLst/>
                <a:gdLst>
                  <a:gd name="T0" fmla="*/ 38 w 60"/>
                  <a:gd name="T1" fmla="*/ 0 h 32"/>
                  <a:gd name="T2" fmla="*/ 38 w 60"/>
                  <a:gd name="T3" fmla="*/ 0 h 32"/>
                  <a:gd name="T4" fmla="*/ 32 w 60"/>
                  <a:gd name="T5" fmla="*/ 1 h 32"/>
                  <a:gd name="T6" fmla="*/ 24 w 60"/>
                  <a:gd name="T7" fmla="*/ 3 h 32"/>
                  <a:gd name="T8" fmla="*/ 21 w 60"/>
                  <a:gd name="T9" fmla="*/ 5 h 32"/>
                  <a:gd name="T10" fmla="*/ 20 w 60"/>
                  <a:gd name="T11" fmla="*/ 7 h 32"/>
                  <a:gd name="T12" fmla="*/ 18 w 60"/>
                  <a:gd name="T13" fmla="*/ 10 h 32"/>
                  <a:gd name="T14" fmla="*/ 1 w 60"/>
                  <a:gd name="T15" fmla="*/ 20 h 32"/>
                  <a:gd name="T16" fmla="*/ 0 w 60"/>
                  <a:gd name="T17" fmla="*/ 23 h 32"/>
                  <a:gd name="T18" fmla="*/ 1 w 60"/>
                  <a:gd name="T19" fmla="*/ 24 h 32"/>
                  <a:gd name="T20" fmla="*/ 2 w 60"/>
                  <a:gd name="T21" fmla="*/ 26 h 32"/>
                  <a:gd name="T22" fmla="*/ 24 w 60"/>
                  <a:gd name="T23" fmla="*/ 32 h 32"/>
                  <a:gd name="T24" fmla="*/ 24 w 60"/>
                  <a:gd name="T25" fmla="*/ 32 h 32"/>
                  <a:gd name="T26" fmla="*/ 31 w 60"/>
                  <a:gd name="T27" fmla="*/ 31 h 32"/>
                  <a:gd name="T28" fmla="*/ 31 w 60"/>
                  <a:gd name="T29" fmla="*/ 31 h 32"/>
                  <a:gd name="T30" fmla="*/ 35 w 60"/>
                  <a:gd name="T31" fmla="*/ 30 h 32"/>
                  <a:gd name="T32" fmla="*/ 41 w 60"/>
                  <a:gd name="T33" fmla="*/ 29 h 32"/>
                  <a:gd name="T34" fmla="*/ 43 w 60"/>
                  <a:gd name="T35" fmla="*/ 28 h 32"/>
                  <a:gd name="T36" fmla="*/ 48 w 60"/>
                  <a:gd name="T37" fmla="*/ 26 h 32"/>
                  <a:gd name="T38" fmla="*/ 50 w 60"/>
                  <a:gd name="T39" fmla="*/ 25 h 32"/>
                  <a:gd name="T40" fmla="*/ 52 w 60"/>
                  <a:gd name="T41" fmla="*/ 24 h 32"/>
                  <a:gd name="T42" fmla="*/ 53 w 60"/>
                  <a:gd name="T43" fmla="*/ 23 h 32"/>
                  <a:gd name="T44" fmla="*/ 59 w 60"/>
                  <a:gd name="T45" fmla="*/ 13 h 32"/>
                  <a:gd name="T46" fmla="*/ 38 w 60"/>
                  <a:gd name="T4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32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4" y="0"/>
                      <a:pt x="32" y="1"/>
                    </a:cubicBezTo>
                    <a:cubicBezTo>
                      <a:pt x="29" y="1"/>
                      <a:pt x="26" y="2"/>
                      <a:pt x="24" y="3"/>
                    </a:cubicBezTo>
                    <a:cubicBezTo>
                      <a:pt x="23" y="4"/>
                      <a:pt x="22" y="4"/>
                      <a:pt x="21" y="5"/>
                    </a:cubicBezTo>
                    <a:cubicBezTo>
                      <a:pt x="21" y="5"/>
                      <a:pt x="20" y="6"/>
                      <a:pt x="20" y="7"/>
                    </a:cubicBezTo>
                    <a:cubicBezTo>
                      <a:pt x="20" y="8"/>
                      <a:pt x="19" y="9"/>
                      <a:pt x="18" y="10"/>
                    </a:cubicBezTo>
                    <a:cubicBezTo>
                      <a:pt x="13" y="14"/>
                      <a:pt x="4" y="16"/>
                      <a:pt x="1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6" y="30"/>
                      <a:pt x="15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6" y="32"/>
                      <a:pt x="28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3" y="31"/>
                      <a:pt x="34" y="31"/>
                      <a:pt x="35" y="30"/>
                    </a:cubicBezTo>
                    <a:cubicBezTo>
                      <a:pt x="37" y="30"/>
                      <a:pt x="39" y="30"/>
                      <a:pt x="41" y="29"/>
                    </a:cubicBezTo>
                    <a:cubicBezTo>
                      <a:pt x="41" y="29"/>
                      <a:pt x="42" y="29"/>
                      <a:pt x="43" y="28"/>
                    </a:cubicBezTo>
                    <a:cubicBezTo>
                      <a:pt x="45" y="28"/>
                      <a:pt x="47" y="27"/>
                      <a:pt x="48" y="26"/>
                    </a:cubicBezTo>
                    <a:cubicBezTo>
                      <a:pt x="49" y="26"/>
                      <a:pt x="49" y="25"/>
                      <a:pt x="50" y="25"/>
                    </a:cubicBezTo>
                    <a:cubicBezTo>
                      <a:pt x="51" y="25"/>
                      <a:pt x="52" y="24"/>
                      <a:pt x="52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7" y="20"/>
                      <a:pt x="59" y="17"/>
                      <a:pt x="59" y="13"/>
                    </a:cubicBezTo>
                    <a:cubicBezTo>
                      <a:pt x="60" y="3"/>
                      <a:pt x="49" y="0"/>
                      <a:pt x="38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" name="Freeform 283">
                <a:extLst>
                  <a:ext uri="{FF2B5EF4-FFF2-40B4-BE49-F238E27FC236}">
                    <a16:creationId xmlns:a16="http://schemas.microsoft.com/office/drawing/2014/main" id="{49577A9A-A402-4895-93E5-FF255B7E1B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6988" y="1911347"/>
                <a:ext cx="2852741" cy="1154115"/>
              </a:xfrm>
              <a:custGeom>
                <a:avLst/>
                <a:gdLst>
                  <a:gd name="T0" fmla="*/ 5082 w 5241"/>
                  <a:gd name="T1" fmla="*/ 757 h 2120"/>
                  <a:gd name="T2" fmla="*/ 4610 w 5241"/>
                  <a:gd name="T3" fmla="*/ 565 h 2120"/>
                  <a:gd name="T4" fmla="*/ 4263 w 5241"/>
                  <a:gd name="T5" fmla="*/ 560 h 2120"/>
                  <a:gd name="T6" fmla="*/ 3935 w 5241"/>
                  <a:gd name="T7" fmla="*/ 433 h 2120"/>
                  <a:gd name="T8" fmla="*/ 3642 w 5241"/>
                  <a:gd name="T9" fmla="*/ 386 h 2120"/>
                  <a:gd name="T10" fmla="*/ 3529 w 5241"/>
                  <a:gd name="T11" fmla="*/ 477 h 2120"/>
                  <a:gd name="T12" fmla="*/ 3267 w 5241"/>
                  <a:gd name="T13" fmla="*/ 426 h 2120"/>
                  <a:gd name="T14" fmla="*/ 2958 w 5241"/>
                  <a:gd name="T15" fmla="*/ 356 h 2120"/>
                  <a:gd name="T16" fmla="*/ 2624 w 5241"/>
                  <a:gd name="T17" fmla="*/ 309 h 2120"/>
                  <a:gd name="T18" fmla="*/ 2759 w 5241"/>
                  <a:gd name="T19" fmla="*/ 180 h 2120"/>
                  <a:gd name="T20" fmla="*/ 2497 w 5241"/>
                  <a:gd name="T21" fmla="*/ 57 h 2120"/>
                  <a:gd name="T22" fmla="*/ 2322 w 5241"/>
                  <a:gd name="T23" fmla="*/ 100 h 2120"/>
                  <a:gd name="T24" fmla="*/ 2079 w 5241"/>
                  <a:gd name="T25" fmla="*/ 157 h 2120"/>
                  <a:gd name="T26" fmla="*/ 1924 w 5241"/>
                  <a:gd name="T27" fmla="*/ 303 h 2120"/>
                  <a:gd name="T28" fmla="*/ 1648 w 5241"/>
                  <a:gd name="T29" fmla="*/ 389 h 2120"/>
                  <a:gd name="T30" fmla="*/ 1564 w 5241"/>
                  <a:gd name="T31" fmla="*/ 373 h 2120"/>
                  <a:gd name="T32" fmla="*/ 1674 w 5241"/>
                  <a:gd name="T33" fmla="*/ 730 h 2120"/>
                  <a:gd name="T34" fmla="*/ 1379 w 5241"/>
                  <a:gd name="T35" fmla="*/ 797 h 2120"/>
                  <a:gd name="T36" fmla="*/ 1506 w 5241"/>
                  <a:gd name="T37" fmla="*/ 662 h 2120"/>
                  <a:gd name="T38" fmla="*/ 1324 w 5241"/>
                  <a:gd name="T39" fmla="*/ 484 h 2120"/>
                  <a:gd name="T40" fmla="*/ 1190 w 5241"/>
                  <a:gd name="T41" fmla="*/ 603 h 2120"/>
                  <a:gd name="T42" fmla="*/ 1046 w 5241"/>
                  <a:gd name="T43" fmla="*/ 649 h 2120"/>
                  <a:gd name="T44" fmla="*/ 704 w 5241"/>
                  <a:gd name="T45" fmla="*/ 709 h 2120"/>
                  <a:gd name="T46" fmla="*/ 533 w 5241"/>
                  <a:gd name="T47" fmla="*/ 734 h 2120"/>
                  <a:gd name="T48" fmla="*/ 353 w 5241"/>
                  <a:gd name="T49" fmla="*/ 892 h 2120"/>
                  <a:gd name="T50" fmla="*/ 216 w 5241"/>
                  <a:gd name="T51" fmla="*/ 803 h 2120"/>
                  <a:gd name="T52" fmla="*/ 358 w 5241"/>
                  <a:gd name="T53" fmla="*/ 676 h 2120"/>
                  <a:gd name="T54" fmla="*/ 188 w 5241"/>
                  <a:gd name="T55" fmla="*/ 580 h 2120"/>
                  <a:gd name="T56" fmla="*/ 68 w 5241"/>
                  <a:gd name="T57" fmla="*/ 743 h 2120"/>
                  <a:gd name="T58" fmla="*/ 37 w 5241"/>
                  <a:gd name="T59" fmla="*/ 1120 h 2120"/>
                  <a:gd name="T60" fmla="*/ 9 w 5241"/>
                  <a:gd name="T61" fmla="*/ 1317 h 2120"/>
                  <a:gd name="T62" fmla="*/ 153 w 5241"/>
                  <a:gd name="T63" fmla="*/ 1543 h 2120"/>
                  <a:gd name="T64" fmla="*/ 305 w 5241"/>
                  <a:gd name="T65" fmla="*/ 1685 h 2120"/>
                  <a:gd name="T66" fmla="*/ 346 w 5241"/>
                  <a:gd name="T67" fmla="*/ 1838 h 2120"/>
                  <a:gd name="T68" fmla="*/ 520 w 5241"/>
                  <a:gd name="T69" fmla="*/ 2040 h 2120"/>
                  <a:gd name="T70" fmla="*/ 697 w 5241"/>
                  <a:gd name="T71" fmla="*/ 1876 h 2120"/>
                  <a:gd name="T72" fmla="*/ 691 w 5241"/>
                  <a:gd name="T73" fmla="*/ 1689 h 2120"/>
                  <a:gd name="T74" fmla="*/ 987 w 5241"/>
                  <a:gd name="T75" fmla="*/ 1656 h 2120"/>
                  <a:gd name="T76" fmla="*/ 1102 w 5241"/>
                  <a:gd name="T77" fmla="*/ 1537 h 2120"/>
                  <a:gd name="T78" fmla="*/ 1458 w 5241"/>
                  <a:gd name="T79" fmla="*/ 1492 h 2120"/>
                  <a:gd name="T80" fmla="*/ 1730 w 5241"/>
                  <a:gd name="T81" fmla="*/ 1645 h 2120"/>
                  <a:gd name="T82" fmla="*/ 2004 w 5241"/>
                  <a:gd name="T83" fmla="*/ 1719 h 2120"/>
                  <a:gd name="T84" fmla="*/ 2254 w 5241"/>
                  <a:gd name="T85" fmla="*/ 1631 h 2120"/>
                  <a:gd name="T86" fmla="*/ 2541 w 5241"/>
                  <a:gd name="T87" fmla="*/ 1702 h 2120"/>
                  <a:gd name="T88" fmla="*/ 2936 w 5241"/>
                  <a:gd name="T89" fmla="*/ 1695 h 2120"/>
                  <a:gd name="T90" fmla="*/ 3208 w 5241"/>
                  <a:gd name="T91" fmla="*/ 1707 h 2120"/>
                  <a:gd name="T92" fmla="*/ 3380 w 5241"/>
                  <a:gd name="T93" fmla="*/ 1940 h 2120"/>
                  <a:gd name="T94" fmla="*/ 3630 w 5241"/>
                  <a:gd name="T95" fmla="*/ 1671 h 2120"/>
                  <a:gd name="T96" fmla="*/ 3533 w 5241"/>
                  <a:gd name="T97" fmla="*/ 1528 h 2120"/>
                  <a:gd name="T98" fmla="*/ 3533 w 5241"/>
                  <a:gd name="T99" fmla="*/ 1365 h 2120"/>
                  <a:gd name="T100" fmla="*/ 3989 w 5241"/>
                  <a:gd name="T101" fmla="*/ 1238 h 2120"/>
                  <a:gd name="T102" fmla="*/ 4248 w 5241"/>
                  <a:gd name="T103" fmla="*/ 1092 h 2120"/>
                  <a:gd name="T104" fmla="*/ 4371 w 5241"/>
                  <a:gd name="T105" fmla="*/ 1140 h 2120"/>
                  <a:gd name="T106" fmla="*/ 4155 w 5241"/>
                  <a:gd name="T107" fmla="*/ 1668 h 2120"/>
                  <a:gd name="T108" fmla="*/ 4367 w 5241"/>
                  <a:gd name="T109" fmla="*/ 1394 h 2120"/>
                  <a:gd name="T110" fmla="*/ 4494 w 5241"/>
                  <a:gd name="T111" fmla="*/ 1172 h 2120"/>
                  <a:gd name="T112" fmla="*/ 4830 w 5241"/>
                  <a:gd name="T113" fmla="*/ 914 h 2120"/>
                  <a:gd name="T114" fmla="*/ 4955 w 5241"/>
                  <a:gd name="T115" fmla="*/ 835 h 2120"/>
                  <a:gd name="T116" fmla="*/ 5159 w 5241"/>
                  <a:gd name="T117" fmla="*/ 863 h 2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41" h="2120">
                    <a:moveTo>
                      <a:pt x="5169" y="859"/>
                    </a:moveTo>
                    <a:cubicBezTo>
                      <a:pt x="5180" y="868"/>
                      <a:pt x="5197" y="868"/>
                      <a:pt x="5205" y="868"/>
                    </a:cubicBezTo>
                    <a:cubicBezTo>
                      <a:pt x="5213" y="868"/>
                      <a:pt x="5205" y="859"/>
                      <a:pt x="5197" y="857"/>
                    </a:cubicBezTo>
                    <a:cubicBezTo>
                      <a:pt x="5189" y="856"/>
                      <a:pt x="5199" y="848"/>
                      <a:pt x="5204" y="854"/>
                    </a:cubicBezTo>
                    <a:cubicBezTo>
                      <a:pt x="5210" y="860"/>
                      <a:pt x="5221" y="863"/>
                      <a:pt x="5222" y="856"/>
                    </a:cubicBezTo>
                    <a:cubicBezTo>
                      <a:pt x="5223" y="850"/>
                      <a:pt x="5229" y="835"/>
                      <a:pt x="5239" y="836"/>
                    </a:cubicBezTo>
                    <a:cubicBezTo>
                      <a:pt x="5240" y="836"/>
                      <a:pt x="5240" y="836"/>
                      <a:pt x="5241" y="836"/>
                    </a:cubicBezTo>
                    <a:cubicBezTo>
                      <a:pt x="5198" y="802"/>
                      <a:pt x="5148" y="782"/>
                      <a:pt x="5098" y="762"/>
                    </a:cubicBezTo>
                    <a:cubicBezTo>
                      <a:pt x="5096" y="763"/>
                      <a:pt x="5094" y="764"/>
                      <a:pt x="5094" y="765"/>
                    </a:cubicBezTo>
                    <a:cubicBezTo>
                      <a:pt x="5094" y="773"/>
                      <a:pt x="5103" y="773"/>
                      <a:pt x="5109" y="782"/>
                    </a:cubicBezTo>
                    <a:cubicBezTo>
                      <a:pt x="5115" y="791"/>
                      <a:pt x="5101" y="796"/>
                      <a:pt x="5104" y="806"/>
                    </a:cubicBezTo>
                    <a:cubicBezTo>
                      <a:pt x="5107" y="816"/>
                      <a:pt x="5090" y="801"/>
                      <a:pt x="5084" y="796"/>
                    </a:cubicBezTo>
                    <a:cubicBezTo>
                      <a:pt x="5077" y="790"/>
                      <a:pt x="5080" y="768"/>
                      <a:pt x="5082" y="757"/>
                    </a:cubicBezTo>
                    <a:cubicBezTo>
                      <a:pt x="5082" y="757"/>
                      <a:pt x="5082" y="756"/>
                      <a:pt x="5082" y="755"/>
                    </a:cubicBezTo>
                    <a:cubicBezTo>
                      <a:pt x="5071" y="750"/>
                      <a:pt x="5064" y="739"/>
                      <a:pt x="5061" y="727"/>
                    </a:cubicBezTo>
                    <a:cubicBezTo>
                      <a:pt x="5061" y="726"/>
                      <a:pt x="5060" y="726"/>
                      <a:pt x="5060" y="726"/>
                    </a:cubicBezTo>
                    <a:cubicBezTo>
                      <a:pt x="5050" y="724"/>
                      <a:pt x="5039" y="723"/>
                      <a:pt x="5031" y="722"/>
                    </a:cubicBezTo>
                    <a:cubicBezTo>
                      <a:pt x="5006" y="719"/>
                      <a:pt x="4980" y="719"/>
                      <a:pt x="4957" y="711"/>
                    </a:cubicBezTo>
                    <a:cubicBezTo>
                      <a:pt x="4931" y="703"/>
                      <a:pt x="4927" y="674"/>
                      <a:pt x="4938" y="656"/>
                    </a:cubicBezTo>
                    <a:cubicBezTo>
                      <a:pt x="4927" y="652"/>
                      <a:pt x="4915" y="648"/>
                      <a:pt x="4909" y="640"/>
                    </a:cubicBezTo>
                    <a:cubicBezTo>
                      <a:pt x="4897" y="626"/>
                      <a:pt x="4842" y="599"/>
                      <a:pt x="4819" y="597"/>
                    </a:cubicBezTo>
                    <a:cubicBezTo>
                      <a:pt x="4801" y="596"/>
                      <a:pt x="4800" y="587"/>
                      <a:pt x="4795" y="584"/>
                    </a:cubicBezTo>
                    <a:cubicBezTo>
                      <a:pt x="4792" y="586"/>
                      <a:pt x="4788" y="587"/>
                      <a:pt x="4784" y="588"/>
                    </a:cubicBezTo>
                    <a:cubicBezTo>
                      <a:pt x="4738" y="596"/>
                      <a:pt x="4692" y="603"/>
                      <a:pt x="4648" y="584"/>
                    </a:cubicBezTo>
                    <a:cubicBezTo>
                      <a:pt x="4638" y="580"/>
                      <a:pt x="4630" y="573"/>
                      <a:pt x="4626" y="565"/>
                    </a:cubicBezTo>
                    <a:cubicBezTo>
                      <a:pt x="4618" y="563"/>
                      <a:pt x="4612" y="563"/>
                      <a:pt x="4610" y="565"/>
                    </a:cubicBezTo>
                    <a:cubicBezTo>
                      <a:pt x="4604" y="574"/>
                      <a:pt x="4606" y="587"/>
                      <a:pt x="4600" y="589"/>
                    </a:cubicBezTo>
                    <a:cubicBezTo>
                      <a:pt x="4593" y="591"/>
                      <a:pt x="4600" y="602"/>
                      <a:pt x="4616" y="619"/>
                    </a:cubicBezTo>
                    <a:cubicBezTo>
                      <a:pt x="4631" y="635"/>
                      <a:pt x="4622" y="648"/>
                      <a:pt x="4607" y="655"/>
                    </a:cubicBezTo>
                    <a:cubicBezTo>
                      <a:pt x="4593" y="663"/>
                      <a:pt x="4570" y="649"/>
                      <a:pt x="4563" y="636"/>
                    </a:cubicBezTo>
                    <a:cubicBezTo>
                      <a:pt x="4556" y="624"/>
                      <a:pt x="4537" y="629"/>
                      <a:pt x="4532" y="613"/>
                    </a:cubicBezTo>
                    <a:cubicBezTo>
                      <a:pt x="4497" y="631"/>
                      <a:pt x="4456" y="628"/>
                      <a:pt x="4419" y="615"/>
                    </a:cubicBezTo>
                    <a:cubicBezTo>
                      <a:pt x="4403" y="609"/>
                      <a:pt x="4385" y="603"/>
                      <a:pt x="4367" y="595"/>
                    </a:cubicBezTo>
                    <a:cubicBezTo>
                      <a:pt x="4344" y="597"/>
                      <a:pt x="4319" y="600"/>
                      <a:pt x="4315" y="603"/>
                    </a:cubicBezTo>
                    <a:cubicBezTo>
                      <a:pt x="4306" y="610"/>
                      <a:pt x="4312" y="636"/>
                      <a:pt x="4308" y="638"/>
                    </a:cubicBezTo>
                    <a:cubicBezTo>
                      <a:pt x="4304" y="640"/>
                      <a:pt x="4300" y="608"/>
                      <a:pt x="4300" y="602"/>
                    </a:cubicBezTo>
                    <a:cubicBezTo>
                      <a:pt x="4300" y="596"/>
                      <a:pt x="4290" y="592"/>
                      <a:pt x="4275" y="592"/>
                    </a:cubicBezTo>
                    <a:cubicBezTo>
                      <a:pt x="4260" y="592"/>
                      <a:pt x="4252" y="591"/>
                      <a:pt x="4258" y="584"/>
                    </a:cubicBezTo>
                    <a:cubicBezTo>
                      <a:pt x="4264" y="577"/>
                      <a:pt x="4252" y="570"/>
                      <a:pt x="4263" y="560"/>
                    </a:cubicBezTo>
                    <a:cubicBezTo>
                      <a:pt x="4266" y="558"/>
                      <a:pt x="4266" y="555"/>
                      <a:pt x="4265" y="550"/>
                    </a:cubicBezTo>
                    <a:cubicBezTo>
                      <a:pt x="4242" y="538"/>
                      <a:pt x="4223" y="533"/>
                      <a:pt x="4197" y="529"/>
                    </a:cubicBezTo>
                    <a:cubicBezTo>
                      <a:pt x="4158" y="524"/>
                      <a:pt x="4120" y="518"/>
                      <a:pt x="4082" y="510"/>
                    </a:cubicBezTo>
                    <a:cubicBezTo>
                      <a:pt x="4061" y="514"/>
                      <a:pt x="4030" y="512"/>
                      <a:pt x="4014" y="513"/>
                    </a:cubicBezTo>
                    <a:cubicBezTo>
                      <a:pt x="3996" y="514"/>
                      <a:pt x="4011" y="505"/>
                      <a:pt x="4006" y="495"/>
                    </a:cubicBezTo>
                    <a:cubicBezTo>
                      <a:pt x="4004" y="492"/>
                      <a:pt x="4002" y="490"/>
                      <a:pt x="3998" y="488"/>
                    </a:cubicBezTo>
                    <a:cubicBezTo>
                      <a:pt x="3993" y="486"/>
                      <a:pt x="3988" y="484"/>
                      <a:pt x="3983" y="483"/>
                    </a:cubicBezTo>
                    <a:cubicBezTo>
                      <a:pt x="3980" y="481"/>
                      <a:pt x="3977" y="480"/>
                      <a:pt x="3974" y="478"/>
                    </a:cubicBezTo>
                    <a:cubicBezTo>
                      <a:pt x="3970" y="478"/>
                      <a:pt x="3966" y="479"/>
                      <a:pt x="3965" y="481"/>
                    </a:cubicBezTo>
                    <a:cubicBezTo>
                      <a:pt x="3961" y="489"/>
                      <a:pt x="3953" y="481"/>
                      <a:pt x="3953" y="475"/>
                    </a:cubicBezTo>
                    <a:cubicBezTo>
                      <a:pt x="3953" y="469"/>
                      <a:pt x="3924" y="457"/>
                      <a:pt x="3912" y="459"/>
                    </a:cubicBezTo>
                    <a:cubicBezTo>
                      <a:pt x="3901" y="462"/>
                      <a:pt x="3896" y="447"/>
                      <a:pt x="3909" y="447"/>
                    </a:cubicBezTo>
                    <a:cubicBezTo>
                      <a:pt x="3922" y="447"/>
                      <a:pt x="3945" y="451"/>
                      <a:pt x="3935" y="433"/>
                    </a:cubicBezTo>
                    <a:cubicBezTo>
                      <a:pt x="3927" y="434"/>
                      <a:pt x="3918" y="433"/>
                      <a:pt x="3910" y="432"/>
                    </a:cubicBezTo>
                    <a:cubicBezTo>
                      <a:pt x="3902" y="436"/>
                      <a:pt x="3890" y="441"/>
                      <a:pt x="3886" y="443"/>
                    </a:cubicBezTo>
                    <a:cubicBezTo>
                      <a:pt x="3861" y="452"/>
                      <a:pt x="3845" y="433"/>
                      <a:pt x="3843" y="412"/>
                    </a:cubicBezTo>
                    <a:cubicBezTo>
                      <a:pt x="3837" y="412"/>
                      <a:pt x="3833" y="412"/>
                      <a:pt x="3832" y="413"/>
                    </a:cubicBezTo>
                    <a:cubicBezTo>
                      <a:pt x="3823" y="416"/>
                      <a:pt x="3831" y="429"/>
                      <a:pt x="3812" y="450"/>
                    </a:cubicBezTo>
                    <a:cubicBezTo>
                      <a:pt x="3794" y="470"/>
                      <a:pt x="3776" y="456"/>
                      <a:pt x="3778" y="446"/>
                    </a:cubicBezTo>
                    <a:cubicBezTo>
                      <a:pt x="3781" y="436"/>
                      <a:pt x="3803" y="438"/>
                      <a:pt x="3803" y="428"/>
                    </a:cubicBezTo>
                    <a:cubicBezTo>
                      <a:pt x="3803" y="418"/>
                      <a:pt x="3772" y="424"/>
                      <a:pt x="3767" y="415"/>
                    </a:cubicBezTo>
                    <a:cubicBezTo>
                      <a:pt x="3766" y="413"/>
                      <a:pt x="3766" y="410"/>
                      <a:pt x="3767" y="409"/>
                    </a:cubicBezTo>
                    <a:cubicBezTo>
                      <a:pt x="3751" y="410"/>
                      <a:pt x="3740" y="398"/>
                      <a:pt x="3736" y="383"/>
                    </a:cubicBezTo>
                    <a:cubicBezTo>
                      <a:pt x="3722" y="381"/>
                      <a:pt x="3708" y="379"/>
                      <a:pt x="3697" y="381"/>
                    </a:cubicBezTo>
                    <a:cubicBezTo>
                      <a:pt x="3673" y="383"/>
                      <a:pt x="3662" y="370"/>
                      <a:pt x="3649" y="369"/>
                    </a:cubicBezTo>
                    <a:cubicBezTo>
                      <a:pt x="3636" y="368"/>
                      <a:pt x="3636" y="377"/>
                      <a:pt x="3642" y="386"/>
                    </a:cubicBezTo>
                    <a:cubicBezTo>
                      <a:pt x="3648" y="395"/>
                      <a:pt x="3629" y="400"/>
                      <a:pt x="3613" y="398"/>
                    </a:cubicBezTo>
                    <a:cubicBezTo>
                      <a:pt x="3610" y="397"/>
                      <a:pt x="3606" y="397"/>
                      <a:pt x="3602" y="398"/>
                    </a:cubicBezTo>
                    <a:cubicBezTo>
                      <a:pt x="3603" y="401"/>
                      <a:pt x="3603" y="403"/>
                      <a:pt x="3604" y="406"/>
                    </a:cubicBezTo>
                    <a:cubicBezTo>
                      <a:pt x="3605" y="411"/>
                      <a:pt x="3606" y="416"/>
                      <a:pt x="3607" y="421"/>
                    </a:cubicBezTo>
                    <a:cubicBezTo>
                      <a:pt x="3608" y="421"/>
                      <a:pt x="3608" y="421"/>
                      <a:pt x="3609" y="421"/>
                    </a:cubicBezTo>
                    <a:cubicBezTo>
                      <a:pt x="3612" y="423"/>
                      <a:pt x="3610" y="425"/>
                      <a:pt x="3607" y="428"/>
                    </a:cubicBezTo>
                    <a:cubicBezTo>
                      <a:pt x="3608" y="434"/>
                      <a:pt x="3608" y="440"/>
                      <a:pt x="3606" y="446"/>
                    </a:cubicBezTo>
                    <a:cubicBezTo>
                      <a:pt x="3611" y="453"/>
                      <a:pt x="3610" y="461"/>
                      <a:pt x="3611" y="467"/>
                    </a:cubicBezTo>
                    <a:cubicBezTo>
                      <a:pt x="3611" y="472"/>
                      <a:pt x="3599" y="475"/>
                      <a:pt x="3591" y="471"/>
                    </a:cubicBezTo>
                    <a:cubicBezTo>
                      <a:pt x="3587" y="474"/>
                      <a:pt x="3583" y="477"/>
                      <a:pt x="3578" y="479"/>
                    </a:cubicBezTo>
                    <a:cubicBezTo>
                      <a:pt x="3571" y="481"/>
                      <a:pt x="3564" y="482"/>
                      <a:pt x="3558" y="482"/>
                    </a:cubicBezTo>
                    <a:cubicBezTo>
                      <a:pt x="3557" y="484"/>
                      <a:pt x="3553" y="487"/>
                      <a:pt x="3545" y="488"/>
                    </a:cubicBezTo>
                    <a:cubicBezTo>
                      <a:pt x="3535" y="489"/>
                      <a:pt x="3532" y="483"/>
                      <a:pt x="3529" y="477"/>
                    </a:cubicBezTo>
                    <a:cubicBezTo>
                      <a:pt x="3523" y="485"/>
                      <a:pt x="3515" y="490"/>
                      <a:pt x="3503" y="489"/>
                    </a:cubicBezTo>
                    <a:cubicBezTo>
                      <a:pt x="3488" y="489"/>
                      <a:pt x="3474" y="488"/>
                      <a:pt x="3460" y="486"/>
                    </a:cubicBezTo>
                    <a:cubicBezTo>
                      <a:pt x="3447" y="488"/>
                      <a:pt x="3433" y="488"/>
                      <a:pt x="3418" y="483"/>
                    </a:cubicBezTo>
                    <a:cubicBezTo>
                      <a:pt x="3414" y="481"/>
                      <a:pt x="3410" y="479"/>
                      <a:pt x="3406" y="477"/>
                    </a:cubicBezTo>
                    <a:cubicBezTo>
                      <a:pt x="3402" y="477"/>
                      <a:pt x="3399" y="476"/>
                      <a:pt x="3396" y="475"/>
                    </a:cubicBezTo>
                    <a:cubicBezTo>
                      <a:pt x="3383" y="473"/>
                      <a:pt x="3371" y="473"/>
                      <a:pt x="3358" y="471"/>
                    </a:cubicBezTo>
                    <a:cubicBezTo>
                      <a:pt x="3356" y="481"/>
                      <a:pt x="3353" y="489"/>
                      <a:pt x="3349" y="490"/>
                    </a:cubicBezTo>
                    <a:cubicBezTo>
                      <a:pt x="3340" y="491"/>
                      <a:pt x="3337" y="513"/>
                      <a:pt x="3328" y="518"/>
                    </a:cubicBezTo>
                    <a:cubicBezTo>
                      <a:pt x="3320" y="524"/>
                      <a:pt x="3319" y="510"/>
                      <a:pt x="3308" y="511"/>
                    </a:cubicBezTo>
                    <a:cubicBezTo>
                      <a:pt x="3297" y="512"/>
                      <a:pt x="3262" y="473"/>
                      <a:pt x="3260" y="461"/>
                    </a:cubicBezTo>
                    <a:cubicBezTo>
                      <a:pt x="3258" y="450"/>
                      <a:pt x="3236" y="427"/>
                      <a:pt x="3231" y="423"/>
                    </a:cubicBezTo>
                    <a:cubicBezTo>
                      <a:pt x="3225" y="419"/>
                      <a:pt x="3236" y="416"/>
                      <a:pt x="3244" y="424"/>
                    </a:cubicBezTo>
                    <a:cubicBezTo>
                      <a:pt x="3251" y="431"/>
                      <a:pt x="3260" y="431"/>
                      <a:pt x="3267" y="426"/>
                    </a:cubicBezTo>
                    <a:cubicBezTo>
                      <a:pt x="3269" y="425"/>
                      <a:pt x="3271" y="421"/>
                      <a:pt x="3271" y="417"/>
                    </a:cubicBezTo>
                    <a:cubicBezTo>
                      <a:pt x="3263" y="411"/>
                      <a:pt x="3255" y="404"/>
                      <a:pt x="3247" y="395"/>
                    </a:cubicBezTo>
                    <a:cubicBezTo>
                      <a:pt x="3240" y="387"/>
                      <a:pt x="3234" y="378"/>
                      <a:pt x="3228" y="370"/>
                    </a:cubicBezTo>
                    <a:cubicBezTo>
                      <a:pt x="3225" y="367"/>
                      <a:pt x="3222" y="363"/>
                      <a:pt x="3220" y="360"/>
                    </a:cubicBezTo>
                    <a:cubicBezTo>
                      <a:pt x="3207" y="372"/>
                      <a:pt x="3187" y="376"/>
                      <a:pt x="3171" y="361"/>
                    </a:cubicBezTo>
                    <a:cubicBezTo>
                      <a:pt x="3145" y="337"/>
                      <a:pt x="3108" y="331"/>
                      <a:pt x="3072" y="326"/>
                    </a:cubicBezTo>
                    <a:cubicBezTo>
                      <a:pt x="3072" y="327"/>
                      <a:pt x="3073" y="328"/>
                      <a:pt x="3073" y="330"/>
                    </a:cubicBezTo>
                    <a:cubicBezTo>
                      <a:pt x="3079" y="344"/>
                      <a:pt x="3074" y="346"/>
                      <a:pt x="3073" y="358"/>
                    </a:cubicBezTo>
                    <a:cubicBezTo>
                      <a:pt x="3072" y="369"/>
                      <a:pt x="3066" y="365"/>
                      <a:pt x="3054" y="360"/>
                    </a:cubicBezTo>
                    <a:cubicBezTo>
                      <a:pt x="3041" y="355"/>
                      <a:pt x="3041" y="372"/>
                      <a:pt x="3015" y="364"/>
                    </a:cubicBezTo>
                    <a:cubicBezTo>
                      <a:pt x="3013" y="363"/>
                      <a:pt x="3011" y="363"/>
                      <a:pt x="3009" y="363"/>
                    </a:cubicBezTo>
                    <a:cubicBezTo>
                      <a:pt x="3006" y="364"/>
                      <a:pt x="3003" y="364"/>
                      <a:pt x="2999" y="364"/>
                    </a:cubicBezTo>
                    <a:cubicBezTo>
                      <a:pt x="2985" y="364"/>
                      <a:pt x="2972" y="360"/>
                      <a:pt x="2958" y="356"/>
                    </a:cubicBezTo>
                    <a:cubicBezTo>
                      <a:pt x="2957" y="355"/>
                      <a:pt x="2956" y="355"/>
                      <a:pt x="2955" y="354"/>
                    </a:cubicBezTo>
                    <a:cubicBezTo>
                      <a:pt x="2947" y="359"/>
                      <a:pt x="2915" y="355"/>
                      <a:pt x="2912" y="345"/>
                    </a:cubicBezTo>
                    <a:cubicBezTo>
                      <a:pt x="2912" y="342"/>
                      <a:pt x="2912" y="340"/>
                      <a:pt x="2912" y="339"/>
                    </a:cubicBezTo>
                    <a:cubicBezTo>
                      <a:pt x="2901" y="335"/>
                      <a:pt x="2889" y="334"/>
                      <a:pt x="2877" y="332"/>
                    </a:cubicBezTo>
                    <a:cubicBezTo>
                      <a:pt x="2861" y="329"/>
                      <a:pt x="2845" y="322"/>
                      <a:pt x="2830" y="312"/>
                    </a:cubicBezTo>
                    <a:cubicBezTo>
                      <a:pt x="2830" y="312"/>
                      <a:pt x="2829" y="311"/>
                      <a:pt x="2829" y="311"/>
                    </a:cubicBezTo>
                    <a:cubicBezTo>
                      <a:pt x="2804" y="314"/>
                      <a:pt x="2763" y="319"/>
                      <a:pt x="2756" y="322"/>
                    </a:cubicBezTo>
                    <a:cubicBezTo>
                      <a:pt x="2749" y="326"/>
                      <a:pt x="2763" y="341"/>
                      <a:pt x="2752" y="342"/>
                    </a:cubicBezTo>
                    <a:cubicBezTo>
                      <a:pt x="2741" y="343"/>
                      <a:pt x="2749" y="318"/>
                      <a:pt x="2747" y="305"/>
                    </a:cubicBezTo>
                    <a:cubicBezTo>
                      <a:pt x="2745" y="293"/>
                      <a:pt x="2728" y="292"/>
                      <a:pt x="2731" y="301"/>
                    </a:cubicBezTo>
                    <a:cubicBezTo>
                      <a:pt x="2733" y="310"/>
                      <a:pt x="2705" y="314"/>
                      <a:pt x="2697" y="307"/>
                    </a:cubicBezTo>
                    <a:cubicBezTo>
                      <a:pt x="2690" y="299"/>
                      <a:pt x="2679" y="290"/>
                      <a:pt x="2660" y="284"/>
                    </a:cubicBezTo>
                    <a:cubicBezTo>
                      <a:pt x="2642" y="279"/>
                      <a:pt x="2619" y="302"/>
                      <a:pt x="2624" y="309"/>
                    </a:cubicBezTo>
                    <a:cubicBezTo>
                      <a:pt x="2629" y="315"/>
                      <a:pt x="2643" y="310"/>
                      <a:pt x="2644" y="315"/>
                    </a:cubicBezTo>
                    <a:cubicBezTo>
                      <a:pt x="2645" y="324"/>
                      <a:pt x="2604" y="320"/>
                      <a:pt x="2604" y="328"/>
                    </a:cubicBezTo>
                    <a:cubicBezTo>
                      <a:pt x="2604" y="336"/>
                      <a:pt x="2567" y="346"/>
                      <a:pt x="2555" y="348"/>
                    </a:cubicBezTo>
                    <a:cubicBezTo>
                      <a:pt x="2524" y="352"/>
                      <a:pt x="2517" y="352"/>
                      <a:pt x="2502" y="367"/>
                    </a:cubicBezTo>
                    <a:cubicBezTo>
                      <a:pt x="2488" y="381"/>
                      <a:pt x="2499" y="354"/>
                      <a:pt x="2510" y="341"/>
                    </a:cubicBezTo>
                    <a:cubicBezTo>
                      <a:pt x="2522" y="328"/>
                      <a:pt x="2534" y="333"/>
                      <a:pt x="2540" y="323"/>
                    </a:cubicBezTo>
                    <a:cubicBezTo>
                      <a:pt x="2547" y="312"/>
                      <a:pt x="2558" y="313"/>
                      <a:pt x="2576" y="310"/>
                    </a:cubicBezTo>
                    <a:cubicBezTo>
                      <a:pt x="2594" y="307"/>
                      <a:pt x="2593" y="294"/>
                      <a:pt x="2601" y="290"/>
                    </a:cubicBezTo>
                    <a:cubicBezTo>
                      <a:pt x="2610" y="286"/>
                      <a:pt x="2631" y="276"/>
                      <a:pt x="2635" y="266"/>
                    </a:cubicBezTo>
                    <a:cubicBezTo>
                      <a:pt x="2638" y="256"/>
                      <a:pt x="2681" y="240"/>
                      <a:pt x="2690" y="240"/>
                    </a:cubicBezTo>
                    <a:cubicBezTo>
                      <a:pt x="2698" y="241"/>
                      <a:pt x="2700" y="220"/>
                      <a:pt x="2705" y="220"/>
                    </a:cubicBezTo>
                    <a:cubicBezTo>
                      <a:pt x="2710" y="220"/>
                      <a:pt x="2734" y="208"/>
                      <a:pt x="2744" y="203"/>
                    </a:cubicBezTo>
                    <a:cubicBezTo>
                      <a:pt x="2754" y="198"/>
                      <a:pt x="2758" y="187"/>
                      <a:pt x="2759" y="180"/>
                    </a:cubicBezTo>
                    <a:cubicBezTo>
                      <a:pt x="2759" y="173"/>
                      <a:pt x="2746" y="174"/>
                      <a:pt x="2744" y="167"/>
                    </a:cubicBezTo>
                    <a:cubicBezTo>
                      <a:pt x="2743" y="161"/>
                      <a:pt x="2751" y="165"/>
                      <a:pt x="2761" y="161"/>
                    </a:cubicBezTo>
                    <a:cubicBezTo>
                      <a:pt x="2771" y="156"/>
                      <a:pt x="2761" y="141"/>
                      <a:pt x="2753" y="144"/>
                    </a:cubicBezTo>
                    <a:cubicBezTo>
                      <a:pt x="2748" y="145"/>
                      <a:pt x="2750" y="143"/>
                      <a:pt x="2751" y="139"/>
                    </a:cubicBezTo>
                    <a:cubicBezTo>
                      <a:pt x="2742" y="136"/>
                      <a:pt x="2733" y="132"/>
                      <a:pt x="2725" y="127"/>
                    </a:cubicBezTo>
                    <a:cubicBezTo>
                      <a:pt x="2716" y="121"/>
                      <a:pt x="2710" y="112"/>
                      <a:pt x="2709" y="102"/>
                    </a:cubicBezTo>
                    <a:cubicBezTo>
                      <a:pt x="2679" y="98"/>
                      <a:pt x="2650" y="91"/>
                      <a:pt x="2621" y="84"/>
                    </a:cubicBezTo>
                    <a:cubicBezTo>
                      <a:pt x="2618" y="83"/>
                      <a:pt x="2615" y="82"/>
                      <a:pt x="2612" y="80"/>
                    </a:cubicBezTo>
                    <a:cubicBezTo>
                      <a:pt x="2603" y="80"/>
                      <a:pt x="2593" y="80"/>
                      <a:pt x="2588" y="78"/>
                    </a:cubicBezTo>
                    <a:cubicBezTo>
                      <a:pt x="2579" y="75"/>
                      <a:pt x="2568" y="82"/>
                      <a:pt x="2567" y="92"/>
                    </a:cubicBezTo>
                    <a:cubicBezTo>
                      <a:pt x="2567" y="102"/>
                      <a:pt x="2533" y="98"/>
                      <a:pt x="2527" y="96"/>
                    </a:cubicBezTo>
                    <a:cubicBezTo>
                      <a:pt x="2520" y="95"/>
                      <a:pt x="2550" y="66"/>
                      <a:pt x="2550" y="61"/>
                    </a:cubicBezTo>
                    <a:cubicBezTo>
                      <a:pt x="2550" y="57"/>
                      <a:pt x="2500" y="63"/>
                      <a:pt x="2497" y="57"/>
                    </a:cubicBezTo>
                    <a:cubicBezTo>
                      <a:pt x="2494" y="52"/>
                      <a:pt x="2470" y="50"/>
                      <a:pt x="2459" y="50"/>
                    </a:cubicBezTo>
                    <a:cubicBezTo>
                      <a:pt x="2448" y="51"/>
                      <a:pt x="2459" y="47"/>
                      <a:pt x="2469" y="46"/>
                    </a:cubicBezTo>
                    <a:cubicBezTo>
                      <a:pt x="2479" y="45"/>
                      <a:pt x="2488" y="35"/>
                      <a:pt x="2499" y="33"/>
                    </a:cubicBezTo>
                    <a:cubicBezTo>
                      <a:pt x="2509" y="31"/>
                      <a:pt x="2507" y="26"/>
                      <a:pt x="2502" y="18"/>
                    </a:cubicBezTo>
                    <a:cubicBezTo>
                      <a:pt x="2498" y="11"/>
                      <a:pt x="2486" y="15"/>
                      <a:pt x="2475" y="11"/>
                    </a:cubicBezTo>
                    <a:cubicBezTo>
                      <a:pt x="2464" y="7"/>
                      <a:pt x="2451" y="1"/>
                      <a:pt x="2441" y="1"/>
                    </a:cubicBezTo>
                    <a:cubicBezTo>
                      <a:pt x="2432" y="0"/>
                      <a:pt x="2421" y="6"/>
                      <a:pt x="2399" y="11"/>
                    </a:cubicBezTo>
                    <a:cubicBezTo>
                      <a:pt x="2377" y="16"/>
                      <a:pt x="2375" y="36"/>
                      <a:pt x="2363" y="42"/>
                    </a:cubicBezTo>
                    <a:cubicBezTo>
                      <a:pt x="2360" y="44"/>
                      <a:pt x="2357" y="47"/>
                      <a:pt x="2354" y="50"/>
                    </a:cubicBezTo>
                    <a:cubicBezTo>
                      <a:pt x="2358" y="62"/>
                      <a:pt x="2356" y="78"/>
                      <a:pt x="2347" y="88"/>
                    </a:cubicBezTo>
                    <a:cubicBezTo>
                      <a:pt x="2347" y="89"/>
                      <a:pt x="2348" y="90"/>
                      <a:pt x="2348" y="91"/>
                    </a:cubicBezTo>
                    <a:cubicBezTo>
                      <a:pt x="2349" y="97"/>
                      <a:pt x="2342" y="99"/>
                      <a:pt x="2333" y="98"/>
                    </a:cubicBezTo>
                    <a:cubicBezTo>
                      <a:pt x="2329" y="99"/>
                      <a:pt x="2326" y="100"/>
                      <a:pt x="2322" y="100"/>
                    </a:cubicBezTo>
                    <a:cubicBezTo>
                      <a:pt x="2316" y="100"/>
                      <a:pt x="2311" y="98"/>
                      <a:pt x="2307" y="96"/>
                    </a:cubicBezTo>
                    <a:cubicBezTo>
                      <a:pt x="2294" y="97"/>
                      <a:pt x="2280" y="100"/>
                      <a:pt x="2281" y="105"/>
                    </a:cubicBezTo>
                    <a:cubicBezTo>
                      <a:pt x="2281" y="115"/>
                      <a:pt x="2303" y="119"/>
                      <a:pt x="2302" y="124"/>
                    </a:cubicBezTo>
                    <a:cubicBezTo>
                      <a:pt x="2300" y="129"/>
                      <a:pt x="2285" y="123"/>
                      <a:pt x="2277" y="118"/>
                    </a:cubicBezTo>
                    <a:cubicBezTo>
                      <a:pt x="2270" y="113"/>
                      <a:pt x="2253" y="116"/>
                      <a:pt x="2249" y="126"/>
                    </a:cubicBezTo>
                    <a:cubicBezTo>
                      <a:pt x="2246" y="135"/>
                      <a:pt x="2233" y="133"/>
                      <a:pt x="2228" y="131"/>
                    </a:cubicBezTo>
                    <a:cubicBezTo>
                      <a:pt x="2225" y="129"/>
                      <a:pt x="2218" y="133"/>
                      <a:pt x="2212" y="133"/>
                    </a:cubicBezTo>
                    <a:cubicBezTo>
                      <a:pt x="2206" y="137"/>
                      <a:pt x="2199" y="139"/>
                      <a:pt x="2192" y="139"/>
                    </a:cubicBezTo>
                    <a:cubicBezTo>
                      <a:pt x="2185" y="140"/>
                      <a:pt x="2179" y="137"/>
                      <a:pt x="2173" y="134"/>
                    </a:cubicBezTo>
                    <a:cubicBezTo>
                      <a:pt x="2166" y="141"/>
                      <a:pt x="2157" y="147"/>
                      <a:pt x="2146" y="147"/>
                    </a:cubicBezTo>
                    <a:cubicBezTo>
                      <a:pt x="2132" y="147"/>
                      <a:pt x="2132" y="147"/>
                      <a:pt x="2132" y="147"/>
                    </a:cubicBezTo>
                    <a:cubicBezTo>
                      <a:pt x="2132" y="147"/>
                      <a:pt x="2132" y="147"/>
                      <a:pt x="2132" y="148"/>
                    </a:cubicBezTo>
                    <a:cubicBezTo>
                      <a:pt x="2133" y="151"/>
                      <a:pt x="2080" y="151"/>
                      <a:pt x="2079" y="157"/>
                    </a:cubicBezTo>
                    <a:cubicBezTo>
                      <a:pt x="2078" y="160"/>
                      <a:pt x="2074" y="161"/>
                      <a:pt x="2067" y="162"/>
                    </a:cubicBezTo>
                    <a:cubicBezTo>
                      <a:pt x="2031" y="200"/>
                      <a:pt x="1977" y="206"/>
                      <a:pt x="1928" y="222"/>
                    </a:cubicBezTo>
                    <a:cubicBezTo>
                      <a:pt x="1927" y="222"/>
                      <a:pt x="1927" y="222"/>
                      <a:pt x="1927" y="222"/>
                    </a:cubicBezTo>
                    <a:cubicBezTo>
                      <a:pt x="1933" y="223"/>
                      <a:pt x="1936" y="230"/>
                      <a:pt x="1932" y="235"/>
                    </a:cubicBezTo>
                    <a:cubicBezTo>
                      <a:pt x="1928" y="241"/>
                      <a:pt x="1910" y="228"/>
                      <a:pt x="1905" y="233"/>
                    </a:cubicBezTo>
                    <a:cubicBezTo>
                      <a:pt x="1900" y="239"/>
                      <a:pt x="1914" y="246"/>
                      <a:pt x="1922" y="245"/>
                    </a:cubicBezTo>
                    <a:cubicBezTo>
                      <a:pt x="1931" y="244"/>
                      <a:pt x="1936" y="250"/>
                      <a:pt x="1937" y="257"/>
                    </a:cubicBezTo>
                    <a:cubicBezTo>
                      <a:pt x="1938" y="265"/>
                      <a:pt x="1917" y="253"/>
                      <a:pt x="1912" y="259"/>
                    </a:cubicBezTo>
                    <a:cubicBezTo>
                      <a:pt x="1908" y="265"/>
                      <a:pt x="1916" y="268"/>
                      <a:pt x="1925" y="269"/>
                    </a:cubicBezTo>
                    <a:cubicBezTo>
                      <a:pt x="1934" y="270"/>
                      <a:pt x="1927" y="274"/>
                      <a:pt x="1935" y="282"/>
                    </a:cubicBezTo>
                    <a:cubicBezTo>
                      <a:pt x="1936" y="283"/>
                      <a:pt x="1936" y="284"/>
                      <a:pt x="1937" y="284"/>
                    </a:cubicBezTo>
                    <a:cubicBezTo>
                      <a:pt x="1942" y="291"/>
                      <a:pt x="1932" y="293"/>
                      <a:pt x="1933" y="300"/>
                    </a:cubicBezTo>
                    <a:cubicBezTo>
                      <a:pt x="1934" y="307"/>
                      <a:pt x="1924" y="310"/>
                      <a:pt x="1924" y="303"/>
                    </a:cubicBezTo>
                    <a:cubicBezTo>
                      <a:pt x="1924" y="297"/>
                      <a:pt x="1899" y="294"/>
                      <a:pt x="1894" y="302"/>
                    </a:cubicBezTo>
                    <a:cubicBezTo>
                      <a:pt x="1889" y="309"/>
                      <a:pt x="1885" y="314"/>
                      <a:pt x="1879" y="308"/>
                    </a:cubicBezTo>
                    <a:cubicBezTo>
                      <a:pt x="1878" y="307"/>
                      <a:pt x="1877" y="307"/>
                      <a:pt x="1877" y="306"/>
                    </a:cubicBezTo>
                    <a:cubicBezTo>
                      <a:pt x="1872" y="308"/>
                      <a:pt x="1868" y="310"/>
                      <a:pt x="1862" y="310"/>
                    </a:cubicBezTo>
                    <a:cubicBezTo>
                      <a:pt x="1835" y="311"/>
                      <a:pt x="1810" y="326"/>
                      <a:pt x="1784" y="330"/>
                    </a:cubicBezTo>
                    <a:cubicBezTo>
                      <a:pt x="1770" y="332"/>
                      <a:pt x="1756" y="329"/>
                      <a:pt x="1748" y="319"/>
                    </a:cubicBezTo>
                    <a:cubicBezTo>
                      <a:pt x="1736" y="324"/>
                      <a:pt x="1726" y="343"/>
                      <a:pt x="1737" y="356"/>
                    </a:cubicBezTo>
                    <a:cubicBezTo>
                      <a:pt x="1748" y="368"/>
                      <a:pt x="1737" y="374"/>
                      <a:pt x="1737" y="382"/>
                    </a:cubicBezTo>
                    <a:cubicBezTo>
                      <a:pt x="1737" y="390"/>
                      <a:pt x="1766" y="408"/>
                      <a:pt x="1781" y="409"/>
                    </a:cubicBezTo>
                    <a:cubicBezTo>
                      <a:pt x="1796" y="411"/>
                      <a:pt x="1809" y="432"/>
                      <a:pt x="1800" y="446"/>
                    </a:cubicBezTo>
                    <a:cubicBezTo>
                      <a:pt x="1791" y="459"/>
                      <a:pt x="1763" y="442"/>
                      <a:pt x="1745" y="425"/>
                    </a:cubicBezTo>
                    <a:cubicBezTo>
                      <a:pt x="1727" y="409"/>
                      <a:pt x="1685" y="402"/>
                      <a:pt x="1671" y="403"/>
                    </a:cubicBezTo>
                    <a:cubicBezTo>
                      <a:pt x="1657" y="404"/>
                      <a:pt x="1666" y="389"/>
                      <a:pt x="1648" y="389"/>
                    </a:cubicBezTo>
                    <a:cubicBezTo>
                      <a:pt x="1630" y="390"/>
                      <a:pt x="1616" y="408"/>
                      <a:pt x="1627" y="408"/>
                    </a:cubicBezTo>
                    <a:cubicBezTo>
                      <a:pt x="1639" y="408"/>
                      <a:pt x="1647" y="407"/>
                      <a:pt x="1641" y="414"/>
                    </a:cubicBezTo>
                    <a:cubicBezTo>
                      <a:pt x="1635" y="420"/>
                      <a:pt x="1644" y="419"/>
                      <a:pt x="1658" y="426"/>
                    </a:cubicBezTo>
                    <a:cubicBezTo>
                      <a:pt x="1673" y="433"/>
                      <a:pt x="1647" y="443"/>
                      <a:pt x="1632" y="431"/>
                    </a:cubicBezTo>
                    <a:cubicBezTo>
                      <a:pt x="1617" y="420"/>
                      <a:pt x="1601" y="431"/>
                      <a:pt x="1597" y="440"/>
                    </a:cubicBezTo>
                    <a:cubicBezTo>
                      <a:pt x="1593" y="448"/>
                      <a:pt x="1614" y="474"/>
                      <a:pt x="1640" y="478"/>
                    </a:cubicBezTo>
                    <a:cubicBezTo>
                      <a:pt x="1666" y="483"/>
                      <a:pt x="1657" y="492"/>
                      <a:pt x="1669" y="497"/>
                    </a:cubicBezTo>
                    <a:cubicBezTo>
                      <a:pt x="1681" y="502"/>
                      <a:pt x="1672" y="507"/>
                      <a:pt x="1664" y="508"/>
                    </a:cubicBezTo>
                    <a:cubicBezTo>
                      <a:pt x="1656" y="509"/>
                      <a:pt x="1640" y="494"/>
                      <a:pt x="1627" y="486"/>
                    </a:cubicBezTo>
                    <a:cubicBezTo>
                      <a:pt x="1614" y="478"/>
                      <a:pt x="1579" y="489"/>
                      <a:pt x="1572" y="480"/>
                    </a:cubicBezTo>
                    <a:cubicBezTo>
                      <a:pt x="1565" y="472"/>
                      <a:pt x="1577" y="463"/>
                      <a:pt x="1570" y="456"/>
                    </a:cubicBezTo>
                    <a:cubicBezTo>
                      <a:pt x="1564" y="450"/>
                      <a:pt x="1569" y="435"/>
                      <a:pt x="1578" y="419"/>
                    </a:cubicBezTo>
                    <a:cubicBezTo>
                      <a:pt x="1587" y="404"/>
                      <a:pt x="1577" y="377"/>
                      <a:pt x="1564" y="373"/>
                    </a:cubicBezTo>
                    <a:cubicBezTo>
                      <a:pt x="1552" y="368"/>
                      <a:pt x="1553" y="383"/>
                      <a:pt x="1556" y="388"/>
                    </a:cubicBezTo>
                    <a:cubicBezTo>
                      <a:pt x="1558" y="392"/>
                      <a:pt x="1557" y="413"/>
                      <a:pt x="1548" y="427"/>
                    </a:cubicBezTo>
                    <a:cubicBezTo>
                      <a:pt x="1538" y="441"/>
                      <a:pt x="1509" y="441"/>
                      <a:pt x="1509" y="450"/>
                    </a:cubicBezTo>
                    <a:cubicBezTo>
                      <a:pt x="1509" y="459"/>
                      <a:pt x="1490" y="467"/>
                      <a:pt x="1496" y="473"/>
                    </a:cubicBezTo>
                    <a:cubicBezTo>
                      <a:pt x="1503" y="480"/>
                      <a:pt x="1529" y="514"/>
                      <a:pt x="1533" y="525"/>
                    </a:cubicBezTo>
                    <a:cubicBezTo>
                      <a:pt x="1537" y="535"/>
                      <a:pt x="1509" y="568"/>
                      <a:pt x="1514" y="587"/>
                    </a:cubicBezTo>
                    <a:cubicBezTo>
                      <a:pt x="1518" y="607"/>
                      <a:pt x="1510" y="616"/>
                      <a:pt x="1515" y="625"/>
                    </a:cubicBezTo>
                    <a:cubicBezTo>
                      <a:pt x="1520" y="634"/>
                      <a:pt x="1532" y="626"/>
                      <a:pt x="1540" y="630"/>
                    </a:cubicBezTo>
                    <a:cubicBezTo>
                      <a:pt x="1548" y="634"/>
                      <a:pt x="1560" y="624"/>
                      <a:pt x="1578" y="621"/>
                    </a:cubicBezTo>
                    <a:cubicBezTo>
                      <a:pt x="1595" y="617"/>
                      <a:pt x="1627" y="638"/>
                      <a:pt x="1639" y="645"/>
                    </a:cubicBezTo>
                    <a:cubicBezTo>
                      <a:pt x="1651" y="651"/>
                      <a:pt x="1645" y="663"/>
                      <a:pt x="1651" y="674"/>
                    </a:cubicBezTo>
                    <a:cubicBezTo>
                      <a:pt x="1657" y="685"/>
                      <a:pt x="1637" y="685"/>
                      <a:pt x="1636" y="701"/>
                    </a:cubicBezTo>
                    <a:cubicBezTo>
                      <a:pt x="1636" y="718"/>
                      <a:pt x="1672" y="725"/>
                      <a:pt x="1674" y="730"/>
                    </a:cubicBezTo>
                    <a:cubicBezTo>
                      <a:pt x="1675" y="735"/>
                      <a:pt x="1648" y="731"/>
                      <a:pt x="1637" y="727"/>
                    </a:cubicBezTo>
                    <a:cubicBezTo>
                      <a:pt x="1627" y="722"/>
                      <a:pt x="1626" y="706"/>
                      <a:pt x="1623" y="703"/>
                    </a:cubicBezTo>
                    <a:cubicBezTo>
                      <a:pt x="1619" y="700"/>
                      <a:pt x="1630" y="686"/>
                      <a:pt x="1631" y="676"/>
                    </a:cubicBezTo>
                    <a:cubicBezTo>
                      <a:pt x="1632" y="665"/>
                      <a:pt x="1619" y="659"/>
                      <a:pt x="1615" y="652"/>
                    </a:cubicBezTo>
                    <a:cubicBezTo>
                      <a:pt x="1610" y="645"/>
                      <a:pt x="1603" y="634"/>
                      <a:pt x="1594" y="637"/>
                    </a:cubicBezTo>
                    <a:cubicBezTo>
                      <a:pt x="1586" y="639"/>
                      <a:pt x="1554" y="642"/>
                      <a:pt x="1545" y="652"/>
                    </a:cubicBezTo>
                    <a:cubicBezTo>
                      <a:pt x="1535" y="662"/>
                      <a:pt x="1546" y="690"/>
                      <a:pt x="1551" y="704"/>
                    </a:cubicBezTo>
                    <a:cubicBezTo>
                      <a:pt x="1557" y="718"/>
                      <a:pt x="1524" y="737"/>
                      <a:pt x="1525" y="748"/>
                    </a:cubicBezTo>
                    <a:cubicBezTo>
                      <a:pt x="1526" y="759"/>
                      <a:pt x="1515" y="764"/>
                      <a:pt x="1500" y="773"/>
                    </a:cubicBezTo>
                    <a:cubicBezTo>
                      <a:pt x="1486" y="782"/>
                      <a:pt x="1470" y="788"/>
                      <a:pt x="1471" y="803"/>
                    </a:cubicBezTo>
                    <a:cubicBezTo>
                      <a:pt x="1471" y="817"/>
                      <a:pt x="1452" y="809"/>
                      <a:pt x="1442" y="803"/>
                    </a:cubicBezTo>
                    <a:cubicBezTo>
                      <a:pt x="1432" y="796"/>
                      <a:pt x="1419" y="807"/>
                      <a:pt x="1405" y="806"/>
                    </a:cubicBezTo>
                    <a:cubicBezTo>
                      <a:pt x="1391" y="805"/>
                      <a:pt x="1391" y="792"/>
                      <a:pt x="1379" y="797"/>
                    </a:cubicBezTo>
                    <a:cubicBezTo>
                      <a:pt x="1368" y="802"/>
                      <a:pt x="1360" y="791"/>
                      <a:pt x="1363" y="781"/>
                    </a:cubicBezTo>
                    <a:cubicBezTo>
                      <a:pt x="1367" y="771"/>
                      <a:pt x="1380" y="778"/>
                      <a:pt x="1381" y="786"/>
                    </a:cubicBezTo>
                    <a:cubicBezTo>
                      <a:pt x="1382" y="793"/>
                      <a:pt x="1390" y="789"/>
                      <a:pt x="1399" y="783"/>
                    </a:cubicBezTo>
                    <a:cubicBezTo>
                      <a:pt x="1409" y="777"/>
                      <a:pt x="1404" y="791"/>
                      <a:pt x="1418" y="792"/>
                    </a:cubicBezTo>
                    <a:cubicBezTo>
                      <a:pt x="1431" y="793"/>
                      <a:pt x="1424" y="784"/>
                      <a:pt x="1434" y="785"/>
                    </a:cubicBezTo>
                    <a:cubicBezTo>
                      <a:pt x="1445" y="786"/>
                      <a:pt x="1445" y="782"/>
                      <a:pt x="1442" y="776"/>
                    </a:cubicBezTo>
                    <a:cubicBezTo>
                      <a:pt x="1439" y="770"/>
                      <a:pt x="1450" y="766"/>
                      <a:pt x="1456" y="762"/>
                    </a:cubicBezTo>
                    <a:cubicBezTo>
                      <a:pt x="1464" y="759"/>
                      <a:pt x="1460" y="746"/>
                      <a:pt x="1466" y="743"/>
                    </a:cubicBezTo>
                    <a:cubicBezTo>
                      <a:pt x="1472" y="739"/>
                      <a:pt x="1468" y="731"/>
                      <a:pt x="1475" y="730"/>
                    </a:cubicBezTo>
                    <a:cubicBezTo>
                      <a:pt x="1481" y="730"/>
                      <a:pt x="1484" y="718"/>
                      <a:pt x="1490" y="718"/>
                    </a:cubicBezTo>
                    <a:cubicBezTo>
                      <a:pt x="1497" y="718"/>
                      <a:pt x="1500" y="707"/>
                      <a:pt x="1496" y="701"/>
                    </a:cubicBezTo>
                    <a:cubicBezTo>
                      <a:pt x="1492" y="695"/>
                      <a:pt x="1499" y="678"/>
                      <a:pt x="1505" y="676"/>
                    </a:cubicBezTo>
                    <a:cubicBezTo>
                      <a:pt x="1511" y="674"/>
                      <a:pt x="1511" y="667"/>
                      <a:pt x="1506" y="662"/>
                    </a:cubicBezTo>
                    <a:cubicBezTo>
                      <a:pt x="1500" y="657"/>
                      <a:pt x="1479" y="640"/>
                      <a:pt x="1480" y="630"/>
                    </a:cubicBezTo>
                    <a:cubicBezTo>
                      <a:pt x="1482" y="620"/>
                      <a:pt x="1477" y="600"/>
                      <a:pt x="1480" y="592"/>
                    </a:cubicBezTo>
                    <a:cubicBezTo>
                      <a:pt x="1482" y="584"/>
                      <a:pt x="1480" y="566"/>
                      <a:pt x="1479" y="557"/>
                    </a:cubicBezTo>
                    <a:cubicBezTo>
                      <a:pt x="1478" y="547"/>
                      <a:pt x="1484" y="536"/>
                      <a:pt x="1487" y="517"/>
                    </a:cubicBezTo>
                    <a:cubicBezTo>
                      <a:pt x="1490" y="499"/>
                      <a:pt x="1470" y="480"/>
                      <a:pt x="1461" y="475"/>
                    </a:cubicBezTo>
                    <a:cubicBezTo>
                      <a:pt x="1451" y="470"/>
                      <a:pt x="1458" y="460"/>
                      <a:pt x="1471" y="447"/>
                    </a:cubicBezTo>
                    <a:cubicBezTo>
                      <a:pt x="1485" y="433"/>
                      <a:pt x="1486" y="392"/>
                      <a:pt x="1485" y="383"/>
                    </a:cubicBezTo>
                    <a:cubicBezTo>
                      <a:pt x="1484" y="374"/>
                      <a:pt x="1456" y="367"/>
                      <a:pt x="1445" y="368"/>
                    </a:cubicBezTo>
                    <a:cubicBezTo>
                      <a:pt x="1439" y="368"/>
                      <a:pt x="1422" y="368"/>
                      <a:pt x="1407" y="367"/>
                    </a:cubicBezTo>
                    <a:cubicBezTo>
                      <a:pt x="1405" y="368"/>
                      <a:pt x="1403" y="368"/>
                      <a:pt x="1401" y="368"/>
                    </a:cubicBezTo>
                    <a:cubicBezTo>
                      <a:pt x="1403" y="376"/>
                      <a:pt x="1402" y="384"/>
                      <a:pt x="1398" y="393"/>
                    </a:cubicBezTo>
                    <a:cubicBezTo>
                      <a:pt x="1379" y="429"/>
                      <a:pt x="1370" y="469"/>
                      <a:pt x="1328" y="483"/>
                    </a:cubicBezTo>
                    <a:cubicBezTo>
                      <a:pt x="1326" y="483"/>
                      <a:pt x="1325" y="483"/>
                      <a:pt x="1324" y="484"/>
                    </a:cubicBezTo>
                    <a:cubicBezTo>
                      <a:pt x="1318" y="494"/>
                      <a:pt x="1312" y="504"/>
                      <a:pt x="1306" y="514"/>
                    </a:cubicBezTo>
                    <a:cubicBezTo>
                      <a:pt x="1306" y="514"/>
                      <a:pt x="1306" y="514"/>
                      <a:pt x="1306" y="514"/>
                    </a:cubicBezTo>
                    <a:cubicBezTo>
                      <a:pt x="1312" y="517"/>
                      <a:pt x="1306" y="541"/>
                      <a:pt x="1303" y="544"/>
                    </a:cubicBezTo>
                    <a:cubicBezTo>
                      <a:pt x="1299" y="547"/>
                      <a:pt x="1309" y="555"/>
                      <a:pt x="1301" y="562"/>
                    </a:cubicBezTo>
                    <a:cubicBezTo>
                      <a:pt x="1293" y="568"/>
                      <a:pt x="1285" y="580"/>
                      <a:pt x="1290" y="587"/>
                    </a:cubicBezTo>
                    <a:cubicBezTo>
                      <a:pt x="1294" y="594"/>
                      <a:pt x="1318" y="597"/>
                      <a:pt x="1328" y="603"/>
                    </a:cubicBezTo>
                    <a:cubicBezTo>
                      <a:pt x="1338" y="610"/>
                      <a:pt x="1334" y="622"/>
                      <a:pt x="1342" y="634"/>
                    </a:cubicBezTo>
                    <a:cubicBezTo>
                      <a:pt x="1349" y="645"/>
                      <a:pt x="1357" y="638"/>
                      <a:pt x="1361" y="645"/>
                    </a:cubicBezTo>
                    <a:cubicBezTo>
                      <a:pt x="1365" y="653"/>
                      <a:pt x="1347" y="681"/>
                      <a:pt x="1341" y="682"/>
                    </a:cubicBezTo>
                    <a:cubicBezTo>
                      <a:pt x="1335" y="684"/>
                      <a:pt x="1310" y="653"/>
                      <a:pt x="1302" y="647"/>
                    </a:cubicBezTo>
                    <a:cubicBezTo>
                      <a:pt x="1294" y="640"/>
                      <a:pt x="1265" y="629"/>
                      <a:pt x="1250" y="621"/>
                    </a:cubicBezTo>
                    <a:cubicBezTo>
                      <a:pt x="1236" y="612"/>
                      <a:pt x="1224" y="613"/>
                      <a:pt x="1208" y="601"/>
                    </a:cubicBezTo>
                    <a:cubicBezTo>
                      <a:pt x="1202" y="602"/>
                      <a:pt x="1197" y="603"/>
                      <a:pt x="1190" y="603"/>
                    </a:cubicBezTo>
                    <a:cubicBezTo>
                      <a:pt x="1173" y="605"/>
                      <a:pt x="1156" y="602"/>
                      <a:pt x="1141" y="594"/>
                    </a:cubicBezTo>
                    <a:cubicBezTo>
                      <a:pt x="1134" y="591"/>
                      <a:pt x="1127" y="585"/>
                      <a:pt x="1120" y="580"/>
                    </a:cubicBezTo>
                    <a:cubicBezTo>
                      <a:pt x="1106" y="578"/>
                      <a:pt x="1096" y="575"/>
                      <a:pt x="1089" y="576"/>
                    </a:cubicBezTo>
                    <a:cubicBezTo>
                      <a:pt x="1079" y="578"/>
                      <a:pt x="1083" y="564"/>
                      <a:pt x="1066" y="555"/>
                    </a:cubicBezTo>
                    <a:cubicBezTo>
                      <a:pt x="1048" y="547"/>
                      <a:pt x="1037" y="535"/>
                      <a:pt x="1027" y="541"/>
                    </a:cubicBezTo>
                    <a:cubicBezTo>
                      <a:pt x="1017" y="547"/>
                      <a:pt x="1020" y="569"/>
                      <a:pt x="1036" y="571"/>
                    </a:cubicBezTo>
                    <a:cubicBezTo>
                      <a:pt x="1051" y="574"/>
                      <a:pt x="1043" y="584"/>
                      <a:pt x="1059" y="583"/>
                    </a:cubicBezTo>
                    <a:cubicBezTo>
                      <a:pt x="1076" y="581"/>
                      <a:pt x="1080" y="588"/>
                      <a:pt x="1080" y="600"/>
                    </a:cubicBezTo>
                    <a:cubicBezTo>
                      <a:pt x="1079" y="611"/>
                      <a:pt x="1088" y="623"/>
                      <a:pt x="1095" y="631"/>
                    </a:cubicBezTo>
                    <a:cubicBezTo>
                      <a:pt x="1102" y="638"/>
                      <a:pt x="1098" y="651"/>
                      <a:pt x="1085" y="651"/>
                    </a:cubicBezTo>
                    <a:cubicBezTo>
                      <a:pt x="1072" y="651"/>
                      <a:pt x="1057" y="653"/>
                      <a:pt x="1063" y="664"/>
                    </a:cubicBezTo>
                    <a:cubicBezTo>
                      <a:pt x="1069" y="674"/>
                      <a:pt x="1059" y="677"/>
                      <a:pt x="1046" y="671"/>
                    </a:cubicBezTo>
                    <a:cubicBezTo>
                      <a:pt x="1033" y="666"/>
                      <a:pt x="1041" y="655"/>
                      <a:pt x="1046" y="649"/>
                    </a:cubicBezTo>
                    <a:cubicBezTo>
                      <a:pt x="1051" y="643"/>
                      <a:pt x="1035" y="635"/>
                      <a:pt x="1027" y="632"/>
                    </a:cubicBezTo>
                    <a:cubicBezTo>
                      <a:pt x="1019" y="629"/>
                      <a:pt x="986" y="656"/>
                      <a:pt x="977" y="661"/>
                    </a:cubicBezTo>
                    <a:cubicBezTo>
                      <a:pt x="968" y="665"/>
                      <a:pt x="946" y="654"/>
                      <a:pt x="923" y="661"/>
                    </a:cubicBezTo>
                    <a:cubicBezTo>
                      <a:pt x="900" y="667"/>
                      <a:pt x="902" y="688"/>
                      <a:pt x="893" y="686"/>
                    </a:cubicBezTo>
                    <a:cubicBezTo>
                      <a:pt x="884" y="684"/>
                      <a:pt x="859" y="689"/>
                      <a:pt x="850" y="682"/>
                    </a:cubicBezTo>
                    <a:cubicBezTo>
                      <a:pt x="840" y="676"/>
                      <a:pt x="848" y="672"/>
                      <a:pt x="858" y="672"/>
                    </a:cubicBezTo>
                    <a:cubicBezTo>
                      <a:pt x="868" y="673"/>
                      <a:pt x="871" y="669"/>
                      <a:pt x="865" y="661"/>
                    </a:cubicBezTo>
                    <a:cubicBezTo>
                      <a:pt x="860" y="654"/>
                      <a:pt x="873" y="642"/>
                      <a:pt x="872" y="636"/>
                    </a:cubicBezTo>
                    <a:cubicBezTo>
                      <a:pt x="872" y="631"/>
                      <a:pt x="835" y="645"/>
                      <a:pt x="829" y="651"/>
                    </a:cubicBezTo>
                    <a:cubicBezTo>
                      <a:pt x="823" y="657"/>
                      <a:pt x="829" y="668"/>
                      <a:pt x="823" y="672"/>
                    </a:cubicBezTo>
                    <a:cubicBezTo>
                      <a:pt x="816" y="676"/>
                      <a:pt x="816" y="665"/>
                      <a:pt x="808" y="662"/>
                    </a:cubicBezTo>
                    <a:cubicBezTo>
                      <a:pt x="801" y="659"/>
                      <a:pt x="745" y="674"/>
                      <a:pt x="735" y="687"/>
                    </a:cubicBezTo>
                    <a:cubicBezTo>
                      <a:pt x="724" y="701"/>
                      <a:pt x="704" y="702"/>
                      <a:pt x="704" y="709"/>
                    </a:cubicBezTo>
                    <a:cubicBezTo>
                      <a:pt x="704" y="717"/>
                      <a:pt x="678" y="717"/>
                      <a:pt x="668" y="722"/>
                    </a:cubicBezTo>
                    <a:cubicBezTo>
                      <a:pt x="658" y="728"/>
                      <a:pt x="665" y="750"/>
                      <a:pt x="661" y="761"/>
                    </a:cubicBezTo>
                    <a:cubicBezTo>
                      <a:pt x="657" y="772"/>
                      <a:pt x="618" y="769"/>
                      <a:pt x="607" y="770"/>
                    </a:cubicBezTo>
                    <a:cubicBezTo>
                      <a:pt x="595" y="770"/>
                      <a:pt x="590" y="743"/>
                      <a:pt x="581" y="741"/>
                    </a:cubicBezTo>
                    <a:cubicBezTo>
                      <a:pt x="571" y="740"/>
                      <a:pt x="577" y="724"/>
                      <a:pt x="580" y="718"/>
                    </a:cubicBezTo>
                    <a:cubicBezTo>
                      <a:pt x="583" y="711"/>
                      <a:pt x="590" y="717"/>
                      <a:pt x="602" y="708"/>
                    </a:cubicBezTo>
                    <a:cubicBezTo>
                      <a:pt x="614" y="699"/>
                      <a:pt x="626" y="712"/>
                      <a:pt x="631" y="706"/>
                    </a:cubicBezTo>
                    <a:cubicBezTo>
                      <a:pt x="636" y="700"/>
                      <a:pt x="613" y="684"/>
                      <a:pt x="611" y="670"/>
                    </a:cubicBezTo>
                    <a:cubicBezTo>
                      <a:pt x="610" y="656"/>
                      <a:pt x="585" y="653"/>
                      <a:pt x="570" y="657"/>
                    </a:cubicBezTo>
                    <a:cubicBezTo>
                      <a:pt x="564" y="659"/>
                      <a:pt x="557" y="659"/>
                      <a:pt x="551" y="658"/>
                    </a:cubicBezTo>
                    <a:cubicBezTo>
                      <a:pt x="550" y="664"/>
                      <a:pt x="548" y="669"/>
                      <a:pt x="545" y="673"/>
                    </a:cubicBezTo>
                    <a:cubicBezTo>
                      <a:pt x="547" y="679"/>
                      <a:pt x="544" y="687"/>
                      <a:pt x="546" y="692"/>
                    </a:cubicBezTo>
                    <a:cubicBezTo>
                      <a:pt x="548" y="701"/>
                      <a:pt x="542" y="719"/>
                      <a:pt x="533" y="734"/>
                    </a:cubicBezTo>
                    <a:cubicBezTo>
                      <a:pt x="525" y="748"/>
                      <a:pt x="531" y="748"/>
                      <a:pt x="544" y="747"/>
                    </a:cubicBezTo>
                    <a:cubicBezTo>
                      <a:pt x="557" y="746"/>
                      <a:pt x="556" y="766"/>
                      <a:pt x="556" y="780"/>
                    </a:cubicBezTo>
                    <a:cubicBezTo>
                      <a:pt x="556" y="794"/>
                      <a:pt x="546" y="798"/>
                      <a:pt x="546" y="809"/>
                    </a:cubicBezTo>
                    <a:cubicBezTo>
                      <a:pt x="546" y="819"/>
                      <a:pt x="535" y="804"/>
                      <a:pt x="532" y="808"/>
                    </a:cubicBezTo>
                    <a:cubicBezTo>
                      <a:pt x="529" y="813"/>
                      <a:pt x="524" y="806"/>
                      <a:pt x="522" y="797"/>
                    </a:cubicBezTo>
                    <a:cubicBezTo>
                      <a:pt x="520" y="788"/>
                      <a:pt x="501" y="793"/>
                      <a:pt x="490" y="790"/>
                    </a:cubicBezTo>
                    <a:cubicBezTo>
                      <a:pt x="479" y="787"/>
                      <a:pt x="475" y="792"/>
                      <a:pt x="470" y="802"/>
                    </a:cubicBezTo>
                    <a:cubicBezTo>
                      <a:pt x="464" y="811"/>
                      <a:pt x="449" y="815"/>
                      <a:pt x="441" y="816"/>
                    </a:cubicBezTo>
                    <a:cubicBezTo>
                      <a:pt x="432" y="817"/>
                      <a:pt x="419" y="835"/>
                      <a:pt x="410" y="842"/>
                    </a:cubicBezTo>
                    <a:cubicBezTo>
                      <a:pt x="401" y="849"/>
                      <a:pt x="400" y="861"/>
                      <a:pt x="412" y="874"/>
                    </a:cubicBezTo>
                    <a:cubicBezTo>
                      <a:pt x="424" y="888"/>
                      <a:pt x="426" y="897"/>
                      <a:pt x="425" y="904"/>
                    </a:cubicBezTo>
                    <a:cubicBezTo>
                      <a:pt x="424" y="911"/>
                      <a:pt x="392" y="909"/>
                      <a:pt x="387" y="901"/>
                    </a:cubicBezTo>
                    <a:cubicBezTo>
                      <a:pt x="382" y="893"/>
                      <a:pt x="361" y="890"/>
                      <a:pt x="353" y="892"/>
                    </a:cubicBezTo>
                    <a:cubicBezTo>
                      <a:pt x="346" y="894"/>
                      <a:pt x="327" y="867"/>
                      <a:pt x="317" y="867"/>
                    </a:cubicBezTo>
                    <a:cubicBezTo>
                      <a:pt x="307" y="866"/>
                      <a:pt x="301" y="881"/>
                      <a:pt x="297" y="888"/>
                    </a:cubicBezTo>
                    <a:cubicBezTo>
                      <a:pt x="294" y="895"/>
                      <a:pt x="302" y="897"/>
                      <a:pt x="307" y="909"/>
                    </a:cubicBezTo>
                    <a:cubicBezTo>
                      <a:pt x="312" y="921"/>
                      <a:pt x="329" y="922"/>
                      <a:pt x="338" y="922"/>
                    </a:cubicBezTo>
                    <a:cubicBezTo>
                      <a:pt x="347" y="922"/>
                      <a:pt x="344" y="938"/>
                      <a:pt x="341" y="945"/>
                    </a:cubicBezTo>
                    <a:cubicBezTo>
                      <a:pt x="338" y="951"/>
                      <a:pt x="322" y="956"/>
                      <a:pt x="317" y="949"/>
                    </a:cubicBezTo>
                    <a:cubicBezTo>
                      <a:pt x="312" y="942"/>
                      <a:pt x="292" y="949"/>
                      <a:pt x="292" y="940"/>
                    </a:cubicBezTo>
                    <a:cubicBezTo>
                      <a:pt x="291" y="931"/>
                      <a:pt x="277" y="918"/>
                      <a:pt x="262" y="921"/>
                    </a:cubicBezTo>
                    <a:cubicBezTo>
                      <a:pt x="247" y="924"/>
                      <a:pt x="245" y="913"/>
                      <a:pt x="245" y="899"/>
                    </a:cubicBezTo>
                    <a:cubicBezTo>
                      <a:pt x="246" y="886"/>
                      <a:pt x="237" y="878"/>
                      <a:pt x="238" y="872"/>
                    </a:cubicBezTo>
                    <a:cubicBezTo>
                      <a:pt x="238" y="866"/>
                      <a:pt x="231" y="854"/>
                      <a:pt x="239" y="848"/>
                    </a:cubicBezTo>
                    <a:cubicBezTo>
                      <a:pt x="246" y="842"/>
                      <a:pt x="241" y="833"/>
                      <a:pt x="241" y="824"/>
                    </a:cubicBezTo>
                    <a:cubicBezTo>
                      <a:pt x="242" y="816"/>
                      <a:pt x="228" y="803"/>
                      <a:pt x="216" y="803"/>
                    </a:cubicBezTo>
                    <a:cubicBezTo>
                      <a:pt x="205" y="803"/>
                      <a:pt x="207" y="789"/>
                      <a:pt x="197" y="787"/>
                    </a:cubicBezTo>
                    <a:cubicBezTo>
                      <a:pt x="187" y="784"/>
                      <a:pt x="167" y="765"/>
                      <a:pt x="166" y="756"/>
                    </a:cubicBezTo>
                    <a:cubicBezTo>
                      <a:pt x="164" y="748"/>
                      <a:pt x="149" y="747"/>
                      <a:pt x="154" y="744"/>
                    </a:cubicBezTo>
                    <a:cubicBezTo>
                      <a:pt x="159" y="741"/>
                      <a:pt x="171" y="745"/>
                      <a:pt x="180" y="755"/>
                    </a:cubicBezTo>
                    <a:cubicBezTo>
                      <a:pt x="188" y="765"/>
                      <a:pt x="202" y="774"/>
                      <a:pt x="225" y="777"/>
                    </a:cubicBezTo>
                    <a:cubicBezTo>
                      <a:pt x="247" y="781"/>
                      <a:pt x="256" y="793"/>
                      <a:pt x="281" y="798"/>
                    </a:cubicBezTo>
                    <a:cubicBezTo>
                      <a:pt x="305" y="803"/>
                      <a:pt x="320" y="806"/>
                      <a:pt x="356" y="812"/>
                    </a:cubicBezTo>
                    <a:cubicBezTo>
                      <a:pt x="392" y="818"/>
                      <a:pt x="439" y="776"/>
                      <a:pt x="449" y="765"/>
                    </a:cubicBezTo>
                    <a:cubicBezTo>
                      <a:pt x="458" y="755"/>
                      <a:pt x="449" y="736"/>
                      <a:pt x="447" y="725"/>
                    </a:cubicBezTo>
                    <a:cubicBezTo>
                      <a:pt x="432" y="723"/>
                      <a:pt x="418" y="713"/>
                      <a:pt x="407" y="700"/>
                    </a:cubicBezTo>
                    <a:cubicBezTo>
                      <a:pt x="406" y="699"/>
                      <a:pt x="405" y="698"/>
                      <a:pt x="404" y="697"/>
                    </a:cubicBezTo>
                    <a:cubicBezTo>
                      <a:pt x="402" y="697"/>
                      <a:pt x="399" y="697"/>
                      <a:pt x="398" y="697"/>
                    </a:cubicBezTo>
                    <a:cubicBezTo>
                      <a:pt x="383" y="696"/>
                      <a:pt x="368" y="689"/>
                      <a:pt x="358" y="676"/>
                    </a:cubicBezTo>
                    <a:cubicBezTo>
                      <a:pt x="354" y="671"/>
                      <a:pt x="351" y="664"/>
                      <a:pt x="349" y="657"/>
                    </a:cubicBezTo>
                    <a:cubicBezTo>
                      <a:pt x="344" y="653"/>
                      <a:pt x="338" y="648"/>
                      <a:pt x="329" y="642"/>
                    </a:cubicBezTo>
                    <a:cubicBezTo>
                      <a:pt x="323" y="641"/>
                      <a:pt x="317" y="638"/>
                      <a:pt x="311" y="633"/>
                    </a:cubicBezTo>
                    <a:cubicBezTo>
                      <a:pt x="317" y="638"/>
                      <a:pt x="296" y="634"/>
                      <a:pt x="292" y="633"/>
                    </a:cubicBezTo>
                    <a:cubicBezTo>
                      <a:pt x="285" y="631"/>
                      <a:pt x="278" y="628"/>
                      <a:pt x="271" y="625"/>
                    </a:cubicBezTo>
                    <a:cubicBezTo>
                      <a:pt x="261" y="620"/>
                      <a:pt x="252" y="615"/>
                      <a:pt x="242" y="610"/>
                    </a:cubicBezTo>
                    <a:cubicBezTo>
                      <a:pt x="241" y="609"/>
                      <a:pt x="239" y="609"/>
                      <a:pt x="238" y="607"/>
                    </a:cubicBezTo>
                    <a:cubicBezTo>
                      <a:pt x="236" y="606"/>
                      <a:pt x="234" y="605"/>
                      <a:pt x="231" y="604"/>
                    </a:cubicBezTo>
                    <a:cubicBezTo>
                      <a:pt x="228" y="602"/>
                      <a:pt x="225" y="600"/>
                      <a:pt x="222" y="598"/>
                    </a:cubicBezTo>
                    <a:cubicBezTo>
                      <a:pt x="219" y="599"/>
                      <a:pt x="215" y="601"/>
                      <a:pt x="212" y="603"/>
                    </a:cubicBezTo>
                    <a:cubicBezTo>
                      <a:pt x="205" y="610"/>
                      <a:pt x="197" y="597"/>
                      <a:pt x="183" y="601"/>
                    </a:cubicBezTo>
                    <a:cubicBezTo>
                      <a:pt x="168" y="605"/>
                      <a:pt x="161" y="594"/>
                      <a:pt x="165" y="589"/>
                    </a:cubicBezTo>
                    <a:cubicBezTo>
                      <a:pt x="168" y="584"/>
                      <a:pt x="189" y="589"/>
                      <a:pt x="188" y="580"/>
                    </a:cubicBezTo>
                    <a:cubicBezTo>
                      <a:pt x="187" y="572"/>
                      <a:pt x="180" y="580"/>
                      <a:pt x="167" y="570"/>
                    </a:cubicBezTo>
                    <a:cubicBezTo>
                      <a:pt x="154" y="560"/>
                      <a:pt x="147" y="567"/>
                      <a:pt x="144" y="575"/>
                    </a:cubicBezTo>
                    <a:cubicBezTo>
                      <a:pt x="141" y="584"/>
                      <a:pt x="131" y="581"/>
                      <a:pt x="125" y="574"/>
                    </a:cubicBezTo>
                    <a:cubicBezTo>
                      <a:pt x="124" y="574"/>
                      <a:pt x="123" y="573"/>
                      <a:pt x="122" y="572"/>
                    </a:cubicBezTo>
                    <a:cubicBezTo>
                      <a:pt x="120" y="586"/>
                      <a:pt x="113" y="588"/>
                      <a:pt x="106" y="586"/>
                    </a:cubicBezTo>
                    <a:cubicBezTo>
                      <a:pt x="97" y="584"/>
                      <a:pt x="89" y="600"/>
                      <a:pt x="79" y="600"/>
                    </a:cubicBezTo>
                    <a:cubicBezTo>
                      <a:pt x="70" y="600"/>
                      <a:pt x="59" y="612"/>
                      <a:pt x="58" y="622"/>
                    </a:cubicBezTo>
                    <a:cubicBezTo>
                      <a:pt x="56" y="632"/>
                      <a:pt x="45" y="627"/>
                      <a:pt x="45" y="633"/>
                    </a:cubicBezTo>
                    <a:cubicBezTo>
                      <a:pt x="45" y="640"/>
                      <a:pt x="45" y="647"/>
                      <a:pt x="40" y="653"/>
                    </a:cubicBezTo>
                    <a:cubicBezTo>
                      <a:pt x="36" y="660"/>
                      <a:pt x="40" y="663"/>
                      <a:pt x="45" y="674"/>
                    </a:cubicBezTo>
                    <a:cubicBezTo>
                      <a:pt x="50" y="685"/>
                      <a:pt x="60" y="684"/>
                      <a:pt x="65" y="687"/>
                    </a:cubicBezTo>
                    <a:cubicBezTo>
                      <a:pt x="70" y="691"/>
                      <a:pt x="88" y="708"/>
                      <a:pt x="88" y="715"/>
                    </a:cubicBezTo>
                    <a:cubicBezTo>
                      <a:pt x="88" y="722"/>
                      <a:pt x="74" y="738"/>
                      <a:pt x="68" y="743"/>
                    </a:cubicBezTo>
                    <a:cubicBezTo>
                      <a:pt x="62" y="747"/>
                      <a:pt x="55" y="758"/>
                      <a:pt x="58" y="765"/>
                    </a:cubicBezTo>
                    <a:cubicBezTo>
                      <a:pt x="62" y="771"/>
                      <a:pt x="78" y="799"/>
                      <a:pt x="89" y="821"/>
                    </a:cubicBezTo>
                    <a:cubicBezTo>
                      <a:pt x="99" y="843"/>
                      <a:pt x="85" y="833"/>
                      <a:pt x="78" y="843"/>
                    </a:cubicBezTo>
                    <a:cubicBezTo>
                      <a:pt x="72" y="853"/>
                      <a:pt x="81" y="865"/>
                      <a:pt x="83" y="872"/>
                    </a:cubicBezTo>
                    <a:cubicBezTo>
                      <a:pt x="85" y="878"/>
                      <a:pt x="75" y="877"/>
                      <a:pt x="76" y="883"/>
                    </a:cubicBezTo>
                    <a:cubicBezTo>
                      <a:pt x="77" y="888"/>
                      <a:pt x="91" y="890"/>
                      <a:pt x="92" y="895"/>
                    </a:cubicBezTo>
                    <a:cubicBezTo>
                      <a:pt x="93" y="899"/>
                      <a:pt x="82" y="905"/>
                      <a:pt x="87" y="914"/>
                    </a:cubicBezTo>
                    <a:cubicBezTo>
                      <a:pt x="92" y="923"/>
                      <a:pt x="103" y="922"/>
                      <a:pt x="104" y="934"/>
                    </a:cubicBezTo>
                    <a:cubicBezTo>
                      <a:pt x="105" y="945"/>
                      <a:pt x="83" y="946"/>
                      <a:pt x="84" y="955"/>
                    </a:cubicBezTo>
                    <a:cubicBezTo>
                      <a:pt x="85" y="963"/>
                      <a:pt x="113" y="974"/>
                      <a:pt x="125" y="991"/>
                    </a:cubicBezTo>
                    <a:cubicBezTo>
                      <a:pt x="137" y="1007"/>
                      <a:pt x="137" y="1012"/>
                      <a:pt x="134" y="1021"/>
                    </a:cubicBezTo>
                    <a:cubicBezTo>
                      <a:pt x="128" y="1038"/>
                      <a:pt x="94" y="1054"/>
                      <a:pt x="86" y="1074"/>
                    </a:cubicBezTo>
                    <a:cubicBezTo>
                      <a:pt x="78" y="1094"/>
                      <a:pt x="50" y="1105"/>
                      <a:pt x="37" y="1120"/>
                    </a:cubicBezTo>
                    <a:cubicBezTo>
                      <a:pt x="31" y="1126"/>
                      <a:pt x="26" y="1135"/>
                      <a:pt x="21" y="1143"/>
                    </a:cubicBezTo>
                    <a:cubicBezTo>
                      <a:pt x="27" y="1141"/>
                      <a:pt x="31" y="1139"/>
                      <a:pt x="35" y="1137"/>
                    </a:cubicBezTo>
                    <a:cubicBezTo>
                      <a:pt x="42" y="1133"/>
                      <a:pt x="48" y="1154"/>
                      <a:pt x="55" y="1161"/>
                    </a:cubicBezTo>
                    <a:cubicBezTo>
                      <a:pt x="63" y="1169"/>
                      <a:pt x="78" y="1162"/>
                      <a:pt x="83" y="1169"/>
                    </a:cubicBezTo>
                    <a:cubicBezTo>
                      <a:pt x="88" y="1175"/>
                      <a:pt x="79" y="1176"/>
                      <a:pt x="68" y="1174"/>
                    </a:cubicBezTo>
                    <a:cubicBezTo>
                      <a:pt x="57" y="1171"/>
                      <a:pt x="54" y="1179"/>
                      <a:pt x="37" y="1186"/>
                    </a:cubicBezTo>
                    <a:cubicBezTo>
                      <a:pt x="24" y="1191"/>
                      <a:pt x="26" y="1196"/>
                      <a:pt x="21" y="1200"/>
                    </a:cubicBezTo>
                    <a:cubicBezTo>
                      <a:pt x="29" y="1213"/>
                      <a:pt x="19" y="1215"/>
                      <a:pt x="15" y="1225"/>
                    </a:cubicBezTo>
                    <a:cubicBezTo>
                      <a:pt x="10" y="1235"/>
                      <a:pt x="5" y="1237"/>
                      <a:pt x="4" y="1244"/>
                    </a:cubicBezTo>
                    <a:cubicBezTo>
                      <a:pt x="3" y="1250"/>
                      <a:pt x="5" y="1255"/>
                      <a:pt x="6" y="1265"/>
                    </a:cubicBezTo>
                    <a:cubicBezTo>
                      <a:pt x="7" y="1275"/>
                      <a:pt x="8" y="1277"/>
                      <a:pt x="13" y="1285"/>
                    </a:cubicBezTo>
                    <a:cubicBezTo>
                      <a:pt x="18" y="1293"/>
                      <a:pt x="9" y="1293"/>
                      <a:pt x="5" y="1297"/>
                    </a:cubicBezTo>
                    <a:cubicBezTo>
                      <a:pt x="0" y="1302"/>
                      <a:pt x="3" y="1311"/>
                      <a:pt x="9" y="1317"/>
                    </a:cubicBezTo>
                    <a:cubicBezTo>
                      <a:pt x="15" y="1324"/>
                      <a:pt x="15" y="1332"/>
                      <a:pt x="13" y="1338"/>
                    </a:cubicBezTo>
                    <a:cubicBezTo>
                      <a:pt x="10" y="1344"/>
                      <a:pt x="18" y="1354"/>
                      <a:pt x="23" y="1360"/>
                    </a:cubicBezTo>
                    <a:cubicBezTo>
                      <a:pt x="28" y="1365"/>
                      <a:pt x="27" y="1381"/>
                      <a:pt x="31" y="1385"/>
                    </a:cubicBezTo>
                    <a:cubicBezTo>
                      <a:pt x="35" y="1389"/>
                      <a:pt x="40" y="1394"/>
                      <a:pt x="48" y="1391"/>
                    </a:cubicBezTo>
                    <a:cubicBezTo>
                      <a:pt x="56" y="1389"/>
                      <a:pt x="61" y="1393"/>
                      <a:pt x="65" y="1400"/>
                    </a:cubicBezTo>
                    <a:cubicBezTo>
                      <a:pt x="68" y="1408"/>
                      <a:pt x="74" y="1404"/>
                      <a:pt x="82" y="1400"/>
                    </a:cubicBezTo>
                    <a:cubicBezTo>
                      <a:pt x="90" y="1396"/>
                      <a:pt x="107" y="1408"/>
                      <a:pt x="112" y="1410"/>
                    </a:cubicBezTo>
                    <a:cubicBezTo>
                      <a:pt x="116" y="1413"/>
                      <a:pt x="114" y="1427"/>
                      <a:pt x="115" y="1436"/>
                    </a:cubicBezTo>
                    <a:cubicBezTo>
                      <a:pt x="115" y="1445"/>
                      <a:pt x="110" y="1456"/>
                      <a:pt x="118" y="1462"/>
                    </a:cubicBezTo>
                    <a:cubicBezTo>
                      <a:pt x="126" y="1468"/>
                      <a:pt x="124" y="1481"/>
                      <a:pt x="133" y="1485"/>
                    </a:cubicBezTo>
                    <a:cubicBezTo>
                      <a:pt x="142" y="1490"/>
                      <a:pt x="146" y="1504"/>
                      <a:pt x="152" y="1506"/>
                    </a:cubicBezTo>
                    <a:cubicBezTo>
                      <a:pt x="157" y="1508"/>
                      <a:pt x="168" y="1518"/>
                      <a:pt x="170" y="1525"/>
                    </a:cubicBezTo>
                    <a:cubicBezTo>
                      <a:pt x="171" y="1533"/>
                      <a:pt x="160" y="1539"/>
                      <a:pt x="153" y="1543"/>
                    </a:cubicBezTo>
                    <a:cubicBezTo>
                      <a:pt x="147" y="1546"/>
                      <a:pt x="135" y="1533"/>
                      <a:pt x="130" y="1538"/>
                    </a:cubicBezTo>
                    <a:cubicBezTo>
                      <a:pt x="126" y="1544"/>
                      <a:pt x="132" y="1555"/>
                      <a:pt x="135" y="1573"/>
                    </a:cubicBezTo>
                    <a:cubicBezTo>
                      <a:pt x="139" y="1591"/>
                      <a:pt x="142" y="1593"/>
                      <a:pt x="149" y="1593"/>
                    </a:cubicBezTo>
                    <a:cubicBezTo>
                      <a:pt x="156" y="1593"/>
                      <a:pt x="159" y="1587"/>
                      <a:pt x="164" y="1584"/>
                    </a:cubicBezTo>
                    <a:cubicBezTo>
                      <a:pt x="169" y="1581"/>
                      <a:pt x="180" y="1586"/>
                      <a:pt x="185" y="1583"/>
                    </a:cubicBezTo>
                    <a:cubicBezTo>
                      <a:pt x="190" y="1581"/>
                      <a:pt x="208" y="1580"/>
                      <a:pt x="212" y="1586"/>
                    </a:cubicBezTo>
                    <a:cubicBezTo>
                      <a:pt x="215" y="1593"/>
                      <a:pt x="219" y="1609"/>
                      <a:pt x="216" y="1615"/>
                    </a:cubicBezTo>
                    <a:cubicBezTo>
                      <a:pt x="213" y="1620"/>
                      <a:pt x="220" y="1627"/>
                      <a:pt x="223" y="1635"/>
                    </a:cubicBezTo>
                    <a:cubicBezTo>
                      <a:pt x="227" y="1644"/>
                      <a:pt x="242" y="1639"/>
                      <a:pt x="247" y="1642"/>
                    </a:cubicBezTo>
                    <a:cubicBezTo>
                      <a:pt x="252" y="1644"/>
                      <a:pt x="263" y="1663"/>
                      <a:pt x="261" y="1671"/>
                    </a:cubicBezTo>
                    <a:cubicBezTo>
                      <a:pt x="259" y="1679"/>
                      <a:pt x="268" y="1681"/>
                      <a:pt x="273" y="1678"/>
                    </a:cubicBezTo>
                    <a:cubicBezTo>
                      <a:pt x="278" y="1676"/>
                      <a:pt x="283" y="1682"/>
                      <a:pt x="289" y="1687"/>
                    </a:cubicBezTo>
                    <a:cubicBezTo>
                      <a:pt x="294" y="1691"/>
                      <a:pt x="299" y="1689"/>
                      <a:pt x="305" y="1685"/>
                    </a:cubicBezTo>
                    <a:cubicBezTo>
                      <a:pt x="311" y="1681"/>
                      <a:pt x="320" y="1677"/>
                      <a:pt x="323" y="1683"/>
                    </a:cubicBezTo>
                    <a:cubicBezTo>
                      <a:pt x="326" y="1689"/>
                      <a:pt x="337" y="1700"/>
                      <a:pt x="337" y="1703"/>
                    </a:cubicBezTo>
                    <a:cubicBezTo>
                      <a:pt x="337" y="1706"/>
                      <a:pt x="355" y="1703"/>
                      <a:pt x="364" y="1708"/>
                    </a:cubicBezTo>
                    <a:cubicBezTo>
                      <a:pt x="372" y="1713"/>
                      <a:pt x="382" y="1711"/>
                      <a:pt x="391" y="1716"/>
                    </a:cubicBezTo>
                    <a:cubicBezTo>
                      <a:pt x="400" y="1722"/>
                      <a:pt x="409" y="1723"/>
                      <a:pt x="409" y="1730"/>
                    </a:cubicBezTo>
                    <a:cubicBezTo>
                      <a:pt x="410" y="1736"/>
                      <a:pt x="400" y="1742"/>
                      <a:pt x="400" y="1745"/>
                    </a:cubicBezTo>
                    <a:cubicBezTo>
                      <a:pt x="400" y="1749"/>
                      <a:pt x="408" y="1751"/>
                      <a:pt x="408" y="1756"/>
                    </a:cubicBezTo>
                    <a:cubicBezTo>
                      <a:pt x="408" y="1761"/>
                      <a:pt x="398" y="1761"/>
                      <a:pt x="397" y="1765"/>
                    </a:cubicBezTo>
                    <a:cubicBezTo>
                      <a:pt x="395" y="1769"/>
                      <a:pt x="402" y="1775"/>
                      <a:pt x="404" y="1779"/>
                    </a:cubicBezTo>
                    <a:cubicBezTo>
                      <a:pt x="405" y="1783"/>
                      <a:pt x="398" y="1798"/>
                      <a:pt x="398" y="1802"/>
                    </a:cubicBezTo>
                    <a:cubicBezTo>
                      <a:pt x="398" y="1806"/>
                      <a:pt x="377" y="1801"/>
                      <a:pt x="372" y="1801"/>
                    </a:cubicBezTo>
                    <a:cubicBezTo>
                      <a:pt x="367" y="1801"/>
                      <a:pt x="352" y="1820"/>
                      <a:pt x="347" y="1821"/>
                    </a:cubicBezTo>
                    <a:cubicBezTo>
                      <a:pt x="342" y="1821"/>
                      <a:pt x="344" y="1831"/>
                      <a:pt x="346" y="1838"/>
                    </a:cubicBezTo>
                    <a:cubicBezTo>
                      <a:pt x="361" y="1835"/>
                      <a:pt x="377" y="1834"/>
                      <a:pt x="379" y="1838"/>
                    </a:cubicBezTo>
                    <a:cubicBezTo>
                      <a:pt x="382" y="1844"/>
                      <a:pt x="345" y="1862"/>
                      <a:pt x="339" y="1865"/>
                    </a:cubicBezTo>
                    <a:cubicBezTo>
                      <a:pt x="332" y="1867"/>
                      <a:pt x="352" y="1879"/>
                      <a:pt x="351" y="1886"/>
                    </a:cubicBezTo>
                    <a:cubicBezTo>
                      <a:pt x="351" y="1892"/>
                      <a:pt x="330" y="1894"/>
                      <a:pt x="332" y="1907"/>
                    </a:cubicBezTo>
                    <a:cubicBezTo>
                      <a:pt x="334" y="1920"/>
                      <a:pt x="325" y="1923"/>
                      <a:pt x="314" y="1923"/>
                    </a:cubicBezTo>
                    <a:cubicBezTo>
                      <a:pt x="303" y="1923"/>
                      <a:pt x="301" y="1931"/>
                      <a:pt x="306" y="1932"/>
                    </a:cubicBezTo>
                    <a:cubicBezTo>
                      <a:pt x="311" y="1933"/>
                      <a:pt x="311" y="1950"/>
                      <a:pt x="331" y="1956"/>
                    </a:cubicBezTo>
                    <a:cubicBezTo>
                      <a:pt x="352" y="1962"/>
                      <a:pt x="373" y="1984"/>
                      <a:pt x="391" y="2006"/>
                    </a:cubicBezTo>
                    <a:cubicBezTo>
                      <a:pt x="393" y="2009"/>
                      <a:pt x="396" y="2011"/>
                      <a:pt x="399" y="2013"/>
                    </a:cubicBezTo>
                    <a:cubicBezTo>
                      <a:pt x="405" y="2010"/>
                      <a:pt x="409" y="2007"/>
                      <a:pt x="411" y="2007"/>
                    </a:cubicBezTo>
                    <a:cubicBezTo>
                      <a:pt x="421" y="2005"/>
                      <a:pt x="440" y="2012"/>
                      <a:pt x="450" y="2020"/>
                    </a:cubicBezTo>
                    <a:cubicBezTo>
                      <a:pt x="460" y="2028"/>
                      <a:pt x="496" y="2019"/>
                      <a:pt x="500" y="2025"/>
                    </a:cubicBezTo>
                    <a:cubicBezTo>
                      <a:pt x="504" y="2032"/>
                      <a:pt x="513" y="2040"/>
                      <a:pt x="520" y="2040"/>
                    </a:cubicBezTo>
                    <a:cubicBezTo>
                      <a:pt x="527" y="2040"/>
                      <a:pt x="534" y="2057"/>
                      <a:pt x="540" y="2052"/>
                    </a:cubicBezTo>
                    <a:cubicBezTo>
                      <a:pt x="546" y="2047"/>
                      <a:pt x="567" y="2047"/>
                      <a:pt x="573" y="2047"/>
                    </a:cubicBezTo>
                    <a:cubicBezTo>
                      <a:pt x="578" y="2047"/>
                      <a:pt x="578" y="2052"/>
                      <a:pt x="584" y="2052"/>
                    </a:cubicBezTo>
                    <a:cubicBezTo>
                      <a:pt x="590" y="2052"/>
                      <a:pt x="590" y="2076"/>
                      <a:pt x="594" y="2075"/>
                    </a:cubicBezTo>
                    <a:cubicBezTo>
                      <a:pt x="598" y="2073"/>
                      <a:pt x="614" y="2090"/>
                      <a:pt x="624" y="2091"/>
                    </a:cubicBezTo>
                    <a:cubicBezTo>
                      <a:pt x="634" y="2093"/>
                      <a:pt x="644" y="2113"/>
                      <a:pt x="648" y="2111"/>
                    </a:cubicBezTo>
                    <a:cubicBezTo>
                      <a:pt x="653" y="2110"/>
                      <a:pt x="660" y="2120"/>
                      <a:pt x="663" y="2111"/>
                    </a:cubicBezTo>
                    <a:cubicBezTo>
                      <a:pt x="665" y="2103"/>
                      <a:pt x="679" y="2107"/>
                      <a:pt x="683" y="2094"/>
                    </a:cubicBezTo>
                    <a:cubicBezTo>
                      <a:pt x="665" y="2068"/>
                      <a:pt x="646" y="2039"/>
                      <a:pt x="647" y="2028"/>
                    </a:cubicBezTo>
                    <a:cubicBezTo>
                      <a:pt x="647" y="2010"/>
                      <a:pt x="654" y="1998"/>
                      <a:pt x="634" y="1978"/>
                    </a:cubicBezTo>
                    <a:cubicBezTo>
                      <a:pt x="614" y="1958"/>
                      <a:pt x="636" y="1945"/>
                      <a:pt x="650" y="1924"/>
                    </a:cubicBezTo>
                    <a:cubicBezTo>
                      <a:pt x="663" y="1905"/>
                      <a:pt x="690" y="1897"/>
                      <a:pt x="707" y="1883"/>
                    </a:cubicBezTo>
                    <a:cubicBezTo>
                      <a:pt x="704" y="1880"/>
                      <a:pt x="700" y="1878"/>
                      <a:pt x="697" y="1876"/>
                    </a:cubicBezTo>
                    <a:cubicBezTo>
                      <a:pt x="684" y="1870"/>
                      <a:pt x="680" y="1863"/>
                      <a:pt x="690" y="1860"/>
                    </a:cubicBezTo>
                    <a:cubicBezTo>
                      <a:pt x="700" y="1856"/>
                      <a:pt x="696" y="1850"/>
                      <a:pt x="686" y="1836"/>
                    </a:cubicBezTo>
                    <a:cubicBezTo>
                      <a:pt x="676" y="1823"/>
                      <a:pt x="671" y="1810"/>
                      <a:pt x="666" y="1810"/>
                    </a:cubicBezTo>
                    <a:cubicBezTo>
                      <a:pt x="660" y="1810"/>
                      <a:pt x="651" y="1808"/>
                      <a:pt x="643" y="1812"/>
                    </a:cubicBezTo>
                    <a:cubicBezTo>
                      <a:pt x="634" y="1815"/>
                      <a:pt x="636" y="1803"/>
                      <a:pt x="637" y="1792"/>
                    </a:cubicBezTo>
                    <a:cubicBezTo>
                      <a:pt x="638" y="1780"/>
                      <a:pt x="621" y="1782"/>
                      <a:pt x="618" y="1777"/>
                    </a:cubicBezTo>
                    <a:cubicBezTo>
                      <a:pt x="616" y="1772"/>
                      <a:pt x="623" y="1755"/>
                      <a:pt x="626" y="1754"/>
                    </a:cubicBezTo>
                    <a:cubicBezTo>
                      <a:pt x="628" y="1752"/>
                      <a:pt x="637" y="1747"/>
                      <a:pt x="637" y="1742"/>
                    </a:cubicBezTo>
                    <a:cubicBezTo>
                      <a:pt x="637" y="1737"/>
                      <a:pt x="621" y="1735"/>
                      <a:pt x="627" y="1724"/>
                    </a:cubicBezTo>
                    <a:cubicBezTo>
                      <a:pt x="633" y="1712"/>
                      <a:pt x="644" y="1712"/>
                      <a:pt x="644" y="1701"/>
                    </a:cubicBezTo>
                    <a:cubicBezTo>
                      <a:pt x="644" y="1689"/>
                      <a:pt x="653" y="1679"/>
                      <a:pt x="663" y="1687"/>
                    </a:cubicBezTo>
                    <a:cubicBezTo>
                      <a:pt x="673" y="1696"/>
                      <a:pt x="677" y="1717"/>
                      <a:pt x="688" y="1712"/>
                    </a:cubicBezTo>
                    <a:cubicBezTo>
                      <a:pt x="700" y="1707"/>
                      <a:pt x="693" y="1696"/>
                      <a:pt x="691" y="1689"/>
                    </a:cubicBezTo>
                    <a:cubicBezTo>
                      <a:pt x="690" y="1682"/>
                      <a:pt x="687" y="1673"/>
                      <a:pt x="700" y="1669"/>
                    </a:cubicBezTo>
                    <a:cubicBezTo>
                      <a:pt x="713" y="1666"/>
                      <a:pt x="707" y="1651"/>
                      <a:pt x="717" y="1651"/>
                    </a:cubicBezTo>
                    <a:cubicBezTo>
                      <a:pt x="727" y="1651"/>
                      <a:pt x="745" y="1636"/>
                      <a:pt x="751" y="1633"/>
                    </a:cubicBezTo>
                    <a:cubicBezTo>
                      <a:pt x="757" y="1629"/>
                      <a:pt x="770" y="1621"/>
                      <a:pt x="775" y="1624"/>
                    </a:cubicBezTo>
                    <a:cubicBezTo>
                      <a:pt x="781" y="1628"/>
                      <a:pt x="788" y="1636"/>
                      <a:pt x="793" y="1624"/>
                    </a:cubicBezTo>
                    <a:cubicBezTo>
                      <a:pt x="797" y="1613"/>
                      <a:pt x="814" y="1618"/>
                      <a:pt x="815" y="1624"/>
                    </a:cubicBezTo>
                    <a:cubicBezTo>
                      <a:pt x="817" y="1631"/>
                      <a:pt x="844" y="1631"/>
                      <a:pt x="853" y="1638"/>
                    </a:cubicBezTo>
                    <a:cubicBezTo>
                      <a:pt x="861" y="1644"/>
                      <a:pt x="880" y="1658"/>
                      <a:pt x="880" y="1664"/>
                    </a:cubicBezTo>
                    <a:cubicBezTo>
                      <a:pt x="880" y="1671"/>
                      <a:pt x="888" y="1681"/>
                      <a:pt x="888" y="1669"/>
                    </a:cubicBezTo>
                    <a:cubicBezTo>
                      <a:pt x="888" y="1658"/>
                      <a:pt x="895" y="1661"/>
                      <a:pt x="907" y="1669"/>
                    </a:cubicBezTo>
                    <a:cubicBezTo>
                      <a:pt x="918" y="1677"/>
                      <a:pt x="934" y="1674"/>
                      <a:pt x="937" y="1666"/>
                    </a:cubicBezTo>
                    <a:cubicBezTo>
                      <a:pt x="940" y="1658"/>
                      <a:pt x="961" y="1648"/>
                      <a:pt x="968" y="1654"/>
                    </a:cubicBezTo>
                    <a:cubicBezTo>
                      <a:pt x="975" y="1661"/>
                      <a:pt x="978" y="1666"/>
                      <a:pt x="987" y="1656"/>
                    </a:cubicBezTo>
                    <a:cubicBezTo>
                      <a:pt x="995" y="1646"/>
                      <a:pt x="1015" y="1648"/>
                      <a:pt x="1018" y="1658"/>
                    </a:cubicBezTo>
                    <a:cubicBezTo>
                      <a:pt x="1021" y="1668"/>
                      <a:pt x="1031" y="1669"/>
                      <a:pt x="1039" y="1669"/>
                    </a:cubicBezTo>
                    <a:cubicBezTo>
                      <a:pt x="1048" y="1669"/>
                      <a:pt x="1049" y="1684"/>
                      <a:pt x="1055" y="1681"/>
                    </a:cubicBezTo>
                    <a:cubicBezTo>
                      <a:pt x="1061" y="1677"/>
                      <a:pt x="1059" y="1661"/>
                      <a:pt x="1067" y="1663"/>
                    </a:cubicBezTo>
                    <a:cubicBezTo>
                      <a:pt x="1074" y="1664"/>
                      <a:pt x="1079" y="1674"/>
                      <a:pt x="1091" y="1674"/>
                    </a:cubicBezTo>
                    <a:cubicBezTo>
                      <a:pt x="1102" y="1674"/>
                      <a:pt x="1111" y="1671"/>
                      <a:pt x="1111" y="1661"/>
                    </a:cubicBezTo>
                    <a:cubicBezTo>
                      <a:pt x="1111" y="1651"/>
                      <a:pt x="1109" y="1634"/>
                      <a:pt x="1102" y="1634"/>
                    </a:cubicBezTo>
                    <a:cubicBezTo>
                      <a:pt x="1095" y="1634"/>
                      <a:pt x="1088" y="1626"/>
                      <a:pt x="1079" y="1626"/>
                    </a:cubicBezTo>
                    <a:cubicBezTo>
                      <a:pt x="1071" y="1626"/>
                      <a:pt x="1062" y="1610"/>
                      <a:pt x="1071" y="1606"/>
                    </a:cubicBezTo>
                    <a:cubicBezTo>
                      <a:pt x="1079" y="1603"/>
                      <a:pt x="1094" y="1595"/>
                      <a:pt x="1091" y="1586"/>
                    </a:cubicBezTo>
                    <a:cubicBezTo>
                      <a:pt x="1088" y="1578"/>
                      <a:pt x="1085" y="1562"/>
                      <a:pt x="1097" y="1560"/>
                    </a:cubicBezTo>
                    <a:cubicBezTo>
                      <a:pt x="1108" y="1558"/>
                      <a:pt x="1132" y="1558"/>
                      <a:pt x="1131" y="1553"/>
                    </a:cubicBezTo>
                    <a:cubicBezTo>
                      <a:pt x="1129" y="1548"/>
                      <a:pt x="1107" y="1545"/>
                      <a:pt x="1102" y="1537"/>
                    </a:cubicBezTo>
                    <a:cubicBezTo>
                      <a:pt x="1098" y="1528"/>
                      <a:pt x="1097" y="1509"/>
                      <a:pt x="1101" y="1505"/>
                    </a:cubicBezTo>
                    <a:cubicBezTo>
                      <a:pt x="1105" y="1502"/>
                      <a:pt x="1119" y="1507"/>
                      <a:pt x="1128" y="1504"/>
                    </a:cubicBezTo>
                    <a:cubicBezTo>
                      <a:pt x="1137" y="1500"/>
                      <a:pt x="1155" y="1509"/>
                      <a:pt x="1166" y="1499"/>
                    </a:cubicBezTo>
                    <a:cubicBezTo>
                      <a:pt x="1178" y="1489"/>
                      <a:pt x="1202" y="1487"/>
                      <a:pt x="1215" y="1487"/>
                    </a:cubicBezTo>
                    <a:cubicBezTo>
                      <a:pt x="1228" y="1487"/>
                      <a:pt x="1238" y="1477"/>
                      <a:pt x="1248" y="1475"/>
                    </a:cubicBezTo>
                    <a:cubicBezTo>
                      <a:pt x="1258" y="1474"/>
                      <a:pt x="1286" y="1469"/>
                      <a:pt x="1294" y="1466"/>
                    </a:cubicBezTo>
                    <a:cubicBezTo>
                      <a:pt x="1301" y="1462"/>
                      <a:pt x="1339" y="1456"/>
                      <a:pt x="1341" y="1447"/>
                    </a:cubicBezTo>
                    <a:cubicBezTo>
                      <a:pt x="1342" y="1439"/>
                      <a:pt x="1373" y="1432"/>
                      <a:pt x="1381" y="1437"/>
                    </a:cubicBezTo>
                    <a:cubicBezTo>
                      <a:pt x="1388" y="1441"/>
                      <a:pt x="1398" y="1444"/>
                      <a:pt x="1406" y="1441"/>
                    </a:cubicBezTo>
                    <a:cubicBezTo>
                      <a:pt x="1413" y="1437"/>
                      <a:pt x="1428" y="1446"/>
                      <a:pt x="1426" y="1456"/>
                    </a:cubicBezTo>
                    <a:cubicBezTo>
                      <a:pt x="1425" y="1465"/>
                      <a:pt x="1433" y="1475"/>
                      <a:pt x="1432" y="1482"/>
                    </a:cubicBezTo>
                    <a:cubicBezTo>
                      <a:pt x="1431" y="1490"/>
                      <a:pt x="1424" y="1492"/>
                      <a:pt x="1428" y="1498"/>
                    </a:cubicBezTo>
                    <a:cubicBezTo>
                      <a:pt x="1433" y="1504"/>
                      <a:pt x="1452" y="1499"/>
                      <a:pt x="1458" y="1492"/>
                    </a:cubicBezTo>
                    <a:cubicBezTo>
                      <a:pt x="1463" y="1485"/>
                      <a:pt x="1470" y="1495"/>
                      <a:pt x="1470" y="1501"/>
                    </a:cubicBezTo>
                    <a:cubicBezTo>
                      <a:pt x="1470" y="1507"/>
                      <a:pt x="1479" y="1511"/>
                      <a:pt x="1479" y="1504"/>
                    </a:cubicBezTo>
                    <a:cubicBezTo>
                      <a:pt x="1479" y="1496"/>
                      <a:pt x="1490" y="1501"/>
                      <a:pt x="1494" y="1506"/>
                    </a:cubicBezTo>
                    <a:cubicBezTo>
                      <a:pt x="1498" y="1511"/>
                      <a:pt x="1511" y="1500"/>
                      <a:pt x="1511" y="1509"/>
                    </a:cubicBezTo>
                    <a:cubicBezTo>
                      <a:pt x="1511" y="1517"/>
                      <a:pt x="1491" y="1523"/>
                      <a:pt x="1500" y="1533"/>
                    </a:cubicBezTo>
                    <a:cubicBezTo>
                      <a:pt x="1508" y="1542"/>
                      <a:pt x="1513" y="1522"/>
                      <a:pt x="1524" y="1526"/>
                    </a:cubicBezTo>
                    <a:cubicBezTo>
                      <a:pt x="1535" y="1530"/>
                      <a:pt x="1549" y="1512"/>
                      <a:pt x="1559" y="1509"/>
                    </a:cubicBezTo>
                    <a:cubicBezTo>
                      <a:pt x="1569" y="1507"/>
                      <a:pt x="1580" y="1496"/>
                      <a:pt x="1588" y="1490"/>
                    </a:cubicBezTo>
                    <a:cubicBezTo>
                      <a:pt x="1597" y="1485"/>
                      <a:pt x="1615" y="1486"/>
                      <a:pt x="1610" y="1493"/>
                    </a:cubicBezTo>
                    <a:cubicBezTo>
                      <a:pt x="1604" y="1499"/>
                      <a:pt x="1597" y="1512"/>
                      <a:pt x="1619" y="1521"/>
                    </a:cubicBezTo>
                    <a:cubicBezTo>
                      <a:pt x="1640" y="1530"/>
                      <a:pt x="1665" y="1578"/>
                      <a:pt x="1678" y="1602"/>
                    </a:cubicBezTo>
                    <a:cubicBezTo>
                      <a:pt x="1692" y="1626"/>
                      <a:pt x="1705" y="1669"/>
                      <a:pt x="1712" y="1669"/>
                    </a:cubicBezTo>
                    <a:cubicBezTo>
                      <a:pt x="1719" y="1669"/>
                      <a:pt x="1721" y="1648"/>
                      <a:pt x="1730" y="1645"/>
                    </a:cubicBezTo>
                    <a:cubicBezTo>
                      <a:pt x="1739" y="1643"/>
                      <a:pt x="1745" y="1663"/>
                      <a:pt x="1755" y="1666"/>
                    </a:cubicBezTo>
                    <a:cubicBezTo>
                      <a:pt x="1765" y="1668"/>
                      <a:pt x="1779" y="1675"/>
                      <a:pt x="1787" y="1672"/>
                    </a:cubicBezTo>
                    <a:cubicBezTo>
                      <a:pt x="1794" y="1668"/>
                      <a:pt x="1812" y="1657"/>
                      <a:pt x="1819" y="1661"/>
                    </a:cubicBezTo>
                    <a:cubicBezTo>
                      <a:pt x="1825" y="1665"/>
                      <a:pt x="1834" y="1665"/>
                      <a:pt x="1839" y="1681"/>
                    </a:cubicBezTo>
                    <a:cubicBezTo>
                      <a:pt x="1845" y="1696"/>
                      <a:pt x="1854" y="1700"/>
                      <a:pt x="1859" y="1700"/>
                    </a:cubicBezTo>
                    <a:cubicBezTo>
                      <a:pt x="1865" y="1700"/>
                      <a:pt x="1866" y="1707"/>
                      <a:pt x="1866" y="1714"/>
                    </a:cubicBezTo>
                    <a:cubicBezTo>
                      <a:pt x="1866" y="1721"/>
                      <a:pt x="1877" y="1729"/>
                      <a:pt x="1882" y="1729"/>
                    </a:cubicBezTo>
                    <a:cubicBezTo>
                      <a:pt x="1888" y="1729"/>
                      <a:pt x="1903" y="1727"/>
                      <a:pt x="1908" y="1724"/>
                    </a:cubicBezTo>
                    <a:cubicBezTo>
                      <a:pt x="1913" y="1721"/>
                      <a:pt x="1919" y="1717"/>
                      <a:pt x="1920" y="1725"/>
                    </a:cubicBezTo>
                    <a:cubicBezTo>
                      <a:pt x="1921" y="1733"/>
                      <a:pt x="1929" y="1745"/>
                      <a:pt x="1935" y="1745"/>
                    </a:cubicBezTo>
                    <a:cubicBezTo>
                      <a:pt x="1941" y="1745"/>
                      <a:pt x="1952" y="1750"/>
                      <a:pt x="1953" y="1745"/>
                    </a:cubicBezTo>
                    <a:cubicBezTo>
                      <a:pt x="1954" y="1739"/>
                      <a:pt x="1969" y="1736"/>
                      <a:pt x="1975" y="1735"/>
                    </a:cubicBezTo>
                    <a:cubicBezTo>
                      <a:pt x="1980" y="1734"/>
                      <a:pt x="2000" y="1729"/>
                      <a:pt x="2004" y="1719"/>
                    </a:cubicBezTo>
                    <a:cubicBezTo>
                      <a:pt x="2008" y="1709"/>
                      <a:pt x="2024" y="1709"/>
                      <a:pt x="2029" y="1703"/>
                    </a:cubicBezTo>
                    <a:cubicBezTo>
                      <a:pt x="2034" y="1696"/>
                      <a:pt x="2047" y="1693"/>
                      <a:pt x="2050" y="1686"/>
                    </a:cubicBezTo>
                    <a:cubicBezTo>
                      <a:pt x="2053" y="1680"/>
                      <a:pt x="2070" y="1681"/>
                      <a:pt x="2072" y="1675"/>
                    </a:cubicBezTo>
                    <a:cubicBezTo>
                      <a:pt x="2074" y="1670"/>
                      <a:pt x="2088" y="1669"/>
                      <a:pt x="2095" y="1671"/>
                    </a:cubicBezTo>
                    <a:cubicBezTo>
                      <a:pt x="2101" y="1673"/>
                      <a:pt x="2135" y="1681"/>
                      <a:pt x="2139" y="1680"/>
                    </a:cubicBezTo>
                    <a:cubicBezTo>
                      <a:pt x="2144" y="1679"/>
                      <a:pt x="2145" y="1700"/>
                      <a:pt x="2150" y="1701"/>
                    </a:cubicBezTo>
                    <a:cubicBezTo>
                      <a:pt x="2155" y="1702"/>
                      <a:pt x="2172" y="1717"/>
                      <a:pt x="2176" y="1713"/>
                    </a:cubicBezTo>
                    <a:cubicBezTo>
                      <a:pt x="2181" y="1708"/>
                      <a:pt x="2193" y="1704"/>
                      <a:pt x="2202" y="1711"/>
                    </a:cubicBezTo>
                    <a:cubicBezTo>
                      <a:pt x="2212" y="1717"/>
                      <a:pt x="2221" y="1726"/>
                      <a:pt x="2225" y="1718"/>
                    </a:cubicBezTo>
                    <a:cubicBezTo>
                      <a:pt x="2229" y="1711"/>
                      <a:pt x="2249" y="1707"/>
                      <a:pt x="2252" y="1703"/>
                    </a:cubicBezTo>
                    <a:cubicBezTo>
                      <a:pt x="2254" y="1698"/>
                      <a:pt x="2257" y="1685"/>
                      <a:pt x="2253" y="1681"/>
                    </a:cubicBezTo>
                    <a:cubicBezTo>
                      <a:pt x="2248" y="1676"/>
                      <a:pt x="2243" y="1659"/>
                      <a:pt x="2241" y="1650"/>
                    </a:cubicBezTo>
                    <a:cubicBezTo>
                      <a:pt x="2239" y="1641"/>
                      <a:pt x="2253" y="1639"/>
                      <a:pt x="2254" y="1631"/>
                    </a:cubicBezTo>
                    <a:cubicBezTo>
                      <a:pt x="2256" y="1623"/>
                      <a:pt x="2268" y="1622"/>
                      <a:pt x="2272" y="1618"/>
                    </a:cubicBezTo>
                    <a:cubicBezTo>
                      <a:pt x="2275" y="1613"/>
                      <a:pt x="2276" y="1604"/>
                      <a:pt x="2283" y="1606"/>
                    </a:cubicBezTo>
                    <a:cubicBezTo>
                      <a:pt x="2290" y="1608"/>
                      <a:pt x="2304" y="1613"/>
                      <a:pt x="2307" y="1617"/>
                    </a:cubicBezTo>
                    <a:cubicBezTo>
                      <a:pt x="2310" y="1620"/>
                      <a:pt x="2320" y="1622"/>
                      <a:pt x="2327" y="1622"/>
                    </a:cubicBezTo>
                    <a:cubicBezTo>
                      <a:pt x="2333" y="1622"/>
                      <a:pt x="2344" y="1629"/>
                      <a:pt x="2351" y="1633"/>
                    </a:cubicBezTo>
                    <a:cubicBezTo>
                      <a:pt x="2357" y="1638"/>
                      <a:pt x="2378" y="1638"/>
                      <a:pt x="2382" y="1644"/>
                    </a:cubicBezTo>
                    <a:cubicBezTo>
                      <a:pt x="2386" y="1651"/>
                      <a:pt x="2381" y="1670"/>
                      <a:pt x="2386" y="1676"/>
                    </a:cubicBezTo>
                    <a:cubicBezTo>
                      <a:pt x="2391" y="1683"/>
                      <a:pt x="2402" y="1697"/>
                      <a:pt x="2406" y="1694"/>
                    </a:cubicBezTo>
                    <a:cubicBezTo>
                      <a:pt x="2410" y="1691"/>
                      <a:pt x="2428" y="1705"/>
                      <a:pt x="2434" y="1704"/>
                    </a:cubicBezTo>
                    <a:cubicBezTo>
                      <a:pt x="2441" y="1703"/>
                      <a:pt x="2451" y="1691"/>
                      <a:pt x="2457" y="1691"/>
                    </a:cubicBezTo>
                    <a:cubicBezTo>
                      <a:pt x="2463" y="1691"/>
                      <a:pt x="2481" y="1685"/>
                      <a:pt x="2487" y="1686"/>
                    </a:cubicBezTo>
                    <a:cubicBezTo>
                      <a:pt x="2492" y="1687"/>
                      <a:pt x="2513" y="1696"/>
                      <a:pt x="2516" y="1694"/>
                    </a:cubicBezTo>
                    <a:cubicBezTo>
                      <a:pt x="2519" y="1692"/>
                      <a:pt x="2538" y="1695"/>
                      <a:pt x="2541" y="1702"/>
                    </a:cubicBezTo>
                    <a:cubicBezTo>
                      <a:pt x="2544" y="1708"/>
                      <a:pt x="2568" y="1708"/>
                      <a:pt x="2568" y="1716"/>
                    </a:cubicBezTo>
                    <a:cubicBezTo>
                      <a:pt x="2568" y="1724"/>
                      <a:pt x="2581" y="1728"/>
                      <a:pt x="2585" y="1737"/>
                    </a:cubicBezTo>
                    <a:cubicBezTo>
                      <a:pt x="2588" y="1746"/>
                      <a:pt x="2620" y="1740"/>
                      <a:pt x="2626" y="1746"/>
                    </a:cubicBezTo>
                    <a:cubicBezTo>
                      <a:pt x="2631" y="1751"/>
                      <a:pt x="2667" y="1750"/>
                      <a:pt x="2668" y="1746"/>
                    </a:cubicBezTo>
                    <a:cubicBezTo>
                      <a:pt x="2669" y="1741"/>
                      <a:pt x="2704" y="1739"/>
                      <a:pt x="2710" y="1734"/>
                    </a:cubicBezTo>
                    <a:cubicBezTo>
                      <a:pt x="2717" y="1728"/>
                      <a:pt x="2735" y="1730"/>
                      <a:pt x="2736" y="1723"/>
                    </a:cubicBezTo>
                    <a:cubicBezTo>
                      <a:pt x="2737" y="1715"/>
                      <a:pt x="2754" y="1709"/>
                      <a:pt x="2762" y="1703"/>
                    </a:cubicBezTo>
                    <a:cubicBezTo>
                      <a:pt x="2769" y="1696"/>
                      <a:pt x="2800" y="1697"/>
                      <a:pt x="2802" y="1705"/>
                    </a:cubicBezTo>
                    <a:cubicBezTo>
                      <a:pt x="2803" y="1713"/>
                      <a:pt x="2822" y="1715"/>
                      <a:pt x="2829" y="1712"/>
                    </a:cubicBezTo>
                    <a:cubicBezTo>
                      <a:pt x="2837" y="1708"/>
                      <a:pt x="2857" y="1713"/>
                      <a:pt x="2860" y="1721"/>
                    </a:cubicBezTo>
                    <a:cubicBezTo>
                      <a:pt x="2862" y="1728"/>
                      <a:pt x="2885" y="1733"/>
                      <a:pt x="2891" y="1730"/>
                    </a:cubicBezTo>
                    <a:cubicBezTo>
                      <a:pt x="2897" y="1728"/>
                      <a:pt x="2915" y="1713"/>
                      <a:pt x="2921" y="1712"/>
                    </a:cubicBezTo>
                    <a:cubicBezTo>
                      <a:pt x="2928" y="1711"/>
                      <a:pt x="2938" y="1703"/>
                      <a:pt x="2936" y="1695"/>
                    </a:cubicBezTo>
                    <a:cubicBezTo>
                      <a:pt x="2934" y="1687"/>
                      <a:pt x="2949" y="1665"/>
                      <a:pt x="2951" y="1657"/>
                    </a:cubicBezTo>
                    <a:cubicBezTo>
                      <a:pt x="2953" y="1648"/>
                      <a:pt x="2966" y="1623"/>
                      <a:pt x="2971" y="1621"/>
                    </a:cubicBezTo>
                    <a:cubicBezTo>
                      <a:pt x="2976" y="1619"/>
                      <a:pt x="2986" y="1609"/>
                      <a:pt x="2985" y="1602"/>
                    </a:cubicBezTo>
                    <a:cubicBezTo>
                      <a:pt x="2984" y="1596"/>
                      <a:pt x="2981" y="1576"/>
                      <a:pt x="2976" y="1576"/>
                    </a:cubicBezTo>
                    <a:cubicBezTo>
                      <a:pt x="2970" y="1576"/>
                      <a:pt x="2960" y="1577"/>
                      <a:pt x="2973" y="1556"/>
                    </a:cubicBezTo>
                    <a:cubicBezTo>
                      <a:pt x="2986" y="1535"/>
                      <a:pt x="3010" y="1541"/>
                      <a:pt x="3014" y="1541"/>
                    </a:cubicBezTo>
                    <a:cubicBezTo>
                      <a:pt x="3018" y="1541"/>
                      <a:pt x="3048" y="1532"/>
                      <a:pt x="3061" y="1536"/>
                    </a:cubicBezTo>
                    <a:cubicBezTo>
                      <a:pt x="3075" y="1541"/>
                      <a:pt x="3083" y="1534"/>
                      <a:pt x="3097" y="1543"/>
                    </a:cubicBezTo>
                    <a:cubicBezTo>
                      <a:pt x="3112" y="1552"/>
                      <a:pt x="3132" y="1548"/>
                      <a:pt x="3136" y="1556"/>
                    </a:cubicBezTo>
                    <a:cubicBezTo>
                      <a:pt x="3141" y="1564"/>
                      <a:pt x="3160" y="1570"/>
                      <a:pt x="3157" y="1584"/>
                    </a:cubicBezTo>
                    <a:cubicBezTo>
                      <a:pt x="3155" y="1597"/>
                      <a:pt x="3168" y="1589"/>
                      <a:pt x="3173" y="1618"/>
                    </a:cubicBezTo>
                    <a:cubicBezTo>
                      <a:pt x="3177" y="1647"/>
                      <a:pt x="3189" y="1649"/>
                      <a:pt x="3192" y="1662"/>
                    </a:cubicBezTo>
                    <a:cubicBezTo>
                      <a:pt x="3195" y="1675"/>
                      <a:pt x="3210" y="1700"/>
                      <a:pt x="3208" y="1707"/>
                    </a:cubicBezTo>
                    <a:cubicBezTo>
                      <a:pt x="3206" y="1715"/>
                      <a:pt x="3204" y="1727"/>
                      <a:pt x="3220" y="1728"/>
                    </a:cubicBezTo>
                    <a:cubicBezTo>
                      <a:pt x="3236" y="1729"/>
                      <a:pt x="3248" y="1744"/>
                      <a:pt x="3252" y="1741"/>
                    </a:cubicBezTo>
                    <a:cubicBezTo>
                      <a:pt x="3255" y="1739"/>
                      <a:pt x="3274" y="1747"/>
                      <a:pt x="3284" y="1758"/>
                    </a:cubicBezTo>
                    <a:cubicBezTo>
                      <a:pt x="3293" y="1769"/>
                      <a:pt x="3308" y="1764"/>
                      <a:pt x="3307" y="1776"/>
                    </a:cubicBezTo>
                    <a:cubicBezTo>
                      <a:pt x="3306" y="1788"/>
                      <a:pt x="3314" y="1798"/>
                      <a:pt x="3313" y="1808"/>
                    </a:cubicBezTo>
                    <a:cubicBezTo>
                      <a:pt x="3313" y="1818"/>
                      <a:pt x="3332" y="1824"/>
                      <a:pt x="3345" y="1822"/>
                    </a:cubicBezTo>
                    <a:cubicBezTo>
                      <a:pt x="3358" y="1820"/>
                      <a:pt x="3368" y="1828"/>
                      <a:pt x="3373" y="1814"/>
                    </a:cubicBezTo>
                    <a:cubicBezTo>
                      <a:pt x="3379" y="1801"/>
                      <a:pt x="3398" y="1807"/>
                      <a:pt x="3405" y="1801"/>
                    </a:cubicBezTo>
                    <a:cubicBezTo>
                      <a:pt x="3411" y="1796"/>
                      <a:pt x="3431" y="1789"/>
                      <a:pt x="3430" y="1809"/>
                    </a:cubicBezTo>
                    <a:cubicBezTo>
                      <a:pt x="3430" y="1829"/>
                      <a:pt x="3441" y="1833"/>
                      <a:pt x="3431" y="1840"/>
                    </a:cubicBezTo>
                    <a:cubicBezTo>
                      <a:pt x="3422" y="1846"/>
                      <a:pt x="3417" y="1875"/>
                      <a:pt x="3414" y="1887"/>
                    </a:cubicBezTo>
                    <a:cubicBezTo>
                      <a:pt x="3411" y="1899"/>
                      <a:pt x="3397" y="1903"/>
                      <a:pt x="3395" y="1916"/>
                    </a:cubicBezTo>
                    <a:cubicBezTo>
                      <a:pt x="3393" y="1929"/>
                      <a:pt x="3380" y="1930"/>
                      <a:pt x="3380" y="1940"/>
                    </a:cubicBezTo>
                    <a:cubicBezTo>
                      <a:pt x="3380" y="1950"/>
                      <a:pt x="3361" y="1948"/>
                      <a:pt x="3351" y="1940"/>
                    </a:cubicBezTo>
                    <a:cubicBezTo>
                      <a:pt x="3342" y="1932"/>
                      <a:pt x="3332" y="1955"/>
                      <a:pt x="3325" y="1955"/>
                    </a:cubicBezTo>
                    <a:cubicBezTo>
                      <a:pt x="3317" y="1955"/>
                      <a:pt x="3318" y="1973"/>
                      <a:pt x="3320" y="1981"/>
                    </a:cubicBezTo>
                    <a:cubicBezTo>
                      <a:pt x="3322" y="1989"/>
                      <a:pt x="3317" y="1999"/>
                      <a:pt x="3322" y="2012"/>
                    </a:cubicBezTo>
                    <a:cubicBezTo>
                      <a:pt x="3325" y="2019"/>
                      <a:pt x="3323" y="2033"/>
                      <a:pt x="3324" y="2048"/>
                    </a:cubicBezTo>
                    <a:cubicBezTo>
                      <a:pt x="3336" y="2038"/>
                      <a:pt x="3346" y="2031"/>
                      <a:pt x="3351" y="2031"/>
                    </a:cubicBezTo>
                    <a:cubicBezTo>
                      <a:pt x="3363" y="2031"/>
                      <a:pt x="3375" y="2054"/>
                      <a:pt x="3388" y="2055"/>
                    </a:cubicBezTo>
                    <a:cubicBezTo>
                      <a:pt x="3401" y="2056"/>
                      <a:pt x="3462" y="2009"/>
                      <a:pt x="3462" y="2001"/>
                    </a:cubicBezTo>
                    <a:cubicBezTo>
                      <a:pt x="3463" y="1993"/>
                      <a:pt x="3498" y="1954"/>
                      <a:pt x="3515" y="1934"/>
                    </a:cubicBezTo>
                    <a:cubicBezTo>
                      <a:pt x="3531" y="1913"/>
                      <a:pt x="3553" y="1883"/>
                      <a:pt x="3562" y="1860"/>
                    </a:cubicBezTo>
                    <a:cubicBezTo>
                      <a:pt x="3567" y="1846"/>
                      <a:pt x="3590" y="1818"/>
                      <a:pt x="3596" y="1807"/>
                    </a:cubicBezTo>
                    <a:cubicBezTo>
                      <a:pt x="3602" y="1796"/>
                      <a:pt x="3606" y="1795"/>
                      <a:pt x="3616" y="1769"/>
                    </a:cubicBezTo>
                    <a:cubicBezTo>
                      <a:pt x="3626" y="1743"/>
                      <a:pt x="3626" y="1675"/>
                      <a:pt x="3630" y="1671"/>
                    </a:cubicBezTo>
                    <a:cubicBezTo>
                      <a:pt x="3633" y="1666"/>
                      <a:pt x="3631" y="1655"/>
                      <a:pt x="3636" y="1648"/>
                    </a:cubicBezTo>
                    <a:cubicBezTo>
                      <a:pt x="3641" y="1641"/>
                      <a:pt x="3638" y="1631"/>
                      <a:pt x="3648" y="1621"/>
                    </a:cubicBezTo>
                    <a:cubicBezTo>
                      <a:pt x="3657" y="1612"/>
                      <a:pt x="3655" y="1604"/>
                      <a:pt x="3653" y="1596"/>
                    </a:cubicBezTo>
                    <a:cubicBezTo>
                      <a:pt x="3651" y="1589"/>
                      <a:pt x="3654" y="1573"/>
                      <a:pt x="3651" y="1568"/>
                    </a:cubicBezTo>
                    <a:cubicBezTo>
                      <a:pt x="3649" y="1563"/>
                      <a:pt x="3649" y="1561"/>
                      <a:pt x="3655" y="1557"/>
                    </a:cubicBezTo>
                    <a:cubicBezTo>
                      <a:pt x="3661" y="1553"/>
                      <a:pt x="3651" y="1543"/>
                      <a:pt x="3643" y="1539"/>
                    </a:cubicBezTo>
                    <a:cubicBezTo>
                      <a:pt x="3635" y="1535"/>
                      <a:pt x="3625" y="1531"/>
                      <a:pt x="3624" y="1520"/>
                    </a:cubicBezTo>
                    <a:cubicBezTo>
                      <a:pt x="3623" y="1510"/>
                      <a:pt x="3609" y="1497"/>
                      <a:pt x="3598" y="1498"/>
                    </a:cubicBezTo>
                    <a:cubicBezTo>
                      <a:pt x="3595" y="1498"/>
                      <a:pt x="3590" y="1498"/>
                      <a:pt x="3586" y="1497"/>
                    </a:cubicBezTo>
                    <a:cubicBezTo>
                      <a:pt x="3582" y="1501"/>
                      <a:pt x="3577" y="1504"/>
                      <a:pt x="3572" y="1505"/>
                    </a:cubicBezTo>
                    <a:cubicBezTo>
                      <a:pt x="3571" y="1510"/>
                      <a:pt x="3569" y="1513"/>
                      <a:pt x="3565" y="1512"/>
                    </a:cubicBezTo>
                    <a:cubicBezTo>
                      <a:pt x="3559" y="1510"/>
                      <a:pt x="3557" y="1515"/>
                      <a:pt x="3551" y="1526"/>
                    </a:cubicBezTo>
                    <a:cubicBezTo>
                      <a:pt x="3545" y="1537"/>
                      <a:pt x="3523" y="1538"/>
                      <a:pt x="3533" y="1528"/>
                    </a:cubicBezTo>
                    <a:cubicBezTo>
                      <a:pt x="3543" y="1517"/>
                      <a:pt x="3529" y="1517"/>
                      <a:pt x="3531" y="1506"/>
                    </a:cubicBezTo>
                    <a:cubicBezTo>
                      <a:pt x="3532" y="1502"/>
                      <a:pt x="3533" y="1499"/>
                      <a:pt x="3534" y="1496"/>
                    </a:cubicBezTo>
                    <a:cubicBezTo>
                      <a:pt x="3532" y="1495"/>
                      <a:pt x="3530" y="1494"/>
                      <a:pt x="3528" y="1493"/>
                    </a:cubicBezTo>
                    <a:cubicBezTo>
                      <a:pt x="3519" y="1501"/>
                      <a:pt x="3519" y="1515"/>
                      <a:pt x="3510" y="1517"/>
                    </a:cubicBezTo>
                    <a:cubicBezTo>
                      <a:pt x="3501" y="1520"/>
                      <a:pt x="3504" y="1488"/>
                      <a:pt x="3507" y="1479"/>
                    </a:cubicBezTo>
                    <a:cubicBezTo>
                      <a:pt x="3507" y="1479"/>
                      <a:pt x="3507" y="1479"/>
                      <a:pt x="3507" y="1478"/>
                    </a:cubicBezTo>
                    <a:cubicBezTo>
                      <a:pt x="3506" y="1478"/>
                      <a:pt x="3505" y="1477"/>
                      <a:pt x="3504" y="1476"/>
                    </a:cubicBezTo>
                    <a:cubicBezTo>
                      <a:pt x="3498" y="1475"/>
                      <a:pt x="3484" y="1479"/>
                      <a:pt x="3470" y="1478"/>
                    </a:cubicBezTo>
                    <a:cubicBezTo>
                      <a:pt x="3450" y="1477"/>
                      <a:pt x="3455" y="1461"/>
                      <a:pt x="3471" y="1451"/>
                    </a:cubicBezTo>
                    <a:cubicBezTo>
                      <a:pt x="3480" y="1445"/>
                      <a:pt x="3483" y="1440"/>
                      <a:pt x="3486" y="1436"/>
                    </a:cubicBezTo>
                    <a:cubicBezTo>
                      <a:pt x="3487" y="1419"/>
                      <a:pt x="3500" y="1405"/>
                      <a:pt x="3520" y="1404"/>
                    </a:cubicBezTo>
                    <a:cubicBezTo>
                      <a:pt x="3520" y="1404"/>
                      <a:pt x="3524" y="1403"/>
                      <a:pt x="3528" y="1402"/>
                    </a:cubicBezTo>
                    <a:cubicBezTo>
                      <a:pt x="3525" y="1390"/>
                      <a:pt x="3527" y="1376"/>
                      <a:pt x="3533" y="1365"/>
                    </a:cubicBezTo>
                    <a:cubicBezTo>
                      <a:pt x="3545" y="1343"/>
                      <a:pt x="3570" y="1321"/>
                      <a:pt x="3589" y="1305"/>
                    </a:cubicBezTo>
                    <a:cubicBezTo>
                      <a:pt x="3613" y="1286"/>
                      <a:pt x="3626" y="1261"/>
                      <a:pt x="3649" y="1241"/>
                    </a:cubicBezTo>
                    <a:cubicBezTo>
                      <a:pt x="3675" y="1217"/>
                      <a:pt x="3709" y="1211"/>
                      <a:pt x="3742" y="1217"/>
                    </a:cubicBezTo>
                    <a:cubicBezTo>
                      <a:pt x="3743" y="1217"/>
                      <a:pt x="3743" y="1217"/>
                      <a:pt x="3744" y="1217"/>
                    </a:cubicBezTo>
                    <a:cubicBezTo>
                      <a:pt x="3767" y="1216"/>
                      <a:pt x="3793" y="1222"/>
                      <a:pt x="3799" y="1229"/>
                    </a:cubicBezTo>
                    <a:cubicBezTo>
                      <a:pt x="3799" y="1229"/>
                      <a:pt x="3800" y="1229"/>
                      <a:pt x="3800" y="1229"/>
                    </a:cubicBezTo>
                    <a:cubicBezTo>
                      <a:pt x="3812" y="1228"/>
                      <a:pt x="3824" y="1221"/>
                      <a:pt x="3835" y="1219"/>
                    </a:cubicBezTo>
                    <a:cubicBezTo>
                      <a:pt x="3854" y="1214"/>
                      <a:pt x="3874" y="1216"/>
                      <a:pt x="3890" y="1225"/>
                    </a:cubicBezTo>
                    <a:cubicBezTo>
                      <a:pt x="3895" y="1225"/>
                      <a:pt x="3900" y="1222"/>
                      <a:pt x="3903" y="1214"/>
                    </a:cubicBezTo>
                    <a:cubicBezTo>
                      <a:pt x="3910" y="1199"/>
                      <a:pt x="3941" y="1202"/>
                      <a:pt x="3949" y="1208"/>
                    </a:cubicBezTo>
                    <a:cubicBezTo>
                      <a:pt x="3956" y="1214"/>
                      <a:pt x="3961" y="1222"/>
                      <a:pt x="3973" y="1213"/>
                    </a:cubicBezTo>
                    <a:cubicBezTo>
                      <a:pt x="3984" y="1205"/>
                      <a:pt x="3984" y="1225"/>
                      <a:pt x="3995" y="1227"/>
                    </a:cubicBezTo>
                    <a:cubicBezTo>
                      <a:pt x="4006" y="1228"/>
                      <a:pt x="3999" y="1239"/>
                      <a:pt x="3989" y="1238"/>
                    </a:cubicBezTo>
                    <a:cubicBezTo>
                      <a:pt x="3980" y="1237"/>
                      <a:pt x="3968" y="1244"/>
                      <a:pt x="3979" y="1251"/>
                    </a:cubicBezTo>
                    <a:cubicBezTo>
                      <a:pt x="3990" y="1258"/>
                      <a:pt x="4003" y="1244"/>
                      <a:pt x="4011" y="1245"/>
                    </a:cubicBezTo>
                    <a:cubicBezTo>
                      <a:pt x="4012" y="1245"/>
                      <a:pt x="4014" y="1246"/>
                      <a:pt x="4015" y="1246"/>
                    </a:cubicBezTo>
                    <a:cubicBezTo>
                      <a:pt x="4024" y="1233"/>
                      <a:pt x="4038" y="1231"/>
                      <a:pt x="4050" y="1236"/>
                    </a:cubicBezTo>
                    <a:cubicBezTo>
                      <a:pt x="4058" y="1234"/>
                      <a:pt x="4061" y="1245"/>
                      <a:pt x="4068" y="1238"/>
                    </a:cubicBezTo>
                    <a:cubicBezTo>
                      <a:pt x="4076" y="1230"/>
                      <a:pt x="4093" y="1228"/>
                      <a:pt x="4101" y="1229"/>
                    </a:cubicBezTo>
                    <a:cubicBezTo>
                      <a:pt x="4110" y="1229"/>
                      <a:pt x="4103" y="1217"/>
                      <a:pt x="4088" y="1217"/>
                    </a:cubicBezTo>
                    <a:cubicBezTo>
                      <a:pt x="4074" y="1217"/>
                      <a:pt x="4075" y="1208"/>
                      <a:pt x="4086" y="1186"/>
                    </a:cubicBezTo>
                    <a:cubicBezTo>
                      <a:pt x="4097" y="1163"/>
                      <a:pt x="4119" y="1151"/>
                      <a:pt x="4133" y="1137"/>
                    </a:cubicBezTo>
                    <a:cubicBezTo>
                      <a:pt x="4147" y="1123"/>
                      <a:pt x="4157" y="1130"/>
                      <a:pt x="4157" y="1121"/>
                    </a:cubicBezTo>
                    <a:cubicBezTo>
                      <a:pt x="4157" y="1112"/>
                      <a:pt x="4164" y="1087"/>
                      <a:pt x="4174" y="1087"/>
                    </a:cubicBezTo>
                    <a:cubicBezTo>
                      <a:pt x="4184" y="1086"/>
                      <a:pt x="4211" y="1092"/>
                      <a:pt x="4227" y="1081"/>
                    </a:cubicBezTo>
                    <a:cubicBezTo>
                      <a:pt x="4243" y="1071"/>
                      <a:pt x="4242" y="1089"/>
                      <a:pt x="4248" y="1092"/>
                    </a:cubicBezTo>
                    <a:cubicBezTo>
                      <a:pt x="4255" y="1095"/>
                      <a:pt x="4264" y="1076"/>
                      <a:pt x="4272" y="1081"/>
                    </a:cubicBezTo>
                    <a:cubicBezTo>
                      <a:pt x="4279" y="1087"/>
                      <a:pt x="4260" y="1100"/>
                      <a:pt x="4256" y="1116"/>
                    </a:cubicBezTo>
                    <a:cubicBezTo>
                      <a:pt x="4252" y="1132"/>
                      <a:pt x="4266" y="1126"/>
                      <a:pt x="4274" y="1131"/>
                    </a:cubicBezTo>
                    <a:cubicBezTo>
                      <a:pt x="4282" y="1135"/>
                      <a:pt x="4263" y="1142"/>
                      <a:pt x="4265" y="1146"/>
                    </a:cubicBezTo>
                    <a:cubicBezTo>
                      <a:pt x="4267" y="1150"/>
                      <a:pt x="4283" y="1150"/>
                      <a:pt x="4304" y="1126"/>
                    </a:cubicBezTo>
                    <a:cubicBezTo>
                      <a:pt x="4325" y="1102"/>
                      <a:pt x="4344" y="1095"/>
                      <a:pt x="4358" y="1097"/>
                    </a:cubicBezTo>
                    <a:cubicBezTo>
                      <a:pt x="4371" y="1099"/>
                      <a:pt x="4363" y="1083"/>
                      <a:pt x="4364" y="1060"/>
                    </a:cubicBezTo>
                    <a:cubicBezTo>
                      <a:pt x="4365" y="1038"/>
                      <a:pt x="4406" y="1031"/>
                      <a:pt x="4420" y="1038"/>
                    </a:cubicBezTo>
                    <a:cubicBezTo>
                      <a:pt x="4433" y="1044"/>
                      <a:pt x="4432" y="1051"/>
                      <a:pt x="4419" y="1047"/>
                    </a:cubicBezTo>
                    <a:cubicBezTo>
                      <a:pt x="4406" y="1043"/>
                      <a:pt x="4394" y="1056"/>
                      <a:pt x="4395" y="1075"/>
                    </a:cubicBezTo>
                    <a:cubicBezTo>
                      <a:pt x="4395" y="1094"/>
                      <a:pt x="4383" y="1100"/>
                      <a:pt x="4390" y="1107"/>
                    </a:cubicBezTo>
                    <a:cubicBezTo>
                      <a:pt x="4396" y="1114"/>
                      <a:pt x="4380" y="1116"/>
                      <a:pt x="4380" y="1123"/>
                    </a:cubicBezTo>
                    <a:cubicBezTo>
                      <a:pt x="4380" y="1131"/>
                      <a:pt x="4380" y="1137"/>
                      <a:pt x="4371" y="1140"/>
                    </a:cubicBezTo>
                    <a:cubicBezTo>
                      <a:pt x="4361" y="1144"/>
                      <a:pt x="4329" y="1148"/>
                      <a:pt x="4328" y="1162"/>
                    </a:cubicBezTo>
                    <a:cubicBezTo>
                      <a:pt x="4327" y="1176"/>
                      <a:pt x="4310" y="1178"/>
                      <a:pt x="4302" y="1196"/>
                    </a:cubicBezTo>
                    <a:cubicBezTo>
                      <a:pt x="4294" y="1213"/>
                      <a:pt x="4263" y="1224"/>
                      <a:pt x="4243" y="1259"/>
                    </a:cubicBezTo>
                    <a:cubicBezTo>
                      <a:pt x="4222" y="1294"/>
                      <a:pt x="4190" y="1294"/>
                      <a:pt x="4190" y="1301"/>
                    </a:cubicBezTo>
                    <a:cubicBezTo>
                      <a:pt x="4190" y="1308"/>
                      <a:pt x="4167" y="1307"/>
                      <a:pt x="4160" y="1308"/>
                    </a:cubicBezTo>
                    <a:cubicBezTo>
                      <a:pt x="4152" y="1309"/>
                      <a:pt x="4167" y="1331"/>
                      <a:pt x="4149" y="1354"/>
                    </a:cubicBezTo>
                    <a:cubicBezTo>
                      <a:pt x="4148" y="1355"/>
                      <a:pt x="4146" y="1357"/>
                      <a:pt x="4145" y="1358"/>
                    </a:cubicBezTo>
                    <a:cubicBezTo>
                      <a:pt x="4146" y="1361"/>
                      <a:pt x="4146" y="1364"/>
                      <a:pt x="4146" y="1367"/>
                    </a:cubicBezTo>
                    <a:cubicBezTo>
                      <a:pt x="4161" y="1373"/>
                      <a:pt x="4171" y="1388"/>
                      <a:pt x="4166" y="1409"/>
                    </a:cubicBezTo>
                    <a:cubicBezTo>
                      <a:pt x="4151" y="1471"/>
                      <a:pt x="4144" y="1535"/>
                      <a:pt x="4142" y="1600"/>
                    </a:cubicBezTo>
                    <a:cubicBezTo>
                      <a:pt x="4142" y="1600"/>
                      <a:pt x="4142" y="1600"/>
                      <a:pt x="4142" y="1600"/>
                    </a:cubicBezTo>
                    <a:cubicBezTo>
                      <a:pt x="4143" y="1617"/>
                      <a:pt x="4143" y="1635"/>
                      <a:pt x="4147" y="1641"/>
                    </a:cubicBezTo>
                    <a:cubicBezTo>
                      <a:pt x="4154" y="1649"/>
                      <a:pt x="4151" y="1663"/>
                      <a:pt x="4155" y="1668"/>
                    </a:cubicBezTo>
                    <a:cubicBezTo>
                      <a:pt x="4160" y="1673"/>
                      <a:pt x="4177" y="1645"/>
                      <a:pt x="4189" y="1634"/>
                    </a:cubicBezTo>
                    <a:cubicBezTo>
                      <a:pt x="4201" y="1622"/>
                      <a:pt x="4197" y="1618"/>
                      <a:pt x="4205" y="1612"/>
                    </a:cubicBezTo>
                    <a:cubicBezTo>
                      <a:pt x="4214" y="1606"/>
                      <a:pt x="4210" y="1581"/>
                      <a:pt x="4213" y="1574"/>
                    </a:cubicBezTo>
                    <a:cubicBezTo>
                      <a:pt x="4215" y="1568"/>
                      <a:pt x="4230" y="1564"/>
                      <a:pt x="4234" y="1557"/>
                    </a:cubicBezTo>
                    <a:cubicBezTo>
                      <a:pt x="4237" y="1553"/>
                      <a:pt x="4243" y="1553"/>
                      <a:pt x="4249" y="1553"/>
                    </a:cubicBezTo>
                    <a:cubicBezTo>
                      <a:pt x="4253" y="1549"/>
                      <a:pt x="4257" y="1546"/>
                      <a:pt x="4261" y="1542"/>
                    </a:cubicBezTo>
                    <a:cubicBezTo>
                      <a:pt x="4260" y="1535"/>
                      <a:pt x="4257" y="1526"/>
                      <a:pt x="4255" y="1520"/>
                    </a:cubicBezTo>
                    <a:cubicBezTo>
                      <a:pt x="4255" y="1518"/>
                      <a:pt x="4255" y="1516"/>
                      <a:pt x="4256" y="1514"/>
                    </a:cubicBezTo>
                    <a:cubicBezTo>
                      <a:pt x="4247" y="1500"/>
                      <a:pt x="4247" y="1480"/>
                      <a:pt x="4260" y="1468"/>
                    </a:cubicBezTo>
                    <a:cubicBezTo>
                      <a:pt x="4275" y="1453"/>
                      <a:pt x="4293" y="1440"/>
                      <a:pt x="4313" y="1432"/>
                    </a:cubicBezTo>
                    <a:cubicBezTo>
                      <a:pt x="4315" y="1419"/>
                      <a:pt x="4323" y="1410"/>
                      <a:pt x="4333" y="1405"/>
                    </a:cubicBezTo>
                    <a:cubicBezTo>
                      <a:pt x="4336" y="1400"/>
                      <a:pt x="4339" y="1397"/>
                      <a:pt x="4342" y="1396"/>
                    </a:cubicBezTo>
                    <a:cubicBezTo>
                      <a:pt x="4352" y="1393"/>
                      <a:pt x="4357" y="1404"/>
                      <a:pt x="4367" y="1394"/>
                    </a:cubicBezTo>
                    <a:cubicBezTo>
                      <a:pt x="4376" y="1384"/>
                      <a:pt x="4358" y="1368"/>
                      <a:pt x="4351" y="1370"/>
                    </a:cubicBezTo>
                    <a:cubicBezTo>
                      <a:pt x="4345" y="1371"/>
                      <a:pt x="4342" y="1341"/>
                      <a:pt x="4358" y="1328"/>
                    </a:cubicBezTo>
                    <a:cubicBezTo>
                      <a:pt x="4374" y="1314"/>
                      <a:pt x="4368" y="1311"/>
                      <a:pt x="4357" y="1308"/>
                    </a:cubicBezTo>
                    <a:cubicBezTo>
                      <a:pt x="4347" y="1304"/>
                      <a:pt x="4345" y="1309"/>
                      <a:pt x="4337" y="1309"/>
                    </a:cubicBezTo>
                    <a:cubicBezTo>
                      <a:pt x="4329" y="1310"/>
                      <a:pt x="4321" y="1290"/>
                      <a:pt x="4333" y="1271"/>
                    </a:cubicBezTo>
                    <a:cubicBezTo>
                      <a:pt x="4345" y="1251"/>
                      <a:pt x="4357" y="1254"/>
                      <a:pt x="4360" y="1238"/>
                    </a:cubicBezTo>
                    <a:cubicBezTo>
                      <a:pt x="4363" y="1222"/>
                      <a:pt x="4380" y="1199"/>
                      <a:pt x="4384" y="1191"/>
                    </a:cubicBezTo>
                    <a:cubicBezTo>
                      <a:pt x="4389" y="1182"/>
                      <a:pt x="4406" y="1191"/>
                      <a:pt x="4412" y="1189"/>
                    </a:cubicBezTo>
                    <a:cubicBezTo>
                      <a:pt x="4419" y="1187"/>
                      <a:pt x="4417" y="1204"/>
                      <a:pt x="4425" y="1196"/>
                    </a:cubicBezTo>
                    <a:cubicBezTo>
                      <a:pt x="4433" y="1187"/>
                      <a:pt x="4446" y="1160"/>
                      <a:pt x="4457" y="1160"/>
                    </a:cubicBezTo>
                    <a:cubicBezTo>
                      <a:pt x="4463" y="1160"/>
                      <a:pt x="4464" y="1166"/>
                      <a:pt x="4463" y="1174"/>
                    </a:cubicBezTo>
                    <a:cubicBezTo>
                      <a:pt x="4471" y="1174"/>
                      <a:pt x="4479" y="1176"/>
                      <a:pt x="4485" y="1180"/>
                    </a:cubicBezTo>
                    <a:cubicBezTo>
                      <a:pt x="4487" y="1178"/>
                      <a:pt x="4490" y="1175"/>
                      <a:pt x="4494" y="1172"/>
                    </a:cubicBezTo>
                    <a:cubicBezTo>
                      <a:pt x="4515" y="1156"/>
                      <a:pt x="4560" y="1158"/>
                      <a:pt x="4574" y="1165"/>
                    </a:cubicBezTo>
                    <a:cubicBezTo>
                      <a:pt x="4579" y="1168"/>
                      <a:pt x="4582" y="1172"/>
                      <a:pt x="4585" y="1176"/>
                    </a:cubicBezTo>
                    <a:cubicBezTo>
                      <a:pt x="4603" y="1165"/>
                      <a:pt x="4619" y="1150"/>
                      <a:pt x="4636" y="1138"/>
                    </a:cubicBezTo>
                    <a:cubicBezTo>
                      <a:pt x="4671" y="1111"/>
                      <a:pt x="4708" y="1087"/>
                      <a:pt x="4750" y="1079"/>
                    </a:cubicBezTo>
                    <a:cubicBezTo>
                      <a:pt x="4780" y="1071"/>
                      <a:pt x="4819" y="1048"/>
                      <a:pt x="4817" y="1041"/>
                    </a:cubicBezTo>
                    <a:cubicBezTo>
                      <a:pt x="4815" y="1034"/>
                      <a:pt x="4828" y="1031"/>
                      <a:pt x="4830" y="1038"/>
                    </a:cubicBezTo>
                    <a:cubicBezTo>
                      <a:pt x="4831" y="1045"/>
                      <a:pt x="4842" y="1042"/>
                      <a:pt x="4858" y="1046"/>
                    </a:cubicBezTo>
                    <a:cubicBezTo>
                      <a:pt x="4874" y="1050"/>
                      <a:pt x="4881" y="1057"/>
                      <a:pt x="4893" y="1043"/>
                    </a:cubicBezTo>
                    <a:cubicBezTo>
                      <a:pt x="4899" y="1037"/>
                      <a:pt x="4899" y="1032"/>
                      <a:pt x="4898" y="1028"/>
                    </a:cubicBezTo>
                    <a:cubicBezTo>
                      <a:pt x="4893" y="1027"/>
                      <a:pt x="4888" y="1026"/>
                      <a:pt x="4883" y="1025"/>
                    </a:cubicBezTo>
                    <a:cubicBezTo>
                      <a:pt x="4868" y="1022"/>
                      <a:pt x="4861" y="1012"/>
                      <a:pt x="4858" y="1000"/>
                    </a:cubicBezTo>
                    <a:cubicBezTo>
                      <a:pt x="4845" y="988"/>
                      <a:pt x="4833" y="974"/>
                      <a:pt x="4825" y="957"/>
                    </a:cubicBezTo>
                    <a:cubicBezTo>
                      <a:pt x="4818" y="943"/>
                      <a:pt x="4821" y="925"/>
                      <a:pt x="4830" y="914"/>
                    </a:cubicBezTo>
                    <a:cubicBezTo>
                      <a:pt x="4828" y="913"/>
                      <a:pt x="4826" y="913"/>
                      <a:pt x="4823" y="915"/>
                    </a:cubicBezTo>
                    <a:cubicBezTo>
                      <a:pt x="4814" y="922"/>
                      <a:pt x="4799" y="919"/>
                      <a:pt x="4796" y="909"/>
                    </a:cubicBezTo>
                    <a:cubicBezTo>
                      <a:pt x="4793" y="899"/>
                      <a:pt x="4813" y="892"/>
                      <a:pt x="4828" y="898"/>
                    </a:cubicBezTo>
                    <a:cubicBezTo>
                      <a:pt x="4834" y="901"/>
                      <a:pt x="4837" y="904"/>
                      <a:pt x="4838" y="907"/>
                    </a:cubicBezTo>
                    <a:cubicBezTo>
                      <a:pt x="4843" y="904"/>
                      <a:pt x="4849" y="903"/>
                      <a:pt x="4855" y="903"/>
                    </a:cubicBezTo>
                    <a:cubicBezTo>
                      <a:pt x="4859" y="894"/>
                      <a:pt x="4866" y="888"/>
                      <a:pt x="4876" y="886"/>
                    </a:cubicBezTo>
                    <a:cubicBezTo>
                      <a:pt x="4893" y="882"/>
                      <a:pt x="4910" y="881"/>
                      <a:pt x="4927" y="880"/>
                    </a:cubicBezTo>
                    <a:cubicBezTo>
                      <a:pt x="4927" y="876"/>
                      <a:pt x="4927" y="873"/>
                      <a:pt x="4933" y="869"/>
                    </a:cubicBezTo>
                    <a:cubicBezTo>
                      <a:pt x="4943" y="863"/>
                      <a:pt x="4936" y="852"/>
                      <a:pt x="4928" y="847"/>
                    </a:cubicBezTo>
                    <a:cubicBezTo>
                      <a:pt x="4920" y="842"/>
                      <a:pt x="4921" y="829"/>
                      <a:pt x="4930" y="829"/>
                    </a:cubicBezTo>
                    <a:cubicBezTo>
                      <a:pt x="4939" y="829"/>
                      <a:pt x="4936" y="817"/>
                      <a:pt x="4942" y="817"/>
                    </a:cubicBezTo>
                    <a:cubicBezTo>
                      <a:pt x="4948" y="816"/>
                      <a:pt x="4949" y="821"/>
                      <a:pt x="4959" y="815"/>
                    </a:cubicBezTo>
                    <a:cubicBezTo>
                      <a:pt x="4969" y="809"/>
                      <a:pt x="4959" y="825"/>
                      <a:pt x="4955" y="835"/>
                    </a:cubicBezTo>
                    <a:cubicBezTo>
                      <a:pt x="4950" y="846"/>
                      <a:pt x="4965" y="855"/>
                      <a:pt x="4966" y="861"/>
                    </a:cubicBezTo>
                    <a:cubicBezTo>
                      <a:pt x="4968" y="867"/>
                      <a:pt x="4988" y="869"/>
                      <a:pt x="4999" y="862"/>
                    </a:cubicBezTo>
                    <a:cubicBezTo>
                      <a:pt x="5011" y="855"/>
                      <a:pt x="5047" y="871"/>
                      <a:pt x="5050" y="881"/>
                    </a:cubicBezTo>
                    <a:cubicBezTo>
                      <a:pt x="5051" y="887"/>
                      <a:pt x="5054" y="894"/>
                      <a:pt x="5058" y="900"/>
                    </a:cubicBezTo>
                    <a:cubicBezTo>
                      <a:pt x="5070" y="903"/>
                      <a:pt x="5082" y="906"/>
                      <a:pt x="5095" y="909"/>
                    </a:cubicBezTo>
                    <a:cubicBezTo>
                      <a:pt x="5110" y="913"/>
                      <a:pt x="5118" y="925"/>
                      <a:pt x="5119" y="937"/>
                    </a:cubicBezTo>
                    <a:cubicBezTo>
                      <a:pt x="5120" y="937"/>
                      <a:pt x="5121" y="937"/>
                      <a:pt x="5122" y="937"/>
                    </a:cubicBezTo>
                    <a:cubicBezTo>
                      <a:pt x="5130" y="935"/>
                      <a:pt x="5135" y="946"/>
                      <a:pt x="5141" y="939"/>
                    </a:cubicBezTo>
                    <a:cubicBezTo>
                      <a:pt x="5147" y="932"/>
                      <a:pt x="5151" y="943"/>
                      <a:pt x="5159" y="935"/>
                    </a:cubicBezTo>
                    <a:cubicBezTo>
                      <a:pt x="5167" y="926"/>
                      <a:pt x="5141" y="921"/>
                      <a:pt x="5145" y="914"/>
                    </a:cubicBezTo>
                    <a:cubicBezTo>
                      <a:pt x="5148" y="908"/>
                      <a:pt x="5153" y="919"/>
                      <a:pt x="5160" y="919"/>
                    </a:cubicBezTo>
                    <a:cubicBezTo>
                      <a:pt x="5167" y="918"/>
                      <a:pt x="5158" y="902"/>
                      <a:pt x="5164" y="900"/>
                    </a:cubicBezTo>
                    <a:cubicBezTo>
                      <a:pt x="5169" y="899"/>
                      <a:pt x="5165" y="866"/>
                      <a:pt x="5159" y="863"/>
                    </a:cubicBezTo>
                    <a:cubicBezTo>
                      <a:pt x="5153" y="861"/>
                      <a:pt x="5158" y="850"/>
                      <a:pt x="5169" y="859"/>
                    </a:cubicBezTo>
                    <a:close/>
                    <a:moveTo>
                      <a:pt x="2589" y="1550"/>
                    </a:moveTo>
                    <a:cubicBezTo>
                      <a:pt x="2562" y="1578"/>
                      <a:pt x="2508" y="1585"/>
                      <a:pt x="2508" y="1608"/>
                    </a:cubicBezTo>
                    <a:cubicBezTo>
                      <a:pt x="2508" y="1631"/>
                      <a:pt x="2442" y="1643"/>
                      <a:pt x="2437" y="1633"/>
                    </a:cubicBezTo>
                    <a:cubicBezTo>
                      <a:pt x="2432" y="1624"/>
                      <a:pt x="2485" y="1621"/>
                      <a:pt x="2498" y="1588"/>
                    </a:cubicBezTo>
                    <a:cubicBezTo>
                      <a:pt x="2511" y="1555"/>
                      <a:pt x="2560" y="1538"/>
                      <a:pt x="2584" y="1494"/>
                    </a:cubicBezTo>
                    <a:cubicBezTo>
                      <a:pt x="2601" y="1462"/>
                      <a:pt x="2615" y="1414"/>
                      <a:pt x="2625" y="1418"/>
                    </a:cubicBezTo>
                    <a:cubicBezTo>
                      <a:pt x="2635" y="1421"/>
                      <a:pt x="2616" y="1522"/>
                      <a:pt x="2589" y="155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" name="Freeform 284">
                <a:extLst>
                  <a:ext uri="{FF2B5EF4-FFF2-40B4-BE49-F238E27FC236}">
                    <a16:creationId xmlns:a16="http://schemas.microsoft.com/office/drawing/2014/main" id="{0B8CCE97-276F-47D3-A29E-7291E74A0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3216" y="2444748"/>
                <a:ext cx="58738" cy="23813"/>
              </a:xfrm>
              <a:custGeom>
                <a:avLst/>
                <a:gdLst>
                  <a:gd name="T0" fmla="*/ 99 w 108"/>
                  <a:gd name="T1" fmla="*/ 16 h 42"/>
                  <a:gd name="T2" fmla="*/ 81 w 108"/>
                  <a:gd name="T3" fmla="*/ 12 h 42"/>
                  <a:gd name="T4" fmla="*/ 56 w 108"/>
                  <a:gd name="T5" fmla="*/ 0 h 42"/>
                  <a:gd name="T6" fmla="*/ 49 w 108"/>
                  <a:gd name="T7" fmla="*/ 1 h 42"/>
                  <a:gd name="T8" fmla="*/ 9 w 108"/>
                  <a:gd name="T9" fmla="*/ 15 h 42"/>
                  <a:gd name="T10" fmla="*/ 69 w 108"/>
                  <a:gd name="T11" fmla="*/ 31 h 42"/>
                  <a:gd name="T12" fmla="*/ 108 w 108"/>
                  <a:gd name="T13" fmla="*/ 24 h 42"/>
                  <a:gd name="T14" fmla="*/ 99 w 108"/>
                  <a:gd name="T15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2">
                    <a:moveTo>
                      <a:pt x="99" y="16"/>
                    </a:moveTo>
                    <a:cubicBezTo>
                      <a:pt x="93" y="14"/>
                      <a:pt x="87" y="13"/>
                      <a:pt x="81" y="12"/>
                    </a:cubicBezTo>
                    <a:cubicBezTo>
                      <a:pt x="71" y="11"/>
                      <a:pt x="62" y="7"/>
                      <a:pt x="56" y="0"/>
                    </a:cubicBezTo>
                    <a:cubicBezTo>
                      <a:pt x="53" y="0"/>
                      <a:pt x="50" y="0"/>
                      <a:pt x="49" y="1"/>
                    </a:cubicBezTo>
                    <a:cubicBezTo>
                      <a:pt x="42" y="7"/>
                      <a:pt x="0" y="4"/>
                      <a:pt x="9" y="15"/>
                    </a:cubicBezTo>
                    <a:cubicBezTo>
                      <a:pt x="17" y="25"/>
                      <a:pt x="53" y="20"/>
                      <a:pt x="69" y="31"/>
                    </a:cubicBezTo>
                    <a:cubicBezTo>
                      <a:pt x="85" y="42"/>
                      <a:pt x="108" y="33"/>
                      <a:pt x="108" y="24"/>
                    </a:cubicBezTo>
                    <a:cubicBezTo>
                      <a:pt x="108" y="22"/>
                      <a:pt x="104" y="19"/>
                      <a:pt x="99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" name="Freeform 285">
                <a:extLst>
                  <a:ext uri="{FF2B5EF4-FFF2-40B4-BE49-F238E27FC236}">
                    <a16:creationId xmlns:a16="http://schemas.microsoft.com/office/drawing/2014/main" id="{DA312AB8-E487-4A15-B516-660A9CF24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7" y="1763709"/>
                <a:ext cx="90488" cy="60325"/>
              </a:xfrm>
              <a:custGeom>
                <a:avLst/>
                <a:gdLst>
                  <a:gd name="T0" fmla="*/ 27 w 167"/>
                  <a:gd name="T1" fmla="*/ 56 h 112"/>
                  <a:gd name="T2" fmla="*/ 35 w 167"/>
                  <a:gd name="T3" fmla="*/ 62 h 112"/>
                  <a:gd name="T4" fmla="*/ 4 w 167"/>
                  <a:gd name="T5" fmla="*/ 81 h 112"/>
                  <a:gd name="T6" fmla="*/ 5 w 167"/>
                  <a:gd name="T7" fmla="*/ 90 h 112"/>
                  <a:gd name="T8" fmla="*/ 17 w 167"/>
                  <a:gd name="T9" fmla="*/ 103 h 112"/>
                  <a:gd name="T10" fmla="*/ 35 w 167"/>
                  <a:gd name="T11" fmla="*/ 112 h 112"/>
                  <a:gd name="T12" fmla="*/ 49 w 167"/>
                  <a:gd name="T13" fmla="*/ 104 h 112"/>
                  <a:gd name="T14" fmla="*/ 60 w 167"/>
                  <a:gd name="T15" fmla="*/ 102 h 112"/>
                  <a:gd name="T16" fmla="*/ 64 w 167"/>
                  <a:gd name="T17" fmla="*/ 102 h 112"/>
                  <a:gd name="T18" fmla="*/ 64 w 167"/>
                  <a:gd name="T19" fmla="*/ 102 h 112"/>
                  <a:gd name="T20" fmla="*/ 71 w 167"/>
                  <a:gd name="T21" fmla="*/ 85 h 112"/>
                  <a:gd name="T22" fmla="*/ 75 w 167"/>
                  <a:gd name="T23" fmla="*/ 79 h 112"/>
                  <a:gd name="T24" fmla="*/ 82 w 167"/>
                  <a:gd name="T25" fmla="*/ 76 h 112"/>
                  <a:gd name="T26" fmla="*/ 88 w 167"/>
                  <a:gd name="T27" fmla="*/ 73 h 112"/>
                  <a:gd name="T28" fmla="*/ 102 w 167"/>
                  <a:gd name="T29" fmla="*/ 69 h 112"/>
                  <a:gd name="T30" fmla="*/ 131 w 167"/>
                  <a:gd name="T31" fmla="*/ 61 h 112"/>
                  <a:gd name="T32" fmla="*/ 166 w 167"/>
                  <a:gd name="T33" fmla="*/ 47 h 112"/>
                  <a:gd name="T34" fmla="*/ 162 w 167"/>
                  <a:gd name="T35" fmla="*/ 47 h 112"/>
                  <a:gd name="T36" fmla="*/ 137 w 167"/>
                  <a:gd name="T37" fmla="*/ 55 h 112"/>
                  <a:gd name="T38" fmla="*/ 130 w 167"/>
                  <a:gd name="T39" fmla="*/ 54 h 112"/>
                  <a:gd name="T40" fmla="*/ 109 w 167"/>
                  <a:gd name="T41" fmla="*/ 36 h 112"/>
                  <a:gd name="T42" fmla="*/ 105 w 167"/>
                  <a:gd name="T43" fmla="*/ 22 h 112"/>
                  <a:gd name="T44" fmla="*/ 105 w 167"/>
                  <a:gd name="T45" fmla="*/ 7 h 112"/>
                  <a:gd name="T46" fmla="*/ 99 w 167"/>
                  <a:gd name="T47" fmla="*/ 6 h 112"/>
                  <a:gd name="T48" fmla="*/ 90 w 167"/>
                  <a:gd name="T49" fmla="*/ 8 h 112"/>
                  <a:gd name="T50" fmla="*/ 48 w 167"/>
                  <a:gd name="T51" fmla="*/ 0 h 112"/>
                  <a:gd name="T52" fmla="*/ 44 w 167"/>
                  <a:gd name="T53" fmla="*/ 6 h 112"/>
                  <a:gd name="T54" fmla="*/ 47 w 167"/>
                  <a:gd name="T55" fmla="*/ 10 h 112"/>
                  <a:gd name="T56" fmla="*/ 51 w 167"/>
                  <a:gd name="T57" fmla="*/ 13 h 112"/>
                  <a:gd name="T58" fmla="*/ 54 w 167"/>
                  <a:gd name="T59" fmla="*/ 21 h 112"/>
                  <a:gd name="T60" fmla="*/ 34 w 167"/>
                  <a:gd name="T61" fmla="*/ 37 h 112"/>
                  <a:gd name="T62" fmla="*/ 23 w 167"/>
                  <a:gd name="T63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" h="112">
                    <a:moveTo>
                      <a:pt x="23" y="48"/>
                    </a:moveTo>
                    <a:cubicBezTo>
                      <a:pt x="23" y="51"/>
                      <a:pt x="25" y="54"/>
                      <a:pt x="27" y="56"/>
                    </a:cubicBezTo>
                    <a:cubicBezTo>
                      <a:pt x="28" y="57"/>
                      <a:pt x="29" y="58"/>
                      <a:pt x="31" y="59"/>
                    </a:cubicBezTo>
                    <a:cubicBezTo>
                      <a:pt x="32" y="60"/>
                      <a:pt x="33" y="61"/>
                      <a:pt x="35" y="62"/>
                    </a:cubicBezTo>
                    <a:cubicBezTo>
                      <a:pt x="53" y="71"/>
                      <a:pt x="47" y="76"/>
                      <a:pt x="28" y="76"/>
                    </a:cubicBezTo>
                    <a:cubicBezTo>
                      <a:pt x="18" y="76"/>
                      <a:pt x="9" y="78"/>
                      <a:pt x="4" y="81"/>
                    </a:cubicBezTo>
                    <a:cubicBezTo>
                      <a:pt x="3" y="82"/>
                      <a:pt x="2" y="82"/>
                      <a:pt x="2" y="83"/>
                    </a:cubicBezTo>
                    <a:cubicBezTo>
                      <a:pt x="0" y="85"/>
                      <a:pt x="0" y="88"/>
                      <a:pt x="5" y="90"/>
                    </a:cubicBezTo>
                    <a:cubicBezTo>
                      <a:pt x="7" y="91"/>
                      <a:pt x="8" y="92"/>
                      <a:pt x="9" y="93"/>
                    </a:cubicBezTo>
                    <a:cubicBezTo>
                      <a:pt x="12" y="96"/>
                      <a:pt x="14" y="99"/>
                      <a:pt x="17" y="103"/>
                    </a:cubicBezTo>
                    <a:cubicBezTo>
                      <a:pt x="21" y="106"/>
                      <a:pt x="25" y="110"/>
                      <a:pt x="33" y="112"/>
                    </a:cubicBezTo>
                    <a:cubicBezTo>
                      <a:pt x="34" y="112"/>
                      <a:pt x="35" y="112"/>
                      <a:pt x="35" y="112"/>
                    </a:cubicBezTo>
                    <a:cubicBezTo>
                      <a:pt x="38" y="109"/>
                      <a:pt x="42" y="106"/>
                      <a:pt x="46" y="105"/>
                    </a:cubicBezTo>
                    <a:cubicBezTo>
                      <a:pt x="47" y="104"/>
                      <a:pt x="48" y="104"/>
                      <a:pt x="49" y="104"/>
                    </a:cubicBezTo>
                    <a:cubicBezTo>
                      <a:pt x="53" y="103"/>
                      <a:pt x="56" y="102"/>
                      <a:pt x="59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1" y="102"/>
                      <a:pt x="62" y="102"/>
                      <a:pt x="63" y="102"/>
                    </a:cubicBezTo>
                    <a:cubicBezTo>
                      <a:pt x="63" y="102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7" y="100"/>
                      <a:pt x="69" y="97"/>
                      <a:pt x="70" y="94"/>
                    </a:cubicBezTo>
                    <a:cubicBezTo>
                      <a:pt x="71" y="91"/>
                      <a:pt x="72" y="88"/>
                      <a:pt x="71" y="85"/>
                    </a:cubicBezTo>
                    <a:cubicBezTo>
                      <a:pt x="71" y="84"/>
                      <a:pt x="72" y="82"/>
                      <a:pt x="74" y="80"/>
                    </a:cubicBezTo>
                    <a:cubicBezTo>
                      <a:pt x="74" y="80"/>
                      <a:pt x="75" y="80"/>
                      <a:pt x="75" y="79"/>
                    </a:cubicBezTo>
                    <a:cubicBezTo>
                      <a:pt x="76" y="79"/>
                      <a:pt x="77" y="78"/>
                      <a:pt x="78" y="77"/>
                    </a:cubicBezTo>
                    <a:cubicBezTo>
                      <a:pt x="79" y="77"/>
                      <a:pt x="81" y="76"/>
                      <a:pt x="82" y="76"/>
                    </a:cubicBezTo>
                    <a:cubicBezTo>
                      <a:pt x="83" y="75"/>
                      <a:pt x="84" y="75"/>
                      <a:pt x="84" y="74"/>
                    </a:cubicBezTo>
                    <a:cubicBezTo>
                      <a:pt x="86" y="74"/>
                      <a:pt x="87" y="73"/>
                      <a:pt x="88" y="73"/>
                    </a:cubicBezTo>
                    <a:cubicBezTo>
                      <a:pt x="91" y="72"/>
                      <a:pt x="93" y="71"/>
                      <a:pt x="96" y="70"/>
                    </a:cubicBezTo>
                    <a:cubicBezTo>
                      <a:pt x="98" y="70"/>
                      <a:pt x="100" y="69"/>
                      <a:pt x="102" y="69"/>
                    </a:cubicBezTo>
                    <a:cubicBezTo>
                      <a:pt x="111" y="66"/>
                      <a:pt x="120" y="64"/>
                      <a:pt x="130" y="62"/>
                    </a:cubicBezTo>
                    <a:cubicBezTo>
                      <a:pt x="130" y="61"/>
                      <a:pt x="131" y="61"/>
                      <a:pt x="131" y="61"/>
                    </a:cubicBezTo>
                    <a:cubicBezTo>
                      <a:pt x="143" y="58"/>
                      <a:pt x="154" y="56"/>
                      <a:pt x="160" y="54"/>
                    </a:cubicBezTo>
                    <a:cubicBezTo>
                      <a:pt x="165" y="53"/>
                      <a:pt x="167" y="50"/>
                      <a:pt x="166" y="47"/>
                    </a:cubicBezTo>
                    <a:cubicBezTo>
                      <a:pt x="166" y="45"/>
                      <a:pt x="166" y="44"/>
                      <a:pt x="166" y="43"/>
                    </a:cubicBezTo>
                    <a:cubicBezTo>
                      <a:pt x="164" y="44"/>
                      <a:pt x="163" y="45"/>
                      <a:pt x="162" y="47"/>
                    </a:cubicBezTo>
                    <a:cubicBezTo>
                      <a:pt x="156" y="52"/>
                      <a:pt x="148" y="55"/>
                      <a:pt x="140" y="55"/>
                    </a:cubicBezTo>
                    <a:cubicBezTo>
                      <a:pt x="139" y="55"/>
                      <a:pt x="138" y="55"/>
                      <a:pt x="137" y="55"/>
                    </a:cubicBezTo>
                    <a:cubicBezTo>
                      <a:pt x="136" y="55"/>
                      <a:pt x="136" y="55"/>
                      <a:pt x="136" y="55"/>
                    </a:cubicBezTo>
                    <a:cubicBezTo>
                      <a:pt x="134" y="55"/>
                      <a:pt x="132" y="54"/>
                      <a:pt x="130" y="54"/>
                    </a:cubicBezTo>
                    <a:cubicBezTo>
                      <a:pt x="125" y="52"/>
                      <a:pt x="121" y="50"/>
                      <a:pt x="118" y="47"/>
                    </a:cubicBezTo>
                    <a:cubicBezTo>
                      <a:pt x="114" y="44"/>
                      <a:pt x="111" y="40"/>
                      <a:pt x="109" y="36"/>
                    </a:cubicBezTo>
                    <a:cubicBezTo>
                      <a:pt x="108" y="34"/>
                      <a:pt x="107" y="31"/>
                      <a:pt x="107" y="29"/>
                    </a:cubicBezTo>
                    <a:cubicBezTo>
                      <a:pt x="106" y="27"/>
                      <a:pt x="105" y="25"/>
                      <a:pt x="105" y="22"/>
                    </a:cubicBezTo>
                    <a:cubicBezTo>
                      <a:pt x="105" y="21"/>
                      <a:pt x="105" y="20"/>
                      <a:pt x="105" y="19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4" y="6"/>
                      <a:pt x="103" y="5"/>
                      <a:pt x="102" y="4"/>
                    </a:cubicBezTo>
                    <a:cubicBezTo>
                      <a:pt x="101" y="5"/>
                      <a:pt x="100" y="5"/>
                      <a:pt x="99" y="6"/>
                    </a:cubicBezTo>
                    <a:cubicBezTo>
                      <a:pt x="96" y="7"/>
                      <a:pt x="93" y="7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6" y="8"/>
                      <a:pt x="82" y="8"/>
                      <a:pt x="78" y="7"/>
                    </a:cubicBezTo>
                    <a:cubicBezTo>
                      <a:pt x="68" y="3"/>
                      <a:pt x="58" y="3"/>
                      <a:pt x="48" y="0"/>
                    </a:cubicBezTo>
                    <a:cubicBezTo>
                      <a:pt x="45" y="2"/>
                      <a:pt x="44" y="4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7"/>
                      <a:pt x="44" y="7"/>
                      <a:pt x="45" y="8"/>
                    </a:cubicBezTo>
                    <a:cubicBezTo>
                      <a:pt x="45" y="9"/>
                      <a:pt x="46" y="10"/>
                      <a:pt x="47" y="10"/>
                    </a:cubicBezTo>
                    <a:cubicBezTo>
                      <a:pt x="48" y="11"/>
                      <a:pt x="48" y="11"/>
                      <a:pt x="49" y="11"/>
                    </a:cubicBezTo>
                    <a:cubicBezTo>
                      <a:pt x="49" y="12"/>
                      <a:pt x="50" y="12"/>
                      <a:pt x="51" y="13"/>
                    </a:cubicBezTo>
                    <a:cubicBezTo>
                      <a:pt x="52" y="14"/>
                      <a:pt x="53" y="15"/>
                      <a:pt x="53" y="17"/>
                    </a:cubicBezTo>
                    <a:cubicBezTo>
                      <a:pt x="54" y="18"/>
                      <a:pt x="54" y="19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9"/>
                      <a:pt x="44" y="37"/>
                      <a:pt x="34" y="37"/>
                    </a:cubicBezTo>
                    <a:cubicBezTo>
                      <a:pt x="27" y="36"/>
                      <a:pt x="23" y="40"/>
                      <a:pt x="23" y="46"/>
                    </a:cubicBezTo>
                    <a:cubicBezTo>
                      <a:pt x="23" y="46"/>
                      <a:pt x="23" y="47"/>
                      <a:pt x="23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" name="Freeform 286">
                <a:extLst>
                  <a:ext uri="{FF2B5EF4-FFF2-40B4-BE49-F238E27FC236}">
                    <a16:creationId xmlns:a16="http://schemas.microsoft.com/office/drawing/2014/main" id="{3A9E0DC3-6A70-4EA0-8F84-536DD773E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802" y="1800221"/>
                <a:ext cx="92075" cy="61913"/>
              </a:xfrm>
              <a:custGeom>
                <a:avLst/>
                <a:gdLst>
                  <a:gd name="T0" fmla="*/ 82 w 171"/>
                  <a:gd name="T1" fmla="*/ 1 h 114"/>
                  <a:gd name="T2" fmla="*/ 76 w 171"/>
                  <a:gd name="T3" fmla="*/ 1 h 114"/>
                  <a:gd name="T4" fmla="*/ 72 w 171"/>
                  <a:gd name="T5" fmla="*/ 2 h 114"/>
                  <a:gd name="T6" fmla="*/ 68 w 171"/>
                  <a:gd name="T7" fmla="*/ 2 h 114"/>
                  <a:gd name="T8" fmla="*/ 60 w 171"/>
                  <a:gd name="T9" fmla="*/ 4 h 114"/>
                  <a:gd name="T10" fmla="*/ 52 w 171"/>
                  <a:gd name="T11" fmla="*/ 6 h 114"/>
                  <a:gd name="T12" fmla="*/ 10 w 171"/>
                  <a:gd name="T13" fmla="*/ 26 h 114"/>
                  <a:gd name="T14" fmla="*/ 0 w 171"/>
                  <a:gd name="T15" fmla="*/ 40 h 114"/>
                  <a:gd name="T16" fmla="*/ 1 w 171"/>
                  <a:gd name="T17" fmla="*/ 41 h 114"/>
                  <a:gd name="T18" fmla="*/ 8 w 171"/>
                  <a:gd name="T19" fmla="*/ 46 h 114"/>
                  <a:gd name="T20" fmla="*/ 15 w 171"/>
                  <a:gd name="T21" fmla="*/ 57 h 114"/>
                  <a:gd name="T22" fmla="*/ 18 w 171"/>
                  <a:gd name="T23" fmla="*/ 68 h 114"/>
                  <a:gd name="T24" fmla="*/ 21 w 171"/>
                  <a:gd name="T25" fmla="*/ 69 h 114"/>
                  <a:gd name="T26" fmla="*/ 35 w 171"/>
                  <a:gd name="T27" fmla="*/ 78 h 114"/>
                  <a:gd name="T28" fmla="*/ 35 w 171"/>
                  <a:gd name="T29" fmla="*/ 78 h 114"/>
                  <a:gd name="T30" fmla="*/ 40 w 171"/>
                  <a:gd name="T31" fmla="*/ 84 h 114"/>
                  <a:gd name="T32" fmla="*/ 44 w 171"/>
                  <a:gd name="T33" fmla="*/ 92 h 114"/>
                  <a:gd name="T34" fmla="*/ 44 w 171"/>
                  <a:gd name="T35" fmla="*/ 92 h 114"/>
                  <a:gd name="T36" fmla="*/ 44 w 171"/>
                  <a:gd name="T37" fmla="*/ 92 h 114"/>
                  <a:gd name="T38" fmla="*/ 50 w 171"/>
                  <a:gd name="T39" fmla="*/ 92 h 114"/>
                  <a:gd name="T40" fmla="*/ 54 w 171"/>
                  <a:gd name="T41" fmla="*/ 92 h 114"/>
                  <a:gd name="T42" fmla="*/ 70 w 171"/>
                  <a:gd name="T43" fmla="*/ 97 h 114"/>
                  <a:gd name="T44" fmla="*/ 75 w 171"/>
                  <a:gd name="T45" fmla="*/ 98 h 114"/>
                  <a:gd name="T46" fmla="*/ 75 w 171"/>
                  <a:gd name="T47" fmla="*/ 98 h 114"/>
                  <a:gd name="T48" fmla="*/ 75 w 171"/>
                  <a:gd name="T49" fmla="*/ 98 h 114"/>
                  <a:gd name="T50" fmla="*/ 79 w 171"/>
                  <a:gd name="T51" fmla="*/ 98 h 114"/>
                  <a:gd name="T52" fmla="*/ 92 w 171"/>
                  <a:gd name="T53" fmla="*/ 97 h 114"/>
                  <a:gd name="T54" fmla="*/ 97 w 171"/>
                  <a:gd name="T55" fmla="*/ 97 h 114"/>
                  <a:gd name="T56" fmla="*/ 116 w 171"/>
                  <a:gd name="T57" fmla="*/ 106 h 114"/>
                  <a:gd name="T58" fmla="*/ 121 w 171"/>
                  <a:gd name="T59" fmla="*/ 113 h 114"/>
                  <a:gd name="T60" fmla="*/ 128 w 171"/>
                  <a:gd name="T61" fmla="*/ 114 h 114"/>
                  <a:gd name="T62" fmla="*/ 131 w 171"/>
                  <a:gd name="T63" fmla="*/ 114 h 114"/>
                  <a:gd name="T64" fmla="*/ 134 w 171"/>
                  <a:gd name="T65" fmla="*/ 114 h 114"/>
                  <a:gd name="T66" fmla="*/ 160 w 171"/>
                  <a:gd name="T67" fmla="*/ 90 h 114"/>
                  <a:gd name="T68" fmla="*/ 156 w 171"/>
                  <a:gd name="T69" fmla="*/ 87 h 114"/>
                  <a:gd name="T70" fmla="*/ 153 w 171"/>
                  <a:gd name="T71" fmla="*/ 82 h 114"/>
                  <a:gd name="T72" fmla="*/ 153 w 171"/>
                  <a:gd name="T73" fmla="*/ 81 h 114"/>
                  <a:gd name="T74" fmla="*/ 153 w 171"/>
                  <a:gd name="T75" fmla="*/ 78 h 114"/>
                  <a:gd name="T76" fmla="*/ 159 w 171"/>
                  <a:gd name="T77" fmla="*/ 64 h 114"/>
                  <a:gd name="T78" fmla="*/ 168 w 171"/>
                  <a:gd name="T79" fmla="*/ 49 h 114"/>
                  <a:gd name="T80" fmla="*/ 171 w 171"/>
                  <a:gd name="T81" fmla="*/ 45 h 114"/>
                  <a:gd name="T82" fmla="*/ 171 w 171"/>
                  <a:gd name="T83" fmla="*/ 45 h 114"/>
                  <a:gd name="T84" fmla="*/ 168 w 171"/>
                  <a:gd name="T85" fmla="*/ 40 h 114"/>
                  <a:gd name="T86" fmla="*/ 167 w 171"/>
                  <a:gd name="T87" fmla="*/ 35 h 114"/>
                  <a:gd name="T88" fmla="*/ 166 w 171"/>
                  <a:gd name="T89" fmla="*/ 24 h 114"/>
                  <a:gd name="T90" fmla="*/ 157 w 171"/>
                  <a:gd name="T91" fmla="*/ 18 h 114"/>
                  <a:gd name="T92" fmla="*/ 150 w 171"/>
                  <a:gd name="T93" fmla="*/ 15 h 114"/>
                  <a:gd name="T94" fmla="*/ 143 w 171"/>
                  <a:gd name="T95" fmla="*/ 13 h 114"/>
                  <a:gd name="T96" fmla="*/ 131 w 171"/>
                  <a:gd name="T97" fmla="*/ 13 h 114"/>
                  <a:gd name="T98" fmla="*/ 129 w 171"/>
                  <a:gd name="T99" fmla="*/ 13 h 114"/>
                  <a:gd name="T100" fmla="*/ 127 w 171"/>
                  <a:gd name="T101" fmla="*/ 14 h 114"/>
                  <a:gd name="T102" fmla="*/ 123 w 171"/>
                  <a:gd name="T103" fmla="*/ 20 h 114"/>
                  <a:gd name="T104" fmla="*/ 119 w 171"/>
                  <a:gd name="T105" fmla="*/ 28 h 114"/>
                  <a:gd name="T106" fmla="*/ 117 w 171"/>
                  <a:gd name="T107" fmla="*/ 27 h 114"/>
                  <a:gd name="T108" fmla="*/ 116 w 171"/>
                  <a:gd name="T109" fmla="*/ 27 h 114"/>
                  <a:gd name="T110" fmla="*/ 100 w 171"/>
                  <a:gd name="T111" fmla="*/ 5 h 114"/>
                  <a:gd name="T112" fmla="*/ 99 w 171"/>
                  <a:gd name="T113" fmla="*/ 4 h 114"/>
                  <a:gd name="T114" fmla="*/ 97 w 171"/>
                  <a:gd name="T115" fmla="*/ 2 h 114"/>
                  <a:gd name="T116" fmla="*/ 86 w 171"/>
                  <a:gd name="T117" fmla="*/ 0 h 114"/>
                  <a:gd name="T118" fmla="*/ 82 w 171"/>
                  <a:gd name="T119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1" h="114">
                    <a:moveTo>
                      <a:pt x="82" y="1"/>
                    </a:moveTo>
                    <a:cubicBezTo>
                      <a:pt x="80" y="1"/>
                      <a:pt x="78" y="1"/>
                      <a:pt x="76" y="1"/>
                    </a:cubicBezTo>
                    <a:cubicBezTo>
                      <a:pt x="75" y="1"/>
                      <a:pt x="73" y="2"/>
                      <a:pt x="72" y="2"/>
                    </a:cubicBezTo>
                    <a:cubicBezTo>
                      <a:pt x="71" y="2"/>
                      <a:pt x="69" y="2"/>
                      <a:pt x="68" y="2"/>
                    </a:cubicBezTo>
                    <a:cubicBezTo>
                      <a:pt x="65" y="3"/>
                      <a:pt x="63" y="3"/>
                      <a:pt x="60" y="4"/>
                    </a:cubicBezTo>
                    <a:cubicBezTo>
                      <a:pt x="58" y="5"/>
                      <a:pt x="55" y="5"/>
                      <a:pt x="52" y="6"/>
                    </a:cubicBezTo>
                    <a:cubicBezTo>
                      <a:pt x="31" y="11"/>
                      <a:pt x="10" y="20"/>
                      <a:pt x="10" y="26"/>
                    </a:cubicBezTo>
                    <a:cubicBezTo>
                      <a:pt x="10" y="31"/>
                      <a:pt x="5" y="35"/>
                      <a:pt x="0" y="40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4" y="42"/>
                      <a:pt x="6" y="44"/>
                      <a:pt x="8" y="46"/>
                    </a:cubicBezTo>
                    <a:cubicBezTo>
                      <a:pt x="11" y="49"/>
                      <a:pt x="13" y="53"/>
                      <a:pt x="15" y="57"/>
                    </a:cubicBezTo>
                    <a:cubicBezTo>
                      <a:pt x="17" y="61"/>
                      <a:pt x="18" y="65"/>
                      <a:pt x="18" y="68"/>
                    </a:cubicBezTo>
                    <a:cubicBezTo>
                      <a:pt x="19" y="69"/>
                      <a:pt x="20" y="69"/>
                      <a:pt x="21" y="69"/>
                    </a:cubicBezTo>
                    <a:cubicBezTo>
                      <a:pt x="26" y="71"/>
                      <a:pt x="31" y="74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7" y="80"/>
                      <a:pt x="39" y="82"/>
                      <a:pt x="40" y="84"/>
                    </a:cubicBezTo>
                    <a:cubicBezTo>
                      <a:pt x="42" y="86"/>
                      <a:pt x="43" y="89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46" y="92"/>
                      <a:pt x="48" y="92"/>
                      <a:pt x="50" y="92"/>
                    </a:cubicBezTo>
                    <a:cubicBezTo>
                      <a:pt x="51" y="92"/>
                      <a:pt x="52" y="92"/>
                      <a:pt x="54" y="92"/>
                    </a:cubicBezTo>
                    <a:cubicBezTo>
                      <a:pt x="58" y="93"/>
                      <a:pt x="64" y="95"/>
                      <a:pt x="70" y="97"/>
                    </a:cubicBezTo>
                    <a:cubicBezTo>
                      <a:pt x="71" y="97"/>
                      <a:pt x="73" y="98"/>
                      <a:pt x="75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6" y="98"/>
                      <a:pt x="77" y="98"/>
                      <a:pt x="79" y="98"/>
                    </a:cubicBezTo>
                    <a:cubicBezTo>
                      <a:pt x="83" y="97"/>
                      <a:pt x="88" y="97"/>
                      <a:pt x="92" y="97"/>
                    </a:cubicBezTo>
                    <a:cubicBezTo>
                      <a:pt x="94" y="97"/>
                      <a:pt x="95" y="97"/>
                      <a:pt x="97" y="97"/>
                    </a:cubicBezTo>
                    <a:cubicBezTo>
                      <a:pt x="105" y="98"/>
                      <a:pt x="112" y="101"/>
                      <a:pt x="116" y="106"/>
                    </a:cubicBezTo>
                    <a:cubicBezTo>
                      <a:pt x="118" y="108"/>
                      <a:pt x="120" y="110"/>
                      <a:pt x="121" y="113"/>
                    </a:cubicBezTo>
                    <a:cubicBezTo>
                      <a:pt x="123" y="113"/>
                      <a:pt x="126" y="114"/>
                      <a:pt x="128" y="114"/>
                    </a:cubicBezTo>
                    <a:cubicBezTo>
                      <a:pt x="129" y="114"/>
                      <a:pt x="130" y="114"/>
                      <a:pt x="131" y="114"/>
                    </a:cubicBezTo>
                    <a:cubicBezTo>
                      <a:pt x="132" y="114"/>
                      <a:pt x="133" y="114"/>
                      <a:pt x="134" y="114"/>
                    </a:cubicBezTo>
                    <a:cubicBezTo>
                      <a:pt x="156" y="114"/>
                      <a:pt x="163" y="98"/>
                      <a:pt x="160" y="90"/>
                    </a:cubicBezTo>
                    <a:cubicBezTo>
                      <a:pt x="159" y="88"/>
                      <a:pt x="158" y="87"/>
                      <a:pt x="156" y="87"/>
                    </a:cubicBezTo>
                    <a:cubicBezTo>
                      <a:pt x="154" y="86"/>
                      <a:pt x="152" y="85"/>
                      <a:pt x="153" y="82"/>
                    </a:cubicBezTo>
                    <a:cubicBezTo>
                      <a:pt x="153" y="82"/>
                      <a:pt x="153" y="81"/>
                      <a:pt x="153" y="81"/>
                    </a:cubicBezTo>
                    <a:cubicBezTo>
                      <a:pt x="153" y="80"/>
                      <a:pt x="153" y="79"/>
                      <a:pt x="153" y="78"/>
                    </a:cubicBezTo>
                    <a:cubicBezTo>
                      <a:pt x="154" y="74"/>
                      <a:pt x="157" y="70"/>
                      <a:pt x="159" y="64"/>
                    </a:cubicBezTo>
                    <a:cubicBezTo>
                      <a:pt x="162" y="60"/>
                      <a:pt x="164" y="55"/>
                      <a:pt x="168" y="49"/>
                    </a:cubicBezTo>
                    <a:cubicBezTo>
                      <a:pt x="169" y="48"/>
                      <a:pt x="170" y="46"/>
                      <a:pt x="171" y="45"/>
                    </a:cubicBezTo>
                    <a:cubicBezTo>
                      <a:pt x="171" y="45"/>
                      <a:pt x="171" y="45"/>
                      <a:pt x="171" y="45"/>
                    </a:cubicBezTo>
                    <a:cubicBezTo>
                      <a:pt x="170" y="43"/>
                      <a:pt x="169" y="41"/>
                      <a:pt x="168" y="40"/>
                    </a:cubicBezTo>
                    <a:cubicBezTo>
                      <a:pt x="168" y="38"/>
                      <a:pt x="167" y="36"/>
                      <a:pt x="167" y="35"/>
                    </a:cubicBezTo>
                    <a:cubicBezTo>
                      <a:pt x="166" y="31"/>
                      <a:pt x="166" y="28"/>
                      <a:pt x="166" y="24"/>
                    </a:cubicBezTo>
                    <a:cubicBezTo>
                      <a:pt x="164" y="22"/>
                      <a:pt x="161" y="19"/>
                      <a:pt x="157" y="18"/>
                    </a:cubicBezTo>
                    <a:cubicBezTo>
                      <a:pt x="155" y="17"/>
                      <a:pt x="153" y="16"/>
                      <a:pt x="150" y="15"/>
                    </a:cubicBezTo>
                    <a:cubicBezTo>
                      <a:pt x="148" y="14"/>
                      <a:pt x="145" y="13"/>
                      <a:pt x="143" y="13"/>
                    </a:cubicBezTo>
                    <a:cubicBezTo>
                      <a:pt x="138" y="12"/>
                      <a:pt x="134" y="12"/>
                      <a:pt x="131" y="13"/>
                    </a:cubicBezTo>
                    <a:cubicBezTo>
                      <a:pt x="130" y="13"/>
                      <a:pt x="130" y="13"/>
                      <a:pt x="129" y="13"/>
                    </a:cubicBezTo>
                    <a:cubicBezTo>
                      <a:pt x="129" y="13"/>
                      <a:pt x="128" y="14"/>
                      <a:pt x="127" y="14"/>
                    </a:cubicBezTo>
                    <a:cubicBezTo>
                      <a:pt x="124" y="15"/>
                      <a:pt x="123" y="17"/>
                      <a:pt x="123" y="20"/>
                    </a:cubicBezTo>
                    <a:cubicBezTo>
                      <a:pt x="123" y="26"/>
                      <a:pt x="122" y="28"/>
                      <a:pt x="119" y="28"/>
                    </a:cubicBezTo>
                    <a:cubicBezTo>
                      <a:pt x="119" y="28"/>
                      <a:pt x="118" y="28"/>
                      <a:pt x="117" y="27"/>
                    </a:cubicBezTo>
                    <a:cubicBezTo>
                      <a:pt x="117" y="27"/>
                      <a:pt x="116" y="27"/>
                      <a:pt x="116" y="27"/>
                    </a:cubicBezTo>
                    <a:cubicBezTo>
                      <a:pt x="111" y="23"/>
                      <a:pt x="103" y="12"/>
                      <a:pt x="100" y="5"/>
                    </a:cubicBezTo>
                    <a:cubicBezTo>
                      <a:pt x="100" y="5"/>
                      <a:pt x="99" y="4"/>
                      <a:pt x="99" y="4"/>
                    </a:cubicBezTo>
                    <a:cubicBezTo>
                      <a:pt x="99" y="3"/>
                      <a:pt x="98" y="3"/>
                      <a:pt x="97" y="2"/>
                    </a:cubicBezTo>
                    <a:cubicBezTo>
                      <a:pt x="95" y="1"/>
                      <a:pt x="91" y="0"/>
                      <a:pt x="86" y="0"/>
                    </a:cubicBezTo>
                    <a:cubicBezTo>
                      <a:pt x="85" y="0"/>
                      <a:pt x="84" y="0"/>
                      <a:pt x="8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" name="Freeform 287">
                <a:extLst>
                  <a:ext uri="{FF2B5EF4-FFF2-40B4-BE49-F238E27FC236}">
                    <a16:creationId xmlns:a16="http://schemas.microsoft.com/office/drawing/2014/main" id="{293EE413-9ADC-4F0B-9619-12D50EB0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7" y="1749421"/>
                <a:ext cx="23813" cy="11113"/>
              </a:xfrm>
              <a:custGeom>
                <a:avLst/>
                <a:gdLst>
                  <a:gd name="T0" fmla="*/ 3 w 46"/>
                  <a:gd name="T1" fmla="*/ 16 h 21"/>
                  <a:gd name="T2" fmla="*/ 8 w 46"/>
                  <a:gd name="T3" fmla="*/ 19 h 21"/>
                  <a:gd name="T4" fmla="*/ 11 w 46"/>
                  <a:gd name="T5" fmla="*/ 20 h 21"/>
                  <a:gd name="T6" fmla="*/ 25 w 46"/>
                  <a:gd name="T7" fmla="*/ 21 h 21"/>
                  <a:gd name="T8" fmla="*/ 25 w 46"/>
                  <a:gd name="T9" fmla="*/ 21 h 21"/>
                  <a:gd name="T10" fmla="*/ 34 w 46"/>
                  <a:gd name="T11" fmla="*/ 20 h 21"/>
                  <a:gd name="T12" fmla="*/ 43 w 46"/>
                  <a:gd name="T13" fmla="*/ 15 h 21"/>
                  <a:gd name="T14" fmla="*/ 46 w 46"/>
                  <a:gd name="T15" fmla="*/ 10 h 21"/>
                  <a:gd name="T16" fmla="*/ 46 w 46"/>
                  <a:gd name="T17" fmla="*/ 7 h 21"/>
                  <a:gd name="T18" fmla="*/ 27 w 46"/>
                  <a:gd name="T19" fmla="*/ 0 h 21"/>
                  <a:gd name="T20" fmla="*/ 3 w 46"/>
                  <a:gd name="T21" fmla="*/ 6 h 21"/>
                  <a:gd name="T22" fmla="*/ 0 w 46"/>
                  <a:gd name="T23" fmla="*/ 10 h 21"/>
                  <a:gd name="T24" fmla="*/ 3 w 46"/>
                  <a:gd name="T2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21">
                    <a:moveTo>
                      <a:pt x="3" y="16"/>
                    </a:moveTo>
                    <a:cubicBezTo>
                      <a:pt x="4" y="17"/>
                      <a:pt x="6" y="18"/>
                      <a:pt x="8" y="19"/>
                    </a:cubicBezTo>
                    <a:cubicBezTo>
                      <a:pt x="9" y="19"/>
                      <a:pt x="10" y="20"/>
                      <a:pt x="11" y="20"/>
                    </a:cubicBezTo>
                    <a:cubicBezTo>
                      <a:pt x="15" y="21"/>
                      <a:pt x="20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8" y="21"/>
                      <a:pt x="31" y="21"/>
                      <a:pt x="34" y="20"/>
                    </a:cubicBezTo>
                    <a:cubicBezTo>
                      <a:pt x="38" y="19"/>
                      <a:pt x="41" y="17"/>
                      <a:pt x="43" y="15"/>
                    </a:cubicBezTo>
                    <a:cubicBezTo>
                      <a:pt x="44" y="14"/>
                      <a:pt x="45" y="12"/>
                      <a:pt x="46" y="10"/>
                    </a:cubicBezTo>
                    <a:cubicBezTo>
                      <a:pt x="46" y="9"/>
                      <a:pt x="46" y="8"/>
                      <a:pt x="46" y="7"/>
                    </a:cubicBezTo>
                    <a:cubicBezTo>
                      <a:pt x="44" y="2"/>
                      <a:pt x="36" y="0"/>
                      <a:pt x="27" y="0"/>
                    </a:cubicBezTo>
                    <a:cubicBezTo>
                      <a:pt x="18" y="0"/>
                      <a:pt x="8" y="3"/>
                      <a:pt x="3" y="6"/>
                    </a:cubicBezTo>
                    <a:cubicBezTo>
                      <a:pt x="2" y="7"/>
                      <a:pt x="1" y="8"/>
                      <a:pt x="0" y="10"/>
                    </a:cubicBezTo>
                    <a:cubicBezTo>
                      <a:pt x="0" y="12"/>
                      <a:pt x="0" y="14"/>
                      <a:pt x="3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" name="Freeform 288">
                <a:extLst>
                  <a:ext uri="{FF2B5EF4-FFF2-40B4-BE49-F238E27FC236}">
                    <a16:creationId xmlns:a16="http://schemas.microsoft.com/office/drawing/2014/main" id="{6D519965-EC58-4AA3-9DBD-33B7EB9B3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5039" y="2103435"/>
                <a:ext cx="17463" cy="12700"/>
              </a:xfrm>
              <a:custGeom>
                <a:avLst/>
                <a:gdLst>
                  <a:gd name="T0" fmla="*/ 9 w 34"/>
                  <a:gd name="T1" fmla="*/ 19 h 24"/>
                  <a:gd name="T2" fmla="*/ 24 w 34"/>
                  <a:gd name="T3" fmla="*/ 23 h 24"/>
                  <a:gd name="T4" fmla="*/ 24 w 34"/>
                  <a:gd name="T5" fmla="*/ 23 h 24"/>
                  <a:gd name="T6" fmla="*/ 32 w 34"/>
                  <a:gd name="T7" fmla="*/ 19 h 24"/>
                  <a:gd name="T8" fmla="*/ 33 w 34"/>
                  <a:gd name="T9" fmla="*/ 17 h 24"/>
                  <a:gd name="T10" fmla="*/ 34 w 34"/>
                  <a:gd name="T11" fmla="*/ 12 h 24"/>
                  <a:gd name="T12" fmla="*/ 34 w 34"/>
                  <a:gd name="T13" fmla="*/ 7 h 24"/>
                  <a:gd name="T14" fmla="*/ 32 w 34"/>
                  <a:gd name="T15" fmla="*/ 2 h 24"/>
                  <a:gd name="T16" fmla="*/ 30 w 34"/>
                  <a:gd name="T17" fmla="*/ 0 h 24"/>
                  <a:gd name="T18" fmla="*/ 27 w 34"/>
                  <a:gd name="T19" fmla="*/ 0 h 24"/>
                  <a:gd name="T20" fmla="*/ 26 w 34"/>
                  <a:gd name="T21" fmla="*/ 0 h 24"/>
                  <a:gd name="T22" fmla="*/ 9 w 34"/>
                  <a:gd name="T23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4">
                    <a:moveTo>
                      <a:pt x="9" y="19"/>
                    </a:moveTo>
                    <a:cubicBezTo>
                      <a:pt x="15" y="22"/>
                      <a:pt x="20" y="24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23"/>
                      <a:pt x="30" y="22"/>
                      <a:pt x="32" y="19"/>
                    </a:cubicBezTo>
                    <a:cubicBezTo>
                      <a:pt x="32" y="18"/>
                      <a:pt x="33" y="18"/>
                      <a:pt x="33" y="17"/>
                    </a:cubicBezTo>
                    <a:cubicBezTo>
                      <a:pt x="33" y="16"/>
                      <a:pt x="34" y="14"/>
                      <a:pt x="34" y="12"/>
                    </a:cubicBezTo>
                    <a:cubicBezTo>
                      <a:pt x="34" y="11"/>
                      <a:pt x="34" y="9"/>
                      <a:pt x="34" y="7"/>
                    </a:cubicBezTo>
                    <a:cubicBezTo>
                      <a:pt x="33" y="4"/>
                      <a:pt x="33" y="3"/>
                      <a:pt x="32" y="2"/>
                    </a:cubicBezTo>
                    <a:cubicBezTo>
                      <a:pt x="31" y="1"/>
                      <a:pt x="30" y="1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16" y="0"/>
                      <a:pt x="0" y="14"/>
                      <a:pt x="9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" name="Freeform 289">
                <a:extLst>
                  <a:ext uri="{FF2B5EF4-FFF2-40B4-BE49-F238E27FC236}">
                    <a16:creationId xmlns:a16="http://schemas.microsoft.com/office/drawing/2014/main" id="{F62F7A8F-01E4-4729-BBD3-2B7ED94CC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1853" y="2006597"/>
                <a:ext cx="85725" cy="31750"/>
              </a:xfrm>
              <a:custGeom>
                <a:avLst/>
                <a:gdLst>
                  <a:gd name="T0" fmla="*/ 1 w 158"/>
                  <a:gd name="T1" fmla="*/ 28 h 59"/>
                  <a:gd name="T2" fmla="*/ 2 w 158"/>
                  <a:gd name="T3" fmla="*/ 29 h 59"/>
                  <a:gd name="T4" fmla="*/ 3 w 158"/>
                  <a:gd name="T5" fmla="*/ 29 h 59"/>
                  <a:gd name="T6" fmla="*/ 16 w 158"/>
                  <a:gd name="T7" fmla="*/ 33 h 59"/>
                  <a:gd name="T8" fmla="*/ 29 w 158"/>
                  <a:gd name="T9" fmla="*/ 41 h 59"/>
                  <a:gd name="T10" fmla="*/ 29 w 158"/>
                  <a:gd name="T11" fmla="*/ 41 h 59"/>
                  <a:gd name="T12" fmla="*/ 29 w 158"/>
                  <a:gd name="T13" fmla="*/ 41 h 59"/>
                  <a:gd name="T14" fmla="*/ 43 w 158"/>
                  <a:gd name="T15" fmla="*/ 38 h 59"/>
                  <a:gd name="T16" fmla="*/ 43 w 158"/>
                  <a:gd name="T17" fmla="*/ 38 h 59"/>
                  <a:gd name="T18" fmla="*/ 49 w 158"/>
                  <a:gd name="T19" fmla="*/ 39 h 59"/>
                  <a:gd name="T20" fmla="*/ 53 w 158"/>
                  <a:gd name="T21" fmla="*/ 40 h 59"/>
                  <a:gd name="T22" fmla="*/ 61 w 158"/>
                  <a:gd name="T23" fmla="*/ 43 h 59"/>
                  <a:gd name="T24" fmla="*/ 106 w 158"/>
                  <a:gd name="T25" fmla="*/ 55 h 59"/>
                  <a:gd name="T26" fmla="*/ 124 w 158"/>
                  <a:gd name="T27" fmla="*/ 59 h 59"/>
                  <a:gd name="T28" fmla="*/ 124 w 158"/>
                  <a:gd name="T29" fmla="*/ 59 h 59"/>
                  <a:gd name="T30" fmla="*/ 124 w 158"/>
                  <a:gd name="T31" fmla="*/ 59 h 59"/>
                  <a:gd name="T32" fmla="*/ 131 w 158"/>
                  <a:gd name="T33" fmla="*/ 57 h 59"/>
                  <a:gd name="T34" fmla="*/ 141 w 158"/>
                  <a:gd name="T35" fmla="*/ 55 h 59"/>
                  <a:gd name="T36" fmla="*/ 150 w 158"/>
                  <a:gd name="T37" fmla="*/ 51 h 59"/>
                  <a:gd name="T38" fmla="*/ 152 w 158"/>
                  <a:gd name="T39" fmla="*/ 50 h 59"/>
                  <a:gd name="T40" fmla="*/ 158 w 158"/>
                  <a:gd name="T41" fmla="*/ 42 h 59"/>
                  <a:gd name="T42" fmla="*/ 155 w 158"/>
                  <a:gd name="T43" fmla="*/ 36 h 59"/>
                  <a:gd name="T44" fmla="*/ 154 w 158"/>
                  <a:gd name="T45" fmla="*/ 35 h 59"/>
                  <a:gd name="T46" fmla="*/ 153 w 158"/>
                  <a:gd name="T47" fmla="*/ 34 h 59"/>
                  <a:gd name="T48" fmla="*/ 128 w 158"/>
                  <a:gd name="T49" fmla="*/ 23 h 59"/>
                  <a:gd name="T50" fmla="*/ 126 w 158"/>
                  <a:gd name="T51" fmla="*/ 22 h 59"/>
                  <a:gd name="T52" fmla="*/ 115 w 158"/>
                  <a:gd name="T53" fmla="*/ 21 h 59"/>
                  <a:gd name="T54" fmla="*/ 106 w 158"/>
                  <a:gd name="T55" fmla="*/ 23 h 59"/>
                  <a:gd name="T56" fmla="*/ 101 w 158"/>
                  <a:gd name="T57" fmla="*/ 25 h 59"/>
                  <a:gd name="T58" fmla="*/ 97 w 158"/>
                  <a:gd name="T59" fmla="*/ 25 h 59"/>
                  <a:gd name="T60" fmla="*/ 74 w 158"/>
                  <a:gd name="T61" fmla="*/ 14 h 59"/>
                  <a:gd name="T62" fmla="*/ 69 w 158"/>
                  <a:gd name="T63" fmla="*/ 15 h 59"/>
                  <a:gd name="T64" fmla="*/ 63 w 158"/>
                  <a:gd name="T65" fmla="*/ 16 h 59"/>
                  <a:gd name="T66" fmla="*/ 59 w 158"/>
                  <a:gd name="T67" fmla="*/ 17 h 59"/>
                  <a:gd name="T68" fmla="*/ 53 w 158"/>
                  <a:gd name="T69" fmla="*/ 18 h 59"/>
                  <a:gd name="T70" fmla="*/ 50 w 158"/>
                  <a:gd name="T71" fmla="*/ 18 h 59"/>
                  <a:gd name="T72" fmla="*/ 25 w 158"/>
                  <a:gd name="T73" fmla="*/ 4 h 59"/>
                  <a:gd name="T74" fmla="*/ 20 w 158"/>
                  <a:gd name="T75" fmla="*/ 0 h 59"/>
                  <a:gd name="T76" fmla="*/ 19 w 158"/>
                  <a:gd name="T77" fmla="*/ 0 h 59"/>
                  <a:gd name="T78" fmla="*/ 17 w 158"/>
                  <a:gd name="T79" fmla="*/ 1 h 59"/>
                  <a:gd name="T80" fmla="*/ 16 w 158"/>
                  <a:gd name="T81" fmla="*/ 1 h 59"/>
                  <a:gd name="T82" fmla="*/ 14 w 158"/>
                  <a:gd name="T83" fmla="*/ 3 h 59"/>
                  <a:gd name="T84" fmla="*/ 10 w 158"/>
                  <a:gd name="T85" fmla="*/ 6 h 59"/>
                  <a:gd name="T86" fmla="*/ 6 w 158"/>
                  <a:gd name="T87" fmla="*/ 12 h 59"/>
                  <a:gd name="T88" fmla="*/ 4 w 158"/>
                  <a:gd name="T89" fmla="*/ 14 h 59"/>
                  <a:gd name="T90" fmla="*/ 2 w 158"/>
                  <a:gd name="T91" fmla="*/ 18 h 59"/>
                  <a:gd name="T92" fmla="*/ 1 w 158"/>
                  <a:gd name="T93" fmla="*/ 21 h 59"/>
                  <a:gd name="T94" fmla="*/ 0 w 158"/>
                  <a:gd name="T95" fmla="*/ 24 h 59"/>
                  <a:gd name="T96" fmla="*/ 0 w 158"/>
                  <a:gd name="T97" fmla="*/ 27 h 59"/>
                  <a:gd name="T98" fmla="*/ 1 w 158"/>
                  <a:gd name="T99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8" h="59">
                    <a:moveTo>
                      <a:pt x="1" y="28"/>
                    </a:moveTo>
                    <a:cubicBezTo>
                      <a:pt x="1" y="28"/>
                      <a:pt x="2" y="29"/>
                      <a:pt x="2" y="29"/>
                    </a:cubicBezTo>
                    <a:cubicBezTo>
                      <a:pt x="2" y="29"/>
                      <a:pt x="3" y="29"/>
                      <a:pt x="3" y="29"/>
                    </a:cubicBezTo>
                    <a:cubicBezTo>
                      <a:pt x="8" y="29"/>
                      <a:pt x="12" y="31"/>
                      <a:pt x="16" y="33"/>
                    </a:cubicBezTo>
                    <a:cubicBezTo>
                      <a:pt x="21" y="35"/>
                      <a:pt x="25" y="38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3" y="39"/>
                      <a:pt x="38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5" y="38"/>
                      <a:pt x="47" y="39"/>
                      <a:pt x="49" y="39"/>
                    </a:cubicBezTo>
                    <a:cubicBezTo>
                      <a:pt x="50" y="39"/>
                      <a:pt x="51" y="40"/>
                      <a:pt x="53" y="40"/>
                    </a:cubicBezTo>
                    <a:cubicBezTo>
                      <a:pt x="56" y="41"/>
                      <a:pt x="58" y="42"/>
                      <a:pt x="61" y="43"/>
                    </a:cubicBezTo>
                    <a:cubicBezTo>
                      <a:pt x="76" y="48"/>
                      <a:pt x="91" y="52"/>
                      <a:pt x="106" y="55"/>
                    </a:cubicBezTo>
                    <a:cubicBezTo>
                      <a:pt x="112" y="57"/>
                      <a:pt x="118" y="58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8"/>
                      <a:pt x="129" y="58"/>
                      <a:pt x="131" y="57"/>
                    </a:cubicBezTo>
                    <a:cubicBezTo>
                      <a:pt x="134" y="57"/>
                      <a:pt x="138" y="56"/>
                      <a:pt x="141" y="55"/>
                    </a:cubicBezTo>
                    <a:cubicBezTo>
                      <a:pt x="144" y="54"/>
                      <a:pt x="148" y="52"/>
                      <a:pt x="150" y="51"/>
                    </a:cubicBezTo>
                    <a:cubicBezTo>
                      <a:pt x="151" y="50"/>
                      <a:pt x="152" y="50"/>
                      <a:pt x="152" y="50"/>
                    </a:cubicBezTo>
                    <a:cubicBezTo>
                      <a:pt x="156" y="47"/>
                      <a:pt x="158" y="45"/>
                      <a:pt x="158" y="42"/>
                    </a:cubicBezTo>
                    <a:cubicBezTo>
                      <a:pt x="158" y="40"/>
                      <a:pt x="157" y="38"/>
                      <a:pt x="155" y="36"/>
                    </a:cubicBezTo>
                    <a:cubicBezTo>
                      <a:pt x="155" y="36"/>
                      <a:pt x="154" y="36"/>
                      <a:pt x="154" y="35"/>
                    </a:cubicBezTo>
                    <a:cubicBezTo>
                      <a:pt x="154" y="35"/>
                      <a:pt x="153" y="34"/>
                      <a:pt x="153" y="34"/>
                    </a:cubicBezTo>
                    <a:cubicBezTo>
                      <a:pt x="147" y="29"/>
                      <a:pt x="137" y="25"/>
                      <a:pt x="128" y="23"/>
                    </a:cubicBezTo>
                    <a:cubicBezTo>
                      <a:pt x="127" y="22"/>
                      <a:pt x="126" y="22"/>
                      <a:pt x="126" y="22"/>
                    </a:cubicBezTo>
                    <a:cubicBezTo>
                      <a:pt x="122" y="21"/>
                      <a:pt x="118" y="21"/>
                      <a:pt x="115" y="21"/>
                    </a:cubicBezTo>
                    <a:cubicBezTo>
                      <a:pt x="111" y="21"/>
                      <a:pt x="108" y="22"/>
                      <a:pt x="106" y="23"/>
                    </a:cubicBezTo>
                    <a:cubicBezTo>
                      <a:pt x="104" y="24"/>
                      <a:pt x="103" y="25"/>
                      <a:pt x="101" y="25"/>
                    </a:cubicBezTo>
                    <a:cubicBezTo>
                      <a:pt x="100" y="26"/>
                      <a:pt x="98" y="25"/>
                      <a:pt x="97" y="25"/>
                    </a:cubicBezTo>
                    <a:cubicBezTo>
                      <a:pt x="90" y="23"/>
                      <a:pt x="83" y="14"/>
                      <a:pt x="74" y="14"/>
                    </a:cubicBezTo>
                    <a:cubicBezTo>
                      <a:pt x="72" y="14"/>
                      <a:pt x="70" y="14"/>
                      <a:pt x="69" y="15"/>
                    </a:cubicBezTo>
                    <a:cubicBezTo>
                      <a:pt x="67" y="15"/>
                      <a:pt x="65" y="16"/>
                      <a:pt x="63" y="16"/>
                    </a:cubicBezTo>
                    <a:cubicBezTo>
                      <a:pt x="62" y="17"/>
                      <a:pt x="61" y="17"/>
                      <a:pt x="59" y="17"/>
                    </a:cubicBezTo>
                    <a:cubicBezTo>
                      <a:pt x="57" y="17"/>
                      <a:pt x="55" y="17"/>
                      <a:pt x="53" y="18"/>
                    </a:cubicBezTo>
                    <a:cubicBezTo>
                      <a:pt x="52" y="18"/>
                      <a:pt x="51" y="18"/>
                      <a:pt x="50" y="18"/>
                    </a:cubicBezTo>
                    <a:cubicBezTo>
                      <a:pt x="39" y="17"/>
                      <a:pt x="30" y="13"/>
                      <a:pt x="25" y="4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2"/>
                      <a:pt x="14" y="2"/>
                      <a:pt x="14" y="3"/>
                    </a:cubicBezTo>
                    <a:cubicBezTo>
                      <a:pt x="12" y="4"/>
                      <a:pt x="11" y="5"/>
                      <a:pt x="10" y="6"/>
                    </a:cubicBezTo>
                    <a:cubicBezTo>
                      <a:pt x="8" y="8"/>
                      <a:pt x="7" y="10"/>
                      <a:pt x="6" y="12"/>
                    </a:cubicBezTo>
                    <a:cubicBezTo>
                      <a:pt x="5" y="12"/>
                      <a:pt x="5" y="13"/>
                      <a:pt x="4" y="14"/>
                    </a:cubicBezTo>
                    <a:cubicBezTo>
                      <a:pt x="3" y="15"/>
                      <a:pt x="3" y="17"/>
                      <a:pt x="2" y="18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7"/>
                      <a:pt x="1" y="28"/>
                      <a:pt x="1" y="2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" name="Freeform 290">
                <a:extLst>
                  <a:ext uri="{FF2B5EF4-FFF2-40B4-BE49-F238E27FC236}">
                    <a16:creationId xmlns:a16="http://schemas.microsoft.com/office/drawing/2014/main" id="{1BFB05D2-9A17-4A9E-A01D-322CBA6C5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9704" y="2166935"/>
                <a:ext cx="68263" cy="28575"/>
              </a:xfrm>
              <a:custGeom>
                <a:avLst/>
                <a:gdLst>
                  <a:gd name="T0" fmla="*/ 5 w 125"/>
                  <a:gd name="T1" fmla="*/ 43 h 51"/>
                  <a:gd name="T2" fmla="*/ 38 w 125"/>
                  <a:gd name="T3" fmla="*/ 39 h 51"/>
                  <a:gd name="T4" fmla="*/ 43 w 125"/>
                  <a:gd name="T5" fmla="*/ 36 h 51"/>
                  <a:gd name="T6" fmla="*/ 48 w 125"/>
                  <a:gd name="T7" fmla="*/ 34 h 51"/>
                  <a:gd name="T8" fmla="*/ 51 w 125"/>
                  <a:gd name="T9" fmla="*/ 33 h 51"/>
                  <a:gd name="T10" fmla="*/ 89 w 125"/>
                  <a:gd name="T11" fmla="*/ 29 h 51"/>
                  <a:gd name="T12" fmla="*/ 106 w 125"/>
                  <a:gd name="T13" fmla="*/ 29 h 51"/>
                  <a:gd name="T14" fmla="*/ 106 w 125"/>
                  <a:gd name="T15" fmla="*/ 29 h 51"/>
                  <a:gd name="T16" fmla="*/ 115 w 125"/>
                  <a:gd name="T17" fmla="*/ 29 h 51"/>
                  <a:gd name="T18" fmla="*/ 124 w 125"/>
                  <a:gd name="T19" fmla="*/ 29 h 51"/>
                  <a:gd name="T20" fmla="*/ 125 w 125"/>
                  <a:gd name="T21" fmla="*/ 26 h 51"/>
                  <a:gd name="T22" fmla="*/ 125 w 125"/>
                  <a:gd name="T23" fmla="*/ 26 h 51"/>
                  <a:gd name="T24" fmla="*/ 120 w 125"/>
                  <a:gd name="T25" fmla="*/ 16 h 51"/>
                  <a:gd name="T26" fmla="*/ 114 w 125"/>
                  <a:gd name="T27" fmla="*/ 11 h 51"/>
                  <a:gd name="T28" fmla="*/ 111 w 125"/>
                  <a:gd name="T29" fmla="*/ 10 h 51"/>
                  <a:gd name="T30" fmla="*/ 95 w 125"/>
                  <a:gd name="T31" fmla="*/ 3 h 51"/>
                  <a:gd name="T32" fmla="*/ 83 w 125"/>
                  <a:gd name="T33" fmla="*/ 1 h 51"/>
                  <a:gd name="T34" fmla="*/ 70 w 125"/>
                  <a:gd name="T35" fmla="*/ 0 h 51"/>
                  <a:gd name="T36" fmla="*/ 54 w 125"/>
                  <a:gd name="T37" fmla="*/ 2 h 51"/>
                  <a:gd name="T38" fmla="*/ 29 w 125"/>
                  <a:gd name="T39" fmla="*/ 10 h 51"/>
                  <a:gd name="T40" fmla="*/ 23 w 125"/>
                  <a:gd name="T41" fmla="*/ 13 h 51"/>
                  <a:gd name="T42" fmla="*/ 17 w 125"/>
                  <a:gd name="T43" fmla="*/ 17 h 51"/>
                  <a:gd name="T44" fmla="*/ 2 w 125"/>
                  <a:gd name="T45" fmla="*/ 30 h 51"/>
                  <a:gd name="T46" fmla="*/ 1 w 125"/>
                  <a:gd name="T47" fmla="*/ 34 h 51"/>
                  <a:gd name="T48" fmla="*/ 5 w 125"/>
                  <a:gd name="T49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51">
                    <a:moveTo>
                      <a:pt x="5" y="43"/>
                    </a:moveTo>
                    <a:cubicBezTo>
                      <a:pt x="18" y="51"/>
                      <a:pt x="28" y="41"/>
                      <a:pt x="38" y="39"/>
                    </a:cubicBezTo>
                    <a:cubicBezTo>
                      <a:pt x="40" y="38"/>
                      <a:pt x="41" y="37"/>
                      <a:pt x="43" y="36"/>
                    </a:cubicBezTo>
                    <a:cubicBezTo>
                      <a:pt x="45" y="35"/>
                      <a:pt x="46" y="35"/>
                      <a:pt x="48" y="34"/>
                    </a:cubicBezTo>
                    <a:cubicBezTo>
                      <a:pt x="49" y="34"/>
                      <a:pt x="50" y="34"/>
                      <a:pt x="51" y="33"/>
                    </a:cubicBezTo>
                    <a:cubicBezTo>
                      <a:pt x="64" y="31"/>
                      <a:pt x="76" y="30"/>
                      <a:pt x="89" y="29"/>
                    </a:cubicBezTo>
                    <a:cubicBezTo>
                      <a:pt x="94" y="29"/>
                      <a:pt x="100" y="29"/>
                      <a:pt x="106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9" y="29"/>
                      <a:pt x="112" y="29"/>
                      <a:pt x="115" y="29"/>
                    </a:cubicBezTo>
                    <a:cubicBezTo>
                      <a:pt x="118" y="29"/>
                      <a:pt x="121" y="29"/>
                      <a:pt x="124" y="29"/>
                    </a:cubicBezTo>
                    <a:cubicBezTo>
                      <a:pt x="125" y="28"/>
                      <a:pt x="125" y="27"/>
                      <a:pt x="125" y="26"/>
                    </a:cubicBezTo>
                    <a:cubicBezTo>
                      <a:pt x="125" y="26"/>
                      <a:pt x="125" y="26"/>
                      <a:pt x="125" y="26"/>
                    </a:cubicBezTo>
                    <a:cubicBezTo>
                      <a:pt x="125" y="23"/>
                      <a:pt x="124" y="20"/>
                      <a:pt x="120" y="16"/>
                    </a:cubicBezTo>
                    <a:cubicBezTo>
                      <a:pt x="119" y="15"/>
                      <a:pt x="117" y="13"/>
                      <a:pt x="114" y="11"/>
                    </a:cubicBezTo>
                    <a:cubicBezTo>
                      <a:pt x="113" y="11"/>
                      <a:pt x="112" y="10"/>
                      <a:pt x="111" y="10"/>
                    </a:cubicBezTo>
                    <a:cubicBezTo>
                      <a:pt x="106" y="7"/>
                      <a:pt x="101" y="5"/>
                      <a:pt x="95" y="3"/>
                    </a:cubicBezTo>
                    <a:cubicBezTo>
                      <a:pt x="91" y="3"/>
                      <a:pt x="87" y="2"/>
                      <a:pt x="83" y="1"/>
                    </a:cubicBezTo>
                    <a:cubicBezTo>
                      <a:pt x="79" y="0"/>
                      <a:pt x="75" y="0"/>
                      <a:pt x="70" y="0"/>
                    </a:cubicBezTo>
                    <a:cubicBezTo>
                      <a:pt x="65" y="0"/>
                      <a:pt x="59" y="1"/>
                      <a:pt x="54" y="2"/>
                    </a:cubicBezTo>
                    <a:cubicBezTo>
                      <a:pt x="45" y="4"/>
                      <a:pt x="37" y="7"/>
                      <a:pt x="29" y="10"/>
                    </a:cubicBezTo>
                    <a:cubicBezTo>
                      <a:pt x="27" y="11"/>
                      <a:pt x="25" y="12"/>
                      <a:pt x="23" y="13"/>
                    </a:cubicBezTo>
                    <a:cubicBezTo>
                      <a:pt x="21" y="14"/>
                      <a:pt x="19" y="16"/>
                      <a:pt x="17" y="17"/>
                    </a:cubicBezTo>
                    <a:cubicBezTo>
                      <a:pt x="10" y="21"/>
                      <a:pt x="5" y="26"/>
                      <a:pt x="2" y="30"/>
                    </a:cubicBezTo>
                    <a:cubicBezTo>
                      <a:pt x="1" y="32"/>
                      <a:pt x="1" y="33"/>
                      <a:pt x="1" y="34"/>
                    </a:cubicBezTo>
                    <a:cubicBezTo>
                      <a:pt x="0" y="38"/>
                      <a:pt x="1" y="41"/>
                      <a:pt x="5" y="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" name="Freeform 291">
                <a:extLst>
                  <a:ext uri="{FF2B5EF4-FFF2-40B4-BE49-F238E27FC236}">
                    <a16:creationId xmlns:a16="http://schemas.microsoft.com/office/drawing/2014/main" id="{73B32D8D-B5CC-453E-A218-3B963886B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5803" y="1985959"/>
                <a:ext cx="130175" cy="55563"/>
              </a:xfrm>
              <a:custGeom>
                <a:avLst/>
                <a:gdLst>
                  <a:gd name="T0" fmla="*/ 22 w 238"/>
                  <a:gd name="T1" fmla="*/ 94 h 102"/>
                  <a:gd name="T2" fmla="*/ 22 w 238"/>
                  <a:gd name="T3" fmla="*/ 95 h 102"/>
                  <a:gd name="T4" fmla="*/ 39 w 238"/>
                  <a:gd name="T5" fmla="*/ 90 h 102"/>
                  <a:gd name="T6" fmla="*/ 57 w 238"/>
                  <a:gd name="T7" fmla="*/ 83 h 102"/>
                  <a:gd name="T8" fmla="*/ 87 w 238"/>
                  <a:gd name="T9" fmla="*/ 90 h 102"/>
                  <a:gd name="T10" fmla="*/ 111 w 238"/>
                  <a:gd name="T11" fmla="*/ 82 h 102"/>
                  <a:gd name="T12" fmla="*/ 129 w 238"/>
                  <a:gd name="T13" fmla="*/ 83 h 102"/>
                  <a:gd name="T14" fmla="*/ 144 w 238"/>
                  <a:gd name="T15" fmla="*/ 83 h 102"/>
                  <a:gd name="T16" fmla="*/ 144 w 238"/>
                  <a:gd name="T17" fmla="*/ 83 h 102"/>
                  <a:gd name="T18" fmla="*/ 153 w 238"/>
                  <a:gd name="T19" fmla="*/ 77 h 102"/>
                  <a:gd name="T20" fmla="*/ 151 w 238"/>
                  <a:gd name="T21" fmla="*/ 69 h 102"/>
                  <a:gd name="T22" fmla="*/ 146 w 238"/>
                  <a:gd name="T23" fmla="*/ 56 h 102"/>
                  <a:gd name="T24" fmla="*/ 142 w 238"/>
                  <a:gd name="T25" fmla="*/ 46 h 102"/>
                  <a:gd name="T26" fmla="*/ 142 w 238"/>
                  <a:gd name="T27" fmla="*/ 40 h 102"/>
                  <a:gd name="T28" fmla="*/ 152 w 238"/>
                  <a:gd name="T29" fmla="*/ 34 h 102"/>
                  <a:gd name="T30" fmla="*/ 158 w 238"/>
                  <a:gd name="T31" fmla="*/ 38 h 102"/>
                  <a:gd name="T32" fmla="*/ 159 w 238"/>
                  <a:gd name="T33" fmla="*/ 47 h 102"/>
                  <a:gd name="T34" fmla="*/ 159 w 238"/>
                  <a:gd name="T35" fmla="*/ 59 h 102"/>
                  <a:gd name="T36" fmla="*/ 195 w 238"/>
                  <a:gd name="T37" fmla="*/ 81 h 102"/>
                  <a:gd name="T38" fmla="*/ 216 w 238"/>
                  <a:gd name="T39" fmla="*/ 75 h 102"/>
                  <a:gd name="T40" fmla="*/ 217 w 238"/>
                  <a:gd name="T41" fmla="*/ 72 h 102"/>
                  <a:gd name="T42" fmla="*/ 226 w 238"/>
                  <a:gd name="T43" fmla="*/ 48 h 102"/>
                  <a:gd name="T44" fmla="*/ 175 w 238"/>
                  <a:gd name="T45" fmla="*/ 7 h 102"/>
                  <a:gd name="T46" fmla="*/ 175 w 238"/>
                  <a:gd name="T47" fmla="*/ 7 h 102"/>
                  <a:gd name="T48" fmla="*/ 160 w 238"/>
                  <a:gd name="T49" fmla="*/ 19 h 102"/>
                  <a:gd name="T50" fmla="*/ 135 w 238"/>
                  <a:gd name="T51" fmla="*/ 20 h 102"/>
                  <a:gd name="T52" fmla="*/ 100 w 238"/>
                  <a:gd name="T53" fmla="*/ 13 h 102"/>
                  <a:gd name="T54" fmla="*/ 93 w 238"/>
                  <a:gd name="T55" fmla="*/ 21 h 102"/>
                  <a:gd name="T56" fmla="*/ 83 w 238"/>
                  <a:gd name="T57" fmla="*/ 15 h 102"/>
                  <a:gd name="T58" fmla="*/ 79 w 238"/>
                  <a:gd name="T59" fmla="*/ 12 h 102"/>
                  <a:gd name="T60" fmla="*/ 71 w 238"/>
                  <a:gd name="T61" fmla="*/ 6 h 102"/>
                  <a:gd name="T62" fmla="*/ 13 w 238"/>
                  <a:gd name="T63" fmla="*/ 1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8" h="102">
                    <a:moveTo>
                      <a:pt x="12" y="78"/>
                    </a:moveTo>
                    <a:cubicBezTo>
                      <a:pt x="15" y="83"/>
                      <a:pt x="19" y="89"/>
                      <a:pt x="22" y="94"/>
                    </a:cubicBezTo>
                    <a:cubicBezTo>
                      <a:pt x="22" y="94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8" y="94"/>
                      <a:pt x="34" y="92"/>
                      <a:pt x="39" y="90"/>
                    </a:cubicBezTo>
                    <a:cubicBezTo>
                      <a:pt x="45" y="88"/>
                      <a:pt x="50" y="86"/>
                      <a:pt x="54" y="85"/>
                    </a:cubicBezTo>
                    <a:cubicBezTo>
                      <a:pt x="55" y="84"/>
                      <a:pt x="56" y="84"/>
                      <a:pt x="57" y="83"/>
                    </a:cubicBezTo>
                    <a:cubicBezTo>
                      <a:pt x="58" y="83"/>
                      <a:pt x="60" y="83"/>
                      <a:pt x="61" y="83"/>
                    </a:cubicBezTo>
                    <a:cubicBezTo>
                      <a:pt x="69" y="85"/>
                      <a:pt x="71" y="102"/>
                      <a:pt x="87" y="90"/>
                    </a:cubicBezTo>
                    <a:cubicBezTo>
                      <a:pt x="93" y="86"/>
                      <a:pt x="99" y="84"/>
                      <a:pt x="104" y="83"/>
                    </a:cubicBezTo>
                    <a:cubicBezTo>
                      <a:pt x="107" y="82"/>
                      <a:pt x="109" y="82"/>
                      <a:pt x="111" y="82"/>
                    </a:cubicBezTo>
                    <a:cubicBezTo>
                      <a:pt x="112" y="82"/>
                      <a:pt x="114" y="82"/>
                      <a:pt x="115" y="82"/>
                    </a:cubicBezTo>
                    <a:cubicBezTo>
                      <a:pt x="119" y="82"/>
                      <a:pt x="124" y="82"/>
                      <a:pt x="129" y="83"/>
                    </a:cubicBezTo>
                    <a:cubicBezTo>
                      <a:pt x="132" y="83"/>
                      <a:pt x="134" y="83"/>
                      <a:pt x="137" y="83"/>
                    </a:cubicBezTo>
                    <a:cubicBezTo>
                      <a:pt x="139" y="83"/>
                      <a:pt x="142" y="83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7" y="83"/>
                      <a:pt x="149" y="83"/>
                      <a:pt x="150" y="82"/>
                    </a:cubicBezTo>
                    <a:cubicBezTo>
                      <a:pt x="152" y="81"/>
                      <a:pt x="153" y="79"/>
                      <a:pt x="153" y="77"/>
                    </a:cubicBezTo>
                    <a:cubicBezTo>
                      <a:pt x="153" y="76"/>
                      <a:pt x="153" y="75"/>
                      <a:pt x="152" y="73"/>
                    </a:cubicBezTo>
                    <a:cubicBezTo>
                      <a:pt x="152" y="72"/>
                      <a:pt x="152" y="70"/>
                      <a:pt x="151" y="69"/>
                    </a:cubicBezTo>
                    <a:cubicBezTo>
                      <a:pt x="150" y="67"/>
                      <a:pt x="150" y="65"/>
                      <a:pt x="149" y="63"/>
                    </a:cubicBezTo>
                    <a:cubicBezTo>
                      <a:pt x="148" y="61"/>
                      <a:pt x="147" y="59"/>
                      <a:pt x="146" y="56"/>
                    </a:cubicBezTo>
                    <a:cubicBezTo>
                      <a:pt x="145" y="53"/>
                      <a:pt x="144" y="50"/>
                      <a:pt x="143" y="48"/>
                    </a:cubicBezTo>
                    <a:cubicBezTo>
                      <a:pt x="143" y="47"/>
                      <a:pt x="142" y="47"/>
                      <a:pt x="142" y="46"/>
                    </a:cubicBezTo>
                    <a:cubicBezTo>
                      <a:pt x="142" y="45"/>
                      <a:pt x="142" y="43"/>
                      <a:pt x="142" y="42"/>
                    </a:cubicBezTo>
                    <a:cubicBezTo>
                      <a:pt x="141" y="41"/>
                      <a:pt x="141" y="41"/>
                      <a:pt x="142" y="40"/>
                    </a:cubicBezTo>
                    <a:cubicBezTo>
                      <a:pt x="142" y="35"/>
                      <a:pt x="145" y="34"/>
                      <a:pt x="149" y="34"/>
                    </a:cubicBezTo>
                    <a:cubicBezTo>
                      <a:pt x="150" y="34"/>
                      <a:pt x="151" y="34"/>
                      <a:pt x="152" y="34"/>
                    </a:cubicBezTo>
                    <a:cubicBezTo>
                      <a:pt x="153" y="34"/>
                      <a:pt x="154" y="35"/>
                      <a:pt x="154" y="35"/>
                    </a:cubicBezTo>
                    <a:cubicBezTo>
                      <a:pt x="156" y="36"/>
                      <a:pt x="157" y="37"/>
                      <a:pt x="158" y="38"/>
                    </a:cubicBezTo>
                    <a:cubicBezTo>
                      <a:pt x="159" y="39"/>
                      <a:pt x="160" y="40"/>
                      <a:pt x="160" y="41"/>
                    </a:cubicBezTo>
                    <a:cubicBezTo>
                      <a:pt x="160" y="43"/>
                      <a:pt x="160" y="45"/>
                      <a:pt x="159" y="47"/>
                    </a:cubicBezTo>
                    <a:cubicBezTo>
                      <a:pt x="158" y="48"/>
                      <a:pt x="158" y="48"/>
                      <a:pt x="158" y="49"/>
                    </a:cubicBezTo>
                    <a:cubicBezTo>
                      <a:pt x="157" y="52"/>
                      <a:pt x="157" y="56"/>
                      <a:pt x="159" y="59"/>
                    </a:cubicBezTo>
                    <a:cubicBezTo>
                      <a:pt x="159" y="60"/>
                      <a:pt x="159" y="61"/>
                      <a:pt x="159" y="61"/>
                    </a:cubicBezTo>
                    <a:cubicBezTo>
                      <a:pt x="165" y="71"/>
                      <a:pt x="177" y="81"/>
                      <a:pt x="195" y="81"/>
                    </a:cubicBezTo>
                    <a:cubicBezTo>
                      <a:pt x="197" y="81"/>
                      <a:pt x="199" y="81"/>
                      <a:pt x="200" y="81"/>
                    </a:cubicBezTo>
                    <a:cubicBezTo>
                      <a:pt x="210" y="81"/>
                      <a:pt x="214" y="78"/>
                      <a:pt x="216" y="75"/>
                    </a:cubicBezTo>
                    <a:cubicBezTo>
                      <a:pt x="216" y="74"/>
                      <a:pt x="216" y="74"/>
                      <a:pt x="216" y="74"/>
                    </a:cubicBezTo>
                    <a:cubicBezTo>
                      <a:pt x="217" y="73"/>
                      <a:pt x="217" y="73"/>
                      <a:pt x="217" y="72"/>
                    </a:cubicBezTo>
                    <a:cubicBezTo>
                      <a:pt x="219" y="64"/>
                      <a:pt x="214" y="54"/>
                      <a:pt x="223" y="49"/>
                    </a:cubicBezTo>
                    <a:cubicBezTo>
                      <a:pt x="224" y="49"/>
                      <a:pt x="225" y="48"/>
                      <a:pt x="226" y="48"/>
                    </a:cubicBezTo>
                    <a:cubicBezTo>
                      <a:pt x="238" y="40"/>
                      <a:pt x="235" y="32"/>
                      <a:pt x="215" y="17"/>
                    </a:cubicBezTo>
                    <a:cubicBezTo>
                      <a:pt x="203" y="9"/>
                      <a:pt x="188" y="8"/>
                      <a:pt x="175" y="7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2" y="11"/>
                      <a:pt x="169" y="15"/>
                      <a:pt x="164" y="17"/>
                    </a:cubicBezTo>
                    <a:cubicBezTo>
                      <a:pt x="163" y="18"/>
                      <a:pt x="162" y="18"/>
                      <a:pt x="160" y="19"/>
                    </a:cubicBezTo>
                    <a:cubicBezTo>
                      <a:pt x="157" y="20"/>
                      <a:pt x="152" y="21"/>
                      <a:pt x="147" y="21"/>
                    </a:cubicBezTo>
                    <a:cubicBezTo>
                      <a:pt x="143" y="20"/>
                      <a:pt x="139" y="20"/>
                      <a:pt x="135" y="20"/>
                    </a:cubicBezTo>
                    <a:cubicBezTo>
                      <a:pt x="131" y="19"/>
                      <a:pt x="127" y="18"/>
                      <a:pt x="123" y="18"/>
                    </a:cubicBezTo>
                    <a:cubicBezTo>
                      <a:pt x="115" y="16"/>
                      <a:pt x="108" y="15"/>
                      <a:pt x="100" y="13"/>
                    </a:cubicBezTo>
                    <a:cubicBezTo>
                      <a:pt x="100" y="13"/>
                      <a:pt x="100" y="14"/>
                      <a:pt x="100" y="15"/>
                    </a:cubicBezTo>
                    <a:cubicBezTo>
                      <a:pt x="99" y="21"/>
                      <a:pt x="97" y="22"/>
                      <a:pt x="93" y="21"/>
                    </a:cubicBezTo>
                    <a:cubicBezTo>
                      <a:pt x="93" y="21"/>
                      <a:pt x="92" y="21"/>
                      <a:pt x="92" y="21"/>
                    </a:cubicBezTo>
                    <a:cubicBezTo>
                      <a:pt x="90" y="20"/>
                      <a:pt x="86" y="18"/>
                      <a:pt x="83" y="15"/>
                    </a:cubicBezTo>
                    <a:cubicBezTo>
                      <a:pt x="82" y="15"/>
                      <a:pt x="81" y="14"/>
                      <a:pt x="80" y="13"/>
                    </a:cubicBezTo>
                    <a:cubicBezTo>
                      <a:pt x="80" y="13"/>
                      <a:pt x="79" y="12"/>
                      <a:pt x="79" y="12"/>
                    </a:cubicBezTo>
                    <a:cubicBezTo>
                      <a:pt x="77" y="11"/>
                      <a:pt x="76" y="10"/>
                      <a:pt x="74" y="8"/>
                    </a:cubicBezTo>
                    <a:cubicBezTo>
                      <a:pt x="73" y="8"/>
                      <a:pt x="72" y="7"/>
                      <a:pt x="71" y="6"/>
                    </a:cubicBezTo>
                    <a:cubicBezTo>
                      <a:pt x="64" y="4"/>
                      <a:pt x="56" y="3"/>
                      <a:pt x="48" y="2"/>
                    </a:cubicBezTo>
                    <a:cubicBezTo>
                      <a:pt x="31" y="0"/>
                      <a:pt x="20" y="5"/>
                      <a:pt x="13" y="14"/>
                    </a:cubicBezTo>
                    <a:cubicBezTo>
                      <a:pt x="0" y="30"/>
                      <a:pt x="1" y="57"/>
                      <a:pt x="12" y="7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" name="Freeform 292">
                <a:extLst>
                  <a:ext uri="{FF2B5EF4-FFF2-40B4-BE49-F238E27FC236}">
                    <a16:creationId xmlns:a16="http://schemas.microsoft.com/office/drawing/2014/main" id="{442BD363-E25E-49C9-8D42-774DE8DC6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91" y="2227260"/>
                <a:ext cx="11113" cy="14288"/>
              </a:xfrm>
              <a:custGeom>
                <a:avLst/>
                <a:gdLst>
                  <a:gd name="T0" fmla="*/ 0 w 23"/>
                  <a:gd name="T1" fmla="*/ 23 h 26"/>
                  <a:gd name="T2" fmla="*/ 4 w 23"/>
                  <a:gd name="T3" fmla="*/ 25 h 26"/>
                  <a:gd name="T4" fmla="*/ 6 w 23"/>
                  <a:gd name="T5" fmla="*/ 26 h 26"/>
                  <a:gd name="T6" fmla="*/ 9 w 23"/>
                  <a:gd name="T7" fmla="*/ 26 h 26"/>
                  <a:gd name="T8" fmla="*/ 9 w 23"/>
                  <a:gd name="T9" fmla="*/ 26 h 26"/>
                  <a:gd name="T10" fmla="*/ 13 w 23"/>
                  <a:gd name="T11" fmla="*/ 26 h 26"/>
                  <a:gd name="T12" fmla="*/ 14 w 23"/>
                  <a:gd name="T13" fmla="*/ 25 h 26"/>
                  <a:gd name="T14" fmla="*/ 23 w 23"/>
                  <a:gd name="T15" fmla="*/ 12 h 26"/>
                  <a:gd name="T16" fmla="*/ 23 w 23"/>
                  <a:gd name="T17" fmla="*/ 10 h 26"/>
                  <a:gd name="T18" fmla="*/ 15 w 23"/>
                  <a:gd name="T19" fmla="*/ 0 h 26"/>
                  <a:gd name="T20" fmla="*/ 15 w 23"/>
                  <a:gd name="T21" fmla="*/ 0 h 26"/>
                  <a:gd name="T22" fmla="*/ 15 w 23"/>
                  <a:gd name="T23" fmla="*/ 0 h 26"/>
                  <a:gd name="T24" fmla="*/ 14 w 23"/>
                  <a:gd name="T25" fmla="*/ 3 h 26"/>
                  <a:gd name="T26" fmla="*/ 14 w 23"/>
                  <a:gd name="T27" fmla="*/ 5 h 26"/>
                  <a:gd name="T28" fmla="*/ 11 w 23"/>
                  <a:gd name="T29" fmla="*/ 10 h 26"/>
                  <a:gd name="T30" fmla="*/ 9 w 23"/>
                  <a:gd name="T31" fmla="*/ 13 h 26"/>
                  <a:gd name="T32" fmla="*/ 5 w 23"/>
                  <a:gd name="T33" fmla="*/ 18 h 26"/>
                  <a:gd name="T34" fmla="*/ 3 w 23"/>
                  <a:gd name="T35" fmla="*/ 21 h 26"/>
                  <a:gd name="T36" fmla="*/ 0 w 23"/>
                  <a:gd name="T37" fmla="*/ 23 h 26"/>
                  <a:gd name="T38" fmla="*/ 0 w 23"/>
                  <a:gd name="T3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26">
                    <a:moveTo>
                      <a:pt x="0" y="23"/>
                    </a:moveTo>
                    <a:cubicBezTo>
                      <a:pt x="1" y="24"/>
                      <a:pt x="2" y="25"/>
                      <a:pt x="4" y="25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7" y="26"/>
                      <a:pt x="8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13" y="25"/>
                      <a:pt x="14" y="25"/>
                      <a:pt x="14" y="25"/>
                    </a:cubicBezTo>
                    <a:cubicBezTo>
                      <a:pt x="19" y="23"/>
                      <a:pt x="22" y="18"/>
                      <a:pt x="23" y="12"/>
                    </a:cubicBezTo>
                    <a:cubicBezTo>
                      <a:pt x="23" y="11"/>
                      <a:pt x="23" y="11"/>
                      <a:pt x="23" y="10"/>
                    </a:cubicBezTo>
                    <a:cubicBezTo>
                      <a:pt x="22" y="6"/>
                      <a:pt x="19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7"/>
                      <a:pt x="5" y="18"/>
                    </a:cubicBezTo>
                    <a:cubicBezTo>
                      <a:pt x="4" y="19"/>
                      <a:pt x="3" y="20"/>
                      <a:pt x="3" y="21"/>
                    </a:cubicBezTo>
                    <a:cubicBezTo>
                      <a:pt x="2" y="22"/>
                      <a:pt x="1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" name="Freeform 293">
                <a:extLst>
                  <a:ext uri="{FF2B5EF4-FFF2-40B4-BE49-F238E27FC236}">
                    <a16:creationId xmlns:a16="http://schemas.microsoft.com/office/drawing/2014/main" id="{10A60F46-9101-4942-8F71-211581DF3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5978" y="2130422"/>
                <a:ext cx="19050" cy="3175"/>
              </a:xfrm>
              <a:custGeom>
                <a:avLst/>
                <a:gdLst>
                  <a:gd name="T0" fmla="*/ 2 w 35"/>
                  <a:gd name="T1" fmla="*/ 3 h 7"/>
                  <a:gd name="T2" fmla="*/ 5 w 35"/>
                  <a:gd name="T3" fmla="*/ 4 h 7"/>
                  <a:gd name="T4" fmla="*/ 20 w 35"/>
                  <a:gd name="T5" fmla="*/ 7 h 7"/>
                  <a:gd name="T6" fmla="*/ 25 w 35"/>
                  <a:gd name="T7" fmla="*/ 7 h 7"/>
                  <a:gd name="T8" fmla="*/ 29 w 35"/>
                  <a:gd name="T9" fmla="*/ 7 h 7"/>
                  <a:gd name="T10" fmla="*/ 31 w 35"/>
                  <a:gd name="T11" fmla="*/ 6 h 7"/>
                  <a:gd name="T12" fmla="*/ 34 w 35"/>
                  <a:gd name="T13" fmla="*/ 5 h 7"/>
                  <a:gd name="T14" fmla="*/ 34 w 35"/>
                  <a:gd name="T15" fmla="*/ 5 h 7"/>
                  <a:gd name="T16" fmla="*/ 35 w 35"/>
                  <a:gd name="T17" fmla="*/ 3 h 7"/>
                  <a:gd name="T18" fmla="*/ 35 w 35"/>
                  <a:gd name="T19" fmla="*/ 3 h 7"/>
                  <a:gd name="T20" fmla="*/ 35 w 35"/>
                  <a:gd name="T21" fmla="*/ 3 h 7"/>
                  <a:gd name="T22" fmla="*/ 35 w 35"/>
                  <a:gd name="T23" fmla="*/ 3 h 7"/>
                  <a:gd name="T24" fmla="*/ 35 w 35"/>
                  <a:gd name="T25" fmla="*/ 2 h 7"/>
                  <a:gd name="T26" fmla="*/ 34 w 35"/>
                  <a:gd name="T27" fmla="*/ 2 h 7"/>
                  <a:gd name="T28" fmla="*/ 0 w 35"/>
                  <a:gd name="T29" fmla="*/ 3 h 7"/>
                  <a:gd name="T30" fmla="*/ 0 w 35"/>
                  <a:gd name="T31" fmla="*/ 3 h 7"/>
                  <a:gd name="T32" fmla="*/ 2 w 35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7">
                    <a:moveTo>
                      <a:pt x="2" y="3"/>
                    </a:moveTo>
                    <a:cubicBezTo>
                      <a:pt x="3" y="4"/>
                      <a:pt x="4" y="4"/>
                      <a:pt x="5" y="4"/>
                    </a:cubicBezTo>
                    <a:cubicBezTo>
                      <a:pt x="9" y="5"/>
                      <a:pt x="15" y="6"/>
                      <a:pt x="20" y="7"/>
                    </a:cubicBezTo>
                    <a:cubicBezTo>
                      <a:pt x="22" y="7"/>
                      <a:pt x="23" y="7"/>
                      <a:pt x="25" y="7"/>
                    </a:cubicBezTo>
                    <a:cubicBezTo>
                      <a:pt x="26" y="7"/>
                      <a:pt x="28" y="7"/>
                      <a:pt x="29" y="7"/>
                    </a:cubicBezTo>
                    <a:cubicBezTo>
                      <a:pt x="30" y="7"/>
                      <a:pt x="30" y="7"/>
                      <a:pt x="31" y="6"/>
                    </a:cubicBezTo>
                    <a:cubicBezTo>
                      <a:pt x="32" y="6"/>
                      <a:pt x="33" y="6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5" y="4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22" y="0"/>
                      <a:pt x="11" y="0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</p:grpSp>
      <p:sp>
        <p:nvSpPr>
          <p:cNvPr id="596" name="TextBox 595">
            <a:extLst>
              <a:ext uri="{FF2B5EF4-FFF2-40B4-BE49-F238E27FC236}">
                <a16:creationId xmlns:a16="http://schemas.microsoft.com/office/drawing/2014/main" id="{F1202D68-2625-49F4-9B09-7CD89E8A44C5}"/>
              </a:ext>
            </a:extLst>
          </p:cNvPr>
          <p:cNvSpPr txBox="1"/>
          <p:nvPr userDrawn="1"/>
        </p:nvSpPr>
        <p:spPr>
          <a:xfrm>
            <a:off x="907236" y="1889536"/>
            <a:ext cx="25219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rgbClr val="AF328A"/>
                </a:solidFill>
                <a:latin typeface="Trebuchet MS" panose="020B0703020202090204" pitchFamily="34" charset="0"/>
              </a:rPr>
              <a:t>AMERICAS</a:t>
            </a:r>
          </a:p>
        </p:txBody>
      </p:sp>
      <p:sp>
        <p:nvSpPr>
          <p:cNvPr id="597" name="Oval 596">
            <a:extLst>
              <a:ext uri="{FF2B5EF4-FFF2-40B4-BE49-F238E27FC236}">
                <a16:creationId xmlns:a16="http://schemas.microsoft.com/office/drawing/2014/main" id="{19E54AD0-D59A-44E2-ABB6-E1AD83FAD456}"/>
              </a:ext>
            </a:extLst>
          </p:cNvPr>
          <p:cNvSpPr/>
          <p:nvPr userDrawn="1"/>
        </p:nvSpPr>
        <p:spPr>
          <a:xfrm>
            <a:off x="519137" y="1920796"/>
            <a:ext cx="295397" cy="295397"/>
          </a:xfrm>
          <a:prstGeom prst="ellipse">
            <a:avLst/>
          </a:prstGeom>
          <a:solidFill>
            <a:srgbClr val="AF32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rebuchet MS" panose="020B0703020202090204" pitchFamily="34" charset="0"/>
            </a:endParaRPr>
          </a:p>
        </p:txBody>
      </p:sp>
      <p:sp>
        <p:nvSpPr>
          <p:cNvPr id="598" name="Text Placeholder 53">
            <a:extLst>
              <a:ext uri="{FF2B5EF4-FFF2-40B4-BE49-F238E27FC236}">
                <a16:creationId xmlns:a16="http://schemas.microsoft.com/office/drawing/2014/main" id="{43B887AE-6DF8-490B-8A48-3DE406CC8B6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84379" y="2362101"/>
            <a:ext cx="2965348" cy="327290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4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24395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urope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290" name="Rectangle 289">
            <a:extLst>
              <a:ext uri="{FF2B5EF4-FFF2-40B4-BE49-F238E27FC236}">
                <a16:creationId xmlns:a16="http://schemas.microsoft.com/office/drawing/2014/main" id="{C22C1294-9EED-4335-B604-4AFE7CF1FECD}"/>
              </a:ext>
            </a:extLst>
          </p:cNvPr>
          <p:cNvSpPr/>
          <p:nvPr userDrawn="1"/>
        </p:nvSpPr>
        <p:spPr>
          <a:xfrm>
            <a:off x="3613247" y="1546980"/>
            <a:ext cx="8578753" cy="4860000"/>
          </a:xfrm>
          <a:prstGeom prst="rect">
            <a:avLst/>
          </a:prstGeom>
          <a:solidFill>
            <a:schemeClr val="tx2">
              <a:alpha val="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91" name="Rectangle 290">
            <a:extLst>
              <a:ext uri="{FF2B5EF4-FFF2-40B4-BE49-F238E27FC236}">
                <a16:creationId xmlns:a16="http://schemas.microsoft.com/office/drawing/2014/main" id="{F92E7532-8F03-4830-A0F4-A37C9B2ECE4B}"/>
              </a:ext>
            </a:extLst>
          </p:cNvPr>
          <p:cNvSpPr/>
          <p:nvPr userDrawn="1"/>
        </p:nvSpPr>
        <p:spPr>
          <a:xfrm>
            <a:off x="0" y="1546980"/>
            <a:ext cx="3613247" cy="4859998"/>
          </a:xfrm>
          <a:prstGeom prst="rect">
            <a:avLst/>
          </a:prstGeom>
          <a:solidFill>
            <a:schemeClr val="accent3">
              <a:lumMod val="20000"/>
              <a:lumOff val="80000"/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92" name="Rectangle 291">
            <a:extLst>
              <a:ext uri="{FF2B5EF4-FFF2-40B4-BE49-F238E27FC236}">
                <a16:creationId xmlns:a16="http://schemas.microsoft.com/office/drawing/2014/main" id="{841264F7-19C9-48FB-97DB-249C92B2419B}"/>
              </a:ext>
            </a:extLst>
          </p:cNvPr>
          <p:cNvSpPr/>
          <p:nvPr userDrawn="1"/>
        </p:nvSpPr>
        <p:spPr>
          <a:xfrm>
            <a:off x="3560524" y="1546979"/>
            <a:ext cx="52711" cy="485999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86C23595-EB1A-4A6D-A55F-20289C5146EA}"/>
              </a:ext>
            </a:extLst>
          </p:cNvPr>
          <p:cNvGrpSpPr/>
          <p:nvPr userDrawn="1"/>
        </p:nvGrpSpPr>
        <p:grpSpPr>
          <a:xfrm>
            <a:off x="5200725" y="1816980"/>
            <a:ext cx="5472249" cy="4320000"/>
            <a:chOff x="3840160" y="1601784"/>
            <a:chExt cx="4568831" cy="3606808"/>
          </a:xfrm>
        </p:grpSpPr>
        <p:sp>
          <p:nvSpPr>
            <p:cNvPr id="294" name="Freeform 5">
              <a:extLst>
                <a:ext uri="{FF2B5EF4-FFF2-40B4-BE49-F238E27FC236}">
                  <a16:creationId xmlns:a16="http://schemas.microsoft.com/office/drawing/2014/main" id="{D63DF061-20C8-48A7-BF2E-3845570E9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88" y="4286252"/>
              <a:ext cx="209550" cy="257176"/>
            </a:xfrm>
            <a:custGeom>
              <a:avLst/>
              <a:gdLst>
                <a:gd name="T0" fmla="*/ 382 w 384"/>
                <a:gd name="T1" fmla="*/ 22 h 474"/>
                <a:gd name="T2" fmla="*/ 314 w 384"/>
                <a:gd name="T3" fmla="*/ 28 h 474"/>
                <a:gd name="T4" fmla="*/ 264 w 384"/>
                <a:gd name="T5" fmla="*/ 31 h 474"/>
                <a:gd name="T6" fmla="*/ 194 w 384"/>
                <a:gd name="T7" fmla="*/ 31 h 474"/>
                <a:gd name="T8" fmla="*/ 182 w 384"/>
                <a:gd name="T9" fmla="*/ 18 h 474"/>
                <a:gd name="T10" fmla="*/ 71 w 384"/>
                <a:gd name="T11" fmla="*/ 18 h 474"/>
                <a:gd name="T12" fmla="*/ 42 w 384"/>
                <a:gd name="T13" fmla="*/ 9 h 474"/>
                <a:gd name="T14" fmla="*/ 12 w 384"/>
                <a:gd name="T15" fmla="*/ 7 h 474"/>
                <a:gd name="T16" fmla="*/ 0 w 384"/>
                <a:gd name="T17" fmla="*/ 0 h 474"/>
                <a:gd name="T18" fmla="*/ 10 w 384"/>
                <a:gd name="T19" fmla="*/ 47 h 474"/>
                <a:gd name="T20" fmla="*/ 21 w 384"/>
                <a:gd name="T21" fmla="*/ 87 h 474"/>
                <a:gd name="T22" fmla="*/ 39 w 384"/>
                <a:gd name="T23" fmla="*/ 123 h 474"/>
                <a:gd name="T24" fmla="*/ 45 w 384"/>
                <a:gd name="T25" fmla="*/ 184 h 474"/>
                <a:gd name="T26" fmla="*/ 58 w 384"/>
                <a:gd name="T27" fmla="*/ 215 h 474"/>
                <a:gd name="T28" fmla="*/ 60 w 384"/>
                <a:gd name="T29" fmla="*/ 278 h 474"/>
                <a:gd name="T30" fmla="*/ 68 w 384"/>
                <a:gd name="T31" fmla="*/ 313 h 474"/>
                <a:gd name="T32" fmla="*/ 72 w 384"/>
                <a:gd name="T33" fmla="*/ 324 h 474"/>
                <a:gd name="T34" fmla="*/ 86 w 384"/>
                <a:gd name="T35" fmla="*/ 386 h 474"/>
                <a:gd name="T36" fmla="*/ 95 w 384"/>
                <a:gd name="T37" fmla="*/ 430 h 474"/>
                <a:gd name="T38" fmla="*/ 100 w 384"/>
                <a:gd name="T39" fmla="*/ 436 h 474"/>
                <a:gd name="T40" fmla="*/ 126 w 384"/>
                <a:gd name="T41" fmla="*/ 455 h 474"/>
                <a:gd name="T42" fmla="*/ 127 w 384"/>
                <a:gd name="T43" fmla="*/ 453 h 474"/>
                <a:gd name="T44" fmla="*/ 145 w 384"/>
                <a:gd name="T45" fmla="*/ 442 h 474"/>
                <a:gd name="T46" fmla="*/ 162 w 384"/>
                <a:gd name="T47" fmla="*/ 468 h 474"/>
                <a:gd name="T48" fmla="*/ 203 w 384"/>
                <a:gd name="T49" fmla="*/ 467 h 474"/>
                <a:gd name="T50" fmla="*/ 224 w 384"/>
                <a:gd name="T51" fmla="*/ 443 h 474"/>
                <a:gd name="T52" fmla="*/ 224 w 384"/>
                <a:gd name="T53" fmla="*/ 197 h 474"/>
                <a:gd name="T54" fmla="*/ 256 w 384"/>
                <a:gd name="T55" fmla="*/ 182 h 474"/>
                <a:gd name="T56" fmla="*/ 256 w 384"/>
                <a:gd name="T57" fmla="*/ 54 h 474"/>
                <a:gd name="T58" fmla="*/ 287 w 384"/>
                <a:gd name="T59" fmla="*/ 50 h 474"/>
                <a:gd name="T60" fmla="*/ 323 w 384"/>
                <a:gd name="T61" fmla="*/ 38 h 474"/>
                <a:gd name="T62" fmla="*/ 340 w 384"/>
                <a:gd name="T63" fmla="*/ 52 h 474"/>
                <a:gd name="T64" fmla="*/ 363 w 384"/>
                <a:gd name="T65" fmla="*/ 35 h 474"/>
                <a:gd name="T66" fmla="*/ 384 w 384"/>
                <a:gd name="T67" fmla="*/ 31 h 474"/>
                <a:gd name="T68" fmla="*/ 382 w 384"/>
                <a:gd name="T69" fmla="*/ 22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4" h="474">
                  <a:moveTo>
                    <a:pt x="382" y="22"/>
                  </a:moveTo>
                  <a:cubicBezTo>
                    <a:pt x="382" y="13"/>
                    <a:pt x="324" y="24"/>
                    <a:pt x="314" y="28"/>
                  </a:cubicBezTo>
                  <a:cubicBezTo>
                    <a:pt x="305" y="31"/>
                    <a:pt x="274" y="37"/>
                    <a:pt x="264" y="31"/>
                  </a:cubicBezTo>
                  <a:cubicBezTo>
                    <a:pt x="255" y="26"/>
                    <a:pt x="194" y="31"/>
                    <a:pt x="194" y="31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82" y="18"/>
                    <a:pt x="83" y="18"/>
                    <a:pt x="71" y="18"/>
                  </a:cubicBezTo>
                  <a:cubicBezTo>
                    <a:pt x="60" y="18"/>
                    <a:pt x="52" y="16"/>
                    <a:pt x="42" y="9"/>
                  </a:cubicBezTo>
                  <a:cubicBezTo>
                    <a:pt x="33" y="2"/>
                    <a:pt x="23" y="2"/>
                    <a:pt x="12" y="7"/>
                  </a:cubicBezTo>
                  <a:cubicBezTo>
                    <a:pt x="2" y="12"/>
                    <a:pt x="4" y="2"/>
                    <a:pt x="0" y="0"/>
                  </a:cubicBezTo>
                  <a:cubicBezTo>
                    <a:pt x="3" y="16"/>
                    <a:pt x="7" y="31"/>
                    <a:pt x="10" y="47"/>
                  </a:cubicBezTo>
                  <a:cubicBezTo>
                    <a:pt x="14" y="60"/>
                    <a:pt x="16" y="74"/>
                    <a:pt x="21" y="87"/>
                  </a:cubicBezTo>
                  <a:cubicBezTo>
                    <a:pt x="26" y="100"/>
                    <a:pt x="34" y="111"/>
                    <a:pt x="39" y="123"/>
                  </a:cubicBezTo>
                  <a:cubicBezTo>
                    <a:pt x="48" y="143"/>
                    <a:pt x="46" y="163"/>
                    <a:pt x="45" y="184"/>
                  </a:cubicBezTo>
                  <a:cubicBezTo>
                    <a:pt x="51" y="196"/>
                    <a:pt x="56" y="206"/>
                    <a:pt x="58" y="215"/>
                  </a:cubicBezTo>
                  <a:cubicBezTo>
                    <a:pt x="64" y="235"/>
                    <a:pt x="55" y="265"/>
                    <a:pt x="60" y="278"/>
                  </a:cubicBezTo>
                  <a:cubicBezTo>
                    <a:pt x="63" y="286"/>
                    <a:pt x="66" y="299"/>
                    <a:pt x="68" y="313"/>
                  </a:cubicBezTo>
                  <a:cubicBezTo>
                    <a:pt x="69" y="317"/>
                    <a:pt x="70" y="320"/>
                    <a:pt x="72" y="324"/>
                  </a:cubicBezTo>
                  <a:cubicBezTo>
                    <a:pt x="79" y="345"/>
                    <a:pt x="82" y="364"/>
                    <a:pt x="86" y="386"/>
                  </a:cubicBezTo>
                  <a:cubicBezTo>
                    <a:pt x="88" y="398"/>
                    <a:pt x="89" y="419"/>
                    <a:pt x="95" y="430"/>
                  </a:cubicBezTo>
                  <a:cubicBezTo>
                    <a:pt x="97" y="431"/>
                    <a:pt x="98" y="433"/>
                    <a:pt x="100" y="436"/>
                  </a:cubicBezTo>
                  <a:cubicBezTo>
                    <a:pt x="107" y="443"/>
                    <a:pt x="118" y="447"/>
                    <a:pt x="126" y="455"/>
                  </a:cubicBezTo>
                  <a:cubicBezTo>
                    <a:pt x="127" y="454"/>
                    <a:pt x="127" y="454"/>
                    <a:pt x="127" y="453"/>
                  </a:cubicBezTo>
                  <a:cubicBezTo>
                    <a:pt x="127" y="445"/>
                    <a:pt x="138" y="431"/>
                    <a:pt x="145" y="442"/>
                  </a:cubicBezTo>
                  <a:cubicBezTo>
                    <a:pt x="152" y="453"/>
                    <a:pt x="149" y="468"/>
                    <a:pt x="162" y="468"/>
                  </a:cubicBezTo>
                  <a:cubicBezTo>
                    <a:pt x="175" y="468"/>
                    <a:pt x="199" y="474"/>
                    <a:pt x="203" y="467"/>
                  </a:cubicBezTo>
                  <a:cubicBezTo>
                    <a:pt x="207" y="460"/>
                    <a:pt x="224" y="455"/>
                    <a:pt x="224" y="443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4" y="188"/>
                    <a:pt x="256" y="197"/>
                    <a:pt x="256" y="182"/>
                  </a:cubicBezTo>
                  <a:cubicBezTo>
                    <a:pt x="256" y="168"/>
                    <a:pt x="256" y="54"/>
                    <a:pt x="256" y="54"/>
                  </a:cubicBezTo>
                  <a:cubicBezTo>
                    <a:pt x="256" y="54"/>
                    <a:pt x="280" y="52"/>
                    <a:pt x="287" y="50"/>
                  </a:cubicBezTo>
                  <a:cubicBezTo>
                    <a:pt x="293" y="48"/>
                    <a:pt x="317" y="33"/>
                    <a:pt x="323" y="38"/>
                  </a:cubicBezTo>
                  <a:cubicBezTo>
                    <a:pt x="329" y="42"/>
                    <a:pt x="336" y="58"/>
                    <a:pt x="340" y="52"/>
                  </a:cubicBezTo>
                  <a:cubicBezTo>
                    <a:pt x="344" y="47"/>
                    <a:pt x="353" y="35"/>
                    <a:pt x="363" y="35"/>
                  </a:cubicBezTo>
                  <a:cubicBezTo>
                    <a:pt x="368" y="35"/>
                    <a:pt x="376" y="33"/>
                    <a:pt x="384" y="31"/>
                  </a:cubicBezTo>
                  <a:cubicBezTo>
                    <a:pt x="383" y="27"/>
                    <a:pt x="382" y="24"/>
                    <a:pt x="382" y="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5" name="Freeform 6">
              <a:extLst>
                <a:ext uri="{FF2B5EF4-FFF2-40B4-BE49-F238E27FC236}">
                  <a16:creationId xmlns:a16="http://schemas.microsoft.com/office/drawing/2014/main" id="{9FC7C2E3-3394-4DA7-B993-4F5D3E0DC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2538" y="4257677"/>
              <a:ext cx="139700" cy="141288"/>
            </a:xfrm>
            <a:custGeom>
              <a:avLst/>
              <a:gdLst>
                <a:gd name="T0" fmla="*/ 171 w 258"/>
                <a:gd name="T1" fmla="*/ 12 h 260"/>
                <a:gd name="T2" fmla="*/ 166 w 258"/>
                <a:gd name="T3" fmla="*/ 0 h 260"/>
                <a:gd name="T4" fmla="*/ 139 w 258"/>
                <a:gd name="T5" fmla="*/ 1 h 260"/>
                <a:gd name="T6" fmla="*/ 121 w 258"/>
                <a:gd name="T7" fmla="*/ 20 h 260"/>
                <a:gd name="T8" fmla="*/ 91 w 258"/>
                <a:gd name="T9" fmla="*/ 47 h 260"/>
                <a:gd name="T10" fmla="*/ 58 w 258"/>
                <a:gd name="T11" fmla="*/ 88 h 260"/>
                <a:gd name="T12" fmla="*/ 17 w 258"/>
                <a:gd name="T13" fmla="*/ 81 h 260"/>
                <a:gd name="T14" fmla="*/ 0 w 258"/>
                <a:gd name="T15" fmla="*/ 84 h 260"/>
                <a:gd name="T16" fmla="*/ 19 w 258"/>
                <a:gd name="T17" fmla="*/ 105 h 260"/>
                <a:gd name="T18" fmla="*/ 36 w 258"/>
                <a:gd name="T19" fmla="*/ 150 h 260"/>
                <a:gd name="T20" fmla="*/ 69 w 258"/>
                <a:gd name="T21" fmla="*/ 176 h 260"/>
                <a:gd name="T22" fmla="*/ 81 w 258"/>
                <a:gd name="T23" fmla="*/ 204 h 260"/>
                <a:gd name="T24" fmla="*/ 104 w 258"/>
                <a:gd name="T25" fmla="*/ 230 h 260"/>
                <a:gd name="T26" fmla="*/ 127 w 258"/>
                <a:gd name="T27" fmla="*/ 246 h 260"/>
                <a:gd name="T28" fmla="*/ 157 w 258"/>
                <a:gd name="T29" fmla="*/ 252 h 260"/>
                <a:gd name="T30" fmla="*/ 194 w 258"/>
                <a:gd name="T31" fmla="*/ 260 h 260"/>
                <a:gd name="T32" fmla="*/ 227 w 258"/>
                <a:gd name="T33" fmla="*/ 223 h 260"/>
                <a:gd name="T34" fmla="*/ 235 w 258"/>
                <a:gd name="T35" fmla="*/ 186 h 260"/>
                <a:gd name="T36" fmla="*/ 252 w 258"/>
                <a:gd name="T37" fmla="*/ 158 h 260"/>
                <a:gd name="T38" fmla="*/ 242 w 258"/>
                <a:gd name="T39" fmla="*/ 130 h 260"/>
                <a:gd name="T40" fmla="*/ 251 w 258"/>
                <a:gd name="T41" fmla="*/ 97 h 260"/>
                <a:gd name="T42" fmla="*/ 249 w 258"/>
                <a:gd name="T43" fmla="*/ 39 h 260"/>
                <a:gd name="T44" fmla="*/ 212 w 258"/>
                <a:gd name="T45" fmla="*/ 24 h 260"/>
                <a:gd name="T46" fmla="*/ 171 w 258"/>
                <a:gd name="T47" fmla="*/ 1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8" h="260">
                  <a:moveTo>
                    <a:pt x="171" y="12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21" y="7"/>
                    <a:pt x="121" y="13"/>
                    <a:pt x="121" y="20"/>
                  </a:cubicBezTo>
                  <a:cubicBezTo>
                    <a:pt x="121" y="27"/>
                    <a:pt x="103" y="42"/>
                    <a:pt x="91" y="47"/>
                  </a:cubicBezTo>
                  <a:cubicBezTo>
                    <a:pt x="79" y="51"/>
                    <a:pt x="65" y="84"/>
                    <a:pt x="58" y="88"/>
                  </a:cubicBezTo>
                  <a:cubicBezTo>
                    <a:pt x="50" y="93"/>
                    <a:pt x="24" y="82"/>
                    <a:pt x="17" y="81"/>
                  </a:cubicBezTo>
                  <a:cubicBezTo>
                    <a:pt x="13" y="80"/>
                    <a:pt x="7" y="82"/>
                    <a:pt x="0" y="84"/>
                  </a:cubicBezTo>
                  <a:cubicBezTo>
                    <a:pt x="5" y="93"/>
                    <a:pt x="15" y="105"/>
                    <a:pt x="19" y="105"/>
                  </a:cubicBezTo>
                  <a:cubicBezTo>
                    <a:pt x="24" y="105"/>
                    <a:pt x="25" y="144"/>
                    <a:pt x="36" y="150"/>
                  </a:cubicBezTo>
                  <a:cubicBezTo>
                    <a:pt x="48" y="155"/>
                    <a:pt x="69" y="168"/>
                    <a:pt x="69" y="176"/>
                  </a:cubicBezTo>
                  <a:cubicBezTo>
                    <a:pt x="69" y="183"/>
                    <a:pt x="81" y="193"/>
                    <a:pt x="81" y="204"/>
                  </a:cubicBezTo>
                  <a:cubicBezTo>
                    <a:pt x="81" y="215"/>
                    <a:pt x="94" y="230"/>
                    <a:pt x="104" y="230"/>
                  </a:cubicBezTo>
                  <a:cubicBezTo>
                    <a:pt x="125" y="229"/>
                    <a:pt x="127" y="239"/>
                    <a:pt x="127" y="246"/>
                  </a:cubicBezTo>
                  <a:cubicBezTo>
                    <a:pt x="127" y="252"/>
                    <a:pt x="154" y="246"/>
                    <a:pt x="157" y="252"/>
                  </a:cubicBezTo>
                  <a:cubicBezTo>
                    <a:pt x="161" y="258"/>
                    <a:pt x="187" y="256"/>
                    <a:pt x="194" y="260"/>
                  </a:cubicBezTo>
                  <a:cubicBezTo>
                    <a:pt x="205" y="248"/>
                    <a:pt x="221" y="231"/>
                    <a:pt x="227" y="223"/>
                  </a:cubicBezTo>
                  <a:cubicBezTo>
                    <a:pt x="235" y="209"/>
                    <a:pt x="228" y="191"/>
                    <a:pt x="235" y="186"/>
                  </a:cubicBezTo>
                  <a:cubicBezTo>
                    <a:pt x="242" y="181"/>
                    <a:pt x="258" y="160"/>
                    <a:pt x="252" y="158"/>
                  </a:cubicBezTo>
                  <a:cubicBezTo>
                    <a:pt x="247" y="156"/>
                    <a:pt x="251" y="140"/>
                    <a:pt x="242" y="130"/>
                  </a:cubicBezTo>
                  <a:cubicBezTo>
                    <a:pt x="234" y="120"/>
                    <a:pt x="252" y="115"/>
                    <a:pt x="251" y="97"/>
                  </a:cubicBezTo>
                  <a:cubicBezTo>
                    <a:pt x="249" y="79"/>
                    <a:pt x="254" y="42"/>
                    <a:pt x="249" y="39"/>
                  </a:cubicBezTo>
                  <a:cubicBezTo>
                    <a:pt x="245" y="35"/>
                    <a:pt x="225" y="34"/>
                    <a:pt x="212" y="24"/>
                  </a:cubicBezTo>
                  <a:cubicBezTo>
                    <a:pt x="199" y="14"/>
                    <a:pt x="171" y="12"/>
                    <a:pt x="171" y="1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6" name="Freeform 7">
              <a:extLst>
                <a:ext uri="{FF2B5EF4-FFF2-40B4-BE49-F238E27FC236}">
                  <a16:creationId xmlns:a16="http://schemas.microsoft.com/office/drawing/2014/main" id="{86071163-5BCF-4CA6-8C0E-0F97FB125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5225" y="4303715"/>
              <a:ext cx="157163" cy="195263"/>
            </a:xfrm>
            <a:custGeom>
              <a:avLst/>
              <a:gdLst>
                <a:gd name="T0" fmla="*/ 264 w 287"/>
                <a:gd name="T1" fmla="*/ 146 h 361"/>
                <a:gd name="T2" fmla="*/ 241 w 287"/>
                <a:gd name="T3" fmla="*/ 120 h 361"/>
                <a:gd name="T4" fmla="*/ 229 w 287"/>
                <a:gd name="T5" fmla="*/ 92 h 361"/>
                <a:gd name="T6" fmla="*/ 196 w 287"/>
                <a:gd name="T7" fmla="*/ 66 h 361"/>
                <a:gd name="T8" fmla="*/ 179 w 287"/>
                <a:gd name="T9" fmla="*/ 21 h 361"/>
                <a:gd name="T10" fmla="*/ 160 w 287"/>
                <a:gd name="T11" fmla="*/ 0 h 361"/>
                <a:gd name="T12" fmla="*/ 139 w 287"/>
                <a:gd name="T13" fmla="*/ 4 h 361"/>
                <a:gd name="T14" fmla="*/ 116 w 287"/>
                <a:gd name="T15" fmla="*/ 21 h 361"/>
                <a:gd name="T16" fmla="*/ 99 w 287"/>
                <a:gd name="T17" fmla="*/ 7 h 361"/>
                <a:gd name="T18" fmla="*/ 63 w 287"/>
                <a:gd name="T19" fmla="*/ 19 h 361"/>
                <a:gd name="T20" fmla="*/ 32 w 287"/>
                <a:gd name="T21" fmla="*/ 23 h 361"/>
                <a:gd name="T22" fmla="*/ 32 w 287"/>
                <a:gd name="T23" fmla="*/ 151 h 361"/>
                <a:gd name="T24" fmla="*/ 0 w 287"/>
                <a:gd name="T25" fmla="*/ 166 h 361"/>
                <a:gd name="T26" fmla="*/ 0 w 287"/>
                <a:gd name="T27" fmla="*/ 275 h 361"/>
                <a:gd name="T28" fmla="*/ 15 w 287"/>
                <a:gd name="T29" fmla="*/ 287 h 361"/>
                <a:gd name="T30" fmla="*/ 26 w 287"/>
                <a:gd name="T31" fmla="*/ 329 h 361"/>
                <a:gd name="T32" fmla="*/ 19 w 287"/>
                <a:gd name="T33" fmla="*/ 338 h 361"/>
                <a:gd name="T34" fmla="*/ 25 w 287"/>
                <a:gd name="T35" fmla="*/ 354 h 361"/>
                <a:gd name="T36" fmla="*/ 57 w 287"/>
                <a:gd name="T37" fmla="*/ 352 h 361"/>
                <a:gd name="T38" fmla="*/ 86 w 287"/>
                <a:gd name="T39" fmla="*/ 314 h 361"/>
                <a:gd name="T40" fmla="*/ 108 w 287"/>
                <a:gd name="T41" fmla="*/ 294 h 361"/>
                <a:gd name="T42" fmla="*/ 146 w 287"/>
                <a:gd name="T43" fmla="*/ 308 h 361"/>
                <a:gd name="T44" fmla="*/ 177 w 287"/>
                <a:gd name="T45" fmla="*/ 291 h 361"/>
                <a:gd name="T46" fmla="*/ 189 w 287"/>
                <a:gd name="T47" fmla="*/ 264 h 361"/>
                <a:gd name="T48" fmla="*/ 217 w 287"/>
                <a:gd name="T49" fmla="*/ 241 h 361"/>
                <a:gd name="T50" fmla="*/ 230 w 287"/>
                <a:gd name="T51" fmla="*/ 215 h 361"/>
                <a:gd name="T52" fmla="*/ 256 w 287"/>
                <a:gd name="T53" fmla="*/ 193 h 361"/>
                <a:gd name="T54" fmla="*/ 276 w 287"/>
                <a:gd name="T55" fmla="*/ 180 h 361"/>
                <a:gd name="T56" fmla="*/ 287 w 287"/>
                <a:gd name="T57" fmla="*/ 162 h 361"/>
                <a:gd name="T58" fmla="*/ 287 w 287"/>
                <a:gd name="T59" fmla="*/ 162 h 361"/>
                <a:gd name="T60" fmla="*/ 264 w 287"/>
                <a:gd name="T61" fmla="*/ 146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7" h="361">
                  <a:moveTo>
                    <a:pt x="264" y="146"/>
                  </a:moveTo>
                  <a:cubicBezTo>
                    <a:pt x="254" y="146"/>
                    <a:pt x="241" y="131"/>
                    <a:pt x="241" y="120"/>
                  </a:cubicBezTo>
                  <a:cubicBezTo>
                    <a:pt x="241" y="109"/>
                    <a:pt x="229" y="99"/>
                    <a:pt x="229" y="92"/>
                  </a:cubicBezTo>
                  <a:cubicBezTo>
                    <a:pt x="229" y="84"/>
                    <a:pt x="208" y="71"/>
                    <a:pt x="196" y="66"/>
                  </a:cubicBezTo>
                  <a:cubicBezTo>
                    <a:pt x="185" y="60"/>
                    <a:pt x="184" y="21"/>
                    <a:pt x="179" y="21"/>
                  </a:cubicBezTo>
                  <a:cubicBezTo>
                    <a:pt x="175" y="21"/>
                    <a:pt x="165" y="9"/>
                    <a:pt x="160" y="0"/>
                  </a:cubicBezTo>
                  <a:cubicBezTo>
                    <a:pt x="152" y="2"/>
                    <a:pt x="144" y="4"/>
                    <a:pt x="139" y="4"/>
                  </a:cubicBezTo>
                  <a:cubicBezTo>
                    <a:pt x="129" y="4"/>
                    <a:pt x="120" y="16"/>
                    <a:pt x="116" y="21"/>
                  </a:cubicBezTo>
                  <a:cubicBezTo>
                    <a:pt x="112" y="27"/>
                    <a:pt x="105" y="11"/>
                    <a:pt x="99" y="7"/>
                  </a:cubicBezTo>
                  <a:cubicBezTo>
                    <a:pt x="93" y="2"/>
                    <a:pt x="69" y="17"/>
                    <a:pt x="63" y="19"/>
                  </a:cubicBezTo>
                  <a:cubicBezTo>
                    <a:pt x="56" y="21"/>
                    <a:pt x="32" y="23"/>
                    <a:pt x="32" y="23"/>
                  </a:cubicBezTo>
                  <a:cubicBezTo>
                    <a:pt x="32" y="23"/>
                    <a:pt x="32" y="137"/>
                    <a:pt x="32" y="151"/>
                  </a:cubicBezTo>
                  <a:cubicBezTo>
                    <a:pt x="32" y="166"/>
                    <a:pt x="0" y="157"/>
                    <a:pt x="0" y="166"/>
                  </a:cubicBezTo>
                  <a:cubicBezTo>
                    <a:pt x="0" y="170"/>
                    <a:pt x="0" y="221"/>
                    <a:pt x="0" y="275"/>
                  </a:cubicBezTo>
                  <a:cubicBezTo>
                    <a:pt x="7" y="278"/>
                    <a:pt x="13" y="282"/>
                    <a:pt x="15" y="287"/>
                  </a:cubicBezTo>
                  <a:cubicBezTo>
                    <a:pt x="19" y="298"/>
                    <a:pt x="27" y="322"/>
                    <a:pt x="26" y="329"/>
                  </a:cubicBezTo>
                  <a:cubicBezTo>
                    <a:pt x="24" y="336"/>
                    <a:pt x="19" y="331"/>
                    <a:pt x="19" y="338"/>
                  </a:cubicBezTo>
                  <a:cubicBezTo>
                    <a:pt x="19" y="344"/>
                    <a:pt x="15" y="354"/>
                    <a:pt x="25" y="354"/>
                  </a:cubicBezTo>
                  <a:cubicBezTo>
                    <a:pt x="34" y="354"/>
                    <a:pt x="50" y="361"/>
                    <a:pt x="57" y="352"/>
                  </a:cubicBezTo>
                  <a:cubicBezTo>
                    <a:pt x="64" y="343"/>
                    <a:pt x="85" y="323"/>
                    <a:pt x="86" y="314"/>
                  </a:cubicBezTo>
                  <a:cubicBezTo>
                    <a:pt x="87" y="304"/>
                    <a:pt x="92" y="282"/>
                    <a:pt x="108" y="294"/>
                  </a:cubicBezTo>
                  <a:cubicBezTo>
                    <a:pt x="124" y="306"/>
                    <a:pt x="125" y="308"/>
                    <a:pt x="146" y="308"/>
                  </a:cubicBezTo>
                  <a:cubicBezTo>
                    <a:pt x="167" y="308"/>
                    <a:pt x="173" y="307"/>
                    <a:pt x="177" y="291"/>
                  </a:cubicBezTo>
                  <a:cubicBezTo>
                    <a:pt x="181" y="276"/>
                    <a:pt x="177" y="264"/>
                    <a:pt x="189" y="264"/>
                  </a:cubicBezTo>
                  <a:cubicBezTo>
                    <a:pt x="202" y="264"/>
                    <a:pt x="217" y="251"/>
                    <a:pt x="217" y="241"/>
                  </a:cubicBezTo>
                  <a:cubicBezTo>
                    <a:pt x="217" y="231"/>
                    <a:pt x="222" y="215"/>
                    <a:pt x="230" y="215"/>
                  </a:cubicBezTo>
                  <a:cubicBezTo>
                    <a:pt x="238" y="215"/>
                    <a:pt x="254" y="204"/>
                    <a:pt x="256" y="193"/>
                  </a:cubicBezTo>
                  <a:cubicBezTo>
                    <a:pt x="258" y="182"/>
                    <a:pt x="271" y="187"/>
                    <a:pt x="276" y="180"/>
                  </a:cubicBezTo>
                  <a:cubicBezTo>
                    <a:pt x="278" y="177"/>
                    <a:pt x="283" y="169"/>
                    <a:pt x="287" y="162"/>
                  </a:cubicBezTo>
                  <a:cubicBezTo>
                    <a:pt x="287" y="162"/>
                    <a:pt x="287" y="162"/>
                    <a:pt x="287" y="162"/>
                  </a:cubicBezTo>
                  <a:cubicBezTo>
                    <a:pt x="287" y="155"/>
                    <a:pt x="285" y="145"/>
                    <a:pt x="264" y="14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7" name="Freeform 8">
              <a:extLst>
                <a:ext uri="{FF2B5EF4-FFF2-40B4-BE49-F238E27FC236}">
                  <a16:creationId xmlns:a16="http://schemas.microsoft.com/office/drawing/2014/main" id="{B4B739B4-77D5-4CB0-9FFD-307B8B64E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6" y="4471990"/>
              <a:ext cx="23813" cy="33338"/>
            </a:xfrm>
            <a:custGeom>
              <a:avLst/>
              <a:gdLst>
                <a:gd name="T0" fmla="*/ 22 w 43"/>
                <a:gd name="T1" fmla="*/ 0 h 62"/>
                <a:gd name="T2" fmla="*/ 0 w 43"/>
                <a:gd name="T3" fmla="*/ 27 h 62"/>
                <a:gd name="T4" fmla="*/ 20 w 43"/>
                <a:gd name="T5" fmla="*/ 62 h 62"/>
                <a:gd name="T6" fmla="*/ 38 w 43"/>
                <a:gd name="T7" fmla="*/ 53 h 62"/>
                <a:gd name="T8" fmla="*/ 43 w 43"/>
                <a:gd name="T9" fmla="*/ 43 h 62"/>
                <a:gd name="T10" fmla="*/ 40 w 43"/>
                <a:gd name="T11" fmla="*/ 11 h 62"/>
                <a:gd name="T12" fmla="*/ 22 w 43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62">
                  <a:moveTo>
                    <a:pt x="22" y="0"/>
                  </a:moveTo>
                  <a:cubicBezTo>
                    <a:pt x="14" y="0"/>
                    <a:pt x="0" y="22"/>
                    <a:pt x="0" y="27"/>
                  </a:cubicBezTo>
                  <a:cubicBezTo>
                    <a:pt x="0" y="31"/>
                    <a:pt x="10" y="61"/>
                    <a:pt x="20" y="62"/>
                  </a:cubicBezTo>
                  <a:cubicBezTo>
                    <a:pt x="30" y="62"/>
                    <a:pt x="37" y="62"/>
                    <a:pt x="38" y="53"/>
                  </a:cubicBezTo>
                  <a:cubicBezTo>
                    <a:pt x="38" y="49"/>
                    <a:pt x="41" y="45"/>
                    <a:pt x="43" y="43"/>
                  </a:cubicBezTo>
                  <a:cubicBezTo>
                    <a:pt x="42" y="36"/>
                    <a:pt x="41" y="20"/>
                    <a:pt x="40" y="11"/>
                  </a:cubicBezTo>
                  <a:cubicBezTo>
                    <a:pt x="34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8" name="Freeform 9">
              <a:extLst>
                <a:ext uri="{FF2B5EF4-FFF2-40B4-BE49-F238E27FC236}">
                  <a16:creationId xmlns:a16="http://schemas.microsoft.com/office/drawing/2014/main" id="{AE6D5856-3DC4-42B5-810D-DC3CFAA59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876" y="4529140"/>
              <a:ext cx="39688" cy="50800"/>
            </a:xfrm>
            <a:custGeom>
              <a:avLst/>
              <a:gdLst>
                <a:gd name="T0" fmla="*/ 51 w 72"/>
                <a:gd name="T1" fmla="*/ 9 h 91"/>
                <a:gd name="T2" fmla="*/ 19 w 72"/>
                <a:gd name="T3" fmla="*/ 25 h 91"/>
                <a:gd name="T4" fmla="*/ 0 w 72"/>
                <a:gd name="T5" fmla="*/ 58 h 91"/>
                <a:gd name="T6" fmla="*/ 19 w 72"/>
                <a:gd name="T7" fmla="*/ 89 h 91"/>
                <a:gd name="T8" fmla="*/ 32 w 72"/>
                <a:gd name="T9" fmla="*/ 91 h 91"/>
                <a:gd name="T10" fmla="*/ 40 w 72"/>
                <a:gd name="T11" fmla="*/ 71 h 91"/>
                <a:gd name="T12" fmla="*/ 60 w 72"/>
                <a:gd name="T13" fmla="*/ 64 h 91"/>
                <a:gd name="T14" fmla="*/ 72 w 72"/>
                <a:gd name="T15" fmla="*/ 38 h 91"/>
                <a:gd name="T16" fmla="*/ 51 w 72"/>
                <a:gd name="T17" fmla="*/ 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91">
                  <a:moveTo>
                    <a:pt x="51" y="9"/>
                  </a:moveTo>
                  <a:cubicBezTo>
                    <a:pt x="47" y="0"/>
                    <a:pt x="22" y="16"/>
                    <a:pt x="19" y="25"/>
                  </a:cubicBezTo>
                  <a:cubicBezTo>
                    <a:pt x="15" y="33"/>
                    <a:pt x="0" y="58"/>
                    <a:pt x="0" y="58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2" y="91"/>
                    <a:pt x="36" y="80"/>
                    <a:pt x="40" y="71"/>
                  </a:cubicBezTo>
                  <a:cubicBezTo>
                    <a:pt x="43" y="62"/>
                    <a:pt x="60" y="73"/>
                    <a:pt x="60" y="64"/>
                  </a:cubicBezTo>
                  <a:cubicBezTo>
                    <a:pt x="60" y="55"/>
                    <a:pt x="72" y="47"/>
                    <a:pt x="72" y="38"/>
                  </a:cubicBezTo>
                  <a:cubicBezTo>
                    <a:pt x="72" y="29"/>
                    <a:pt x="55" y="18"/>
                    <a:pt x="51" y="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9" name="Freeform 10">
              <a:extLst>
                <a:ext uri="{FF2B5EF4-FFF2-40B4-BE49-F238E27FC236}">
                  <a16:creationId xmlns:a16="http://schemas.microsoft.com/office/drawing/2014/main" id="{E55F7F9F-4A6E-4931-A447-1105507B48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2838" y="4391028"/>
              <a:ext cx="273050" cy="287338"/>
            </a:xfrm>
            <a:custGeom>
              <a:avLst/>
              <a:gdLst>
                <a:gd name="T0" fmla="*/ 475 w 504"/>
                <a:gd name="T1" fmla="*/ 244 h 527"/>
                <a:gd name="T2" fmla="*/ 483 w 504"/>
                <a:gd name="T3" fmla="*/ 220 h 527"/>
                <a:gd name="T4" fmla="*/ 504 w 504"/>
                <a:gd name="T5" fmla="*/ 194 h 527"/>
                <a:gd name="T6" fmla="*/ 479 w 504"/>
                <a:gd name="T7" fmla="*/ 192 h 527"/>
                <a:gd name="T8" fmla="*/ 456 w 504"/>
                <a:gd name="T9" fmla="*/ 211 h 527"/>
                <a:gd name="T10" fmla="*/ 458 w 504"/>
                <a:gd name="T11" fmla="*/ 149 h 527"/>
                <a:gd name="T12" fmla="*/ 476 w 504"/>
                <a:gd name="T13" fmla="*/ 153 h 527"/>
                <a:gd name="T14" fmla="*/ 453 w 504"/>
                <a:gd name="T15" fmla="*/ 15 h 527"/>
                <a:gd name="T16" fmla="*/ 385 w 504"/>
                <a:gd name="T17" fmla="*/ 0 h 527"/>
                <a:gd name="T18" fmla="*/ 354 w 504"/>
                <a:gd name="T19" fmla="*/ 31 h 527"/>
                <a:gd name="T20" fmla="*/ 315 w 504"/>
                <a:gd name="T21" fmla="*/ 79 h 527"/>
                <a:gd name="T22" fmla="*/ 275 w 504"/>
                <a:gd name="T23" fmla="*/ 129 h 527"/>
                <a:gd name="T24" fmla="*/ 206 w 504"/>
                <a:gd name="T25" fmla="*/ 132 h 527"/>
                <a:gd name="T26" fmla="*/ 155 w 504"/>
                <a:gd name="T27" fmla="*/ 190 h 527"/>
                <a:gd name="T28" fmla="*/ 117 w 504"/>
                <a:gd name="T29" fmla="*/ 176 h 527"/>
                <a:gd name="T30" fmla="*/ 113 w 504"/>
                <a:gd name="T31" fmla="*/ 125 h 527"/>
                <a:gd name="T32" fmla="*/ 98 w 504"/>
                <a:gd name="T33" fmla="*/ 250 h 527"/>
                <a:gd name="T34" fmla="*/ 36 w 504"/>
                <a:gd name="T35" fmla="*/ 275 h 527"/>
                <a:gd name="T36" fmla="*/ 1 w 504"/>
                <a:gd name="T37" fmla="*/ 260 h 527"/>
                <a:gd name="T38" fmla="*/ 5 w 504"/>
                <a:gd name="T39" fmla="*/ 268 h 527"/>
                <a:gd name="T40" fmla="*/ 23 w 504"/>
                <a:gd name="T41" fmla="*/ 347 h 527"/>
                <a:gd name="T42" fmla="*/ 42 w 504"/>
                <a:gd name="T43" fmla="*/ 397 h 527"/>
                <a:gd name="T44" fmla="*/ 42 w 504"/>
                <a:gd name="T45" fmla="*/ 432 h 527"/>
                <a:gd name="T46" fmla="*/ 49 w 504"/>
                <a:gd name="T47" fmla="*/ 490 h 527"/>
                <a:gd name="T48" fmla="*/ 66 w 504"/>
                <a:gd name="T49" fmla="*/ 504 h 527"/>
                <a:gd name="T50" fmla="*/ 104 w 504"/>
                <a:gd name="T51" fmla="*/ 518 h 527"/>
                <a:gd name="T52" fmla="*/ 154 w 504"/>
                <a:gd name="T53" fmla="*/ 497 h 527"/>
                <a:gd name="T54" fmla="*/ 192 w 504"/>
                <a:gd name="T55" fmla="*/ 489 h 527"/>
                <a:gd name="T56" fmla="*/ 229 w 504"/>
                <a:gd name="T57" fmla="*/ 486 h 527"/>
                <a:gd name="T58" fmla="*/ 235 w 504"/>
                <a:gd name="T59" fmla="*/ 485 h 527"/>
                <a:gd name="T60" fmla="*/ 239 w 504"/>
                <a:gd name="T61" fmla="*/ 483 h 527"/>
                <a:gd name="T62" fmla="*/ 281 w 504"/>
                <a:gd name="T63" fmla="*/ 473 h 527"/>
                <a:gd name="T64" fmla="*/ 286 w 504"/>
                <a:gd name="T65" fmla="*/ 472 h 527"/>
                <a:gd name="T66" fmla="*/ 414 w 504"/>
                <a:gd name="T67" fmla="*/ 341 h 527"/>
                <a:gd name="T68" fmla="*/ 444 w 504"/>
                <a:gd name="T69" fmla="*/ 287 h 527"/>
                <a:gd name="T70" fmla="*/ 444 w 504"/>
                <a:gd name="T71" fmla="*/ 280 h 527"/>
                <a:gd name="T72" fmla="*/ 360 w 504"/>
                <a:gd name="T73" fmla="*/ 326 h 527"/>
                <a:gd name="T74" fmla="*/ 339 w 504"/>
                <a:gd name="T75" fmla="*/ 344 h 527"/>
                <a:gd name="T76" fmla="*/ 339 w 504"/>
                <a:gd name="T77" fmla="*/ 280 h 527"/>
                <a:gd name="T78" fmla="*/ 392 w 504"/>
                <a:gd name="T79" fmla="*/ 29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04" h="527">
                  <a:moveTo>
                    <a:pt x="444" y="280"/>
                  </a:moveTo>
                  <a:cubicBezTo>
                    <a:pt x="443" y="262"/>
                    <a:pt x="458" y="247"/>
                    <a:pt x="475" y="244"/>
                  </a:cubicBezTo>
                  <a:cubicBezTo>
                    <a:pt x="475" y="244"/>
                    <a:pt x="475" y="244"/>
                    <a:pt x="475" y="243"/>
                  </a:cubicBezTo>
                  <a:cubicBezTo>
                    <a:pt x="478" y="236"/>
                    <a:pt x="480" y="228"/>
                    <a:pt x="483" y="220"/>
                  </a:cubicBezTo>
                  <a:cubicBezTo>
                    <a:pt x="486" y="208"/>
                    <a:pt x="494" y="200"/>
                    <a:pt x="503" y="196"/>
                  </a:cubicBezTo>
                  <a:cubicBezTo>
                    <a:pt x="503" y="195"/>
                    <a:pt x="504" y="195"/>
                    <a:pt x="504" y="194"/>
                  </a:cubicBezTo>
                  <a:cubicBezTo>
                    <a:pt x="492" y="194"/>
                    <a:pt x="480" y="196"/>
                    <a:pt x="480" y="196"/>
                  </a:cubicBezTo>
                  <a:cubicBezTo>
                    <a:pt x="480" y="196"/>
                    <a:pt x="479" y="194"/>
                    <a:pt x="479" y="192"/>
                  </a:cubicBezTo>
                  <a:cubicBezTo>
                    <a:pt x="477" y="194"/>
                    <a:pt x="474" y="198"/>
                    <a:pt x="474" y="202"/>
                  </a:cubicBezTo>
                  <a:cubicBezTo>
                    <a:pt x="473" y="211"/>
                    <a:pt x="466" y="211"/>
                    <a:pt x="456" y="211"/>
                  </a:cubicBezTo>
                  <a:cubicBezTo>
                    <a:pt x="446" y="210"/>
                    <a:pt x="436" y="180"/>
                    <a:pt x="436" y="176"/>
                  </a:cubicBezTo>
                  <a:cubicBezTo>
                    <a:pt x="436" y="171"/>
                    <a:pt x="450" y="149"/>
                    <a:pt x="458" y="149"/>
                  </a:cubicBezTo>
                  <a:cubicBezTo>
                    <a:pt x="463" y="149"/>
                    <a:pt x="470" y="155"/>
                    <a:pt x="476" y="160"/>
                  </a:cubicBezTo>
                  <a:cubicBezTo>
                    <a:pt x="476" y="157"/>
                    <a:pt x="476" y="154"/>
                    <a:pt x="476" y="153"/>
                  </a:cubicBezTo>
                  <a:cubicBezTo>
                    <a:pt x="477" y="148"/>
                    <a:pt x="482" y="91"/>
                    <a:pt x="473" y="85"/>
                  </a:cubicBezTo>
                  <a:cubicBezTo>
                    <a:pt x="465" y="79"/>
                    <a:pt x="456" y="21"/>
                    <a:pt x="453" y="15"/>
                  </a:cubicBezTo>
                  <a:cubicBezTo>
                    <a:pt x="450" y="10"/>
                    <a:pt x="419" y="13"/>
                    <a:pt x="415" y="6"/>
                  </a:cubicBezTo>
                  <a:cubicBezTo>
                    <a:pt x="412" y="0"/>
                    <a:pt x="385" y="6"/>
                    <a:pt x="385" y="0"/>
                  </a:cubicBezTo>
                  <a:cubicBezTo>
                    <a:pt x="381" y="7"/>
                    <a:pt x="376" y="15"/>
                    <a:pt x="374" y="18"/>
                  </a:cubicBezTo>
                  <a:cubicBezTo>
                    <a:pt x="369" y="25"/>
                    <a:pt x="356" y="20"/>
                    <a:pt x="354" y="31"/>
                  </a:cubicBezTo>
                  <a:cubicBezTo>
                    <a:pt x="352" y="42"/>
                    <a:pt x="336" y="53"/>
                    <a:pt x="328" y="53"/>
                  </a:cubicBezTo>
                  <a:cubicBezTo>
                    <a:pt x="320" y="53"/>
                    <a:pt x="315" y="69"/>
                    <a:pt x="315" y="79"/>
                  </a:cubicBezTo>
                  <a:cubicBezTo>
                    <a:pt x="315" y="89"/>
                    <a:pt x="300" y="102"/>
                    <a:pt x="287" y="102"/>
                  </a:cubicBezTo>
                  <a:cubicBezTo>
                    <a:pt x="275" y="102"/>
                    <a:pt x="279" y="114"/>
                    <a:pt x="275" y="129"/>
                  </a:cubicBezTo>
                  <a:cubicBezTo>
                    <a:pt x="271" y="145"/>
                    <a:pt x="265" y="146"/>
                    <a:pt x="244" y="146"/>
                  </a:cubicBezTo>
                  <a:cubicBezTo>
                    <a:pt x="223" y="146"/>
                    <a:pt x="222" y="144"/>
                    <a:pt x="206" y="132"/>
                  </a:cubicBezTo>
                  <a:cubicBezTo>
                    <a:pt x="190" y="120"/>
                    <a:pt x="185" y="142"/>
                    <a:pt x="184" y="152"/>
                  </a:cubicBezTo>
                  <a:cubicBezTo>
                    <a:pt x="183" y="161"/>
                    <a:pt x="162" y="181"/>
                    <a:pt x="155" y="190"/>
                  </a:cubicBezTo>
                  <a:cubicBezTo>
                    <a:pt x="148" y="199"/>
                    <a:pt x="132" y="192"/>
                    <a:pt x="123" y="192"/>
                  </a:cubicBezTo>
                  <a:cubicBezTo>
                    <a:pt x="113" y="192"/>
                    <a:pt x="117" y="182"/>
                    <a:pt x="117" y="176"/>
                  </a:cubicBezTo>
                  <a:cubicBezTo>
                    <a:pt x="117" y="169"/>
                    <a:pt x="122" y="174"/>
                    <a:pt x="124" y="167"/>
                  </a:cubicBezTo>
                  <a:cubicBezTo>
                    <a:pt x="125" y="160"/>
                    <a:pt x="117" y="136"/>
                    <a:pt x="113" y="125"/>
                  </a:cubicBezTo>
                  <a:cubicBezTo>
                    <a:pt x="111" y="120"/>
                    <a:pt x="105" y="116"/>
                    <a:pt x="98" y="113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8" y="262"/>
                    <a:pt x="81" y="267"/>
                    <a:pt x="77" y="274"/>
                  </a:cubicBezTo>
                  <a:cubicBezTo>
                    <a:pt x="73" y="281"/>
                    <a:pt x="49" y="275"/>
                    <a:pt x="36" y="275"/>
                  </a:cubicBezTo>
                  <a:cubicBezTo>
                    <a:pt x="23" y="275"/>
                    <a:pt x="26" y="260"/>
                    <a:pt x="19" y="249"/>
                  </a:cubicBezTo>
                  <a:cubicBezTo>
                    <a:pt x="12" y="238"/>
                    <a:pt x="1" y="252"/>
                    <a:pt x="1" y="260"/>
                  </a:cubicBezTo>
                  <a:cubicBezTo>
                    <a:pt x="1" y="261"/>
                    <a:pt x="1" y="261"/>
                    <a:pt x="0" y="262"/>
                  </a:cubicBezTo>
                  <a:cubicBezTo>
                    <a:pt x="2" y="264"/>
                    <a:pt x="4" y="266"/>
                    <a:pt x="5" y="268"/>
                  </a:cubicBezTo>
                  <a:cubicBezTo>
                    <a:pt x="10" y="277"/>
                    <a:pt x="10" y="297"/>
                    <a:pt x="16" y="304"/>
                  </a:cubicBezTo>
                  <a:cubicBezTo>
                    <a:pt x="26" y="315"/>
                    <a:pt x="29" y="334"/>
                    <a:pt x="23" y="347"/>
                  </a:cubicBezTo>
                  <a:cubicBezTo>
                    <a:pt x="23" y="350"/>
                    <a:pt x="24" y="353"/>
                    <a:pt x="24" y="356"/>
                  </a:cubicBezTo>
                  <a:cubicBezTo>
                    <a:pt x="31" y="373"/>
                    <a:pt x="39" y="387"/>
                    <a:pt x="42" y="397"/>
                  </a:cubicBezTo>
                  <a:cubicBezTo>
                    <a:pt x="47" y="414"/>
                    <a:pt x="52" y="430"/>
                    <a:pt x="42" y="432"/>
                  </a:cubicBezTo>
                  <a:cubicBezTo>
                    <a:pt x="42" y="432"/>
                    <a:pt x="42" y="432"/>
                    <a:pt x="42" y="432"/>
                  </a:cubicBezTo>
                  <a:cubicBezTo>
                    <a:pt x="48" y="447"/>
                    <a:pt x="51" y="462"/>
                    <a:pt x="51" y="478"/>
                  </a:cubicBezTo>
                  <a:cubicBezTo>
                    <a:pt x="51" y="483"/>
                    <a:pt x="50" y="487"/>
                    <a:pt x="49" y="490"/>
                  </a:cubicBezTo>
                  <a:cubicBezTo>
                    <a:pt x="49" y="492"/>
                    <a:pt x="51" y="494"/>
                    <a:pt x="53" y="494"/>
                  </a:cubicBezTo>
                  <a:cubicBezTo>
                    <a:pt x="62" y="496"/>
                    <a:pt x="59" y="503"/>
                    <a:pt x="66" y="504"/>
                  </a:cubicBezTo>
                  <a:cubicBezTo>
                    <a:pt x="74" y="504"/>
                    <a:pt x="79" y="512"/>
                    <a:pt x="84" y="520"/>
                  </a:cubicBezTo>
                  <a:cubicBezTo>
                    <a:pt x="88" y="527"/>
                    <a:pt x="99" y="527"/>
                    <a:pt x="104" y="518"/>
                  </a:cubicBezTo>
                  <a:cubicBezTo>
                    <a:pt x="109" y="510"/>
                    <a:pt x="123" y="507"/>
                    <a:pt x="138" y="507"/>
                  </a:cubicBezTo>
                  <a:cubicBezTo>
                    <a:pt x="142" y="502"/>
                    <a:pt x="148" y="498"/>
                    <a:pt x="154" y="497"/>
                  </a:cubicBezTo>
                  <a:cubicBezTo>
                    <a:pt x="159" y="495"/>
                    <a:pt x="164" y="494"/>
                    <a:pt x="169" y="493"/>
                  </a:cubicBezTo>
                  <a:cubicBezTo>
                    <a:pt x="176" y="488"/>
                    <a:pt x="184" y="487"/>
                    <a:pt x="192" y="489"/>
                  </a:cubicBezTo>
                  <a:cubicBezTo>
                    <a:pt x="199" y="488"/>
                    <a:pt x="207" y="488"/>
                    <a:pt x="213" y="490"/>
                  </a:cubicBezTo>
                  <a:cubicBezTo>
                    <a:pt x="218" y="487"/>
                    <a:pt x="223" y="486"/>
                    <a:pt x="229" y="486"/>
                  </a:cubicBezTo>
                  <a:cubicBezTo>
                    <a:pt x="230" y="486"/>
                    <a:pt x="232" y="485"/>
                    <a:pt x="233" y="485"/>
                  </a:cubicBezTo>
                  <a:cubicBezTo>
                    <a:pt x="234" y="485"/>
                    <a:pt x="234" y="485"/>
                    <a:pt x="235" y="485"/>
                  </a:cubicBezTo>
                  <a:cubicBezTo>
                    <a:pt x="236" y="484"/>
                    <a:pt x="237" y="484"/>
                    <a:pt x="238" y="483"/>
                  </a:cubicBezTo>
                  <a:cubicBezTo>
                    <a:pt x="238" y="483"/>
                    <a:pt x="239" y="483"/>
                    <a:pt x="239" y="483"/>
                  </a:cubicBezTo>
                  <a:cubicBezTo>
                    <a:pt x="240" y="482"/>
                    <a:pt x="241" y="480"/>
                    <a:pt x="241" y="479"/>
                  </a:cubicBezTo>
                  <a:cubicBezTo>
                    <a:pt x="251" y="467"/>
                    <a:pt x="268" y="466"/>
                    <a:pt x="281" y="473"/>
                  </a:cubicBezTo>
                  <a:cubicBezTo>
                    <a:pt x="283" y="473"/>
                    <a:pt x="284" y="472"/>
                    <a:pt x="286" y="472"/>
                  </a:cubicBezTo>
                  <a:cubicBezTo>
                    <a:pt x="286" y="472"/>
                    <a:pt x="286" y="472"/>
                    <a:pt x="286" y="472"/>
                  </a:cubicBezTo>
                  <a:cubicBezTo>
                    <a:pt x="315" y="446"/>
                    <a:pt x="353" y="440"/>
                    <a:pt x="376" y="408"/>
                  </a:cubicBezTo>
                  <a:cubicBezTo>
                    <a:pt x="391" y="387"/>
                    <a:pt x="402" y="364"/>
                    <a:pt x="414" y="341"/>
                  </a:cubicBezTo>
                  <a:cubicBezTo>
                    <a:pt x="411" y="336"/>
                    <a:pt x="409" y="331"/>
                    <a:pt x="409" y="324"/>
                  </a:cubicBezTo>
                  <a:cubicBezTo>
                    <a:pt x="408" y="306"/>
                    <a:pt x="426" y="285"/>
                    <a:pt x="444" y="287"/>
                  </a:cubicBezTo>
                  <a:cubicBezTo>
                    <a:pt x="444" y="287"/>
                    <a:pt x="445" y="287"/>
                    <a:pt x="445" y="287"/>
                  </a:cubicBezTo>
                  <a:cubicBezTo>
                    <a:pt x="444" y="285"/>
                    <a:pt x="444" y="283"/>
                    <a:pt x="444" y="280"/>
                  </a:cubicBezTo>
                  <a:close/>
                  <a:moveTo>
                    <a:pt x="380" y="319"/>
                  </a:moveTo>
                  <a:cubicBezTo>
                    <a:pt x="380" y="328"/>
                    <a:pt x="363" y="317"/>
                    <a:pt x="360" y="326"/>
                  </a:cubicBezTo>
                  <a:cubicBezTo>
                    <a:pt x="356" y="335"/>
                    <a:pt x="352" y="346"/>
                    <a:pt x="352" y="346"/>
                  </a:cubicBezTo>
                  <a:cubicBezTo>
                    <a:pt x="339" y="344"/>
                    <a:pt x="339" y="344"/>
                    <a:pt x="339" y="344"/>
                  </a:cubicBezTo>
                  <a:cubicBezTo>
                    <a:pt x="320" y="313"/>
                    <a:pt x="320" y="313"/>
                    <a:pt x="320" y="313"/>
                  </a:cubicBezTo>
                  <a:cubicBezTo>
                    <a:pt x="320" y="313"/>
                    <a:pt x="335" y="288"/>
                    <a:pt x="339" y="280"/>
                  </a:cubicBezTo>
                  <a:cubicBezTo>
                    <a:pt x="342" y="271"/>
                    <a:pt x="367" y="255"/>
                    <a:pt x="371" y="264"/>
                  </a:cubicBezTo>
                  <a:cubicBezTo>
                    <a:pt x="375" y="273"/>
                    <a:pt x="392" y="284"/>
                    <a:pt x="392" y="293"/>
                  </a:cubicBezTo>
                  <a:cubicBezTo>
                    <a:pt x="392" y="302"/>
                    <a:pt x="380" y="310"/>
                    <a:pt x="380" y="31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0" name="Freeform 11">
              <a:extLst>
                <a:ext uri="{FF2B5EF4-FFF2-40B4-BE49-F238E27FC236}">
                  <a16:creationId xmlns:a16="http://schemas.microsoft.com/office/drawing/2014/main" id="{D6B9299A-3C34-42F0-BF96-179F6090A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4054477"/>
              <a:ext cx="195263" cy="252413"/>
            </a:xfrm>
            <a:custGeom>
              <a:avLst/>
              <a:gdLst>
                <a:gd name="T0" fmla="*/ 350 w 358"/>
                <a:gd name="T1" fmla="*/ 187 h 463"/>
                <a:gd name="T2" fmla="*/ 321 w 358"/>
                <a:gd name="T3" fmla="*/ 190 h 463"/>
                <a:gd name="T4" fmla="*/ 304 w 358"/>
                <a:gd name="T5" fmla="*/ 200 h 463"/>
                <a:gd name="T6" fmla="*/ 304 w 358"/>
                <a:gd name="T7" fmla="*/ 170 h 463"/>
                <a:gd name="T8" fmla="*/ 288 w 358"/>
                <a:gd name="T9" fmla="*/ 140 h 463"/>
                <a:gd name="T10" fmla="*/ 293 w 358"/>
                <a:gd name="T11" fmla="*/ 87 h 463"/>
                <a:gd name="T12" fmla="*/ 287 w 358"/>
                <a:gd name="T13" fmla="*/ 57 h 463"/>
                <a:gd name="T14" fmla="*/ 266 w 358"/>
                <a:gd name="T15" fmla="*/ 53 h 463"/>
                <a:gd name="T16" fmla="*/ 250 w 358"/>
                <a:gd name="T17" fmla="*/ 44 h 463"/>
                <a:gd name="T18" fmla="*/ 224 w 358"/>
                <a:gd name="T19" fmla="*/ 44 h 463"/>
                <a:gd name="T20" fmla="*/ 211 w 358"/>
                <a:gd name="T21" fmla="*/ 77 h 463"/>
                <a:gd name="T22" fmla="*/ 174 w 358"/>
                <a:gd name="T23" fmla="*/ 84 h 463"/>
                <a:gd name="T24" fmla="*/ 147 w 358"/>
                <a:gd name="T25" fmla="*/ 61 h 463"/>
                <a:gd name="T26" fmla="*/ 134 w 358"/>
                <a:gd name="T27" fmla="*/ 33 h 463"/>
                <a:gd name="T28" fmla="*/ 129 w 358"/>
                <a:gd name="T29" fmla="*/ 1 h 463"/>
                <a:gd name="T30" fmla="*/ 24 w 358"/>
                <a:gd name="T31" fmla="*/ 1 h 463"/>
                <a:gd name="T32" fmla="*/ 6 w 358"/>
                <a:gd name="T33" fmla="*/ 13 h 463"/>
                <a:gd name="T34" fmla="*/ 34 w 358"/>
                <a:gd name="T35" fmla="*/ 91 h 463"/>
                <a:gd name="T36" fmla="*/ 29 w 358"/>
                <a:gd name="T37" fmla="*/ 130 h 463"/>
                <a:gd name="T38" fmla="*/ 49 w 358"/>
                <a:gd name="T39" fmla="*/ 208 h 463"/>
                <a:gd name="T40" fmla="*/ 26 w 358"/>
                <a:gd name="T41" fmla="*/ 262 h 463"/>
                <a:gd name="T42" fmla="*/ 17 w 358"/>
                <a:gd name="T43" fmla="*/ 278 h 463"/>
                <a:gd name="T44" fmla="*/ 4 w 358"/>
                <a:gd name="T45" fmla="*/ 392 h 463"/>
                <a:gd name="T46" fmla="*/ 0 w 358"/>
                <a:gd name="T47" fmla="*/ 401 h 463"/>
                <a:gd name="T48" fmla="*/ 2 w 358"/>
                <a:gd name="T49" fmla="*/ 411 h 463"/>
                <a:gd name="T50" fmla="*/ 6 w 358"/>
                <a:gd name="T51" fmla="*/ 426 h 463"/>
                <a:gd name="T52" fmla="*/ 18 w 358"/>
                <a:gd name="T53" fmla="*/ 433 h 463"/>
                <a:gd name="T54" fmla="*/ 48 w 358"/>
                <a:gd name="T55" fmla="*/ 435 h 463"/>
                <a:gd name="T56" fmla="*/ 77 w 358"/>
                <a:gd name="T57" fmla="*/ 444 h 463"/>
                <a:gd name="T58" fmla="*/ 188 w 358"/>
                <a:gd name="T59" fmla="*/ 444 h 463"/>
                <a:gd name="T60" fmla="*/ 200 w 358"/>
                <a:gd name="T61" fmla="*/ 457 h 463"/>
                <a:gd name="T62" fmla="*/ 270 w 358"/>
                <a:gd name="T63" fmla="*/ 457 h 463"/>
                <a:gd name="T64" fmla="*/ 320 w 358"/>
                <a:gd name="T65" fmla="*/ 454 h 463"/>
                <a:gd name="T66" fmla="*/ 329 w 358"/>
                <a:gd name="T67" fmla="*/ 451 h 463"/>
                <a:gd name="T68" fmla="*/ 292 w 358"/>
                <a:gd name="T69" fmla="*/ 393 h 463"/>
                <a:gd name="T70" fmla="*/ 296 w 358"/>
                <a:gd name="T71" fmla="*/ 269 h 463"/>
                <a:gd name="T72" fmla="*/ 343 w 358"/>
                <a:gd name="T73" fmla="*/ 271 h 463"/>
                <a:gd name="T74" fmla="*/ 352 w 358"/>
                <a:gd name="T75" fmla="*/ 261 h 463"/>
                <a:gd name="T76" fmla="*/ 358 w 358"/>
                <a:gd name="T77" fmla="*/ 187 h 463"/>
                <a:gd name="T78" fmla="*/ 350 w 358"/>
                <a:gd name="T79" fmla="*/ 187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8" h="463">
                  <a:moveTo>
                    <a:pt x="350" y="187"/>
                  </a:moveTo>
                  <a:cubicBezTo>
                    <a:pt x="340" y="192"/>
                    <a:pt x="331" y="190"/>
                    <a:pt x="321" y="190"/>
                  </a:cubicBezTo>
                  <a:cubicBezTo>
                    <a:pt x="311" y="190"/>
                    <a:pt x="310" y="202"/>
                    <a:pt x="304" y="200"/>
                  </a:cubicBezTo>
                  <a:cubicBezTo>
                    <a:pt x="298" y="198"/>
                    <a:pt x="303" y="178"/>
                    <a:pt x="304" y="170"/>
                  </a:cubicBezTo>
                  <a:cubicBezTo>
                    <a:pt x="305" y="162"/>
                    <a:pt x="295" y="147"/>
                    <a:pt x="288" y="140"/>
                  </a:cubicBezTo>
                  <a:cubicBezTo>
                    <a:pt x="281" y="134"/>
                    <a:pt x="297" y="92"/>
                    <a:pt x="293" y="87"/>
                  </a:cubicBezTo>
                  <a:cubicBezTo>
                    <a:pt x="288" y="82"/>
                    <a:pt x="287" y="69"/>
                    <a:pt x="287" y="57"/>
                  </a:cubicBezTo>
                  <a:cubicBezTo>
                    <a:pt x="287" y="46"/>
                    <a:pt x="280" y="53"/>
                    <a:pt x="266" y="53"/>
                  </a:cubicBezTo>
                  <a:cubicBezTo>
                    <a:pt x="251" y="53"/>
                    <a:pt x="250" y="44"/>
                    <a:pt x="250" y="44"/>
                  </a:cubicBezTo>
                  <a:cubicBezTo>
                    <a:pt x="250" y="44"/>
                    <a:pt x="233" y="39"/>
                    <a:pt x="224" y="44"/>
                  </a:cubicBezTo>
                  <a:cubicBezTo>
                    <a:pt x="216" y="49"/>
                    <a:pt x="217" y="79"/>
                    <a:pt x="211" y="77"/>
                  </a:cubicBezTo>
                  <a:cubicBezTo>
                    <a:pt x="206" y="76"/>
                    <a:pt x="188" y="79"/>
                    <a:pt x="174" y="84"/>
                  </a:cubicBezTo>
                  <a:cubicBezTo>
                    <a:pt x="160" y="89"/>
                    <a:pt x="154" y="81"/>
                    <a:pt x="147" y="61"/>
                  </a:cubicBezTo>
                  <a:cubicBezTo>
                    <a:pt x="140" y="41"/>
                    <a:pt x="131" y="48"/>
                    <a:pt x="134" y="33"/>
                  </a:cubicBezTo>
                  <a:cubicBezTo>
                    <a:pt x="137" y="18"/>
                    <a:pt x="129" y="1"/>
                    <a:pt x="129" y="1"/>
                  </a:cubicBezTo>
                  <a:cubicBezTo>
                    <a:pt x="129" y="1"/>
                    <a:pt x="34" y="0"/>
                    <a:pt x="24" y="1"/>
                  </a:cubicBezTo>
                  <a:cubicBezTo>
                    <a:pt x="20" y="2"/>
                    <a:pt x="13" y="7"/>
                    <a:pt x="6" y="13"/>
                  </a:cubicBezTo>
                  <a:cubicBezTo>
                    <a:pt x="12" y="38"/>
                    <a:pt x="30" y="81"/>
                    <a:pt x="34" y="91"/>
                  </a:cubicBezTo>
                  <a:cubicBezTo>
                    <a:pt x="39" y="101"/>
                    <a:pt x="29" y="110"/>
                    <a:pt x="29" y="130"/>
                  </a:cubicBezTo>
                  <a:cubicBezTo>
                    <a:pt x="29" y="149"/>
                    <a:pt x="47" y="184"/>
                    <a:pt x="49" y="208"/>
                  </a:cubicBezTo>
                  <a:cubicBezTo>
                    <a:pt x="51" y="232"/>
                    <a:pt x="38" y="247"/>
                    <a:pt x="26" y="262"/>
                  </a:cubicBezTo>
                  <a:cubicBezTo>
                    <a:pt x="23" y="266"/>
                    <a:pt x="20" y="272"/>
                    <a:pt x="17" y="278"/>
                  </a:cubicBezTo>
                  <a:cubicBezTo>
                    <a:pt x="23" y="314"/>
                    <a:pt x="18" y="352"/>
                    <a:pt x="4" y="392"/>
                  </a:cubicBezTo>
                  <a:cubicBezTo>
                    <a:pt x="3" y="395"/>
                    <a:pt x="1" y="398"/>
                    <a:pt x="0" y="401"/>
                  </a:cubicBezTo>
                  <a:cubicBezTo>
                    <a:pt x="1" y="405"/>
                    <a:pt x="1" y="408"/>
                    <a:pt x="2" y="411"/>
                  </a:cubicBezTo>
                  <a:cubicBezTo>
                    <a:pt x="3" y="416"/>
                    <a:pt x="4" y="421"/>
                    <a:pt x="6" y="426"/>
                  </a:cubicBezTo>
                  <a:cubicBezTo>
                    <a:pt x="10" y="428"/>
                    <a:pt x="8" y="438"/>
                    <a:pt x="18" y="433"/>
                  </a:cubicBezTo>
                  <a:cubicBezTo>
                    <a:pt x="29" y="428"/>
                    <a:pt x="39" y="428"/>
                    <a:pt x="48" y="435"/>
                  </a:cubicBezTo>
                  <a:cubicBezTo>
                    <a:pt x="58" y="442"/>
                    <a:pt x="66" y="444"/>
                    <a:pt x="77" y="444"/>
                  </a:cubicBezTo>
                  <a:cubicBezTo>
                    <a:pt x="89" y="444"/>
                    <a:pt x="188" y="444"/>
                    <a:pt x="188" y="444"/>
                  </a:cubicBezTo>
                  <a:cubicBezTo>
                    <a:pt x="200" y="457"/>
                    <a:pt x="200" y="457"/>
                    <a:pt x="200" y="457"/>
                  </a:cubicBezTo>
                  <a:cubicBezTo>
                    <a:pt x="200" y="457"/>
                    <a:pt x="261" y="452"/>
                    <a:pt x="270" y="457"/>
                  </a:cubicBezTo>
                  <a:cubicBezTo>
                    <a:pt x="280" y="463"/>
                    <a:pt x="311" y="457"/>
                    <a:pt x="320" y="454"/>
                  </a:cubicBezTo>
                  <a:cubicBezTo>
                    <a:pt x="322" y="453"/>
                    <a:pt x="325" y="452"/>
                    <a:pt x="329" y="451"/>
                  </a:cubicBezTo>
                  <a:cubicBezTo>
                    <a:pt x="292" y="393"/>
                    <a:pt x="292" y="393"/>
                    <a:pt x="292" y="393"/>
                  </a:cubicBezTo>
                  <a:cubicBezTo>
                    <a:pt x="296" y="269"/>
                    <a:pt x="296" y="269"/>
                    <a:pt x="296" y="269"/>
                  </a:cubicBezTo>
                  <a:cubicBezTo>
                    <a:pt x="343" y="271"/>
                    <a:pt x="343" y="271"/>
                    <a:pt x="343" y="271"/>
                  </a:cubicBezTo>
                  <a:cubicBezTo>
                    <a:pt x="352" y="261"/>
                    <a:pt x="352" y="261"/>
                    <a:pt x="352" y="261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6" y="186"/>
                    <a:pt x="353" y="185"/>
                    <a:pt x="350" y="18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1" name="Freeform 12">
              <a:extLst>
                <a:ext uri="{FF2B5EF4-FFF2-40B4-BE49-F238E27FC236}">
                  <a16:creationId xmlns:a16="http://schemas.microsoft.com/office/drawing/2014/main" id="{C3C22985-6B73-48CC-AD7A-99D363289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8563" y="4102102"/>
              <a:ext cx="203200" cy="206375"/>
            </a:xfrm>
            <a:custGeom>
              <a:avLst/>
              <a:gdLst>
                <a:gd name="T0" fmla="*/ 285 w 371"/>
                <a:gd name="T1" fmla="*/ 16 h 379"/>
                <a:gd name="T2" fmla="*/ 262 w 371"/>
                <a:gd name="T3" fmla="*/ 0 h 379"/>
                <a:gd name="T4" fmla="*/ 223 w 371"/>
                <a:gd name="T5" fmla="*/ 7 h 379"/>
                <a:gd name="T6" fmla="*/ 215 w 371"/>
                <a:gd name="T7" fmla="*/ 32 h 379"/>
                <a:gd name="T8" fmla="*/ 210 w 371"/>
                <a:gd name="T9" fmla="*/ 52 h 379"/>
                <a:gd name="T10" fmla="*/ 209 w 371"/>
                <a:gd name="T11" fmla="*/ 93 h 379"/>
                <a:gd name="T12" fmla="*/ 202 w 371"/>
                <a:gd name="T13" fmla="*/ 128 h 379"/>
                <a:gd name="T14" fmla="*/ 223 w 371"/>
                <a:gd name="T15" fmla="*/ 158 h 379"/>
                <a:gd name="T16" fmla="*/ 245 w 371"/>
                <a:gd name="T17" fmla="*/ 149 h 379"/>
                <a:gd name="T18" fmla="*/ 249 w 371"/>
                <a:gd name="T19" fmla="*/ 176 h 379"/>
                <a:gd name="T20" fmla="*/ 243 w 371"/>
                <a:gd name="T21" fmla="*/ 192 h 379"/>
                <a:gd name="T22" fmla="*/ 220 w 371"/>
                <a:gd name="T23" fmla="*/ 192 h 379"/>
                <a:gd name="T24" fmla="*/ 208 w 371"/>
                <a:gd name="T25" fmla="*/ 161 h 379"/>
                <a:gd name="T26" fmla="*/ 183 w 371"/>
                <a:gd name="T27" fmla="*/ 154 h 379"/>
                <a:gd name="T28" fmla="*/ 166 w 371"/>
                <a:gd name="T29" fmla="*/ 133 h 379"/>
                <a:gd name="T30" fmla="*/ 155 w 371"/>
                <a:gd name="T31" fmla="*/ 139 h 379"/>
                <a:gd name="T32" fmla="*/ 140 w 371"/>
                <a:gd name="T33" fmla="*/ 144 h 379"/>
                <a:gd name="T34" fmla="*/ 113 w 371"/>
                <a:gd name="T35" fmla="*/ 134 h 379"/>
                <a:gd name="T36" fmla="*/ 103 w 371"/>
                <a:gd name="T37" fmla="*/ 116 h 379"/>
                <a:gd name="T38" fmla="*/ 83 w 371"/>
                <a:gd name="T39" fmla="*/ 118 h 379"/>
                <a:gd name="T40" fmla="*/ 75 w 371"/>
                <a:gd name="T41" fmla="*/ 110 h 379"/>
                <a:gd name="T42" fmla="*/ 66 w 371"/>
                <a:gd name="T43" fmla="*/ 100 h 379"/>
                <a:gd name="T44" fmla="*/ 60 w 371"/>
                <a:gd name="T45" fmla="*/ 174 h 379"/>
                <a:gd name="T46" fmla="*/ 51 w 371"/>
                <a:gd name="T47" fmla="*/ 184 h 379"/>
                <a:gd name="T48" fmla="*/ 4 w 371"/>
                <a:gd name="T49" fmla="*/ 182 h 379"/>
                <a:gd name="T50" fmla="*/ 0 w 371"/>
                <a:gd name="T51" fmla="*/ 306 h 379"/>
                <a:gd name="T52" fmla="*/ 37 w 371"/>
                <a:gd name="T53" fmla="*/ 364 h 379"/>
                <a:gd name="T54" fmla="*/ 96 w 371"/>
                <a:gd name="T55" fmla="*/ 361 h 379"/>
                <a:gd name="T56" fmla="*/ 98 w 371"/>
                <a:gd name="T57" fmla="*/ 370 h 379"/>
                <a:gd name="T58" fmla="*/ 115 w 371"/>
                <a:gd name="T59" fmla="*/ 367 h 379"/>
                <a:gd name="T60" fmla="*/ 156 w 371"/>
                <a:gd name="T61" fmla="*/ 374 h 379"/>
                <a:gd name="T62" fmla="*/ 189 w 371"/>
                <a:gd name="T63" fmla="*/ 333 h 379"/>
                <a:gd name="T64" fmla="*/ 219 w 371"/>
                <a:gd name="T65" fmla="*/ 306 h 379"/>
                <a:gd name="T66" fmla="*/ 237 w 371"/>
                <a:gd name="T67" fmla="*/ 287 h 379"/>
                <a:gd name="T68" fmla="*/ 264 w 371"/>
                <a:gd name="T69" fmla="*/ 286 h 379"/>
                <a:gd name="T70" fmla="*/ 266 w 371"/>
                <a:gd name="T71" fmla="*/ 286 h 379"/>
                <a:gd name="T72" fmla="*/ 259 w 371"/>
                <a:gd name="T73" fmla="*/ 259 h 379"/>
                <a:gd name="T74" fmla="*/ 349 w 371"/>
                <a:gd name="T75" fmla="*/ 221 h 379"/>
                <a:gd name="T76" fmla="*/ 343 w 371"/>
                <a:gd name="T77" fmla="*/ 205 h 379"/>
                <a:gd name="T78" fmla="*/ 348 w 371"/>
                <a:gd name="T79" fmla="*/ 168 h 379"/>
                <a:gd name="T80" fmla="*/ 361 w 371"/>
                <a:gd name="T81" fmla="*/ 159 h 379"/>
                <a:gd name="T82" fmla="*/ 359 w 371"/>
                <a:gd name="T83" fmla="*/ 98 h 379"/>
                <a:gd name="T84" fmla="*/ 371 w 371"/>
                <a:gd name="T85" fmla="*/ 90 h 379"/>
                <a:gd name="T86" fmla="*/ 356 w 371"/>
                <a:gd name="T87" fmla="*/ 50 h 379"/>
                <a:gd name="T88" fmla="*/ 315 w 371"/>
                <a:gd name="T89" fmla="*/ 29 h 379"/>
                <a:gd name="T90" fmla="*/ 285 w 371"/>
                <a:gd name="T91" fmla="*/ 1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1" h="379">
                  <a:moveTo>
                    <a:pt x="285" y="16"/>
                  </a:moveTo>
                  <a:cubicBezTo>
                    <a:pt x="281" y="16"/>
                    <a:pt x="271" y="8"/>
                    <a:pt x="262" y="0"/>
                  </a:cubicBezTo>
                  <a:cubicBezTo>
                    <a:pt x="256" y="8"/>
                    <a:pt x="234" y="7"/>
                    <a:pt x="223" y="7"/>
                  </a:cubicBezTo>
                  <a:cubicBezTo>
                    <a:pt x="212" y="7"/>
                    <a:pt x="222" y="25"/>
                    <a:pt x="215" y="32"/>
                  </a:cubicBezTo>
                  <a:cubicBezTo>
                    <a:pt x="208" y="38"/>
                    <a:pt x="205" y="48"/>
                    <a:pt x="210" y="52"/>
                  </a:cubicBezTo>
                  <a:cubicBezTo>
                    <a:pt x="216" y="55"/>
                    <a:pt x="209" y="83"/>
                    <a:pt x="209" y="93"/>
                  </a:cubicBezTo>
                  <a:cubicBezTo>
                    <a:pt x="209" y="103"/>
                    <a:pt x="198" y="124"/>
                    <a:pt x="202" y="128"/>
                  </a:cubicBezTo>
                  <a:cubicBezTo>
                    <a:pt x="206" y="131"/>
                    <a:pt x="213" y="154"/>
                    <a:pt x="223" y="158"/>
                  </a:cubicBezTo>
                  <a:cubicBezTo>
                    <a:pt x="233" y="161"/>
                    <a:pt x="240" y="149"/>
                    <a:pt x="245" y="149"/>
                  </a:cubicBezTo>
                  <a:cubicBezTo>
                    <a:pt x="249" y="149"/>
                    <a:pt x="249" y="164"/>
                    <a:pt x="249" y="176"/>
                  </a:cubicBezTo>
                  <a:cubicBezTo>
                    <a:pt x="249" y="187"/>
                    <a:pt x="243" y="192"/>
                    <a:pt x="243" y="192"/>
                  </a:cubicBezTo>
                  <a:cubicBezTo>
                    <a:pt x="243" y="192"/>
                    <a:pt x="228" y="199"/>
                    <a:pt x="220" y="192"/>
                  </a:cubicBezTo>
                  <a:cubicBezTo>
                    <a:pt x="213" y="186"/>
                    <a:pt x="208" y="168"/>
                    <a:pt x="208" y="161"/>
                  </a:cubicBezTo>
                  <a:cubicBezTo>
                    <a:pt x="208" y="154"/>
                    <a:pt x="190" y="154"/>
                    <a:pt x="183" y="154"/>
                  </a:cubicBezTo>
                  <a:cubicBezTo>
                    <a:pt x="176" y="154"/>
                    <a:pt x="169" y="139"/>
                    <a:pt x="166" y="133"/>
                  </a:cubicBezTo>
                  <a:cubicBezTo>
                    <a:pt x="163" y="126"/>
                    <a:pt x="155" y="134"/>
                    <a:pt x="155" y="139"/>
                  </a:cubicBezTo>
                  <a:cubicBezTo>
                    <a:pt x="155" y="144"/>
                    <a:pt x="148" y="144"/>
                    <a:pt x="140" y="144"/>
                  </a:cubicBezTo>
                  <a:cubicBezTo>
                    <a:pt x="133" y="144"/>
                    <a:pt x="119" y="131"/>
                    <a:pt x="113" y="134"/>
                  </a:cubicBezTo>
                  <a:cubicBezTo>
                    <a:pt x="108" y="138"/>
                    <a:pt x="102" y="123"/>
                    <a:pt x="103" y="116"/>
                  </a:cubicBezTo>
                  <a:cubicBezTo>
                    <a:pt x="105" y="110"/>
                    <a:pt x="89" y="115"/>
                    <a:pt x="83" y="118"/>
                  </a:cubicBezTo>
                  <a:cubicBezTo>
                    <a:pt x="78" y="121"/>
                    <a:pt x="75" y="110"/>
                    <a:pt x="75" y="110"/>
                  </a:cubicBezTo>
                  <a:cubicBezTo>
                    <a:pt x="75" y="110"/>
                    <a:pt x="72" y="103"/>
                    <a:pt x="66" y="100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37" y="364"/>
                    <a:pt x="37" y="364"/>
                    <a:pt x="37" y="364"/>
                  </a:cubicBezTo>
                  <a:cubicBezTo>
                    <a:pt x="56" y="360"/>
                    <a:pt x="96" y="353"/>
                    <a:pt x="96" y="361"/>
                  </a:cubicBezTo>
                  <a:cubicBezTo>
                    <a:pt x="96" y="363"/>
                    <a:pt x="97" y="366"/>
                    <a:pt x="98" y="370"/>
                  </a:cubicBezTo>
                  <a:cubicBezTo>
                    <a:pt x="105" y="368"/>
                    <a:pt x="111" y="366"/>
                    <a:pt x="115" y="367"/>
                  </a:cubicBezTo>
                  <a:cubicBezTo>
                    <a:pt x="122" y="368"/>
                    <a:pt x="148" y="379"/>
                    <a:pt x="156" y="374"/>
                  </a:cubicBezTo>
                  <a:cubicBezTo>
                    <a:pt x="163" y="370"/>
                    <a:pt x="177" y="337"/>
                    <a:pt x="189" y="333"/>
                  </a:cubicBezTo>
                  <a:cubicBezTo>
                    <a:pt x="201" y="328"/>
                    <a:pt x="219" y="313"/>
                    <a:pt x="219" y="306"/>
                  </a:cubicBezTo>
                  <a:cubicBezTo>
                    <a:pt x="219" y="299"/>
                    <a:pt x="219" y="293"/>
                    <a:pt x="237" y="287"/>
                  </a:cubicBezTo>
                  <a:cubicBezTo>
                    <a:pt x="264" y="286"/>
                    <a:pt x="264" y="286"/>
                    <a:pt x="264" y="286"/>
                  </a:cubicBezTo>
                  <a:cubicBezTo>
                    <a:pt x="266" y="286"/>
                    <a:pt x="266" y="286"/>
                    <a:pt x="266" y="286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59" y="259"/>
                    <a:pt x="344" y="222"/>
                    <a:pt x="349" y="221"/>
                  </a:cubicBezTo>
                  <a:cubicBezTo>
                    <a:pt x="345" y="212"/>
                    <a:pt x="341" y="206"/>
                    <a:pt x="343" y="205"/>
                  </a:cubicBezTo>
                  <a:cubicBezTo>
                    <a:pt x="346" y="203"/>
                    <a:pt x="348" y="176"/>
                    <a:pt x="348" y="168"/>
                  </a:cubicBezTo>
                  <a:cubicBezTo>
                    <a:pt x="348" y="161"/>
                    <a:pt x="368" y="167"/>
                    <a:pt x="361" y="159"/>
                  </a:cubicBezTo>
                  <a:cubicBezTo>
                    <a:pt x="354" y="151"/>
                    <a:pt x="356" y="107"/>
                    <a:pt x="359" y="98"/>
                  </a:cubicBezTo>
                  <a:cubicBezTo>
                    <a:pt x="363" y="88"/>
                    <a:pt x="371" y="98"/>
                    <a:pt x="371" y="90"/>
                  </a:cubicBezTo>
                  <a:cubicBezTo>
                    <a:pt x="371" y="82"/>
                    <a:pt x="361" y="58"/>
                    <a:pt x="356" y="50"/>
                  </a:cubicBezTo>
                  <a:cubicBezTo>
                    <a:pt x="352" y="44"/>
                    <a:pt x="323" y="31"/>
                    <a:pt x="315" y="29"/>
                  </a:cubicBezTo>
                  <a:cubicBezTo>
                    <a:pt x="307" y="27"/>
                    <a:pt x="293" y="16"/>
                    <a:pt x="285" y="1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2" name="Freeform 13">
              <a:extLst>
                <a:ext uri="{FF2B5EF4-FFF2-40B4-BE49-F238E27FC236}">
                  <a16:creationId xmlns:a16="http://schemas.microsoft.com/office/drawing/2014/main" id="{A0DBB8B0-7794-44DB-B278-1AC9F7B5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3956052"/>
              <a:ext cx="34925" cy="34925"/>
            </a:xfrm>
            <a:custGeom>
              <a:avLst/>
              <a:gdLst>
                <a:gd name="T0" fmla="*/ 52 w 64"/>
                <a:gd name="T1" fmla="*/ 0 h 64"/>
                <a:gd name="T2" fmla="*/ 34 w 64"/>
                <a:gd name="T3" fmla="*/ 7 h 64"/>
                <a:gd name="T4" fmla="*/ 18 w 64"/>
                <a:gd name="T5" fmla="*/ 10 h 64"/>
                <a:gd name="T6" fmla="*/ 14 w 64"/>
                <a:gd name="T7" fmla="*/ 13 h 64"/>
                <a:gd name="T8" fmla="*/ 8 w 64"/>
                <a:gd name="T9" fmla="*/ 37 h 64"/>
                <a:gd name="T10" fmla="*/ 0 w 64"/>
                <a:gd name="T11" fmla="*/ 48 h 64"/>
                <a:gd name="T12" fmla="*/ 7 w 64"/>
                <a:gd name="T13" fmla="*/ 59 h 64"/>
                <a:gd name="T14" fmla="*/ 17 w 64"/>
                <a:gd name="T15" fmla="*/ 60 h 64"/>
                <a:gd name="T16" fmla="*/ 34 w 64"/>
                <a:gd name="T17" fmla="*/ 49 h 64"/>
                <a:gd name="T18" fmla="*/ 62 w 64"/>
                <a:gd name="T19" fmla="*/ 41 h 64"/>
                <a:gd name="T20" fmla="*/ 57 w 64"/>
                <a:gd name="T21" fmla="*/ 16 h 64"/>
                <a:gd name="T22" fmla="*/ 52 w 64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64">
                  <a:moveTo>
                    <a:pt x="52" y="0"/>
                  </a:moveTo>
                  <a:cubicBezTo>
                    <a:pt x="45" y="2"/>
                    <a:pt x="37" y="5"/>
                    <a:pt x="34" y="7"/>
                  </a:cubicBezTo>
                  <a:cubicBezTo>
                    <a:pt x="29" y="9"/>
                    <a:pt x="27" y="11"/>
                    <a:pt x="18" y="10"/>
                  </a:cubicBezTo>
                  <a:cubicBezTo>
                    <a:pt x="17" y="11"/>
                    <a:pt x="16" y="13"/>
                    <a:pt x="14" y="13"/>
                  </a:cubicBezTo>
                  <a:cubicBezTo>
                    <a:pt x="6" y="17"/>
                    <a:pt x="8" y="37"/>
                    <a:pt x="8" y="37"/>
                  </a:cubicBezTo>
                  <a:cubicBezTo>
                    <a:pt x="8" y="37"/>
                    <a:pt x="0" y="38"/>
                    <a:pt x="0" y="48"/>
                  </a:cubicBezTo>
                  <a:cubicBezTo>
                    <a:pt x="0" y="55"/>
                    <a:pt x="4" y="58"/>
                    <a:pt x="7" y="59"/>
                  </a:cubicBezTo>
                  <a:cubicBezTo>
                    <a:pt x="11" y="59"/>
                    <a:pt x="15" y="59"/>
                    <a:pt x="17" y="60"/>
                  </a:cubicBezTo>
                  <a:cubicBezTo>
                    <a:pt x="36" y="64"/>
                    <a:pt x="34" y="49"/>
                    <a:pt x="34" y="49"/>
                  </a:cubicBezTo>
                  <a:cubicBezTo>
                    <a:pt x="34" y="49"/>
                    <a:pt x="60" y="50"/>
                    <a:pt x="62" y="41"/>
                  </a:cubicBezTo>
                  <a:cubicBezTo>
                    <a:pt x="64" y="31"/>
                    <a:pt x="57" y="16"/>
                    <a:pt x="57" y="1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3" name="Freeform 14">
              <a:extLst>
                <a:ext uri="{FF2B5EF4-FFF2-40B4-BE49-F238E27FC236}">
                  <a16:creationId xmlns:a16="http://schemas.microsoft.com/office/drawing/2014/main" id="{DF9B831C-6ED9-4BCB-B5CB-2228F6522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0351" y="3684589"/>
              <a:ext cx="177800" cy="280988"/>
            </a:xfrm>
            <a:custGeom>
              <a:avLst/>
              <a:gdLst>
                <a:gd name="T0" fmla="*/ 328 w 328"/>
                <a:gd name="T1" fmla="*/ 6 h 518"/>
                <a:gd name="T2" fmla="*/ 311 w 328"/>
                <a:gd name="T3" fmla="*/ 11 h 518"/>
                <a:gd name="T4" fmla="*/ 239 w 328"/>
                <a:gd name="T5" fmla="*/ 33 h 518"/>
                <a:gd name="T6" fmla="*/ 188 w 328"/>
                <a:gd name="T7" fmla="*/ 47 h 518"/>
                <a:gd name="T8" fmla="*/ 146 w 328"/>
                <a:gd name="T9" fmla="*/ 56 h 518"/>
                <a:gd name="T10" fmla="*/ 92 w 328"/>
                <a:gd name="T11" fmla="*/ 51 h 518"/>
                <a:gd name="T12" fmla="*/ 76 w 328"/>
                <a:gd name="T13" fmla="*/ 30 h 518"/>
                <a:gd name="T14" fmla="*/ 58 w 328"/>
                <a:gd name="T15" fmla="*/ 62 h 518"/>
                <a:gd name="T16" fmla="*/ 78 w 328"/>
                <a:gd name="T17" fmla="*/ 96 h 518"/>
                <a:gd name="T18" fmla="*/ 99 w 328"/>
                <a:gd name="T19" fmla="*/ 118 h 518"/>
                <a:gd name="T20" fmla="*/ 164 w 328"/>
                <a:gd name="T21" fmla="*/ 145 h 518"/>
                <a:gd name="T22" fmla="*/ 208 w 328"/>
                <a:gd name="T23" fmla="*/ 156 h 518"/>
                <a:gd name="T24" fmla="*/ 220 w 328"/>
                <a:gd name="T25" fmla="*/ 165 h 518"/>
                <a:gd name="T26" fmla="*/ 134 w 328"/>
                <a:gd name="T27" fmla="*/ 264 h 518"/>
                <a:gd name="T28" fmla="*/ 98 w 328"/>
                <a:gd name="T29" fmla="*/ 271 h 518"/>
                <a:gd name="T30" fmla="*/ 56 w 328"/>
                <a:gd name="T31" fmla="*/ 297 h 518"/>
                <a:gd name="T32" fmla="*/ 30 w 328"/>
                <a:gd name="T33" fmla="*/ 302 h 518"/>
                <a:gd name="T34" fmla="*/ 15 w 328"/>
                <a:gd name="T35" fmla="*/ 328 h 518"/>
                <a:gd name="T36" fmla="*/ 0 w 328"/>
                <a:gd name="T37" fmla="*/ 355 h 518"/>
                <a:gd name="T38" fmla="*/ 2 w 328"/>
                <a:gd name="T39" fmla="*/ 488 h 518"/>
                <a:gd name="T40" fmla="*/ 18 w 328"/>
                <a:gd name="T41" fmla="*/ 518 h 518"/>
                <a:gd name="T42" fmla="*/ 38 w 328"/>
                <a:gd name="T43" fmla="*/ 491 h 518"/>
                <a:gd name="T44" fmla="*/ 93 w 328"/>
                <a:gd name="T45" fmla="*/ 410 h 518"/>
                <a:gd name="T46" fmla="*/ 118 w 328"/>
                <a:gd name="T47" fmla="*/ 399 h 518"/>
                <a:gd name="T48" fmla="*/ 145 w 328"/>
                <a:gd name="T49" fmla="*/ 380 h 518"/>
                <a:gd name="T50" fmla="*/ 161 w 328"/>
                <a:gd name="T51" fmla="*/ 367 h 518"/>
                <a:gd name="T52" fmla="*/ 162 w 328"/>
                <a:gd name="T53" fmla="*/ 366 h 518"/>
                <a:gd name="T54" fmla="*/ 253 w 328"/>
                <a:gd name="T55" fmla="*/ 200 h 518"/>
                <a:gd name="T56" fmla="*/ 278 w 328"/>
                <a:gd name="T57" fmla="*/ 184 h 518"/>
                <a:gd name="T58" fmla="*/ 279 w 328"/>
                <a:gd name="T59" fmla="*/ 181 h 518"/>
                <a:gd name="T60" fmla="*/ 281 w 328"/>
                <a:gd name="T61" fmla="*/ 172 h 518"/>
                <a:gd name="T62" fmla="*/ 284 w 328"/>
                <a:gd name="T63" fmla="*/ 161 h 518"/>
                <a:gd name="T64" fmla="*/ 284 w 328"/>
                <a:gd name="T65" fmla="*/ 158 h 518"/>
                <a:gd name="T66" fmla="*/ 295 w 328"/>
                <a:gd name="T67" fmla="*/ 96 h 518"/>
                <a:gd name="T68" fmla="*/ 299 w 328"/>
                <a:gd name="T69" fmla="*/ 85 h 518"/>
                <a:gd name="T70" fmla="*/ 301 w 328"/>
                <a:gd name="T71" fmla="*/ 40 h 518"/>
                <a:gd name="T72" fmla="*/ 328 w 328"/>
                <a:gd name="T73" fmla="*/ 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8" h="518">
                  <a:moveTo>
                    <a:pt x="328" y="6"/>
                  </a:moveTo>
                  <a:cubicBezTo>
                    <a:pt x="323" y="0"/>
                    <a:pt x="315" y="2"/>
                    <a:pt x="311" y="11"/>
                  </a:cubicBezTo>
                  <a:cubicBezTo>
                    <a:pt x="306" y="24"/>
                    <a:pt x="265" y="33"/>
                    <a:pt x="239" y="33"/>
                  </a:cubicBezTo>
                  <a:cubicBezTo>
                    <a:pt x="213" y="34"/>
                    <a:pt x="197" y="37"/>
                    <a:pt x="188" y="47"/>
                  </a:cubicBezTo>
                  <a:cubicBezTo>
                    <a:pt x="178" y="58"/>
                    <a:pt x="154" y="44"/>
                    <a:pt x="146" y="56"/>
                  </a:cubicBezTo>
                  <a:cubicBezTo>
                    <a:pt x="137" y="67"/>
                    <a:pt x="103" y="77"/>
                    <a:pt x="92" y="51"/>
                  </a:cubicBezTo>
                  <a:cubicBezTo>
                    <a:pt x="88" y="40"/>
                    <a:pt x="82" y="34"/>
                    <a:pt x="76" y="30"/>
                  </a:cubicBezTo>
                  <a:cubicBezTo>
                    <a:pt x="67" y="41"/>
                    <a:pt x="56" y="57"/>
                    <a:pt x="58" y="62"/>
                  </a:cubicBezTo>
                  <a:cubicBezTo>
                    <a:pt x="61" y="69"/>
                    <a:pt x="72" y="93"/>
                    <a:pt x="78" y="96"/>
                  </a:cubicBezTo>
                  <a:cubicBezTo>
                    <a:pt x="83" y="99"/>
                    <a:pt x="93" y="117"/>
                    <a:pt x="99" y="118"/>
                  </a:cubicBezTo>
                  <a:cubicBezTo>
                    <a:pt x="106" y="120"/>
                    <a:pt x="141" y="134"/>
                    <a:pt x="164" y="145"/>
                  </a:cubicBezTo>
                  <a:cubicBezTo>
                    <a:pt x="187" y="156"/>
                    <a:pt x="201" y="156"/>
                    <a:pt x="208" y="156"/>
                  </a:cubicBezTo>
                  <a:cubicBezTo>
                    <a:pt x="215" y="156"/>
                    <a:pt x="226" y="159"/>
                    <a:pt x="220" y="165"/>
                  </a:cubicBezTo>
                  <a:cubicBezTo>
                    <a:pt x="213" y="170"/>
                    <a:pt x="143" y="252"/>
                    <a:pt x="134" y="264"/>
                  </a:cubicBezTo>
                  <a:cubicBezTo>
                    <a:pt x="125" y="276"/>
                    <a:pt x="119" y="271"/>
                    <a:pt x="98" y="271"/>
                  </a:cubicBezTo>
                  <a:cubicBezTo>
                    <a:pt x="78" y="271"/>
                    <a:pt x="62" y="298"/>
                    <a:pt x="56" y="297"/>
                  </a:cubicBezTo>
                  <a:cubicBezTo>
                    <a:pt x="53" y="297"/>
                    <a:pt x="41" y="299"/>
                    <a:pt x="30" y="302"/>
                  </a:cubicBezTo>
                  <a:cubicBezTo>
                    <a:pt x="15" y="328"/>
                    <a:pt x="15" y="328"/>
                    <a:pt x="15" y="328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2" y="488"/>
                    <a:pt x="2" y="488"/>
                    <a:pt x="2" y="488"/>
                  </a:cubicBezTo>
                  <a:cubicBezTo>
                    <a:pt x="18" y="518"/>
                    <a:pt x="18" y="518"/>
                    <a:pt x="18" y="518"/>
                  </a:cubicBezTo>
                  <a:cubicBezTo>
                    <a:pt x="22" y="511"/>
                    <a:pt x="29" y="501"/>
                    <a:pt x="38" y="491"/>
                  </a:cubicBezTo>
                  <a:cubicBezTo>
                    <a:pt x="55" y="463"/>
                    <a:pt x="71" y="434"/>
                    <a:pt x="93" y="410"/>
                  </a:cubicBezTo>
                  <a:cubicBezTo>
                    <a:pt x="101" y="402"/>
                    <a:pt x="110" y="398"/>
                    <a:pt x="118" y="399"/>
                  </a:cubicBezTo>
                  <a:cubicBezTo>
                    <a:pt x="129" y="390"/>
                    <a:pt x="137" y="385"/>
                    <a:pt x="145" y="380"/>
                  </a:cubicBezTo>
                  <a:cubicBezTo>
                    <a:pt x="149" y="378"/>
                    <a:pt x="155" y="373"/>
                    <a:pt x="161" y="367"/>
                  </a:cubicBezTo>
                  <a:cubicBezTo>
                    <a:pt x="162" y="367"/>
                    <a:pt x="162" y="366"/>
                    <a:pt x="162" y="366"/>
                  </a:cubicBezTo>
                  <a:cubicBezTo>
                    <a:pt x="192" y="310"/>
                    <a:pt x="217" y="252"/>
                    <a:pt x="253" y="200"/>
                  </a:cubicBezTo>
                  <a:cubicBezTo>
                    <a:pt x="259" y="190"/>
                    <a:pt x="268" y="185"/>
                    <a:pt x="278" y="184"/>
                  </a:cubicBezTo>
                  <a:cubicBezTo>
                    <a:pt x="278" y="183"/>
                    <a:pt x="279" y="182"/>
                    <a:pt x="279" y="181"/>
                  </a:cubicBezTo>
                  <a:cubicBezTo>
                    <a:pt x="279" y="178"/>
                    <a:pt x="280" y="175"/>
                    <a:pt x="281" y="172"/>
                  </a:cubicBezTo>
                  <a:cubicBezTo>
                    <a:pt x="282" y="168"/>
                    <a:pt x="283" y="165"/>
                    <a:pt x="284" y="161"/>
                  </a:cubicBezTo>
                  <a:cubicBezTo>
                    <a:pt x="284" y="160"/>
                    <a:pt x="284" y="159"/>
                    <a:pt x="284" y="158"/>
                  </a:cubicBezTo>
                  <a:cubicBezTo>
                    <a:pt x="288" y="137"/>
                    <a:pt x="292" y="117"/>
                    <a:pt x="295" y="96"/>
                  </a:cubicBezTo>
                  <a:cubicBezTo>
                    <a:pt x="296" y="92"/>
                    <a:pt x="297" y="88"/>
                    <a:pt x="299" y="85"/>
                  </a:cubicBezTo>
                  <a:cubicBezTo>
                    <a:pt x="301" y="70"/>
                    <a:pt x="301" y="56"/>
                    <a:pt x="301" y="40"/>
                  </a:cubicBezTo>
                  <a:cubicBezTo>
                    <a:pt x="300" y="20"/>
                    <a:pt x="313" y="8"/>
                    <a:pt x="328" y="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4" name="Freeform 15">
              <a:extLst>
                <a:ext uri="{FF2B5EF4-FFF2-40B4-BE49-F238E27FC236}">
                  <a16:creationId xmlns:a16="http://schemas.microsoft.com/office/drawing/2014/main" id="{06B766D2-F167-4565-BE0D-314D8A4F2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3165475"/>
              <a:ext cx="211138" cy="195263"/>
            </a:xfrm>
            <a:custGeom>
              <a:avLst/>
              <a:gdLst>
                <a:gd name="T0" fmla="*/ 386 w 387"/>
                <a:gd name="T1" fmla="*/ 147 h 357"/>
                <a:gd name="T2" fmla="*/ 374 w 387"/>
                <a:gd name="T3" fmla="*/ 121 h 357"/>
                <a:gd name="T4" fmla="*/ 372 w 387"/>
                <a:gd name="T5" fmla="*/ 87 h 357"/>
                <a:gd name="T6" fmla="*/ 362 w 387"/>
                <a:gd name="T7" fmla="*/ 48 h 357"/>
                <a:gd name="T8" fmla="*/ 357 w 387"/>
                <a:gd name="T9" fmla="*/ 37 h 357"/>
                <a:gd name="T10" fmla="*/ 320 w 387"/>
                <a:gd name="T11" fmla="*/ 27 h 357"/>
                <a:gd name="T12" fmla="*/ 265 w 387"/>
                <a:gd name="T13" fmla="*/ 20 h 357"/>
                <a:gd name="T14" fmla="*/ 236 w 387"/>
                <a:gd name="T15" fmla="*/ 3 h 357"/>
                <a:gd name="T16" fmla="*/ 246 w 387"/>
                <a:gd name="T17" fmla="*/ 28 h 357"/>
                <a:gd name="T18" fmla="*/ 211 w 387"/>
                <a:gd name="T19" fmla="*/ 64 h 357"/>
                <a:gd name="T20" fmla="*/ 209 w 387"/>
                <a:gd name="T21" fmla="*/ 64 h 357"/>
                <a:gd name="T22" fmla="*/ 207 w 387"/>
                <a:gd name="T23" fmla="*/ 67 h 357"/>
                <a:gd name="T24" fmla="*/ 202 w 387"/>
                <a:gd name="T25" fmla="*/ 76 h 357"/>
                <a:gd name="T26" fmla="*/ 186 w 387"/>
                <a:gd name="T27" fmla="*/ 118 h 357"/>
                <a:gd name="T28" fmla="*/ 149 w 387"/>
                <a:gd name="T29" fmla="*/ 176 h 357"/>
                <a:gd name="T30" fmla="*/ 144 w 387"/>
                <a:gd name="T31" fmla="*/ 190 h 357"/>
                <a:gd name="T32" fmla="*/ 123 w 387"/>
                <a:gd name="T33" fmla="*/ 214 h 357"/>
                <a:gd name="T34" fmla="*/ 109 w 387"/>
                <a:gd name="T35" fmla="*/ 237 h 357"/>
                <a:gd name="T36" fmla="*/ 70 w 387"/>
                <a:gd name="T37" fmla="*/ 293 h 357"/>
                <a:gd name="T38" fmla="*/ 23 w 387"/>
                <a:gd name="T39" fmla="*/ 330 h 357"/>
                <a:gd name="T40" fmla="*/ 0 w 387"/>
                <a:gd name="T41" fmla="*/ 343 h 357"/>
                <a:gd name="T42" fmla="*/ 120 w 387"/>
                <a:gd name="T43" fmla="*/ 343 h 357"/>
                <a:gd name="T44" fmla="*/ 143 w 387"/>
                <a:gd name="T45" fmla="*/ 357 h 357"/>
                <a:gd name="T46" fmla="*/ 142 w 387"/>
                <a:gd name="T47" fmla="*/ 306 h 357"/>
                <a:gd name="T48" fmla="*/ 193 w 387"/>
                <a:gd name="T49" fmla="*/ 267 h 357"/>
                <a:gd name="T50" fmla="*/ 214 w 387"/>
                <a:gd name="T51" fmla="*/ 260 h 357"/>
                <a:gd name="T52" fmla="*/ 243 w 387"/>
                <a:gd name="T53" fmla="*/ 253 h 357"/>
                <a:gd name="T54" fmla="*/ 259 w 387"/>
                <a:gd name="T55" fmla="*/ 231 h 357"/>
                <a:gd name="T56" fmla="*/ 283 w 387"/>
                <a:gd name="T57" fmla="*/ 221 h 357"/>
                <a:gd name="T58" fmla="*/ 298 w 387"/>
                <a:gd name="T59" fmla="*/ 210 h 357"/>
                <a:gd name="T60" fmla="*/ 302 w 387"/>
                <a:gd name="T61" fmla="*/ 187 h 357"/>
                <a:gd name="T62" fmla="*/ 313 w 387"/>
                <a:gd name="T63" fmla="*/ 177 h 357"/>
                <a:gd name="T64" fmla="*/ 332 w 387"/>
                <a:gd name="T65" fmla="*/ 164 h 357"/>
                <a:gd name="T66" fmla="*/ 379 w 387"/>
                <a:gd name="T67" fmla="*/ 161 h 357"/>
                <a:gd name="T68" fmla="*/ 386 w 387"/>
                <a:gd name="T69" fmla="*/ 14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7" h="357">
                  <a:moveTo>
                    <a:pt x="386" y="147"/>
                  </a:moveTo>
                  <a:cubicBezTo>
                    <a:pt x="385" y="141"/>
                    <a:pt x="380" y="122"/>
                    <a:pt x="374" y="121"/>
                  </a:cubicBezTo>
                  <a:cubicBezTo>
                    <a:pt x="367" y="120"/>
                    <a:pt x="372" y="102"/>
                    <a:pt x="372" y="87"/>
                  </a:cubicBezTo>
                  <a:cubicBezTo>
                    <a:pt x="372" y="73"/>
                    <a:pt x="370" y="59"/>
                    <a:pt x="362" y="48"/>
                  </a:cubicBezTo>
                  <a:cubicBezTo>
                    <a:pt x="361" y="46"/>
                    <a:pt x="359" y="42"/>
                    <a:pt x="357" y="37"/>
                  </a:cubicBezTo>
                  <a:cubicBezTo>
                    <a:pt x="345" y="37"/>
                    <a:pt x="332" y="27"/>
                    <a:pt x="320" y="27"/>
                  </a:cubicBezTo>
                  <a:cubicBezTo>
                    <a:pt x="303" y="26"/>
                    <a:pt x="277" y="36"/>
                    <a:pt x="265" y="20"/>
                  </a:cubicBezTo>
                  <a:cubicBezTo>
                    <a:pt x="253" y="5"/>
                    <a:pt x="245" y="0"/>
                    <a:pt x="236" y="3"/>
                  </a:cubicBezTo>
                  <a:cubicBezTo>
                    <a:pt x="242" y="9"/>
                    <a:pt x="246" y="18"/>
                    <a:pt x="246" y="28"/>
                  </a:cubicBezTo>
                  <a:cubicBezTo>
                    <a:pt x="246" y="46"/>
                    <a:pt x="230" y="66"/>
                    <a:pt x="211" y="64"/>
                  </a:cubicBezTo>
                  <a:cubicBezTo>
                    <a:pt x="210" y="64"/>
                    <a:pt x="209" y="64"/>
                    <a:pt x="209" y="64"/>
                  </a:cubicBezTo>
                  <a:cubicBezTo>
                    <a:pt x="208" y="65"/>
                    <a:pt x="208" y="66"/>
                    <a:pt x="207" y="67"/>
                  </a:cubicBezTo>
                  <a:cubicBezTo>
                    <a:pt x="205" y="70"/>
                    <a:pt x="204" y="73"/>
                    <a:pt x="202" y="76"/>
                  </a:cubicBezTo>
                  <a:cubicBezTo>
                    <a:pt x="196" y="89"/>
                    <a:pt x="192" y="104"/>
                    <a:pt x="186" y="118"/>
                  </a:cubicBezTo>
                  <a:cubicBezTo>
                    <a:pt x="177" y="141"/>
                    <a:pt x="166" y="162"/>
                    <a:pt x="149" y="176"/>
                  </a:cubicBezTo>
                  <a:cubicBezTo>
                    <a:pt x="148" y="180"/>
                    <a:pt x="147" y="185"/>
                    <a:pt x="144" y="190"/>
                  </a:cubicBezTo>
                  <a:cubicBezTo>
                    <a:pt x="139" y="200"/>
                    <a:pt x="130" y="205"/>
                    <a:pt x="123" y="214"/>
                  </a:cubicBezTo>
                  <a:cubicBezTo>
                    <a:pt x="118" y="221"/>
                    <a:pt x="113" y="229"/>
                    <a:pt x="109" y="237"/>
                  </a:cubicBezTo>
                  <a:cubicBezTo>
                    <a:pt x="108" y="253"/>
                    <a:pt x="84" y="283"/>
                    <a:pt x="70" y="293"/>
                  </a:cubicBezTo>
                  <a:cubicBezTo>
                    <a:pt x="54" y="304"/>
                    <a:pt x="49" y="325"/>
                    <a:pt x="23" y="330"/>
                  </a:cubicBezTo>
                  <a:cubicBezTo>
                    <a:pt x="13" y="332"/>
                    <a:pt x="6" y="337"/>
                    <a:pt x="0" y="343"/>
                  </a:cubicBezTo>
                  <a:cubicBezTo>
                    <a:pt x="120" y="343"/>
                    <a:pt x="120" y="343"/>
                    <a:pt x="120" y="343"/>
                  </a:cubicBezTo>
                  <a:cubicBezTo>
                    <a:pt x="144" y="343"/>
                    <a:pt x="139" y="349"/>
                    <a:pt x="143" y="357"/>
                  </a:cubicBezTo>
                  <a:cubicBezTo>
                    <a:pt x="142" y="333"/>
                    <a:pt x="141" y="309"/>
                    <a:pt x="142" y="306"/>
                  </a:cubicBezTo>
                  <a:cubicBezTo>
                    <a:pt x="143" y="301"/>
                    <a:pt x="186" y="272"/>
                    <a:pt x="193" y="267"/>
                  </a:cubicBezTo>
                  <a:cubicBezTo>
                    <a:pt x="201" y="262"/>
                    <a:pt x="214" y="270"/>
                    <a:pt x="214" y="260"/>
                  </a:cubicBezTo>
                  <a:cubicBezTo>
                    <a:pt x="214" y="250"/>
                    <a:pt x="232" y="255"/>
                    <a:pt x="243" y="253"/>
                  </a:cubicBezTo>
                  <a:cubicBezTo>
                    <a:pt x="253" y="250"/>
                    <a:pt x="259" y="242"/>
                    <a:pt x="259" y="231"/>
                  </a:cubicBezTo>
                  <a:cubicBezTo>
                    <a:pt x="259" y="220"/>
                    <a:pt x="274" y="222"/>
                    <a:pt x="283" y="221"/>
                  </a:cubicBezTo>
                  <a:cubicBezTo>
                    <a:pt x="293" y="220"/>
                    <a:pt x="292" y="210"/>
                    <a:pt x="298" y="210"/>
                  </a:cubicBezTo>
                  <a:cubicBezTo>
                    <a:pt x="304" y="210"/>
                    <a:pt x="301" y="199"/>
                    <a:pt x="302" y="187"/>
                  </a:cubicBezTo>
                  <a:cubicBezTo>
                    <a:pt x="303" y="175"/>
                    <a:pt x="303" y="177"/>
                    <a:pt x="313" y="177"/>
                  </a:cubicBezTo>
                  <a:cubicBezTo>
                    <a:pt x="322" y="177"/>
                    <a:pt x="332" y="171"/>
                    <a:pt x="332" y="164"/>
                  </a:cubicBezTo>
                  <a:cubicBezTo>
                    <a:pt x="332" y="157"/>
                    <a:pt x="373" y="161"/>
                    <a:pt x="379" y="161"/>
                  </a:cubicBezTo>
                  <a:cubicBezTo>
                    <a:pt x="385" y="161"/>
                    <a:pt x="387" y="153"/>
                    <a:pt x="386" y="14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5" name="Freeform 16">
              <a:extLst>
                <a:ext uri="{FF2B5EF4-FFF2-40B4-BE49-F238E27FC236}">
                  <a16:creationId xmlns:a16="http://schemas.microsoft.com/office/drawing/2014/main" id="{AD38E93E-393A-4695-86DF-156D87CC1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3140075"/>
              <a:ext cx="74613" cy="155575"/>
            </a:xfrm>
            <a:custGeom>
              <a:avLst/>
              <a:gdLst>
                <a:gd name="T0" fmla="*/ 126 w 138"/>
                <a:gd name="T1" fmla="*/ 152 h 286"/>
                <a:gd name="T2" fmla="*/ 112 w 138"/>
                <a:gd name="T3" fmla="*/ 139 h 286"/>
                <a:gd name="T4" fmla="*/ 87 w 138"/>
                <a:gd name="T5" fmla="*/ 127 h 286"/>
                <a:gd name="T6" fmla="*/ 112 w 138"/>
                <a:gd name="T7" fmla="*/ 101 h 286"/>
                <a:gd name="T8" fmla="*/ 113 w 138"/>
                <a:gd name="T9" fmla="*/ 50 h 286"/>
                <a:gd name="T10" fmla="*/ 119 w 138"/>
                <a:gd name="T11" fmla="*/ 18 h 286"/>
                <a:gd name="T12" fmla="*/ 121 w 138"/>
                <a:gd name="T13" fmla="*/ 16 h 286"/>
                <a:gd name="T14" fmla="*/ 61 w 138"/>
                <a:gd name="T15" fmla="*/ 3 h 286"/>
                <a:gd name="T16" fmla="*/ 47 w 138"/>
                <a:gd name="T17" fmla="*/ 0 h 286"/>
                <a:gd name="T18" fmla="*/ 38 w 138"/>
                <a:gd name="T19" fmla="*/ 1 h 286"/>
                <a:gd name="T20" fmla="*/ 38 w 138"/>
                <a:gd name="T21" fmla="*/ 60 h 286"/>
                <a:gd name="T22" fmla="*/ 28 w 138"/>
                <a:gd name="T23" fmla="*/ 99 h 286"/>
                <a:gd name="T24" fmla="*/ 7 w 138"/>
                <a:gd name="T25" fmla="*/ 124 h 286"/>
                <a:gd name="T26" fmla="*/ 21 w 138"/>
                <a:gd name="T27" fmla="*/ 164 h 286"/>
                <a:gd name="T28" fmla="*/ 34 w 138"/>
                <a:gd name="T29" fmla="*/ 188 h 286"/>
                <a:gd name="T30" fmla="*/ 59 w 138"/>
                <a:gd name="T31" fmla="*/ 210 h 286"/>
                <a:gd name="T32" fmla="*/ 74 w 138"/>
                <a:gd name="T33" fmla="*/ 276 h 286"/>
                <a:gd name="T34" fmla="*/ 77 w 138"/>
                <a:gd name="T35" fmla="*/ 286 h 286"/>
                <a:gd name="T36" fmla="*/ 90 w 138"/>
                <a:gd name="T37" fmla="*/ 272 h 286"/>
                <a:gd name="T38" fmla="*/ 96 w 138"/>
                <a:gd name="T39" fmla="*/ 242 h 286"/>
                <a:gd name="T40" fmla="*/ 99 w 138"/>
                <a:gd name="T41" fmla="*/ 226 h 286"/>
                <a:gd name="T42" fmla="*/ 123 w 138"/>
                <a:gd name="T43" fmla="*/ 199 h 286"/>
                <a:gd name="T44" fmla="*/ 137 w 138"/>
                <a:gd name="T45" fmla="*/ 187 h 286"/>
                <a:gd name="T46" fmla="*/ 138 w 138"/>
                <a:gd name="T47" fmla="*/ 168 h 286"/>
                <a:gd name="T48" fmla="*/ 126 w 138"/>
                <a:gd name="T49" fmla="*/ 15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286">
                  <a:moveTo>
                    <a:pt x="126" y="152"/>
                  </a:moveTo>
                  <a:cubicBezTo>
                    <a:pt x="126" y="145"/>
                    <a:pt x="117" y="133"/>
                    <a:pt x="112" y="139"/>
                  </a:cubicBezTo>
                  <a:cubicBezTo>
                    <a:pt x="108" y="146"/>
                    <a:pt x="90" y="140"/>
                    <a:pt x="87" y="127"/>
                  </a:cubicBezTo>
                  <a:cubicBezTo>
                    <a:pt x="85" y="113"/>
                    <a:pt x="99" y="113"/>
                    <a:pt x="112" y="101"/>
                  </a:cubicBezTo>
                  <a:cubicBezTo>
                    <a:pt x="126" y="88"/>
                    <a:pt x="128" y="64"/>
                    <a:pt x="113" y="50"/>
                  </a:cubicBezTo>
                  <a:cubicBezTo>
                    <a:pt x="99" y="37"/>
                    <a:pt x="109" y="30"/>
                    <a:pt x="119" y="18"/>
                  </a:cubicBezTo>
                  <a:cubicBezTo>
                    <a:pt x="120" y="17"/>
                    <a:pt x="120" y="16"/>
                    <a:pt x="121" y="16"/>
                  </a:cubicBezTo>
                  <a:cubicBezTo>
                    <a:pt x="102" y="6"/>
                    <a:pt x="83" y="1"/>
                    <a:pt x="61" y="3"/>
                  </a:cubicBezTo>
                  <a:cubicBezTo>
                    <a:pt x="56" y="4"/>
                    <a:pt x="51" y="3"/>
                    <a:pt x="47" y="0"/>
                  </a:cubicBezTo>
                  <a:cubicBezTo>
                    <a:pt x="44" y="1"/>
                    <a:pt x="41" y="1"/>
                    <a:pt x="38" y="1"/>
                  </a:cubicBezTo>
                  <a:cubicBezTo>
                    <a:pt x="35" y="23"/>
                    <a:pt x="33" y="51"/>
                    <a:pt x="38" y="60"/>
                  </a:cubicBezTo>
                  <a:cubicBezTo>
                    <a:pt x="45" y="73"/>
                    <a:pt x="36" y="95"/>
                    <a:pt x="28" y="99"/>
                  </a:cubicBezTo>
                  <a:cubicBezTo>
                    <a:pt x="21" y="104"/>
                    <a:pt x="15" y="124"/>
                    <a:pt x="7" y="124"/>
                  </a:cubicBezTo>
                  <a:cubicBezTo>
                    <a:pt x="0" y="124"/>
                    <a:pt x="7" y="157"/>
                    <a:pt x="21" y="164"/>
                  </a:cubicBezTo>
                  <a:cubicBezTo>
                    <a:pt x="34" y="170"/>
                    <a:pt x="34" y="181"/>
                    <a:pt x="34" y="188"/>
                  </a:cubicBezTo>
                  <a:cubicBezTo>
                    <a:pt x="34" y="194"/>
                    <a:pt x="53" y="201"/>
                    <a:pt x="59" y="210"/>
                  </a:cubicBezTo>
                  <a:cubicBezTo>
                    <a:pt x="64" y="219"/>
                    <a:pt x="74" y="261"/>
                    <a:pt x="74" y="276"/>
                  </a:cubicBezTo>
                  <a:cubicBezTo>
                    <a:pt x="74" y="280"/>
                    <a:pt x="75" y="283"/>
                    <a:pt x="77" y="286"/>
                  </a:cubicBezTo>
                  <a:cubicBezTo>
                    <a:pt x="82" y="282"/>
                    <a:pt x="88" y="278"/>
                    <a:pt x="90" y="272"/>
                  </a:cubicBezTo>
                  <a:cubicBezTo>
                    <a:pt x="94" y="263"/>
                    <a:pt x="98" y="247"/>
                    <a:pt x="96" y="242"/>
                  </a:cubicBezTo>
                  <a:cubicBezTo>
                    <a:pt x="94" y="238"/>
                    <a:pt x="94" y="230"/>
                    <a:pt x="99" y="226"/>
                  </a:cubicBezTo>
                  <a:cubicBezTo>
                    <a:pt x="103" y="221"/>
                    <a:pt x="120" y="200"/>
                    <a:pt x="123" y="199"/>
                  </a:cubicBezTo>
                  <a:cubicBezTo>
                    <a:pt x="127" y="197"/>
                    <a:pt x="138" y="199"/>
                    <a:pt x="137" y="187"/>
                  </a:cubicBezTo>
                  <a:cubicBezTo>
                    <a:pt x="137" y="182"/>
                    <a:pt x="137" y="175"/>
                    <a:pt x="138" y="168"/>
                  </a:cubicBezTo>
                  <a:cubicBezTo>
                    <a:pt x="130" y="162"/>
                    <a:pt x="126" y="155"/>
                    <a:pt x="126" y="15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6" name="Freeform 17">
              <a:extLst>
                <a:ext uri="{FF2B5EF4-FFF2-40B4-BE49-F238E27FC236}">
                  <a16:creationId xmlns:a16="http://schemas.microsoft.com/office/drawing/2014/main" id="{74694FC0-F963-46A1-A8E7-7F206D4AF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2" y="3135312"/>
              <a:ext cx="365125" cy="407988"/>
            </a:xfrm>
            <a:custGeom>
              <a:avLst/>
              <a:gdLst>
                <a:gd name="T0" fmla="*/ 231 w 671"/>
                <a:gd name="T1" fmla="*/ 143 h 748"/>
                <a:gd name="T2" fmla="*/ 233 w 671"/>
                <a:gd name="T3" fmla="*/ 177 h 748"/>
                <a:gd name="T4" fmla="*/ 245 w 671"/>
                <a:gd name="T5" fmla="*/ 203 h 748"/>
                <a:gd name="T6" fmla="*/ 238 w 671"/>
                <a:gd name="T7" fmla="*/ 217 h 748"/>
                <a:gd name="T8" fmla="*/ 191 w 671"/>
                <a:gd name="T9" fmla="*/ 220 h 748"/>
                <a:gd name="T10" fmla="*/ 172 w 671"/>
                <a:gd name="T11" fmla="*/ 233 h 748"/>
                <a:gd name="T12" fmla="*/ 161 w 671"/>
                <a:gd name="T13" fmla="*/ 243 h 748"/>
                <a:gd name="T14" fmla="*/ 157 w 671"/>
                <a:gd name="T15" fmla="*/ 266 h 748"/>
                <a:gd name="T16" fmla="*/ 142 w 671"/>
                <a:gd name="T17" fmla="*/ 277 h 748"/>
                <a:gd name="T18" fmla="*/ 118 w 671"/>
                <a:gd name="T19" fmla="*/ 287 h 748"/>
                <a:gd name="T20" fmla="*/ 102 w 671"/>
                <a:gd name="T21" fmla="*/ 309 h 748"/>
                <a:gd name="T22" fmla="*/ 73 w 671"/>
                <a:gd name="T23" fmla="*/ 316 h 748"/>
                <a:gd name="T24" fmla="*/ 52 w 671"/>
                <a:gd name="T25" fmla="*/ 323 h 748"/>
                <a:gd name="T26" fmla="*/ 1 w 671"/>
                <a:gd name="T27" fmla="*/ 362 h 748"/>
                <a:gd name="T28" fmla="*/ 2 w 671"/>
                <a:gd name="T29" fmla="*/ 413 h 748"/>
                <a:gd name="T30" fmla="*/ 8 w 671"/>
                <a:gd name="T31" fmla="*/ 420 h 748"/>
                <a:gd name="T32" fmla="*/ 320 w 671"/>
                <a:gd name="T33" fmla="*/ 661 h 748"/>
                <a:gd name="T34" fmla="*/ 341 w 671"/>
                <a:gd name="T35" fmla="*/ 695 h 748"/>
                <a:gd name="T36" fmla="*/ 377 w 671"/>
                <a:gd name="T37" fmla="*/ 709 h 748"/>
                <a:gd name="T38" fmla="*/ 393 w 671"/>
                <a:gd name="T39" fmla="*/ 748 h 748"/>
                <a:gd name="T40" fmla="*/ 424 w 671"/>
                <a:gd name="T41" fmla="*/ 740 h 748"/>
                <a:gd name="T42" fmla="*/ 474 w 671"/>
                <a:gd name="T43" fmla="*/ 722 h 748"/>
                <a:gd name="T44" fmla="*/ 533 w 671"/>
                <a:gd name="T45" fmla="*/ 667 h 748"/>
                <a:gd name="T46" fmla="*/ 671 w 671"/>
                <a:gd name="T47" fmla="*/ 567 h 748"/>
                <a:gd name="T48" fmla="*/ 671 w 671"/>
                <a:gd name="T49" fmla="*/ 567 h 748"/>
                <a:gd name="T50" fmla="*/ 655 w 671"/>
                <a:gd name="T51" fmla="*/ 535 h 748"/>
                <a:gd name="T52" fmla="*/ 631 w 671"/>
                <a:gd name="T53" fmla="*/ 527 h 748"/>
                <a:gd name="T54" fmla="*/ 609 w 671"/>
                <a:gd name="T55" fmla="*/ 512 h 748"/>
                <a:gd name="T56" fmla="*/ 605 w 671"/>
                <a:gd name="T57" fmla="*/ 483 h 748"/>
                <a:gd name="T58" fmla="*/ 591 w 671"/>
                <a:gd name="T59" fmla="*/ 459 h 748"/>
                <a:gd name="T60" fmla="*/ 605 w 671"/>
                <a:gd name="T61" fmla="*/ 441 h 748"/>
                <a:gd name="T62" fmla="*/ 600 w 671"/>
                <a:gd name="T63" fmla="*/ 424 h 748"/>
                <a:gd name="T64" fmla="*/ 600 w 671"/>
                <a:gd name="T65" fmla="*/ 401 h 748"/>
                <a:gd name="T66" fmla="*/ 602 w 671"/>
                <a:gd name="T67" fmla="*/ 375 h 748"/>
                <a:gd name="T68" fmla="*/ 603 w 671"/>
                <a:gd name="T69" fmla="*/ 336 h 748"/>
                <a:gd name="T70" fmla="*/ 589 w 671"/>
                <a:gd name="T71" fmla="*/ 302 h 748"/>
                <a:gd name="T72" fmla="*/ 596 w 671"/>
                <a:gd name="T73" fmla="*/ 294 h 748"/>
                <a:gd name="T74" fmla="*/ 593 w 671"/>
                <a:gd name="T75" fmla="*/ 284 h 748"/>
                <a:gd name="T76" fmla="*/ 578 w 671"/>
                <a:gd name="T77" fmla="*/ 218 h 748"/>
                <a:gd name="T78" fmla="*/ 553 w 671"/>
                <a:gd name="T79" fmla="*/ 196 h 748"/>
                <a:gd name="T80" fmla="*/ 540 w 671"/>
                <a:gd name="T81" fmla="*/ 172 h 748"/>
                <a:gd name="T82" fmla="*/ 526 w 671"/>
                <a:gd name="T83" fmla="*/ 132 h 748"/>
                <a:gd name="T84" fmla="*/ 547 w 671"/>
                <a:gd name="T85" fmla="*/ 107 h 748"/>
                <a:gd name="T86" fmla="*/ 557 w 671"/>
                <a:gd name="T87" fmla="*/ 68 h 748"/>
                <a:gd name="T88" fmla="*/ 557 w 671"/>
                <a:gd name="T89" fmla="*/ 9 h 748"/>
                <a:gd name="T90" fmla="*/ 527 w 671"/>
                <a:gd name="T91" fmla="*/ 3 h 748"/>
                <a:gd name="T92" fmla="*/ 494 w 671"/>
                <a:gd name="T93" fmla="*/ 6 h 748"/>
                <a:gd name="T94" fmla="*/ 449 w 671"/>
                <a:gd name="T95" fmla="*/ 17 h 748"/>
                <a:gd name="T96" fmla="*/ 328 w 671"/>
                <a:gd name="T97" fmla="*/ 25 h 748"/>
                <a:gd name="T98" fmla="*/ 278 w 671"/>
                <a:gd name="T99" fmla="*/ 56 h 748"/>
                <a:gd name="T100" fmla="*/ 228 w 671"/>
                <a:gd name="T101" fmla="*/ 86 h 748"/>
                <a:gd name="T102" fmla="*/ 216 w 671"/>
                <a:gd name="T103" fmla="*/ 93 h 748"/>
                <a:gd name="T104" fmla="*/ 221 w 671"/>
                <a:gd name="T105" fmla="*/ 104 h 748"/>
                <a:gd name="T106" fmla="*/ 231 w 671"/>
                <a:gd name="T107" fmla="*/ 14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1" h="748">
                  <a:moveTo>
                    <a:pt x="231" y="143"/>
                  </a:moveTo>
                  <a:cubicBezTo>
                    <a:pt x="231" y="158"/>
                    <a:pt x="226" y="176"/>
                    <a:pt x="233" y="177"/>
                  </a:cubicBezTo>
                  <a:cubicBezTo>
                    <a:pt x="239" y="178"/>
                    <a:pt x="244" y="197"/>
                    <a:pt x="245" y="203"/>
                  </a:cubicBezTo>
                  <a:cubicBezTo>
                    <a:pt x="246" y="209"/>
                    <a:pt x="244" y="217"/>
                    <a:pt x="238" y="217"/>
                  </a:cubicBezTo>
                  <a:cubicBezTo>
                    <a:pt x="232" y="217"/>
                    <a:pt x="191" y="213"/>
                    <a:pt x="191" y="220"/>
                  </a:cubicBezTo>
                  <a:cubicBezTo>
                    <a:pt x="191" y="227"/>
                    <a:pt x="181" y="233"/>
                    <a:pt x="172" y="233"/>
                  </a:cubicBezTo>
                  <a:cubicBezTo>
                    <a:pt x="162" y="233"/>
                    <a:pt x="162" y="231"/>
                    <a:pt x="161" y="243"/>
                  </a:cubicBezTo>
                  <a:cubicBezTo>
                    <a:pt x="160" y="255"/>
                    <a:pt x="163" y="266"/>
                    <a:pt x="157" y="266"/>
                  </a:cubicBezTo>
                  <a:cubicBezTo>
                    <a:pt x="151" y="266"/>
                    <a:pt x="152" y="276"/>
                    <a:pt x="142" y="277"/>
                  </a:cubicBezTo>
                  <a:cubicBezTo>
                    <a:pt x="133" y="278"/>
                    <a:pt x="118" y="276"/>
                    <a:pt x="118" y="287"/>
                  </a:cubicBezTo>
                  <a:cubicBezTo>
                    <a:pt x="118" y="298"/>
                    <a:pt x="112" y="306"/>
                    <a:pt x="102" y="309"/>
                  </a:cubicBezTo>
                  <a:cubicBezTo>
                    <a:pt x="91" y="311"/>
                    <a:pt x="73" y="306"/>
                    <a:pt x="73" y="316"/>
                  </a:cubicBezTo>
                  <a:cubicBezTo>
                    <a:pt x="73" y="326"/>
                    <a:pt x="60" y="318"/>
                    <a:pt x="52" y="323"/>
                  </a:cubicBezTo>
                  <a:cubicBezTo>
                    <a:pt x="45" y="328"/>
                    <a:pt x="2" y="357"/>
                    <a:pt x="1" y="362"/>
                  </a:cubicBezTo>
                  <a:cubicBezTo>
                    <a:pt x="0" y="365"/>
                    <a:pt x="1" y="389"/>
                    <a:pt x="2" y="413"/>
                  </a:cubicBezTo>
                  <a:cubicBezTo>
                    <a:pt x="3" y="415"/>
                    <a:pt x="5" y="418"/>
                    <a:pt x="8" y="420"/>
                  </a:cubicBezTo>
                  <a:cubicBezTo>
                    <a:pt x="24" y="430"/>
                    <a:pt x="311" y="651"/>
                    <a:pt x="320" y="661"/>
                  </a:cubicBezTo>
                  <a:cubicBezTo>
                    <a:pt x="329" y="672"/>
                    <a:pt x="341" y="695"/>
                    <a:pt x="341" y="695"/>
                  </a:cubicBezTo>
                  <a:cubicBezTo>
                    <a:pt x="341" y="695"/>
                    <a:pt x="361" y="698"/>
                    <a:pt x="377" y="709"/>
                  </a:cubicBezTo>
                  <a:cubicBezTo>
                    <a:pt x="393" y="719"/>
                    <a:pt x="393" y="748"/>
                    <a:pt x="393" y="748"/>
                  </a:cubicBezTo>
                  <a:cubicBezTo>
                    <a:pt x="393" y="748"/>
                    <a:pt x="413" y="743"/>
                    <a:pt x="424" y="740"/>
                  </a:cubicBezTo>
                  <a:cubicBezTo>
                    <a:pt x="436" y="737"/>
                    <a:pt x="474" y="722"/>
                    <a:pt x="474" y="722"/>
                  </a:cubicBezTo>
                  <a:cubicBezTo>
                    <a:pt x="533" y="667"/>
                    <a:pt x="533" y="667"/>
                    <a:pt x="533" y="667"/>
                  </a:cubicBezTo>
                  <a:cubicBezTo>
                    <a:pt x="671" y="567"/>
                    <a:pt x="671" y="567"/>
                    <a:pt x="671" y="567"/>
                  </a:cubicBezTo>
                  <a:cubicBezTo>
                    <a:pt x="671" y="567"/>
                    <a:pt x="671" y="567"/>
                    <a:pt x="671" y="567"/>
                  </a:cubicBezTo>
                  <a:cubicBezTo>
                    <a:pt x="667" y="549"/>
                    <a:pt x="662" y="535"/>
                    <a:pt x="655" y="535"/>
                  </a:cubicBezTo>
                  <a:cubicBezTo>
                    <a:pt x="647" y="535"/>
                    <a:pt x="641" y="527"/>
                    <a:pt x="631" y="527"/>
                  </a:cubicBezTo>
                  <a:cubicBezTo>
                    <a:pt x="622" y="527"/>
                    <a:pt x="610" y="521"/>
                    <a:pt x="609" y="512"/>
                  </a:cubicBezTo>
                  <a:cubicBezTo>
                    <a:pt x="607" y="502"/>
                    <a:pt x="612" y="495"/>
                    <a:pt x="605" y="483"/>
                  </a:cubicBezTo>
                  <a:cubicBezTo>
                    <a:pt x="598" y="470"/>
                    <a:pt x="591" y="465"/>
                    <a:pt x="591" y="459"/>
                  </a:cubicBezTo>
                  <a:cubicBezTo>
                    <a:pt x="591" y="454"/>
                    <a:pt x="603" y="443"/>
                    <a:pt x="605" y="441"/>
                  </a:cubicBezTo>
                  <a:cubicBezTo>
                    <a:pt x="607" y="439"/>
                    <a:pt x="600" y="430"/>
                    <a:pt x="600" y="424"/>
                  </a:cubicBezTo>
                  <a:cubicBezTo>
                    <a:pt x="600" y="418"/>
                    <a:pt x="595" y="407"/>
                    <a:pt x="600" y="401"/>
                  </a:cubicBezTo>
                  <a:cubicBezTo>
                    <a:pt x="605" y="394"/>
                    <a:pt x="608" y="387"/>
                    <a:pt x="602" y="375"/>
                  </a:cubicBezTo>
                  <a:cubicBezTo>
                    <a:pt x="597" y="363"/>
                    <a:pt x="610" y="352"/>
                    <a:pt x="603" y="336"/>
                  </a:cubicBezTo>
                  <a:cubicBezTo>
                    <a:pt x="597" y="320"/>
                    <a:pt x="588" y="307"/>
                    <a:pt x="589" y="302"/>
                  </a:cubicBezTo>
                  <a:cubicBezTo>
                    <a:pt x="589" y="299"/>
                    <a:pt x="592" y="297"/>
                    <a:pt x="596" y="294"/>
                  </a:cubicBezTo>
                  <a:cubicBezTo>
                    <a:pt x="594" y="291"/>
                    <a:pt x="593" y="288"/>
                    <a:pt x="593" y="284"/>
                  </a:cubicBezTo>
                  <a:cubicBezTo>
                    <a:pt x="593" y="269"/>
                    <a:pt x="583" y="227"/>
                    <a:pt x="578" y="218"/>
                  </a:cubicBezTo>
                  <a:cubicBezTo>
                    <a:pt x="572" y="209"/>
                    <a:pt x="553" y="202"/>
                    <a:pt x="553" y="196"/>
                  </a:cubicBezTo>
                  <a:cubicBezTo>
                    <a:pt x="553" y="189"/>
                    <a:pt x="553" y="178"/>
                    <a:pt x="540" y="172"/>
                  </a:cubicBezTo>
                  <a:cubicBezTo>
                    <a:pt x="526" y="165"/>
                    <a:pt x="519" y="132"/>
                    <a:pt x="526" y="132"/>
                  </a:cubicBezTo>
                  <a:cubicBezTo>
                    <a:pt x="534" y="132"/>
                    <a:pt x="540" y="112"/>
                    <a:pt x="547" y="107"/>
                  </a:cubicBezTo>
                  <a:cubicBezTo>
                    <a:pt x="555" y="103"/>
                    <a:pt x="564" y="81"/>
                    <a:pt x="557" y="68"/>
                  </a:cubicBezTo>
                  <a:cubicBezTo>
                    <a:pt x="552" y="59"/>
                    <a:pt x="554" y="31"/>
                    <a:pt x="557" y="9"/>
                  </a:cubicBezTo>
                  <a:cubicBezTo>
                    <a:pt x="544" y="9"/>
                    <a:pt x="531" y="4"/>
                    <a:pt x="527" y="3"/>
                  </a:cubicBezTo>
                  <a:cubicBezTo>
                    <a:pt x="521" y="0"/>
                    <a:pt x="504" y="6"/>
                    <a:pt x="494" y="6"/>
                  </a:cubicBezTo>
                  <a:cubicBezTo>
                    <a:pt x="484" y="7"/>
                    <a:pt x="458" y="26"/>
                    <a:pt x="449" y="17"/>
                  </a:cubicBezTo>
                  <a:cubicBezTo>
                    <a:pt x="441" y="8"/>
                    <a:pt x="353" y="24"/>
                    <a:pt x="328" y="25"/>
                  </a:cubicBezTo>
                  <a:cubicBezTo>
                    <a:pt x="304" y="26"/>
                    <a:pt x="293" y="56"/>
                    <a:pt x="278" y="56"/>
                  </a:cubicBezTo>
                  <a:cubicBezTo>
                    <a:pt x="264" y="56"/>
                    <a:pt x="240" y="70"/>
                    <a:pt x="228" y="86"/>
                  </a:cubicBezTo>
                  <a:cubicBezTo>
                    <a:pt x="225" y="91"/>
                    <a:pt x="220" y="93"/>
                    <a:pt x="216" y="93"/>
                  </a:cubicBezTo>
                  <a:cubicBezTo>
                    <a:pt x="218" y="98"/>
                    <a:pt x="220" y="102"/>
                    <a:pt x="221" y="104"/>
                  </a:cubicBezTo>
                  <a:cubicBezTo>
                    <a:pt x="229" y="115"/>
                    <a:pt x="231" y="129"/>
                    <a:pt x="231" y="14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7" name="Freeform 18">
              <a:extLst>
                <a:ext uri="{FF2B5EF4-FFF2-40B4-BE49-F238E27FC236}">
                  <a16:creationId xmlns:a16="http://schemas.microsoft.com/office/drawing/2014/main" id="{9AE8D770-2DDE-40B0-9C29-CBEBFDBB1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600" y="3230563"/>
              <a:ext cx="266700" cy="296863"/>
            </a:xfrm>
            <a:custGeom>
              <a:avLst/>
              <a:gdLst>
                <a:gd name="T0" fmla="*/ 487 w 490"/>
                <a:gd name="T1" fmla="*/ 48 h 544"/>
                <a:gd name="T2" fmla="*/ 486 w 490"/>
                <a:gd name="T3" fmla="*/ 46 h 544"/>
                <a:gd name="T4" fmla="*/ 443 w 490"/>
                <a:gd name="T5" fmla="*/ 33 h 544"/>
                <a:gd name="T6" fmla="*/ 407 w 490"/>
                <a:gd name="T7" fmla="*/ 7 h 544"/>
                <a:gd name="T8" fmla="*/ 374 w 490"/>
                <a:gd name="T9" fmla="*/ 40 h 544"/>
                <a:gd name="T10" fmla="*/ 343 w 490"/>
                <a:gd name="T11" fmla="*/ 21 h 544"/>
                <a:gd name="T12" fmla="*/ 322 w 490"/>
                <a:gd name="T13" fmla="*/ 46 h 544"/>
                <a:gd name="T14" fmla="*/ 326 w 490"/>
                <a:gd name="T15" fmla="*/ 95 h 544"/>
                <a:gd name="T16" fmla="*/ 277 w 490"/>
                <a:gd name="T17" fmla="*/ 95 h 544"/>
                <a:gd name="T18" fmla="*/ 218 w 490"/>
                <a:gd name="T19" fmla="*/ 71 h 544"/>
                <a:gd name="T20" fmla="*/ 186 w 490"/>
                <a:gd name="T21" fmla="*/ 44 h 544"/>
                <a:gd name="T22" fmla="*/ 165 w 490"/>
                <a:gd name="T23" fmla="*/ 23 h 544"/>
                <a:gd name="T24" fmla="*/ 106 w 490"/>
                <a:gd name="T25" fmla="*/ 9 h 544"/>
                <a:gd name="T26" fmla="*/ 69 w 490"/>
                <a:gd name="T27" fmla="*/ 0 h 544"/>
                <a:gd name="T28" fmla="*/ 68 w 490"/>
                <a:gd name="T29" fmla="*/ 19 h 544"/>
                <a:gd name="T30" fmla="*/ 54 w 490"/>
                <a:gd name="T31" fmla="*/ 31 h 544"/>
                <a:gd name="T32" fmla="*/ 30 w 490"/>
                <a:gd name="T33" fmla="*/ 58 h 544"/>
                <a:gd name="T34" fmla="*/ 27 w 490"/>
                <a:gd name="T35" fmla="*/ 74 h 544"/>
                <a:gd name="T36" fmla="*/ 21 w 490"/>
                <a:gd name="T37" fmla="*/ 104 h 544"/>
                <a:gd name="T38" fmla="*/ 1 w 490"/>
                <a:gd name="T39" fmla="*/ 126 h 544"/>
                <a:gd name="T40" fmla="*/ 15 w 490"/>
                <a:gd name="T41" fmla="*/ 160 h 544"/>
                <a:gd name="T42" fmla="*/ 14 w 490"/>
                <a:gd name="T43" fmla="*/ 199 h 544"/>
                <a:gd name="T44" fmla="*/ 12 w 490"/>
                <a:gd name="T45" fmla="*/ 225 h 544"/>
                <a:gd name="T46" fmla="*/ 12 w 490"/>
                <a:gd name="T47" fmla="*/ 248 h 544"/>
                <a:gd name="T48" fmla="*/ 17 w 490"/>
                <a:gd name="T49" fmla="*/ 265 h 544"/>
                <a:gd name="T50" fmla="*/ 3 w 490"/>
                <a:gd name="T51" fmla="*/ 283 h 544"/>
                <a:gd name="T52" fmla="*/ 17 w 490"/>
                <a:gd name="T53" fmla="*/ 307 h 544"/>
                <a:gd name="T54" fmla="*/ 21 w 490"/>
                <a:gd name="T55" fmla="*/ 336 h 544"/>
                <a:gd name="T56" fmla="*/ 43 w 490"/>
                <a:gd name="T57" fmla="*/ 351 h 544"/>
                <a:gd name="T58" fmla="*/ 67 w 490"/>
                <a:gd name="T59" fmla="*/ 359 h 544"/>
                <a:gd name="T60" fmla="*/ 83 w 490"/>
                <a:gd name="T61" fmla="*/ 391 h 544"/>
                <a:gd name="T62" fmla="*/ 130 w 490"/>
                <a:gd name="T63" fmla="*/ 401 h 544"/>
                <a:gd name="T64" fmla="*/ 151 w 490"/>
                <a:gd name="T65" fmla="*/ 425 h 544"/>
                <a:gd name="T66" fmla="*/ 205 w 490"/>
                <a:gd name="T67" fmla="*/ 391 h 544"/>
                <a:gd name="T68" fmla="*/ 451 w 490"/>
                <a:gd name="T69" fmla="*/ 544 h 544"/>
                <a:gd name="T70" fmla="*/ 451 w 490"/>
                <a:gd name="T71" fmla="*/ 524 h 544"/>
                <a:gd name="T72" fmla="*/ 480 w 490"/>
                <a:gd name="T73" fmla="*/ 524 h 544"/>
                <a:gd name="T74" fmla="*/ 480 w 490"/>
                <a:gd name="T75" fmla="*/ 158 h 544"/>
                <a:gd name="T76" fmla="*/ 480 w 490"/>
                <a:gd name="T77" fmla="*/ 103 h 544"/>
                <a:gd name="T78" fmla="*/ 484 w 490"/>
                <a:gd name="T79" fmla="*/ 57 h 544"/>
                <a:gd name="T80" fmla="*/ 487 w 490"/>
                <a:gd name="T81" fmla="*/ 48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0" h="544">
                  <a:moveTo>
                    <a:pt x="487" y="48"/>
                  </a:moveTo>
                  <a:cubicBezTo>
                    <a:pt x="487" y="47"/>
                    <a:pt x="487" y="47"/>
                    <a:pt x="486" y="46"/>
                  </a:cubicBezTo>
                  <a:cubicBezTo>
                    <a:pt x="484" y="39"/>
                    <a:pt x="471" y="38"/>
                    <a:pt x="443" y="33"/>
                  </a:cubicBezTo>
                  <a:cubicBezTo>
                    <a:pt x="420" y="29"/>
                    <a:pt x="423" y="13"/>
                    <a:pt x="407" y="7"/>
                  </a:cubicBezTo>
                  <a:cubicBezTo>
                    <a:pt x="406" y="24"/>
                    <a:pt x="395" y="40"/>
                    <a:pt x="374" y="40"/>
                  </a:cubicBezTo>
                  <a:cubicBezTo>
                    <a:pt x="358" y="40"/>
                    <a:pt x="348" y="31"/>
                    <a:pt x="343" y="21"/>
                  </a:cubicBezTo>
                  <a:cubicBezTo>
                    <a:pt x="331" y="29"/>
                    <a:pt x="322" y="39"/>
                    <a:pt x="322" y="46"/>
                  </a:cubicBezTo>
                  <a:cubicBezTo>
                    <a:pt x="322" y="62"/>
                    <a:pt x="337" y="79"/>
                    <a:pt x="326" y="95"/>
                  </a:cubicBezTo>
                  <a:cubicBezTo>
                    <a:pt x="316" y="111"/>
                    <a:pt x="293" y="112"/>
                    <a:pt x="277" y="95"/>
                  </a:cubicBezTo>
                  <a:cubicBezTo>
                    <a:pt x="261" y="78"/>
                    <a:pt x="237" y="71"/>
                    <a:pt x="218" y="71"/>
                  </a:cubicBezTo>
                  <a:cubicBezTo>
                    <a:pt x="198" y="71"/>
                    <a:pt x="184" y="56"/>
                    <a:pt x="186" y="44"/>
                  </a:cubicBezTo>
                  <a:cubicBezTo>
                    <a:pt x="187" y="32"/>
                    <a:pt x="181" y="26"/>
                    <a:pt x="165" y="23"/>
                  </a:cubicBezTo>
                  <a:cubicBezTo>
                    <a:pt x="149" y="19"/>
                    <a:pt x="135" y="3"/>
                    <a:pt x="106" y="9"/>
                  </a:cubicBezTo>
                  <a:cubicBezTo>
                    <a:pt x="91" y="12"/>
                    <a:pt x="78" y="6"/>
                    <a:pt x="69" y="0"/>
                  </a:cubicBezTo>
                  <a:cubicBezTo>
                    <a:pt x="68" y="7"/>
                    <a:pt x="68" y="14"/>
                    <a:pt x="68" y="19"/>
                  </a:cubicBezTo>
                  <a:cubicBezTo>
                    <a:pt x="69" y="31"/>
                    <a:pt x="58" y="29"/>
                    <a:pt x="54" y="31"/>
                  </a:cubicBezTo>
                  <a:cubicBezTo>
                    <a:pt x="51" y="32"/>
                    <a:pt x="34" y="53"/>
                    <a:pt x="30" y="58"/>
                  </a:cubicBezTo>
                  <a:cubicBezTo>
                    <a:pt x="25" y="62"/>
                    <a:pt x="25" y="70"/>
                    <a:pt x="27" y="74"/>
                  </a:cubicBezTo>
                  <a:cubicBezTo>
                    <a:pt x="29" y="79"/>
                    <a:pt x="25" y="95"/>
                    <a:pt x="21" y="104"/>
                  </a:cubicBezTo>
                  <a:cubicBezTo>
                    <a:pt x="17" y="114"/>
                    <a:pt x="2" y="120"/>
                    <a:pt x="1" y="126"/>
                  </a:cubicBezTo>
                  <a:cubicBezTo>
                    <a:pt x="0" y="131"/>
                    <a:pt x="9" y="144"/>
                    <a:pt x="15" y="160"/>
                  </a:cubicBezTo>
                  <a:cubicBezTo>
                    <a:pt x="22" y="176"/>
                    <a:pt x="9" y="187"/>
                    <a:pt x="14" y="199"/>
                  </a:cubicBezTo>
                  <a:cubicBezTo>
                    <a:pt x="20" y="211"/>
                    <a:pt x="17" y="218"/>
                    <a:pt x="12" y="225"/>
                  </a:cubicBezTo>
                  <a:cubicBezTo>
                    <a:pt x="7" y="231"/>
                    <a:pt x="12" y="242"/>
                    <a:pt x="12" y="248"/>
                  </a:cubicBezTo>
                  <a:cubicBezTo>
                    <a:pt x="12" y="254"/>
                    <a:pt x="19" y="263"/>
                    <a:pt x="17" y="265"/>
                  </a:cubicBezTo>
                  <a:cubicBezTo>
                    <a:pt x="15" y="267"/>
                    <a:pt x="3" y="278"/>
                    <a:pt x="3" y="283"/>
                  </a:cubicBezTo>
                  <a:cubicBezTo>
                    <a:pt x="3" y="289"/>
                    <a:pt x="10" y="294"/>
                    <a:pt x="17" y="307"/>
                  </a:cubicBezTo>
                  <a:cubicBezTo>
                    <a:pt x="24" y="319"/>
                    <a:pt x="19" y="326"/>
                    <a:pt x="21" y="336"/>
                  </a:cubicBezTo>
                  <a:cubicBezTo>
                    <a:pt x="22" y="345"/>
                    <a:pt x="34" y="351"/>
                    <a:pt x="43" y="351"/>
                  </a:cubicBezTo>
                  <a:cubicBezTo>
                    <a:pt x="53" y="351"/>
                    <a:pt x="59" y="359"/>
                    <a:pt x="67" y="359"/>
                  </a:cubicBezTo>
                  <a:cubicBezTo>
                    <a:pt x="74" y="359"/>
                    <a:pt x="79" y="373"/>
                    <a:pt x="83" y="391"/>
                  </a:cubicBezTo>
                  <a:cubicBezTo>
                    <a:pt x="87" y="391"/>
                    <a:pt x="118" y="391"/>
                    <a:pt x="130" y="401"/>
                  </a:cubicBezTo>
                  <a:cubicBezTo>
                    <a:pt x="144" y="412"/>
                    <a:pt x="151" y="425"/>
                    <a:pt x="151" y="425"/>
                  </a:cubicBezTo>
                  <a:cubicBezTo>
                    <a:pt x="205" y="391"/>
                    <a:pt x="205" y="391"/>
                    <a:pt x="205" y="391"/>
                  </a:cubicBezTo>
                  <a:cubicBezTo>
                    <a:pt x="451" y="544"/>
                    <a:pt x="451" y="544"/>
                    <a:pt x="451" y="544"/>
                  </a:cubicBezTo>
                  <a:cubicBezTo>
                    <a:pt x="451" y="524"/>
                    <a:pt x="451" y="524"/>
                    <a:pt x="451" y="524"/>
                  </a:cubicBezTo>
                  <a:cubicBezTo>
                    <a:pt x="480" y="524"/>
                    <a:pt x="480" y="524"/>
                    <a:pt x="480" y="524"/>
                  </a:cubicBezTo>
                  <a:cubicBezTo>
                    <a:pt x="480" y="524"/>
                    <a:pt x="480" y="184"/>
                    <a:pt x="480" y="158"/>
                  </a:cubicBezTo>
                  <a:cubicBezTo>
                    <a:pt x="480" y="133"/>
                    <a:pt x="470" y="117"/>
                    <a:pt x="480" y="103"/>
                  </a:cubicBezTo>
                  <a:cubicBezTo>
                    <a:pt x="490" y="89"/>
                    <a:pt x="476" y="82"/>
                    <a:pt x="484" y="57"/>
                  </a:cubicBezTo>
                  <a:cubicBezTo>
                    <a:pt x="485" y="54"/>
                    <a:pt x="486" y="51"/>
                    <a:pt x="487" y="4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8" name="Freeform 19">
              <a:extLst>
                <a:ext uri="{FF2B5EF4-FFF2-40B4-BE49-F238E27FC236}">
                  <a16:creationId xmlns:a16="http://schemas.microsoft.com/office/drawing/2014/main" id="{5D1812B0-DE6C-4538-A0EA-C3B6730A1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400" y="3644901"/>
              <a:ext cx="49213" cy="19050"/>
            </a:xfrm>
            <a:custGeom>
              <a:avLst/>
              <a:gdLst>
                <a:gd name="T0" fmla="*/ 43 w 91"/>
                <a:gd name="T1" fmla="*/ 7 h 36"/>
                <a:gd name="T2" fmla="*/ 2 w 91"/>
                <a:gd name="T3" fmla="*/ 15 h 36"/>
                <a:gd name="T4" fmla="*/ 0 w 91"/>
                <a:gd name="T5" fmla="*/ 26 h 36"/>
                <a:gd name="T6" fmla="*/ 5 w 91"/>
                <a:gd name="T7" fmla="*/ 36 h 36"/>
                <a:gd name="T8" fmla="*/ 7 w 91"/>
                <a:gd name="T9" fmla="*/ 35 h 36"/>
                <a:gd name="T10" fmla="*/ 44 w 91"/>
                <a:gd name="T11" fmla="*/ 24 h 36"/>
                <a:gd name="T12" fmla="*/ 71 w 91"/>
                <a:gd name="T13" fmla="*/ 32 h 36"/>
                <a:gd name="T14" fmla="*/ 91 w 91"/>
                <a:gd name="T15" fmla="*/ 26 h 36"/>
                <a:gd name="T16" fmla="*/ 73 w 91"/>
                <a:gd name="T17" fmla="*/ 23 h 36"/>
                <a:gd name="T18" fmla="*/ 43 w 91"/>
                <a:gd name="T1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6">
                  <a:moveTo>
                    <a:pt x="43" y="7"/>
                  </a:moveTo>
                  <a:cubicBezTo>
                    <a:pt x="29" y="15"/>
                    <a:pt x="19" y="17"/>
                    <a:pt x="2" y="15"/>
                  </a:cubicBezTo>
                  <a:cubicBezTo>
                    <a:pt x="2" y="18"/>
                    <a:pt x="1" y="22"/>
                    <a:pt x="0" y="26"/>
                  </a:cubicBezTo>
                  <a:cubicBezTo>
                    <a:pt x="2" y="29"/>
                    <a:pt x="4" y="33"/>
                    <a:pt x="5" y="36"/>
                  </a:cubicBezTo>
                  <a:cubicBezTo>
                    <a:pt x="6" y="36"/>
                    <a:pt x="7" y="35"/>
                    <a:pt x="7" y="35"/>
                  </a:cubicBezTo>
                  <a:cubicBezTo>
                    <a:pt x="17" y="35"/>
                    <a:pt x="37" y="30"/>
                    <a:pt x="44" y="24"/>
                  </a:cubicBezTo>
                  <a:cubicBezTo>
                    <a:pt x="51" y="17"/>
                    <a:pt x="61" y="31"/>
                    <a:pt x="71" y="32"/>
                  </a:cubicBezTo>
                  <a:cubicBezTo>
                    <a:pt x="81" y="33"/>
                    <a:pt x="91" y="26"/>
                    <a:pt x="91" y="26"/>
                  </a:cubicBezTo>
                  <a:cubicBezTo>
                    <a:pt x="91" y="26"/>
                    <a:pt x="89" y="24"/>
                    <a:pt x="73" y="23"/>
                  </a:cubicBezTo>
                  <a:cubicBezTo>
                    <a:pt x="58" y="21"/>
                    <a:pt x="57" y="0"/>
                    <a:pt x="43" y="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9" name="Freeform 20">
              <a:extLst>
                <a:ext uri="{FF2B5EF4-FFF2-40B4-BE49-F238E27FC236}">
                  <a16:creationId xmlns:a16="http://schemas.microsoft.com/office/drawing/2014/main" id="{89276D77-A87D-414D-810B-6AA4CAE18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3589338"/>
              <a:ext cx="100013" cy="95250"/>
            </a:xfrm>
            <a:custGeom>
              <a:avLst/>
              <a:gdLst>
                <a:gd name="T0" fmla="*/ 166 w 184"/>
                <a:gd name="T1" fmla="*/ 117 h 173"/>
                <a:gd name="T2" fmla="*/ 162 w 184"/>
                <a:gd name="T3" fmla="*/ 94 h 173"/>
                <a:gd name="T4" fmla="*/ 156 w 184"/>
                <a:gd name="T5" fmla="*/ 84 h 173"/>
                <a:gd name="T6" fmla="*/ 138 w 184"/>
                <a:gd name="T7" fmla="*/ 57 h 173"/>
                <a:gd name="T8" fmla="*/ 115 w 184"/>
                <a:gd name="T9" fmla="*/ 23 h 173"/>
                <a:gd name="T10" fmla="*/ 104 w 184"/>
                <a:gd name="T11" fmla="*/ 23 h 173"/>
                <a:gd name="T12" fmla="*/ 86 w 184"/>
                <a:gd name="T13" fmla="*/ 5 h 173"/>
                <a:gd name="T14" fmla="*/ 61 w 184"/>
                <a:gd name="T15" fmla="*/ 7 h 173"/>
                <a:gd name="T16" fmla="*/ 31 w 184"/>
                <a:gd name="T17" fmla="*/ 7 h 173"/>
                <a:gd name="T18" fmla="*/ 13 w 184"/>
                <a:gd name="T19" fmla="*/ 26 h 173"/>
                <a:gd name="T20" fmla="*/ 12 w 184"/>
                <a:gd name="T21" fmla="*/ 26 h 173"/>
                <a:gd name="T22" fmla="*/ 4 w 184"/>
                <a:gd name="T23" fmla="*/ 56 h 173"/>
                <a:gd name="T24" fmla="*/ 1 w 184"/>
                <a:gd name="T25" fmla="*/ 73 h 173"/>
                <a:gd name="T26" fmla="*/ 16 w 184"/>
                <a:gd name="T27" fmla="*/ 109 h 173"/>
                <a:gd name="T28" fmla="*/ 16 w 184"/>
                <a:gd name="T29" fmla="*/ 109 h 173"/>
                <a:gd name="T30" fmla="*/ 18 w 184"/>
                <a:gd name="T31" fmla="*/ 116 h 173"/>
                <a:gd name="T32" fmla="*/ 59 w 184"/>
                <a:gd name="T33" fmla="*/ 108 h 173"/>
                <a:gd name="T34" fmla="*/ 89 w 184"/>
                <a:gd name="T35" fmla="*/ 124 h 173"/>
                <a:gd name="T36" fmla="*/ 107 w 184"/>
                <a:gd name="T37" fmla="*/ 127 h 173"/>
                <a:gd name="T38" fmla="*/ 87 w 184"/>
                <a:gd name="T39" fmla="*/ 133 h 173"/>
                <a:gd name="T40" fmla="*/ 60 w 184"/>
                <a:gd name="T41" fmla="*/ 125 h 173"/>
                <a:gd name="T42" fmla="*/ 23 w 184"/>
                <a:gd name="T43" fmla="*/ 136 h 173"/>
                <a:gd name="T44" fmla="*/ 21 w 184"/>
                <a:gd name="T45" fmla="*/ 137 h 173"/>
                <a:gd name="T46" fmla="*/ 29 w 184"/>
                <a:gd name="T47" fmla="*/ 159 h 173"/>
                <a:gd name="T48" fmla="*/ 37 w 184"/>
                <a:gd name="T49" fmla="*/ 166 h 173"/>
                <a:gd name="T50" fmla="*/ 55 w 184"/>
                <a:gd name="T51" fmla="*/ 157 h 173"/>
                <a:gd name="T52" fmla="*/ 102 w 184"/>
                <a:gd name="T53" fmla="*/ 153 h 173"/>
                <a:gd name="T54" fmla="*/ 110 w 184"/>
                <a:gd name="T55" fmla="*/ 156 h 173"/>
                <a:gd name="T56" fmla="*/ 110 w 184"/>
                <a:gd name="T57" fmla="*/ 152 h 173"/>
                <a:gd name="T58" fmla="*/ 133 w 184"/>
                <a:gd name="T59" fmla="*/ 163 h 173"/>
                <a:gd name="T60" fmla="*/ 180 w 184"/>
                <a:gd name="T61" fmla="*/ 166 h 173"/>
                <a:gd name="T62" fmla="*/ 184 w 184"/>
                <a:gd name="T63" fmla="*/ 165 h 173"/>
                <a:gd name="T64" fmla="*/ 184 w 184"/>
                <a:gd name="T65" fmla="*/ 141 h 173"/>
                <a:gd name="T66" fmla="*/ 166 w 184"/>
                <a:gd name="T67" fmla="*/ 11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4" h="173">
                  <a:moveTo>
                    <a:pt x="166" y="117"/>
                  </a:moveTo>
                  <a:cubicBezTo>
                    <a:pt x="161" y="110"/>
                    <a:pt x="162" y="94"/>
                    <a:pt x="162" y="94"/>
                  </a:cubicBezTo>
                  <a:cubicBezTo>
                    <a:pt x="156" y="84"/>
                    <a:pt x="156" y="84"/>
                    <a:pt x="156" y="84"/>
                  </a:cubicBezTo>
                  <a:cubicBezTo>
                    <a:pt x="156" y="84"/>
                    <a:pt x="151" y="63"/>
                    <a:pt x="138" y="57"/>
                  </a:cubicBezTo>
                  <a:cubicBezTo>
                    <a:pt x="124" y="52"/>
                    <a:pt x="115" y="23"/>
                    <a:pt x="115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4" y="23"/>
                    <a:pt x="95" y="10"/>
                    <a:pt x="86" y="5"/>
                  </a:cubicBezTo>
                  <a:cubicBezTo>
                    <a:pt x="77" y="0"/>
                    <a:pt x="61" y="7"/>
                    <a:pt x="61" y="7"/>
                  </a:cubicBezTo>
                  <a:cubicBezTo>
                    <a:pt x="61" y="7"/>
                    <a:pt x="43" y="10"/>
                    <a:pt x="31" y="7"/>
                  </a:cubicBezTo>
                  <a:cubicBezTo>
                    <a:pt x="20" y="5"/>
                    <a:pt x="22" y="23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1" y="37"/>
                    <a:pt x="9" y="48"/>
                    <a:pt x="4" y="56"/>
                  </a:cubicBezTo>
                  <a:cubicBezTo>
                    <a:pt x="1" y="61"/>
                    <a:pt x="0" y="67"/>
                    <a:pt x="1" y="73"/>
                  </a:cubicBezTo>
                  <a:cubicBezTo>
                    <a:pt x="12" y="81"/>
                    <a:pt x="17" y="95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8" y="111"/>
                    <a:pt x="18" y="113"/>
                    <a:pt x="18" y="116"/>
                  </a:cubicBezTo>
                  <a:cubicBezTo>
                    <a:pt x="35" y="118"/>
                    <a:pt x="45" y="116"/>
                    <a:pt x="59" y="108"/>
                  </a:cubicBezTo>
                  <a:cubicBezTo>
                    <a:pt x="73" y="101"/>
                    <a:pt x="74" y="122"/>
                    <a:pt x="89" y="124"/>
                  </a:cubicBezTo>
                  <a:cubicBezTo>
                    <a:pt x="105" y="125"/>
                    <a:pt x="107" y="127"/>
                    <a:pt x="107" y="127"/>
                  </a:cubicBezTo>
                  <a:cubicBezTo>
                    <a:pt x="107" y="127"/>
                    <a:pt x="97" y="134"/>
                    <a:pt x="87" y="133"/>
                  </a:cubicBezTo>
                  <a:cubicBezTo>
                    <a:pt x="77" y="132"/>
                    <a:pt x="67" y="118"/>
                    <a:pt x="60" y="125"/>
                  </a:cubicBezTo>
                  <a:cubicBezTo>
                    <a:pt x="53" y="131"/>
                    <a:pt x="33" y="136"/>
                    <a:pt x="23" y="136"/>
                  </a:cubicBezTo>
                  <a:cubicBezTo>
                    <a:pt x="23" y="136"/>
                    <a:pt x="22" y="137"/>
                    <a:pt x="21" y="137"/>
                  </a:cubicBezTo>
                  <a:cubicBezTo>
                    <a:pt x="25" y="144"/>
                    <a:pt x="28" y="151"/>
                    <a:pt x="29" y="159"/>
                  </a:cubicBezTo>
                  <a:cubicBezTo>
                    <a:pt x="35" y="160"/>
                    <a:pt x="33" y="165"/>
                    <a:pt x="37" y="166"/>
                  </a:cubicBezTo>
                  <a:cubicBezTo>
                    <a:pt x="43" y="166"/>
                    <a:pt x="55" y="157"/>
                    <a:pt x="55" y="157"/>
                  </a:cubicBezTo>
                  <a:cubicBezTo>
                    <a:pt x="55" y="157"/>
                    <a:pt x="95" y="154"/>
                    <a:pt x="102" y="153"/>
                  </a:cubicBezTo>
                  <a:cubicBezTo>
                    <a:pt x="104" y="153"/>
                    <a:pt x="107" y="154"/>
                    <a:pt x="110" y="156"/>
                  </a:cubicBezTo>
                  <a:cubicBezTo>
                    <a:pt x="110" y="154"/>
                    <a:pt x="110" y="152"/>
                    <a:pt x="110" y="152"/>
                  </a:cubicBezTo>
                  <a:cubicBezTo>
                    <a:pt x="110" y="152"/>
                    <a:pt x="132" y="157"/>
                    <a:pt x="133" y="163"/>
                  </a:cubicBezTo>
                  <a:cubicBezTo>
                    <a:pt x="135" y="169"/>
                    <a:pt x="164" y="173"/>
                    <a:pt x="180" y="166"/>
                  </a:cubicBezTo>
                  <a:cubicBezTo>
                    <a:pt x="181" y="166"/>
                    <a:pt x="183" y="165"/>
                    <a:pt x="184" y="165"/>
                  </a:cubicBezTo>
                  <a:cubicBezTo>
                    <a:pt x="184" y="157"/>
                    <a:pt x="184" y="145"/>
                    <a:pt x="184" y="141"/>
                  </a:cubicBezTo>
                  <a:cubicBezTo>
                    <a:pt x="183" y="136"/>
                    <a:pt x="172" y="124"/>
                    <a:pt x="166" y="11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0" name="Freeform 21">
              <a:extLst>
                <a:ext uri="{FF2B5EF4-FFF2-40B4-BE49-F238E27FC236}">
                  <a16:creationId xmlns:a16="http://schemas.microsoft.com/office/drawing/2014/main" id="{E31AA0E8-175D-4790-9A34-AC7A80AE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0" y="3673476"/>
              <a:ext cx="44450" cy="33338"/>
            </a:xfrm>
            <a:custGeom>
              <a:avLst/>
              <a:gdLst>
                <a:gd name="T0" fmla="*/ 26 w 81"/>
                <a:gd name="T1" fmla="*/ 4 h 62"/>
                <a:gd name="T2" fmla="*/ 8 w 81"/>
                <a:gd name="T3" fmla="*/ 13 h 62"/>
                <a:gd name="T4" fmla="*/ 0 w 81"/>
                <a:gd name="T5" fmla="*/ 6 h 62"/>
                <a:gd name="T6" fmla="*/ 1 w 81"/>
                <a:gd name="T7" fmla="*/ 11 h 62"/>
                <a:gd name="T8" fmla="*/ 1 w 81"/>
                <a:gd name="T9" fmla="*/ 21 h 62"/>
                <a:gd name="T10" fmla="*/ 18 w 81"/>
                <a:gd name="T11" fmla="*/ 31 h 62"/>
                <a:gd name="T12" fmla="*/ 31 w 81"/>
                <a:gd name="T13" fmla="*/ 59 h 62"/>
                <a:gd name="T14" fmla="*/ 35 w 81"/>
                <a:gd name="T15" fmla="*/ 62 h 62"/>
                <a:gd name="T16" fmla="*/ 39 w 81"/>
                <a:gd name="T17" fmla="*/ 58 h 62"/>
                <a:gd name="T18" fmla="*/ 65 w 81"/>
                <a:gd name="T19" fmla="*/ 40 h 62"/>
                <a:gd name="T20" fmla="*/ 76 w 81"/>
                <a:gd name="T21" fmla="*/ 34 h 62"/>
                <a:gd name="T22" fmla="*/ 74 w 81"/>
                <a:gd name="T23" fmla="*/ 17 h 62"/>
                <a:gd name="T24" fmla="*/ 81 w 81"/>
                <a:gd name="T25" fmla="*/ 3 h 62"/>
                <a:gd name="T26" fmla="*/ 73 w 81"/>
                <a:gd name="T27" fmla="*/ 0 h 62"/>
                <a:gd name="T28" fmla="*/ 26 w 81"/>
                <a:gd name="T29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62">
                  <a:moveTo>
                    <a:pt x="26" y="4"/>
                  </a:moveTo>
                  <a:cubicBezTo>
                    <a:pt x="26" y="4"/>
                    <a:pt x="14" y="13"/>
                    <a:pt x="8" y="13"/>
                  </a:cubicBezTo>
                  <a:cubicBezTo>
                    <a:pt x="4" y="12"/>
                    <a:pt x="6" y="7"/>
                    <a:pt x="0" y="6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4"/>
                    <a:pt x="2" y="18"/>
                    <a:pt x="1" y="21"/>
                  </a:cubicBezTo>
                  <a:cubicBezTo>
                    <a:pt x="5" y="25"/>
                    <a:pt x="9" y="28"/>
                    <a:pt x="18" y="31"/>
                  </a:cubicBezTo>
                  <a:cubicBezTo>
                    <a:pt x="36" y="37"/>
                    <a:pt x="16" y="48"/>
                    <a:pt x="31" y="59"/>
                  </a:cubicBezTo>
                  <a:cubicBezTo>
                    <a:pt x="33" y="60"/>
                    <a:pt x="34" y="61"/>
                    <a:pt x="35" y="62"/>
                  </a:cubicBezTo>
                  <a:cubicBezTo>
                    <a:pt x="36" y="60"/>
                    <a:pt x="38" y="59"/>
                    <a:pt x="39" y="58"/>
                  </a:cubicBezTo>
                  <a:cubicBezTo>
                    <a:pt x="46" y="52"/>
                    <a:pt x="60" y="37"/>
                    <a:pt x="65" y="40"/>
                  </a:cubicBezTo>
                  <a:cubicBezTo>
                    <a:pt x="70" y="42"/>
                    <a:pt x="76" y="37"/>
                    <a:pt x="76" y="34"/>
                  </a:cubicBezTo>
                  <a:cubicBezTo>
                    <a:pt x="76" y="31"/>
                    <a:pt x="66" y="20"/>
                    <a:pt x="74" y="17"/>
                  </a:cubicBezTo>
                  <a:cubicBezTo>
                    <a:pt x="80" y="14"/>
                    <a:pt x="81" y="7"/>
                    <a:pt x="81" y="3"/>
                  </a:cubicBezTo>
                  <a:cubicBezTo>
                    <a:pt x="78" y="1"/>
                    <a:pt x="75" y="0"/>
                    <a:pt x="73" y="0"/>
                  </a:cubicBezTo>
                  <a:cubicBezTo>
                    <a:pt x="66" y="1"/>
                    <a:pt x="26" y="4"/>
                    <a:pt x="26" y="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1" name="Freeform 22">
              <a:extLst>
                <a:ext uri="{FF2B5EF4-FFF2-40B4-BE49-F238E27FC236}">
                  <a16:creationId xmlns:a16="http://schemas.microsoft.com/office/drawing/2014/main" id="{203DC5A8-CDC6-48B1-9FFD-118DFDE64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913" y="3703639"/>
              <a:ext cx="214313" cy="176213"/>
            </a:xfrm>
            <a:custGeom>
              <a:avLst/>
              <a:gdLst>
                <a:gd name="T0" fmla="*/ 365 w 395"/>
                <a:gd name="T1" fmla="*/ 184 h 324"/>
                <a:gd name="T2" fmla="*/ 353 w 395"/>
                <a:gd name="T3" fmla="*/ 159 h 324"/>
                <a:gd name="T4" fmla="*/ 333 w 395"/>
                <a:gd name="T5" fmla="*/ 138 h 324"/>
                <a:gd name="T6" fmla="*/ 319 w 395"/>
                <a:gd name="T7" fmla="*/ 115 h 324"/>
                <a:gd name="T8" fmla="*/ 294 w 395"/>
                <a:gd name="T9" fmla="*/ 102 h 324"/>
                <a:gd name="T10" fmla="*/ 290 w 395"/>
                <a:gd name="T11" fmla="*/ 90 h 324"/>
                <a:gd name="T12" fmla="*/ 276 w 395"/>
                <a:gd name="T13" fmla="*/ 88 h 324"/>
                <a:gd name="T14" fmla="*/ 280 w 395"/>
                <a:gd name="T15" fmla="*/ 74 h 324"/>
                <a:gd name="T16" fmla="*/ 278 w 395"/>
                <a:gd name="T17" fmla="*/ 42 h 324"/>
                <a:gd name="T18" fmla="*/ 255 w 395"/>
                <a:gd name="T19" fmla="*/ 6 h 324"/>
                <a:gd name="T20" fmla="*/ 249 w 395"/>
                <a:gd name="T21" fmla="*/ 5 h 324"/>
                <a:gd name="T22" fmla="*/ 223 w 395"/>
                <a:gd name="T23" fmla="*/ 17 h 324"/>
                <a:gd name="T24" fmla="*/ 216 w 395"/>
                <a:gd name="T25" fmla="*/ 35 h 324"/>
                <a:gd name="T26" fmla="*/ 185 w 395"/>
                <a:gd name="T27" fmla="*/ 72 h 324"/>
                <a:gd name="T28" fmla="*/ 139 w 395"/>
                <a:gd name="T29" fmla="*/ 83 h 324"/>
                <a:gd name="T30" fmla="*/ 137 w 395"/>
                <a:gd name="T31" fmla="*/ 103 h 324"/>
                <a:gd name="T32" fmla="*/ 109 w 395"/>
                <a:gd name="T33" fmla="*/ 121 h 324"/>
                <a:gd name="T34" fmla="*/ 73 w 395"/>
                <a:gd name="T35" fmla="*/ 133 h 324"/>
                <a:gd name="T36" fmla="*/ 52 w 395"/>
                <a:gd name="T37" fmla="*/ 133 h 324"/>
                <a:gd name="T38" fmla="*/ 34 w 395"/>
                <a:gd name="T39" fmla="*/ 142 h 324"/>
                <a:gd name="T40" fmla="*/ 31 w 395"/>
                <a:gd name="T41" fmla="*/ 138 h 324"/>
                <a:gd name="T42" fmla="*/ 15 w 395"/>
                <a:gd name="T43" fmla="*/ 161 h 324"/>
                <a:gd name="T44" fmla="*/ 0 w 395"/>
                <a:gd name="T45" fmla="*/ 198 h 324"/>
                <a:gd name="T46" fmla="*/ 4 w 395"/>
                <a:gd name="T47" fmla="*/ 229 h 324"/>
                <a:gd name="T48" fmla="*/ 13 w 395"/>
                <a:gd name="T49" fmla="*/ 259 h 324"/>
                <a:gd name="T50" fmla="*/ 18 w 395"/>
                <a:gd name="T51" fmla="*/ 281 h 324"/>
                <a:gd name="T52" fmla="*/ 25 w 395"/>
                <a:gd name="T53" fmla="*/ 294 h 324"/>
                <a:gd name="T54" fmla="*/ 46 w 395"/>
                <a:gd name="T55" fmla="*/ 318 h 324"/>
                <a:gd name="T56" fmla="*/ 52 w 395"/>
                <a:gd name="T57" fmla="*/ 324 h 324"/>
                <a:gd name="T58" fmla="*/ 53 w 395"/>
                <a:gd name="T59" fmla="*/ 320 h 324"/>
                <a:gd name="T60" fmla="*/ 59 w 395"/>
                <a:gd name="T61" fmla="*/ 293 h 324"/>
                <a:gd name="T62" fmla="*/ 77 w 395"/>
                <a:gd name="T63" fmla="*/ 288 h 324"/>
                <a:gd name="T64" fmla="*/ 91 w 395"/>
                <a:gd name="T65" fmla="*/ 283 h 324"/>
                <a:gd name="T66" fmla="*/ 119 w 395"/>
                <a:gd name="T67" fmla="*/ 288 h 324"/>
                <a:gd name="T68" fmla="*/ 119 w 395"/>
                <a:gd name="T69" fmla="*/ 263 h 324"/>
                <a:gd name="T70" fmla="*/ 153 w 395"/>
                <a:gd name="T71" fmla="*/ 233 h 324"/>
                <a:gd name="T72" fmla="*/ 178 w 395"/>
                <a:gd name="T73" fmla="*/ 254 h 324"/>
                <a:gd name="T74" fmla="*/ 240 w 395"/>
                <a:gd name="T75" fmla="*/ 267 h 324"/>
                <a:gd name="T76" fmla="*/ 250 w 395"/>
                <a:gd name="T77" fmla="*/ 242 h 324"/>
                <a:gd name="T78" fmla="*/ 276 w 395"/>
                <a:gd name="T79" fmla="*/ 242 h 324"/>
                <a:gd name="T80" fmla="*/ 309 w 395"/>
                <a:gd name="T81" fmla="*/ 231 h 324"/>
                <a:gd name="T82" fmla="*/ 335 w 395"/>
                <a:gd name="T83" fmla="*/ 226 h 324"/>
                <a:gd name="T84" fmla="*/ 371 w 395"/>
                <a:gd name="T85" fmla="*/ 231 h 324"/>
                <a:gd name="T86" fmla="*/ 395 w 395"/>
                <a:gd name="T87" fmla="*/ 226 h 324"/>
                <a:gd name="T88" fmla="*/ 387 w 395"/>
                <a:gd name="T89" fmla="*/ 203 h 324"/>
                <a:gd name="T90" fmla="*/ 365 w 395"/>
                <a:gd name="T91" fmla="*/ 18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5" h="324">
                  <a:moveTo>
                    <a:pt x="365" y="184"/>
                  </a:moveTo>
                  <a:cubicBezTo>
                    <a:pt x="365" y="178"/>
                    <a:pt x="365" y="171"/>
                    <a:pt x="353" y="159"/>
                  </a:cubicBezTo>
                  <a:cubicBezTo>
                    <a:pt x="341" y="148"/>
                    <a:pt x="333" y="145"/>
                    <a:pt x="333" y="138"/>
                  </a:cubicBezTo>
                  <a:cubicBezTo>
                    <a:pt x="333" y="132"/>
                    <a:pt x="329" y="129"/>
                    <a:pt x="319" y="115"/>
                  </a:cubicBezTo>
                  <a:cubicBezTo>
                    <a:pt x="309" y="102"/>
                    <a:pt x="294" y="102"/>
                    <a:pt x="294" y="102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68" y="81"/>
                    <a:pt x="280" y="74"/>
                  </a:cubicBezTo>
                  <a:cubicBezTo>
                    <a:pt x="292" y="67"/>
                    <a:pt x="280" y="49"/>
                    <a:pt x="278" y="42"/>
                  </a:cubicBezTo>
                  <a:cubicBezTo>
                    <a:pt x="276" y="36"/>
                    <a:pt x="259" y="12"/>
                    <a:pt x="255" y="6"/>
                  </a:cubicBezTo>
                  <a:cubicBezTo>
                    <a:pt x="253" y="6"/>
                    <a:pt x="251" y="6"/>
                    <a:pt x="249" y="5"/>
                  </a:cubicBezTo>
                  <a:cubicBezTo>
                    <a:pt x="243" y="0"/>
                    <a:pt x="229" y="9"/>
                    <a:pt x="223" y="17"/>
                  </a:cubicBezTo>
                  <a:cubicBezTo>
                    <a:pt x="216" y="25"/>
                    <a:pt x="221" y="29"/>
                    <a:pt x="216" y="35"/>
                  </a:cubicBezTo>
                  <a:cubicBezTo>
                    <a:pt x="211" y="40"/>
                    <a:pt x="195" y="57"/>
                    <a:pt x="185" y="72"/>
                  </a:cubicBezTo>
                  <a:cubicBezTo>
                    <a:pt x="174" y="88"/>
                    <a:pt x="148" y="78"/>
                    <a:pt x="139" y="83"/>
                  </a:cubicBezTo>
                  <a:cubicBezTo>
                    <a:pt x="130" y="89"/>
                    <a:pt x="143" y="98"/>
                    <a:pt x="137" y="103"/>
                  </a:cubicBezTo>
                  <a:cubicBezTo>
                    <a:pt x="131" y="109"/>
                    <a:pt x="114" y="117"/>
                    <a:pt x="109" y="121"/>
                  </a:cubicBezTo>
                  <a:cubicBezTo>
                    <a:pt x="103" y="124"/>
                    <a:pt x="80" y="123"/>
                    <a:pt x="73" y="133"/>
                  </a:cubicBezTo>
                  <a:cubicBezTo>
                    <a:pt x="67" y="143"/>
                    <a:pt x="59" y="122"/>
                    <a:pt x="52" y="133"/>
                  </a:cubicBezTo>
                  <a:cubicBezTo>
                    <a:pt x="46" y="144"/>
                    <a:pt x="38" y="145"/>
                    <a:pt x="34" y="142"/>
                  </a:cubicBezTo>
                  <a:cubicBezTo>
                    <a:pt x="33" y="141"/>
                    <a:pt x="32" y="140"/>
                    <a:pt x="31" y="138"/>
                  </a:cubicBezTo>
                  <a:cubicBezTo>
                    <a:pt x="25" y="144"/>
                    <a:pt x="18" y="152"/>
                    <a:pt x="15" y="161"/>
                  </a:cubicBezTo>
                  <a:cubicBezTo>
                    <a:pt x="11" y="177"/>
                    <a:pt x="0" y="191"/>
                    <a:pt x="0" y="198"/>
                  </a:cubicBezTo>
                  <a:cubicBezTo>
                    <a:pt x="0" y="206"/>
                    <a:pt x="4" y="216"/>
                    <a:pt x="4" y="229"/>
                  </a:cubicBezTo>
                  <a:cubicBezTo>
                    <a:pt x="4" y="242"/>
                    <a:pt x="7" y="249"/>
                    <a:pt x="13" y="259"/>
                  </a:cubicBezTo>
                  <a:cubicBezTo>
                    <a:pt x="20" y="269"/>
                    <a:pt x="18" y="281"/>
                    <a:pt x="18" y="281"/>
                  </a:cubicBezTo>
                  <a:cubicBezTo>
                    <a:pt x="18" y="281"/>
                    <a:pt x="20" y="286"/>
                    <a:pt x="25" y="294"/>
                  </a:cubicBezTo>
                  <a:cubicBezTo>
                    <a:pt x="30" y="301"/>
                    <a:pt x="45" y="312"/>
                    <a:pt x="46" y="318"/>
                  </a:cubicBezTo>
                  <a:cubicBezTo>
                    <a:pt x="47" y="320"/>
                    <a:pt x="49" y="322"/>
                    <a:pt x="52" y="324"/>
                  </a:cubicBezTo>
                  <a:cubicBezTo>
                    <a:pt x="52" y="323"/>
                    <a:pt x="53" y="321"/>
                    <a:pt x="53" y="320"/>
                  </a:cubicBezTo>
                  <a:cubicBezTo>
                    <a:pt x="61" y="309"/>
                    <a:pt x="59" y="293"/>
                    <a:pt x="59" y="293"/>
                  </a:cubicBezTo>
                  <a:cubicBezTo>
                    <a:pt x="77" y="288"/>
                    <a:pt x="77" y="288"/>
                    <a:pt x="77" y="288"/>
                  </a:cubicBezTo>
                  <a:cubicBezTo>
                    <a:pt x="91" y="283"/>
                    <a:pt x="91" y="283"/>
                    <a:pt x="91" y="283"/>
                  </a:cubicBezTo>
                  <a:cubicBezTo>
                    <a:pt x="119" y="288"/>
                    <a:pt x="119" y="288"/>
                    <a:pt x="119" y="288"/>
                  </a:cubicBezTo>
                  <a:cubicBezTo>
                    <a:pt x="119" y="263"/>
                    <a:pt x="119" y="263"/>
                    <a:pt x="119" y="263"/>
                  </a:cubicBezTo>
                  <a:cubicBezTo>
                    <a:pt x="119" y="263"/>
                    <a:pt x="139" y="233"/>
                    <a:pt x="153" y="233"/>
                  </a:cubicBezTo>
                  <a:cubicBezTo>
                    <a:pt x="167" y="233"/>
                    <a:pt x="178" y="254"/>
                    <a:pt x="178" y="254"/>
                  </a:cubicBezTo>
                  <a:cubicBezTo>
                    <a:pt x="240" y="267"/>
                    <a:pt x="240" y="267"/>
                    <a:pt x="240" y="267"/>
                  </a:cubicBezTo>
                  <a:cubicBezTo>
                    <a:pt x="240" y="267"/>
                    <a:pt x="244" y="247"/>
                    <a:pt x="250" y="242"/>
                  </a:cubicBezTo>
                  <a:cubicBezTo>
                    <a:pt x="256" y="237"/>
                    <a:pt x="268" y="247"/>
                    <a:pt x="276" y="242"/>
                  </a:cubicBezTo>
                  <a:cubicBezTo>
                    <a:pt x="284" y="237"/>
                    <a:pt x="296" y="231"/>
                    <a:pt x="309" y="231"/>
                  </a:cubicBezTo>
                  <a:cubicBezTo>
                    <a:pt x="323" y="231"/>
                    <a:pt x="329" y="240"/>
                    <a:pt x="335" y="226"/>
                  </a:cubicBezTo>
                  <a:cubicBezTo>
                    <a:pt x="341" y="212"/>
                    <a:pt x="371" y="231"/>
                    <a:pt x="371" y="231"/>
                  </a:cubicBezTo>
                  <a:cubicBezTo>
                    <a:pt x="395" y="226"/>
                    <a:pt x="395" y="226"/>
                    <a:pt x="395" y="226"/>
                  </a:cubicBezTo>
                  <a:cubicBezTo>
                    <a:pt x="387" y="203"/>
                    <a:pt x="387" y="203"/>
                    <a:pt x="387" y="203"/>
                  </a:cubicBezTo>
                  <a:cubicBezTo>
                    <a:pt x="387" y="203"/>
                    <a:pt x="365" y="191"/>
                    <a:pt x="365" y="1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95" name="Freeform 23">
              <a:extLst>
                <a:ext uri="{FF2B5EF4-FFF2-40B4-BE49-F238E27FC236}">
                  <a16:creationId xmlns:a16="http://schemas.microsoft.com/office/drawing/2014/main" id="{795DCBF8-0F4F-4DF2-93BD-92B31EF40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5" y="3646489"/>
              <a:ext cx="207963" cy="193675"/>
            </a:xfrm>
            <a:custGeom>
              <a:avLst/>
              <a:gdLst>
                <a:gd name="T0" fmla="*/ 377 w 383"/>
                <a:gd name="T1" fmla="*/ 68 h 356"/>
                <a:gd name="T2" fmla="*/ 364 w 383"/>
                <a:gd name="T3" fmla="*/ 52 h 356"/>
                <a:gd name="T4" fmla="*/ 366 w 383"/>
                <a:gd name="T5" fmla="*/ 32 h 356"/>
                <a:gd name="T6" fmla="*/ 353 w 383"/>
                <a:gd name="T7" fmla="*/ 17 h 356"/>
                <a:gd name="T8" fmla="*/ 342 w 383"/>
                <a:gd name="T9" fmla="*/ 9 h 356"/>
                <a:gd name="T10" fmla="*/ 319 w 383"/>
                <a:gd name="T11" fmla="*/ 34 h 356"/>
                <a:gd name="T12" fmla="*/ 292 w 383"/>
                <a:gd name="T13" fmla="*/ 26 h 356"/>
                <a:gd name="T14" fmla="*/ 251 w 383"/>
                <a:gd name="T15" fmla="*/ 25 h 356"/>
                <a:gd name="T16" fmla="*/ 228 w 383"/>
                <a:gd name="T17" fmla="*/ 43 h 356"/>
                <a:gd name="T18" fmla="*/ 196 w 383"/>
                <a:gd name="T19" fmla="*/ 43 h 356"/>
                <a:gd name="T20" fmla="*/ 171 w 383"/>
                <a:gd name="T21" fmla="*/ 27 h 356"/>
                <a:gd name="T22" fmla="*/ 145 w 383"/>
                <a:gd name="T23" fmla="*/ 36 h 356"/>
                <a:gd name="T24" fmla="*/ 127 w 383"/>
                <a:gd name="T25" fmla="*/ 16 h 356"/>
                <a:gd name="T26" fmla="*/ 101 w 383"/>
                <a:gd name="T27" fmla="*/ 7 h 356"/>
                <a:gd name="T28" fmla="*/ 82 w 383"/>
                <a:gd name="T29" fmla="*/ 15 h 356"/>
                <a:gd name="T30" fmla="*/ 53 w 383"/>
                <a:gd name="T31" fmla="*/ 15 h 356"/>
                <a:gd name="T32" fmla="*/ 45 w 383"/>
                <a:gd name="T33" fmla="*/ 45 h 356"/>
                <a:gd name="T34" fmla="*/ 31 w 383"/>
                <a:gd name="T35" fmla="*/ 71 h 356"/>
                <a:gd name="T36" fmla="*/ 28 w 383"/>
                <a:gd name="T37" fmla="*/ 79 h 356"/>
                <a:gd name="T38" fmla="*/ 31 w 383"/>
                <a:gd name="T39" fmla="*/ 104 h 356"/>
                <a:gd name="T40" fmla="*/ 27 w 383"/>
                <a:gd name="T41" fmla="*/ 157 h 356"/>
                <a:gd name="T42" fmla="*/ 15 w 383"/>
                <a:gd name="T43" fmla="*/ 178 h 356"/>
                <a:gd name="T44" fmla="*/ 2 w 383"/>
                <a:gd name="T45" fmla="*/ 206 h 356"/>
                <a:gd name="T46" fmla="*/ 2 w 383"/>
                <a:gd name="T47" fmla="*/ 250 h 356"/>
                <a:gd name="T48" fmla="*/ 12 w 383"/>
                <a:gd name="T49" fmla="*/ 279 h 356"/>
                <a:gd name="T50" fmla="*/ 13 w 383"/>
                <a:gd name="T51" fmla="*/ 279 h 356"/>
                <a:gd name="T52" fmla="*/ 17 w 383"/>
                <a:gd name="T53" fmla="*/ 283 h 356"/>
                <a:gd name="T54" fmla="*/ 29 w 383"/>
                <a:gd name="T55" fmla="*/ 287 h 356"/>
                <a:gd name="T56" fmla="*/ 61 w 383"/>
                <a:gd name="T57" fmla="*/ 294 h 356"/>
                <a:gd name="T58" fmla="*/ 91 w 383"/>
                <a:gd name="T59" fmla="*/ 332 h 356"/>
                <a:gd name="T60" fmla="*/ 92 w 383"/>
                <a:gd name="T61" fmla="*/ 338 h 356"/>
                <a:gd name="T62" fmla="*/ 140 w 383"/>
                <a:gd name="T63" fmla="*/ 356 h 356"/>
                <a:gd name="T64" fmla="*/ 141 w 383"/>
                <a:gd name="T65" fmla="*/ 355 h 356"/>
                <a:gd name="T66" fmla="*/ 184 w 383"/>
                <a:gd name="T67" fmla="*/ 350 h 356"/>
                <a:gd name="T68" fmla="*/ 189 w 383"/>
                <a:gd name="T69" fmla="*/ 350 h 356"/>
                <a:gd name="T70" fmla="*/ 198 w 383"/>
                <a:gd name="T71" fmla="*/ 310 h 356"/>
                <a:gd name="T72" fmla="*/ 235 w 383"/>
                <a:gd name="T73" fmla="*/ 269 h 356"/>
                <a:gd name="T74" fmla="*/ 254 w 383"/>
                <a:gd name="T75" fmla="*/ 266 h 356"/>
                <a:gd name="T76" fmla="*/ 277 w 383"/>
                <a:gd name="T77" fmla="*/ 284 h 356"/>
                <a:gd name="T78" fmla="*/ 290 w 383"/>
                <a:gd name="T79" fmla="*/ 268 h 356"/>
                <a:gd name="T80" fmla="*/ 314 w 383"/>
                <a:gd name="T81" fmla="*/ 210 h 356"/>
                <a:gd name="T82" fmla="*/ 329 w 383"/>
                <a:gd name="T83" fmla="*/ 188 h 356"/>
                <a:gd name="T84" fmla="*/ 333 w 383"/>
                <a:gd name="T85" fmla="*/ 168 h 356"/>
                <a:gd name="T86" fmla="*/ 341 w 383"/>
                <a:gd name="T87" fmla="*/ 144 h 356"/>
                <a:gd name="T88" fmla="*/ 360 w 383"/>
                <a:gd name="T89" fmla="*/ 103 h 356"/>
                <a:gd name="T90" fmla="*/ 379 w 383"/>
                <a:gd name="T91" fmla="*/ 91 h 356"/>
                <a:gd name="T92" fmla="*/ 377 w 383"/>
                <a:gd name="T93" fmla="*/ 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3" h="356">
                  <a:moveTo>
                    <a:pt x="377" y="68"/>
                  </a:moveTo>
                  <a:cubicBezTo>
                    <a:pt x="371" y="66"/>
                    <a:pt x="364" y="58"/>
                    <a:pt x="364" y="52"/>
                  </a:cubicBezTo>
                  <a:cubicBezTo>
                    <a:pt x="364" y="49"/>
                    <a:pt x="364" y="40"/>
                    <a:pt x="366" y="32"/>
                  </a:cubicBezTo>
                  <a:cubicBezTo>
                    <a:pt x="358" y="31"/>
                    <a:pt x="358" y="22"/>
                    <a:pt x="353" y="17"/>
                  </a:cubicBezTo>
                  <a:cubicBezTo>
                    <a:pt x="348" y="12"/>
                    <a:pt x="348" y="7"/>
                    <a:pt x="342" y="9"/>
                  </a:cubicBezTo>
                  <a:cubicBezTo>
                    <a:pt x="335" y="12"/>
                    <a:pt x="328" y="30"/>
                    <a:pt x="319" y="34"/>
                  </a:cubicBezTo>
                  <a:cubicBezTo>
                    <a:pt x="310" y="37"/>
                    <a:pt x="298" y="29"/>
                    <a:pt x="292" y="26"/>
                  </a:cubicBezTo>
                  <a:cubicBezTo>
                    <a:pt x="287" y="23"/>
                    <a:pt x="260" y="26"/>
                    <a:pt x="251" y="25"/>
                  </a:cubicBezTo>
                  <a:cubicBezTo>
                    <a:pt x="243" y="24"/>
                    <a:pt x="234" y="38"/>
                    <a:pt x="228" y="43"/>
                  </a:cubicBezTo>
                  <a:cubicBezTo>
                    <a:pt x="221" y="47"/>
                    <a:pt x="202" y="45"/>
                    <a:pt x="196" y="43"/>
                  </a:cubicBezTo>
                  <a:cubicBezTo>
                    <a:pt x="191" y="40"/>
                    <a:pt x="177" y="27"/>
                    <a:pt x="171" y="27"/>
                  </a:cubicBezTo>
                  <a:cubicBezTo>
                    <a:pt x="166" y="27"/>
                    <a:pt x="154" y="29"/>
                    <a:pt x="145" y="36"/>
                  </a:cubicBezTo>
                  <a:cubicBezTo>
                    <a:pt x="135" y="43"/>
                    <a:pt x="132" y="24"/>
                    <a:pt x="127" y="16"/>
                  </a:cubicBezTo>
                  <a:cubicBezTo>
                    <a:pt x="121" y="8"/>
                    <a:pt x="109" y="15"/>
                    <a:pt x="101" y="7"/>
                  </a:cubicBezTo>
                  <a:cubicBezTo>
                    <a:pt x="93" y="0"/>
                    <a:pt x="89" y="16"/>
                    <a:pt x="82" y="15"/>
                  </a:cubicBezTo>
                  <a:cubicBezTo>
                    <a:pt x="75" y="14"/>
                    <a:pt x="58" y="9"/>
                    <a:pt x="53" y="15"/>
                  </a:cubicBezTo>
                  <a:cubicBezTo>
                    <a:pt x="47" y="21"/>
                    <a:pt x="48" y="41"/>
                    <a:pt x="45" y="45"/>
                  </a:cubicBezTo>
                  <a:cubicBezTo>
                    <a:pt x="42" y="48"/>
                    <a:pt x="31" y="64"/>
                    <a:pt x="31" y="71"/>
                  </a:cubicBezTo>
                  <a:cubicBezTo>
                    <a:pt x="31" y="75"/>
                    <a:pt x="30" y="77"/>
                    <a:pt x="28" y="79"/>
                  </a:cubicBezTo>
                  <a:cubicBezTo>
                    <a:pt x="29" y="88"/>
                    <a:pt x="31" y="100"/>
                    <a:pt x="31" y="104"/>
                  </a:cubicBezTo>
                  <a:cubicBezTo>
                    <a:pt x="32" y="111"/>
                    <a:pt x="34" y="149"/>
                    <a:pt x="27" y="157"/>
                  </a:cubicBezTo>
                  <a:cubicBezTo>
                    <a:pt x="20" y="165"/>
                    <a:pt x="15" y="178"/>
                    <a:pt x="15" y="178"/>
                  </a:cubicBezTo>
                  <a:cubicBezTo>
                    <a:pt x="15" y="178"/>
                    <a:pt x="4" y="187"/>
                    <a:pt x="2" y="206"/>
                  </a:cubicBezTo>
                  <a:cubicBezTo>
                    <a:pt x="0" y="224"/>
                    <a:pt x="2" y="235"/>
                    <a:pt x="2" y="250"/>
                  </a:cubicBezTo>
                  <a:cubicBezTo>
                    <a:pt x="2" y="259"/>
                    <a:pt x="9" y="267"/>
                    <a:pt x="12" y="279"/>
                  </a:cubicBezTo>
                  <a:cubicBezTo>
                    <a:pt x="12" y="279"/>
                    <a:pt x="12" y="279"/>
                    <a:pt x="13" y="279"/>
                  </a:cubicBezTo>
                  <a:cubicBezTo>
                    <a:pt x="14" y="281"/>
                    <a:pt x="15" y="282"/>
                    <a:pt x="17" y="283"/>
                  </a:cubicBezTo>
                  <a:cubicBezTo>
                    <a:pt x="21" y="284"/>
                    <a:pt x="25" y="286"/>
                    <a:pt x="29" y="287"/>
                  </a:cubicBezTo>
                  <a:cubicBezTo>
                    <a:pt x="39" y="290"/>
                    <a:pt x="52" y="291"/>
                    <a:pt x="61" y="294"/>
                  </a:cubicBezTo>
                  <a:cubicBezTo>
                    <a:pt x="76" y="298"/>
                    <a:pt x="92" y="322"/>
                    <a:pt x="91" y="332"/>
                  </a:cubicBezTo>
                  <a:cubicBezTo>
                    <a:pt x="91" y="333"/>
                    <a:pt x="91" y="335"/>
                    <a:pt x="92" y="338"/>
                  </a:cubicBezTo>
                  <a:cubicBezTo>
                    <a:pt x="106" y="348"/>
                    <a:pt x="123" y="351"/>
                    <a:pt x="140" y="356"/>
                  </a:cubicBezTo>
                  <a:cubicBezTo>
                    <a:pt x="140" y="356"/>
                    <a:pt x="141" y="355"/>
                    <a:pt x="141" y="355"/>
                  </a:cubicBezTo>
                  <a:cubicBezTo>
                    <a:pt x="149" y="355"/>
                    <a:pt x="178" y="356"/>
                    <a:pt x="184" y="350"/>
                  </a:cubicBezTo>
                  <a:cubicBezTo>
                    <a:pt x="186" y="348"/>
                    <a:pt x="187" y="348"/>
                    <a:pt x="189" y="350"/>
                  </a:cubicBezTo>
                  <a:cubicBezTo>
                    <a:pt x="196" y="328"/>
                    <a:pt x="198" y="310"/>
                    <a:pt x="198" y="310"/>
                  </a:cubicBezTo>
                  <a:cubicBezTo>
                    <a:pt x="198" y="310"/>
                    <a:pt x="231" y="270"/>
                    <a:pt x="235" y="269"/>
                  </a:cubicBezTo>
                  <a:cubicBezTo>
                    <a:pt x="239" y="268"/>
                    <a:pt x="248" y="271"/>
                    <a:pt x="254" y="266"/>
                  </a:cubicBezTo>
                  <a:cubicBezTo>
                    <a:pt x="261" y="260"/>
                    <a:pt x="275" y="273"/>
                    <a:pt x="277" y="284"/>
                  </a:cubicBezTo>
                  <a:cubicBezTo>
                    <a:pt x="279" y="295"/>
                    <a:pt x="285" y="280"/>
                    <a:pt x="290" y="268"/>
                  </a:cubicBezTo>
                  <a:cubicBezTo>
                    <a:pt x="296" y="256"/>
                    <a:pt x="314" y="219"/>
                    <a:pt x="314" y="210"/>
                  </a:cubicBezTo>
                  <a:cubicBezTo>
                    <a:pt x="314" y="201"/>
                    <a:pt x="329" y="194"/>
                    <a:pt x="329" y="188"/>
                  </a:cubicBezTo>
                  <a:cubicBezTo>
                    <a:pt x="329" y="183"/>
                    <a:pt x="328" y="171"/>
                    <a:pt x="333" y="168"/>
                  </a:cubicBezTo>
                  <a:cubicBezTo>
                    <a:pt x="338" y="166"/>
                    <a:pt x="342" y="150"/>
                    <a:pt x="341" y="144"/>
                  </a:cubicBezTo>
                  <a:cubicBezTo>
                    <a:pt x="340" y="139"/>
                    <a:pt x="357" y="108"/>
                    <a:pt x="360" y="103"/>
                  </a:cubicBezTo>
                  <a:cubicBezTo>
                    <a:pt x="363" y="99"/>
                    <a:pt x="378" y="101"/>
                    <a:pt x="379" y="91"/>
                  </a:cubicBezTo>
                  <a:cubicBezTo>
                    <a:pt x="380" y="81"/>
                    <a:pt x="383" y="70"/>
                    <a:pt x="377" y="6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99" name="Freeform 24">
              <a:extLst>
                <a:ext uri="{FF2B5EF4-FFF2-40B4-BE49-F238E27FC236}">
                  <a16:creationId xmlns:a16="http://schemas.microsoft.com/office/drawing/2014/main" id="{5B44A4DE-2BBE-4569-86E2-34821D992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3676651"/>
              <a:ext cx="53975" cy="123825"/>
            </a:xfrm>
            <a:custGeom>
              <a:avLst/>
              <a:gdLst>
                <a:gd name="T0" fmla="*/ 18 w 97"/>
                <a:gd name="T1" fmla="*/ 92 h 227"/>
                <a:gd name="T2" fmla="*/ 24 w 97"/>
                <a:gd name="T3" fmla="*/ 120 h 227"/>
                <a:gd name="T4" fmla="*/ 29 w 97"/>
                <a:gd name="T5" fmla="*/ 164 h 227"/>
                <a:gd name="T6" fmla="*/ 32 w 97"/>
                <a:gd name="T7" fmla="*/ 227 h 227"/>
                <a:gd name="T8" fmla="*/ 51 w 97"/>
                <a:gd name="T9" fmla="*/ 224 h 227"/>
                <a:gd name="T10" fmla="*/ 65 w 97"/>
                <a:gd name="T11" fmla="*/ 224 h 227"/>
                <a:gd name="T12" fmla="*/ 75 w 97"/>
                <a:gd name="T13" fmla="*/ 222 h 227"/>
                <a:gd name="T14" fmla="*/ 65 w 97"/>
                <a:gd name="T15" fmla="*/ 193 h 227"/>
                <a:gd name="T16" fmla="*/ 65 w 97"/>
                <a:gd name="T17" fmla="*/ 149 h 227"/>
                <a:gd name="T18" fmla="*/ 78 w 97"/>
                <a:gd name="T19" fmla="*/ 121 h 227"/>
                <a:gd name="T20" fmla="*/ 90 w 97"/>
                <a:gd name="T21" fmla="*/ 100 h 227"/>
                <a:gd name="T22" fmla="*/ 94 w 97"/>
                <a:gd name="T23" fmla="*/ 47 h 227"/>
                <a:gd name="T24" fmla="*/ 91 w 97"/>
                <a:gd name="T25" fmla="*/ 22 h 227"/>
                <a:gd name="T26" fmla="*/ 80 w 97"/>
                <a:gd name="T27" fmla="*/ 21 h 227"/>
                <a:gd name="T28" fmla="*/ 70 w 97"/>
                <a:gd name="T29" fmla="*/ 3 h 227"/>
                <a:gd name="T30" fmla="*/ 58 w 97"/>
                <a:gd name="T31" fmla="*/ 21 h 227"/>
                <a:gd name="T32" fmla="*/ 50 w 97"/>
                <a:gd name="T33" fmla="*/ 35 h 227"/>
                <a:gd name="T34" fmla="*/ 23 w 97"/>
                <a:gd name="T35" fmla="*/ 42 h 227"/>
                <a:gd name="T36" fmla="*/ 5 w 97"/>
                <a:gd name="T37" fmla="*/ 56 h 227"/>
                <a:gd name="T38" fmla="*/ 0 w 97"/>
                <a:gd name="T39" fmla="*/ 57 h 227"/>
                <a:gd name="T40" fmla="*/ 18 w 97"/>
                <a:gd name="T41" fmla="*/ 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227">
                  <a:moveTo>
                    <a:pt x="18" y="92"/>
                  </a:moveTo>
                  <a:cubicBezTo>
                    <a:pt x="31" y="101"/>
                    <a:pt x="18" y="113"/>
                    <a:pt x="24" y="120"/>
                  </a:cubicBezTo>
                  <a:cubicBezTo>
                    <a:pt x="30" y="126"/>
                    <a:pt x="28" y="143"/>
                    <a:pt x="29" y="164"/>
                  </a:cubicBezTo>
                  <a:cubicBezTo>
                    <a:pt x="30" y="175"/>
                    <a:pt x="31" y="204"/>
                    <a:pt x="32" y="227"/>
                  </a:cubicBezTo>
                  <a:cubicBezTo>
                    <a:pt x="38" y="225"/>
                    <a:pt x="44" y="224"/>
                    <a:pt x="51" y="224"/>
                  </a:cubicBezTo>
                  <a:cubicBezTo>
                    <a:pt x="56" y="223"/>
                    <a:pt x="61" y="223"/>
                    <a:pt x="65" y="224"/>
                  </a:cubicBezTo>
                  <a:cubicBezTo>
                    <a:pt x="69" y="220"/>
                    <a:pt x="72" y="218"/>
                    <a:pt x="75" y="222"/>
                  </a:cubicBezTo>
                  <a:cubicBezTo>
                    <a:pt x="72" y="210"/>
                    <a:pt x="65" y="202"/>
                    <a:pt x="65" y="193"/>
                  </a:cubicBezTo>
                  <a:cubicBezTo>
                    <a:pt x="65" y="178"/>
                    <a:pt x="63" y="167"/>
                    <a:pt x="65" y="149"/>
                  </a:cubicBezTo>
                  <a:cubicBezTo>
                    <a:pt x="67" y="130"/>
                    <a:pt x="78" y="121"/>
                    <a:pt x="78" y="121"/>
                  </a:cubicBezTo>
                  <a:cubicBezTo>
                    <a:pt x="78" y="121"/>
                    <a:pt x="83" y="108"/>
                    <a:pt x="90" y="100"/>
                  </a:cubicBezTo>
                  <a:cubicBezTo>
                    <a:pt x="97" y="92"/>
                    <a:pt x="95" y="54"/>
                    <a:pt x="94" y="47"/>
                  </a:cubicBezTo>
                  <a:cubicBezTo>
                    <a:pt x="94" y="43"/>
                    <a:pt x="92" y="31"/>
                    <a:pt x="91" y="22"/>
                  </a:cubicBezTo>
                  <a:cubicBezTo>
                    <a:pt x="88" y="23"/>
                    <a:pt x="85" y="23"/>
                    <a:pt x="80" y="21"/>
                  </a:cubicBezTo>
                  <a:cubicBezTo>
                    <a:pt x="72" y="16"/>
                    <a:pt x="79" y="7"/>
                    <a:pt x="70" y="3"/>
                  </a:cubicBezTo>
                  <a:cubicBezTo>
                    <a:pt x="60" y="0"/>
                    <a:pt x="57" y="12"/>
                    <a:pt x="58" y="21"/>
                  </a:cubicBezTo>
                  <a:cubicBezTo>
                    <a:pt x="60" y="30"/>
                    <a:pt x="54" y="30"/>
                    <a:pt x="50" y="35"/>
                  </a:cubicBezTo>
                  <a:cubicBezTo>
                    <a:pt x="46" y="41"/>
                    <a:pt x="29" y="42"/>
                    <a:pt x="23" y="42"/>
                  </a:cubicBezTo>
                  <a:cubicBezTo>
                    <a:pt x="18" y="42"/>
                    <a:pt x="11" y="54"/>
                    <a:pt x="5" y="56"/>
                  </a:cubicBezTo>
                  <a:cubicBezTo>
                    <a:pt x="4" y="57"/>
                    <a:pt x="2" y="57"/>
                    <a:pt x="0" y="57"/>
                  </a:cubicBezTo>
                  <a:cubicBezTo>
                    <a:pt x="1" y="86"/>
                    <a:pt x="6" y="83"/>
                    <a:pt x="18" y="9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0" name="Freeform 25">
              <a:extLst>
                <a:ext uri="{FF2B5EF4-FFF2-40B4-BE49-F238E27FC236}">
                  <a16:creationId xmlns:a16="http://schemas.microsoft.com/office/drawing/2014/main" id="{0A3C8265-8D2A-423E-948D-DBBB92D8B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2" y="3705226"/>
              <a:ext cx="31750" cy="100013"/>
            </a:xfrm>
            <a:custGeom>
              <a:avLst/>
              <a:gdLst>
                <a:gd name="T0" fmla="*/ 14 w 60"/>
                <a:gd name="T1" fmla="*/ 47 h 184"/>
                <a:gd name="T2" fmla="*/ 15 w 60"/>
                <a:gd name="T3" fmla="*/ 99 h 184"/>
                <a:gd name="T4" fmla="*/ 23 w 60"/>
                <a:gd name="T5" fmla="*/ 150 h 184"/>
                <a:gd name="T6" fmla="*/ 31 w 60"/>
                <a:gd name="T7" fmla="*/ 184 h 184"/>
                <a:gd name="T8" fmla="*/ 60 w 60"/>
                <a:gd name="T9" fmla="*/ 175 h 184"/>
                <a:gd name="T10" fmla="*/ 57 w 60"/>
                <a:gd name="T11" fmla="*/ 112 h 184"/>
                <a:gd name="T12" fmla="*/ 52 w 60"/>
                <a:gd name="T13" fmla="*/ 68 h 184"/>
                <a:gd name="T14" fmla="*/ 46 w 60"/>
                <a:gd name="T15" fmla="*/ 40 h 184"/>
                <a:gd name="T16" fmla="*/ 28 w 60"/>
                <a:gd name="T17" fmla="*/ 5 h 184"/>
                <a:gd name="T18" fmla="*/ 4 w 60"/>
                <a:gd name="T19" fmla="*/ 0 h 184"/>
                <a:gd name="T20" fmla="*/ 0 w 60"/>
                <a:gd name="T21" fmla="*/ 1 h 184"/>
                <a:gd name="T22" fmla="*/ 6 w 60"/>
                <a:gd name="T23" fmla="*/ 25 h 184"/>
                <a:gd name="T24" fmla="*/ 14 w 60"/>
                <a:gd name="T25" fmla="*/ 4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84">
                  <a:moveTo>
                    <a:pt x="14" y="47"/>
                  </a:moveTo>
                  <a:cubicBezTo>
                    <a:pt x="13" y="59"/>
                    <a:pt x="11" y="87"/>
                    <a:pt x="15" y="99"/>
                  </a:cubicBezTo>
                  <a:cubicBezTo>
                    <a:pt x="19" y="112"/>
                    <a:pt x="23" y="131"/>
                    <a:pt x="23" y="150"/>
                  </a:cubicBezTo>
                  <a:cubicBezTo>
                    <a:pt x="23" y="160"/>
                    <a:pt x="27" y="172"/>
                    <a:pt x="31" y="184"/>
                  </a:cubicBezTo>
                  <a:cubicBezTo>
                    <a:pt x="41" y="180"/>
                    <a:pt x="50" y="177"/>
                    <a:pt x="60" y="175"/>
                  </a:cubicBezTo>
                  <a:cubicBezTo>
                    <a:pt x="59" y="152"/>
                    <a:pt x="58" y="123"/>
                    <a:pt x="57" y="112"/>
                  </a:cubicBezTo>
                  <a:cubicBezTo>
                    <a:pt x="56" y="91"/>
                    <a:pt x="58" y="74"/>
                    <a:pt x="52" y="68"/>
                  </a:cubicBezTo>
                  <a:cubicBezTo>
                    <a:pt x="46" y="61"/>
                    <a:pt x="59" y="49"/>
                    <a:pt x="46" y="40"/>
                  </a:cubicBezTo>
                  <a:cubicBezTo>
                    <a:pt x="34" y="31"/>
                    <a:pt x="29" y="34"/>
                    <a:pt x="28" y="5"/>
                  </a:cubicBezTo>
                  <a:cubicBezTo>
                    <a:pt x="21" y="4"/>
                    <a:pt x="11" y="1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1"/>
                    <a:pt x="4" y="23"/>
                    <a:pt x="6" y="25"/>
                  </a:cubicBezTo>
                  <a:cubicBezTo>
                    <a:pt x="11" y="28"/>
                    <a:pt x="15" y="35"/>
                    <a:pt x="14" y="4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1" name="Freeform 26">
              <a:extLst>
                <a:ext uri="{FF2B5EF4-FFF2-40B4-BE49-F238E27FC236}">
                  <a16:creationId xmlns:a16="http://schemas.microsoft.com/office/drawing/2014/main" id="{B86930B7-9D5E-4CF2-AF02-B92E4D756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3663951"/>
              <a:ext cx="130175" cy="233363"/>
            </a:xfrm>
            <a:custGeom>
              <a:avLst/>
              <a:gdLst>
                <a:gd name="T0" fmla="*/ 233 w 239"/>
                <a:gd name="T1" fmla="*/ 391 h 430"/>
                <a:gd name="T2" fmla="*/ 212 w 239"/>
                <a:gd name="T3" fmla="*/ 367 h 430"/>
                <a:gd name="T4" fmla="*/ 205 w 239"/>
                <a:gd name="T5" fmla="*/ 354 h 430"/>
                <a:gd name="T6" fmla="*/ 200 w 239"/>
                <a:gd name="T7" fmla="*/ 332 h 430"/>
                <a:gd name="T8" fmla="*/ 191 w 239"/>
                <a:gd name="T9" fmla="*/ 302 h 430"/>
                <a:gd name="T10" fmla="*/ 187 w 239"/>
                <a:gd name="T11" fmla="*/ 271 h 430"/>
                <a:gd name="T12" fmla="*/ 202 w 239"/>
                <a:gd name="T13" fmla="*/ 234 h 430"/>
                <a:gd name="T14" fmla="*/ 218 w 239"/>
                <a:gd name="T15" fmla="*/ 211 h 430"/>
                <a:gd name="T16" fmla="*/ 209 w 239"/>
                <a:gd name="T17" fmla="*/ 184 h 430"/>
                <a:gd name="T18" fmla="*/ 182 w 239"/>
                <a:gd name="T19" fmla="*/ 152 h 430"/>
                <a:gd name="T20" fmla="*/ 175 w 239"/>
                <a:gd name="T21" fmla="*/ 125 h 430"/>
                <a:gd name="T22" fmla="*/ 202 w 239"/>
                <a:gd name="T23" fmla="*/ 121 h 430"/>
                <a:gd name="T24" fmla="*/ 216 w 239"/>
                <a:gd name="T25" fmla="*/ 115 h 430"/>
                <a:gd name="T26" fmla="*/ 202 w 239"/>
                <a:gd name="T27" fmla="*/ 69 h 430"/>
                <a:gd name="T28" fmla="*/ 198 w 239"/>
                <a:gd name="T29" fmla="*/ 36 h 430"/>
                <a:gd name="T30" fmla="*/ 178 w 239"/>
                <a:gd name="T31" fmla="*/ 1 h 430"/>
                <a:gd name="T32" fmla="*/ 177 w 239"/>
                <a:gd name="T33" fmla="*/ 0 h 430"/>
                <a:gd name="T34" fmla="*/ 175 w 239"/>
                <a:gd name="T35" fmla="*/ 20 h 430"/>
                <a:gd name="T36" fmla="*/ 188 w 239"/>
                <a:gd name="T37" fmla="*/ 36 h 430"/>
                <a:gd name="T38" fmla="*/ 190 w 239"/>
                <a:gd name="T39" fmla="*/ 59 h 430"/>
                <a:gd name="T40" fmla="*/ 171 w 239"/>
                <a:gd name="T41" fmla="*/ 71 h 430"/>
                <a:gd name="T42" fmla="*/ 152 w 239"/>
                <a:gd name="T43" fmla="*/ 112 h 430"/>
                <a:gd name="T44" fmla="*/ 144 w 239"/>
                <a:gd name="T45" fmla="*/ 136 h 430"/>
                <a:gd name="T46" fmla="*/ 140 w 239"/>
                <a:gd name="T47" fmla="*/ 156 h 430"/>
                <a:gd name="T48" fmla="*/ 125 w 239"/>
                <a:gd name="T49" fmla="*/ 178 h 430"/>
                <a:gd name="T50" fmla="*/ 101 w 239"/>
                <a:gd name="T51" fmla="*/ 236 h 430"/>
                <a:gd name="T52" fmla="*/ 88 w 239"/>
                <a:gd name="T53" fmla="*/ 252 h 430"/>
                <a:gd name="T54" fmla="*/ 65 w 239"/>
                <a:gd name="T55" fmla="*/ 234 h 430"/>
                <a:gd name="T56" fmla="*/ 46 w 239"/>
                <a:gd name="T57" fmla="*/ 237 h 430"/>
                <a:gd name="T58" fmla="*/ 9 w 239"/>
                <a:gd name="T59" fmla="*/ 278 h 430"/>
                <a:gd name="T60" fmla="*/ 0 w 239"/>
                <a:gd name="T61" fmla="*/ 318 h 430"/>
                <a:gd name="T62" fmla="*/ 6 w 239"/>
                <a:gd name="T63" fmla="*/ 326 h 430"/>
                <a:gd name="T64" fmla="*/ 15 w 239"/>
                <a:gd name="T65" fmla="*/ 325 h 430"/>
                <a:gd name="T66" fmla="*/ 54 w 239"/>
                <a:gd name="T67" fmla="*/ 348 h 430"/>
                <a:gd name="T68" fmla="*/ 58 w 239"/>
                <a:gd name="T69" fmla="*/ 374 h 430"/>
                <a:gd name="T70" fmla="*/ 59 w 239"/>
                <a:gd name="T71" fmla="*/ 381 h 430"/>
                <a:gd name="T72" fmla="*/ 56 w 239"/>
                <a:gd name="T73" fmla="*/ 411 h 430"/>
                <a:gd name="T74" fmla="*/ 55 w 239"/>
                <a:gd name="T75" fmla="*/ 414 h 430"/>
                <a:gd name="T76" fmla="*/ 86 w 239"/>
                <a:gd name="T77" fmla="*/ 414 h 430"/>
                <a:gd name="T78" fmla="*/ 100 w 239"/>
                <a:gd name="T79" fmla="*/ 409 h 430"/>
                <a:gd name="T80" fmla="*/ 185 w 239"/>
                <a:gd name="T81" fmla="*/ 412 h 430"/>
                <a:gd name="T82" fmla="*/ 231 w 239"/>
                <a:gd name="T83" fmla="*/ 430 h 430"/>
                <a:gd name="T84" fmla="*/ 239 w 239"/>
                <a:gd name="T85" fmla="*/ 397 h 430"/>
                <a:gd name="T86" fmla="*/ 233 w 239"/>
                <a:gd name="T87" fmla="*/ 39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430">
                  <a:moveTo>
                    <a:pt x="233" y="391"/>
                  </a:moveTo>
                  <a:cubicBezTo>
                    <a:pt x="232" y="385"/>
                    <a:pt x="217" y="374"/>
                    <a:pt x="212" y="367"/>
                  </a:cubicBezTo>
                  <a:cubicBezTo>
                    <a:pt x="207" y="359"/>
                    <a:pt x="205" y="354"/>
                    <a:pt x="205" y="354"/>
                  </a:cubicBezTo>
                  <a:cubicBezTo>
                    <a:pt x="205" y="354"/>
                    <a:pt x="207" y="342"/>
                    <a:pt x="200" y="332"/>
                  </a:cubicBezTo>
                  <a:cubicBezTo>
                    <a:pt x="194" y="322"/>
                    <a:pt x="191" y="315"/>
                    <a:pt x="191" y="302"/>
                  </a:cubicBezTo>
                  <a:cubicBezTo>
                    <a:pt x="191" y="289"/>
                    <a:pt x="187" y="279"/>
                    <a:pt x="187" y="271"/>
                  </a:cubicBezTo>
                  <a:cubicBezTo>
                    <a:pt x="187" y="264"/>
                    <a:pt x="198" y="250"/>
                    <a:pt x="202" y="234"/>
                  </a:cubicBezTo>
                  <a:cubicBezTo>
                    <a:pt x="205" y="225"/>
                    <a:pt x="212" y="217"/>
                    <a:pt x="218" y="211"/>
                  </a:cubicBezTo>
                  <a:cubicBezTo>
                    <a:pt x="215" y="205"/>
                    <a:pt x="212" y="195"/>
                    <a:pt x="209" y="184"/>
                  </a:cubicBezTo>
                  <a:cubicBezTo>
                    <a:pt x="205" y="169"/>
                    <a:pt x="195" y="165"/>
                    <a:pt x="182" y="152"/>
                  </a:cubicBezTo>
                  <a:cubicBezTo>
                    <a:pt x="170" y="139"/>
                    <a:pt x="175" y="131"/>
                    <a:pt x="175" y="125"/>
                  </a:cubicBezTo>
                  <a:cubicBezTo>
                    <a:pt x="175" y="120"/>
                    <a:pt x="191" y="120"/>
                    <a:pt x="202" y="121"/>
                  </a:cubicBezTo>
                  <a:cubicBezTo>
                    <a:pt x="214" y="122"/>
                    <a:pt x="220" y="119"/>
                    <a:pt x="216" y="115"/>
                  </a:cubicBezTo>
                  <a:cubicBezTo>
                    <a:pt x="211" y="112"/>
                    <a:pt x="201" y="87"/>
                    <a:pt x="202" y="69"/>
                  </a:cubicBezTo>
                  <a:cubicBezTo>
                    <a:pt x="203" y="51"/>
                    <a:pt x="198" y="46"/>
                    <a:pt x="198" y="36"/>
                  </a:cubicBezTo>
                  <a:cubicBezTo>
                    <a:pt x="199" y="26"/>
                    <a:pt x="188" y="1"/>
                    <a:pt x="178" y="1"/>
                  </a:cubicBezTo>
                  <a:cubicBezTo>
                    <a:pt x="178" y="1"/>
                    <a:pt x="177" y="0"/>
                    <a:pt x="177" y="0"/>
                  </a:cubicBezTo>
                  <a:cubicBezTo>
                    <a:pt x="175" y="8"/>
                    <a:pt x="175" y="17"/>
                    <a:pt x="175" y="20"/>
                  </a:cubicBezTo>
                  <a:cubicBezTo>
                    <a:pt x="175" y="26"/>
                    <a:pt x="182" y="34"/>
                    <a:pt x="188" y="36"/>
                  </a:cubicBezTo>
                  <a:cubicBezTo>
                    <a:pt x="194" y="38"/>
                    <a:pt x="191" y="49"/>
                    <a:pt x="190" y="59"/>
                  </a:cubicBezTo>
                  <a:cubicBezTo>
                    <a:pt x="189" y="69"/>
                    <a:pt x="174" y="67"/>
                    <a:pt x="171" y="71"/>
                  </a:cubicBezTo>
                  <a:cubicBezTo>
                    <a:pt x="168" y="76"/>
                    <a:pt x="151" y="107"/>
                    <a:pt x="152" y="112"/>
                  </a:cubicBezTo>
                  <a:cubicBezTo>
                    <a:pt x="153" y="118"/>
                    <a:pt x="149" y="134"/>
                    <a:pt x="144" y="136"/>
                  </a:cubicBezTo>
                  <a:cubicBezTo>
                    <a:pt x="139" y="139"/>
                    <a:pt x="140" y="151"/>
                    <a:pt x="140" y="156"/>
                  </a:cubicBezTo>
                  <a:cubicBezTo>
                    <a:pt x="140" y="162"/>
                    <a:pt x="125" y="169"/>
                    <a:pt x="125" y="178"/>
                  </a:cubicBezTo>
                  <a:cubicBezTo>
                    <a:pt x="125" y="187"/>
                    <a:pt x="107" y="224"/>
                    <a:pt x="101" y="236"/>
                  </a:cubicBezTo>
                  <a:cubicBezTo>
                    <a:pt x="96" y="248"/>
                    <a:pt x="90" y="263"/>
                    <a:pt x="88" y="252"/>
                  </a:cubicBezTo>
                  <a:cubicBezTo>
                    <a:pt x="86" y="241"/>
                    <a:pt x="72" y="228"/>
                    <a:pt x="65" y="234"/>
                  </a:cubicBezTo>
                  <a:cubicBezTo>
                    <a:pt x="59" y="239"/>
                    <a:pt x="50" y="236"/>
                    <a:pt x="46" y="237"/>
                  </a:cubicBezTo>
                  <a:cubicBezTo>
                    <a:pt x="42" y="238"/>
                    <a:pt x="9" y="278"/>
                    <a:pt x="9" y="278"/>
                  </a:cubicBezTo>
                  <a:cubicBezTo>
                    <a:pt x="9" y="278"/>
                    <a:pt x="7" y="296"/>
                    <a:pt x="0" y="318"/>
                  </a:cubicBezTo>
                  <a:cubicBezTo>
                    <a:pt x="2" y="319"/>
                    <a:pt x="4" y="322"/>
                    <a:pt x="6" y="326"/>
                  </a:cubicBezTo>
                  <a:cubicBezTo>
                    <a:pt x="9" y="325"/>
                    <a:pt x="12" y="325"/>
                    <a:pt x="15" y="325"/>
                  </a:cubicBezTo>
                  <a:cubicBezTo>
                    <a:pt x="31" y="326"/>
                    <a:pt x="46" y="333"/>
                    <a:pt x="54" y="348"/>
                  </a:cubicBezTo>
                  <a:cubicBezTo>
                    <a:pt x="58" y="356"/>
                    <a:pt x="59" y="365"/>
                    <a:pt x="58" y="374"/>
                  </a:cubicBezTo>
                  <a:cubicBezTo>
                    <a:pt x="59" y="376"/>
                    <a:pt x="59" y="379"/>
                    <a:pt x="59" y="381"/>
                  </a:cubicBezTo>
                  <a:cubicBezTo>
                    <a:pt x="59" y="391"/>
                    <a:pt x="58" y="401"/>
                    <a:pt x="56" y="411"/>
                  </a:cubicBezTo>
                  <a:cubicBezTo>
                    <a:pt x="56" y="412"/>
                    <a:pt x="55" y="413"/>
                    <a:pt x="55" y="414"/>
                  </a:cubicBezTo>
                  <a:cubicBezTo>
                    <a:pt x="86" y="414"/>
                    <a:pt x="86" y="414"/>
                    <a:pt x="86" y="414"/>
                  </a:cubicBezTo>
                  <a:cubicBezTo>
                    <a:pt x="100" y="409"/>
                    <a:pt x="100" y="409"/>
                    <a:pt x="100" y="409"/>
                  </a:cubicBezTo>
                  <a:cubicBezTo>
                    <a:pt x="100" y="409"/>
                    <a:pt x="175" y="414"/>
                    <a:pt x="185" y="412"/>
                  </a:cubicBezTo>
                  <a:cubicBezTo>
                    <a:pt x="195" y="409"/>
                    <a:pt x="231" y="430"/>
                    <a:pt x="231" y="430"/>
                  </a:cubicBezTo>
                  <a:cubicBezTo>
                    <a:pt x="231" y="430"/>
                    <a:pt x="232" y="409"/>
                    <a:pt x="239" y="397"/>
                  </a:cubicBezTo>
                  <a:cubicBezTo>
                    <a:pt x="236" y="395"/>
                    <a:pt x="234" y="393"/>
                    <a:pt x="233" y="39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2" name="Freeform 27">
              <a:extLst>
                <a:ext uri="{FF2B5EF4-FFF2-40B4-BE49-F238E27FC236}">
                  <a16:creationId xmlns:a16="http://schemas.microsoft.com/office/drawing/2014/main" id="{4F07CCE9-B07B-42A4-8B83-913086398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3713164"/>
              <a:ext cx="107950" cy="120650"/>
            </a:xfrm>
            <a:custGeom>
              <a:avLst/>
              <a:gdLst>
                <a:gd name="T0" fmla="*/ 15 w 199"/>
                <a:gd name="T1" fmla="*/ 174 h 221"/>
                <a:gd name="T2" fmla="*/ 40 w 199"/>
                <a:gd name="T3" fmla="*/ 202 h 221"/>
                <a:gd name="T4" fmla="*/ 35 w 199"/>
                <a:gd name="T5" fmla="*/ 220 h 221"/>
                <a:gd name="T6" fmla="*/ 36 w 199"/>
                <a:gd name="T7" fmla="*/ 221 h 221"/>
                <a:gd name="T8" fmla="*/ 51 w 199"/>
                <a:gd name="T9" fmla="*/ 216 h 221"/>
                <a:gd name="T10" fmla="*/ 186 w 199"/>
                <a:gd name="T11" fmla="*/ 195 h 221"/>
                <a:gd name="T12" fmla="*/ 175 w 199"/>
                <a:gd name="T13" fmla="*/ 157 h 221"/>
                <a:gd name="T14" fmla="*/ 187 w 199"/>
                <a:gd name="T15" fmla="*/ 121 h 221"/>
                <a:gd name="T16" fmla="*/ 199 w 199"/>
                <a:gd name="T17" fmla="*/ 96 h 221"/>
                <a:gd name="T18" fmla="*/ 188 w 199"/>
                <a:gd name="T19" fmla="*/ 38 h 221"/>
                <a:gd name="T20" fmla="*/ 182 w 199"/>
                <a:gd name="T21" fmla="*/ 34 h 221"/>
                <a:gd name="T22" fmla="*/ 144 w 199"/>
                <a:gd name="T23" fmla="*/ 40 h 221"/>
                <a:gd name="T24" fmla="*/ 115 w 199"/>
                <a:gd name="T25" fmla="*/ 24 h 221"/>
                <a:gd name="T26" fmla="*/ 90 w 199"/>
                <a:gd name="T27" fmla="*/ 14 h 221"/>
                <a:gd name="T28" fmla="*/ 79 w 199"/>
                <a:gd name="T29" fmla="*/ 10 h 221"/>
                <a:gd name="T30" fmla="*/ 63 w 199"/>
                <a:gd name="T31" fmla="*/ 12 h 221"/>
                <a:gd name="T32" fmla="*/ 45 w 199"/>
                <a:gd name="T33" fmla="*/ 22 h 221"/>
                <a:gd name="T34" fmla="*/ 29 w 199"/>
                <a:gd name="T35" fmla="*/ 17 h 221"/>
                <a:gd name="T36" fmla="*/ 18 w 199"/>
                <a:gd name="T37" fmla="*/ 20 h 221"/>
                <a:gd name="T38" fmla="*/ 18 w 199"/>
                <a:gd name="T39" fmla="*/ 50 h 221"/>
                <a:gd name="T40" fmla="*/ 23 w 199"/>
                <a:gd name="T41" fmla="*/ 67 h 221"/>
                <a:gd name="T42" fmla="*/ 29 w 199"/>
                <a:gd name="T43" fmla="*/ 90 h 221"/>
                <a:gd name="T44" fmla="*/ 14 w 199"/>
                <a:gd name="T45" fmla="*/ 93 h 221"/>
                <a:gd name="T46" fmla="*/ 17 w 199"/>
                <a:gd name="T47" fmla="*/ 115 h 221"/>
                <a:gd name="T48" fmla="*/ 8 w 199"/>
                <a:gd name="T49" fmla="*/ 136 h 221"/>
                <a:gd name="T50" fmla="*/ 4 w 199"/>
                <a:gd name="T51" fmla="*/ 162 h 221"/>
                <a:gd name="T52" fmla="*/ 15 w 199"/>
                <a:gd name="T53" fmla="*/ 17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221">
                  <a:moveTo>
                    <a:pt x="15" y="174"/>
                  </a:moveTo>
                  <a:cubicBezTo>
                    <a:pt x="25" y="181"/>
                    <a:pt x="41" y="189"/>
                    <a:pt x="40" y="202"/>
                  </a:cubicBezTo>
                  <a:cubicBezTo>
                    <a:pt x="39" y="209"/>
                    <a:pt x="37" y="213"/>
                    <a:pt x="35" y="220"/>
                  </a:cubicBezTo>
                  <a:cubicBezTo>
                    <a:pt x="35" y="220"/>
                    <a:pt x="35" y="220"/>
                    <a:pt x="36" y="221"/>
                  </a:cubicBezTo>
                  <a:cubicBezTo>
                    <a:pt x="41" y="219"/>
                    <a:pt x="46" y="217"/>
                    <a:pt x="51" y="216"/>
                  </a:cubicBezTo>
                  <a:cubicBezTo>
                    <a:pt x="97" y="203"/>
                    <a:pt x="140" y="199"/>
                    <a:pt x="186" y="195"/>
                  </a:cubicBezTo>
                  <a:cubicBezTo>
                    <a:pt x="181" y="185"/>
                    <a:pt x="174" y="163"/>
                    <a:pt x="175" y="157"/>
                  </a:cubicBezTo>
                  <a:cubicBezTo>
                    <a:pt x="175" y="151"/>
                    <a:pt x="187" y="131"/>
                    <a:pt x="187" y="121"/>
                  </a:cubicBezTo>
                  <a:cubicBezTo>
                    <a:pt x="186" y="111"/>
                    <a:pt x="199" y="104"/>
                    <a:pt x="199" y="96"/>
                  </a:cubicBezTo>
                  <a:cubicBezTo>
                    <a:pt x="199" y="90"/>
                    <a:pt x="196" y="58"/>
                    <a:pt x="188" y="38"/>
                  </a:cubicBezTo>
                  <a:cubicBezTo>
                    <a:pt x="186" y="38"/>
                    <a:pt x="184" y="37"/>
                    <a:pt x="182" y="34"/>
                  </a:cubicBezTo>
                  <a:cubicBezTo>
                    <a:pt x="176" y="28"/>
                    <a:pt x="152" y="29"/>
                    <a:pt x="144" y="40"/>
                  </a:cubicBezTo>
                  <a:cubicBezTo>
                    <a:pt x="135" y="51"/>
                    <a:pt x="118" y="30"/>
                    <a:pt x="115" y="24"/>
                  </a:cubicBezTo>
                  <a:cubicBezTo>
                    <a:pt x="112" y="19"/>
                    <a:pt x="100" y="7"/>
                    <a:pt x="90" y="14"/>
                  </a:cubicBezTo>
                  <a:cubicBezTo>
                    <a:pt x="81" y="22"/>
                    <a:pt x="78" y="20"/>
                    <a:pt x="79" y="10"/>
                  </a:cubicBezTo>
                  <a:cubicBezTo>
                    <a:pt x="80" y="0"/>
                    <a:pt x="65" y="3"/>
                    <a:pt x="63" y="12"/>
                  </a:cubicBezTo>
                  <a:cubicBezTo>
                    <a:pt x="61" y="21"/>
                    <a:pt x="49" y="29"/>
                    <a:pt x="45" y="22"/>
                  </a:cubicBezTo>
                  <a:cubicBezTo>
                    <a:pt x="41" y="16"/>
                    <a:pt x="32" y="7"/>
                    <a:pt x="29" y="17"/>
                  </a:cubicBezTo>
                  <a:cubicBezTo>
                    <a:pt x="26" y="24"/>
                    <a:pt x="21" y="23"/>
                    <a:pt x="18" y="20"/>
                  </a:cubicBezTo>
                  <a:cubicBezTo>
                    <a:pt x="15" y="32"/>
                    <a:pt x="12" y="46"/>
                    <a:pt x="18" y="50"/>
                  </a:cubicBezTo>
                  <a:cubicBezTo>
                    <a:pt x="24" y="54"/>
                    <a:pt x="25" y="62"/>
                    <a:pt x="23" y="67"/>
                  </a:cubicBezTo>
                  <a:cubicBezTo>
                    <a:pt x="22" y="72"/>
                    <a:pt x="34" y="84"/>
                    <a:pt x="29" y="90"/>
                  </a:cubicBezTo>
                  <a:cubicBezTo>
                    <a:pt x="24" y="96"/>
                    <a:pt x="18" y="84"/>
                    <a:pt x="14" y="93"/>
                  </a:cubicBezTo>
                  <a:cubicBezTo>
                    <a:pt x="10" y="101"/>
                    <a:pt x="21" y="108"/>
                    <a:pt x="17" y="115"/>
                  </a:cubicBezTo>
                  <a:cubicBezTo>
                    <a:pt x="13" y="122"/>
                    <a:pt x="6" y="122"/>
                    <a:pt x="8" y="136"/>
                  </a:cubicBezTo>
                  <a:cubicBezTo>
                    <a:pt x="9" y="149"/>
                    <a:pt x="8" y="158"/>
                    <a:pt x="4" y="162"/>
                  </a:cubicBezTo>
                  <a:cubicBezTo>
                    <a:pt x="0" y="166"/>
                    <a:pt x="5" y="166"/>
                    <a:pt x="15" y="17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3" name="Freeform 28">
              <a:extLst>
                <a:ext uri="{FF2B5EF4-FFF2-40B4-BE49-F238E27FC236}">
                  <a16:creationId xmlns:a16="http://schemas.microsoft.com/office/drawing/2014/main" id="{B3CAA1D7-925E-4FA2-B348-325D1EC6D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3705226"/>
              <a:ext cx="71438" cy="114300"/>
            </a:xfrm>
            <a:custGeom>
              <a:avLst/>
              <a:gdLst>
                <a:gd name="T0" fmla="*/ 32 w 133"/>
                <a:gd name="T1" fmla="*/ 206 h 208"/>
                <a:gd name="T2" fmla="*/ 110 w 133"/>
                <a:gd name="T3" fmla="*/ 191 h 208"/>
                <a:gd name="T4" fmla="*/ 133 w 133"/>
                <a:gd name="T5" fmla="*/ 183 h 208"/>
                <a:gd name="T6" fmla="*/ 125 w 133"/>
                <a:gd name="T7" fmla="*/ 149 h 208"/>
                <a:gd name="T8" fmla="*/ 117 w 133"/>
                <a:gd name="T9" fmla="*/ 98 h 208"/>
                <a:gd name="T10" fmla="*/ 116 w 133"/>
                <a:gd name="T11" fmla="*/ 46 h 208"/>
                <a:gd name="T12" fmla="*/ 108 w 133"/>
                <a:gd name="T13" fmla="*/ 24 h 208"/>
                <a:gd name="T14" fmla="*/ 102 w 133"/>
                <a:gd name="T15" fmla="*/ 0 h 208"/>
                <a:gd name="T16" fmla="*/ 93 w 133"/>
                <a:gd name="T17" fmla="*/ 9 h 208"/>
                <a:gd name="T18" fmla="*/ 12 w 133"/>
                <a:gd name="T19" fmla="*/ 7 h 208"/>
                <a:gd name="T20" fmla="*/ 18 w 133"/>
                <a:gd name="T21" fmla="*/ 44 h 208"/>
                <a:gd name="T22" fmla="*/ 14 w 133"/>
                <a:gd name="T23" fmla="*/ 51 h 208"/>
                <a:gd name="T24" fmla="*/ 25 w 133"/>
                <a:gd name="T25" fmla="*/ 109 h 208"/>
                <a:gd name="T26" fmla="*/ 13 w 133"/>
                <a:gd name="T27" fmla="*/ 134 h 208"/>
                <a:gd name="T28" fmla="*/ 1 w 133"/>
                <a:gd name="T29" fmla="*/ 170 h 208"/>
                <a:gd name="T30" fmla="*/ 12 w 133"/>
                <a:gd name="T31" fmla="*/ 208 h 208"/>
                <a:gd name="T32" fmla="*/ 32 w 133"/>
                <a:gd name="T33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208">
                  <a:moveTo>
                    <a:pt x="32" y="206"/>
                  </a:moveTo>
                  <a:cubicBezTo>
                    <a:pt x="59" y="204"/>
                    <a:pt x="85" y="199"/>
                    <a:pt x="110" y="191"/>
                  </a:cubicBezTo>
                  <a:cubicBezTo>
                    <a:pt x="118" y="188"/>
                    <a:pt x="126" y="185"/>
                    <a:pt x="133" y="183"/>
                  </a:cubicBezTo>
                  <a:cubicBezTo>
                    <a:pt x="129" y="171"/>
                    <a:pt x="125" y="159"/>
                    <a:pt x="125" y="149"/>
                  </a:cubicBezTo>
                  <a:cubicBezTo>
                    <a:pt x="125" y="130"/>
                    <a:pt x="121" y="111"/>
                    <a:pt x="117" y="98"/>
                  </a:cubicBezTo>
                  <a:cubicBezTo>
                    <a:pt x="113" y="86"/>
                    <a:pt x="115" y="58"/>
                    <a:pt x="116" y="46"/>
                  </a:cubicBezTo>
                  <a:cubicBezTo>
                    <a:pt x="117" y="34"/>
                    <a:pt x="113" y="27"/>
                    <a:pt x="108" y="24"/>
                  </a:cubicBezTo>
                  <a:cubicBezTo>
                    <a:pt x="106" y="22"/>
                    <a:pt x="103" y="10"/>
                    <a:pt x="102" y="0"/>
                  </a:cubicBezTo>
                  <a:cubicBezTo>
                    <a:pt x="96" y="3"/>
                    <a:pt x="96" y="13"/>
                    <a:pt x="93" y="9"/>
                  </a:cubicBezTo>
                  <a:cubicBezTo>
                    <a:pt x="90" y="3"/>
                    <a:pt x="16" y="0"/>
                    <a:pt x="12" y="7"/>
                  </a:cubicBezTo>
                  <a:cubicBezTo>
                    <a:pt x="9" y="13"/>
                    <a:pt x="19" y="37"/>
                    <a:pt x="18" y="44"/>
                  </a:cubicBezTo>
                  <a:cubicBezTo>
                    <a:pt x="18" y="48"/>
                    <a:pt x="16" y="51"/>
                    <a:pt x="14" y="51"/>
                  </a:cubicBezTo>
                  <a:cubicBezTo>
                    <a:pt x="22" y="71"/>
                    <a:pt x="25" y="103"/>
                    <a:pt x="25" y="109"/>
                  </a:cubicBezTo>
                  <a:cubicBezTo>
                    <a:pt x="25" y="117"/>
                    <a:pt x="12" y="124"/>
                    <a:pt x="13" y="134"/>
                  </a:cubicBezTo>
                  <a:cubicBezTo>
                    <a:pt x="13" y="144"/>
                    <a:pt x="1" y="164"/>
                    <a:pt x="1" y="170"/>
                  </a:cubicBezTo>
                  <a:cubicBezTo>
                    <a:pt x="0" y="176"/>
                    <a:pt x="7" y="198"/>
                    <a:pt x="12" y="208"/>
                  </a:cubicBezTo>
                  <a:cubicBezTo>
                    <a:pt x="19" y="207"/>
                    <a:pt x="25" y="207"/>
                    <a:pt x="32" y="20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4" name="Freeform 29">
              <a:extLst>
                <a:ext uri="{FF2B5EF4-FFF2-40B4-BE49-F238E27FC236}">
                  <a16:creationId xmlns:a16="http://schemas.microsoft.com/office/drawing/2014/main" id="{19ABE4E1-2F8C-4420-832E-CE5D1437C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00" y="3671889"/>
              <a:ext cx="133350" cy="117475"/>
            </a:xfrm>
            <a:custGeom>
              <a:avLst/>
              <a:gdLst>
                <a:gd name="T0" fmla="*/ 23 w 244"/>
                <a:gd name="T1" fmla="*/ 96 h 214"/>
                <a:gd name="T2" fmla="*/ 27 w 244"/>
                <a:gd name="T3" fmla="*/ 99 h 214"/>
                <a:gd name="T4" fmla="*/ 64 w 244"/>
                <a:gd name="T5" fmla="*/ 137 h 214"/>
                <a:gd name="T6" fmla="*/ 81 w 244"/>
                <a:gd name="T7" fmla="*/ 114 h 214"/>
                <a:gd name="T8" fmla="*/ 96 w 244"/>
                <a:gd name="T9" fmla="*/ 109 h 214"/>
                <a:gd name="T10" fmla="*/ 121 w 244"/>
                <a:gd name="T11" fmla="*/ 104 h 214"/>
                <a:gd name="T12" fmla="*/ 146 w 244"/>
                <a:gd name="T13" fmla="*/ 141 h 214"/>
                <a:gd name="T14" fmla="*/ 151 w 244"/>
                <a:gd name="T15" fmla="*/ 163 h 214"/>
                <a:gd name="T16" fmla="*/ 152 w 244"/>
                <a:gd name="T17" fmla="*/ 166 h 214"/>
                <a:gd name="T18" fmla="*/ 175 w 244"/>
                <a:gd name="T19" fmla="*/ 161 h 214"/>
                <a:gd name="T20" fmla="*/ 184 w 244"/>
                <a:gd name="T21" fmla="*/ 193 h 214"/>
                <a:gd name="T22" fmla="*/ 199 w 244"/>
                <a:gd name="T23" fmla="*/ 206 h 214"/>
                <a:gd name="T24" fmla="*/ 212 w 244"/>
                <a:gd name="T25" fmla="*/ 195 h 214"/>
                <a:gd name="T26" fmla="*/ 218 w 244"/>
                <a:gd name="T27" fmla="*/ 200 h 214"/>
                <a:gd name="T28" fmla="*/ 227 w 244"/>
                <a:gd name="T29" fmla="*/ 189 h 214"/>
                <a:gd name="T30" fmla="*/ 224 w 244"/>
                <a:gd name="T31" fmla="*/ 167 h 214"/>
                <a:gd name="T32" fmla="*/ 239 w 244"/>
                <a:gd name="T33" fmla="*/ 164 h 214"/>
                <a:gd name="T34" fmla="*/ 233 w 244"/>
                <a:gd name="T35" fmla="*/ 141 h 214"/>
                <a:gd name="T36" fmla="*/ 228 w 244"/>
                <a:gd name="T37" fmla="*/ 124 h 214"/>
                <a:gd name="T38" fmla="*/ 228 w 244"/>
                <a:gd name="T39" fmla="*/ 94 h 214"/>
                <a:gd name="T40" fmla="*/ 223 w 244"/>
                <a:gd name="T41" fmla="*/ 88 h 214"/>
                <a:gd name="T42" fmla="*/ 216 w 244"/>
                <a:gd name="T43" fmla="*/ 68 h 214"/>
                <a:gd name="T44" fmla="*/ 216 w 244"/>
                <a:gd name="T45" fmla="*/ 54 h 214"/>
                <a:gd name="T46" fmla="*/ 204 w 244"/>
                <a:gd name="T47" fmla="*/ 37 h 214"/>
                <a:gd name="T48" fmla="*/ 192 w 244"/>
                <a:gd name="T49" fmla="*/ 9 h 214"/>
                <a:gd name="T50" fmla="*/ 169 w 244"/>
                <a:gd name="T51" fmla="*/ 28 h 214"/>
                <a:gd name="T52" fmla="*/ 147 w 244"/>
                <a:gd name="T53" fmla="*/ 26 h 214"/>
                <a:gd name="T54" fmla="*/ 129 w 244"/>
                <a:gd name="T55" fmla="*/ 29 h 214"/>
                <a:gd name="T56" fmla="*/ 120 w 244"/>
                <a:gd name="T57" fmla="*/ 19 h 214"/>
                <a:gd name="T58" fmla="*/ 120 w 244"/>
                <a:gd name="T59" fmla="*/ 13 h 214"/>
                <a:gd name="T60" fmla="*/ 116 w 244"/>
                <a:gd name="T61" fmla="*/ 14 h 214"/>
                <a:gd name="T62" fmla="*/ 69 w 244"/>
                <a:gd name="T63" fmla="*/ 11 h 214"/>
                <a:gd name="T64" fmla="*/ 46 w 244"/>
                <a:gd name="T65" fmla="*/ 0 h 214"/>
                <a:gd name="T66" fmla="*/ 39 w 244"/>
                <a:gd name="T67" fmla="*/ 18 h 214"/>
                <a:gd name="T68" fmla="*/ 41 w 244"/>
                <a:gd name="T69" fmla="*/ 35 h 214"/>
                <a:gd name="T70" fmla="*/ 30 w 244"/>
                <a:gd name="T71" fmla="*/ 41 h 214"/>
                <a:gd name="T72" fmla="*/ 4 w 244"/>
                <a:gd name="T73" fmla="*/ 59 h 214"/>
                <a:gd name="T74" fmla="*/ 0 w 244"/>
                <a:gd name="T75" fmla="*/ 63 h 214"/>
                <a:gd name="T76" fmla="*/ 23 w 244"/>
                <a:gd name="T77" fmla="*/ 9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4" h="214">
                  <a:moveTo>
                    <a:pt x="23" y="96"/>
                  </a:moveTo>
                  <a:cubicBezTo>
                    <a:pt x="24" y="97"/>
                    <a:pt x="26" y="98"/>
                    <a:pt x="27" y="99"/>
                  </a:cubicBezTo>
                  <a:cubicBezTo>
                    <a:pt x="42" y="109"/>
                    <a:pt x="54" y="122"/>
                    <a:pt x="64" y="137"/>
                  </a:cubicBezTo>
                  <a:cubicBezTo>
                    <a:pt x="72" y="129"/>
                    <a:pt x="81" y="119"/>
                    <a:pt x="81" y="114"/>
                  </a:cubicBezTo>
                  <a:cubicBezTo>
                    <a:pt x="82" y="104"/>
                    <a:pt x="88" y="108"/>
                    <a:pt x="96" y="109"/>
                  </a:cubicBezTo>
                  <a:cubicBezTo>
                    <a:pt x="104" y="111"/>
                    <a:pt x="113" y="104"/>
                    <a:pt x="121" y="104"/>
                  </a:cubicBezTo>
                  <a:cubicBezTo>
                    <a:pt x="128" y="104"/>
                    <a:pt x="146" y="133"/>
                    <a:pt x="146" y="141"/>
                  </a:cubicBezTo>
                  <a:cubicBezTo>
                    <a:pt x="146" y="149"/>
                    <a:pt x="147" y="157"/>
                    <a:pt x="151" y="163"/>
                  </a:cubicBezTo>
                  <a:cubicBezTo>
                    <a:pt x="151" y="164"/>
                    <a:pt x="151" y="165"/>
                    <a:pt x="152" y="166"/>
                  </a:cubicBezTo>
                  <a:cubicBezTo>
                    <a:pt x="163" y="163"/>
                    <a:pt x="173" y="161"/>
                    <a:pt x="175" y="161"/>
                  </a:cubicBezTo>
                  <a:cubicBezTo>
                    <a:pt x="178" y="161"/>
                    <a:pt x="185" y="181"/>
                    <a:pt x="184" y="193"/>
                  </a:cubicBezTo>
                  <a:cubicBezTo>
                    <a:pt x="182" y="205"/>
                    <a:pt x="194" y="214"/>
                    <a:pt x="199" y="206"/>
                  </a:cubicBezTo>
                  <a:cubicBezTo>
                    <a:pt x="204" y="198"/>
                    <a:pt x="211" y="187"/>
                    <a:pt x="212" y="195"/>
                  </a:cubicBezTo>
                  <a:cubicBezTo>
                    <a:pt x="212" y="197"/>
                    <a:pt x="215" y="199"/>
                    <a:pt x="218" y="200"/>
                  </a:cubicBezTo>
                  <a:cubicBezTo>
                    <a:pt x="220" y="195"/>
                    <a:pt x="224" y="193"/>
                    <a:pt x="227" y="189"/>
                  </a:cubicBezTo>
                  <a:cubicBezTo>
                    <a:pt x="231" y="182"/>
                    <a:pt x="220" y="175"/>
                    <a:pt x="224" y="167"/>
                  </a:cubicBezTo>
                  <a:cubicBezTo>
                    <a:pt x="228" y="158"/>
                    <a:pt x="234" y="170"/>
                    <a:pt x="239" y="164"/>
                  </a:cubicBezTo>
                  <a:cubicBezTo>
                    <a:pt x="244" y="158"/>
                    <a:pt x="232" y="146"/>
                    <a:pt x="233" y="141"/>
                  </a:cubicBezTo>
                  <a:cubicBezTo>
                    <a:pt x="235" y="136"/>
                    <a:pt x="234" y="128"/>
                    <a:pt x="228" y="124"/>
                  </a:cubicBezTo>
                  <a:cubicBezTo>
                    <a:pt x="222" y="120"/>
                    <a:pt x="225" y="106"/>
                    <a:pt x="228" y="94"/>
                  </a:cubicBezTo>
                  <a:cubicBezTo>
                    <a:pt x="226" y="92"/>
                    <a:pt x="224" y="90"/>
                    <a:pt x="223" y="88"/>
                  </a:cubicBezTo>
                  <a:cubicBezTo>
                    <a:pt x="219" y="82"/>
                    <a:pt x="222" y="68"/>
                    <a:pt x="216" y="68"/>
                  </a:cubicBezTo>
                  <a:cubicBezTo>
                    <a:pt x="209" y="68"/>
                    <a:pt x="210" y="56"/>
                    <a:pt x="216" y="54"/>
                  </a:cubicBezTo>
                  <a:cubicBezTo>
                    <a:pt x="221" y="52"/>
                    <a:pt x="204" y="44"/>
                    <a:pt x="204" y="37"/>
                  </a:cubicBezTo>
                  <a:cubicBezTo>
                    <a:pt x="204" y="29"/>
                    <a:pt x="196" y="10"/>
                    <a:pt x="192" y="9"/>
                  </a:cubicBezTo>
                  <a:cubicBezTo>
                    <a:pt x="188" y="8"/>
                    <a:pt x="175" y="28"/>
                    <a:pt x="169" y="28"/>
                  </a:cubicBezTo>
                  <a:cubicBezTo>
                    <a:pt x="163" y="28"/>
                    <a:pt x="151" y="15"/>
                    <a:pt x="147" y="26"/>
                  </a:cubicBezTo>
                  <a:cubicBezTo>
                    <a:pt x="143" y="37"/>
                    <a:pt x="135" y="20"/>
                    <a:pt x="129" y="29"/>
                  </a:cubicBezTo>
                  <a:cubicBezTo>
                    <a:pt x="123" y="38"/>
                    <a:pt x="120" y="19"/>
                    <a:pt x="120" y="19"/>
                  </a:cubicBezTo>
                  <a:cubicBezTo>
                    <a:pt x="120" y="19"/>
                    <a:pt x="120" y="16"/>
                    <a:pt x="120" y="13"/>
                  </a:cubicBezTo>
                  <a:cubicBezTo>
                    <a:pt x="119" y="13"/>
                    <a:pt x="117" y="14"/>
                    <a:pt x="116" y="14"/>
                  </a:cubicBezTo>
                  <a:cubicBezTo>
                    <a:pt x="100" y="21"/>
                    <a:pt x="71" y="17"/>
                    <a:pt x="69" y="11"/>
                  </a:cubicBezTo>
                  <a:cubicBezTo>
                    <a:pt x="68" y="5"/>
                    <a:pt x="46" y="0"/>
                    <a:pt x="46" y="0"/>
                  </a:cubicBezTo>
                  <a:cubicBezTo>
                    <a:pt x="46" y="0"/>
                    <a:pt x="47" y="14"/>
                    <a:pt x="39" y="18"/>
                  </a:cubicBezTo>
                  <a:cubicBezTo>
                    <a:pt x="31" y="21"/>
                    <a:pt x="41" y="32"/>
                    <a:pt x="41" y="35"/>
                  </a:cubicBezTo>
                  <a:cubicBezTo>
                    <a:pt x="41" y="38"/>
                    <a:pt x="35" y="43"/>
                    <a:pt x="30" y="41"/>
                  </a:cubicBezTo>
                  <a:cubicBezTo>
                    <a:pt x="25" y="38"/>
                    <a:pt x="11" y="53"/>
                    <a:pt x="4" y="59"/>
                  </a:cubicBezTo>
                  <a:cubicBezTo>
                    <a:pt x="3" y="60"/>
                    <a:pt x="1" y="61"/>
                    <a:pt x="0" y="63"/>
                  </a:cubicBezTo>
                  <a:cubicBezTo>
                    <a:pt x="11" y="73"/>
                    <a:pt x="10" y="85"/>
                    <a:pt x="23" y="9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5" name="Freeform 30">
              <a:extLst>
                <a:ext uri="{FF2B5EF4-FFF2-40B4-BE49-F238E27FC236}">
                  <a16:creationId xmlns:a16="http://schemas.microsoft.com/office/drawing/2014/main" id="{9346CAE7-6E04-45DE-B9DA-B674A2A3C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3760789"/>
              <a:ext cx="73025" cy="71438"/>
            </a:xfrm>
            <a:custGeom>
              <a:avLst/>
              <a:gdLst>
                <a:gd name="T0" fmla="*/ 21 w 135"/>
                <a:gd name="T1" fmla="*/ 66 h 133"/>
                <a:gd name="T2" fmla="*/ 60 w 135"/>
                <a:gd name="T3" fmla="*/ 100 h 133"/>
                <a:gd name="T4" fmla="*/ 124 w 135"/>
                <a:gd name="T5" fmla="*/ 129 h 133"/>
                <a:gd name="T6" fmla="*/ 129 w 135"/>
                <a:gd name="T7" fmla="*/ 133 h 133"/>
                <a:gd name="T8" fmla="*/ 134 w 135"/>
                <a:gd name="T9" fmla="*/ 115 h 133"/>
                <a:gd name="T10" fmla="*/ 109 w 135"/>
                <a:gd name="T11" fmla="*/ 87 h 133"/>
                <a:gd name="T12" fmla="*/ 98 w 135"/>
                <a:gd name="T13" fmla="*/ 75 h 133"/>
                <a:gd name="T14" fmla="*/ 102 w 135"/>
                <a:gd name="T15" fmla="*/ 49 h 133"/>
                <a:gd name="T16" fmla="*/ 102 w 135"/>
                <a:gd name="T17" fmla="*/ 39 h 133"/>
                <a:gd name="T18" fmla="*/ 96 w 135"/>
                <a:gd name="T19" fmla="*/ 34 h 133"/>
                <a:gd name="T20" fmla="*/ 83 w 135"/>
                <a:gd name="T21" fmla="*/ 45 h 133"/>
                <a:gd name="T22" fmla="*/ 68 w 135"/>
                <a:gd name="T23" fmla="*/ 32 h 133"/>
                <a:gd name="T24" fmla="*/ 59 w 135"/>
                <a:gd name="T25" fmla="*/ 0 h 133"/>
                <a:gd name="T26" fmla="*/ 36 w 135"/>
                <a:gd name="T27" fmla="*/ 5 h 133"/>
                <a:gd name="T28" fmla="*/ 32 w 135"/>
                <a:gd name="T29" fmla="*/ 24 h 133"/>
                <a:gd name="T30" fmla="*/ 7 w 135"/>
                <a:gd name="T31" fmla="*/ 49 h 133"/>
                <a:gd name="T32" fmla="*/ 0 w 135"/>
                <a:gd name="T33" fmla="*/ 60 h 133"/>
                <a:gd name="T34" fmla="*/ 21 w 135"/>
                <a:gd name="T3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133">
                  <a:moveTo>
                    <a:pt x="21" y="66"/>
                  </a:moveTo>
                  <a:cubicBezTo>
                    <a:pt x="32" y="74"/>
                    <a:pt x="45" y="88"/>
                    <a:pt x="60" y="100"/>
                  </a:cubicBezTo>
                  <a:cubicBezTo>
                    <a:pt x="82" y="108"/>
                    <a:pt x="105" y="116"/>
                    <a:pt x="124" y="129"/>
                  </a:cubicBezTo>
                  <a:cubicBezTo>
                    <a:pt x="126" y="130"/>
                    <a:pt x="127" y="131"/>
                    <a:pt x="129" y="133"/>
                  </a:cubicBezTo>
                  <a:cubicBezTo>
                    <a:pt x="131" y="126"/>
                    <a:pt x="133" y="122"/>
                    <a:pt x="134" y="115"/>
                  </a:cubicBezTo>
                  <a:cubicBezTo>
                    <a:pt x="135" y="102"/>
                    <a:pt x="119" y="94"/>
                    <a:pt x="109" y="87"/>
                  </a:cubicBezTo>
                  <a:cubicBezTo>
                    <a:pt x="99" y="79"/>
                    <a:pt x="94" y="79"/>
                    <a:pt x="98" y="75"/>
                  </a:cubicBezTo>
                  <a:cubicBezTo>
                    <a:pt x="102" y="71"/>
                    <a:pt x="103" y="62"/>
                    <a:pt x="102" y="49"/>
                  </a:cubicBezTo>
                  <a:cubicBezTo>
                    <a:pt x="101" y="44"/>
                    <a:pt x="102" y="41"/>
                    <a:pt x="102" y="39"/>
                  </a:cubicBezTo>
                  <a:cubicBezTo>
                    <a:pt x="99" y="38"/>
                    <a:pt x="96" y="36"/>
                    <a:pt x="96" y="34"/>
                  </a:cubicBezTo>
                  <a:cubicBezTo>
                    <a:pt x="95" y="26"/>
                    <a:pt x="88" y="37"/>
                    <a:pt x="83" y="45"/>
                  </a:cubicBezTo>
                  <a:cubicBezTo>
                    <a:pt x="78" y="53"/>
                    <a:pt x="66" y="44"/>
                    <a:pt x="68" y="32"/>
                  </a:cubicBezTo>
                  <a:cubicBezTo>
                    <a:pt x="69" y="20"/>
                    <a:pt x="62" y="0"/>
                    <a:pt x="59" y="0"/>
                  </a:cubicBezTo>
                  <a:cubicBezTo>
                    <a:pt x="57" y="0"/>
                    <a:pt x="47" y="2"/>
                    <a:pt x="36" y="5"/>
                  </a:cubicBezTo>
                  <a:cubicBezTo>
                    <a:pt x="37" y="11"/>
                    <a:pt x="34" y="17"/>
                    <a:pt x="32" y="24"/>
                  </a:cubicBezTo>
                  <a:cubicBezTo>
                    <a:pt x="31" y="31"/>
                    <a:pt x="14" y="42"/>
                    <a:pt x="7" y="49"/>
                  </a:cubicBezTo>
                  <a:cubicBezTo>
                    <a:pt x="5" y="50"/>
                    <a:pt x="2" y="55"/>
                    <a:pt x="0" y="60"/>
                  </a:cubicBezTo>
                  <a:cubicBezTo>
                    <a:pt x="7" y="59"/>
                    <a:pt x="14" y="61"/>
                    <a:pt x="21" y="6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6" name="Freeform 31">
              <a:extLst>
                <a:ext uri="{FF2B5EF4-FFF2-40B4-BE49-F238E27FC236}">
                  <a16:creationId xmlns:a16="http://schemas.microsoft.com/office/drawing/2014/main" id="{6350A12E-884B-488A-9EBF-81F07E2C6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3729039"/>
              <a:ext cx="49213" cy="63500"/>
            </a:xfrm>
            <a:custGeom>
              <a:avLst/>
              <a:gdLst>
                <a:gd name="T0" fmla="*/ 39 w 90"/>
                <a:gd name="T1" fmla="*/ 105 h 117"/>
                <a:gd name="T2" fmla="*/ 45 w 90"/>
                <a:gd name="T3" fmla="*/ 113 h 117"/>
                <a:gd name="T4" fmla="*/ 50 w 90"/>
                <a:gd name="T5" fmla="*/ 117 h 117"/>
                <a:gd name="T6" fmla="*/ 52 w 90"/>
                <a:gd name="T7" fmla="*/ 117 h 117"/>
                <a:gd name="T8" fmla="*/ 59 w 90"/>
                <a:gd name="T9" fmla="*/ 106 h 117"/>
                <a:gd name="T10" fmla="*/ 84 w 90"/>
                <a:gd name="T11" fmla="*/ 81 h 117"/>
                <a:gd name="T12" fmla="*/ 87 w 90"/>
                <a:gd name="T13" fmla="*/ 59 h 117"/>
                <a:gd name="T14" fmla="*/ 82 w 90"/>
                <a:gd name="T15" fmla="*/ 37 h 117"/>
                <a:gd name="T16" fmla="*/ 57 w 90"/>
                <a:gd name="T17" fmla="*/ 0 h 117"/>
                <a:gd name="T18" fmla="*/ 32 w 90"/>
                <a:gd name="T19" fmla="*/ 5 h 117"/>
                <a:gd name="T20" fmla="*/ 17 w 90"/>
                <a:gd name="T21" fmla="*/ 10 h 117"/>
                <a:gd name="T22" fmla="*/ 0 w 90"/>
                <a:gd name="T23" fmla="*/ 33 h 117"/>
                <a:gd name="T24" fmla="*/ 39 w 90"/>
                <a:gd name="T25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17">
                  <a:moveTo>
                    <a:pt x="39" y="105"/>
                  </a:moveTo>
                  <a:cubicBezTo>
                    <a:pt x="41" y="108"/>
                    <a:pt x="43" y="111"/>
                    <a:pt x="45" y="113"/>
                  </a:cubicBezTo>
                  <a:cubicBezTo>
                    <a:pt x="46" y="115"/>
                    <a:pt x="48" y="116"/>
                    <a:pt x="50" y="117"/>
                  </a:cubicBezTo>
                  <a:cubicBezTo>
                    <a:pt x="51" y="117"/>
                    <a:pt x="51" y="117"/>
                    <a:pt x="52" y="117"/>
                  </a:cubicBezTo>
                  <a:cubicBezTo>
                    <a:pt x="54" y="112"/>
                    <a:pt x="57" y="107"/>
                    <a:pt x="59" y="106"/>
                  </a:cubicBezTo>
                  <a:cubicBezTo>
                    <a:pt x="66" y="99"/>
                    <a:pt x="83" y="88"/>
                    <a:pt x="84" y="81"/>
                  </a:cubicBezTo>
                  <a:cubicBezTo>
                    <a:pt x="86" y="73"/>
                    <a:pt x="90" y="66"/>
                    <a:pt x="87" y="59"/>
                  </a:cubicBezTo>
                  <a:cubicBezTo>
                    <a:pt x="83" y="53"/>
                    <a:pt x="82" y="45"/>
                    <a:pt x="82" y="37"/>
                  </a:cubicBezTo>
                  <a:cubicBezTo>
                    <a:pt x="82" y="29"/>
                    <a:pt x="64" y="0"/>
                    <a:pt x="57" y="0"/>
                  </a:cubicBezTo>
                  <a:cubicBezTo>
                    <a:pt x="49" y="0"/>
                    <a:pt x="40" y="7"/>
                    <a:pt x="32" y="5"/>
                  </a:cubicBezTo>
                  <a:cubicBezTo>
                    <a:pt x="24" y="4"/>
                    <a:pt x="18" y="0"/>
                    <a:pt x="17" y="10"/>
                  </a:cubicBezTo>
                  <a:cubicBezTo>
                    <a:pt x="17" y="15"/>
                    <a:pt x="8" y="25"/>
                    <a:pt x="0" y="33"/>
                  </a:cubicBezTo>
                  <a:cubicBezTo>
                    <a:pt x="15" y="56"/>
                    <a:pt x="27" y="82"/>
                    <a:pt x="39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7" name="Freeform 32">
              <a:extLst>
                <a:ext uri="{FF2B5EF4-FFF2-40B4-BE49-F238E27FC236}">
                  <a16:creationId xmlns:a16="http://schemas.microsoft.com/office/drawing/2014/main" id="{C6FB3576-7DF2-492F-B3E5-4F4E8FEEE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2" y="3352800"/>
              <a:ext cx="147638" cy="138113"/>
            </a:xfrm>
            <a:custGeom>
              <a:avLst/>
              <a:gdLst>
                <a:gd name="T0" fmla="*/ 247 w 271"/>
                <a:gd name="T1" fmla="*/ 0 h 254"/>
                <a:gd name="T2" fmla="*/ 127 w 271"/>
                <a:gd name="T3" fmla="*/ 0 h 254"/>
                <a:gd name="T4" fmla="*/ 117 w 271"/>
                <a:gd name="T5" fmla="*/ 14 h 254"/>
                <a:gd name="T6" fmla="*/ 82 w 271"/>
                <a:gd name="T7" fmla="*/ 85 h 254"/>
                <a:gd name="T8" fmla="*/ 66 w 271"/>
                <a:gd name="T9" fmla="*/ 103 h 254"/>
                <a:gd name="T10" fmla="*/ 11 w 271"/>
                <a:gd name="T11" fmla="*/ 216 h 254"/>
                <a:gd name="T12" fmla="*/ 1 w 271"/>
                <a:gd name="T13" fmla="*/ 247 h 254"/>
                <a:gd name="T14" fmla="*/ 0 w 271"/>
                <a:gd name="T15" fmla="*/ 254 h 254"/>
                <a:gd name="T16" fmla="*/ 127 w 271"/>
                <a:gd name="T17" fmla="*/ 254 h 254"/>
                <a:gd name="T18" fmla="*/ 127 w 271"/>
                <a:gd name="T19" fmla="*/ 196 h 254"/>
                <a:gd name="T20" fmla="*/ 161 w 271"/>
                <a:gd name="T21" fmla="*/ 168 h 254"/>
                <a:gd name="T22" fmla="*/ 161 w 271"/>
                <a:gd name="T23" fmla="*/ 68 h 254"/>
                <a:gd name="T24" fmla="*/ 269 w 271"/>
                <a:gd name="T25" fmla="*/ 68 h 254"/>
                <a:gd name="T26" fmla="*/ 270 w 271"/>
                <a:gd name="T27" fmla="*/ 14 h 254"/>
                <a:gd name="T28" fmla="*/ 247 w 271"/>
                <a:gd name="T29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1" h="254">
                  <a:moveTo>
                    <a:pt x="24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4"/>
                    <a:pt x="120" y="9"/>
                    <a:pt x="117" y="14"/>
                  </a:cubicBezTo>
                  <a:cubicBezTo>
                    <a:pt x="110" y="41"/>
                    <a:pt x="99" y="63"/>
                    <a:pt x="82" y="85"/>
                  </a:cubicBezTo>
                  <a:cubicBezTo>
                    <a:pt x="77" y="91"/>
                    <a:pt x="72" y="97"/>
                    <a:pt x="66" y="103"/>
                  </a:cubicBezTo>
                  <a:cubicBezTo>
                    <a:pt x="64" y="128"/>
                    <a:pt x="33" y="165"/>
                    <a:pt x="11" y="216"/>
                  </a:cubicBezTo>
                  <a:cubicBezTo>
                    <a:pt x="7" y="227"/>
                    <a:pt x="4" y="237"/>
                    <a:pt x="1" y="247"/>
                  </a:cubicBezTo>
                  <a:cubicBezTo>
                    <a:pt x="1" y="250"/>
                    <a:pt x="1" y="252"/>
                    <a:pt x="0" y="254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4"/>
                    <a:pt x="127" y="204"/>
                    <a:pt x="127" y="196"/>
                  </a:cubicBezTo>
                  <a:cubicBezTo>
                    <a:pt x="127" y="187"/>
                    <a:pt x="161" y="176"/>
                    <a:pt x="161" y="168"/>
                  </a:cubicBezTo>
                  <a:cubicBezTo>
                    <a:pt x="161" y="159"/>
                    <a:pt x="161" y="68"/>
                    <a:pt x="161" y="68"/>
                  </a:cubicBezTo>
                  <a:cubicBezTo>
                    <a:pt x="161" y="68"/>
                    <a:pt x="266" y="70"/>
                    <a:pt x="269" y="68"/>
                  </a:cubicBezTo>
                  <a:cubicBezTo>
                    <a:pt x="271" y="67"/>
                    <a:pt x="270" y="40"/>
                    <a:pt x="270" y="14"/>
                  </a:cubicBezTo>
                  <a:cubicBezTo>
                    <a:pt x="266" y="6"/>
                    <a:pt x="271" y="0"/>
                    <a:pt x="247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8" name="Freeform 33">
              <a:extLst>
                <a:ext uri="{FF2B5EF4-FFF2-40B4-BE49-F238E27FC236}">
                  <a16:creationId xmlns:a16="http://schemas.microsoft.com/office/drawing/2014/main" id="{54001407-C490-4ACB-93A1-DE67E061E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2" y="3360738"/>
              <a:ext cx="212725" cy="269876"/>
            </a:xfrm>
            <a:custGeom>
              <a:avLst/>
              <a:gdLst>
                <a:gd name="T0" fmla="*/ 30 w 391"/>
                <a:gd name="T1" fmla="*/ 429 h 497"/>
                <a:gd name="T2" fmla="*/ 60 w 391"/>
                <a:gd name="T3" fmla="*/ 429 h 497"/>
                <a:gd name="T4" fmla="*/ 85 w 391"/>
                <a:gd name="T5" fmla="*/ 427 h 497"/>
                <a:gd name="T6" fmla="*/ 103 w 391"/>
                <a:gd name="T7" fmla="*/ 445 h 497"/>
                <a:gd name="T8" fmla="*/ 114 w 391"/>
                <a:gd name="T9" fmla="*/ 445 h 497"/>
                <a:gd name="T10" fmla="*/ 137 w 391"/>
                <a:gd name="T11" fmla="*/ 479 h 497"/>
                <a:gd name="T12" fmla="*/ 152 w 391"/>
                <a:gd name="T13" fmla="*/ 497 h 497"/>
                <a:gd name="T14" fmla="*/ 169 w 391"/>
                <a:gd name="T15" fmla="*/ 485 h 497"/>
                <a:gd name="T16" fmla="*/ 188 w 391"/>
                <a:gd name="T17" fmla="*/ 476 h 497"/>
                <a:gd name="T18" fmla="*/ 205 w 391"/>
                <a:gd name="T19" fmla="*/ 473 h 497"/>
                <a:gd name="T20" fmla="*/ 227 w 391"/>
                <a:gd name="T21" fmla="*/ 475 h 497"/>
                <a:gd name="T22" fmla="*/ 247 w 391"/>
                <a:gd name="T23" fmla="*/ 468 h 497"/>
                <a:gd name="T24" fmla="*/ 373 w 391"/>
                <a:gd name="T25" fmla="*/ 466 h 497"/>
                <a:gd name="T26" fmla="*/ 377 w 391"/>
                <a:gd name="T27" fmla="*/ 435 h 497"/>
                <a:gd name="T28" fmla="*/ 367 w 391"/>
                <a:gd name="T29" fmla="*/ 423 h 497"/>
                <a:gd name="T30" fmla="*/ 337 w 391"/>
                <a:gd name="T31" fmla="*/ 93 h 497"/>
                <a:gd name="T32" fmla="*/ 391 w 391"/>
                <a:gd name="T33" fmla="*/ 93 h 497"/>
                <a:gd name="T34" fmla="*/ 277 w 391"/>
                <a:gd name="T35" fmla="*/ 7 h 497"/>
                <a:gd name="T36" fmla="*/ 271 w 391"/>
                <a:gd name="T37" fmla="*/ 0 h 497"/>
                <a:gd name="T38" fmla="*/ 270 w 391"/>
                <a:gd name="T39" fmla="*/ 54 h 497"/>
                <a:gd name="T40" fmla="*/ 162 w 391"/>
                <a:gd name="T41" fmla="*/ 54 h 497"/>
                <a:gd name="T42" fmla="*/ 162 w 391"/>
                <a:gd name="T43" fmla="*/ 154 h 497"/>
                <a:gd name="T44" fmla="*/ 128 w 391"/>
                <a:gd name="T45" fmla="*/ 182 h 497"/>
                <a:gd name="T46" fmla="*/ 128 w 391"/>
                <a:gd name="T47" fmla="*/ 240 h 497"/>
                <a:gd name="T48" fmla="*/ 1 w 391"/>
                <a:gd name="T49" fmla="*/ 240 h 497"/>
                <a:gd name="T50" fmla="*/ 19 w 391"/>
                <a:gd name="T51" fmla="*/ 282 h 497"/>
                <a:gd name="T52" fmla="*/ 27 w 391"/>
                <a:gd name="T53" fmla="*/ 342 h 497"/>
                <a:gd name="T54" fmla="*/ 16 w 391"/>
                <a:gd name="T55" fmla="*/ 416 h 497"/>
                <a:gd name="T56" fmla="*/ 11 w 391"/>
                <a:gd name="T57" fmla="*/ 448 h 497"/>
                <a:gd name="T58" fmla="*/ 12 w 391"/>
                <a:gd name="T59" fmla="*/ 448 h 497"/>
                <a:gd name="T60" fmla="*/ 30 w 391"/>
                <a:gd name="T61" fmla="*/ 429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1" h="497">
                  <a:moveTo>
                    <a:pt x="30" y="429"/>
                  </a:moveTo>
                  <a:cubicBezTo>
                    <a:pt x="42" y="432"/>
                    <a:pt x="60" y="429"/>
                    <a:pt x="60" y="429"/>
                  </a:cubicBezTo>
                  <a:cubicBezTo>
                    <a:pt x="60" y="429"/>
                    <a:pt x="76" y="422"/>
                    <a:pt x="85" y="427"/>
                  </a:cubicBezTo>
                  <a:cubicBezTo>
                    <a:pt x="94" y="432"/>
                    <a:pt x="103" y="445"/>
                    <a:pt x="103" y="445"/>
                  </a:cubicBezTo>
                  <a:cubicBezTo>
                    <a:pt x="114" y="445"/>
                    <a:pt x="114" y="445"/>
                    <a:pt x="114" y="445"/>
                  </a:cubicBezTo>
                  <a:cubicBezTo>
                    <a:pt x="114" y="445"/>
                    <a:pt x="123" y="474"/>
                    <a:pt x="137" y="479"/>
                  </a:cubicBezTo>
                  <a:cubicBezTo>
                    <a:pt x="144" y="482"/>
                    <a:pt x="149" y="490"/>
                    <a:pt x="152" y="497"/>
                  </a:cubicBezTo>
                  <a:cubicBezTo>
                    <a:pt x="162" y="497"/>
                    <a:pt x="169" y="493"/>
                    <a:pt x="169" y="485"/>
                  </a:cubicBezTo>
                  <a:cubicBezTo>
                    <a:pt x="169" y="475"/>
                    <a:pt x="173" y="461"/>
                    <a:pt x="188" y="476"/>
                  </a:cubicBezTo>
                  <a:cubicBezTo>
                    <a:pt x="202" y="492"/>
                    <a:pt x="202" y="478"/>
                    <a:pt x="205" y="473"/>
                  </a:cubicBezTo>
                  <a:cubicBezTo>
                    <a:pt x="208" y="468"/>
                    <a:pt x="218" y="475"/>
                    <a:pt x="227" y="475"/>
                  </a:cubicBezTo>
                  <a:cubicBezTo>
                    <a:pt x="235" y="475"/>
                    <a:pt x="247" y="468"/>
                    <a:pt x="247" y="468"/>
                  </a:cubicBezTo>
                  <a:cubicBezTo>
                    <a:pt x="247" y="468"/>
                    <a:pt x="367" y="470"/>
                    <a:pt x="373" y="466"/>
                  </a:cubicBezTo>
                  <a:cubicBezTo>
                    <a:pt x="378" y="463"/>
                    <a:pt x="377" y="435"/>
                    <a:pt x="377" y="435"/>
                  </a:cubicBezTo>
                  <a:cubicBezTo>
                    <a:pt x="367" y="423"/>
                    <a:pt x="367" y="423"/>
                    <a:pt x="367" y="423"/>
                  </a:cubicBezTo>
                  <a:cubicBezTo>
                    <a:pt x="337" y="93"/>
                    <a:pt x="337" y="93"/>
                    <a:pt x="337" y="93"/>
                  </a:cubicBezTo>
                  <a:cubicBezTo>
                    <a:pt x="391" y="93"/>
                    <a:pt x="391" y="93"/>
                    <a:pt x="391" y="93"/>
                  </a:cubicBezTo>
                  <a:cubicBezTo>
                    <a:pt x="333" y="49"/>
                    <a:pt x="283" y="11"/>
                    <a:pt x="277" y="7"/>
                  </a:cubicBezTo>
                  <a:cubicBezTo>
                    <a:pt x="274" y="5"/>
                    <a:pt x="272" y="2"/>
                    <a:pt x="271" y="0"/>
                  </a:cubicBezTo>
                  <a:cubicBezTo>
                    <a:pt x="271" y="26"/>
                    <a:pt x="272" y="53"/>
                    <a:pt x="270" y="54"/>
                  </a:cubicBezTo>
                  <a:cubicBezTo>
                    <a:pt x="267" y="56"/>
                    <a:pt x="162" y="54"/>
                    <a:pt x="162" y="54"/>
                  </a:cubicBezTo>
                  <a:cubicBezTo>
                    <a:pt x="162" y="54"/>
                    <a:pt x="162" y="145"/>
                    <a:pt x="162" y="154"/>
                  </a:cubicBezTo>
                  <a:cubicBezTo>
                    <a:pt x="162" y="162"/>
                    <a:pt x="128" y="173"/>
                    <a:pt x="128" y="182"/>
                  </a:cubicBezTo>
                  <a:cubicBezTo>
                    <a:pt x="128" y="190"/>
                    <a:pt x="128" y="240"/>
                    <a:pt x="128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0" y="264"/>
                    <a:pt x="12" y="273"/>
                    <a:pt x="19" y="282"/>
                  </a:cubicBezTo>
                  <a:cubicBezTo>
                    <a:pt x="29" y="295"/>
                    <a:pt x="12" y="319"/>
                    <a:pt x="27" y="342"/>
                  </a:cubicBezTo>
                  <a:cubicBezTo>
                    <a:pt x="41" y="366"/>
                    <a:pt x="23" y="403"/>
                    <a:pt x="16" y="416"/>
                  </a:cubicBezTo>
                  <a:cubicBezTo>
                    <a:pt x="12" y="423"/>
                    <a:pt x="12" y="435"/>
                    <a:pt x="11" y="448"/>
                  </a:cubicBezTo>
                  <a:cubicBezTo>
                    <a:pt x="11" y="448"/>
                    <a:pt x="12" y="448"/>
                    <a:pt x="12" y="448"/>
                  </a:cubicBezTo>
                  <a:cubicBezTo>
                    <a:pt x="21" y="445"/>
                    <a:pt x="19" y="427"/>
                    <a:pt x="30" y="42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9" name="Freeform 34">
              <a:extLst>
                <a:ext uri="{FF2B5EF4-FFF2-40B4-BE49-F238E27FC236}">
                  <a16:creationId xmlns:a16="http://schemas.microsoft.com/office/drawing/2014/main" id="{7BE05AAC-02BE-45E3-9B24-5E40140F0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2" y="3411538"/>
              <a:ext cx="292100" cy="317501"/>
            </a:xfrm>
            <a:custGeom>
              <a:avLst/>
              <a:gdLst>
                <a:gd name="T0" fmla="*/ 510 w 538"/>
                <a:gd name="T1" fmla="*/ 242 h 584"/>
                <a:gd name="T2" fmla="*/ 494 w 538"/>
                <a:gd name="T3" fmla="*/ 203 h 584"/>
                <a:gd name="T4" fmla="*/ 458 w 538"/>
                <a:gd name="T5" fmla="*/ 189 h 584"/>
                <a:gd name="T6" fmla="*/ 437 w 538"/>
                <a:gd name="T7" fmla="*/ 155 h 584"/>
                <a:gd name="T8" fmla="*/ 239 w 538"/>
                <a:gd name="T9" fmla="*/ 0 h 584"/>
                <a:gd name="T10" fmla="*/ 185 w 538"/>
                <a:gd name="T11" fmla="*/ 0 h 584"/>
                <a:gd name="T12" fmla="*/ 215 w 538"/>
                <a:gd name="T13" fmla="*/ 330 h 584"/>
                <a:gd name="T14" fmla="*/ 225 w 538"/>
                <a:gd name="T15" fmla="*/ 342 h 584"/>
                <a:gd name="T16" fmla="*/ 221 w 538"/>
                <a:gd name="T17" fmla="*/ 373 h 584"/>
                <a:gd name="T18" fmla="*/ 95 w 538"/>
                <a:gd name="T19" fmla="*/ 375 h 584"/>
                <a:gd name="T20" fmla="*/ 75 w 538"/>
                <a:gd name="T21" fmla="*/ 382 h 584"/>
                <a:gd name="T22" fmla="*/ 53 w 538"/>
                <a:gd name="T23" fmla="*/ 380 h 584"/>
                <a:gd name="T24" fmla="*/ 36 w 538"/>
                <a:gd name="T25" fmla="*/ 383 h 584"/>
                <a:gd name="T26" fmla="*/ 17 w 538"/>
                <a:gd name="T27" fmla="*/ 392 h 584"/>
                <a:gd name="T28" fmla="*/ 0 w 538"/>
                <a:gd name="T29" fmla="*/ 404 h 584"/>
                <a:gd name="T30" fmla="*/ 3 w 538"/>
                <a:gd name="T31" fmla="*/ 413 h 584"/>
                <a:gd name="T32" fmla="*/ 9 w 538"/>
                <a:gd name="T33" fmla="*/ 423 h 584"/>
                <a:gd name="T34" fmla="*/ 13 w 538"/>
                <a:gd name="T35" fmla="*/ 446 h 584"/>
                <a:gd name="T36" fmla="*/ 31 w 538"/>
                <a:gd name="T37" fmla="*/ 470 h 584"/>
                <a:gd name="T38" fmla="*/ 31 w 538"/>
                <a:gd name="T39" fmla="*/ 500 h 584"/>
                <a:gd name="T40" fmla="*/ 40 w 538"/>
                <a:gd name="T41" fmla="*/ 510 h 584"/>
                <a:gd name="T42" fmla="*/ 58 w 538"/>
                <a:gd name="T43" fmla="*/ 507 h 584"/>
                <a:gd name="T44" fmla="*/ 80 w 538"/>
                <a:gd name="T45" fmla="*/ 509 h 584"/>
                <a:gd name="T46" fmla="*/ 103 w 538"/>
                <a:gd name="T47" fmla="*/ 490 h 584"/>
                <a:gd name="T48" fmla="*/ 115 w 538"/>
                <a:gd name="T49" fmla="*/ 518 h 584"/>
                <a:gd name="T50" fmla="*/ 127 w 538"/>
                <a:gd name="T51" fmla="*/ 535 h 584"/>
                <a:gd name="T52" fmla="*/ 127 w 538"/>
                <a:gd name="T53" fmla="*/ 549 h 584"/>
                <a:gd name="T54" fmla="*/ 134 w 538"/>
                <a:gd name="T55" fmla="*/ 569 h 584"/>
                <a:gd name="T56" fmla="*/ 150 w 538"/>
                <a:gd name="T57" fmla="*/ 572 h 584"/>
                <a:gd name="T58" fmla="*/ 166 w 538"/>
                <a:gd name="T59" fmla="*/ 577 h 584"/>
                <a:gd name="T60" fmla="*/ 184 w 538"/>
                <a:gd name="T61" fmla="*/ 567 h 584"/>
                <a:gd name="T62" fmla="*/ 200 w 538"/>
                <a:gd name="T63" fmla="*/ 565 h 584"/>
                <a:gd name="T64" fmla="*/ 211 w 538"/>
                <a:gd name="T65" fmla="*/ 569 h 584"/>
                <a:gd name="T66" fmla="*/ 220 w 538"/>
                <a:gd name="T67" fmla="*/ 567 h 584"/>
                <a:gd name="T68" fmla="*/ 229 w 538"/>
                <a:gd name="T69" fmla="*/ 539 h 584"/>
                <a:gd name="T70" fmla="*/ 228 w 538"/>
                <a:gd name="T71" fmla="*/ 514 h 584"/>
                <a:gd name="T72" fmla="*/ 253 w 538"/>
                <a:gd name="T73" fmla="*/ 501 h 584"/>
                <a:gd name="T74" fmla="*/ 264 w 538"/>
                <a:gd name="T75" fmla="*/ 478 h 584"/>
                <a:gd name="T76" fmla="*/ 274 w 538"/>
                <a:gd name="T77" fmla="*/ 450 h 584"/>
                <a:gd name="T78" fmla="*/ 294 w 538"/>
                <a:gd name="T79" fmla="*/ 451 h 584"/>
                <a:gd name="T80" fmla="*/ 308 w 538"/>
                <a:gd name="T81" fmla="*/ 434 h 584"/>
                <a:gd name="T82" fmla="*/ 324 w 538"/>
                <a:gd name="T83" fmla="*/ 425 h 584"/>
                <a:gd name="T84" fmla="*/ 336 w 538"/>
                <a:gd name="T85" fmla="*/ 417 h 584"/>
                <a:gd name="T86" fmla="*/ 364 w 538"/>
                <a:gd name="T87" fmla="*/ 404 h 584"/>
                <a:gd name="T88" fmla="*/ 387 w 538"/>
                <a:gd name="T89" fmla="*/ 392 h 584"/>
                <a:gd name="T90" fmla="*/ 428 w 538"/>
                <a:gd name="T91" fmla="*/ 394 h 584"/>
                <a:gd name="T92" fmla="*/ 454 w 538"/>
                <a:gd name="T93" fmla="*/ 384 h 584"/>
                <a:gd name="T94" fmla="*/ 504 w 538"/>
                <a:gd name="T95" fmla="*/ 379 h 584"/>
                <a:gd name="T96" fmla="*/ 524 w 538"/>
                <a:gd name="T97" fmla="*/ 362 h 584"/>
                <a:gd name="T98" fmla="*/ 535 w 538"/>
                <a:gd name="T99" fmla="*/ 334 h 584"/>
                <a:gd name="T100" fmla="*/ 537 w 538"/>
                <a:gd name="T101" fmla="*/ 235 h 584"/>
                <a:gd name="T102" fmla="*/ 510 w 538"/>
                <a:gd name="T103" fmla="*/ 242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8" h="584">
                  <a:moveTo>
                    <a:pt x="510" y="242"/>
                  </a:moveTo>
                  <a:cubicBezTo>
                    <a:pt x="510" y="242"/>
                    <a:pt x="510" y="213"/>
                    <a:pt x="494" y="203"/>
                  </a:cubicBezTo>
                  <a:cubicBezTo>
                    <a:pt x="478" y="192"/>
                    <a:pt x="458" y="189"/>
                    <a:pt x="458" y="189"/>
                  </a:cubicBezTo>
                  <a:cubicBezTo>
                    <a:pt x="458" y="189"/>
                    <a:pt x="446" y="166"/>
                    <a:pt x="437" y="155"/>
                  </a:cubicBezTo>
                  <a:cubicBezTo>
                    <a:pt x="432" y="149"/>
                    <a:pt x="326" y="67"/>
                    <a:pt x="239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215" y="330"/>
                    <a:pt x="215" y="330"/>
                    <a:pt x="215" y="330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5" y="342"/>
                    <a:pt x="226" y="370"/>
                    <a:pt x="221" y="373"/>
                  </a:cubicBezTo>
                  <a:cubicBezTo>
                    <a:pt x="215" y="377"/>
                    <a:pt x="95" y="375"/>
                    <a:pt x="95" y="375"/>
                  </a:cubicBezTo>
                  <a:cubicBezTo>
                    <a:pt x="95" y="375"/>
                    <a:pt x="83" y="382"/>
                    <a:pt x="75" y="382"/>
                  </a:cubicBezTo>
                  <a:cubicBezTo>
                    <a:pt x="66" y="382"/>
                    <a:pt x="56" y="375"/>
                    <a:pt x="53" y="380"/>
                  </a:cubicBezTo>
                  <a:cubicBezTo>
                    <a:pt x="50" y="385"/>
                    <a:pt x="50" y="399"/>
                    <a:pt x="36" y="383"/>
                  </a:cubicBezTo>
                  <a:cubicBezTo>
                    <a:pt x="21" y="368"/>
                    <a:pt x="17" y="382"/>
                    <a:pt x="17" y="392"/>
                  </a:cubicBezTo>
                  <a:cubicBezTo>
                    <a:pt x="17" y="400"/>
                    <a:pt x="10" y="404"/>
                    <a:pt x="0" y="404"/>
                  </a:cubicBezTo>
                  <a:cubicBezTo>
                    <a:pt x="2" y="409"/>
                    <a:pt x="3" y="413"/>
                    <a:pt x="3" y="413"/>
                  </a:cubicBezTo>
                  <a:cubicBezTo>
                    <a:pt x="9" y="423"/>
                    <a:pt x="9" y="423"/>
                    <a:pt x="9" y="423"/>
                  </a:cubicBezTo>
                  <a:cubicBezTo>
                    <a:pt x="9" y="423"/>
                    <a:pt x="8" y="439"/>
                    <a:pt x="13" y="446"/>
                  </a:cubicBezTo>
                  <a:cubicBezTo>
                    <a:pt x="19" y="453"/>
                    <a:pt x="30" y="465"/>
                    <a:pt x="31" y="470"/>
                  </a:cubicBezTo>
                  <a:cubicBezTo>
                    <a:pt x="32" y="476"/>
                    <a:pt x="31" y="500"/>
                    <a:pt x="31" y="500"/>
                  </a:cubicBezTo>
                  <a:cubicBezTo>
                    <a:pt x="31" y="500"/>
                    <a:pt x="34" y="519"/>
                    <a:pt x="40" y="510"/>
                  </a:cubicBezTo>
                  <a:cubicBezTo>
                    <a:pt x="46" y="501"/>
                    <a:pt x="54" y="518"/>
                    <a:pt x="58" y="507"/>
                  </a:cubicBezTo>
                  <a:cubicBezTo>
                    <a:pt x="62" y="496"/>
                    <a:pt x="74" y="509"/>
                    <a:pt x="80" y="509"/>
                  </a:cubicBezTo>
                  <a:cubicBezTo>
                    <a:pt x="86" y="509"/>
                    <a:pt x="99" y="489"/>
                    <a:pt x="103" y="490"/>
                  </a:cubicBezTo>
                  <a:cubicBezTo>
                    <a:pt x="107" y="491"/>
                    <a:pt x="115" y="510"/>
                    <a:pt x="115" y="518"/>
                  </a:cubicBezTo>
                  <a:cubicBezTo>
                    <a:pt x="115" y="525"/>
                    <a:pt x="132" y="533"/>
                    <a:pt x="127" y="535"/>
                  </a:cubicBezTo>
                  <a:cubicBezTo>
                    <a:pt x="121" y="537"/>
                    <a:pt x="120" y="549"/>
                    <a:pt x="127" y="549"/>
                  </a:cubicBezTo>
                  <a:cubicBezTo>
                    <a:pt x="133" y="549"/>
                    <a:pt x="130" y="563"/>
                    <a:pt x="134" y="569"/>
                  </a:cubicBezTo>
                  <a:cubicBezTo>
                    <a:pt x="138" y="576"/>
                    <a:pt x="146" y="582"/>
                    <a:pt x="150" y="572"/>
                  </a:cubicBezTo>
                  <a:cubicBezTo>
                    <a:pt x="153" y="562"/>
                    <a:pt x="162" y="571"/>
                    <a:pt x="166" y="577"/>
                  </a:cubicBezTo>
                  <a:cubicBezTo>
                    <a:pt x="170" y="584"/>
                    <a:pt x="182" y="576"/>
                    <a:pt x="184" y="567"/>
                  </a:cubicBezTo>
                  <a:cubicBezTo>
                    <a:pt x="186" y="558"/>
                    <a:pt x="201" y="555"/>
                    <a:pt x="200" y="565"/>
                  </a:cubicBezTo>
                  <a:cubicBezTo>
                    <a:pt x="199" y="575"/>
                    <a:pt x="202" y="577"/>
                    <a:pt x="211" y="569"/>
                  </a:cubicBezTo>
                  <a:cubicBezTo>
                    <a:pt x="214" y="567"/>
                    <a:pt x="217" y="567"/>
                    <a:pt x="220" y="567"/>
                  </a:cubicBezTo>
                  <a:cubicBezTo>
                    <a:pt x="224" y="554"/>
                    <a:pt x="228" y="543"/>
                    <a:pt x="229" y="539"/>
                  </a:cubicBezTo>
                  <a:cubicBezTo>
                    <a:pt x="232" y="532"/>
                    <a:pt x="223" y="517"/>
                    <a:pt x="228" y="514"/>
                  </a:cubicBezTo>
                  <a:cubicBezTo>
                    <a:pt x="232" y="512"/>
                    <a:pt x="248" y="517"/>
                    <a:pt x="253" y="501"/>
                  </a:cubicBezTo>
                  <a:cubicBezTo>
                    <a:pt x="258" y="486"/>
                    <a:pt x="264" y="478"/>
                    <a:pt x="264" y="478"/>
                  </a:cubicBezTo>
                  <a:cubicBezTo>
                    <a:pt x="264" y="478"/>
                    <a:pt x="266" y="445"/>
                    <a:pt x="274" y="450"/>
                  </a:cubicBezTo>
                  <a:cubicBezTo>
                    <a:pt x="283" y="456"/>
                    <a:pt x="293" y="465"/>
                    <a:pt x="294" y="451"/>
                  </a:cubicBezTo>
                  <a:cubicBezTo>
                    <a:pt x="295" y="438"/>
                    <a:pt x="306" y="446"/>
                    <a:pt x="308" y="434"/>
                  </a:cubicBezTo>
                  <a:cubicBezTo>
                    <a:pt x="311" y="422"/>
                    <a:pt x="317" y="423"/>
                    <a:pt x="324" y="425"/>
                  </a:cubicBezTo>
                  <a:cubicBezTo>
                    <a:pt x="330" y="427"/>
                    <a:pt x="336" y="424"/>
                    <a:pt x="336" y="417"/>
                  </a:cubicBezTo>
                  <a:cubicBezTo>
                    <a:pt x="336" y="411"/>
                    <a:pt x="351" y="414"/>
                    <a:pt x="364" y="404"/>
                  </a:cubicBezTo>
                  <a:cubicBezTo>
                    <a:pt x="376" y="394"/>
                    <a:pt x="383" y="386"/>
                    <a:pt x="387" y="392"/>
                  </a:cubicBezTo>
                  <a:cubicBezTo>
                    <a:pt x="392" y="397"/>
                    <a:pt x="424" y="396"/>
                    <a:pt x="428" y="394"/>
                  </a:cubicBezTo>
                  <a:cubicBezTo>
                    <a:pt x="433" y="392"/>
                    <a:pt x="443" y="382"/>
                    <a:pt x="454" y="384"/>
                  </a:cubicBezTo>
                  <a:cubicBezTo>
                    <a:pt x="465" y="386"/>
                    <a:pt x="493" y="379"/>
                    <a:pt x="504" y="379"/>
                  </a:cubicBezTo>
                  <a:cubicBezTo>
                    <a:pt x="516" y="379"/>
                    <a:pt x="521" y="366"/>
                    <a:pt x="524" y="362"/>
                  </a:cubicBezTo>
                  <a:cubicBezTo>
                    <a:pt x="528" y="358"/>
                    <a:pt x="531" y="338"/>
                    <a:pt x="535" y="334"/>
                  </a:cubicBezTo>
                  <a:cubicBezTo>
                    <a:pt x="538" y="332"/>
                    <a:pt x="537" y="262"/>
                    <a:pt x="537" y="235"/>
                  </a:cubicBezTo>
                  <a:cubicBezTo>
                    <a:pt x="525" y="238"/>
                    <a:pt x="510" y="242"/>
                    <a:pt x="510" y="24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0" name="Freeform 35">
              <a:extLst>
                <a:ext uri="{FF2B5EF4-FFF2-40B4-BE49-F238E27FC236}">
                  <a16:creationId xmlns:a16="http://schemas.microsoft.com/office/drawing/2014/main" id="{A9175C59-F00E-4CA7-A0EC-E01D639E1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7075" y="3621088"/>
              <a:ext cx="144463" cy="119063"/>
            </a:xfrm>
            <a:custGeom>
              <a:avLst/>
              <a:gdLst>
                <a:gd name="T0" fmla="*/ 263 w 265"/>
                <a:gd name="T1" fmla="*/ 123 h 220"/>
                <a:gd name="T2" fmla="*/ 250 w 265"/>
                <a:gd name="T3" fmla="*/ 117 h 220"/>
                <a:gd name="T4" fmla="*/ 248 w 265"/>
                <a:gd name="T5" fmla="*/ 96 h 220"/>
                <a:gd name="T6" fmla="*/ 232 w 265"/>
                <a:gd name="T7" fmla="*/ 98 h 220"/>
                <a:gd name="T8" fmla="*/ 219 w 265"/>
                <a:gd name="T9" fmla="*/ 85 h 220"/>
                <a:gd name="T10" fmla="*/ 213 w 265"/>
                <a:gd name="T11" fmla="*/ 71 h 220"/>
                <a:gd name="T12" fmla="*/ 198 w 265"/>
                <a:gd name="T13" fmla="*/ 51 h 220"/>
                <a:gd name="T14" fmla="*/ 188 w 265"/>
                <a:gd name="T15" fmla="*/ 30 h 220"/>
                <a:gd name="T16" fmla="*/ 187 w 265"/>
                <a:gd name="T17" fmla="*/ 10 h 220"/>
                <a:gd name="T18" fmla="*/ 167 w 265"/>
                <a:gd name="T19" fmla="*/ 6 h 220"/>
                <a:gd name="T20" fmla="*/ 144 w 265"/>
                <a:gd name="T21" fmla="*/ 18 h 220"/>
                <a:gd name="T22" fmla="*/ 116 w 265"/>
                <a:gd name="T23" fmla="*/ 31 h 220"/>
                <a:gd name="T24" fmla="*/ 104 w 265"/>
                <a:gd name="T25" fmla="*/ 39 h 220"/>
                <a:gd name="T26" fmla="*/ 88 w 265"/>
                <a:gd name="T27" fmla="*/ 48 h 220"/>
                <a:gd name="T28" fmla="*/ 74 w 265"/>
                <a:gd name="T29" fmla="*/ 65 h 220"/>
                <a:gd name="T30" fmla="*/ 54 w 265"/>
                <a:gd name="T31" fmla="*/ 64 h 220"/>
                <a:gd name="T32" fmla="*/ 44 w 265"/>
                <a:gd name="T33" fmla="*/ 92 h 220"/>
                <a:gd name="T34" fmla="*/ 33 w 265"/>
                <a:gd name="T35" fmla="*/ 115 h 220"/>
                <a:gd name="T36" fmla="*/ 8 w 265"/>
                <a:gd name="T37" fmla="*/ 128 h 220"/>
                <a:gd name="T38" fmla="*/ 9 w 265"/>
                <a:gd name="T39" fmla="*/ 153 h 220"/>
                <a:gd name="T40" fmla="*/ 0 w 265"/>
                <a:gd name="T41" fmla="*/ 181 h 220"/>
                <a:gd name="T42" fmla="*/ 16 w 265"/>
                <a:gd name="T43" fmla="*/ 193 h 220"/>
                <a:gd name="T44" fmla="*/ 45 w 265"/>
                <a:gd name="T45" fmla="*/ 209 h 220"/>
                <a:gd name="T46" fmla="*/ 83 w 265"/>
                <a:gd name="T47" fmla="*/ 203 h 220"/>
                <a:gd name="T48" fmla="*/ 93 w 265"/>
                <a:gd name="T49" fmla="*/ 200 h 220"/>
                <a:gd name="T50" fmla="*/ 87 w 265"/>
                <a:gd name="T51" fmla="*/ 163 h 220"/>
                <a:gd name="T52" fmla="*/ 168 w 265"/>
                <a:gd name="T53" fmla="*/ 165 h 220"/>
                <a:gd name="T54" fmla="*/ 181 w 265"/>
                <a:gd name="T55" fmla="*/ 155 h 220"/>
                <a:gd name="T56" fmla="*/ 210 w 265"/>
                <a:gd name="T57" fmla="*/ 159 h 220"/>
                <a:gd name="T58" fmla="*/ 228 w 265"/>
                <a:gd name="T59" fmla="*/ 145 h 220"/>
                <a:gd name="T60" fmla="*/ 255 w 265"/>
                <a:gd name="T61" fmla="*/ 138 h 220"/>
                <a:gd name="T62" fmla="*/ 263 w 265"/>
                <a:gd name="T63" fmla="*/ 124 h 220"/>
                <a:gd name="T64" fmla="*/ 263 w 265"/>
                <a:gd name="T65" fmla="*/ 12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5" h="220">
                  <a:moveTo>
                    <a:pt x="263" y="123"/>
                  </a:moveTo>
                  <a:cubicBezTo>
                    <a:pt x="259" y="118"/>
                    <a:pt x="252" y="117"/>
                    <a:pt x="250" y="117"/>
                  </a:cubicBezTo>
                  <a:cubicBezTo>
                    <a:pt x="248" y="117"/>
                    <a:pt x="250" y="98"/>
                    <a:pt x="248" y="96"/>
                  </a:cubicBezTo>
                  <a:cubicBezTo>
                    <a:pt x="247" y="94"/>
                    <a:pt x="238" y="101"/>
                    <a:pt x="232" y="98"/>
                  </a:cubicBezTo>
                  <a:cubicBezTo>
                    <a:pt x="226" y="96"/>
                    <a:pt x="224" y="85"/>
                    <a:pt x="219" y="85"/>
                  </a:cubicBezTo>
                  <a:cubicBezTo>
                    <a:pt x="214" y="85"/>
                    <a:pt x="213" y="79"/>
                    <a:pt x="213" y="71"/>
                  </a:cubicBezTo>
                  <a:cubicBezTo>
                    <a:pt x="213" y="64"/>
                    <a:pt x="204" y="56"/>
                    <a:pt x="198" y="51"/>
                  </a:cubicBezTo>
                  <a:cubicBezTo>
                    <a:pt x="193" y="46"/>
                    <a:pt x="191" y="32"/>
                    <a:pt x="188" y="30"/>
                  </a:cubicBezTo>
                  <a:cubicBezTo>
                    <a:pt x="186" y="28"/>
                    <a:pt x="186" y="18"/>
                    <a:pt x="187" y="10"/>
                  </a:cubicBezTo>
                  <a:cubicBezTo>
                    <a:pt x="178" y="10"/>
                    <a:pt x="170" y="8"/>
                    <a:pt x="167" y="6"/>
                  </a:cubicBezTo>
                  <a:cubicBezTo>
                    <a:pt x="163" y="0"/>
                    <a:pt x="156" y="8"/>
                    <a:pt x="144" y="18"/>
                  </a:cubicBezTo>
                  <a:cubicBezTo>
                    <a:pt x="131" y="28"/>
                    <a:pt x="116" y="25"/>
                    <a:pt x="116" y="31"/>
                  </a:cubicBezTo>
                  <a:cubicBezTo>
                    <a:pt x="116" y="38"/>
                    <a:pt x="110" y="41"/>
                    <a:pt x="104" y="39"/>
                  </a:cubicBezTo>
                  <a:cubicBezTo>
                    <a:pt x="97" y="37"/>
                    <a:pt x="91" y="36"/>
                    <a:pt x="88" y="48"/>
                  </a:cubicBezTo>
                  <a:cubicBezTo>
                    <a:pt x="86" y="60"/>
                    <a:pt x="75" y="52"/>
                    <a:pt x="74" y="65"/>
                  </a:cubicBezTo>
                  <a:cubicBezTo>
                    <a:pt x="73" y="79"/>
                    <a:pt x="63" y="70"/>
                    <a:pt x="54" y="64"/>
                  </a:cubicBezTo>
                  <a:cubicBezTo>
                    <a:pt x="46" y="59"/>
                    <a:pt x="44" y="92"/>
                    <a:pt x="44" y="92"/>
                  </a:cubicBezTo>
                  <a:cubicBezTo>
                    <a:pt x="44" y="92"/>
                    <a:pt x="38" y="100"/>
                    <a:pt x="33" y="115"/>
                  </a:cubicBezTo>
                  <a:cubicBezTo>
                    <a:pt x="28" y="131"/>
                    <a:pt x="12" y="126"/>
                    <a:pt x="8" y="128"/>
                  </a:cubicBezTo>
                  <a:cubicBezTo>
                    <a:pt x="3" y="131"/>
                    <a:pt x="12" y="146"/>
                    <a:pt x="9" y="153"/>
                  </a:cubicBezTo>
                  <a:cubicBezTo>
                    <a:pt x="8" y="157"/>
                    <a:pt x="4" y="168"/>
                    <a:pt x="0" y="181"/>
                  </a:cubicBezTo>
                  <a:cubicBezTo>
                    <a:pt x="8" y="183"/>
                    <a:pt x="14" y="190"/>
                    <a:pt x="16" y="193"/>
                  </a:cubicBezTo>
                  <a:cubicBezTo>
                    <a:pt x="19" y="199"/>
                    <a:pt x="36" y="220"/>
                    <a:pt x="45" y="209"/>
                  </a:cubicBezTo>
                  <a:cubicBezTo>
                    <a:pt x="53" y="198"/>
                    <a:pt x="77" y="197"/>
                    <a:pt x="83" y="203"/>
                  </a:cubicBezTo>
                  <a:cubicBezTo>
                    <a:pt x="88" y="210"/>
                    <a:pt x="92" y="207"/>
                    <a:pt x="93" y="200"/>
                  </a:cubicBezTo>
                  <a:cubicBezTo>
                    <a:pt x="94" y="193"/>
                    <a:pt x="84" y="169"/>
                    <a:pt x="87" y="163"/>
                  </a:cubicBezTo>
                  <a:cubicBezTo>
                    <a:pt x="91" y="156"/>
                    <a:pt x="165" y="159"/>
                    <a:pt x="168" y="165"/>
                  </a:cubicBezTo>
                  <a:cubicBezTo>
                    <a:pt x="171" y="170"/>
                    <a:pt x="171" y="154"/>
                    <a:pt x="181" y="155"/>
                  </a:cubicBezTo>
                  <a:cubicBezTo>
                    <a:pt x="190" y="156"/>
                    <a:pt x="205" y="161"/>
                    <a:pt x="210" y="159"/>
                  </a:cubicBezTo>
                  <a:cubicBezTo>
                    <a:pt x="216" y="157"/>
                    <a:pt x="223" y="145"/>
                    <a:pt x="228" y="145"/>
                  </a:cubicBezTo>
                  <a:cubicBezTo>
                    <a:pt x="234" y="145"/>
                    <a:pt x="251" y="144"/>
                    <a:pt x="255" y="138"/>
                  </a:cubicBezTo>
                  <a:cubicBezTo>
                    <a:pt x="259" y="133"/>
                    <a:pt x="265" y="133"/>
                    <a:pt x="263" y="124"/>
                  </a:cubicBezTo>
                  <a:cubicBezTo>
                    <a:pt x="263" y="124"/>
                    <a:pt x="263" y="124"/>
                    <a:pt x="263" y="1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1" name="Freeform 36">
              <a:extLst>
                <a:ext uri="{FF2B5EF4-FFF2-40B4-BE49-F238E27FC236}">
                  <a16:creationId xmlns:a16="http://schemas.microsoft.com/office/drawing/2014/main" id="{55EB7BE2-6D91-4008-A9A2-FB2BFCE65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3443288"/>
              <a:ext cx="271463" cy="247651"/>
            </a:xfrm>
            <a:custGeom>
              <a:avLst/>
              <a:gdLst>
                <a:gd name="T0" fmla="*/ 477 w 500"/>
                <a:gd name="T1" fmla="*/ 66 h 453"/>
                <a:gd name="T2" fmla="*/ 475 w 500"/>
                <a:gd name="T3" fmla="*/ 18 h 453"/>
                <a:gd name="T4" fmla="*/ 450 w 500"/>
                <a:gd name="T5" fmla="*/ 34 h 453"/>
                <a:gd name="T6" fmla="*/ 429 w 500"/>
                <a:gd name="T7" fmla="*/ 10 h 453"/>
                <a:gd name="T8" fmla="*/ 382 w 500"/>
                <a:gd name="T9" fmla="*/ 0 h 453"/>
                <a:gd name="T10" fmla="*/ 244 w 500"/>
                <a:gd name="T11" fmla="*/ 100 h 453"/>
                <a:gd name="T12" fmla="*/ 185 w 500"/>
                <a:gd name="T13" fmla="*/ 155 h 453"/>
                <a:gd name="T14" fmla="*/ 135 w 500"/>
                <a:gd name="T15" fmla="*/ 173 h 453"/>
                <a:gd name="T16" fmla="*/ 131 w 500"/>
                <a:gd name="T17" fmla="*/ 174 h 453"/>
                <a:gd name="T18" fmla="*/ 129 w 500"/>
                <a:gd name="T19" fmla="*/ 273 h 453"/>
                <a:gd name="T20" fmla="*/ 118 w 500"/>
                <a:gd name="T21" fmla="*/ 301 h 453"/>
                <a:gd name="T22" fmla="*/ 98 w 500"/>
                <a:gd name="T23" fmla="*/ 318 h 453"/>
                <a:gd name="T24" fmla="*/ 48 w 500"/>
                <a:gd name="T25" fmla="*/ 323 h 453"/>
                <a:gd name="T26" fmla="*/ 22 w 500"/>
                <a:gd name="T27" fmla="*/ 333 h 453"/>
                <a:gd name="T28" fmla="*/ 1 w 500"/>
                <a:gd name="T29" fmla="*/ 335 h 453"/>
                <a:gd name="T30" fmla="*/ 2 w 500"/>
                <a:gd name="T31" fmla="*/ 355 h 453"/>
                <a:gd name="T32" fmla="*/ 12 w 500"/>
                <a:gd name="T33" fmla="*/ 376 h 453"/>
                <a:gd name="T34" fmla="*/ 27 w 500"/>
                <a:gd name="T35" fmla="*/ 396 h 453"/>
                <a:gd name="T36" fmla="*/ 33 w 500"/>
                <a:gd name="T37" fmla="*/ 410 h 453"/>
                <a:gd name="T38" fmla="*/ 46 w 500"/>
                <a:gd name="T39" fmla="*/ 423 h 453"/>
                <a:gd name="T40" fmla="*/ 62 w 500"/>
                <a:gd name="T41" fmla="*/ 421 h 453"/>
                <a:gd name="T42" fmla="*/ 64 w 500"/>
                <a:gd name="T43" fmla="*/ 442 h 453"/>
                <a:gd name="T44" fmla="*/ 77 w 500"/>
                <a:gd name="T45" fmla="*/ 448 h 453"/>
                <a:gd name="T46" fmla="*/ 89 w 500"/>
                <a:gd name="T47" fmla="*/ 431 h 453"/>
                <a:gd name="T48" fmla="*/ 99 w 500"/>
                <a:gd name="T49" fmla="*/ 449 h 453"/>
                <a:gd name="T50" fmla="*/ 113 w 500"/>
                <a:gd name="T51" fmla="*/ 442 h 453"/>
                <a:gd name="T52" fmla="*/ 127 w 500"/>
                <a:gd name="T53" fmla="*/ 416 h 453"/>
                <a:gd name="T54" fmla="*/ 135 w 500"/>
                <a:gd name="T55" fmla="*/ 386 h 453"/>
                <a:gd name="T56" fmla="*/ 164 w 500"/>
                <a:gd name="T57" fmla="*/ 386 h 453"/>
                <a:gd name="T58" fmla="*/ 183 w 500"/>
                <a:gd name="T59" fmla="*/ 378 h 453"/>
                <a:gd name="T60" fmla="*/ 209 w 500"/>
                <a:gd name="T61" fmla="*/ 387 h 453"/>
                <a:gd name="T62" fmla="*/ 227 w 500"/>
                <a:gd name="T63" fmla="*/ 407 h 453"/>
                <a:gd name="T64" fmla="*/ 253 w 500"/>
                <a:gd name="T65" fmla="*/ 398 h 453"/>
                <a:gd name="T66" fmla="*/ 278 w 500"/>
                <a:gd name="T67" fmla="*/ 414 h 453"/>
                <a:gd name="T68" fmla="*/ 310 w 500"/>
                <a:gd name="T69" fmla="*/ 414 h 453"/>
                <a:gd name="T70" fmla="*/ 333 w 500"/>
                <a:gd name="T71" fmla="*/ 396 h 453"/>
                <a:gd name="T72" fmla="*/ 374 w 500"/>
                <a:gd name="T73" fmla="*/ 397 h 453"/>
                <a:gd name="T74" fmla="*/ 401 w 500"/>
                <a:gd name="T75" fmla="*/ 405 h 453"/>
                <a:gd name="T76" fmla="*/ 424 w 500"/>
                <a:gd name="T77" fmla="*/ 380 h 453"/>
                <a:gd name="T78" fmla="*/ 428 w 500"/>
                <a:gd name="T79" fmla="*/ 380 h 453"/>
                <a:gd name="T80" fmla="*/ 429 w 500"/>
                <a:gd name="T81" fmla="*/ 368 h 453"/>
                <a:gd name="T82" fmla="*/ 435 w 500"/>
                <a:gd name="T83" fmla="*/ 336 h 453"/>
                <a:gd name="T84" fmla="*/ 487 w 500"/>
                <a:gd name="T85" fmla="*/ 261 h 453"/>
                <a:gd name="T86" fmla="*/ 490 w 500"/>
                <a:gd name="T87" fmla="*/ 169 h 453"/>
                <a:gd name="T88" fmla="*/ 496 w 500"/>
                <a:gd name="T89" fmla="*/ 129 h 453"/>
                <a:gd name="T90" fmla="*/ 490 w 500"/>
                <a:gd name="T91" fmla="*/ 100 h 453"/>
                <a:gd name="T92" fmla="*/ 477 w 500"/>
                <a:gd name="T93" fmla="*/ 6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0" h="453">
                  <a:moveTo>
                    <a:pt x="477" y="66"/>
                  </a:moveTo>
                  <a:cubicBezTo>
                    <a:pt x="477" y="60"/>
                    <a:pt x="476" y="36"/>
                    <a:pt x="475" y="18"/>
                  </a:cubicBezTo>
                  <a:cubicBezTo>
                    <a:pt x="450" y="34"/>
                    <a:pt x="450" y="34"/>
                    <a:pt x="450" y="34"/>
                  </a:cubicBezTo>
                  <a:cubicBezTo>
                    <a:pt x="450" y="34"/>
                    <a:pt x="443" y="21"/>
                    <a:pt x="429" y="10"/>
                  </a:cubicBezTo>
                  <a:cubicBezTo>
                    <a:pt x="416" y="0"/>
                    <a:pt x="382" y="0"/>
                    <a:pt x="382" y="0"/>
                  </a:cubicBezTo>
                  <a:cubicBezTo>
                    <a:pt x="244" y="100"/>
                    <a:pt x="244" y="100"/>
                    <a:pt x="244" y="100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5" y="155"/>
                    <a:pt x="147" y="170"/>
                    <a:pt x="135" y="173"/>
                  </a:cubicBezTo>
                  <a:cubicBezTo>
                    <a:pt x="134" y="173"/>
                    <a:pt x="132" y="174"/>
                    <a:pt x="131" y="174"/>
                  </a:cubicBezTo>
                  <a:cubicBezTo>
                    <a:pt x="131" y="201"/>
                    <a:pt x="132" y="271"/>
                    <a:pt x="129" y="273"/>
                  </a:cubicBezTo>
                  <a:cubicBezTo>
                    <a:pt x="125" y="277"/>
                    <a:pt x="122" y="297"/>
                    <a:pt x="118" y="301"/>
                  </a:cubicBezTo>
                  <a:cubicBezTo>
                    <a:pt x="115" y="305"/>
                    <a:pt x="110" y="318"/>
                    <a:pt x="98" y="318"/>
                  </a:cubicBezTo>
                  <a:cubicBezTo>
                    <a:pt x="87" y="318"/>
                    <a:pt x="59" y="325"/>
                    <a:pt x="48" y="323"/>
                  </a:cubicBezTo>
                  <a:cubicBezTo>
                    <a:pt x="37" y="321"/>
                    <a:pt x="27" y="331"/>
                    <a:pt x="22" y="333"/>
                  </a:cubicBezTo>
                  <a:cubicBezTo>
                    <a:pt x="20" y="334"/>
                    <a:pt x="11" y="335"/>
                    <a:pt x="1" y="335"/>
                  </a:cubicBezTo>
                  <a:cubicBezTo>
                    <a:pt x="0" y="343"/>
                    <a:pt x="0" y="353"/>
                    <a:pt x="2" y="355"/>
                  </a:cubicBezTo>
                  <a:cubicBezTo>
                    <a:pt x="5" y="357"/>
                    <a:pt x="7" y="371"/>
                    <a:pt x="12" y="376"/>
                  </a:cubicBezTo>
                  <a:cubicBezTo>
                    <a:pt x="18" y="381"/>
                    <a:pt x="27" y="389"/>
                    <a:pt x="27" y="396"/>
                  </a:cubicBezTo>
                  <a:cubicBezTo>
                    <a:pt x="27" y="404"/>
                    <a:pt x="28" y="410"/>
                    <a:pt x="33" y="410"/>
                  </a:cubicBezTo>
                  <a:cubicBezTo>
                    <a:pt x="38" y="410"/>
                    <a:pt x="40" y="421"/>
                    <a:pt x="46" y="423"/>
                  </a:cubicBezTo>
                  <a:cubicBezTo>
                    <a:pt x="52" y="426"/>
                    <a:pt x="61" y="419"/>
                    <a:pt x="62" y="421"/>
                  </a:cubicBezTo>
                  <a:cubicBezTo>
                    <a:pt x="64" y="423"/>
                    <a:pt x="62" y="442"/>
                    <a:pt x="64" y="442"/>
                  </a:cubicBezTo>
                  <a:cubicBezTo>
                    <a:pt x="66" y="442"/>
                    <a:pt x="73" y="443"/>
                    <a:pt x="77" y="448"/>
                  </a:cubicBezTo>
                  <a:cubicBezTo>
                    <a:pt x="76" y="440"/>
                    <a:pt x="80" y="428"/>
                    <a:pt x="89" y="431"/>
                  </a:cubicBezTo>
                  <a:cubicBezTo>
                    <a:pt x="98" y="435"/>
                    <a:pt x="91" y="444"/>
                    <a:pt x="99" y="449"/>
                  </a:cubicBezTo>
                  <a:cubicBezTo>
                    <a:pt x="108" y="453"/>
                    <a:pt x="113" y="450"/>
                    <a:pt x="113" y="442"/>
                  </a:cubicBezTo>
                  <a:cubicBezTo>
                    <a:pt x="113" y="435"/>
                    <a:pt x="124" y="419"/>
                    <a:pt x="127" y="416"/>
                  </a:cubicBezTo>
                  <a:cubicBezTo>
                    <a:pt x="130" y="412"/>
                    <a:pt x="129" y="392"/>
                    <a:pt x="135" y="386"/>
                  </a:cubicBezTo>
                  <a:cubicBezTo>
                    <a:pt x="140" y="380"/>
                    <a:pt x="157" y="385"/>
                    <a:pt x="164" y="386"/>
                  </a:cubicBezTo>
                  <a:cubicBezTo>
                    <a:pt x="171" y="387"/>
                    <a:pt x="175" y="371"/>
                    <a:pt x="183" y="378"/>
                  </a:cubicBezTo>
                  <a:cubicBezTo>
                    <a:pt x="191" y="386"/>
                    <a:pt x="203" y="379"/>
                    <a:pt x="209" y="387"/>
                  </a:cubicBezTo>
                  <a:cubicBezTo>
                    <a:pt x="214" y="395"/>
                    <a:pt x="217" y="414"/>
                    <a:pt x="227" y="407"/>
                  </a:cubicBezTo>
                  <a:cubicBezTo>
                    <a:pt x="236" y="400"/>
                    <a:pt x="248" y="398"/>
                    <a:pt x="253" y="398"/>
                  </a:cubicBezTo>
                  <a:cubicBezTo>
                    <a:pt x="259" y="398"/>
                    <a:pt x="273" y="411"/>
                    <a:pt x="278" y="414"/>
                  </a:cubicBezTo>
                  <a:cubicBezTo>
                    <a:pt x="284" y="416"/>
                    <a:pt x="303" y="418"/>
                    <a:pt x="310" y="414"/>
                  </a:cubicBezTo>
                  <a:cubicBezTo>
                    <a:pt x="316" y="409"/>
                    <a:pt x="325" y="395"/>
                    <a:pt x="333" y="396"/>
                  </a:cubicBezTo>
                  <a:cubicBezTo>
                    <a:pt x="342" y="397"/>
                    <a:pt x="369" y="394"/>
                    <a:pt x="374" y="397"/>
                  </a:cubicBezTo>
                  <a:cubicBezTo>
                    <a:pt x="380" y="400"/>
                    <a:pt x="392" y="408"/>
                    <a:pt x="401" y="405"/>
                  </a:cubicBezTo>
                  <a:cubicBezTo>
                    <a:pt x="410" y="401"/>
                    <a:pt x="417" y="383"/>
                    <a:pt x="424" y="380"/>
                  </a:cubicBezTo>
                  <a:cubicBezTo>
                    <a:pt x="426" y="380"/>
                    <a:pt x="427" y="380"/>
                    <a:pt x="428" y="380"/>
                  </a:cubicBezTo>
                  <a:cubicBezTo>
                    <a:pt x="429" y="376"/>
                    <a:pt x="429" y="372"/>
                    <a:pt x="429" y="368"/>
                  </a:cubicBezTo>
                  <a:cubicBezTo>
                    <a:pt x="429" y="348"/>
                    <a:pt x="432" y="356"/>
                    <a:pt x="435" y="336"/>
                  </a:cubicBezTo>
                  <a:cubicBezTo>
                    <a:pt x="438" y="316"/>
                    <a:pt x="483" y="265"/>
                    <a:pt x="487" y="261"/>
                  </a:cubicBezTo>
                  <a:cubicBezTo>
                    <a:pt x="490" y="258"/>
                    <a:pt x="490" y="180"/>
                    <a:pt x="490" y="169"/>
                  </a:cubicBezTo>
                  <a:cubicBezTo>
                    <a:pt x="490" y="157"/>
                    <a:pt x="492" y="144"/>
                    <a:pt x="496" y="129"/>
                  </a:cubicBezTo>
                  <a:cubicBezTo>
                    <a:pt x="500" y="113"/>
                    <a:pt x="489" y="114"/>
                    <a:pt x="490" y="100"/>
                  </a:cubicBezTo>
                  <a:cubicBezTo>
                    <a:pt x="491" y="86"/>
                    <a:pt x="477" y="75"/>
                    <a:pt x="477" y="6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2" name="Freeform 37">
              <a:extLst>
                <a:ext uri="{FF2B5EF4-FFF2-40B4-BE49-F238E27FC236}">
                  <a16:creationId xmlns:a16="http://schemas.microsoft.com/office/drawing/2014/main" id="{4624EC3F-1F0D-4118-9AAF-439F7DBAB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3443288"/>
              <a:ext cx="176213" cy="338138"/>
            </a:xfrm>
            <a:custGeom>
              <a:avLst/>
              <a:gdLst>
                <a:gd name="T0" fmla="*/ 322 w 324"/>
                <a:gd name="T1" fmla="*/ 153 h 621"/>
                <a:gd name="T2" fmla="*/ 76 w 324"/>
                <a:gd name="T3" fmla="*/ 0 h 621"/>
                <a:gd name="T4" fmla="*/ 47 w 324"/>
                <a:gd name="T5" fmla="*/ 18 h 621"/>
                <a:gd name="T6" fmla="*/ 49 w 324"/>
                <a:gd name="T7" fmla="*/ 66 h 621"/>
                <a:gd name="T8" fmla="*/ 62 w 324"/>
                <a:gd name="T9" fmla="*/ 100 h 621"/>
                <a:gd name="T10" fmla="*/ 68 w 324"/>
                <a:gd name="T11" fmla="*/ 129 h 621"/>
                <a:gd name="T12" fmla="*/ 62 w 324"/>
                <a:gd name="T13" fmla="*/ 169 h 621"/>
                <a:gd name="T14" fmla="*/ 59 w 324"/>
                <a:gd name="T15" fmla="*/ 261 h 621"/>
                <a:gd name="T16" fmla="*/ 7 w 324"/>
                <a:gd name="T17" fmla="*/ 336 h 621"/>
                <a:gd name="T18" fmla="*/ 1 w 324"/>
                <a:gd name="T19" fmla="*/ 368 h 621"/>
                <a:gd name="T20" fmla="*/ 0 w 324"/>
                <a:gd name="T21" fmla="*/ 380 h 621"/>
                <a:gd name="T22" fmla="*/ 7 w 324"/>
                <a:gd name="T23" fmla="*/ 388 h 621"/>
                <a:gd name="T24" fmla="*/ 21 w 324"/>
                <a:gd name="T25" fmla="*/ 404 h 621"/>
                <a:gd name="T26" fmla="*/ 41 w 324"/>
                <a:gd name="T27" fmla="*/ 439 h 621"/>
                <a:gd name="T28" fmla="*/ 45 w 324"/>
                <a:gd name="T29" fmla="*/ 472 h 621"/>
                <a:gd name="T30" fmla="*/ 59 w 324"/>
                <a:gd name="T31" fmla="*/ 518 h 621"/>
                <a:gd name="T32" fmla="*/ 45 w 324"/>
                <a:gd name="T33" fmla="*/ 524 h 621"/>
                <a:gd name="T34" fmla="*/ 18 w 324"/>
                <a:gd name="T35" fmla="*/ 528 h 621"/>
                <a:gd name="T36" fmla="*/ 25 w 324"/>
                <a:gd name="T37" fmla="*/ 555 h 621"/>
                <a:gd name="T38" fmla="*/ 52 w 324"/>
                <a:gd name="T39" fmla="*/ 587 h 621"/>
                <a:gd name="T40" fmla="*/ 64 w 324"/>
                <a:gd name="T41" fmla="*/ 618 h 621"/>
                <a:gd name="T42" fmla="*/ 82 w 324"/>
                <a:gd name="T43" fmla="*/ 609 h 621"/>
                <a:gd name="T44" fmla="*/ 103 w 324"/>
                <a:gd name="T45" fmla="*/ 609 h 621"/>
                <a:gd name="T46" fmla="*/ 139 w 324"/>
                <a:gd name="T47" fmla="*/ 597 h 621"/>
                <a:gd name="T48" fmla="*/ 167 w 324"/>
                <a:gd name="T49" fmla="*/ 579 h 621"/>
                <a:gd name="T50" fmla="*/ 169 w 324"/>
                <a:gd name="T51" fmla="*/ 559 h 621"/>
                <a:gd name="T52" fmla="*/ 215 w 324"/>
                <a:gd name="T53" fmla="*/ 548 h 621"/>
                <a:gd name="T54" fmla="*/ 246 w 324"/>
                <a:gd name="T55" fmla="*/ 511 h 621"/>
                <a:gd name="T56" fmla="*/ 253 w 324"/>
                <a:gd name="T57" fmla="*/ 493 h 621"/>
                <a:gd name="T58" fmla="*/ 279 w 324"/>
                <a:gd name="T59" fmla="*/ 481 h 621"/>
                <a:gd name="T60" fmla="*/ 285 w 324"/>
                <a:gd name="T61" fmla="*/ 482 h 621"/>
                <a:gd name="T62" fmla="*/ 284 w 324"/>
                <a:gd name="T63" fmla="*/ 481 h 621"/>
                <a:gd name="T64" fmla="*/ 288 w 324"/>
                <a:gd name="T65" fmla="*/ 465 h 621"/>
                <a:gd name="T66" fmla="*/ 272 w 324"/>
                <a:gd name="T67" fmla="*/ 442 h 621"/>
                <a:gd name="T68" fmla="*/ 266 w 324"/>
                <a:gd name="T69" fmla="*/ 414 h 621"/>
                <a:gd name="T70" fmla="*/ 262 w 324"/>
                <a:gd name="T71" fmla="*/ 393 h 621"/>
                <a:gd name="T72" fmla="*/ 264 w 324"/>
                <a:gd name="T73" fmla="*/ 366 h 621"/>
                <a:gd name="T74" fmla="*/ 278 w 324"/>
                <a:gd name="T75" fmla="*/ 338 h 621"/>
                <a:gd name="T76" fmla="*/ 290 w 324"/>
                <a:gd name="T77" fmla="*/ 315 h 621"/>
                <a:gd name="T78" fmla="*/ 318 w 324"/>
                <a:gd name="T79" fmla="*/ 294 h 621"/>
                <a:gd name="T80" fmla="*/ 322 w 324"/>
                <a:gd name="T81" fmla="*/ 255 h 621"/>
                <a:gd name="T82" fmla="*/ 322 w 324"/>
                <a:gd name="T83" fmla="*/ 15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621">
                  <a:moveTo>
                    <a:pt x="322" y="153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36"/>
                    <a:pt x="49" y="60"/>
                    <a:pt x="49" y="66"/>
                  </a:cubicBezTo>
                  <a:cubicBezTo>
                    <a:pt x="49" y="75"/>
                    <a:pt x="63" y="86"/>
                    <a:pt x="62" y="100"/>
                  </a:cubicBezTo>
                  <a:cubicBezTo>
                    <a:pt x="61" y="114"/>
                    <a:pt x="72" y="113"/>
                    <a:pt x="68" y="129"/>
                  </a:cubicBezTo>
                  <a:cubicBezTo>
                    <a:pt x="64" y="144"/>
                    <a:pt x="62" y="157"/>
                    <a:pt x="62" y="169"/>
                  </a:cubicBezTo>
                  <a:cubicBezTo>
                    <a:pt x="62" y="180"/>
                    <a:pt x="62" y="258"/>
                    <a:pt x="59" y="261"/>
                  </a:cubicBezTo>
                  <a:cubicBezTo>
                    <a:pt x="55" y="265"/>
                    <a:pt x="10" y="316"/>
                    <a:pt x="7" y="336"/>
                  </a:cubicBezTo>
                  <a:cubicBezTo>
                    <a:pt x="4" y="356"/>
                    <a:pt x="1" y="348"/>
                    <a:pt x="1" y="368"/>
                  </a:cubicBezTo>
                  <a:cubicBezTo>
                    <a:pt x="1" y="372"/>
                    <a:pt x="1" y="376"/>
                    <a:pt x="0" y="380"/>
                  </a:cubicBezTo>
                  <a:cubicBezTo>
                    <a:pt x="3" y="381"/>
                    <a:pt x="4" y="384"/>
                    <a:pt x="7" y="388"/>
                  </a:cubicBezTo>
                  <a:cubicBezTo>
                    <a:pt x="12" y="394"/>
                    <a:pt x="12" y="404"/>
                    <a:pt x="21" y="404"/>
                  </a:cubicBezTo>
                  <a:cubicBezTo>
                    <a:pt x="31" y="404"/>
                    <a:pt x="42" y="429"/>
                    <a:pt x="41" y="439"/>
                  </a:cubicBezTo>
                  <a:cubicBezTo>
                    <a:pt x="41" y="449"/>
                    <a:pt x="46" y="454"/>
                    <a:pt x="45" y="472"/>
                  </a:cubicBezTo>
                  <a:cubicBezTo>
                    <a:pt x="44" y="490"/>
                    <a:pt x="54" y="515"/>
                    <a:pt x="59" y="518"/>
                  </a:cubicBezTo>
                  <a:cubicBezTo>
                    <a:pt x="63" y="522"/>
                    <a:pt x="57" y="525"/>
                    <a:pt x="45" y="524"/>
                  </a:cubicBezTo>
                  <a:cubicBezTo>
                    <a:pt x="34" y="523"/>
                    <a:pt x="18" y="523"/>
                    <a:pt x="18" y="528"/>
                  </a:cubicBezTo>
                  <a:cubicBezTo>
                    <a:pt x="18" y="534"/>
                    <a:pt x="13" y="542"/>
                    <a:pt x="25" y="555"/>
                  </a:cubicBezTo>
                  <a:cubicBezTo>
                    <a:pt x="38" y="568"/>
                    <a:pt x="48" y="572"/>
                    <a:pt x="52" y="587"/>
                  </a:cubicBezTo>
                  <a:cubicBezTo>
                    <a:pt x="56" y="601"/>
                    <a:pt x="60" y="614"/>
                    <a:pt x="64" y="618"/>
                  </a:cubicBezTo>
                  <a:cubicBezTo>
                    <a:pt x="68" y="621"/>
                    <a:pt x="76" y="620"/>
                    <a:pt x="82" y="609"/>
                  </a:cubicBezTo>
                  <a:cubicBezTo>
                    <a:pt x="89" y="598"/>
                    <a:pt x="97" y="619"/>
                    <a:pt x="103" y="609"/>
                  </a:cubicBezTo>
                  <a:cubicBezTo>
                    <a:pt x="110" y="599"/>
                    <a:pt x="133" y="600"/>
                    <a:pt x="139" y="597"/>
                  </a:cubicBezTo>
                  <a:cubicBezTo>
                    <a:pt x="144" y="593"/>
                    <a:pt x="161" y="585"/>
                    <a:pt x="167" y="579"/>
                  </a:cubicBezTo>
                  <a:cubicBezTo>
                    <a:pt x="173" y="574"/>
                    <a:pt x="160" y="565"/>
                    <a:pt x="169" y="559"/>
                  </a:cubicBezTo>
                  <a:cubicBezTo>
                    <a:pt x="178" y="554"/>
                    <a:pt x="204" y="564"/>
                    <a:pt x="215" y="548"/>
                  </a:cubicBezTo>
                  <a:cubicBezTo>
                    <a:pt x="225" y="533"/>
                    <a:pt x="241" y="516"/>
                    <a:pt x="246" y="511"/>
                  </a:cubicBezTo>
                  <a:cubicBezTo>
                    <a:pt x="251" y="505"/>
                    <a:pt x="246" y="501"/>
                    <a:pt x="253" y="493"/>
                  </a:cubicBezTo>
                  <a:cubicBezTo>
                    <a:pt x="259" y="485"/>
                    <a:pt x="273" y="476"/>
                    <a:pt x="279" y="481"/>
                  </a:cubicBezTo>
                  <a:cubicBezTo>
                    <a:pt x="281" y="482"/>
                    <a:pt x="283" y="482"/>
                    <a:pt x="285" y="482"/>
                  </a:cubicBezTo>
                  <a:cubicBezTo>
                    <a:pt x="284" y="481"/>
                    <a:pt x="284" y="481"/>
                    <a:pt x="284" y="481"/>
                  </a:cubicBezTo>
                  <a:cubicBezTo>
                    <a:pt x="288" y="465"/>
                    <a:pt x="288" y="465"/>
                    <a:pt x="288" y="465"/>
                  </a:cubicBezTo>
                  <a:cubicBezTo>
                    <a:pt x="288" y="465"/>
                    <a:pt x="272" y="456"/>
                    <a:pt x="272" y="442"/>
                  </a:cubicBezTo>
                  <a:cubicBezTo>
                    <a:pt x="272" y="428"/>
                    <a:pt x="276" y="414"/>
                    <a:pt x="266" y="414"/>
                  </a:cubicBezTo>
                  <a:cubicBezTo>
                    <a:pt x="256" y="414"/>
                    <a:pt x="254" y="403"/>
                    <a:pt x="262" y="393"/>
                  </a:cubicBezTo>
                  <a:cubicBezTo>
                    <a:pt x="270" y="384"/>
                    <a:pt x="250" y="366"/>
                    <a:pt x="264" y="366"/>
                  </a:cubicBezTo>
                  <a:cubicBezTo>
                    <a:pt x="278" y="366"/>
                    <a:pt x="268" y="340"/>
                    <a:pt x="278" y="338"/>
                  </a:cubicBezTo>
                  <a:cubicBezTo>
                    <a:pt x="288" y="336"/>
                    <a:pt x="290" y="327"/>
                    <a:pt x="290" y="315"/>
                  </a:cubicBezTo>
                  <a:cubicBezTo>
                    <a:pt x="290" y="304"/>
                    <a:pt x="312" y="297"/>
                    <a:pt x="318" y="294"/>
                  </a:cubicBezTo>
                  <a:cubicBezTo>
                    <a:pt x="324" y="292"/>
                    <a:pt x="322" y="255"/>
                    <a:pt x="322" y="255"/>
                  </a:cubicBezTo>
                  <a:lnTo>
                    <a:pt x="322" y="15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3" name="Freeform 38">
              <a:extLst>
                <a:ext uri="{FF2B5EF4-FFF2-40B4-BE49-F238E27FC236}">
                  <a16:creationId xmlns:a16="http://schemas.microsoft.com/office/drawing/2014/main" id="{79F66BE1-8260-4B36-B7B0-84D4527F1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7775" y="3257550"/>
              <a:ext cx="192088" cy="220663"/>
            </a:xfrm>
            <a:custGeom>
              <a:avLst/>
              <a:gdLst>
                <a:gd name="T0" fmla="*/ 350 w 353"/>
                <a:gd name="T1" fmla="*/ 333 h 407"/>
                <a:gd name="T2" fmla="*/ 336 w 353"/>
                <a:gd name="T3" fmla="*/ 291 h 407"/>
                <a:gd name="T4" fmla="*/ 301 w 353"/>
                <a:gd name="T5" fmla="*/ 215 h 407"/>
                <a:gd name="T6" fmla="*/ 286 w 353"/>
                <a:gd name="T7" fmla="*/ 177 h 407"/>
                <a:gd name="T8" fmla="*/ 264 w 353"/>
                <a:gd name="T9" fmla="*/ 136 h 407"/>
                <a:gd name="T10" fmla="*/ 249 w 353"/>
                <a:gd name="T11" fmla="*/ 67 h 407"/>
                <a:gd name="T12" fmla="*/ 271 w 353"/>
                <a:gd name="T13" fmla="*/ 115 h 407"/>
                <a:gd name="T14" fmla="*/ 303 w 353"/>
                <a:gd name="T15" fmla="*/ 164 h 407"/>
                <a:gd name="T16" fmla="*/ 323 w 353"/>
                <a:gd name="T17" fmla="*/ 111 h 407"/>
                <a:gd name="T18" fmla="*/ 324 w 353"/>
                <a:gd name="T19" fmla="*/ 113 h 407"/>
                <a:gd name="T20" fmla="*/ 325 w 353"/>
                <a:gd name="T21" fmla="*/ 103 h 407"/>
                <a:gd name="T22" fmla="*/ 329 w 353"/>
                <a:gd name="T23" fmla="*/ 88 h 407"/>
                <a:gd name="T24" fmla="*/ 306 w 353"/>
                <a:gd name="T25" fmla="*/ 22 h 407"/>
                <a:gd name="T26" fmla="*/ 303 w 353"/>
                <a:gd name="T27" fmla="*/ 28 h 407"/>
                <a:gd name="T28" fmla="*/ 268 w 353"/>
                <a:gd name="T29" fmla="*/ 26 h 407"/>
                <a:gd name="T30" fmla="*/ 228 w 353"/>
                <a:gd name="T31" fmla="*/ 16 h 407"/>
                <a:gd name="T32" fmla="*/ 226 w 353"/>
                <a:gd name="T33" fmla="*/ 15 h 407"/>
                <a:gd name="T34" fmla="*/ 215 w 353"/>
                <a:gd name="T35" fmla="*/ 22 h 407"/>
                <a:gd name="T36" fmla="*/ 72 w 353"/>
                <a:gd name="T37" fmla="*/ 56 h 407"/>
                <a:gd name="T38" fmla="*/ 30 w 353"/>
                <a:gd name="T39" fmla="*/ 7 h 407"/>
                <a:gd name="T40" fmla="*/ 17 w 353"/>
                <a:gd name="T41" fmla="*/ 0 h 407"/>
                <a:gd name="T42" fmla="*/ 14 w 353"/>
                <a:gd name="T43" fmla="*/ 9 h 407"/>
                <a:gd name="T44" fmla="*/ 10 w 353"/>
                <a:gd name="T45" fmla="*/ 55 h 407"/>
                <a:gd name="T46" fmla="*/ 10 w 353"/>
                <a:gd name="T47" fmla="*/ 110 h 407"/>
                <a:gd name="T48" fmla="*/ 10 w 353"/>
                <a:gd name="T49" fmla="*/ 398 h 407"/>
                <a:gd name="T50" fmla="*/ 207 w 353"/>
                <a:gd name="T51" fmla="*/ 398 h 407"/>
                <a:gd name="T52" fmla="*/ 218 w 353"/>
                <a:gd name="T53" fmla="*/ 389 h 407"/>
                <a:gd name="T54" fmla="*/ 233 w 353"/>
                <a:gd name="T55" fmla="*/ 396 h 407"/>
                <a:gd name="T56" fmla="*/ 275 w 353"/>
                <a:gd name="T57" fmla="*/ 396 h 407"/>
                <a:gd name="T58" fmla="*/ 292 w 353"/>
                <a:gd name="T59" fmla="*/ 407 h 407"/>
                <a:gd name="T60" fmla="*/ 311 w 353"/>
                <a:gd name="T61" fmla="*/ 389 h 407"/>
                <a:gd name="T62" fmla="*/ 332 w 353"/>
                <a:gd name="T63" fmla="*/ 362 h 407"/>
                <a:gd name="T64" fmla="*/ 349 w 353"/>
                <a:gd name="T65" fmla="*/ 349 h 407"/>
                <a:gd name="T66" fmla="*/ 350 w 353"/>
                <a:gd name="T67" fmla="*/ 348 h 407"/>
                <a:gd name="T68" fmla="*/ 350 w 353"/>
                <a:gd name="T69" fmla="*/ 333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407">
                  <a:moveTo>
                    <a:pt x="350" y="333"/>
                  </a:moveTo>
                  <a:cubicBezTo>
                    <a:pt x="353" y="315"/>
                    <a:pt x="342" y="316"/>
                    <a:pt x="336" y="291"/>
                  </a:cubicBezTo>
                  <a:cubicBezTo>
                    <a:pt x="329" y="266"/>
                    <a:pt x="302" y="230"/>
                    <a:pt x="301" y="215"/>
                  </a:cubicBezTo>
                  <a:cubicBezTo>
                    <a:pt x="300" y="201"/>
                    <a:pt x="286" y="193"/>
                    <a:pt x="286" y="177"/>
                  </a:cubicBezTo>
                  <a:cubicBezTo>
                    <a:pt x="287" y="162"/>
                    <a:pt x="279" y="160"/>
                    <a:pt x="264" y="136"/>
                  </a:cubicBezTo>
                  <a:cubicBezTo>
                    <a:pt x="249" y="111"/>
                    <a:pt x="245" y="69"/>
                    <a:pt x="249" y="67"/>
                  </a:cubicBezTo>
                  <a:cubicBezTo>
                    <a:pt x="254" y="66"/>
                    <a:pt x="266" y="103"/>
                    <a:pt x="271" y="115"/>
                  </a:cubicBezTo>
                  <a:cubicBezTo>
                    <a:pt x="276" y="127"/>
                    <a:pt x="292" y="164"/>
                    <a:pt x="303" y="164"/>
                  </a:cubicBezTo>
                  <a:cubicBezTo>
                    <a:pt x="315" y="164"/>
                    <a:pt x="319" y="109"/>
                    <a:pt x="323" y="111"/>
                  </a:cubicBezTo>
                  <a:cubicBezTo>
                    <a:pt x="323" y="112"/>
                    <a:pt x="323" y="112"/>
                    <a:pt x="324" y="113"/>
                  </a:cubicBezTo>
                  <a:cubicBezTo>
                    <a:pt x="325" y="103"/>
                    <a:pt x="325" y="103"/>
                    <a:pt x="325" y="103"/>
                  </a:cubicBezTo>
                  <a:cubicBezTo>
                    <a:pt x="329" y="88"/>
                    <a:pt x="329" y="88"/>
                    <a:pt x="329" y="88"/>
                  </a:cubicBezTo>
                  <a:cubicBezTo>
                    <a:pt x="306" y="22"/>
                    <a:pt x="306" y="22"/>
                    <a:pt x="306" y="22"/>
                  </a:cubicBezTo>
                  <a:cubicBezTo>
                    <a:pt x="305" y="25"/>
                    <a:pt x="303" y="27"/>
                    <a:pt x="303" y="28"/>
                  </a:cubicBezTo>
                  <a:cubicBezTo>
                    <a:pt x="299" y="32"/>
                    <a:pt x="283" y="21"/>
                    <a:pt x="268" y="26"/>
                  </a:cubicBezTo>
                  <a:cubicBezTo>
                    <a:pt x="254" y="30"/>
                    <a:pt x="242" y="24"/>
                    <a:pt x="228" y="16"/>
                  </a:cubicBezTo>
                  <a:cubicBezTo>
                    <a:pt x="227" y="16"/>
                    <a:pt x="227" y="15"/>
                    <a:pt x="226" y="15"/>
                  </a:cubicBezTo>
                  <a:cubicBezTo>
                    <a:pt x="223" y="18"/>
                    <a:pt x="219" y="20"/>
                    <a:pt x="215" y="22"/>
                  </a:cubicBezTo>
                  <a:cubicBezTo>
                    <a:pt x="169" y="42"/>
                    <a:pt x="120" y="44"/>
                    <a:pt x="72" y="56"/>
                  </a:cubicBezTo>
                  <a:cubicBezTo>
                    <a:pt x="41" y="63"/>
                    <a:pt x="23" y="30"/>
                    <a:pt x="30" y="7"/>
                  </a:cubicBezTo>
                  <a:cubicBezTo>
                    <a:pt x="24" y="5"/>
                    <a:pt x="19" y="2"/>
                    <a:pt x="17" y="0"/>
                  </a:cubicBezTo>
                  <a:cubicBezTo>
                    <a:pt x="16" y="3"/>
                    <a:pt x="15" y="6"/>
                    <a:pt x="14" y="9"/>
                  </a:cubicBezTo>
                  <a:cubicBezTo>
                    <a:pt x="6" y="34"/>
                    <a:pt x="20" y="41"/>
                    <a:pt x="10" y="55"/>
                  </a:cubicBezTo>
                  <a:cubicBezTo>
                    <a:pt x="0" y="69"/>
                    <a:pt x="10" y="85"/>
                    <a:pt x="10" y="110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207" y="398"/>
                    <a:pt x="207" y="398"/>
                    <a:pt x="207" y="398"/>
                  </a:cubicBezTo>
                  <a:cubicBezTo>
                    <a:pt x="207" y="398"/>
                    <a:pt x="212" y="393"/>
                    <a:pt x="218" y="389"/>
                  </a:cubicBezTo>
                  <a:cubicBezTo>
                    <a:pt x="224" y="385"/>
                    <a:pt x="233" y="396"/>
                    <a:pt x="233" y="396"/>
                  </a:cubicBezTo>
                  <a:cubicBezTo>
                    <a:pt x="275" y="396"/>
                    <a:pt x="275" y="396"/>
                    <a:pt x="275" y="396"/>
                  </a:cubicBezTo>
                  <a:cubicBezTo>
                    <a:pt x="275" y="396"/>
                    <a:pt x="283" y="407"/>
                    <a:pt x="292" y="407"/>
                  </a:cubicBezTo>
                  <a:cubicBezTo>
                    <a:pt x="302" y="407"/>
                    <a:pt x="296" y="389"/>
                    <a:pt x="311" y="389"/>
                  </a:cubicBezTo>
                  <a:cubicBezTo>
                    <a:pt x="327" y="389"/>
                    <a:pt x="323" y="362"/>
                    <a:pt x="332" y="362"/>
                  </a:cubicBezTo>
                  <a:cubicBezTo>
                    <a:pt x="342" y="362"/>
                    <a:pt x="340" y="365"/>
                    <a:pt x="349" y="349"/>
                  </a:cubicBezTo>
                  <a:cubicBezTo>
                    <a:pt x="350" y="349"/>
                    <a:pt x="350" y="348"/>
                    <a:pt x="350" y="348"/>
                  </a:cubicBezTo>
                  <a:cubicBezTo>
                    <a:pt x="350" y="343"/>
                    <a:pt x="350" y="338"/>
                    <a:pt x="350" y="3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4" name="Freeform 39">
              <a:extLst>
                <a:ext uri="{FF2B5EF4-FFF2-40B4-BE49-F238E27FC236}">
                  <a16:creationId xmlns:a16="http://schemas.microsoft.com/office/drawing/2014/main" id="{ED424889-FB53-40AF-BBC4-4B7BE7C02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3886202"/>
              <a:ext cx="85725" cy="122238"/>
            </a:xfrm>
            <a:custGeom>
              <a:avLst/>
              <a:gdLst>
                <a:gd name="T0" fmla="*/ 147 w 157"/>
                <a:gd name="T1" fmla="*/ 101 h 224"/>
                <a:gd name="T2" fmla="*/ 141 w 157"/>
                <a:gd name="T3" fmla="*/ 71 h 224"/>
                <a:gd name="T4" fmla="*/ 145 w 157"/>
                <a:gd name="T5" fmla="*/ 41 h 224"/>
                <a:gd name="T6" fmla="*/ 113 w 157"/>
                <a:gd name="T7" fmla="*/ 41 h 224"/>
                <a:gd name="T8" fmla="*/ 116 w 157"/>
                <a:gd name="T9" fmla="*/ 3 h 224"/>
                <a:gd name="T10" fmla="*/ 69 w 157"/>
                <a:gd name="T11" fmla="*/ 0 h 224"/>
                <a:gd name="T12" fmla="*/ 63 w 157"/>
                <a:gd name="T13" fmla="*/ 2 h 224"/>
                <a:gd name="T14" fmla="*/ 61 w 157"/>
                <a:gd name="T15" fmla="*/ 51 h 224"/>
                <a:gd name="T16" fmla="*/ 18 w 157"/>
                <a:gd name="T17" fmla="*/ 53 h 224"/>
                <a:gd name="T18" fmla="*/ 3 w 157"/>
                <a:gd name="T19" fmla="*/ 55 h 224"/>
                <a:gd name="T20" fmla="*/ 2 w 157"/>
                <a:gd name="T21" fmla="*/ 57 h 224"/>
                <a:gd name="T22" fmla="*/ 2 w 157"/>
                <a:gd name="T23" fmla="*/ 70 h 224"/>
                <a:gd name="T24" fmla="*/ 1 w 157"/>
                <a:gd name="T25" fmla="*/ 72 h 224"/>
                <a:gd name="T26" fmla="*/ 10 w 157"/>
                <a:gd name="T27" fmla="*/ 82 h 224"/>
                <a:gd name="T28" fmla="*/ 0 w 157"/>
                <a:gd name="T29" fmla="*/ 89 h 224"/>
                <a:gd name="T30" fmla="*/ 2 w 157"/>
                <a:gd name="T31" fmla="*/ 99 h 224"/>
                <a:gd name="T32" fmla="*/ 2 w 157"/>
                <a:gd name="T33" fmla="*/ 110 h 224"/>
                <a:gd name="T34" fmla="*/ 1 w 157"/>
                <a:gd name="T35" fmla="*/ 115 h 224"/>
                <a:gd name="T36" fmla="*/ 5 w 157"/>
                <a:gd name="T37" fmla="*/ 121 h 224"/>
                <a:gd name="T38" fmla="*/ 8 w 157"/>
                <a:gd name="T39" fmla="*/ 131 h 224"/>
                <a:gd name="T40" fmla="*/ 18 w 157"/>
                <a:gd name="T41" fmla="*/ 147 h 224"/>
                <a:gd name="T42" fmla="*/ 19 w 157"/>
                <a:gd name="T43" fmla="*/ 153 h 224"/>
                <a:gd name="T44" fmla="*/ 21 w 157"/>
                <a:gd name="T45" fmla="*/ 157 h 224"/>
                <a:gd name="T46" fmla="*/ 26 w 157"/>
                <a:gd name="T47" fmla="*/ 176 h 224"/>
                <a:gd name="T48" fmla="*/ 52 w 157"/>
                <a:gd name="T49" fmla="*/ 204 h 224"/>
                <a:gd name="T50" fmla="*/ 61 w 157"/>
                <a:gd name="T51" fmla="*/ 224 h 224"/>
                <a:gd name="T52" fmla="*/ 65 w 157"/>
                <a:gd name="T53" fmla="*/ 224 h 224"/>
                <a:gd name="T54" fmla="*/ 69 w 157"/>
                <a:gd name="T55" fmla="*/ 194 h 224"/>
                <a:gd name="T56" fmla="*/ 89 w 157"/>
                <a:gd name="T57" fmla="*/ 177 h 224"/>
                <a:gd name="T58" fmla="*/ 103 w 157"/>
                <a:gd name="T59" fmla="*/ 157 h 224"/>
                <a:gd name="T60" fmla="*/ 121 w 157"/>
                <a:gd name="T61" fmla="*/ 180 h 224"/>
                <a:gd name="T62" fmla="*/ 145 w 157"/>
                <a:gd name="T63" fmla="*/ 184 h 224"/>
                <a:gd name="T64" fmla="*/ 155 w 157"/>
                <a:gd name="T65" fmla="*/ 141 h 224"/>
                <a:gd name="T66" fmla="*/ 147 w 157"/>
                <a:gd name="T67" fmla="*/ 10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224">
                  <a:moveTo>
                    <a:pt x="147" y="101"/>
                  </a:moveTo>
                  <a:cubicBezTo>
                    <a:pt x="137" y="94"/>
                    <a:pt x="129" y="78"/>
                    <a:pt x="141" y="71"/>
                  </a:cubicBezTo>
                  <a:cubicBezTo>
                    <a:pt x="153" y="64"/>
                    <a:pt x="155" y="50"/>
                    <a:pt x="145" y="41"/>
                  </a:cubicBezTo>
                  <a:cubicBezTo>
                    <a:pt x="135" y="32"/>
                    <a:pt x="113" y="50"/>
                    <a:pt x="113" y="41"/>
                  </a:cubicBezTo>
                  <a:cubicBezTo>
                    <a:pt x="113" y="36"/>
                    <a:pt x="115" y="18"/>
                    <a:pt x="116" y="3"/>
                  </a:cubicBezTo>
                  <a:cubicBezTo>
                    <a:pt x="93" y="2"/>
                    <a:pt x="69" y="0"/>
                    <a:pt x="69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29"/>
                    <a:pt x="61" y="51"/>
                    <a:pt x="61" y="51"/>
                  </a:cubicBezTo>
                  <a:cubicBezTo>
                    <a:pt x="61" y="51"/>
                    <a:pt x="25" y="53"/>
                    <a:pt x="18" y="53"/>
                  </a:cubicBezTo>
                  <a:cubicBezTo>
                    <a:pt x="16" y="53"/>
                    <a:pt x="10" y="54"/>
                    <a:pt x="3" y="55"/>
                  </a:cubicBezTo>
                  <a:cubicBezTo>
                    <a:pt x="2" y="56"/>
                    <a:pt x="2" y="56"/>
                    <a:pt x="2" y="57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1" y="71"/>
                    <a:pt x="1" y="72"/>
                  </a:cubicBezTo>
                  <a:cubicBezTo>
                    <a:pt x="5" y="75"/>
                    <a:pt x="8" y="78"/>
                    <a:pt x="10" y="82"/>
                  </a:cubicBezTo>
                  <a:cubicBezTo>
                    <a:pt x="11" y="86"/>
                    <a:pt x="5" y="87"/>
                    <a:pt x="0" y="89"/>
                  </a:cubicBezTo>
                  <a:cubicBezTo>
                    <a:pt x="1" y="92"/>
                    <a:pt x="2" y="96"/>
                    <a:pt x="2" y="99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12"/>
                    <a:pt x="1" y="114"/>
                    <a:pt x="1" y="115"/>
                  </a:cubicBezTo>
                  <a:cubicBezTo>
                    <a:pt x="2" y="117"/>
                    <a:pt x="4" y="119"/>
                    <a:pt x="5" y="121"/>
                  </a:cubicBezTo>
                  <a:cubicBezTo>
                    <a:pt x="6" y="125"/>
                    <a:pt x="8" y="128"/>
                    <a:pt x="8" y="131"/>
                  </a:cubicBezTo>
                  <a:cubicBezTo>
                    <a:pt x="13" y="136"/>
                    <a:pt x="16" y="142"/>
                    <a:pt x="18" y="147"/>
                  </a:cubicBezTo>
                  <a:cubicBezTo>
                    <a:pt x="18" y="149"/>
                    <a:pt x="19" y="151"/>
                    <a:pt x="19" y="153"/>
                  </a:cubicBezTo>
                  <a:cubicBezTo>
                    <a:pt x="20" y="154"/>
                    <a:pt x="21" y="156"/>
                    <a:pt x="21" y="157"/>
                  </a:cubicBezTo>
                  <a:cubicBezTo>
                    <a:pt x="25" y="163"/>
                    <a:pt x="26" y="170"/>
                    <a:pt x="26" y="176"/>
                  </a:cubicBezTo>
                  <a:cubicBezTo>
                    <a:pt x="36" y="184"/>
                    <a:pt x="46" y="192"/>
                    <a:pt x="52" y="204"/>
                  </a:cubicBezTo>
                  <a:cubicBezTo>
                    <a:pt x="56" y="210"/>
                    <a:pt x="59" y="217"/>
                    <a:pt x="61" y="224"/>
                  </a:cubicBezTo>
                  <a:cubicBezTo>
                    <a:pt x="62" y="224"/>
                    <a:pt x="64" y="224"/>
                    <a:pt x="65" y="224"/>
                  </a:cubicBezTo>
                  <a:cubicBezTo>
                    <a:pt x="81" y="224"/>
                    <a:pt x="75" y="212"/>
                    <a:pt x="69" y="194"/>
                  </a:cubicBezTo>
                  <a:cubicBezTo>
                    <a:pt x="63" y="175"/>
                    <a:pt x="79" y="177"/>
                    <a:pt x="89" y="177"/>
                  </a:cubicBezTo>
                  <a:cubicBezTo>
                    <a:pt x="99" y="177"/>
                    <a:pt x="95" y="157"/>
                    <a:pt x="103" y="157"/>
                  </a:cubicBezTo>
                  <a:cubicBezTo>
                    <a:pt x="111" y="157"/>
                    <a:pt x="113" y="182"/>
                    <a:pt x="121" y="180"/>
                  </a:cubicBezTo>
                  <a:cubicBezTo>
                    <a:pt x="129" y="177"/>
                    <a:pt x="135" y="187"/>
                    <a:pt x="145" y="184"/>
                  </a:cubicBezTo>
                  <a:cubicBezTo>
                    <a:pt x="155" y="182"/>
                    <a:pt x="155" y="159"/>
                    <a:pt x="155" y="141"/>
                  </a:cubicBezTo>
                  <a:cubicBezTo>
                    <a:pt x="155" y="122"/>
                    <a:pt x="157" y="108"/>
                    <a:pt x="147" y="10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5" name="Freeform 40">
              <a:extLst>
                <a:ext uri="{FF2B5EF4-FFF2-40B4-BE49-F238E27FC236}">
                  <a16:creationId xmlns:a16="http://schemas.microsoft.com/office/drawing/2014/main" id="{A2D92D31-5A86-43C9-9618-3CFB2AD3E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3887789"/>
              <a:ext cx="34925" cy="28575"/>
            </a:xfrm>
            <a:custGeom>
              <a:avLst/>
              <a:gdLst>
                <a:gd name="T0" fmla="*/ 63 w 64"/>
                <a:gd name="T1" fmla="*/ 0 h 53"/>
                <a:gd name="T2" fmla="*/ 55 w 64"/>
                <a:gd name="T3" fmla="*/ 3 h 53"/>
                <a:gd name="T4" fmla="*/ 24 w 64"/>
                <a:gd name="T5" fmla="*/ 3 h 53"/>
                <a:gd name="T6" fmla="*/ 12 w 64"/>
                <a:gd name="T7" fmla="*/ 19 h 53"/>
                <a:gd name="T8" fmla="*/ 3 w 64"/>
                <a:gd name="T9" fmla="*/ 28 h 53"/>
                <a:gd name="T10" fmla="*/ 0 w 64"/>
                <a:gd name="T11" fmla="*/ 30 h 53"/>
                <a:gd name="T12" fmla="*/ 0 w 64"/>
                <a:gd name="T13" fmla="*/ 42 h 53"/>
                <a:gd name="T14" fmla="*/ 0 w 64"/>
                <a:gd name="T15" fmla="*/ 43 h 53"/>
                <a:gd name="T16" fmla="*/ 1 w 64"/>
                <a:gd name="T17" fmla="*/ 43 h 53"/>
                <a:gd name="T18" fmla="*/ 3 w 64"/>
                <a:gd name="T19" fmla="*/ 53 h 53"/>
                <a:gd name="T20" fmla="*/ 18 w 64"/>
                <a:gd name="T21" fmla="*/ 51 h 53"/>
                <a:gd name="T22" fmla="*/ 61 w 64"/>
                <a:gd name="T23" fmla="*/ 49 h 53"/>
                <a:gd name="T24" fmla="*/ 63 w 64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53">
                  <a:moveTo>
                    <a:pt x="63" y="0"/>
                  </a:moveTo>
                  <a:cubicBezTo>
                    <a:pt x="55" y="3"/>
                    <a:pt x="55" y="3"/>
                    <a:pt x="5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10"/>
                    <a:pt x="17" y="15"/>
                    <a:pt x="12" y="19"/>
                  </a:cubicBezTo>
                  <a:cubicBezTo>
                    <a:pt x="10" y="23"/>
                    <a:pt x="7" y="27"/>
                    <a:pt x="3" y="28"/>
                  </a:cubicBezTo>
                  <a:cubicBezTo>
                    <a:pt x="2" y="29"/>
                    <a:pt x="1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6" y="44"/>
                    <a:pt x="5" y="48"/>
                    <a:pt x="3" y="53"/>
                  </a:cubicBezTo>
                  <a:cubicBezTo>
                    <a:pt x="10" y="52"/>
                    <a:pt x="16" y="51"/>
                    <a:pt x="18" y="51"/>
                  </a:cubicBezTo>
                  <a:cubicBezTo>
                    <a:pt x="25" y="51"/>
                    <a:pt x="61" y="49"/>
                    <a:pt x="61" y="49"/>
                  </a:cubicBezTo>
                  <a:cubicBezTo>
                    <a:pt x="61" y="49"/>
                    <a:pt x="64" y="27"/>
                    <a:pt x="63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6" name="Freeform 41">
              <a:extLst>
                <a:ext uri="{FF2B5EF4-FFF2-40B4-BE49-F238E27FC236}">
                  <a16:creationId xmlns:a16="http://schemas.microsoft.com/office/drawing/2014/main" id="{DDFB530A-486B-4A40-857C-DA05B7E23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5525" y="3857627"/>
              <a:ext cx="117475" cy="179388"/>
            </a:xfrm>
            <a:custGeom>
              <a:avLst/>
              <a:gdLst>
                <a:gd name="T0" fmla="*/ 214 w 216"/>
                <a:gd name="T1" fmla="*/ 5 h 330"/>
                <a:gd name="T2" fmla="*/ 214 w 216"/>
                <a:gd name="T3" fmla="*/ 5 h 330"/>
                <a:gd name="T4" fmla="*/ 186 w 216"/>
                <a:gd name="T5" fmla="*/ 0 h 330"/>
                <a:gd name="T6" fmla="*/ 172 w 216"/>
                <a:gd name="T7" fmla="*/ 5 h 330"/>
                <a:gd name="T8" fmla="*/ 154 w 216"/>
                <a:gd name="T9" fmla="*/ 10 h 330"/>
                <a:gd name="T10" fmla="*/ 148 w 216"/>
                <a:gd name="T11" fmla="*/ 37 h 330"/>
                <a:gd name="T12" fmla="*/ 139 w 216"/>
                <a:gd name="T13" fmla="*/ 74 h 330"/>
                <a:gd name="T14" fmla="*/ 93 w 216"/>
                <a:gd name="T15" fmla="*/ 56 h 330"/>
                <a:gd name="T16" fmla="*/ 55 w 216"/>
                <a:gd name="T17" fmla="*/ 56 h 330"/>
                <a:gd name="T18" fmla="*/ 52 w 216"/>
                <a:gd name="T19" fmla="*/ 94 h 330"/>
                <a:gd name="T20" fmla="*/ 84 w 216"/>
                <a:gd name="T21" fmla="*/ 94 h 330"/>
                <a:gd name="T22" fmla="*/ 80 w 216"/>
                <a:gd name="T23" fmla="*/ 124 h 330"/>
                <a:gd name="T24" fmla="*/ 86 w 216"/>
                <a:gd name="T25" fmla="*/ 154 h 330"/>
                <a:gd name="T26" fmla="*/ 94 w 216"/>
                <a:gd name="T27" fmla="*/ 194 h 330"/>
                <a:gd name="T28" fmla="*/ 84 w 216"/>
                <a:gd name="T29" fmla="*/ 237 h 330"/>
                <a:gd name="T30" fmla="*/ 60 w 216"/>
                <a:gd name="T31" fmla="*/ 233 h 330"/>
                <a:gd name="T32" fmla="*/ 42 w 216"/>
                <a:gd name="T33" fmla="*/ 210 h 330"/>
                <a:gd name="T34" fmla="*/ 28 w 216"/>
                <a:gd name="T35" fmla="*/ 230 h 330"/>
                <a:gd name="T36" fmla="*/ 8 w 216"/>
                <a:gd name="T37" fmla="*/ 247 h 330"/>
                <a:gd name="T38" fmla="*/ 4 w 216"/>
                <a:gd name="T39" fmla="*/ 277 h 330"/>
                <a:gd name="T40" fmla="*/ 0 w 216"/>
                <a:gd name="T41" fmla="*/ 277 h 330"/>
                <a:gd name="T42" fmla="*/ 10 w 216"/>
                <a:gd name="T43" fmla="*/ 311 h 330"/>
                <a:gd name="T44" fmla="*/ 20 w 216"/>
                <a:gd name="T45" fmla="*/ 330 h 330"/>
                <a:gd name="T46" fmla="*/ 50 w 216"/>
                <a:gd name="T47" fmla="*/ 311 h 330"/>
                <a:gd name="T48" fmla="*/ 72 w 216"/>
                <a:gd name="T49" fmla="*/ 314 h 330"/>
                <a:gd name="T50" fmla="*/ 98 w 216"/>
                <a:gd name="T51" fmla="*/ 316 h 330"/>
                <a:gd name="T52" fmla="*/ 112 w 216"/>
                <a:gd name="T53" fmla="*/ 314 h 330"/>
                <a:gd name="T54" fmla="*/ 132 w 216"/>
                <a:gd name="T55" fmla="*/ 293 h 330"/>
                <a:gd name="T56" fmla="*/ 144 w 216"/>
                <a:gd name="T57" fmla="*/ 265 h 330"/>
                <a:gd name="T58" fmla="*/ 145 w 216"/>
                <a:gd name="T59" fmla="*/ 203 h 330"/>
                <a:gd name="T60" fmla="*/ 173 w 216"/>
                <a:gd name="T61" fmla="*/ 161 h 330"/>
                <a:gd name="T62" fmla="*/ 197 w 216"/>
                <a:gd name="T63" fmla="*/ 83 h 330"/>
                <a:gd name="T64" fmla="*/ 209 w 216"/>
                <a:gd name="T65" fmla="*/ 44 h 330"/>
                <a:gd name="T66" fmla="*/ 214 w 216"/>
                <a:gd name="T67" fmla="*/ 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330">
                  <a:moveTo>
                    <a:pt x="214" y="5"/>
                  </a:moveTo>
                  <a:cubicBezTo>
                    <a:pt x="214" y="5"/>
                    <a:pt x="214" y="5"/>
                    <a:pt x="214" y="5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6" y="26"/>
                    <a:pt x="148" y="37"/>
                  </a:cubicBezTo>
                  <a:cubicBezTo>
                    <a:pt x="141" y="49"/>
                    <a:pt x="139" y="74"/>
                    <a:pt x="139" y="74"/>
                  </a:cubicBezTo>
                  <a:cubicBezTo>
                    <a:pt x="139" y="74"/>
                    <a:pt x="103" y="53"/>
                    <a:pt x="93" y="56"/>
                  </a:cubicBezTo>
                  <a:cubicBezTo>
                    <a:pt x="89" y="57"/>
                    <a:pt x="73" y="56"/>
                    <a:pt x="55" y="56"/>
                  </a:cubicBezTo>
                  <a:cubicBezTo>
                    <a:pt x="54" y="71"/>
                    <a:pt x="52" y="89"/>
                    <a:pt x="52" y="94"/>
                  </a:cubicBezTo>
                  <a:cubicBezTo>
                    <a:pt x="52" y="103"/>
                    <a:pt x="74" y="85"/>
                    <a:pt x="84" y="94"/>
                  </a:cubicBezTo>
                  <a:cubicBezTo>
                    <a:pt x="94" y="103"/>
                    <a:pt x="92" y="117"/>
                    <a:pt x="80" y="124"/>
                  </a:cubicBezTo>
                  <a:cubicBezTo>
                    <a:pt x="68" y="131"/>
                    <a:pt x="76" y="147"/>
                    <a:pt x="86" y="154"/>
                  </a:cubicBezTo>
                  <a:cubicBezTo>
                    <a:pt x="96" y="161"/>
                    <a:pt x="94" y="175"/>
                    <a:pt x="94" y="194"/>
                  </a:cubicBezTo>
                  <a:cubicBezTo>
                    <a:pt x="94" y="212"/>
                    <a:pt x="94" y="235"/>
                    <a:pt x="84" y="237"/>
                  </a:cubicBezTo>
                  <a:cubicBezTo>
                    <a:pt x="74" y="240"/>
                    <a:pt x="68" y="230"/>
                    <a:pt x="60" y="233"/>
                  </a:cubicBezTo>
                  <a:cubicBezTo>
                    <a:pt x="52" y="235"/>
                    <a:pt x="50" y="210"/>
                    <a:pt x="42" y="210"/>
                  </a:cubicBezTo>
                  <a:cubicBezTo>
                    <a:pt x="34" y="210"/>
                    <a:pt x="38" y="230"/>
                    <a:pt x="28" y="230"/>
                  </a:cubicBezTo>
                  <a:cubicBezTo>
                    <a:pt x="18" y="230"/>
                    <a:pt x="2" y="228"/>
                    <a:pt x="8" y="247"/>
                  </a:cubicBezTo>
                  <a:cubicBezTo>
                    <a:pt x="14" y="265"/>
                    <a:pt x="20" y="277"/>
                    <a:pt x="4" y="277"/>
                  </a:cubicBezTo>
                  <a:cubicBezTo>
                    <a:pt x="3" y="277"/>
                    <a:pt x="1" y="277"/>
                    <a:pt x="0" y="277"/>
                  </a:cubicBezTo>
                  <a:cubicBezTo>
                    <a:pt x="4" y="288"/>
                    <a:pt x="7" y="300"/>
                    <a:pt x="10" y="311"/>
                  </a:cubicBezTo>
                  <a:cubicBezTo>
                    <a:pt x="14" y="317"/>
                    <a:pt x="17" y="324"/>
                    <a:pt x="20" y="330"/>
                  </a:cubicBezTo>
                  <a:cubicBezTo>
                    <a:pt x="33" y="319"/>
                    <a:pt x="47" y="310"/>
                    <a:pt x="50" y="311"/>
                  </a:cubicBezTo>
                  <a:cubicBezTo>
                    <a:pt x="56" y="314"/>
                    <a:pt x="60" y="325"/>
                    <a:pt x="72" y="314"/>
                  </a:cubicBezTo>
                  <a:cubicBezTo>
                    <a:pt x="84" y="302"/>
                    <a:pt x="98" y="304"/>
                    <a:pt x="98" y="316"/>
                  </a:cubicBezTo>
                  <a:cubicBezTo>
                    <a:pt x="98" y="327"/>
                    <a:pt x="102" y="325"/>
                    <a:pt x="112" y="314"/>
                  </a:cubicBezTo>
                  <a:cubicBezTo>
                    <a:pt x="122" y="302"/>
                    <a:pt x="132" y="316"/>
                    <a:pt x="132" y="293"/>
                  </a:cubicBezTo>
                  <a:cubicBezTo>
                    <a:pt x="132" y="270"/>
                    <a:pt x="144" y="290"/>
                    <a:pt x="144" y="265"/>
                  </a:cubicBezTo>
                  <a:cubicBezTo>
                    <a:pt x="144" y="240"/>
                    <a:pt x="145" y="214"/>
                    <a:pt x="145" y="203"/>
                  </a:cubicBezTo>
                  <a:cubicBezTo>
                    <a:pt x="145" y="191"/>
                    <a:pt x="173" y="180"/>
                    <a:pt x="173" y="161"/>
                  </a:cubicBezTo>
                  <a:cubicBezTo>
                    <a:pt x="173" y="143"/>
                    <a:pt x="197" y="106"/>
                    <a:pt x="197" y="83"/>
                  </a:cubicBezTo>
                  <a:cubicBezTo>
                    <a:pt x="197" y="60"/>
                    <a:pt x="203" y="55"/>
                    <a:pt x="209" y="44"/>
                  </a:cubicBezTo>
                  <a:cubicBezTo>
                    <a:pt x="213" y="36"/>
                    <a:pt x="216" y="20"/>
                    <a:pt x="214" y="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7" name="Freeform 42">
              <a:extLst>
                <a:ext uri="{FF2B5EF4-FFF2-40B4-BE49-F238E27FC236}">
                  <a16:creationId xmlns:a16="http://schemas.microsoft.com/office/drawing/2014/main" id="{157BBB2B-9066-4AFA-BF8C-43A1E13C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6975" y="3446463"/>
              <a:ext cx="290513" cy="415926"/>
            </a:xfrm>
            <a:custGeom>
              <a:avLst/>
              <a:gdLst>
                <a:gd name="T0" fmla="*/ 402 w 534"/>
                <a:gd name="T1" fmla="*/ 41 h 763"/>
                <a:gd name="T2" fmla="*/ 366 w 534"/>
                <a:gd name="T3" fmla="*/ 48 h 763"/>
                <a:gd name="T4" fmla="*/ 309 w 534"/>
                <a:gd name="T5" fmla="*/ 41 h 763"/>
                <a:gd name="T6" fmla="*/ 101 w 534"/>
                <a:gd name="T7" fmla="*/ 50 h 763"/>
                <a:gd name="T8" fmla="*/ 72 w 534"/>
                <a:gd name="T9" fmla="*/ 128 h 763"/>
                <a:gd name="T10" fmla="*/ 68 w 534"/>
                <a:gd name="T11" fmla="*/ 289 h 763"/>
                <a:gd name="T12" fmla="*/ 28 w 534"/>
                <a:gd name="T13" fmla="*/ 333 h 763"/>
                <a:gd name="T14" fmla="*/ 12 w 534"/>
                <a:gd name="T15" fmla="*/ 388 h 763"/>
                <a:gd name="T16" fmla="*/ 22 w 534"/>
                <a:gd name="T17" fmla="*/ 437 h 763"/>
                <a:gd name="T18" fmla="*/ 34 w 534"/>
                <a:gd name="T19" fmla="*/ 476 h 763"/>
                <a:gd name="T20" fmla="*/ 60 w 534"/>
                <a:gd name="T21" fmla="*/ 545 h 763"/>
                <a:gd name="T22" fmla="*/ 70 w 534"/>
                <a:gd name="T23" fmla="*/ 561 h 763"/>
                <a:gd name="T24" fmla="*/ 99 w 534"/>
                <a:gd name="T25" fmla="*/ 586 h 763"/>
                <a:gd name="T26" fmla="*/ 133 w 534"/>
                <a:gd name="T27" fmla="*/ 630 h 763"/>
                <a:gd name="T28" fmla="*/ 167 w 534"/>
                <a:gd name="T29" fmla="*/ 674 h 763"/>
                <a:gd name="T30" fmla="*/ 183 w 534"/>
                <a:gd name="T31" fmla="*/ 705 h 763"/>
                <a:gd name="T32" fmla="*/ 216 w 534"/>
                <a:gd name="T33" fmla="*/ 724 h 763"/>
                <a:gd name="T34" fmla="*/ 250 w 534"/>
                <a:gd name="T35" fmla="*/ 721 h 763"/>
                <a:gd name="T36" fmla="*/ 311 w 534"/>
                <a:gd name="T37" fmla="*/ 750 h 763"/>
                <a:gd name="T38" fmla="*/ 355 w 534"/>
                <a:gd name="T39" fmla="*/ 749 h 763"/>
                <a:gd name="T40" fmla="*/ 386 w 534"/>
                <a:gd name="T41" fmla="*/ 735 h 763"/>
                <a:gd name="T42" fmla="*/ 415 w 534"/>
                <a:gd name="T43" fmla="*/ 709 h 763"/>
                <a:gd name="T44" fmla="*/ 443 w 534"/>
                <a:gd name="T45" fmla="*/ 717 h 763"/>
                <a:gd name="T46" fmla="*/ 413 w 534"/>
                <a:gd name="T47" fmla="*/ 657 h 763"/>
                <a:gd name="T48" fmla="*/ 356 w 534"/>
                <a:gd name="T49" fmla="*/ 597 h 763"/>
                <a:gd name="T50" fmla="*/ 387 w 534"/>
                <a:gd name="T51" fmla="*/ 569 h 763"/>
                <a:gd name="T52" fmla="*/ 401 w 534"/>
                <a:gd name="T53" fmla="*/ 493 h 763"/>
                <a:gd name="T54" fmla="*/ 425 w 534"/>
                <a:gd name="T55" fmla="*/ 440 h 763"/>
                <a:gd name="T56" fmla="*/ 459 w 534"/>
                <a:gd name="T57" fmla="*/ 394 h 763"/>
                <a:gd name="T58" fmla="*/ 473 w 534"/>
                <a:gd name="T59" fmla="*/ 299 h 763"/>
                <a:gd name="T60" fmla="*/ 503 w 534"/>
                <a:gd name="T61" fmla="*/ 241 h 763"/>
                <a:gd name="T62" fmla="*/ 514 w 534"/>
                <a:gd name="T63" fmla="*/ 187 h 763"/>
                <a:gd name="T64" fmla="*/ 487 w 534"/>
                <a:gd name="T65" fmla="*/ 66 h 763"/>
                <a:gd name="T66" fmla="*/ 441 w 534"/>
                <a:gd name="T67" fmla="*/ 0 h 763"/>
                <a:gd name="T68" fmla="*/ 423 w 534"/>
                <a:gd name="T69" fmla="*/ 14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4" h="763">
                  <a:moveTo>
                    <a:pt x="423" y="14"/>
                  </a:moveTo>
                  <a:cubicBezTo>
                    <a:pt x="414" y="14"/>
                    <a:pt x="418" y="41"/>
                    <a:pt x="402" y="41"/>
                  </a:cubicBezTo>
                  <a:cubicBezTo>
                    <a:pt x="387" y="41"/>
                    <a:pt x="393" y="59"/>
                    <a:pt x="383" y="59"/>
                  </a:cubicBezTo>
                  <a:cubicBezTo>
                    <a:pt x="374" y="59"/>
                    <a:pt x="366" y="48"/>
                    <a:pt x="366" y="48"/>
                  </a:cubicBezTo>
                  <a:cubicBezTo>
                    <a:pt x="324" y="48"/>
                    <a:pt x="324" y="48"/>
                    <a:pt x="324" y="48"/>
                  </a:cubicBezTo>
                  <a:cubicBezTo>
                    <a:pt x="324" y="48"/>
                    <a:pt x="315" y="37"/>
                    <a:pt x="309" y="41"/>
                  </a:cubicBezTo>
                  <a:cubicBezTo>
                    <a:pt x="303" y="45"/>
                    <a:pt x="298" y="50"/>
                    <a:pt x="298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96"/>
                    <a:pt x="101" y="128"/>
                    <a:pt x="101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250"/>
                    <a:pt x="72" y="250"/>
                    <a:pt x="72" y="250"/>
                  </a:cubicBezTo>
                  <a:cubicBezTo>
                    <a:pt x="72" y="250"/>
                    <a:pt x="74" y="287"/>
                    <a:pt x="68" y="289"/>
                  </a:cubicBezTo>
                  <a:cubicBezTo>
                    <a:pt x="62" y="292"/>
                    <a:pt x="40" y="299"/>
                    <a:pt x="40" y="310"/>
                  </a:cubicBezTo>
                  <a:cubicBezTo>
                    <a:pt x="40" y="322"/>
                    <a:pt x="38" y="331"/>
                    <a:pt x="28" y="333"/>
                  </a:cubicBezTo>
                  <a:cubicBezTo>
                    <a:pt x="18" y="335"/>
                    <a:pt x="28" y="361"/>
                    <a:pt x="14" y="361"/>
                  </a:cubicBezTo>
                  <a:cubicBezTo>
                    <a:pt x="0" y="361"/>
                    <a:pt x="20" y="379"/>
                    <a:pt x="12" y="388"/>
                  </a:cubicBezTo>
                  <a:cubicBezTo>
                    <a:pt x="4" y="398"/>
                    <a:pt x="6" y="409"/>
                    <a:pt x="16" y="409"/>
                  </a:cubicBezTo>
                  <a:cubicBezTo>
                    <a:pt x="26" y="409"/>
                    <a:pt x="22" y="423"/>
                    <a:pt x="22" y="437"/>
                  </a:cubicBezTo>
                  <a:cubicBezTo>
                    <a:pt x="22" y="451"/>
                    <a:pt x="38" y="460"/>
                    <a:pt x="38" y="460"/>
                  </a:cubicBezTo>
                  <a:cubicBezTo>
                    <a:pt x="34" y="476"/>
                    <a:pt x="34" y="476"/>
                    <a:pt x="34" y="476"/>
                  </a:cubicBezTo>
                  <a:cubicBezTo>
                    <a:pt x="34" y="476"/>
                    <a:pt x="56" y="506"/>
                    <a:pt x="58" y="513"/>
                  </a:cubicBezTo>
                  <a:cubicBezTo>
                    <a:pt x="60" y="520"/>
                    <a:pt x="72" y="538"/>
                    <a:pt x="60" y="545"/>
                  </a:cubicBezTo>
                  <a:cubicBezTo>
                    <a:pt x="48" y="552"/>
                    <a:pt x="56" y="559"/>
                    <a:pt x="56" y="559"/>
                  </a:cubicBezTo>
                  <a:cubicBezTo>
                    <a:pt x="70" y="561"/>
                    <a:pt x="70" y="561"/>
                    <a:pt x="70" y="561"/>
                  </a:cubicBezTo>
                  <a:cubicBezTo>
                    <a:pt x="74" y="573"/>
                    <a:pt x="74" y="573"/>
                    <a:pt x="74" y="573"/>
                  </a:cubicBezTo>
                  <a:cubicBezTo>
                    <a:pt x="74" y="573"/>
                    <a:pt x="89" y="573"/>
                    <a:pt x="99" y="586"/>
                  </a:cubicBezTo>
                  <a:cubicBezTo>
                    <a:pt x="109" y="600"/>
                    <a:pt x="113" y="603"/>
                    <a:pt x="113" y="609"/>
                  </a:cubicBezTo>
                  <a:cubicBezTo>
                    <a:pt x="113" y="616"/>
                    <a:pt x="121" y="619"/>
                    <a:pt x="133" y="630"/>
                  </a:cubicBezTo>
                  <a:cubicBezTo>
                    <a:pt x="145" y="642"/>
                    <a:pt x="145" y="649"/>
                    <a:pt x="145" y="655"/>
                  </a:cubicBezTo>
                  <a:cubicBezTo>
                    <a:pt x="145" y="662"/>
                    <a:pt x="167" y="674"/>
                    <a:pt x="167" y="674"/>
                  </a:cubicBezTo>
                  <a:cubicBezTo>
                    <a:pt x="174" y="695"/>
                    <a:pt x="174" y="695"/>
                    <a:pt x="174" y="695"/>
                  </a:cubicBezTo>
                  <a:cubicBezTo>
                    <a:pt x="178" y="698"/>
                    <a:pt x="181" y="700"/>
                    <a:pt x="183" y="705"/>
                  </a:cubicBezTo>
                  <a:cubicBezTo>
                    <a:pt x="187" y="717"/>
                    <a:pt x="197" y="724"/>
                    <a:pt x="197" y="724"/>
                  </a:cubicBezTo>
                  <a:cubicBezTo>
                    <a:pt x="197" y="724"/>
                    <a:pt x="208" y="733"/>
                    <a:pt x="216" y="724"/>
                  </a:cubicBezTo>
                  <a:cubicBezTo>
                    <a:pt x="224" y="714"/>
                    <a:pt x="234" y="726"/>
                    <a:pt x="234" y="726"/>
                  </a:cubicBezTo>
                  <a:cubicBezTo>
                    <a:pt x="234" y="726"/>
                    <a:pt x="244" y="717"/>
                    <a:pt x="250" y="721"/>
                  </a:cubicBezTo>
                  <a:cubicBezTo>
                    <a:pt x="254" y="724"/>
                    <a:pt x="272" y="741"/>
                    <a:pt x="287" y="758"/>
                  </a:cubicBezTo>
                  <a:cubicBezTo>
                    <a:pt x="290" y="757"/>
                    <a:pt x="305" y="750"/>
                    <a:pt x="311" y="750"/>
                  </a:cubicBezTo>
                  <a:cubicBezTo>
                    <a:pt x="318" y="749"/>
                    <a:pt x="328" y="763"/>
                    <a:pt x="331" y="758"/>
                  </a:cubicBezTo>
                  <a:cubicBezTo>
                    <a:pt x="334" y="753"/>
                    <a:pt x="349" y="745"/>
                    <a:pt x="355" y="749"/>
                  </a:cubicBezTo>
                  <a:cubicBezTo>
                    <a:pt x="360" y="752"/>
                    <a:pt x="374" y="753"/>
                    <a:pt x="375" y="747"/>
                  </a:cubicBezTo>
                  <a:cubicBezTo>
                    <a:pt x="375" y="743"/>
                    <a:pt x="381" y="739"/>
                    <a:pt x="386" y="735"/>
                  </a:cubicBezTo>
                  <a:cubicBezTo>
                    <a:pt x="388" y="733"/>
                    <a:pt x="389" y="731"/>
                    <a:pt x="390" y="729"/>
                  </a:cubicBezTo>
                  <a:cubicBezTo>
                    <a:pt x="391" y="722"/>
                    <a:pt x="408" y="711"/>
                    <a:pt x="415" y="709"/>
                  </a:cubicBezTo>
                  <a:cubicBezTo>
                    <a:pt x="423" y="707"/>
                    <a:pt x="431" y="707"/>
                    <a:pt x="435" y="712"/>
                  </a:cubicBezTo>
                  <a:cubicBezTo>
                    <a:pt x="436" y="714"/>
                    <a:pt x="439" y="716"/>
                    <a:pt x="443" y="717"/>
                  </a:cubicBezTo>
                  <a:cubicBezTo>
                    <a:pt x="445" y="696"/>
                    <a:pt x="449" y="684"/>
                    <a:pt x="443" y="684"/>
                  </a:cubicBezTo>
                  <a:cubicBezTo>
                    <a:pt x="435" y="684"/>
                    <a:pt x="419" y="675"/>
                    <a:pt x="413" y="657"/>
                  </a:cubicBezTo>
                  <a:cubicBezTo>
                    <a:pt x="407" y="638"/>
                    <a:pt x="389" y="627"/>
                    <a:pt x="386" y="615"/>
                  </a:cubicBezTo>
                  <a:cubicBezTo>
                    <a:pt x="382" y="604"/>
                    <a:pt x="360" y="606"/>
                    <a:pt x="356" y="597"/>
                  </a:cubicBezTo>
                  <a:cubicBezTo>
                    <a:pt x="352" y="587"/>
                    <a:pt x="362" y="587"/>
                    <a:pt x="362" y="576"/>
                  </a:cubicBezTo>
                  <a:cubicBezTo>
                    <a:pt x="362" y="564"/>
                    <a:pt x="386" y="571"/>
                    <a:pt x="387" y="569"/>
                  </a:cubicBezTo>
                  <a:cubicBezTo>
                    <a:pt x="389" y="567"/>
                    <a:pt x="391" y="541"/>
                    <a:pt x="391" y="527"/>
                  </a:cubicBezTo>
                  <a:cubicBezTo>
                    <a:pt x="391" y="514"/>
                    <a:pt x="407" y="500"/>
                    <a:pt x="401" y="493"/>
                  </a:cubicBezTo>
                  <a:cubicBezTo>
                    <a:pt x="395" y="486"/>
                    <a:pt x="407" y="484"/>
                    <a:pt x="415" y="477"/>
                  </a:cubicBezTo>
                  <a:cubicBezTo>
                    <a:pt x="423" y="470"/>
                    <a:pt x="417" y="449"/>
                    <a:pt x="425" y="440"/>
                  </a:cubicBezTo>
                  <a:cubicBezTo>
                    <a:pt x="433" y="431"/>
                    <a:pt x="439" y="412"/>
                    <a:pt x="445" y="412"/>
                  </a:cubicBezTo>
                  <a:cubicBezTo>
                    <a:pt x="451" y="412"/>
                    <a:pt x="459" y="403"/>
                    <a:pt x="459" y="394"/>
                  </a:cubicBezTo>
                  <a:cubicBezTo>
                    <a:pt x="459" y="384"/>
                    <a:pt x="473" y="366"/>
                    <a:pt x="471" y="350"/>
                  </a:cubicBezTo>
                  <a:cubicBezTo>
                    <a:pt x="469" y="334"/>
                    <a:pt x="463" y="313"/>
                    <a:pt x="473" y="299"/>
                  </a:cubicBezTo>
                  <a:cubicBezTo>
                    <a:pt x="483" y="285"/>
                    <a:pt x="487" y="274"/>
                    <a:pt x="485" y="262"/>
                  </a:cubicBezTo>
                  <a:cubicBezTo>
                    <a:pt x="483" y="251"/>
                    <a:pt x="497" y="248"/>
                    <a:pt x="503" y="241"/>
                  </a:cubicBezTo>
                  <a:cubicBezTo>
                    <a:pt x="507" y="236"/>
                    <a:pt x="522" y="229"/>
                    <a:pt x="534" y="208"/>
                  </a:cubicBezTo>
                  <a:cubicBezTo>
                    <a:pt x="526" y="198"/>
                    <a:pt x="519" y="189"/>
                    <a:pt x="514" y="187"/>
                  </a:cubicBezTo>
                  <a:cubicBezTo>
                    <a:pt x="502" y="181"/>
                    <a:pt x="495" y="157"/>
                    <a:pt x="495" y="128"/>
                  </a:cubicBezTo>
                  <a:cubicBezTo>
                    <a:pt x="495" y="99"/>
                    <a:pt x="488" y="76"/>
                    <a:pt x="487" y="66"/>
                  </a:cubicBezTo>
                  <a:cubicBezTo>
                    <a:pt x="486" y="57"/>
                    <a:pt x="474" y="37"/>
                    <a:pt x="459" y="28"/>
                  </a:cubicBezTo>
                  <a:cubicBezTo>
                    <a:pt x="449" y="21"/>
                    <a:pt x="443" y="11"/>
                    <a:pt x="441" y="0"/>
                  </a:cubicBezTo>
                  <a:cubicBezTo>
                    <a:pt x="441" y="0"/>
                    <a:pt x="441" y="1"/>
                    <a:pt x="440" y="1"/>
                  </a:cubicBezTo>
                  <a:cubicBezTo>
                    <a:pt x="431" y="17"/>
                    <a:pt x="433" y="14"/>
                    <a:pt x="423" y="1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8" name="Freeform 43">
              <a:extLst>
                <a:ext uri="{FF2B5EF4-FFF2-40B4-BE49-F238E27FC236}">
                  <a16:creationId xmlns:a16="http://schemas.microsoft.com/office/drawing/2014/main" id="{090EF2B0-3295-4EA0-8527-01E67D181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3051" y="3671889"/>
              <a:ext cx="33338" cy="38100"/>
            </a:xfrm>
            <a:custGeom>
              <a:avLst/>
              <a:gdLst>
                <a:gd name="T0" fmla="*/ 23 w 63"/>
                <a:gd name="T1" fmla="*/ 9 h 71"/>
                <a:gd name="T2" fmla="*/ 7 w 63"/>
                <a:gd name="T3" fmla="*/ 35 h 71"/>
                <a:gd name="T4" fmla="*/ 6 w 63"/>
                <a:gd name="T5" fmla="*/ 66 h 71"/>
                <a:gd name="T6" fmla="*/ 24 w 63"/>
                <a:gd name="T7" fmla="*/ 65 h 71"/>
                <a:gd name="T8" fmla="*/ 40 w 63"/>
                <a:gd name="T9" fmla="*/ 71 h 71"/>
                <a:gd name="T10" fmla="*/ 53 w 63"/>
                <a:gd name="T11" fmla="*/ 53 h 71"/>
                <a:gd name="T12" fmla="*/ 36 w 63"/>
                <a:gd name="T13" fmla="*/ 44 h 71"/>
                <a:gd name="T14" fmla="*/ 54 w 63"/>
                <a:gd name="T15" fmla="*/ 27 h 71"/>
                <a:gd name="T16" fmla="*/ 51 w 63"/>
                <a:gd name="T17" fmla="*/ 5 h 71"/>
                <a:gd name="T18" fmla="*/ 47 w 63"/>
                <a:gd name="T19" fmla="*/ 0 h 71"/>
                <a:gd name="T20" fmla="*/ 38 w 63"/>
                <a:gd name="T21" fmla="*/ 7 h 71"/>
                <a:gd name="T22" fmla="*/ 23 w 63"/>
                <a:gd name="T23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71">
                  <a:moveTo>
                    <a:pt x="23" y="9"/>
                  </a:moveTo>
                  <a:cubicBezTo>
                    <a:pt x="21" y="12"/>
                    <a:pt x="13" y="27"/>
                    <a:pt x="7" y="35"/>
                  </a:cubicBezTo>
                  <a:cubicBezTo>
                    <a:pt x="0" y="44"/>
                    <a:pt x="4" y="61"/>
                    <a:pt x="6" y="66"/>
                  </a:cubicBezTo>
                  <a:cubicBezTo>
                    <a:pt x="8" y="71"/>
                    <a:pt x="18" y="70"/>
                    <a:pt x="24" y="65"/>
                  </a:cubicBezTo>
                  <a:cubicBezTo>
                    <a:pt x="29" y="61"/>
                    <a:pt x="33" y="63"/>
                    <a:pt x="40" y="71"/>
                  </a:cubicBezTo>
                  <a:cubicBezTo>
                    <a:pt x="43" y="65"/>
                    <a:pt x="48" y="58"/>
                    <a:pt x="53" y="53"/>
                  </a:cubicBezTo>
                  <a:cubicBezTo>
                    <a:pt x="45" y="47"/>
                    <a:pt x="38" y="46"/>
                    <a:pt x="36" y="44"/>
                  </a:cubicBezTo>
                  <a:cubicBezTo>
                    <a:pt x="32" y="40"/>
                    <a:pt x="45" y="29"/>
                    <a:pt x="54" y="27"/>
                  </a:cubicBezTo>
                  <a:cubicBezTo>
                    <a:pt x="63" y="25"/>
                    <a:pt x="59" y="13"/>
                    <a:pt x="51" y="5"/>
                  </a:cubicBezTo>
                  <a:cubicBezTo>
                    <a:pt x="50" y="4"/>
                    <a:pt x="49" y="2"/>
                    <a:pt x="47" y="0"/>
                  </a:cubicBezTo>
                  <a:cubicBezTo>
                    <a:pt x="43" y="3"/>
                    <a:pt x="39" y="6"/>
                    <a:pt x="38" y="7"/>
                  </a:cubicBezTo>
                  <a:cubicBezTo>
                    <a:pt x="36" y="11"/>
                    <a:pt x="31" y="10"/>
                    <a:pt x="23" y="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9" name="Freeform 44">
              <a:extLst>
                <a:ext uri="{FF2B5EF4-FFF2-40B4-BE49-F238E27FC236}">
                  <a16:creationId xmlns:a16="http://schemas.microsoft.com/office/drawing/2014/main" id="{FF1FF359-6219-4649-B92D-8F99D6296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8" y="3560763"/>
              <a:ext cx="119063" cy="117475"/>
            </a:xfrm>
            <a:custGeom>
              <a:avLst/>
              <a:gdLst>
                <a:gd name="T0" fmla="*/ 40 w 218"/>
                <a:gd name="T1" fmla="*/ 33 h 216"/>
                <a:gd name="T2" fmla="*/ 22 w 218"/>
                <a:gd name="T3" fmla="*/ 54 h 216"/>
                <a:gd name="T4" fmla="*/ 10 w 218"/>
                <a:gd name="T5" fmla="*/ 91 h 216"/>
                <a:gd name="T6" fmla="*/ 8 w 218"/>
                <a:gd name="T7" fmla="*/ 141 h 216"/>
                <a:gd name="T8" fmla="*/ 35 w 218"/>
                <a:gd name="T9" fmla="*/ 143 h 216"/>
                <a:gd name="T10" fmla="*/ 45 w 218"/>
                <a:gd name="T11" fmla="*/ 132 h 216"/>
                <a:gd name="T12" fmla="*/ 60 w 218"/>
                <a:gd name="T13" fmla="*/ 127 h 216"/>
                <a:gd name="T14" fmla="*/ 80 w 218"/>
                <a:gd name="T15" fmla="*/ 136 h 216"/>
                <a:gd name="T16" fmla="*/ 94 w 218"/>
                <a:gd name="T17" fmla="*/ 136 h 216"/>
                <a:gd name="T18" fmla="*/ 126 w 218"/>
                <a:gd name="T19" fmla="*/ 136 h 216"/>
                <a:gd name="T20" fmla="*/ 194 w 218"/>
                <a:gd name="T21" fmla="*/ 213 h 216"/>
                <a:gd name="T22" fmla="*/ 194 w 218"/>
                <a:gd name="T23" fmla="*/ 214 h 216"/>
                <a:gd name="T24" fmla="*/ 209 w 218"/>
                <a:gd name="T25" fmla="*/ 212 h 216"/>
                <a:gd name="T26" fmla="*/ 218 w 218"/>
                <a:gd name="T27" fmla="*/ 205 h 216"/>
                <a:gd name="T28" fmla="*/ 184 w 218"/>
                <a:gd name="T29" fmla="*/ 161 h 216"/>
                <a:gd name="T30" fmla="*/ 133 w 218"/>
                <a:gd name="T31" fmla="*/ 120 h 216"/>
                <a:gd name="T32" fmla="*/ 112 w 218"/>
                <a:gd name="T33" fmla="*/ 96 h 216"/>
                <a:gd name="T34" fmla="*/ 89 w 218"/>
                <a:gd name="T35" fmla="*/ 42 h 216"/>
                <a:gd name="T36" fmla="*/ 71 w 218"/>
                <a:gd name="T37" fmla="*/ 0 h 216"/>
                <a:gd name="T38" fmla="*/ 40 w 218"/>
                <a:gd name="T39" fmla="*/ 3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8" h="216">
                  <a:moveTo>
                    <a:pt x="40" y="33"/>
                  </a:moveTo>
                  <a:cubicBezTo>
                    <a:pt x="34" y="40"/>
                    <a:pt x="20" y="43"/>
                    <a:pt x="22" y="54"/>
                  </a:cubicBezTo>
                  <a:cubicBezTo>
                    <a:pt x="24" y="66"/>
                    <a:pt x="20" y="77"/>
                    <a:pt x="10" y="91"/>
                  </a:cubicBezTo>
                  <a:cubicBezTo>
                    <a:pt x="0" y="105"/>
                    <a:pt x="6" y="125"/>
                    <a:pt x="8" y="141"/>
                  </a:cubicBezTo>
                  <a:cubicBezTo>
                    <a:pt x="20" y="141"/>
                    <a:pt x="32" y="140"/>
                    <a:pt x="35" y="143"/>
                  </a:cubicBezTo>
                  <a:cubicBezTo>
                    <a:pt x="40" y="149"/>
                    <a:pt x="42" y="143"/>
                    <a:pt x="45" y="132"/>
                  </a:cubicBezTo>
                  <a:cubicBezTo>
                    <a:pt x="48" y="120"/>
                    <a:pt x="54" y="121"/>
                    <a:pt x="60" y="127"/>
                  </a:cubicBezTo>
                  <a:cubicBezTo>
                    <a:pt x="66" y="133"/>
                    <a:pt x="70" y="142"/>
                    <a:pt x="80" y="136"/>
                  </a:cubicBezTo>
                  <a:cubicBezTo>
                    <a:pt x="90" y="130"/>
                    <a:pt x="89" y="134"/>
                    <a:pt x="94" y="136"/>
                  </a:cubicBezTo>
                  <a:cubicBezTo>
                    <a:pt x="99" y="139"/>
                    <a:pt x="119" y="135"/>
                    <a:pt x="126" y="136"/>
                  </a:cubicBezTo>
                  <a:cubicBezTo>
                    <a:pt x="133" y="137"/>
                    <a:pt x="194" y="213"/>
                    <a:pt x="194" y="213"/>
                  </a:cubicBezTo>
                  <a:cubicBezTo>
                    <a:pt x="194" y="213"/>
                    <a:pt x="194" y="213"/>
                    <a:pt x="194" y="214"/>
                  </a:cubicBezTo>
                  <a:cubicBezTo>
                    <a:pt x="202" y="215"/>
                    <a:pt x="207" y="216"/>
                    <a:pt x="209" y="212"/>
                  </a:cubicBezTo>
                  <a:cubicBezTo>
                    <a:pt x="210" y="211"/>
                    <a:pt x="214" y="208"/>
                    <a:pt x="218" y="205"/>
                  </a:cubicBezTo>
                  <a:cubicBezTo>
                    <a:pt x="210" y="197"/>
                    <a:pt x="199" y="183"/>
                    <a:pt x="184" y="161"/>
                  </a:cubicBezTo>
                  <a:cubicBezTo>
                    <a:pt x="166" y="134"/>
                    <a:pt x="144" y="120"/>
                    <a:pt x="133" y="120"/>
                  </a:cubicBezTo>
                  <a:cubicBezTo>
                    <a:pt x="121" y="120"/>
                    <a:pt x="120" y="97"/>
                    <a:pt x="112" y="96"/>
                  </a:cubicBezTo>
                  <a:cubicBezTo>
                    <a:pt x="105" y="95"/>
                    <a:pt x="89" y="63"/>
                    <a:pt x="89" y="42"/>
                  </a:cubicBezTo>
                  <a:cubicBezTo>
                    <a:pt x="88" y="30"/>
                    <a:pt x="80" y="13"/>
                    <a:pt x="71" y="0"/>
                  </a:cubicBezTo>
                  <a:cubicBezTo>
                    <a:pt x="59" y="21"/>
                    <a:pt x="44" y="28"/>
                    <a:pt x="40" y="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0" name="Freeform 45">
              <a:extLst>
                <a:ext uri="{FF2B5EF4-FFF2-40B4-BE49-F238E27FC236}">
                  <a16:creationId xmlns:a16="http://schemas.microsoft.com/office/drawing/2014/main" id="{E5AC07FC-34EA-4FBC-9887-D18E8484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63" y="3625851"/>
              <a:ext cx="263525" cy="236538"/>
            </a:xfrm>
            <a:custGeom>
              <a:avLst/>
              <a:gdLst>
                <a:gd name="T0" fmla="*/ 34 w 485"/>
                <a:gd name="T1" fmla="*/ 287 h 437"/>
                <a:gd name="T2" fmla="*/ 61 w 485"/>
                <a:gd name="T3" fmla="*/ 329 h 437"/>
                <a:gd name="T4" fmla="*/ 91 w 485"/>
                <a:gd name="T5" fmla="*/ 356 h 437"/>
                <a:gd name="T6" fmla="*/ 91 w 485"/>
                <a:gd name="T7" fmla="*/ 389 h 437"/>
                <a:gd name="T8" fmla="*/ 101 w 485"/>
                <a:gd name="T9" fmla="*/ 394 h 437"/>
                <a:gd name="T10" fmla="*/ 134 w 485"/>
                <a:gd name="T11" fmla="*/ 402 h 437"/>
                <a:gd name="T12" fmla="*/ 171 w 485"/>
                <a:gd name="T13" fmla="*/ 427 h 437"/>
                <a:gd name="T14" fmla="*/ 208 w 485"/>
                <a:gd name="T15" fmla="*/ 434 h 437"/>
                <a:gd name="T16" fmla="*/ 230 w 485"/>
                <a:gd name="T17" fmla="*/ 414 h 437"/>
                <a:gd name="T18" fmla="*/ 257 w 485"/>
                <a:gd name="T19" fmla="*/ 408 h 437"/>
                <a:gd name="T20" fmla="*/ 273 w 485"/>
                <a:gd name="T21" fmla="*/ 415 h 437"/>
                <a:gd name="T22" fmla="*/ 289 w 485"/>
                <a:gd name="T23" fmla="*/ 410 h 437"/>
                <a:gd name="T24" fmla="*/ 315 w 485"/>
                <a:gd name="T25" fmla="*/ 405 h 437"/>
                <a:gd name="T26" fmla="*/ 357 w 485"/>
                <a:gd name="T27" fmla="*/ 379 h 437"/>
                <a:gd name="T28" fmla="*/ 393 w 485"/>
                <a:gd name="T29" fmla="*/ 372 h 437"/>
                <a:gd name="T30" fmla="*/ 479 w 485"/>
                <a:gd name="T31" fmla="*/ 273 h 437"/>
                <a:gd name="T32" fmla="*/ 467 w 485"/>
                <a:gd name="T33" fmla="*/ 264 h 437"/>
                <a:gd name="T34" fmla="*/ 423 w 485"/>
                <a:gd name="T35" fmla="*/ 253 h 437"/>
                <a:gd name="T36" fmla="*/ 358 w 485"/>
                <a:gd name="T37" fmla="*/ 226 h 437"/>
                <a:gd name="T38" fmla="*/ 337 w 485"/>
                <a:gd name="T39" fmla="*/ 204 h 437"/>
                <a:gd name="T40" fmla="*/ 317 w 485"/>
                <a:gd name="T41" fmla="*/ 170 h 437"/>
                <a:gd name="T42" fmla="*/ 322 w 485"/>
                <a:gd name="T43" fmla="*/ 156 h 437"/>
                <a:gd name="T44" fmla="*/ 306 w 485"/>
                <a:gd name="T45" fmla="*/ 150 h 437"/>
                <a:gd name="T46" fmla="*/ 288 w 485"/>
                <a:gd name="T47" fmla="*/ 151 h 437"/>
                <a:gd name="T48" fmla="*/ 289 w 485"/>
                <a:gd name="T49" fmla="*/ 120 h 437"/>
                <a:gd name="T50" fmla="*/ 305 w 485"/>
                <a:gd name="T51" fmla="*/ 93 h 437"/>
                <a:gd name="T52" fmla="*/ 237 w 485"/>
                <a:gd name="T53" fmla="*/ 16 h 437"/>
                <a:gd name="T54" fmla="*/ 205 w 485"/>
                <a:gd name="T55" fmla="*/ 16 h 437"/>
                <a:gd name="T56" fmla="*/ 191 w 485"/>
                <a:gd name="T57" fmla="*/ 16 h 437"/>
                <a:gd name="T58" fmla="*/ 171 w 485"/>
                <a:gd name="T59" fmla="*/ 7 h 437"/>
                <a:gd name="T60" fmla="*/ 156 w 485"/>
                <a:gd name="T61" fmla="*/ 12 h 437"/>
                <a:gd name="T62" fmla="*/ 146 w 485"/>
                <a:gd name="T63" fmla="*/ 23 h 437"/>
                <a:gd name="T64" fmla="*/ 119 w 485"/>
                <a:gd name="T65" fmla="*/ 21 h 437"/>
                <a:gd name="T66" fmla="*/ 119 w 485"/>
                <a:gd name="T67" fmla="*/ 22 h 437"/>
                <a:gd name="T68" fmla="*/ 107 w 485"/>
                <a:gd name="T69" fmla="*/ 66 h 437"/>
                <a:gd name="T70" fmla="*/ 93 w 485"/>
                <a:gd name="T71" fmla="*/ 84 h 437"/>
                <a:gd name="T72" fmla="*/ 73 w 485"/>
                <a:gd name="T73" fmla="*/ 112 h 437"/>
                <a:gd name="T74" fmla="*/ 63 w 485"/>
                <a:gd name="T75" fmla="*/ 149 h 437"/>
                <a:gd name="T76" fmla="*/ 49 w 485"/>
                <a:gd name="T77" fmla="*/ 165 h 437"/>
                <a:gd name="T78" fmla="*/ 39 w 485"/>
                <a:gd name="T79" fmla="*/ 199 h 437"/>
                <a:gd name="T80" fmla="*/ 35 w 485"/>
                <a:gd name="T81" fmla="*/ 241 h 437"/>
                <a:gd name="T82" fmla="*/ 10 w 485"/>
                <a:gd name="T83" fmla="*/ 248 h 437"/>
                <a:gd name="T84" fmla="*/ 4 w 485"/>
                <a:gd name="T85" fmla="*/ 269 h 437"/>
                <a:gd name="T86" fmla="*/ 34 w 485"/>
                <a:gd name="T87" fmla="*/ 287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" h="437">
                  <a:moveTo>
                    <a:pt x="34" y="287"/>
                  </a:moveTo>
                  <a:cubicBezTo>
                    <a:pt x="37" y="299"/>
                    <a:pt x="55" y="310"/>
                    <a:pt x="61" y="329"/>
                  </a:cubicBezTo>
                  <a:cubicBezTo>
                    <a:pt x="67" y="347"/>
                    <a:pt x="83" y="356"/>
                    <a:pt x="91" y="356"/>
                  </a:cubicBezTo>
                  <a:cubicBezTo>
                    <a:pt x="97" y="356"/>
                    <a:pt x="93" y="368"/>
                    <a:pt x="91" y="389"/>
                  </a:cubicBezTo>
                  <a:cubicBezTo>
                    <a:pt x="94" y="391"/>
                    <a:pt x="99" y="393"/>
                    <a:pt x="101" y="394"/>
                  </a:cubicBezTo>
                  <a:cubicBezTo>
                    <a:pt x="106" y="398"/>
                    <a:pt x="127" y="394"/>
                    <a:pt x="134" y="402"/>
                  </a:cubicBezTo>
                  <a:cubicBezTo>
                    <a:pt x="141" y="409"/>
                    <a:pt x="164" y="427"/>
                    <a:pt x="171" y="427"/>
                  </a:cubicBezTo>
                  <a:cubicBezTo>
                    <a:pt x="178" y="427"/>
                    <a:pt x="204" y="431"/>
                    <a:pt x="208" y="434"/>
                  </a:cubicBezTo>
                  <a:cubicBezTo>
                    <a:pt x="213" y="437"/>
                    <a:pt x="218" y="422"/>
                    <a:pt x="230" y="414"/>
                  </a:cubicBezTo>
                  <a:cubicBezTo>
                    <a:pt x="241" y="407"/>
                    <a:pt x="255" y="402"/>
                    <a:pt x="257" y="408"/>
                  </a:cubicBezTo>
                  <a:cubicBezTo>
                    <a:pt x="260" y="413"/>
                    <a:pt x="267" y="418"/>
                    <a:pt x="273" y="415"/>
                  </a:cubicBezTo>
                  <a:cubicBezTo>
                    <a:pt x="276" y="414"/>
                    <a:pt x="282" y="412"/>
                    <a:pt x="289" y="410"/>
                  </a:cubicBezTo>
                  <a:cubicBezTo>
                    <a:pt x="300" y="407"/>
                    <a:pt x="312" y="405"/>
                    <a:pt x="315" y="405"/>
                  </a:cubicBezTo>
                  <a:cubicBezTo>
                    <a:pt x="321" y="406"/>
                    <a:pt x="337" y="379"/>
                    <a:pt x="357" y="379"/>
                  </a:cubicBezTo>
                  <a:cubicBezTo>
                    <a:pt x="378" y="379"/>
                    <a:pt x="384" y="384"/>
                    <a:pt x="393" y="372"/>
                  </a:cubicBezTo>
                  <a:cubicBezTo>
                    <a:pt x="402" y="360"/>
                    <a:pt x="472" y="278"/>
                    <a:pt x="479" y="273"/>
                  </a:cubicBezTo>
                  <a:cubicBezTo>
                    <a:pt x="485" y="267"/>
                    <a:pt x="474" y="264"/>
                    <a:pt x="467" y="264"/>
                  </a:cubicBezTo>
                  <a:cubicBezTo>
                    <a:pt x="460" y="264"/>
                    <a:pt x="446" y="264"/>
                    <a:pt x="423" y="253"/>
                  </a:cubicBezTo>
                  <a:cubicBezTo>
                    <a:pt x="400" y="242"/>
                    <a:pt x="365" y="228"/>
                    <a:pt x="358" y="226"/>
                  </a:cubicBezTo>
                  <a:cubicBezTo>
                    <a:pt x="352" y="225"/>
                    <a:pt x="342" y="207"/>
                    <a:pt x="337" y="204"/>
                  </a:cubicBezTo>
                  <a:cubicBezTo>
                    <a:pt x="331" y="201"/>
                    <a:pt x="320" y="177"/>
                    <a:pt x="317" y="170"/>
                  </a:cubicBezTo>
                  <a:cubicBezTo>
                    <a:pt x="316" y="167"/>
                    <a:pt x="318" y="162"/>
                    <a:pt x="322" y="156"/>
                  </a:cubicBezTo>
                  <a:cubicBezTo>
                    <a:pt x="315" y="148"/>
                    <a:pt x="311" y="146"/>
                    <a:pt x="306" y="150"/>
                  </a:cubicBezTo>
                  <a:cubicBezTo>
                    <a:pt x="300" y="155"/>
                    <a:pt x="290" y="156"/>
                    <a:pt x="288" y="151"/>
                  </a:cubicBezTo>
                  <a:cubicBezTo>
                    <a:pt x="286" y="146"/>
                    <a:pt x="282" y="129"/>
                    <a:pt x="289" y="120"/>
                  </a:cubicBezTo>
                  <a:cubicBezTo>
                    <a:pt x="296" y="110"/>
                    <a:pt x="305" y="93"/>
                    <a:pt x="305" y="93"/>
                  </a:cubicBezTo>
                  <a:cubicBezTo>
                    <a:pt x="305" y="93"/>
                    <a:pt x="244" y="17"/>
                    <a:pt x="237" y="16"/>
                  </a:cubicBezTo>
                  <a:cubicBezTo>
                    <a:pt x="230" y="15"/>
                    <a:pt x="210" y="19"/>
                    <a:pt x="205" y="16"/>
                  </a:cubicBezTo>
                  <a:cubicBezTo>
                    <a:pt x="200" y="14"/>
                    <a:pt x="201" y="10"/>
                    <a:pt x="191" y="16"/>
                  </a:cubicBezTo>
                  <a:cubicBezTo>
                    <a:pt x="181" y="22"/>
                    <a:pt x="177" y="13"/>
                    <a:pt x="171" y="7"/>
                  </a:cubicBezTo>
                  <a:cubicBezTo>
                    <a:pt x="165" y="1"/>
                    <a:pt x="159" y="0"/>
                    <a:pt x="156" y="12"/>
                  </a:cubicBezTo>
                  <a:cubicBezTo>
                    <a:pt x="153" y="23"/>
                    <a:pt x="151" y="29"/>
                    <a:pt x="146" y="23"/>
                  </a:cubicBezTo>
                  <a:cubicBezTo>
                    <a:pt x="143" y="20"/>
                    <a:pt x="131" y="21"/>
                    <a:pt x="119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1" y="38"/>
                    <a:pt x="107" y="56"/>
                    <a:pt x="107" y="66"/>
                  </a:cubicBezTo>
                  <a:cubicBezTo>
                    <a:pt x="107" y="75"/>
                    <a:pt x="99" y="84"/>
                    <a:pt x="93" y="84"/>
                  </a:cubicBezTo>
                  <a:cubicBezTo>
                    <a:pt x="87" y="84"/>
                    <a:pt x="81" y="103"/>
                    <a:pt x="73" y="112"/>
                  </a:cubicBezTo>
                  <a:cubicBezTo>
                    <a:pt x="65" y="121"/>
                    <a:pt x="71" y="142"/>
                    <a:pt x="63" y="149"/>
                  </a:cubicBezTo>
                  <a:cubicBezTo>
                    <a:pt x="55" y="156"/>
                    <a:pt x="43" y="158"/>
                    <a:pt x="49" y="165"/>
                  </a:cubicBezTo>
                  <a:cubicBezTo>
                    <a:pt x="55" y="172"/>
                    <a:pt x="39" y="186"/>
                    <a:pt x="39" y="199"/>
                  </a:cubicBezTo>
                  <a:cubicBezTo>
                    <a:pt x="39" y="213"/>
                    <a:pt x="37" y="239"/>
                    <a:pt x="35" y="241"/>
                  </a:cubicBezTo>
                  <a:cubicBezTo>
                    <a:pt x="34" y="243"/>
                    <a:pt x="10" y="236"/>
                    <a:pt x="10" y="248"/>
                  </a:cubicBezTo>
                  <a:cubicBezTo>
                    <a:pt x="10" y="259"/>
                    <a:pt x="0" y="259"/>
                    <a:pt x="4" y="269"/>
                  </a:cubicBezTo>
                  <a:cubicBezTo>
                    <a:pt x="8" y="278"/>
                    <a:pt x="30" y="276"/>
                    <a:pt x="34" y="28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1" name="Freeform 46">
              <a:extLst>
                <a:ext uri="{FF2B5EF4-FFF2-40B4-BE49-F238E27FC236}">
                  <a16:creationId xmlns:a16="http://schemas.microsoft.com/office/drawing/2014/main" id="{315F643A-42EA-499C-92AB-3F076AFD4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338" y="3189288"/>
              <a:ext cx="26988" cy="38100"/>
            </a:xfrm>
            <a:custGeom>
              <a:avLst/>
              <a:gdLst>
                <a:gd name="T0" fmla="*/ 40 w 49"/>
                <a:gd name="T1" fmla="*/ 30 h 70"/>
                <a:gd name="T2" fmla="*/ 24 w 49"/>
                <a:gd name="T3" fmla="*/ 1 h 70"/>
                <a:gd name="T4" fmla="*/ 24 w 49"/>
                <a:gd name="T5" fmla="*/ 6 h 70"/>
                <a:gd name="T6" fmla="*/ 0 w 49"/>
                <a:gd name="T7" fmla="*/ 62 h 70"/>
                <a:gd name="T8" fmla="*/ 15 w 49"/>
                <a:gd name="T9" fmla="*/ 70 h 70"/>
                <a:gd name="T10" fmla="*/ 40 w 49"/>
                <a:gd name="T11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70">
                  <a:moveTo>
                    <a:pt x="40" y="30"/>
                  </a:moveTo>
                  <a:cubicBezTo>
                    <a:pt x="46" y="24"/>
                    <a:pt x="49" y="0"/>
                    <a:pt x="24" y="1"/>
                  </a:cubicBezTo>
                  <a:cubicBezTo>
                    <a:pt x="24" y="3"/>
                    <a:pt x="24" y="5"/>
                    <a:pt x="24" y="6"/>
                  </a:cubicBezTo>
                  <a:cubicBezTo>
                    <a:pt x="24" y="18"/>
                    <a:pt x="8" y="41"/>
                    <a:pt x="0" y="62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3" y="53"/>
                    <a:pt x="35" y="35"/>
                    <a:pt x="40" y="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2" name="Freeform 47">
              <a:extLst>
                <a:ext uri="{FF2B5EF4-FFF2-40B4-BE49-F238E27FC236}">
                  <a16:creationId xmlns:a16="http://schemas.microsoft.com/office/drawing/2014/main" id="{A3834B4D-121E-4D8C-9D0C-DFCE0A85D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276" y="3133725"/>
              <a:ext cx="120650" cy="111125"/>
            </a:xfrm>
            <a:custGeom>
              <a:avLst/>
              <a:gdLst>
                <a:gd name="T0" fmla="*/ 25 w 221"/>
                <a:gd name="T1" fmla="*/ 133 h 205"/>
                <a:gd name="T2" fmla="*/ 0 w 221"/>
                <a:gd name="T3" fmla="*/ 173 h 205"/>
                <a:gd name="T4" fmla="*/ 2 w 221"/>
                <a:gd name="T5" fmla="*/ 174 h 205"/>
                <a:gd name="T6" fmla="*/ 4 w 221"/>
                <a:gd name="T7" fmla="*/ 187 h 205"/>
                <a:gd name="T8" fmla="*/ 33 w 221"/>
                <a:gd name="T9" fmla="*/ 205 h 205"/>
                <a:gd name="T10" fmla="*/ 64 w 221"/>
                <a:gd name="T11" fmla="*/ 185 h 205"/>
                <a:gd name="T12" fmla="*/ 174 w 221"/>
                <a:gd name="T13" fmla="*/ 121 h 205"/>
                <a:gd name="T14" fmla="*/ 182 w 221"/>
                <a:gd name="T15" fmla="*/ 98 h 205"/>
                <a:gd name="T16" fmla="*/ 185 w 221"/>
                <a:gd name="T17" fmla="*/ 69 h 205"/>
                <a:gd name="T18" fmla="*/ 182 w 221"/>
                <a:gd name="T19" fmla="*/ 38 h 205"/>
                <a:gd name="T20" fmla="*/ 202 w 221"/>
                <a:gd name="T21" fmla="*/ 20 h 205"/>
                <a:gd name="T22" fmla="*/ 221 w 221"/>
                <a:gd name="T23" fmla="*/ 4 h 205"/>
                <a:gd name="T24" fmla="*/ 209 w 221"/>
                <a:gd name="T25" fmla="*/ 0 h 205"/>
                <a:gd name="T26" fmla="*/ 173 w 221"/>
                <a:gd name="T27" fmla="*/ 6 h 205"/>
                <a:gd name="T28" fmla="*/ 130 w 221"/>
                <a:gd name="T29" fmla="*/ 20 h 205"/>
                <a:gd name="T30" fmla="*/ 93 w 221"/>
                <a:gd name="T31" fmla="*/ 19 h 205"/>
                <a:gd name="T32" fmla="*/ 73 w 221"/>
                <a:gd name="T33" fmla="*/ 23 h 205"/>
                <a:gd name="T34" fmla="*/ 44 w 221"/>
                <a:gd name="T35" fmla="*/ 23 h 205"/>
                <a:gd name="T36" fmla="*/ 31 w 221"/>
                <a:gd name="T37" fmla="*/ 32 h 205"/>
                <a:gd name="T38" fmla="*/ 12 w 221"/>
                <a:gd name="T39" fmla="*/ 58 h 205"/>
                <a:gd name="T40" fmla="*/ 12 w 221"/>
                <a:gd name="T41" fmla="*/ 77 h 205"/>
                <a:gd name="T42" fmla="*/ 9 w 221"/>
                <a:gd name="T43" fmla="*/ 104 h 205"/>
                <a:gd name="T44" fmla="*/ 25 w 221"/>
                <a:gd name="T45" fmla="*/ 13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1" h="205">
                  <a:moveTo>
                    <a:pt x="25" y="133"/>
                  </a:moveTo>
                  <a:cubicBezTo>
                    <a:pt x="20" y="138"/>
                    <a:pt x="8" y="156"/>
                    <a:pt x="0" y="173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3" y="205"/>
                    <a:pt x="55" y="187"/>
                    <a:pt x="64" y="185"/>
                  </a:cubicBezTo>
                  <a:cubicBezTo>
                    <a:pt x="73" y="184"/>
                    <a:pt x="174" y="121"/>
                    <a:pt x="174" y="121"/>
                  </a:cubicBezTo>
                  <a:cubicBezTo>
                    <a:pt x="174" y="121"/>
                    <a:pt x="183" y="104"/>
                    <a:pt x="182" y="98"/>
                  </a:cubicBezTo>
                  <a:cubicBezTo>
                    <a:pt x="181" y="93"/>
                    <a:pt x="180" y="76"/>
                    <a:pt x="185" y="69"/>
                  </a:cubicBezTo>
                  <a:cubicBezTo>
                    <a:pt x="190" y="62"/>
                    <a:pt x="178" y="50"/>
                    <a:pt x="182" y="38"/>
                  </a:cubicBezTo>
                  <a:cubicBezTo>
                    <a:pt x="186" y="26"/>
                    <a:pt x="202" y="20"/>
                    <a:pt x="202" y="20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09" y="0"/>
                    <a:pt x="192" y="7"/>
                    <a:pt x="173" y="6"/>
                  </a:cubicBezTo>
                  <a:cubicBezTo>
                    <a:pt x="154" y="4"/>
                    <a:pt x="150" y="20"/>
                    <a:pt x="130" y="20"/>
                  </a:cubicBezTo>
                  <a:cubicBezTo>
                    <a:pt x="110" y="20"/>
                    <a:pt x="98" y="26"/>
                    <a:pt x="93" y="19"/>
                  </a:cubicBezTo>
                  <a:cubicBezTo>
                    <a:pt x="88" y="11"/>
                    <a:pt x="87" y="16"/>
                    <a:pt x="73" y="23"/>
                  </a:cubicBezTo>
                  <a:cubicBezTo>
                    <a:pt x="59" y="31"/>
                    <a:pt x="50" y="29"/>
                    <a:pt x="44" y="23"/>
                  </a:cubicBezTo>
                  <a:cubicBezTo>
                    <a:pt x="37" y="17"/>
                    <a:pt x="32" y="25"/>
                    <a:pt x="31" y="32"/>
                  </a:cubicBezTo>
                  <a:cubicBezTo>
                    <a:pt x="30" y="39"/>
                    <a:pt x="32" y="55"/>
                    <a:pt x="12" y="58"/>
                  </a:cubicBezTo>
                  <a:cubicBezTo>
                    <a:pt x="11" y="65"/>
                    <a:pt x="8" y="72"/>
                    <a:pt x="12" y="77"/>
                  </a:cubicBezTo>
                  <a:cubicBezTo>
                    <a:pt x="17" y="84"/>
                    <a:pt x="11" y="93"/>
                    <a:pt x="9" y="104"/>
                  </a:cubicBezTo>
                  <a:cubicBezTo>
                    <a:pt x="34" y="103"/>
                    <a:pt x="31" y="127"/>
                    <a:pt x="25" y="1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3" name="Freeform 48">
              <a:extLst>
                <a:ext uri="{FF2B5EF4-FFF2-40B4-BE49-F238E27FC236}">
                  <a16:creationId xmlns:a16="http://schemas.microsoft.com/office/drawing/2014/main" id="{449B7570-0F5B-4663-AA01-682D3BDA3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852" y="3379788"/>
              <a:ext cx="77788" cy="119063"/>
            </a:xfrm>
            <a:custGeom>
              <a:avLst/>
              <a:gdLst>
                <a:gd name="T0" fmla="*/ 144 w 144"/>
                <a:gd name="T1" fmla="*/ 184 h 219"/>
                <a:gd name="T2" fmla="*/ 131 w 144"/>
                <a:gd name="T3" fmla="*/ 112 h 219"/>
                <a:gd name="T4" fmla="*/ 108 w 144"/>
                <a:gd name="T5" fmla="*/ 141 h 219"/>
                <a:gd name="T6" fmla="*/ 110 w 144"/>
                <a:gd name="T7" fmla="*/ 101 h 219"/>
                <a:gd name="T8" fmla="*/ 135 w 144"/>
                <a:gd name="T9" fmla="*/ 63 h 219"/>
                <a:gd name="T10" fmla="*/ 112 w 144"/>
                <a:gd name="T11" fmla="*/ 54 h 219"/>
                <a:gd name="T12" fmla="*/ 75 w 144"/>
                <a:gd name="T13" fmla="*/ 56 h 219"/>
                <a:gd name="T14" fmla="*/ 60 w 144"/>
                <a:gd name="T15" fmla="*/ 38 h 219"/>
                <a:gd name="T16" fmla="*/ 38 w 144"/>
                <a:gd name="T17" fmla="*/ 18 h 219"/>
                <a:gd name="T18" fmla="*/ 11 w 144"/>
                <a:gd name="T19" fmla="*/ 18 h 219"/>
                <a:gd name="T20" fmla="*/ 33 w 144"/>
                <a:gd name="T21" fmla="*/ 49 h 219"/>
                <a:gd name="T22" fmla="*/ 15 w 144"/>
                <a:gd name="T23" fmla="*/ 65 h 219"/>
                <a:gd name="T24" fmla="*/ 23 w 144"/>
                <a:gd name="T25" fmla="*/ 121 h 219"/>
                <a:gd name="T26" fmla="*/ 34 w 144"/>
                <a:gd name="T27" fmla="*/ 189 h 219"/>
                <a:gd name="T28" fmla="*/ 56 w 144"/>
                <a:gd name="T29" fmla="*/ 182 h 219"/>
                <a:gd name="T30" fmla="*/ 82 w 144"/>
                <a:gd name="T31" fmla="*/ 168 h 219"/>
                <a:gd name="T32" fmla="*/ 101 w 144"/>
                <a:gd name="T33" fmla="*/ 150 h 219"/>
                <a:gd name="T34" fmla="*/ 118 w 144"/>
                <a:gd name="T35" fmla="*/ 201 h 219"/>
                <a:gd name="T36" fmla="*/ 123 w 144"/>
                <a:gd name="T37" fmla="*/ 219 h 219"/>
                <a:gd name="T38" fmla="*/ 135 w 144"/>
                <a:gd name="T39" fmla="*/ 208 h 219"/>
                <a:gd name="T40" fmla="*/ 144 w 144"/>
                <a:gd name="T41" fmla="*/ 18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" h="219">
                  <a:moveTo>
                    <a:pt x="144" y="184"/>
                  </a:moveTo>
                  <a:cubicBezTo>
                    <a:pt x="138" y="147"/>
                    <a:pt x="135" y="112"/>
                    <a:pt x="131" y="112"/>
                  </a:cubicBezTo>
                  <a:cubicBezTo>
                    <a:pt x="125" y="112"/>
                    <a:pt x="118" y="143"/>
                    <a:pt x="108" y="141"/>
                  </a:cubicBezTo>
                  <a:cubicBezTo>
                    <a:pt x="98" y="139"/>
                    <a:pt x="98" y="101"/>
                    <a:pt x="110" y="101"/>
                  </a:cubicBezTo>
                  <a:cubicBezTo>
                    <a:pt x="121" y="101"/>
                    <a:pt x="135" y="72"/>
                    <a:pt x="135" y="63"/>
                  </a:cubicBezTo>
                  <a:cubicBezTo>
                    <a:pt x="135" y="54"/>
                    <a:pt x="123" y="54"/>
                    <a:pt x="112" y="54"/>
                  </a:cubicBezTo>
                  <a:cubicBezTo>
                    <a:pt x="100" y="54"/>
                    <a:pt x="75" y="56"/>
                    <a:pt x="75" y="56"/>
                  </a:cubicBezTo>
                  <a:cubicBezTo>
                    <a:pt x="75" y="56"/>
                    <a:pt x="60" y="49"/>
                    <a:pt x="60" y="38"/>
                  </a:cubicBezTo>
                  <a:cubicBezTo>
                    <a:pt x="60" y="27"/>
                    <a:pt x="54" y="18"/>
                    <a:pt x="38" y="18"/>
                  </a:cubicBezTo>
                  <a:cubicBezTo>
                    <a:pt x="23" y="18"/>
                    <a:pt x="23" y="0"/>
                    <a:pt x="11" y="18"/>
                  </a:cubicBezTo>
                  <a:cubicBezTo>
                    <a:pt x="0" y="36"/>
                    <a:pt x="37" y="36"/>
                    <a:pt x="33" y="49"/>
                  </a:cubicBezTo>
                  <a:cubicBezTo>
                    <a:pt x="29" y="63"/>
                    <a:pt x="17" y="54"/>
                    <a:pt x="15" y="65"/>
                  </a:cubicBezTo>
                  <a:cubicBezTo>
                    <a:pt x="13" y="76"/>
                    <a:pt x="17" y="105"/>
                    <a:pt x="23" y="121"/>
                  </a:cubicBezTo>
                  <a:cubicBezTo>
                    <a:pt x="28" y="133"/>
                    <a:pt x="34" y="163"/>
                    <a:pt x="34" y="189"/>
                  </a:cubicBezTo>
                  <a:cubicBezTo>
                    <a:pt x="43" y="187"/>
                    <a:pt x="48" y="182"/>
                    <a:pt x="56" y="182"/>
                  </a:cubicBezTo>
                  <a:cubicBezTo>
                    <a:pt x="66" y="182"/>
                    <a:pt x="81" y="181"/>
                    <a:pt x="82" y="168"/>
                  </a:cubicBezTo>
                  <a:cubicBezTo>
                    <a:pt x="83" y="155"/>
                    <a:pt x="94" y="146"/>
                    <a:pt x="101" y="150"/>
                  </a:cubicBezTo>
                  <a:cubicBezTo>
                    <a:pt x="108" y="154"/>
                    <a:pt x="118" y="185"/>
                    <a:pt x="118" y="201"/>
                  </a:cubicBezTo>
                  <a:cubicBezTo>
                    <a:pt x="118" y="206"/>
                    <a:pt x="120" y="212"/>
                    <a:pt x="123" y="219"/>
                  </a:cubicBezTo>
                  <a:cubicBezTo>
                    <a:pt x="129" y="213"/>
                    <a:pt x="135" y="208"/>
                    <a:pt x="135" y="208"/>
                  </a:cubicBezTo>
                  <a:cubicBezTo>
                    <a:pt x="135" y="208"/>
                    <a:pt x="139" y="191"/>
                    <a:pt x="144" y="1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4" name="Freeform 49">
              <a:extLst>
                <a:ext uri="{FF2B5EF4-FFF2-40B4-BE49-F238E27FC236}">
                  <a16:creationId xmlns:a16="http://schemas.microsoft.com/office/drawing/2014/main" id="{A134C7CE-5F3B-4A17-A9DA-3942F9095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7439" y="2760662"/>
              <a:ext cx="550863" cy="274638"/>
            </a:xfrm>
            <a:custGeom>
              <a:avLst/>
              <a:gdLst>
                <a:gd name="T0" fmla="*/ 938 w 1012"/>
                <a:gd name="T1" fmla="*/ 216 h 504"/>
                <a:gd name="T2" fmla="*/ 873 w 1012"/>
                <a:gd name="T3" fmla="*/ 208 h 504"/>
                <a:gd name="T4" fmla="*/ 880 w 1012"/>
                <a:gd name="T5" fmla="*/ 170 h 504"/>
                <a:gd name="T6" fmla="*/ 882 w 1012"/>
                <a:gd name="T7" fmla="*/ 108 h 504"/>
                <a:gd name="T8" fmla="*/ 815 w 1012"/>
                <a:gd name="T9" fmla="*/ 99 h 504"/>
                <a:gd name="T10" fmla="*/ 763 w 1012"/>
                <a:gd name="T11" fmla="*/ 130 h 504"/>
                <a:gd name="T12" fmla="*/ 679 w 1012"/>
                <a:gd name="T13" fmla="*/ 142 h 504"/>
                <a:gd name="T14" fmla="*/ 621 w 1012"/>
                <a:gd name="T15" fmla="*/ 112 h 504"/>
                <a:gd name="T16" fmla="*/ 569 w 1012"/>
                <a:gd name="T17" fmla="*/ 90 h 504"/>
                <a:gd name="T18" fmla="*/ 510 w 1012"/>
                <a:gd name="T19" fmla="*/ 87 h 504"/>
                <a:gd name="T20" fmla="*/ 459 w 1012"/>
                <a:gd name="T21" fmla="*/ 90 h 504"/>
                <a:gd name="T22" fmla="*/ 435 w 1012"/>
                <a:gd name="T23" fmla="*/ 40 h 504"/>
                <a:gd name="T24" fmla="*/ 380 w 1012"/>
                <a:gd name="T25" fmla="*/ 18 h 504"/>
                <a:gd name="T26" fmla="*/ 336 w 1012"/>
                <a:gd name="T27" fmla="*/ 2 h 504"/>
                <a:gd name="T28" fmla="*/ 307 w 1012"/>
                <a:gd name="T29" fmla="*/ 27 h 504"/>
                <a:gd name="T30" fmla="*/ 306 w 1012"/>
                <a:gd name="T31" fmla="*/ 77 h 504"/>
                <a:gd name="T32" fmla="*/ 278 w 1012"/>
                <a:gd name="T33" fmla="*/ 114 h 504"/>
                <a:gd name="T34" fmla="*/ 229 w 1012"/>
                <a:gd name="T35" fmla="*/ 109 h 504"/>
                <a:gd name="T36" fmla="*/ 192 w 1012"/>
                <a:gd name="T37" fmla="*/ 76 h 504"/>
                <a:gd name="T38" fmla="*/ 125 w 1012"/>
                <a:gd name="T39" fmla="*/ 71 h 504"/>
                <a:gd name="T40" fmla="*/ 82 w 1012"/>
                <a:gd name="T41" fmla="*/ 99 h 504"/>
                <a:gd name="T42" fmla="*/ 28 w 1012"/>
                <a:gd name="T43" fmla="*/ 131 h 504"/>
                <a:gd name="T44" fmla="*/ 0 w 1012"/>
                <a:gd name="T45" fmla="*/ 143 h 504"/>
                <a:gd name="T46" fmla="*/ 24 w 1012"/>
                <a:gd name="T47" fmla="*/ 182 h 504"/>
                <a:gd name="T48" fmla="*/ 81 w 1012"/>
                <a:gd name="T49" fmla="*/ 226 h 504"/>
                <a:gd name="T50" fmla="*/ 96 w 1012"/>
                <a:gd name="T51" fmla="*/ 292 h 504"/>
                <a:gd name="T52" fmla="*/ 161 w 1012"/>
                <a:gd name="T53" fmla="*/ 343 h 504"/>
                <a:gd name="T54" fmla="*/ 206 w 1012"/>
                <a:gd name="T55" fmla="*/ 377 h 504"/>
                <a:gd name="T56" fmla="*/ 250 w 1012"/>
                <a:gd name="T57" fmla="*/ 447 h 504"/>
                <a:gd name="T58" fmla="*/ 368 w 1012"/>
                <a:gd name="T59" fmla="*/ 454 h 504"/>
                <a:gd name="T60" fmla="*/ 461 w 1012"/>
                <a:gd name="T61" fmla="*/ 478 h 504"/>
                <a:gd name="T62" fmla="*/ 519 w 1012"/>
                <a:gd name="T63" fmla="*/ 502 h 504"/>
                <a:gd name="T64" fmla="*/ 648 w 1012"/>
                <a:gd name="T65" fmla="*/ 466 h 504"/>
                <a:gd name="T66" fmla="*/ 745 w 1012"/>
                <a:gd name="T67" fmla="*/ 401 h 504"/>
                <a:gd name="T68" fmla="*/ 768 w 1012"/>
                <a:gd name="T69" fmla="*/ 348 h 504"/>
                <a:gd name="T70" fmla="*/ 867 w 1012"/>
                <a:gd name="T71" fmla="*/ 326 h 504"/>
                <a:gd name="T72" fmla="*/ 936 w 1012"/>
                <a:gd name="T73" fmla="*/ 276 h 504"/>
                <a:gd name="T74" fmla="*/ 1010 w 1012"/>
                <a:gd name="T75" fmla="*/ 26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2" h="504">
                  <a:moveTo>
                    <a:pt x="969" y="211"/>
                  </a:moveTo>
                  <a:cubicBezTo>
                    <a:pt x="958" y="196"/>
                    <a:pt x="942" y="204"/>
                    <a:pt x="938" y="216"/>
                  </a:cubicBezTo>
                  <a:cubicBezTo>
                    <a:pt x="934" y="228"/>
                    <a:pt x="925" y="211"/>
                    <a:pt x="907" y="211"/>
                  </a:cubicBezTo>
                  <a:cubicBezTo>
                    <a:pt x="888" y="211"/>
                    <a:pt x="886" y="223"/>
                    <a:pt x="873" y="208"/>
                  </a:cubicBezTo>
                  <a:cubicBezTo>
                    <a:pt x="861" y="194"/>
                    <a:pt x="878" y="189"/>
                    <a:pt x="878" y="189"/>
                  </a:cubicBezTo>
                  <a:cubicBezTo>
                    <a:pt x="880" y="170"/>
                    <a:pt x="880" y="170"/>
                    <a:pt x="880" y="170"/>
                  </a:cubicBezTo>
                  <a:cubicBezTo>
                    <a:pt x="905" y="110"/>
                    <a:pt x="905" y="110"/>
                    <a:pt x="905" y="110"/>
                  </a:cubicBezTo>
                  <a:cubicBezTo>
                    <a:pt x="898" y="107"/>
                    <a:pt x="887" y="105"/>
                    <a:pt x="882" y="108"/>
                  </a:cubicBezTo>
                  <a:cubicBezTo>
                    <a:pt x="875" y="111"/>
                    <a:pt x="856" y="109"/>
                    <a:pt x="855" y="101"/>
                  </a:cubicBezTo>
                  <a:cubicBezTo>
                    <a:pt x="853" y="93"/>
                    <a:pt x="822" y="92"/>
                    <a:pt x="815" y="99"/>
                  </a:cubicBezTo>
                  <a:cubicBezTo>
                    <a:pt x="807" y="105"/>
                    <a:pt x="790" y="111"/>
                    <a:pt x="789" y="119"/>
                  </a:cubicBezTo>
                  <a:cubicBezTo>
                    <a:pt x="788" y="126"/>
                    <a:pt x="770" y="124"/>
                    <a:pt x="763" y="130"/>
                  </a:cubicBezTo>
                  <a:cubicBezTo>
                    <a:pt x="757" y="135"/>
                    <a:pt x="722" y="137"/>
                    <a:pt x="721" y="142"/>
                  </a:cubicBezTo>
                  <a:cubicBezTo>
                    <a:pt x="720" y="146"/>
                    <a:pt x="684" y="147"/>
                    <a:pt x="679" y="142"/>
                  </a:cubicBezTo>
                  <a:cubicBezTo>
                    <a:pt x="673" y="136"/>
                    <a:pt x="641" y="142"/>
                    <a:pt x="638" y="133"/>
                  </a:cubicBezTo>
                  <a:cubicBezTo>
                    <a:pt x="634" y="124"/>
                    <a:pt x="621" y="120"/>
                    <a:pt x="621" y="112"/>
                  </a:cubicBezTo>
                  <a:cubicBezTo>
                    <a:pt x="621" y="104"/>
                    <a:pt x="597" y="104"/>
                    <a:pt x="594" y="98"/>
                  </a:cubicBezTo>
                  <a:cubicBezTo>
                    <a:pt x="591" y="91"/>
                    <a:pt x="572" y="88"/>
                    <a:pt x="569" y="90"/>
                  </a:cubicBezTo>
                  <a:cubicBezTo>
                    <a:pt x="566" y="92"/>
                    <a:pt x="545" y="83"/>
                    <a:pt x="540" y="82"/>
                  </a:cubicBezTo>
                  <a:cubicBezTo>
                    <a:pt x="534" y="81"/>
                    <a:pt x="516" y="87"/>
                    <a:pt x="510" y="87"/>
                  </a:cubicBezTo>
                  <a:cubicBezTo>
                    <a:pt x="504" y="87"/>
                    <a:pt x="494" y="99"/>
                    <a:pt x="487" y="100"/>
                  </a:cubicBezTo>
                  <a:cubicBezTo>
                    <a:pt x="481" y="101"/>
                    <a:pt x="463" y="87"/>
                    <a:pt x="459" y="90"/>
                  </a:cubicBezTo>
                  <a:cubicBezTo>
                    <a:pt x="455" y="93"/>
                    <a:pt x="444" y="79"/>
                    <a:pt x="439" y="72"/>
                  </a:cubicBezTo>
                  <a:cubicBezTo>
                    <a:pt x="434" y="66"/>
                    <a:pt x="439" y="47"/>
                    <a:pt x="435" y="40"/>
                  </a:cubicBezTo>
                  <a:cubicBezTo>
                    <a:pt x="431" y="34"/>
                    <a:pt x="410" y="34"/>
                    <a:pt x="404" y="29"/>
                  </a:cubicBezTo>
                  <a:cubicBezTo>
                    <a:pt x="397" y="25"/>
                    <a:pt x="386" y="18"/>
                    <a:pt x="380" y="18"/>
                  </a:cubicBezTo>
                  <a:cubicBezTo>
                    <a:pt x="373" y="18"/>
                    <a:pt x="363" y="16"/>
                    <a:pt x="360" y="13"/>
                  </a:cubicBezTo>
                  <a:cubicBezTo>
                    <a:pt x="357" y="9"/>
                    <a:pt x="343" y="4"/>
                    <a:pt x="336" y="2"/>
                  </a:cubicBezTo>
                  <a:cubicBezTo>
                    <a:pt x="329" y="0"/>
                    <a:pt x="328" y="9"/>
                    <a:pt x="325" y="14"/>
                  </a:cubicBezTo>
                  <a:cubicBezTo>
                    <a:pt x="321" y="18"/>
                    <a:pt x="309" y="19"/>
                    <a:pt x="307" y="27"/>
                  </a:cubicBezTo>
                  <a:cubicBezTo>
                    <a:pt x="306" y="35"/>
                    <a:pt x="292" y="37"/>
                    <a:pt x="294" y="46"/>
                  </a:cubicBezTo>
                  <a:cubicBezTo>
                    <a:pt x="296" y="55"/>
                    <a:pt x="301" y="72"/>
                    <a:pt x="306" y="77"/>
                  </a:cubicBezTo>
                  <a:cubicBezTo>
                    <a:pt x="310" y="81"/>
                    <a:pt x="307" y="94"/>
                    <a:pt x="305" y="99"/>
                  </a:cubicBezTo>
                  <a:cubicBezTo>
                    <a:pt x="302" y="103"/>
                    <a:pt x="282" y="107"/>
                    <a:pt x="278" y="114"/>
                  </a:cubicBezTo>
                  <a:cubicBezTo>
                    <a:pt x="274" y="122"/>
                    <a:pt x="265" y="113"/>
                    <a:pt x="255" y="107"/>
                  </a:cubicBezTo>
                  <a:cubicBezTo>
                    <a:pt x="246" y="100"/>
                    <a:pt x="234" y="104"/>
                    <a:pt x="229" y="109"/>
                  </a:cubicBezTo>
                  <a:cubicBezTo>
                    <a:pt x="225" y="113"/>
                    <a:pt x="208" y="98"/>
                    <a:pt x="203" y="97"/>
                  </a:cubicBezTo>
                  <a:cubicBezTo>
                    <a:pt x="198" y="96"/>
                    <a:pt x="197" y="75"/>
                    <a:pt x="192" y="76"/>
                  </a:cubicBezTo>
                  <a:cubicBezTo>
                    <a:pt x="188" y="77"/>
                    <a:pt x="154" y="69"/>
                    <a:pt x="148" y="67"/>
                  </a:cubicBezTo>
                  <a:cubicBezTo>
                    <a:pt x="141" y="65"/>
                    <a:pt x="127" y="66"/>
                    <a:pt x="125" y="71"/>
                  </a:cubicBezTo>
                  <a:cubicBezTo>
                    <a:pt x="123" y="77"/>
                    <a:pt x="106" y="76"/>
                    <a:pt x="103" y="82"/>
                  </a:cubicBezTo>
                  <a:cubicBezTo>
                    <a:pt x="100" y="89"/>
                    <a:pt x="87" y="92"/>
                    <a:pt x="82" y="99"/>
                  </a:cubicBezTo>
                  <a:cubicBezTo>
                    <a:pt x="77" y="105"/>
                    <a:pt x="61" y="105"/>
                    <a:pt x="57" y="115"/>
                  </a:cubicBezTo>
                  <a:cubicBezTo>
                    <a:pt x="53" y="125"/>
                    <a:pt x="33" y="130"/>
                    <a:pt x="28" y="131"/>
                  </a:cubicBezTo>
                  <a:cubicBezTo>
                    <a:pt x="22" y="132"/>
                    <a:pt x="7" y="135"/>
                    <a:pt x="6" y="141"/>
                  </a:cubicBezTo>
                  <a:cubicBezTo>
                    <a:pt x="5" y="143"/>
                    <a:pt x="3" y="143"/>
                    <a:pt x="0" y="143"/>
                  </a:cubicBezTo>
                  <a:cubicBezTo>
                    <a:pt x="0" y="145"/>
                    <a:pt x="1" y="146"/>
                    <a:pt x="1" y="148"/>
                  </a:cubicBezTo>
                  <a:cubicBezTo>
                    <a:pt x="5" y="173"/>
                    <a:pt x="14" y="172"/>
                    <a:pt x="24" y="182"/>
                  </a:cubicBezTo>
                  <a:cubicBezTo>
                    <a:pt x="34" y="192"/>
                    <a:pt x="43" y="199"/>
                    <a:pt x="53" y="200"/>
                  </a:cubicBezTo>
                  <a:cubicBezTo>
                    <a:pt x="64" y="201"/>
                    <a:pt x="80" y="215"/>
                    <a:pt x="81" y="226"/>
                  </a:cubicBezTo>
                  <a:cubicBezTo>
                    <a:pt x="82" y="237"/>
                    <a:pt x="92" y="249"/>
                    <a:pt x="98" y="255"/>
                  </a:cubicBezTo>
                  <a:cubicBezTo>
                    <a:pt x="104" y="260"/>
                    <a:pt x="96" y="278"/>
                    <a:pt x="96" y="292"/>
                  </a:cubicBezTo>
                  <a:cubicBezTo>
                    <a:pt x="96" y="306"/>
                    <a:pt x="81" y="309"/>
                    <a:pt x="89" y="323"/>
                  </a:cubicBezTo>
                  <a:cubicBezTo>
                    <a:pt x="96" y="336"/>
                    <a:pt x="147" y="343"/>
                    <a:pt x="161" y="343"/>
                  </a:cubicBezTo>
                  <a:cubicBezTo>
                    <a:pt x="176" y="343"/>
                    <a:pt x="181" y="359"/>
                    <a:pt x="185" y="360"/>
                  </a:cubicBezTo>
                  <a:cubicBezTo>
                    <a:pt x="194" y="362"/>
                    <a:pt x="196" y="374"/>
                    <a:pt x="206" y="377"/>
                  </a:cubicBezTo>
                  <a:cubicBezTo>
                    <a:pt x="216" y="379"/>
                    <a:pt x="227" y="386"/>
                    <a:pt x="231" y="408"/>
                  </a:cubicBezTo>
                  <a:cubicBezTo>
                    <a:pt x="235" y="430"/>
                    <a:pt x="247" y="437"/>
                    <a:pt x="250" y="447"/>
                  </a:cubicBezTo>
                  <a:cubicBezTo>
                    <a:pt x="252" y="456"/>
                    <a:pt x="274" y="449"/>
                    <a:pt x="291" y="451"/>
                  </a:cubicBezTo>
                  <a:cubicBezTo>
                    <a:pt x="308" y="454"/>
                    <a:pt x="355" y="451"/>
                    <a:pt x="368" y="454"/>
                  </a:cubicBezTo>
                  <a:cubicBezTo>
                    <a:pt x="380" y="456"/>
                    <a:pt x="409" y="454"/>
                    <a:pt x="426" y="468"/>
                  </a:cubicBezTo>
                  <a:cubicBezTo>
                    <a:pt x="442" y="483"/>
                    <a:pt x="451" y="471"/>
                    <a:pt x="461" y="478"/>
                  </a:cubicBezTo>
                  <a:cubicBezTo>
                    <a:pt x="471" y="485"/>
                    <a:pt x="480" y="490"/>
                    <a:pt x="494" y="487"/>
                  </a:cubicBezTo>
                  <a:cubicBezTo>
                    <a:pt x="509" y="485"/>
                    <a:pt x="509" y="499"/>
                    <a:pt x="519" y="502"/>
                  </a:cubicBezTo>
                  <a:cubicBezTo>
                    <a:pt x="529" y="504"/>
                    <a:pt x="548" y="483"/>
                    <a:pt x="575" y="468"/>
                  </a:cubicBezTo>
                  <a:cubicBezTo>
                    <a:pt x="602" y="454"/>
                    <a:pt x="633" y="463"/>
                    <a:pt x="648" y="466"/>
                  </a:cubicBezTo>
                  <a:cubicBezTo>
                    <a:pt x="662" y="468"/>
                    <a:pt x="689" y="459"/>
                    <a:pt x="706" y="437"/>
                  </a:cubicBezTo>
                  <a:cubicBezTo>
                    <a:pt x="722" y="415"/>
                    <a:pt x="743" y="420"/>
                    <a:pt x="745" y="401"/>
                  </a:cubicBezTo>
                  <a:cubicBezTo>
                    <a:pt x="747" y="382"/>
                    <a:pt x="728" y="374"/>
                    <a:pt x="737" y="358"/>
                  </a:cubicBezTo>
                  <a:cubicBezTo>
                    <a:pt x="745" y="341"/>
                    <a:pt x="759" y="343"/>
                    <a:pt x="768" y="348"/>
                  </a:cubicBezTo>
                  <a:cubicBezTo>
                    <a:pt x="776" y="353"/>
                    <a:pt x="799" y="360"/>
                    <a:pt x="820" y="343"/>
                  </a:cubicBezTo>
                  <a:cubicBezTo>
                    <a:pt x="840" y="326"/>
                    <a:pt x="849" y="329"/>
                    <a:pt x="867" y="326"/>
                  </a:cubicBezTo>
                  <a:cubicBezTo>
                    <a:pt x="886" y="324"/>
                    <a:pt x="884" y="309"/>
                    <a:pt x="896" y="295"/>
                  </a:cubicBezTo>
                  <a:cubicBezTo>
                    <a:pt x="909" y="281"/>
                    <a:pt x="923" y="276"/>
                    <a:pt x="936" y="276"/>
                  </a:cubicBezTo>
                  <a:cubicBezTo>
                    <a:pt x="948" y="276"/>
                    <a:pt x="965" y="261"/>
                    <a:pt x="977" y="266"/>
                  </a:cubicBezTo>
                  <a:cubicBezTo>
                    <a:pt x="990" y="271"/>
                    <a:pt x="1008" y="273"/>
                    <a:pt x="1010" y="261"/>
                  </a:cubicBezTo>
                  <a:cubicBezTo>
                    <a:pt x="1012" y="249"/>
                    <a:pt x="979" y="225"/>
                    <a:pt x="969" y="2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5" name="Freeform 50">
              <a:extLst>
                <a:ext uri="{FF2B5EF4-FFF2-40B4-BE49-F238E27FC236}">
                  <a16:creationId xmlns:a16="http://schemas.microsoft.com/office/drawing/2014/main" id="{1B118B99-FD5D-476F-A865-B4E2E236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3241675"/>
              <a:ext cx="9525" cy="26988"/>
            </a:xfrm>
            <a:custGeom>
              <a:avLst/>
              <a:gdLst>
                <a:gd name="T0" fmla="*/ 7 w 16"/>
                <a:gd name="T1" fmla="*/ 0 h 51"/>
                <a:gd name="T2" fmla="*/ 0 w 16"/>
                <a:gd name="T3" fmla="*/ 27 h 51"/>
                <a:gd name="T4" fmla="*/ 12 w 16"/>
                <a:gd name="T5" fmla="*/ 51 h 51"/>
                <a:gd name="T6" fmla="*/ 15 w 16"/>
                <a:gd name="T7" fmla="*/ 7 h 51"/>
                <a:gd name="T8" fmla="*/ 16 w 16"/>
                <a:gd name="T9" fmla="*/ 0 h 51"/>
                <a:gd name="T10" fmla="*/ 7 w 1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1">
                  <a:moveTo>
                    <a:pt x="7" y="0"/>
                  </a:moveTo>
                  <a:cubicBezTo>
                    <a:pt x="2" y="3"/>
                    <a:pt x="0" y="24"/>
                    <a:pt x="0" y="27"/>
                  </a:cubicBezTo>
                  <a:cubicBezTo>
                    <a:pt x="0" y="30"/>
                    <a:pt x="3" y="41"/>
                    <a:pt x="12" y="51"/>
                  </a:cubicBezTo>
                  <a:cubicBezTo>
                    <a:pt x="14" y="35"/>
                    <a:pt x="14" y="13"/>
                    <a:pt x="15" y="7"/>
                  </a:cubicBezTo>
                  <a:cubicBezTo>
                    <a:pt x="16" y="6"/>
                    <a:pt x="16" y="3"/>
                    <a:pt x="16" y="0"/>
                  </a:cubicBezTo>
                  <a:cubicBezTo>
                    <a:pt x="12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6" name="Freeform 51">
              <a:extLst>
                <a:ext uri="{FF2B5EF4-FFF2-40B4-BE49-F238E27FC236}">
                  <a16:creationId xmlns:a16="http://schemas.microsoft.com/office/drawing/2014/main" id="{90BC54CE-573A-4EE0-BC6B-B87F0B518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876" y="3224213"/>
              <a:ext cx="26988" cy="84138"/>
            </a:xfrm>
            <a:custGeom>
              <a:avLst/>
              <a:gdLst>
                <a:gd name="T0" fmla="*/ 22 w 47"/>
                <a:gd name="T1" fmla="*/ 154 h 156"/>
                <a:gd name="T2" fmla="*/ 25 w 47"/>
                <a:gd name="T3" fmla="*/ 156 h 156"/>
                <a:gd name="T4" fmla="*/ 36 w 47"/>
                <a:gd name="T5" fmla="*/ 102 h 156"/>
                <a:gd name="T6" fmla="*/ 40 w 47"/>
                <a:gd name="T7" fmla="*/ 84 h 156"/>
                <a:gd name="T8" fmla="*/ 28 w 47"/>
                <a:gd name="T9" fmla="*/ 60 h 156"/>
                <a:gd name="T10" fmla="*/ 35 w 47"/>
                <a:gd name="T11" fmla="*/ 33 h 156"/>
                <a:gd name="T12" fmla="*/ 44 w 47"/>
                <a:gd name="T13" fmla="*/ 33 h 156"/>
                <a:gd name="T14" fmla="*/ 47 w 47"/>
                <a:gd name="T15" fmla="*/ 8 h 156"/>
                <a:gd name="T16" fmla="*/ 31 w 47"/>
                <a:gd name="T17" fmla="*/ 0 h 156"/>
                <a:gd name="T18" fmla="*/ 26 w 47"/>
                <a:gd name="T19" fmla="*/ 18 h 156"/>
                <a:gd name="T20" fmla="*/ 0 w 47"/>
                <a:gd name="T21" fmla="*/ 84 h 156"/>
                <a:gd name="T22" fmla="*/ 23 w 47"/>
                <a:gd name="T23" fmla="*/ 150 h 156"/>
                <a:gd name="T24" fmla="*/ 22 w 47"/>
                <a:gd name="T25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6">
                  <a:moveTo>
                    <a:pt x="22" y="154"/>
                  </a:moveTo>
                  <a:cubicBezTo>
                    <a:pt x="23" y="155"/>
                    <a:pt x="24" y="156"/>
                    <a:pt x="25" y="156"/>
                  </a:cubicBezTo>
                  <a:cubicBezTo>
                    <a:pt x="28" y="134"/>
                    <a:pt x="32" y="108"/>
                    <a:pt x="36" y="102"/>
                  </a:cubicBezTo>
                  <a:cubicBezTo>
                    <a:pt x="38" y="99"/>
                    <a:pt x="39" y="92"/>
                    <a:pt x="40" y="84"/>
                  </a:cubicBezTo>
                  <a:cubicBezTo>
                    <a:pt x="31" y="74"/>
                    <a:pt x="28" y="63"/>
                    <a:pt x="28" y="60"/>
                  </a:cubicBezTo>
                  <a:cubicBezTo>
                    <a:pt x="28" y="57"/>
                    <a:pt x="30" y="36"/>
                    <a:pt x="35" y="33"/>
                  </a:cubicBezTo>
                  <a:cubicBezTo>
                    <a:pt x="36" y="33"/>
                    <a:pt x="40" y="33"/>
                    <a:pt x="44" y="33"/>
                  </a:cubicBezTo>
                  <a:cubicBezTo>
                    <a:pt x="45" y="26"/>
                    <a:pt x="46" y="17"/>
                    <a:pt x="47" y="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6"/>
                    <a:pt x="27" y="12"/>
                    <a:pt x="26" y="18"/>
                  </a:cubicBezTo>
                  <a:cubicBezTo>
                    <a:pt x="23" y="38"/>
                    <a:pt x="8" y="71"/>
                    <a:pt x="0" y="84"/>
                  </a:cubicBezTo>
                  <a:cubicBezTo>
                    <a:pt x="23" y="150"/>
                    <a:pt x="23" y="150"/>
                    <a:pt x="23" y="150"/>
                  </a:cubicBezTo>
                  <a:lnTo>
                    <a:pt x="22" y="154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7" name="Freeform 52">
              <a:extLst>
                <a:ext uri="{FF2B5EF4-FFF2-40B4-BE49-F238E27FC236}">
                  <a16:creationId xmlns:a16="http://schemas.microsoft.com/office/drawing/2014/main" id="{231504E3-C79F-49ED-8C9C-8ECCE07C4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3222625"/>
              <a:ext cx="74613" cy="95250"/>
            </a:xfrm>
            <a:custGeom>
              <a:avLst/>
              <a:gdLst>
                <a:gd name="T0" fmla="*/ 126 w 136"/>
                <a:gd name="T1" fmla="*/ 0 h 174"/>
                <a:gd name="T2" fmla="*/ 85 w 136"/>
                <a:gd name="T3" fmla="*/ 22 h 174"/>
                <a:gd name="T4" fmla="*/ 54 w 136"/>
                <a:gd name="T5" fmla="*/ 42 h 174"/>
                <a:gd name="T6" fmla="*/ 25 w 136"/>
                <a:gd name="T7" fmla="*/ 24 h 174"/>
                <a:gd name="T8" fmla="*/ 23 w 136"/>
                <a:gd name="T9" fmla="*/ 11 h 174"/>
                <a:gd name="T10" fmla="*/ 22 w 136"/>
                <a:gd name="T11" fmla="*/ 10 h 174"/>
                <a:gd name="T12" fmla="*/ 18 w 136"/>
                <a:gd name="T13" fmla="*/ 42 h 174"/>
                <a:gd name="T14" fmla="*/ 11 w 136"/>
                <a:gd name="T15" fmla="*/ 104 h 174"/>
                <a:gd name="T16" fmla="*/ 0 w 136"/>
                <a:gd name="T17" fmla="*/ 158 h 174"/>
                <a:gd name="T18" fmla="*/ 29 w 136"/>
                <a:gd name="T19" fmla="*/ 173 h 174"/>
                <a:gd name="T20" fmla="*/ 54 w 136"/>
                <a:gd name="T21" fmla="*/ 151 h 174"/>
                <a:gd name="T22" fmla="*/ 75 w 136"/>
                <a:gd name="T23" fmla="*/ 140 h 174"/>
                <a:gd name="T24" fmla="*/ 94 w 136"/>
                <a:gd name="T25" fmla="*/ 123 h 174"/>
                <a:gd name="T26" fmla="*/ 70 w 136"/>
                <a:gd name="T27" fmla="*/ 90 h 174"/>
                <a:gd name="T28" fmla="*/ 101 w 136"/>
                <a:gd name="T29" fmla="*/ 67 h 174"/>
                <a:gd name="T30" fmla="*/ 135 w 136"/>
                <a:gd name="T31" fmla="*/ 55 h 174"/>
                <a:gd name="T32" fmla="*/ 136 w 136"/>
                <a:gd name="T33" fmla="*/ 55 h 174"/>
                <a:gd name="T34" fmla="*/ 129 w 136"/>
                <a:gd name="T35" fmla="*/ 18 h 174"/>
                <a:gd name="T36" fmla="*/ 126 w 136"/>
                <a:gd name="T3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6" h="174">
                  <a:moveTo>
                    <a:pt x="126" y="0"/>
                  </a:moveTo>
                  <a:cubicBezTo>
                    <a:pt x="106" y="12"/>
                    <a:pt x="88" y="22"/>
                    <a:pt x="85" y="22"/>
                  </a:cubicBezTo>
                  <a:cubicBezTo>
                    <a:pt x="76" y="24"/>
                    <a:pt x="54" y="42"/>
                    <a:pt x="54" y="4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23"/>
                    <a:pt x="19" y="38"/>
                    <a:pt x="18" y="42"/>
                  </a:cubicBezTo>
                  <a:cubicBezTo>
                    <a:pt x="16" y="51"/>
                    <a:pt x="16" y="95"/>
                    <a:pt x="11" y="104"/>
                  </a:cubicBezTo>
                  <a:cubicBezTo>
                    <a:pt x="7" y="110"/>
                    <a:pt x="3" y="136"/>
                    <a:pt x="0" y="158"/>
                  </a:cubicBezTo>
                  <a:cubicBezTo>
                    <a:pt x="11" y="165"/>
                    <a:pt x="23" y="172"/>
                    <a:pt x="29" y="173"/>
                  </a:cubicBezTo>
                  <a:cubicBezTo>
                    <a:pt x="41" y="174"/>
                    <a:pt x="54" y="159"/>
                    <a:pt x="54" y="151"/>
                  </a:cubicBezTo>
                  <a:cubicBezTo>
                    <a:pt x="54" y="142"/>
                    <a:pt x="65" y="140"/>
                    <a:pt x="75" y="140"/>
                  </a:cubicBezTo>
                  <a:cubicBezTo>
                    <a:pt x="85" y="140"/>
                    <a:pt x="86" y="127"/>
                    <a:pt x="94" y="123"/>
                  </a:cubicBezTo>
                  <a:cubicBezTo>
                    <a:pt x="101" y="118"/>
                    <a:pt x="77" y="93"/>
                    <a:pt x="70" y="90"/>
                  </a:cubicBezTo>
                  <a:cubicBezTo>
                    <a:pt x="62" y="87"/>
                    <a:pt x="76" y="68"/>
                    <a:pt x="101" y="67"/>
                  </a:cubicBezTo>
                  <a:cubicBezTo>
                    <a:pt x="127" y="65"/>
                    <a:pt x="121" y="55"/>
                    <a:pt x="135" y="55"/>
                  </a:cubicBezTo>
                  <a:cubicBezTo>
                    <a:pt x="135" y="55"/>
                    <a:pt x="136" y="55"/>
                    <a:pt x="136" y="55"/>
                  </a:cubicBezTo>
                  <a:cubicBezTo>
                    <a:pt x="134" y="42"/>
                    <a:pt x="131" y="26"/>
                    <a:pt x="129" y="18"/>
                  </a:cubicBezTo>
                  <a:cubicBezTo>
                    <a:pt x="128" y="13"/>
                    <a:pt x="127" y="7"/>
                    <a:pt x="126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8" name="Freeform 53">
              <a:extLst>
                <a:ext uri="{FF2B5EF4-FFF2-40B4-BE49-F238E27FC236}">
                  <a16:creationId xmlns:a16="http://schemas.microsoft.com/office/drawing/2014/main" id="{81359EBD-5383-4FD2-8116-ECD9C274F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2" y="2990850"/>
              <a:ext cx="192088" cy="96838"/>
            </a:xfrm>
            <a:custGeom>
              <a:avLst/>
              <a:gdLst>
                <a:gd name="T0" fmla="*/ 325 w 352"/>
                <a:gd name="T1" fmla="*/ 34 h 178"/>
                <a:gd name="T2" fmla="*/ 295 w 352"/>
                <a:gd name="T3" fmla="*/ 25 h 178"/>
                <a:gd name="T4" fmla="*/ 212 w 352"/>
                <a:gd name="T5" fmla="*/ 19 h 178"/>
                <a:gd name="T6" fmla="*/ 169 w 352"/>
                <a:gd name="T7" fmla="*/ 5 h 178"/>
                <a:gd name="T8" fmla="*/ 136 w 352"/>
                <a:gd name="T9" fmla="*/ 20 h 178"/>
                <a:gd name="T10" fmla="*/ 107 w 352"/>
                <a:gd name="T11" fmla="*/ 26 h 178"/>
                <a:gd name="T12" fmla="*/ 64 w 352"/>
                <a:gd name="T13" fmla="*/ 27 h 178"/>
                <a:gd name="T14" fmla="*/ 44 w 352"/>
                <a:gd name="T15" fmla="*/ 52 h 178"/>
                <a:gd name="T16" fmla="*/ 34 w 352"/>
                <a:gd name="T17" fmla="*/ 73 h 178"/>
                <a:gd name="T18" fmla="*/ 46 w 352"/>
                <a:gd name="T19" fmla="*/ 85 h 178"/>
                <a:gd name="T20" fmla="*/ 71 w 352"/>
                <a:gd name="T21" fmla="*/ 84 h 178"/>
                <a:gd name="T22" fmla="*/ 116 w 352"/>
                <a:gd name="T23" fmla="*/ 107 h 178"/>
                <a:gd name="T24" fmla="*/ 102 w 352"/>
                <a:gd name="T25" fmla="*/ 127 h 178"/>
                <a:gd name="T26" fmla="*/ 71 w 352"/>
                <a:gd name="T27" fmla="*/ 132 h 178"/>
                <a:gd name="T28" fmla="*/ 24 w 352"/>
                <a:gd name="T29" fmla="*/ 140 h 178"/>
                <a:gd name="T30" fmla="*/ 1 w 352"/>
                <a:gd name="T31" fmla="*/ 162 h 178"/>
                <a:gd name="T32" fmla="*/ 47 w 352"/>
                <a:gd name="T33" fmla="*/ 166 h 178"/>
                <a:gd name="T34" fmla="*/ 76 w 352"/>
                <a:gd name="T35" fmla="*/ 168 h 178"/>
                <a:gd name="T36" fmla="*/ 103 w 352"/>
                <a:gd name="T37" fmla="*/ 174 h 178"/>
                <a:gd name="T38" fmla="*/ 145 w 352"/>
                <a:gd name="T39" fmla="*/ 171 h 178"/>
                <a:gd name="T40" fmla="*/ 150 w 352"/>
                <a:gd name="T41" fmla="*/ 152 h 178"/>
                <a:gd name="T42" fmla="*/ 165 w 352"/>
                <a:gd name="T43" fmla="*/ 142 h 178"/>
                <a:gd name="T44" fmla="*/ 182 w 352"/>
                <a:gd name="T45" fmla="*/ 129 h 178"/>
                <a:gd name="T46" fmla="*/ 202 w 352"/>
                <a:gd name="T47" fmla="*/ 122 h 178"/>
                <a:gd name="T48" fmla="*/ 222 w 352"/>
                <a:gd name="T49" fmla="*/ 129 h 178"/>
                <a:gd name="T50" fmla="*/ 241 w 352"/>
                <a:gd name="T51" fmla="*/ 114 h 178"/>
                <a:gd name="T52" fmla="*/ 270 w 352"/>
                <a:gd name="T53" fmla="*/ 104 h 178"/>
                <a:gd name="T54" fmla="*/ 296 w 352"/>
                <a:gd name="T55" fmla="*/ 88 h 178"/>
                <a:gd name="T56" fmla="*/ 321 w 352"/>
                <a:gd name="T57" fmla="*/ 71 h 178"/>
                <a:gd name="T58" fmla="*/ 349 w 352"/>
                <a:gd name="T59" fmla="*/ 55 h 178"/>
                <a:gd name="T60" fmla="*/ 352 w 352"/>
                <a:gd name="T61" fmla="*/ 47 h 178"/>
                <a:gd name="T62" fmla="*/ 325 w 352"/>
                <a:gd name="T63" fmla="*/ 3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2" h="178">
                  <a:moveTo>
                    <a:pt x="325" y="34"/>
                  </a:moveTo>
                  <a:cubicBezTo>
                    <a:pt x="313" y="18"/>
                    <a:pt x="309" y="29"/>
                    <a:pt x="295" y="25"/>
                  </a:cubicBezTo>
                  <a:cubicBezTo>
                    <a:pt x="281" y="20"/>
                    <a:pt x="224" y="14"/>
                    <a:pt x="212" y="19"/>
                  </a:cubicBezTo>
                  <a:cubicBezTo>
                    <a:pt x="201" y="25"/>
                    <a:pt x="177" y="9"/>
                    <a:pt x="169" y="5"/>
                  </a:cubicBezTo>
                  <a:cubicBezTo>
                    <a:pt x="162" y="0"/>
                    <a:pt x="137" y="5"/>
                    <a:pt x="136" y="20"/>
                  </a:cubicBezTo>
                  <a:cubicBezTo>
                    <a:pt x="135" y="36"/>
                    <a:pt x="125" y="36"/>
                    <a:pt x="107" y="26"/>
                  </a:cubicBezTo>
                  <a:cubicBezTo>
                    <a:pt x="90" y="16"/>
                    <a:pt x="65" y="16"/>
                    <a:pt x="64" y="27"/>
                  </a:cubicBezTo>
                  <a:cubicBezTo>
                    <a:pt x="63" y="38"/>
                    <a:pt x="50" y="49"/>
                    <a:pt x="44" y="52"/>
                  </a:cubicBezTo>
                  <a:cubicBezTo>
                    <a:pt x="41" y="53"/>
                    <a:pt x="38" y="62"/>
                    <a:pt x="34" y="73"/>
                  </a:cubicBezTo>
                  <a:cubicBezTo>
                    <a:pt x="39" y="75"/>
                    <a:pt x="42" y="80"/>
                    <a:pt x="46" y="85"/>
                  </a:cubicBezTo>
                  <a:cubicBezTo>
                    <a:pt x="52" y="94"/>
                    <a:pt x="69" y="93"/>
                    <a:pt x="71" y="84"/>
                  </a:cubicBezTo>
                  <a:cubicBezTo>
                    <a:pt x="74" y="75"/>
                    <a:pt x="101" y="93"/>
                    <a:pt x="116" y="107"/>
                  </a:cubicBezTo>
                  <a:cubicBezTo>
                    <a:pt x="131" y="122"/>
                    <a:pt x="108" y="112"/>
                    <a:pt x="102" y="127"/>
                  </a:cubicBezTo>
                  <a:cubicBezTo>
                    <a:pt x="95" y="141"/>
                    <a:pt x="76" y="127"/>
                    <a:pt x="71" y="132"/>
                  </a:cubicBezTo>
                  <a:cubicBezTo>
                    <a:pt x="66" y="138"/>
                    <a:pt x="33" y="141"/>
                    <a:pt x="24" y="140"/>
                  </a:cubicBezTo>
                  <a:cubicBezTo>
                    <a:pt x="15" y="138"/>
                    <a:pt x="0" y="155"/>
                    <a:pt x="1" y="162"/>
                  </a:cubicBezTo>
                  <a:cubicBezTo>
                    <a:pt x="3" y="169"/>
                    <a:pt x="36" y="158"/>
                    <a:pt x="47" y="166"/>
                  </a:cubicBezTo>
                  <a:cubicBezTo>
                    <a:pt x="59" y="175"/>
                    <a:pt x="70" y="158"/>
                    <a:pt x="76" y="168"/>
                  </a:cubicBezTo>
                  <a:cubicBezTo>
                    <a:pt x="83" y="178"/>
                    <a:pt x="97" y="171"/>
                    <a:pt x="103" y="174"/>
                  </a:cubicBezTo>
                  <a:cubicBezTo>
                    <a:pt x="109" y="177"/>
                    <a:pt x="145" y="171"/>
                    <a:pt x="145" y="171"/>
                  </a:cubicBezTo>
                  <a:cubicBezTo>
                    <a:pt x="149" y="166"/>
                    <a:pt x="150" y="158"/>
                    <a:pt x="150" y="152"/>
                  </a:cubicBezTo>
                  <a:cubicBezTo>
                    <a:pt x="150" y="142"/>
                    <a:pt x="157" y="145"/>
                    <a:pt x="165" y="142"/>
                  </a:cubicBezTo>
                  <a:cubicBezTo>
                    <a:pt x="172" y="140"/>
                    <a:pt x="177" y="129"/>
                    <a:pt x="182" y="129"/>
                  </a:cubicBezTo>
                  <a:cubicBezTo>
                    <a:pt x="188" y="129"/>
                    <a:pt x="196" y="119"/>
                    <a:pt x="202" y="122"/>
                  </a:cubicBezTo>
                  <a:cubicBezTo>
                    <a:pt x="207" y="124"/>
                    <a:pt x="215" y="136"/>
                    <a:pt x="222" y="129"/>
                  </a:cubicBezTo>
                  <a:cubicBezTo>
                    <a:pt x="229" y="123"/>
                    <a:pt x="231" y="128"/>
                    <a:pt x="241" y="114"/>
                  </a:cubicBezTo>
                  <a:cubicBezTo>
                    <a:pt x="251" y="100"/>
                    <a:pt x="257" y="103"/>
                    <a:pt x="270" y="104"/>
                  </a:cubicBezTo>
                  <a:cubicBezTo>
                    <a:pt x="285" y="106"/>
                    <a:pt x="292" y="98"/>
                    <a:pt x="296" y="88"/>
                  </a:cubicBezTo>
                  <a:cubicBezTo>
                    <a:pt x="300" y="78"/>
                    <a:pt x="313" y="78"/>
                    <a:pt x="321" y="71"/>
                  </a:cubicBezTo>
                  <a:cubicBezTo>
                    <a:pt x="329" y="65"/>
                    <a:pt x="344" y="57"/>
                    <a:pt x="349" y="55"/>
                  </a:cubicBezTo>
                  <a:cubicBezTo>
                    <a:pt x="352" y="53"/>
                    <a:pt x="352" y="51"/>
                    <a:pt x="352" y="47"/>
                  </a:cubicBezTo>
                  <a:cubicBezTo>
                    <a:pt x="341" y="36"/>
                    <a:pt x="336" y="48"/>
                    <a:pt x="325" y="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9" name="Freeform 54">
              <a:extLst>
                <a:ext uri="{FF2B5EF4-FFF2-40B4-BE49-F238E27FC236}">
                  <a16:creationId xmlns:a16="http://schemas.microsoft.com/office/drawing/2014/main" id="{FBEF71B9-42C9-4B3A-A294-C75C1AF46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2" y="3167062"/>
              <a:ext cx="42863" cy="44450"/>
            </a:xfrm>
            <a:custGeom>
              <a:avLst/>
              <a:gdLst>
                <a:gd name="T0" fmla="*/ 37 w 77"/>
                <a:gd name="T1" fmla="*/ 1 h 83"/>
                <a:gd name="T2" fmla="*/ 0 w 77"/>
                <a:gd name="T3" fmla="*/ 25 h 83"/>
                <a:gd name="T4" fmla="*/ 6 w 77"/>
                <a:gd name="T5" fmla="*/ 36 h 83"/>
                <a:gd name="T6" fmla="*/ 25 w 77"/>
                <a:gd name="T7" fmla="*/ 61 h 83"/>
                <a:gd name="T8" fmla="*/ 28 w 77"/>
                <a:gd name="T9" fmla="*/ 83 h 83"/>
                <a:gd name="T10" fmla="*/ 42 w 77"/>
                <a:gd name="T11" fmla="*/ 81 h 83"/>
                <a:gd name="T12" fmla="*/ 74 w 77"/>
                <a:gd name="T13" fmla="*/ 37 h 83"/>
                <a:gd name="T14" fmla="*/ 37 w 77"/>
                <a:gd name="T15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83">
                  <a:moveTo>
                    <a:pt x="37" y="1"/>
                  </a:moveTo>
                  <a:cubicBezTo>
                    <a:pt x="25" y="0"/>
                    <a:pt x="4" y="14"/>
                    <a:pt x="0" y="25"/>
                  </a:cubicBezTo>
                  <a:cubicBezTo>
                    <a:pt x="3" y="28"/>
                    <a:pt x="5" y="32"/>
                    <a:pt x="6" y="36"/>
                  </a:cubicBezTo>
                  <a:cubicBezTo>
                    <a:pt x="8" y="46"/>
                    <a:pt x="16" y="55"/>
                    <a:pt x="25" y="61"/>
                  </a:cubicBezTo>
                  <a:cubicBezTo>
                    <a:pt x="30" y="65"/>
                    <a:pt x="30" y="74"/>
                    <a:pt x="28" y="83"/>
                  </a:cubicBezTo>
                  <a:cubicBezTo>
                    <a:pt x="33" y="83"/>
                    <a:pt x="38" y="82"/>
                    <a:pt x="42" y="81"/>
                  </a:cubicBezTo>
                  <a:cubicBezTo>
                    <a:pt x="51" y="79"/>
                    <a:pt x="71" y="46"/>
                    <a:pt x="74" y="37"/>
                  </a:cubicBezTo>
                  <a:cubicBezTo>
                    <a:pt x="77" y="28"/>
                    <a:pt x="49" y="2"/>
                    <a:pt x="37" y="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0" name="Freeform 55">
              <a:extLst>
                <a:ext uri="{FF2B5EF4-FFF2-40B4-BE49-F238E27FC236}">
                  <a16:creationId xmlns:a16="http://schemas.microsoft.com/office/drawing/2014/main" id="{07601AFD-218F-487C-9CD5-B1EDD133D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328" y="2998787"/>
              <a:ext cx="120650" cy="131763"/>
            </a:xfrm>
            <a:custGeom>
              <a:avLst/>
              <a:gdLst>
                <a:gd name="T0" fmla="*/ 119 w 221"/>
                <a:gd name="T1" fmla="*/ 182 h 244"/>
                <a:gd name="T2" fmla="*/ 109 w 221"/>
                <a:gd name="T3" fmla="*/ 172 h 244"/>
                <a:gd name="T4" fmla="*/ 118 w 221"/>
                <a:gd name="T5" fmla="*/ 139 h 244"/>
                <a:gd name="T6" fmla="*/ 129 w 221"/>
                <a:gd name="T7" fmla="*/ 133 h 244"/>
                <a:gd name="T8" fmla="*/ 160 w 221"/>
                <a:gd name="T9" fmla="*/ 89 h 244"/>
                <a:gd name="T10" fmla="*/ 181 w 221"/>
                <a:gd name="T11" fmla="*/ 78 h 244"/>
                <a:gd name="T12" fmla="*/ 186 w 221"/>
                <a:gd name="T13" fmla="*/ 54 h 244"/>
                <a:gd name="T14" fmla="*/ 221 w 221"/>
                <a:gd name="T15" fmla="*/ 13 h 244"/>
                <a:gd name="T16" fmla="*/ 213 w 221"/>
                <a:gd name="T17" fmla="*/ 12 h 244"/>
                <a:gd name="T18" fmla="*/ 186 w 221"/>
                <a:gd name="T19" fmla="*/ 0 h 244"/>
                <a:gd name="T20" fmla="*/ 167 w 221"/>
                <a:gd name="T21" fmla="*/ 29 h 244"/>
                <a:gd name="T22" fmla="*/ 144 w 221"/>
                <a:gd name="T23" fmla="*/ 48 h 244"/>
                <a:gd name="T24" fmla="*/ 132 w 221"/>
                <a:gd name="T25" fmla="*/ 62 h 244"/>
                <a:gd name="T26" fmla="*/ 111 w 221"/>
                <a:gd name="T27" fmla="*/ 70 h 244"/>
                <a:gd name="T28" fmla="*/ 90 w 221"/>
                <a:gd name="T29" fmla="*/ 60 h 244"/>
                <a:gd name="T30" fmla="*/ 70 w 221"/>
                <a:gd name="T31" fmla="*/ 86 h 244"/>
                <a:gd name="T32" fmla="*/ 9 w 221"/>
                <a:gd name="T33" fmla="*/ 125 h 244"/>
                <a:gd name="T34" fmla="*/ 0 w 221"/>
                <a:gd name="T35" fmla="*/ 141 h 244"/>
                <a:gd name="T36" fmla="*/ 37 w 221"/>
                <a:gd name="T37" fmla="*/ 162 h 244"/>
                <a:gd name="T38" fmla="*/ 18 w 221"/>
                <a:gd name="T39" fmla="*/ 203 h 244"/>
                <a:gd name="T40" fmla="*/ 24 w 221"/>
                <a:gd name="T41" fmla="*/ 225 h 244"/>
                <a:gd name="T42" fmla="*/ 40 w 221"/>
                <a:gd name="T43" fmla="*/ 235 h 244"/>
                <a:gd name="T44" fmla="*/ 65 w 221"/>
                <a:gd name="T45" fmla="*/ 229 h 244"/>
                <a:gd name="T46" fmla="*/ 72 w 221"/>
                <a:gd name="T47" fmla="*/ 234 h 244"/>
                <a:gd name="T48" fmla="*/ 91 w 221"/>
                <a:gd name="T49" fmla="*/ 218 h 244"/>
                <a:gd name="T50" fmla="*/ 121 w 221"/>
                <a:gd name="T51" fmla="*/ 210 h 244"/>
                <a:gd name="T52" fmla="*/ 127 w 221"/>
                <a:gd name="T53" fmla="*/ 210 h 244"/>
                <a:gd name="T54" fmla="*/ 119 w 221"/>
                <a:gd name="T55" fmla="*/ 18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1" h="244">
                  <a:moveTo>
                    <a:pt x="119" y="182"/>
                  </a:moveTo>
                  <a:cubicBezTo>
                    <a:pt x="115" y="177"/>
                    <a:pt x="111" y="173"/>
                    <a:pt x="109" y="172"/>
                  </a:cubicBezTo>
                  <a:cubicBezTo>
                    <a:pt x="98" y="164"/>
                    <a:pt x="105" y="143"/>
                    <a:pt x="118" y="139"/>
                  </a:cubicBezTo>
                  <a:cubicBezTo>
                    <a:pt x="121" y="138"/>
                    <a:pt x="124" y="136"/>
                    <a:pt x="129" y="133"/>
                  </a:cubicBezTo>
                  <a:cubicBezTo>
                    <a:pt x="136" y="117"/>
                    <a:pt x="148" y="102"/>
                    <a:pt x="160" y="89"/>
                  </a:cubicBezTo>
                  <a:cubicBezTo>
                    <a:pt x="166" y="82"/>
                    <a:pt x="174" y="79"/>
                    <a:pt x="181" y="78"/>
                  </a:cubicBezTo>
                  <a:cubicBezTo>
                    <a:pt x="181" y="70"/>
                    <a:pt x="182" y="62"/>
                    <a:pt x="186" y="54"/>
                  </a:cubicBezTo>
                  <a:cubicBezTo>
                    <a:pt x="190" y="45"/>
                    <a:pt x="206" y="28"/>
                    <a:pt x="221" y="13"/>
                  </a:cubicBezTo>
                  <a:cubicBezTo>
                    <a:pt x="218" y="12"/>
                    <a:pt x="215" y="11"/>
                    <a:pt x="213" y="12"/>
                  </a:cubicBezTo>
                  <a:cubicBezTo>
                    <a:pt x="200" y="17"/>
                    <a:pt x="196" y="0"/>
                    <a:pt x="186" y="0"/>
                  </a:cubicBezTo>
                  <a:cubicBezTo>
                    <a:pt x="175" y="0"/>
                    <a:pt x="177" y="29"/>
                    <a:pt x="167" y="29"/>
                  </a:cubicBezTo>
                  <a:cubicBezTo>
                    <a:pt x="157" y="29"/>
                    <a:pt x="159" y="46"/>
                    <a:pt x="144" y="48"/>
                  </a:cubicBezTo>
                  <a:cubicBezTo>
                    <a:pt x="130" y="50"/>
                    <a:pt x="126" y="50"/>
                    <a:pt x="132" y="62"/>
                  </a:cubicBezTo>
                  <a:cubicBezTo>
                    <a:pt x="138" y="74"/>
                    <a:pt x="123" y="70"/>
                    <a:pt x="111" y="70"/>
                  </a:cubicBezTo>
                  <a:cubicBezTo>
                    <a:pt x="99" y="70"/>
                    <a:pt x="99" y="60"/>
                    <a:pt x="90" y="60"/>
                  </a:cubicBezTo>
                  <a:cubicBezTo>
                    <a:pt x="82" y="60"/>
                    <a:pt x="76" y="77"/>
                    <a:pt x="70" y="86"/>
                  </a:cubicBezTo>
                  <a:cubicBezTo>
                    <a:pt x="63" y="96"/>
                    <a:pt x="22" y="118"/>
                    <a:pt x="9" y="125"/>
                  </a:cubicBezTo>
                  <a:cubicBezTo>
                    <a:pt x="6" y="127"/>
                    <a:pt x="3" y="133"/>
                    <a:pt x="0" y="141"/>
                  </a:cubicBezTo>
                  <a:cubicBezTo>
                    <a:pt x="15" y="143"/>
                    <a:pt x="31" y="153"/>
                    <a:pt x="37" y="162"/>
                  </a:cubicBezTo>
                  <a:cubicBezTo>
                    <a:pt x="46" y="176"/>
                    <a:pt x="27" y="191"/>
                    <a:pt x="18" y="203"/>
                  </a:cubicBezTo>
                  <a:cubicBezTo>
                    <a:pt x="10" y="215"/>
                    <a:pt x="23" y="215"/>
                    <a:pt x="24" y="225"/>
                  </a:cubicBezTo>
                  <a:cubicBezTo>
                    <a:pt x="24" y="235"/>
                    <a:pt x="36" y="244"/>
                    <a:pt x="40" y="235"/>
                  </a:cubicBezTo>
                  <a:cubicBezTo>
                    <a:pt x="44" y="226"/>
                    <a:pt x="51" y="229"/>
                    <a:pt x="65" y="229"/>
                  </a:cubicBezTo>
                  <a:cubicBezTo>
                    <a:pt x="69" y="229"/>
                    <a:pt x="71" y="231"/>
                    <a:pt x="72" y="234"/>
                  </a:cubicBezTo>
                  <a:cubicBezTo>
                    <a:pt x="80" y="227"/>
                    <a:pt x="88" y="221"/>
                    <a:pt x="91" y="218"/>
                  </a:cubicBezTo>
                  <a:cubicBezTo>
                    <a:pt x="96" y="212"/>
                    <a:pt x="109" y="210"/>
                    <a:pt x="121" y="210"/>
                  </a:cubicBezTo>
                  <a:cubicBezTo>
                    <a:pt x="123" y="210"/>
                    <a:pt x="125" y="210"/>
                    <a:pt x="127" y="210"/>
                  </a:cubicBezTo>
                  <a:cubicBezTo>
                    <a:pt x="123" y="201"/>
                    <a:pt x="120" y="192"/>
                    <a:pt x="119" y="18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1" name="Freeform 56">
              <a:extLst>
                <a:ext uri="{FF2B5EF4-FFF2-40B4-BE49-F238E27FC236}">
                  <a16:creationId xmlns:a16="http://schemas.microsoft.com/office/drawing/2014/main" id="{B4B76E90-5E17-47FF-BE52-64C857BF4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4" y="3295650"/>
              <a:ext cx="134938" cy="88900"/>
            </a:xfrm>
            <a:custGeom>
              <a:avLst/>
              <a:gdLst>
                <a:gd name="T0" fmla="*/ 242 w 247"/>
                <a:gd name="T1" fmla="*/ 105 h 165"/>
                <a:gd name="T2" fmla="*/ 235 w 247"/>
                <a:gd name="T3" fmla="*/ 105 h 165"/>
                <a:gd name="T4" fmla="*/ 193 w 247"/>
                <a:gd name="T5" fmla="*/ 96 h 165"/>
                <a:gd name="T6" fmla="*/ 131 w 247"/>
                <a:gd name="T7" fmla="*/ 67 h 165"/>
                <a:gd name="T8" fmla="*/ 65 w 247"/>
                <a:gd name="T9" fmla="*/ 11 h 165"/>
                <a:gd name="T10" fmla="*/ 39 w 247"/>
                <a:gd name="T11" fmla="*/ 5 h 165"/>
                <a:gd name="T12" fmla="*/ 20 w 247"/>
                <a:gd name="T13" fmla="*/ 12 h 165"/>
                <a:gd name="T14" fmla="*/ 5 w 247"/>
                <a:gd name="T15" fmla="*/ 34 h 165"/>
                <a:gd name="T16" fmla="*/ 0 w 247"/>
                <a:gd name="T17" fmla="*/ 62 h 165"/>
                <a:gd name="T18" fmla="*/ 17 w 247"/>
                <a:gd name="T19" fmla="*/ 77 h 165"/>
                <a:gd name="T20" fmla="*/ 42 w 247"/>
                <a:gd name="T21" fmla="*/ 91 h 165"/>
                <a:gd name="T22" fmla="*/ 66 w 247"/>
                <a:gd name="T23" fmla="*/ 106 h 165"/>
                <a:gd name="T24" fmla="*/ 93 w 247"/>
                <a:gd name="T25" fmla="*/ 124 h 165"/>
                <a:gd name="T26" fmla="*/ 123 w 247"/>
                <a:gd name="T27" fmla="*/ 118 h 165"/>
                <a:gd name="T28" fmla="*/ 141 w 247"/>
                <a:gd name="T29" fmla="*/ 138 h 165"/>
                <a:gd name="T30" fmla="*/ 183 w 247"/>
                <a:gd name="T31" fmla="*/ 158 h 165"/>
                <a:gd name="T32" fmla="*/ 239 w 247"/>
                <a:gd name="T33" fmla="*/ 152 h 165"/>
                <a:gd name="T34" fmla="*/ 240 w 247"/>
                <a:gd name="T35" fmla="*/ 113 h 165"/>
                <a:gd name="T36" fmla="*/ 242 w 247"/>
                <a:gd name="T37" fmla="*/ 10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7" h="165">
                  <a:moveTo>
                    <a:pt x="242" y="105"/>
                  </a:moveTo>
                  <a:cubicBezTo>
                    <a:pt x="240" y="105"/>
                    <a:pt x="238" y="105"/>
                    <a:pt x="235" y="105"/>
                  </a:cubicBezTo>
                  <a:cubicBezTo>
                    <a:pt x="216" y="106"/>
                    <a:pt x="205" y="95"/>
                    <a:pt x="193" y="96"/>
                  </a:cubicBezTo>
                  <a:cubicBezTo>
                    <a:pt x="181" y="96"/>
                    <a:pt x="146" y="81"/>
                    <a:pt x="131" y="67"/>
                  </a:cubicBezTo>
                  <a:cubicBezTo>
                    <a:pt x="116" y="53"/>
                    <a:pt x="75" y="23"/>
                    <a:pt x="65" y="11"/>
                  </a:cubicBezTo>
                  <a:cubicBezTo>
                    <a:pt x="55" y="0"/>
                    <a:pt x="41" y="0"/>
                    <a:pt x="39" y="5"/>
                  </a:cubicBezTo>
                  <a:cubicBezTo>
                    <a:pt x="38" y="11"/>
                    <a:pt x="31" y="11"/>
                    <a:pt x="20" y="12"/>
                  </a:cubicBezTo>
                  <a:cubicBezTo>
                    <a:pt x="17" y="18"/>
                    <a:pt x="5" y="26"/>
                    <a:pt x="5" y="34"/>
                  </a:cubicBezTo>
                  <a:cubicBezTo>
                    <a:pt x="5" y="43"/>
                    <a:pt x="0" y="54"/>
                    <a:pt x="0" y="62"/>
                  </a:cubicBezTo>
                  <a:cubicBezTo>
                    <a:pt x="0" y="69"/>
                    <a:pt x="13" y="71"/>
                    <a:pt x="17" y="77"/>
                  </a:cubicBezTo>
                  <a:cubicBezTo>
                    <a:pt x="20" y="82"/>
                    <a:pt x="41" y="85"/>
                    <a:pt x="42" y="91"/>
                  </a:cubicBezTo>
                  <a:cubicBezTo>
                    <a:pt x="43" y="97"/>
                    <a:pt x="57" y="105"/>
                    <a:pt x="66" y="106"/>
                  </a:cubicBezTo>
                  <a:cubicBezTo>
                    <a:pt x="75" y="108"/>
                    <a:pt x="88" y="119"/>
                    <a:pt x="93" y="124"/>
                  </a:cubicBezTo>
                  <a:cubicBezTo>
                    <a:pt x="98" y="128"/>
                    <a:pt x="117" y="118"/>
                    <a:pt x="123" y="118"/>
                  </a:cubicBezTo>
                  <a:cubicBezTo>
                    <a:pt x="130" y="118"/>
                    <a:pt x="140" y="131"/>
                    <a:pt x="141" y="138"/>
                  </a:cubicBezTo>
                  <a:cubicBezTo>
                    <a:pt x="142" y="146"/>
                    <a:pt x="175" y="150"/>
                    <a:pt x="183" y="158"/>
                  </a:cubicBezTo>
                  <a:cubicBezTo>
                    <a:pt x="191" y="165"/>
                    <a:pt x="231" y="161"/>
                    <a:pt x="239" y="152"/>
                  </a:cubicBezTo>
                  <a:cubicBezTo>
                    <a:pt x="247" y="143"/>
                    <a:pt x="240" y="127"/>
                    <a:pt x="240" y="113"/>
                  </a:cubicBezTo>
                  <a:cubicBezTo>
                    <a:pt x="240" y="109"/>
                    <a:pt x="241" y="107"/>
                    <a:pt x="242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2" name="Freeform 57">
              <a:extLst>
                <a:ext uri="{FF2B5EF4-FFF2-40B4-BE49-F238E27FC236}">
                  <a16:creationId xmlns:a16="http://schemas.microsoft.com/office/drawing/2014/main" id="{71FC044D-4655-42A5-9144-4891A7DE2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2527" y="3335338"/>
              <a:ext cx="150813" cy="384176"/>
            </a:xfrm>
            <a:custGeom>
              <a:avLst/>
              <a:gdLst>
                <a:gd name="T0" fmla="*/ 261 w 275"/>
                <a:gd name="T1" fmla="*/ 282 h 705"/>
                <a:gd name="T2" fmla="*/ 241 w 275"/>
                <a:gd name="T3" fmla="*/ 270 h 705"/>
                <a:gd name="T4" fmla="*/ 223 w 275"/>
                <a:gd name="T5" fmla="*/ 260 h 705"/>
                <a:gd name="T6" fmla="*/ 223 w 275"/>
                <a:gd name="T7" fmla="*/ 235 h 705"/>
                <a:gd name="T8" fmla="*/ 211 w 275"/>
                <a:gd name="T9" fmla="*/ 218 h 705"/>
                <a:gd name="T10" fmla="*/ 201 w 275"/>
                <a:gd name="T11" fmla="*/ 188 h 705"/>
                <a:gd name="T12" fmla="*/ 172 w 275"/>
                <a:gd name="T13" fmla="*/ 181 h 705"/>
                <a:gd name="T14" fmla="*/ 166 w 275"/>
                <a:gd name="T15" fmla="*/ 163 h 705"/>
                <a:gd name="T16" fmla="*/ 192 w 275"/>
                <a:gd name="T17" fmla="*/ 111 h 705"/>
                <a:gd name="T18" fmla="*/ 200 w 275"/>
                <a:gd name="T19" fmla="*/ 56 h 705"/>
                <a:gd name="T20" fmla="*/ 187 w 275"/>
                <a:gd name="T21" fmla="*/ 38 h 705"/>
                <a:gd name="T22" fmla="*/ 180 w 275"/>
                <a:gd name="T23" fmla="*/ 17 h 705"/>
                <a:gd name="T24" fmla="*/ 159 w 275"/>
                <a:gd name="T25" fmla="*/ 7 h 705"/>
                <a:gd name="T26" fmla="*/ 153 w 275"/>
                <a:gd name="T27" fmla="*/ 10 h 705"/>
                <a:gd name="T28" fmla="*/ 154 w 275"/>
                <a:gd name="T29" fmla="*/ 10 h 705"/>
                <a:gd name="T30" fmla="*/ 146 w 275"/>
                <a:gd name="T31" fmla="*/ 28 h 705"/>
                <a:gd name="T32" fmla="*/ 149 w 275"/>
                <a:gd name="T33" fmla="*/ 53 h 705"/>
                <a:gd name="T34" fmla="*/ 135 w 275"/>
                <a:gd name="T35" fmla="*/ 53 h 705"/>
                <a:gd name="T36" fmla="*/ 108 w 275"/>
                <a:gd name="T37" fmla="*/ 66 h 705"/>
                <a:gd name="T38" fmla="*/ 87 w 275"/>
                <a:gd name="T39" fmla="*/ 96 h 705"/>
                <a:gd name="T40" fmla="*/ 78 w 275"/>
                <a:gd name="T41" fmla="*/ 142 h 705"/>
                <a:gd name="T42" fmla="*/ 66 w 275"/>
                <a:gd name="T43" fmla="*/ 187 h 705"/>
                <a:gd name="T44" fmla="*/ 41 w 275"/>
                <a:gd name="T45" fmla="*/ 186 h 705"/>
                <a:gd name="T46" fmla="*/ 35 w 275"/>
                <a:gd name="T47" fmla="*/ 223 h 705"/>
                <a:gd name="T48" fmla="*/ 26 w 275"/>
                <a:gd name="T49" fmla="*/ 262 h 705"/>
                <a:gd name="T50" fmla="*/ 12 w 275"/>
                <a:gd name="T51" fmla="*/ 290 h 705"/>
                <a:gd name="T52" fmla="*/ 0 w 275"/>
                <a:gd name="T53" fmla="*/ 301 h 705"/>
                <a:gd name="T54" fmla="*/ 30 w 275"/>
                <a:gd name="T55" fmla="*/ 338 h 705"/>
                <a:gd name="T56" fmla="*/ 67 w 275"/>
                <a:gd name="T57" fmla="*/ 414 h 705"/>
                <a:gd name="T58" fmla="*/ 68 w 275"/>
                <a:gd name="T59" fmla="*/ 454 h 705"/>
                <a:gd name="T60" fmla="*/ 69 w 275"/>
                <a:gd name="T61" fmla="*/ 459 h 705"/>
                <a:gd name="T62" fmla="*/ 69 w 275"/>
                <a:gd name="T63" fmla="*/ 479 h 705"/>
                <a:gd name="T64" fmla="*/ 67 w 275"/>
                <a:gd name="T65" fmla="*/ 490 h 705"/>
                <a:gd name="T66" fmla="*/ 76 w 275"/>
                <a:gd name="T67" fmla="*/ 494 h 705"/>
                <a:gd name="T68" fmla="*/ 107 w 275"/>
                <a:gd name="T69" fmla="*/ 490 h 705"/>
                <a:gd name="T70" fmla="*/ 134 w 275"/>
                <a:gd name="T71" fmla="*/ 453 h 705"/>
                <a:gd name="T72" fmla="*/ 151 w 275"/>
                <a:gd name="T73" fmla="*/ 467 h 705"/>
                <a:gd name="T74" fmla="*/ 164 w 275"/>
                <a:gd name="T75" fmla="*/ 509 h 705"/>
                <a:gd name="T76" fmla="*/ 180 w 275"/>
                <a:gd name="T77" fmla="*/ 589 h 705"/>
                <a:gd name="T78" fmla="*/ 193 w 275"/>
                <a:gd name="T79" fmla="*/ 648 h 705"/>
                <a:gd name="T80" fmla="*/ 197 w 275"/>
                <a:gd name="T81" fmla="*/ 693 h 705"/>
                <a:gd name="T82" fmla="*/ 195 w 275"/>
                <a:gd name="T83" fmla="*/ 703 h 705"/>
                <a:gd name="T84" fmla="*/ 223 w 275"/>
                <a:gd name="T85" fmla="*/ 641 h 705"/>
                <a:gd name="T86" fmla="*/ 213 w 275"/>
                <a:gd name="T87" fmla="*/ 613 h 705"/>
                <a:gd name="T88" fmla="*/ 200 w 275"/>
                <a:gd name="T89" fmla="*/ 568 h 705"/>
                <a:gd name="T90" fmla="*/ 188 w 275"/>
                <a:gd name="T91" fmla="*/ 528 h 705"/>
                <a:gd name="T92" fmla="*/ 193 w 275"/>
                <a:gd name="T93" fmla="*/ 501 h 705"/>
                <a:gd name="T94" fmla="*/ 195 w 275"/>
                <a:gd name="T95" fmla="*/ 484 h 705"/>
                <a:gd name="T96" fmla="*/ 188 w 275"/>
                <a:gd name="T97" fmla="*/ 458 h 705"/>
                <a:gd name="T98" fmla="*/ 164 w 275"/>
                <a:gd name="T99" fmla="*/ 425 h 705"/>
                <a:gd name="T100" fmla="*/ 171 w 275"/>
                <a:gd name="T101" fmla="*/ 366 h 705"/>
                <a:gd name="T102" fmla="*/ 188 w 275"/>
                <a:gd name="T103" fmla="*/ 354 h 705"/>
                <a:gd name="T104" fmla="*/ 213 w 275"/>
                <a:gd name="T105" fmla="*/ 345 h 705"/>
                <a:gd name="T106" fmla="*/ 242 w 275"/>
                <a:gd name="T107" fmla="*/ 326 h 705"/>
                <a:gd name="T108" fmla="*/ 258 w 275"/>
                <a:gd name="T109" fmla="*/ 310 h 705"/>
                <a:gd name="T110" fmla="*/ 275 w 275"/>
                <a:gd name="T111" fmla="*/ 279 h 705"/>
                <a:gd name="T112" fmla="*/ 275 w 275"/>
                <a:gd name="T113" fmla="*/ 279 h 705"/>
                <a:gd name="T114" fmla="*/ 261 w 275"/>
                <a:gd name="T115" fmla="*/ 28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" h="705">
                  <a:moveTo>
                    <a:pt x="261" y="282"/>
                  </a:moveTo>
                  <a:cubicBezTo>
                    <a:pt x="247" y="289"/>
                    <a:pt x="240" y="280"/>
                    <a:pt x="241" y="270"/>
                  </a:cubicBezTo>
                  <a:cubicBezTo>
                    <a:pt x="242" y="260"/>
                    <a:pt x="231" y="260"/>
                    <a:pt x="223" y="260"/>
                  </a:cubicBezTo>
                  <a:cubicBezTo>
                    <a:pt x="215" y="260"/>
                    <a:pt x="220" y="245"/>
                    <a:pt x="223" y="235"/>
                  </a:cubicBezTo>
                  <a:cubicBezTo>
                    <a:pt x="226" y="225"/>
                    <a:pt x="220" y="219"/>
                    <a:pt x="211" y="218"/>
                  </a:cubicBezTo>
                  <a:cubicBezTo>
                    <a:pt x="202" y="218"/>
                    <a:pt x="197" y="194"/>
                    <a:pt x="201" y="188"/>
                  </a:cubicBezTo>
                  <a:cubicBezTo>
                    <a:pt x="205" y="181"/>
                    <a:pt x="182" y="175"/>
                    <a:pt x="172" y="181"/>
                  </a:cubicBezTo>
                  <a:cubicBezTo>
                    <a:pt x="162" y="187"/>
                    <a:pt x="169" y="171"/>
                    <a:pt x="166" y="163"/>
                  </a:cubicBezTo>
                  <a:cubicBezTo>
                    <a:pt x="163" y="155"/>
                    <a:pt x="179" y="127"/>
                    <a:pt x="192" y="111"/>
                  </a:cubicBezTo>
                  <a:cubicBezTo>
                    <a:pt x="206" y="95"/>
                    <a:pt x="200" y="74"/>
                    <a:pt x="200" y="56"/>
                  </a:cubicBezTo>
                  <a:cubicBezTo>
                    <a:pt x="200" y="38"/>
                    <a:pt x="194" y="38"/>
                    <a:pt x="187" y="38"/>
                  </a:cubicBezTo>
                  <a:cubicBezTo>
                    <a:pt x="181" y="38"/>
                    <a:pt x="180" y="27"/>
                    <a:pt x="180" y="17"/>
                  </a:cubicBezTo>
                  <a:cubicBezTo>
                    <a:pt x="180" y="7"/>
                    <a:pt x="167" y="0"/>
                    <a:pt x="159" y="7"/>
                  </a:cubicBezTo>
                  <a:cubicBezTo>
                    <a:pt x="158" y="8"/>
                    <a:pt x="156" y="9"/>
                    <a:pt x="153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2" y="25"/>
                    <a:pt x="146" y="28"/>
                  </a:cubicBezTo>
                  <a:cubicBezTo>
                    <a:pt x="141" y="31"/>
                    <a:pt x="141" y="40"/>
                    <a:pt x="149" y="53"/>
                  </a:cubicBezTo>
                  <a:cubicBezTo>
                    <a:pt x="157" y="66"/>
                    <a:pt x="138" y="61"/>
                    <a:pt x="135" y="53"/>
                  </a:cubicBezTo>
                  <a:cubicBezTo>
                    <a:pt x="132" y="46"/>
                    <a:pt x="117" y="58"/>
                    <a:pt x="108" y="66"/>
                  </a:cubicBezTo>
                  <a:cubicBezTo>
                    <a:pt x="99" y="75"/>
                    <a:pt x="87" y="80"/>
                    <a:pt x="87" y="96"/>
                  </a:cubicBezTo>
                  <a:cubicBezTo>
                    <a:pt x="87" y="112"/>
                    <a:pt x="75" y="128"/>
                    <a:pt x="78" y="142"/>
                  </a:cubicBezTo>
                  <a:cubicBezTo>
                    <a:pt x="80" y="155"/>
                    <a:pt x="65" y="180"/>
                    <a:pt x="66" y="187"/>
                  </a:cubicBezTo>
                  <a:cubicBezTo>
                    <a:pt x="68" y="195"/>
                    <a:pt x="45" y="186"/>
                    <a:pt x="41" y="186"/>
                  </a:cubicBezTo>
                  <a:cubicBezTo>
                    <a:pt x="37" y="186"/>
                    <a:pt x="40" y="214"/>
                    <a:pt x="35" y="223"/>
                  </a:cubicBezTo>
                  <a:cubicBezTo>
                    <a:pt x="30" y="231"/>
                    <a:pt x="33" y="262"/>
                    <a:pt x="26" y="262"/>
                  </a:cubicBezTo>
                  <a:cubicBezTo>
                    <a:pt x="18" y="262"/>
                    <a:pt x="12" y="290"/>
                    <a:pt x="12" y="290"/>
                  </a:cubicBezTo>
                  <a:cubicBezTo>
                    <a:pt x="12" y="290"/>
                    <a:pt x="6" y="295"/>
                    <a:pt x="0" y="301"/>
                  </a:cubicBezTo>
                  <a:cubicBezTo>
                    <a:pt x="6" y="316"/>
                    <a:pt x="18" y="332"/>
                    <a:pt x="30" y="338"/>
                  </a:cubicBezTo>
                  <a:cubicBezTo>
                    <a:pt x="49" y="347"/>
                    <a:pt x="61" y="391"/>
                    <a:pt x="67" y="414"/>
                  </a:cubicBezTo>
                  <a:cubicBezTo>
                    <a:pt x="71" y="428"/>
                    <a:pt x="70" y="442"/>
                    <a:pt x="68" y="454"/>
                  </a:cubicBezTo>
                  <a:cubicBezTo>
                    <a:pt x="69" y="456"/>
                    <a:pt x="69" y="457"/>
                    <a:pt x="69" y="459"/>
                  </a:cubicBezTo>
                  <a:cubicBezTo>
                    <a:pt x="69" y="479"/>
                    <a:pt x="69" y="479"/>
                    <a:pt x="69" y="479"/>
                  </a:cubicBezTo>
                  <a:cubicBezTo>
                    <a:pt x="69" y="483"/>
                    <a:pt x="68" y="486"/>
                    <a:pt x="67" y="490"/>
                  </a:cubicBezTo>
                  <a:cubicBezTo>
                    <a:pt x="70" y="491"/>
                    <a:pt x="72" y="493"/>
                    <a:pt x="76" y="494"/>
                  </a:cubicBezTo>
                  <a:cubicBezTo>
                    <a:pt x="87" y="501"/>
                    <a:pt x="99" y="503"/>
                    <a:pt x="107" y="490"/>
                  </a:cubicBezTo>
                  <a:cubicBezTo>
                    <a:pt x="115" y="477"/>
                    <a:pt x="132" y="467"/>
                    <a:pt x="134" y="453"/>
                  </a:cubicBezTo>
                  <a:cubicBezTo>
                    <a:pt x="137" y="438"/>
                    <a:pt x="144" y="460"/>
                    <a:pt x="151" y="467"/>
                  </a:cubicBezTo>
                  <a:cubicBezTo>
                    <a:pt x="157" y="475"/>
                    <a:pt x="162" y="490"/>
                    <a:pt x="164" y="509"/>
                  </a:cubicBezTo>
                  <a:cubicBezTo>
                    <a:pt x="165" y="528"/>
                    <a:pt x="166" y="574"/>
                    <a:pt x="180" y="589"/>
                  </a:cubicBezTo>
                  <a:cubicBezTo>
                    <a:pt x="194" y="604"/>
                    <a:pt x="196" y="637"/>
                    <a:pt x="193" y="648"/>
                  </a:cubicBezTo>
                  <a:cubicBezTo>
                    <a:pt x="189" y="660"/>
                    <a:pt x="200" y="680"/>
                    <a:pt x="197" y="693"/>
                  </a:cubicBezTo>
                  <a:cubicBezTo>
                    <a:pt x="196" y="695"/>
                    <a:pt x="196" y="699"/>
                    <a:pt x="195" y="703"/>
                  </a:cubicBezTo>
                  <a:cubicBezTo>
                    <a:pt x="207" y="705"/>
                    <a:pt x="223" y="641"/>
                    <a:pt x="223" y="641"/>
                  </a:cubicBezTo>
                  <a:cubicBezTo>
                    <a:pt x="223" y="627"/>
                    <a:pt x="213" y="625"/>
                    <a:pt x="213" y="613"/>
                  </a:cubicBezTo>
                  <a:cubicBezTo>
                    <a:pt x="213" y="601"/>
                    <a:pt x="213" y="581"/>
                    <a:pt x="200" y="568"/>
                  </a:cubicBezTo>
                  <a:cubicBezTo>
                    <a:pt x="187" y="554"/>
                    <a:pt x="181" y="535"/>
                    <a:pt x="188" y="528"/>
                  </a:cubicBezTo>
                  <a:cubicBezTo>
                    <a:pt x="196" y="520"/>
                    <a:pt x="190" y="500"/>
                    <a:pt x="193" y="501"/>
                  </a:cubicBezTo>
                  <a:cubicBezTo>
                    <a:pt x="197" y="503"/>
                    <a:pt x="202" y="488"/>
                    <a:pt x="195" y="484"/>
                  </a:cubicBezTo>
                  <a:cubicBezTo>
                    <a:pt x="187" y="479"/>
                    <a:pt x="195" y="461"/>
                    <a:pt x="188" y="458"/>
                  </a:cubicBezTo>
                  <a:cubicBezTo>
                    <a:pt x="182" y="456"/>
                    <a:pt x="164" y="432"/>
                    <a:pt x="164" y="425"/>
                  </a:cubicBezTo>
                  <a:cubicBezTo>
                    <a:pt x="164" y="417"/>
                    <a:pt x="169" y="376"/>
                    <a:pt x="171" y="366"/>
                  </a:cubicBezTo>
                  <a:cubicBezTo>
                    <a:pt x="172" y="355"/>
                    <a:pt x="185" y="354"/>
                    <a:pt x="188" y="354"/>
                  </a:cubicBezTo>
                  <a:cubicBezTo>
                    <a:pt x="192" y="354"/>
                    <a:pt x="207" y="355"/>
                    <a:pt x="213" y="345"/>
                  </a:cubicBezTo>
                  <a:cubicBezTo>
                    <a:pt x="218" y="335"/>
                    <a:pt x="239" y="333"/>
                    <a:pt x="242" y="326"/>
                  </a:cubicBezTo>
                  <a:cubicBezTo>
                    <a:pt x="244" y="318"/>
                    <a:pt x="258" y="318"/>
                    <a:pt x="258" y="310"/>
                  </a:cubicBezTo>
                  <a:cubicBezTo>
                    <a:pt x="258" y="301"/>
                    <a:pt x="275" y="279"/>
                    <a:pt x="275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3" y="275"/>
                    <a:pt x="269" y="278"/>
                    <a:pt x="261" y="28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3" name="Freeform 58">
              <a:extLst>
                <a:ext uri="{FF2B5EF4-FFF2-40B4-BE49-F238E27FC236}">
                  <a16:creationId xmlns:a16="http://schemas.microsoft.com/office/drawing/2014/main" id="{F5045A56-5CB4-4AE1-BA9B-2BDE8B80F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7" y="3341688"/>
              <a:ext cx="53975" cy="38100"/>
            </a:xfrm>
            <a:custGeom>
              <a:avLst/>
              <a:gdLst>
                <a:gd name="T0" fmla="*/ 93 w 97"/>
                <a:gd name="T1" fmla="*/ 22 h 68"/>
                <a:gd name="T2" fmla="*/ 56 w 97"/>
                <a:gd name="T3" fmla="*/ 10 h 68"/>
                <a:gd name="T4" fmla="*/ 30 w 97"/>
                <a:gd name="T5" fmla="*/ 5 h 68"/>
                <a:gd name="T6" fmla="*/ 7 w 97"/>
                <a:gd name="T7" fmla="*/ 28 h 68"/>
                <a:gd name="T8" fmla="*/ 0 w 97"/>
                <a:gd name="T9" fmla="*/ 44 h 68"/>
                <a:gd name="T10" fmla="*/ 8 w 97"/>
                <a:gd name="T11" fmla="*/ 53 h 68"/>
                <a:gd name="T12" fmla="*/ 30 w 97"/>
                <a:gd name="T13" fmla="*/ 59 h 68"/>
                <a:gd name="T14" fmla="*/ 60 w 97"/>
                <a:gd name="T15" fmla="*/ 62 h 68"/>
                <a:gd name="T16" fmla="*/ 92 w 97"/>
                <a:gd name="T17" fmla="*/ 57 h 68"/>
                <a:gd name="T18" fmla="*/ 88 w 97"/>
                <a:gd name="T19" fmla="*/ 25 h 68"/>
                <a:gd name="T20" fmla="*/ 93 w 97"/>
                <a:gd name="T21" fmla="*/ 2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68">
                  <a:moveTo>
                    <a:pt x="93" y="22"/>
                  </a:moveTo>
                  <a:cubicBezTo>
                    <a:pt x="74" y="2"/>
                    <a:pt x="69" y="18"/>
                    <a:pt x="56" y="10"/>
                  </a:cubicBezTo>
                  <a:cubicBezTo>
                    <a:pt x="43" y="2"/>
                    <a:pt x="36" y="0"/>
                    <a:pt x="30" y="5"/>
                  </a:cubicBezTo>
                  <a:cubicBezTo>
                    <a:pt x="24" y="11"/>
                    <a:pt x="14" y="10"/>
                    <a:pt x="7" y="28"/>
                  </a:cubicBezTo>
                  <a:cubicBezTo>
                    <a:pt x="5" y="34"/>
                    <a:pt x="2" y="40"/>
                    <a:pt x="0" y="44"/>
                  </a:cubicBezTo>
                  <a:cubicBezTo>
                    <a:pt x="2" y="50"/>
                    <a:pt x="5" y="54"/>
                    <a:pt x="8" y="53"/>
                  </a:cubicBezTo>
                  <a:cubicBezTo>
                    <a:pt x="13" y="51"/>
                    <a:pt x="20" y="62"/>
                    <a:pt x="30" y="59"/>
                  </a:cubicBezTo>
                  <a:cubicBezTo>
                    <a:pt x="40" y="56"/>
                    <a:pt x="46" y="66"/>
                    <a:pt x="60" y="62"/>
                  </a:cubicBezTo>
                  <a:cubicBezTo>
                    <a:pt x="74" y="57"/>
                    <a:pt x="87" y="68"/>
                    <a:pt x="92" y="57"/>
                  </a:cubicBezTo>
                  <a:cubicBezTo>
                    <a:pt x="97" y="47"/>
                    <a:pt x="88" y="25"/>
                    <a:pt x="88" y="25"/>
                  </a:cubicBezTo>
                  <a:cubicBezTo>
                    <a:pt x="88" y="25"/>
                    <a:pt x="91" y="24"/>
                    <a:pt x="93" y="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4" name="Freeform 61">
              <a:extLst>
                <a:ext uri="{FF2B5EF4-FFF2-40B4-BE49-F238E27FC236}">
                  <a16:creationId xmlns:a16="http://schemas.microsoft.com/office/drawing/2014/main" id="{5A939594-9B90-4DE0-B710-D17AC79D1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3251200"/>
              <a:ext cx="369888" cy="342901"/>
            </a:xfrm>
            <a:custGeom>
              <a:avLst/>
              <a:gdLst>
                <a:gd name="T0" fmla="*/ 407 w 679"/>
                <a:gd name="T1" fmla="*/ 133 h 631"/>
                <a:gd name="T2" fmla="*/ 349 w 679"/>
                <a:gd name="T3" fmla="*/ 126 h 631"/>
                <a:gd name="T4" fmla="*/ 311 w 679"/>
                <a:gd name="T5" fmla="*/ 111 h 631"/>
                <a:gd name="T6" fmla="*/ 234 w 679"/>
                <a:gd name="T7" fmla="*/ 45 h 631"/>
                <a:gd name="T8" fmla="*/ 170 w 679"/>
                <a:gd name="T9" fmla="*/ 2 h 631"/>
                <a:gd name="T10" fmla="*/ 144 w 679"/>
                <a:gd name="T11" fmla="*/ 2 h 631"/>
                <a:gd name="T12" fmla="*/ 110 w 679"/>
                <a:gd name="T13" fmla="*/ 14 h 631"/>
                <a:gd name="T14" fmla="*/ 79 w 679"/>
                <a:gd name="T15" fmla="*/ 37 h 631"/>
                <a:gd name="T16" fmla="*/ 103 w 679"/>
                <a:gd name="T17" fmla="*/ 70 h 631"/>
                <a:gd name="T18" fmla="*/ 84 w 679"/>
                <a:gd name="T19" fmla="*/ 87 h 631"/>
                <a:gd name="T20" fmla="*/ 63 w 679"/>
                <a:gd name="T21" fmla="*/ 98 h 631"/>
                <a:gd name="T22" fmla="*/ 38 w 679"/>
                <a:gd name="T23" fmla="*/ 120 h 631"/>
                <a:gd name="T24" fmla="*/ 6 w 679"/>
                <a:gd name="T25" fmla="*/ 103 h 631"/>
                <a:gd name="T26" fmla="*/ 3 w 679"/>
                <a:gd name="T27" fmla="*/ 114 h 631"/>
                <a:gd name="T28" fmla="*/ 2 w 679"/>
                <a:gd name="T29" fmla="*/ 124 h 631"/>
                <a:gd name="T30" fmla="*/ 7 w 679"/>
                <a:gd name="T31" fmla="*/ 167 h 631"/>
                <a:gd name="T32" fmla="*/ 33 w 679"/>
                <a:gd name="T33" fmla="*/ 204 h 631"/>
                <a:gd name="T34" fmla="*/ 80 w 679"/>
                <a:gd name="T35" fmla="*/ 287 h 631"/>
                <a:gd name="T36" fmla="*/ 104 w 679"/>
                <a:gd name="T37" fmla="*/ 329 h 631"/>
                <a:gd name="T38" fmla="*/ 133 w 679"/>
                <a:gd name="T39" fmla="*/ 371 h 631"/>
                <a:gd name="T40" fmla="*/ 142 w 679"/>
                <a:gd name="T41" fmla="*/ 412 h 631"/>
                <a:gd name="T42" fmla="*/ 168 w 679"/>
                <a:gd name="T43" fmla="*/ 475 h 631"/>
                <a:gd name="T44" fmla="*/ 205 w 679"/>
                <a:gd name="T45" fmla="*/ 524 h 631"/>
                <a:gd name="T46" fmla="*/ 234 w 679"/>
                <a:gd name="T47" fmla="*/ 581 h 631"/>
                <a:gd name="T48" fmla="*/ 245 w 679"/>
                <a:gd name="T49" fmla="*/ 610 h 631"/>
                <a:gd name="T50" fmla="*/ 256 w 679"/>
                <a:gd name="T51" fmla="*/ 631 h 631"/>
                <a:gd name="T52" fmla="*/ 271 w 679"/>
                <a:gd name="T53" fmla="*/ 622 h 631"/>
                <a:gd name="T54" fmla="*/ 270 w 679"/>
                <a:gd name="T55" fmla="*/ 602 h 631"/>
                <a:gd name="T56" fmla="*/ 284 w 679"/>
                <a:gd name="T57" fmla="*/ 588 h 631"/>
                <a:gd name="T58" fmla="*/ 307 w 679"/>
                <a:gd name="T59" fmla="*/ 592 h 631"/>
                <a:gd name="T60" fmla="*/ 347 w 679"/>
                <a:gd name="T61" fmla="*/ 596 h 631"/>
                <a:gd name="T62" fmla="*/ 392 w 679"/>
                <a:gd name="T63" fmla="*/ 605 h 631"/>
                <a:gd name="T64" fmla="*/ 414 w 679"/>
                <a:gd name="T65" fmla="*/ 595 h 631"/>
                <a:gd name="T66" fmla="*/ 464 w 679"/>
                <a:gd name="T67" fmla="*/ 545 h 631"/>
                <a:gd name="T68" fmla="*/ 527 w 679"/>
                <a:gd name="T69" fmla="*/ 541 h 631"/>
                <a:gd name="T70" fmla="*/ 657 w 679"/>
                <a:gd name="T71" fmla="*/ 492 h 631"/>
                <a:gd name="T72" fmla="*/ 679 w 679"/>
                <a:gd name="T73" fmla="*/ 414 h 631"/>
                <a:gd name="T74" fmla="*/ 662 w 679"/>
                <a:gd name="T75" fmla="*/ 387 h 631"/>
                <a:gd name="T76" fmla="*/ 581 w 679"/>
                <a:gd name="T77" fmla="*/ 377 h 631"/>
                <a:gd name="T78" fmla="*/ 557 w 679"/>
                <a:gd name="T79" fmla="*/ 337 h 631"/>
                <a:gd name="T80" fmla="*/ 544 w 679"/>
                <a:gd name="T81" fmla="*/ 313 h 631"/>
                <a:gd name="T82" fmla="*/ 517 w 679"/>
                <a:gd name="T83" fmla="*/ 291 h 631"/>
                <a:gd name="T84" fmla="*/ 500 w 679"/>
                <a:gd name="T85" fmla="*/ 251 h 631"/>
                <a:gd name="T86" fmla="*/ 485 w 679"/>
                <a:gd name="T87" fmla="*/ 211 h 631"/>
                <a:gd name="T88" fmla="*/ 453 w 679"/>
                <a:gd name="T89" fmla="*/ 167 h 631"/>
                <a:gd name="T90" fmla="*/ 449 w 679"/>
                <a:gd name="T91" fmla="*/ 151 h 631"/>
                <a:gd name="T92" fmla="*/ 423 w 679"/>
                <a:gd name="T93" fmla="*/ 149 h 631"/>
                <a:gd name="T94" fmla="*/ 407 w 679"/>
                <a:gd name="T95" fmla="*/ 13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9" h="631">
                  <a:moveTo>
                    <a:pt x="407" y="133"/>
                  </a:moveTo>
                  <a:cubicBezTo>
                    <a:pt x="407" y="133"/>
                    <a:pt x="357" y="126"/>
                    <a:pt x="349" y="126"/>
                  </a:cubicBezTo>
                  <a:cubicBezTo>
                    <a:pt x="342" y="126"/>
                    <a:pt x="323" y="123"/>
                    <a:pt x="311" y="111"/>
                  </a:cubicBezTo>
                  <a:cubicBezTo>
                    <a:pt x="300" y="99"/>
                    <a:pt x="244" y="50"/>
                    <a:pt x="234" y="45"/>
                  </a:cubicBezTo>
                  <a:cubicBezTo>
                    <a:pt x="224" y="39"/>
                    <a:pt x="182" y="3"/>
                    <a:pt x="170" y="2"/>
                  </a:cubicBezTo>
                  <a:cubicBezTo>
                    <a:pt x="159" y="0"/>
                    <a:pt x="158" y="2"/>
                    <a:pt x="144" y="2"/>
                  </a:cubicBezTo>
                  <a:cubicBezTo>
                    <a:pt x="130" y="2"/>
                    <a:pt x="136" y="12"/>
                    <a:pt x="110" y="14"/>
                  </a:cubicBezTo>
                  <a:cubicBezTo>
                    <a:pt x="85" y="15"/>
                    <a:pt x="71" y="34"/>
                    <a:pt x="79" y="37"/>
                  </a:cubicBezTo>
                  <a:cubicBezTo>
                    <a:pt x="86" y="40"/>
                    <a:pt x="110" y="65"/>
                    <a:pt x="103" y="70"/>
                  </a:cubicBezTo>
                  <a:cubicBezTo>
                    <a:pt x="95" y="74"/>
                    <a:pt x="94" y="87"/>
                    <a:pt x="84" y="87"/>
                  </a:cubicBezTo>
                  <a:cubicBezTo>
                    <a:pt x="74" y="87"/>
                    <a:pt x="63" y="89"/>
                    <a:pt x="63" y="98"/>
                  </a:cubicBezTo>
                  <a:cubicBezTo>
                    <a:pt x="63" y="106"/>
                    <a:pt x="50" y="121"/>
                    <a:pt x="38" y="120"/>
                  </a:cubicBezTo>
                  <a:cubicBezTo>
                    <a:pt x="32" y="119"/>
                    <a:pt x="17" y="110"/>
                    <a:pt x="6" y="103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4" y="132"/>
                    <a:pt x="0" y="164"/>
                    <a:pt x="7" y="167"/>
                  </a:cubicBezTo>
                  <a:cubicBezTo>
                    <a:pt x="14" y="169"/>
                    <a:pt x="18" y="184"/>
                    <a:pt x="33" y="204"/>
                  </a:cubicBezTo>
                  <a:cubicBezTo>
                    <a:pt x="48" y="223"/>
                    <a:pt x="79" y="275"/>
                    <a:pt x="80" y="287"/>
                  </a:cubicBezTo>
                  <a:cubicBezTo>
                    <a:pt x="80" y="300"/>
                    <a:pt x="85" y="314"/>
                    <a:pt x="104" y="329"/>
                  </a:cubicBezTo>
                  <a:cubicBezTo>
                    <a:pt x="123" y="344"/>
                    <a:pt x="123" y="362"/>
                    <a:pt x="133" y="371"/>
                  </a:cubicBezTo>
                  <a:cubicBezTo>
                    <a:pt x="143" y="380"/>
                    <a:pt x="141" y="390"/>
                    <a:pt x="142" y="412"/>
                  </a:cubicBezTo>
                  <a:cubicBezTo>
                    <a:pt x="142" y="434"/>
                    <a:pt x="151" y="463"/>
                    <a:pt x="168" y="475"/>
                  </a:cubicBezTo>
                  <a:cubicBezTo>
                    <a:pt x="185" y="487"/>
                    <a:pt x="197" y="500"/>
                    <a:pt x="205" y="524"/>
                  </a:cubicBezTo>
                  <a:cubicBezTo>
                    <a:pt x="213" y="548"/>
                    <a:pt x="223" y="568"/>
                    <a:pt x="234" y="581"/>
                  </a:cubicBezTo>
                  <a:cubicBezTo>
                    <a:pt x="245" y="594"/>
                    <a:pt x="239" y="600"/>
                    <a:pt x="245" y="610"/>
                  </a:cubicBezTo>
                  <a:cubicBezTo>
                    <a:pt x="248" y="615"/>
                    <a:pt x="253" y="623"/>
                    <a:pt x="256" y="631"/>
                  </a:cubicBezTo>
                  <a:cubicBezTo>
                    <a:pt x="264" y="627"/>
                    <a:pt x="270" y="623"/>
                    <a:pt x="271" y="622"/>
                  </a:cubicBezTo>
                  <a:cubicBezTo>
                    <a:pt x="272" y="618"/>
                    <a:pt x="267" y="606"/>
                    <a:pt x="270" y="602"/>
                  </a:cubicBezTo>
                  <a:cubicBezTo>
                    <a:pt x="272" y="597"/>
                    <a:pt x="278" y="590"/>
                    <a:pt x="284" y="588"/>
                  </a:cubicBezTo>
                  <a:cubicBezTo>
                    <a:pt x="289" y="586"/>
                    <a:pt x="295" y="594"/>
                    <a:pt x="307" y="592"/>
                  </a:cubicBezTo>
                  <a:cubicBezTo>
                    <a:pt x="319" y="590"/>
                    <a:pt x="344" y="593"/>
                    <a:pt x="347" y="596"/>
                  </a:cubicBezTo>
                  <a:cubicBezTo>
                    <a:pt x="350" y="600"/>
                    <a:pt x="384" y="597"/>
                    <a:pt x="392" y="605"/>
                  </a:cubicBezTo>
                  <a:cubicBezTo>
                    <a:pt x="400" y="612"/>
                    <a:pt x="409" y="610"/>
                    <a:pt x="414" y="595"/>
                  </a:cubicBezTo>
                  <a:cubicBezTo>
                    <a:pt x="420" y="580"/>
                    <a:pt x="458" y="548"/>
                    <a:pt x="464" y="545"/>
                  </a:cubicBezTo>
                  <a:cubicBezTo>
                    <a:pt x="469" y="542"/>
                    <a:pt x="511" y="545"/>
                    <a:pt x="527" y="541"/>
                  </a:cubicBezTo>
                  <a:cubicBezTo>
                    <a:pt x="544" y="537"/>
                    <a:pt x="652" y="496"/>
                    <a:pt x="657" y="492"/>
                  </a:cubicBezTo>
                  <a:cubicBezTo>
                    <a:pt x="661" y="488"/>
                    <a:pt x="679" y="421"/>
                    <a:pt x="679" y="414"/>
                  </a:cubicBezTo>
                  <a:cubicBezTo>
                    <a:pt x="679" y="407"/>
                    <a:pt x="671" y="386"/>
                    <a:pt x="662" y="387"/>
                  </a:cubicBezTo>
                  <a:cubicBezTo>
                    <a:pt x="654" y="388"/>
                    <a:pt x="586" y="380"/>
                    <a:pt x="581" y="377"/>
                  </a:cubicBezTo>
                  <a:cubicBezTo>
                    <a:pt x="578" y="374"/>
                    <a:pt x="560" y="358"/>
                    <a:pt x="557" y="337"/>
                  </a:cubicBezTo>
                  <a:cubicBezTo>
                    <a:pt x="552" y="332"/>
                    <a:pt x="546" y="322"/>
                    <a:pt x="544" y="313"/>
                  </a:cubicBezTo>
                  <a:cubicBezTo>
                    <a:pt x="536" y="314"/>
                    <a:pt x="524" y="312"/>
                    <a:pt x="517" y="291"/>
                  </a:cubicBezTo>
                  <a:cubicBezTo>
                    <a:pt x="511" y="286"/>
                    <a:pt x="494" y="259"/>
                    <a:pt x="500" y="251"/>
                  </a:cubicBezTo>
                  <a:cubicBezTo>
                    <a:pt x="507" y="242"/>
                    <a:pt x="496" y="222"/>
                    <a:pt x="485" y="211"/>
                  </a:cubicBezTo>
                  <a:cubicBezTo>
                    <a:pt x="475" y="200"/>
                    <a:pt x="454" y="179"/>
                    <a:pt x="453" y="167"/>
                  </a:cubicBezTo>
                  <a:cubicBezTo>
                    <a:pt x="452" y="163"/>
                    <a:pt x="451" y="157"/>
                    <a:pt x="449" y="151"/>
                  </a:cubicBezTo>
                  <a:cubicBezTo>
                    <a:pt x="423" y="149"/>
                    <a:pt x="423" y="149"/>
                    <a:pt x="423" y="149"/>
                  </a:cubicBezTo>
                  <a:lnTo>
                    <a:pt x="407" y="13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5" name="Freeform 62">
              <a:extLst>
                <a:ext uri="{FF2B5EF4-FFF2-40B4-BE49-F238E27FC236}">
                  <a16:creationId xmlns:a16="http://schemas.microsoft.com/office/drawing/2014/main" id="{8BE51809-96E9-4F25-BFB2-C694B7CFB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4" y="3409951"/>
              <a:ext cx="139700" cy="180975"/>
            </a:xfrm>
            <a:custGeom>
              <a:avLst/>
              <a:gdLst>
                <a:gd name="T0" fmla="*/ 186 w 255"/>
                <a:gd name="T1" fmla="*/ 193 h 335"/>
                <a:gd name="T2" fmla="*/ 240 w 255"/>
                <a:gd name="T3" fmla="*/ 117 h 335"/>
                <a:gd name="T4" fmla="*/ 255 w 255"/>
                <a:gd name="T5" fmla="*/ 104 h 335"/>
                <a:gd name="T6" fmla="*/ 251 w 255"/>
                <a:gd name="T7" fmla="*/ 102 h 335"/>
                <a:gd name="T8" fmla="*/ 223 w 255"/>
                <a:gd name="T9" fmla="*/ 63 h 335"/>
                <a:gd name="T10" fmla="*/ 170 w 255"/>
                <a:gd name="T11" fmla="*/ 40 h 335"/>
                <a:gd name="T12" fmla="*/ 152 w 255"/>
                <a:gd name="T13" fmla="*/ 0 h 335"/>
                <a:gd name="T14" fmla="*/ 141 w 255"/>
                <a:gd name="T15" fmla="*/ 8 h 335"/>
                <a:gd name="T16" fmla="*/ 129 w 255"/>
                <a:gd name="T17" fmla="*/ 8 h 335"/>
                <a:gd name="T18" fmla="*/ 129 w 255"/>
                <a:gd name="T19" fmla="*/ 36 h 335"/>
                <a:gd name="T20" fmla="*/ 109 w 255"/>
                <a:gd name="T21" fmla="*/ 66 h 335"/>
                <a:gd name="T22" fmla="*/ 98 w 255"/>
                <a:gd name="T23" fmla="*/ 97 h 335"/>
                <a:gd name="T24" fmla="*/ 104 w 255"/>
                <a:gd name="T25" fmla="*/ 97 h 335"/>
                <a:gd name="T26" fmla="*/ 121 w 255"/>
                <a:gd name="T27" fmla="*/ 124 h 335"/>
                <a:gd name="T28" fmla="*/ 99 w 255"/>
                <a:gd name="T29" fmla="*/ 202 h 335"/>
                <a:gd name="T30" fmla="*/ 0 w 255"/>
                <a:gd name="T31" fmla="*/ 240 h 335"/>
                <a:gd name="T32" fmla="*/ 40 w 255"/>
                <a:gd name="T33" fmla="*/ 335 h 335"/>
                <a:gd name="T34" fmla="*/ 48 w 255"/>
                <a:gd name="T35" fmla="*/ 330 h 335"/>
                <a:gd name="T36" fmla="*/ 58 w 255"/>
                <a:gd name="T37" fmla="*/ 325 h 335"/>
                <a:gd name="T38" fmla="*/ 65 w 255"/>
                <a:gd name="T39" fmla="*/ 322 h 335"/>
                <a:gd name="T40" fmla="*/ 107 w 255"/>
                <a:gd name="T41" fmla="*/ 303 h 335"/>
                <a:gd name="T42" fmla="*/ 113 w 255"/>
                <a:gd name="T43" fmla="*/ 290 h 335"/>
                <a:gd name="T44" fmla="*/ 128 w 255"/>
                <a:gd name="T45" fmla="*/ 284 h 335"/>
                <a:gd name="T46" fmla="*/ 138 w 255"/>
                <a:gd name="T47" fmla="*/ 276 h 335"/>
                <a:gd name="T48" fmla="*/ 145 w 255"/>
                <a:gd name="T49" fmla="*/ 272 h 335"/>
                <a:gd name="T50" fmla="*/ 153 w 255"/>
                <a:gd name="T51" fmla="*/ 268 h 335"/>
                <a:gd name="T52" fmla="*/ 158 w 255"/>
                <a:gd name="T53" fmla="*/ 264 h 335"/>
                <a:gd name="T54" fmla="*/ 169 w 255"/>
                <a:gd name="T55" fmla="*/ 250 h 335"/>
                <a:gd name="T56" fmla="*/ 175 w 255"/>
                <a:gd name="T57" fmla="*/ 248 h 335"/>
                <a:gd name="T58" fmla="*/ 182 w 255"/>
                <a:gd name="T59" fmla="*/ 237 h 335"/>
                <a:gd name="T60" fmla="*/ 186 w 255"/>
                <a:gd name="T61" fmla="*/ 19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5" h="335">
                  <a:moveTo>
                    <a:pt x="186" y="193"/>
                  </a:moveTo>
                  <a:cubicBezTo>
                    <a:pt x="207" y="171"/>
                    <a:pt x="223" y="143"/>
                    <a:pt x="240" y="117"/>
                  </a:cubicBezTo>
                  <a:cubicBezTo>
                    <a:pt x="244" y="112"/>
                    <a:pt x="249" y="107"/>
                    <a:pt x="255" y="104"/>
                  </a:cubicBezTo>
                  <a:cubicBezTo>
                    <a:pt x="254" y="103"/>
                    <a:pt x="252" y="103"/>
                    <a:pt x="251" y="102"/>
                  </a:cubicBezTo>
                  <a:cubicBezTo>
                    <a:pt x="241" y="101"/>
                    <a:pt x="227" y="71"/>
                    <a:pt x="223" y="63"/>
                  </a:cubicBezTo>
                  <a:cubicBezTo>
                    <a:pt x="220" y="55"/>
                    <a:pt x="192" y="60"/>
                    <a:pt x="170" y="40"/>
                  </a:cubicBezTo>
                  <a:cubicBezTo>
                    <a:pt x="161" y="32"/>
                    <a:pt x="156" y="16"/>
                    <a:pt x="152" y="0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101" y="97"/>
                    <a:pt x="103" y="97"/>
                    <a:pt x="104" y="97"/>
                  </a:cubicBezTo>
                  <a:cubicBezTo>
                    <a:pt x="113" y="96"/>
                    <a:pt x="121" y="117"/>
                    <a:pt x="121" y="124"/>
                  </a:cubicBezTo>
                  <a:cubicBezTo>
                    <a:pt x="121" y="131"/>
                    <a:pt x="103" y="198"/>
                    <a:pt x="99" y="202"/>
                  </a:cubicBezTo>
                  <a:cubicBezTo>
                    <a:pt x="96" y="205"/>
                    <a:pt x="38" y="227"/>
                    <a:pt x="0" y="240"/>
                  </a:cubicBezTo>
                  <a:cubicBezTo>
                    <a:pt x="8" y="260"/>
                    <a:pt x="25" y="300"/>
                    <a:pt x="40" y="335"/>
                  </a:cubicBezTo>
                  <a:cubicBezTo>
                    <a:pt x="42" y="334"/>
                    <a:pt x="45" y="332"/>
                    <a:pt x="48" y="330"/>
                  </a:cubicBezTo>
                  <a:cubicBezTo>
                    <a:pt x="51" y="328"/>
                    <a:pt x="55" y="326"/>
                    <a:pt x="58" y="325"/>
                  </a:cubicBezTo>
                  <a:cubicBezTo>
                    <a:pt x="60" y="324"/>
                    <a:pt x="62" y="323"/>
                    <a:pt x="65" y="322"/>
                  </a:cubicBezTo>
                  <a:cubicBezTo>
                    <a:pt x="79" y="316"/>
                    <a:pt x="94" y="310"/>
                    <a:pt x="107" y="303"/>
                  </a:cubicBezTo>
                  <a:cubicBezTo>
                    <a:pt x="107" y="299"/>
                    <a:pt x="108" y="294"/>
                    <a:pt x="113" y="290"/>
                  </a:cubicBezTo>
                  <a:cubicBezTo>
                    <a:pt x="117" y="286"/>
                    <a:pt x="123" y="284"/>
                    <a:pt x="128" y="284"/>
                  </a:cubicBezTo>
                  <a:cubicBezTo>
                    <a:pt x="131" y="281"/>
                    <a:pt x="134" y="278"/>
                    <a:pt x="138" y="276"/>
                  </a:cubicBezTo>
                  <a:cubicBezTo>
                    <a:pt x="141" y="275"/>
                    <a:pt x="143" y="273"/>
                    <a:pt x="145" y="272"/>
                  </a:cubicBezTo>
                  <a:cubicBezTo>
                    <a:pt x="148" y="270"/>
                    <a:pt x="150" y="269"/>
                    <a:pt x="153" y="268"/>
                  </a:cubicBezTo>
                  <a:cubicBezTo>
                    <a:pt x="154" y="266"/>
                    <a:pt x="156" y="265"/>
                    <a:pt x="158" y="264"/>
                  </a:cubicBezTo>
                  <a:cubicBezTo>
                    <a:pt x="161" y="258"/>
                    <a:pt x="164" y="252"/>
                    <a:pt x="169" y="250"/>
                  </a:cubicBezTo>
                  <a:cubicBezTo>
                    <a:pt x="171" y="249"/>
                    <a:pt x="173" y="248"/>
                    <a:pt x="175" y="248"/>
                  </a:cubicBezTo>
                  <a:cubicBezTo>
                    <a:pt x="177" y="244"/>
                    <a:pt x="180" y="241"/>
                    <a:pt x="182" y="237"/>
                  </a:cubicBezTo>
                  <a:cubicBezTo>
                    <a:pt x="174" y="224"/>
                    <a:pt x="173" y="207"/>
                    <a:pt x="186" y="19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6" name="Freeform 63">
              <a:extLst>
                <a:ext uri="{FF2B5EF4-FFF2-40B4-BE49-F238E27FC236}">
                  <a16:creationId xmlns:a16="http://schemas.microsoft.com/office/drawing/2014/main" id="{C48456A9-FDFF-4B4B-9C25-1A81006B9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9" y="3387725"/>
              <a:ext cx="20638" cy="34925"/>
            </a:xfrm>
            <a:custGeom>
              <a:avLst/>
              <a:gdLst>
                <a:gd name="T0" fmla="*/ 27 w 38"/>
                <a:gd name="T1" fmla="*/ 63 h 64"/>
                <a:gd name="T2" fmla="*/ 28 w 38"/>
                <a:gd name="T3" fmla="*/ 52 h 64"/>
                <a:gd name="T4" fmla="*/ 24 w 38"/>
                <a:gd name="T5" fmla="*/ 4 h 64"/>
                <a:gd name="T6" fmla="*/ 2 w 38"/>
                <a:gd name="T7" fmla="*/ 41 h 64"/>
                <a:gd name="T8" fmla="*/ 0 w 38"/>
                <a:gd name="T9" fmla="*/ 41 h 64"/>
                <a:gd name="T10" fmla="*/ 27 w 38"/>
                <a:gd name="T11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64">
                  <a:moveTo>
                    <a:pt x="27" y="63"/>
                  </a:moveTo>
                  <a:cubicBezTo>
                    <a:pt x="26" y="59"/>
                    <a:pt x="26" y="55"/>
                    <a:pt x="28" y="52"/>
                  </a:cubicBezTo>
                  <a:cubicBezTo>
                    <a:pt x="34" y="40"/>
                    <a:pt x="38" y="9"/>
                    <a:pt x="24" y="4"/>
                  </a:cubicBezTo>
                  <a:cubicBezTo>
                    <a:pt x="10" y="0"/>
                    <a:pt x="2" y="32"/>
                    <a:pt x="2" y="41"/>
                  </a:cubicBezTo>
                  <a:cubicBezTo>
                    <a:pt x="2" y="42"/>
                    <a:pt x="1" y="42"/>
                    <a:pt x="0" y="41"/>
                  </a:cubicBezTo>
                  <a:cubicBezTo>
                    <a:pt x="7" y="62"/>
                    <a:pt x="19" y="64"/>
                    <a:pt x="27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7" name="Freeform 65">
              <a:extLst>
                <a:ext uri="{FF2B5EF4-FFF2-40B4-BE49-F238E27FC236}">
                  <a16:creationId xmlns:a16="http://schemas.microsoft.com/office/drawing/2014/main" id="{77825BBB-D0B5-49D6-8D4D-C3C3BB5F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6" y="3127375"/>
              <a:ext cx="171450" cy="195263"/>
            </a:xfrm>
            <a:custGeom>
              <a:avLst/>
              <a:gdLst>
                <a:gd name="T0" fmla="*/ 265 w 315"/>
                <a:gd name="T1" fmla="*/ 324 h 357"/>
                <a:gd name="T2" fmla="*/ 280 w 315"/>
                <a:gd name="T3" fmla="*/ 311 h 357"/>
                <a:gd name="T4" fmla="*/ 301 w 315"/>
                <a:gd name="T5" fmla="*/ 324 h 357"/>
                <a:gd name="T6" fmla="*/ 315 w 315"/>
                <a:gd name="T7" fmla="*/ 316 h 357"/>
                <a:gd name="T8" fmla="*/ 297 w 315"/>
                <a:gd name="T9" fmla="*/ 286 h 357"/>
                <a:gd name="T10" fmla="*/ 285 w 315"/>
                <a:gd name="T11" fmla="*/ 261 h 357"/>
                <a:gd name="T12" fmla="*/ 288 w 315"/>
                <a:gd name="T13" fmla="*/ 236 h 357"/>
                <a:gd name="T14" fmla="*/ 273 w 315"/>
                <a:gd name="T15" fmla="*/ 214 h 357"/>
                <a:gd name="T16" fmla="*/ 237 w 315"/>
                <a:gd name="T17" fmla="*/ 186 h 357"/>
                <a:gd name="T18" fmla="*/ 222 w 315"/>
                <a:gd name="T19" fmla="*/ 165 h 357"/>
                <a:gd name="T20" fmla="*/ 218 w 315"/>
                <a:gd name="T21" fmla="*/ 132 h 357"/>
                <a:gd name="T22" fmla="*/ 231 w 315"/>
                <a:gd name="T23" fmla="*/ 102 h 357"/>
                <a:gd name="T24" fmla="*/ 235 w 315"/>
                <a:gd name="T25" fmla="*/ 80 h 357"/>
                <a:gd name="T26" fmla="*/ 222 w 315"/>
                <a:gd name="T27" fmla="*/ 67 h 357"/>
                <a:gd name="T28" fmla="*/ 204 w 315"/>
                <a:gd name="T29" fmla="*/ 45 h 357"/>
                <a:gd name="T30" fmla="*/ 193 w 315"/>
                <a:gd name="T31" fmla="*/ 15 h 357"/>
                <a:gd name="T32" fmla="*/ 159 w 315"/>
                <a:gd name="T33" fmla="*/ 9 h 357"/>
                <a:gd name="T34" fmla="*/ 130 w 315"/>
                <a:gd name="T35" fmla="*/ 2 h 357"/>
                <a:gd name="T36" fmla="*/ 116 w 315"/>
                <a:gd name="T37" fmla="*/ 15 h 357"/>
                <a:gd name="T38" fmla="*/ 116 w 315"/>
                <a:gd name="T39" fmla="*/ 15 h 357"/>
                <a:gd name="T40" fmla="*/ 97 w 315"/>
                <a:gd name="T41" fmla="*/ 31 h 357"/>
                <a:gd name="T42" fmla="*/ 77 w 315"/>
                <a:gd name="T43" fmla="*/ 49 h 357"/>
                <a:gd name="T44" fmla="*/ 80 w 315"/>
                <a:gd name="T45" fmla="*/ 80 h 357"/>
                <a:gd name="T46" fmla="*/ 77 w 315"/>
                <a:gd name="T47" fmla="*/ 109 h 357"/>
                <a:gd name="T48" fmla="*/ 69 w 315"/>
                <a:gd name="T49" fmla="*/ 132 h 357"/>
                <a:gd name="T50" fmla="*/ 0 w 315"/>
                <a:gd name="T51" fmla="*/ 174 h 357"/>
                <a:gd name="T52" fmla="*/ 3 w 315"/>
                <a:gd name="T53" fmla="*/ 192 h 357"/>
                <a:gd name="T54" fmla="*/ 10 w 315"/>
                <a:gd name="T55" fmla="*/ 229 h 357"/>
                <a:gd name="T56" fmla="*/ 35 w 315"/>
                <a:gd name="T57" fmla="*/ 229 h 357"/>
                <a:gd name="T58" fmla="*/ 99 w 315"/>
                <a:gd name="T59" fmla="*/ 272 h 357"/>
                <a:gd name="T60" fmla="*/ 176 w 315"/>
                <a:gd name="T61" fmla="*/ 338 h 357"/>
                <a:gd name="T62" fmla="*/ 214 w 315"/>
                <a:gd name="T63" fmla="*/ 353 h 357"/>
                <a:gd name="T64" fmla="*/ 252 w 315"/>
                <a:gd name="T65" fmla="*/ 357 h 357"/>
                <a:gd name="T66" fmla="*/ 265 w 315"/>
                <a:gd name="T67" fmla="*/ 324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5" h="357">
                  <a:moveTo>
                    <a:pt x="265" y="324"/>
                  </a:moveTo>
                  <a:cubicBezTo>
                    <a:pt x="269" y="319"/>
                    <a:pt x="270" y="312"/>
                    <a:pt x="280" y="311"/>
                  </a:cubicBezTo>
                  <a:cubicBezTo>
                    <a:pt x="288" y="309"/>
                    <a:pt x="292" y="315"/>
                    <a:pt x="301" y="324"/>
                  </a:cubicBezTo>
                  <a:cubicBezTo>
                    <a:pt x="304" y="321"/>
                    <a:pt x="310" y="317"/>
                    <a:pt x="315" y="316"/>
                  </a:cubicBezTo>
                  <a:cubicBezTo>
                    <a:pt x="306" y="305"/>
                    <a:pt x="296" y="293"/>
                    <a:pt x="297" y="286"/>
                  </a:cubicBezTo>
                  <a:cubicBezTo>
                    <a:pt x="298" y="274"/>
                    <a:pt x="287" y="269"/>
                    <a:pt x="285" y="261"/>
                  </a:cubicBezTo>
                  <a:cubicBezTo>
                    <a:pt x="284" y="254"/>
                    <a:pt x="293" y="242"/>
                    <a:pt x="288" y="236"/>
                  </a:cubicBezTo>
                  <a:cubicBezTo>
                    <a:pt x="283" y="230"/>
                    <a:pt x="282" y="216"/>
                    <a:pt x="273" y="214"/>
                  </a:cubicBezTo>
                  <a:cubicBezTo>
                    <a:pt x="264" y="213"/>
                    <a:pt x="236" y="196"/>
                    <a:pt x="237" y="186"/>
                  </a:cubicBezTo>
                  <a:cubicBezTo>
                    <a:pt x="238" y="176"/>
                    <a:pt x="227" y="168"/>
                    <a:pt x="222" y="165"/>
                  </a:cubicBezTo>
                  <a:cubicBezTo>
                    <a:pt x="217" y="162"/>
                    <a:pt x="212" y="136"/>
                    <a:pt x="218" y="132"/>
                  </a:cubicBezTo>
                  <a:cubicBezTo>
                    <a:pt x="224" y="127"/>
                    <a:pt x="223" y="102"/>
                    <a:pt x="231" y="102"/>
                  </a:cubicBezTo>
                  <a:cubicBezTo>
                    <a:pt x="238" y="102"/>
                    <a:pt x="232" y="89"/>
                    <a:pt x="235" y="80"/>
                  </a:cubicBezTo>
                  <a:cubicBezTo>
                    <a:pt x="237" y="71"/>
                    <a:pt x="228" y="67"/>
                    <a:pt x="222" y="67"/>
                  </a:cubicBezTo>
                  <a:cubicBezTo>
                    <a:pt x="216" y="67"/>
                    <a:pt x="204" y="55"/>
                    <a:pt x="204" y="45"/>
                  </a:cubicBezTo>
                  <a:cubicBezTo>
                    <a:pt x="204" y="34"/>
                    <a:pt x="191" y="20"/>
                    <a:pt x="193" y="15"/>
                  </a:cubicBezTo>
                  <a:cubicBezTo>
                    <a:pt x="191" y="35"/>
                    <a:pt x="166" y="4"/>
                    <a:pt x="159" y="9"/>
                  </a:cubicBezTo>
                  <a:cubicBezTo>
                    <a:pt x="151" y="13"/>
                    <a:pt x="145" y="0"/>
                    <a:pt x="130" y="2"/>
                  </a:cubicBezTo>
                  <a:cubicBezTo>
                    <a:pt x="120" y="4"/>
                    <a:pt x="121" y="10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1"/>
                    <a:pt x="81" y="37"/>
                    <a:pt x="77" y="49"/>
                  </a:cubicBezTo>
                  <a:cubicBezTo>
                    <a:pt x="73" y="61"/>
                    <a:pt x="85" y="73"/>
                    <a:pt x="80" y="80"/>
                  </a:cubicBezTo>
                  <a:cubicBezTo>
                    <a:pt x="75" y="87"/>
                    <a:pt x="76" y="104"/>
                    <a:pt x="77" y="109"/>
                  </a:cubicBezTo>
                  <a:cubicBezTo>
                    <a:pt x="78" y="115"/>
                    <a:pt x="69" y="132"/>
                    <a:pt x="69" y="132"/>
                  </a:cubicBezTo>
                  <a:cubicBezTo>
                    <a:pt x="69" y="132"/>
                    <a:pt x="32" y="155"/>
                    <a:pt x="0" y="174"/>
                  </a:cubicBezTo>
                  <a:cubicBezTo>
                    <a:pt x="1" y="181"/>
                    <a:pt x="2" y="187"/>
                    <a:pt x="3" y="192"/>
                  </a:cubicBezTo>
                  <a:cubicBezTo>
                    <a:pt x="5" y="200"/>
                    <a:pt x="8" y="216"/>
                    <a:pt x="10" y="229"/>
                  </a:cubicBezTo>
                  <a:cubicBezTo>
                    <a:pt x="23" y="229"/>
                    <a:pt x="24" y="227"/>
                    <a:pt x="35" y="229"/>
                  </a:cubicBezTo>
                  <a:cubicBezTo>
                    <a:pt x="47" y="230"/>
                    <a:pt x="89" y="266"/>
                    <a:pt x="99" y="272"/>
                  </a:cubicBezTo>
                  <a:cubicBezTo>
                    <a:pt x="109" y="277"/>
                    <a:pt x="165" y="326"/>
                    <a:pt x="176" y="338"/>
                  </a:cubicBezTo>
                  <a:cubicBezTo>
                    <a:pt x="188" y="350"/>
                    <a:pt x="207" y="353"/>
                    <a:pt x="214" y="353"/>
                  </a:cubicBezTo>
                  <a:cubicBezTo>
                    <a:pt x="219" y="353"/>
                    <a:pt x="237" y="355"/>
                    <a:pt x="252" y="357"/>
                  </a:cubicBezTo>
                  <a:cubicBezTo>
                    <a:pt x="256" y="345"/>
                    <a:pt x="262" y="327"/>
                    <a:pt x="265" y="32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8" name="Freeform 66">
              <a:extLst>
                <a:ext uri="{FF2B5EF4-FFF2-40B4-BE49-F238E27FC236}">
                  <a16:creationId xmlns:a16="http://schemas.microsoft.com/office/drawing/2014/main" id="{51C2CC40-EAA5-4792-94E9-5C4CFFD2C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3295650"/>
              <a:ext cx="33338" cy="38100"/>
            </a:xfrm>
            <a:custGeom>
              <a:avLst/>
              <a:gdLst>
                <a:gd name="T0" fmla="*/ 20 w 62"/>
                <a:gd name="T1" fmla="*/ 51 h 69"/>
                <a:gd name="T2" fmla="*/ 36 w 62"/>
                <a:gd name="T3" fmla="*/ 67 h 69"/>
                <a:gd name="T4" fmla="*/ 62 w 62"/>
                <a:gd name="T5" fmla="*/ 69 h 69"/>
                <a:gd name="T6" fmla="*/ 46 w 62"/>
                <a:gd name="T7" fmla="*/ 22 h 69"/>
                <a:gd name="T8" fmla="*/ 49 w 62"/>
                <a:gd name="T9" fmla="*/ 15 h 69"/>
                <a:gd name="T10" fmla="*/ 28 w 62"/>
                <a:gd name="T11" fmla="*/ 2 h 69"/>
                <a:gd name="T12" fmla="*/ 13 w 62"/>
                <a:gd name="T13" fmla="*/ 15 h 69"/>
                <a:gd name="T14" fmla="*/ 0 w 62"/>
                <a:gd name="T15" fmla="*/ 48 h 69"/>
                <a:gd name="T16" fmla="*/ 20 w 62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9">
                  <a:moveTo>
                    <a:pt x="20" y="51"/>
                  </a:moveTo>
                  <a:cubicBezTo>
                    <a:pt x="36" y="67"/>
                    <a:pt x="36" y="67"/>
                    <a:pt x="36" y="67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56" y="51"/>
                    <a:pt x="46" y="28"/>
                    <a:pt x="46" y="22"/>
                  </a:cubicBezTo>
                  <a:cubicBezTo>
                    <a:pt x="46" y="19"/>
                    <a:pt x="47" y="17"/>
                    <a:pt x="49" y="15"/>
                  </a:cubicBezTo>
                  <a:cubicBezTo>
                    <a:pt x="40" y="6"/>
                    <a:pt x="36" y="0"/>
                    <a:pt x="28" y="2"/>
                  </a:cubicBezTo>
                  <a:cubicBezTo>
                    <a:pt x="18" y="3"/>
                    <a:pt x="17" y="10"/>
                    <a:pt x="13" y="15"/>
                  </a:cubicBezTo>
                  <a:cubicBezTo>
                    <a:pt x="10" y="18"/>
                    <a:pt x="4" y="36"/>
                    <a:pt x="0" y="48"/>
                  </a:cubicBezTo>
                  <a:cubicBezTo>
                    <a:pt x="11" y="50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9" name="Freeform 67">
              <a:extLst>
                <a:ext uri="{FF2B5EF4-FFF2-40B4-BE49-F238E27FC236}">
                  <a16:creationId xmlns:a16="http://schemas.microsoft.com/office/drawing/2014/main" id="{A0AF3CEC-3626-4B1F-A1B0-14E380229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235" y="3636964"/>
              <a:ext cx="41275" cy="26988"/>
            </a:xfrm>
            <a:custGeom>
              <a:avLst/>
              <a:gdLst>
                <a:gd name="T0" fmla="*/ 74 w 76"/>
                <a:gd name="T1" fmla="*/ 19 h 48"/>
                <a:gd name="T2" fmla="*/ 39 w 76"/>
                <a:gd name="T3" fmla="*/ 8 h 48"/>
                <a:gd name="T4" fmla="*/ 25 w 76"/>
                <a:gd name="T5" fmla="*/ 0 h 48"/>
                <a:gd name="T6" fmla="*/ 23 w 76"/>
                <a:gd name="T7" fmla="*/ 1 h 48"/>
                <a:gd name="T8" fmla="*/ 0 w 76"/>
                <a:gd name="T9" fmla="*/ 23 h 48"/>
                <a:gd name="T10" fmla="*/ 63 w 76"/>
                <a:gd name="T11" fmla="*/ 48 h 48"/>
                <a:gd name="T12" fmla="*/ 73 w 76"/>
                <a:gd name="T13" fmla="*/ 43 h 48"/>
                <a:gd name="T14" fmla="*/ 74 w 76"/>
                <a:gd name="T1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48">
                  <a:moveTo>
                    <a:pt x="74" y="19"/>
                  </a:moveTo>
                  <a:cubicBezTo>
                    <a:pt x="68" y="10"/>
                    <a:pt x="54" y="20"/>
                    <a:pt x="39" y="8"/>
                  </a:cubicBezTo>
                  <a:cubicBezTo>
                    <a:pt x="35" y="5"/>
                    <a:pt x="30" y="2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0" y="2"/>
                    <a:pt x="10" y="12"/>
                    <a:pt x="0" y="23"/>
                  </a:cubicBezTo>
                  <a:cubicBezTo>
                    <a:pt x="11" y="33"/>
                    <a:pt x="52" y="48"/>
                    <a:pt x="63" y="48"/>
                  </a:cubicBezTo>
                  <a:cubicBezTo>
                    <a:pt x="68" y="48"/>
                    <a:pt x="71" y="45"/>
                    <a:pt x="73" y="43"/>
                  </a:cubicBezTo>
                  <a:cubicBezTo>
                    <a:pt x="75" y="31"/>
                    <a:pt x="76" y="21"/>
                    <a:pt x="74" y="1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0" name="Freeform 68">
              <a:extLst>
                <a:ext uri="{FF2B5EF4-FFF2-40B4-BE49-F238E27FC236}">
                  <a16:creationId xmlns:a16="http://schemas.microsoft.com/office/drawing/2014/main" id="{32F1A2C6-1072-4AE4-B397-7672C2479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3" y="3603626"/>
              <a:ext cx="106363" cy="65088"/>
            </a:xfrm>
            <a:custGeom>
              <a:avLst/>
              <a:gdLst>
                <a:gd name="T0" fmla="*/ 164 w 195"/>
                <a:gd name="T1" fmla="*/ 14 h 120"/>
                <a:gd name="T2" fmla="*/ 147 w 195"/>
                <a:gd name="T3" fmla="*/ 14 h 120"/>
                <a:gd name="T4" fmla="*/ 138 w 195"/>
                <a:gd name="T5" fmla="*/ 11 h 120"/>
                <a:gd name="T6" fmla="*/ 134 w 195"/>
                <a:gd name="T7" fmla="*/ 9 h 120"/>
                <a:gd name="T8" fmla="*/ 120 w 195"/>
                <a:gd name="T9" fmla="*/ 1 h 120"/>
                <a:gd name="T10" fmla="*/ 92 w 195"/>
                <a:gd name="T11" fmla="*/ 9 h 120"/>
                <a:gd name="T12" fmla="*/ 32 w 195"/>
                <a:gd name="T13" fmla="*/ 13 h 120"/>
                <a:gd name="T14" fmla="*/ 32 w 195"/>
                <a:gd name="T15" fmla="*/ 14 h 120"/>
                <a:gd name="T16" fmla="*/ 14 w 195"/>
                <a:gd name="T17" fmla="*/ 34 h 120"/>
                <a:gd name="T18" fmla="*/ 0 w 195"/>
                <a:gd name="T19" fmla="*/ 63 h 120"/>
                <a:gd name="T20" fmla="*/ 14 w 195"/>
                <a:gd name="T21" fmla="*/ 71 h 120"/>
                <a:gd name="T22" fmla="*/ 49 w 195"/>
                <a:gd name="T23" fmla="*/ 82 h 120"/>
                <a:gd name="T24" fmla="*/ 48 w 195"/>
                <a:gd name="T25" fmla="*/ 106 h 120"/>
                <a:gd name="T26" fmla="*/ 58 w 195"/>
                <a:gd name="T27" fmla="*/ 106 h 120"/>
                <a:gd name="T28" fmla="*/ 61 w 195"/>
                <a:gd name="T29" fmla="*/ 120 h 120"/>
                <a:gd name="T30" fmla="*/ 73 w 195"/>
                <a:gd name="T31" fmla="*/ 117 h 120"/>
                <a:gd name="T32" fmla="*/ 82 w 195"/>
                <a:gd name="T33" fmla="*/ 106 h 120"/>
                <a:gd name="T34" fmla="*/ 93 w 195"/>
                <a:gd name="T35" fmla="*/ 83 h 120"/>
                <a:gd name="T36" fmla="*/ 128 w 195"/>
                <a:gd name="T37" fmla="*/ 66 h 120"/>
                <a:gd name="T38" fmla="*/ 159 w 195"/>
                <a:gd name="T39" fmla="*/ 58 h 120"/>
                <a:gd name="T40" fmla="*/ 187 w 195"/>
                <a:gd name="T41" fmla="*/ 41 h 120"/>
                <a:gd name="T42" fmla="*/ 195 w 195"/>
                <a:gd name="T43" fmla="*/ 32 h 120"/>
                <a:gd name="T44" fmla="*/ 164 w 195"/>
                <a:gd name="T45" fmla="*/ 1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20">
                  <a:moveTo>
                    <a:pt x="164" y="14"/>
                  </a:moveTo>
                  <a:cubicBezTo>
                    <a:pt x="158" y="15"/>
                    <a:pt x="152" y="16"/>
                    <a:pt x="147" y="14"/>
                  </a:cubicBezTo>
                  <a:cubicBezTo>
                    <a:pt x="144" y="13"/>
                    <a:pt x="141" y="12"/>
                    <a:pt x="138" y="11"/>
                  </a:cubicBezTo>
                  <a:cubicBezTo>
                    <a:pt x="137" y="10"/>
                    <a:pt x="135" y="10"/>
                    <a:pt x="134" y="9"/>
                  </a:cubicBezTo>
                  <a:cubicBezTo>
                    <a:pt x="129" y="8"/>
                    <a:pt x="124" y="5"/>
                    <a:pt x="120" y="1"/>
                  </a:cubicBezTo>
                  <a:cubicBezTo>
                    <a:pt x="110" y="2"/>
                    <a:pt x="100" y="6"/>
                    <a:pt x="92" y="9"/>
                  </a:cubicBezTo>
                  <a:cubicBezTo>
                    <a:pt x="74" y="17"/>
                    <a:pt x="52" y="0"/>
                    <a:pt x="32" y="13"/>
                  </a:cubicBezTo>
                  <a:cubicBezTo>
                    <a:pt x="32" y="13"/>
                    <a:pt x="32" y="13"/>
                    <a:pt x="32" y="14"/>
                  </a:cubicBezTo>
                  <a:cubicBezTo>
                    <a:pt x="27" y="20"/>
                    <a:pt x="21" y="28"/>
                    <a:pt x="14" y="34"/>
                  </a:cubicBezTo>
                  <a:cubicBezTo>
                    <a:pt x="1" y="47"/>
                    <a:pt x="4" y="60"/>
                    <a:pt x="0" y="63"/>
                  </a:cubicBezTo>
                  <a:cubicBezTo>
                    <a:pt x="5" y="65"/>
                    <a:pt x="10" y="68"/>
                    <a:pt x="14" y="71"/>
                  </a:cubicBezTo>
                  <a:cubicBezTo>
                    <a:pt x="29" y="83"/>
                    <a:pt x="43" y="73"/>
                    <a:pt x="49" y="82"/>
                  </a:cubicBezTo>
                  <a:cubicBezTo>
                    <a:pt x="51" y="84"/>
                    <a:pt x="50" y="94"/>
                    <a:pt x="48" y="106"/>
                  </a:cubicBezTo>
                  <a:cubicBezTo>
                    <a:pt x="51" y="103"/>
                    <a:pt x="53" y="101"/>
                    <a:pt x="58" y="106"/>
                  </a:cubicBezTo>
                  <a:cubicBezTo>
                    <a:pt x="62" y="110"/>
                    <a:pt x="61" y="115"/>
                    <a:pt x="61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3" y="117"/>
                    <a:pt x="81" y="109"/>
                    <a:pt x="82" y="106"/>
                  </a:cubicBezTo>
                  <a:cubicBezTo>
                    <a:pt x="84" y="103"/>
                    <a:pt x="74" y="85"/>
                    <a:pt x="93" y="83"/>
                  </a:cubicBezTo>
                  <a:cubicBezTo>
                    <a:pt x="111" y="82"/>
                    <a:pt x="125" y="79"/>
                    <a:pt x="128" y="66"/>
                  </a:cubicBezTo>
                  <a:cubicBezTo>
                    <a:pt x="131" y="52"/>
                    <a:pt x="153" y="58"/>
                    <a:pt x="159" y="58"/>
                  </a:cubicBezTo>
                  <a:cubicBezTo>
                    <a:pt x="163" y="57"/>
                    <a:pt x="174" y="46"/>
                    <a:pt x="187" y="41"/>
                  </a:cubicBezTo>
                  <a:cubicBezTo>
                    <a:pt x="189" y="38"/>
                    <a:pt x="192" y="35"/>
                    <a:pt x="195" y="32"/>
                  </a:cubicBezTo>
                  <a:cubicBezTo>
                    <a:pt x="190" y="24"/>
                    <a:pt x="176" y="24"/>
                    <a:pt x="164" y="1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1" name="Freeform 69">
              <a:extLst>
                <a:ext uri="{FF2B5EF4-FFF2-40B4-BE49-F238E27FC236}">
                  <a16:creationId xmlns:a16="http://schemas.microsoft.com/office/drawing/2014/main" id="{43C4099A-3D59-4CF9-8CE0-F7EC59F5C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160" y="3240088"/>
              <a:ext cx="531813" cy="385763"/>
            </a:xfrm>
            <a:custGeom>
              <a:avLst/>
              <a:gdLst>
                <a:gd name="T0" fmla="*/ 949 w 978"/>
                <a:gd name="T1" fmla="*/ 453 h 707"/>
                <a:gd name="T2" fmla="*/ 892 w 978"/>
                <a:gd name="T3" fmla="*/ 465 h 707"/>
                <a:gd name="T4" fmla="*/ 859 w 978"/>
                <a:gd name="T5" fmla="*/ 485 h 707"/>
                <a:gd name="T6" fmla="*/ 865 w 978"/>
                <a:gd name="T7" fmla="*/ 504 h 707"/>
                <a:gd name="T8" fmla="*/ 847 w 978"/>
                <a:gd name="T9" fmla="*/ 547 h 707"/>
                <a:gd name="T10" fmla="*/ 827 w 978"/>
                <a:gd name="T11" fmla="*/ 567 h 707"/>
                <a:gd name="T12" fmla="*/ 800 w 978"/>
                <a:gd name="T13" fmla="*/ 570 h 707"/>
                <a:gd name="T14" fmla="*/ 761 w 978"/>
                <a:gd name="T15" fmla="*/ 571 h 707"/>
                <a:gd name="T16" fmla="*/ 690 w 978"/>
                <a:gd name="T17" fmla="*/ 562 h 707"/>
                <a:gd name="T18" fmla="*/ 671 w 978"/>
                <a:gd name="T19" fmla="*/ 521 h 707"/>
                <a:gd name="T20" fmla="*/ 638 w 978"/>
                <a:gd name="T21" fmla="*/ 475 h 707"/>
                <a:gd name="T22" fmla="*/ 636 w 978"/>
                <a:gd name="T23" fmla="*/ 297 h 707"/>
                <a:gd name="T24" fmla="*/ 626 w 978"/>
                <a:gd name="T25" fmla="*/ 276 h 707"/>
                <a:gd name="T26" fmla="*/ 571 w 978"/>
                <a:gd name="T27" fmla="*/ 235 h 707"/>
                <a:gd name="T28" fmla="*/ 533 w 978"/>
                <a:gd name="T29" fmla="*/ 156 h 707"/>
                <a:gd name="T30" fmla="*/ 451 w 978"/>
                <a:gd name="T31" fmla="*/ 152 h 707"/>
                <a:gd name="T32" fmla="*/ 402 w 978"/>
                <a:gd name="T33" fmla="*/ 106 h 707"/>
                <a:gd name="T34" fmla="*/ 345 w 978"/>
                <a:gd name="T35" fmla="*/ 39 h 707"/>
                <a:gd name="T36" fmla="*/ 284 w 978"/>
                <a:gd name="T37" fmla="*/ 55 h 707"/>
                <a:gd name="T38" fmla="*/ 110 w 978"/>
                <a:gd name="T39" fmla="*/ 22 h 707"/>
                <a:gd name="T40" fmla="*/ 0 w 978"/>
                <a:gd name="T41" fmla="*/ 11 h 707"/>
                <a:gd name="T42" fmla="*/ 44 w 978"/>
                <a:gd name="T43" fmla="*/ 113 h 707"/>
                <a:gd name="T44" fmla="*/ 84 w 978"/>
                <a:gd name="T45" fmla="*/ 153 h 707"/>
                <a:gd name="T46" fmla="*/ 74 w 978"/>
                <a:gd name="T47" fmla="*/ 205 h 707"/>
                <a:gd name="T48" fmla="*/ 74 w 978"/>
                <a:gd name="T49" fmla="*/ 208 h 707"/>
                <a:gd name="T50" fmla="*/ 149 w 978"/>
                <a:gd name="T51" fmla="*/ 264 h 707"/>
                <a:gd name="T52" fmla="*/ 170 w 978"/>
                <a:gd name="T53" fmla="*/ 316 h 707"/>
                <a:gd name="T54" fmla="*/ 195 w 978"/>
                <a:gd name="T55" fmla="*/ 349 h 707"/>
                <a:gd name="T56" fmla="*/ 245 w 978"/>
                <a:gd name="T57" fmla="*/ 385 h 707"/>
                <a:gd name="T58" fmla="*/ 211 w 978"/>
                <a:gd name="T59" fmla="*/ 342 h 707"/>
                <a:gd name="T60" fmla="*/ 182 w 978"/>
                <a:gd name="T61" fmla="*/ 256 h 707"/>
                <a:gd name="T62" fmla="*/ 121 w 978"/>
                <a:gd name="T63" fmla="*/ 159 h 707"/>
                <a:gd name="T64" fmla="*/ 100 w 978"/>
                <a:gd name="T65" fmla="*/ 127 h 707"/>
                <a:gd name="T66" fmla="*/ 71 w 978"/>
                <a:gd name="T67" fmla="*/ 43 h 707"/>
                <a:gd name="T68" fmla="*/ 94 w 978"/>
                <a:gd name="T69" fmla="*/ 45 h 707"/>
                <a:gd name="T70" fmla="*/ 132 w 978"/>
                <a:gd name="T71" fmla="*/ 58 h 707"/>
                <a:gd name="T72" fmla="*/ 144 w 978"/>
                <a:gd name="T73" fmla="*/ 148 h 707"/>
                <a:gd name="T74" fmla="*/ 182 w 978"/>
                <a:gd name="T75" fmla="*/ 179 h 707"/>
                <a:gd name="T76" fmla="*/ 224 w 978"/>
                <a:gd name="T77" fmla="*/ 225 h 707"/>
                <a:gd name="T78" fmla="*/ 251 w 978"/>
                <a:gd name="T79" fmla="*/ 268 h 707"/>
                <a:gd name="T80" fmla="*/ 298 w 978"/>
                <a:gd name="T81" fmla="*/ 325 h 707"/>
                <a:gd name="T82" fmla="*/ 383 w 978"/>
                <a:gd name="T83" fmla="*/ 455 h 707"/>
                <a:gd name="T84" fmla="*/ 401 w 978"/>
                <a:gd name="T85" fmla="*/ 504 h 707"/>
                <a:gd name="T86" fmla="*/ 398 w 978"/>
                <a:gd name="T87" fmla="*/ 526 h 707"/>
                <a:gd name="T88" fmla="*/ 468 w 978"/>
                <a:gd name="T89" fmla="*/ 580 h 707"/>
                <a:gd name="T90" fmla="*/ 552 w 978"/>
                <a:gd name="T91" fmla="*/ 624 h 707"/>
                <a:gd name="T92" fmla="*/ 656 w 978"/>
                <a:gd name="T93" fmla="*/ 678 h 707"/>
                <a:gd name="T94" fmla="*/ 755 w 978"/>
                <a:gd name="T95" fmla="*/ 676 h 707"/>
                <a:gd name="T96" fmla="*/ 816 w 978"/>
                <a:gd name="T97" fmla="*/ 667 h 707"/>
                <a:gd name="T98" fmla="*/ 835 w 978"/>
                <a:gd name="T99" fmla="*/ 625 h 707"/>
                <a:gd name="T100" fmla="*/ 904 w 978"/>
                <a:gd name="T101" fmla="*/ 597 h 707"/>
                <a:gd name="T102" fmla="*/ 939 w 978"/>
                <a:gd name="T103" fmla="*/ 585 h 707"/>
                <a:gd name="T104" fmla="*/ 944 w 978"/>
                <a:gd name="T105" fmla="*/ 570 h 707"/>
                <a:gd name="T106" fmla="*/ 943 w 978"/>
                <a:gd name="T107" fmla="*/ 529 h 707"/>
                <a:gd name="T108" fmla="*/ 963 w 978"/>
                <a:gd name="T109" fmla="*/ 478 h 707"/>
                <a:gd name="T110" fmla="*/ 977 w 978"/>
                <a:gd name="T111" fmla="*/ 461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8" h="707">
                  <a:moveTo>
                    <a:pt x="977" y="461"/>
                  </a:moveTo>
                  <a:cubicBezTo>
                    <a:pt x="974" y="444"/>
                    <a:pt x="961" y="461"/>
                    <a:pt x="949" y="453"/>
                  </a:cubicBezTo>
                  <a:cubicBezTo>
                    <a:pt x="938" y="445"/>
                    <a:pt x="928" y="451"/>
                    <a:pt x="899" y="456"/>
                  </a:cubicBezTo>
                  <a:cubicBezTo>
                    <a:pt x="897" y="459"/>
                    <a:pt x="895" y="463"/>
                    <a:pt x="892" y="465"/>
                  </a:cubicBezTo>
                  <a:cubicBezTo>
                    <a:pt x="889" y="469"/>
                    <a:pt x="884" y="472"/>
                    <a:pt x="879" y="473"/>
                  </a:cubicBezTo>
                  <a:cubicBezTo>
                    <a:pt x="874" y="480"/>
                    <a:pt x="866" y="484"/>
                    <a:pt x="859" y="485"/>
                  </a:cubicBezTo>
                  <a:cubicBezTo>
                    <a:pt x="858" y="486"/>
                    <a:pt x="858" y="488"/>
                    <a:pt x="858" y="490"/>
                  </a:cubicBezTo>
                  <a:cubicBezTo>
                    <a:pt x="861" y="494"/>
                    <a:pt x="864" y="499"/>
                    <a:pt x="865" y="504"/>
                  </a:cubicBezTo>
                  <a:cubicBezTo>
                    <a:pt x="868" y="513"/>
                    <a:pt x="866" y="524"/>
                    <a:pt x="862" y="532"/>
                  </a:cubicBezTo>
                  <a:cubicBezTo>
                    <a:pt x="858" y="538"/>
                    <a:pt x="853" y="544"/>
                    <a:pt x="847" y="547"/>
                  </a:cubicBezTo>
                  <a:cubicBezTo>
                    <a:pt x="844" y="549"/>
                    <a:pt x="842" y="549"/>
                    <a:pt x="840" y="550"/>
                  </a:cubicBezTo>
                  <a:cubicBezTo>
                    <a:pt x="834" y="556"/>
                    <a:pt x="826" y="559"/>
                    <a:pt x="827" y="567"/>
                  </a:cubicBezTo>
                  <a:cubicBezTo>
                    <a:pt x="828" y="577"/>
                    <a:pt x="814" y="570"/>
                    <a:pt x="806" y="565"/>
                  </a:cubicBezTo>
                  <a:cubicBezTo>
                    <a:pt x="804" y="567"/>
                    <a:pt x="802" y="569"/>
                    <a:pt x="800" y="570"/>
                  </a:cubicBezTo>
                  <a:cubicBezTo>
                    <a:pt x="792" y="574"/>
                    <a:pt x="787" y="576"/>
                    <a:pt x="777" y="576"/>
                  </a:cubicBezTo>
                  <a:cubicBezTo>
                    <a:pt x="771" y="576"/>
                    <a:pt x="766" y="574"/>
                    <a:pt x="761" y="571"/>
                  </a:cubicBezTo>
                  <a:cubicBezTo>
                    <a:pt x="745" y="576"/>
                    <a:pt x="731" y="581"/>
                    <a:pt x="727" y="581"/>
                  </a:cubicBezTo>
                  <a:cubicBezTo>
                    <a:pt x="718" y="583"/>
                    <a:pt x="702" y="561"/>
                    <a:pt x="690" y="562"/>
                  </a:cubicBezTo>
                  <a:cubicBezTo>
                    <a:pt x="678" y="562"/>
                    <a:pt x="673" y="541"/>
                    <a:pt x="672" y="523"/>
                  </a:cubicBezTo>
                  <a:cubicBezTo>
                    <a:pt x="672" y="523"/>
                    <a:pt x="672" y="522"/>
                    <a:pt x="671" y="521"/>
                  </a:cubicBezTo>
                  <a:cubicBezTo>
                    <a:pt x="658" y="516"/>
                    <a:pt x="651" y="503"/>
                    <a:pt x="650" y="490"/>
                  </a:cubicBezTo>
                  <a:cubicBezTo>
                    <a:pt x="645" y="485"/>
                    <a:pt x="641" y="480"/>
                    <a:pt x="638" y="475"/>
                  </a:cubicBezTo>
                  <a:cubicBezTo>
                    <a:pt x="628" y="459"/>
                    <a:pt x="626" y="424"/>
                    <a:pt x="625" y="402"/>
                  </a:cubicBezTo>
                  <a:cubicBezTo>
                    <a:pt x="625" y="379"/>
                    <a:pt x="623" y="341"/>
                    <a:pt x="636" y="297"/>
                  </a:cubicBezTo>
                  <a:cubicBezTo>
                    <a:pt x="638" y="292"/>
                    <a:pt x="639" y="286"/>
                    <a:pt x="639" y="282"/>
                  </a:cubicBezTo>
                  <a:cubicBezTo>
                    <a:pt x="634" y="278"/>
                    <a:pt x="629" y="276"/>
                    <a:pt x="626" y="276"/>
                  </a:cubicBezTo>
                  <a:cubicBezTo>
                    <a:pt x="613" y="277"/>
                    <a:pt x="586" y="258"/>
                    <a:pt x="581" y="258"/>
                  </a:cubicBezTo>
                  <a:cubicBezTo>
                    <a:pt x="575" y="258"/>
                    <a:pt x="576" y="243"/>
                    <a:pt x="571" y="235"/>
                  </a:cubicBezTo>
                  <a:cubicBezTo>
                    <a:pt x="567" y="227"/>
                    <a:pt x="570" y="212"/>
                    <a:pt x="564" y="206"/>
                  </a:cubicBezTo>
                  <a:cubicBezTo>
                    <a:pt x="558" y="201"/>
                    <a:pt x="539" y="181"/>
                    <a:pt x="533" y="156"/>
                  </a:cubicBezTo>
                  <a:cubicBezTo>
                    <a:pt x="527" y="131"/>
                    <a:pt x="490" y="119"/>
                    <a:pt x="476" y="118"/>
                  </a:cubicBezTo>
                  <a:cubicBezTo>
                    <a:pt x="462" y="117"/>
                    <a:pt x="455" y="151"/>
                    <a:pt x="451" y="152"/>
                  </a:cubicBezTo>
                  <a:cubicBezTo>
                    <a:pt x="447" y="154"/>
                    <a:pt x="421" y="135"/>
                    <a:pt x="414" y="130"/>
                  </a:cubicBezTo>
                  <a:cubicBezTo>
                    <a:pt x="406" y="126"/>
                    <a:pt x="402" y="117"/>
                    <a:pt x="402" y="106"/>
                  </a:cubicBezTo>
                  <a:cubicBezTo>
                    <a:pt x="402" y="96"/>
                    <a:pt x="386" y="79"/>
                    <a:pt x="382" y="77"/>
                  </a:cubicBezTo>
                  <a:cubicBezTo>
                    <a:pt x="377" y="75"/>
                    <a:pt x="345" y="39"/>
                    <a:pt x="345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84" y="55"/>
                    <a:pt x="284" y="55"/>
                    <a:pt x="284" y="55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56"/>
                    <a:pt x="122" y="26"/>
                    <a:pt x="110" y="22"/>
                  </a:cubicBezTo>
                  <a:cubicBezTo>
                    <a:pt x="97" y="19"/>
                    <a:pt x="74" y="0"/>
                    <a:pt x="7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1"/>
                    <a:pt x="9" y="31"/>
                    <a:pt x="17" y="43"/>
                  </a:cubicBezTo>
                  <a:cubicBezTo>
                    <a:pt x="31" y="63"/>
                    <a:pt x="41" y="98"/>
                    <a:pt x="44" y="113"/>
                  </a:cubicBezTo>
                  <a:cubicBezTo>
                    <a:pt x="50" y="120"/>
                    <a:pt x="56" y="127"/>
                    <a:pt x="60" y="136"/>
                  </a:cubicBezTo>
                  <a:cubicBezTo>
                    <a:pt x="67" y="141"/>
                    <a:pt x="76" y="147"/>
                    <a:pt x="84" y="153"/>
                  </a:cubicBezTo>
                  <a:cubicBezTo>
                    <a:pt x="102" y="166"/>
                    <a:pt x="102" y="195"/>
                    <a:pt x="100" y="202"/>
                  </a:cubicBezTo>
                  <a:cubicBezTo>
                    <a:pt x="97" y="210"/>
                    <a:pt x="75" y="197"/>
                    <a:pt x="74" y="205"/>
                  </a:cubicBezTo>
                  <a:cubicBezTo>
                    <a:pt x="74" y="205"/>
                    <a:pt x="74" y="206"/>
                    <a:pt x="74" y="208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92" y="214"/>
                    <a:pt x="108" y="225"/>
                    <a:pt x="120" y="240"/>
                  </a:cubicBezTo>
                  <a:cubicBezTo>
                    <a:pt x="128" y="242"/>
                    <a:pt x="135" y="250"/>
                    <a:pt x="149" y="264"/>
                  </a:cubicBezTo>
                  <a:cubicBezTo>
                    <a:pt x="164" y="280"/>
                    <a:pt x="165" y="297"/>
                    <a:pt x="161" y="306"/>
                  </a:cubicBezTo>
                  <a:cubicBezTo>
                    <a:pt x="165" y="309"/>
                    <a:pt x="168" y="312"/>
                    <a:pt x="170" y="316"/>
                  </a:cubicBezTo>
                  <a:cubicBezTo>
                    <a:pt x="176" y="324"/>
                    <a:pt x="181" y="333"/>
                    <a:pt x="185" y="341"/>
                  </a:cubicBezTo>
                  <a:cubicBezTo>
                    <a:pt x="188" y="344"/>
                    <a:pt x="192" y="346"/>
                    <a:pt x="195" y="349"/>
                  </a:cubicBezTo>
                  <a:cubicBezTo>
                    <a:pt x="218" y="366"/>
                    <a:pt x="227" y="388"/>
                    <a:pt x="229" y="397"/>
                  </a:cubicBezTo>
                  <a:cubicBezTo>
                    <a:pt x="232" y="406"/>
                    <a:pt x="242" y="398"/>
                    <a:pt x="245" y="385"/>
                  </a:cubicBezTo>
                  <a:cubicBezTo>
                    <a:pt x="249" y="373"/>
                    <a:pt x="238" y="370"/>
                    <a:pt x="238" y="355"/>
                  </a:cubicBezTo>
                  <a:cubicBezTo>
                    <a:pt x="238" y="341"/>
                    <a:pt x="219" y="344"/>
                    <a:pt x="211" y="342"/>
                  </a:cubicBezTo>
                  <a:cubicBezTo>
                    <a:pt x="202" y="341"/>
                    <a:pt x="212" y="319"/>
                    <a:pt x="203" y="309"/>
                  </a:cubicBezTo>
                  <a:cubicBezTo>
                    <a:pt x="194" y="299"/>
                    <a:pt x="187" y="274"/>
                    <a:pt x="182" y="256"/>
                  </a:cubicBezTo>
                  <a:cubicBezTo>
                    <a:pt x="178" y="238"/>
                    <a:pt x="156" y="220"/>
                    <a:pt x="147" y="200"/>
                  </a:cubicBezTo>
                  <a:cubicBezTo>
                    <a:pt x="137" y="180"/>
                    <a:pt x="127" y="164"/>
                    <a:pt x="121" y="159"/>
                  </a:cubicBezTo>
                  <a:cubicBezTo>
                    <a:pt x="114" y="154"/>
                    <a:pt x="130" y="147"/>
                    <a:pt x="124" y="139"/>
                  </a:cubicBezTo>
                  <a:cubicBezTo>
                    <a:pt x="119" y="132"/>
                    <a:pt x="110" y="133"/>
                    <a:pt x="100" y="127"/>
                  </a:cubicBezTo>
                  <a:cubicBezTo>
                    <a:pt x="89" y="121"/>
                    <a:pt x="82" y="111"/>
                    <a:pt x="82" y="98"/>
                  </a:cubicBezTo>
                  <a:cubicBezTo>
                    <a:pt x="82" y="85"/>
                    <a:pt x="75" y="53"/>
                    <a:pt x="71" y="43"/>
                  </a:cubicBezTo>
                  <a:cubicBezTo>
                    <a:pt x="67" y="32"/>
                    <a:pt x="79" y="33"/>
                    <a:pt x="82" y="38"/>
                  </a:cubicBezTo>
                  <a:cubicBezTo>
                    <a:pt x="86" y="43"/>
                    <a:pt x="89" y="48"/>
                    <a:pt x="94" y="45"/>
                  </a:cubicBezTo>
                  <a:cubicBezTo>
                    <a:pt x="99" y="42"/>
                    <a:pt x="107" y="44"/>
                    <a:pt x="111" y="53"/>
                  </a:cubicBezTo>
                  <a:cubicBezTo>
                    <a:pt x="114" y="62"/>
                    <a:pt x="127" y="54"/>
                    <a:pt x="132" y="58"/>
                  </a:cubicBezTo>
                  <a:cubicBezTo>
                    <a:pt x="138" y="62"/>
                    <a:pt x="119" y="67"/>
                    <a:pt x="138" y="105"/>
                  </a:cubicBezTo>
                  <a:cubicBezTo>
                    <a:pt x="157" y="144"/>
                    <a:pt x="144" y="122"/>
                    <a:pt x="144" y="148"/>
                  </a:cubicBezTo>
                  <a:cubicBezTo>
                    <a:pt x="144" y="173"/>
                    <a:pt x="155" y="162"/>
                    <a:pt x="159" y="158"/>
                  </a:cubicBezTo>
                  <a:cubicBezTo>
                    <a:pt x="162" y="153"/>
                    <a:pt x="172" y="166"/>
                    <a:pt x="182" y="179"/>
                  </a:cubicBezTo>
                  <a:cubicBezTo>
                    <a:pt x="191" y="192"/>
                    <a:pt x="209" y="193"/>
                    <a:pt x="209" y="201"/>
                  </a:cubicBezTo>
                  <a:cubicBezTo>
                    <a:pt x="209" y="208"/>
                    <a:pt x="212" y="223"/>
                    <a:pt x="224" y="225"/>
                  </a:cubicBezTo>
                  <a:cubicBezTo>
                    <a:pt x="237" y="228"/>
                    <a:pt x="239" y="244"/>
                    <a:pt x="247" y="245"/>
                  </a:cubicBezTo>
                  <a:cubicBezTo>
                    <a:pt x="254" y="247"/>
                    <a:pt x="256" y="257"/>
                    <a:pt x="251" y="268"/>
                  </a:cubicBezTo>
                  <a:cubicBezTo>
                    <a:pt x="247" y="278"/>
                    <a:pt x="251" y="288"/>
                    <a:pt x="271" y="297"/>
                  </a:cubicBezTo>
                  <a:cubicBezTo>
                    <a:pt x="291" y="306"/>
                    <a:pt x="282" y="307"/>
                    <a:pt x="298" y="325"/>
                  </a:cubicBezTo>
                  <a:cubicBezTo>
                    <a:pt x="314" y="342"/>
                    <a:pt x="358" y="398"/>
                    <a:pt x="367" y="414"/>
                  </a:cubicBezTo>
                  <a:cubicBezTo>
                    <a:pt x="376" y="430"/>
                    <a:pt x="379" y="443"/>
                    <a:pt x="383" y="455"/>
                  </a:cubicBezTo>
                  <a:cubicBezTo>
                    <a:pt x="384" y="458"/>
                    <a:pt x="384" y="461"/>
                    <a:pt x="383" y="463"/>
                  </a:cubicBezTo>
                  <a:cubicBezTo>
                    <a:pt x="396" y="471"/>
                    <a:pt x="405" y="485"/>
                    <a:pt x="401" y="504"/>
                  </a:cubicBezTo>
                  <a:cubicBezTo>
                    <a:pt x="400" y="509"/>
                    <a:pt x="400" y="520"/>
                    <a:pt x="398" y="525"/>
                  </a:cubicBezTo>
                  <a:cubicBezTo>
                    <a:pt x="398" y="525"/>
                    <a:pt x="398" y="526"/>
                    <a:pt x="398" y="526"/>
                  </a:cubicBezTo>
                  <a:cubicBezTo>
                    <a:pt x="411" y="524"/>
                    <a:pt x="430" y="539"/>
                    <a:pt x="439" y="547"/>
                  </a:cubicBezTo>
                  <a:cubicBezTo>
                    <a:pt x="449" y="557"/>
                    <a:pt x="456" y="571"/>
                    <a:pt x="468" y="580"/>
                  </a:cubicBezTo>
                  <a:cubicBezTo>
                    <a:pt x="479" y="590"/>
                    <a:pt x="491" y="592"/>
                    <a:pt x="505" y="598"/>
                  </a:cubicBezTo>
                  <a:cubicBezTo>
                    <a:pt x="521" y="605"/>
                    <a:pt x="535" y="618"/>
                    <a:pt x="552" y="624"/>
                  </a:cubicBezTo>
                  <a:cubicBezTo>
                    <a:pt x="570" y="631"/>
                    <a:pt x="590" y="629"/>
                    <a:pt x="607" y="637"/>
                  </a:cubicBezTo>
                  <a:cubicBezTo>
                    <a:pt x="626" y="646"/>
                    <a:pt x="641" y="663"/>
                    <a:pt x="656" y="678"/>
                  </a:cubicBezTo>
                  <a:cubicBezTo>
                    <a:pt x="669" y="677"/>
                    <a:pt x="682" y="672"/>
                    <a:pt x="696" y="666"/>
                  </a:cubicBezTo>
                  <a:cubicBezTo>
                    <a:pt x="721" y="654"/>
                    <a:pt x="740" y="669"/>
                    <a:pt x="755" y="676"/>
                  </a:cubicBezTo>
                  <a:cubicBezTo>
                    <a:pt x="762" y="679"/>
                    <a:pt x="775" y="693"/>
                    <a:pt x="789" y="707"/>
                  </a:cubicBezTo>
                  <a:cubicBezTo>
                    <a:pt x="802" y="686"/>
                    <a:pt x="814" y="667"/>
                    <a:pt x="816" y="667"/>
                  </a:cubicBezTo>
                  <a:cubicBezTo>
                    <a:pt x="819" y="666"/>
                    <a:pt x="855" y="672"/>
                    <a:pt x="858" y="661"/>
                  </a:cubicBezTo>
                  <a:cubicBezTo>
                    <a:pt x="862" y="651"/>
                    <a:pt x="831" y="628"/>
                    <a:pt x="835" y="625"/>
                  </a:cubicBezTo>
                  <a:cubicBezTo>
                    <a:pt x="838" y="623"/>
                    <a:pt x="840" y="597"/>
                    <a:pt x="845" y="597"/>
                  </a:cubicBezTo>
                  <a:cubicBezTo>
                    <a:pt x="851" y="597"/>
                    <a:pt x="901" y="599"/>
                    <a:pt x="904" y="597"/>
                  </a:cubicBezTo>
                  <a:cubicBezTo>
                    <a:pt x="906" y="596"/>
                    <a:pt x="916" y="575"/>
                    <a:pt x="924" y="574"/>
                  </a:cubicBezTo>
                  <a:cubicBezTo>
                    <a:pt x="928" y="574"/>
                    <a:pt x="934" y="579"/>
                    <a:pt x="939" y="585"/>
                  </a:cubicBezTo>
                  <a:cubicBezTo>
                    <a:pt x="942" y="582"/>
                    <a:pt x="944" y="578"/>
                    <a:pt x="946" y="574"/>
                  </a:cubicBezTo>
                  <a:cubicBezTo>
                    <a:pt x="945" y="573"/>
                    <a:pt x="944" y="571"/>
                    <a:pt x="944" y="570"/>
                  </a:cubicBezTo>
                  <a:cubicBezTo>
                    <a:pt x="939" y="561"/>
                    <a:pt x="939" y="552"/>
                    <a:pt x="940" y="542"/>
                  </a:cubicBezTo>
                  <a:cubicBezTo>
                    <a:pt x="941" y="538"/>
                    <a:pt x="942" y="533"/>
                    <a:pt x="943" y="529"/>
                  </a:cubicBezTo>
                  <a:cubicBezTo>
                    <a:pt x="941" y="524"/>
                    <a:pt x="939" y="518"/>
                    <a:pt x="939" y="512"/>
                  </a:cubicBezTo>
                  <a:cubicBezTo>
                    <a:pt x="938" y="496"/>
                    <a:pt x="950" y="483"/>
                    <a:pt x="963" y="478"/>
                  </a:cubicBezTo>
                  <a:cubicBezTo>
                    <a:pt x="967" y="472"/>
                    <a:pt x="971" y="468"/>
                    <a:pt x="978" y="465"/>
                  </a:cubicBezTo>
                  <a:cubicBezTo>
                    <a:pt x="978" y="464"/>
                    <a:pt x="977" y="463"/>
                    <a:pt x="977" y="46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2" name="Freeform 70">
              <a:extLst>
                <a:ext uri="{FF2B5EF4-FFF2-40B4-BE49-F238E27FC236}">
                  <a16:creationId xmlns:a16="http://schemas.microsoft.com/office/drawing/2014/main" id="{CDDC313A-432D-4C38-98BE-27E703AAA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5" y="3565526"/>
              <a:ext cx="76200" cy="84138"/>
            </a:xfrm>
            <a:custGeom>
              <a:avLst/>
              <a:gdLst>
                <a:gd name="T0" fmla="*/ 120 w 138"/>
                <a:gd name="T1" fmla="*/ 103 h 155"/>
                <a:gd name="T2" fmla="*/ 138 w 138"/>
                <a:gd name="T3" fmla="*/ 83 h 155"/>
                <a:gd name="T4" fmla="*/ 125 w 138"/>
                <a:gd name="T5" fmla="*/ 74 h 155"/>
                <a:gd name="T6" fmla="*/ 108 w 138"/>
                <a:gd name="T7" fmla="*/ 76 h 155"/>
                <a:gd name="T8" fmla="*/ 110 w 138"/>
                <a:gd name="T9" fmla="*/ 1 h 155"/>
                <a:gd name="T10" fmla="*/ 56 w 138"/>
                <a:gd name="T11" fmla="*/ 0 h 155"/>
                <a:gd name="T12" fmla="*/ 46 w 138"/>
                <a:gd name="T13" fmla="*/ 28 h 155"/>
                <a:gd name="T14" fmla="*/ 69 w 138"/>
                <a:gd name="T15" fmla="*/ 64 h 155"/>
                <a:gd name="T16" fmla="*/ 27 w 138"/>
                <a:gd name="T17" fmla="*/ 70 h 155"/>
                <a:gd name="T18" fmla="*/ 0 w 138"/>
                <a:gd name="T19" fmla="*/ 110 h 155"/>
                <a:gd name="T20" fmla="*/ 36 w 138"/>
                <a:gd name="T21" fmla="*/ 145 h 155"/>
                <a:gd name="T22" fmla="*/ 80 w 138"/>
                <a:gd name="T23" fmla="*/ 154 h 155"/>
                <a:gd name="T24" fmla="*/ 81 w 138"/>
                <a:gd name="T25" fmla="*/ 155 h 155"/>
                <a:gd name="T26" fmla="*/ 104 w 138"/>
                <a:gd name="T27" fmla="*/ 133 h 155"/>
                <a:gd name="T28" fmla="*/ 120 w 138"/>
                <a:gd name="T29" fmla="*/ 10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55">
                  <a:moveTo>
                    <a:pt x="120" y="103"/>
                  </a:moveTo>
                  <a:cubicBezTo>
                    <a:pt x="127" y="97"/>
                    <a:pt x="133" y="89"/>
                    <a:pt x="138" y="83"/>
                  </a:cubicBezTo>
                  <a:cubicBezTo>
                    <a:pt x="126" y="90"/>
                    <a:pt x="123" y="83"/>
                    <a:pt x="125" y="74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97" y="1"/>
                    <a:pt x="61" y="0"/>
                    <a:pt x="56" y="0"/>
                  </a:cubicBezTo>
                  <a:cubicBezTo>
                    <a:pt x="51" y="0"/>
                    <a:pt x="49" y="26"/>
                    <a:pt x="46" y="28"/>
                  </a:cubicBezTo>
                  <a:cubicBezTo>
                    <a:pt x="42" y="31"/>
                    <a:pt x="73" y="54"/>
                    <a:pt x="69" y="64"/>
                  </a:cubicBezTo>
                  <a:cubicBezTo>
                    <a:pt x="66" y="75"/>
                    <a:pt x="30" y="69"/>
                    <a:pt x="27" y="70"/>
                  </a:cubicBezTo>
                  <a:cubicBezTo>
                    <a:pt x="25" y="70"/>
                    <a:pt x="13" y="89"/>
                    <a:pt x="0" y="110"/>
                  </a:cubicBezTo>
                  <a:cubicBezTo>
                    <a:pt x="14" y="125"/>
                    <a:pt x="29" y="140"/>
                    <a:pt x="36" y="145"/>
                  </a:cubicBezTo>
                  <a:cubicBezTo>
                    <a:pt x="49" y="155"/>
                    <a:pt x="71" y="144"/>
                    <a:pt x="80" y="154"/>
                  </a:cubicBezTo>
                  <a:cubicBezTo>
                    <a:pt x="81" y="154"/>
                    <a:pt x="81" y="155"/>
                    <a:pt x="81" y="155"/>
                  </a:cubicBezTo>
                  <a:cubicBezTo>
                    <a:pt x="91" y="144"/>
                    <a:pt x="101" y="134"/>
                    <a:pt x="104" y="133"/>
                  </a:cubicBezTo>
                  <a:cubicBezTo>
                    <a:pt x="111" y="131"/>
                    <a:pt x="106" y="117"/>
                    <a:pt x="120" y="10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3" name="Freeform 71">
              <a:extLst>
                <a:ext uri="{FF2B5EF4-FFF2-40B4-BE49-F238E27FC236}">
                  <a16:creationId xmlns:a16="http://schemas.microsoft.com/office/drawing/2014/main" id="{E0D2CF50-8CB7-4EB9-9123-121648B84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3" y="3552826"/>
              <a:ext cx="23813" cy="53975"/>
            </a:xfrm>
            <a:custGeom>
              <a:avLst/>
              <a:gdLst>
                <a:gd name="T0" fmla="*/ 7 w 42"/>
                <a:gd name="T1" fmla="*/ 23 h 99"/>
                <a:gd name="T2" fmla="*/ 2 w 42"/>
                <a:gd name="T3" fmla="*/ 24 h 99"/>
                <a:gd name="T4" fmla="*/ 0 w 42"/>
                <a:gd name="T5" fmla="*/ 99 h 99"/>
                <a:gd name="T6" fmla="*/ 17 w 42"/>
                <a:gd name="T7" fmla="*/ 97 h 99"/>
                <a:gd name="T8" fmla="*/ 27 w 42"/>
                <a:gd name="T9" fmla="*/ 78 h 99"/>
                <a:gd name="T10" fmla="*/ 35 w 42"/>
                <a:gd name="T11" fmla="*/ 16 h 99"/>
                <a:gd name="T12" fmla="*/ 42 w 42"/>
                <a:gd name="T13" fmla="*/ 11 h 99"/>
                <a:gd name="T14" fmla="*/ 27 w 42"/>
                <a:gd name="T15" fmla="*/ 0 h 99"/>
                <a:gd name="T16" fmla="*/ 7 w 42"/>
                <a:gd name="T17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99">
                  <a:moveTo>
                    <a:pt x="7" y="23"/>
                  </a:moveTo>
                  <a:cubicBezTo>
                    <a:pt x="6" y="24"/>
                    <a:pt x="5" y="24"/>
                    <a:pt x="2" y="24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8" y="90"/>
                    <a:pt x="21" y="83"/>
                    <a:pt x="27" y="78"/>
                  </a:cubicBezTo>
                  <a:cubicBezTo>
                    <a:pt x="40" y="66"/>
                    <a:pt x="20" y="20"/>
                    <a:pt x="35" y="16"/>
                  </a:cubicBezTo>
                  <a:cubicBezTo>
                    <a:pt x="38" y="15"/>
                    <a:pt x="40" y="13"/>
                    <a:pt x="42" y="11"/>
                  </a:cubicBezTo>
                  <a:cubicBezTo>
                    <a:pt x="37" y="5"/>
                    <a:pt x="31" y="0"/>
                    <a:pt x="27" y="0"/>
                  </a:cubicBezTo>
                  <a:cubicBezTo>
                    <a:pt x="19" y="1"/>
                    <a:pt x="9" y="22"/>
                    <a:pt x="7" y="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4" name="Freeform 74">
              <a:extLst>
                <a:ext uri="{FF2B5EF4-FFF2-40B4-BE49-F238E27FC236}">
                  <a16:creationId xmlns:a16="http://schemas.microsoft.com/office/drawing/2014/main" id="{2389DCDA-61C9-467A-BE1C-2EC37053B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3" y="3625851"/>
              <a:ext cx="69850" cy="87313"/>
            </a:xfrm>
            <a:custGeom>
              <a:avLst/>
              <a:gdLst>
                <a:gd name="T0" fmla="*/ 120 w 127"/>
                <a:gd name="T1" fmla="*/ 123 h 162"/>
                <a:gd name="T2" fmla="*/ 118 w 127"/>
                <a:gd name="T3" fmla="*/ 110 h 162"/>
                <a:gd name="T4" fmla="*/ 122 w 127"/>
                <a:gd name="T5" fmla="*/ 67 h 162"/>
                <a:gd name="T6" fmla="*/ 121 w 127"/>
                <a:gd name="T7" fmla="*/ 28 h 162"/>
                <a:gd name="T8" fmla="*/ 123 w 127"/>
                <a:gd name="T9" fmla="*/ 9 h 162"/>
                <a:gd name="T10" fmla="*/ 127 w 127"/>
                <a:gd name="T11" fmla="*/ 0 h 162"/>
                <a:gd name="T12" fmla="*/ 99 w 127"/>
                <a:gd name="T13" fmla="*/ 17 h 162"/>
                <a:gd name="T14" fmla="*/ 68 w 127"/>
                <a:gd name="T15" fmla="*/ 25 h 162"/>
                <a:gd name="T16" fmla="*/ 33 w 127"/>
                <a:gd name="T17" fmla="*/ 42 h 162"/>
                <a:gd name="T18" fmla="*/ 22 w 127"/>
                <a:gd name="T19" fmla="*/ 65 h 162"/>
                <a:gd name="T20" fmla="*/ 13 w 127"/>
                <a:gd name="T21" fmla="*/ 76 h 162"/>
                <a:gd name="T22" fmla="*/ 1 w 127"/>
                <a:gd name="T23" fmla="*/ 79 h 162"/>
                <a:gd name="T24" fmla="*/ 6 w 127"/>
                <a:gd name="T25" fmla="*/ 93 h 162"/>
                <a:gd name="T26" fmla="*/ 45 w 127"/>
                <a:gd name="T27" fmla="*/ 137 h 162"/>
                <a:gd name="T28" fmla="*/ 56 w 127"/>
                <a:gd name="T29" fmla="*/ 152 h 162"/>
                <a:gd name="T30" fmla="*/ 74 w 127"/>
                <a:gd name="T31" fmla="*/ 153 h 162"/>
                <a:gd name="T32" fmla="*/ 106 w 127"/>
                <a:gd name="T33" fmla="*/ 159 h 162"/>
                <a:gd name="T34" fmla="*/ 122 w 127"/>
                <a:gd name="T35" fmla="*/ 161 h 162"/>
                <a:gd name="T36" fmla="*/ 117 w 127"/>
                <a:gd name="T37" fmla="*/ 153 h 162"/>
                <a:gd name="T38" fmla="*/ 120 w 127"/>
                <a:gd name="T39" fmla="*/ 12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162">
                  <a:moveTo>
                    <a:pt x="120" y="123"/>
                  </a:moveTo>
                  <a:cubicBezTo>
                    <a:pt x="119" y="119"/>
                    <a:pt x="118" y="115"/>
                    <a:pt x="118" y="110"/>
                  </a:cubicBezTo>
                  <a:cubicBezTo>
                    <a:pt x="119" y="95"/>
                    <a:pt x="121" y="81"/>
                    <a:pt x="122" y="67"/>
                  </a:cubicBezTo>
                  <a:cubicBezTo>
                    <a:pt x="115" y="56"/>
                    <a:pt x="114" y="41"/>
                    <a:pt x="121" y="28"/>
                  </a:cubicBezTo>
                  <a:cubicBezTo>
                    <a:pt x="120" y="22"/>
                    <a:pt x="121" y="15"/>
                    <a:pt x="123" y="9"/>
                  </a:cubicBezTo>
                  <a:cubicBezTo>
                    <a:pt x="124" y="6"/>
                    <a:pt x="125" y="3"/>
                    <a:pt x="127" y="0"/>
                  </a:cubicBezTo>
                  <a:cubicBezTo>
                    <a:pt x="114" y="5"/>
                    <a:pt x="103" y="16"/>
                    <a:pt x="99" y="17"/>
                  </a:cubicBezTo>
                  <a:cubicBezTo>
                    <a:pt x="93" y="17"/>
                    <a:pt x="71" y="11"/>
                    <a:pt x="68" y="25"/>
                  </a:cubicBezTo>
                  <a:cubicBezTo>
                    <a:pt x="65" y="38"/>
                    <a:pt x="51" y="41"/>
                    <a:pt x="33" y="42"/>
                  </a:cubicBezTo>
                  <a:cubicBezTo>
                    <a:pt x="14" y="44"/>
                    <a:pt x="24" y="62"/>
                    <a:pt x="22" y="65"/>
                  </a:cubicBezTo>
                  <a:cubicBezTo>
                    <a:pt x="21" y="68"/>
                    <a:pt x="13" y="76"/>
                    <a:pt x="13" y="76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84"/>
                    <a:pt x="0" y="89"/>
                    <a:pt x="6" y="93"/>
                  </a:cubicBezTo>
                  <a:cubicBezTo>
                    <a:pt x="17" y="100"/>
                    <a:pt x="33" y="129"/>
                    <a:pt x="45" y="137"/>
                  </a:cubicBezTo>
                  <a:cubicBezTo>
                    <a:pt x="51" y="140"/>
                    <a:pt x="55" y="146"/>
                    <a:pt x="56" y="152"/>
                  </a:cubicBezTo>
                  <a:cubicBezTo>
                    <a:pt x="63" y="151"/>
                    <a:pt x="70" y="151"/>
                    <a:pt x="74" y="153"/>
                  </a:cubicBezTo>
                  <a:cubicBezTo>
                    <a:pt x="81" y="157"/>
                    <a:pt x="99" y="153"/>
                    <a:pt x="106" y="159"/>
                  </a:cubicBezTo>
                  <a:cubicBezTo>
                    <a:pt x="109" y="162"/>
                    <a:pt x="115" y="162"/>
                    <a:pt x="122" y="161"/>
                  </a:cubicBezTo>
                  <a:cubicBezTo>
                    <a:pt x="120" y="158"/>
                    <a:pt x="118" y="155"/>
                    <a:pt x="117" y="153"/>
                  </a:cubicBezTo>
                  <a:cubicBezTo>
                    <a:pt x="114" y="146"/>
                    <a:pt x="116" y="135"/>
                    <a:pt x="120" y="1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5" name="Freeform 75">
              <a:extLst>
                <a:ext uri="{FF2B5EF4-FFF2-40B4-BE49-F238E27FC236}">
                  <a16:creationId xmlns:a16="http://schemas.microsoft.com/office/drawing/2014/main" id="{6C3D8653-3317-461A-BDC3-4E89E1F02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811" y="3827464"/>
              <a:ext cx="688976" cy="827089"/>
            </a:xfrm>
            <a:custGeom>
              <a:avLst/>
              <a:gdLst>
                <a:gd name="T0" fmla="*/ 1159 w 1266"/>
                <a:gd name="T1" fmla="*/ 343 h 1518"/>
                <a:gd name="T2" fmla="*/ 982 w 1266"/>
                <a:gd name="T3" fmla="*/ 312 h 1518"/>
                <a:gd name="T4" fmla="*/ 962 w 1266"/>
                <a:gd name="T5" fmla="*/ 295 h 1518"/>
                <a:gd name="T6" fmla="*/ 953 w 1266"/>
                <a:gd name="T7" fmla="*/ 280 h 1518"/>
                <a:gd name="T8" fmla="*/ 843 w 1266"/>
                <a:gd name="T9" fmla="*/ 236 h 1518"/>
                <a:gd name="T10" fmla="*/ 803 w 1266"/>
                <a:gd name="T11" fmla="*/ 262 h 1518"/>
                <a:gd name="T12" fmla="*/ 791 w 1266"/>
                <a:gd name="T13" fmla="*/ 197 h 1518"/>
                <a:gd name="T14" fmla="*/ 754 w 1266"/>
                <a:gd name="T15" fmla="*/ 198 h 1518"/>
                <a:gd name="T16" fmla="*/ 723 w 1266"/>
                <a:gd name="T17" fmla="*/ 86 h 1518"/>
                <a:gd name="T18" fmla="*/ 699 w 1266"/>
                <a:gd name="T19" fmla="*/ 100 h 1518"/>
                <a:gd name="T20" fmla="*/ 597 w 1266"/>
                <a:gd name="T21" fmla="*/ 104 h 1518"/>
                <a:gd name="T22" fmla="*/ 529 w 1266"/>
                <a:gd name="T23" fmla="*/ 135 h 1518"/>
                <a:gd name="T24" fmla="*/ 466 w 1266"/>
                <a:gd name="T25" fmla="*/ 65 h 1518"/>
                <a:gd name="T26" fmla="*/ 429 w 1266"/>
                <a:gd name="T27" fmla="*/ 23 h 1518"/>
                <a:gd name="T28" fmla="*/ 355 w 1266"/>
                <a:gd name="T29" fmla="*/ 55 h 1518"/>
                <a:gd name="T30" fmla="*/ 318 w 1266"/>
                <a:gd name="T31" fmla="*/ 76 h 1518"/>
                <a:gd name="T32" fmla="*/ 339 w 1266"/>
                <a:gd name="T33" fmla="*/ 120 h 1518"/>
                <a:gd name="T34" fmla="*/ 278 w 1266"/>
                <a:gd name="T35" fmla="*/ 166 h 1518"/>
                <a:gd name="T36" fmla="*/ 216 w 1266"/>
                <a:gd name="T37" fmla="*/ 122 h 1518"/>
                <a:gd name="T38" fmla="*/ 145 w 1266"/>
                <a:gd name="T39" fmla="*/ 158 h 1518"/>
                <a:gd name="T40" fmla="*/ 150 w 1266"/>
                <a:gd name="T41" fmla="*/ 254 h 1518"/>
                <a:gd name="T42" fmla="*/ 103 w 1266"/>
                <a:gd name="T43" fmla="*/ 358 h 1518"/>
                <a:gd name="T44" fmla="*/ 25 w 1266"/>
                <a:gd name="T45" fmla="*/ 432 h 1518"/>
                <a:gd name="T46" fmla="*/ 15 w 1266"/>
                <a:gd name="T47" fmla="*/ 508 h 1518"/>
                <a:gd name="T48" fmla="*/ 61 w 1266"/>
                <a:gd name="T49" fmla="*/ 575 h 1518"/>
                <a:gd name="T50" fmla="*/ 117 w 1266"/>
                <a:gd name="T51" fmla="*/ 615 h 1518"/>
                <a:gd name="T52" fmla="*/ 215 w 1266"/>
                <a:gd name="T53" fmla="*/ 592 h 1518"/>
                <a:gd name="T54" fmla="*/ 293 w 1266"/>
                <a:gd name="T55" fmla="*/ 647 h 1518"/>
                <a:gd name="T56" fmla="*/ 368 w 1266"/>
                <a:gd name="T57" fmla="*/ 692 h 1518"/>
                <a:gd name="T58" fmla="*/ 442 w 1266"/>
                <a:gd name="T59" fmla="*/ 741 h 1518"/>
                <a:gd name="T60" fmla="*/ 486 w 1266"/>
                <a:gd name="T61" fmla="*/ 819 h 1518"/>
                <a:gd name="T62" fmla="*/ 528 w 1266"/>
                <a:gd name="T63" fmla="*/ 923 h 1518"/>
                <a:gd name="T64" fmla="*/ 525 w 1266"/>
                <a:gd name="T65" fmla="*/ 1014 h 1518"/>
                <a:gd name="T66" fmla="*/ 592 w 1266"/>
                <a:gd name="T67" fmla="*/ 1079 h 1518"/>
                <a:gd name="T68" fmla="*/ 631 w 1266"/>
                <a:gd name="T69" fmla="*/ 1181 h 1518"/>
                <a:gd name="T70" fmla="*/ 619 w 1266"/>
                <a:gd name="T71" fmla="*/ 1264 h 1518"/>
                <a:gd name="T72" fmla="*/ 544 w 1266"/>
                <a:gd name="T73" fmla="*/ 1371 h 1518"/>
                <a:gd name="T74" fmla="*/ 605 w 1266"/>
                <a:gd name="T75" fmla="*/ 1403 h 1518"/>
                <a:gd name="T76" fmla="*/ 665 w 1266"/>
                <a:gd name="T77" fmla="*/ 1518 h 1518"/>
                <a:gd name="T78" fmla="*/ 705 w 1266"/>
                <a:gd name="T79" fmla="*/ 1457 h 1518"/>
                <a:gd name="T80" fmla="*/ 753 w 1266"/>
                <a:gd name="T81" fmla="*/ 1378 h 1518"/>
                <a:gd name="T82" fmla="*/ 814 w 1266"/>
                <a:gd name="T83" fmla="*/ 1283 h 1518"/>
                <a:gd name="T84" fmla="*/ 826 w 1266"/>
                <a:gd name="T85" fmla="*/ 1196 h 1518"/>
                <a:gd name="T86" fmla="*/ 916 w 1266"/>
                <a:gd name="T87" fmla="*/ 1112 h 1518"/>
                <a:gd name="T88" fmla="*/ 961 w 1266"/>
                <a:gd name="T89" fmla="*/ 1078 h 1518"/>
                <a:gd name="T90" fmla="*/ 1045 w 1266"/>
                <a:gd name="T91" fmla="*/ 1058 h 1518"/>
                <a:gd name="T92" fmla="*/ 1088 w 1266"/>
                <a:gd name="T93" fmla="*/ 992 h 1518"/>
                <a:gd name="T94" fmla="*/ 1118 w 1266"/>
                <a:gd name="T95" fmla="*/ 892 h 1518"/>
                <a:gd name="T96" fmla="*/ 1138 w 1266"/>
                <a:gd name="T97" fmla="*/ 753 h 1518"/>
                <a:gd name="T98" fmla="*/ 1144 w 1266"/>
                <a:gd name="T99" fmla="*/ 684 h 1518"/>
                <a:gd name="T100" fmla="*/ 1151 w 1266"/>
                <a:gd name="T101" fmla="*/ 674 h 1518"/>
                <a:gd name="T102" fmla="*/ 1225 w 1266"/>
                <a:gd name="T103" fmla="*/ 594 h 1518"/>
                <a:gd name="T104" fmla="*/ 1238 w 1266"/>
                <a:gd name="T105" fmla="*/ 557 h 1518"/>
                <a:gd name="T106" fmla="*/ 1264 w 1266"/>
                <a:gd name="T107" fmla="*/ 498 h 1518"/>
                <a:gd name="T108" fmla="*/ 1262 w 1266"/>
                <a:gd name="T109" fmla="*/ 43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6" h="1518">
                  <a:moveTo>
                    <a:pt x="1262" y="430"/>
                  </a:moveTo>
                  <a:cubicBezTo>
                    <a:pt x="1248" y="420"/>
                    <a:pt x="1236" y="407"/>
                    <a:pt x="1231" y="391"/>
                  </a:cubicBezTo>
                  <a:cubicBezTo>
                    <a:pt x="1216" y="390"/>
                    <a:pt x="1191" y="383"/>
                    <a:pt x="1159" y="343"/>
                  </a:cubicBezTo>
                  <a:cubicBezTo>
                    <a:pt x="1123" y="298"/>
                    <a:pt x="1088" y="301"/>
                    <a:pt x="1065" y="309"/>
                  </a:cubicBezTo>
                  <a:cubicBezTo>
                    <a:pt x="1053" y="312"/>
                    <a:pt x="1041" y="309"/>
                    <a:pt x="1031" y="305"/>
                  </a:cubicBezTo>
                  <a:cubicBezTo>
                    <a:pt x="1016" y="314"/>
                    <a:pt x="999" y="315"/>
                    <a:pt x="982" y="312"/>
                  </a:cubicBezTo>
                  <a:cubicBezTo>
                    <a:pt x="978" y="311"/>
                    <a:pt x="974" y="309"/>
                    <a:pt x="971" y="306"/>
                  </a:cubicBezTo>
                  <a:cubicBezTo>
                    <a:pt x="967" y="310"/>
                    <a:pt x="963" y="314"/>
                    <a:pt x="959" y="315"/>
                  </a:cubicBezTo>
                  <a:cubicBezTo>
                    <a:pt x="951" y="319"/>
                    <a:pt x="957" y="308"/>
                    <a:pt x="962" y="295"/>
                  </a:cubicBezTo>
                  <a:cubicBezTo>
                    <a:pt x="961" y="295"/>
                    <a:pt x="961" y="295"/>
                    <a:pt x="961" y="295"/>
                  </a:cubicBezTo>
                  <a:cubicBezTo>
                    <a:pt x="959" y="291"/>
                    <a:pt x="957" y="286"/>
                    <a:pt x="957" y="281"/>
                  </a:cubicBezTo>
                  <a:cubicBezTo>
                    <a:pt x="956" y="281"/>
                    <a:pt x="954" y="280"/>
                    <a:pt x="953" y="280"/>
                  </a:cubicBezTo>
                  <a:cubicBezTo>
                    <a:pt x="947" y="282"/>
                    <a:pt x="940" y="283"/>
                    <a:pt x="931" y="281"/>
                  </a:cubicBezTo>
                  <a:cubicBezTo>
                    <a:pt x="902" y="273"/>
                    <a:pt x="866" y="264"/>
                    <a:pt x="846" y="239"/>
                  </a:cubicBezTo>
                  <a:cubicBezTo>
                    <a:pt x="845" y="238"/>
                    <a:pt x="844" y="237"/>
                    <a:pt x="843" y="236"/>
                  </a:cubicBezTo>
                  <a:cubicBezTo>
                    <a:pt x="843" y="238"/>
                    <a:pt x="843" y="241"/>
                    <a:pt x="843" y="243"/>
                  </a:cubicBezTo>
                  <a:cubicBezTo>
                    <a:pt x="843" y="267"/>
                    <a:pt x="830" y="236"/>
                    <a:pt x="820" y="262"/>
                  </a:cubicBezTo>
                  <a:cubicBezTo>
                    <a:pt x="810" y="287"/>
                    <a:pt x="791" y="271"/>
                    <a:pt x="803" y="262"/>
                  </a:cubicBezTo>
                  <a:cubicBezTo>
                    <a:pt x="814" y="255"/>
                    <a:pt x="825" y="239"/>
                    <a:pt x="830" y="224"/>
                  </a:cubicBezTo>
                  <a:cubicBezTo>
                    <a:pt x="820" y="219"/>
                    <a:pt x="811" y="214"/>
                    <a:pt x="802" y="208"/>
                  </a:cubicBezTo>
                  <a:cubicBezTo>
                    <a:pt x="797" y="205"/>
                    <a:pt x="793" y="201"/>
                    <a:pt x="791" y="197"/>
                  </a:cubicBezTo>
                  <a:cubicBezTo>
                    <a:pt x="781" y="196"/>
                    <a:pt x="772" y="197"/>
                    <a:pt x="766" y="199"/>
                  </a:cubicBezTo>
                  <a:cubicBezTo>
                    <a:pt x="749" y="208"/>
                    <a:pt x="760" y="238"/>
                    <a:pt x="746" y="228"/>
                  </a:cubicBezTo>
                  <a:cubicBezTo>
                    <a:pt x="731" y="219"/>
                    <a:pt x="743" y="197"/>
                    <a:pt x="754" y="198"/>
                  </a:cubicBezTo>
                  <a:cubicBezTo>
                    <a:pt x="765" y="199"/>
                    <a:pt x="776" y="176"/>
                    <a:pt x="784" y="157"/>
                  </a:cubicBezTo>
                  <a:cubicBezTo>
                    <a:pt x="770" y="151"/>
                    <a:pt x="760" y="139"/>
                    <a:pt x="757" y="123"/>
                  </a:cubicBezTo>
                  <a:cubicBezTo>
                    <a:pt x="738" y="122"/>
                    <a:pt x="724" y="105"/>
                    <a:pt x="723" y="86"/>
                  </a:cubicBezTo>
                  <a:cubicBezTo>
                    <a:pt x="723" y="75"/>
                    <a:pt x="724" y="64"/>
                    <a:pt x="727" y="53"/>
                  </a:cubicBezTo>
                  <a:cubicBezTo>
                    <a:pt x="727" y="53"/>
                    <a:pt x="726" y="53"/>
                    <a:pt x="726" y="53"/>
                  </a:cubicBezTo>
                  <a:cubicBezTo>
                    <a:pt x="715" y="67"/>
                    <a:pt x="703" y="85"/>
                    <a:pt x="699" y="100"/>
                  </a:cubicBezTo>
                  <a:cubicBezTo>
                    <a:pt x="692" y="123"/>
                    <a:pt x="683" y="110"/>
                    <a:pt x="665" y="116"/>
                  </a:cubicBezTo>
                  <a:cubicBezTo>
                    <a:pt x="647" y="123"/>
                    <a:pt x="638" y="114"/>
                    <a:pt x="633" y="105"/>
                  </a:cubicBezTo>
                  <a:cubicBezTo>
                    <a:pt x="628" y="96"/>
                    <a:pt x="610" y="105"/>
                    <a:pt x="597" y="104"/>
                  </a:cubicBezTo>
                  <a:cubicBezTo>
                    <a:pt x="585" y="103"/>
                    <a:pt x="593" y="122"/>
                    <a:pt x="584" y="128"/>
                  </a:cubicBezTo>
                  <a:cubicBezTo>
                    <a:pt x="575" y="133"/>
                    <a:pt x="553" y="116"/>
                    <a:pt x="545" y="126"/>
                  </a:cubicBezTo>
                  <a:cubicBezTo>
                    <a:pt x="537" y="137"/>
                    <a:pt x="533" y="126"/>
                    <a:pt x="529" y="135"/>
                  </a:cubicBezTo>
                  <a:cubicBezTo>
                    <a:pt x="525" y="144"/>
                    <a:pt x="511" y="139"/>
                    <a:pt x="508" y="144"/>
                  </a:cubicBezTo>
                  <a:cubicBezTo>
                    <a:pt x="504" y="150"/>
                    <a:pt x="490" y="153"/>
                    <a:pt x="473" y="131"/>
                  </a:cubicBezTo>
                  <a:cubicBezTo>
                    <a:pt x="455" y="109"/>
                    <a:pt x="458" y="72"/>
                    <a:pt x="466" y="65"/>
                  </a:cubicBezTo>
                  <a:cubicBezTo>
                    <a:pt x="474" y="58"/>
                    <a:pt x="474" y="39"/>
                    <a:pt x="463" y="33"/>
                  </a:cubicBezTo>
                  <a:cubicBezTo>
                    <a:pt x="452" y="28"/>
                    <a:pt x="463" y="4"/>
                    <a:pt x="450" y="2"/>
                  </a:cubicBezTo>
                  <a:cubicBezTo>
                    <a:pt x="436" y="0"/>
                    <a:pt x="438" y="20"/>
                    <a:pt x="429" y="23"/>
                  </a:cubicBezTo>
                  <a:cubicBezTo>
                    <a:pt x="421" y="27"/>
                    <a:pt x="399" y="44"/>
                    <a:pt x="390" y="41"/>
                  </a:cubicBezTo>
                  <a:cubicBezTo>
                    <a:pt x="380" y="39"/>
                    <a:pt x="367" y="44"/>
                    <a:pt x="367" y="56"/>
                  </a:cubicBezTo>
                  <a:cubicBezTo>
                    <a:pt x="367" y="68"/>
                    <a:pt x="357" y="65"/>
                    <a:pt x="355" y="55"/>
                  </a:cubicBezTo>
                  <a:cubicBezTo>
                    <a:pt x="353" y="45"/>
                    <a:pt x="333" y="50"/>
                    <a:pt x="327" y="44"/>
                  </a:cubicBezTo>
                  <a:cubicBezTo>
                    <a:pt x="321" y="37"/>
                    <a:pt x="294" y="40"/>
                    <a:pt x="306" y="48"/>
                  </a:cubicBezTo>
                  <a:cubicBezTo>
                    <a:pt x="317" y="56"/>
                    <a:pt x="318" y="64"/>
                    <a:pt x="318" y="76"/>
                  </a:cubicBezTo>
                  <a:cubicBezTo>
                    <a:pt x="318" y="88"/>
                    <a:pt x="327" y="85"/>
                    <a:pt x="327" y="100"/>
                  </a:cubicBezTo>
                  <a:cubicBezTo>
                    <a:pt x="327" y="114"/>
                    <a:pt x="337" y="104"/>
                    <a:pt x="343" y="104"/>
                  </a:cubicBezTo>
                  <a:cubicBezTo>
                    <a:pt x="350" y="104"/>
                    <a:pt x="350" y="118"/>
                    <a:pt x="339" y="120"/>
                  </a:cubicBezTo>
                  <a:cubicBezTo>
                    <a:pt x="329" y="122"/>
                    <a:pt x="324" y="129"/>
                    <a:pt x="321" y="140"/>
                  </a:cubicBezTo>
                  <a:cubicBezTo>
                    <a:pt x="318" y="151"/>
                    <a:pt x="309" y="143"/>
                    <a:pt x="300" y="152"/>
                  </a:cubicBezTo>
                  <a:cubicBezTo>
                    <a:pt x="291" y="161"/>
                    <a:pt x="283" y="170"/>
                    <a:pt x="278" y="166"/>
                  </a:cubicBezTo>
                  <a:cubicBezTo>
                    <a:pt x="272" y="161"/>
                    <a:pt x="267" y="165"/>
                    <a:pt x="260" y="169"/>
                  </a:cubicBezTo>
                  <a:cubicBezTo>
                    <a:pt x="253" y="174"/>
                    <a:pt x="251" y="169"/>
                    <a:pt x="241" y="160"/>
                  </a:cubicBezTo>
                  <a:cubicBezTo>
                    <a:pt x="234" y="153"/>
                    <a:pt x="229" y="137"/>
                    <a:pt x="216" y="122"/>
                  </a:cubicBezTo>
                  <a:cubicBezTo>
                    <a:pt x="209" y="127"/>
                    <a:pt x="193" y="133"/>
                    <a:pt x="185" y="133"/>
                  </a:cubicBezTo>
                  <a:cubicBezTo>
                    <a:pt x="174" y="133"/>
                    <a:pt x="138" y="130"/>
                    <a:pt x="136" y="137"/>
                  </a:cubicBezTo>
                  <a:cubicBezTo>
                    <a:pt x="134" y="144"/>
                    <a:pt x="139" y="156"/>
                    <a:pt x="145" y="158"/>
                  </a:cubicBezTo>
                  <a:cubicBezTo>
                    <a:pt x="150" y="159"/>
                    <a:pt x="163" y="163"/>
                    <a:pt x="151" y="173"/>
                  </a:cubicBezTo>
                  <a:cubicBezTo>
                    <a:pt x="139" y="183"/>
                    <a:pt x="129" y="170"/>
                    <a:pt x="129" y="193"/>
                  </a:cubicBezTo>
                  <a:cubicBezTo>
                    <a:pt x="129" y="217"/>
                    <a:pt x="155" y="232"/>
                    <a:pt x="150" y="254"/>
                  </a:cubicBezTo>
                  <a:cubicBezTo>
                    <a:pt x="147" y="265"/>
                    <a:pt x="143" y="294"/>
                    <a:pt x="143" y="305"/>
                  </a:cubicBezTo>
                  <a:cubicBezTo>
                    <a:pt x="143" y="316"/>
                    <a:pt x="139" y="353"/>
                    <a:pt x="131" y="355"/>
                  </a:cubicBezTo>
                  <a:cubicBezTo>
                    <a:pt x="122" y="358"/>
                    <a:pt x="115" y="347"/>
                    <a:pt x="103" y="358"/>
                  </a:cubicBezTo>
                  <a:cubicBezTo>
                    <a:pt x="92" y="369"/>
                    <a:pt x="78" y="362"/>
                    <a:pt x="64" y="374"/>
                  </a:cubicBezTo>
                  <a:cubicBezTo>
                    <a:pt x="51" y="386"/>
                    <a:pt x="37" y="382"/>
                    <a:pt x="36" y="396"/>
                  </a:cubicBezTo>
                  <a:cubicBezTo>
                    <a:pt x="35" y="411"/>
                    <a:pt x="22" y="418"/>
                    <a:pt x="25" y="432"/>
                  </a:cubicBezTo>
                  <a:cubicBezTo>
                    <a:pt x="28" y="445"/>
                    <a:pt x="19" y="441"/>
                    <a:pt x="11" y="451"/>
                  </a:cubicBezTo>
                  <a:cubicBezTo>
                    <a:pt x="2" y="461"/>
                    <a:pt x="12" y="468"/>
                    <a:pt x="6" y="476"/>
                  </a:cubicBezTo>
                  <a:cubicBezTo>
                    <a:pt x="0" y="483"/>
                    <a:pt x="8" y="496"/>
                    <a:pt x="15" y="508"/>
                  </a:cubicBezTo>
                  <a:cubicBezTo>
                    <a:pt x="21" y="520"/>
                    <a:pt x="29" y="529"/>
                    <a:pt x="28" y="540"/>
                  </a:cubicBezTo>
                  <a:cubicBezTo>
                    <a:pt x="27" y="551"/>
                    <a:pt x="35" y="555"/>
                    <a:pt x="44" y="554"/>
                  </a:cubicBezTo>
                  <a:cubicBezTo>
                    <a:pt x="54" y="553"/>
                    <a:pt x="46" y="575"/>
                    <a:pt x="61" y="575"/>
                  </a:cubicBezTo>
                  <a:cubicBezTo>
                    <a:pt x="77" y="575"/>
                    <a:pt x="92" y="579"/>
                    <a:pt x="96" y="570"/>
                  </a:cubicBezTo>
                  <a:cubicBezTo>
                    <a:pt x="99" y="560"/>
                    <a:pt x="110" y="552"/>
                    <a:pt x="110" y="566"/>
                  </a:cubicBezTo>
                  <a:cubicBezTo>
                    <a:pt x="110" y="581"/>
                    <a:pt x="107" y="619"/>
                    <a:pt x="117" y="615"/>
                  </a:cubicBezTo>
                  <a:cubicBezTo>
                    <a:pt x="128" y="610"/>
                    <a:pt x="149" y="611"/>
                    <a:pt x="159" y="616"/>
                  </a:cubicBezTo>
                  <a:cubicBezTo>
                    <a:pt x="170" y="620"/>
                    <a:pt x="180" y="616"/>
                    <a:pt x="187" y="608"/>
                  </a:cubicBezTo>
                  <a:cubicBezTo>
                    <a:pt x="194" y="600"/>
                    <a:pt x="201" y="600"/>
                    <a:pt x="215" y="592"/>
                  </a:cubicBezTo>
                  <a:cubicBezTo>
                    <a:pt x="228" y="583"/>
                    <a:pt x="240" y="572"/>
                    <a:pt x="253" y="572"/>
                  </a:cubicBezTo>
                  <a:cubicBezTo>
                    <a:pt x="265" y="572"/>
                    <a:pt x="286" y="563"/>
                    <a:pt x="283" y="574"/>
                  </a:cubicBezTo>
                  <a:cubicBezTo>
                    <a:pt x="280" y="585"/>
                    <a:pt x="278" y="626"/>
                    <a:pt x="293" y="647"/>
                  </a:cubicBezTo>
                  <a:cubicBezTo>
                    <a:pt x="309" y="668"/>
                    <a:pt x="317" y="676"/>
                    <a:pt x="332" y="673"/>
                  </a:cubicBezTo>
                  <a:cubicBezTo>
                    <a:pt x="346" y="671"/>
                    <a:pt x="344" y="680"/>
                    <a:pt x="354" y="679"/>
                  </a:cubicBezTo>
                  <a:cubicBezTo>
                    <a:pt x="365" y="678"/>
                    <a:pt x="358" y="692"/>
                    <a:pt x="368" y="692"/>
                  </a:cubicBezTo>
                  <a:cubicBezTo>
                    <a:pt x="377" y="692"/>
                    <a:pt x="394" y="694"/>
                    <a:pt x="394" y="706"/>
                  </a:cubicBezTo>
                  <a:cubicBezTo>
                    <a:pt x="394" y="719"/>
                    <a:pt x="423" y="709"/>
                    <a:pt x="430" y="715"/>
                  </a:cubicBezTo>
                  <a:cubicBezTo>
                    <a:pt x="436" y="722"/>
                    <a:pt x="444" y="727"/>
                    <a:pt x="442" y="741"/>
                  </a:cubicBezTo>
                  <a:cubicBezTo>
                    <a:pt x="440" y="754"/>
                    <a:pt x="456" y="764"/>
                    <a:pt x="447" y="769"/>
                  </a:cubicBezTo>
                  <a:cubicBezTo>
                    <a:pt x="437" y="775"/>
                    <a:pt x="450" y="786"/>
                    <a:pt x="450" y="800"/>
                  </a:cubicBezTo>
                  <a:cubicBezTo>
                    <a:pt x="451" y="815"/>
                    <a:pt x="465" y="820"/>
                    <a:pt x="486" y="819"/>
                  </a:cubicBezTo>
                  <a:cubicBezTo>
                    <a:pt x="507" y="818"/>
                    <a:pt x="512" y="820"/>
                    <a:pt x="512" y="838"/>
                  </a:cubicBezTo>
                  <a:cubicBezTo>
                    <a:pt x="512" y="855"/>
                    <a:pt x="527" y="858"/>
                    <a:pt x="531" y="874"/>
                  </a:cubicBezTo>
                  <a:cubicBezTo>
                    <a:pt x="536" y="891"/>
                    <a:pt x="526" y="909"/>
                    <a:pt x="528" y="923"/>
                  </a:cubicBezTo>
                  <a:cubicBezTo>
                    <a:pt x="529" y="933"/>
                    <a:pt x="524" y="944"/>
                    <a:pt x="518" y="948"/>
                  </a:cubicBezTo>
                  <a:cubicBezTo>
                    <a:pt x="525" y="959"/>
                    <a:pt x="526" y="964"/>
                    <a:pt x="519" y="968"/>
                  </a:cubicBezTo>
                  <a:cubicBezTo>
                    <a:pt x="510" y="974"/>
                    <a:pt x="530" y="989"/>
                    <a:pt x="525" y="1014"/>
                  </a:cubicBezTo>
                  <a:cubicBezTo>
                    <a:pt x="520" y="1039"/>
                    <a:pt x="519" y="1043"/>
                    <a:pt x="541" y="1044"/>
                  </a:cubicBezTo>
                  <a:cubicBezTo>
                    <a:pt x="564" y="1045"/>
                    <a:pt x="562" y="1053"/>
                    <a:pt x="569" y="1048"/>
                  </a:cubicBezTo>
                  <a:cubicBezTo>
                    <a:pt x="577" y="1042"/>
                    <a:pt x="589" y="1067"/>
                    <a:pt x="592" y="1079"/>
                  </a:cubicBezTo>
                  <a:cubicBezTo>
                    <a:pt x="594" y="1091"/>
                    <a:pt x="603" y="1120"/>
                    <a:pt x="607" y="1120"/>
                  </a:cubicBezTo>
                  <a:cubicBezTo>
                    <a:pt x="611" y="1120"/>
                    <a:pt x="622" y="1107"/>
                    <a:pt x="634" y="1114"/>
                  </a:cubicBezTo>
                  <a:cubicBezTo>
                    <a:pt x="645" y="1120"/>
                    <a:pt x="631" y="1162"/>
                    <a:pt x="631" y="1181"/>
                  </a:cubicBezTo>
                  <a:cubicBezTo>
                    <a:pt x="639" y="1180"/>
                    <a:pt x="649" y="1180"/>
                    <a:pt x="652" y="1182"/>
                  </a:cubicBezTo>
                  <a:cubicBezTo>
                    <a:pt x="658" y="1186"/>
                    <a:pt x="661" y="1231"/>
                    <a:pt x="658" y="1239"/>
                  </a:cubicBezTo>
                  <a:cubicBezTo>
                    <a:pt x="655" y="1248"/>
                    <a:pt x="631" y="1255"/>
                    <a:pt x="619" y="1264"/>
                  </a:cubicBezTo>
                  <a:cubicBezTo>
                    <a:pt x="607" y="1274"/>
                    <a:pt x="577" y="1306"/>
                    <a:pt x="563" y="1332"/>
                  </a:cubicBezTo>
                  <a:cubicBezTo>
                    <a:pt x="555" y="1348"/>
                    <a:pt x="543" y="1360"/>
                    <a:pt x="535" y="1372"/>
                  </a:cubicBezTo>
                  <a:cubicBezTo>
                    <a:pt x="539" y="1372"/>
                    <a:pt x="542" y="1372"/>
                    <a:pt x="544" y="1371"/>
                  </a:cubicBezTo>
                  <a:cubicBezTo>
                    <a:pt x="551" y="1368"/>
                    <a:pt x="561" y="1368"/>
                    <a:pt x="572" y="1383"/>
                  </a:cubicBezTo>
                  <a:cubicBezTo>
                    <a:pt x="583" y="1398"/>
                    <a:pt x="582" y="1409"/>
                    <a:pt x="586" y="1409"/>
                  </a:cubicBezTo>
                  <a:cubicBezTo>
                    <a:pt x="591" y="1408"/>
                    <a:pt x="596" y="1388"/>
                    <a:pt x="605" y="1403"/>
                  </a:cubicBezTo>
                  <a:cubicBezTo>
                    <a:pt x="613" y="1417"/>
                    <a:pt x="636" y="1428"/>
                    <a:pt x="641" y="1435"/>
                  </a:cubicBezTo>
                  <a:cubicBezTo>
                    <a:pt x="646" y="1441"/>
                    <a:pt x="662" y="1446"/>
                    <a:pt x="662" y="1464"/>
                  </a:cubicBezTo>
                  <a:cubicBezTo>
                    <a:pt x="662" y="1476"/>
                    <a:pt x="658" y="1499"/>
                    <a:pt x="665" y="1518"/>
                  </a:cubicBezTo>
                  <a:cubicBezTo>
                    <a:pt x="666" y="1518"/>
                    <a:pt x="667" y="1518"/>
                    <a:pt x="668" y="1517"/>
                  </a:cubicBezTo>
                  <a:cubicBezTo>
                    <a:pt x="672" y="1512"/>
                    <a:pt x="676" y="1508"/>
                    <a:pt x="681" y="1503"/>
                  </a:cubicBezTo>
                  <a:cubicBezTo>
                    <a:pt x="701" y="1487"/>
                    <a:pt x="696" y="1477"/>
                    <a:pt x="705" y="1457"/>
                  </a:cubicBezTo>
                  <a:cubicBezTo>
                    <a:pt x="714" y="1437"/>
                    <a:pt x="706" y="1429"/>
                    <a:pt x="722" y="1411"/>
                  </a:cubicBezTo>
                  <a:cubicBezTo>
                    <a:pt x="738" y="1394"/>
                    <a:pt x="719" y="1382"/>
                    <a:pt x="739" y="1372"/>
                  </a:cubicBezTo>
                  <a:cubicBezTo>
                    <a:pt x="750" y="1366"/>
                    <a:pt x="754" y="1370"/>
                    <a:pt x="753" y="1378"/>
                  </a:cubicBezTo>
                  <a:cubicBezTo>
                    <a:pt x="754" y="1378"/>
                    <a:pt x="755" y="1377"/>
                    <a:pt x="755" y="1376"/>
                  </a:cubicBezTo>
                  <a:cubicBezTo>
                    <a:pt x="762" y="1352"/>
                    <a:pt x="771" y="1326"/>
                    <a:pt x="793" y="1316"/>
                  </a:cubicBezTo>
                  <a:cubicBezTo>
                    <a:pt x="798" y="1304"/>
                    <a:pt x="804" y="1293"/>
                    <a:pt x="814" y="1283"/>
                  </a:cubicBezTo>
                  <a:cubicBezTo>
                    <a:pt x="818" y="1279"/>
                    <a:pt x="821" y="1276"/>
                    <a:pt x="825" y="1275"/>
                  </a:cubicBezTo>
                  <a:cubicBezTo>
                    <a:pt x="826" y="1267"/>
                    <a:pt x="825" y="1259"/>
                    <a:pt x="825" y="1252"/>
                  </a:cubicBezTo>
                  <a:cubicBezTo>
                    <a:pt x="823" y="1230"/>
                    <a:pt x="818" y="1210"/>
                    <a:pt x="826" y="1196"/>
                  </a:cubicBezTo>
                  <a:cubicBezTo>
                    <a:pt x="833" y="1182"/>
                    <a:pt x="826" y="1169"/>
                    <a:pt x="836" y="1169"/>
                  </a:cubicBezTo>
                  <a:cubicBezTo>
                    <a:pt x="846" y="1169"/>
                    <a:pt x="861" y="1152"/>
                    <a:pt x="876" y="1133"/>
                  </a:cubicBezTo>
                  <a:cubicBezTo>
                    <a:pt x="891" y="1116"/>
                    <a:pt x="901" y="1114"/>
                    <a:pt x="916" y="1112"/>
                  </a:cubicBezTo>
                  <a:cubicBezTo>
                    <a:pt x="920" y="1108"/>
                    <a:pt x="925" y="1104"/>
                    <a:pt x="931" y="1101"/>
                  </a:cubicBezTo>
                  <a:cubicBezTo>
                    <a:pt x="936" y="1100"/>
                    <a:pt x="940" y="1098"/>
                    <a:pt x="944" y="1096"/>
                  </a:cubicBezTo>
                  <a:cubicBezTo>
                    <a:pt x="951" y="1091"/>
                    <a:pt x="956" y="1083"/>
                    <a:pt x="961" y="1078"/>
                  </a:cubicBezTo>
                  <a:cubicBezTo>
                    <a:pt x="965" y="1074"/>
                    <a:pt x="976" y="1074"/>
                    <a:pt x="988" y="1076"/>
                  </a:cubicBezTo>
                  <a:cubicBezTo>
                    <a:pt x="1003" y="1069"/>
                    <a:pt x="1018" y="1063"/>
                    <a:pt x="1034" y="1060"/>
                  </a:cubicBezTo>
                  <a:cubicBezTo>
                    <a:pt x="1038" y="1059"/>
                    <a:pt x="1041" y="1058"/>
                    <a:pt x="1045" y="1058"/>
                  </a:cubicBezTo>
                  <a:cubicBezTo>
                    <a:pt x="1048" y="1051"/>
                    <a:pt x="1054" y="1046"/>
                    <a:pt x="1061" y="1046"/>
                  </a:cubicBezTo>
                  <a:cubicBezTo>
                    <a:pt x="1071" y="1046"/>
                    <a:pt x="1075" y="1042"/>
                    <a:pt x="1075" y="1026"/>
                  </a:cubicBezTo>
                  <a:cubicBezTo>
                    <a:pt x="1075" y="1009"/>
                    <a:pt x="1080" y="999"/>
                    <a:pt x="1088" y="992"/>
                  </a:cubicBezTo>
                  <a:cubicBezTo>
                    <a:pt x="1089" y="991"/>
                    <a:pt x="1089" y="991"/>
                    <a:pt x="1089" y="991"/>
                  </a:cubicBezTo>
                  <a:cubicBezTo>
                    <a:pt x="1093" y="961"/>
                    <a:pt x="1092" y="928"/>
                    <a:pt x="1116" y="913"/>
                  </a:cubicBezTo>
                  <a:cubicBezTo>
                    <a:pt x="1117" y="905"/>
                    <a:pt x="1118" y="898"/>
                    <a:pt x="1118" y="892"/>
                  </a:cubicBezTo>
                  <a:cubicBezTo>
                    <a:pt x="1118" y="879"/>
                    <a:pt x="1130" y="881"/>
                    <a:pt x="1135" y="872"/>
                  </a:cubicBezTo>
                  <a:cubicBezTo>
                    <a:pt x="1140" y="863"/>
                    <a:pt x="1130" y="851"/>
                    <a:pt x="1138" y="825"/>
                  </a:cubicBezTo>
                  <a:cubicBezTo>
                    <a:pt x="1146" y="800"/>
                    <a:pt x="1138" y="776"/>
                    <a:pt x="1138" y="753"/>
                  </a:cubicBezTo>
                  <a:cubicBezTo>
                    <a:pt x="1138" y="751"/>
                    <a:pt x="1138" y="749"/>
                    <a:pt x="1138" y="748"/>
                  </a:cubicBezTo>
                  <a:cubicBezTo>
                    <a:pt x="1127" y="736"/>
                    <a:pt x="1122" y="717"/>
                    <a:pt x="1131" y="703"/>
                  </a:cubicBezTo>
                  <a:cubicBezTo>
                    <a:pt x="1136" y="696"/>
                    <a:pt x="1140" y="690"/>
                    <a:pt x="1144" y="684"/>
                  </a:cubicBezTo>
                  <a:cubicBezTo>
                    <a:pt x="1144" y="683"/>
                    <a:pt x="1144" y="683"/>
                    <a:pt x="1143" y="683"/>
                  </a:cubicBezTo>
                  <a:cubicBezTo>
                    <a:pt x="1137" y="680"/>
                    <a:pt x="1144" y="671"/>
                    <a:pt x="1149" y="672"/>
                  </a:cubicBezTo>
                  <a:cubicBezTo>
                    <a:pt x="1150" y="672"/>
                    <a:pt x="1151" y="673"/>
                    <a:pt x="1151" y="674"/>
                  </a:cubicBezTo>
                  <a:cubicBezTo>
                    <a:pt x="1160" y="661"/>
                    <a:pt x="1169" y="649"/>
                    <a:pt x="1177" y="636"/>
                  </a:cubicBezTo>
                  <a:cubicBezTo>
                    <a:pt x="1181" y="628"/>
                    <a:pt x="1188" y="623"/>
                    <a:pt x="1195" y="620"/>
                  </a:cubicBezTo>
                  <a:cubicBezTo>
                    <a:pt x="1203" y="599"/>
                    <a:pt x="1215" y="599"/>
                    <a:pt x="1225" y="594"/>
                  </a:cubicBezTo>
                  <a:cubicBezTo>
                    <a:pt x="1228" y="593"/>
                    <a:pt x="1231" y="590"/>
                    <a:pt x="1235" y="586"/>
                  </a:cubicBezTo>
                  <a:cubicBezTo>
                    <a:pt x="1233" y="579"/>
                    <a:pt x="1233" y="572"/>
                    <a:pt x="1235" y="566"/>
                  </a:cubicBezTo>
                  <a:cubicBezTo>
                    <a:pt x="1236" y="563"/>
                    <a:pt x="1237" y="560"/>
                    <a:pt x="1238" y="557"/>
                  </a:cubicBezTo>
                  <a:cubicBezTo>
                    <a:pt x="1238" y="555"/>
                    <a:pt x="1238" y="553"/>
                    <a:pt x="1238" y="552"/>
                  </a:cubicBezTo>
                  <a:cubicBezTo>
                    <a:pt x="1240" y="544"/>
                    <a:pt x="1246" y="536"/>
                    <a:pt x="1253" y="532"/>
                  </a:cubicBezTo>
                  <a:cubicBezTo>
                    <a:pt x="1250" y="519"/>
                    <a:pt x="1253" y="506"/>
                    <a:pt x="1264" y="498"/>
                  </a:cubicBezTo>
                  <a:cubicBezTo>
                    <a:pt x="1264" y="496"/>
                    <a:pt x="1265" y="492"/>
                    <a:pt x="1265" y="489"/>
                  </a:cubicBezTo>
                  <a:cubicBezTo>
                    <a:pt x="1266" y="477"/>
                    <a:pt x="1266" y="465"/>
                    <a:pt x="1265" y="453"/>
                  </a:cubicBezTo>
                  <a:cubicBezTo>
                    <a:pt x="1264" y="445"/>
                    <a:pt x="1263" y="438"/>
                    <a:pt x="1262" y="4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6" name="Freeform 76">
              <a:extLst>
                <a:ext uri="{FF2B5EF4-FFF2-40B4-BE49-F238E27FC236}">
                  <a16:creationId xmlns:a16="http://schemas.microsoft.com/office/drawing/2014/main" id="{60A93C9D-2008-48EE-B44A-708E96130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449" y="4572003"/>
              <a:ext cx="87313" cy="107950"/>
            </a:xfrm>
            <a:custGeom>
              <a:avLst/>
              <a:gdLst>
                <a:gd name="T0" fmla="*/ 73 w 160"/>
                <a:gd name="T1" fmla="*/ 198 h 199"/>
                <a:gd name="T2" fmla="*/ 102 w 160"/>
                <a:gd name="T3" fmla="*/ 182 h 199"/>
                <a:gd name="T4" fmla="*/ 125 w 160"/>
                <a:gd name="T5" fmla="*/ 182 h 199"/>
                <a:gd name="T6" fmla="*/ 129 w 160"/>
                <a:gd name="T7" fmla="*/ 177 h 199"/>
                <a:gd name="T8" fmla="*/ 153 w 160"/>
                <a:gd name="T9" fmla="*/ 154 h 199"/>
                <a:gd name="T10" fmla="*/ 160 w 160"/>
                <a:gd name="T11" fmla="*/ 150 h 199"/>
                <a:gd name="T12" fmla="*/ 157 w 160"/>
                <a:gd name="T13" fmla="*/ 96 h 199"/>
                <a:gd name="T14" fmla="*/ 136 w 160"/>
                <a:gd name="T15" fmla="*/ 67 h 199"/>
                <a:gd name="T16" fmla="*/ 100 w 160"/>
                <a:gd name="T17" fmla="*/ 35 h 199"/>
                <a:gd name="T18" fmla="*/ 81 w 160"/>
                <a:gd name="T19" fmla="*/ 41 h 199"/>
                <a:gd name="T20" fmla="*/ 67 w 160"/>
                <a:gd name="T21" fmla="*/ 15 h 199"/>
                <a:gd name="T22" fmla="*/ 39 w 160"/>
                <a:gd name="T23" fmla="*/ 3 h 199"/>
                <a:gd name="T24" fmla="*/ 30 w 160"/>
                <a:gd name="T25" fmla="*/ 4 h 199"/>
                <a:gd name="T26" fmla="*/ 20 w 160"/>
                <a:gd name="T27" fmla="*/ 25 h 199"/>
                <a:gd name="T28" fmla="*/ 9 w 160"/>
                <a:gd name="T29" fmla="*/ 88 h 199"/>
                <a:gd name="T30" fmla="*/ 0 w 160"/>
                <a:gd name="T31" fmla="*/ 137 h 199"/>
                <a:gd name="T32" fmla="*/ 10 w 160"/>
                <a:gd name="T33" fmla="*/ 160 h 199"/>
                <a:gd name="T34" fmla="*/ 7 w 160"/>
                <a:gd name="T35" fmla="*/ 175 h 199"/>
                <a:gd name="T36" fmla="*/ 20 w 160"/>
                <a:gd name="T37" fmla="*/ 183 h 199"/>
                <a:gd name="T38" fmla="*/ 62 w 160"/>
                <a:gd name="T39" fmla="*/ 195 h 199"/>
                <a:gd name="T40" fmla="*/ 73 w 160"/>
                <a:gd name="T41" fmla="*/ 19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199">
                  <a:moveTo>
                    <a:pt x="73" y="198"/>
                  </a:moveTo>
                  <a:cubicBezTo>
                    <a:pt x="80" y="188"/>
                    <a:pt x="91" y="182"/>
                    <a:pt x="102" y="182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6" y="180"/>
                    <a:pt x="128" y="179"/>
                    <a:pt x="129" y="177"/>
                  </a:cubicBezTo>
                  <a:cubicBezTo>
                    <a:pt x="136" y="168"/>
                    <a:pt x="144" y="161"/>
                    <a:pt x="153" y="154"/>
                  </a:cubicBezTo>
                  <a:cubicBezTo>
                    <a:pt x="155" y="152"/>
                    <a:pt x="158" y="151"/>
                    <a:pt x="160" y="150"/>
                  </a:cubicBezTo>
                  <a:cubicBezTo>
                    <a:pt x="153" y="131"/>
                    <a:pt x="157" y="108"/>
                    <a:pt x="157" y="96"/>
                  </a:cubicBezTo>
                  <a:cubicBezTo>
                    <a:pt x="157" y="78"/>
                    <a:pt x="141" y="73"/>
                    <a:pt x="136" y="67"/>
                  </a:cubicBezTo>
                  <a:cubicBezTo>
                    <a:pt x="131" y="60"/>
                    <a:pt x="108" y="49"/>
                    <a:pt x="100" y="35"/>
                  </a:cubicBezTo>
                  <a:cubicBezTo>
                    <a:pt x="91" y="20"/>
                    <a:pt x="86" y="40"/>
                    <a:pt x="81" y="41"/>
                  </a:cubicBezTo>
                  <a:cubicBezTo>
                    <a:pt x="77" y="41"/>
                    <a:pt x="78" y="30"/>
                    <a:pt x="67" y="15"/>
                  </a:cubicBezTo>
                  <a:cubicBezTo>
                    <a:pt x="56" y="0"/>
                    <a:pt x="46" y="0"/>
                    <a:pt x="39" y="3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4" y="11"/>
                    <a:pt x="20" y="18"/>
                    <a:pt x="20" y="25"/>
                  </a:cubicBezTo>
                  <a:cubicBezTo>
                    <a:pt x="20" y="41"/>
                    <a:pt x="10" y="58"/>
                    <a:pt x="9" y="88"/>
                  </a:cubicBezTo>
                  <a:cubicBezTo>
                    <a:pt x="8" y="119"/>
                    <a:pt x="1" y="114"/>
                    <a:pt x="0" y="137"/>
                  </a:cubicBezTo>
                  <a:cubicBezTo>
                    <a:pt x="0" y="161"/>
                    <a:pt x="7" y="156"/>
                    <a:pt x="10" y="160"/>
                  </a:cubicBezTo>
                  <a:cubicBezTo>
                    <a:pt x="11" y="162"/>
                    <a:pt x="9" y="169"/>
                    <a:pt x="7" y="175"/>
                  </a:cubicBezTo>
                  <a:cubicBezTo>
                    <a:pt x="10" y="179"/>
                    <a:pt x="14" y="183"/>
                    <a:pt x="20" y="183"/>
                  </a:cubicBezTo>
                  <a:cubicBezTo>
                    <a:pt x="33" y="181"/>
                    <a:pt x="46" y="187"/>
                    <a:pt x="62" y="195"/>
                  </a:cubicBezTo>
                  <a:cubicBezTo>
                    <a:pt x="68" y="199"/>
                    <a:pt x="71" y="199"/>
                    <a:pt x="73" y="19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7" name="Freeform 77">
              <a:extLst>
                <a:ext uri="{FF2B5EF4-FFF2-40B4-BE49-F238E27FC236}">
                  <a16:creationId xmlns:a16="http://schemas.microsoft.com/office/drawing/2014/main" id="{2BA3DD79-E816-44DE-9312-1E9AB16C8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3" y="4386265"/>
              <a:ext cx="355600" cy="735014"/>
            </a:xfrm>
            <a:custGeom>
              <a:avLst/>
              <a:gdLst>
                <a:gd name="T0" fmla="*/ 623 w 653"/>
                <a:gd name="T1" fmla="*/ 154 h 1350"/>
                <a:gd name="T2" fmla="*/ 607 w 653"/>
                <a:gd name="T3" fmla="*/ 212 h 1350"/>
                <a:gd name="T4" fmla="*/ 554 w 653"/>
                <a:gd name="T5" fmla="*/ 234 h 1350"/>
                <a:gd name="T6" fmla="*/ 493 w 653"/>
                <a:gd name="T7" fmla="*/ 222 h 1350"/>
                <a:gd name="T8" fmla="*/ 529 w 653"/>
                <a:gd name="T9" fmla="*/ 147 h 1350"/>
                <a:gd name="T10" fmla="*/ 433 w 653"/>
                <a:gd name="T11" fmla="*/ 91 h 1350"/>
                <a:gd name="T12" fmla="*/ 352 w 653"/>
                <a:gd name="T13" fmla="*/ 12 h 1350"/>
                <a:gd name="T14" fmla="*/ 302 w 653"/>
                <a:gd name="T15" fmla="*/ 35 h 1350"/>
                <a:gd name="T16" fmla="*/ 236 w 653"/>
                <a:gd name="T17" fmla="*/ 18 h 1350"/>
                <a:gd name="T18" fmla="*/ 206 w 653"/>
                <a:gd name="T19" fmla="*/ 85 h 1350"/>
                <a:gd name="T20" fmla="*/ 167 w 653"/>
                <a:gd name="T21" fmla="*/ 145 h 1350"/>
                <a:gd name="T22" fmla="*/ 171 w 653"/>
                <a:gd name="T23" fmla="*/ 210 h 1350"/>
                <a:gd name="T24" fmla="*/ 142 w 653"/>
                <a:gd name="T25" fmla="*/ 259 h 1350"/>
                <a:gd name="T26" fmla="*/ 119 w 653"/>
                <a:gd name="T27" fmla="*/ 313 h 1350"/>
                <a:gd name="T28" fmla="*/ 105 w 653"/>
                <a:gd name="T29" fmla="*/ 380 h 1350"/>
                <a:gd name="T30" fmla="*/ 116 w 653"/>
                <a:gd name="T31" fmla="*/ 458 h 1350"/>
                <a:gd name="T32" fmla="*/ 115 w 653"/>
                <a:gd name="T33" fmla="*/ 522 h 1350"/>
                <a:gd name="T34" fmla="*/ 105 w 653"/>
                <a:gd name="T35" fmla="*/ 596 h 1350"/>
                <a:gd name="T36" fmla="*/ 82 w 653"/>
                <a:gd name="T37" fmla="*/ 682 h 1350"/>
                <a:gd name="T38" fmla="*/ 72 w 653"/>
                <a:gd name="T39" fmla="*/ 718 h 1350"/>
                <a:gd name="T40" fmla="*/ 61 w 653"/>
                <a:gd name="T41" fmla="*/ 769 h 1350"/>
                <a:gd name="T42" fmla="*/ 59 w 653"/>
                <a:gd name="T43" fmla="*/ 821 h 1350"/>
                <a:gd name="T44" fmla="*/ 52 w 653"/>
                <a:gd name="T45" fmla="*/ 900 h 1350"/>
                <a:gd name="T46" fmla="*/ 60 w 653"/>
                <a:gd name="T47" fmla="*/ 944 h 1350"/>
                <a:gd name="T48" fmla="*/ 74 w 653"/>
                <a:gd name="T49" fmla="*/ 980 h 1350"/>
                <a:gd name="T50" fmla="*/ 67 w 653"/>
                <a:gd name="T51" fmla="*/ 1012 h 1350"/>
                <a:gd name="T52" fmla="*/ 61 w 653"/>
                <a:gd name="T53" fmla="*/ 1071 h 1350"/>
                <a:gd name="T54" fmla="*/ 38 w 653"/>
                <a:gd name="T55" fmla="*/ 1121 h 1350"/>
                <a:gd name="T56" fmla="*/ 25 w 653"/>
                <a:gd name="T57" fmla="*/ 1176 h 1350"/>
                <a:gd name="T58" fmla="*/ 9 w 653"/>
                <a:gd name="T59" fmla="*/ 1235 h 1350"/>
                <a:gd name="T60" fmla="*/ 45 w 653"/>
                <a:gd name="T61" fmla="*/ 1271 h 1350"/>
                <a:gd name="T62" fmla="*/ 62 w 653"/>
                <a:gd name="T63" fmla="*/ 1330 h 1350"/>
                <a:gd name="T64" fmla="*/ 136 w 653"/>
                <a:gd name="T65" fmla="*/ 1340 h 1350"/>
                <a:gd name="T66" fmla="*/ 150 w 653"/>
                <a:gd name="T67" fmla="*/ 1310 h 1350"/>
                <a:gd name="T68" fmla="*/ 153 w 653"/>
                <a:gd name="T69" fmla="*/ 1247 h 1350"/>
                <a:gd name="T70" fmla="*/ 189 w 653"/>
                <a:gd name="T71" fmla="*/ 1211 h 1350"/>
                <a:gd name="T72" fmla="*/ 208 w 653"/>
                <a:gd name="T73" fmla="*/ 1169 h 1350"/>
                <a:gd name="T74" fmla="*/ 226 w 653"/>
                <a:gd name="T75" fmla="*/ 1145 h 1350"/>
                <a:gd name="T76" fmla="*/ 227 w 653"/>
                <a:gd name="T77" fmla="*/ 1143 h 1350"/>
                <a:gd name="T78" fmla="*/ 250 w 653"/>
                <a:gd name="T79" fmla="*/ 1116 h 1350"/>
                <a:gd name="T80" fmla="*/ 224 w 653"/>
                <a:gd name="T81" fmla="*/ 1082 h 1350"/>
                <a:gd name="T82" fmla="*/ 224 w 653"/>
                <a:gd name="T83" fmla="*/ 999 h 1350"/>
                <a:gd name="T84" fmla="*/ 250 w 653"/>
                <a:gd name="T85" fmla="*/ 979 h 1350"/>
                <a:gd name="T86" fmla="*/ 262 w 653"/>
                <a:gd name="T87" fmla="*/ 970 h 1350"/>
                <a:gd name="T88" fmla="*/ 284 w 653"/>
                <a:gd name="T89" fmla="*/ 906 h 1350"/>
                <a:gd name="T90" fmla="*/ 294 w 653"/>
                <a:gd name="T91" fmla="*/ 879 h 1350"/>
                <a:gd name="T92" fmla="*/ 324 w 653"/>
                <a:gd name="T93" fmla="*/ 862 h 1350"/>
                <a:gd name="T94" fmla="*/ 285 w 653"/>
                <a:gd name="T95" fmla="*/ 859 h 1350"/>
                <a:gd name="T96" fmla="*/ 278 w 653"/>
                <a:gd name="T97" fmla="*/ 796 h 1350"/>
                <a:gd name="T98" fmla="*/ 367 w 653"/>
                <a:gd name="T99" fmla="*/ 790 h 1350"/>
                <a:gd name="T100" fmla="*/ 368 w 653"/>
                <a:gd name="T101" fmla="*/ 728 h 1350"/>
                <a:gd name="T102" fmla="*/ 433 w 653"/>
                <a:gd name="T103" fmla="*/ 713 h 1350"/>
                <a:gd name="T104" fmla="*/ 484 w 653"/>
                <a:gd name="T105" fmla="*/ 688 h 1350"/>
                <a:gd name="T106" fmla="*/ 517 w 653"/>
                <a:gd name="T107" fmla="*/ 668 h 1350"/>
                <a:gd name="T108" fmla="*/ 534 w 653"/>
                <a:gd name="T109" fmla="*/ 640 h 1350"/>
                <a:gd name="T110" fmla="*/ 553 w 653"/>
                <a:gd name="T111" fmla="*/ 624 h 1350"/>
                <a:gd name="T112" fmla="*/ 534 w 653"/>
                <a:gd name="T113" fmla="*/ 567 h 1350"/>
                <a:gd name="T114" fmla="*/ 493 w 653"/>
                <a:gd name="T115" fmla="*/ 519 h 1350"/>
                <a:gd name="T116" fmla="*/ 507 w 653"/>
                <a:gd name="T117" fmla="*/ 501 h 1350"/>
                <a:gd name="T118" fmla="*/ 506 w 653"/>
                <a:gd name="T119" fmla="*/ 429 h 1350"/>
                <a:gd name="T120" fmla="*/ 555 w 653"/>
                <a:gd name="T121" fmla="*/ 305 h 1350"/>
                <a:gd name="T122" fmla="*/ 650 w 653"/>
                <a:gd name="T123" fmla="*/ 212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3" h="1350">
                  <a:moveTo>
                    <a:pt x="644" y="155"/>
                  </a:moveTo>
                  <a:cubicBezTo>
                    <a:pt x="641" y="153"/>
                    <a:pt x="631" y="153"/>
                    <a:pt x="623" y="154"/>
                  </a:cubicBezTo>
                  <a:cubicBezTo>
                    <a:pt x="623" y="155"/>
                    <a:pt x="623" y="156"/>
                    <a:pt x="623" y="157"/>
                  </a:cubicBezTo>
                  <a:cubicBezTo>
                    <a:pt x="625" y="173"/>
                    <a:pt x="616" y="213"/>
                    <a:pt x="607" y="212"/>
                  </a:cubicBezTo>
                  <a:cubicBezTo>
                    <a:pt x="597" y="211"/>
                    <a:pt x="589" y="229"/>
                    <a:pt x="582" y="227"/>
                  </a:cubicBezTo>
                  <a:cubicBezTo>
                    <a:pt x="574" y="225"/>
                    <a:pt x="563" y="240"/>
                    <a:pt x="554" y="234"/>
                  </a:cubicBezTo>
                  <a:cubicBezTo>
                    <a:pt x="544" y="227"/>
                    <a:pt x="530" y="236"/>
                    <a:pt x="523" y="230"/>
                  </a:cubicBezTo>
                  <a:cubicBezTo>
                    <a:pt x="515" y="225"/>
                    <a:pt x="493" y="229"/>
                    <a:pt x="493" y="222"/>
                  </a:cubicBezTo>
                  <a:cubicBezTo>
                    <a:pt x="493" y="216"/>
                    <a:pt x="503" y="218"/>
                    <a:pt x="503" y="198"/>
                  </a:cubicBezTo>
                  <a:cubicBezTo>
                    <a:pt x="503" y="178"/>
                    <a:pt x="532" y="155"/>
                    <a:pt x="529" y="147"/>
                  </a:cubicBezTo>
                  <a:cubicBezTo>
                    <a:pt x="525" y="139"/>
                    <a:pt x="475" y="123"/>
                    <a:pt x="469" y="113"/>
                  </a:cubicBezTo>
                  <a:cubicBezTo>
                    <a:pt x="462" y="102"/>
                    <a:pt x="452" y="93"/>
                    <a:pt x="433" y="91"/>
                  </a:cubicBezTo>
                  <a:cubicBezTo>
                    <a:pt x="414" y="89"/>
                    <a:pt x="415" y="78"/>
                    <a:pt x="397" y="65"/>
                  </a:cubicBezTo>
                  <a:cubicBezTo>
                    <a:pt x="383" y="55"/>
                    <a:pt x="360" y="28"/>
                    <a:pt x="352" y="12"/>
                  </a:cubicBezTo>
                  <a:cubicBezTo>
                    <a:pt x="341" y="11"/>
                    <a:pt x="324" y="8"/>
                    <a:pt x="321" y="13"/>
                  </a:cubicBezTo>
                  <a:cubicBezTo>
                    <a:pt x="316" y="19"/>
                    <a:pt x="308" y="50"/>
                    <a:pt x="302" y="35"/>
                  </a:cubicBezTo>
                  <a:cubicBezTo>
                    <a:pt x="295" y="19"/>
                    <a:pt x="279" y="19"/>
                    <a:pt x="265" y="17"/>
                  </a:cubicBezTo>
                  <a:cubicBezTo>
                    <a:pt x="250" y="15"/>
                    <a:pt x="251" y="0"/>
                    <a:pt x="236" y="18"/>
                  </a:cubicBezTo>
                  <a:cubicBezTo>
                    <a:pt x="229" y="27"/>
                    <a:pt x="220" y="35"/>
                    <a:pt x="212" y="41"/>
                  </a:cubicBezTo>
                  <a:cubicBezTo>
                    <a:pt x="211" y="59"/>
                    <a:pt x="209" y="79"/>
                    <a:pt x="206" y="85"/>
                  </a:cubicBezTo>
                  <a:cubicBezTo>
                    <a:pt x="202" y="92"/>
                    <a:pt x="170" y="109"/>
                    <a:pt x="169" y="118"/>
                  </a:cubicBezTo>
                  <a:cubicBezTo>
                    <a:pt x="168" y="127"/>
                    <a:pt x="173" y="139"/>
                    <a:pt x="167" y="145"/>
                  </a:cubicBezTo>
                  <a:cubicBezTo>
                    <a:pt x="161" y="151"/>
                    <a:pt x="181" y="179"/>
                    <a:pt x="170" y="185"/>
                  </a:cubicBezTo>
                  <a:cubicBezTo>
                    <a:pt x="160" y="192"/>
                    <a:pt x="178" y="203"/>
                    <a:pt x="171" y="210"/>
                  </a:cubicBezTo>
                  <a:cubicBezTo>
                    <a:pt x="164" y="217"/>
                    <a:pt x="152" y="220"/>
                    <a:pt x="152" y="228"/>
                  </a:cubicBezTo>
                  <a:cubicBezTo>
                    <a:pt x="152" y="236"/>
                    <a:pt x="151" y="255"/>
                    <a:pt x="142" y="259"/>
                  </a:cubicBezTo>
                  <a:cubicBezTo>
                    <a:pt x="133" y="264"/>
                    <a:pt x="128" y="281"/>
                    <a:pt x="128" y="293"/>
                  </a:cubicBezTo>
                  <a:cubicBezTo>
                    <a:pt x="128" y="305"/>
                    <a:pt x="114" y="297"/>
                    <a:pt x="119" y="313"/>
                  </a:cubicBezTo>
                  <a:cubicBezTo>
                    <a:pt x="124" y="329"/>
                    <a:pt x="130" y="348"/>
                    <a:pt x="119" y="351"/>
                  </a:cubicBezTo>
                  <a:cubicBezTo>
                    <a:pt x="108" y="355"/>
                    <a:pt x="111" y="380"/>
                    <a:pt x="105" y="380"/>
                  </a:cubicBezTo>
                  <a:cubicBezTo>
                    <a:pt x="100" y="380"/>
                    <a:pt x="97" y="407"/>
                    <a:pt x="105" y="421"/>
                  </a:cubicBezTo>
                  <a:cubicBezTo>
                    <a:pt x="114" y="434"/>
                    <a:pt x="116" y="445"/>
                    <a:pt x="116" y="458"/>
                  </a:cubicBezTo>
                  <a:cubicBezTo>
                    <a:pt x="116" y="470"/>
                    <a:pt x="128" y="477"/>
                    <a:pt x="124" y="490"/>
                  </a:cubicBezTo>
                  <a:cubicBezTo>
                    <a:pt x="120" y="504"/>
                    <a:pt x="122" y="516"/>
                    <a:pt x="115" y="522"/>
                  </a:cubicBezTo>
                  <a:cubicBezTo>
                    <a:pt x="108" y="527"/>
                    <a:pt x="114" y="544"/>
                    <a:pt x="105" y="548"/>
                  </a:cubicBezTo>
                  <a:cubicBezTo>
                    <a:pt x="97" y="553"/>
                    <a:pt x="112" y="589"/>
                    <a:pt x="105" y="596"/>
                  </a:cubicBezTo>
                  <a:cubicBezTo>
                    <a:pt x="99" y="602"/>
                    <a:pt x="81" y="608"/>
                    <a:pt x="81" y="633"/>
                  </a:cubicBezTo>
                  <a:cubicBezTo>
                    <a:pt x="81" y="657"/>
                    <a:pt x="85" y="671"/>
                    <a:pt x="82" y="682"/>
                  </a:cubicBezTo>
                  <a:cubicBezTo>
                    <a:pt x="80" y="691"/>
                    <a:pt x="92" y="689"/>
                    <a:pt x="90" y="703"/>
                  </a:cubicBezTo>
                  <a:cubicBezTo>
                    <a:pt x="88" y="718"/>
                    <a:pt x="73" y="709"/>
                    <a:pt x="72" y="718"/>
                  </a:cubicBezTo>
                  <a:cubicBezTo>
                    <a:pt x="71" y="727"/>
                    <a:pt x="75" y="745"/>
                    <a:pt x="70" y="746"/>
                  </a:cubicBezTo>
                  <a:cubicBezTo>
                    <a:pt x="64" y="747"/>
                    <a:pt x="61" y="754"/>
                    <a:pt x="61" y="769"/>
                  </a:cubicBezTo>
                  <a:cubicBezTo>
                    <a:pt x="61" y="785"/>
                    <a:pt x="53" y="787"/>
                    <a:pt x="52" y="795"/>
                  </a:cubicBezTo>
                  <a:cubicBezTo>
                    <a:pt x="51" y="803"/>
                    <a:pt x="59" y="812"/>
                    <a:pt x="59" y="821"/>
                  </a:cubicBezTo>
                  <a:cubicBezTo>
                    <a:pt x="59" y="830"/>
                    <a:pt x="64" y="860"/>
                    <a:pt x="57" y="861"/>
                  </a:cubicBezTo>
                  <a:cubicBezTo>
                    <a:pt x="50" y="862"/>
                    <a:pt x="46" y="896"/>
                    <a:pt x="52" y="900"/>
                  </a:cubicBezTo>
                  <a:cubicBezTo>
                    <a:pt x="58" y="905"/>
                    <a:pt x="58" y="914"/>
                    <a:pt x="55" y="921"/>
                  </a:cubicBezTo>
                  <a:cubicBezTo>
                    <a:pt x="52" y="927"/>
                    <a:pt x="69" y="934"/>
                    <a:pt x="60" y="944"/>
                  </a:cubicBezTo>
                  <a:cubicBezTo>
                    <a:pt x="51" y="954"/>
                    <a:pt x="58" y="967"/>
                    <a:pt x="70" y="963"/>
                  </a:cubicBezTo>
                  <a:cubicBezTo>
                    <a:pt x="79" y="960"/>
                    <a:pt x="85" y="980"/>
                    <a:pt x="74" y="980"/>
                  </a:cubicBezTo>
                  <a:cubicBezTo>
                    <a:pt x="64" y="980"/>
                    <a:pt x="53" y="980"/>
                    <a:pt x="62" y="988"/>
                  </a:cubicBezTo>
                  <a:cubicBezTo>
                    <a:pt x="71" y="996"/>
                    <a:pt x="79" y="1007"/>
                    <a:pt x="67" y="1012"/>
                  </a:cubicBezTo>
                  <a:cubicBezTo>
                    <a:pt x="54" y="1018"/>
                    <a:pt x="65" y="1028"/>
                    <a:pt x="62" y="1042"/>
                  </a:cubicBezTo>
                  <a:cubicBezTo>
                    <a:pt x="59" y="1055"/>
                    <a:pt x="71" y="1067"/>
                    <a:pt x="61" y="1071"/>
                  </a:cubicBezTo>
                  <a:cubicBezTo>
                    <a:pt x="51" y="1074"/>
                    <a:pt x="65" y="1094"/>
                    <a:pt x="51" y="1096"/>
                  </a:cubicBezTo>
                  <a:cubicBezTo>
                    <a:pt x="38" y="1099"/>
                    <a:pt x="46" y="1113"/>
                    <a:pt x="38" y="1121"/>
                  </a:cubicBezTo>
                  <a:cubicBezTo>
                    <a:pt x="29" y="1129"/>
                    <a:pt x="49" y="1142"/>
                    <a:pt x="39" y="1150"/>
                  </a:cubicBezTo>
                  <a:cubicBezTo>
                    <a:pt x="28" y="1158"/>
                    <a:pt x="36" y="1176"/>
                    <a:pt x="25" y="1176"/>
                  </a:cubicBezTo>
                  <a:cubicBezTo>
                    <a:pt x="15" y="1176"/>
                    <a:pt x="9" y="1193"/>
                    <a:pt x="8" y="1201"/>
                  </a:cubicBezTo>
                  <a:cubicBezTo>
                    <a:pt x="7" y="1209"/>
                    <a:pt x="0" y="1224"/>
                    <a:pt x="9" y="1235"/>
                  </a:cubicBezTo>
                  <a:cubicBezTo>
                    <a:pt x="17" y="1247"/>
                    <a:pt x="7" y="1256"/>
                    <a:pt x="15" y="1260"/>
                  </a:cubicBezTo>
                  <a:cubicBezTo>
                    <a:pt x="22" y="1265"/>
                    <a:pt x="48" y="1258"/>
                    <a:pt x="45" y="1271"/>
                  </a:cubicBezTo>
                  <a:cubicBezTo>
                    <a:pt x="41" y="1285"/>
                    <a:pt x="42" y="1314"/>
                    <a:pt x="46" y="1314"/>
                  </a:cubicBezTo>
                  <a:cubicBezTo>
                    <a:pt x="51" y="1314"/>
                    <a:pt x="54" y="1331"/>
                    <a:pt x="62" y="1330"/>
                  </a:cubicBezTo>
                  <a:cubicBezTo>
                    <a:pt x="70" y="1328"/>
                    <a:pt x="104" y="1324"/>
                    <a:pt x="119" y="1328"/>
                  </a:cubicBezTo>
                  <a:cubicBezTo>
                    <a:pt x="126" y="1331"/>
                    <a:pt x="132" y="1336"/>
                    <a:pt x="136" y="1340"/>
                  </a:cubicBezTo>
                  <a:cubicBezTo>
                    <a:pt x="145" y="1336"/>
                    <a:pt x="163" y="1350"/>
                    <a:pt x="167" y="1345"/>
                  </a:cubicBezTo>
                  <a:cubicBezTo>
                    <a:pt x="172" y="1339"/>
                    <a:pt x="149" y="1317"/>
                    <a:pt x="150" y="1310"/>
                  </a:cubicBezTo>
                  <a:cubicBezTo>
                    <a:pt x="150" y="1303"/>
                    <a:pt x="146" y="1290"/>
                    <a:pt x="146" y="1282"/>
                  </a:cubicBezTo>
                  <a:cubicBezTo>
                    <a:pt x="146" y="1274"/>
                    <a:pt x="143" y="1255"/>
                    <a:pt x="153" y="1247"/>
                  </a:cubicBezTo>
                  <a:cubicBezTo>
                    <a:pt x="161" y="1240"/>
                    <a:pt x="163" y="1232"/>
                    <a:pt x="168" y="1232"/>
                  </a:cubicBezTo>
                  <a:cubicBezTo>
                    <a:pt x="174" y="1224"/>
                    <a:pt x="181" y="1217"/>
                    <a:pt x="189" y="1211"/>
                  </a:cubicBezTo>
                  <a:cubicBezTo>
                    <a:pt x="189" y="1209"/>
                    <a:pt x="190" y="1207"/>
                    <a:pt x="190" y="1206"/>
                  </a:cubicBezTo>
                  <a:cubicBezTo>
                    <a:pt x="190" y="1188"/>
                    <a:pt x="197" y="1180"/>
                    <a:pt x="208" y="1169"/>
                  </a:cubicBezTo>
                  <a:cubicBezTo>
                    <a:pt x="210" y="1166"/>
                    <a:pt x="212" y="1164"/>
                    <a:pt x="214" y="1162"/>
                  </a:cubicBezTo>
                  <a:cubicBezTo>
                    <a:pt x="216" y="1156"/>
                    <a:pt x="221" y="1150"/>
                    <a:pt x="226" y="1145"/>
                  </a:cubicBezTo>
                  <a:cubicBezTo>
                    <a:pt x="226" y="1145"/>
                    <a:pt x="226" y="1144"/>
                    <a:pt x="226" y="1144"/>
                  </a:cubicBezTo>
                  <a:cubicBezTo>
                    <a:pt x="226" y="1144"/>
                    <a:pt x="226" y="1144"/>
                    <a:pt x="227" y="1143"/>
                  </a:cubicBezTo>
                  <a:cubicBezTo>
                    <a:pt x="228" y="1141"/>
                    <a:pt x="230" y="1138"/>
                    <a:pt x="232" y="1136"/>
                  </a:cubicBezTo>
                  <a:cubicBezTo>
                    <a:pt x="237" y="1128"/>
                    <a:pt x="243" y="1122"/>
                    <a:pt x="250" y="1116"/>
                  </a:cubicBezTo>
                  <a:cubicBezTo>
                    <a:pt x="252" y="1107"/>
                    <a:pt x="256" y="1097"/>
                    <a:pt x="256" y="1091"/>
                  </a:cubicBezTo>
                  <a:cubicBezTo>
                    <a:pt x="256" y="1083"/>
                    <a:pt x="232" y="1085"/>
                    <a:pt x="224" y="1082"/>
                  </a:cubicBezTo>
                  <a:cubicBezTo>
                    <a:pt x="216" y="1078"/>
                    <a:pt x="187" y="1055"/>
                    <a:pt x="202" y="1024"/>
                  </a:cubicBezTo>
                  <a:cubicBezTo>
                    <a:pt x="207" y="1012"/>
                    <a:pt x="215" y="1005"/>
                    <a:pt x="224" y="999"/>
                  </a:cubicBezTo>
                  <a:cubicBezTo>
                    <a:pt x="225" y="995"/>
                    <a:pt x="228" y="992"/>
                    <a:pt x="231" y="989"/>
                  </a:cubicBezTo>
                  <a:cubicBezTo>
                    <a:pt x="236" y="983"/>
                    <a:pt x="242" y="981"/>
                    <a:pt x="250" y="979"/>
                  </a:cubicBezTo>
                  <a:cubicBezTo>
                    <a:pt x="253" y="976"/>
                    <a:pt x="257" y="973"/>
                    <a:pt x="261" y="972"/>
                  </a:cubicBezTo>
                  <a:cubicBezTo>
                    <a:pt x="261" y="971"/>
                    <a:pt x="262" y="970"/>
                    <a:pt x="262" y="970"/>
                  </a:cubicBezTo>
                  <a:cubicBezTo>
                    <a:pt x="270" y="965"/>
                    <a:pt x="271" y="957"/>
                    <a:pt x="271" y="944"/>
                  </a:cubicBezTo>
                  <a:cubicBezTo>
                    <a:pt x="271" y="930"/>
                    <a:pt x="271" y="908"/>
                    <a:pt x="284" y="906"/>
                  </a:cubicBezTo>
                  <a:cubicBezTo>
                    <a:pt x="297" y="904"/>
                    <a:pt x="300" y="896"/>
                    <a:pt x="292" y="894"/>
                  </a:cubicBezTo>
                  <a:cubicBezTo>
                    <a:pt x="285" y="891"/>
                    <a:pt x="281" y="880"/>
                    <a:pt x="294" y="879"/>
                  </a:cubicBezTo>
                  <a:cubicBezTo>
                    <a:pt x="307" y="877"/>
                    <a:pt x="302" y="891"/>
                    <a:pt x="312" y="891"/>
                  </a:cubicBezTo>
                  <a:cubicBezTo>
                    <a:pt x="321" y="891"/>
                    <a:pt x="337" y="873"/>
                    <a:pt x="324" y="862"/>
                  </a:cubicBezTo>
                  <a:cubicBezTo>
                    <a:pt x="312" y="851"/>
                    <a:pt x="309" y="867"/>
                    <a:pt x="302" y="869"/>
                  </a:cubicBezTo>
                  <a:cubicBezTo>
                    <a:pt x="296" y="870"/>
                    <a:pt x="291" y="859"/>
                    <a:pt x="285" y="859"/>
                  </a:cubicBezTo>
                  <a:cubicBezTo>
                    <a:pt x="278" y="859"/>
                    <a:pt x="282" y="838"/>
                    <a:pt x="280" y="831"/>
                  </a:cubicBezTo>
                  <a:cubicBezTo>
                    <a:pt x="277" y="823"/>
                    <a:pt x="272" y="805"/>
                    <a:pt x="278" y="796"/>
                  </a:cubicBezTo>
                  <a:cubicBezTo>
                    <a:pt x="284" y="787"/>
                    <a:pt x="308" y="810"/>
                    <a:pt x="329" y="812"/>
                  </a:cubicBezTo>
                  <a:cubicBezTo>
                    <a:pt x="351" y="813"/>
                    <a:pt x="367" y="799"/>
                    <a:pt x="367" y="790"/>
                  </a:cubicBezTo>
                  <a:cubicBezTo>
                    <a:pt x="367" y="781"/>
                    <a:pt x="357" y="764"/>
                    <a:pt x="369" y="755"/>
                  </a:cubicBezTo>
                  <a:cubicBezTo>
                    <a:pt x="382" y="745"/>
                    <a:pt x="372" y="741"/>
                    <a:pt x="368" y="728"/>
                  </a:cubicBezTo>
                  <a:cubicBezTo>
                    <a:pt x="364" y="715"/>
                    <a:pt x="374" y="706"/>
                    <a:pt x="379" y="713"/>
                  </a:cubicBezTo>
                  <a:cubicBezTo>
                    <a:pt x="384" y="718"/>
                    <a:pt x="407" y="717"/>
                    <a:pt x="433" y="713"/>
                  </a:cubicBezTo>
                  <a:cubicBezTo>
                    <a:pt x="435" y="711"/>
                    <a:pt x="439" y="709"/>
                    <a:pt x="443" y="707"/>
                  </a:cubicBezTo>
                  <a:cubicBezTo>
                    <a:pt x="457" y="701"/>
                    <a:pt x="471" y="695"/>
                    <a:pt x="484" y="688"/>
                  </a:cubicBezTo>
                  <a:cubicBezTo>
                    <a:pt x="493" y="684"/>
                    <a:pt x="502" y="679"/>
                    <a:pt x="511" y="673"/>
                  </a:cubicBezTo>
                  <a:cubicBezTo>
                    <a:pt x="509" y="674"/>
                    <a:pt x="514" y="670"/>
                    <a:pt x="517" y="668"/>
                  </a:cubicBezTo>
                  <a:cubicBezTo>
                    <a:pt x="517" y="666"/>
                    <a:pt x="518" y="665"/>
                    <a:pt x="518" y="664"/>
                  </a:cubicBezTo>
                  <a:cubicBezTo>
                    <a:pt x="520" y="654"/>
                    <a:pt x="525" y="645"/>
                    <a:pt x="534" y="640"/>
                  </a:cubicBezTo>
                  <a:cubicBezTo>
                    <a:pt x="538" y="638"/>
                    <a:pt x="542" y="636"/>
                    <a:pt x="547" y="634"/>
                  </a:cubicBezTo>
                  <a:cubicBezTo>
                    <a:pt x="549" y="630"/>
                    <a:pt x="552" y="626"/>
                    <a:pt x="553" y="624"/>
                  </a:cubicBezTo>
                  <a:cubicBezTo>
                    <a:pt x="558" y="614"/>
                    <a:pt x="554" y="601"/>
                    <a:pt x="539" y="599"/>
                  </a:cubicBezTo>
                  <a:cubicBezTo>
                    <a:pt x="525" y="596"/>
                    <a:pt x="526" y="577"/>
                    <a:pt x="534" y="567"/>
                  </a:cubicBezTo>
                  <a:cubicBezTo>
                    <a:pt x="541" y="556"/>
                    <a:pt x="529" y="546"/>
                    <a:pt x="516" y="544"/>
                  </a:cubicBezTo>
                  <a:cubicBezTo>
                    <a:pt x="502" y="543"/>
                    <a:pt x="481" y="532"/>
                    <a:pt x="493" y="519"/>
                  </a:cubicBezTo>
                  <a:cubicBezTo>
                    <a:pt x="499" y="512"/>
                    <a:pt x="502" y="513"/>
                    <a:pt x="504" y="516"/>
                  </a:cubicBezTo>
                  <a:cubicBezTo>
                    <a:pt x="506" y="510"/>
                    <a:pt x="508" y="503"/>
                    <a:pt x="507" y="501"/>
                  </a:cubicBezTo>
                  <a:cubicBezTo>
                    <a:pt x="504" y="497"/>
                    <a:pt x="497" y="502"/>
                    <a:pt x="497" y="478"/>
                  </a:cubicBezTo>
                  <a:cubicBezTo>
                    <a:pt x="498" y="455"/>
                    <a:pt x="505" y="460"/>
                    <a:pt x="506" y="429"/>
                  </a:cubicBezTo>
                  <a:cubicBezTo>
                    <a:pt x="507" y="399"/>
                    <a:pt x="517" y="382"/>
                    <a:pt x="517" y="366"/>
                  </a:cubicBezTo>
                  <a:cubicBezTo>
                    <a:pt x="517" y="350"/>
                    <a:pt x="542" y="331"/>
                    <a:pt x="555" y="305"/>
                  </a:cubicBezTo>
                  <a:cubicBezTo>
                    <a:pt x="569" y="279"/>
                    <a:pt x="599" y="247"/>
                    <a:pt x="611" y="237"/>
                  </a:cubicBezTo>
                  <a:cubicBezTo>
                    <a:pt x="623" y="228"/>
                    <a:pt x="647" y="221"/>
                    <a:pt x="650" y="212"/>
                  </a:cubicBezTo>
                  <a:cubicBezTo>
                    <a:pt x="653" y="204"/>
                    <a:pt x="650" y="159"/>
                    <a:pt x="644" y="15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8" name="Freeform 78">
              <a:extLst>
                <a:ext uri="{FF2B5EF4-FFF2-40B4-BE49-F238E27FC236}">
                  <a16:creationId xmlns:a16="http://schemas.microsoft.com/office/drawing/2014/main" id="{FA9E494A-2698-48DF-BA3C-51A265625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1" y="5127629"/>
              <a:ext cx="69850" cy="71438"/>
            </a:xfrm>
            <a:custGeom>
              <a:avLst/>
              <a:gdLst>
                <a:gd name="T0" fmla="*/ 93 w 126"/>
                <a:gd name="T1" fmla="*/ 102 h 132"/>
                <a:gd name="T2" fmla="*/ 87 w 126"/>
                <a:gd name="T3" fmla="*/ 101 h 132"/>
                <a:gd name="T4" fmla="*/ 55 w 126"/>
                <a:gd name="T5" fmla="*/ 95 h 132"/>
                <a:gd name="T6" fmla="*/ 26 w 126"/>
                <a:gd name="T7" fmla="*/ 53 h 132"/>
                <a:gd name="T8" fmla="*/ 25 w 126"/>
                <a:gd name="T9" fmla="*/ 47 h 132"/>
                <a:gd name="T10" fmla="*/ 14 w 126"/>
                <a:gd name="T11" fmla="*/ 36 h 132"/>
                <a:gd name="T12" fmla="*/ 16 w 126"/>
                <a:gd name="T13" fmla="*/ 20 h 132"/>
                <a:gd name="T14" fmla="*/ 5 w 126"/>
                <a:gd name="T15" fmla="*/ 0 h 132"/>
                <a:gd name="T16" fmla="*/ 5 w 126"/>
                <a:gd name="T17" fmla="*/ 123 h 132"/>
                <a:gd name="T18" fmla="*/ 60 w 126"/>
                <a:gd name="T19" fmla="*/ 126 h 132"/>
                <a:gd name="T20" fmla="*/ 74 w 126"/>
                <a:gd name="T21" fmla="*/ 126 h 132"/>
                <a:gd name="T22" fmla="*/ 114 w 126"/>
                <a:gd name="T23" fmla="*/ 114 h 132"/>
                <a:gd name="T24" fmla="*/ 93 w 126"/>
                <a:gd name="T25" fmla="*/ 10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32">
                  <a:moveTo>
                    <a:pt x="93" y="102"/>
                  </a:moveTo>
                  <a:cubicBezTo>
                    <a:pt x="91" y="102"/>
                    <a:pt x="89" y="102"/>
                    <a:pt x="87" y="101"/>
                  </a:cubicBezTo>
                  <a:cubicBezTo>
                    <a:pt x="76" y="103"/>
                    <a:pt x="64" y="101"/>
                    <a:pt x="55" y="95"/>
                  </a:cubicBezTo>
                  <a:cubicBezTo>
                    <a:pt x="41" y="85"/>
                    <a:pt x="31" y="70"/>
                    <a:pt x="26" y="53"/>
                  </a:cubicBezTo>
                  <a:cubicBezTo>
                    <a:pt x="25" y="51"/>
                    <a:pt x="25" y="49"/>
                    <a:pt x="25" y="47"/>
                  </a:cubicBezTo>
                  <a:cubicBezTo>
                    <a:pt x="21" y="40"/>
                    <a:pt x="24" y="34"/>
                    <a:pt x="14" y="36"/>
                  </a:cubicBezTo>
                  <a:cubicBezTo>
                    <a:pt x="1" y="39"/>
                    <a:pt x="9" y="24"/>
                    <a:pt x="16" y="20"/>
                  </a:cubicBezTo>
                  <a:cubicBezTo>
                    <a:pt x="23" y="17"/>
                    <a:pt x="14" y="2"/>
                    <a:pt x="5" y="0"/>
                  </a:cubicBezTo>
                  <a:cubicBezTo>
                    <a:pt x="4" y="22"/>
                    <a:pt x="0" y="122"/>
                    <a:pt x="5" y="123"/>
                  </a:cubicBezTo>
                  <a:cubicBezTo>
                    <a:pt x="11" y="124"/>
                    <a:pt x="49" y="118"/>
                    <a:pt x="60" y="126"/>
                  </a:cubicBezTo>
                  <a:cubicBezTo>
                    <a:pt x="64" y="128"/>
                    <a:pt x="70" y="132"/>
                    <a:pt x="74" y="126"/>
                  </a:cubicBezTo>
                  <a:cubicBezTo>
                    <a:pt x="81" y="117"/>
                    <a:pt x="103" y="122"/>
                    <a:pt x="114" y="114"/>
                  </a:cubicBezTo>
                  <a:cubicBezTo>
                    <a:pt x="126" y="106"/>
                    <a:pt x="111" y="103"/>
                    <a:pt x="93" y="10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9" name="Freeform 79">
              <a:extLst>
                <a:ext uri="{FF2B5EF4-FFF2-40B4-BE49-F238E27FC236}">
                  <a16:creationId xmlns:a16="http://schemas.microsoft.com/office/drawing/2014/main" id="{BC2CE635-9B90-4733-B4FD-2A40FE98A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1" y="4295777"/>
              <a:ext cx="147638" cy="912815"/>
            </a:xfrm>
            <a:custGeom>
              <a:avLst/>
              <a:gdLst>
                <a:gd name="T0" fmla="*/ 213 w 270"/>
                <a:gd name="T1" fmla="*/ 1527 h 1677"/>
                <a:gd name="T2" fmla="*/ 173 w 270"/>
                <a:gd name="T3" fmla="*/ 1495 h 1677"/>
                <a:gd name="T4" fmla="*/ 99 w 270"/>
                <a:gd name="T5" fmla="*/ 1438 h 1677"/>
                <a:gd name="T6" fmla="*/ 62 w 270"/>
                <a:gd name="T7" fmla="*/ 1368 h 1677"/>
                <a:gd name="T8" fmla="*/ 92 w 270"/>
                <a:gd name="T9" fmla="*/ 1288 h 1677"/>
                <a:gd name="T10" fmla="*/ 116 w 270"/>
                <a:gd name="T11" fmla="*/ 1209 h 1677"/>
                <a:gd name="T12" fmla="*/ 128 w 270"/>
                <a:gd name="T13" fmla="*/ 1147 h 1677"/>
                <a:gd name="T14" fmla="*/ 109 w 270"/>
                <a:gd name="T15" fmla="*/ 1088 h 1677"/>
                <a:gd name="T16" fmla="*/ 113 w 270"/>
                <a:gd name="T17" fmla="*/ 988 h 1677"/>
                <a:gd name="T18" fmla="*/ 124 w 270"/>
                <a:gd name="T19" fmla="*/ 913 h 1677"/>
                <a:gd name="T20" fmla="*/ 136 w 270"/>
                <a:gd name="T21" fmla="*/ 849 h 1677"/>
                <a:gd name="T22" fmla="*/ 159 w 270"/>
                <a:gd name="T23" fmla="*/ 715 h 1677"/>
                <a:gd name="T24" fmla="*/ 170 w 270"/>
                <a:gd name="T25" fmla="*/ 625 h 1677"/>
                <a:gd name="T26" fmla="*/ 173 w 270"/>
                <a:gd name="T27" fmla="*/ 518 h 1677"/>
                <a:gd name="T28" fmla="*/ 196 w 270"/>
                <a:gd name="T29" fmla="*/ 426 h 1677"/>
                <a:gd name="T30" fmla="*/ 224 w 270"/>
                <a:gd name="T31" fmla="*/ 352 h 1677"/>
                <a:gd name="T32" fmla="*/ 260 w 270"/>
                <a:gd name="T33" fmla="*/ 252 h 1677"/>
                <a:gd name="T34" fmla="*/ 239 w 270"/>
                <a:gd name="T35" fmla="*/ 174 h 1677"/>
                <a:gd name="T36" fmla="*/ 222 w 270"/>
                <a:gd name="T37" fmla="*/ 83 h 1677"/>
                <a:gd name="T38" fmla="*/ 187 w 270"/>
                <a:gd name="T39" fmla="*/ 5 h 1677"/>
                <a:gd name="T40" fmla="*/ 167 w 270"/>
                <a:gd name="T41" fmla="*/ 75 h 1677"/>
                <a:gd name="T42" fmla="*/ 161 w 270"/>
                <a:gd name="T43" fmla="*/ 248 h 1677"/>
                <a:gd name="T44" fmla="*/ 134 w 270"/>
                <a:gd name="T45" fmla="*/ 422 h 1677"/>
                <a:gd name="T46" fmla="*/ 131 w 270"/>
                <a:gd name="T47" fmla="*/ 491 h 1677"/>
                <a:gd name="T48" fmla="*/ 120 w 270"/>
                <a:gd name="T49" fmla="*/ 622 h 1677"/>
                <a:gd name="T50" fmla="*/ 63 w 270"/>
                <a:gd name="T51" fmla="*/ 836 h 1677"/>
                <a:gd name="T52" fmla="*/ 63 w 270"/>
                <a:gd name="T53" fmla="*/ 916 h 1677"/>
                <a:gd name="T54" fmla="*/ 46 w 270"/>
                <a:gd name="T55" fmla="*/ 1013 h 1677"/>
                <a:gd name="T56" fmla="*/ 62 w 270"/>
                <a:gd name="T57" fmla="*/ 1012 h 1677"/>
                <a:gd name="T58" fmla="*/ 85 w 270"/>
                <a:gd name="T59" fmla="*/ 1028 h 1677"/>
                <a:gd name="T60" fmla="*/ 68 w 270"/>
                <a:gd name="T61" fmla="*/ 1114 h 1677"/>
                <a:gd name="T62" fmla="*/ 70 w 270"/>
                <a:gd name="T63" fmla="*/ 1170 h 1677"/>
                <a:gd name="T64" fmla="*/ 36 w 270"/>
                <a:gd name="T65" fmla="*/ 1196 h 1677"/>
                <a:gd name="T66" fmla="*/ 44 w 270"/>
                <a:gd name="T67" fmla="*/ 1173 h 1677"/>
                <a:gd name="T68" fmla="*/ 10 w 270"/>
                <a:gd name="T69" fmla="*/ 1216 h 1677"/>
                <a:gd name="T70" fmla="*/ 12 w 270"/>
                <a:gd name="T71" fmla="*/ 1240 h 1677"/>
                <a:gd name="T72" fmla="*/ 24 w 270"/>
                <a:gd name="T73" fmla="*/ 1285 h 1677"/>
                <a:gd name="T74" fmla="*/ 33 w 270"/>
                <a:gd name="T75" fmla="*/ 1297 h 1677"/>
                <a:gd name="T76" fmla="*/ 9 w 270"/>
                <a:gd name="T77" fmla="*/ 1335 h 1677"/>
                <a:gd name="T78" fmla="*/ 17 w 270"/>
                <a:gd name="T79" fmla="*/ 1342 h 1677"/>
                <a:gd name="T80" fmla="*/ 0 w 270"/>
                <a:gd name="T81" fmla="*/ 1379 h 1677"/>
                <a:gd name="T82" fmla="*/ 25 w 270"/>
                <a:gd name="T83" fmla="*/ 1377 h 1677"/>
                <a:gd name="T84" fmla="*/ 30 w 270"/>
                <a:gd name="T85" fmla="*/ 1414 h 1677"/>
                <a:gd name="T86" fmla="*/ 15 w 270"/>
                <a:gd name="T87" fmla="*/ 1446 h 1677"/>
                <a:gd name="T88" fmla="*/ 43 w 270"/>
                <a:gd name="T89" fmla="*/ 1455 h 1677"/>
                <a:gd name="T90" fmla="*/ 42 w 270"/>
                <a:gd name="T91" fmla="*/ 1475 h 1677"/>
                <a:gd name="T92" fmla="*/ 65 w 270"/>
                <a:gd name="T93" fmla="*/ 1484 h 1677"/>
                <a:gd name="T94" fmla="*/ 48 w 270"/>
                <a:gd name="T95" fmla="*/ 1508 h 1677"/>
                <a:gd name="T96" fmla="*/ 120 w 270"/>
                <a:gd name="T97" fmla="*/ 1522 h 1677"/>
                <a:gd name="T98" fmla="*/ 62 w 270"/>
                <a:gd name="T99" fmla="*/ 1547 h 1677"/>
                <a:gd name="T100" fmla="*/ 129 w 270"/>
                <a:gd name="T101" fmla="*/ 1539 h 1677"/>
                <a:gd name="T102" fmla="*/ 63 w 270"/>
                <a:gd name="T103" fmla="*/ 1571 h 1677"/>
                <a:gd name="T104" fmla="*/ 106 w 270"/>
                <a:gd name="T105" fmla="*/ 1610 h 1677"/>
                <a:gd name="T106" fmla="*/ 138 w 270"/>
                <a:gd name="T107" fmla="*/ 1561 h 1677"/>
                <a:gd name="T108" fmla="*/ 157 w 270"/>
                <a:gd name="T109" fmla="*/ 1565 h 1677"/>
                <a:gd name="T110" fmla="*/ 170 w 270"/>
                <a:gd name="T111" fmla="*/ 1609 h 1677"/>
                <a:gd name="T112" fmla="*/ 134 w 270"/>
                <a:gd name="T113" fmla="*/ 1595 h 1677"/>
                <a:gd name="T114" fmla="*/ 133 w 270"/>
                <a:gd name="T115" fmla="*/ 1630 h 1677"/>
                <a:gd name="T116" fmla="*/ 154 w 270"/>
                <a:gd name="T117" fmla="*/ 1659 h 1677"/>
                <a:gd name="T118" fmla="*/ 195 w 270"/>
                <a:gd name="T119" fmla="*/ 1656 h 1677"/>
                <a:gd name="T120" fmla="*/ 231 w 270"/>
                <a:gd name="T121" fmla="*/ 1669 h 1677"/>
                <a:gd name="T122" fmla="*/ 264 w 270"/>
                <a:gd name="T123" fmla="*/ 1656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1677">
                  <a:moveTo>
                    <a:pt x="215" y="1650"/>
                  </a:moveTo>
                  <a:cubicBezTo>
                    <a:pt x="210" y="1649"/>
                    <a:pt x="214" y="1550"/>
                    <a:pt x="215" y="1527"/>
                  </a:cubicBezTo>
                  <a:cubicBezTo>
                    <a:pt x="214" y="1527"/>
                    <a:pt x="214" y="1527"/>
                    <a:pt x="213" y="1527"/>
                  </a:cubicBezTo>
                  <a:cubicBezTo>
                    <a:pt x="204" y="1527"/>
                    <a:pt x="183" y="1529"/>
                    <a:pt x="187" y="1513"/>
                  </a:cubicBezTo>
                  <a:cubicBezTo>
                    <a:pt x="187" y="1510"/>
                    <a:pt x="189" y="1508"/>
                    <a:pt x="190" y="1507"/>
                  </a:cubicBezTo>
                  <a:cubicBezTo>
                    <a:pt x="186" y="1503"/>
                    <a:pt x="180" y="1498"/>
                    <a:pt x="173" y="1495"/>
                  </a:cubicBezTo>
                  <a:cubicBezTo>
                    <a:pt x="158" y="1491"/>
                    <a:pt x="124" y="1495"/>
                    <a:pt x="116" y="1497"/>
                  </a:cubicBezTo>
                  <a:cubicBezTo>
                    <a:pt x="108" y="1498"/>
                    <a:pt x="105" y="1481"/>
                    <a:pt x="100" y="1481"/>
                  </a:cubicBezTo>
                  <a:cubicBezTo>
                    <a:pt x="96" y="1481"/>
                    <a:pt x="95" y="1452"/>
                    <a:pt x="99" y="1438"/>
                  </a:cubicBezTo>
                  <a:cubicBezTo>
                    <a:pt x="102" y="1425"/>
                    <a:pt x="76" y="1432"/>
                    <a:pt x="69" y="1427"/>
                  </a:cubicBezTo>
                  <a:cubicBezTo>
                    <a:pt x="61" y="1423"/>
                    <a:pt x="71" y="1414"/>
                    <a:pt x="63" y="1402"/>
                  </a:cubicBezTo>
                  <a:cubicBezTo>
                    <a:pt x="54" y="1391"/>
                    <a:pt x="61" y="1376"/>
                    <a:pt x="62" y="1368"/>
                  </a:cubicBezTo>
                  <a:cubicBezTo>
                    <a:pt x="63" y="1360"/>
                    <a:pt x="69" y="1343"/>
                    <a:pt x="79" y="1343"/>
                  </a:cubicBezTo>
                  <a:cubicBezTo>
                    <a:pt x="90" y="1343"/>
                    <a:pt x="82" y="1325"/>
                    <a:pt x="93" y="1317"/>
                  </a:cubicBezTo>
                  <a:cubicBezTo>
                    <a:pt x="103" y="1309"/>
                    <a:pt x="83" y="1296"/>
                    <a:pt x="92" y="1288"/>
                  </a:cubicBezTo>
                  <a:cubicBezTo>
                    <a:pt x="100" y="1280"/>
                    <a:pt x="92" y="1266"/>
                    <a:pt x="105" y="1263"/>
                  </a:cubicBezTo>
                  <a:cubicBezTo>
                    <a:pt x="119" y="1261"/>
                    <a:pt x="105" y="1241"/>
                    <a:pt x="115" y="1238"/>
                  </a:cubicBezTo>
                  <a:cubicBezTo>
                    <a:pt x="125" y="1234"/>
                    <a:pt x="113" y="1222"/>
                    <a:pt x="116" y="1209"/>
                  </a:cubicBezTo>
                  <a:cubicBezTo>
                    <a:pt x="119" y="1195"/>
                    <a:pt x="108" y="1185"/>
                    <a:pt x="121" y="1179"/>
                  </a:cubicBezTo>
                  <a:cubicBezTo>
                    <a:pt x="133" y="1174"/>
                    <a:pt x="125" y="1163"/>
                    <a:pt x="116" y="1155"/>
                  </a:cubicBezTo>
                  <a:cubicBezTo>
                    <a:pt x="107" y="1147"/>
                    <a:pt x="118" y="1147"/>
                    <a:pt x="128" y="1147"/>
                  </a:cubicBezTo>
                  <a:cubicBezTo>
                    <a:pt x="139" y="1147"/>
                    <a:pt x="133" y="1127"/>
                    <a:pt x="124" y="1130"/>
                  </a:cubicBezTo>
                  <a:cubicBezTo>
                    <a:pt x="112" y="1134"/>
                    <a:pt x="105" y="1121"/>
                    <a:pt x="114" y="1111"/>
                  </a:cubicBezTo>
                  <a:cubicBezTo>
                    <a:pt x="123" y="1101"/>
                    <a:pt x="106" y="1094"/>
                    <a:pt x="109" y="1088"/>
                  </a:cubicBezTo>
                  <a:cubicBezTo>
                    <a:pt x="112" y="1081"/>
                    <a:pt x="112" y="1072"/>
                    <a:pt x="106" y="1067"/>
                  </a:cubicBezTo>
                  <a:cubicBezTo>
                    <a:pt x="100" y="1063"/>
                    <a:pt x="104" y="1029"/>
                    <a:pt x="111" y="1028"/>
                  </a:cubicBezTo>
                  <a:cubicBezTo>
                    <a:pt x="118" y="1027"/>
                    <a:pt x="113" y="997"/>
                    <a:pt x="113" y="988"/>
                  </a:cubicBezTo>
                  <a:cubicBezTo>
                    <a:pt x="113" y="979"/>
                    <a:pt x="105" y="970"/>
                    <a:pt x="106" y="962"/>
                  </a:cubicBezTo>
                  <a:cubicBezTo>
                    <a:pt x="107" y="954"/>
                    <a:pt x="115" y="952"/>
                    <a:pt x="115" y="936"/>
                  </a:cubicBezTo>
                  <a:cubicBezTo>
                    <a:pt x="115" y="921"/>
                    <a:pt x="118" y="914"/>
                    <a:pt x="124" y="913"/>
                  </a:cubicBezTo>
                  <a:cubicBezTo>
                    <a:pt x="129" y="912"/>
                    <a:pt x="125" y="894"/>
                    <a:pt x="126" y="885"/>
                  </a:cubicBezTo>
                  <a:cubicBezTo>
                    <a:pt x="127" y="876"/>
                    <a:pt x="142" y="885"/>
                    <a:pt x="144" y="870"/>
                  </a:cubicBezTo>
                  <a:cubicBezTo>
                    <a:pt x="146" y="856"/>
                    <a:pt x="134" y="858"/>
                    <a:pt x="136" y="849"/>
                  </a:cubicBezTo>
                  <a:cubicBezTo>
                    <a:pt x="139" y="838"/>
                    <a:pt x="135" y="824"/>
                    <a:pt x="135" y="800"/>
                  </a:cubicBezTo>
                  <a:cubicBezTo>
                    <a:pt x="135" y="775"/>
                    <a:pt x="153" y="769"/>
                    <a:pt x="159" y="763"/>
                  </a:cubicBezTo>
                  <a:cubicBezTo>
                    <a:pt x="166" y="756"/>
                    <a:pt x="151" y="720"/>
                    <a:pt x="159" y="715"/>
                  </a:cubicBezTo>
                  <a:cubicBezTo>
                    <a:pt x="168" y="711"/>
                    <a:pt x="162" y="694"/>
                    <a:pt x="169" y="689"/>
                  </a:cubicBezTo>
                  <a:cubicBezTo>
                    <a:pt x="176" y="683"/>
                    <a:pt x="174" y="671"/>
                    <a:pt x="178" y="657"/>
                  </a:cubicBezTo>
                  <a:cubicBezTo>
                    <a:pt x="182" y="644"/>
                    <a:pt x="170" y="637"/>
                    <a:pt x="170" y="625"/>
                  </a:cubicBezTo>
                  <a:cubicBezTo>
                    <a:pt x="170" y="612"/>
                    <a:pt x="168" y="601"/>
                    <a:pt x="159" y="588"/>
                  </a:cubicBezTo>
                  <a:cubicBezTo>
                    <a:pt x="151" y="574"/>
                    <a:pt x="154" y="547"/>
                    <a:pt x="159" y="547"/>
                  </a:cubicBezTo>
                  <a:cubicBezTo>
                    <a:pt x="165" y="547"/>
                    <a:pt x="162" y="522"/>
                    <a:pt x="173" y="518"/>
                  </a:cubicBezTo>
                  <a:cubicBezTo>
                    <a:pt x="184" y="515"/>
                    <a:pt x="178" y="496"/>
                    <a:pt x="173" y="480"/>
                  </a:cubicBezTo>
                  <a:cubicBezTo>
                    <a:pt x="168" y="464"/>
                    <a:pt x="182" y="472"/>
                    <a:pt x="182" y="460"/>
                  </a:cubicBezTo>
                  <a:cubicBezTo>
                    <a:pt x="182" y="448"/>
                    <a:pt x="187" y="431"/>
                    <a:pt x="196" y="426"/>
                  </a:cubicBezTo>
                  <a:cubicBezTo>
                    <a:pt x="205" y="422"/>
                    <a:pt x="206" y="403"/>
                    <a:pt x="206" y="395"/>
                  </a:cubicBezTo>
                  <a:cubicBezTo>
                    <a:pt x="206" y="387"/>
                    <a:pt x="218" y="384"/>
                    <a:pt x="225" y="377"/>
                  </a:cubicBezTo>
                  <a:cubicBezTo>
                    <a:pt x="232" y="370"/>
                    <a:pt x="214" y="359"/>
                    <a:pt x="224" y="352"/>
                  </a:cubicBezTo>
                  <a:cubicBezTo>
                    <a:pt x="235" y="346"/>
                    <a:pt x="215" y="318"/>
                    <a:pt x="221" y="312"/>
                  </a:cubicBezTo>
                  <a:cubicBezTo>
                    <a:pt x="227" y="306"/>
                    <a:pt x="222" y="294"/>
                    <a:pt x="223" y="285"/>
                  </a:cubicBezTo>
                  <a:cubicBezTo>
                    <a:pt x="224" y="276"/>
                    <a:pt x="256" y="259"/>
                    <a:pt x="260" y="252"/>
                  </a:cubicBezTo>
                  <a:cubicBezTo>
                    <a:pt x="263" y="246"/>
                    <a:pt x="265" y="226"/>
                    <a:pt x="266" y="208"/>
                  </a:cubicBezTo>
                  <a:cubicBezTo>
                    <a:pt x="256" y="215"/>
                    <a:pt x="248" y="219"/>
                    <a:pt x="246" y="215"/>
                  </a:cubicBezTo>
                  <a:cubicBezTo>
                    <a:pt x="243" y="207"/>
                    <a:pt x="247" y="184"/>
                    <a:pt x="239" y="174"/>
                  </a:cubicBezTo>
                  <a:cubicBezTo>
                    <a:pt x="230" y="164"/>
                    <a:pt x="236" y="144"/>
                    <a:pt x="227" y="140"/>
                  </a:cubicBezTo>
                  <a:cubicBezTo>
                    <a:pt x="219" y="136"/>
                    <a:pt x="208" y="116"/>
                    <a:pt x="216" y="109"/>
                  </a:cubicBezTo>
                  <a:cubicBezTo>
                    <a:pt x="223" y="102"/>
                    <a:pt x="216" y="89"/>
                    <a:pt x="222" y="83"/>
                  </a:cubicBezTo>
                  <a:cubicBezTo>
                    <a:pt x="229" y="76"/>
                    <a:pt x="219" y="75"/>
                    <a:pt x="209" y="62"/>
                  </a:cubicBezTo>
                  <a:cubicBezTo>
                    <a:pt x="200" y="48"/>
                    <a:pt x="213" y="32"/>
                    <a:pt x="202" y="22"/>
                  </a:cubicBezTo>
                  <a:cubicBezTo>
                    <a:pt x="190" y="12"/>
                    <a:pt x="190" y="0"/>
                    <a:pt x="187" y="5"/>
                  </a:cubicBezTo>
                  <a:cubicBezTo>
                    <a:pt x="184" y="11"/>
                    <a:pt x="183" y="30"/>
                    <a:pt x="174" y="35"/>
                  </a:cubicBezTo>
                  <a:cubicBezTo>
                    <a:pt x="172" y="36"/>
                    <a:pt x="170" y="38"/>
                    <a:pt x="167" y="41"/>
                  </a:cubicBezTo>
                  <a:cubicBezTo>
                    <a:pt x="167" y="50"/>
                    <a:pt x="164" y="66"/>
                    <a:pt x="167" y="75"/>
                  </a:cubicBezTo>
                  <a:cubicBezTo>
                    <a:pt x="172" y="87"/>
                    <a:pt x="174" y="147"/>
                    <a:pt x="169" y="171"/>
                  </a:cubicBezTo>
                  <a:cubicBezTo>
                    <a:pt x="165" y="194"/>
                    <a:pt x="161" y="213"/>
                    <a:pt x="157" y="227"/>
                  </a:cubicBezTo>
                  <a:cubicBezTo>
                    <a:pt x="152" y="241"/>
                    <a:pt x="167" y="242"/>
                    <a:pt x="161" y="248"/>
                  </a:cubicBezTo>
                  <a:cubicBezTo>
                    <a:pt x="155" y="255"/>
                    <a:pt x="157" y="272"/>
                    <a:pt x="157" y="298"/>
                  </a:cubicBezTo>
                  <a:cubicBezTo>
                    <a:pt x="157" y="325"/>
                    <a:pt x="144" y="369"/>
                    <a:pt x="143" y="383"/>
                  </a:cubicBezTo>
                  <a:cubicBezTo>
                    <a:pt x="142" y="397"/>
                    <a:pt x="133" y="407"/>
                    <a:pt x="134" y="422"/>
                  </a:cubicBezTo>
                  <a:cubicBezTo>
                    <a:pt x="135" y="431"/>
                    <a:pt x="133" y="437"/>
                    <a:pt x="130" y="442"/>
                  </a:cubicBezTo>
                  <a:cubicBezTo>
                    <a:pt x="137" y="450"/>
                    <a:pt x="140" y="461"/>
                    <a:pt x="136" y="474"/>
                  </a:cubicBezTo>
                  <a:cubicBezTo>
                    <a:pt x="135" y="480"/>
                    <a:pt x="133" y="486"/>
                    <a:pt x="131" y="491"/>
                  </a:cubicBezTo>
                  <a:cubicBezTo>
                    <a:pt x="132" y="494"/>
                    <a:pt x="132" y="497"/>
                    <a:pt x="132" y="499"/>
                  </a:cubicBezTo>
                  <a:cubicBezTo>
                    <a:pt x="132" y="513"/>
                    <a:pt x="117" y="518"/>
                    <a:pt x="120" y="540"/>
                  </a:cubicBezTo>
                  <a:cubicBezTo>
                    <a:pt x="125" y="567"/>
                    <a:pt x="120" y="613"/>
                    <a:pt x="120" y="622"/>
                  </a:cubicBezTo>
                  <a:cubicBezTo>
                    <a:pt x="120" y="631"/>
                    <a:pt x="111" y="630"/>
                    <a:pt x="113" y="647"/>
                  </a:cubicBezTo>
                  <a:cubicBezTo>
                    <a:pt x="115" y="660"/>
                    <a:pt x="109" y="666"/>
                    <a:pt x="105" y="677"/>
                  </a:cubicBezTo>
                  <a:cubicBezTo>
                    <a:pt x="98" y="732"/>
                    <a:pt x="89" y="787"/>
                    <a:pt x="63" y="836"/>
                  </a:cubicBezTo>
                  <a:cubicBezTo>
                    <a:pt x="62" y="838"/>
                    <a:pt x="61" y="839"/>
                    <a:pt x="59" y="841"/>
                  </a:cubicBezTo>
                  <a:cubicBezTo>
                    <a:pt x="60" y="853"/>
                    <a:pt x="55" y="865"/>
                    <a:pt x="62" y="878"/>
                  </a:cubicBezTo>
                  <a:cubicBezTo>
                    <a:pt x="70" y="894"/>
                    <a:pt x="67" y="900"/>
                    <a:pt x="63" y="916"/>
                  </a:cubicBezTo>
                  <a:cubicBezTo>
                    <a:pt x="59" y="931"/>
                    <a:pt x="53" y="932"/>
                    <a:pt x="53" y="947"/>
                  </a:cubicBezTo>
                  <a:cubicBezTo>
                    <a:pt x="53" y="962"/>
                    <a:pt x="43" y="975"/>
                    <a:pt x="49" y="991"/>
                  </a:cubicBezTo>
                  <a:cubicBezTo>
                    <a:pt x="55" y="1008"/>
                    <a:pt x="53" y="1013"/>
                    <a:pt x="46" y="1013"/>
                  </a:cubicBezTo>
                  <a:cubicBezTo>
                    <a:pt x="39" y="1013"/>
                    <a:pt x="35" y="1027"/>
                    <a:pt x="32" y="1054"/>
                  </a:cubicBezTo>
                  <a:cubicBezTo>
                    <a:pt x="30" y="1081"/>
                    <a:pt x="30" y="1080"/>
                    <a:pt x="47" y="1079"/>
                  </a:cubicBezTo>
                  <a:cubicBezTo>
                    <a:pt x="65" y="1077"/>
                    <a:pt x="51" y="1012"/>
                    <a:pt x="62" y="1012"/>
                  </a:cubicBezTo>
                  <a:cubicBezTo>
                    <a:pt x="72" y="1012"/>
                    <a:pt x="63" y="1001"/>
                    <a:pt x="74" y="998"/>
                  </a:cubicBezTo>
                  <a:cubicBezTo>
                    <a:pt x="85" y="994"/>
                    <a:pt x="75" y="1009"/>
                    <a:pt x="82" y="1012"/>
                  </a:cubicBezTo>
                  <a:cubicBezTo>
                    <a:pt x="89" y="1014"/>
                    <a:pt x="94" y="1021"/>
                    <a:pt x="85" y="1028"/>
                  </a:cubicBezTo>
                  <a:cubicBezTo>
                    <a:pt x="75" y="1036"/>
                    <a:pt x="87" y="1051"/>
                    <a:pt x="82" y="1060"/>
                  </a:cubicBezTo>
                  <a:cubicBezTo>
                    <a:pt x="77" y="1069"/>
                    <a:pt x="70" y="1079"/>
                    <a:pt x="74" y="1090"/>
                  </a:cubicBezTo>
                  <a:cubicBezTo>
                    <a:pt x="78" y="1100"/>
                    <a:pt x="69" y="1100"/>
                    <a:pt x="68" y="1114"/>
                  </a:cubicBezTo>
                  <a:cubicBezTo>
                    <a:pt x="67" y="1128"/>
                    <a:pt x="75" y="1128"/>
                    <a:pt x="70" y="1132"/>
                  </a:cubicBezTo>
                  <a:cubicBezTo>
                    <a:pt x="65" y="1135"/>
                    <a:pt x="76" y="1146"/>
                    <a:pt x="69" y="1148"/>
                  </a:cubicBezTo>
                  <a:cubicBezTo>
                    <a:pt x="62" y="1149"/>
                    <a:pt x="66" y="1160"/>
                    <a:pt x="70" y="1170"/>
                  </a:cubicBezTo>
                  <a:cubicBezTo>
                    <a:pt x="75" y="1180"/>
                    <a:pt x="61" y="1174"/>
                    <a:pt x="54" y="1181"/>
                  </a:cubicBezTo>
                  <a:cubicBezTo>
                    <a:pt x="47" y="1187"/>
                    <a:pt x="61" y="1196"/>
                    <a:pt x="57" y="1205"/>
                  </a:cubicBezTo>
                  <a:cubicBezTo>
                    <a:pt x="52" y="1215"/>
                    <a:pt x="41" y="1201"/>
                    <a:pt x="36" y="1196"/>
                  </a:cubicBezTo>
                  <a:cubicBezTo>
                    <a:pt x="31" y="1191"/>
                    <a:pt x="44" y="1181"/>
                    <a:pt x="50" y="1171"/>
                  </a:cubicBezTo>
                  <a:cubicBezTo>
                    <a:pt x="57" y="1161"/>
                    <a:pt x="44" y="1138"/>
                    <a:pt x="33" y="1143"/>
                  </a:cubicBezTo>
                  <a:cubicBezTo>
                    <a:pt x="22" y="1148"/>
                    <a:pt x="44" y="1162"/>
                    <a:pt x="44" y="1173"/>
                  </a:cubicBezTo>
                  <a:cubicBezTo>
                    <a:pt x="44" y="1184"/>
                    <a:pt x="26" y="1171"/>
                    <a:pt x="27" y="1182"/>
                  </a:cubicBezTo>
                  <a:cubicBezTo>
                    <a:pt x="27" y="1194"/>
                    <a:pt x="15" y="1190"/>
                    <a:pt x="8" y="1198"/>
                  </a:cubicBezTo>
                  <a:cubicBezTo>
                    <a:pt x="2" y="1206"/>
                    <a:pt x="17" y="1214"/>
                    <a:pt x="10" y="1216"/>
                  </a:cubicBezTo>
                  <a:cubicBezTo>
                    <a:pt x="7" y="1217"/>
                    <a:pt x="3" y="1220"/>
                    <a:pt x="0" y="1223"/>
                  </a:cubicBezTo>
                  <a:cubicBezTo>
                    <a:pt x="0" y="1226"/>
                    <a:pt x="1" y="1230"/>
                    <a:pt x="1" y="1234"/>
                  </a:cubicBezTo>
                  <a:cubicBezTo>
                    <a:pt x="4" y="1232"/>
                    <a:pt x="10" y="1233"/>
                    <a:pt x="12" y="1240"/>
                  </a:cubicBezTo>
                  <a:cubicBezTo>
                    <a:pt x="16" y="1251"/>
                    <a:pt x="21" y="1240"/>
                    <a:pt x="31" y="1243"/>
                  </a:cubicBezTo>
                  <a:cubicBezTo>
                    <a:pt x="41" y="1245"/>
                    <a:pt x="40" y="1263"/>
                    <a:pt x="34" y="1262"/>
                  </a:cubicBezTo>
                  <a:cubicBezTo>
                    <a:pt x="28" y="1261"/>
                    <a:pt x="22" y="1273"/>
                    <a:pt x="24" y="1285"/>
                  </a:cubicBezTo>
                  <a:cubicBezTo>
                    <a:pt x="25" y="1297"/>
                    <a:pt x="45" y="1285"/>
                    <a:pt x="54" y="1288"/>
                  </a:cubicBezTo>
                  <a:cubicBezTo>
                    <a:pt x="62" y="1292"/>
                    <a:pt x="60" y="1309"/>
                    <a:pt x="55" y="1303"/>
                  </a:cubicBezTo>
                  <a:cubicBezTo>
                    <a:pt x="50" y="1297"/>
                    <a:pt x="38" y="1287"/>
                    <a:pt x="33" y="1297"/>
                  </a:cubicBezTo>
                  <a:cubicBezTo>
                    <a:pt x="28" y="1307"/>
                    <a:pt x="20" y="1302"/>
                    <a:pt x="14" y="1299"/>
                  </a:cubicBezTo>
                  <a:cubicBezTo>
                    <a:pt x="11" y="1298"/>
                    <a:pt x="6" y="1300"/>
                    <a:pt x="1" y="1303"/>
                  </a:cubicBezTo>
                  <a:cubicBezTo>
                    <a:pt x="6" y="1312"/>
                    <a:pt x="9" y="1323"/>
                    <a:pt x="9" y="1335"/>
                  </a:cubicBezTo>
                  <a:cubicBezTo>
                    <a:pt x="13" y="1333"/>
                    <a:pt x="18" y="1330"/>
                    <a:pt x="20" y="1325"/>
                  </a:cubicBezTo>
                  <a:cubicBezTo>
                    <a:pt x="23" y="1318"/>
                    <a:pt x="33" y="1311"/>
                    <a:pt x="34" y="1326"/>
                  </a:cubicBezTo>
                  <a:cubicBezTo>
                    <a:pt x="35" y="1341"/>
                    <a:pt x="20" y="1334"/>
                    <a:pt x="17" y="1342"/>
                  </a:cubicBezTo>
                  <a:cubicBezTo>
                    <a:pt x="15" y="1349"/>
                    <a:pt x="10" y="1355"/>
                    <a:pt x="4" y="1361"/>
                  </a:cubicBezTo>
                  <a:cubicBezTo>
                    <a:pt x="3" y="1364"/>
                    <a:pt x="2" y="1367"/>
                    <a:pt x="0" y="1369"/>
                  </a:cubicBezTo>
                  <a:cubicBezTo>
                    <a:pt x="0" y="1372"/>
                    <a:pt x="0" y="1375"/>
                    <a:pt x="0" y="1379"/>
                  </a:cubicBezTo>
                  <a:cubicBezTo>
                    <a:pt x="2" y="1381"/>
                    <a:pt x="5" y="1382"/>
                    <a:pt x="7" y="1380"/>
                  </a:cubicBezTo>
                  <a:cubicBezTo>
                    <a:pt x="15" y="1376"/>
                    <a:pt x="5" y="1390"/>
                    <a:pt x="15" y="1392"/>
                  </a:cubicBezTo>
                  <a:cubicBezTo>
                    <a:pt x="24" y="1393"/>
                    <a:pt x="27" y="1385"/>
                    <a:pt x="25" y="1377"/>
                  </a:cubicBezTo>
                  <a:cubicBezTo>
                    <a:pt x="23" y="1369"/>
                    <a:pt x="30" y="1350"/>
                    <a:pt x="39" y="1359"/>
                  </a:cubicBezTo>
                  <a:cubicBezTo>
                    <a:pt x="47" y="1369"/>
                    <a:pt x="35" y="1378"/>
                    <a:pt x="35" y="1386"/>
                  </a:cubicBezTo>
                  <a:cubicBezTo>
                    <a:pt x="35" y="1394"/>
                    <a:pt x="30" y="1405"/>
                    <a:pt x="30" y="1414"/>
                  </a:cubicBezTo>
                  <a:cubicBezTo>
                    <a:pt x="30" y="1423"/>
                    <a:pt x="20" y="1418"/>
                    <a:pt x="21" y="1428"/>
                  </a:cubicBezTo>
                  <a:cubicBezTo>
                    <a:pt x="21" y="1433"/>
                    <a:pt x="16" y="1434"/>
                    <a:pt x="12" y="1434"/>
                  </a:cubicBezTo>
                  <a:cubicBezTo>
                    <a:pt x="13" y="1438"/>
                    <a:pt x="14" y="1442"/>
                    <a:pt x="15" y="1446"/>
                  </a:cubicBezTo>
                  <a:cubicBezTo>
                    <a:pt x="19" y="1448"/>
                    <a:pt x="23" y="1451"/>
                    <a:pt x="26" y="1454"/>
                  </a:cubicBezTo>
                  <a:cubicBezTo>
                    <a:pt x="26" y="1455"/>
                    <a:pt x="27" y="1455"/>
                    <a:pt x="27" y="1455"/>
                  </a:cubicBezTo>
                  <a:cubicBezTo>
                    <a:pt x="35" y="1458"/>
                    <a:pt x="33" y="1460"/>
                    <a:pt x="43" y="1455"/>
                  </a:cubicBezTo>
                  <a:cubicBezTo>
                    <a:pt x="53" y="1451"/>
                    <a:pt x="59" y="1465"/>
                    <a:pt x="50" y="1468"/>
                  </a:cubicBezTo>
                  <a:cubicBezTo>
                    <a:pt x="47" y="1469"/>
                    <a:pt x="43" y="1471"/>
                    <a:pt x="41" y="1473"/>
                  </a:cubicBezTo>
                  <a:cubicBezTo>
                    <a:pt x="41" y="1474"/>
                    <a:pt x="42" y="1475"/>
                    <a:pt x="42" y="1475"/>
                  </a:cubicBezTo>
                  <a:cubicBezTo>
                    <a:pt x="43" y="1478"/>
                    <a:pt x="44" y="1481"/>
                    <a:pt x="45" y="1483"/>
                  </a:cubicBezTo>
                  <a:cubicBezTo>
                    <a:pt x="49" y="1482"/>
                    <a:pt x="52" y="1483"/>
                    <a:pt x="54" y="1488"/>
                  </a:cubicBezTo>
                  <a:cubicBezTo>
                    <a:pt x="57" y="1499"/>
                    <a:pt x="64" y="1495"/>
                    <a:pt x="65" y="1484"/>
                  </a:cubicBezTo>
                  <a:cubicBezTo>
                    <a:pt x="65" y="1472"/>
                    <a:pt x="82" y="1482"/>
                    <a:pt x="85" y="1492"/>
                  </a:cubicBezTo>
                  <a:cubicBezTo>
                    <a:pt x="88" y="1502"/>
                    <a:pt x="67" y="1508"/>
                    <a:pt x="57" y="1505"/>
                  </a:cubicBezTo>
                  <a:cubicBezTo>
                    <a:pt x="53" y="1504"/>
                    <a:pt x="50" y="1505"/>
                    <a:pt x="48" y="1508"/>
                  </a:cubicBezTo>
                  <a:cubicBezTo>
                    <a:pt x="48" y="1514"/>
                    <a:pt x="48" y="1521"/>
                    <a:pt x="48" y="1528"/>
                  </a:cubicBezTo>
                  <a:cubicBezTo>
                    <a:pt x="55" y="1538"/>
                    <a:pt x="63" y="1527"/>
                    <a:pt x="71" y="1518"/>
                  </a:cubicBezTo>
                  <a:cubicBezTo>
                    <a:pt x="79" y="1509"/>
                    <a:pt x="117" y="1512"/>
                    <a:pt x="120" y="1522"/>
                  </a:cubicBezTo>
                  <a:cubicBezTo>
                    <a:pt x="123" y="1532"/>
                    <a:pt x="102" y="1523"/>
                    <a:pt x="100" y="1529"/>
                  </a:cubicBezTo>
                  <a:cubicBezTo>
                    <a:pt x="98" y="1535"/>
                    <a:pt x="82" y="1540"/>
                    <a:pt x="80" y="1533"/>
                  </a:cubicBezTo>
                  <a:cubicBezTo>
                    <a:pt x="78" y="1527"/>
                    <a:pt x="63" y="1536"/>
                    <a:pt x="62" y="1547"/>
                  </a:cubicBezTo>
                  <a:cubicBezTo>
                    <a:pt x="62" y="1557"/>
                    <a:pt x="50" y="1557"/>
                    <a:pt x="63" y="1561"/>
                  </a:cubicBezTo>
                  <a:cubicBezTo>
                    <a:pt x="76" y="1566"/>
                    <a:pt x="72" y="1546"/>
                    <a:pt x="92" y="1547"/>
                  </a:cubicBezTo>
                  <a:cubicBezTo>
                    <a:pt x="112" y="1549"/>
                    <a:pt x="123" y="1526"/>
                    <a:pt x="129" y="1539"/>
                  </a:cubicBezTo>
                  <a:cubicBezTo>
                    <a:pt x="134" y="1552"/>
                    <a:pt x="112" y="1563"/>
                    <a:pt x="104" y="1555"/>
                  </a:cubicBezTo>
                  <a:cubicBezTo>
                    <a:pt x="97" y="1547"/>
                    <a:pt x="87" y="1561"/>
                    <a:pt x="88" y="1573"/>
                  </a:cubicBezTo>
                  <a:cubicBezTo>
                    <a:pt x="89" y="1583"/>
                    <a:pt x="75" y="1576"/>
                    <a:pt x="63" y="1571"/>
                  </a:cubicBezTo>
                  <a:cubicBezTo>
                    <a:pt x="64" y="1571"/>
                    <a:pt x="64" y="1572"/>
                    <a:pt x="64" y="1572"/>
                  </a:cubicBezTo>
                  <a:cubicBezTo>
                    <a:pt x="77" y="1575"/>
                    <a:pt x="88" y="1585"/>
                    <a:pt x="88" y="1603"/>
                  </a:cubicBezTo>
                  <a:cubicBezTo>
                    <a:pt x="97" y="1611"/>
                    <a:pt x="98" y="1619"/>
                    <a:pt x="106" y="1610"/>
                  </a:cubicBezTo>
                  <a:cubicBezTo>
                    <a:pt x="114" y="1601"/>
                    <a:pt x="106" y="1602"/>
                    <a:pt x="100" y="1598"/>
                  </a:cubicBezTo>
                  <a:cubicBezTo>
                    <a:pt x="94" y="1594"/>
                    <a:pt x="99" y="1580"/>
                    <a:pt x="113" y="1587"/>
                  </a:cubicBezTo>
                  <a:cubicBezTo>
                    <a:pt x="127" y="1595"/>
                    <a:pt x="142" y="1580"/>
                    <a:pt x="138" y="1561"/>
                  </a:cubicBezTo>
                  <a:cubicBezTo>
                    <a:pt x="134" y="1541"/>
                    <a:pt x="150" y="1532"/>
                    <a:pt x="167" y="1525"/>
                  </a:cubicBezTo>
                  <a:cubicBezTo>
                    <a:pt x="183" y="1518"/>
                    <a:pt x="174" y="1537"/>
                    <a:pt x="162" y="1543"/>
                  </a:cubicBezTo>
                  <a:cubicBezTo>
                    <a:pt x="150" y="1549"/>
                    <a:pt x="148" y="1553"/>
                    <a:pt x="157" y="1565"/>
                  </a:cubicBezTo>
                  <a:cubicBezTo>
                    <a:pt x="167" y="1576"/>
                    <a:pt x="179" y="1557"/>
                    <a:pt x="187" y="1566"/>
                  </a:cubicBezTo>
                  <a:cubicBezTo>
                    <a:pt x="194" y="1576"/>
                    <a:pt x="172" y="1574"/>
                    <a:pt x="169" y="1583"/>
                  </a:cubicBezTo>
                  <a:cubicBezTo>
                    <a:pt x="165" y="1592"/>
                    <a:pt x="182" y="1603"/>
                    <a:pt x="170" y="1609"/>
                  </a:cubicBezTo>
                  <a:cubicBezTo>
                    <a:pt x="158" y="1616"/>
                    <a:pt x="164" y="1582"/>
                    <a:pt x="157" y="1579"/>
                  </a:cubicBezTo>
                  <a:cubicBezTo>
                    <a:pt x="149" y="1576"/>
                    <a:pt x="143" y="1583"/>
                    <a:pt x="150" y="1602"/>
                  </a:cubicBezTo>
                  <a:cubicBezTo>
                    <a:pt x="157" y="1621"/>
                    <a:pt x="142" y="1604"/>
                    <a:pt x="134" y="1595"/>
                  </a:cubicBezTo>
                  <a:cubicBezTo>
                    <a:pt x="127" y="1586"/>
                    <a:pt x="117" y="1600"/>
                    <a:pt x="126" y="1609"/>
                  </a:cubicBezTo>
                  <a:cubicBezTo>
                    <a:pt x="134" y="1619"/>
                    <a:pt x="109" y="1609"/>
                    <a:pt x="109" y="1624"/>
                  </a:cubicBezTo>
                  <a:cubicBezTo>
                    <a:pt x="109" y="1640"/>
                    <a:pt x="120" y="1627"/>
                    <a:pt x="133" y="1630"/>
                  </a:cubicBezTo>
                  <a:cubicBezTo>
                    <a:pt x="143" y="1633"/>
                    <a:pt x="142" y="1646"/>
                    <a:pt x="145" y="1656"/>
                  </a:cubicBezTo>
                  <a:cubicBezTo>
                    <a:pt x="148" y="1656"/>
                    <a:pt x="151" y="1658"/>
                    <a:pt x="154" y="1659"/>
                  </a:cubicBezTo>
                  <a:cubicBezTo>
                    <a:pt x="154" y="1659"/>
                    <a:pt x="154" y="1659"/>
                    <a:pt x="154" y="1659"/>
                  </a:cubicBezTo>
                  <a:cubicBezTo>
                    <a:pt x="155" y="1651"/>
                    <a:pt x="154" y="1636"/>
                    <a:pt x="161" y="1634"/>
                  </a:cubicBezTo>
                  <a:cubicBezTo>
                    <a:pt x="171" y="1632"/>
                    <a:pt x="162" y="1661"/>
                    <a:pt x="184" y="1669"/>
                  </a:cubicBezTo>
                  <a:cubicBezTo>
                    <a:pt x="206" y="1677"/>
                    <a:pt x="185" y="1664"/>
                    <a:pt x="195" y="1656"/>
                  </a:cubicBezTo>
                  <a:cubicBezTo>
                    <a:pt x="201" y="1651"/>
                    <a:pt x="208" y="1660"/>
                    <a:pt x="214" y="1669"/>
                  </a:cubicBezTo>
                  <a:cubicBezTo>
                    <a:pt x="216" y="1669"/>
                    <a:pt x="218" y="1669"/>
                    <a:pt x="221" y="1669"/>
                  </a:cubicBezTo>
                  <a:cubicBezTo>
                    <a:pt x="224" y="1669"/>
                    <a:pt x="227" y="1669"/>
                    <a:pt x="231" y="1669"/>
                  </a:cubicBezTo>
                  <a:cubicBezTo>
                    <a:pt x="229" y="1666"/>
                    <a:pt x="227" y="1662"/>
                    <a:pt x="224" y="1659"/>
                  </a:cubicBezTo>
                  <a:cubicBezTo>
                    <a:pt x="217" y="1649"/>
                    <a:pt x="232" y="1655"/>
                    <a:pt x="243" y="1659"/>
                  </a:cubicBezTo>
                  <a:cubicBezTo>
                    <a:pt x="254" y="1663"/>
                    <a:pt x="262" y="1665"/>
                    <a:pt x="264" y="1656"/>
                  </a:cubicBezTo>
                  <a:cubicBezTo>
                    <a:pt x="265" y="1652"/>
                    <a:pt x="267" y="1652"/>
                    <a:pt x="270" y="1653"/>
                  </a:cubicBezTo>
                  <a:cubicBezTo>
                    <a:pt x="259" y="1645"/>
                    <a:pt x="221" y="1651"/>
                    <a:pt x="215" y="165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0" name="Freeform 80">
              <a:extLst>
                <a:ext uri="{FF2B5EF4-FFF2-40B4-BE49-F238E27FC236}">
                  <a16:creationId xmlns:a16="http://schemas.microsoft.com/office/drawing/2014/main" id="{D5BA9722-73AB-4D65-A599-0875F156C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1" y="4335465"/>
              <a:ext cx="155575" cy="182563"/>
            </a:xfrm>
            <a:custGeom>
              <a:avLst/>
              <a:gdLst>
                <a:gd name="T0" fmla="*/ 274 w 286"/>
                <a:gd name="T1" fmla="*/ 180 h 333"/>
                <a:gd name="T2" fmla="*/ 247 w 286"/>
                <a:gd name="T3" fmla="*/ 186 h 333"/>
                <a:gd name="T4" fmla="*/ 232 w 286"/>
                <a:gd name="T5" fmla="*/ 145 h 333"/>
                <a:gd name="T6" fmla="*/ 209 w 286"/>
                <a:gd name="T7" fmla="*/ 114 h 333"/>
                <a:gd name="T8" fmla="*/ 181 w 286"/>
                <a:gd name="T9" fmla="*/ 110 h 333"/>
                <a:gd name="T10" fmla="*/ 165 w 286"/>
                <a:gd name="T11" fmla="*/ 80 h 333"/>
                <a:gd name="T12" fmla="*/ 159 w 286"/>
                <a:gd name="T13" fmla="*/ 34 h 333"/>
                <a:gd name="T14" fmla="*/ 158 w 286"/>
                <a:gd name="T15" fmla="*/ 14 h 333"/>
                <a:gd name="T16" fmla="*/ 152 w 286"/>
                <a:gd name="T17" fmla="*/ 16 h 333"/>
                <a:gd name="T18" fmla="*/ 122 w 286"/>
                <a:gd name="T19" fmla="*/ 1 h 333"/>
                <a:gd name="T20" fmla="*/ 85 w 286"/>
                <a:gd name="T21" fmla="*/ 5 h 333"/>
                <a:gd name="T22" fmla="*/ 46 w 286"/>
                <a:gd name="T23" fmla="*/ 13 h 333"/>
                <a:gd name="T24" fmla="*/ 21 w 286"/>
                <a:gd name="T25" fmla="*/ 48 h 333"/>
                <a:gd name="T26" fmla="*/ 11 w 286"/>
                <a:gd name="T27" fmla="*/ 106 h 333"/>
                <a:gd name="T28" fmla="*/ 0 w 286"/>
                <a:gd name="T29" fmla="*/ 105 h 333"/>
                <a:gd name="T30" fmla="*/ 45 w 286"/>
                <a:gd name="T31" fmla="*/ 158 h 333"/>
                <a:gd name="T32" fmla="*/ 81 w 286"/>
                <a:gd name="T33" fmla="*/ 184 h 333"/>
                <a:gd name="T34" fmla="*/ 117 w 286"/>
                <a:gd name="T35" fmla="*/ 206 h 333"/>
                <a:gd name="T36" fmla="*/ 177 w 286"/>
                <a:gd name="T37" fmla="*/ 240 h 333"/>
                <a:gd name="T38" fmla="*/ 151 w 286"/>
                <a:gd name="T39" fmla="*/ 291 h 333"/>
                <a:gd name="T40" fmla="*/ 141 w 286"/>
                <a:gd name="T41" fmla="*/ 315 h 333"/>
                <a:gd name="T42" fmla="*/ 171 w 286"/>
                <a:gd name="T43" fmla="*/ 323 h 333"/>
                <a:gd name="T44" fmla="*/ 202 w 286"/>
                <a:gd name="T45" fmla="*/ 327 h 333"/>
                <a:gd name="T46" fmla="*/ 230 w 286"/>
                <a:gd name="T47" fmla="*/ 320 h 333"/>
                <a:gd name="T48" fmla="*/ 255 w 286"/>
                <a:gd name="T49" fmla="*/ 305 h 333"/>
                <a:gd name="T50" fmla="*/ 271 w 286"/>
                <a:gd name="T51" fmla="*/ 250 h 333"/>
                <a:gd name="T52" fmla="*/ 274 w 286"/>
                <a:gd name="T53" fmla="*/ 18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6" h="333">
                  <a:moveTo>
                    <a:pt x="274" y="180"/>
                  </a:moveTo>
                  <a:cubicBezTo>
                    <a:pt x="262" y="173"/>
                    <a:pt x="251" y="186"/>
                    <a:pt x="247" y="186"/>
                  </a:cubicBezTo>
                  <a:cubicBezTo>
                    <a:pt x="243" y="186"/>
                    <a:pt x="234" y="157"/>
                    <a:pt x="232" y="145"/>
                  </a:cubicBezTo>
                  <a:cubicBezTo>
                    <a:pt x="229" y="133"/>
                    <a:pt x="217" y="108"/>
                    <a:pt x="209" y="114"/>
                  </a:cubicBezTo>
                  <a:cubicBezTo>
                    <a:pt x="202" y="119"/>
                    <a:pt x="204" y="111"/>
                    <a:pt x="181" y="110"/>
                  </a:cubicBezTo>
                  <a:cubicBezTo>
                    <a:pt x="159" y="109"/>
                    <a:pt x="160" y="105"/>
                    <a:pt x="165" y="80"/>
                  </a:cubicBezTo>
                  <a:cubicBezTo>
                    <a:pt x="170" y="55"/>
                    <a:pt x="150" y="40"/>
                    <a:pt x="159" y="34"/>
                  </a:cubicBezTo>
                  <a:cubicBezTo>
                    <a:pt x="166" y="30"/>
                    <a:pt x="165" y="25"/>
                    <a:pt x="158" y="14"/>
                  </a:cubicBezTo>
                  <a:cubicBezTo>
                    <a:pt x="156" y="15"/>
                    <a:pt x="154" y="16"/>
                    <a:pt x="152" y="16"/>
                  </a:cubicBezTo>
                  <a:cubicBezTo>
                    <a:pt x="145" y="16"/>
                    <a:pt x="135" y="1"/>
                    <a:pt x="122" y="1"/>
                  </a:cubicBezTo>
                  <a:cubicBezTo>
                    <a:pt x="109" y="1"/>
                    <a:pt x="94" y="0"/>
                    <a:pt x="85" y="5"/>
                  </a:cubicBezTo>
                  <a:cubicBezTo>
                    <a:pt x="75" y="11"/>
                    <a:pt x="57" y="4"/>
                    <a:pt x="46" y="13"/>
                  </a:cubicBezTo>
                  <a:cubicBezTo>
                    <a:pt x="34" y="22"/>
                    <a:pt x="20" y="41"/>
                    <a:pt x="21" y="48"/>
                  </a:cubicBezTo>
                  <a:cubicBezTo>
                    <a:pt x="22" y="56"/>
                    <a:pt x="17" y="104"/>
                    <a:pt x="11" y="106"/>
                  </a:cubicBezTo>
                  <a:cubicBezTo>
                    <a:pt x="10" y="106"/>
                    <a:pt x="6" y="106"/>
                    <a:pt x="0" y="105"/>
                  </a:cubicBezTo>
                  <a:cubicBezTo>
                    <a:pt x="8" y="121"/>
                    <a:pt x="31" y="148"/>
                    <a:pt x="45" y="158"/>
                  </a:cubicBezTo>
                  <a:cubicBezTo>
                    <a:pt x="63" y="171"/>
                    <a:pt x="62" y="182"/>
                    <a:pt x="81" y="184"/>
                  </a:cubicBezTo>
                  <a:cubicBezTo>
                    <a:pt x="100" y="186"/>
                    <a:pt x="110" y="195"/>
                    <a:pt x="117" y="206"/>
                  </a:cubicBezTo>
                  <a:cubicBezTo>
                    <a:pt x="123" y="216"/>
                    <a:pt x="173" y="232"/>
                    <a:pt x="177" y="240"/>
                  </a:cubicBezTo>
                  <a:cubicBezTo>
                    <a:pt x="180" y="248"/>
                    <a:pt x="151" y="271"/>
                    <a:pt x="151" y="291"/>
                  </a:cubicBezTo>
                  <a:cubicBezTo>
                    <a:pt x="151" y="311"/>
                    <a:pt x="141" y="309"/>
                    <a:pt x="141" y="315"/>
                  </a:cubicBezTo>
                  <a:cubicBezTo>
                    <a:pt x="141" y="322"/>
                    <a:pt x="163" y="318"/>
                    <a:pt x="171" y="323"/>
                  </a:cubicBezTo>
                  <a:cubicBezTo>
                    <a:pt x="178" y="329"/>
                    <a:pt x="192" y="320"/>
                    <a:pt x="202" y="327"/>
                  </a:cubicBezTo>
                  <a:cubicBezTo>
                    <a:pt x="211" y="333"/>
                    <a:pt x="222" y="318"/>
                    <a:pt x="230" y="320"/>
                  </a:cubicBezTo>
                  <a:cubicBezTo>
                    <a:pt x="237" y="322"/>
                    <a:pt x="245" y="304"/>
                    <a:pt x="255" y="305"/>
                  </a:cubicBezTo>
                  <a:cubicBezTo>
                    <a:pt x="264" y="306"/>
                    <a:pt x="273" y="266"/>
                    <a:pt x="271" y="250"/>
                  </a:cubicBezTo>
                  <a:cubicBezTo>
                    <a:pt x="269" y="235"/>
                    <a:pt x="286" y="186"/>
                    <a:pt x="274" y="1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1" name="Freeform 81">
              <a:extLst>
                <a:ext uri="{FF2B5EF4-FFF2-40B4-BE49-F238E27FC236}">
                  <a16:creationId xmlns:a16="http://schemas.microsoft.com/office/drawing/2014/main" id="{FBE3A416-872E-4201-84F2-41984CCBE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673" y="3706814"/>
              <a:ext cx="58738" cy="55563"/>
            </a:xfrm>
            <a:custGeom>
              <a:avLst/>
              <a:gdLst>
                <a:gd name="T0" fmla="*/ 102 w 107"/>
                <a:gd name="T1" fmla="*/ 80 h 101"/>
                <a:gd name="T2" fmla="*/ 107 w 107"/>
                <a:gd name="T3" fmla="*/ 56 h 101"/>
                <a:gd name="T4" fmla="*/ 76 w 107"/>
                <a:gd name="T5" fmla="*/ 10 h 101"/>
                <a:gd name="T6" fmla="*/ 60 w 107"/>
                <a:gd name="T7" fmla="*/ 8 h 101"/>
                <a:gd name="T8" fmla="*/ 28 w 107"/>
                <a:gd name="T9" fmla="*/ 2 h 101"/>
                <a:gd name="T10" fmla="*/ 10 w 107"/>
                <a:gd name="T11" fmla="*/ 1 h 101"/>
                <a:gd name="T12" fmla="*/ 8 w 107"/>
                <a:gd name="T13" fmla="*/ 16 h 101"/>
                <a:gd name="T14" fmla="*/ 16 w 107"/>
                <a:gd name="T15" fmla="*/ 48 h 101"/>
                <a:gd name="T16" fmla="*/ 35 w 107"/>
                <a:gd name="T17" fmla="*/ 44 h 101"/>
                <a:gd name="T18" fmla="*/ 49 w 107"/>
                <a:gd name="T19" fmla="*/ 58 h 101"/>
                <a:gd name="T20" fmla="*/ 72 w 107"/>
                <a:gd name="T21" fmla="*/ 81 h 101"/>
                <a:gd name="T22" fmla="*/ 90 w 107"/>
                <a:gd name="T23" fmla="*/ 100 h 101"/>
                <a:gd name="T24" fmla="*/ 98 w 107"/>
                <a:gd name="T25" fmla="*/ 101 h 101"/>
                <a:gd name="T26" fmla="*/ 102 w 107"/>
                <a:gd name="T27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1">
                  <a:moveTo>
                    <a:pt x="102" y="80"/>
                  </a:moveTo>
                  <a:cubicBezTo>
                    <a:pt x="101" y="76"/>
                    <a:pt x="102" y="65"/>
                    <a:pt x="107" y="56"/>
                  </a:cubicBezTo>
                  <a:cubicBezTo>
                    <a:pt x="96" y="42"/>
                    <a:pt x="83" y="22"/>
                    <a:pt x="76" y="10"/>
                  </a:cubicBezTo>
                  <a:cubicBezTo>
                    <a:pt x="69" y="11"/>
                    <a:pt x="63" y="11"/>
                    <a:pt x="60" y="8"/>
                  </a:cubicBezTo>
                  <a:cubicBezTo>
                    <a:pt x="53" y="2"/>
                    <a:pt x="35" y="6"/>
                    <a:pt x="28" y="2"/>
                  </a:cubicBezTo>
                  <a:cubicBezTo>
                    <a:pt x="24" y="0"/>
                    <a:pt x="17" y="0"/>
                    <a:pt x="10" y="1"/>
                  </a:cubicBezTo>
                  <a:cubicBezTo>
                    <a:pt x="12" y="7"/>
                    <a:pt x="11" y="13"/>
                    <a:pt x="8" y="16"/>
                  </a:cubicBezTo>
                  <a:cubicBezTo>
                    <a:pt x="1" y="21"/>
                    <a:pt x="0" y="41"/>
                    <a:pt x="16" y="48"/>
                  </a:cubicBezTo>
                  <a:cubicBezTo>
                    <a:pt x="32" y="55"/>
                    <a:pt x="27" y="44"/>
                    <a:pt x="35" y="44"/>
                  </a:cubicBezTo>
                  <a:cubicBezTo>
                    <a:pt x="43" y="44"/>
                    <a:pt x="42" y="58"/>
                    <a:pt x="49" y="58"/>
                  </a:cubicBezTo>
                  <a:cubicBezTo>
                    <a:pt x="56" y="58"/>
                    <a:pt x="73" y="68"/>
                    <a:pt x="72" y="81"/>
                  </a:cubicBezTo>
                  <a:cubicBezTo>
                    <a:pt x="71" y="94"/>
                    <a:pt x="78" y="100"/>
                    <a:pt x="90" y="100"/>
                  </a:cubicBezTo>
                  <a:cubicBezTo>
                    <a:pt x="93" y="100"/>
                    <a:pt x="95" y="100"/>
                    <a:pt x="98" y="101"/>
                  </a:cubicBezTo>
                  <a:cubicBezTo>
                    <a:pt x="100" y="92"/>
                    <a:pt x="104" y="85"/>
                    <a:pt x="102" y="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2" name="Freeform 82">
              <a:extLst>
                <a:ext uri="{FF2B5EF4-FFF2-40B4-BE49-F238E27FC236}">
                  <a16:creationId xmlns:a16="http://schemas.microsoft.com/office/drawing/2014/main" id="{246AF265-0C70-45CD-A37C-96FF8D9AB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648" y="3733801"/>
              <a:ext cx="101600" cy="52388"/>
            </a:xfrm>
            <a:custGeom>
              <a:avLst/>
              <a:gdLst>
                <a:gd name="T0" fmla="*/ 170 w 188"/>
                <a:gd name="T1" fmla="*/ 34 h 97"/>
                <a:gd name="T2" fmla="*/ 132 w 188"/>
                <a:gd name="T3" fmla="*/ 13 h 97"/>
                <a:gd name="T4" fmla="*/ 129 w 188"/>
                <a:gd name="T5" fmla="*/ 9 h 97"/>
                <a:gd name="T6" fmla="*/ 123 w 188"/>
                <a:gd name="T7" fmla="*/ 6 h 97"/>
                <a:gd name="T8" fmla="*/ 77 w 188"/>
                <a:gd name="T9" fmla="*/ 26 h 97"/>
                <a:gd name="T10" fmla="*/ 26 w 188"/>
                <a:gd name="T11" fmla="*/ 25 h 97"/>
                <a:gd name="T12" fmla="*/ 9 w 188"/>
                <a:gd name="T13" fmla="*/ 7 h 97"/>
                <a:gd name="T14" fmla="*/ 4 w 188"/>
                <a:gd name="T15" fmla="*/ 31 h 97"/>
                <a:gd name="T16" fmla="*/ 0 w 188"/>
                <a:gd name="T17" fmla="*/ 52 h 97"/>
                <a:gd name="T18" fmla="*/ 36 w 188"/>
                <a:gd name="T19" fmla="*/ 67 h 97"/>
                <a:gd name="T20" fmla="*/ 55 w 188"/>
                <a:gd name="T21" fmla="*/ 71 h 97"/>
                <a:gd name="T22" fmla="*/ 84 w 188"/>
                <a:gd name="T23" fmla="*/ 92 h 97"/>
                <a:gd name="T24" fmla="*/ 90 w 188"/>
                <a:gd name="T25" fmla="*/ 84 h 97"/>
                <a:gd name="T26" fmla="*/ 81 w 188"/>
                <a:gd name="T27" fmla="*/ 64 h 97"/>
                <a:gd name="T28" fmla="*/ 98 w 188"/>
                <a:gd name="T29" fmla="*/ 45 h 97"/>
                <a:gd name="T30" fmla="*/ 134 w 188"/>
                <a:gd name="T31" fmla="*/ 32 h 97"/>
                <a:gd name="T32" fmla="*/ 143 w 188"/>
                <a:gd name="T33" fmla="*/ 58 h 97"/>
                <a:gd name="T34" fmla="*/ 162 w 188"/>
                <a:gd name="T35" fmla="*/ 97 h 97"/>
                <a:gd name="T36" fmla="*/ 184 w 188"/>
                <a:gd name="T37" fmla="*/ 72 h 97"/>
                <a:gd name="T38" fmla="*/ 188 w 188"/>
                <a:gd name="T39" fmla="*/ 60 h 97"/>
                <a:gd name="T40" fmla="*/ 170 w 188"/>
                <a:gd name="T41" fmla="*/ 3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8" h="97">
                  <a:moveTo>
                    <a:pt x="170" y="34"/>
                  </a:moveTo>
                  <a:cubicBezTo>
                    <a:pt x="155" y="32"/>
                    <a:pt x="143" y="24"/>
                    <a:pt x="132" y="13"/>
                  </a:cubicBezTo>
                  <a:cubicBezTo>
                    <a:pt x="131" y="11"/>
                    <a:pt x="130" y="10"/>
                    <a:pt x="129" y="9"/>
                  </a:cubicBezTo>
                  <a:cubicBezTo>
                    <a:pt x="127" y="8"/>
                    <a:pt x="125" y="7"/>
                    <a:pt x="123" y="6"/>
                  </a:cubicBezTo>
                  <a:cubicBezTo>
                    <a:pt x="110" y="0"/>
                    <a:pt x="94" y="9"/>
                    <a:pt x="77" y="26"/>
                  </a:cubicBezTo>
                  <a:cubicBezTo>
                    <a:pt x="61" y="44"/>
                    <a:pt x="40" y="34"/>
                    <a:pt x="26" y="25"/>
                  </a:cubicBezTo>
                  <a:cubicBezTo>
                    <a:pt x="22" y="22"/>
                    <a:pt x="16" y="15"/>
                    <a:pt x="9" y="7"/>
                  </a:cubicBezTo>
                  <a:cubicBezTo>
                    <a:pt x="4" y="16"/>
                    <a:pt x="3" y="27"/>
                    <a:pt x="4" y="31"/>
                  </a:cubicBezTo>
                  <a:cubicBezTo>
                    <a:pt x="6" y="36"/>
                    <a:pt x="2" y="43"/>
                    <a:pt x="0" y="52"/>
                  </a:cubicBezTo>
                  <a:cubicBezTo>
                    <a:pt x="12" y="53"/>
                    <a:pt x="26" y="59"/>
                    <a:pt x="36" y="67"/>
                  </a:cubicBezTo>
                  <a:cubicBezTo>
                    <a:pt x="42" y="67"/>
                    <a:pt x="49" y="68"/>
                    <a:pt x="55" y="71"/>
                  </a:cubicBezTo>
                  <a:cubicBezTo>
                    <a:pt x="66" y="77"/>
                    <a:pt x="76" y="84"/>
                    <a:pt x="84" y="92"/>
                  </a:cubicBezTo>
                  <a:cubicBezTo>
                    <a:pt x="87" y="90"/>
                    <a:pt x="89" y="87"/>
                    <a:pt x="90" y="84"/>
                  </a:cubicBezTo>
                  <a:cubicBezTo>
                    <a:pt x="94" y="76"/>
                    <a:pt x="82" y="73"/>
                    <a:pt x="81" y="64"/>
                  </a:cubicBezTo>
                  <a:cubicBezTo>
                    <a:pt x="79" y="54"/>
                    <a:pt x="95" y="58"/>
                    <a:pt x="98" y="45"/>
                  </a:cubicBezTo>
                  <a:cubicBezTo>
                    <a:pt x="101" y="33"/>
                    <a:pt x="124" y="27"/>
                    <a:pt x="134" y="32"/>
                  </a:cubicBezTo>
                  <a:cubicBezTo>
                    <a:pt x="144" y="37"/>
                    <a:pt x="152" y="45"/>
                    <a:pt x="143" y="58"/>
                  </a:cubicBezTo>
                  <a:cubicBezTo>
                    <a:pt x="136" y="67"/>
                    <a:pt x="150" y="84"/>
                    <a:pt x="162" y="97"/>
                  </a:cubicBezTo>
                  <a:cubicBezTo>
                    <a:pt x="170" y="87"/>
                    <a:pt x="180" y="76"/>
                    <a:pt x="184" y="72"/>
                  </a:cubicBezTo>
                  <a:cubicBezTo>
                    <a:pt x="186" y="70"/>
                    <a:pt x="187" y="66"/>
                    <a:pt x="188" y="60"/>
                  </a:cubicBezTo>
                  <a:cubicBezTo>
                    <a:pt x="183" y="58"/>
                    <a:pt x="177" y="47"/>
                    <a:pt x="170" y="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3" name="Freeform 83">
              <a:extLst>
                <a:ext uri="{FF2B5EF4-FFF2-40B4-BE49-F238E27FC236}">
                  <a16:creationId xmlns:a16="http://schemas.microsoft.com/office/drawing/2014/main" id="{C0E87B93-40F9-4C13-8D9E-44D3A8D16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498" y="3694114"/>
              <a:ext cx="209550" cy="327026"/>
            </a:xfrm>
            <a:custGeom>
              <a:avLst/>
              <a:gdLst>
                <a:gd name="T0" fmla="*/ 377 w 386"/>
                <a:gd name="T1" fmla="*/ 346 h 602"/>
                <a:gd name="T2" fmla="*/ 378 w 386"/>
                <a:gd name="T3" fmla="*/ 318 h 602"/>
                <a:gd name="T4" fmla="*/ 366 w 386"/>
                <a:gd name="T5" fmla="*/ 290 h 602"/>
                <a:gd name="T6" fmla="*/ 374 w 386"/>
                <a:gd name="T7" fmla="*/ 221 h 602"/>
                <a:gd name="T8" fmla="*/ 336 w 386"/>
                <a:gd name="T9" fmla="*/ 210 h 602"/>
                <a:gd name="T10" fmla="*/ 291 w 386"/>
                <a:gd name="T11" fmla="*/ 187 h 602"/>
                <a:gd name="T12" fmla="*/ 236 w 386"/>
                <a:gd name="T13" fmla="*/ 181 h 602"/>
                <a:gd name="T14" fmla="*/ 215 w 386"/>
                <a:gd name="T15" fmla="*/ 132 h 602"/>
                <a:gd name="T16" fmla="*/ 201 w 386"/>
                <a:gd name="T17" fmla="*/ 107 h 602"/>
                <a:gd name="T18" fmla="*/ 186 w 386"/>
                <a:gd name="T19" fmla="*/ 99 h 602"/>
                <a:gd name="T20" fmla="*/ 190 w 386"/>
                <a:gd name="T21" fmla="*/ 82 h 602"/>
                <a:gd name="T22" fmla="*/ 195 w 386"/>
                <a:gd name="T23" fmla="*/ 54 h 602"/>
                <a:gd name="T24" fmla="*/ 224 w 386"/>
                <a:gd name="T25" fmla="*/ 12 h 602"/>
                <a:gd name="T26" fmla="*/ 233 w 386"/>
                <a:gd name="T27" fmla="*/ 5 h 602"/>
                <a:gd name="T28" fmla="*/ 236 w 386"/>
                <a:gd name="T29" fmla="*/ 0 h 602"/>
                <a:gd name="T30" fmla="*/ 230 w 386"/>
                <a:gd name="T31" fmla="*/ 0 h 602"/>
                <a:gd name="T32" fmla="*/ 214 w 386"/>
                <a:gd name="T33" fmla="*/ 10 h 602"/>
                <a:gd name="T34" fmla="*/ 190 w 386"/>
                <a:gd name="T35" fmla="*/ 14 h 602"/>
                <a:gd name="T36" fmla="*/ 168 w 386"/>
                <a:gd name="T37" fmla="*/ 36 h 602"/>
                <a:gd name="T38" fmla="*/ 150 w 386"/>
                <a:gd name="T39" fmla="*/ 41 h 602"/>
                <a:gd name="T40" fmla="*/ 142 w 386"/>
                <a:gd name="T41" fmla="*/ 49 h 602"/>
                <a:gd name="T42" fmla="*/ 135 w 386"/>
                <a:gd name="T43" fmla="*/ 58 h 602"/>
                <a:gd name="T44" fmla="*/ 114 w 386"/>
                <a:gd name="T45" fmla="*/ 75 h 602"/>
                <a:gd name="T46" fmla="*/ 85 w 386"/>
                <a:gd name="T47" fmla="*/ 104 h 602"/>
                <a:gd name="T48" fmla="*/ 67 w 386"/>
                <a:gd name="T49" fmla="*/ 133 h 602"/>
                <a:gd name="T50" fmla="*/ 60 w 386"/>
                <a:gd name="T51" fmla="*/ 134 h 602"/>
                <a:gd name="T52" fmla="*/ 56 w 386"/>
                <a:gd name="T53" fmla="*/ 146 h 602"/>
                <a:gd name="T54" fmla="*/ 34 w 386"/>
                <a:gd name="T55" fmla="*/ 171 h 602"/>
                <a:gd name="T56" fmla="*/ 44 w 386"/>
                <a:gd name="T57" fmla="*/ 182 h 602"/>
                <a:gd name="T58" fmla="*/ 51 w 386"/>
                <a:gd name="T59" fmla="*/ 211 h 602"/>
                <a:gd name="T60" fmla="*/ 51 w 386"/>
                <a:gd name="T61" fmla="*/ 232 h 602"/>
                <a:gd name="T62" fmla="*/ 56 w 386"/>
                <a:gd name="T63" fmla="*/ 290 h 602"/>
                <a:gd name="T64" fmla="*/ 49 w 386"/>
                <a:gd name="T65" fmla="*/ 322 h 602"/>
                <a:gd name="T66" fmla="*/ 23 w 386"/>
                <a:gd name="T67" fmla="*/ 347 h 602"/>
                <a:gd name="T68" fmla="*/ 6 w 386"/>
                <a:gd name="T69" fmla="*/ 371 h 602"/>
                <a:gd name="T70" fmla="*/ 0 w 386"/>
                <a:gd name="T71" fmla="*/ 387 h 602"/>
                <a:gd name="T72" fmla="*/ 40 w 386"/>
                <a:gd name="T73" fmla="*/ 412 h 602"/>
                <a:gd name="T74" fmla="*/ 60 w 386"/>
                <a:gd name="T75" fmla="*/ 430 h 602"/>
                <a:gd name="T76" fmla="*/ 84 w 386"/>
                <a:gd name="T77" fmla="*/ 430 h 602"/>
                <a:gd name="T78" fmla="*/ 107 w 386"/>
                <a:gd name="T79" fmla="*/ 450 h 602"/>
                <a:gd name="T80" fmla="*/ 109 w 386"/>
                <a:gd name="T81" fmla="*/ 452 h 602"/>
                <a:gd name="T82" fmla="*/ 137 w 386"/>
                <a:gd name="T83" fmla="*/ 451 h 602"/>
                <a:gd name="T84" fmla="*/ 156 w 386"/>
                <a:gd name="T85" fmla="*/ 482 h 602"/>
                <a:gd name="T86" fmla="*/ 176 w 386"/>
                <a:gd name="T87" fmla="*/ 506 h 602"/>
                <a:gd name="T88" fmla="*/ 188 w 386"/>
                <a:gd name="T89" fmla="*/ 529 h 602"/>
                <a:gd name="T90" fmla="*/ 225 w 386"/>
                <a:gd name="T91" fmla="*/ 534 h 602"/>
                <a:gd name="T92" fmla="*/ 244 w 386"/>
                <a:gd name="T93" fmla="*/ 532 h 602"/>
                <a:gd name="T94" fmla="*/ 265 w 386"/>
                <a:gd name="T95" fmla="*/ 530 h 602"/>
                <a:gd name="T96" fmla="*/ 289 w 386"/>
                <a:gd name="T97" fmla="*/ 553 h 602"/>
                <a:gd name="T98" fmla="*/ 272 w 386"/>
                <a:gd name="T99" fmla="*/ 584 h 602"/>
                <a:gd name="T100" fmla="*/ 291 w 386"/>
                <a:gd name="T101" fmla="*/ 602 h 602"/>
                <a:gd name="T102" fmla="*/ 293 w 386"/>
                <a:gd name="T103" fmla="*/ 601 h 602"/>
                <a:gd name="T104" fmla="*/ 305 w 386"/>
                <a:gd name="T105" fmla="*/ 551 h 602"/>
                <a:gd name="T106" fmla="*/ 312 w 386"/>
                <a:gd name="T107" fmla="*/ 500 h 602"/>
                <a:gd name="T108" fmla="*/ 291 w 386"/>
                <a:gd name="T109" fmla="*/ 439 h 602"/>
                <a:gd name="T110" fmla="*/ 313 w 386"/>
                <a:gd name="T111" fmla="*/ 419 h 602"/>
                <a:gd name="T112" fmla="*/ 307 w 386"/>
                <a:gd name="T113" fmla="*/ 404 h 602"/>
                <a:gd name="T114" fmla="*/ 298 w 386"/>
                <a:gd name="T115" fmla="*/ 383 h 602"/>
                <a:gd name="T116" fmla="*/ 347 w 386"/>
                <a:gd name="T117" fmla="*/ 379 h 602"/>
                <a:gd name="T118" fmla="*/ 383 w 386"/>
                <a:gd name="T119" fmla="*/ 365 h 602"/>
                <a:gd name="T120" fmla="*/ 377 w 386"/>
                <a:gd name="T121" fmla="*/ 346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6" h="602">
                  <a:moveTo>
                    <a:pt x="377" y="346"/>
                  </a:moveTo>
                  <a:cubicBezTo>
                    <a:pt x="368" y="338"/>
                    <a:pt x="372" y="327"/>
                    <a:pt x="378" y="318"/>
                  </a:cubicBezTo>
                  <a:cubicBezTo>
                    <a:pt x="385" y="309"/>
                    <a:pt x="374" y="300"/>
                    <a:pt x="366" y="290"/>
                  </a:cubicBezTo>
                  <a:cubicBezTo>
                    <a:pt x="357" y="279"/>
                    <a:pt x="364" y="239"/>
                    <a:pt x="374" y="221"/>
                  </a:cubicBezTo>
                  <a:cubicBezTo>
                    <a:pt x="383" y="203"/>
                    <a:pt x="354" y="207"/>
                    <a:pt x="336" y="210"/>
                  </a:cubicBezTo>
                  <a:cubicBezTo>
                    <a:pt x="318" y="212"/>
                    <a:pt x="302" y="204"/>
                    <a:pt x="291" y="187"/>
                  </a:cubicBezTo>
                  <a:cubicBezTo>
                    <a:pt x="279" y="170"/>
                    <a:pt x="263" y="181"/>
                    <a:pt x="236" y="181"/>
                  </a:cubicBezTo>
                  <a:cubicBezTo>
                    <a:pt x="208" y="182"/>
                    <a:pt x="214" y="146"/>
                    <a:pt x="215" y="132"/>
                  </a:cubicBezTo>
                  <a:cubicBezTo>
                    <a:pt x="216" y="118"/>
                    <a:pt x="201" y="116"/>
                    <a:pt x="201" y="107"/>
                  </a:cubicBezTo>
                  <a:cubicBezTo>
                    <a:pt x="201" y="98"/>
                    <a:pt x="193" y="98"/>
                    <a:pt x="186" y="99"/>
                  </a:cubicBezTo>
                  <a:cubicBezTo>
                    <a:pt x="179" y="100"/>
                    <a:pt x="186" y="89"/>
                    <a:pt x="190" y="82"/>
                  </a:cubicBezTo>
                  <a:cubicBezTo>
                    <a:pt x="195" y="75"/>
                    <a:pt x="195" y="69"/>
                    <a:pt x="195" y="54"/>
                  </a:cubicBezTo>
                  <a:cubicBezTo>
                    <a:pt x="196" y="39"/>
                    <a:pt x="214" y="27"/>
                    <a:pt x="224" y="12"/>
                  </a:cubicBezTo>
                  <a:cubicBezTo>
                    <a:pt x="226" y="9"/>
                    <a:pt x="229" y="6"/>
                    <a:pt x="233" y="5"/>
                  </a:cubicBezTo>
                  <a:cubicBezTo>
                    <a:pt x="234" y="3"/>
                    <a:pt x="235" y="1"/>
                    <a:pt x="236" y="0"/>
                  </a:cubicBezTo>
                  <a:cubicBezTo>
                    <a:pt x="234" y="0"/>
                    <a:pt x="232" y="0"/>
                    <a:pt x="230" y="0"/>
                  </a:cubicBezTo>
                  <a:cubicBezTo>
                    <a:pt x="226" y="5"/>
                    <a:pt x="220" y="8"/>
                    <a:pt x="214" y="10"/>
                  </a:cubicBezTo>
                  <a:cubicBezTo>
                    <a:pt x="206" y="12"/>
                    <a:pt x="198" y="13"/>
                    <a:pt x="190" y="14"/>
                  </a:cubicBezTo>
                  <a:cubicBezTo>
                    <a:pt x="187" y="24"/>
                    <a:pt x="179" y="33"/>
                    <a:pt x="168" y="36"/>
                  </a:cubicBezTo>
                  <a:cubicBezTo>
                    <a:pt x="162" y="37"/>
                    <a:pt x="156" y="39"/>
                    <a:pt x="150" y="41"/>
                  </a:cubicBezTo>
                  <a:cubicBezTo>
                    <a:pt x="147" y="44"/>
                    <a:pt x="145" y="47"/>
                    <a:pt x="142" y="49"/>
                  </a:cubicBezTo>
                  <a:cubicBezTo>
                    <a:pt x="141" y="52"/>
                    <a:pt x="138" y="56"/>
                    <a:pt x="135" y="58"/>
                  </a:cubicBezTo>
                  <a:cubicBezTo>
                    <a:pt x="131" y="66"/>
                    <a:pt x="124" y="73"/>
                    <a:pt x="114" y="75"/>
                  </a:cubicBezTo>
                  <a:cubicBezTo>
                    <a:pt x="111" y="89"/>
                    <a:pt x="99" y="101"/>
                    <a:pt x="85" y="104"/>
                  </a:cubicBezTo>
                  <a:cubicBezTo>
                    <a:pt x="77" y="114"/>
                    <a:pt x="72" y="126"/>
                    <a:pt x="67" y="133"/>
                  </a:cubicBezTo>
                  <a:cubicBezTo>
                    <a:pt x="65" y="136"/>
                    <a:pt x="63" y="136"/>
                    <a:pt x="60" y="134"/>
                  </a:cubicBezTo>
                  <a:cubicBezTo>
                    <a:pt x="59" y="140"/>
                    <a:pt x="58" y="144"/>
                    <a:pt x="56" y="146"/>
                  </a:cubicBezTo>
                  <a:cubicBezTo>
                    <a:pt x="52" y="150"/>
                    <a:pt x="42" y="161"/>
                    <a:pt x="34" y="171"/>
                  </a:cubicBezTo>
                  <a:cubicBezTo>
                    <a:pt x="38" y="175"/>
                    <a:pt x="42" y="179"/>
                    <a:pt x="44" y="182"/>
                  </a:cubicBezTo>
                  <a:cubicBezTo>
                    <a:pt x="54" y="195"/>
                    <a:pt x="48" y="205"/>
                    <a:pt x="51" y="211"/>
                  </a:cubicBezTo>
                  <a:cubicBezTo>
                    <a:pt x="53" y="218"/>
                    <a:pt x="56" y="228"/>
                    <a:pt x="51" y="232"/>
                  </a:cubicBezTo>
                  <a:cubicBezTo>
                    <a:pt x="45" y="236"/>
                    <a:pt x="50" y="282"/>
                    <a:pt x="56" y="290"/>
                  </a:cubicBezTo>
                  <a:cubicBezTo>
                    <a:pt x="63" y="298"/>
                    <a:pt x="56" y="306"/>
                    <a:pt x="49" y="322"/>
                  </a:cubicBezTo>
                  <a:cubicBezTo>
                    <a:pt x="42" y="339"/>
                    <a:pt x="36" y="346"/>
                    <a:pt x="23" y="347"/>
                  </a:cubicBezTo>
                  <a:cubicBezTo>
                    <a:pt x="10" y="348"/>
                    <a:pt x="11" y="371"/>
                    <a:pt x="6" y="371"/>
                  </a:cubicBezTo>
                  <a:cubicBezTo>
                    <a:pt x="3" y="371"/>
                    <a:pt x="1" y="379"/>
                    <a:pt x="0" y="387"/>
                  </a:cubicBezTo>
                  <a:cubicBezTo>
                    <a:pt x="12" y="398"/>
                    <a:pt x="34" y="412"/>
                    <a:pt x="40" y="412"/>
                  </a:cubicBezTo>
                  <a:cubicBezTo>
                    <a:pt x="46" y="412"/>
                    <a:pt x="51" y="424"/>
                    <a:pt x="60" y="430"/>
                  </a:cubicBezTo>
                  <a:cubicBezTo>
                    <a:pt x="69" y="436"/>
                    <a:pt x="81" y="434"/>
                    <a:pt x="84" y="430"/>
                  </a:cubicBezTo>
                  <a:cubicBezTo>
                    <a:pt x="87" y="425"/>
                    <a:pt x="96" y="435"/>
                    <a:pt x="107" y="450"/>
                  </a:cubicBezTo>
                  <a:cubicBezTo>
                    <a:pt x="108" y="451"/>
                    <a:pt x="108" y="452"/>
                    <a:pt x="109" y="452"/>
                  </a:cubicBezTo>
                  <a:cubicBezTo>
                    <a:pt x="119" y="450"/>
                    <a:pt x="131" y="448"/>
                    <a:pt x="137" y="451"/>
                  </a:cubicBezTo>
                  <a:cubicBezTo>
                    <a:pt x="146" y="458"/>
                    <a:pt x="143" y="481"/>
                    <a:pt x="156" y="482"/>
                  </a:cubicBezTo>
                  <a:cubicBezTo>
                    <a:pt x="168" y="484"/>
                    <a:pt x="177" y="498"/>
                    <a:pt x="176" y="506"/>
                  </a:cubicBezTo>
                  <a:cubicBezTo>
                    <a:pt x="175" y="514"/>
                    <a:pt x="189" y="518"/>
                    <a:pt x="188" y="529"/>
                  </a:cubicBezTo>
                  <a:cubicBezTo>
                    <a:pt x="187" y="541"/>
                    <a:pt x="221" y="538"/>
                    <a:pt x="225" y="534"/>
                  </a:cubicBezTo>
                  <a:cubicBezTo>
                    <a:pt x="230" y="530"/>
                    <a:pt x="238" y="528"/>
                    <a:pt x="244" y="532"/>
                  </a:cubicBezTo>
                  <a:cubicBezTo>
                    <a:pt x="250" y="536"/>
                    <a:pt x="260" y="528"/>
                    <a:pt x="265" y="530"/>
                  </a:cubicBezTo>
                  <a:cubicBezTo>
                    <a:pt x="271" y="533"/>
                    <a:pt x="293" y="544"/>
                    <a:pt x="289" y="553"/>
                  </a:cubicBezTo>
                  <a:cubicBezTo>
                    <a:pt x="284" y="562"/>
                    <a:pt x="269" y="576"/>
                    <a:pt x="272" y="584"/>
                  </a:cubicBezTo>
                  <a:cubicBezTo>
                    <a:pt x="275" y="590"/>
                    <a:pt x="286" y="594"/>
                    <a:pt x="291" y="602"/>
                  </a:cubicBezTo>
                  <a:cubicBezTo>
                    <a:pt x="292" y="601"/>
                    <a:pt x="292" y="602"/>
                    <a:pt x="293" y="601"/>
                  </a:cubicBezTo>
                  <a:cubicBezTo>
                    <a:pt x="301" y="599"/>
                    <a:pt x="305" y="562"/>
                    <a:pt x="305" y="551"/>
                  </a:cubicBezTo>
                  <a:cubicBezTo>
                    <a:pt x="305" y="540"/>
                    <a:pt x="309" y="511"/>
                    <a:pt x="312" y="500"/>
                  </a:cubicBezTo>
                  <a:cubicBezTo>
                    <a:pt x="317" y="478"/>
                    <a:pt x="291" y="463"/>
                    <a:pt x="291" y="439"/>
                  </a:cubicBezTo>
                  <a:cubicBezTo>
                    <a:pt x="291" y="416"/>
                    <a:pt x="301" y="429"/>
                    <a:pt x="313" y="419"/>
                  </a:cubicBezTo>
                  <a:cubicBezTo>
                    <a:pt x="325" y="409"/>
                    <a:pt x="312" y="405"/>
                    <a:pt x="307" y="404"/>
                  </a:cubicBezTo>
                  <a:cubicBezTo>
                    <a:pt x="301" y="402"/>
                    <a:pt x="296" y="390"/>
                    <a:pt x="298" y="383"/>
                  </a:cubicBezTo>
                  <a:cubicBezTo>
                    <a:pt x="300" y="376"/>
                    <a:pt x="336" y="379"/>
                    <a:pt x="347" y="379"/>
                  </a:cubicBezTo>
                  <a:cubicBezTo>
                    <a:pt x="358" y="379"/>
                    <a:pt x="383" y="367"/>
                    <a:pt x="383" y="365"/>
                  </a:cubicBezTo>
                  <a:cubicBezTo>
                    <a:pt x="383" y="363"/>
                    <a:pt x="386" y="354"/>
                    <a:pt x="377" y="34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4" name="Freeform 84">
              <a:extLst>
                <a:ext uri="{FF2B5EF4-FFF2-40B4-BE49-F238E27FC236}">
                  <a16:creationId xmlns:a16="http://schemas.microsoft.com/office/drawing/2014/main" id="{1D03C637-6758-4678-BA25-FBA007692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1" y="4133852"/>
              <a:ext cx="215900" cy="284163"/>
            </a:xfrm>
            <a:custGeom>
              <a:avLst/>
              <a:gdLst>
                <a:gd name="T0" fmla="*/ 390 w 395"/>
                <a:gd name="T1" fmla="*/ 311 h 520"/>
                <a:gd name="T2" fmla="*/ 371 w 395"/>
                <a:gd name="T3" fmla="*/ 275 h 520"/>
                <a:gd name="T4" fmla="*/ 345 w 395"/>
                <a:gd name="T5" fmla="*/ 256 h 520"/>
                <a:gd name="T6" fmla="*/ 309 w 395"/>
                <a:gd name="T7" fmla="*/ 237 h 520"/>
                <a:gd name="T8" fmla="*/ 306 w 395"/>
                <a:gd name="T9" fmla="*/ 206 h 520"/>
                <a:gd name="T10" fmla="*/ 301 w 395"/>
                <a:gd name="T11" fmla="*/ 178 h 520"/>
                <a:gd name="T12" fmla="*/ 289 w 395"/>
                <a:gd name="T13" fmla="*/ 152 h 520"/>
                <a:gd name="T14" fmla="*/ 253 w 395"/>
                <a:gd name="T15" fmla="*/ 143 h 520"/>
                <a:gd name="T16" fmla="*/ 227 w 395"/>
                <a:gd name="T17" fmla="*/ 129 h 520"/>
                <a:gd name="T18" fmla="*/ 213 w 395"/>
                <a:gd name="T19" fmla="*/ 116 h 520"/>
                <a:gd name="T20" fmla="*/ 191 w 395"/>
                <a:gd name="T21" fmla="*/ 110 h 520"/>
                <a:gd name="T22" fmla="*/ 152 w 395"/>
                <a:gd name="T23" fmla="*/ 84 h 520"/>
                <a:gd name="T24" fmla="*/ 142 w 395"/>
                <a:gd name="T25" fmla="*/ 11 h 520"/>
                <a:gd name="T26" fmla="*/ 112 w 395"/>
                <a:gd name="T27" fmla="*/ 9 h 520"/>
                <a:gd name="T28" fmla="*/ 74 w 395"/>
                <a:gd name="T29" fmla="*/ 29 h 520"/>
                <a:gd name="T30" fmla="*/ 46 w 395"/>
                <a:gd name="T31" fmla="*/ 45 h 520"/>
                <a:gd name="T32" fmla="*/ 18 w 395"/>
                <a:gd name="T33" fmla="*/ 53 h 520"/>
                <a:gd name="T34" fmla="*/ 8 w 395"/>
                <a:gd name="T35" fmla="*/ 50 h 520"/>
                <a:gd name="T36" fmla="*/ 30 w 395"/>
                <a:gd name="T37" fmla="*/ 103 h 520"/>
                <a:gd name="T38" fmla="*/ 21 w 395"/>
                <a:gd name="T39" fmla="*/ 122 h 520"/>
                <a:gd name="T40" fmla="*/ 24 w 395"/>
                <a:gd name="T41" fmla="*/ 175 h 520"/>
                <a:gd name="T42" fmla="*/ 16 w 395"/>
                <a:gd name="T43" fmla="*/ 206 h 520"/>
                <a:gd name="T44" fmla="*/ 9 w 395"/>
                <a:gd name="T45" fmla="*/ 238 h 520"/>
                <a:gd name="T46" fmla="*/ 21 w 395"/>
                <a:gd name="T47" fmla="*/ 256 h 520"/>
                <a:gd name="T48" fmla="*/ 4 w 395"/>
                <a:gd name="T49" fmla="*/ 286 h 520"/>
                <a:gd name="T50" fmla="*/ 1 w 395"/>
                <a:gd name="T51" fmla="*/ 301 h 520"/>
                <a:gd name="T52" fmla="*/ 15 w 395"/>
                <a:gd name="T53" fmla="*/ 319 h 520"/>
                <a:gd name="T54" fmla="*/ 22 w 395"/>
                <a:gd name="T55" fmla="*/ 359 h 520"/>
                <a:gd name="T56" fmla="*/ 35 w 395"/>
                <a:gd name="T57" fmla="*/ 380 h 520"/>
                <a:gd name="T58" fmla="*/ 29 w 395"/>
                <a:gd name="T59" fmla="*/ 406 h 520"/>
                <a:gd name="T60" fmla="*/ 40 w 395"/>
                <a:gd name="T61" fmla="*/ 437 h 520"/>
                <a:gd name="T62" fmla="*/ 52 w 395"/>
                <a:gd name="T63" fmla="*/ 471 h 520"/>
                <a:gd name="T64" fmla="*/ 59 w 395"/>
                <a:gd name="T65" fmla="*/ 512 h 520"/>
                <a:gd name="T66" fmla="*/ 103 w 395"/>
                <a:gd name="T67" fmla="*/ 482 h 520"/>
                <a:gd name="T68" fmla="*/ 132 w 395"/>
                <a:gd name="T69" fmla="*/ 481 h 520"/>
                <a:gd name="T70" fmla="*/ 169 w 395"/>
                <a:gd name="T71" fmla="*/ 499 h 520"/>
                <a:gd name="T72" fmla="*/ 188 w 395"/>
                <a:gd name="T73" fmla="*/ 477 h 520"/>
                <a:gd name="T74" fmla="*/ 230 w 395"/>
                <a:gd name="T75" fmla="*/ 477 h 520"/>
                <a:gd name="T76" fmla="*/ 240 w 395"/>
                <a:gd name="T77" fmla="*/ 419 h 520"/>
                <a:gd name="T78" fmla="*/ 265 w 395"/>
                <a:gd name="T79" fmla="*/ 384 h 520"/>
                <a:gd name="T80" fmla="*/ 304 w 395"/>
                <a:gd name="T81" fmla="*/ 376 h 520"/>
                <a:gd name="T82" fmla="*/ 341 w 395"/>
                <a:gd name="T83" fmla="*/ 372 h 520"/>
                <a:gd name="T84" fmla="*/ 371 w 395"/>
                <a:gd name="T85" fmla="*/ 387 h 520"/>
                <a:gd name="T86" fmla="*/ 387 w 395"/>
                <a:gd name="T87" fmla="*/ 360 h 520"/>
                <a:gd name="T88" fmla="*/ 390 w 395"/>
                <a:gd name="T89" fmla="*/ 31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5" h="520">
                  <a:moveTo>
                    <a:pt x="390" y="311"/>
                  </a:moveTo>
                  <a:cubicBezTo>
                    <a:pt x="386" y="295"/>
                    <a:pt x="371" y="292"/>
                    <a:pt x="371" y="275"/>
                  </a:cubicBezTo>
                  <a:cubicBezTo>
                    <a:pt x="371" y="257"/>
                    <a:pt x="366" y="255"/>
                    <a:pt x="345" y="256"/>
                  </a:cubicBezTo>
                  <a:cubicBezTo>
                    <a:pt x="324" y="257"/>
                    <a:pt x="310" y="252"/>
                    <a:pt x="309" y="237"/>
                  </a:cubicBezTo>
                  <a:cubicBezTo>
                    <a:pt x="309" y="223"/>
                    <a:pt x="296" y="212"/>
                    <a:pt x="306" y="206"/>
                  </a:cubicBezTo>
                  <a:cubicBezTo>
                    <a:pt x="315" y="201"/>
                    <a:pt x="299" y="191"/>
                    <a:pt x="301" y="178"/>
                  </a:cubicBezTo>
                  <a:cubicBezTo>
                    <a:pt x="303" y="164"/>
                    <a:pt x="295" y="159"/>
                    <a:pt x="289" y="152"/>
                  </a:cubicBezTo>
                  <a:cubicBezTo>
                    <a:pt x="282" y="146"/>
                    <a:pt x="253" y="156"/>
                    <a:pt x="253" y="143"/>
                  </a:cubicBezTo>
                  <a:cubicBezTo>
                    <a:pt x="253" y="131"/>
                    <a:pt x="236" y="129"/>
                    <a:pt x="227" y="129"/>
                  </a:cubicBezTo>
                  <a:cubicBezTo>
                    <a:pt x="217" y="129"/>
                    <a:pt x="224" y="115"/>
                    <a:pt x="213" y="116"/>
                  </a:cubicBezTo>
                  <a:cubicBezTo>
                    <a:pt x="203" y="117"/>
                    <a:pt x="205" y="108"/>
                    <a:pt x="191" y="110"/>
                  </a:cubicBezTo>
                  <a:cubicBezTo>
                    <a:pt x="176" y="113"/>
                    <a:pt x="168" y="105"/>
                    <a:pt x="152" y="84"/>
                  </a:cubicBezTo>
                  <a:cubicBezTo>
                    <a:pt x="137" y="63"/>
                    <a:pt x="139" y="22"/>
                    <a:pt x="142" y="11"/>
                  </a:cubicBezTo>
                  <a:cubicBezTo>
                    <a:pt x="145" y="0"/>
                    <a:pt x="124" y="9"/>
                    <a:pt x="112" y="9"/>
                  </a:cubicBezTo>
                  <a:cubicBezTo>
                    <a:pt x="99" y="9"/>
                    <a:pt x="87" y="20"/>
                    <a:pt x="74" y="29"/>
                  </a:cubicBezTo>
                  <a:cubicBezTo>
                    <a:pt x="60" y="37"/>
                    <a:pt x="53" y="37"/>
                    <a:pt x="46" y="45"/>
                  </a:cubicBezTo>
                  <a:cubicBezTo>
                    <a:pt x="39" y="53"/>
                    <a:pt x="29" y="57"/>
                    <a:pt x="18" y="53"/>
                  </a:cubicBezTo>
                  <a:cubicBezTo>
                    <a:pt x="15" y="52"/>
                    <a:pt x="12" y="51"/>
                    <a:pt x="8" y="50"/>
                  </a:cubicBezTo>
                  <a:cubicBezTo>
                    <a:pt x="13" y="66"/>
                    <a:pt x="27" y="93"/>
                    <a:pt x="30" y="103"/>
                  </a:cubicBezTo>
                  <a:cubicBezTo>
                    <a:pt x="34" y="115"/>
                    <a:pt x="25" y="118"/>
                    <a:pt x="21" y="122"/>
                  </a:cubicBezTo>
                  <a:cubicBezTo>
                    <a:pt x="17" y="127"/>
                    <a:pt x="23" y="167"/>
                    <a:pt x="24" y="175"/>
                  </a:cubicBezTo>
                  <a:cubicBezTo>
                    <a:pt x="25" y="184"/>
                    <a:pt x="11" y="201"/>
                    <a:pt x="16" y="206"/>
                  </a:cubicBezTo>
                  <a:cubicBezTo>
                    <a:pt x="22" y="212"/>
                    <a:pt x="9" y="228"/>
                    <a:pt x="9" y="238"/>
                  </a:cubicBezTo>
                  <a:cubicBezTo>
                    <a:pt x="9" y="248"/>
                    <a:pt x="21" y="248"/>
                    <a:pt x="21" y="256"/>
                  </a:cubicBezTo>
                  <a:cubicBezTo>
                    <a:pt x="21" y="264"/>
                    <a:pt x="11" y="281"/>
                    <a:pt x="4" y="286"/>
                  </a:cubicBezTo>
                  <a:cubicBezTo>
                    <a:pt x="1" y="288"/>
                    <a:pt x="0" y="294"/>
                    <a:pt x="1" y="301"/>
                  </a:cubicBezTo>
                  <a:cubicBezTo>
                    <a:pt x="3" y="300"/>
                    <a:pt x="5" y="310"/>
                    <a:pt x="15" y="319"/>
                  </a:cubicBezTo>
                  <a:cubicBezTo>
                    <a:pt x="26" y="329"/>
                    <a:pt x="13" y="345"/>
                    <a:pt x="22" y="359"/>
                  </a:cubicBezTo>
                  <a:cubicBezTo>
                    <a:pt x="32" y="372"/>
                    <a:pt x="42" y="373"/>
                    <a:pt x="35" y="380"/>
                  </a:cubicBezTo>
                  <a:cubicBezTo>
                    <a:pt x="29" y="386"/>
                    <a:pt x="36" y="399"/>
                    <a:pt x="29" y="406"/>
                  </a:cubicBezTo>
                  <a:cubicBezTo>
                    <a:pt x="21" y="413"/>
                    <a:pt x="32" y="433"/>
                    <a:pt x="40" y="437"/>
                  </a:cubicBezTo>
                  <a:cubicBezTo>
                    <a:pt x="49" y="441"/>
                    <a:pt x="43" y="461"/>
                    <a:pt x="52" y="471"/>
                  </a:cubicBezTo>
                  <a:cubicBezTo>
                    <a:pt x="60" y="481"/>
                    <a:pt x="56" y="504"/>
                    <a:pt x="59" y="512"/>
                  </a:cubicBezTo>
                  <a:cubicBezTo>
                    <a:pt x="62" y="520"/>
                    <a:pt x="88" y="501"/>
                    <a:pt x="103" y="482"/>
                  </a:cubicBezTo>
                  <a:cubicBezTo>
                    <a:pt x="118" y="464"/>
                    <a:pt x="117" y="479"/>
                    <a:pt x="132" y="481"/>
                  </a:cubicBezTo>
                  <a:cubicBezTo>
                    <a:pt x="146" y="483"/>
                    <a:pt x="162" y="483"/>
                    <a:pt x="169" y="499"/>
                  </a:cubicBezTo>
                  <a:cubicBezTo>
                    <a:pt x="175" y="514"/>
                    <a:pt x="183" y="483"/>
                    <a:pt x="188" y="477"/>
                  </a:cubicBezTo>
                  <a:cubicBezTo>
                    <a:pt x="192" y="470"/>
                    <a:pt x="225" y="479"/>
                    <a:pt x="230" y="477"/>
                  </a:cubicBezTo>
                  <a:cubicBezTo>
                    <a:pt x="236" y="475"/>
                    <a:pt x="241" y="427"/>
                    <a:pt x="240" y="419"/>
                  </a:cubicBezTo>
                  <a:cubicBezTo>
                    <a:pt x="239" y="412"/>
                    <a:pt x="253" y="393"/>
                    <a:pt x="265" y="384"/>
                  </a:cubicBezTo>
                  <a:cubicBezTo>
                    <a:pt x="276" y="375"/>
                    <a:pt x="294" y="382"/>
                    <a:pt x="304" y="376"/>
                  </a:cubicBezTo>
                  <a:cubicBezTo>
                    <a:pt x="313" y="371"/>
                    <a:pt x="328" y="372"/>
                    <a:pt x="341" y="372"/>
                  </a:cubicBezTo>
                  <a:cubicBezTo>
                    <a:pt x="354" y="372"/>
                    <a:pt x="364" y="387"/>
                    <a:pt x="371" y="387"/>
                  </a:cubicBezTo>
                  <a:cubicBezTo>
                    <a:pt x="379" y="387"/>
                    <a:pt x="388" y="373"/>
                    <a:pt x="387" y="360"/>
                  </a:cubicBezTo>
                  <a:cubicBezTo>
                    <a:pt x="385" y="346"/>
                    <a:pt x="395" y="328"/>
                    <a:pt x="390" y="3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5" name="Freeform 85">
              <a:extLst>
                <a:ext uri="{FF2B5EF4-FFF2-40B4-BE49-F238E27FC236}">
                  <a16:creationId xmlns:a16="http://schemas.microsoft.com/office/drawing/2014/main" id="{1FBFBF6E-3C8D-4451-A720-2A1EC7C1C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48" y="3937002"/>
              <a:ext cx="227013" cy="381001"/>
            </a:xfrm>
            <a:custGeom>
              <a:avLst/>
              <a:gdLst>
                <a:gd name="T0" fmla="*/ 413 w 417"/>
                <a:gd name="T1" fmla="*/ 464 h 699"/>
                <a:gd name="T2" fmla="*/ 391 w 417"/>
                <a:gd name="T3" fmla="*/ 411 h 699"/>
                <a:gd name="T4" fmla="*/ 359 w 417"/>
                <a:gd name="T5" fmla="*/ 413 h 699"/>
                <a:gd name="T6" fmla="*/ 352 w 417"/>
                <a:gd name="T7" fmla="*/ 364 h 699"/>
                <a:gd name="T8" fmla="*/ 338 w 417"/>
                <a:gd name="T9" fmla="*/ 368 h 699"/>
                <a:gd name="T10" fmla="*/ 303 w 417"/>
                <a:gd name="T11" fmla="*/ 373 h 699"/>
                <a:gd name="T12" fmla="*/ 286 w 417"/>
                <a:gd name="T13" fmla="*/ 352 h 699"/>
                <a:gd name="T14" fmla="*/ 270 w 417"/>
                <a:gd name="T15" fmla="*/ 338 h 699"/>
                <a:gd name="T16" fmla="*/ 257 w 417"/>
                <a:gd name="T17" fmla="*/ 306 h 699"/>
                <a:gd name="T18" fmla="*/ 248 w 417"/>
                <a:gd name="T19" fmla="*/ 274 h 699"/>
                <a:gd name="T20" fmla="*/ 253 w 417"/>
                <a:gd name="T21" fmla="*/ 249 h 699"/>
                <a:gd name="T22" fmla="*/ 267 w 417"/>
                <a:gd name="T23" fmla="*/ 230 h 699"/>
                <a:gd name="T24" fmla="*/ 278 w 417"/>
                <a:gd name="T25" fmla="*/ 194 h 699"/>
                <a:gd name="T26" fmla="*/ 306 w 417"/>
                <a:gd name="T27" fmla="*/ 172 h 699"/>
                <a:gd name="T28" fmla="*/ 345 w 417"/>
                <a:gd name="T29" fmla="*/ 156 h 699"/>
                <a:gd name="T30" fmla="*/ 371 w 417"/>
                <a:gd name="T31" fmla="*/ 154 h 699"/>
                <a:gd name="T32" fmla="*/ 352 w 417"/>
                <a:gd name="T33" fmla="*/ 136 h 699"/>
                <a:gd name="T34" fmla="*/ 369 w 417"/>
                <a:gd name="T35" fmla="*/ 105 h 699"/>
                <a:gd name="T36" fmla="*/ 345 w 417"/>
                <a:gd name="T37" fmla="*/ 82 h 699"/>
                <a:gd name="T38" fmla="*/ 324 w 417"/>
                <a:gd name="T39" fmla="*/ 84 h 699"/>
                <a:gd name="T40" fmla="*/ 305 w 417"/>
                <a:gd name="T41" fmla="*/ 86 h 699"/>
                <a:gd name="T42" fmla="*/ 268 w 417"/>
                <a:gd name="T43" fmla="*/ 81 h 699"/>
                <a:gd name="T44" fmla="*/ 256 w 417"/>
                <a:gd name="T45" fmla="*/ 58 h 699"/>
                <a:gd name="T46" fmla="*/ 236 w 417"/>
                <a:gd name="T47" fmla="*/ 34 h 699"/>
                <a:gd name="T48" fmla="*/ 217 w 417"/>
                <a:gd name="T49" fmla="*/ 3 h 699"/>
                <a:gd name="T50" fmla="*/ 189 w 417"/>
                <a:gd name="T51" fmla="*/ 4 h 699"/>
                <a:gd name="T52" fmla="*/ 196 w 417"/>
                <a:gd name="T53" fmla="*/ 31 h 699"/>
                <a:gd name="T54" fmla="*/ 178 w 417"/>
                <a:gd name="T55" fmla="*/ 69 h 699"/>
                <a:gd name="T56" fmla="*/ 115 w 417"/>
                <a:gd name="T57" fmla="*/ 109 h 699"/>
                <a:gd name="T58" fmla="*/ 86 w 417"/>
                <a:gd name="T59" fmla="*/ 168 h 699"/>
                <a:gd name="T60" fmla="*/ 63 w 417"/>
                <a:gd name="T61" fmla="*/ 170 h 699"/>
                <a:gd name="T62" fmla="*/ 39 w 417"/>
                <a:gd name="T63" fmla="*/ 162 h 699"/>
                <a:gd name="T64" fmla="*/ 39 w 417"/>
                <a:gd name="T65" fmla="*/ 143 h 699"/>
                <a:gd name="T66" fmla="*/ 32 w 417"/>
                <a:gd name="T67" fmla="*/ 124 h 699"/>
                <a:gd name="T68" fmla="*/ 6 w 417"/>
                <a:gd name="T69" fmla="*/ 156 h 699"/>
                <a:gd name="T70" fmla="*/ 18 w 417"/>
                <a:gd name="T71" fmla="*/ 208 h 699"/>
                <a:gd name="T72" fmla="*/ 8 w 417"/>
                <a:gd name="T73" fmla="*/ 218 h 699"/>
                <a:gd name="T74" fmla="*/ 34 w 417"/>
                <a:gd name="T75" fmla="*/ 243 h 699"/>
                <a:gd name="T76" fmla="*/ 53 w 417"/>
                <a:gd name="T77" fmla="*/ 258 h 699"/>
                <a:gd name="T78" fmla="*/ 67 w 417"/>
                <a:gd name="T79" fmla="*/ 289 h 699"/>
                <a:gd name="T80" fmla="*/ 75 w 417"/>
                <a:gd name="T81" fmla="*/ 301 h 699"/>
                <a:gd name="T82" fmla="*/ 93 w 417"/>
                <a:gd name="T83" fmla="*/ 345 h 699"/>
                <a:gd name="T84" fmla="*/ 135 w 417"/>
                <a:gd name="T85" fmla="*/ 372 h 699"/>
                <a:gd name="T86" fmla="*/ 150 w 417"/>
                <a:gd name="T87" fmla="*/ 446 h 699"/>
                <a:gd name="T88" fmla="*/ 181 w 417"/>
                <a:gd name="T89" fmla="*/ 509 h 699"/>
                <a:gd name="T90" fmla="*/ 179 w 417"/>
                <a:gd name="T91" fmla="*/ 530 h 699"/>
                <a:gd name="T92" fmla="*/ 214 w 417"/>
                <a:gd name="T93" fmla="*/ 581 h 699"/>
                <a:gd name="T94" fmla="*/ 230 w 417"/>
                <a:gd name="T95" fmla="*/ 592 h 699"/>
                <a:gd name="T96" fmla="*/ 323 w 417"/>
                <a:gd name="T97" fmla="*/ 658 h 699"/>
                <a:gd name="T98" fmla="*/ 361 w 417"/>
                <a:gd name="T99" fmla="*/ 692 h 699"/>
                <a:gd name="T100" fmla="*/ 363 w 417"/>
                <a:gd name="T101" fmla="*/ 699 h 699"/>
                <a:gd name="T102" fmla="*/ 370 w 417"/>
                <a:gd name="T103" fmla="*/ 693 h 699"/>
                <a:gd name="T104" fmla="*/ 383 w 417"/>
                <a:gd name="T105" fmla="*/ 663 h 699"/>
                <a:gd name="T106" fmla="*/ 384 w 417"/>
                <a:gd name="T107" fmla="*/ 662 h 699"/>
                <a:gd name="T108" fmla="*/ 387 w 417"/>
                <a:gd name="T109" fmla="*/ 647 h 699"/>
                <a:gd name="T110" fmla="*/ 404 w 417"/>
                <a:gd name="T111" fmla="*/ 617 h 699"/>
                <a:gd name="T112" fmla="*/ 392 w 417"/>
                <a:gd name="T113" fmla="*/ 599 h 699"/>
                <a:gd name="T114" fmla="*/ 399 w 417"/>
                <a:gd name="T115" fmla="*/ 567 h 699"/>
                <a:gd name="T116" fmla="*/ 407 w 417"/>
                <a:gd name="T117" fmla="*/ 536 h 699"/>
                <a:gd name="T118" fmla="*/ 404 w 417"/>
                <a:gd name="T119" fmla="*/ 483 h 699"/>
                <a:gd name="T120" fmla="*/ 413 w 417"/>
                <a:gd name="T121" fmla="*/ 464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7" h="699">
                  <a:moveTo>
                    <a:pt x="413" y="464"/>
                  </a:moveTo>
                  <a:cubicBezTo>
                    <a:pt x="410" y="454"/>
                    <a:pt x="396" y="427"/>
                    <a:pt x="391" y="411"/>
                  </a:cubicBezTo>
                  <a:cubicBezTo>
                    <a:pt x="380" y="409"/>
                    <a:pt x="367" y="410"/>
                    <a:pt x="359" y="413"/>
                  </a:cubicBezTo>
                  <a:cubicBezTo>
                    <a:pt x="349" y="417"/>
                    <a:pt x="352" y="379"/>
                    <a:pt x="352" y="364"/>
                  </a:cubicBezTo>
                  <a:cubicBezTo>
                    <a:pt x="352" y="350"/>
                    <a:pt x="341" y="358"/>
                    <a:pt x="338" y="368"/>
                  </a:cubicBezTo>
                  <a:cubicBezTo>
                    <a:pt x="334" y="377"/>
                    <a:pt x="319" y="373"/>
                    <a:pt x="303" y="373"/>
                  </a:cubicBezTo>
                  <a:cubicBezTo>
                    <a:pt x="288" y="373"/>
                    <a:pt x="296" y="351"/>
                    <a:pt x="286" y="352"/>
                  </a:cubicBezTo>
                  <a:cubicBezTo>
                    <a:pt x="277" y="353"/>
                    <a:pt x="269" y="349"/>
                    <a:pt x="270" y="338"/>
                  </a:cubicBezTo>
                  <a:cubicBezTo>
                    <a:pt x="271" y="327"/>
                    <a:pt x="263" y="318"/>
                    <a:pt x="257" y="306"/>
                  </a:cubicBezTo>
                  <a:cubicBezTo>
                    <a:pt x="250" y="294"/>
                    <a:pt x="242" y="281"/>
                    <a:pt x="248" y="274"/>
                  </a:cubicBezTo>
                  <a:cubicBezTo>
                    <a:pt x="254" y="266"/>
                    <a:pt x="244" y="259"/>
                    <a:pt x="253" y="249"/>
                  </a:cubicBezTo>
                  <a:cubicBezTo>
                    <a:pt x="261" y="239"/>
                    <a:pt x="270" y="243"/>
                    <a:pt x="267" y="230"/>
                  </a:cubicBezTo>
                  <a:cubicBezTo>
                    <a:pt x="264" y="216"/>
                    <a:pt x="277" y="209"/>
                    <a:pt x="278" y="194"/>
                  </a:cubicBezTo>
                  <a:cubicBezTo>
                    <a:pt x="279" y="180"/>
                    <a:pt x="293" y="184"/>
                    <a:pt x="306" y="172"/>
                  </a:cubicBezTo>
                  <a:cubicBezTo>
                    <a:pt x="320" y="160"/>
                    <a:pt x="334" y="167"/>
                    <a:pt x="345" y="156"/>
                  </a:cubicBezTo>
                  <a:cubicBezTo>
                    <a:pt x="356" y="145"/>
                    <a:pt x="363" y="154"/>
                    <a:pt x="371" y="154"/>
                  </a:cubicBezTo>
                  <a:cubicBezTo>
                    <a:pt x="366" y="146"/>
                    <a:pt x="355" y="142"/>
                    <a:pt x="352" y="136"/>
                  </a:cubicBezTo>
                  <a:cubicBezTo>
                    <a:pt x="349" y="128"/>
                    <a:pt x="364" y="114"/>
                    <a:pt x="369" y="105"/>
                  </a:cubicBezTo>
                  <a:cubicBezTo>
                    <a:pt x="373" y="96"/>
                    <a:pt x="351" y="85"/>
                    <a:pt x="345" y="82"/>
                  </a:cubicBezTo>
                  <a:cubicBezTo>
                    <a:pt x="340" y="80"/>
                    <a:pt x="330" y="88"/>
                    <a:pt x="324" y="84"/>
                  </a:cubicBezTo>
                  <a:cubicBezTo>
                    <a:pt x="318" y="80"/>
                    <a:pt x="310" y="82"/>
                    <a:pt x="305" y="86"/>
                  </a:cubicBezTo>
                  <a:cubicBezTo>
                    <a:pt x="301" y="90"/>
                    <a:pt x="267" y="93"/>
                    <a:pt x="268" y="81"/>
                  </a:cubicBezTo>
                  <a:cubicBezTo>
                    <a:pt x="269" y="70"/>
                    <a:pt x="255" y="66"/>
                    <a:pt x="256" y="58"/>
                  </a:cubicBezTo>
                  <a:cubicBezTo>
                    <a:pt x="257" y="50"/>
                    <a:pt x="248" y="36"/>
                    <a:pt x="236" y="34"/>
                  </a:cubicBezTo>
                  <a:cubicBezTo>
                    <a:pt x="223" y="33"/>
                    <a:pt x="226" y="10"/>
                    <a:pt x="217" y="3"/>
                  </a:cubicBezTo>
                  <a:cubicBezTo>
                    <a:pt x="211" y="0"/>
                    <a:pt x="199" y="2"/>
                    <a:pt x="189" y="4"/>
                  </a:cubicBezTo>
                  <a:cubicBezTo>
                    <a:pt x="200" y="18"/>
                    <a:pt x="203" y="24"/>
                    <a:pt x="196" y="31"/>
                  </a:cubicBezTo>
                  <a:cubicBezTo>
                    <a:pt x="187" y="40"/>
                    <a:pt x="196" y="41"/>
                    <a:pt x="178" y="69"/>
                  </a:cubicBezTo>
                  <a:cubicBezTo>
                    <a:pt x="161" y="96"/>
                    <a:pt x="130" y="103"/>
                    <a:pt x="115" y="109"/>
                  </a:cubicBezTo>
                  <a:cubicBezTo>
                    <a:pt x="100" y="114"/>
                    <a:pt x="94" y="146"/>
                    <a:pt x="86" y="168"/>
                  </a:cubicBezTo>
                  <a:cubicBezTo>
                    <a:pt x="78" y="191"/>
                    <a:pt x="71" y="183"/>
                    <a:pt x="63" y="170"/>
                  </a:cubicBezTo>
                  <a:cubicBezTo>
                    <a:pt x="55" y="157"/>
                    <a:pt x="48" y="172"/>
                    <a:pt x="39" y="162"/>
                  </a:cubicBezTo>
                  <a:cubicBezTo>
                    <a:pt x="29" y="152"/>
                    <a:pt x="33" y="152"/>
                    <a:pt x="39" y="143"/>
                  </a:cubicBezTo>
                  <a:cubicBezTo>
                    <a:pt x="41" y="138"/>
                    <a:pt x="38" y="131"/>
                    <a:pt x="32" y="124"/>
                  </a:cubicBezTo>
                  <a:cubicBezTo>
                    <a:pt x="22" y="126"/>
                    <a:pt x="11" y="143"/>
                    <a:pt x="6" y="156"/>
                  </a:cubicBezTo>
                  <a:cubicBezTo>
                    <a:pt x="0" y="171"/>
                    <a:pt x="16" y="198"/>
                    <a:pt x="18" y="208"/>
                  </a:cubicBezTo>
                  <a:cubicBezTo>
                    <a:pt x="20" y="218"/>
                    <a:pt x="9" y="209"/>
                    <a:pt x="8" y="218"/>
                  </a:cubicBezTo>
                  <a:cubicBezTo>
                    <a:pt x="7" y="225"/>
                    <a:pt x="22" y="235"/>
                    <a:pt x="34" y="243"/>
                  </a:cubicBezTo>
                  <a:cubicBezTo>
                    <a:pt x="41" y="246"/>
                    <a:pt x="48" y="250"/>
                    <a:pt x="53" y="258"/>
                  </a:cubicBezTo>
                  <a:cubicBezTo>
                    <a:pt x="60" y="268"/>
                    <a:pt x="64" y="278"/>
                    <a:pt x="67" y="289"/>
                  </a:cubicBezTo>
                  <a:cubicBezTo>
                    <a:pt x="70" y="294"/>
                    <a:pt x="72" y="298"/>
                    <a:pt x="75" y="301"/>
                  </a:cubicBezTo>
                  <a:cubicBezTo>
                    <a:pt x="84" y="313"/>
                    <a:pt x="86" y="323"/>
                    <a:pt x="93" y="345"/>
                  </a:cubicBezTo>
                  <a:cubicBezTo>
                    <a:pt x="106" y="355"/>
                    <a:pt x="124" y="357"/>
                    <a:pt x="135" y="372"/>
                  </a:cubicBezTo>
                  <a:cubicBezTo>
                    <a:pt x="154" y="396"/>
                    <a:pt x="142" y="420"/>
                    <a:pt x="150" y="446"/>
                  </a:cubicBezTo>
                  <a:cubicBezTo>
                    <a:pt x="158" y="470"/>
                    <a:pt x="178" y="482"/>
                    <a:pt x="181" y="509"/>
                  </a:cubicBezTo>
                  <a:cubicBezTo>
                    <a:pt x="182" y="517"/>
                    <a:pt x="181" y="524"/>
                    <a:pt x="179" y="530"/>
                  </a:cubicBezTo>
                  <a:cubicBezTo>
                    <a:pt x="193" y="545"/>
                    <a:pt x="204" y="562"/>
                    <a:pt x="214" y="581"/>
                  </a:cubicBezTo>
                  <a:cubicBezTo>
                    <a:pt x="218" y="585"/>
                    <a:pt x="224" y="588"/>
                    <a:pt x="230" y="592"/>
                  </a:cubicBezTo>
                  <a:cubicBezTo>
                    <a:pt x="260" y="609"/>
                    <a:pt x="315" y="642"/>
                    <a:pt x="323" y="658"/>
                  </a:cubicBezTo>
                  <a:cubicBezTo>
                    <a:pt x="330" y="674"/>
                    <a:pt x="356" y="689"/>
                    <a:pt x="361" y="692"/>
                  </a:cubicBezTo>
                  <a:cubicBezTo>
                    <a:pt x="363" y="693"/>
                    <a:pt x="363" y="696"/>
                    <a:pt x="363" y="699"/>
                  </a:cubicBezTo>
                  <a:cubicBezTo>
                    <a:pt x="366" y="696"/>
                    <a:pt x="368" y="694"/>
                    <a:pt x="370" y="693"/>
                  </a:cubicBezTo>
                  <a:cubicBezTo>
                    <a:pt x="379" y="688"/>
                    <a:pt x="380" y="669"/>
                    <a:pt x="383" y="663"/>
                  </a:cubicBezTo>
                  <a:cubicBezTo>
                    <a:pt x="384" y="663"/>
                    <a:pt x="384" y="662"/>
                    <a:pt x="384" y="662"/>
                  </a:cubicBezTo>
                  <a:cubicBezTo>
                    <a:pt x="383" y="655"/>
                    <a:pt x="384" y="649"/>
                    <a:pt x="387" y="647"/>
                  </a:cubicBezTo>
                  <a:cubicBezTo>
                    <a:pt x="394" y="642"/>
                    <a:pt x="404" y="625"/>
                    <a:pt x="404" y="617"/>
                  </a:cubicBezTo>
                  <a:cubicBezTo>
                    <a:pt x="404" y="609"/>
                    <a:pt x="392" y="609"/>
                    <a:pt x="392" y="599"/>
                  </a:cubicBezTo>
                  <a:cubicBezTo>
                    <a:pt x="392" y="589"/>
                    <a:pt x="405" y="573"/>
                    <a:pt x="399" y="567"/>
                  </a:cubicBezTo>
                  <a:cubicBezTo>
                    <a:pt x="394" y="562"/>
                    <a:pt x="408" y="545"/>
                    <a:pt x="407" y="536"/>
                  </a:cubicBezTo>
                  <a:cubicBezTo>
                    <a:pt x="406" y="528"/>
                    <a:pt x="400" y="488"/>
                    <a:pt x="404" y="483"/>
                  </a:cubicBezTo>
                  <a:cubicBezTo>
                    <a:pt x="408" y="479"/>
                    <a:pt x="417" y="476"/>
                    <a:pt x="413" y="46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6" name="Freeform 86">
              <a:extLst>
                <a:ext uri="{FF2B5EF4-FFF2-40B4-BE49-F238E27FC236}">
                  <a16:creationId xmlns:a16="http://schemas.microsoft.com/office/drawing/2014/main" id="{8E152819-4660-4F27-93F9-756CA875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6" y="3686176"/>
              <a:ext cx="242888" cy="236538"/>
            </a:xfrm>
            <a:custGeom>
              <a:avLst/>
              <a:gdLst>
                <a:gd name="T0" fmla="*/ 396 w 446"/>
                <a:gd name="T1" fmla="*/ 132 h 435"/>
                <a:gd name="T2" fmla="*/ 388 w 446"/>
                <a:gd name="T3" fmla="*/ 130 h 435"/>
                <a:gd name="T4" fmla="*/ 366 w 446"/>
                <a:gd name="T5" fmla="*/ 112 h 435"/>
                <a:gd name="T6" fmla="*/ 361 w 446"/>
                <a:gd name="T7" fmla="*/ 63 h 435"/>
                <a:gd name="T8" fmla="*/ 338 w 446"/>
                <a:gd name="T9" fmla="*/ 53 h 435"/>
                <a:gd name="T10" fmla="*/ 250 w 446"/>
                <a:gd name="T11" fmla="*/ 72 h 435"/>
                <a:gd name="T12" fmla="*/ 219 w 446"/>
                <a:gd name="T13" fmla="*/ 78 h 435"/>
                <a:gd name="T14" fmla="*/ 172 w 446"/>
                <a:gd name="T15" fmla="*/ 65 h 435"/>
                <a:gd name="T16" fmla="*/ 137 w 446"/>
                <a:gd name="T17" fmla="*/ 27 h 435"/>
                <a:gd name="T18" fmla="*/ 121 w 446"/>
                <a:gd name="T19" fmla="*/ 0 h 435"/>
                <a:gd name="T20" fmla="*/ 68 w 446"/>
                <a:gd name="T21" fmla="*/ 53 h 435"/>
                <a:gd name="T22" fmla="*/ 44 w 446"/>
                <a:gd name="T23" fmla="*/ 95 h 435"/>
                <a:gd name="T24" fmla="*/ 54 w 446"/>
                <a:gd name="T25" fmla="*/ 20 h 435"/>
                <a:gd name="T26" fmla="*/ 16 w 446"/>
                <a:gd name="T27" fmla="*/ 69 h 435"/>
                <a:gd name="T28" fmla="*/ 7 w 446"/>
                <a:gd name="T29" fmla="*/ 114 h 435"/>
                <a:gd name="T30" fmla="*/ 36 w 446"/>
                <a:gd name="T31" fmla="*/ 147 h 435"/>
                <a:gd name="T32" fmla="*/ 112 w 446"/>
                <a:gd name="T33" fmla="*/ 202 h 435"/>
                <a:gd name="T34" fmla="*/ 195 w 446"/>
                <a:gd name="T35" fmla="*/ 236 h 435"/>
                <a:gd name="T36" fmla="*/ 199 w 446"/>
                <a:gd name="T37" fmla="*/ 333 h 435"/>
                <a:gd name="T38" fmla="*/ 204 w 446"/>
                <a:gd name="T39" fmla="*/ 380 h 435"/>
                <a:gd name="T40" fmla="*/ 224 w 446"/>
                <a:gd name="T41" fmla="*/ 421 h 435"/>
                <a:gd name="T42" fmla="*/ 261 w 446"/>
                <a:gd name="T43" fmla="*/ 427 h 435"/>
                <a:gd name="T44" fmla="*/ 304 w 446"/>
                <a:gd name="T45" fmla="*/ 401 h 435"/>
                <a:gd name="T46" fmla="*/ 326 w 446"/>
                <a:gd name="T47" fmla="*/ 365 h 435"/>
                <a:gd name="T48" fmla="*/ 301 w 446"/>
                <a:gd name="T49" fmla="*/ 337 h 435"/>
                <a:gd name="T50" fmla="*/ 310 w 446"/>
                <a:gd name="T51" fmla="*/ 305 h 435"/>
                <a:gd name="T52" fmla="*/ 350 w 446"/>
                <a:gd name="T53" fmla="*/ 317 h 435"/>
                <a:gd name="T54" fmla="*/ 412 w 446"/>
                <a:gd name="T55" fmla="*/ 284 h 435"/>
                <a:gd name="T56" fmla="*/ 400 w 446"/>
                <a:gd name="T57" fmla="*/ 241 h 435"/>
                <a:gd name="T58" fmla="*/ 418 w 446"/>
                <a:gd name="T59" fmla="*/ 203 h 435"/>
                <a:gd name="T60" fmla="*/ 435 w 446"/>
                <a:gd name="T61" fmla="*/ 158 h 435"/>
                <a:gd name="T62" fmla="*/ 400 w 446"/>
                <a:gd name="T63" fmla="*/ 13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6" h="435">
                  <a:moveTo>
                    <a:pt x="400" y="134"/>
                  </a:moveTo>
                  <a:cubicBezTo>
                    <a:pt x="396" y="135"/>
                    <a:pt x="396" y="134"/>
                    <a:pt x="396" y="132"/>
                  </a:cubicBezTo>
                  <a:cubicBezTo>
                    <a:pt x="393" y="132"/>
                    <a:pt x="390" y="131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79" y="126"/>
                    <a:pt x="372" y="122"/>
                    <a:pt x="367" y="114"/>
                  </a:cubicBezTo>
                  <a:cubicBezTo>
                    <a:pt x="366" y="113"/>
                    <a:pt x="366" y="112"/>
                    <a:pt x="366" y="112"/>
                  </a:cubicBezTo>
                  <a:cubicBezTo>
                    <a:pt x="361" y="103"/>
                    <a:pt x="358" y="93"/>
                    <a:pt x="358" y="82"/>
                  </a:cubicBezTo>
                  <a:cubicBezTo>
                    <a:pt x="348" y="78"/>
                    <a:pt x="351" y="66"/>
                    <a:pt x="361" y="63"/>
                  </a:cubicBezTo>
                  <a:cubicBezTo>
                    <a:pt x="362" y="61"/>
                    <a:pt x="363" y="58"/>
                    <a:pt x="364" y="56"/>
                  </a:cubicBezTo>
                  <a:cubicBezTo>
                    <a:pt x="357" y="54"/>
                    <a:pt x="347" y="52"/>
                    <a:pt x="338" y="53"/>
                  </a:cubicBezTo>
                  <a:cubicBezTo>
                    <a:pt x="318" y="56"/>
                    <a:pt x="291" y="69"/>
                    <a:pt x="276" y="79"/>
                  </a:cubicBezTo>
                  <a:cubicBezTo>
                    <a:pt x="269" y="83"/>
                    <a:pt x="260" y="78"/>
                    <a:pt x="250" y="72"/>
                  </a:cubicBezTo>
                  <a:cubicBezTo>
                    <a:pt x="245" y="76"/>
                    <a:pt x="238" y="79"/>
                    <a:pt x="229" y="79"/>
                  </a:cubicBezTo>
                  <a:cubicBezTo>
                    <a:pt x="225" y="79"/>
                    <a:pt x="222" y="79"/>
                    <a:pt x="219" y="78"/>
                  </a:cubicBezTo>
                  <a:cubicBezTo>
                    <a:pt x="212" y="82"/>
                    <a:pt x="203" y="84"/>
                    <a:pt x="193" y="81"/>
                  </a:cubicBezTo>
                  <a:cubicBezTo>
                    <a:pt x="185" y="79"/>
                    <a:pt x="177" y="73"/>
                    <a:pt x="172" y="65"/>
                  </a:cubicBezTo>
                  <a:cubicBezTo>
                    <a:pt x="169" y="64"/>
                    <a:pt x="166" y="63"/>
                    <a:pt x="164" y="61"/>
                  </a:cubicBezTo>
                  <a:cubicBezTo>
                    <a:pt x="151" y="54"/>
                    <a:pt x="143" y="41"/>
                    <a:pt x="137" y="27"/>
                  </a:cubicBezTo>
                  <a:cubicBezTo>
                    <a:pt x="136" y="24"/>
                    <a:pt x="135" y="20"/>
                    <a:pt x="136" y="16"/>
                  </a:cubicBezTo>
                  <a:cubicBezTo>
                    <a:pt x="131" y="10"/>
                    <a:pt x="130" y="0"/>
                    <a:pt x="121" y="0"/>
                  </a:cubicBezTo>
                  <a:cubicBezTo>
                    <a:pt x="107" y="0"/>
                    <a:pt x="121" y="19"/>
                    <a:pt x="111" y="24"/>
                  </a:cubicBezTo>
                  <a:cubicBezTo>
                    <a:pt x="102" y="29"/>
                    <a:pt x="70" y="38"/>
                    <a:pt x="68" y="53"/>
                  </a:cubicBezTo>
                  <a:cubicBezTo>
                    <a:pt x="66" y="68"/>
                    <a:pt x="85" y="93"/>
                    <a:pt x="79" y="108"/>
                  </a:cubicBezTo>
                  <a:cubicBezTo>
                    <a:pt x="72" y="123"/>
                    <a:pt x="51" y="110"/>
                    <a:pt x="44" y="95"/>
                  </a:cubicBezTo>
                  <a:cubicBezTo>
                    <a:pt x="38" y="79"/>
                    <a:pt x="63" y="55"/>
                    <a:pt x="59" y="46"/>
                  </a:cubicBezTo>
                  <a:cubicBezTo>
                    <a:pt x="56" y="39"/>
                    <a:pt x="52" y="28"/>
                    <a:pt x="54" y="20"/>
                  </a:cubicBezTo>
                  <a:cubicBezTo>
                    <a:pt x="50" y="21"/>
                    <a:pt x="47" y="24"/>
                    <a:pt x="45" y="27"/>
                  </a:cubicBezTo>
                  <a:cubicBezTo>
                    <a:pt x="35" y="42"/>
                    <a:pt x="17" y="54"/>
                    <a:pt x="16" y="69"/>
                  </a:cubicBezTo>
                  <a:cubicBezTo>
                    <a:pt x="16" y="84"/>
                    <a:pt x="16" y="90"/>
                    <a:pt x="11" y="97"/>
                  </a:cubicBezTo>
                  <a:cubicBezTo>
                    <a:pt x="7" y="104"/>
                    <a:pt x="0" y="115"/>
                    <a:pt x="7" y="114"/>
                  </a:cubicBezTo>
                  <a:cubicBezTo>
                    <a:pt x="14" y="113"/>
                    <a:pt x="22" y="113"/>
                    <a:pt x="22" y="122"/>
                  </a:cubicBezTo>
                  <a:cubicBezTo>
                    <a:pt x="22" y="131"/>
                    <a:pt x="37" y="133"/>
                    <a:pt x="36" y="147"/>
                  </a:cubicBezTo>
                  <a:cubicBezTo>
                    <a:pt x="35" y="161"/>
                    <a:pt x="29" y="197"/>
                    <a:pt x="57" y="196"/>
                  </a:cubicBezTo>
                  <a:cubicBezTo>
                    <a:pt x="84" y="196"/>
                    <a:pt x="100" y="185"/>
                    <a:pt x="112" y="202"/>
                  </a:cubicBezTo>
                  <a:cubicBezTo>
                    <a:pt x="123" y="219"/>
                    <a:pt x="139" y="227"/>
                    <a:pt x="157" y="225"/>
                  </a:cubicBezTo>
                  <a:cubicBezTo>
                    <a:pt x="175" y="222"/>
                    <a:pt x="204" y="218"/>
                    <a:pt x="195" y="236"/>
                  </a:cubicBezTo>
                  <a:cubicBezTo>
                    <a:pt x="185" y="254"/>
                    <a:pt x="178" y="294"/>
                    <a:pt x="187" y="305"/>
                  </a:cubicBezTo>
                  <a:cubicBezTo>
                    <a:pt x="195" y="315"/>
                    <a:pt x="206" y="324"/>
                    <a:pt x="199" y="333"/>
                  </a:cubicBezTo>
                  <a:cubicBezTo>
                    <a:pt x="193" y="342"/>
                    <a:pt x="189" y="353"/>
                    <a:pt x="198" y="361"/>
                  </a:cubicBezTo>
                  <a:cubicBezTo>
                    <a:pt x="207" y="369"/>
                    <a:pt x="204" y="378"/>
                    <a:pt x="204" y="380"/>
                  </a:cubicBezTo>
                  <a:cubicBezTo>
                    <a:pt x="204" y="381"/>
                    <a:pt x="202" y="382"/>
                    <a:pt x="199" y="383"/>
                  </a:cubicBezTo>
                  <a:cubicBezTo>
                    <a:pt x="212" y="398"/>
                    <a:pt x="217" y="414"/>
                    <a:pt x="224" y="421"/>
                  </a:cubicBezTo>
                  <a:cubicBezTo>
                    <a:pt x="234" y="430"/>
                    <a:pt x="236" y="435"/>
                    <a:pt x="243" y="430"/>
                  </a:cubicBezTo>
                  <a:cubicBezTo>
                    <a:pt x="250" y="426"/>
                    <a:pt x="255" y="422"/>
                    <a:pt x="261" y="427"/>
                  </a:cubicBezTo>
                  <a:cubicBezTo>
                    <a:pt x="266" y="431"/>
                    <a:pt x="274" y="422"/>
                    <a:pt x="283" y="413"/>
                  </a:cubicBezTo>
                  <a:cubicBezTo>
                    <a:pt x="292" y="404"/>
                    <a:pt x="301" y="412"/>
                    <a:pt x="304" y="401"/>
                  </a:cubicBezTo>
                  <a:cubicBezTo>
                    <a:pt x="307" y="390"/>
                    <a:pt x="312" y="383"/>
                    <a:pt x="322" y="381"/>
                  </a:cubicBezTo>
                  <a:cubicBezTo>
                    <a:pt x="333" y="379"/>
                    <a:pt x="333" y="365"/>
                    <a:pt x="326" y="365"/>
                  </a:cubicBezTo>
                  <a:cubicBezTo>
                    <a:pt x="320" y="365"/>
                    <a:pt x="310" y="375"/>
                    <a:pt x="310" y="361"/>
                  </a:cubicBezTo>
                  <a:cubicBezTo>
                    <a:pt x="310" y="346"/>
                    <a:pt x="301" y="349"/>
                    <a:pt x="301" y="337"/>
                  </a:cubicBezTo>
                  <a:cubicBezTo>
                    <a:pt x="301" y="325"/>
                    <a:pt x="300" y="317"/>
                    <a:pt x="289" y="309"/>
                  </a:cubicBezTo>
                  <a:cubicBezTo>
                    <a:pt x="277" y="301"/>
                    <a:pt x="304" y="298"/>
                    <a:pt x="310" y="305"/>
                  </a:cubicBezTo>
                  <a:cubicBezTo>
                    <a:pt x="316" y="311"/>
                    <a:pt x="336" y="306"/>
                    <a:pt x="338" y="316"/>
                  </a:cubicBezTo>
                  <a:cubicBezTo>
                    <a:pt x="340" y="326"/>
                    <a:pt x="350" y="329"/>
                    <a:pt x="350" y="317"/>
                  </a:cubicBezTo>
                  <a:cubicBezTo>
                    <a:pt x="350" y="305"/>
                    <a:pt x="363" y="300"/>
                    <a:pt x="373" y="302"/>
                  </a:cubicBezTo>
                  <a:cubicBezTo>
                    <a:pt x="382" y="305"/>
                    <a:pt x="404" y="288"/>
                    <a:pt x="412" y="284"/>
                  </a:cubicBezTo>
                  <a:cubicBezTo>
                    <a:pt x="417" y="283"/>
                    <a:pt x="418" y="276"/>
                    <a:pt x="421" y="271"/>
                  </a:cubicBezTo>
                  <a:cubicBezTo>
                    <a:pt x="415" y="261"/>
                    <a:pt x="404" y="245"/>
                    <a:pt x="400" y="241"/>
                  </a:cubicBezTo>
                  <a:cubicBezTo>
                    <a:pt x="393" y="234"/>
                    <a:pt x="405" y="230"/>
                    <a:pt x="403" y="221"/>
                  </a:cubicBezTo>
                  <a:cubicBezTo>
                    <a:pt x="402" y="211"/>
                    <a:pt x="403" y="205"/>
                    <a:pt x="418" y="203"/>
                  </a:cubicBezTo>
                  <a:cubicBezTo>
                    <a:pt x="433" y="202"/>
                    <a:pt x="431" y="189"/>
                    <a:pt x="423" y="183"/>
                  </a:cubicBezTo>
                  <a:cubicBezTo>
                    <a:pt x="415" y="178"/>
                    <a:pt x="426" y="163"/>
                    <a:pt x="435" y="158"/>
                  </a:cubicBezTo>
                  <a:cubicBezTo>
                    <a:pt x="438" y="156"/>
                    <a:pt x="442" y="149"/>
                    <a:pt x="446" y="140"/>
                  </a:cubicBezTo>
                  <a:cubicBezTo>
                    <a:pt x="431" y="133"/>
                    <a:pt x="409" y="134"/>
                    <a:pt x="400" y="1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7" name="Freeform 87">
              <a:extLst>
                <a:ext uri="{FF2B5EF4-FFF2-40B4-BE49-F238E27FC236}">
                  <a16:creationId xmlns:a16="http://schemas.microsoft.com/office/drawing/2014/main" id="{38BD7C18-97FC-4A82-AA39-462E95012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799" y="3806826"/>
              <a:ext cx="74613" cy="92075"/>
            </a:xfrm>
            <a:custGeom>
              <a:avLst/>
              <a:gdLst>
                <a:gd name="T0" fmla="*/ 34 w 138"/>
                <a:gd name="T1" fmla="*/ 35 h 169"/>
                <a:gd name="T2" fmla="*/ 19 w 138"/>
                <a:gd name="T3" fmla="*/ 52 h 169"/>
                <a:gd name="T4" fmla="*/ 6 w 138"/>
                <a:gd name="T5" fmla="*/ 85 h 169"/>
                <a:gd name="T6" fmla="*/ 33 w 138"/>
                <a:gd name="T7" fmla="*/ 123 h 169"/>
                <a:gd name="T8" fmla="*/ 52 w 138"/>
                <a:gd name="T9" fmla="*/ 165 h 169"/>
                <a:gd name="T10" fmla="*/ 68 w 138"/>
                <a:gd name="T11" fmla="*/ 167 h 169"/>
                <a:gd name="T12" fmla="*/ 81 w 138"/>
                <a:gd name="T13" fmla="*/ 143 h 169"/>
                <a:gd name="T14" fmla="*/ 117 w 138"/>
                <a:gd name="T15" fmla="*/ 144 h 169"/>
                <a:gd name="T16" fmla="*/ 120 w 138"/>
                <a:gd name="T17" fmla="*/ 149 h 169"/>
                <a:gd name="T18" fmla="*/ 130 w 138"/>
                <a:gd name="T19" fmla="*/ 132 h 169"/>
                <a:gd name="T20" fmla="*/ 126 w 138"/>
                <a:gd name="T21" fmla="*/ 82 h 169"/>
                <a:gd name="T22" fmla="*/ 132 w 138"/>
                <a:gd name="T23" fmla="*/ 38 h 169"/>
                <a:gd name="T24" fmla="*/ 138 w 138"/>
                <a:gd name="T25" fmla="*/ 18 h 169"/>
                <a:gd name="T26" fmla="*/ 106 w 138"/>
                <a:gd name="T27" fmla="*/ 10 h 169"/>
                <a:gd name="T28" fmla="*/ 65 w 138"/>
                <a:gd name="T29" fmla="*/ 11 h 169"/>
                <a:gd name="T30" fmla="*/ 41 w 138"/>
                <a:gd name="T31" fmla="*/ 10 h 169"/>
                <a:gd name="T32" fmla="*/ 37 w 138"/>
                <a:gd name="T33" fmla="*/ 11 h 169"/>
                <a:gd name="T34" fmla="*/ 34 w 138"/>
                <a:gd name="T35" fmla="*/ 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69">
                  <a:moveTo>
                    <a:pt x="34" y="35"/>
                  </a:moveTo>
                  <a:cubicBezTo>
                    <a:pt x="38" y="46"/>
                    <a:pt x="28" y="51"/>
                    <a:pt x="19" y="52"/>
                  </a:cubicBezTo>
                  <a:cubicBezTo>
                    <a:pt x="10" y="54"/>
                    <a:pt x="12" y="78"/>
                    <a:pt x="6" y="85"/>
                  </a:cubicBezTo>
                  <a:cubicBezTo>
                    <a:pt x="0" y="91"/>
                    <a:pt x="28" y="109"/>
                    <a:pt x="33" y="123"/>
                  </a:cubicBezTo>
                  <a:cubicBezTo>
                    <a:pt x="35" y="132"/>
                    <a:pt x="45" y="151"/>
                    <a:pt x="52" y="165"/>
                  </a:cubicBezTo>
                  <a:cubicBezTo>
                    <a:pt x="58" y="167"/>
                    <a:pt x="64" y="169"/>
                    <a:pt x="68" y="167"/>
                  </a:cubicBezTo>
                  <a:cubicBezTo>
                    <a:pt x="77" y="161"/>
                    <a:pt x="69" y="142"/>
                    <a:pt x="81" y="143"/>
                  </a:cubicBezTo>
                  <a:cubicBezTo>
                    <a:pt x="94" y="144"/>
                    <a:pt x="112" y="135"/>
                    <a:pt x="117" y="144"/>
                  </a:cubicBezTo>
                  <a:cubicBezTo>
                    <a:pt x="118" y="146"/>
                    <a:pt x="119" y="147"/>
                    <a:pt x="120" y="149"/>
                  </a:cubicBezTo>
                  <a:cubicBezTo>
                    <a:pt x="124" y="142"/>
                    <a:pt x="129" y="134"/>
                    <a:pt x="130" y="132"/>
                  </a:cubicBezTo>
                  <a:cubicBezTo>
                    <a:pt x="132" y="126"/>
                    <a:pt x="132" y="98"/>
                    <a:pt x="126" y="82"/>
                  </a:cubicBezTo>
                  <a:cubicBezTo>
                    <a:pt x="121" y="66"/>
                    <a:pt x="125" y="44"/>
                    <a:pt x="132" y="38"/>
                  </a:cubicBezTo>
                  <a:cubicBezTo>
                    <a:pt x="134" y="36"/>
                    <a:pt x="136" y="29"/>
                    <a:pt x="138" y="18"/>
                  </a:cubicBezTo>
                  <a:cubicBezTo>
                    <a:pt x="127" y="13"/>
                    <a:pt x="116" y="9"/>
                    <a:pt x="106" y="10"/>
                  </a:cubicBezTo>
                  <a:cubicBezTo>
                    <a:pt x="89" y="13"/>
                    <a:pt x="71" y="22"/>
                    <a:pt x="65" y="11"/>
                  </a:cubicBezTo>
                  <a:cubicBezTo>
                    <a:pt x="58" y="0"/>
                    <a:pt x="49" y="2"/>
                    <a:pt x="41" y="10"/>
                  </a:cubicBezTo>
                  <a:cubicBezTo>
                    <a:pt x="40" y="11"/>
                    <a:pt x="39" y="11"/>
                    <a:pt x="37" y="11"/>
                  </a:cubicBezTo>
                  <a:cubicBezTo>
                    <a:pt x="34" y="21"/>
                    <a:pt x="31" y="30"/>
                    <a:pt x="34" y="3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8" name="Freeform 88">
              <a:extLst>
                <a:ext uri="{FF2B5EF4-FFF2-40B4-BE49-F238E27FC236}">
                  <a16:creationId xmlns:a16="http://schemas.microsoft.com/office/drawing/2014/main" id="{679387B7-FC54-497D-8908-5EE186CDA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648" y="3762376"/>
              <a:ext cx="85725" cy="149225"/>
            </a:xfrm>
            <a:custGeom>
              <a:avLst/>
              <a:gdLst>
                <a:gd name="T0" fmla="*/ 42 w 158"/>
                <a:gd name="T1" fmla="*/ 18 h 274"/>
                <a:gd name="T2" fmla="*/ 30 w 158"/>
                <a:gd name="T3" fmla="*/ 43 h 274"/>
                <a:gd name="T4" fmla="*/ 25 w 158"/>
                <a:gd name="T5" fmla="*/ 63 h 274"/>
                <a:gd name="T6" fmla="*/ 10 w 158"/>
                <a:gd name="T7" fmla="*/ 81 h 274"/>
                <a:gd name="T8" fmla="*/ 7 w 158"/>
                <a:gd name="T9" fmla="*/ 101 h 274"/>
                <a:gd name="T10" fmla="*/ 28 w 158"/>
                <a:gd name="T11" fmla="*/ 131 h 274"/>
                <a:gd name="T12" fmla="*/ 40 w 158"/>
                <a:gd name="T13" fmla="*/ 123 h 274"/>
                <a:gd name="T14" fmla="*/ 53 w 158"/>
                <a:gd name="T15" fmla="*/ 154 h 274"/>
                <a:gd name="T16" fmla="*/ 56 w 158"/>
                <a:gd name="T17" fmla="*/ 186 h 274"/>
                <a:gd name="T18" fmla="*/ 63 w 158"/>
                <a:gd name="T19" fmla="*/ 252 h 274"/>
                <a:gd name="T20" fmla="*/ 98 w 158"/>
                <a:gd name="T21" fmla="*/ 265 h 274"/>
                <a:gd name="T22" fmla="*/ 119 w 158"/>
                <a:gd name="T23" fmla="*/ 256 h 274"/>
                <a:gd name="T24" fmla="*/ 135 w 158"/>
                <a:gd name="T25" fmla="*/ 247 h 274"/>
                <a:gd name="T26" fmla="*/ 158 w 158"/>
                <a:gd name="T27" fmla="*/ 247 h 274"/>
                <a:gd name="T28" fmla="*/ 139 w 158"/>
                <a:gd name="T29" fmla="*/ 205 h 274"/>
                <a:gd name="T30" fmla="*/ 112 w 158"/>
                <a:gd name="T31" fmla="*/ 167 h 274"/>
                <a:gd name="T32" fmla="*/ 125 w 158"/>
                <a:gd name="T33" fmla="*/ 134 h 274"/>
                <a:gd name="T34" fmla="*/ 140 w 158"/>
                <a:gd name="T35" fmla="*/ 117 h 274"/>
                <a:gd name="T36" fmla="*/ 143 w 158"/>
                <a:gd name="T37" fmla="*/ 93 h 274"/>
                <a:gd name="T38" fmla="*/ 114 w 158"/>
                <a:gd name="T39" fmla="*/ 62 h 274"/>
                <a:gd name="T40" fmla="*/ 97 w 158"/>
                <a:gd name="T41" fmla="*/ 40 h 274"/>
                <a:gd name="T42" fmla="*/ 65 w 158"/>
                <a:gd name="T43" fmla="*/ 8 h 274"/>
                <a:gd name="T44" fmla="*/ 53 w 158"/>
                <a:gd name="T45" fmla="*/ 0 h 274"/>
                <a:gd name="T46" fmla="*/ 42 w 158"/>
                <a:gd name="T47" fmla="*/ 1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8" h="274">
                  <a:moveTo>
                    <a:pt x="42" y="18"/>
                  </a:moveTo>
                  <a:cubicBezTo>
                    <a:pt x="33" y="23"/>
                    <a:pt x="22" y="38"/>
                    <a:pt x="30" y="43"/>
                  </a:cubicBezTo>
                  <a:cubicBezTo>
                    <a:pt x="38" y="49"/>
                    <a:pt x="40" y="62"/>
                    <a:pt x="25" y="63"/>
                  </a:cubicBezTo>
                  <a:cubicBezTo>
                    <a:pt x="10" y="65"/>
                    <a:pt x="9" y="71"/>
                    <a:pt x="10" y="81"/>
                  </a:cubicBezTo>
                  <a:cubicBezTo>
                    <a:pt x="12" y="90"/>
                    <a:pt x="0" y="94"/>
                    <a:pt x="7" y="101"/>
                  </a:cubicBezTo>
                  <a:cubicBezTo>
                    <a:pt x="11" y="105"/>
                    <a:pt x="22" y="121"/>
                    <a:pt x="28" y="131"/>
                  </a:cubicBezTo>
                  <a:cubicBezTo>
                    <a:pt x="30" y="126"/>
                    <a:pt x="33" y="122"/>
                    <a:pt x="40" y="123"/>
                  </a:cubicBezTo>
                  <a:cubicBezTo>
                    <a:pt x="53" y="125"/>
                    <a:pt x="42" y="149"/>
                    <a:pt x="53" y="154"/>
                  </a:cubicBezTo>
                  <a:cubicBezTo>
                    <a:pt x="64" y="160"/>
                    <a:pt x="64" y="179"/>
                    <a:pt x="56" y="186"/>
                  </a:cubicBezTo>
                  <a:cubicBezTo>
                    <a:pt x="48" y="193"/>
                    <a:pt x="45" y="230"/>
                    <a:pt x="63" y="252"/>
                  </a:cubicBezTo>
                  <a:cubicBezTo>
                    <a:pt x="80" y="274"/>
                    <a:pt x="94" y="271"/>
                    <a:pt x="98" y="265"/>
                  </a:cubicBezTo>
                  <a:cubicBezTo>
                    <a:pt x="101" y="260"/>
                    <a:pt x="115" y="265"/>
                    <a:pt x="119" y="256"/>
                  </a:cubicBezTo>
                  <a:cubicBezTo>
                    <a:pt x="123" y="247"/>
                    <a:pt x="127" y="258"/>
                    <a:pt x="135" y="247"/>
                  </a:cubicBezTo>
                  <a:cubicBezTo>
                    <a:pt x="140" y="242"/>
                    <a:pt x="149" y="245"/>
                    <a:pt x="158" y="247"/>
                  </a:cubicBezTo>
                  <a:cubicBezTo>
                    <a:pt x="151" y="233"/>
                    <a:pt x="141" y="214"/>
                    <a:pt x="139" y="205"/>
                  </a:cubicBezTo>
                  <a:cubicBezTo>
                    <a:pt x="134" y="191"/>
                    <a:pt x="106" y="173"/>
                    <a:pt x="112" y="167"/>
                  </a:cubicBezTo>
                  <a:cubicBezTo>
                    <a:pt x="118" y="160"/>
                    <a:pt x="116" y="136"/>
                    <a:pt x="125" y="134"/>
                  </a:cubicBezTo>
                  <a:cubicBezTo>
                    <a:pt x="134" y="133"/>
                    <a:pt x="144" y="128"/>
                    <a:pt x="140" y="117"/>
                  </a:cubicBezTo>
                  <a:cubicBezTo>
                    <a:pt x="137" y="112"/>
                    <a:pt x="140" y="103"/>
                    <a:pt x="143" y="93"/>
                  </a:cubicBezTo>
                  <a:cubicBezTo>
                    <a:pt x="134" y="92"/>
                    <a:pt x="121" y="62"/>
                    <a:pt x="114" y="62"/>
                  </a:cubicBezTo>
                  <a:cubicBezTo>
                    <a:pt x="105" y="62"/>
                    <a:pt x="95" y="54"/>
                    <a:pt x="97" y="40"/>
                  </a:cubicBezTo>
                  <a:cubicBezTo>
                    <a:pt x="99" y="26"/>
                    <a:pt x="77" y="24"/>
                    <a:pt x="65" y="8"/>
                  </a:cubicBezTo>
                  <a:cubicBezTo>
                    <a:pt x="62" y="5"/>
                    <a:pt x="58" y="2"/>
                    <a:pt x="53" y="0"/>
                  </a:cubicBezTo>
                  <a:cubicBezTo>
                    <a:pt x="49" y="9"/>
                    <a:pt x="45" y="16"/>
                    <a:pt x="42" y="1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9" name="Freeform 89">
              <a:extLst>
                <a:ext uri="{FF2B5EF4-FFF2-40B4-BE49-F238E27FC236}">
                  <a16:creationId xmlns:a16="http://schemas.microsoft.com/office/drawing/2014/main" id="{6A66B467-5F75-435F-8943-0C4CD251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886" y="3816351"/>
              <a:ext cx="49213" cy="77788"/>
            </a:xfrm>
            <a:custGeom>
              <a:avLst/>
              <a:gdLst>
                <a:gd name="T0" fmla="*/ 85 w 90"/>
                <a:gd name="T1" fmla="*/ 68 h 144"/>
                <a:gd name="T2" fmla="*/ 68 w 90"/>
                <a:gd name="T3" fmla="*/ 45 h 144"/>
                <a:gd name="T4" fmla="*/ 61 w 90"/>
                <a:gd name="T5" fmla="*/ 38 h 144"/>
                <a:gd name="T6" fmla="*/ 60 w 90"/>
                <a:gd name="T7" fmla="*/ 37 h 144"/>
                <a:gd name="T8" fmla="*/ 59 w 90"/>
                <a:gd name="T9" fmla="*/ 36 h 144"/>
                <a:gd name="T10" fmla="*/ 58 w 90"/>
                <a:gd name="T11" fmla="*/ 36 h 144"/>
                <a:gd name="T12" fmla="*/ 48 w 90"/>
                <a:gd name="T13" fmla="*/ 30 h 144"/>
                <a:gd name="T14" fmla="*/ 20 w 90"/>
                <a:gd name="T15" fmla="*/ 2 h 144"/>
                <a:gd name="T16" fmla="*/ 19 w 90"/>
                <a:gd name="T17" fmla="*/ 1 h 144"/>
                <a:gd name="T18" fmla="*/ 18 w 90"/>
                <a:gd name="T19" fmla="*/ 0 h 144"/>
                <a:gd name="T20" fmla="*/ 12 w 90"/>
                <a:gd name="T21" fmla="*/ 20 h 144"/>
                <a:gd name="T22" fmla="*/ 6 w 90"/>
                <a:gd name="T23" fmla="*/ 64 h 144"/>
                <a:gd name="T24" fmla="*/ 10 w 90"/>
                <a:gd name="T25" fmla="*/ 114 h 144"/>
                <a:gd name="T26" fmla="*/ 0 w 90"/>
                <a:gd name="T27" fmla="*/ 131 h 144"/>
                <a:gd name="T28" fmla="*/ 29 w 90"/>
                <a:gd name="T29" fmla="*/ 137 h 144"/>
                <a:gd name="T30" fmla="*/ 63 w 90"/>
                <a:gd name="T31" fmla="*/ 121 h 144"/>
                <a:gd name="T32" fmla="*/ 90 w 90"/>
                <a:gd name="T33" fmla="*/ 74 h 144"/>
                <a:gd name="T34" fmla="*/ 85 w 90"/>
                <a:gd name="T35" fmla="*/ 6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144">
                  <a:moveTo>
                    <a:pt x="85" y="68"/>
                  </a:moveTo>
                  <a:cubicBezTo>
                    <a:pt x="75" y="62"/>
                    <a:pt x="69" y="54"/>
                    <a:pt x="68" y="45"/>
                  </a:cubicBezTo>
                  <a:cubicBezTo>
                    <a:pt x="66" y="43"/>
                    <a:pt x="63" y="41"/>
                    <a:pt x="61" y="38"/>
                  </a:cubicBezTo>
                  <a:cubicBezTo>
                    <a:pt x="61" y="39"/>
                    <a:pt x="61" y="38"/>
                    <a:pt x="60" y="37"/>
                  </a:cubicBezTo>
                  <a:cubicBezTo>
                    <a:pt x="59" y="37"/>
                    <a:pt x="59" y="36"/>
                    <a:pt x="59" y="36"/>
                  </a:cubicBezTo>
                  <a:cubicBezTo>
                    <a:pt x="59" y="36"/>
                    <a:pt x="58" y="36"/>
                    <a:pt x="58" y="36"/>
                  </a:cubicBezTo>
                  <a:cubicBezTo>
                    <a:pt x="55" y="33"/>
                    <a:pt x="52" y="32"/>
                    <a:pt x="48" y="30"/>
                  </a:cubicBezTo>
                  <a:cubicBezTo>
                    <a:pt x="37" y="23"/>
                    <a:pt x="28" y="14"/>
                    <a:pt x="20" y="2"/>
                  </a:cubicBezTo>
                  <a:cubicBezTo>
                    <a:pt x="20" y="2"/>
                    <a:pt x="19" y="1"/>
                    <a:pt x="19" y="1"/>
                  </a:cubicBezTo>
                  <a:cubicBezTo>
                    <a:pt x="19" y="1"/>
                    <a:pt x="19" y="1"/>
                    <a:pt x="18" y="0"/>
                  </a:cubicBezTo>
                  <a:cubicBezTo>
                    <a:pt x="16" y="11"/>
                    <a:pt x="14" y="18"/>
                    <a:pt x="12" y="20"/>
                  </a:cubicBezTo>
                  <a:cubicBezTo>
                    <a:pt x="5" y="26"/>
                    <a:pt x="1" y="48"/>
                    <a:pt x="6" y="64"/>
                  </a:cubicBezTo>
                  <a:cubicBezTo>
                    <a:pt x="12" y="80"/>
                    <a:pt x="12" y="108"/>
                    <a:pt x="10" y="114"/>
                  </a:cubicBezTo>
                  <a:cubicBezTo>
                    <a:pt x="9" y="116"/>
                    <a:pt x="4" y="124"/>
                    <a:pt x="0" y="131"/>
                  </a:cubicBezTo>
                  <a:cubicBezTo>
                    <a:pt x="6" y="138"/>
                    <a:pt x="14" y="143"/>
                    <a:pt x="29" y="137"/>
                  </a:cubicBezTo>
                  <a:cubicBezTo>
                    <a:pt x="47" y="131"/>
                    <a:pt x="56" y="144"/>
                    <a:pt x="63" y="121"/>
                  </a:cubicBezTo>
                  <a:cubicBezTo>
                    <a:pt x="67" y="106"/>
                    <a:pt x="79" y="88"/>
                    <a:pt x="90" y="74"/>
                  </a:cubicBezTo>
                  <a:cubicBezTo>
                    <a:pt x="89" y="71"/>
                    <a:pt x="88" y="69"/>
                    <a:pt x="85" y="6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0" name="Freeform 93">
              <a:extLst>
                <a:ext uri="{FF2B5EF4-FFF2-40B4-BE49-F238E27FC236}">
                  <a16:creationId xmlns:a16="http://schemas.microsoft.com/office/drawing/2014/main" id="{D2C35775-2542-4A17-B5CD-456C1D2EA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1" y="5086354"/>
              <a:ext cx="31750" cy="26988"/>
            </a:xfrm>
            <a:custGeom>
              <a:avLst/>
              <a:gdLst>
                <a:gd name="T0" fmla="*/ 24 w 60"/>
                <a:gd name="T1" fmla="*/ 42 h 50"/>
                <a:gd name="T2" fmla="*/ 42 w 60"/>
                <a:gd name="T3" fmla="*/ 42 h 50"/>
                <a:gd name="T4" fmla="*/ 58 w 60"/>
                <a:gd name="T5" fmla="*/ 24 h 50"/>
                <a:gd name="T6" fmla="*/ 3 w 60"/>
                <a:gd name="T7" fmla="*/ 50 h 50"/>
                <a:gd name="T8" fmla="*/ 24 w 60"/>
                <a:gd name="T9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24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52" y="36"/>
                    <a:pt x="60" y="29"/>
                    <a:pt x="58" y="24"/>
                  </a:cubicBezTo>
                  <a:cubicBezTo>
                    <a:pt x="47" y="0"/>
                    <a:pt x="0" y="39"/>
                    <a:pt x="3" y="50"/>
                  </a:cubicBezTo>
                  <a:cubicBezTo>
                    <a:pt x="10" y="45"/>
                    <a:pt x="17" y="42"/>
                    <a:pt x="24" y="4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1" name="Freeform 94">
              <a:extLst>
                <a:ext uri="{FF2B5EF4-FFF2-40B4-BE49-F238E27FC236}">
                  <a16:creationId xmlns:a16="http://schemas.microsoft.com/office/drawing/2014/main" id="{B43B14E9-C028-4EC4-984A-168EE9D4D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648" y="5086354"/>
              <a:ext cx="38100" cy="30163"/>
            </a:xfrm>
            <a:custGeom>
              <a:avLst/>
              <a:gdLst>
                <a:gd name="T0" fmla="*/ 53 w 69"/>
                <a:gd name="T1" fmla="*/ 3 h 56"/>
                <a:gd name="T2" fmla="*/ 16 w 69"/>
                <a:gd name="T3" fmla="*/ 46 h 56"/>
                <a:gd name="T4" fmla="*/ 53 w 69"/>
                <a:gd name="T5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6">
                  <a:moveTo>
                    <a:pt x="53" y="3"/>
                  </a:moveTo>
                  <a:cubicBezTo>
                    <a:pt x="38" y="0"/>
                    <a:pt x="0" y="37"/>
                    <a:pt x="16" y="46"/>
                  </a:cubicBezTo>
                  <a:cubicBezTo>
                    <a:pt x="33" y="56"/>
                    <a:pt x="69" y="7"/>
                    <a:pt x="53" y="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2" name="Freeform 95">
              <a:extLst>
                <a:ext uri="{FF2B5EF4-FFF2-40B4-BE49-F238E27FC236}">
                  <a16:creationId xmlns:a16="http://schemas.microsoft.com/office/drawing/2014/main" id="{34077442-28D7-436F-AB40-02C8442AC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398" y="3905252"/>
              <a:ext cx="104775" cy="136525"/>
            </a:xfrm>
            <a:custGeom>
              <a:avLst/>
              <a:gdLst>
                <a:gd name="T0" fmla="*/ 176 w 193"/>
                <a:gd name="T1" fmla="*/ 63 h 252"/>
                <a:gd name="T2" fmla="*/ 153 w 193"/>
                <a:gd name="T3" fmla="*/ 43 h 252"/>
                <a:gd name="T4" fmla="*/ 129 w 193"/>
                <a:gd name="T5" fmla="*/ 43 h 252"/>
                <a:gd name="T6" fmla="*/ 109 w 193"/>
                <a:gd name="T7" fmla="*/ 25 h 252"/>
                <a:gd name="T8" fmla="*/ 69 w 193"/>
                <a:gd name="T9" fmla="*/ 0 h 252"/>
                <a:gd name="T10" fmla="*/ 69 w 193"/>
                <a:gd name="T11" fmla="*/ 5 h 252"/>
                <a:gd name="T12" fmla="*/ 47 w 193"/>
                <a:gd name="T13" fmla="*/ 18 h 252"/>
                <a:gd name="T14" fmla="*/ 36 w 193"/>
                <a:gd name="T15" fmla="*/ 45 h 252"/>
                <a:gd name="T16" fmla="*/ 22 w 193"/>
                <a:gd name="T17" fmla="*/ 68 h 252"/>
                <a:gd name="T18" fmla="*/ 13 w 193"/>
                <a:gd name="T19" fmla="*/ 87 h 252"/>
                <a:gd name="T20" fmla="*/ 6 w 193"/>
                <a:gd name="T21" fmla="*/ 113 h 252"/>
                <a:gd name="T22" fmla="*/ 4 w 193"/>
                <a:gd name="T23" fmla="*/ 138 h 252"/>
                <a:gd name="T24" fmla="*/ 23 w 193"/>
                <a:gd name="T25" fmla="*/ 157 h 252"/>
                <a:gd name="T26" fmla="*/ 38 w 193"/>
                <a:gd name="T27" fmla="*/ 161 h 252"/>
                <a:gd name="T28" fmla="*/ 24 w 193"/>
                <a:gd name="T29" fmla="*/ 184 h 252"/>
                <a:gd name="T30" fmla="*/ 21 w 193"/>
                <a:gd name="T31" fmla="*/ 185 h 252"/>
                <a:gd name="T32" fmla="*/ 28 w 193"/>
                <a:gd name="T33" fmla="*/ 204 h 252"/>
                <a:gd name="T34" fmla="*/ 28 w 193"/>
                <a:gd name="T35" fmla="*/ 223 h 252"/>
                <a:gd name="T36" fmla="*/ 52 w 193"/>
                <a:gd name="T37" fmla="*/ 231 h 252"/>
                <a:gd name="T38" fmla="*/ 75 w 193"/>
                <a:gd name="T39" fmla="*/ 229 h 252"/>
                <a:gd name="T40" fmla="*/ 104 w 193"/>
                <a:gd name="T41" fmla="*/ 170 h 252"/>
                <a:gd name="T42" fmla="*/ 167 w 193"/>
                <a:gd name="T43" fmla="*/ 130 h 252"/>
                <a:gd name="T44" fmla="*/ 185 w 193"/>
                <a:gd name="T45" fmla="*/ 92 h 252"/>
                <a:gd name="T46" fmla="*/ 176 w 193"/>
                <a:gd name="T47" fmla="*/ 6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3" h="252">
                  <a:moveTo>
                    <a:pt x="176" y="63"/>
                  </a:moveTo>
                  <a:cubicBezTo>
                    <a:pt x="165" y="48"/>
                    <a:pt x="156" y="38"/>
                    <a:pt x="153" y="43"/>
                  </a:cubicBezTo>
                  <a:cubicBezTo>
                    <a:pt x="150" y="47"/>
                    <a:pt x="138" y="49"/>
                    <a:pt x="129" y="43"/>
                  </a:cubicBezTo>
                  <a:cubicBezTo>
                    <a:pt x="120" y="37"/>
                    <a:pt x="115" y="25"/>
                    <a:pt x="109" y="25"/>
                  </a:cubicBezTo>
                  <a:cubicBezTo>
                    <a:pt x="103" y="25"/>
                    <a:pt x="81" y="11"/>
                    <a:pt x="69" y="0"/>
                  </a:cubicBezTo>
                  <a:cubicBezTo>
                    <a:pt x="69" y="1"/>
                    <a:pt x="69" y="3"/>
                    <a:pt x="69" y="5"/>
                  </a:cubicBezTo>
                  <a:cubicBezTo>
                    <a:pt x="70" y="12"/>
                    <a:pt x="59" y="17"/>
                    <a:pt x="47" y="18"/>
                  </a:cubicBezTo>
                  <a:cubicBezTo>
                    <a:pt x="35" y="19"/>
                    <a:pt x="36" y="34"/>
                    <a:pt x="36" y="45"/>
                  </a:cubicBezTo>
                  <a:cubicBezTo>
                    <a:pt x="36" y="56"/>
                    <a:pt x="26" y="56"/>
                    <a:pt x="22" y="68"/>
                  </a:cubicBezTo>
                  <a:cubicBezTo>
                    <a:pt x="18" y="79"/>
                    <a:pt x="23" y="82"/>
                    <a:pt x="13" y="87"/>
                  </a:cubicBezTo>
                  <a:cubicBezTo>
                    <a:pt x="3" y="93"/>
                    <a:pt x="0" y="103"/>
                    <a:pt x="6" y="113"/>
                  </a:cubicBezTo>
                  <a:cubicBezTo>
                    <a:pt x="12" y="123"/>
                    <a:pt x="5" y="132"/>
                    <a:pt x="4" y="138"/>
                  </a:cubicBezTo>
                  <a:cubicBezTo>
                    <a:pt x="3" y="144"/>
                    <a:pt x="13" y="146"/>
                    <a:pt x="23" y="157"/>
                  </a:cubicBezTo>
                  <a:cubicBezTo>
                    <a:pt x="33" y="168"/>
                    <a:pt x="34" y="153"/>
                    <a:pt x="38" y="161"/>
                  </a:cubicBezTo>
                  <a:cubicBezTo>
                    <a:pt x="43" y="169"/>
                    <a:pt x="35" y="184"/>
                    <a:pt x="24" y="184"/>
                  </a:cubicBezTo>
                  <a:cubicBezTo>
                    <a:pt x="23" y="184"/>
                    <a:pt x="22" y="185"/>
                    <a:pt x="21" y="185"/>
                  </a:cubicBezTo>
                  <a:cubicBezTo>
                    <a:pt x="27" y="192"/>
                    <a:pt x="30" y="199"/>
                    <a:pt x="28" y="204"/>
                  </a:cubicBezTo>
                  <a:cubicBezTo>
                    <a:pt x="22" y="213"/>
                    <a:pt x="18" y="213"/>
                    <a:pt x="28" y="223"/>
                  </a:cubicBezTo>
                  <a:cubicBezTo>
                    <a:pt x="37" y="233"/>
                    <a:pt x="44" y="218"/>
                    <a:pt x="52" y="231"/>
                  </a:cubicBezTo>
                  <a:cubicBezTo>
                    <a:pt x="60" y="244"/>
                    <a:pt x="67" y="252"/>
                    <a:pt x="75" y="229"/>
                  </a:cubicBezTo>
                  <a:cubicBezTo>
                    <a:pt x="83" y="207"/>
                    <a:pt x="89" y="175"/>
                    <a:pt x="104" y="170"/>
                  </a:cubicBezTo>
                  <a:cubicBezTo>
                    <a:pt x="119" y="164"/>
                    <a:pt x="150" y="157"/>
                    <a:pt x="167" y="130"/>
                  </a:cubicBezTo>
                  <a:cubicBezTo>
                    <a:pt x="185" y="102"/>
                    <a:pt x="176" y="101"/>
                    <a:pt x="185" y="92"/>
                  </a:cubicBezTo>
                  <a:cubicBezTo>
                    <a:pt x="193" y="85"/>
                    <a:pt x="188" y="79"/>
                    <a:pt x="176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3" name="Freeform 96">
              <a:extLst>
                <a:ext uri="{FF2B5EF4-FFF2-40B4-BE49-F238E27FC236}">
                  <a16:creationId xmlns:a16="http://schemas.microsoft.com/office/drawing/2014/main" id="{D3A46EF7-EBB5-4D03-A329-12DCC73F4F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9623" y="1601784"/>
              <a:ext cx="1073151" cy="930277"/>
            </a:xfrm>
            <a:custGeom>
              <a:avLst/>
              <a:gdLst>
                <a:gd name="T0" fmla="*/ 1729 w 1971"/>
                <a:gd name="T1" fmla="*/ 198 h 1709"/>
                <a:gd name="T2" fmla="*/ 1583 w 1971"/>
                <a:gd name="T3" fmla="*/ 275 h 1709"/>
                <a:gd name="T4" fmla="*/ 1576 w 1971"/>
                <a:gd name="T5" fmla="*/ 174 h 1709"/>
                <a:gd name="T6" fmla="*/ 1409 w 1971"/>
                <a:gd name="T7" fmla="*/ 158 h 1709"/>
                <a:gd name="T8" fmla="*/ 1573 w 1971"/>
                <a:gd name="T9" fmla="*/ 128 h 1709"/>
                <a:gd name="T10" fmla="*/ 1559 w 1971"/>
                <a:gd name="T11" fmla="*/ 57 h 1709"/>
                <a:gd name="T12" fmla="*/ 1331 w 1971"/>
                <a:gd name="T13" fmla="*/ 4 h 1709"/>
                <a:gd name="T14" fmla="*/ 1120 w 1971"/>
                <a:gd name="T15" fmla="*/ 35 h 1709"/>
                <a:gd name="T16" fmla="*/ 960 w 1971"/>
                <a:gd name="T17" fmla="*/ 37 h 1709"/>
                <a:gd name="T18" fmla="*/ 829 w 1971"/>
                <a:gd name="T19" fmla="*/ 105 h 1709"/>
                <a:gd name="T20" fmla="*/ 798 w 1971"/>
                <a:gd name="T21" fmla="*/ 125 h 1709"/>
                <a:gd name="T22" fmla="*/ 705 w 1971"/>
                <a:gd name="T23" fmla="*/ 157 h 1709"/>
                <a:gd name="T24" fmla="*/ 617 w 1971"/>
                <a:gd name="T25" fmla="*/ 192 h 1709"/>
                <a:gd name="T26" fmla="*/ 463 w 1971"/>
                <a:gd name="T27" fmla="*/ 158 h 1709"/>
                <a:gd name="T28" fmla="*/ 379 w 1971"/>
                <a:gd name="T29" fmla="*/ 233 h 1709"/>
                <a:gd name="T30" fmla="*/ 250 w 1971"/>
                <a:gd name="T31" fmla="*/ 328 h 1709"/>
                <a:gd name="T32" fmla="*/ 0 w 1971"/>
                <a:gd name="T33" fmla="*/ 473 h 1709"/>
                <a:gd name="T34" fmla="*/ 160 w 1971"/>
                <a:gd name="T35" fmla="*/ 526 h 1709"/>
                <a:gd name="T36" fmla="*/ 45 w 1971"/>
                <a:gd name="T37" fmla="*/ 572 h 1709"/>
                <a:gd name="T38" fmla="*/ 142 w 1971"/>
                <a:gd name="T39" fmla="*/ 644 h 1709"/>
                <a:gd name="T40" fmla="*/ 269 w 1971"/>
                <a:gd name="T41" fmla="*/ 637 h 1709"/>
                <a:gd name="T42" fmla="*/ 464 w 1971"/>
                <a:gd name="T43" fmla="*/ 699 h 1709"/>
                <a:gd name="T44" fmla="*/ 561 w 1971"/>
                <a:gd name="T45" fmla="*/ 850 h 1709"/>
                <a:gd name="T46" fmla="*/ 576 w 1971"/>
                <a:gd name="T47" fmla="*/ 986 h 1709"/>
                <a:gd name="T48" fmla="*/ 698 w 1971"/>
                <a:gd name="T49" fmla="*/ 1034 h 1709"/>
                <a:gd name="T50" fmla="*/ 685 w 1971"/>
                <a:gd name="T51" fmla="*/ 1088 h 1709"/>
                <a:gd name="T52" fmla="*/ 666 w 1971"/>
                <a:gd name="T53" fmla="*/ 1180 h 1709"/>
                <a:gd name="T54" fmla="*/ 645 w 1971"/>
                <a:gd name="T55" fmla="*/ 1294 h 1709"/>
                <a:gd name="T56" fmla="*/ 671 w 1971"/>
                <a:gd name="T57" fmla="*/ 1445 h 1709"/>
                <a:gd name="T58" fmla="*/ 731 w 1971"/>
                <a:gd name="T59" fmla="*/ 1535 h 1709"/>
                <a:gd name="T60" fmla="*/ 818 w 1971"/>
                <a:gd name="T61" fmla="*/ 1652 h 1709"/>
                <a:gd name="T62" fmla="*/ 944 w 1971"/>
                <a:gd name="T63" fmla="*/ 1707 h 1709"/>
                <a:gd name="T64" fmla="*/ 981 w 1971"/>
                <a:gd name="T65" fmla="*/ 1561 h 1709"/>
                <a:gd name="T66" fmla="*/ 1035 w 1971"/>
                <a:gd name="T67" fmla="*/ 1488 h 1709"/>
                <a:gd name="T68" fmla="*/ 1042 w 1971"/>
                <a:gd name="T69" fmla="*/ 1417 h 1709"/>
                <a:gd name="T70" fmla="*/ 1095 w 1971"/>
                <a:gd name="T71" fmla="*/ 1370 h 1709"/>
                <a:gd name="T72" fmla="*/ 1145 w 1971"/>
                <a:gd name="T73" fmla="*/ 1357 h 1709"/>
                <a:gd name="T74" fmla="*/ 1316 w 1971"/>
                <a:gd name="T75" fmla="*/ 1225 h 1709"/>
                <a:gd name="T76" fmla="*/ 1425 w 1971"/>
                <a:gd name="T77" fmla="*/ 1189 h 1709"/>
                <a:gd name="T78" fmla="*/ 1644 w 1971"/>
                <a:gd name="T79" fmla="*/ 1079 h 1709"/>
                <a:gd name="T80" fmla="*/ 1525 w 1971"/>
                <a:gd name="T81" fmla="*/ 1048 h 1709"/>
                <a:gd name="T82" fmla="*/ 1647 w 1971"/>
                <a:gd name="T83" fmla="*/ 1058 h 1709"/>
                <a:gd name="T84" fmla="*/ 1622 w 1971"/>
                <a:gd name="T85" fmla="*/ 929 h 1709"/>
                <a:gd name="T86" fmla="*/ 1562 w 1971"/>
                <a:gd name="T87" fmla="*/ 865 h 1709"/>
                <a:gd name="T88" fmla="*/ 1699 w 1971"/>
                <a:gd name="T89" fmla="*/ 843 h 1709"/>
                <a:gd name="T90" fmla="*/ 1737 w 1971"/>
                <a:gd name="T91" fmla="*/ 763 h 1709"/>
                <a:gd name="T92" fmla="*/ 1719 w 1971"/>
                <a:gd name="T93" fmla="*/ 642 h 1709"/>
                <a:gd name="T94" fmla="*/ 1682 w 1971"/>
                <a:gd name="T95" fmla="*/ 590 h 1709"/>
                <a:gd name="T96" fmla="*/ 1697 w 1971"/>
                <a:gd name="T97" fmla="*/ 537 h 1709"/>
                <a:gd name="T98" fmla="*/ 1650 w 1971"/>
                <a:gd name="T99" fmla="*/ 511 h 1709"/>
                <a:gd name="T100" fmla="*/ 1780 w 1971"/>
                <a:gd name="T101" fmla="*/ 354 h 1709"/>
                <a:gd name="T102" fmla="*/ 1749 w 1971"/>
                <a:gd name="T103" fmla="*/ 313 h 1709"/>
                <a:gd name="T104" fmla="*/ 1786 w 1971"/>
                <a:gd name="T105" fmla="*/ 271 h 1709"/>
                <a:gd name="T106" fmla="*/ 1971 w 1971"/>
                <a:gd name="T107" fmla="*/ 195 h 1709"/>
                <a:gd name="T108" fmla="*/ 649 w 1971"/>
                <a:gd name="T109" fmla="*/ 1092 h 1709"/>
                <a:gd name="T110" fmla="*/ 617 w 1971"/>
                <a:gd name="T111" fmla="*/ 1135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1" h="1709">
                  <a:moveTo>
                    <a:pt x="1860" y="158"/>
                  </a:moveTo>
                  <a:cubicBezTo>
                    <a:pt x="1825" y="158"/>
                    <a:pt x="1797" y="165"/>
                    <a:pt x="1795" y="194"/>
                  </a:cubicBezTo>
                  <a:cubicBezTo>
                    <a:pt x="1793" y="222"/>
                    <a:pt x="1748" y="188"/>
                    <a:pt x="1729" y="198"/>
                  </a:cubicBezTo>
                  <a:cubicBezTo>
                    <a:pt x="1710" y="208"/>
                    <a:pt x="1719" y="175"/>
                    <a:pt x="1700" y="186"/>
                  </a:cubicBezTo>
                  <a:cubicBezTo>
                    <a:pt x="1681" y="197"/>
                    <a:pt x="1660" y="223"/>
                    <a:pt x="1638" y="234"/>
                  </a:cubicBezTo>
                  <a:cubicBezTo>
                    <a:pt x="1615" y="245"/>
                    <a:pt x="1598" y="273"/>
                    <a:pt x="1583" y="275"/>
                  </a:cubicBezTo>
                  <a:cubicBezTo>
                    <a:pt x="1569" y="277"/>
                    <a:pt x="1614" y="224"/>
                    <a:pt x="1637" y="198"/>
                  </a:cubicBezTo>
                  <a:cubicBezTo>
                    <a:pt x="1660" y="171"/>
                    <a:pt x="1647" y="141"/>
                    <a:pt x="1617" y="144"/>
                  </a:cubicBezTo>
                  <a:cubicBezTo>
                    <a:pt x="1586" y="147"/>
                    <a:pt x="1593" y="169"/>
                    <a:pt x="1576" y="174"/>
                  </a:cubicBezTo>
                  <a:cubicBezTo>
                    <a:pt x="1559" y="178"/>
                    <a:pt x="1477" y="226"/>
                    <a:pt x="1473" y="211"/>
                  </a:cubicBezTo>
                  <a:cubicBezTo>
                    <a:pt x="1469" y="197"/>
                    <a:pt x="1541" y="173"/>
                    <a:pt x="1540" y="163"/>
                  </a:cubicBezTo>
                  <a:cubicBezTo>
                    <a:pt x="1539" y="153"/>
                    <a:pt x="1449" y="152"/>
                    <a:pt x="1409" y="158"/>
                  </a:cubicBezTo>
                  <a:cubicBezTo>
                    <a:pt x="1369" y="165"/>
                    <a:pt x="1299" y="191"/>
                    <a:pt x="1298" y="178"/>
                  </a:cubicBezTo>
                  <a:cubicBezTo>
                    <a:pt x="1297" y="165"/>
                    <a:pt x="1380" y="146"/>
                    <a:pt x="1422" y="141"/>
                  </a:cubicBezTo>
                  <a:cubicBezTo>
                    <a:pt x="1464" y="135"/>
                    <a:pt x="1541" y="144"/>
                    <a:pt x="1573" y="128"/>
                  </a:cubicBezTo>
                  <a:cubicBezTo>
                    <a:pt x="1605" y="113"/>
                    <a:pt x="1654" y="112"/>
                    <a:pt x="1662" y="100"/>
                  </a:cubicBezTo>
                  <a:cubicBezTo>
                    <a:pt x="1671" y="88"/>
                    <a:pt x="1625" y="71"/>
                    <a:pt x="1602" y="72"/>
                  </a:cubicBezTo>
                  <a:cubicBezTo>
                    <a:pt x="1580" y="73"/>
                    <a:pt x="1557" y="70"/>
                    <a:pt x="1559" y="57"/>
                  </a:cubicBezTo>
                  <a:cubicBezTo>
                    <a:pt x="1561" y="43"/>
                    <a:pt x="1523" y="40"/>
                    <a:pt x="1520" y="30"/>
                  </a:cubicBezTo>
                  <a:cubicBezTo>
                    <a:pt x="1516" y="20"/>
                    <a:pt x="1445" y="28"/>
                    <a:pt x="1429" y="17"/>
                  </a:cubicBezTo>
                  <a:cubicBezTo>
                    <a:pt x="1414" y="6"/>
                    <a:pt x="1369" y="0"/>
                    <a:pt x="1331" y="4"/>
                  </a:cubicBezTo>
                  <a:cubicBezTo>
                    <a:pt x="1293" y="7"/>
                    <a:pt x="1215" y="6"/>
                    <a:pt x="1197" y="8"/>
                  </a:cubicBezTo>
                  <a:cubicBezTo>
                    <a:pt x="1179" y="10"/>
                    <a:pt x="1168" y="18"/>
                    <a:pt x="1151" y="17"/>
                  </a:cubicBezTo>
                  <a:cubicBezTo>
                    <a:pt x="1135" y="16"/>
                    <a:pt x="1111" y="22"/>
                    <a:pt x="1120" y="35"/>
                  </a:cubicBezTo>
                  <a:cubicBezTo>
                    <a:pt x="1137" y="57"/>
                    <a:pt x="1094" y="66"/>
                    <a:pt x="1097" y="49"/>
                  </a:cubicBezTo>
                  <a:cubicBezTo>
                    <a:pt x="1100" y="32"/>
                    <a:pt x="1060" y="25"/>
                    <a:pt x="1048" y="37"/>
                  </a:cubicBezTo>
                  <a:cubicBezTo>
                    <a:pt x="1034" y="51"/>
                    <a:pt x="970" y="22"/>
                    <a:pt x="960" y="37"/>
                  </a:cubicBezTo>
                  <a:cubicBezTo>
                    <a:pt x="951" y="51"/>
                    <a:pt x="876" y="47"/>
                    <a:pt x="854" y="51"/>
                  </a:cubicBezTo>
                  <a:cubicBezTo>
                    <a:pt x="832" y="56"/>
                    <a:pt x="888" y="74"/>
                    <a:pt x="886" y="85"/>
                  </a:cubicBezTo>
                  <a:cubicBezTo>
                    <a:pt x="884" y="96"/>
                    <a:pt x="815" y="85"/>
                    <a:pt x="829" y="105"/>
                  </a:cubicBezTo>
                  <a:cubicBezTo>
                    <a:pt x="843" y="125"/>
                    <a:pt x="889" y="139"/>
                    <a:pt x="911" y="165"/>
                  </a:cubicBezTo>
                  <a:cubicBezTo>
                    <a:pt x="933" y="190"/>
                    <a:pt x="894" y="175"/>
                    <a:pt x="869" y="156"/>
                  </a:cubicBezTo>
                  <a:cubicBezTo>
                    <a:pt x="844" y="137"/>
                    <a:pt x="813" y="144"/>
                    <a:pt x="798" y="125"/>
                  </a:cubicBezTo>
                  <a:cubicBezTo>
                    <a:pt x="782" y="106"/>
                    <a:pt x="725" y="92"/>
                    <a:pt x="711" y="103"/>
                  </a:cubicBezTo>
                  <a:cubicBezTo>
                    <a:pt x="694" y="116"/>
                    <a:pt x="750" y="141"/>
                    <a:pt x="750" y="155"/>
                  </a:cubicBezTo>
                  <a:cubicBezTo>
                    <a:pt x="750" y="169"/>
                    <a:pt x="712" y="152"/>
                    <a:pt x="705" y="157"/>
                  </a:cubicBezTo>
                  <a:cubicBezTo>
                    <a:pt x="699" y="163"/>
                    <a:pt x="665" y="120"/>
                    <a:pt x="646" y="120"/>
                  </a:cubicBezTo>
                  <a:cubicBezTo>
                    <a:pt x="627" y="120"/>
                    <a:pt x="643" y="139"/>
                    <a:pt x="643" y="167"/>
                  </a:cubicBezTo>
                  <a:cubicBezTo>
                    <a:pt x="643" y="195"/>
                    <a:pt x="606" y="211"/>
                    <a:pt x="617" y="192"/>
                  </a:cubicBezTo>
                  <a:cubicBezTo>
                    <a:pt x="627" y="174"/>
                    <a:pt x="620" y="125"/>
                    <a:pt x="600" y="116"/>
                  </a:cubicBezTo>
                  <a:cubicBezTo>
                    <a:pt x="580" y="107"/>
                    <a:pt x="528" y="135"/>
                    <a:pt x="502" y="134"/>
                  </a:cubicBezTo>
                  <a:cubicBezTo>
                    <a:pt x="475" y="133"/>
                    <a:pt x="440" y="143"/>
                    <a:pt x="463" y="158"/>
                  </a:cubicBezTo>
                  <a:cubicBezTo>
                    <a:pt x="485" y="174"/>
                    <a:pt x="462" y="183"/>
                    <a:pt x="442" y="166"/>
                  </a:cubicBezTo>
                  <a:cubicBezTo>
                    <a:pt x="422" y="149"/>
                    <a:pt x="356" y="166"/>
                    <a:pt x="369" y="177"/>
                  </a:cubicBezTo>
                  <a:cubicBezTo>
                    <a:pt x="383" y="188"/>
                    <a:pt x="387" y="220"/>
                    <a:pt x="379" y="233"/>
                  </a:cubicBezTo>
                  <a:cubicBezTo>
                    <a:pt x="370" y="247"/>
                    <a:pt x="343" y="220"/>
                    <a:pt x="317" y="222"/>
                  </a:cubicBezTo>
                  <a:cubicBezTo>
                    <a:pt x="291" y="224"/>
                    <a:pt x="164" y="295"/>
                    <a:pt x="171" y="314"/>
                  </a:cubicBezTo>
                  <a:cubicBezTo>
                    <a:pt x="179" y="333"/>
                    <a:pt x="233" y="317"/>
                    <a:pt x="250" y="328"/>
                  </a:cubicBezTo>
                  <a:cubicBezTo>
                    <a:pt x="268" y="339"/>
                    <a:pt x="245" y="380"/>
                    <a:pt x="224" y="397"/>
                  </a:cubicBezTo>
                  <a:cubicBezTo>
                    <a:pt x="203" y="413"/>
                    <a:pt x="125" y="398"/>
                    <a:pt x="123" y="418"/>
                  </a:cubicBezTo>
                  <a:cubicBezTo>
                    <a:pt x="121" y="437"/>
                    <a:pt x="0" y="441"/>
                    <a:pt x="0" y="473"/>
                  </a:cubicBezTo>
                  <a:cubicBezTo>
                    <a:pt x="0" y="485"/>
                    <a:pt x="6" y="497"/>
                    <a:pt x="19" y="500"/>
                  </a:cubicBezTo>
                  <a:cubicBezTo>
                    <a:pt x="36" y="505"/>
                    <a:pt x="57" y="498"/>
                    <a:pt x="73" y="518"/>
                  </a:cubicBezTo>
                  <a:cubicBezTo>
                    <a:pt x="88" y="538"/>
                    <a:pt x="131" y="539"/>
                    <a:pt x="160" y="526"/>
                  </a:cubicBezTo>
                  <a:cubicBezTo>
                    <a:pt x="190" y="513"/>
                    <a:pt x="211" y="528"/>
                    <a:pt x="210" y="548"/>
                  </a:cubicBezTo>
                  <a:cubicBezTo>
                    <a:pt x="210" y="568"/>
                    <a:pt x="144" y="540"/>
                    <a:pt x="124" y="555"/>
                  </a:cubicBezTo>
                  <a:cubicBezTo>
                    <a:pt x="104" y="569"/>
                    <a:pt x="42" y="557"/>
                    <a:pt x="45" y="572"/>
                  </a:cubicBezTo>
                  <a:cubicBezTo>
                    <a:pt x="48" y="588"/>
                    <a:pt x="78" y="584"/>
                    <a:pt x="103" y="590"/>
                  </a:cubicBezTo>
                  <a:cubicBezTo>
                    <a:pt x="128" y="595"/>
                    <a:pt x="105" y="607"/>
                    <a:pt x="104" y="620"/>
                  </a:cubicBezTo>
                  <a:cubicBezTo>
                    <a:pt x="103" y="632"/>
                    <a:pt x="117" y="630"/>
                    <a:pt x="142" y="644"/>
                  </a:cubicBezTo>
                  <a:cubicBezTo>
                    <a:pt x="167" y="658"/>
                    <a:pt x="208" y="667"/>
                    <a:pt x="194" y="651"/>
                  </a:cubicBezTo>
                  <a:cubicBezTo>
                    <a:pt x="181" y="634"/>
                    <a:pt x="220" y="636"/>
                    <a:pt x="227" y="646"/>
                  </a:cubicBezTo>
                  <a:cubicBezTo>
                    <a:pt x="233" y="656"/>
                    <a:pt x="251" y="632"/>
                    <a:pt x="269" y="637"/>
                  </a:cubicBezTo>
                  <a:cubicBezTo>
                    <a:pt x="288" y="643"/>
                    <a:pt x="294" y="617"/>
                    <a:pt x="308" y="628"/>
                  </a:cubicBezTo>
                  <a:cubicBezTo>
                    <a:pt x="323" y="640"/>
                    <a:pt x="389" y="646"/>
                    <a:pt x="412" y="660"/>
                  </a:cubicBezTo>
                  <a:cubicBezTo>
                    <a:pt x="435" y="675"/>
                    <a:pt x="466" y="678"/>
                    <a:pt x="464" y="699"/>
                  </a:cubicBezTo>
                  <a:cubicBezTo>
                    <a:pt x="461" y="720"/>
                    <a:pt x="483" y="736"/>
                    <a:pt x="508" y="749"/>
                  </a:cubicBezTo>
                  <a:cubicBezTo>
                    <a:pt x="534" y="762"/>
                    <a:pt x="539" y="791"/>
                    <a:pt x="538" y="809"/>
                  </a:cubicBezTo>
                  <a:cubicBezTo>
                    <a:pt x="537" y="828"/>
                    <a:pt x="565" y="841"/>
                    <a:pt x="561" y="850"/>
                  </a:cubicBezTo>
                  <a:cubicBezTo>
                    <a:pt x="556" y="859"/>
                    <a:pt x="560" y="871"/>
                    <a:pt x="577" y="889"/>
                  </a:cubicBezTo>
                  <a:cubicBezTo>
                    <a:pt x="594" y="907"/>
                    <a:pt x="550" y="920"/>
                    <a:pt x="561" y="935"/>
                  </a:cubicBezTo>
                  <a:cubicBezTo>
                    <a:pt x="571" y="951"/>
                    <a:pt x="545" y="981"/>
                    <a:pt x="576" y="986"/>
                  </a:cubicBezTo>
                  <a:cubicBezTo>
                    <a:pt x="606" y="992"/>
                    <a:pt x="602" y="962"/>
                    <a:pt x="624" y="962"/>
                  </a:cubicBezTo>
                  <a:cubicBezTo>
                    <a:pt x="647" y="962"/>
                    <a:pt x="623" y="985"/>
                    <a:pt x="636" y="999"/>
                  </a:cubicBezTo>
                  <a:cubicBezTo>
                    <a:pt x="648" y="1014"/>
                    <a:pt x="674" y="1010"/>
                    <a:pt x="698" y="1034"/>
                  </a:cubicBezTo>
                  <a:cubicBezTo>
                    <a:pt x="721" y="1057"/>
                    <a:pt x="706" y="1068"/>
                    <a:pt x="684" y="1049"/>
                  </a:cubicBezTo>
                  <a:cubicBezTo>
                    <a:pt x="662" y="1030"/>
                    <a:pt x="599" y="1035"/>
                    <a:pt x="599" y="1041"/>
                  </a:cubicBezTo>
                  <a:cubicBezTo>
                    <a:pt x="599" y="1048"/>
                    <a:pt x="669" y="1094"/>
                    <a:pt x="685" y="1088"/>
                  </a:cubicBezTo>
                  <a:cubicBezTo>
                    <a:pt x="701" y="1081"/>
                    <a:pt x="723" y="1115"/>
                    <a:pt x="714" y="1126"/>
                  </a:cubicBezTo>
                  <a:cubicBezTo>
                    <a:pt x="704" y="1137"/>
                    <a:pt x="709" y="1165"/>
                    <a:pt x="707" y="1178"/>
                  </a:cubicBezTo>
                  <a:cubicBezTo>
                    <a:pt x="705" y="1191"/>
                    <a:pt x="681" y="1178"/>
                    <a:pt x="666" y="1180"/>
                  </a:cubicBezTo>
                  <a:cubicBezTo>
                    <a:pt x="651" y="1183"/>
                    <a:pt x="641" y="1188"/>
                    <a:pt x="641" y="1207"/>
                  </a:cubicBezTo>
                  <a:cubicBezTo>
                    <a:pt x="641" y="1226"/>
                    <a:pt x="617" y="1239"/>
                    <a:pt x="614" y="1262"/>
                  </a:cubicBezTo>
                  <a:cubicBezTo>
                    <a:pt x="611" y="1285"/>
                    <a:pt x="633" y="1284"/>
                    <a:pt x="645" y="1294"/>
                  </a:cubicBezTo>
                  <a:cubicBezTo>
                    <a:pt x="658" y="1304"/>
                    <a:pt x="622" y="1311"/>
                    <a:pt x="621" y="1327"/>
                  </a:cubicBezTo>
                  <a:cubicBezTo>
                    <a:pt x="619" y="1344"/>
                    <a:pt x="653" y="1374"/>
                    <a:pt x="665" y="1381"/>
                  </a:cubicBezTo>
                  <a:cubicBezTo>
                    <a:pt x="678" y="1389"/>
                    <a:pt x="666" y="1427"/>
                    <a:pt x="671" y="1445"/>
                  </a:cubicBezTo>
                  <a:cubicBezTo>
                    <a:pt x="676" y="1464"/>
                    <a:pt x="692" y="1441"/>
                    <a:pt x="690" y="1465"/>
                  </a:cubicBezTo>
                  <a:cubicBezTo>
                    <a:pt x="688" y="1489"/>
                    <a:pt x="705" y="1488"/>
                    <a:pt x="706" y="1503"/>
                  </a:cubicBezTo>
                  <a:cubicBezTo>
                    <a:pt x="707" y="1517"/>
                    <a:pt x="737" y="1515"/>
                    <a:pt x="731" y="1535"/>
                  </a:cubicBezTo>
                  <a:cubicBezTo>
                    <a:pt x="725" y="1555"/>
                    <a:pt x="739" y="1569"/>
                    <a:pt x="746" y="1580"/>
                  </a:cubicBezTo>
                  <a:cubicBezTo>
                    <a:pt x="753" y="1591"/>
                    <a:pt x="778" y="1610"/>
                    <a:pt x="782" y="1624"/>
                  </a:cubicBezTo>
                  <a:cubicBezTo>
                    <a:pt x="787" y="1638"/>
                    <a:pt x="801" y="1657"/>
                    <a:pt x="818" y="1652"/>
                  </a:cubicBezTo>
                  <a:cubicBezTo>
                    <a:pt x="836" y="1646"/>
                    <a:pt x="837" y="1665"/>
                    <a:pt x="850" y="1663"/>
                  </a:cubicBezTo>
                  <a:cubicBezTo>
                    <a:pt x="863" y="1661"/>
                    <a:pt x="884" y="1669"/>
                    <a:pt x="888" y="1682"/>
                  </a:cubicBezTo>
                  <a:cubicBezTo>
                    <a:pt x="892" y="1694"/>
                    <a:pt x="933" y="1705"/>
                    <a:pt x="944" y="1707"/>
                  </a:cubicBezTo>
                  <a:cubicBezTo>
                    <a:pt x="955" y="1709"/>
                    <a:pt x="957" y="1685"/>
                    <a:pt x="968" y="1678"/>
                  </a:cubicBezTo>
                  <a:cubicBezTo>
                    <a:pt x="978" y="1672"/>
                    <a:pt x="975" y="1623"/>
                    <a:pt x="984" y="1620"/>
                  </a:cubicBezTo>
                  <a:cubicBezTo>
                    <a:pt x="994" y="1616"/>
                    <a:pt x="991" y="1566"/>
                    <a:pt x="981" y="1561"/>
                  </a:cubicBezTo>
                  <a:cubicBezTo>
                    <a:pt x="972" y="1557"/>
                    <a:pt x="975" y="1539"/>
                    <a:pt x="997" y="1542"/>
                  </a:cubicBezTo>
                  <a:cubicBezTo>
                    <a:pt x="1019" y="1546"/>
                    <a:pt x="1012" y="1520"/>
                    <a:pt x="1022" y="1517"/>
                  </a:cubicBezTo>
                  <a:cubicBezTo>
                    <a:pt x="1033" y="1514"/>
                    <a:pt x="1028" y="1491"/>
                    <a:pt x="1035" y="1488"/>
                  </a:cubicBezTo>
                  <a:cubicBezTo>
                    <a:pt x="1043" y="1486"/>
                    <a:pt x="1042" y="1471"/>
                    <a:pt x="1036" y="1462"/>
                  </a:cubicBezTo>
                  <a:cubicBezTo>
                    <a:pt x="1031" y="1453"/>
                    <a:pt x="1037" y="1446"/>
                    <a:pt x="1049" y="1444"/>
                  </a:cubicBezTo>
                  <a:cubicBezTo>
                    <a:pt x="1060" y="1442"/>
                    <a:pt x="1057" y="1423"/>
                    <a:pt x="1042" y="1417"/>
                  </a:cubicBezTo>
                  <a:cubicBezTo>
                    <a:pt x="1027" y="1410"/>
                    <a:pt x="1032" y="1390"/>
                    <a:pt x="1047" y="1402"/>
                  </a:cubicBezTo>
                  <a:cubicBezTo>
                    <a:pt x="1062" y="1414"/>
                    <a:pt x="1073" y="1406"/>
                    <a:pt x="1065" y="1392"/>
                  </a:cubicBezTo>
                  <a:cubicBezTo>
                    <a:pt x="1056" y="1379"/>
                    <a:pt x="1075" y="1372"/>
                    <a:pt x="1095" y="1370"/>
                  </a:cubicBezTo>
                  <a:cubicBezTo>
                    <a:pt x="1115" y="1368"/>
                    <a:pt x="1126" y="1356"/>
                    <a:pt x="1122" y="1338"/>
                  </a:cubicBezTo>
                  <a:cubicBezTo>
                    <a:pt x="1118" y="1321"/>
                    <a:pt x="1145" y="1322"/>
                    <a:pt x="1138" y="1337"/>
                  </a:cubicBezTo>
                  <a:cubicBezTo>
                    <a:pt x="1131" y="1353"/>
                    <a:pt x="1135" y="1368"/>
                    <a:pt x="1145" y="1357"/>
                  </a:cubicBezTo>
                  <a:cubicBezTo>
                    <a:pt x="1154" y="1346"/>
                    <a:pt x="1172" y="1354"/>
                    <a:pt x="1205" y="1343"/>
                  </a:cubicBezTo>
                  <a:cubicBezTo>
                    <a:pt x="1237" y="1332"/>
                    <a:pt x="1268" y="1301"/>
                    <a:pt x="1276" y="1271"/>
                  </a:cubicBezTo>
                  <a:cubicBezTo>
                    <a:pt x="1284" y="1241"/>
                    <a:pt x="1321" y="1244"/>
                    <a:pt x="1316" y="1225"/>
                  </a:cubicBezTo>
                  <a:cubicBezTo>
                    <a:pt x="1311" y="1205"/>
                    <a:pt x="1323" y="1197"/>
                    <a:pt x="1346" y="1210"/>
                  </a:cubicBezTo>
                  <a:cubicBezTo>
                    <a:pt x="1370" y="1223"/>
                    <a:pt x="1351" y="1201"/>
                    <a:pt x="1378" y="1201"/>
                  </a:cubicBezTo>
                  <a:cubicBezTo>
                    <a:pt x="1405" y="1201"/>
                    <a:pt x="1400" y="1190"/>
                    <a:pt x="1425" y="1189"/>
                  </a:cubicBezTo>
                  <a:cubicBezTo>
                    <a:pt x="1451" y="1188"/>
                    <a:pt x="1518" y="1175"/>
                    <a:pt x="1541" y="1153"/>
                  </a:cubicBezTo>
                  <a:cubicBezTo>
                    <a:pt x="1563" y="1131"/>
                    <a:pt x="1612" y="1112"/>
                    <a:pt x="1632" y="1098"/>
                  </a:cubicBezTo>
                  <a:cubicBezTo>
                    <a:pt x="1652" y="1083"/>
                    <a:pt x="1657" y="1071"/>
                    <a:pt x="1644" y="1079"/>
                  </a:cubicBezTo>
                  <a:cubicBezTo>
                    <a:pt x="1632" y="1087"/>
                    <a:pt x="1606" y="1088"/>
                    <a:pt x="1587" y="1082"/>
                  </a:cubicBezTo>
                  <a:cubicBezTo>
                    <a:pt x="1568" y="1077"/>
                    <a:pt x="1538" y="1058"/>
                    <a:pt x="1516" y="1072"/>
                  </a:cubicBezTo>
                  <a:cubicBezTo>
                    <a:pt x="1494" y="1087"/>
                    <a:pt x="1507" y="1051"/>
                    <a:pt x="1525" y="1048"/>
                  </a:cubicBezTo>
                  <a:cubicBezTo>
                    <a:pt x="1543" y="1045"/>
                    <a:pt x="1536" y="1035"/>
                    <a:pt x="1531" y="1013"/>
                  </a:cubicBezTo>
                  <a:cubicBezTo>
                    <a:pt x="1526" y="991"/>
                    <a:pt x="1562" y="1005"/>
                    <a:pt x="1577" y="1030"/>
                  </a:cubicBezTo>
                  <a:cubicBezTo>
                    <a:pt x="1592" y="1056"/>
                    <a:pt x="1621" y="1067"/>
                    <a:pt x="1647" y="1058"/>
                  </a:cubicBezTo>
                  <a:cubicBezTo>
                    <a:pt x="1673" y="1049"/>
                    <a:pt x="1648" y="1025"/>
                    <a:pt x="1659" y="1008"/>
                  </a:cubicBezTo>
                  <a:cubicBezTo>
                    <a:pt x="1669" y="992"/>
                    <a:pt x="1580" y="940"/>
                    <a:pt x="1575" y="922"/>
                  </a:cubicBezTo>
                  <a:cubicBezTo>
                    <a:pt x="1570" y="904"/>
                    <a:pt x="1598" y="917"/>
                    <a:pt x="1622" y="929"/>
                  </a:cubicBezTo>
                  <a:cubicBezTo>
                    <a:pt x="1647" y="941"/>
                    <a:pt x="1653" y="906"/>
                    <a:pt x="1653" y="890"/>
                  </a:cubicBezTo>
                  <a:cubicBezTo>
                    <a:pt x="1653" y="875"/>
                    <a:pt x="1600" y="874"/>
                    <a:pt x="1576" y="889"/>
                  </a:cubicBezTo>
                  <a:cubicBezTo>
                    <a:pt x="1552" y="904"/>
                    <a:pt x="1529" y="869"/>
                    <a:pt x="1562" y="865"/>
                  </a:cubicBezTo>
                  <a:cubicBezTo>
                    <a:pt x="1594" y="860"/>
                    <a:pt x="1564" y="845"/>
                    <a:pt x="1574" y="834"/>
                  </a:cubicBezTo>
                  <a:cubicBezTo>
                    <a:pt x="1583" y="823"/>
                    <a:pt x="1624" y="866"/>
                    <a:pt x="1645" y="858"/>
                  </a:cubicBezTo>
                  <a:cubicBezTo>
                    <a:pt x="1666" y="850"/>
                    <a:pt x="1681" y="859"/>
                    <a:pt x="1699" y="843"/>
                  </a:cubicBezTo>
                  <a:cubicBezTo>
                    <a:pt x="1718" y="826"/>
                    <a:pt x="1667" y="811"/>
                    <a:pt x="1657" y="796"/>
                  </a:cubicBezTo>
                  <a:cubicBezTo>
                    <a:pt x="1646" y="782"/>
                    <a:pt x="1709" y="787"/>
                    <a:pt x="1728" y="789"/>
                  </a:cubicBezTo>
                  <a:cubicBezTo>
                    <a:pt x="1747" y="790"/>
                    <a:pt x="1752" y="757"/>
                    <a:pt x="1737" y="763"/>
                  </a:cubicBezTo>
                  <a:cubicBezTo>
                    <a:pt x="1721" y="770"/>
                    <a:pt x="1667" y="741"/>
                    <a:pt x="1679" y="721"/>
                  </a:cubicBezTo>
                  <a:cubicBezTo>
                    <a:pt x="1690" y="701"/>
                    <a:pt x="1711" y="724"/>
                    <a:pt x="1735" y="710"/>
                  </a:cubicBezTo>
                  <a:cubicBezTo>
                    <a:pt x="1758" y="696"/>
                    <a:pt x="1737" y="642"/>
                    <a:pt x="1719" y="642"/>
                  </a:cubicBezTo>
                  <a:cubicBezTo>
                    <a:pt x="1702" y="642"/>
                    <a:pt x="1662" y="635"/>
                    <a:pt x="1662" y="625"/>
                  </a:cubicBezTo>
                  <a:cubicBezTo>
                    <a:pt x="1662" y="615"/>
                    <a:pt x="1629" y="606"/>
                    <a:pt x="1639" y="596"/>
                  </a:cubicBezTo>
                  <a:cubicBezTo>
                    <a:pt x="1648" y="587"/>
                    <a:pt x="1660" y="609"/>
                    <a:pt x="1682" y="590"/>
                  </a:cubicBezTo>
                  <a:cubicBezTo>
                    <a:pt x="1704" y="571"/>
                    <a:pt x="1750" y="594"/>
                    <a:pt x="1770" y="590"/>
                  </a:cubicBezTo>
                  <a:cubicBezTo>
                    <a:pt x="1790" y="585"/>
                    <a:pt x="1761" y="542"/>
                    <a:pt x="1750" y="550"/>
                  </a:cubicBezTo>
                  <a:cubicBezTo>
                    <a:pt x="1738" y="558"/>
                    <a:pt x="1699" y="560"/>
                    <a:pt x="1697" y="537"/>
                  </a:cubicBezTo>
                  <a:cubicBezTo>
                    <a:pt x="1694" y="514"/>
                    <a:pt x="1734" y="537"/>
                    <a:pt x="1740" y="526"/>
                  </a:cubicBezTo>
                  <a:cubicBezTo>
                    <a:pt x="1747" y="515"/>
                    <a:pt x="1685" y="486"/>
                    <a:pt x="1676" y="509"/>
                  </a:cubicBezTo>
                  <a:cubicBezTo>
                    <a:pt x="1666" y="532"/>
                    <a:pt x="1632" y="525"/>
                    <a:pt x="1650" y="511"/>
                  </a:cubicBezTo>
                  <a:cubicBezTo>
                    <a:pt x="1668" y="498"/>
                    <a:pt x="1672" y="461"/>
                    <a:pt x="1670" y="442"/>
                  </a:cubicBezTo>
                  <a:cubicBezTo>
                    <a:pt x="1668" y="423"/>
                    <a:pt x="1735" y="422"/>
                    <a:pt x="1727" y="391"/>
                  </a:cubicBezTo>
                  <a:cubicBezTo>
                    <a:pt x="1719" y="360"/>
                    <a:pt x="1758" y="354"/>
                    <a:pt x="1780" y="354"/>
                  </a:cubicBezTo>
                  <a:cubicBezTo>
                    <a:pt x="1802" y="354"/>
                    <a:pt x="1779" y="321"/>
                    <a:pt x="1758" y="324"/>
                  </a:cubicBezTo>
                  <a:cubicBezTo>
                    <a:pt x="1738" y="327"/>
                    <a:pt x="1716" y="355"/>
                    <a:pt x="1705" y="344"/>
                  </a:cubicBezTo>
                  <a:cubicBezTo>
                    <a:pt x="1695" y="333"/>
                    <a:pt x="1730" y="313"/>
                    <a:pt x="1749" y="313"/>
                  </a:cubicBezTo>
                  <a:cubicBezTo>
                    <a:pt x="1768" y="313"/>
                    <a:pt x="1814" y="311"/>
                    <a:pt x="1830" y="300"/>
                  </a:cubicBezTo>
                  <a:cubicBezTo>
                    <a:pt x="1846" y="289"/>
                    <a:pt x="1801" y="279"/>
                    <a:pt x="1771" y="283"/>
                  </a:cubicBezTo>
                  <a:cubicBezTo>
                    <a:pt x="1740" y="287"/>
                    <a:pt x="1740" y="272"/>
                    <a:pt x="1786" y="271"/>
                  </a:cubicBezTo>
                  <a:cubicBezTo>
                    <a:pt x="1832" y="270"/>
                    <a:pt x="1824" y="259"/>
                    <a:pt x="1856" y="254"/>
                  </a:cubicBezTo>
                  <a:cubicBezTo>
                    <a:pt x="1889" y="250"/>
                    <a:pt x="1878" y="234"/>
                    <a:pt x="1898" y="233"/>
                  </a:cubicBezTo>
                  <a:cubicBezTo>
                    <a:pt x="1918" y="232"/>
                    <a:pt x="1971" y="207"/>
                    <a:pt x="1971" y="195"/>
                  </a:cubicBezTo>
                  <a:cubicBezTo>
                    <a:pt x="1971" y="183"/>
                    <a:pt x="1895" y="158"/>
                    <a:pt x="1860" y="158"/>
                  </a:cubicBezTo>
                  <a:close/>
                  <a:moveTo>
                    <a:pt x="675" y="1120"/>
                  </a:moveTo>
                  <a:cubicBezTo>
                    <a:pt x="676" y="1102"/>
                    <a:pt x="659" y="1113"/>
                    <a:pt x="649" y="1092"/>
                  </a:cubicBezTo>
                  <a:cubicBezTo>
                    <a:pt x="640" y="1071"/>
                    <a:pt x="591" y="1062"/>
                    <a:pt x="586" y="1079"/>
                  </a:cubicBezTo>
                  <a:cubicBezTo>
                    <a:pt x="584" y="1085"/>
                    <a:pt x="569" y="1095"/>
                    <a:pt x="582" y="1111"/>
                  </a:cubicBezTo>
                  <a:cubicBezTo>
                    <a:pt x="594" y="1126"/>
                    <a:pt x="602" y="1120"/>
                    <a:pt x="617" y="1135"/>
                  </a:cubicBezTo>
                  <a:cubicBezTo>
                    <a:pt x="631" y="1151"/>
                    <a:pt x="674" y="1137"/>
                    <a:pt x="675" y="112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4" name="Freeform 97">
              <a:extLst>
                <a:ext uri="{FF2B5EF4-FFF2-40B4-BE49-F238E27FC236}">
                  <a16:creationId xmlns:a16="http://schemas.microsoft.com/office/drawing/2014/main" id="{118748DF-B21F-4800-9042-3D553DC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938" y="3832226"/>
              <a:ext cx="141288" cy="195263"/>
            </a:xfrm>
            <a:custGeom>
              <a:avLst/>
              <a:gdLst>
                <a:gd name="T0" fmla="*/ 167 w 259"/>
                <a:gd name="T1" fmla="*/ 359 h 359"/>
                <a:gd name="T2" fmla="*/ 187 w 259"/>
                <a:gd name="T3" fmla="*/ 331 h 359"/>
                <a:gd name="T4" fmla="*/ 206 w 259"/>
                <a:gd name="T5" fmla="*/ 284 h 359"/>
                <a:gd name="T6" fmla="*/ 226 w 259"/>
                <a:gd name="T7" fmla="*/ 265 h 359"/>
                <a:gd name="T8" fmla="*/ 244 w 259"/>
                <a:gd name="T9" fmla="*/ 251 h 359"/>
                <a:gd name="T10" fmla="*/ 247 w 259"/>
                <a:gd name="T11" fmla="*/ 247 h 359"/>
                <a:gd name="T12" fmla="*/ 231 w 259"/>
                <a:gd name="T13" fmla="*/ 217 h 359"/>
                <a:gd name="T14" fmla="*/ 229 w 259"/>
                <a:gd name="T15" fmla="*/ 84 h 359"/>
                <a:gd name="T16" fmla="*/ 244 w 259"/>
                <a:gd name="T17" fmla="*/ 57 h 359"/>
                <a:gd name="T18" fmla="*/ 259 w 259"/>
                <a:gd name="T19" fmla="*/ 31 h 359"/>
                <a:gd name="T20" fmla="*/ 243 w 259"/>
                <a:gd name="T21" fmla="*/ 36 h 359"/>
                <a:gd name="T22" fmla="*/ 227 w 259"/>
                <a:gd name="T23" fmla="*/ 29 h 359"/>
                <a:gd name="T24" fmla="*/ 200 w 259"/>
                <a:gd name="T25" fmla="*/ 35 h 359"/>
                <a:gd name="T26" fmla="*/ 178 w 259"/>
                <a:gd name="T27" fmla="*/ 55 h 359"/>
                <a:gd name="T28" fmla="*/ 141 w 259"/>
                <a:gd name="T29" fmla="*/ 48 h 359"/>
                <a:gd name="T30" fmla="*/ 104 w 259"/>
                <a:gd name="T31" fmla="*/ 23 h 359"/>
                <a:gd name="T32" fmla="*/ 71 w 259"/>
                <a:gd name="T33" fmla="*/ 15 h 359"/>
                <a:gd name="T34" fmla="*/ 53 w 259"/>
                <a:gd name="T35" fmla="*/ 5 h 359"/>
                <a:gd name="T36" fmla="*/ 33 w 259"/>
                <a:gd name="T37" fmla="*/ 2 h 359"/>
                <a:gd name="T38" fmla="*/ 8 w 259"/>
                <a:gd name="T39" fmla="*/ 22 h 359"/>
                <a:gd name="T40" fmla="*/ 4 w 259"/>
                <a:gd name="T41" fmla="*/ 28 h 359"/>
                <a:gd name="T42" fmla="*/ 18 w 259"/>
                <a:gd name="T43" fmla="*/ 44 h 359"/>
                <a:gd name="T44" fmla="*/ 22 w 259"/>
                <a:gd name="T45" fmla="*/ 70 h 359"/>
                <a:gd name="T46" fmla="*/ 35 w 259"/>
                <a:gd name="T47" fmla="*/ 84 h 359"/>
                <a:gd name="T48" fmla="*/ 33 w 259"/>
                <a:gd name="T49" fmla="*/ 114 h 359"/>
                <a:gd name="T50" fmla="*/ 12 w 259"/>
                <a:gd name="T51" fmla="*/ 158 h 359"/>
                <a:gd name="T52" fmla="*/ 2 w 259"/>
                <a:gd name="T53" fmla="*/ 181 h 359"/>
                <a:gd name="T54" fmla="*/ 23 w 259"/>
                <a:gd name="T55" fmla="*/ 195 h 359"/>
                <a:gd name="T56" fmla="*/ 1 w 259"/>
                <a:gd name="T57" fmla="*/ 219 h 359"/>
                <a:gd name="T58" fmla="*/ 0 w 259"/>
                <a:gd name="T59" fmla="*/ 223 h 359"/>
                <a:gd name="T60" fmla="*/ 122 w 259"/>
                <a:gd name="T61" fmla="*/ 298 h 359"/>
                <a:gd name="T62" fmla="*/ 120 w 259"/>
                <a:gd name="T63" fmla="*/ 321 h 359"/>
                <a:gd name="T64" fmla="*/ 167 w 259"/>
                <a:gd name="T6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9" h="359">
                  <a:moveTo>
                    <a:pt x="167" y="359"/>
                  </a:moveTo>
                  <a:cubicBezTo>
                    <a:pt x="173" y="349"/>
                    <a:pt x="179" y="340"/>
                    <a:pt x="187" y="331"/>
                  </a:cubicBezTo>
                  <a:cubicBezTo>
                    <a:pt x="195" y="308"/>
                    <a:pt x="203" y="289"/>
                    <a:pt x="206" y="284"/>
                  </a:cubicBezTo>
                  <a:cubicBezTo>
                    <a:pt x="213" y="271"/>
                    <a:pt x="220" y="273"/>
                    <a:pt x="226" y="265"/>
                  </a:cubicBezTo>
                  <a:cubicBezTo>
                    <a:pt x="232" y="256"/>
                    <a:pt x="234" y="269"/>
                    <a:pt x="244" y="251"/>
                  </a:cubicBezTo>
                  <a:cubicBezTo>
                    <a:pt x="245" y="250"/>
                    <a:pt x="246" y="248"/>
                    <a:pt x="247" y="247"/>
                  </a:cubicBezTo>
                  <a:cubicBezTo>
                    <a:pt x="231" y="217"/>
                    <a:pt x="231" y="217"/>
                    <a:pt x="231" y="217"/>
                  </a:cubicBezTo>
                  <a:cubicBezTo>
                    <a:pt x="229" y="84"/>
                    <a:pt x="229" y="84"/>
                    <a:pt x="229" y="84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2" y="33"/>
                    <a:pt x="246" y="35"/>
                    <a:pt x="243" y="36"/>
                  </a:cubicBezTo>
                  <a:cubicBezTo>
                    <a:pt x="237" y="39"/>
                    <a:pt x="230" y="34"/>
                    <a:pt x="227" y="29"/>
                  </a:cubicBezTo>
                  <a:cubicBezTo>
                    <a:pt x="225" y="23"/>
                    <a:pt x="211" y="28"/>
                    <a:pt x="200" y="35"/>
                  </a:cubicBezTo>
                  <a:cubicBezTo>
                    <a:pt x="188" y="43"/>
                    <a:pt x="183" y="58"/>
                    <a:pt x="178" y="55"/>
                  </a:cubicBezTo>
                  <a:cubicBezTo>
                    <a:pt x="174" y="52"/>
                    <a:pt x="148" y="48"/>
                    <a:pt x="141" y="48"/>
                  </a:cubicBezTo>
                  <a:cubicBezTo>
                    <a:pt x="134" y="48"/>
                    <a:pt x="111" y="30"/>
                    <a:pt x="104" y="23"/>
                  </a:cubicBezTo>
                  <a:cubicBezTo>
                    <a:pt x="97" y="15"/>
                    <a:pt x="76" y="19"/>
                    <a:pt x="71" y="15"/>
                  </a:cubicBezTo>
                  <a:cubicBezTo>
                    <a:pt x="66" y="12"/>
                    <a:pt x="56" y="10"/>
                    <a:pt x="53" y="5"/>
                  </a:cubicBezTo>
                  <a:cubicBezTo>
                    <a:pt x="49" y="0"/>
                    <a:pt x="41" y="0"/>
                    <a:pt x="33" y="2"/>
                  </a:cubicBezTo>
                  <a:cubicBezTo>
                    <a:pt x="26" y="4"/>
                    <a:pt x="9" y="15"/>
                    <a:pt x="8" y="22"/>
                  </a:cubicBezTo>
                  <a:cubicBezTo>
                    <a:pt x="7" y="24"/>
                    <a:pt x="6" y="26"/>
                    <a:pt x="4" y="28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99"/>
                    <a:pt x="33" y="114"/>
                  </a:cubicBezTo>
                  <a:cubicBezTo>
                    <a:pt x="31" y="129"/>
                    <a:pt x="20" y="149"/>
                    <a:pt x="12" y="158"/>
                  </a:cubicBezTo>
                  <a:cubicBezTo>
                    <a:pt x="9" y="161"/>
                    <a:pt x="6" y="170"/>
                    <a:pt x="2" y="181"/>
                  </a:cubicBezTo>
                  <a:cubicBezTo>
                    <a:pt x="15" y="185"/>
                    <a:pt x="24" y="191"/>
                    <a:pt x="23" y="195"/>
                  </a:cubicBezTo>
                  <a:cubicBezTo>
                    <a:pt x="22" y="204"/>
                    <a:pt x="1" y="200"/>
                    <a:pt x="1" y="219"/>
                  </a:cubicBezTo>
                  <a:cubicBezTo>
                    <a:pt x="1" y="220"/>
                    <a:pt x="0" y="221"/>
                    <a:pt x="0" y="223"/>
                  </a:cubicBezTo>
                  <a:cubicBezTo>
                    <a:pt x="122" y="298"/>
                    <a:pt x="122" y="298"/>
                    <a:pt x="122" y="298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43" y="340"/>
                    <a:pt x="167" y="35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5" name="Freeform 98">
              <a:extLst>
                <a:ext uri="{FF2B5EF4-FFF2-40B4-BE49-F238E27FC236}">
                  <a16:creationId xmlns:a16="http://schemas.microsoft.com/office/drawing/2014/main" id="{DAC71A99-71FD-4AB2-9FCA-FE010524B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3846514"/>
              <a:ext cx="95250" cy="115888"/>
            </a:xfrm>
            <a:custGeom>
              <a:avLst/>
              <a:gdLst>
                <a:gd name="T0" fmla="*/ 163 w 176"/>
                <a:gd name="T1" fmla="*/ 42 h 211"/>
                <a:gd name="T2" fmla="*/ 159 w 176"/>
                <a:gd name="T3" fmla="*/ 16 h 211"/>
                <a:gd name="T4" fmla="*/ 145 w 176"/>
                <a:gd name="T5" fmla="*/ 0 h 211"/>
                <a:gd name="T6" fmla="*/ 134 w 176"/>
                <a:gd name="T7" fmla="*/ 12 h 211"/>
                <a:gd name="T8" fmla="*/ 114 w 176"/>
                <a:gd name="T9" fmla="*/ 14 h 211"/>
                <a:gd name="T10" fmla="*/ 90 w 176"/>
                <a:gd name="T11" fmla="*/ 23 h 211"/>
                <a:gd name="T12" fmla="*/ 70 w 176"/>
                <a:gd name="T13" fmla="*/ 15 h 211"/>
                <a:gd name="T14" fmla="*/ 46 w 176"/>
                <a:gd name="T15" fmla="*/ 23 h 211"/>
                <a:gd name="T16" fmla="*/ 43 w 176"/>
                <a:gd name="T17" fmla="*/ 55 h 211"/>
                <a:gd name="T18" fmla="*/ 54 w 176"/>
                <a:gd name="T19" fmla="*/ 73 h 211"/>
                <a:gd name="T20" fmla="*/ 44 w 176"/>
                <a:gd name="T21" fmla="*/ 92 h 211"/>
                <a:gd name="T22" fmla="*/ 31 w 176"/>
                <a:gd name="T23" fmla="*/ 103 h 211"/>
                <a:gd name="T24" fmla="*/ 19 w 176"/>
                <a:gd name="T25" fmla="*/ 124 h 211"/>
                <a:gd name="T26" fmla="*/ 11 w 176"/>
                <a:gd name="T27" fmla="*/ 150 h 211"/>
                <a:gd name="T28" fmla="*/ 5 w 176"/>
                <a:gd name="T29" fmla="*/ 183 h 211"/>
                <a:gd name="T30" fmla="*/ 0 w 176"/>
                <a:gd name="T31" fmla="*/ 210 h 211"/>
                <a:gd name="T32" fmla="*/ 16 w 176"/>
                <a:gd name="T33" fmla="*/ 207 h 211"/>
                <a:gd name="T34" fmla="*/ 49 w 176"/>
                <a:gd name="T35" fmla="*/ 195 h 211"/>
                <a:gd name="T36" fmla="*/ 76 w 176"/>
                <a:gd name="T37" fmla="*/ 193 h 211"/>
                <a:gd name="T38" fmla="*/ 100 w 176"/>
                <a:gd name="T39" fmla="*/ 152 h 211"/>
                <a:gd name="T40" fmla="*/ 143 w 176"/>
                <a:gd name="T41" fmla="*/ 153 h 211"/>
                <a:gd name="T42" fmla="*/ 153 w 176"/>
                <a:gd name="T43" fmla="*/ 130 h 211"/>
                <a:gd name="T44" fmla="*/ 174 w 176"/>
                <a:gd name="T45" fmla="*/ 86 h 211"/>
                <a:gd name="T46" fmla="*/ 176 w 176"/>
                <a:gd name="T47" fmla="*/ 56 h 211"/>
                <a:gd name="T48" fmla="*/ 163 w 176"/>
                <a:gd name="T49" fmla="*/ 4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6" h="211">
                  <a:moveTo>
                    <a:pt x="163" y="42"/>
                  </a:moveTo>
                  <a:cubicBezTo>
                    <a:pt x="159" y="16"/>
                    <a:pt x="159" y="16"/>
                    <a:pt x="159" y="16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0" y="4"/>
                    <a:pt x="134" y="8"/>
                    <a:pt x="134" y="12"/>
                  </a:cubicBezTo>
                  <a:cubicBezTo>
                    <a:pt x="133" y="18"/>
                    <a:pt x="119" y="17"/>
                    <a:pt x="114" y="14"/>
                  </a:cubicBezTo>
                  <a:cubicBezTo>
                    <a:pt x="108" y="10"/>
                    <a:pt x="93" y="18"/>
                    <a:pt x="90" y="23"/>
                  </a:cubicBezTo>
                  <a:cubicBezTo>
                    <a:pt x="87" y="28"/>
                    <a:pt x="77" y="14"/>
                    <a:pt x="70" y="15"/>
                  </a:cubicBezTo>
                  <a:cubicBezTo>
                    <a:pt x="63" y="15"/>
                    <a:pt x="46" y="23"/>
                    <a:pt x="46" y="23"/>
                  </a:cubicBezTo>
                  <a:cubicBezTo>
                    <a:pt x="46" y="23"/>
                    <a:pt x="43" y="46"/>
                    <a:pt x="43" y="55"/>
                  </a:cubicBezTo>
                  <a:cubicBezTo>
                    <a:pt x="43" y="64"/>
                    <a:pt x="54" y="66"/>
                    <a:pt x="54" y="73"/>
                  </a:cubicBezTo>
                  <a:cubicBezTo>
                    <a:pt x="54" y="81"/>
                    <a:pt x="45" y="87"/>
                    <a:pt x="44" y="92"/>
                  </a:cubicBezTo>
                  <a:cubicBezTo>
                    <a:pt x="44" y="97"/>
                    <a:pt x="38" y="101"/>
                    <a:pt x="31" y="103"/>
                  </a:cubicBezTo>
                  <a:cubicBezTo>
                    <a:pt x="24" y="106"/>
                    <a:pt x="25" y="119"/>
                    <a:pt x="19" y="124"/>
                  </a:cubicBezTo>
                  <a:cubicBezTo>
                    <a:pt x="13" y="129"/>
                    <a:pt x="15" y="141"/>
                    <a:pt x="11" y="150"/>
                  </a:cubicBezTo>
                  <a:cubicBezTo>
                    <a:pt x="7" y="159"/>
                    <a:pt x="5" y="172"/>
                    <a:pt x="5" y="183"/>
                  </a:cubicBezTo>
                  <a:cubicBezTo>
                    <a:pt x="5" y="191"/>
                    <a:pt x="4" y="204"/>
                    <a:pt x="0" y="210"/>
                  </a:cubicBezTo>
                  <a:cubicBezTo>
                    <a:pt x="9" y="211"/>
                    <a:pt x="11" y="209"/>
                    <a:pt x="16" y="207"/>
                  </a:cubicBezTo>
                  <a:cubicBezTo>
                    <a:pt x="23" y="203"/>
                    <a:pt x="49" y="195"/>
                    <a:pt x="49" y="195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82" y="173"/>
                    <a:pt x="90" y="155"/>
                    <a:pt x="100" y="152"/>
                  </a:cubicBezTo>
                  <a:cubicBezTo>
                    <a:pt x="113" y="148"/>
                    <a:pt x="130" y="149"/>
                    <a:pt x="143" y="153"/>
                  </a:cubicBezTo>
                  <a:cubicBezTo>
                    <a:pt x="147" y="142"/>
                    <a:pt x="150" y="133"/>
                    <a:pt x="153" y="130"/>
                  </a:cubicBezTo>
                  <a:cubicBezTo>
                    <a:pt x="161" y="121"/>
                    <a:pt x="172" y="101"/>
                    <a:pt x="174" y="86"/>
                  </a:cubicBezTo>
                  <a:cubicBezTo>
                    <a:pt x="176" y="71"/>
                    <a:pt x="176" y="56"/>
                    <a:pt x="176" y="56"/>
                  </a:cubicBezTo>
                  <a:lnTo>
                    <a:pt x="163" y="42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6" name="Freeform 99">
              <a:extLst>
                <a:ext uri="{FF2B5EF4-FFF2-40B4-BE49-F238E27FC236}">
                  <a16:creationId xmlns:a16="http://schemas.microsoft.com/office/drawing/2014/main" id="{954E2D3F-6131-4696-B2B1-ECA2DB16D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6" y="2930524"/>
              <a:ext cx="309563" cy="211138"/>
            </a:xfrm>
            <a:custGeom>
              <a:avLst/>
              <a:gdLst>
                <a:gd name="T0" fmla="*/ 554 w 569"/>
                <a:gd name="T1" fmla="*/ 216 h 386"/>
                <a:gd name="T2" fmla="*/ 509 w 569"/>
                <a:gd name="T3" fmla="*/ 193 h 386"/>
                <a:gd name="T4" fmla="*/ 484 w 569"/>
                <a:gd name="T5" fmla="*/ 194 h 386"/>
                <a:gd name="T6" fmla="*/ 453 w 569"/>
                <a:gd name="T7" fmla="*/ 184 h 386"/>
                <a:gd name="T8" fmla="*/ 420 w 569"/>
                <a:gd name="T9" fmla="*/ 213 h 386"/>
                <a:gd name="T10" fmla="*/ 405 w 569"/>
                <a:gd name="T11" fmla="*/ 219 h 386"/>
                <a:gd name="T12" fmla="*/ 379 w 569"/>
                <a:gd name="T13" fmla="*/ 200 h 386"/>
                <a:gd name="T14" fmla="*/ 351 w 569"/>
                <a:gd name="T15" fmla="*/ 191 h 386"/>
                <a:gd name="T16" fmla="*/ 333 w 569"/>
                <a:gd name="T17" fmla="*/ 153 h 386"/>
                <a:gd name="T18" fmla="*/ 325 w 569"/>
                <a:gd name="T19" fmla="*/ 118 h 386"/>
                <a:gd name="T20" fmla="*/ 300 w 569"/>
                <a:gd name="T21" fmla="*/ 96 h 386"/>
                <a:gd name="T22" fmla="*/ 235 w 569"/>
                <a:gd name="T23" fmla="*/ 93 h 386"/>
                <a:gd name="T24" fmla="*/ 193 w 569"/>
                <a:gd name="T25" fmla="*/ 96 h 386"/>
                <a:gd name="T26" fmla="*/ 155 w 569"/>
                <a:gd name="T27" fmla="*/ 48 h 386"/>
                <a:gd name="T28" fmla="*/ 146 w 569"/>
                <a:gd name="T29" fmla="*/ 64 h 386"/>
                <a:gd name="T30" fmla="*/ 107 w 569"/>
                <a:gd name="T31" fmla="*/ 56 h 386"/>
                <a:gd name="T32" fmla="*/ 103 w 569"/>
                <a:gd name="T33" fmla="*/ 3 h 386"/>
                <a:gd name="T34" fmla="*/ 90 w 569"/>
                <a:gd name="T35" fmla="*/ 57 h 386"/>
                <a:gd name="T36" fmla="*/ 85 w 569"/>
                <a:gd name="T37" fmla="*/ 0 h 386"/>
                <a:gd name="T38" fmla="*/ 4 w 569"/>
                <a:gd name="T39" fmla="*/ 25 h 386"/>
                <a:gd name="T40" fmla="*/ 0 w 569"/>
                <a:gd name="T41" fmla="*/ 190 h 386"/>
                <a:gd name="T42" fmla="*/ 0 w 569"/>
                <a:gd name="T43" fmla="*/ 190 h 386"/>
                <a:gd name="T44" fmla="*/ 22 w 569"/>
                <a:gd name="T45" fmla="*/ 196 h 386"/>
                <a:gd name="T46" fmla="*/ 34 w 569"/>
                <a:gd name="T47" fmla="*/ 179 h 386"/>
                <a:gd name="T48" fmla="*/ 56 w 569"/>
                <a:gd name="T49" fmla="*/ 159 h 386"/>
                <a:gd name="T50" fmla="*/ 68 w 569"/>
                <a:gd name="T51" fmla="*/ 145 h 386"/>
                <a:gd name="T52" fmla="*/ 81 w 569"/>
                <a:gd name="T53" fmla="*/ 137 h 386"/>
                <a:gd name="T54" fmla="*/ 104 w 569"/>
                <a:gd name="T55" fmla="*/ 143 h 386"/>
                <a:gd name="T56" fmla="*/ 129 w 569"/>
                <a:gd name="T57" fmla="*/ 153 h 386"/>
                <a:gd name="T58" fmla="*/ 140 w 569"/>
                <a:gd name="T59" fmla="*/ 193 h 386"/>
                <a:gd name="T60" fmla="*/ 188 w 569"/>
                <a:gd name="T61" fmla="*/ 200 h 386"/>
                <a:gd name="T62" fmla="*/ 201 w 569"/>
                <a:gd name="T63" fmla="*/ 224 h 386"/>
                <a:gd name="T64" fmla="*/ 215 w 569"/>
                <a:gd name="T65" fmla="*/ 255 h 386"/>
                <a:gd name="T66" fmla="*/ 248 w 569"/>
                <a:gd name="T67" fmla="*/ 283 h 386"/>
                <a:gd name="T68" fmla="*/ 285 w 569"/>
                <a:gd name="T69" fmla="*/ 308 h 386"/>
                <a:gd name="T70" fmla="*/ 318 w 569"/>
                <a:gd name="T71" fmla="*/ 333 h 386"/>
                <a:gd name="T72" fmla="*/ 347 w 569"/>
                <a:gd name="T73" fmla="*/ 344 h 386"/>
                <a:gd name="T74" fmla="*/ 349 w 569"/>
                <a:gd name="T75" fmla="*/ 369 h 386"/>
                <a:gd name="T76" fmla="*/ 352 w 569"/>
                <a:gd name="T77" fmla="*/ 368 h 386"/>
                <a:gd name="T78" fmla="*/ 379 w 569"/>
                <a:gd name="T79" fmla="*/ 379 h 386"/>
                <a:gd name="T80" fmla="*/ 391 w 569"/>
                <a:gd name="T81" fmla="*/ 386 h 386"/>
                <a:gd name="T82" fmla="*/ 405 w 569"/>
                <a:gd name="T83" fmla="*/ 347 h 386"/>
                <a:gd name="T84" fmla="*/ 401 w 569"/>
                <a:gd name="T85" fmla="*/ 313 h 386"/>
                <a:gd name="T86" fmla="*/ 381 w 569"/>
                <a:gd name="T87" fmla="*/ 285 h 386"/>
                <a:gd name="T88" fmla="*/ 411 w 569"/>
                <a:gd name="T89" fmla="*/ 272 h 386"/>
                <a:gd name="T90" fmla="*/ 422 w 569"/>
                <a:gd name="T91" fmla="*/ 251 h 386"/>
                <a:gd name="T92" fmla="*/ 437 w 569"/>
                <a:gd name="T93" fmla="*/ 231 h 386"/>
                <a:gd name="T94" fmla="*/ 462 w 569"/>
                <a:gd name="T95" fmla="*/ 224 h 386"/>
                <a:gd name="T96" fmla="*/ 484 w 569"/>
                <a:gd name="T97" fmla="*/ 219 h 386"/>
                <a:gd name="T98" fmla="*/ 472 w 569"/>
                <a:gd name="T99" fmla="*/ 249 h 386"/>
                <a:gd name="T100" fmla="*/ 509 w 569"/>
                <a:gd name="T101" fmla="*/ 241 h 386"/>
                <a:gd name="T102" fmla="*/ 540 w 569"/>
                <a:gd name="T103" fmla="*/ 236 h 386"/>
                <a:gd name="T104" fmla="*/ 554 w 569"/>
                <a:gd name="T105" fmla="*/ 21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9" h="386">
                  <a:moveTo>
                    <a:pt x="554" y="216"/>
                  </a:moveTo>
                  <a:cubicBezTo>
                    <a:pt x="539" y="202"/>
                    <a:pt x="512" y="184"/>
                    <a:pt x="509" y="193"/>
                  </a:cubicBezTo>
                  <a:cubicBezTo>
                    <a:pt x="507" y="202"/>
                    <a:pt x="490" y="203"/>
                    <a:pt x="484" y="194"/>
                  </a:cubicBezTo>
                  <a:cubicBezTo>
                    <a:pt x="478" y="185"/>
                    <a:pt x="473" y="175"/>
                    <a:pt x="453" y="184"/>
                  </a:cubicBezTo>
                  <a:cubicBezTo>
                    <a:pt x="434" y="193"/>
                    <a:pt x="422" y="205"/>
                    <a:pt x="420" y="213"/>
                  </a:cubicBezTo>
                  <a:cubicBezTo>
                    <a:pt x="419" y="222"/>
                    <a:pt x="406" y="231"/>
                    <a:pt x="405" y="219"/>
                  </a:cubicBezTo>
                  <a:cubicBezTo>
                    <a:pt x="404" y="208"/>
                    <a:pt x="389" y="203"/>
                    <a:pt x="379" y="200"/>
                  </a:cubicBezTo>
                  <a:cubicBezTo>
                    <a:pt x="368" y="197"/>
                    <a:pt x="352" y="203"/>
                    <a:pt x="351" y="191"/>
                  </a:cubicBezTo>
                  <a:cubicBezTo>
                    <a:pt x="349" y="180"/>
                    <a:pt x="334" y="166"/>
                    <a:pt x="333" y="153"/>
                  </a:cubicBezTo>
                  <a:cubicBezTo>
                    <a:pt x="332" y="140"/>
                    <a:pt x="335" y="121"/>
                    <a:pt x="325" y="118"/>
                  </a:cubicBezTo>
                  <a:cubicBezTo>
                    <a:pt x="315" y="115"/>
                    <a:pt x="309" y="96"/>
                    <a:pt x="300" y="96"/>
                  </a:cubicBezTo>
                  <a:cubicBezTo>
                    <a:pt x="291" y="96"/>
                    <a:pt x="241" y="96"/>
                    <a:pt x="235" y="93"/>
                  </a:cubicBezTo>
                  <a:cubicBezTo>
                    <a:pt x="229" y="90"/>
                    <a:pt x="196" y="104"/>
                    <a:pt x="193" y="96"/>
                  </a:cubicBezTo>
                  <a:cubicBezTo>
                    <a:pt x="191" y="88"/>
                    <a:pt x="168" y="60"/>
                    <a:pt x="155" y="48"/>
                  </a:cubicBezTo>
                  <a:cubicBezTo>
                    <a:pt x="154" y="54"/>
                    <a:pt x="151" y="60"/>
                    <a:pt x="146" y="64"/>
                  </a:cubicBezTo>
                  <a:cubicBezTo>
                    <a:pt x="122" y="84"/>
                    <a:pt x="99" y="81"/>
                    <a:pt x="107" y="56"/>
                  </a:cubicBezTo>
                  <a:cubicBezTo>
                    <a:pt x="114" y="32"/>
                    <a:pt x="115" y="3"/>
                    <a:pt x="103" y="3"/>
                  </a:cubicBezTo>
                  <a:cubicBezTo>
                    <a:pt x="91" y="3"/>
                    <a:pt x="99" y="54"/>
                    <a:pt x="90" y="57"/>
                  </a:cubicBezTo>
                  <a:cubicBezTo>
                    <a:pt x="81" y="60"/>
                    <a:pt x="78" y="21"/>
                    <a:pt x="85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7" y="195"/>
                    <a:pt x="16" y="196"/>
                    <a:pt x="22" y="196"/>
                  </a:cubicBezTo>
                  <a:cubicBezTo>
                    <a:pt x="35" y="198"/>
                    <a:pt x="34" y="187"/>
                    <a:pt x="34" y="179"/>
                  </a:cubicBezTo>
                  <a:cubicBezTo>
                    <a:pt x="34" y="171"/>
                    <a:pt x="47" y="158"/>
                    <a:pt x="56" y="159"/>
                  </a:cubicBezTo>
                  <a:cubicBezTo>
                    <a:pt x="66" y="160"/>
                    <a:pt x="65" y="145"/>
                    <a:pt x="68" y="145"/>
                  </a:cubicBezTo>
                  <a:cubicBezTo>
                    <a:pt x="71" y="145"/>
                    <a:pt x="78" y="142"/>
                    <a:pt x="81" y="137"/>
                  </a:cubicBezTo>
                  <a:cubicBezTo>
                    <a:pt x="84" y="131"/>
                    <a:pt x="99" y="138"/>
                    <a:pt x="104" y="143"/>
                  </a:cubicBezTo>
                  <a:cubicBezTo>
                    <a:pt x="109" y="149"/>
                    <a:pt x="120" y="151"/>
                    <a:pt x="129" y="153"/>
                  </a:cubicBezTo>
                  <a:cubicBezTo>
                    <a:pt x="137" y="156"/>
                    <a:pt x="140" y="187"/>
                    <a:pt x="140" y="193"/>
                  </a:cubicBezTo>
                  <a:cubicBezTo>
                    <a:pt x="140" y="200"/>
                    <a:pt x="181" y="199"/>
                    <a:pt x="188" y="200"/>
                  </a:cubicBezTo>
                  <a:cubicBezTo>
                    <a:pt x="194" y="201"/>
                    <a:pt x="194" y="214"/>
                    <a:pt x="201" y="224"/>
                  </a:cubicBezTo>
                  <a:cubicBezTo>
                    <a:pt x="208" y="234"/>
                    <a:pt x="212" y="247"/>
                    <a:pt x="215" y="255"/>
                  </a:cubicBezTo>
                  <a:cubicBezTo>
                    <a:pt x="218" y="263"/>
                    <a:pt x="242" y="273"/>
                    <a:pt x="248" y="283"/>
                  </a:cubicBezTo>
                  <a:cubicBezTo>
                    <a:pt x="253" y="293"/>
                    <a:pt x="271" y="302"/>
                    <a:pt x="285" y="308"/>
                  </a:cubicBezTo>
                  <a:cubicBezTo>
                    <a:pt x="298" y="313"/>
                    <a:pt x="310" y="334"/>
                    <a:pt x="318" y="333"/>
                  </a:cubicBezTo>
                  <a:cubicBezTo>
                    <a:pt x="326" y="332"/>
                    <a:pt x="347" y="344"/>
                    <a:pt x="347" y="344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0" y="369"/>
                    <a:pt x="351" y="369"/>
                    <a:pt x="352" y="368"/>
                  </a:cubicBezTo>
                  <a:cubicBezTo>
                    <a:pt x="363" y="364"/>
                    <a:pt x="370" y="379"/>
                    <a:pt x="379" y="379"/>
                  </a:cubicBezTo>
                  <a:cubicBezTo>
                    <a:pt x="382" y="379"/>
                    <a:pt x="387" y="382"/>
                    <a:pt x="391" y="386"/>
                  </a:cubicBezTo>
                  <a:cubicBezTo>
                    <a:pt x="391" y="364"/>
                    <a:pt x="397" y="353"/>
                    <a:pt x="405" y="347"/>
                  </a:cubicBezTo>
                  <a:cubicBezTo>
                    <a:pt x="413" y="339"/>
                    <a:pt x="399" y="326"/>
                    <a:pt x="401" y="313"/>
                  </a:cubicBezTo>
                  <a:cubicBezTo>
                    <a:pt x="403" y="301"/>
                    <a:pt x="379" y="295"/>
                    <a:pt x="381" y="285"/>
                  </a:cubicBezTo>
                  <a:cubicBezTo>
                    <a:pt x="383" y="275"/>
                    <a:pt x="403" y="276"/>
                    <a:pt x="411" y="272"/>
                  </a:cubicBezTo>
                  <a:cubicBezTo>
                    <a:pt x="420" y="267"/>
                    <a:pt x="413" y="251"/>
                    <a:pt x="422" y="251"/>
                  </a:cubicBezTo>
                  <a:cubicBezTo>
                    <a:pt x="430" y="251"/>
                    <a:pt x="434" y="241"/>
                    <a:pt x="437" y="231"/>
                  </a:cubicBezTo>
                  <a:cubicBezTo>
                    <a:pt x="440" y="221"/>
                    <a:pt x="454" y="231"/>
                    <a:pt x="462" y="224"/>
                  </a:cubicBezTo>
                  <a:cubicBezTo>
                    <a:pt x="469" y="217"/>
                    <a:pt x="481" y="213"/>
                    <a:pt x="484" y="219"/>
                  </a:cubicBezTo>
                  <a:cubicBezTo>
                    <a:pt x="486" y="223"/>
                    <a:pt x="476" y="241"/>
                    <a:pt x="472" y="249"/>
                  </a:cubicBezTo>
                  <a:cubicBezTo>
                    <a:pt x="486" y="249"/>
                    <a:pt x="506" y="246"/>
                    <a:pt x="509" y="241"/>
                  </a:cubicBezTo>
                  <a:cubicBezTo>
                    <a:pt x="514" y="236"/>
                    <a:pt x="533" y="250"/>
                    <a:pt x="540" y="236"/>
                  </a:cubicBezTo>
                  <a:cubicBezTo>
                    <a:pt x="546" y="221"/>
                    <a:pt x="569" y="231"/>
                    <a:pt x="554" y="21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7" name="Freeform 100">
              <a:extLst>
                <a:ext uri="{FF2B5EF4-FFF2-40B4-BE49-F238E27FC236}">
                  <a16:creationId xmlns:a16="http://schemas.microsoft.com/office/drawing/2014/main" id="{FBD2771D-A22F-452E-B30F-092D44B8B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1774822"/>
              <a:ext cx="241300" cy="160338"/>
            </a:xfrm>
            <a:custGeom>
              <a:avLst/>
              <a:gdLst>
                <a:gd name="T0" fmla="*/ 393 w 442"/>
                <a:gd name="T1" fmla="*/ 176 h 295"/>
                <a:gd name="T2" fmla="*/ 362 w 442"/>
                <a:gd name="T3" fmla="*/ 150 h 295"/>
                <a:gd name="T4" fmla="*/ 338 w 442"/>
                <a:gd name="T5" fmla="*/ 108 h 295"/>
                <a:gd name="T6" fmla="*/ 298 w 442"/>
                <a:gd name="T7" fmla="*/ 87 h 295"/>
                <a:gd name="T8" fmla="*/ 256 w 442"/>
                <a:gd name="T9" fmla="*/ 76 h 295"/>
                <a:gd name="T10" fmla="*/ 216 w 442"/>
                <a:gd name="T11" fmla="*/ 60 h 295"/>
                <a:gd name="T12" fmla="*/ 191 w 442"/>
                <a:gd name="T13" fmla="*/ 20 h 295"/>
                <a:gd name="T14" fmla="*/ 166 w 442"/>
                <a:gd name="T15" fmla="*/ 21 h 295"/>
                <a:gd name="T16" fmla="*/ 182 w 442"/>
                <a:gd name="T17" fmla="*/ 95 h 295"/>
                <a:gd name="T18" fmla="*/ 124 w 442"/>
                <a:gd name="T19" fmla="*/ 28 h 295"/>
                <a:gd name="T20" fmla="*/ 103 w 442"/>
                <a:gd name="T21" fmla="*/ 65 h 295"/>
                <a:gd name="T22" fmla="*/ 106 w 442"/>
                <a:gd name="T23" fmla="*/ 31 h 295"/>
                <a:gd name="T24" fmla="*/ 60 w 442"/>
                <a:gd name="T25" fmla="*/ 28 h 295"/>
                <a:gd name="T26" fmla="*/ 12 w 442"/>
                <a:gd name="T27" fmla="*/ 39 h 295"/>
                <a:gd name="T28" fmla="*/ 45 w 442"/>
                <a:gd name="T29" fmla="*/ 73 h 295"/>
                <a:gd name="T30" fmla="*/ 26 w 442"/>
                <a:gd name="T31" fmla="*/ 115 h 295"/>
                <a:gd name="T32" fmla="*/ 53 w 442"/>
                <a:gd name="T33" fmla="*/ 145 h 295"/>
                <a:gd name="T34" fmla="*/ 104 w 442"/>
                <a:gd name="T35" fmla="*/ 154 h 295"/>
                <a:gd name="T36" fmla="*/ 139 w 442"/>
                <a:gd name="T37" fmla="*/ 109 h 295"/>
                <a:gd name="T38" fmla="*/ 169 w 442"/>
                <a:gd name="T39" fmla="*/ 128 h 295"/>
                <a:gd name="T40" fmla="*/ 144 w 442"/>
                <a:gd name="T41" fmla="*/ 161 h 295"/>
                <a:gd name="T42" fmla="*/ 122 w 442"/>
                <a:gd name="T43" fmla="*/ 194 h 295"/>
                <a:gd name="T44" fmla="*/ 157 w 442"/>
                <a:gd name="T45" fmla="*/ 199 h 295"/>
                <a:gd name="T46" fmla="*/ 99 w 442"/>
                <a:gd name="T47" fmla="*/ 217 h 295"/>
                <a:gd name="T48" fmla="*/ 141 w 442"/>
                <a:gd name="T49" fmla="*/ 255 h 295"/>
                <a:gd name="T50" fmla="*/ 146 w 442"/>
                <a:gd name="T51" fmla="*/ 268 h 295"/>
                <a:gd name="T52" fmla="*/ 193 w 442"/>
                <a:gd name="T53" fmla="*/ 279 h 295"/>
                <a:gd name="T54" fmla="*/ 243 w 442"/>
                <a:gd name="T55" fmla="*/ 181 h 295"/>
                <a:gd name="T56" fmla="*/ 269 w 442"/>
                <a:gd name="T57" fmla="*/ 135 h 295"/>
                <a:gd name="T58" fmla="*/ 314 w 442"/>
                <a:gd name="T59" fmla="*/ 130 h 295"/>
                <a:gd name="T60" fmla="*/ 330 w 442"/>
                <a:gd name="T61" fmla="*/ 172 h 295"/>
                <a:gd name="T62" fmla="*/ 355 w 442"/>
                <a:gd name="T63" fmla="*/ 215 h 295"/>
                <a:gd name="T64" fmla="*/ 396 w 442"/>
                <a:gd name="T65" fmla="*/ 224 h 295"/>
                <a:gd name="T66" fmla="*/ 414 w 442"/>
                <a:gd name="T67" fmla="*/ 211 h 295"/>
                <a:gd name="T68" fmla="*/ 419 w 442"/>
                <a:gd name="T69" fmla="*/ 18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2" h="295">
                  <a:moveTo>
                    <a:pt x="419" y="183"/>
                  </a:moveTo>
                  <a:cubicBezTo>
                    <a:pt x="409" y="188"/>
                    <a:pt x="384" y="185"/>
                    <a:pt x="393" y="176"/>
                  </a:cubicBezTo>
                  <a:cubicBezTo>
                    <a:pt x="401" y="167"/>
                    <a:pt x="400" y="159"/>
                    <a:pt x="387" y="161"/>
                  </a:cubicBezTo>
                  <a:cubicBezTo>
                    <a:pt x="374" y="163"/>
                    <a:pt x="351" y="155"/>
                    <a:pt x="362" y="150"/>
                  </a:cubicBezTo>
                  <a:cubicBezTo>
                    <a:pt x="373" y="145"/>
                    <a:pt x="354" y="129"/>
                    <a:pt x="344" y="129"/>
                  </a:cubicBezTo>
                  <a:cubicBezTo>
                    <a:pt x="334" y="130"/>
                    <a:pt x="337" y="117"/>
                    <a:pt x="338" y="108"/>
                  </a:cubicBezTo>
                  <a:cubicBezTo>
                    <a:pt x="338" y="99"/>
                    <a:pt x="309" y="95"/>
                    <a:pt x="315" y="91"/>
                  </a:cubicBezTo>
                  <a:cubicBezTo>
                    <a:pt x="320" y="88"/>
                    <a:pt x="303" y="81"/>
                    <a:pt x="298" y="87"/>
                  </a:cubicBezTo>
                  <a:cubicBezTo>
                    <a:pt x="294" y="94"/>
                    <a:pt x="286" y="92"/>
                    <a:pt x="286" y="82"/>
                  </a:cubicBezTo>
                  <a:cubicBezTo>
                    <a:pt x="286" y="72"/>
                    <a:pt x="264" y="75"/>
                    <a:pt x="256" y="76"/>
                  </a:cubicBezTo>
                  <a:cubicBezTo>
                    <a:pt x="247" y="76"/>
                    <a:pt x="251" y="54"/>
                    <a:pt x="243" y="47"/>
                  </a:cubicBezTo>
                  <a:cubicBezTo>
                    <a:pt x="234" y="39"/>
                    <a:pt x="223" y="62"/>
                    <a:pt x="216" y="60"/>
                  </a:cubicBezTo>
                  <a:cubicBezTo>
                    <a:pt x="210" y="58"/>
                    <a:pt x="221" y="43"/>
                    <a:pt x="225" y="33"/>
                  </a:cubicBezTo>
                  <a:cubicBezTo>
                    <a:pt x="228" y="23"/>
                    <a:pt x="195" y="10"/>
                    <a:pt x="191" y="20"/>
                  </a:cubicBezTo>
                  <a:cubicBezTo>
                    <a:pt x="188" y="30"/>
                    <a:pt x="181" y="5"/>
                    <a:pt x="174" y="3"/>
                  </a:cubicBezTo>
                  <a:cubicBezTo>
                    <a:pt x="167" y="0"/>
                    <a:pt x="173" y="19"/>
                    <a:pt x="166" y="21"/>
                  </a:cubicBezTo>
                  <a:cubicBezTo>
                    <a:pt x="160" y="23"/>
                    <a:pt x="151" y="30"/>
                    <a:pt x="162" y="38"/>
                  </a:cubicBezTo>
                  <a:cubicBezTo>
                    <a:pt x="173" y="47"/>
                    <a:pt x="183" y="88"/>
                    <a:pt x="182" y="95"/>
                  </a:cubicBezTo>
                  <a:cubicBezTo>
                    <a:pt x="181" y="101"/>
                    <a:pt x="148" y="65"/>
                    <a:pt x="146" y="47"/>
                  </a:cubicBezTo>
                  <a:cubicBezTo>
                    <a:pt x="145" y="30"/>
                    <a:pt x="129" y="16"/>
                    <a:pt x="124" y="28"/>
                  </a:cubicBezTo>
                  <a:cubicBezTo>
                    <a:pt x="120" y="41"/>
                    <a:pt x="108" y="46"/>
                    <a:pt x="111" y="58"/>
                  </a:cubicBezTo>
                  <a:cubicBezTo>
                    <a:pt x="115" y="71"/>
                    <a:pt x="103" y="75"/>
                    <a:pt x="103" y="65"/>
                  </a:cubicBezTo>
                  <a:cubicBezTo>
                    <a:pt x="103" y="55"/>
                    <a:pt x="85" y="43"/>
                    <a:pt x="79" y="42"/>
                  </a:cubicBezTo>
                  <a:cubicBezTo>
                    <a:pt x="72" y="42"/>
                    <a:pt x="95" y="37"/>
                    <a:pt x="106" y="31"/>
                  </a:cubicBezTo>
                  <a:cubicBezTo>
                    <a:pt x="116" y="25"/>
                    <a:pt x="96" y="17"/>
                    <a:pt x="87" y="23"/>
                  </a:cubicBezTo>
                  <a:cubicBezTo>
                    <a:pt x="78" y="30"/>
                    <a:pt x="66" y="19"/>
                    <a:pt x="60" y="28"/>
                  </a:cubicBezTo>
                  <a:cubicBezTo>
                    <a:pt x="54" y="38"/>
                    <a:pt x="47" y="28"/>
                    <a:pt x="37" y="26"/>
                  </a:cubicBezTo>
                  <a:cubicBezTo>
                    <a:pt x="27" y="23"/>
                    <a:pt x="19" y="42"/>
                    <a:pt x="12" y="39"/>
                  </a:cubicBezTo>
                  <a:cubicBezTo>
                    <a:pt x="4" y="36"/>
                    <a:pt x="0" y="56"/>
                    <a:pt x="12" y="76"/>
                  </a:cubicBezTo>
                  <a:cubicBezTo>
                    <a:pt x="23" y="97"/>
                    <a:pt x="32" y="70"/>
                    <a:pt x="45" y="73"/>
                  </a:cubicBezTo>
                  <a:cubicBezTo>
                    <a:pt x="59" y="76"/>
                    <a:pt x="31" y="94"/>
                    <a:pt x="27" y="110"/>
                  </a:cubicBezTo>
                  <a:cubicBezTo>
                    <a:pt x="26" y="111"/>
                    <a:pt x="26" y="113"/>
                    <a:pt x="26" y="115"/>
                  </a:cubicBezTo>
                  <a:cubicBezTo>
                    <a:pt x="35" y="123"/>
                    <a:pt x="42" y="132"/>
                    <a:pt x="48" y="142"/>
                  </a:cubicBezTo>
                  <a:cubicBezTo>
                    <a:pt x="50" y="143"/>
                    <a:pt x="51" y="144"/>
                    <a:pt x="53" y="145"/>
                  </a:cubicBezTo>
                  <a:cubicBezTo>
                    <a:pt x="61" y="148"/>
                    <a:pt x="67" y="152"/>
                    <a:pt x="71" y="158"/>
                  </a:cubicBezTo>
                  <a:cubicBezTo>
                    <a:pt x="83" y="161"/>
                    <a:pt x="98" y="159"/>
                    <a:pt x="104" y="154"/>
                  </a:cubicBezTo>
                  <a:cubicBezTo>
                    <a:pt x="114" y="148"/>
                    <a:pt x="111" y="124"/>
                    <a:pt x="123" y="125"/>
                  </a:cubicBezTo>
                  <a:cubicBezTo>
                    <a:pt x="135" y="126"/>
                    <a:pt x="129" y="113"/>
                    <a:pt x="139" y="109"/>
                  </a:cubicBezTo>
                  <a:cubicBezTo>
                    <a:pt x="149" y="105"/>
                    <a:pt x="150" y="119"/>
                    <a:pt x="141" y="131"/>
                  </a:cubicBezTo>
                  <a:cubicBezTo>
                    <a:pt x="133" y="143"/>
                    <a:pt x="156" y="142"/>
                    <a:pt x="169" y="128"/>
                  </a:cubicBezTo>
                  <a:cubicBezTo>
                    <a:pt x="182" y="114"/>
                    <a:pt x="185" y="127"/>
                    <a:pt x="182" y="140"/>
                  </a:cubicBezTo>
                  <a:cubicBezTo>
                    <a:pt x="179" y="153"/>
                    <a:pt x="153" y="146"/>
                    <a:pt x="144" y="161"/>
                  </a:cubicBezTo>
                  <a:cubicBezTo>
                    <a:pt x="134" y="176"/>
                    <a:pt x="106" y="164"/>
                    <a:pt x="93" y="181"/>
                  </a:cubicBezTo>
                  <a:cubicBezTo>
                    <a:pt x="80" y="197"/>
                    <a:pt x="104" y="198"/>
                    <a:pt x="122" y="194"/>
                  </a:cubicBezTo>
                  <a:cubicBezTo>
                    <a:pt x="140" y="190"/>
                    <a:pt x="174" y="187"/>
                    <a:pt x="186" y="191"/>
                  </a:cubicBezTo>
                  <a:cubicBezTo>
                    <a:pt x="199" y="194"/>
                    <a:pt x="179" y="199"/>
                    <a:pt x="157" y="199"/>
                  </a:cubicBezTo>
                  <a:cubicBezTo>
                    <a:pt x="136" y="199"/>
                    <a:pt x="129" y="206"/>
                    <a:pt x="129" y="213"/>
                  </a:cubicBezTo>
                  <a:cubicBezTo>
                    <a:pt x="130" y="219"/>
                    <a:pt x="104" y="208"/>
                    <a:pt x="99" y="217"/>
                  </a:cubicBezTo>
                  <a:cubicBezTo>
                    <a:pt x="111" y="225"/>
                    <a:pt x="125" y="233"/>
                    <a:pt x="134" y="243"/>
                  </a:cubicBezTo>
                  <a:cubicBezTo>
                    <a:pt x="137" y="247"/>
                    <a:pt x="139" y="251"/>
                    <a:pt x="141" y="255"/>
                  </a:cubicBezTo>
                  <a:cubicBezTo>
                    <a:pt x="148" y="254"/>
                    <a:pt x="157" y="252"/>
                    <a:pt x="161" y="254"/>
                  </a:cubicBezTo>
                  <a:cubicBezTo>
                    <a:pt x="169" y="258"/>
                    <a:pt x="149" y="264"/>
                    <a:pt x="146" y="268"/>
                  </a:cubicBezTo>
                  <a:cubicBezTo>
                    <a:pt x="143" y="273"/>
                    <a:pt x="168" y="278"/>
                    <a:pt x="172" y="287"/>
                  </a:cubicBezTo>
                  <a:cubicBezTo>
                    <a:pt x="176" y="295"/>
                    <a:pt x="194" y="291"/>
                    <a:pt x="193" y="279"/>
                  </a:cubicBezTo>
                  <a:cubicBezTo>
                    <a:pt x="193" y="265"/>
                    <a:pt x="209" y="221"/>
                    <a:pt x="231" y="212"/>
                  </a:cubicBezTo>
                  <a:cubicBezTo>
                    <a:pt x="252" y="203"/>
                    <a:pt x="240" y="195"/>
                    <a:pt x="243" y="181"/>
                  </a:cubicBezTo>
                  <a:cubicBezTo>
                    <a:pt x="246" y="167"/>
                    <a:pt x="263" y="178"/>
                    <a:pt x="258" y="167"/>
                  </a:cubicBezTo>
                  <a:cubicBezTo>
                    <a:pt x="253" y="155"/>
                    <a:pt x="256" y="150"/>
                    <a:pt x="269" y="135"/>
                  </a:cubicBezTo>
                  <a:cubicBezTo>
                    <a:pt x="283" y="120"/>
                    <a:pt x="291" y="131"/>
                    <a:pt x="308" y="122"/>
                  </a:cubicBezTo>
                  <a:cubicBezTo>
                    <a:pt x="324" y="113"/>
                    <a:pt x="332" y="129"/>
                    <a:pt x="314" y="130"/>
                  </a:cubicBezTo>
                  <a:cubicBezTo>
                    <a:pt x="298" y="132"/>
                    <a:pt x="306" y="153"/>
                    <a:pt x="319" y="158"/>
                  </a:cubicBezTo>
                  <a:cubicBezTo>
                    <a:pt x="332" y="164"/>
                    <a:pt x="320" y="169"/>
                    <a:pt x="330" y="172"/>
                  </a:cubicBezTo>
                  <a:cubicBezTo>
                    <a:pt x="340" y="174"/>
                    <a:pt x="338" y="192"/>
                    <a:pt x="325" y="207"/>
                  </a:cubicBezTo>
                  <a:cubicBezTo>
                    <a:pt x="312" y="223"/>
                    <a:pt x="328" y="226"/>
                    <a:pt x="355" y="215"/>
                  </a:cubicBezTo>
                  <a:cubicBezTo>
                    <a:pt x="366" y="210"/>
                    <a:pt x="370" y="211"/>
                    <a:pt x="371" y="214"/>
                  </a:cubicBezTo>
                  <a:cubicBezTo>
                    <a:pt x="380" y="213"/>
                    <a:pt x="390" y="217"/>
                    <a:pt x="396" y="224"/>
                  </a:cubicBezTo>
                  <a:cubicBezTo>
                    <a:pt x="397" y="225"/>
                    <a:pt x="398" y="226"/>
                    <a:pt x="399" y="227"/>
                  </a:cubicBezTo>
                  <a:cubicBezTo>
                    <a:pt x="404" y="223"/>
                    <a:pt x="410" y="217"/>
                    <a:pt x="414" y="211"/>
                  </a:cubicBezTo>
                  <a:cubicBezTo>
                    <a:pt x="425" y="196"/>
                    <a:pt x="442" y="198"/>
                    <a:pt x="442" y="190"/>
                  </a:cubicBezTo>
                  <a:cubicBezTo>
                    <a:pt x="441" y="181"/>
                    <a:pt x="429" y="178"/>
                    <a:pt x="419" y="18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8" name="Freeform 101">
              <a:extLst>
                <a:ext uri="{FF2B5EF4-FFF2-40B4-BE49-F238E27FC236}">
                  <a16:creationId xmlns:a16="http://schemas.microsoft.com/office/drawing/2014/main" id="{D5C9AB93-9C56-4D26-AC38-CE4DCD61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1888" y="1760534"/>
              <a:ext cx="157163" cy="57150"/>
            </a:xfrm>
            <a:custGeom>
              <a:avLst/>
              <a:gdLst>
                <a:gd name="T0" fmla="*/ 266 w 288"/>
                <a:gd name="T1" fmla="*/ 31 h 105"/>
                <a:gd name="T2" fmla="*/ 243 w 288"/>
                <a:gd name="T3" fmla="*/ 33 h 105"/>
                <a:gd name="T4" fmla="*/ 191 w 288"/>
                <a:gd name="T5" fmla="*/ 18 h 105"/>
                <a:gd name="T6" fmla="*/ 177 w 288"/>
                <a:gd name="T7" fmla="*/ 20 h 105"/>
                <a:gd name="T8" fmla="*/ 176 w 288"/>
                <a:gd name="T9" fmla="*/ 16 h 105"/>
                <a:gd name="T10" fmla="*/ 153 w 288"/>
                <a:gd name="T11" fmla="*/ 0 h 105"/>
                <a:gd name="T12" fmla="*/ 153 w 288"/>
                <a:gd name="T13" fmla="*/ 33 h 105"/>
                <a:gd name="T14" fmla="*/ 127 w 288"/>
                <a:gd name="T15" fmla="*/ 16 h 105"/>
                <a:gd name="T16" fmla="*/ 101 w 288"/>
                <a:gd name="T17" fmla="*/ 15 h 105"/>
                <a:gd name="T18" fmla="*/ 92 w 288"/>
                <a:gd name="T19" fmla="*/ 2 h 105"/>
                <a:gd name="T20" fmla="*/ 68 w 288"/>
                <a:gd name="T21" fmla="*/ 8 h 105"/>
                <a:gd name="T22" fmla="*/ 68 w 288"/>
                <a:gd name="T23" fmla="*/ 8 h 105"/>
                <a:gd name="T24" fmla="*/ 58 w 288"/>
                <a:gd name="T25" fmla="*/ 8 h 105"/>
                <a:gd name="T26" fmla="*/ 54 w 288"/>
                <a:gd name="T27" fmla="*/ 7 h 105"/>
                <a:gd name="T28" fmla="*/ 43 w 288"/>
                <a:gd name="T29" fmla="*/ 6 h 105"/>
                <a:gd name="T30" fmla="*/ 45 w 288"/>
                <a:gd name="T31" fmla="*/ 21 h 105"/>
                <a:gd name="T32" fmla="*/ 28 w 288"/>
                <a:gd name="T33" fmla="*/ 5 h 105"/>
                <a:gd name="T34" fmla="*/ 13 w 288"/>
                <a:gd name="T35" fmla="*/ 8 h 105"/>
                <a:gd name="T36" fmla="*/ 7 w 288"/>
                <a:gd name="T37" fmla="*/ 16 h 105"/>
                <a:gd name="T38" fmla="*/ 24 w 288"/>
                <a:gd name="T39" fmla="*/ 32 h 105"/>
                <a:gd name="T40" fmla="*/ 20 w 288"/>
                <a:gd name="T41" fmla="*/ 46 h 105"/>
                <a:gd name="T42" fmla="*/ 137 w 288"/>
                <a:gd name="T43" fmla="*/ 50 h 105"/>
                <a:gd name="T44" fmla="*/ 70 w 288"/>
                <a:gd name="T45" fmla="*/ 77 h 105"/>
                <a:gd name="T46" fmla="*/ 146 w 288"/>
                <a:gd name="T47" fmla="*/ 88 h 105"/>
                <a:gd name="T48" fmla="*/ 184 w 288"/>
                <a:gd name="T49" fmla="*/ 103 h 105"/>
                <a:gd name="T50" fmla="*/ 221 w 288"/>
                <a:gd name="T51" fmla="*/ 93 h 105"/>
                <a:gd name="T52" fmla="*/ 262 w 288"/>
                <a:gd name="T53" fmla="*/ 72 h 105"/>
                <a:gd name="T54" fmla="*/ 288 w 288"/>
                <a:gd name="T55" fmla="*/ 52 h 105"/>
                <a:gd name="T56" fmla="*/ 266 w 288"/>
                <a:gd name="T57" fmla="*/ 3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105">
                  <a:moveTo>
                    <a:pt x="266" y="31"/>
                  </a:moveTo>
                  <a:cubicBezTo>
                    <a:pt x="259" y="35"/>
                    <a:pt x="251" y="36"/>
                    <a:pt x="243" y="33"/>
                  </a:cubicBezTo>
                  <a:cubicBezTo>
                    <a:pt x="226" y="26"/>
                    <a:pt x="209" y="19"/>
                    <a:pt x="191" y="18"/>
                  </a:cubicBezTo>
                  <a:cubicBezTo>
                    <a:pt x="186" y="23"/>
                    <a:pt x="180" y="24"/>
                    <a:pt x="177" y="20"/>
                  </a:cubicBezTo>
                  <a:cubicBezTo>
                    <a:pt x="176" y="20"/>
                    <a:pt x="176" y="18"/>
                    <a:pt x="176" y="16"/>
                  </a:cubicBezTo>
                  <a:cubicBezTo>
                    <a:pt x="165" y="14"/>
                    <a:pt x="158" y="8"/>
                    <a:pt x="153" y="0"/>
                  </a:cubicBezTo>
                  <a:cubicBezTo>
                    <a:pt x="142" y="9"/>
                    <a:pt x="157" y="30"/>
                    <a:pt x="153" y="33"/>
                  </a:cubicBezTo>
                  <a:cubicBezTo>
                    <a:pt x="149" y="36"/>
                    <a:pt x="129" y="28"/>
                    <a:pt x="127" y="16"/>
                  </a:cubicBezTo>
                  <a:cubicBezTo>
                    <a:pt x="126" y="5"/>
                    <a:pt x="104" y="29"/>
                    <a:pt x="101" y="15"/>
                  </a:cubicBezTo>
                  <a:cubicBezTo>
                    <a:pt x="100" y="10"/>
                    <a:pt x="96" y="6"/>
                    <a:pt x="92" y="2"/>
                  </a:cubicBezTo>
                  <a:cubicBezTo>
                    <a:pt x="85" y="6"/>
                    <a:pt x="77" y="7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6" y="11"/>
                    <a:pt x="62" y="10"/>
                    <a:pt x="58" y="8"/>
                  </a:cubicBezTo>
                  <a:cubicBezTo>
                    <a:pt x="57" y="8"/>
                    <a:pt x="55" y="8"/>
                    <a:pt x="54" y="7"/>
                  </a:cubicBezTo>
                  <a:cubicBezTo>
                    <a:pt x="50" y="7"/>
                    <a:pt x="47" y="6"/>
                    <a:pt x="43" y="6"/>
                  </a:cubicBezTo>
                  <a:cubicBezTo>
                    <a:pt x="44" y="11"/>
                    <a:pt x="47" y="17"/>
                    <a:pt x="45" y="21"/>
                  </a:cubicBezTo>
                  <a:cubicBezTo>
                    <a:pt x="43" y="26"/>
                    <a:pt x="36" y="12"/>
                    <a:pt x="28" y="5"/>
                  </a:cubicBezTo>
                  <a:cubicBezTo>
                    <a:pt x="23" y="5"/>
                    <a:pt x="18" y="6"/>
                    <a:pt x="13" y="8"/>
                  </a:cubicBezTo>
                  <a:cubicBezTo>
                    <a:pt x="12" y="12"/>
                    <a:pt x="11" y="15"/>
                    <a:pt x="7" y="16"/>
                  </a:cubicBezTo>
                  <a:cubicBezTo>
                    <a:pt x="0" y="16"/>
                    <a:pt x="17" y="26"/>
                    <a:pt x="24" y="32"/>
                  </a:cubicBezTo>
                  <a:cubicBezTo>
                    <a:pt x="30" y="38"/>
                    <a:pt x="13" y="38"/>
                    <a:pt x="20" y="46"/>
                  </a:cubicBezTo>
                  <a:cubicBezTo>
                    <a:pt x="42" y="71"/>
                    <a:pt x="126" y="43"/>
                    <a:pt x="137" y="50"/>
                  </a:cubicBezTo>
                  <a:cubicBezTo>
                    <a:pt x="149" y="58"/>
                    <a:pt x="67" y="67"/>
                    <a:pt x="70" y="77"/>
                  </a:cubicBezTo>
                  <a:cubicBezTo>
                    <a:pt x="74" y="87"/>
                    <a:pt x="141" y="95"/>
                    <a:pt x="146" y="88"/>
                  </a:cubicBezTo>
                  <a:cubicBezTo>
                    <a:pt x="151" y="82"/>
                    <a:pt x="162" y="102"/>
                    <a:pt x="184" y="103"/>
                  </a:cubicBezTo>
                  <a:cubicBezTo>
                    <a:pt x="206" y="105"/>
                    <a:pt x="204" y="93"/>
                    <a:pt x="221" y="93"/>
                  </a:cubicBezTo>
                  <a:cubicBezTo>
                    <a:pt x="237" y="92"/>
                    <a:pt x="261" y="83"/>
                    <a:pt x="262" y="72"/>
                  </a:cubicBezTo>
                  <a:cubicBezTo>
                    <a:pt x="262" y="66"/>
                    <a:pt x="276" y="60"/>
                    <a:pt x="288" y="52"/>
                  </a:cubicBezTo>
                  <a:cubicBezTo>
                    <a:pt x="277" y="49"/>
                    <a:pt x="269" y="41"/>
                    <a:pt x="266" y="3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9" name="Freeform 105">
              <a:extLst>
                <a:ext uri="{FF2B5EF4-FFF2-40B4-BE49-F238E27FC236}">
                  <a16:creationId xmlns:a16="http://schemas.microsoft.com/office/drawing/2014/main" id="{29C5DCD8-F57E-41F5-9A90-DBBDF8F87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9" y="3738564"/>
              <a:ext cx="38100" cy="76200"/>
            </a:xfrm>
            <a:custGeom>
              <a:avLst/>
              <a:gdLst>
                <a:gd name="T0" fmla="*/ 5 w 70"/>
                <a:gd name="T1" fmla="*/ 107 h 140"/>
                <a:gd name="T2" fmla="*/ 12 w 70"/>
                <a:gd name="T3" fmla="*/ 110 h 140"/>
                <a:gd name="T4" fmla="*/ 41 w 70"/>
                <a:gd name="T5" fmla="*/ 140 h 140"/>
                <a:gd name="T6" fmla="*/ 69 w 70"/>
                <a:gd name="T7" fmla="*/ 88 h 140"/>
                <a:gd name="T8" fmla="*/ 16 w 70"/>
                <a:gd name="T9" fmla="*/ 1 h 140"/>
                <a:gd name="T10" fmla="*/ 5 w 70"/>
                <a:gd name="T11" fmla="*/ 36 h 140"/>
                <a:gd name="T12" fmla="*/ 3 w 70"/>
                <a:gd name="T13" fmla="*/ 86 h 140"/>
                <a:gd name="T14" fmla="*/ 5 w 70"/>
                <a:gd name="T15" fmla="*/ 10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40">
                  <a:moveTo>
                    <a:pt x="5" y="107"/>
                  </a:moveTo>
                  <a:cubicBezTo>
                    <a:pt x="7" y="108"/>
                    <a:pt x="9" y="109"/>
                    <a:pt x="12" y="110"/>
                  </a:cubicBezTo>
                  <a:cubicBezTo>
                    <a:pt x="23" y="119"/>
                    <a:pt x="32" y="129"/>
                    <a:pt x="41" y="140"/>
                  </a:cubicBezTo>
                  <a:cubicBezTo>
                    <a:pt x="55" y="131"/>
                    <a:pt x="68" y="108"/>
                    <a:pt x="69" y="88"/>
                  </a:cubicBezTo>
                  <a:cubicBezTo>
                    <a:pt x="70" y="57"/>
                    <a:pt x="24" y="0"/>
                    <a:pt x="16" y="1"/>
                  </a:cubicBezTo>
                  <a:cubicBezTo>
                    <a:pt x="8" y="2"/>
                    <a:pt x="10" y="22"/>
                    <a:pt x="5" y="36"/>
                  </a:cubicBezTo>
                  <a:cubicBezTo>
                    <a:pt x="0" y="50"/>
                    <a:pt x="1" y="65"/>
                    <a:pt x="3" y="86"/>
                  </a:cubicBezTo>
                  <a:cubicBezTo>
                    <a:pt x="4" y="93"/>
                    <a:pt x="4" y="100"/>
                    <a:pt x="5" y="10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0" name="Freeform 106">
              <a:extLst>
                <a:ext uri="{FF2B5EF4-FFF2-40B4-BE49-F238E27FC236}">
                  <a16:creationId xmlns:a16="http://schemas.microsoft.com/office/drawing/2014/main" id="{CDFBF204-D530-4C5A-BD32-8AB72E142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213" y="4171952"/>
              <a:ext cx="123825" cy="298451"/>
            </a:xfrm>
            <a:custGeom>
              <a:avLst/>
              <a:gdLst>
                <a:gd name="T0" fmla="*/ 213 w 228"/>
                <a:gd name="T1" fmla="*/ 80 h 548"/>
                <a:gd name="T2" fmla="*/ 190 w 228"/>
                <a:gd name="T3" fmla="*/ 18 h 548"/>
                <a:gd name="T4" fmla="*/ 179 w 228"/>
                <a:gd name="T5" fmla="*/ 29 h 548"/>
                <a:gd name="T6" fmla="*/ 174 w 228"/>
                <a:gd name="T7" fmla="*/ 56 h 548"/>
                <a:gd name="T8" fmla="*/ 155 w 228"/>
                <a:gd name="T9" fmla="*/ 72 h 548"/>
                <a:gd name="T10" fmla="*/ 139 w 228"/>
                <a:gd name="T11" fmla="*/ 89 h 548"/>
                <a:gd name="T12" fmla="*/ 138 w 228"/>
                <a:gd name="T13" fmla="*/ 109 h 548"/>
                <a:gd name="T14" fmla="*/ 114 w 228"/>
                <a:gd name="T15" fmla="*/ 132 h 548"/>
                <a:gd name="T16" fmla="*/ 69 w 228"/>
                <a:gd name="T17" fmla="*/ 158 h 548"/>
                <a:gd name="T18" fmla="*/ 28 w 228"/>
                <a:gd name="T19" fmla="*/ 167 h 548"/>
                <a:gd name="T20" fmla="*/ 15 w 228"/>
                <a:gd name="T21" fmla="*/ 217 h 548"/>
                <a:gd name="T22" fmla="*/ 19 w 228"/>
                <a:gd name="T23" fmla="*/ 284 h 548"/>
                <a:gd name="T24" fmla="*/ 11 w 228"/>
                <a:gd name="T25" fmla="*/ 360 h 548"/>
                <a:gd name="T26" fmla="*/ 1 w 228"/>
                <a:gd name="T27" fmla="*/ 377 h 548"/>
                <a:gd name="T28" fmla="*/ 5 w 228"/>
                <a:gd name="T29" fmla="*/ 472 h 548"/>
                <a:gd name="T30" fmla="*/ 6 w 228"/>
                <a:gd name="T31" fmla="*/ 480 h 548"/>
                <a:gd name="T32" fmla="*/ 7 w 228"/>
                <a:gd name="T33" fmla="*/ 482 h 548"/>
                <a:gd name="T34" fmla="*/ 24 w 228"/>
                <a:gd name="T35" fmla="*/ 525 h 548"/>
                <a:gd name="T36" fmla="*/ 77 w 228"/>
                <a:gd name="T37" fmla="*/ 537 h 548"/>
                <a:gd name="T38" fmla="*/ 78 w 228"/>
                <a:gd name="T39" fmla="*/ 535 h 548"/>
                <a:gd name="T40" fmla="*/ 117 w 228"/>
                <a:gd name="T41" fmla="*/ 474 h 548"/>
                <a:gd name="T42" fmla="*/ 136 w 228"/>
                <a:gd name="T43" fmla="*/ 445 h 548"/>
                <a:gd name="T44" fmla="*/ 141 w 228"/>
                <a:gd name="T45" fmla="*/ 424 h 548"/>
                <a:gd name="T46" fmla="*/ 141 w 228"/>
                <a:gd name="T47" fmla="*/ 403 h 548"/>
                <a:gd name="T48" fmla="*/ 141 w 228"/>
                <a:gd name="T49" fmla="*/ 402 h 548"/>
                <a:gd name="T50" fmla="*/ 159 w 228"/>
                <a:gd name="T51" fmla="*/ 338 h 548"/>
                <a:gd name="T52" fmla="*/ 170 w 228"/>
                <a:gd name="T53" fmla="*/ 319 h 548"/>
                <a:gd name="T54" fmla="*/ 192 w 228"/>
                <a:gd name="T55" fmla="*/ 220 h 548"/>
                <a:gd name="T56" fmla="*/ 198 w 228"/>
                <a:gd name="T57" fmla="*/ 178 h 548"/>
                <a:gd name="T58" fmla="*/ 206 w 228"/>
                <a:gd name="T59" fmla="*/ 155 h 548"/>
                <a:gd name="T60" fmla="*/ 225 w 228"/>
                <a:gd name="T61" fmla="*/ 151 h 548"/>
                <a:gd name="T62" fmla="*/ 213 w 228"/>
                <a:gd name="T63" fmla="*/ 8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548">
                  <a:moveTo>
                    <a:pt x="213" y="80"/>
                  </a:moveTo>
                  <a:cubicBezTo>
                    <a:pt x="212" y="55"/>
                    <a:pt x="193" y="30"/>
                    <a:pt x="190" y="18"/>
                  </a:cubicBezTo>
                  <a:cubicBezTo>
                    <a:pt x="186" y="0"/>
                    <a:pt x="182" y="25"/>
                    <a:pt x="179" y="29"/>
                  </a:cubicBezTo>
                  <a:cubicBezTo>
                    <a:pt x="175" y="34"/>
                    <a:pt x="173" y="47"/>
                    <a:pt x="174" y="56"/>
                  </a:cubicBezTo>
                  <a:cubicBezTo>
                    <a:pt x="175" y="65"/>
                    <a:pt x="162" y="73"/>
                    <a:pt x="155" y="72"/>
                  </a:cubicBezTo>
                  <a:cubicBezTo>
                    <a:pt x="147" y="71"/>
                    <a:pt x="135" y="77"/>
                    <a:pt x="139" y="89"/>
                  </a:cubicBezTo>
                  <a:cubicBezTo>
                    <a:pt x="142" y="101"/>
                    <a:pt x="133" y="99"/>
                    <a:pt x="138" y="109"/>
                  </a:cubicBezTo>
                  <a:cubicBezTo>
                    <a:pt x="142" y="119"/>
                    <a:pt x="127" y="131"/>
                    <a:pt x="114" y="132"/>
                  </a:cubicBezTo>
                  <a:cubicBezTo>
                    <a:pt x="101" y="133"/>
                    <a:pt x="83" y="161"/>
                    <a:pt x="69" y="158"/>
                  </a:cubicBezTo>
                  <a:cubicBezTo>
                    <a:pt x="55" y="156"/>
                    <a:pt x="41" y="169"/>
                    <a:pt x="28" y="167"/>
                  </a:cubicBezTo>
                  <a:cubicBezTo>
                    <a:pt x="16" y="165"/>
                    <a:pt x="24" y="197"/>
                    <a:pt x="15" y="217"/>
                  </a:cubicBezTo>
                  <a:cubicBezTo>
                    <a:pt x="5" y="237"/>
                    <a:pt x="10" y="260"/>
                    <a:pt x="19" y="284"/>
                  </a:cubicBezTo>
                  <a:cubicBezTo>
                    <a:pt x="27" y="308"/>
                    <a:pt x="34" y="328"/>
                    <a:pt x="11" y="360"/>
                  </a:cubicBezTo>
                  <a:cubicBezTo>
                    <a:pt x="7" y="366"/>
                    <a:pt x="4" y="372"/>
                    <a:pt x="1" y="377"/>
                  </a:cubicBezTo>
                  <a:cubicBezTo>
                    <a:pt x="6" y="409"/>
                    <a:pt x="0" y="441"/>
                    <a:pt x="5" y="472"/>
                  </a:cubicBezTo>
                  <a:cubicBezTo>
                    <a:pt x="5" y="475"/>
                    <a:pt x="6" y="477"/>
                    <a:pt x="6" y="480"/>
                  </a:cubicBezTo>
                  <a:cubicBezTo>
                    <a:pt x="6" y="481"/>
                    <a:pt x="7" y="481"/>
                    <a:pt x="7" y="482"/>
                  </a:cubicBezTo>
                  <a:cubicBezTo>
                    <a:pt x="10" y="497"/>
                    <a:pt x="17" y="511"/>
                    <a:pt x="24" y="525"/>
                  </a:cubicBezTo>
                  <a:cubicBezTo>
                    <a:pt x="39" y="538"/>
                    <a:pt x="67" y="548"/>
                    <a:pt x="77" y="537"/>
                  </a:cubicBezTo>
                  <a:cubicBezTo>
                    <a:pt x="77" y="536"/>
                    <a:pt x="78" y="536"/>
                    <a:pt x="78" y="535"/>
                  </a:cubicBezTo>
                  <a:cubicBezTo>
                    <a:pt x="94" y="517"/>
                    <a:pt x="106" y="494"/>
                    <a:pt x="117" y="474"/>
                  </a:cubicBezTo>
                  <a:cubicBezTo>
                    <a:pt x="123" y="464"/>
                    <a:pt x="129" y="455"/>
                    <a:pt x="136" y="445"/>
                  </a:cubicBezTo>
                  <a:cubicBezTo>
                    <a:pt x="137" y="438"/>
                    <a:pt x="139" y="431"/>
                    <a:pt x="141" y="424"/>
                  </a:cubicBezTo>
                  <a:cubicBezTo>
                    <a:pt x="139" y="417"/>
                    <a:pt x="139" y="410"/>
                    <a:pt x="141" y="403"/>
                  </a:cubicBezTo>
                  <a:cubicBezTo>
                    <a:pt x="141" y="403"/>
                    <a:pt x="141" y="402"/>
                    <a:pt x="141" y="402"/>
                  </a:cubicBezTo>
                  <a:cubicBezTo>
                    <a:pt x="138" y="377"/>
                    <a:pt x="145" y="358"/>
                    <a:pt x="159" y="338"/>
                  </a:cubicBezTo>
                  <a:cubicBezTo>
                    <a:pt x="163" y="332"/>
                    <a:pt x="167" y="326"/>
                    <a:pt x="170" y="319"/>
                  </a:cubicBezTo>
                  <a:cubicBezTo>
                    <a:pt x="182" y="275"/>
                    <a:pt x="193" y="232"/>
                    <a:pt x="192" y="220"/>
                  </a:cubicBezTo>
                  <a:cubicBezTo>
                    <a:pt x="190" y="205"/>
                    <a:pt x="203" y="195"/>
                    <a:pt x="198" y="178"/>
                  </a:cubicBezTo>
                  <a:cubicBezTo>
                    <a:pt x="192" y="162"/>
                    <a:pt x="200" y="142"/>
                    <a:pt x="206" y="155"/>
                  </a:cubicBezTo>
                  <a:cubicBezTo>
                    <a:pt x="213" y="168"/>
                    <a:pt x="222" y="168"/>
                    <a:pt x="225" y="151"/>
                  </a:cubicBezTo>
                  <a:cubicBezTo>
                    <a:pt x="228" y="133"/>
                    <a:pt x="214" y="105"/>
                    <a:pt x="213" y="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1" name="Freeform 107">
              <a:extLst>
                <a:ext uri="{FF2B5EF4-FFF2-40B4-BE49-F238E27FC236}">
                  <a16:creationId xmlns:a16="http://schemas.microsoft.com/office/drawing/2014/main" id="{552CC77A-A8E4-4090-9157-7E645ED55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3540126"/>
              <a:ext cx="187325" cy="133350"/>
            </a:xfrm>
            <a:custGeom>
              <a:avLst/>
              <a:gdLst>
                <a:gd name="T0" fmla="*/ 272 w 343"/>
                <a:gd name="T1" fmla="*/ 11 h 245"/>
                <a:gd name="T2" fmla="*/ 209 w 343"/>
                <a:gd name="T3" fmla="*/ 15 h 245"/>
                <a:gd name="T4" fmla="*/ 159 w 343"/>
                <a:gd name="T5" fmla="*/ 65 h 245"/>
                <a:gd name="T6" fmla="*/ 137 w 343"/>
                <a:gd name="T7" fmla="*/ 75 h 245"/>
                <a:gd name="T8" fmla="*/ 92 w 343"/>
                <a:gd name="T9" fmla="*/ 66 h 245"/>
                <a:gd name="T10" fmla="*/ 52 w 343"/>
                <a:gd name="T11" fmla="*/ 62 h 245"/>
                <a:gd name="T12" fmla="*/ 29 w 343"/>
                <a:gd name="T13" fmla="*/ 58 h 245"/>
                <a:gd name="T14" fmla="*/ 15 w 343"/>
                <a:gd name="T15" fmla="*/ 72 h 245"/>
                <a:gd name="T16" fmla="*/ 16 w 343"/>
                <a:gd name="T17" fmla="*/ 92 h 245"/>
                <a:gd name="T18" fmla="*/ 1 w 343"/>
                <a:gd name="T19" fmla="*/ 101 h 245"/>
                <a:gd name="T20" fmla="*/ 4 w 343"/>
                <a:gd name="T21" fmla="*/ 124 h 245"/>
                <a:gd name="T22" fmla="*/ 13 w 343"/>
                <a:gd name="T23" fmla="*/ 184 h 245"/>
                <a:gd name="T24" fmla="*/ 24 w 343"/>
                <a:gd name="T25" fmla="*/ 239 h 245"/>
                <a:gd name="T26" fmla="*/ 83 w 343"/>
                <a:gd name="T27" fmla="*/ 231 h 245"/>
                <a:gd name="T28" fmla="*/ 124 w 343"/>
                <a:gd name="T29" fmla="*/ 216 h 245"/>
                <a:gd name="T30" fmla="*/ 159 w 343"/>
                <a:gd name="T31" fmla="*/ 196 h 245"/>
                <a:gd name="T32" fmla="*/ 191 w 343"/>
                <a:gd name="T33" fmla="*/ 190 h 245"/>
                <a:gd name="T34" fmla="*/ 216 w 343"/>
                <a:gd name="T35" fmla="*/ 170 h 245"/>
                <a:gd name="T36" fmla="*/ 227 w 343"/>
                <a:gd name="T37" fmla="*/ 163 h 245"/>
                <a:gd name="T38" fmla="*/ 227 w 343"/>
                <a:gd name="T39" fmla="*/ 158 h 245"/>
                <a:gd name="T40" fmla="*/ 243 w 343"/>
                <a:gd name="T41" fmla="*/ 136 h 245"/>
                <a:gd name="T42" fmla="*/ 262 w 343"/>
                <a:gd name="T43" fmla="*/ 129 h 245"/>
                <a:gd name="T44" fmla="*/ 282 w 343"/>
                <a:gd name="T45" fmla="*/ 128 h 245"/>
                <a:gd name="T46" fmla="*/ 302 w 343"/>
                <a:gd name="T47" fmla="*/ 134 h 245"/>
                <a:gd name="T48" fmla="*/ 315 w 343"/>
                <a:gd name="T49" fmla="*/ 107 h 245"/>
                <a:gd name="T50" fmla="*/ 343 w 343"/>
                <a:gd name="T51" fmla="*/ 95 h 245"/>
                <a:gd name="T52" fmla="*/ 303 w 343"/>
                <a:gd name="T53" fmla="*/ 0 h 245"/>
                <a:gd name="T54" fmla="*/ 272 w 343"/>
                <a:gd name="T55" fmla="*/ 1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3" h="245">
                  <a:moveTo>
                    <a:pt x="272" y="11"/>
                  </a:moveTo>
                  <a:cubicBezTo>
                    <a:pt x="256" y="15"/>
                    <a:pt x="214" y="12"/>
                    <a:pt x="209" y="15"/>
                  </a:cubicBezTo>
                  <a:cubicBezTo>
                    <a:pt x="203" y="18"/>
                    <a:pt x="165" y="50"/>
                    <a:pt x="159" y="65"/>
                  </a:cubicBezTo>
                  <a:cubicBezTo>
                    <a:pt x="154" y="80"/>
                    <a:pt x="145" y="82"/>
                    <a:pt x="137" y="75"/>
                  </a:cubicBezTo>
                  <a:cubicBezTo>
                    <a:pt x="129" y="67"/>
                    <a:pt x="95" y="70"/>
                    <a:pt x="92" y="66"/>
                  </a:cubicBezTo>
                  <a:cubicBezTo>
                    <a:pt x="89" y="63"/>
                    <a:pt x="64" y="60"/>
                    <a:pt x="52" y="62"/>
                  </a:cubicBezTo>
                  <a:cubicBezTo>
                    <a:pt x="40" y="64"/>
                    <a:pt x="34" y="56"/>
                    <a:pt x="29" y="58"/>
                  </a:cubicBezTo>
                  <a:cubicBezTo>
                    <a:pt x="23" y="60"/>
                    <a:pt x="17" y="67"/>
                    <a:pt x="15" y="72"/>
                  </a:cubicBezTo>
                  <a:cubicBezTo>
                    <a:pt x="12" y="76"/>
                    <a:pt x="17" y="88"/>
                    <a:pt x="16" y="92"/>
                  </a:cubicBezTo>
                  <a:cubicBezTo>
                    <a:pt x="15" y="93"/>
                    <a:pt x="9" y="97"/>
                    <a:pt x="1" y="101"/>
                  </a:cubicBezTo>
                  <a:cubicBezTo>
                    <a:pt x="4" y="110"/>
                    <a:pt x="5" y="118"/>
                    <a:pt x="4" y="124"/>
                  </a:cubicBezTo>
                  <a:cubicBezTo>
                    <a:pt x="0" y="137"/>
                    <a:pt x="3" y="167"/>
                    <a:pt x="13" y="184"/>
                  </a:cubicBezTo>
                  <a:cubicBezTo>
                    <a:pt x="23" y="201"/>
                    <a:pt x="19" y="233"/>
                    <a:pt x="24" y="239"/>
                  </a:cubicBezTo>
                  <a:cubicBezTo>
                    <a:pt x="29" y="245"/>
                    <a:pt x="66" y="244"/>
                    <a:pt x="83" y="231"/>
                  </a:cubicBezTo>
                  <a:cubicBezTo>
                    <a:pt x="99" y="218"/>
                    <a:pt x="111" y="216"/>
                    <a:pt x="124" y="216"/>
                  </a:cubicBezTo>
                  <a:cubicBezTo>
                    <a:pt x="137" y="216"/>
                    <a:pt x="155" y="203"/>
                    <a:pt x="159" y="196"/>
                  </a:cubicBezTo>
                  <a:cubicBezTo>
                    <a:pt x="163" y="190"/>
                    <a:pt x="183" y="189"/>
                    <a:pt x="191" y="190"/>
                  </a:cubicBezTo>
                  <a:cubicBezTo>
                    <a:pt x="199" y="191"/>
                    <a:pt x="207" y="181"/>
                    <a:pt x="216" y="170"/>
                  </a:cubicBezTo>
                  <a:cubicBezTo>
                    <a:pt x="219" y="168"/>
                    <a:pt x="222" y="165"/>
                    <a:pt x="227" y="163"/>
                  </a:cubicBezTo>
                  <a:cubicBezTo>
                    <a:pt x="227" y="161"/>
                    <a:pt x="227" y="160"/>
                    <a:pt x="227" y="158"/>
                  </a:cubicBezTo>
                  <a:cubicBezTo>
                    <a:pt x="229" y="150"/>
                    <a:pt x="236" y="140"/>
                    <a:pt x="243" y="136"/>
                  </a:cubicBezTo>
                  <a:cubicBezTo>
                    <a:pt x="250" y="133"/>
                    <a:pt x="256" y="131"/>
                    <a:pt x="262" y="129"/>
                  </a:cubicBezTo>
                  <a:cubicBezTo>
                    <a:pt x="269" y="128"/>
                    <a:pt x="275" y="128"/>
                    <a:pt x="282" y="128"/>
                  </a:cubicBezTo>
                  <a:cubicBezTo>
                    <a:pt x="290" y="128"/>
                    <a:pt x="296" y="130"/>
                    <a:pt x="302" y="134"/>
                  </a:cubicBezTo>
                  <a:cubicBezTo>
                    <a:pt x="312" y="125"/>
                    <a:pt x="310" y="114"/>
                    <a:pt x="315" y="107"/>
                  </a:cubicBezTo>
                  <a:cubicBezTo>
                    <a:pt x="321" y="98"/>
                    <a:pt x="330" y="101"/>
                    <a:pt x="343" y="95"/>
                  </a:cubicBezTo>
                  <a:cubicBezTo>
                    <a:pt x="328" y="60"/>
                    <a:pt x="311" y="20"/>
                    <a:pt x="303" y="0"/>
                  </a:cubicBezTo>
                  <a:cubicBezTo>
                    <a:pt x="289" y="6"/>
                    <a:pt x="277" y="10"/>
                    <a:pt x="272" y="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2" name="Freeform 109">
              <a:extLst>
                <a:ext uri="{FF2B5EF4-FFF2-40B4-BE49-F238E27FC236}">
                  <a16:creationId xmlns:a16="http://schemas.microsoft.com/office/drawing/2014/main" id="{519807B0-E2B0-4E74-88FA-923A9A75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1" y="3001962"/>
              <a:ext cx="250825" cy="184150"/>
            </a:xfrm>
            <a:custGeom>
              <a:avLst/>
              <a:gdLst>
                <a:gd name="T0" fmla="*/ 458 w 460"/>
                <a:gd name="T1" fmla="*/ 213 h 339"/>
                <a:gd name="T2" fmla="*/ 429 w 460"/>
                <a:gd name="T3" fmla="*/ 202 h 339"/>
                <a:gd name="T4" fmla="*/ 396 w 460"/>
                <a:gd name="T5" fmla="*/ 177 h 339"/>
                <a:gd name="T6" fmla="*/ 359 w 460"/>
                <a:gd name="T7" fmla="*/ 152 h 339"/>
                <a:gd name="T8" fmla="*/ 326 w 460"/>
                <a:gd name="T9" fmla="*/ 124 h 339"/>
                <a:gd name="T10" fmla="*/ 312 w 460"/>
                <a:gd name="T11" fmla="*/ 93 h 339"/>
                <a:gd name="T12" fmla="*/ 299 w 460"/>
                <a:gd name="T13" fmla="*/ 69 h 339"/>
                <a:gd name="T14" fmla="*/ 251 w 460"/>
                <a:gd name="T15" fmla="*/ 62 h 339"/>
                <a:gd name="T16" fmla="*/ 240 w 460"/>
                <a:gd name="T17" fmla="*/ 22 h 339"/>
                <a:gd name="T18" fmla="*/ 215 w 460"/>
                <a:gd name="T19" fmla="*/ 12 h 339"/>
                <a:gd name="T20" fmla="*/ 192 w 460"/>
                <a:gd name="T21" fmla="*/ 6 h 339"/>
                <a:gd name="T22" fmla="*/ 179 w 460"/>
                <a:gd name="T23" fmla="*/ 14 h 339"/>
                <a:gd name="T24" fmla="*/ 167 w 460"/>
                <a:gd name="T25" fmla="*/ 28 h 339"/>
                <a:gd name="T26" fmla="*/ 145 w 460"/>
                <a:gd name="T27" fmla="*/ 48 h 339"/>
                <a:gd name="T28" fmla="*/ 133 w 460"/>
                <a:gd name="T29" fmla="*/ 65 h 339"/>
                <a:gd name="T30" fmla="*/ 111 w 460"/>
                <a:gd name="T31" fmla="*/ 59 h 339"/>
                <a:gd name="T32" fmla="*/ 88 w 460"/>
                <a:gd name="T33" fmla="*/ 53 h 339"/>
                <a:gd name="T34" fmla="*/ 49 w 460"/>
                <a:gd name="T35" fmla="*/ 18 h 339"/>
                <a:gd name="T36" fmla="*/ 15 w 460"/>
                <a:gd name="T37" fmla="*/ 38 h 339"/>
                <a:gd name="T38" fmla="*/ 30 w 460"/>
                <a:gd name="T39" fmla="*/ 31 h 339"/>
                <a:gd name="T40" fmla="*/ 55 w 460"/>
                <a:gd name="T41" fmla="*/ 65 h 339"/>
                <a:gd name="T42" fmla="*/ 70 w 460"/>
                <a:gd name="T43" fmla="*/ 88 h 339"/>
                <a:gd name="T44" fmla="*/ 38 w 460"/>
                <a:gd name="T45" fmla="*/ 95 h 339"/>
                <a:gd name="T46" fmla="*/ 9 w 460"/>
                <a:gd name="T47" fmla="*/ 95 h 339"/>
                <a:gd name="T48" fmla="*/ 15 w 460"/>
                <a:gd name="T49" fmla="*/ 126 h 339"/>
                <a:gd name="T50" fmla="*/ 17 w 460"/>
                <a:gd name="T51" fmla="*/ 149 h 339"/>
                <a:gd name="T52" fmla="*/ 35 w 460"/>
                <a:gd name="T53" fmla="*/ 158 h 339"/>
                <a:gd name="T54" fmla="*/ 42 w 460"/>
                <a:gd name="T55" fmla="*/ 188 h 339"/>
                <a:gd name="T56" fmla="*/ 42 w 460"/>
                <a:gd name="T57" fmla="*/ 238 h 339"/>
                <a:gd name="T58" fmla="*/ 68 w 460"/>
                <a:gd name="T59" fmla="*/ 232 h 339"/>
                <a:gd name="T60" fmla="*/ 97 w 460"/>
                <a:gd name="T61" fmla="*/ 209 h 339"/>
                <a:gd name="T62" fmla="*/ 120 w 460"/>
                <a:gd name="T63" fmla="*/ 206 h 339"/>
                <a:gd name="T64" fmla="*/ 157 w 460"/>
                <a:gd name="T65" fmla="*/ 207 h 339"/>
                <a:gd name="T66" fmla="*/ 181 w 460"/>
                <a:gd name="T67" fmla="*/ 219 h 339"/>
                <a:gd name="T68" fmla="*/ 196 w 460"/>
                <a:gd name="T69" fmla="*/ 228 h 339"/>
                <a:gd name="T70" fmla="*/ 224 w 460"/>
                <a:gd name="T71" fmla="*/ 238 h 339"/>
                <a:gd name="T72" fmla="*/ 238 w 460"/>
                <a:gd name="T73" fmla="*/ 251 h 339"/>
                <a:gd name="T74" fmla="*/ 260 w 460"/>
                <a:gd name="T75" fmla="*/ 272 h 339"/>
                <a:gd name="T76" fmla="*/ 283 w 460"/>
                <a:gd name="T77" fmla="*/ 276 h 339"/>
                <a:gd name="T78" fmla="*/ 288 w 460"/>
                <a:gd name="T79" fmla="*/ 322 h 339"/>
                <a:gd name="T80" fmla="*/ 295 w 460"/>
                <a:gd name="T81" fmla="*/ 321 h 339"/>
                <a:gd name="T82" fmla="*/ 318 w 460"/>
                <a:gd name="T83" fmla="*/ 329 h 339"/>
                <a:gd name="T84" fmla="*/ 346 w 460"/>
                <a:gd name="T85" fmla="*/ 317 h 339"/>
                <a:gd name="T86" fmla="*/ 392 w 460"/>
                <a:gd name="T87" fmla="*/ 286 h 339"/>
                <a:gd name="T88" fmla="*/ 411 w 460"/>
                <a:gd name="T89" fmla="*/ 249 h 339"/>
                <a:gd name="T90" fmla="*/ 436 w 460"/>
                <a:gd name="T91" fmla="*/ 231 h 339"/>
                <a:gd name="T92" fmla="*/ 460 w 460"/>
                <a:gd name="T93" fmla="*/ 238 h 339"/>
                <a:gd name="T94" fmla="*/ 458 w 460"/>
                <a:gd name="T95" fmla="*/ 213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0" h="339">
                  <a:moveTo>
                    <a:pt x="458" y="213"/>
                  </a:moveTo>
                  <a:cubicBezTo>
                    <a:pt x="458" y="213"/>
                    <a:pt x="437" y="201"/>
                    <a:pt x="429" y="202"/>
                  </a:cubicBezTo>
                  <a:cubicBezTo>
                    <a:pt x="421" y="203"/>
                    <a:pt x="409" y="182"/>
                    <a:pt x="396" y="177"/>
                  </a:cubicBezTo>
                  <a:cubicBezTo>
                    <a:pt x="382" y="171"/>
                    <a:pt x="364" y="162"/>
                    <a:pt x="359" y="152"/>
                  </a:cubicBezTo>
                  <a:cubicBezTo>
                    <a:pt x="353" y="142"/>
                    <a:pt x="329" y="132"/>
                    <a:pt x="326" y="124"/>
                  </a:cubicBezTo>
                  <a:cubicBezTo>
                    <a:pt x="323" y="116"/>
                    <a:pt x="319" y="103"/>
                    <a:pt x="312" y="93"/>
                  </a:cubicBezTo>
                  <a:cubicBezTo>
                    <a:pt x="305" y="83"/>
                    <a:pt x="305" y="70"/>
                    <a:pt x="299" y="69"/>
                  </a:cubicBezTo>
                  <a:cubicBezTo>
                    <a:pt x="292" y="68"/>
                    <a:pt x="251" y="69"/>
                    <a:pt x="251" y="62"/>
                  </a:cubicBezTo>
                  <a:cubicBezTo>
                    <a:pt x="251" y="56"/>
                    <a:pt x="248" y="25"/>
                    <a:pt x="240" y="22"/>
                  </a:cubicBezTo>
                  <a:cubicBezTo>
                    <a:pt x="231" y="20"/>
                    <a:pt x="220" y="18"/>
                    <a:pt x="215" y="12"/>
                  </a:cubicBezTo>
                  <a:cubicBezTo>
                    <a:pt x="210" y="7"/>
                    <a:pt x="195" y="0"/>
                    <a:pt x="192" y="6"/>
                  </a:cubicBezTo>
                  <a:cubicBezTo>
                    <a:pt x="189" y="11"/>
                    <a:pt x="182" y="14"/>
                    <a:pt x="179" y="14"/>
                  </a:cubicBezTo>
                  <a:cubicBezTo>
                    <a:pt x="176" y="14"/>
                    <a:pt x="177" y="29"/>
                    <a:pt x="167" y="28"/>
                  </a:cubicBezTo>
                  <a:cubicBezTo>
                    <a:pt x="158" y="27"/>
                    <a:pt x="145" y="40"/>
                    <a:pt x="145" y="48"/>
                  </a:cubicBezTo>
                  <a:cubicBezTo>
                    <a:pt x="145" y="56"/>
                    <a:pt x="146" y="67"/>
                    <a:pt x="133" y="65"/>
                  </a:cubicBezTo>
                  <a:cubicBezTo>
                    <a:pt x="127" y="65"/>
                    <a:pt x="118" y="64"/>
                    <a:pt x="111" y="59"/>
                  </a:cubicBezTo>
                  <a:cubicBezTo>
                    <a:pt x="109" y="61"/>
                    <a:pt x="98" y="69"/>
                    <a:pt x="88" y="53"/>
                  </a:cubicBezTo>
                  <a:cubicBezTo>
                    <a:pt x="77" y="35"/>
                    <a:pt x="59" y="18"/>
                    <a:pt x="49" y="18"/>
                  </a:cubicBezTo>
                  <a:cubicBezTo>
                    <a:pt x="40" y="18"/>
                    <a:pt x="8" y="18"/>
                    <a:pt x="15" y="38"/>
                  </a:cubicBezTo>
                  <a:cubicBezTo>
                    <a:pt x="18" y="33"/>
                    <a:pt x="22" y="30"/>
                    <a:pt x="30" y="31"/>
                  </a:cubicBezTo>
                  <a:cubicBezTo>
                    <a:pt x="53" y="33"/>
                    <a:pt x="43" y="64"/>
                    <a:pt x="55" y="65"/>
                  </a:cubicBezTo>
                  <a:cubicBezTo>
                    <a:pt x="68" y="67"/>
                    <a:pt x="82" y="89"/>
                    <a:pt x="70" y="88"/>
                  </a:cubicBezTo>
                  <a:cubicBezTo>
                    <a:pt x="59" y="86"/>
                    <a:pt x="49" y="100"/>
                    <a:pt x="38" y="95"/>
                  </a:cubicBezTo>
                  <a:cubicBezTo>
                    <a:pt x="27" y="91"/>
                    <a:pt x="12" y="80"/>
                    <a:pt x="9" y="95"/>
                  </a:cubicBezTo>
                  <a:cubicBezTo>
                    <a:pt x="5" y="111"/>
                    <a:pt x="0" y="127"/>
                    <a:pt x="15" y="126"/>
                  </a:cubicBezTo>
                  <a:cubicBezTo>
                    <a:pt x="30" y="125"/>
                    <a:pt x="28" y="137"/>
                    <a:pt x="17" y="149"/>
                  </a:cubicBezTo>
                  <a:cubicBezTo>
                    <a:pt x="7" y="162"/>
                    <a:pt x="33" y="147"/>
                    <a:pt x="35" y="158"/>
                  </a:cubicBezTo>
                  <a:cubicBezTo>
                    <a:pt x="37" y="169"/>
                    <a:pt x="46" y="170"/>
                    <a:pt x="42" y="188"/>
                  </a:cubicBezTo>
                  <a:cubicBezTo>
                    <a:pt x="39" y="199"/>
                    <a:pt x="41" y="221"/>
                    <a:pt x="42" y="238"/>
                  </a:cubicBezTo>
                  <a:cubicBezTo>
                    <a:pt x="52" y="238"/>
                    <a:pt x="66" y="237"/>
                    <a:pt x="68" y="232"/>
                  </a:cubicBezTo>
                  <a:cubicBezTo>
                    <a:pt x="73" y="224"/>
                    <a:pt x="88" y="209"/>
                    <a:pt x="97" y="209"/>
                  </a:cubicBezTo>
                  <a:cubicBezTo>
                    <a:pt x="106" y="209"/>
                    <a:pt x="115" y="213"/>
                    <a:pt x="120" y="206"/>
                  </a:cubicBezTo>
                  <a:cubicBezTo>
                    <a:pt x="125" y="198"/>
                    <a:pt x="152" y="200"/>
                    <a:pt x="157" y="207"/>
                  </a:cubicBezTo>
                  <a:cubicBezTo>
                    <a:pt x="162" y="213"/>
                    <a:pt x="177" y="219"/>
                    <a:pt x="181" y="219"/>
                  </a:cubicBezTo>
                  <a:cubicBezTo>
                    <a:pt x="185" y="219"/>
                    <a:pt x="186" y="229"/>
                    <a:pt x="196" y="228"/>
                  </a:cubicBezTo>
                  <a:cubicBezTo>
                    <a:pt x="205" y="227"/>
                    <a:pt x="224" y="231"/>
                    <a:pt x="224" y="238"/>
                  </a:cubicBezTo>
                  <a:cubicBezTo>
                    <a:pt x="224" y="244"/>
                    <a:pt x="230" y="251"/>
                    <a:pt x="238" y="251"/>
                  </a:cubicBezTo>
                  <a:cubicBezTo>
                    <a:pt x="245" y="251"/>
                    <a:pt x="252" y="273"/>
                    <a:pt x="260" y="272"/>
                  </a:cubicBezTo>
                  <a:cubicBezTo>
                    <a:pt x="267" y="271"/>
                    <a:pt x="283" y="271"/>
                    <a:pt x="283" y="276"/>
                  </a:cubicBezTo>
                  <a:cubicBezTo>
                    <a:pt x="283" y="281"/>
                    <a:pt x="284" y="307"/>
                    <a:pt x="288" y="322"/>
                  </a:cubicBezTo>
                  <a:cubicBezTo>
                    <a:pt x="291" y="320"/>
                    <a:pt x="294" y="320"/>
                    <a:pt x="295" y="321"/>
                  </a:cubicBezTo>
                  <a:cubicBezTo>
                    <a:pt x="299" y="324"/>
                    <a:pt x="315" y="318"/>
                    <a:pt x="318" y="329"/>
                  </a:cubicBezTo>
                  <a:cubicBezTo>
                    <a:pt x="321" y="339"/>
                    <a:pt x="347" y="333"/>
                    <a:pt x="346" y="317"/>
                  </a:cubicBezTo>
                  <a:cubicBezTo>
                    <a:pt x="345" y="301"/>
                    <a:pt x="388" y="301"/>
                    <a:pt x="392" y="286"/>
                  </a:cubicBezTo>
                  <a:cubicBezTo>
                    <a:pt x="395" y="271"/>
                    <a:pt x="401" y="245"/>
                    <a:pt x="411" y="249"/>
                  </a:cubicBezTo>
                  <a:cubicBezTo>
                    <a:pt x="421" y="253"/>
                    <a:pt x="427" y="230"/>
                    <a:pt x="436" y="231"/>
                  </a:cubicBezTo>
                  <a:cubicBezTo>
                    <a:pt x="444" y="233"/>
                    <a:pt x="450" y="240"/>
                    <a:pt x="460" y="238"/>
                  </a:cubicBezTo>
                  <a:lnTo>
                    <a:pt x="458" y="21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3" name="Freeform 110">
              <a:extLst>
                <a:ext uri="{FF2B5EF4-FFF2-40B4-BE49-F238E27FC236}">
                  <a16:creationId xmlns:a16="http://schemas.microsoft.com/office/drawing/2014/main" id="{330381CD-54FA-49D7-B691-44855E7EE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1" y="3070225"/>
              <a:ext cx="346075" cy="331788"/>
            </a:xfrm>
            <a:custGeom>
              <a:avLst/>
              <a:gdLst>
                <a:gd name="T0" fmla="*/ 576 w 636"/>
                <a:gd name="T1" fmla="*/ 612 h 612"/>
                <a:gd name="T2" fmla="*/ 597 w 636"/>
                <a:gd name="T3" fmla="*/ 576 h 612"/>
                <a:gd name="T4" fmla="*/ 626 w 636"/>
                <a:gd name="T5" fmla="*/ 566 h 612"/>
                <a:gd name="T6" fmla="*/ 618 w 636"/>
                <a:gd name="T7" fmla="*/ 538 h 612"/>
                <a:gd name="T8" fmla="*/ 603 w 636"/>
                <a:gd name="T9" fmla="*/ 496 h 612"/>
                <a:gd name="T10" fmla="*/ 570 w 636"/>
                <a:gd name="T11" fmla="*/ 464 h 612"/>
                <a:gd name="T12" fmla="*/ 548 w 636"/>
                <a:gd name="T13" fmla="*/ 432 h 612"/>
                <a:gd name="T14" fmla="*/ 581 w 636"/>
                <a:gd name="T15" fmla="*/ 379 h 612"/>
                <a:gd name="T16" fmla="*/ 550 w 636"/>
                <a:gd name="T17" fmla="*/ 359 h 612"/>
                <a:gd name="T18" fmla="*/ 545 w 636"/>
                <a:gd name="T19" fmla="*/ 317 h 612"/>
                <a:gd name="T20" fmla="*/ 545 w 636"/>
                <a:gd name="T21" fmla="*/ 277 h 612"/>
                <a:gd name="T22" fmla="*/ 548 w 636"/>
                <a:gd name="T23" fmla="*/ 244 h 612"/>
                <a:gd name="T24" fmla="*/ 561 w 636"/>
                <a:gd name="T25" fmla="*/ 215 h 612"/>
                <a:gd name="T26" fmla="*/ 568 w 636"/>
                <a:gd name="T27" fmla="*/ 198 h 612"/>
                <a:gd name="T28" fmla="*/ 563 w 636"/>
                <a:gd name="T29" fmla="*/ 152 h 612"/>
                <a:gd name="T30" fmla="*/ 540 w 636"/>
                <a:gd name="T31" fmla="*/ 148 h 612"/>
                <a:gd name="T32" fmla="*/ 518 w 636"/>
                <a:gd name="T33" fmla="*/ 127 h 612"/>
                <a:gd name="T34" fmla="*/ 504 w 636"/>
                <a:gd name="T35" fmla="*/ 114 h 612"/>
                <a:gd name="T36" fmla="*/ 476 w 636"/>
                <a:gd name="T37" fmla="*/ 104 h 612"/>
                <a:gd name="T38" fmla="*/ 461 w 636"/>
                <a:gd name="T39" fmla="*/ 95 h 612"/>
                <a:gd name="T40" fmla="*/ 437 w 636"/>
                <a:gd name="T41" fmla="*/ 83 h 612"/>
                <a:gd name="T42" fmla="*/ 400 w 636"/>
                <a:gd name="T43" fmla="*/ 82 h 612"/>
                <a:gd name="T44" fmla="*/ 377 w 636"/>
                <a:gd name="T45" fmla="*/ 85 h 612"/>
                <a:gd name="T46" fmla="*/ 348 w 636"/>
                <a:gd name="T47" fmla="*/ 108 h 612"/>
                <a:gd name="T48" fmla="*/ 322 w 636"/>
                <a:gd name="T49" fmla="*/ 114 h 612"/>
                <a:gd name="T50" fmla="*/ 321 w 636"/>
                <a:gd name="T51" fmla="*/ 134 h 612"/>
                <a:gd name="T52" fmla="*/ 251 w 636"/>
                <a:gd name="T53" fmla="*/ 151 h 612"/>
                <a:gd name="T54" fmla="*/ 192 w 636"/>
                <a:gd name="T55" fmla="*/ 110 h 612"/>
                <a:gd name="T56" fmla="*/ 154 w 636"/>
                <a:gd name="T57" fmla="*/ 66 h 612"/>
                <a:gd name="T58" fmla="*/ 130 w 636"/>
                <a:gd name="T59" fmla="*/ 47 h 612"/>
                <a:gd name="T60" fmla="*/ 124 w 636"/>
                <a:gd name="T61" fmla="*/ 13 h 612"/>
                <a:gd name="T62" fmla="*/ 59 w 636"/>
                <a:gd name="T63" fmla="*/ 45 h 612"/>
                <a:gd name="T64" fmla="*/ 38 w 636"/>
                <a:gd name="T65" fmla="*/ 31 h 612"/>
                <a:gd name="T66" fmla="*/ 19 w 636"/>
                <a:gd name="T67" fmla="*/ 3 h 612"/>
                <a:gd name="T68" fmla="*/ 7 w 636"/>
                <a:gd name="T69" fmla="*/ 22 h 612"/>
                <a:gd name="T70" fmla="*/ 9 w 636"/>
                <a:gd name="T71" fmla="*/ 53 h 612"/>
                <a:gd name="T72" fmla="*/ 9 w 636"/>
                <a:gd name="T73" fmla="*/ 93 h 612"/>
                <a:gd name="T74" fmla="*/ 24 w 636"/>
                <a:gd name="T75" fmla="*/ 122 h 612"/>
                <a:gd name="T76" fmla="*/ 35 w 636"/>
                <a:gd name="T77" fmla="*/ 152 h 612"/>
                <a:gd name="T78" fmla="*/ 53 w 636"/>
                <a:gd name="T79" fmla="*/ 174 h 612"/>
                <a:gd name="T80" fmla="*/ 66 w 636"/>
                <a:gd name="T81" fmla="*/ 187 h 612"/>
                <a:gd name="T82" fmla="*/ 62 w 636"/>
                <a:gd name="T83" fmla="*/ 209 h 612"/>
                <a:gd name="T84" fmla="*/ 49 w 636"/>
                <a:gd name="T85" fmla="*/ 239 h 612"/>
                <a:gd name="T86" fmla="*/ 53 w 636"/>
                <a:gd name="T87" fmla="*/ 272 h 612"/>
                <a:gd name="T88" fmla="*/ 68 w 636"/>
                <a:gd name="T89" fmla="*/ 293 h 612"/>
                <a:gd name="T90" fmla="*/ 104 w 636"/>
                <a:gd name="T91" fmla="*/ 321 h 612"/>
                <a:gd name="T92" fmla="*/ 119 w 636"/>
                <a:gd name="T93" fmla="*/ 343 h 612"/>
                <a:gd name="T94" fmla="*/ 116 w 636"/>
                <a:gd name="T95" fmla="*/ 368 h 612"/>
                <a:gd name="T96" fmla="*/ 128 w 636"/>
                <a:gd name="T97" fmla="*/ 393 h 612"/>
                <a:gd name="T98" fmla="*/ 146 w 636"/>
                <a:gd name="T99" fmla="*/ 423 h 612"/>
                <a:gd name="T100" fmla="*/ 154 w 636"/>
                <a:gd name="T101" fmla="*/ 421 h 612"/>
                <a:gd name="T102" fmla="*/ 169 w 636"/>
                <a:gd name="T103" fmla="*/ 417 h 612"/>
                <a:gd name="T104" fmla="*/ 191 w 636"/>
                <a:gd name="T105" fmla="*/ 416 h 612"/>
                <a:gd name="T106" fmla="*/ 224 w 636"/>
                <a:gd name="T107" fmla="*/ 474 h 612"/>
                <a:gd name="T108" fmla="*/ 242 w 636"/>
                <a:gd name="T109" fmla="*/ 508 h 612"/>
                <a:gd name="T110" fmla="*/ 281 w 636"/>
                <a:gd name="T111" fmla="*/ 531 h 612"/>
                <a:gd name="T112" fmla="*/ 355 w 636"/>
                <a:gd name="T113" fmla="*/ 563 h 612"/>
                <a:gd name="T114" fmla="*/ 407 w 636"/>
                <a:gd name="T115" fmla="*/ 547 h 612"/>
                <a:gd name="T116" fmla="*/ 431 w 636"/>
                <a:gd name="T117" fmla="*/ 596 h 612"/>
                <a:gd name="T118" fmla="*/ 451 w 636"/>
                <a:gd name="T119" fmla="*/ 604 h 612"/>
                <a:gd name="T120" fmla="*/ 479 w 636"/>
                <a:gd name="T121" fmla="*/ 589 h 612"/>
                <a:gd name="T122" fmla="*/ 571 w 636"/>
                <a:gd name="T123" fmla="*/ 612 h 612"/>
                <a:gd name="T124" fmla="*/ 576 w 636"/>
                <a:gd name="T125" fmla="*/ 61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6" h="612">
                  <a:moveTo>
                    <a:pt x="576" y="612"/>
                  </a:moveTo>
                  <a:cubicBezTo>
                    <a:pt x="576" y="595"/>
                    <a:pt x="587" y="582"/>
                    <a:pt x="597" y="576"/>
                  </a:cubicBezTo>
                  <a:cubicBezTo>
                    <a:pt x="607" y="570"/>
                    <a:pt x="616" y="567"/>
                    <a:pt x="626" y="566"/>
                  </a:cubicBezTo>
                  <a:cubicBezTo>
                    <a:pt x="636" y="564"/>
                    <a:pt x="626" y="541"/>
                    <a:pt x="618" y="538"/>
                  </a:cubicBezTo>
                  <a:cubicBezTo>
                    <a:pt x="611" y="535"/>
                    <a:pt x="618" y="504"/>
                    <a:pt x="603" y="496"/>
                  </a:cubicBezTo>
                  <a:cubicBezTo>
                    <a:pt x="588" y="489"/>
                    <a:pt x="574" y="477"/>
                    <a:pt x="570" y="464"/>
                  </a:cubicBezTo>
                  <a:cubicBezTo>
                    <a:pt x="566" y="452"/>
                    <a:pt x="547" y="440"/>
                    <a:pt x="548" y="432"/>
                  </a:cubicBezTo>
                  <a:cubicBezTo>
                    <a:pt x="550" y="423"/>
                    <a:pt x="587" y="395"/>
                    <a:pt x="581" y="379"/>
                  </a:cubicBezTo>
                  <a:cubicBezTo>
                    <a:pt x="576" y="362"/>
                    <a:pt x="552" y="365"/>
                    <a:pt x="550" y="359"/>
                  </a:cubicBezTo>
                  <a:cubicBezTo>
                    <a:pt x="547" y="353"/>
                    <a:pt x="551" y="333"/>
                    <a:pt x="545" y="317"/>
                  </a:cubicBezTo>
                  <a:cubicBezTo>
                    <a:pt x="538" y="300"/>
                    <a:pt x="550" y="286"/>
                    <a:pt x="545" y="277"/>
                  </a:cubicBezTo>
                  <a:cubicBezTo>
                    <a:pt x="540" y="268"/>
                    <a:pt x="547" y="250"/>
                    <a:pt x="548" y="244"/>
                  </a:cubicBezTo>
                  <a:cubicBezTo>
                    <a:pt x="550" y="239"/>
                    <a:pt x="562" y="230"/>
                    <a:pt x="561" y="215"/>
                  </a:cubicBezTo>
                  <a:cubicBezTo>
                    <a:pt x="560" y="206"/>
                    <a:pt x="564" y="200"/>
                    <a:pt x="568" y="198"/>
                  </a:cubicBezTo>
                  <a:cubicBezTo>
                    <a:pt x="564" y="183"/>
                    <a:pt x="563" y="157"/>
                    <a:pt x="563" y="152"/>
                  </a:cubicBezTo>
                  <a:cubicBezTo>
                    <a:pt x="563" y="147"/>
                    <a:pt x="547" y="147"/>
                    <a:pt x="540" y="148"/>
                  </a:cubicBezTo>
                  <a:cubicBezTo>
                    <a:pt x="532" y="149"/>
                    <a:pt x="525" y="127"/>
                    <a:pt x="518" y="127"/>
                  </a:cubicBezTo>
                  <a:cubicBezTo>
                    <a:pt x="510" y="127"/>
                    <a:pt x="504" y="120"/>
                    <a:pt x="504" y="114"/>
                  </a:cubicBezTo>
                  <a:cubicBezTo>
                    <a:pt x="504" y="107"/>
                    <a:pt x="485" y="103"/>
                    <a:pt x="476" y="104"/>
                  </a:cubicBezTo>
                  <a:cubicBezTo>
                    <a:pt x="466" y="105"/>
                    <a:pt x="465" y="95"/>
                    <a:pt x="461" y="95"/>
                  </a:cubicBezTo>
                  <a:cubicBezTo>
                    <a:pt x="457" y="95"/>
                    <a:pt x="442" y="89"/>
                    <a:pt x="437" y="83"/>
                  </a:cubicBezTo>
                  <a:cubicBezTo>
                    <a:pt x="432" y="76"/>
                    <a:pt x="405" y="74"/>
                    <a:pt x="400" y="82"/>
                  </a:cubicBezTo>
                  <a:cubicBezTo>
                    <a:pt x="395" y="89"/>
                    <a:pt x="386" y="85"/>
                    <a:pt x="377" y="85"/>
                  </a:cubicBezTo>
                  <a:cubicBezTo>
                    <a:pt x="368" y="85"/>
                    <a:pt x="353" y="100"/>
                    <a:pt x="348" y="108"/>
                  </a:cubicBezTo>
                  <a:cubicBezTo>
                    <a:pt x="346" y="113"/>
                    <a:pt x="332" y="114"/>
                    <a:pt x="322" y="114"/>
                  </a:cubicBezTo>
                  <a:cubicBezTo>
                    <a:pt x="322" y="123"/>
                    <a:pt x="322" y="131"/>
                    <a:pt x="321" y="134"/>
                  </a:cubicBezTo>
                  <a:cubicBezTo>
                    <a:pt x="316" y="142"/>
                    <a:pt x="279" y="150"/>
                    <a:pt x="251" y="151"/>
                  </a:cubicBezTo>
                  <a:cubicBezTo>
                    <a:pt x="224" y="152"/>
                    <a:pt x="222" y="110"/>
                    <a:pt x="192" y="110"/>
                  </a:cubicBezTo>
                  <a:cubicBezTo>
                    <a:pt x="171" y="110"/>
                    <a:pt x="155" y="88"/>
                    <a:pt x="154" y="66"/>
                  </a:cubicBezTo>
                  <a:cubicBezTo>
                    <a:pt x="141" y="61"/>
                    <a:pt x="129" y="51"/>
                    <a:pt x="130" y="47"/>
                  </a:cubicBezTo>
                  <a:cubicBezTo>
                    <a:pt x="133" y="41"/>
                    <a:pt x="139" y="4"/>
                    <a:pt x="124" y="13"/>
                  </a:cubicBezTo>
                  <a:cubicBezTo>
                    <a:pt x="109" y="22"/>
                    <a:pt x="87" y="50"/>
                    <a:pt x="59" y="45"/>
                  </a:cubicBezTo>
                  <a:cubicBezTo>
                    <a:pt x="31" y="41"/>
                    <a:pt x="52" y="38"/>
                    <a:pt x="38" y="31"/>
                  </a:cubicBezTo>
                  <a:cubicBezTo>
                    <a:pt x="24" y="23"/>
                    <a:pt x="33" y="6"/>
                    <a:pt x="19" y="3"/>
                  </a:cubicBezTo>
                  <a:cubicBezTo>
                    <a:pt x="5" y="0"/>
                    <a:pt x="15" y="22"/>
                    <a:pt x="7" y="22"/>
                  </a:cubicBezTo>
                  <a:cubicBezTo>
                    <a:pt x="0" y="22"/>
                    <a:pt x="6" y="47"/>
                    <a:pt x="9" y="53"/>
                  </a:cubicBezTo>
                  <a:cubicBezTo>
                    <a:pt x="11" y="59"/>
                    <a:pt x="3" y="91"/>
                    <a:pt x="9" y="93"/>
                  </a:cubicBezTo>
                  <a:cubicBezTo>
                    <a:pt x="14" y="94"/>
                    <a:pt x="25" y="118"/>
                    <a:pt x="24" y="122"/>
                  </a:cubicBezTo>
                  <a:cubicBezTo>
                    <a:pt x="22" y="127"/>
                    <a:pt x="35" y="141"/>
                    <a:pt x="35" y="152"/>
                  </a:cubicBezTo>
                  <a:cubicBezTo>
                    <a:pt x="35" y="162"/>
                    <a:pt x="47" y="174"/>
                    <a:pt x="53" y="174"/>
                  </a:cubicBezTo>
                  <a:cubicBezTo>
                    <a:pt x="59" y="174"/>
                    <a:pt x="68" y="178"/>
                    <a:pt x="66" y="187"/>
                  </a:cubicBezTo>
                  <a:cubicBezTo>
                    <a:pt x="63" y="196"/>
                    <a:pt x="69" y="209"/>
                    <a:pt x="62" y="209"/>
                  </a:cubicBezTo>
                  <a:cubicBezTo>
                    <a:pt x="54" y="209"/>
                    <a:pt x="55" y="234"/>
                    <a:pt x="49" y="239"/>
                  </a:cubicBezTo>
                  <a:cubicBezTo>
                    <a:pt x="43" y="243"/>
                    <a:pt x="48" y="269"/>
                    <a:pt x="53" y="272"/>
                  </a:cubicBezTo>
                  <a:cubicBezTo>
                    <a:pt x="58" y="275"/>
                    <a:pt x="69" y="283"/>
                    <a:pt x="68" y="293"/>
                  </a:cubicBezTo>
                  <a:cubicBezTo>
                    <a:pt x="67" y="303"/>
                    <a:pt x="95" y="320"/>
                    <a:pt x="104" y="321"/>
                  </a:cubicBezTo>
                  <a:cubicBezTo>
                    <a:pt x="113" y="323"/>
                    <a:pt x="114" y="337"/>
                    <a:pt x="119" y="343"/>
                  </a:cubicBezTo>
                  <a:cubicBezTo>
                    <a:pt x="124" y="349"/>
                    <a:pt x="115" y="361"/>
                    <a:pt x="116" y="368"/>
                  </a:cubicBezTo>
                  <a:cubicBezTo>
                    <a:pt x="118" y="376"/>
                    <a:pt x="129" y="381"/>
                    <a:pt x="128" y="393"/>
                  </a:cubicBezTo>
                  <a:cubicBezTo>
                    <a:pt x="127" y="400"/>
                    <a:pt x="137" y="412"/>
                    <a:pt x="146" y="423"/>
                  </a:cubicBezTo>
                  <a:cubicBezTo>
                    <a:pt x="149" y="422"/>
                    <a:pt x="152" y="421"/>
                    <a:pt x="154" y="421"/>
                  </a:cubicBezTo>
                  <a:cubicBezTo>
                    <a:pt x="162" y="421"/>
                    <a:pt x="162" y="410"/>
                    <a:pt x="169" y="417"/>
                  </a:cubicBezTo>
                  <a:cubicBezTo>
                    <a:pt x="175" y="423"/>
                    <a:pt x="184" y="416"/>
                    <a:pt x="191" y="416"/>
                  </a:cubicBezTo>
                  <a:cubicBezTo>
                    <a:pt x="198" y="415"/>
                    <a:pt x="216" y="455"/>
                    <a:pt x="224" y="474"/>
                  </a:cubicBezTo>
                  <a:cubicBezTo>
                    <a:pt x="232" y="493"/>
                    <a:pt x="231" y="500"/>
                    <a:pt x="242" y="508"/>
                  </a:cubicBezTo>
                  <a:cubicBezTo>
                    <a:pt x="253" y="517"/>
                    <a:pt x="266" y="512"/>
                    <a:pt x="281" y="531"/>
                  </a:cubicBezTo>
                  <a:cubicBezTo>
                    <a:pt x="297" y="550"/>
                    <a:pt x="338" y="562"/>
                    <a:pt x="355" y="563"/>
                  </a:cubicBezTo>
                  <a:cubicBezTo>
                    <a:pt x="372" y="565"/>
                    <a:pt x="385" y="542"/>
                    <a:pt x="407" y="547"/>
                  </a:cubicBezTo>
                  <a:cubicBezTo>
                    <a:pt x="428" y="552"/>
                    <a:pt x="423" y="584"/>
                    <a:pt x="431" y="596"/>
                  </a:cubicBezTo>
                  <a:cubicBezTo>
                    <a:pt x="433" y="599"/>
                    <a:pt x="441" y="602"/>
                    <a:pt x="451" y="604"/>
                  </a:cubicBezTo>
                  <a:cubicBezTo>
                    <a:pt x="456" y="595"/>
                    <a:pt x="465" y="589"/>
                    <a:pt x="479" y="589"/>
                  </a:cubicBezTo>
                  <a:cubicBezTo>
                    <a:pt x="511" y="590"/>
                    <a:pt x="543" y="596"/>
                    <a:pt x="571" y="612"/>
                  </a:cubicBezTo>
                  <a:cubicBezTo>
                    <a:pt x="573" y="612"/>
                    <a:pt x="575" y="612"/>
                    <a:pt x="576" y="61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4" name="Freeform 111">
              <a:extLst>
                <a:ext uri="{FF2B5EF4-FFF2-40B4-BE49-F238E27FC236}">
                  <a16:creationId xmlns:a16="http://schemas.microsoft.com/office/drawing/2014/main" id="{C9B49A11-01F7-4BED-B6E0-3924902AF1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1951" y="2666999"/>
              <a:ext cx="714376" cy="388938"/>
            </a:xfrm>
            <a:custGeom>
              <a:avLst/>
              <a:gdLst>
                <a:gd name="T0" fmla="*/ 1266 w 1310"/>
                <a:gd name="T1" fmla="*/ 297 h 716"/>
                <a:gd name="T2" fmla="*/ 1223 w 1310"/>
                <a:gd name="T3" fmla="*/ 249 h 716"/>
                <a:gd name="T4" fmla="*/ 1139 w 1310"/>
                <a:gd name="T5" fmla="*/ 234 h 716"/>
                <a:gd name="T6" fmla="*/ 1062 w 1310"/>
                <a:gd name="T7" fmla="*/ 170 h 716"/>
                <a:gd name="T8" fmla="*/ 972 w 1310"/>
                <a:gd name="T9" fmla="*/ 58 h 716"/>
                <a:gd name="T10" fmla="*/ 884 w 1310"/>
                <a:gd name="T11" fmla="*/ 101 h 716"/>
                <a:gd name="T12" fmla="*/ 863 w 1310"/>
                <a:gd name="T13" fmla="*/ 72 h 716"/>
                <a:gd name="T14" fmla="*/ 812 w 1310"/>
                <a:gd name="T15" fmla="*/ 66 h 716"/>
                <a:gd name="T16" fmla="*/ 790 w 1310"/>
                <a:gd name="T17" fmla="*/ 9 h 716"/>
                <a:gd name="T18" fmla="*/ 678 w 1310"/>
                <a:gd name="T19" fmla="*/ 34 h 716"/>
                <a:gd name="T20" fmla="*/ 550 w 1310"/>
                <a:gd name="T21" fmla="*/ 67 h 716"/>
                <a:gd name="T22" fmla="*/ 486 w 1310"/>
                <a:gd name="T23" fmla="*/ 105 h 716"/>
                <a:gd name="T24" fmla="*/ 475 w 1310"/>
                <a:gd name="T25" fmla="*/ 154 h 716"/>
                <a:gd name="T26" fmla="*/ 486 w 1310"/>
                <a:gd name="T27" fmla="*/ 202 h 716"/>
                <a:gd name="T28" fmla="*/ 451 w 1310"/>
                <a:gd name="T29" fmla="*/ 231 h 716"/>
                <a:gd name="T30" fmla="*/ 402 w 1310"/>
                <a:gd name="T31" fmla="*/ 226 h 716"/>
                <a:gd name="T32" fmla="*/ 321 w 1310"/>
                <a:gd name="T33" fmla="*/ 234 h 716"/>
                <a:gd name="T34" fmla="*/ 264 w 1310"/>
                <a:gd name="T35" fmla="*/ 232 h 716"/>
                <a:gd name="T36" fmla="*/ 177 w 1310"/>
                <a:gd name="T37" fmla="*/ 192 h 716"/>
                <a:gd name="T38" fmla="*/ 101 w 1310"/>
                <a:gd name="T39" fmla="*/ 219 h 716"/>
                <a:gd name="T40" fmla="*/ 72 w 1310"/>
                <a:gd name="T41" fmla="*/ 280 h 716"/>
                <a:gd name="T42" fmla="*/ 11 w 1310"/>
                <a:gd name="T43" fmla="*/ 292 h 716"/>
                <a:gd name="T44" fmla="*/ 2 w 1310"/>
                <a:gd name="T45" fmla="*/ 345 h 716"/>
                <a:gd name="T46" fmla="*/ 50 w 1310"/>
                <a:gd name="T47" fmla="*/ 378 h 716"/>
                <a:gd name="T48" fmla="*/ 81 w 1310"/>
                <a:gd name="T49" fmla="*/ 444 h 716"/>
                <a:gd name="T50" fmla="*/ 165 w 1310"/>
                <a:gd name="T51" fmla="*/ 421 h 716"/>
                <a:gd name="T52" fmla="*/ 187 w 1310"/>
                <a:gd name="T53" fmla="*/ 497 h 716"/>
                <a:gd name="T54" fmla="*/ 126 w 1310"/>
                <a:gd name="T55" fmla="*/ 547 h 716"/>
                <a:gd name="T56" fmla="*/ 184 w 1310"/>
                <a:gd name="T57" fmla="*/ 615 h 716"/>
                <a:gd name="T58" fmla="*/ 213 w 1310"/>
                <a:gd name="T59" fmla="*/ 654 h 716"/>
                <a:gd name="T60" fmla="*/ 309 w 1310"/>
                <a:gd name="T61" fmla="*/ 675 h 716"/>
                <a:gd name="T62" fmla="*/ 397 w 1310"/>
                <a:gd name="T63" fmla="*/ 478 h 716"/>
                <a:gd name="T64" fmla="*/ 447 w 1310"/>
                <a:gd name="T65" fmla="*/ 484 h 716"/>
                <a:gd name="T66" fmla="*/ 544 w 1310"/>
                <a:gd name="T67" fmla="*/ 578 h 716"/>
                <a:gd name="T68" fmla="*/ 642 w 1310"/>
                <a:gd name="T69" fmla="*/ 638 h 716"/>
                <a:gd name="T70" fmla="*/ 714 w 1310"/>
                <a:gd name="T71" fmla="*/ 704 h 716"/>
                <a:gd name="T72" fmla="*/ 781 w 1310"/>
                <a:gd name="T73" fmla="*/ 667 h 716"/>
                <a:gd name="T74" fmla="*/ 854 w 1310"/>
                <a:gd name="T75" fmla="*/ 620 h 716"/>
                <a:gd name="T76" fmla="*/ 959 w 1310"/>
                <a:gd name="T77" fmla="*/ 613 h 716"/>
                <a:gd name="T78" fmla="*/ 1099 w 1310"/>
                <a:gd name="T79" fmla="*/ 641 h 716"/>
                <a:gd name="T80" fmla="*/ 1103 w 1310"/>
                <a:gd name="T81" fmla="*/ 556 h 716"/>
                <a:gd name="T82" fmla="*/ 1144 w 1310"/>
                <a:gd name="T83" fmla="*/ 502 h 716"/>
                <a:gd name="T84" fmla="*/ 1187 w 1310"/>
                <a:gd name="T85" fmla="*/ 420 h 716"/>
                <a:gd name="T86" fmla="*/ 1269 w 1310"/>
                <a:gd name="T87" fmla="*/ 410 h 716"/>
                <a:gd name="T88" fmla="*/ 1299 w 1310"/>
                <a:gd name="T89" fmla="*/ 331 h 716"/>
                <a:gd name="T90" fmla="*/ 489 w 1310"/>
                <a:gd name="T91" fmla="*/ 455 h 716"/>
                <a:gd name="T92" fmla="*/ 1030 w 1310"/>
                <a:gd name="T93" fmla="*/ 451 h 716"/>
                <a:gd name="T94" fmla="*/ 899 w 1310"/>
                <a:gd name="T95" fmla="*/ 452 h 716"/>
                <a:gd name="T96" fmla="*/ 1030 w 1310"/>
                <a:gd name="T97" fmla="*/ 451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0" h="716">
                  <a:moveTo>
                    <a:pt x="1304" y="293"/>
                  </a:moveTo>
                  <a:cubicBezTo>
                    <a:pt x="1303" y="285"/>
                    <a:pt x="1297" y="289"/>
                    <a:pt x="1292" y="292"/>
                  </a:cubicBezTo>
                  <a:cubicBezTo>
                    <a:pt x="1287" y="295"/>
                    <a:pt x="1272" y="297"/>
                    <a:pt x="1266" y="297"/>
                  </a:cubicBezTo>
                  <a:cubicBezTo>
                    <a:pt x="1261" y="297"/>
                    <a:pt x="1250" y="289"/>
                    <a:pt x="1250" y="282"/>
                  </a:cubicBezTo>
                  <a:cubicBezTo>
                    <a:pt x="1250" y="275"/>
                    <a:pt x="1249" y="268"/>
                    <a:pt x="1243" y="268"/>
                  </a:cubicBezTo>
                  <a:cubicBezTo>
                    <a:pt x="1238" y="268"/>
                    <a:pt x="1229" y="264"/>
                    <a:pt x="1223" y="249"/>
                  </a:cubicBezTo>
                  <a:cubicBezTo>
                    <a:pt x="1218" y="233"/>
                    <a:pt x="1209" y="233"/>
                    <a:pt x="1203" y="229"/>
                  </a:cubicBezTo>
                  <a:cubicBezTo>
                    <a:pt x="1196" y="225"/>
                    <a:pt x="1178" y="236"/>
                    <a:pt x="1171" y="240"/>
                  </a:cubicBezTo>
                  <a:cubicBezTo>
                    <a:pt x="1163" y="243"/>
                    <a:pt x="1149" y="236"/>
                    <a:pt x="1139" y="234"/>
                  </a:cubicBezTo>
                  <a:cubicBezTo>
                    <a:pt x="1129" y="231"/>
                    <a:pt x="1123" y="211"/>
                    <a:pt x="1114" y="213"/>
                  </a:cubicBezTo>
                  <a:cubicBezTo>
                    <a:pt x="1105" y="216"/>
                    <a:pt x="1103" y="237"/>
                    <a:pt x="1096" y="237"/>
                  </a:cubicBezTo>
                  <a:cubicBezTo>
                    <a:pt x="1089" y="237"/>
                    <a:pt x="1076" y="194"/>
                    <a:pt x="1062" y="170"/>
                  </a:cubicBezTo>
                  <a:cubicBezTo>
                    <a:pt x="1049" y="146"/>
                    <a:pt x="1024" y="98"/>
                    <a:pt x="1003" y="89"/>
                  </a:cubicBezTo>
                  <a:cubicBezTo>
                    <a:pt x="981" y="80"/>
                    <a:pt x="988" y="67"/>
                    <a:pt x="994" y="61"/>
                  </a:cubicBezTo>
                  <a:cubicBezTo>
                    <a:pt x="999" y="54"/>
                    <a:pt x="981" y="53"/>
                    <a:pt x="972" y="58"/>
                  </a:cubicBezTo>
                  <a:cubicBezTo>
                    <a:pt x="964" y="64"/>
                    <a:pt x="953" y="75"/>
                    <a:pt x="943" y="77"/>
                  </a:cubicBezTo>
                  <a:cubicBezTo>
                    <a:pt x="933" y="80"/>
                    <a:pt x="919" y="98"/>
                    <a:pt x="908" y="94"/>
                  </a:cubicBezTo>
                  <a:cubicBezTo>
                    <a:pt x="897" y="90"/>
                    <a:pt x="892" y="110"/>
                    <a:pt x="884" y="101"/>
                  </a:cubicBezTo>
                  <a:cubicBezTo>
                    <a:pt x="875" y="91"/>
                    <a:pt x="895" y="85"/>
                    <a:pt x="895" y="77"/>
                  </a:cubicBezTo>
                  <a:cubicBezTo>
                    <a:pt x="895" y="68"/>
                    <a:pt x="882" y="79"/>
                    <a:pt x="878" y="74"/>
                  </a:cubicBezTo>
                  <a:cubicBezTo>
                    <a:pt x="874" y="69"/>
                    <a:pt x="863" y="64"/>
                    <a:pt x="863" y="72"/>
                  </a:cubicBezTo>
                  <a:cubicBezTo>
                    <a:pt x="863" y="79"/>
                    <a:pt x="854" y="75"/>
                    <a:pt x="854" y="69"/>
                  </a:cubicBezTo>
                  <a:cubicBezTo>
                    <a:pt x="854" y="63"/>
                    <a:pt x="847" y="53"/>
                    <a:pt x="842" y="60"/>
                  </a:cubicBezTo>
                  <a:cubicBezTo>
                    <a:pt x="836" y="67"/>
                    <a:pt x="817" y="72"/>
                    <a:pt x="812" y="66"/>
                  </a:cubicBezTo>
                  <a:cubicBezTo>
                    <a:pt x="808" y="60"/>
                    <a:pt x="815" y="58"/>
                    <a:pt x="816" y="50"/>
                  </a:cubicBezTo>
                  <a:cubicBezTo>
                    <a:pt x="817" y="43"/>
                    <a:pt x="809" y="33"/>
                    <a:pt x="810" y="24"/>
                  </a:cubicBezTo>
                  <a:cubicBezTo>
                    <a:pt x="812" y="14"/>
                    <a:pt x="797" y="5"/>
                    <a:pt x="790" y="9"/>
                  </a:cubicBezTo>
                  <a:cubicBezTo>
                    <a:pt x="782" y="12"/>
                    <a:pt x="772" y="9"/>
                    <a:pt x="765" y="5"/>
                  </a:cubicBezTo>
                  <a:cubicBezTo>
                    <a:pt x="757" y="0"/>
                    <a:pt x="726" y="7"/>
                    <a:pt x="725" y="15"/>
                  </a:cubicBezTo>
                  <a:cubicBezTo>
                    <a:pt x="723" y="24"/>
                    <a:pt x="685" y="30"/>
                    <a:pt x="678" y="34"/>
                  </a:cubicBezTo>
                  <a:cubicBezTo>
                    <a:pt x="670" y="37"/>
                    <a:pt x="642" y="42"/>
                    <a:pt x="632" y="43"/>
                  </a:cubicBezTo>
                  <a:cubicBezTo>
                    <a:pt x="622" y="45"/>
                    <a:pt x="612" y="55"/>
                    <a:pt x="599" y="55"/>
                  </a:cubicBezTo>
                  <a:cubicBezTo>
                    <a:pt x="586" y="55"/>
                    <a:pt x="562" y="57"/>
                    <a:pt x="550" y="67"/>
                  </a:cubicBezTo>
                  <a:cubicBezTo>
                    <a:pt x="539" y="77"/>
                    <a:pt x="521" y="68"/>
                    <a:pt x="512" y="72"/>
                  </a:cubicBezTo>
                  <a:cubicBezTo>
                    <a:pt x="503" y="75"/>
                    <a:pt x="489" y="70"/>
                    <a:pt x="485" y="73"/>
                  </a:cubicBezTo>
                  <a:cubicBezTo>
                    <a:pt x="481" y="77"/>
                    <a:pt x="482" y="96"/>
                    <a:pt x="486" y="105"/>
                  </a:cubicBezTo>
                  <a:cubicBezTo>
                    <a:pt x="491" y="113"/>
                    <a:pt x="513" y="116"/>
                    <a:pt x="515" y="121"/>
                  </a:cubicBezTo>
                  <a:cubicBezTo>
                    <a:pt x="516" y="126"/>
                    <a:pt x="492" y="126"/>
                    <a:pt x="481" y="128"/>
                  </a:cubicBezTo>
                  <a:cubicBezTo>
                    <a:pt x="469" y="130"/>
                    <a:pt x="472" y="146"/>
                    <a:pt x="475" y="154"/>
                  </a:cubicBezTo>
                  <a:cubicBezTo>
                    <a:pt x="478" y="163"/>
                    <a:pt x="463" y="171"/>
                    <a:pt x="455" y="174"/>
                  </a:cubicBezTo>
                  <a:cubicBezTo>
                    <a:pt x="446" y="178"/>
                    <a:pt x="455" y="194"/>
                    <a:pt x="463" y="194"/>
                  </a:cubicBezTo>
                  <a:cubicBezTo>
                    <a:pt x="472" y="194"/>
                    <a:pt x="479" y="202"/>
                    <a:pt x="486" y="202"/>
                  </a:cubicBezTo>
                  <a:cubicBezTo>
                    <a:pt x="493" y="202"/>
                    <a:pt x="495" y="219"/>
                    <a:pt x="495" y="229"/>
                  </a:cubicBezTo>
                  <a:cubicBezTo>
                    <a:pt x="495" y="239"/>
                    <a:pt x="486" y="242"/>
                    <a:pt x="475" y="242"/>
                  </a:cubicBezTo>
                  <a:cubicBezTo>
                    <a:pt x="463" y="242"/>
                    <a:pt x="458" y="232"/>
                    <a:pt x="451" y="231"/>
                  </a:cubicBezTo>
                  <a:cubicBezTo>
                    <a:pt x="443" y="229"/>
                    <a:pt x="445" y="245"/>
                    <a:pt x="439" y="249"/>
                  </a:cubicBezTo>
                  <a:cubicBezTo>
                    <a:pt x="433" y="252"/>
                    <a:pt x="432" y="237"/>
                    <a:pt x="423" y="237"/>
                  </a:cubicBezTo>
                  <a:cubicBezTo>
                    <a:pt x="415" y="237"/>
                    <a:pt x="405" y="236"/>
                    <a:pt x="402" y="226"/>
                  </a:cubicBezTo>
                  <a:cubicBezTo>
                    <a:pt x="399" y="216"/>
                    <a:pt x="379" y="214"/>
                    <a:pt x="371" y="224"/>
                  </a:cubicBezTo>
                  <a:cubicBezTo>
                    <a:pt x="362" y="234"/>
                    <a:pt x="359" y="229"/>
                    <a:pt x="352" y="222"/>
                  </a:cubicBezTo>
                  <a:cubicBezTo>
                    <a:pt x="345" y="216"/>
                    <a:pt x="324" y="226"/>
                    <a:pt x="321" y="234"/>
                  </a:cubicBezTo>
                  <a:cubicBezTo>
                    <a:pt x="318" y="242"/>
                    <a:pt x="302" y="245"/>
                    <a:pt x="291" y="237"/>
                  </a:cubicBezTo>
                  <a:cubicBezTo>
                    <a:pt x="279" y="229"/>
                    <a:pt x="272" y="226"/>
                    <a:pt x="272" y="237"/>
                  </a:cubicBezTo>
                  <a:cubicBezTo>
                    <a:pt x="272" y="249"/>
                    <a:pt x="264" y="239"/>
                    <a:pt x="264" y="232"/>
                  </a:cubicBezTo>
                  <a:cubicBezTo>
                    <a:pt x="264" y="226"/>
                    <a:pt x="245" y="212"/>
                    <a:pt x="237" y="206"/>
                  </a:cubicBezTo>
                  <a:cubicBezTo>
                    <a:pt x="228" y="199"/>
                    <a:pt x="201" y="199"/>
                    <a:pt x="199" y="192"/>
                  </a:cubicBezTo>
                  <a:cubicBezTo>
                    <a:pt x="198" y="186"/>
                    <a:pt x="181" y="181"/>
                    <a:pt x="177" y="192"/>
                  </a:cubicBezTo>
                  <a:cubicBezTo>
                    <a:pt x="172" y="204"/>
                    <a:pt x="165" y="196"/>
                    <a:pt x="159" y="192"/>
                  </a:cubicBezTo>
                  <a:cubicBezTo>
                    <a:pt x="154" y="189"/>
                    <a:pt x="141" y="197"/>
                    <a:pt x="135" y="201"/>
                  </a:cubicBezTo>
                  <a:cubicBezTo>
                    <a:pt x="129" y="204"/>
                    <a:pt x="111" y="219"/>
                    <a:pt x="101" y="219"/>
                  </a:cubicBezTo>
                  <a:cubicBezTo>
                    <a:pt x="91" y="219"/>
                    <a:pt x="97" y="234"/>
                    <a:pt x="84" y="237"/>
                  </a:cubicBezTo>
                  <a:cubicBezTo>
                    <a:pt x="71" y="241"/>
                    <a:pt x="74" y="250"/>
                    <a:pt x="75" y="257"/>
                  </a:cubicBezTo>
                  <a:cubicBezTo>
                    <a:pt x="77" y="264"/>
                    <a:pt x="84" y="275"/>
                    <a:pt x="72" y="280"/>
                  </a:cubicBezTo>
                  <a:cubicBezTo>
                    <a:pt x="61" y="285"/>
                    <a:pt x="57" y="264"/>
                    <a:pt x="47" y="255"/>
                  </a:cubicBezTo>
                  <a:cubicBezTo>
                    <a:pt x="37" y="247"/>
                    <a:pt x="28" y="257"/>
                    <a:pt x="28" y="269"/>
                  </a:cubicBezTo>
                  <a:cubicBezTo>
                    <a:pt x="28" y="280"/>
                    <a:pt x="17" y="280"/>
                    <a:pt x="11" y="292"/>
                  </a:cubicBezTo>
                  <a:cubicBezTo>
                    <a:pt x="5" y="303"/>
                    <a:pt x="21" y="305"/>
                    <a:pt x="21" y="310"/>
                  </a:cubicBezTo>
                  <a:cubicBezTo>
                    <a:pt x="21" y="315"/>
                    <a:pt x="12" y="320"/>
                    <a:pt x="10" y="322"/>
                  </a:cubicBezTo>
                  <a:cubicBezTo>
                    <a:pt x="7" y="323"/>
                    <a:pt x="0" y="340"/>
                    <a:pt x="2" y="345"/>
                  </a:cubicBezTo>
                  <a:cubicBezTo>
                    <a:pt x="5" y="350"/>
                    <a:pt x="22" y="348"/>
                    <a:pt x="21" y="360"/>
                  </a:cubicBezTo>
                  <a:cubicBezTo>
                    <a:pt x="20" y="371"/>
                    <a:pt x="18" y="383"/>
                    <a:pt x="27" y="380"/>
                  </a:cubicBezTo>
                  <a:cubicBezTo>
                    <a:pt x="35" y="376"/>
                    <a:pt x="44" y="378"/>
                    <a:pt x="50" y="378"/>
                  </a:cubicBezTo>
                  <a:cubicBezTo>
                    <a:pt x="55" y="378"/>
                    <a:pt x="60" y="391"/>
                    <a:pt x="70" y="404"/>
                  </a:cubicBezTo>
                  <a:cubicBezTo>
                    <a:pt x="80" y="418"/>
                    <a:pt x="84" y="424"/>
                    <a:pt x="74" y="428"/>
                  </a:cubicBezTo>
                  <a:cubicBezTo>
                    <a:pt x="64" y="431"/>
                    <a:pt x="68" y="438"/>
                    <a:pt x="81" y="444"/>
                  </a:cubicBezTo>
                  <a:cubicBezTo>
                    <a:pt x="84" y="446"/>
                    <a:pt x="88" y="449"/>
                    <a:pt x="91" y="451"/>
                  </a:cubicBezTo>
                  <a:cubicBezTo>
                    <a:pt x="93" y="450"/>
                    <a:pt x="95" y="448"/>
                    <a:pt x="97" y="446"/>
                  </a:cubicBezTo>
                  <a:cubicBezTo>
                    <a:pt x="113" y="430"/>
                    <a:pt x="143" y="414"/>
                    <a:pt x="165" y="421"/>
                  </a:cubicBezTo>
                  <a:cubicBezTo>
                    <a:pt x="187" y="428"/>
                    <a:pt x="205" y="417"/>
                    <a:pt x="214" y="432"/>
                  </a:cubicBezTo>
                  <a:cubicBezTo>
                    <a:pt x="224" y="447"/>
                    <a:pt x="214" y="476"/>
                    <a:pt x="218" y="487"/>
                  </a:cubicBezTo>
                  <a:cubicBezTo>
                    <a:pt x="222" y="498"/>
                    <a:pt x="201" y="499"/>
                    <a:pt x="187" y="497"/>
                  </a:cubicBezTo>
                  <a:cubicBezTo>
                    <a:pt x="172" y="495"/>
                    <a:pt x="143" y="504"/>
                    <a:pt x="147" y="514"/>
                  </a:cubicBezTo>
                  <a:cubicBezTo>
                    <a:pt x="150" y="524"/>
                    <a:pt x="161" y="547"/>
                    <a:pt x="142" y="535"/>
                  </a:cubicBezTo>
                  <a:cubicBezTo>
                    <a:pt x="123" y="523"/>
                    <a:pt x="115" y="547"/>
                    <a:pt x="126" y="547"/>
                  </a:cubicBezTo>
                  <a:cubicBezTo>
                    <a:pt x="136" y="547"/>
                    <a:pt x="150" y="561"/>
                    <a:pt x="150" y="571"/>
                  </a:cubicBezTo>
                  <a:cubicBezTo>
                    <a:pt x="150" y="581"/>
                    <a:pt x="151" y="603"/>
                    <a:pt x="161" y="600"/>
                  </a:cubicBezTo>
                  <a:cubicBezTo>
                    <a:pt x="170" y="596"/>
                    <a:pt x="170" y="616"/>
                    <a:pt x="184" y="615"/>
                  </a:cubicBezTo>
                  <a:cubicBezTo>
                    <a:pt x="197" y="614"/>
                    <a:pt x="209" y="620"/>
                    <a:pt x="199" y="634"/>
                  </a:cubicBezTo>
                  <a:cubicBezTo>
                    <a:pt x="188" y="648"/>
                    <a:pt x="206" y="688"/>
                    <a:pt x="209" y="679"/>
                  </a:cubicBezTo>
                  <a:cubicBezTo>
                    <a:pt x="212" y="674"/>
                    <a:pt x="210" y="662"/>
                    <a:pt x="213" y="654"/>
                  </a:cubicBezTo>
                  <a:cubicBezTo>
                    <a:pt x="206" y="634"/>
                    <a:pt x="238" y="634"/>
                    <a:pt x="247" y="634"/>
                  </a:cubicBezTo>
                  <a:cubicBezTo>
                    <a:pt x="257" y="634"/>
                    <a:pt x="275" y="651"/>
                    <a:pt x="286" y="669"/>
                  </a:cubicBezTo>
                  <a:cubicBezTo>
                    <a:pt x="297" y="687"/>
                    <a:pt x="309" y="675"/>
                    <a:pt x="309" y="675"/>
                  </a:cubicBezTo>
                  <a:cubicBezTo>
                    <a:pt x="313" y="510"/>
                    <a:pt x="313" y="510"/>
                    <a:pt x="313" y="510"/>
                  </a:cubicBezTo>
                  <a:cubicBezTo>
                    <a:pt x="394" y="485"/>
                    <a:pt x="394" y="485"/>
                    <a:pt x="394" y="485"/>
                  </a:cubicBezTo>
                  <a:cubicBezTo>
                    <a:pt x="395" y="482"/>
                    <a:pt x="396" y="480"/>
                    <a:pt x="397" y="478"/>
                  </a:cubicBezTo>
                  <a:cubicBezTo>
                    <a:pt x="407" y="461"/>
                    <a:pt x="421" y="475"/>
                    <a:pt x="426" y="479"/>
                  </a:cubicBezTo>
                  <a:cubicBezTo>
                    <a:pt x="430" y="483"/>
                    <a:pt x="428" y="461"/>
                    <a:pt x="440" y="462"/>
                  </a:cubicBezTo>
                  <a:cubicBezTo>
                    <a:pt x="451" y="463"/>
                    <a:pt x="439" y="484"/>
                    <a:pt x="447" y="484"/>
                  </a:cubicBezTo>
                  <a:cubicBezTo>
                    <a:pt x="454" y="484"/>
                    <a:pt x="469" y="511"/>
                    <a:pt x="464" y="533"/>
                  </a:cubicBezTo>
                  <a:cubicBezTo>
                    <a:pt x="477" y="545"/>
                    <a:pt x="500" y="573"/>
                    <a:pt x="502" y="581"/>
                  </a:cubicBezTo>
                  <a:cubicBezTo>
                    <a:pt x="505" y="589"/>
                    <a:pt x="538" y="575"/>
                    <a:pt x="544" y="578"/>
                  </a:cubicBezTo>
                  <a:cubicBezTo>
                    <a:pt x="550" y="581"/>
                    <a:pt x="600" y="581"/>
                    <a:pt x="609" y="581"/>
                  </a:cubicBezTo>
                  <a:cubicBezTo>
                    <a:pt x="618" y="581"/>
                    <a:pt x="624" y="600"/>
                    <a:pt x="634" y="603"/>
                  </a:cubicBezTo>
                  <a:cubicBezTo>
                    <a:pt x="644" y="606"/>
                    <a:pt x="641" y="625"/>
                    <a:pt x="642" y="638"/>
                  </a:cubicBezTo>
                  <a:cubicBezTo>
                    <a:pt x="643" y="651"/>
                    <a:pt x="658" y="665"/>
                    <a:pt x="660" y="676"/>
                  </a:cubicBezTo>
                  <a:cubicBezTo>
                    <a:pt x="661" y="688"/>
                    <a:pt x="677" y="682"/>
                    <a:pt x="688" y="685"/>
                  </a:cubicBezTo>
                  <a:cubicBezTo>
                    <a:pt x="698" y="688"/>
                    <a:pt x="713" y="693"/>
                    <a:pt x="714" y="704"/>
                  </a:cubicBezTo>
                  <a:cubicBezTo>
                    <a:pt x="715" y="716"/>
                    <a:pt x="728" y="707"/>
                    <a:pt x="729" y="698"/>
                  </a:cubicBezTo>
                  <a:cubicBezTo>
                    <a:pt x="731" y="690"/>
                    <a:pt x="743" y="678"/>
                    <a:pt x="762" y="669"/>
                  </a:cubicBezTo>
                  <a:cubicBezTo>
                    <a:pt x="771" y="665"/>
                    <a:pt x="777" y="665"/>
                    <a:pt x="781" y="667"/>
                  </a:cubicBezTo>
                  <a:cubicBezTo>
                    <a:pt x="785" y="656"/>
                    <a:pt x="788" y="647"/>
                    <a:pt x="791" y="646"/>
                  </a:cubicBezTo>
                  <a:cubicBezTo>
                    <a:pt x="797" y="643"/>
                    <a:pt x="810" y="632"/>
                    <a:pt x="811" y="621"/>
                  </a:cubicBezTo>
                  <a:cubicBezTo>
                    <a:pt x="812" y="610"/>
                    <a:pt x="837" y="610"/>
                    <a:pt x="854" y="620"/>
                  </a:cubicBezTo>
                  <a:cubicBezTo>
                    <a:pt x="872" y="630"/>
                    <a:pt x="882" y="630"/>
                    <a:pt x="883" y="614"/>
                  </a:cubicBezTo>
                  <a:cubicBezTo>
                    <a:pt x="884" y="599"/>
                    <a:pt x="909" y="594"/>
                    <a:pt x="916" y="599"/>
                  </a:cubicBezTo>
                  <a:cubicBezTo>
                    <a:pt x="924" y="603"/>
                    <a:pt x="948" y="619"/>
                    <a:pt x="959" y="613"/>
                  </a:cubicBezTo>
                  <a:cubicBezTo>
                    <a:pt x="971" y="608"/>
                    <a:pt x="1028" y="614"/>
                    <a:pt x="1042" y="619"/>
                  </a:cubicBezTo>
                  <a:cubicBezTo>
                    <a:pt x="1056" y="623"/>
                    <a:pt x="1060" y="612"/>
                    <a:pt x="1072" y="628"/>
                  </a:cubicBezTo>
                  <a:cubicBezTo>
                    <a:pt x="1083" y="642"/>
                    <a:pt x="1088" y="630"/>
                    <a:pt x="1099" y="641"/>
                  </a:cubicBezTo>
                  <a:cubicBezTo>
                    <a:pt x="1099" y="636"/>
                    <a:pt x="1099" y="631"/>
                    <a:pt x="1099" y="625"/>
                  </a:cubicBezTo>
                  <a:cubicBezTo>
                    <a:pt x="1099" y="615"/>
                    <a:pt x="1113" y="606"/>
                    <a:pt x="1116" y="597"/>
                  </a:cubicBezTo>
                  <a:cubicBezTo>
                    <a:pt x="1119" y="589"/>
                    <a:pt x="1103" y="564"/>
                    <a:pt x="1103" y="556"/>
                  </a:cubicBezTo>
                  <a:cubicBezTo>
                    <a:pt x="1103" y="548"/>
                    <a:pt x="1103" y="528"/>
                    <a:pt x="1096" y="524"/>
                  </a:cubicBezTo>
                  <a:cubicBezTo>
                    <a:pt x="1089" y="519"/>
                    <a:pt x="1109" y="509"/>
                    <a:pt x="1114" y="509"/>
                  </a:cubicBezTo>
                  <a:cubicBezTo>
                    <a:pt x="1125" y="510"/>
                    <a:pt x="1140" y="497"/>
                    <a:pt x="1144" y="502"/>
                  </a:cubicBezTo>
                  <a:cubicBezTo>
                    <a:pt x="1149" y="507"/>
                    <a:pt x="1158" y="509"/>
                    <a:pt x="1167" y="509"/>
                  </a:cubicBezTo>
                  <a:cubicBezTo>
                    <a:pt x="1177" y="509"/>
                    <a:pt x="1173" y="497"/>
                    <a:pt x="1167" y="491"/>
                  </a:cubicBezTo>
                  <a:cubicBezTo>
                    <a:pt x="1162" y="486"/>
                    <a:pt x="1184" y="436"/>
                    <a:pt x="1187" y="420"/>
                  </a:cubicBezTo>
                  <a:cubicBezTo>
                    <a:pt x="1191" y="403"/>
                    <a:pt x="1198" y="418"/>
                    <a:pt x="1209" y="420"/>
                  </a:cubicBezTo>
                  <a:cubicBezTo>
                    <a:pt x="1220" y="421"/>
                    <a:pt x="1232" y="419"/>
                    <a:pt x="1239" y="423"/>
                  </a:cubicBezTo>
                  <a:cubicBezTo>
                    <a:pt x="1245" y="426"/>
                    <a:pt x="1264" y="418"/>
                    <a:pt x="1269" y="410"/>
                  </a:cubicBezTo>
                  <a:cubicBezTo>
                    <a:pt x="1274" y="401"/>
                    <a:pt x="1264" y="399"/>
                    <a:pt x="1264" y="380"/>
                  </a:cubicBezTo>
                  <a:cubicBezTo>
                    <a:pt x="1265" y="361"/>
                    <a:pt x="1275" y="352"/>
                    <a:pt x="1285" y="352"/>
                  </a:cubicBezTo>
                  <a:cubicBezTo>
                    <a:pt x="1296" y="352"/>
                    <a:pt x="1299" y="340"/>
                    <a:pt x="1299" y="331"/>
                  </a:cubicBezTo>
                  <a:cubicBezTo>
                    <a:pt x="1299" y="323"/>
                    <a:pt x="1308" y="317"/>
                    <a:pt x="1310" y="307"/>
                  </a:cubicBezTo>
                  <a:cubicBezTo>
                    <a:pt x="1307" y="303"/>
                    <a:pt x="1304" y="297"/>
                    <a:pt x="1304" y="293"/>
                  </a:cubicBezTo>
                  <a:close/>
                  <a:moveTo>
                    <a:pt x="489" y="455"/>
                  </a:moveTo>
                  <a:cubicBezTo>
                    <a:pt x="485" y="461"/>
                    <a:pt x="448" y="449"/>
                    <a:pt x="445" y="441"/>
                  </a:cubicBezTo>
                  <a:cubicBezTo>
                    <a:pt x="441" y="431"/>
                    <a:pt x="497" y="442"/>
                    <a:pt x="489" y="455"/>
                  </a:cubicBezTo>
                  <a:close/>
                  <a:moveTo>
                    <a:pt x="1030" y="451"/>
                  </a:moveTo>
                  <a:cubicBezTo>
                    <a:pt x="1003" y="451"/>
                    <a:pt x="944" y="435"/>
                    <a:pt x="920" y="465"/>
                  </a:cubicBezTo>
                  <a:cubicBezTo>
                    <a:pt x="896" y="495"/>
                    <a:pt x="913" y="510"/>
                    <a:pt x="903" y="513"/>
                  </a:cubicBezTo>
                  <a:cubicBezTo>
                    <a:pt x="892" y="515"/>
                    <a:pt x="886" y="467"/>
                    <a:pt x="899" y="452"/>
                  </a:cubicBezTo>
                  <a:cubicBezTo>
                    <a:pt x="913" y="436"/>
                    <a:pt x="955" y="430"/>
                    <a:pt x="982" y="438"/>
                  </a:cubicBezTo>
                  <a:cubicBezTo>
                    <a:pt x="1009" y="445"/>
                    <a:pt x="1056" y="431"/>
                    <a:pt x="1063" y="433"/>
                  </a:cubicBezTo>
                  <a:cubicBezTo>
                    <a:pt x="1070" y="435"/>
                    <a:pt x="1056" y="451"/>
                    <a:pt x="1030" y="45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5" name="Freeform 112">
              <a:extLst>
                <a:ext uri="{FF2B5EF4-FFF2-40B4-BE49-F238E27FC236}">
                  <a16:creationId xmlns:a16="http://schemas.microsoft.com/office/drawing/2014/main" id="{5618CE49-0AAF-47BC-90A7-D54867EA9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3817939"/>
              <a:ext cx="320675" cy="392113"/>
            </a:xfrm>
            <a:custGeom>
              <a:avLst/>
              <a:gdLst>
                <a:gd name="T0" fmla="*/ 526 w 590"/>
                <a:gd name="T1" fmla="*/ 337 h 719"/>
                <a:gd name="T2" fmla="*/ 527 w 590"/>
                <a:gd name="T3" fmla="*/ 312 h 719"/>
                <a:gd name="T4" fmla="*/ 518 w 590"/>
                <a:gd name="T5" fmla="*/ 300 h 719"/>
                <a:gd name="T6" fmla="*/ 532 w 590"/>
                <a:gd name="T7" fmla="*/ 265 h 719"/>
                <a:gd name="T8" fmla="*/ 541 w 590"/>
                <a:gd name="T9" fmla="*/ 235 h 719"/>
                <a:gd name="T10" fmla="*/ 555 w 590"/>
                <a:gd name="T11" fmla="*/ 176 h 719"/>
                <a:gd name="T12" fmla="*/ 580 w 590"/>
                <a:gd name="T13" fmla="*/ 144 h 719"/>
                <a:gd name="T14" fmla="*/ 579 w 590"/>
                <a:gd name="T15" fmla="*/ 107 h 719"/>
                <a:gd name="T16" fmla="*/ 582 w 590"/>
                <a:gd name="T17" fmla="*/ 75 h 719"/>
                <a:gd name="T18" fmla="*/ 529 w 590"/>
                <a:gd name="T19" fmla="*/ 43 h 719"/>
                <a:gd name="T20" fmla="*/ 492 w 590"/>
                <a:gd name="T21" fmla="*/ 41 h 719"/>
                <a:gd name="T22" fmla="*/ 469 w 590"/>
                <a:gd name="T23" fmla="*/ 12 h 719"/>
                <a:gd name="T24" fmla="*/ 446 w 590"/>
                <a:gd name="T25" fmla="*/ 19 h 719"/>
                <a:gd name="T26" fmla="*/ 384 w 590"/>
                <a:gd name="T27" fmla="*/ 19 h 719"/>
                <a:gd name="T28" fmla="*/ 325 w 590"/>
                <a:gd name="T29" fmla="*/ 30 h 719"/>
                <a:gd name="T30" fmla="*/ 253 w 590"/>
                <a:gd name="T31" fmla="*/ 42 h 719"/>
                <a:gd name="T32" fmla="*/ 194 w 590"/>
                <a:gd name="T33" fmla="*/ 51 h 719"/>
                <a:gd name="T34" fmla="*/ 189 w 590"/>
                <a:gd name="T35" fmla="*/ 115 h 719"/>
                <a:gd name="T36" fmla="*/ 153 w 590"/>
                <a:gd name="T37" fmla="*/ 232 h 719"/>
                <a:gd name="T38" fmla="*/ 124 w 590"/>
                <a:gd name="T39" fmla="*/ 336 h 719"/>
                <a:gd name="T40" fmla="*/ 92 w 590"/>
                <a:gd name="T41" fmla="*/ 385 h 719"/>
                <a:gd name="T42" fmla="*/ 52 w 590"/>
                <a:gd name="T43" fmla="*/ 385 h 719"/>
                <a:gd name="T44" fmla="*/ 0 w 590"/>
                <a:gd name="T45" fmla="*/ 401 h 719"/>
                <a:gd name="T46" fmla="*/ 12 w 590"/>
                <a:gd name="T47" fmla="*/ 446 h 719"/>
                <a:gd name="T48" fmla="*/ 135 w 590"/>
                <a:gd name="T49" fmla="*/ 434 h 719"/>
                <a:gd name="T50" fmla="*/ 153 w 590"/>
                <a:gd name="T51" fmla="*/ 494 h 719"/>
                <a:gd name="T52" fmla="*/ 217 w 590"/>
                <a:gd name="T53" fmla="*/ 510 h 719"/>
                <a:gd name="T54" fmla="*/ 256 w 590"/>
                <a:gd name="T55" fmla="*/ 477 h 719"/>
                <a:gd name="T56" fmla="*/ 293 w 590"/>
                <a:gd name="T57" fmla="*/ 490 h 719"/>
                <a:gd name="T58" fmla="*/ 294 w 590"/>
                <a:gd name="T59" fmla="*/ 573 h 719"/>
                <a:gd name="T60" fmla="*/ 310 w 590"/>
                <a:gd name="T61" fmla="*/ 633 h 719"/>
                <a:gd name="T62" fmla="*/ 356 w 590"/>
                <a:gd name="T63" fmla="*/ 620 h 719"/>
                <a:gd name="T64" fmla="*/ 373 w 590"/>
                <a:gd name="T65" fmla="*/ 630 h 719"/>
                <a:gd name="T66" fmla="*/ 401 w 590"/>
                <a:gd name="T67" fmla="*/ 636 h 719"/>
                <a:gd name="T68" fmla="*/ 438 w 590"/>
                <a:gd name="T69" fmla="*/ 664 h 719"/>
                <a:gd name="T70" fmla="*/ 464 w 590"/>
                <a:gd name="T71" fmla="*/ 653 h 719"/>
                <a:gd name="T72" fmla="*/ 506 w 590"/>
                <a:gd name="T73" fmla="*/ 681 h 719"/>
                <a:gd name="T74" fmla="*/ 541 w 590"/>
                <a:gd name="T75" fmla="*/ 712 h 719"/>
                <a:gd name="T76" fmla="*/ 543 w 590"/>
                <a:gd name="T77" fmla="*/ 669 h 719"/>
                <a:gd name="T78" fmla="*/ 500 w 590"/>
                <a:gd name="T79" fmla="*/ 648 h 719"/>
                <a:gd name="T80" fmla="*/ 508 w 590"/>
                <a:gd name="T81" fmla="*/ 572 h 719"/>
                <a:gd name="T82" fmla="*/ 521 w 590"/>
                <a:gd name="T83" fmla="*/ 527 h 719"/>
                <a:gd name="T84" fmla="*/ 561 w 590"/>
                <a:gd name="T85" fmla="*/ 519 h 719"/>
                <a:gd name="T86" fmla="*/ 540 w 590"/>
                <a:gd name="T87" fmla="*/ 47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719">
                  <a:moveTo>
                    <a:pt x="540" y="475"/>
                  </a:moveTo>
                  <a:cubicBezTo>
                    <a:pt x="524" y="465"/>
                    <a:pt x="518" y="340"/>
                    <a:pt x="526" y="337"/>
                  </a:cubicBezTo>
                  <a:cubicBezTo>
                    <a:pt x="527" y="336"/>
                    <a:pt x="528" y="337"/>
                    <a:pt x="529" y="340"/>
                  </a:cubicBezTo>
                  <a:cubicBezTo>
                    <a:pt x="527" y="312"/>
                    <a:pt x="527" y="312"/>
                    <a:pt x="527" y="312"/>
                  </a:cubicBezTo>
                  <a:cubicBezTo>
                    <a:pt x="527" y="312"/>
                    <a:pt x="526" y="311"/>
                    <a:pt x="525" y="311"/>
                  </a:cubicBezTo>
                  <a:cubicBezTo>
                    <a:pt x="522" y="310"/>
                    <a:pt x="518" y="307"/>
                    <a:pt x="518" y="300"/>
                  </a:cubicBezTo>
                  <a:cubicBezTo>
                    <a:pt x="518" y="290"/>
                    <a:pt x="526" y="289"/>
                    <a:pt x="526" y="289"/>
                  </a:cubicBezTo>
                  <a:cubicBezTo>
                    <a:pt x="526" y="289"/>
                    <a:pt x="524" y="269"/>
                    <a:pt x="532" y="265"/>
                  </a:cubicBezTo>
                  <a:cubicBezTo>
                    <a:pt x="534" y="265"/>
                    <a:pt x="535" y="263"/>
                    <a:pt x="536" y="262"/>
                  </a:cubicBezTo>
                  <a:cubicBezTo>
                    <a:pt x="540" y="256"/>
                    <a:pt x="541" y="243"/>
                    <a:pt x="541" y="235"/>
                  </a:cubicBezTo>
                  <a:cubicBezTo>
                    <a:pt x="541" y="224"/>
                    <a:pt x="543" y="211"/>
                    <a:pt x="547" y="202"/>
                  </a:cubicBezTo>
                  <a:cubicBezTo>
                    <a:pt x="551" y="193"/>
                    <a:pt x="549" y="181"/>
                    <a:pt x="555" y="176"/>
                  </a:cubicBezTo>
                  <a:cubicBezTo>
                    <a:pt x="561" y="171"/>
                    <a:pt x="560" y="158"/>
                    <a:pt x="567" y="155"/>
                  </a:cubicBezTo>
                  <a:cubicBezTo>
                    <a:pt x="574" y="153"/>
                    <a:pt x="580" y="149"/>
                    <a:pt x="580" y="144"/>
                  </a:cubicBezTo>
                  <a:cubicBezTo>
                    <a:pt x="581" y="139"/>
                    <a:pt x="590" y="133"/>
                    <a:pt x="590" y="125"/>
                  </a:cubicBezTo>
                  <a:cubicBezTo>
                    <a:pt x="590" y="118"/>
                    <a:pt x="579" y="116"/>
                    <a:pt x="579" y="107"/>
                  </a:cubicBezTo>
                  <a:cubicBezTo>
                    <a:pt x="579" y="98"/>
                    <a:pt x="582" y="75"/>
                    <a:pt x="582" y="75"/>
                  </a:cubicBezTo>
                  <a:cubicBezTo>
                    <a:pt x="582" y="75"/>
                    <a:pt x="582" y="75"/>
                    <a:pt x="582" y="75"/>
                  </a:cubicBezTo>
                  <a:cubicBezTo>
                    <a:pt x="567" y="58"/>
                    <a:pt x="549" y="41"/>
                    <a:pt x="545" y="38"/>
                  </a:cubicBezTo>
                  <a:cubicBezTo>
                    <a:pt x="539" y="34"/>
                    <a:pt x="529" y="43"/>
                    <a:pt x="529" y="43"/>
                  </a:cubicBezTo>
                  <a:cubicBezTo>
                    <a:pt x="529" y="43"/>
                    <a:pt x="519" y="31"/>
                    <a:pt x="511" y="41"/>
                  </a:cubicBezTo>
                  <a:cubicBezTo>
                    <a:pt x="503" y="50"/>
                    <a:pt x="492" y="41"/>
                    <a:pt x="492" y="41"/>
                  </a:cubicBezTo>
                  <a:cubicBezTo>
                    <a:pt x="492" y="41"/>
                    <a:pt x="482" y="34"/>
                    <a:pt x="478" y="22"/>
                  </a:cubicBezTo>
                  <a:cubicBezTo>
                    <a:pt x="476" y="17"/>
                    <a:pt x="473" y="15"/>
                    <a:pt x="469" y="12"/>
                  </a:cubicBezTo>
                  <a:cubicBezTo>
                    <a:pt x="470" y="14"/>
                    <a:pt x="470" y="14"/>
                    <a:pt x="470" y="14"/>
                  </a:cubicBezTo>
                  <a:cubicBezTo>
                    <a:pt x="446" y="19"/>
                    <a:pt x="446" y="19"/>
                    <a:pt x="446" y="19"/>
                  </a:cubicBezTo>
                  <a:cubicBezTo>
                    <a:pt x="446" y="19"/>
                    <a:pt x="416" y="0"/>
                    <a:pt x="410" y="14"/>
                  </a:cubicBezTo>
                  <a:cubicBezTo>
                    <a:pt x="404" y="28"/>
                    <a:pt x="398" y="19"/>
                    <a:pt x="384" y="19"/>
                  </a:cubicBezTo>
                  <a:cubicBezTo>
                    <a:pt x="371" y="19"/>
                    <a:pt x="359" y="25"/>
                    <a:pt x="351" y="30"/>
                  </a:cubicBezTo>
                  <a:cubicBezTo>
                    <a:pt x="343" y="35"/>
                    <a:pt x="331" y="25"/>
                    <a:pt x="325" y="30"/>
                  </a:cubicBezTo>
                  <a:cubicBezTo>
                    <a:pt x="319" y="35"/>
                    <a:pt x="315" y="55"/>
                    <a:pt x="315" y="55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3" y="42"/>
                    <a:pt x="242" y="21"/>
                    <a:pt x="228" y="21"/>
                  </a:cubicBezTo>
                  <a:cubicBezTo>
                    <a:pt x="214" y="21"/>
                    <a:pt x="194" y="51"/>
                    <a:pt x="194" y="51"/>
                  </a:cubicBezTo>
                  <a:cubicBezTo>
                    <a:pt x="194" y="76"/>
                    <a:pt x="194" y="76"/>
                    <a:pt x="194" y="76"/>
                  </a:cubicBezTo>
                  <a:cubicBezTo>
                    <a:pt x="196" y="91"/>
                    <a:pt x="193" y="107"/>
                    <a:pt x="189" y="115"/>
                  </a:cubicBezTo>
                  <a:cubicBezTo>
                    <a:pt x="183" y="126"/>
                    <a:pt x="177" y="131"/>
                    <a:pt x="177" y="154"/>
                  </a:cubicBezTo>
                  <a:cubicBezTo>
                    <a:pt x="177" y="177"/>
                    <a:pt x="153" y="214"/>
                    <a:pt x="153" y="232"/>
                  </a:cubicBezTo>
                  <a:cubicBezTo>
                    <a:pt x="153" y="251"/>
                    <a:pt x="125" y="262"/>
                    <a:pt x="125" y="274"/>
                  </a:cubicBezTo>
                  <a:cubicBezTo>
                    <a:pt x="125" y="285"/>
                    <a:pt x="124" y="311"/>
                    <a:pt x="124" y="336"/>
                  </a:cubicBezTo>
                  <a:cubicBezTo>
                    <a:pt x="124" y="361"/>
                    <a:pt x="112" y="341"/>
                    <a:pt x="112" y="364"/>
                  </a:cubicBezTo>
                  <a:cubicBezTo>
                    <a:pt x="112" y="387"/>
                    <a:pt x="102" y="373"/>
                    <a:pt x="92" y="385"/>
                  </a:cubicBezTo>
                  <a:cubicBezTo>
                    <a:pt x="82" y="396"/>
                    <a:pt x="78" y="398"/>
                    <a:pt x="78" y="387"/>
                  </a:cubicBezTo>
                  <a:cubicBezTo>
                    <a:pt x="78" y="375"/>
                    <a:pt x="64" y="373"/>
                    <a:pt x="52" y="385"/>
                  </a:cubicBezTo>
                  <a:cubicBezTo>
                    <a:pt x="40" y="396"/>
                    <a:pt x="36" y="385"/>
                    <a:pt x="30" y="382"/>
                  </a:cubicBezTo>
                  <a:cubicBezTo>
                    <a:pt x="27" y="381"/>
                    <a:pt x="13" y="390"/>
                    <a:pt x="0" y="401"/>
                  </a:cubicBezTo>
                  <a:cubicBezTo>
                    <a:pt x="6" y="415"/>
                    <a:pt x="9" y="429"/>
                    <a:pt x="11" y="442"/>
                  </a:cubicBezTo>
                  <a:cubicBezTo>
                    <a:pt x="12" y="443"/>
                    <a:pt x="12" y="444"/>
                    <a:pt x="12" y="446"/>
                  </a:cubicBezTo>
                  <a:cubicBezTo>
                    <a:pt x="19" y="440"/>
                    <a:pt x="26" y="435"/>
                    <a:pt x="30" y="434"/>
                  </a:cubicBezTo>
                  <a:cubicBezTo>
                    <a:pt x="40" y="433"/>
                    <a:pt x="135" y="434"/>
                    <a:pt x="135" y="434"/>
                  </a:cubicBezTo>
                  <a:cubicBezTo>
                    <a:pt x="135" y="434"/>
                    <a:pt x="143" y="451"/>
                    <a:pt x="140" y="466"/>
                  </a:cubicBezTo>
                  <a:cubicBezTo>
                    <a:pt x="137" y="481"/>
                    <a:pt x="146" y="474"/>
                    <a:pt x="153" y="494"/>
                  </a:cubicBezTo>
                  <a:cubicBezTo>
                    <a:pt x="160" y="514"/>
                    <a:pt x="166" y="522"/>
                    <a:pt x="180" y="517"/>
                  </a:cubicBezTo>
                  <a:cubicBezTo>
                    <a:pt x="194" y="512"/>
                    <a:pt x="212" y="509"/>
                    <a:pt x="217" y="510"/>
                  </a:cubicBezTo>
                  <a:cubicBezTo>
                    <a:pt x="223" y="512"/>
                    <a:pt x="222" y="482"/>
                    <a:pt x="230" y="477"/>
                  </a:cubicBezTo>
                  <a:cubicBezTo>
                    <a:pt x="239" y="472"/>
                    <a:pt x="256" y="477"/>
                    <a:pt x="256" y="477"/>
                  </a:cubicBezTo>
                  <a:cubicBezTo>
                    <a:pt x="256" y="477"/>
                    <a:pt x="257" y="486"/>
                    <a:pt x="272" y="486"/>
                  </a:cubicBezTo>
                  <a:cubicBezTo>
                    <a:pt x="286" y="486"/>
                    <a:pt x="293" y="479"/>
                    <a:pt x="293" y="490"/>
                  </a:cubicBezTo>
                  <a:cubicBezTo>
                    <a:pt x="293" y="502"/>
                    <a:pt x="294" y="515"/>
                    <a:pt x="299" y="520"/>
                  </a:cubicBezTo>
                  <a:cubicBezTo>
                    <a:pt x="303" y="525"/>
                    <a:pt x="287" y="567"/>
                    <a:pt x="294" y="573"/>
                  </a:cubicBezTo>
                  <a:cubicBezTo>
                    <a:pt x="301" y="580"/>
                    <a:pt x="311" y="595"/>
                    <a:pt x="310" y="603"/>
                  </a:cubicBezTo>
                  <a:cubicBezTo>
                    <a:pt x="309" y="611"/>
                    <a:pt x="304" y="631"/>
                    <a:pt x="310" y="633"/>
                  </a:cubicBezTo>
                  <a:cubicBezTo>
                    <a:pt x="316" y="635"/>
                    <a:pt x="317" y="623"/>
                    <a:pt x="327" y="623"/>
                  </a:cubicBezTo>
                  <a:cubicBezTo>
                    <a:pt x="337" y="623"/>
                    <a:pt x="346" y="625"/>
                    <a:pt x="356" y="620"/>
                  </a:cubicBezTo>
                  <a:cubicBezTo>
                    <a:pt x="359" y="618"/>
                    <a:pt x="362" y="619"/>
                    <a:pt x="364" y="620"/>
                  </a:cubicBezTo>
                  <a:cubicBezTo>
                    <a:pt x="370" y="623"/>
                    <a:pt x="373" y="630"/>
                    <a:pt x="373" y="630"/>
                  </a:cubicBezTo>
                  <a:cubicBezTo>
                    <a:pt x="373" y="630"/>
                    <a:pt x="376" y="641"/>
                    <a:pt x="381" y="638"/>
                  </a:cubicBezTo>
                  <a:cubicBezTo>
                    <a:pt x="387" y="635"/>
                    <a:pt x="403" y="630"/>
                    <a:pt x="401" y="636"/>
                  </a:cubicBezTo>
                  <a:cubicBezTo>
                    <a:pt x="400" y="643"/>
                    <a:pt x="406" y="658"/>
                    <a:pt x="411" y="654"/>
                  </a:cubicBezTo>
                  <a:cubicBezTo>
                    <a:pt x="417" y="651"/>
                    <a:pt x="431" y="664"/>
                    <a:pt x="438" y="664"/>
                  </a:cubicBezTo>
                  <a:cubicBezTo>
                    <a:pt x="446" y="664"/>
                    <a:pt x="453" y="664"/>
                    <a:pt x="453" y="659"/>
                  </a:cubicBezTo>
                  <a:cubicBezTo>
                    <a:pt x="453" y="654"/>
                    <a:pt x="461" y="646"/>
                    <a:pt x="464" y="653"/>
                  </a:cubicBezTo>
                  <a:cubicBezTo>
                    <a:pt x="467" y="659"/>
                    <a:pt x="474" y="674"/>
                    <a:pt x="481" y="674"/>
                  </a:cubicBezTo>
                  <a:cubicBezTo>
                    <a:pt x="488" y="674"/>
                    <a:pt x="506" y="674"/>
                    <a:pt x="506" y="681"/>
                  </a:cubicBezTo>
                  <a:cubicBezTo>
                    <a:pt x="506" y="688"/>
                    <a:pt x="511" y="706"/>
                    <a:pt x="518" y="712"/>
                  </a:cubicBezTo>
                  <a:cubicBezTo>
                    <a:pt x="526" y="719"/>
                    <a:pt x="541" y="712"/>
                    <a:pt x="541" y="712"/>
                  </a:cubicBezTo>
                  <a:cubicBezTo>
                    <a:pt x="541" y="712"/>
                    <a:pt x="547" y="707"/>
                    <a:pt x="547" y="696"/>
                  </a:cubicBezTo>
                  <a:cubicBezTo>
                    <a:pt x="547" y="684"/>
                    <a:pt x="547" y="669"/>
                    <a:pt x="543" y="669"/>
                  </a:cubicBezTo>
                  <a:cubicBezTo>
                    <a:pt x="538" y="669"/>
                    <a:pt x="531" y="681"/>
                    <a:pt x="521" y="678"/>
                  </a:cubicBezTo>
                  <a:cubicBezTo>
                    <a:pt x="511" y="674"/>
                    <a:pt x="504" y="651"/>
                    <a:pt x="500" y="648"/>
                  </a:cubicBezTo>
                  <a:cubicBezTo>
                    <a:pt x="496" y="644"/>
                    <a:pt x="507" y="623"/>
                    <a:pt x="507" y="613"/>
                  </a:cubicBezTo>
                  <a:cubicBezTo>
                    <a:pt x="507" y="603"/>
                    <a:pt x="514" y="575"/>
                    <a:pt x="508" y="572"/>
                  </a:cubicBezTo>
                  <a:cubicBezTo>
                    <a:pt x="503" y="568"/>
                    <a:pt x="506" y="558"/>
                    <a:pt x="513" y="552"/>
                  </a:cubicBezTo>
                  <a:cubicBezTo>
                    <a:pt x="520" y="545"/>
                    <a:pt x="510" y="527"/>
                    <a:pt x="521" y="527"/>
                  </a:cubicBezTo>
                  <a:cubicBezTo>
                    <a:pt x="532" y="527"/>
                    <a:pt x="554" y="528"/>
                    <a:pt x="560" y="520"/>
                  </a:cubicBezTo>
                  <a:cubicBezTo>
                    <a:pt x="560" y="520"/>
                    <a:pt x="561" y="519"/>
                    <a:pt x="561" y="519"/>
                  </a:cubicBezTo>
                  <a:cubicBezTo>
                    <a:pt x="562" y="517"/>
                    <a:pt x="563" y="515"/>
                    <a:pt x="563" y="513"/>
                  </a:cubicBezTo>
                  <a:cubicBezTo>
                    <a:pt x="556" y="499"/>
                    <a:pt x="549" y="480"/>
                    <a:pt x="540" y="47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6" name="Freeform 113">
              <a:extLst>
                <a:ext uri="{FF2B5EF4-FFF2-40B4-BE49-F238E27FC236}">
                  <a16:creationId xmlns:a16="http://schemas.microsoft.com/office/drawing/2014/main" id="{426CA641-F2BC-4C12-BC08-BC5DB2924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3981452"/>
              <a:ext cx="28575" cy="42863"/>
            </a:xfrm>
            <a:custGeom>
              <a:avLst/>
              <a:gdLst>
                <a:gd name="T0" fmla="*/ 4 w 52"/>
                <a:gd name="T1" fmla="*/ 40 h 79"/>
                <a:gd name="T2" fmla="*/ 12 w 52"/>
                <a:gd name="T3" fmla="*/ 79 h 79"/>
                <a:gd name="T4" fmla="*/ 25 w 52"/>
                <a:gd name="T5" fmla="*/ 69 h 79"/>
                <a:gd name="T6" fmla="*/ 52 w 52"/>
                <a:gd name="T7" fmla="*/ 25 h 79"/>
                <a:gd name="T8" fmla="*/ 43 w 52"/>
                <a:gd name="T9" fmla="*/ 20 h 79"/>
                <a:gd name="T10" fmla="*/ 42 w 52"/>
                <a:gd name="T11" fmla="*/ 0 h 79"/>
                <a:gd name="T12" fmla="*/ 27 w 52"/>
                <a:gd name="T13" fmla="*/ 1 h 79"/>
                <a:gd name="T14" fmla="*/ 10 w 52"/>
                <a:gd name="T15" fmla="*/ 12 h 79"/>
                <a:gd name="T16" fmla="*/ 0 w 52"/>
                <a:gd name="T17" fmla="*/ 11 h 79"/>
                <a:gd name="T18" fmla="*/ 2 w 52"/>
                <a:gd name="T19" fmla="*/ 12 h 79"/>
                <a:gd name="T20" fmla="*/ 4 w 52"/>
                <a:gd name="T21" fmla="*/ 4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79">
                  <a:moveTo>
                    <a:pt x="4" y="40"/>
                  </a:moveTo>
                  <a:cubicBezTo>
                    <a:pt x="6" y="47"/>
                    <a:pt x="9" y="62"/>
                    <a:pt x="12" y="79"/>
                  </a:cubicBezTo>
                  <a:cubicBezTo>
                    <a:pt x="18" y="74"/>
                    <a:pt x="23" y="70"/>
                    <a:pt x="25" y="69"/>
                  </a:cubicBezTo>
                  <a:cubicBezTo>
                    <a:pt x="34" y="66"/>
                    <a:pt x="52" y="25"/>
                    <a:pt x="52" y="25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4" y="11"/>
                    <a:pt x="42" y="0"/>
                  </a:cubicBezTo>
                  <a:cubicBezTo>
                    <a:pt x="35" y="1"/>
                    <a:pt x="27" y="1"/>
                    <a:pt x="27" y="1"/>
                  </a:cubicBezTo>
                  <a:cubicBezTo>
                    <a:pt x="27" y="1"/>
                    <a:pt x="29" y="16"/>
                    <a:pt x="10" y="12"/>
                  </a:cubicBezTo>
                  <a:cubicBezTo>
                    <a:pt x="8" y="11"/>
                    <a:pt x="4" y="11"/>
                    <a:pt x="0" y="11"/>
                  </a:cubicBezTo>
                  <a:cubicBezTo>
                    <a:pt x="1" y="11"/>
                    <a:pt x="2" y="12"/>
                    <a:pt x="2" y="12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7" name="Freeform 114">
              <a:extLst>
                <a:ext uri="{FF2B5EF4-FFF2-40B4-BE49-F238E27FC236}">
                  <a16:creationId xmlns:a16="http://schemas.microsoft.com/office/drawing/2014/main" id="{818DE88C-9E72-4259-A1FE-35CB106A2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9851" y="4159252"/>
              <a:ext cx="176213" cy="338138"/>
            </a:xfrm>
            <a:custGeom>
              <a:avLst/>
              <a:gdLst>
                <a:gd name="T0" fmla="*/ 272 w 322"/>
                <a:gd name="T1" fmla="*/ 207 h 621"/>
                <a:gd name="T2" fmla="*/ 288 w 322"/>
                <a:gd name="T3" fmla="*/ 185 h 621"/>
                <a:gd name="T4" fmla="*/ 299 w 322"/>
                <a:gd name="T5" fmla="*/ 180 h 621"/>
                <a:gd name="T6" fmla="*/ 302 w 322"/>
                <a:gd name="T7" fmla="*/ 164 h 621"/>
                <a:gd name="T8" fmla="*/ 322 w 322"/>
                <a:gd name="T9" fmla="*/ 140 h 621"/>
                <a:gd name="T10" fmla="*/ 320 w 322"/>
                <a:gd name="T11" fmla="*/ 127 h 621"/>
                <a:gd name="T12" fmla="*/ 304 w 322"/>
                <a:gd name="T13" fmla="*/ 29 h 621"/>
                <a:gd name="T14" fmla="*/ 298 w 322"/>
                <a:gd name="T15" fmla="*/ 0 h 621"/>
                <a:gd name="T16" fmla="*/ 295 w 322"/>
                <a:gd name="T17" fmla="*/ 3 h 621"/>
                <a:gd name="T18" fmla="*/ 273 w 322"/>
                <a:gd name="T19" fmla="*/ 9 h 621"/>
                <a:gd name="T20" fmla="*/ 254 w 322"/>
                <a:gd name="T21" fmla="*/ 8 h 621"/>
                <a:gd name="T22" fmla="*/ 243 w 322"/>
                <a:gd name="T23" fmla="*/ 22 h 621"/>
                <a:gd name="T24" fmla="*/ 224 w 322"/>
                <a:gd name="T25" fmla="*/ 25 h 621"/>
                <a:gd name="T26" fmla="*/ 196 w 322"/>
                <a:gd name="T27" fmla="*/ 29 h 621"/>
                <a:gd name="T28" fmla="*/ 186 w 322"/>
                <a:gd name="T29" fmla="*/ 18 h 621"/>
                <a:gd name="T30" fmla="*/ 167 w 322"/>
                <a:gd name="T31" fmla="*/ 22 h 621"/>
                <a:gd name="T32" fmla="*/ 149 w 322"/>
                <a:gd name="T33" fmla="*/ 20 h 621"/>
                <a:gd name="T34" fmla="*/ 147 w 322"/>
                <a:gd name="T35" fmla="*/ 33 h 621"/>
                <a:gd name="T36" fmla="*/ 161 w 322"/>
                <a:gd name="T37" fmla="*/ 112 h 621"/>
                <a:gd name="T38" fmla="*/ 180 w 322"/>
                <a:gd name="T39" fmla="*/ 134 h 621"/>
                <a:gd name="T40" fmla="*/ 181 w 322"/>
                <a:gd name="T41" fmla="*/ 171 h 621"/>
                <a:gd name="T42" fmla="*/ 163 w 322"/>
                <a:gd name="T43" fmla="*/ 196 h 621"/>
                <a:gd name="T44" fmla="*/ 160 w 322"/>
                <a:gd name="T45" fmla="*/ 230 h 621"/>
                <a:gd name="T46" fmla="*/ 131 w 322"/>
                <a:gd name="T47" fmla="*/ 185 h 621"/>
                <a:gd name="T48" fmla="*/ 137 w 322"/>
                <a:gd name="T49" fmla="*/ 136 h 621"/>
                <a:gd name="T50" fmla="*/ 112 w 322"/>
                <a:gd name="T51" fmla="*/ 132 h 621"/>
                <a:gd name="T52" fmla="*/ 90 w 322"/>
                <a:gd name="T53" fmla="*/ 114 h 621"/>
                <a:gd name="T54" fmla="*/ 0 w 322"/>
                <a:gd name="T55" fmla="*/ 152 h 621"/>
                <a:gd name="T56" fmla="*/ 7 w 322"/>
                <a:gd name="T57" fmla="*/ 179 h 621"/>
                <a:gd name="T58" fmla="*/ 5 w 322"/>
                <a:gd name="T59" fmla="*/ 179 h 621"/>
                <a:gd name="T60" fmla="*/ 10 w 322"/>
                <a:gd name="T61" fmla="*/ 191 h 621"/>
                <a:gd name="T62" fmla="*/ 51 w 322"/>
                <a:gd name="T63" fmla="*/ 203 h 621"/>
                <a:gd name="T64" fmla="*/ 88 w 322"/>
                <a:gd name="T65" fmla="*/ 218 h 621"/>
                <a:gd name="T66" fmla="*/ 90 w 322"/>
                <a:gd name="T67" fmla="*/ 276 h 621"/>
                <a:gd name="T68" fmla="*/ 81 w 322"/>
                <a:gd name="T69" fmla="*/ 309 h 621"/>
                <a:gd name="T70" fmla="*/ 91 w 322"/>
                <a:gd name="T71" fmla="*/ 337 h 621"/>
                <a:gd name="T72" fmla="*/ 74 w 322"/>
                <a:gd name="T73" fmla="*/ 365 h 621"/>
                <a:gd name="T74" fmla="*/ 66 w 322"/>
                <a:gd name="T75" fmla="*/ 402 h 621"/>
                <a:gd name="T76" fmla="*/ 33 w 322"/>
                <a:gd name="T77" fmla="*/ 439 h 621"/>
                <a:gd name="T78" fmla="*/ 34 w 322"/>
                <a:gd name="T79" fmla="*/ 440 h 621"/>
                <a:gd name="T80" fmla="*/ 54 w 322"/>
                <a:gd name="T81" fmla="*/ 510 h 621"/>
                <a:gd name="T82" fmla="*/ 57 w 322"/>
                <a:gd name="T83" fmla="*/ 578 h 621"/>
                <a:gd name="T84" fmla="*/ 61 w 322"/>
                <a:gd name="T85" fmla="*/ 621 h 621"/>
                <a:gd name="T86" fmla="*/ 85 w 322"/>
                <a:gd name="T87" fmla="*/ 619 h 621"/>
                <a:gd name="T88" fmla="*/ 86 w 322"/>
                <a:gd name="T89" fmla="*/ 600 h 621"/>
                <a:gd name="T90" fmla="*/ 73 w 322"/>
                <a:gd name="T91" fmla="*/ 586 h 621"/>
                <a:gd name="T92" fmla="*/ 124 w 322"/>
                <a:gd name="T93" fmla="*/ 543 h 621"/>
                <a:gd name="T94" fmla="*/ 164 w 322"/>
                <a:gd name="T95" fmla="*/ 514 h 621"/>
                <a:gd name="T96" fmla="*/ 165 w 322"/>
                <a:gd name="T97" fmla="*/ 489 h 621"/>
                <a:gd name="T98" fmla="*/ 149 w 322"/>
                <a:gd name="T99" fmla="*/ 461 h 621"/>
                <a:gd name="T100" fmla="*/ 146 w 322"/>
                <a:gd name="T101" fmla="*/ 366 h 621"/>
                <a:gd name="T102" fmla="*/ 146 w 322"/>
                <a:gd name="T103" fmla="*/ 365 h 621"/>
                <a:gd name="T104" fmla="*/ 151 w 322"/>
                <a:gd name="T105" fmla="*/ 337 h 621"/>
                <a:gd name="T106" fmla="*/ 153 w 322"/>
                <a:gd name="T107" fmla="*/ 337 h 621"/>
                <a:gd name="T108" fmla="*/ 180 w 322"/>
                <a:gd name="T109" fmla="*/ 293 h 621"/>
                <a:gd name="T110" fmla="*/ 191 w 322"/>
                <a:gd name="T111" fmla="*/ 286 h 621"/>
                <a:gd name="T112" fmla="*/ 196 w 322"/>
                <a:gd name="T113" fmla="*/ 264 h 621"/>
                <a:gd name="T114" fmla="*/ 217 w 322"/>
                <a:gd name="T115" fmla="*/ 247 h 621"/>
                <a:gd name="T116" fmla="*/ 231 w 322"/>
                <a:gd name="T117" fmla="*/ 246 h 621"/>
                <a:gd name="T118" fmla="*/ 236 w 322"/>
                <a:gd name="T119" fmla="*/ 247 h 621"/>
                <a:gd name="T120" fmla="*/ 274 w 322"/>
                <a:gd name="T121" fmla="*/ 231 h 621"/>
                <a:gd name="T122" fmla="*/ 272 w 322"/>
                <a:gd name="T123" fmla="*/ 207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2" h="621">
                  <a:moveTo>
                    <a:pt x="272" y="207"/>
                  </a:moveTo>
                  <a:cubicBezTo>
                    <a:pt x="274" y="198"/>
                    <a:pt x="280" y="190"/>
                    <a:pt x="288" y="185"/>
                  </a:cubicBezTo>
                  <a:cubicBezTo>
                    <a:pt x="292" y="183"/>
                    <a:pt x="295" y="181"/>
                    <a:pt x="299" y="180"/>
                  </a:cubicBezTo>
                  <a:cubicBezTo>
                    <a:pt x="300" y="175"/>
                    <a:pt x="301" y="169"/>
                    <a:pt x="302" y="164"/>
                  </a:cubicBezTo>
                  <a:cubicBezTo>
                    <a:pt x="304" y="153"/>
                    <a:pt x="312" y="144"/>
                    <a:pt x="322" y="140"/>
                  </a:cubicBezTo>
                  <a:cubicBezTo>
                    <a:pt x="321" y="136"/>
                    <a:pt x="320" y="132"/>
                    <a:pt x="320" y="127"/>
                  </a:cubicBezTo>
                  <a:cubicBezTo>
                    <a:pt x="319" y="94"/>
                    <a:pt x="310" y="62"/>
                    <a:pt x="304" y="29"/>
                  </a:cubicBezTo>
                  <a:cubicBezTo>
                    <a:pt x="302" y="19"/>
                    <a:pt x="300" y="10"/>
                    <a:pt x="298" y="0"/>
                  </a:cubicBezTo>
                  <a:cubicBezTo>
                    <a:pt x="297" y="1"/>
                    <a:pt x="296" y="2"/>
                    <a:pt x="295" y="3"/>
                  </a:cubicBezTo>
                  <a:cubicBezTo>
                    <a:pt x="293" y="9"/>
                    <a:pt x="280" y="1"/>
                    <a:pt x="273" y="9"/>
                  </a:cubicBezTo>
                  <a:cubicBezTo>
                    <a:pt x="265" y="17"/>
                    <a:pt x="260" y="10"/>
                    <a:pt x="254" y="8"/>
                  </a:cubicBezTo>
                  <a:cubicBezTo>
                    <a:pt x="247" y="6"/>
                    <a:pt x="244" y="16"/>
                    <a:pt x="243" y="22"/>
                  </a:cubicBezTo>
                  <a:cubicBezTo>
                    <a:pt x="242" y="29"/>
                    <a:pt x="229" y="26"/>
                    <a:pt x="224" y="25"/>
                  </a:cubicBezTo>
                  <a:cubicBezTo>
                    <a:pt x="219" y="24"/>
                    <a:pt x="204" y="29"/>
                    <a:pt x="196" y="29"/>
                  </a:cubicBezTo>
                  <a:cubicBezTo>
                    <a:pt x="189" y="29"/>
                    <a:pt x="195" y="21"/>
                    <a:pt x="186" y="18"/>
                  </a:cubicBezTo>
                  <a:cubicBezTo>
                    <a:pt x="177" y="15"/>
                    <a:pt x="172" y="22"/>
                    <a:pt x="167" y="22"/>
                  </a:cubicBezTo>
                  <a:cubicBezTo>
                    <a:pt x="164" y="22"/>
                    <a:pt x="155" y="21"/>
                    <a:pt x="149" y="20"/>
                  </a:cubicBezTo>
                  <a:cubicBezTo>
                    <a:pt x="149" y="25"/>
                    <a:pt x="148" y="30"/>
                    <a:pt x="147" y="33"/>
                  </a:cubicBezTo>
                  <a:cubicBezTo>
                    <a:pt x="141" y="52"/>
                    <a:pt x="160" y="94"/>
                    <a:pt x="161" y="112"/>
                  </a:cubicBezTo>
                  <a:cubicBezTo>
                    <a:pt x="168" y="119"/>
                    <a:pt x="176" y="128"/>
                    <a:pt x="180" y="134"/>
                  </a:cubicBezTo>
                  <a:cubicBezTo>
                    <a:pt x="189" y="146"/>
                    <a:pt x="180" y="145"/>
                    <a:pt x="181" y="171"/>
                  </a:cubicBezTo>
                  <a:cubicBezTo>
                    <a:pt x="182" y="198"/>
                    <a:pt x="172" y="187"/>
                    <a:pt x="163" y="196"/>
                  </a:cubicBezTo>
                  <a:cubicBezTo>
                    <a:pt x="155" y="205"/>
                    <a:pt x="162" y="224"/>
                    <a:pt x="160" y="230"/>
                  </a:cubicBezTo>
                  <a:cubicBezTo>
                    <a:pt x="158" y="235"/>
                    <a:pt x="133" y="191"/>
                    <a:pt x="131" y="185"/>
                  </a:cubicBezTo>
                  <a:cubicBezTo>
                    <a:pt x="129" y="178"/>
                    <a:pt x="140" y="152"/>
                    <a:pt x="137" y="136"/>
                  </a:cubicBezTo>
                  <a:cubicBezTo>
                    <a:pt x="135" y="121"/>
                    <a:pt x="117" y="131"/>
                    <a:pt x="112" y="132"/>
                  </a:cubicBezTo>
                  <a:cubicBezTo>
                    <a:pt x="106" y="133"/>
                    <a:pt x="93" y="114"/>
                    <a:pt x="90" y="114"/>
                  </a:cubicBezTo>
                  <a:cubicBezTo>
                    <a:pt x="87" y="114"/>
                    <a:pt x="0" y="152"/>
                    <a:pt x="0" y="152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1"/>
                    <a:pt x="38" y="193"/>
                    <a:pt x="51" y="203"/>
                  </a:cubicBezTo>
                  <a:cubicBezTo>
                    <a:pt x="64" y="213"/>
                    <a:pt x="84" y="214"/>
                    <a:pt x="88" y="218"/>
                  </a:cubicBezTo>
                  <a:cubicBezTo>
                    <a:pt x="93" y="221"/>
                    <a:pt x="88" y="258"/>
                    <a:pt x="90" y="276"/>
                  </a:cubicBezTo>
                  <a:cubicBezTo>
                    <a:pt x="91" y="294"/>
                    <a:pt x="73" y="299"/>
                    <a:pt x="81" y="309"/>
                  </a:cubicBezTo>
                  <a:cubicBezTo>
                    <a:pt x="90" y="319"/>
                    <a:pt x="86" y="335"/>
                    <a:pt x="91" y="337"/>
                  </a:cubicBezTo>
                  <a:cubicBezTo>
                    <a:pt x="97" y="339"/>
                    <a:pt x="81" y="360"/>
                    <a:pt x="74" y="365"/>
                  </a:cubicBezTo>
                  <a:cubicBezTo>
                    <a:pt x="67" y="370"/>
                    <a:pt x="74" y="388"/>
                    <a:pt x="66" y="402"/>
                  </a:cubicBezTo>
                  <a:cubicBezTo>
                    <a:pt x="60" y="410"/>
                    <a:pt x="44" y="427"/>
                    <a:pt x="33" y="439"/>
                  </a:cubicBezTo>
                  <a:cubicBezTo>
                    <a:pt x="33" y="440"/>
                    <a:pt x="34" y="440"/>
                    <a:pt x="34" y="440"/>
                  </a:cubicBezTo>
                  <a:cubicBezTo>
                    <a:pt x="37" y="446"/>
                    <a:pt x="46" y="504"/>
                    <a:pt x="54" y="510"/>
                  </a:cubicBezTo>
                  <a:cubicBezTo>
                    <a:pt x="63" y="516"/>
                    <a:pt x="58" y="573"/>
                    <a:pt x="57" y="578"/>
                  </a:cubicBezTo>
                  <a:cubicBezTo>
                    <a:pt x="56" y="583"/>
                    <a:pt x="61" y="621"/>
                    <a:pt x="61" y="621"/>
                  </a:cubicBezTo>
                  <a:cubicBezTo>
                    <a:pt x="61" y="621"/>
                    <a:pt x="73" y="619"/>
                    <a:pt x="85" y="619"/>
                  </a:cubicBezTo>
                  <a:cubicBezTo>
                    <a:pt x="85" y="611"/>
                    <a:pt x="86" y="605"/>
                    <a:pt x="86" y="600"/>
                  </a:cubicBezTo>
                  <a:cubicBezTo>
                    <a:pt x="87" y="583"/>
                    <a:pt x="77" y="597"/>
                    <a:pt x="73" y="586"/>
                  </a:cubicBezTo>
                  <a:cubicBezTo>
                    <a:pt x="70" y="575"/>
                    <a:pt x="97" y="554"/>
                    <a:pt x="124" y="543"/>
                  </a:cubicBezTo>
                  <a:cubicBezTo>
                    <a:pt x="151" y="531"/>
                    <a:pt x="161" y="525"/>
                    <a:pt x="164" y="514"/>
                  </a:cubicBezTo>
                  <a:cubicBezTo>
                    <a:pt x="165" y="508"/>
                    <a:pt x="165" y="499"/>
                    <a:pt x="165" y="489"/>
                  </a:cubicBezTo>
                  <a:cubicBezTo>
                    <a:pt x="157" y="483"/>
                    <a:pt x="150" y="474"/>
                    <a:pt x="149" y="461"/>
                  </a:cubicBezTo>
                  <a:cubicBezTo>
                    <a:pt x="146" y="431"/>
                    <a:pt x="142" y="397"/>
                    <a:pt x="146" y="366"/>
                  </a:cubicBezTo>
                  <a:cubicBezTo>
                    <a:pt x="146" y="366"/>
                    <a:pt x="146" y="365"/>
                    <a:pt x="146" y="365"/>
                  </a:cubicBezTo>
                  <a:cubicBezTo>
                    <a:pt x="142" y="350"/>
                    <a:pt x="143" y="338"/>
                    <a:pt x="151" y="337"/>
                  </a:cubicBezTo>
                  <a:cubicBezTo>
                    <a:pt x="152" y="337"/>
                    <a:pt x="152" y="337"/>
                    <a:pt x="153" y="337"/>
                  </a:cubicBezTo>
                  <a:cubicBezTo>
                    <a:pt x="158" y="320"/>
                    <a:pt x="167" y="305"/>
                    <a:pt x="180" y="293"/>
                  </a:cubicBezTo>
                  <a:cubicBezTo>
                    <a:pt x="184" y="289"/>
                    <a:pt x="187" y="287"/>
                    <a:pt x="191" y="286"/>
                  </a:cubicBezTo>
                  <a:cubicBezTo>
                    <a:pt x="191" y="278"/>
                    <a:pt x="193" y="270"/>
                    <a:pt x="196" y="264"/>
                  </a:cubicBezTo>
                  <a:cubicBezTo>
                    <a:pt x="200" y="256"/>
                    <a:pt x="209" y="249"/>
                    <a:pt x="217" y="247"/>
                  </a:cubicBezTo>
                  <a:cubicBezTo>
                    <a:pt x="222" y="246"/>
                    <a:pt x="226" y="245"/>
                    <a:pt x="231" y="246"/>
                  </a:cubicBezTo>
                  <a:cubicBezTo>
                    <a:pt x="233" y="247"/>
                    <a:pt x="234" y="247"/>
                    <a:pt x="236" y="247"/>
                  </a:cubicBezTo>
                  <a:cubicBezTo>
                    <a:pt x="249" y="239"/>
                    <a:pt x="261" y="236"/>
                    <a:pt x="274" y="231"/>
                  </a:cubicBezTo>
                  <a:cubicBezTo>
                    <a:pt x="271" y="224"/>
                    <a:pt x="270" y="215"/>
                    <a:pt x="272" y="20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8" name="Freeform 115">
              <a:extLst>
                <a:ext uri="{FF2B5EF4-FFF2-40B4-BE49-F238E27FC236}">
                  <a16:creationId xmlns:a16="http://schemas.microsoft.com/office/drawing/2014/main" id="{5427EB05-D007-4EF5-8745-08CF926C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3951289"/>
              <a:ext cx="173038" cy="223838"/>
            </a:xfrm>
            <a:custGeom>
              <a:avLst/>
              <a:gdLst>
                <a:gd name="T0" fmla="*/ 300 w 318"/>
                <a:gd name="T1" fmla="*/ 322 h 411"/>
                <a:gd name="T2" fmla="*/ 315 w 318"/>
                <a:gd name="T3" fmla="*/ 273 h 411"/>
                <a:gd name="T4" fmla="*/ 312 w 318"/>
                <a:gd name="T5" fmla="*/ 260 h 411"/>
                <a:gd name="T6" fmla="*/ 310 w 318"/>
                <a:gd name="T7" fmla="*/ 252 h 411"/>
                <a:gd name="T8" fmla="*/ 286 w 318"/>
                <a:gd name="T9" fmla="*/ 219 h 411"/>
                <a:gd name="T10" fmla="*/ 307 w 318"/>
                <a:gd name="T11" fmla="*/ 138 h 411"/>
                <a:gd name="T12" fmla="*/ 260 w 318"/>
                <a:gd name="T13" fmla="*/ 100 h 411"/>
                <a:gd name="T14" fmla="*/ 262 w 318"/>
                <a:gd name="T15" fmla="*/ 77 h 411"/>
                <a:gd name="T16" fmla="*/ 140 w 318"/>
                <a:gd name="T17" fmla="*/ 2 h 411"/>
                <a:gd name="T18" fmla="*/ 125 w 318"/>
                <a:gd name="T19" fmla="*/ 37 h 411"/>
                <a:gd name="T20" fmla="*/ 127 w 318"/>
                <a:gd name="T21" fmla="*/ 60 h 411"/>
                <a:gd name="T22" fmla="*/ 75 w 318"/>
                <a:gd name="T23" fmla="*/ 57 h 411"/>
                <a:gd name="T24" fmla="*/ 75 w 318"/>
                <a:gd name="T25" fmla="*/ 0 h 411"/>
                <a:gd name="T26" fmla="*/ 48 w 318"/>
                <a:gd name="T27" fmla="*/ 2 h 411"/>
                <a:gd name="T28" fmla="*/ 33 w 318"/>
                <a:gd name="T29" fmla="*/ 7 h 411"/>
                <a:gd name="T30" fmla="*/ 38 w 318"/>
                <a:gd name="T31" fmla="*/ 23 h 411"/>
                <a:gd name="T32" fmla="*/ 43 w 318"/>
                <a:gd name="T33" fmla="*/ 48 h 411"/>
                <a:gd name="T34" fmla="*/ 30 w 318"/>
                <a:gd name="T35" fmla="*/ 55 h 411"/>
                <a:gd name="T36" fmla="*/ 31 w 318"/>
                <a:gd name="T37" fmla="*/ 75 h 411"/>
                <a:gd name="T38" fmla="*/ 40 w 318"/>
                <a:gd name="T39" fmla="*/ 80 h 411"/>
                <a:gd name="T40" fmla="*/ 13 w 318"/>
                <a:gd name="T41" fmla="*/ 124 h 411"/>
                <a:gd name="T42" fmla="*/ 0 w 318"/>
                <a:gd name="T43" fmla="*/ 134 h 411"/>
                <a:gd name="T44" fmla="*/ 19 w 318"/>
                <a:gd name="T45" fmla="*/ 205 h 411"/>
                <a:gd name="T46" fmla="*/ 36 w 318"/>
                <a:gd name="T47" fmla="*/ 254 h 411"/>
                <a:gd name="T48" fmla="*/ 44 w 318"/>
                <a:gd name="T49" fmla="*/ 284 h 411"/>
                <a:gd name="T50" fmla="*/ 26 w 318"/>
                <a:gd name="T51" fmla="*/ 268 h 411"/>
                <a:gd name="T52" fmla="*/ 24 w 318"/>
                <a:gd name="T53" fmla="*/ 274 h 411"/>
                <a:gd name="T54" fmla="*/ 23 w 318"/>
                <a:gd name="T55" fmla="*/ 275 h 411"/>
                <a:gd name="T56" fmla="*/ 46 w 318"/>
                <a:gd name="T57" fmla="*/ 291 h 411"/>
                <a:gd name="T58" fmla="*/ 76 w 318"/>
                <a:gd name="T59" fmla="*/ 304 h 411"/>
                <a:gd name="T60" fmla="*/ 117 w 318"/>
                <a:gd name="T61" fmla="*/ 325 h 411"/>
                <a:gd name="T62" fmla="*/ 119 w 318"/>
                <a:gd name="T63" fmla="*/ 329 h 411"/>
                <a:gd name="T64" fmla="*/ 141 w 318"/>
                <a:gd name="T65" fmla="*/ 329 h 411"/>
                <a:gd name="T66" fmla="*/ 146 w 318"/>
                <a:gd name="T67" fmla="*/ 327 h 411"/>
                <a:gd name="T68" fmla="*/ 169 w 318"/>
                <a:gd name="T69" fmla="*/ 402 h 411"/>
                <a:gd name="T70" fmla="*/ 187 w 318"/>
                <a:gd name="T71" fmla="*/ 404 h 411"/>
                <a:gd name="T72" fmla="*/ 206 w 318"/>
                <a:gd name="T73" fmla="*/ 400 h 411"/>
                <a:gd name="T74" fmla="*/ 216 w 318"/>
                <a:gd name="T75" fmla="*/ 411 h 411"/>
                <a:gd name="T76" fmla="*/ 244 w 318"/>
                <a:gd name="T77" fmla="*/ 407 h 411"/>
                <a:gd name="T78" fmla="*/ 263 w 318"/>
                <a:gd name="T79" fmla="*/ 404 h 411"/>
                <a:gd name="T80" fmla="*/ 274 w 318"/>
                <a:gd name="T81" fmla="*/ 390 h 411"/>
                <a:gd name="T82" fmla="*/ 293 w 318"/>
                <a:gd name="T83" fmla="*/ 391 h 411"/>
                <a:gd name="T84" fmla="*/ 315 w 318"/>
                <a:gd name="T85" fmla="*/ 385 h 411"/>
                <a:gd name="T86" fmla="*/ 318 w 318"/>
                <a:gd name="T87" fmla="*/ 382 h 411"/>
                <a:gd name="T88" fmla="*/ 300 w 318"/>
                <a:gd name="T89" fmla="*/ 32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8" h="411">
                  <a:moveTo>
                    <a:pt x="300" y="322"/>
                  </a:moveTo>
                  <a:cubicBezTo>
                    <a:pt x="289" y="301"/>
                    <a:pt x="300" y="281"/>
                    <a:pt x="315" y="273"/>
                  </a:cubicBezTo>
                  <a:cubicBezTo>
                    <a:pt x="315" y="266"/>
                    <a:pt x="314" y="261"/>
                    <a:pt x="312" y="260"/>
                  </a:cubicBezTo>
                  <a:cubicBezTo>
                    <a:pt x="309" y="260"/>
                    <a:pt x="309" y="256"/>
                    <a:pt x="310" y="252"/>
                  </a:cubicBezTo>
                  <a:cubicBezTo>
                    <a:pt x="297" y="248"/>
                    <a:pt x="287" y="237"/>
                    <a:pt x="286" y="219"/>
                  </a:cubicBezTo>
                  <a:cubicBezTo>
                    <a:pt x="285" y="187"/>
                    <a:pt x="293" y="161"/>
                    <a:pt x="307" y="138"/>
                  </a:cubicBezTo>
                  <a:cubicBezTo>
                    <a:pt x="283" y="119"/>
                    <a:pt x="260" y="100"/>
                    <a:pt x="260" y="100"/>
                  </a:cubicBezTo>
                  <a:cubicBezTo>
                    <a:pt x="262" y="77"/>
                    <a:pt x="262" y="77"/>
                    <a:pt x="262" y="77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19"/>
                    <a:pt x="134" y="32"/>
                    <a:pt x="125" y="37"/>
                  </a:cubicBezTo>
                  <a:cubicBezTo>
                    <a:pt x="116" y="42"/>
                    <a:pt x="138" y="58"/>
                    <a:pt x="127" y="60"/>
                  </a:cubicBezTo>
                  <a:cubicBezTo>
                    <a:pt x="116" y="63"/>
                    <a:pt x="92" y="48"/>
                    <a:pt x="75" y="57"/>
                  </a:cubicBezTo>
                  <a:cubicBezTo>
                    <a:pt x="63" y="62"/>
                    <a:pt x="66" y="29"/>
                    <a:pt x="75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1" y="4"/>
                    <a:pt x="33" y="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45" y="38"/>
                    <a:pt x="43" y="48"/>
                  </a:cubicBezTo>
                  <a:cubicBezTo>
                    <a:pt x="42" y="52"/>
                    <a:pt x="36" y="54"/>
                    <a:pt x="30" y="55"/>
                  </a:cubicBezTo>
                  <a:cubicBezTo>
                    <a:pt x="32" y="66"/>
                    <a:pt x="31" y="75"/>
                    <a:pt x="31" y="75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22" y="121"/>
                    <a:pt x="13" y="124"/>
                  </a:cubicBezTo>
                  <a:cubicBezTo>
                    <a:pt x="11" y="125"/>
                    <a:pt x="6" y="129"/>
                    <a:pt x="0" y="134"/>
                  </a:cubicBezTo>
                  <a:cubicBezTo>
                    <a:pt x="4" y="162"/>
                    <a:pt x="10" y="196"/>
                    <a:pt x="19" y="205"/>
                  </a:cubicBezTo>
                  <a:cubicBezTo>
                    <a:pt x="36" y="222"/>
                    <a:pt x="33" y="242"/>
                    <a:pt x="36" y="254"/>
                  </a:cubicBezTo>
                  <a:cubicBezTo>
                    <a:pt x="40" y="265"/>
                    <a:pt x="54" y="279"/>
                    <a:pt x="44" y="284"/>
                  </a:cubicBezTo>
                  <a:cubicBezTo>
                    <a:pt x="38" y="287"/>
                    <a:pt x="32" y="279"/>
                    <a:pt x="26" y="268"/>
                  </a:cubicBezTo>
                  <a:cubicBezTo>
                    <a:pt x="26" y="270"/>
                    <a:pt x="25" y="272"/>
                    <a:pt x="24" y="274"/>
                  </a:cubicBezTo>
                  <a:cubicBezTo>
                    <a:pt x="24" y="274"/>
                    <a:pt x="23" y="275"/>
                    <a:pt x="23" y="275"/>
                  </a:cubicBezTo>
                  <a:cubicBezTo>
                    <a:pt x="32" y="283"/>
                    <a:pt x="42" y="291"/>
                    <a:pt x="46" y="291"/>
                  </a:cubicBezTo>
                  <a:cubicBezTo>
                    <a:pt x="54" y="291"/>
                    <a:pt x="68" y="302"/>
                    <a:pt x="76" y="304"/>
                  </a:cubicBezTo>
                  <a:cubicBezTo>
                    <a:pt x="84" y="306"/>
                    <a:pt x="113" y="319"/>
                    <a:pt x="117" y="325"/>
                  </a:cubicBezTo>
                  <a:cubicBezTo>
                    <a:pt x="118" y="326"/>
                    <a:pt x="118" y="327"/>
                    <a:pt x="119" y="329"/>
                  </a:cubicBezTo>
                  <a:cubicBezTo>
                    <a:pt x="126" y="328"/>
                    <a:pt x="135" y="328"/>
                    <a:pt x="141" y="329"/>
                  </a:cubicBezTo>
                  <a:cubicBezTo>
                    <a:pt x="142" y="328"/>
                    <a:pt x="143" y="327"/>
                    <a:pt x="146" y="327"/>
                  </a:cubicBezTo>
                  <a:cubicBezTo>
                    <a:pt x="156" y="327"/>
                    <a:pt x="169" y="374"/>
                    <a:pt x="169" y="402"/>
                  </a:cubicBezTo>
                  <a:cubicBezTo>
                    <a:pt x="175" y="403"/>
                    <a:pt x="184" y="404"/>
                    <a:pt x="187" y="404"/>
                  </a:cubicBezTo>
                  <a:cubicBezTo>
                    <a:pt x="192" y="404"/>
                    <a:pt x="197" y="397"/>
                    <a:pt x="206" y="400"/>
                  </a:cubicBezTo>
                  <a:cubicBezTo>
                    <a:pt x="215" y="403"/>
                    <a:pt x="209" y="411"/>
                    <a:pt x="216" y="411"/>
                  </a:cubicBezTo>
                  <a:cubicBezTo>
                    <a:pt x="224" y="411"/>
                    <a:pt x="239" y="406"/>
                    <a:pt x="244" y="407"/>
                  </a:cubicBezTo>
                  <a:cubicBezTo>
                    <a:pt x="249" y="408"/>
                    <a:pt x="262" y="411"/>
                    <a:pt x="263" y="404"/>
                  </a:cubicBezTo>
                  <a:cubicBezTo>
                    <a:pt x="264" y="398"/>
                    <a:pt x="267" y="388"/>
                    <a:pt x="274" y="390"/>
                  </a:cubicBezTo>
                  <a:cubicBezTo>
                    <a:pt x="280" y="392"/>
                    <a:pt x="285" y="399"/>
                    <a:pt x="293" y="391"/>
                  </a:cubicBezTo>
                  <a:cubicBezTo>
                    <a:pt x="300" y="383"/>
                    <a:pt x="313" y="391"/>
                    <a:pt x="315" y="385"/>
                  </a:cubicBezTo>
                  <a:cubicBezTo>
                    <a:pt x="316" y="384"/>
                    <a:pt x="317" y="383"/>
                    <a:pt x="318" y="382"/>
                  </a:cubicBezTo>
                  <a:cubicBezTo>
                    <a:pt x="314" y="361"/>
                    <a:pt x="310" y="341"/>
                    <a:pt x="300" y="3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9" name="Freeform 116">
              <a:extLst>
                <a:ext uri="{FF2B5EF4-FFF2-40B4-BE49-F238E27FC236}">
                  <a16:creationId xmlns:a16="http://schemas.microsoft.com/office/drawing/2014/main" id="{E24D5383-635A-4C3C-B8AE-0F02485F4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301" y="4130677"/>
              <a:ext cx="58738" cy="157163"/>
            </a:xfrm>
            <a:custGeom>
              <a:avLst/>
              <a:gdLst>
                <a:gd name="T0" fmla="*/ 98 w 107"/>
                <a:gd name="T1" fmla="*/ 188 h 289"/>
                <a:gd name="T2" fmla="*/ 79 w 107"/>
                <a:gd name="T3" fmla="*/ 166 h 289"/>
                <a:gd name="T4" fmla="*/ 78 w 107"/>
                <a:gd name="T5" fmla="*/ 172 h 289"/>
                <a:gd name="T6" fmla="*/ 43 w 107"/>
                <a:gd name="T7" fmla="*/ 115 h 289"/>
                <a:gd name="T8" fmla="*/ 46 w 107"/>
                <a:gd name="T9" fmla="*/ 49 h 289"/>
                <a:gd name="T10" fmla="*/ 39 w 107"/>
                <a:gd name="T11" fmla="*/ 1 h 289"/>
                <a:gd name="T12" fmla="*/ 17 w 107"/>
                <a:gd name="T13" fmla="*/ 1 h 289"/>
                <a:gd name="T14" fmla="*/ 30 w 107"/>
                <a:gd name="T15" fmla="*/ 37 h 289"/>
                <a:gd name="T16" fmla="*/ 18 w 107"/>
                <a:gd name="T17" fmla="*/ 45 h 289"/>
                <a:gd name="T18" fmla="*/ 20 w 107"/>
                <a:gd name="T19" fmla="*/ 106 h 289"/>
                <a:gd name="T20" fmla="*/ 7 w 107"/>
                <a:gd name="T21" fmla="*/ 115 h 289"/>
                <a:gd name="T22" fmla="*/ 2 w 107"/>
                <a:gd name="T23" fmla="*/ 152 h 289"/>
                <a:gd name="T24" fmla="*/ 8 w 107"/>
                <a:gd name="T25" fmla="*/ 168 h 289"/>
                <a:gd name="T26" fmla="*/ 8 w 107"/>
                <a:gd name="T27" fmla="*/ 168 h 289"/>
                <a:gd name="T28" fmla="*/ 30 w 107"/>
                <a:gd name="T29" fmla="*/ 186 h 289"/>
                <a:gd name="T30" fmla="*/ 55 w 107"/>
                <a:gd name="T31" fmla="*/ 190 h 289"/>
                <a:gd name="T32" fmla="*/ 49 w 107"/>
                <a:gd name="T33" fmla="*/ 239 h 289"/>
                <a:gd name="T34" fmla="*/ 78 w 107"/>
                <a:gd name="T35" fmla="*/ 284 h 289"/>
                <a:gd name="T36" fmla="*/ 81 w 107"/>
                <a:gd name="T37" fmla="*/ 250 h 289"/>
                <a:gd name="T38" fmla="*/ 99 w 107"/>
                <a:gd name="T39" fmla="*/ 225 h 289"/>
                <a:gd name="T40" fmla="*/ 98 w 107"/>
                <a:gd name="T41" fmla="*/ 18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289">
                  <a:moveTo>
                    <a:pt x="98" y="188"/>
                  </a:moveTo>
                  <a:cubicBezTo>
                    <a:pt x="94" y="182"/>
                    <a:pt x="86" y="173"/>
                    <a:pt x="79" y="166"/>
                  </a:cubicBezTo>
                  <a:cubicBezTo>
                    <a:pt x="79" y="169"/>
                    <a:pt x="79" y="171"/>
                    <a:pt x="78" y="172"/>
                  </a:cubicBezTo>
                  <a:cubicBezTo>
                    <a:pt x="69" y="187"/>
                    <a:pt x="46" y="143"/>
                    <a:pt x="43" y="115"/>
                  </a:cubicBezTo>
                  <a:cubicBezTo>
                    <a:pt x="40" y="88"/>
                    <a:pt x="56" y="75"/>
                    <a:pt x="46" y="49"/>
                  </a:cubicBezTo>
                  <a:cubicBezTo>
                    <a:pt x="38" y="28"/>
                    <a:pt x="33" y="7"/>
                    <a:pt x="39" y="1"/>
                  </a:cubicBezTo>
                  <a:cubicBezTo>
                    <a:pt x="33" y="0"/>
                    <a:pt x="24" y="0"/>
                    <a:pt x="17" y="1"/>
                  </a:cubicBezTo>
                  <a:cubicBezTo>
                    <a:pt x="22" y="11"/>
                    <a:pt x="30" y="30"/>
                    <a:pt x="30" y="37"/>
                  </a:cubicBezTo>
                  <a:cubicBezTo>
                    <a:pt x="30" y="45"/>
                    <a:pt x="22" y="35"/>
                    <a:pt x="18" y="45"/>
                  </a:cubicBezTo>
                  <a:cubicBezTo>
                    <a:pt x="15" y="54"/>
                    <a:pt x="13" y="98"/>
                    <a:pt x="20" y="106"/>
                  </a:cubicBezTo>
                  <a:cubicBezTo>
                    <a:pt x="27" y="114"/>
                    <a:pt x="7" y="108"/>
                    <a:pt x="7" y="115"/>
                  </a:cubicBezTo>
                  <a:cubicBezTo>
                    <a:pt x="7" y="123"/>
                    <a:pt x="5" y="150"/>
                    <a:pt x="2" y="152"/>
                  </a:cubicBezTo>
                  <a:cubicBezTo>
                    <a:pt x="0" y="153"/>
                    <a:pt x="4" y="159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11" y="168"/>
                    <a:pt x="24" y="187"/>
                    <a:pt x="30" y="186"/>
                  </a:cubicBezTo>
                  <a:cubicBezTo>
                    <a:pt x="35" y="185"/>
                    <a:pt x="53" y="175"/>
                    <a:pt x="55" y="190"/>
                  </a:cubicBezTo>
                  <a:cubicBezTo>
                    <a:pt x="58" y="206"/>
                    <a:pt x="47" y="232"/>
                    <a:pt x="49" y="239"/>
                  </a:cubicBezTo>
                  <a:cubicBezTo>
                    <a:pt x="51" y="245"/>
                    <a:pt x="76" y="289"/>
                    <a:pt x="78" y="284"/>
                  </a:cubicBezTo>
                  <a:cubicBezTo>
                    <a:pt x="80" y="278"/>
                    <a:pt x="73" y="259"/>
                    <a:pt x="81" y="250"/>
                  </a:cubicBezTo>
                  <a:cubicBezTo>
                    <a:pt x="90" y="241"/>
                    <a:pt x="100" y="252"/>
                    <a:pt x="99" y="225"/>
                  </a:cubicBezTo>
                  <a:cubicBezTo>
                    <a:pt x="98" y="199"/>
                    <a:pt x="107" y="200"/>
                    <a:pt x="98" y="18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0" name="Freeform 117">
              <a:extLst>
                <a:ext uri="{FF2B5EF4-FFF2-40B4-BE49-F238E27FC236}">
                  <a16:creationId xmlns:a16="http://schemas.microsoft.com/office/drawing/2014/main" id="{68753E80-A41C-4B18-AD47-C8A17D9B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3046412"/>
              <a:ext cx="134938" cy="104775"/>
            </a:xfrm>
            <a:custGeom>
              <a:avLst/>
              <a:gdLst>
                <a:gd name="T0" fmla="*/ 202 w 247"/>
                <a:gd name="T1" fmla="*/ 157 h 193"/>
                <a:gd name="T2" fmla="*/ 214 w 247"/>
                <a:gd name="T3" fmla="*/ 167 h 193"/>
                <a:gd name="T4" fmla="*/ 237 w 247"/>
                <a:gd name="T5" fmla="*/ 175 h 193"/>
                <a:gd name="T6" fmla="*/ 247 w 247"/>
                <a:gd name="T7" fmla="*/ 173 h 193"/>
                <a:gd name="T8" fmla="*/ 241 w 247"/>
                <a:gd name="T9" fmla="*/ 123 h 193"/>
                <a:gd name="T10" fmla="*/ 209 w 247"/>
                <a:gd name="T11" fmla="*/ 99 h 193"/>
                <a:gd name="T12" fmla="*/ 204 w 247"/>
                <a:gd name="T13" fmla="*/ 67 h 193"/>
                <a:gd name="T14" fmla="*/ 162 w 247"/>
                <a:gd name="T15" fmla="*/ 70 h 193"/>
                <a:gd name="T16" fmla="*/ 135 w 247"/>
                <a:gd name="T17" fmla="*/ 64 h 193"/>
                <a:gd name="T18" fmla="*/ 106 w 247"/>
                <a:gd name="T19" fmla="*/ 62 h 193"/>
                <a:gd name="T20" fmla="*/ 60 w 247"/>
                <a:gd name="T21" fmla="*/ 58 h 193"/>
                <a:gd name="T22" fmla="*/ 83 w 247"/>
                <a:gd name="T23" fmla="*/ 36 h 193"/>
                <a:gd name="T24" fmla="*/ 93 w 247"/>
                <a:gd name="T25" fmla="*/ 36 h 193"/>
                <a:gd name="T26" fmla="*/ 105 w 247"/>
                <a:gd name="T27" fmla="*/ 6 h 193"/>
                <a:gd name="T28" fmla="*/ 83 w 247"/>
                <a:gd name="T29" fmla="*/ 11 h 193"/>
                <a:gd name="T30" fmla="*/ 58 w 247"/>
                <a:gd name="T31" fmla="*/ 18 h 193"/>
                <a:gd name="T32" fmla="*/ 43 w 247"/>
                <a:gd name="T33" fmla="*/ 38 h 193"/>
                <a:gd name="T34" fmla="*/ 32 w 247"/>
                <a:gd name="T35" fmla="*/ 59 h 193"/>
                <a:gd name="T36" fmla="*/ 2 w 247"/>
                <a:gd name="T37" fmla="*/ 72 h 193"/>
                <a:gd name="T38" fmla="*/ 22 w 247"/>
                <a:gd name="T39" fmla="*/ 100 h 193"/>
                <a:gd name="T40" fmla="*/ 26 w 247"/>
                <a:gd name="T41" fmla="*/ 134 h 193"/>
                <a:gd name="T42" fmla="*/ 12 w 247"/>
                <a:gd name="T43" fmla="*/ 173 h 193"/>
                <a:gd name="T44" fmla="*/ 27 w 247"/>
                <a:gd name="T45" fmla="*/ 174 h 193"/>
                <a:gd name="T46" fmla="*/ 60 w 247"/>
                <a:gd name="T47" fmla="*/ 164 h 193"/>
                <a:gd name="T48" fmla="*/ 91 w 247"/>
                <a:gd name="T49" fmla="*/ 146 h 193"/>
                <a:gd name="T50" fmla="*/ 120 w 247"/>
                <a:gd name="T51" fmla="*/ 114 h 193"/>
                <a:gd name="T52" fmla="*/ 133 w 247"/>
                <a:gd name="T53" fmla="*/ 145 h 193"/>
                <a:gd name="T54" fmla="*/ 134 w 247"/>
                <a:gd name="T55" fmla="*/ 189 h 193"/>
                <a:gd name="T56" fmla="*/ 149 w 247"/>
                <a:gd name="T57" fmla="*/ 190 h 193"/>
                <a:gd name="T58" fmla="*/ 167 w 247"/>
                <a:gd name="T59" fmla="*/ 183 h 193"/>
                <a:gd name="T60" fmla="*/ 202 w 247"/>
                <a:gd name="T61" fmla="*/ 15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7" h="193">
                  <a:moveTo>
                    <a:pt x="202" y="157"/>
                  </a:moveTo>
                  <a:cubicBezTo>
                    <a:pt x="209" y="162"/>
                    <a:pt x="207" y="168"/>
                    <a:pt x="214" y="167"/>
                  </a:cubicBezTo>
                  <a:cubicBezTo>
                    <a:pt x="220" y="166"/>
                    <a:pt x="231" y="169"/>
                    <a:pt x="237" y="175"/>
                  </a:cubicBezTo>
                  <a:cubicBezTo>
                    <a:pt x="242" y="174"/>
                    <a:pt x="247" y="173"/>
                    <a:pt x="247" y="173"/>
                  </a:cubicBezTo>
                  <a:cubicBezTo>
                    <a:pt x="247" y="173"/>
                    <a:pt x="242" y="135"/>
                    <a:pt x="241" y="123"/>
                  </a:cubicBezTo>
                  <a:cubicBezTo>
                    <a:pt x="240" y="111"/>
                    <a:pt x="209" y="99"/>
                    <a:pt x="209" y="99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67"/>
                    <a:pt x="168" y="73"/>
                    <a:pt x="162" y="70"/>
                  </a:cubicBezTo>
                  <a:cubicBezTo>
                    <a:pt x="156" y="67"/>
                    <a:pt x="142" y="74"/>
                    <a:pt x="135" y="64"/>
                  </a:cubicBezTo>
                  <a:cubicBezTo>
                    <a:pt x="129" y="54"/>
                    <a:pt x="118" y="71"/>
                    <a:pt x="106" y="62"/>
                  </a:cubicBezTo>
                  <a:cubicBezTo>
                    <a:pt x="95" y="54"/>
                    <a:pt x="62" y="65"/>
                    <a:pt x="60" y="58"/>
                  </a:cubicBezTo>
                  <a:cubicBezTo>
                    <a:pt x="59" y="51"/>
                    <a:pt x="74" y="34"/>
                    <a:pt x="83" y="36"/>
                  </a:cubicBezTo>
                  <a:cubicBezTo>
                    <a:pt x="86" y="36"/>
                    <a:pt x="89" y="36"/>
                    <a:pt x="93" y="36"/>
                  </a:cubicBezTo>
                  <a:cubicBezTo>
                    <a:pt x="97" y="28"/>
                    <a:pt x="107" y="10"/>
                    <a:pt x="105" y="6"/>
                  </a:cubicBezTo>
                  <a:cubicBezTo>
                    <a:pt x="102" y="0"/>
                    <a:pt x="90" y="4"/>
                    <a:pt x="83" y="11"/>
                  </a:cubicBezTo>
                  <a:cubicBezTo>
                    <a:pt x="75" y="18"/>
                    <a:pt x="61" y="8"/>
                    <a:pt x="58" y="18"/>
                  </a:cubicBezTo>
                  <a:cubicBezTo>
                    <a:pt x="55" y="28"/>
                    <a:pt x="51" y="38"/>
                    <a:pt x="43" y="38"/>
                  </a:cubicBezTo>
                  <a:cubicBezTo>
                    <a:pt x="34" y="38"/>
                    <a:pt x="41" y="54"/>
                    <a:pt x="32" y="59"/>
                  </a:cubicBezTo>
                  <a:cubicBezTo>
                    <a:pt x="24" y="63"/>
                    <a:pt x="4" y="62"/>
                    <a:pt x="2" y="72"/>
                  </a:cubicBezTo>
                  <a:cubicBezTo>
                    <a:pt x="0" y="82"/>
                    <a:pt x="24" y="88"/>
                    <a:pt x="22" y="100"/>
                  </a:cubicBezTo>
                  <a:cubicBezTo>
                    <a:pt x="20" y="113"/>
                    <a:pt x="34" y="126"/>
                    <a:pt x="26" y="134"/>
                  </a:cubicBezTo>
                  <a:cubicBezTo>
                    <a:pt x="18" y="140"/>
                    <a:pt x="12" y="151"/>
                    <a:pt x="12" y="173"/>
                  </a:cubicBezTo>
                  <a:cubicBezTo>
                    <a:pt x="19" y="177"/>
                    <a:pt x="25" y="181"/>
                    <a:pt x="27" y="174"/>
                  </a:cubicBezTo>
                  <a:cubicBezTo>
                    <a:pt x="33" y="163"/>
                    <a:pt x="60" y="174"/>
                    <a:pt x="60" y="164"/>
                  </a:cubicBezTo>
                  <a:cubicBezTo>
                    <a:pt x="60" y="154"/>
                    <a:pt x="91" y="157"/>
                    <a:pt x="91" y="146"/>
                  </a:cubicBezTo>
                  <a:cubicBezTo>
                    <a:pt x="91" y="136"/>
                    <a:pt x="109" y="113"/>
                    <a:pt x="120" y="114"/>
                  </a:cubicBezTo>
                  <a:cubicBezTo>
                    <a:pt x="132" y="115"/>
                    <a:pt x="119" y="138"/>
                    <a:pt x="133" y="145"/>
                  </a:cubicBezTo>
                  <a:cubicBezTo>
                    <a:pt x="147" y="152"/>
                    <a:pt x="127" y="179"/>
                    <a:pt x="134" y="189"/>
                  </a:cubicBezTo>
                  <a:cubicBezTo>
                    <a:pt x="137" y="193"/>
                    <a:pt x="143" y="192"/>
                    <a:pt x="149" y="190"/>
                  </a:cubicBezTo>
                  <a:cubicBezTo>
                    <a:pt x="155" y="188"/>
                    <a:pt x="161" y="186"/>
                    <a:pt x="167" y="183"/>
                  </a:cubicBezTo>
                  <a:cubicBezTo>
                    <a:pt x="179" y="171"/>
                    <a:pt x="196" y="153"/>
                    <a:pt x="202" y="15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1" name="Freeform 119">
              <a:extLst>
                <a:ext uri="{FF2B5EF4-FFF2-40B4-BE49-F238E27FC236}">
                  <a16:creationId xmlns:a16="http://schemas.microsoft.com/office/drawing/2014/main" id="{59056350-2918-4870-82FF-FD695CB0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3035300"/>
              <a:ext cx="58738" cy="58738"/>
            </a:xfrm>
            <a:custGeom>
              <a:avLst/>
              <a:gdLst>
                <a:gd name="T0" fmla="*/ 101 w 108"/>
                <a:gd name="T1" fmla="*/ 84 h 108"/>
                <a:gd name="T2" fmla="*/ 81 w 108"/>
                <a:gd name="T3" fmla="*/ 56 h 108"/>
                <a:gd name="T4" fmla="*/ 70 w 108"/>
                <a:gd name="T5" fmla="*/ 27 h 108"/>
                <a:gd name="T6" fmla="*/ 61 w 108"/>
                <a:gd name="T7" fmla="*/ 5 h 108"/>
                <a:gd name="T8" fmla="*/ 32 w 108"/>
                <a:gd name="T9" fmla="*/ 2 h 108"/>
                <a:gd name="T10" fmla="*/ 0 w 108"/>
                <a:gd name="T11" fmla="*/ 9 h 108"/>
                <a:gd name="T12" fmla="*/ 7 w 108"/>
                <a:gd name="T13" fmla="*/ 39 h 108"/>
                <a:gd name="T14" fmla="*/ 32 w 108"/>
                <a:gd name="T15" fmla="*/ 51 h 108"/>
                <a:gd name="T16" fmla="*/ 38 w 108"/>
                <a:gd name="T17" fmla="*/ 65 h 108"/>
                <a:gd name="T18" fmla="*/ 41 w 108"/>
                <a:gd name="T19" fmla="*/ 65 h 108"/>
                <a:gd name="T20" fmla="*/ 49 w 108"/>
                <a:gd name="T21" fmla="*/ 73 h 108"/>
                <a:gd name="T22" fmla="*/ 65 w 108"/>
                <a:gd name="T23" fmla="*/ 82 h 108"/>
                <a:gd name="T24" fmla="*/ 80 w 108"/>
                <a:gd name="T25" fmla="*/ 88 h 108"/>
                <a:gd name="T26" fmla="*/ 87 w 108"/>
                <a:gd name="T27" fmla="*/ 108 h 108"/>
                <a:gd name="T28" fmla="*/ 108 w 108"/>
                <a:gd name="T29" fmla="*/ 103 h 108"/>
                <a:gd name="T30" fmla="*/ 101 w 108"/>
                <a:gd name="T31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108">
                  <a:moveTo>
                    <a:pt x="101" y="84"/>
                  </a:moveTo>
                  <a:cubicBezTo>
                    <a:pt x="101" y="75"/>
                    <a:pt x="81" y="67"/>
                    <a:pt x="81" y="56"/>
                  </a:cubicBezTo>
                  <a:cubicBezTo>
                    <a:pt x="81" y="45"/>
                    <a:pt x="68" y="35"/>
                    <a:pt x="70" y="27"/>
                  </a:cubicBezTo>
                  <a:cubicBezTo>
                    <a:pt x="71" y="21"/>
                    <a:pt x="64" y="12"/>
                    <a:pt x="61" y="5"/>
                  </a:cubicBezTo>
                  <a:cubicBezTo>
                    <a:pt x="52" y="3"/>
                    <a:pt x="41" y="0"/>
                    <a:pt x="32" y="2"/>
                  </a:cubicBezTo>
                  <a:cubicBezTo>
                    <a:pt x="21" y="3"/>
                    <a:pt x="12" y="7"/>
                    <a:pt x="0" y="9"/>
                  </a:cubicBezTo>
                  <a:cubicBezTo>
                    <a:pt x="6" y="20"/>
                    <a:pt x="2" y="23"/>
                    <a:pt x="7" y="39"/>
                  </a:cubicBezTo>
                  <a:cubicBezTo>
                    <a:pt x="13" y="55"/>
                    <a:pt x="27" y="47"/>
                    <a:pt x="32" y="51"/>
                  </a:cubicBezTo>
                  <a:cubicBezTo>
                    <a:pt x="34" y="53"/>
                    <a:pt x="36" y="58"/>
                    <a:pt x="38" y="65"/>
                  </a:cubicBezTo>
                  <a:cubicBezTo>
                    <a:pt x="39" y="65"/>
                    <a:pt x="39" y="64"/>
                    <a:pt x="41" y="65"/>
                  </a:cubicBezTo>
                  <a:cubicBezTo>
                    <a:pt x="46" y="66"/>
                    <a:pt x="48" y="69"/>
                    <a:pt x="49" y="73"/>
                  </a:cubicBezTo>
                  <a:cubicBezTo>
                    <a:pt x="56" y="75"/>
                    <a:pt x="62" y="80"/>
                    <a:pt x="65" y="82"/>
                  </a:cubicBezTo>
                  <a:cubicBezTo>
                    <a:pt x="69" y="84"/>
                    <a:pt x="72" y="77"/>
                    <a:pt x="80" y="88"/>
                  </a:cubicBezTo>
                  <a:cubicBezTo>
                    <a:pt x="87" y="97"/>
                    <a:pt x="88" y="100"/>
                    <a:pt x="87" y="108"/>
                  </a:cubicBezTo>
                  <a:cubicBezTo>
                    <a:pt x="94" y="108"/>
                    <a:pt x="101" y="106"/>
                    <a:pt x="108" y="103"/>
                  </a:cubicBezTo>
                  <a:cubicBezTo>
                    <a:pt x="104" y="96"/>
                    <a:pt x="101" y="88"/>
                    <a:pt x="101" y="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2" name="Freeform 120">
              <a:extLst>
                <a:ext uri="{FF2B5EF4-FFF2-40B4-BE49-F238E27FC236}">
                  <a16:creationId xmlns:a16="http://schemas.microsoft.com/office/drawing/2014/main" id="{8AA10334-B4EA-4B06-8E26-5107DD28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1788" y="3022600"/>
              <a:ext cx="88900" cy="82550"/>
            </a:xfrm>
            <a:custGeom>
              <a:avLst/>
              <a:gdLst>
                <a:gd name="T0" fmla="*/ 151 w 161"/>
                <a:gd name="T1" fmla="*/ 50 h 151"/>
                <a:gd name="T2" fmla="*/ 122 w 161"/>
                <a:gd name="T3" fmla="*/ 7 h 151"/>
                <a:gd name="T4" fmla="*/ 102 w 161"/>
                <a:gd name="T5" fmla="*/ 24 h 151"/>
                <a:gd name="T6" fmla="*/ 87 w 161"/>
                <a:gd name="T7" fmla="*/ 24 h 151"/>
                <a:gd name="T8" fmla="*/ 63 w 161"/>
                <a:gd name="T9" fmla="*/ 4 h 151"/>
                <a:gd name="T10" fmla="*/ 53 w 161"/>
                <a:gd name="T11" fmla="*/ 0 h 151"/>
                <a:gd name="T12" fmla="*/ 47 w 161"/>
                <a:gd name="T13" fmla="*/ 13 h 151"/>
                <a:gd name="T14" fmla="*/ 57 w 161"/>
                <a:gd name="T15" fmla="*/ 30 h 151"/>
                <a:gd name="T16" fmla="*/ 32 w 161"/>
                <a:gd name="T17" fmla="*/ 28 h 151"/>
                <a:gd name="T18" fmla="*/ 10 w 161"/>
                <a:gd name="T19" fmla="*/ 20 h 151"/>
                <a:gd name="T20" fmla="*/ 21 w 161"/>
                <a:gd name="T21" fmla="*/ 50 h 151"/>
                <a:gd name="T22" fmla="*/ 32 w 161"/>
                <a:gd name="T23" fmla="*/ 79 h 151"/>
                <a:gd name="T24" fmla="*/ 52 w 161"/>
                <a:gd name="T25" fmla="*/ 107 h 151"/>
                <a:gd name="T26" fmla="*/ 59 w 161"/>
                <a:gd name="T27" fmla="*/ 126 h 151"/>
                <a:gd name="T28" fmla="*/ 97 w 161"/>
                <a:gd name="T29" fmla="*/ 98 h 151"/>
                <a:gd name="T30" fmla="*/ 103 w 161"/>
                <a:gd name="T31" fmla="*/ 132 h 151"/>
                <a:gd name="T32" fmla="*/ 127 w 161"/>
                <a:gd name="T33" fmla="*/ 151 h 151"/>
                <a:gd name="T34" fmla="*/ 132 w 161"/>
                <a:gd name="T35" fmla="*/ 129 h 151"/>
                <a:gd name="T36" fmla="*/ 151 w 161"/>
                <a:gd name="T37" fmla="*/ 50 h 151"/>
                <a:gd name="T38" fmla="*/ 16 w 161"/>
                <a:gd name="T39" fmla="*/ 105 h 151"/>
                <a:gd name="T40" fmla="*/ 0 w 161"/>
                <a:gd name="T41" fmla="*/ 96 h 151"/>
                <a:gd name="T42" fmla="*/ 11 w 161"/>
                <a:gd name="T43" fmla="*/ 116 h 151"/>
                <a:gd name="T44" fmla="*/ 32 w 161"/>
                <a:gd name="T45" fmla="*/ 130 h 151"/>
                <a:gd name="T46" fmla="*/ 38 w 161"/>
                <a:gd name="T47" fmla="*/ 131 h 151"/>
                <a:gd name="T48" fmla="*/ 31 w 161"/>
                <a:gd name="T49" fmla="*/ 111 h 151"/>
                <a:gd name="T50" fmla="*/ 16 w 161"/>
                <a:gd name="T51" fmla="*/ 10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1" h="151">
                  <a:moveTo>
                    <a:pt x="151" y="50"/>
                  </a:moveTo>
                  <a:cubicBezTo>
                    <a:pt x="147" y="41"/>
                    <a:pt x="135" y="25"/>
                    <a:pt x="122" y="7"/>
                  </a:cubicBezTo>
                  <a:cubicBezTo>
                    <a:pt x="118" y="20"/>
                    <a:pt x="104" y="16"/>
                    <a:pt x="102" y="24"/>
                  </a:cubicBezTo>
                  <a:cubicBezTo>
                    <a:pt x="99" y="33"/>
                    <a:pt x="92" y="23"/>
                    <a:pt x="87" y="24"/>
                  </a:cubicBezTo>
                  <a:cubicBezTo>
                    <a:pt x="83" y="26"/>
                    <a:pt x="73" y="6"/>
                    <a:pt x="63" y="4"/>
                  </a:cubicBezTo>
                  <a:cubicBezTo>
                    <a:pt x="60" y="4"/>
                    <a:pt x="57" y="2"/>
                    <a:pt x="53" y="0"/>
                  </a:cubicBezTo>
                  <a:cubicBezTo>
                    <a:pt x="49" y="5"/>
                    <a:pt x="45" y="10"/>
                    <a:pt x="47" y="13"/>
                  </a:cubicBezTo>
                  <a:cubicBezTo>
                    <a:pt x="49" y="19"/>
                    <a:pt x="62" y="24"/>
                    <a:pt x="57" y="30"/>
                  </a:cubicBezTo>
                  <a:cubicBezTo>
                    <a:pt x="52" y="35"/>
                    <a:pt x="37" y="33"/>
                    <a:pt x="32" y="28"/>
                  </a:cubicBezTo>
                  <a:cubicBezTo>
                    <a:pt x="27" y="22"/>
                    <a:pt x="13" y="13"/>
                    <a:pt x="10" y="20"/>
                  </a:cubicBezTo>
                  <a:cubicBezTo>
                    <a:pt x="7" y="26"/>
                    <a:pt x="23" y="41"/>
                    <a:pt x="21" y="50"/>
                  </a:cubicBezTo>
                  <a:cubicBezTo>
                    <a:pt x="19" y="58"/>
                    <a:pt x="32" y="68"/>
                    <a:pt x="32" y="79"/>
                  </a:cubicBezTo>
                  <a:cubicBezTo>
                    <a:pt x="32" y="90"/>
                    <a:pt x="52" y="98"/>
                    <a:pt x="52" y="107"/>
                  </a:cubicBezTo>
                  <a:cubicBezTo>
                    <a:pt x="52" y="111"/>
                    <a:pt x="55" y="119"/>
                    <a:pt x="59" y="126"/>
                  </a:cubicBezTo>
                  <a:cubicBezTo>
                    <a:pt x="74" y="118"/>
                    <a:pt x="87" y="104"/>
                    <a:pt x="97" y="98"/>
                  </a:cubicBezTo>
                  <a:cubicBezTo>
                    <a:pt x="112" y="89"/>
                    <a:pt x="106" y="126"/>
                    <a:pt x="103" y="132"/>
                  </a:cubicBezTo>
                  <a:cubicBezTo>
                    <a:pt x="102" y="136"/>
                    <a:pt x="114" y="146"/>
                    <a:pt x="127" y="151"/>
                  </a:cubicBezTo>
                  <a:cubicBezTo>
                    <a:pt x="126" y="143"/>
                    <a:pt x="128" y="135"/>
                    <a:pt x="132" y="129"/>
                  </a:cubicBezTo>
                  <a:cubicBezTo>
                    <a:pt x="148" y="106"/>
                    <a:pt x="161" y="70"/>
                    <a:pt x="151" y="50"/>
                  </a:cubicBezTo>
                  <a:close/>
                  <a:moveTo>
                    <a:pt x="16" y="105"/>
                  </a:moveTo>
                  <a:cubicBezTo>
                    <a:pt x="13" y="103"/>
                    <a:pt x="7" y="98"/>
                    <a:pt x="0" y="96"/>
                  </a:cubicBezTo>
                  <a:cubicBezTo>
                    <a:pt x="2" y="102"/>
                    <a:pt x="2" y="111"/>
                    <a:pt x="11" y="116"/>
                  </a:cubicBezTo>
                  <a:cubicBezTo>
                    <a:pt x="25" y="123"/>
                    <a:pt x="4" y="126"/>
                    <a:pt x="32" y="130"/>
                  </a:cubicBezTo>
                  <a:cubicBezTo>
                    <a:pt x="34" y="131"/>
                    <a:pt x="36" y="131"/>
                    <a:pt x="38" y="131"/>
                  </a:cubicBezTo>
                  <a:cubicBezTo>
                    <a:pt x="39" y="123"/>
                    <a:pt x="38" y="120"/>
                    <a:pt x="31" y="111"/>
                  </a:cubicBezTo>
                  <a:cubicBezTo>
                    <a:pt x="23" y="100"/>
                    <a:pt x="20" y="107"/>
                    <a:pt x="16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3" name="Freeform 121">
              <a:extLst>
                <a:ext uri="{FF2B5EF4-FFF2-40B4-BE49-F238E27FC236}">
                  <a16:creationId xmlns:a16="http://schemas.microsoft.com/office/drawing/2014/main" id="{8CCADFC0-72A0-47EB-BF07-D1D435FC4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9" y="3108325"/>
              <a:ext cx="250825" cy="209550"/>
            </a:xfrm>
            <a:custGeom>
              <a:avLst/>
              <a:gdLst>
                <a:gd name="T0" fmla="*/ 446 w 463"/>
                <a:gd name="T1" fmla="*/ 54 h 384"/>
                <a:gd name="T2" fmla="*/ 434 w 463"/>
                <a:gd name="T3" fmla="*/ 44 h 384"/>
                <a:gd name="T4" fmla="*/ 399 w 463"/>
                <a:gd name="T5" fmla="*/ 70 h 384"/>
                <a:gd name="T6" fmla="*/ 382 w 463"/>
                <a:gd name="T7" fmla="*/ 77 h 384"/>
                <a:gd name="T8" fmla="*/ 366 w 463"/>
                <a:gd name="T9" fmla="*/ 76 h 384"/>
                <a:gd name="T10" fmla="*/ 365 w 463"/>
                <a:gd name="T11" fmla="*/ 32 h 384"/>
                <a:gd name="T12" fmla="*/ 352 w 463"/>
                <a:gd name="T13" fmla="*/ 1 h 384"/>
                <a:gd name="T14" fmla="*/ 323 w 463"/>
                <a:gd name="T15" fmla="*/ 33 h 384"/>
                <a:gd name="T16" fmla="*/ 292 w 463"/>
                <a:gd name="T17" fmla="*/ 51 h 384"/>
                <a:gd name="T18" fmla="*/ 259 w 463"/>
                <a:gd name="T19" fmla="*/ 61 h 384"/>
                <a:gd name="T20" fmla="*/ 232 w 463"/>
                <a:gd name="T21" fmla="*/ 53 h 384"/>
                <a:gd name="T22" fmla="*/ 205 w 463"/>
                <a:gd name="T23" fmla="*/ 42 h 384"/>
                <a:gd name="T24" fmla="*/ 178 w 463"/>
                <a:gd name="T25" fmla="*/ 36 h 384"/>
                <a:gd name="T26" fmla="*/ 153 w 463"/>
                <a:gd name="T27" fmla="*/ 54 h 384"/>
                <a:gd name="T28" fmla="*/ 134 w 463"/>
                <a:gd name="T29" fmla="*/ 91 h 384"/>
                <a:gd name="T30" fmla="*/ 88 w 463"/>
                <a:gd name="T31" fmla="*/ 122 h 384"/>
                <a:gd name="T32" fmla="*/ 60 w 463"/>
                <a:gd name="T33" fmla="*/ 134 h 384"/>
                <a:gd name="T34" fmla="*/ 37 w 463"/>
                <a:gd name="T35" fmla="*/ 126 h 384"/>
                <a:gd name="T36" fmla="*/ 23 w 463"/>
                <a:gd name="T37" fmla="*/ 144 h 384"/>
                <a:gd name="T38" fmla="*/ 10 w 463"/>
                <a:gd name="T39" fmla="*/ 173 h 384"/>
                <a:gd name="T40" fmla="*/ 7 w 463"/>
                <a:gd name="T41" fmla="*/ 206 h 384"/>
                <a:gd name="T42" fmla="*/ 7 w 463"/>
                <a:gd name="T43" fmla="*/ 246 h 384"/>
                <a:gd name="T44" fmla="*/ 12 w 463"/>
                <a:gd name="T45" fmla="*/ 288 h 384"/>
                <a:gd name="T46" fmla="*/ 43 w 463"/>
                <a:gd name="T47" fmla="*/ 308 h 384"/>
                <a:gd name="T48" fmla="*/ 10 w 463"/>
                <a:gd name="T49" fmla="*/ 361 h 384"/>
                <a:gd name="T50" fmla="*/ 17 w 463"/>
                <a:gd name="T51" fmla="*/ 373 h 384"/>
                <a:gd name="T52" fmla="*/ 66 w 463"/>
                <a:gd name="T53" fmla="*/ 379 h 384"/>
                <a:gd name="T54" fmla="*/ 196 w 463"/>
                <a:gd name="T55" fmla="*/ 361 h 384"/>
                <a:gd name="T56" fmla="*/ 193 w 463"/>
                <a:gd name="T57" fmla="*/ 323 h 384"/>
                <a:gd name="T58" fmla="*/ 219 w 463"/>
                <a:gd name="T59" fmla="*/ 305 h 384"/>
                <a:gd name="T60" fmla="*/ 241 w 463"/>
                <a:gd name="T61" fmla="*/ 299 h 384"/>
                <a:gd name="T62" fmla="*/ 275 w 463"/>
                <a:gd name="T63" fmla="*/ 285 h 384"/>
                <a:gd name="T64" fmla="*/ 290 w 463"/>
                <a:gd name="T65" fmla="*/ 269 h 384"/>
                <a:gd name="T66" fmla="*/ 300 w 463"/>
                <a:gd name="T67" fmla="*/ 229 h 384"/>
                <a:gd name="T68" fmla="*/ 322 w 463"/>
                <a:gd name="T69" fmla="*/ 214 h 384"/>
                <a:gd name="T70" fmla="*/ 312 w 463"/>
                <a:gd name="T71" fmla="*/ 189 h 384"/>
                <a:gd name="T72" fmla="*/ 348 w 463"/>
                <a:gd name="T73" fmla="*/ 191 h 384"/>
                <a:gd name="T74" fmla="*/ 351 w 463"/>
                <a:gd name="T75" fmla="*/ 161 h 384"/>
                <a:gd name="T76" fmla="*/ 366 w 463"/>
                <a:gd name="T77" fmla="*/ 134 h 384"/>
                <a:gd name="T78" fmla="*/ 360 w 463"/>
                <a:gd name="T79" fmla="*/ 112 h 384"/>
                <a:gd name="T80" fmla="*/ 365 w 463"/>
                <a:gd name="T81" fmla="*/ 93 h 384"/>
                <a:gd name="T82" fmla="*/ 370 w 463"/>
                <a:gd name="T83" fmla="*/ 91 h 384"/>
                <a:gd name="T84" fmla="*/ 387 w 463"/>
                <a:gd name="T85" fmla="*/ 84 h 384"/>
                <a:gd name="T86" fmla="*/ 430 w 463"/>
                <a:gd name="T87" fmla="*/ 69 h 384"/>
                <a:gd name="T88" fmla="*/ 463 w 463"/>
                <a:gd name="T89" fmla="*/ 58 h 384"/>
                <a:gd name="T90" fmla="*/ 446 w 463"/>
                <a:gd name="T91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3" h="384">
                  <a:moveTo>
                    <a:pt x="446" y="54"/>
                  </a:moveTo>
                  <a:cubicBezTo>
                    <a:pt x="439" y="55"/>
                    <a:pt x="441" y="49"/>
                    <a:pt x="434" y="44"/>
                  </a:cubicBezTo>
                  <a:cubicBezTo>
                    <a:pt x="428" y="40"/>
                    <a:pt x="411" y="58"/>
                    <a:pt x="399" y="70"/>
                  </a:cubicBezTo>
                  <a:cubicBezTo>
                    <a:pt x="393" y="73"/>
                    <a:pt x="387" y="75"/>
                    <a:pt x="382" y="77"/>
                  </a:cubicBezTo>
                  <a:cubicBezTo>
                    <a:pt x="375" y="79"/>
                    <a:pt x="369" y="80"/>
                    <a:pt x="366" y="76"/>
                  </a:cubicBezTo>
                  <a:cubicBezTo>
                    <a:pt x="359" y="66"/>
                    <a:pt x="379" y="39"/>
                    <a:pt x="365" y="32"/>
                  </a:cubicBezTo>
                  <a:cubicBezTo>
                    <a:pt x="351" y="25"/>
                    <a:pt x="364" y="2"/>
                    <a:pt x="352" y="1"/>
                  </a:cubicBezTo>
                  <a:cubicBezTo>
                    <a:pt x="341" y="0"/>
                    <a:pt x="323" y="23"/>
                    <a:pt x="323" y="33"/>
                  </a:cubicBezTo>
                  <a:cubicBezTo>
                    <a:pt x="323" y="44"/>
                    <a:pt x="292" y="41"/>
                    <a:pt x="292" y="51"/>
                  </a:cubicBezTo>
                  <a:cubicBezTo>
                    <a:pt x="292" y="61"/>
                    <a:pt x="265" y="50"/>
                    <a:pt x="259" y="61"/>
                  </a:cubicBezTo>
                  <a:cubicBezTo>
                    <a:pt x="254" y="73"/>
                    <a:pt x="240" y="53"/>
                    <a:pt x="232" y="53"/>
                  </a:cubicBezTo>
                  <a:cubicBezTo>
                    <a:pt x="223" y="53"/>
                    <a:pt x="216" y="38"/>
                    <a:pt x="205" y="42"/>
                  </a:cubicBezTo>
                  <a:cubicBezTo>
                    <a:pt x="193" y="47"/>
                    <a:pt x="187" y="38"/>
                    <a:pt x="178" y="36"/>
                  </a:cubicBezTo>
                  <a:cubicBezTo>
                    <a:pt x="169" y="35"/>
                    <a:pt x="163" y="58"/>
                    <a:pt x="153" y="54"/>
                  </a:cubicBezTo>
                  <a:cubicBezTo>
                    <a:pt x="143" y="50"/>
                    <a:pt x="137" y="76"/>
                    <a:pt x="134" y="91"/>
                  </a:cubicBezTo>
                  <a:cubicBezTo>
                    <a:pt x="130" y="106"/>
                    <a:pt x="87" y="106"/>
                    <a:pt x="88" y="122"/>
                  </a:cubicBezTo>
                  <a:cubicBezTo>
                    <a:pt x="89" y="138"/>
                    <a:pt x="63" y="144"/>
                    <a:pt x="60" y="134"/>
                  </a:cubicBezTo>
                  <a:cubicBezTo>
                    <a:pt x="57" y="123"/>
                    <a:pt x="41" y="129"/>
                    <a:pt x="37" y="126"/>
                  </a:cubicBezTo>
                  <a:cubicBezTo>
                    <a:pt x="33" y="123"/>
                    <a:pt x="22" y="129"/>
                    <a:pt x="23" y="144"/>
                  </a:cubicBezTo>
                  <a:cubicBezTo>
                    <a:pt x="24" y="159"/>
                    <a:pt x="12" y="168"/>
                    <a:pt x="10" y="173"/>
                  </a:cubicBezTo>
                  <a:cubicBezTo>
                    <a:pt x="9" y="179"/>
                    <a:pt x="2" y="197"/>
                    <a:pt x="7" y="206"/>
                  </a:cubicBezTo>
                  <a:cubicBezTo>
                    <a:pt x="12" y="215"/>
                    <a:pt x="0" y="229"/>
                    <a:pt x="7" y="246"/>
                  </a:cubicBezTo>
                  <a:cubicBezTo>
                    <a:pt x="13" y="262"/>
                    <a:pt x="9" y="282"/>
                    <a:pt x="12" y="288"/>
                  </a:cubicBezTo>
                  <a:cubicBezTo>
                    <a:pt x="14" y="294"/>
                    <a:pt x="38" y="291"/>
                    <a:pt x="43" y="308"/>
                  </a:cubicBezTo>
                  <a:cubicBezTo>
                    <a:pt x="49" y="324"/>
                    <a:pt x="12" y="352"/>
                    <a:pt x="10" y="361"/>
                  </a:cubicBezTo>
                  <a:cubicBezTo>
                    <a:pt x="10" y="364"/>
                    <a:pt x="13" y="369"/>
                    <a:pt x="17" y="373"/>
                  </a:cubicBezTo>
                  <a:cubicBezTo>
                    <a:pt x="31" y="374"/>
                    <a:pt x="50" y="376"/>
                    <a:pt x="66" y="379"/>
                  </a:cubicBezTo>
                  <a:cubicBezTo>
                    <a:pt x="87" y="384"/>
                    <a:pt x="194" y="365"/>
                    <a:pt x="196" y="361"/>
                  </a:cubicBezTo>
                  <a:cubicBezTo>
                    <a:pt x="198" y="356"/>
                    <a:pt x="192" y="329"/>
                    <a:pt x="193" y="323"/>
                  </a:cubicBezTo>
                  <a:cubicBezTo>
                    <a:pt x="194" y="318"/>
                    <a:pt x="207" y="304"/>
                    <a:pt x="219" y="305"/>
                  </a:cubicBezTo>
                  <a:cubicBezTo>
                    <a:pt x="230" y="306"/>
                    <a:pt x="241" y="309"/>
                    <a:pt x="241" y="299"/>
                  </a:cubicBezTo>
                  <a:cubicBezTo>
                    <a:pt x="241" y="289"/>
                    <a:pt x="272" y="277"/>
                    <a:pt x="275" y="285"/>
                  </a:cubicBezTo>
                  <a:cubicBezTo>
                    <a:pt x="278" y="294"/>
                    <a:pt x="289" y="291"/>
                    <a:pt x="290" y="269"/>
                  </a:cubicBezTo>
                  <a:cubicBezTo>
                    <a:pt x="291" y="247"/>
                    <a:pt x="289" y="230"/>
                    <a:pt x="300" y="229"/>
                  </a:cubicBezTo>
                  <a:cubicBezTo>
                    <a:pt x="312" y="228"/>
                    <a:pt x="323" y="220"/>
                    <a:pt x="322" y="214"/>
                  </a:cubicBezTo>
                  <a:cubicBezTo>
                    <a:pt x="321" y="207"/>
                    <a:pt x="308" y="194"/>
                    <a:pt x="312" y="189"/>
                  </a:cubicBezTo>
                  <a:cubicBezTo>
                    <a:pt x="316" y="185"/>
                    <a:pt x="344" y="201"/>
                    <a:pt x="348" y="191"/>
                  </a:cubicBezTo>
                  <a:cubicBezTo>
                    <a:pt x="352" y="181"/>
                    <a:pt x="346" y="170"/>
                    <a:pt x="351" y="161"/>
                  </a:cubicBezTo>
                  <a:cubicBezTo>
                    <a:pt x="356" y="152"/>
                    <a:pt x="367" y="143"/>
                    <a:pt x="366" y="134"/>
                  </a:cubicBezTo>
                  <a:cubicBezTo>
                    <a:pt x="365" y="125"/>
                    <a:pt x="367" y="120"/>
                    <a:pt x="360" y="112"/>
                  </a:cubicBezTo>
                  <a:cubicBezTo>
                    <a:pt x="354" y="104"/>
                    <a:pt x="357" y="95"/>
                    <a:pt x="365" y="93"/>
                  </a:cubicBezTo>
                  <a:cubicBezTo>
                    <a:pt x="367" y="93"/>
                    <a:pt x="368" y="92"/>
                    <a:pt x="370" y="91"/>
                  </a:cubicBezTo>
                  <a:cubicBezTo>
                    <a:pt x="377" y="90"/>
                    <a:pt x="382" y="88"/>
                    <a:pt x="387" y="84"/>
                  </a:cubicBezTo>
                  <a:cubicBezTo>
                    <a:pt x="399" y="74"/>
                    <a:pt x="421" y="66"/>
                    <a:pt x="430" y="69"/>
                  </a:cubicBezTo>
                  <a:cubicBezTo>
                    <a:pt x="437" y="72"/>
                    <a:pt x="453" y="70"/>
                    <a:pt x="463" y="58"/>
                  </a:cubicBezTo>
                  <a:cubicBezTo>
                    <a:pt x="457" y="55"/>
                    <a:pt x="450" y="53"/>
                    <a:pt x="446" y="5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4" name="Freeform 122">
              <a:extLst>
                <a:ext uri="{FF2B5EF4-FFF2-40B4-BE49-F238E27FC236}">
                  <a16:creationId xmlns:a16="http://schemas.microsoft.com/office/drawing/2014/main" id="{11CCF72F-DA57-4545-87E9-C87A56CA9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0714" y="3140075"/>
              <a:ext cx="288925" cy="303213"/>
            </a:xfrm>
            <a:custGeom>
              <a:avLst/>
              <a:gdLst>
                <a:gd name="T0" fmla="*/ 507 w 532"/>
                <a:gd name="T1" fmla="*/ 58 h 557"/>
                <a:gd name="T2" fmla="*/ 491 w 532"/>
                <a:gd name="T3" fmla="*/ 30 h 557"/>
                <a:gd name="T4" fmla="*/ 461 w 532"/>
                <a:gd name="T5" fmla="*/ 2 h 557"/>
                <a:gd name="T6" fmla="*/ 452 w 532"/>
                <a:gd name="T7" fmla="*/ 4 h 557"/>
                <a:gd name="T8" fmla="*/ 446 w 532"/>
                <a:gd name="T9" fmla="*/ 0 h 557"/>
                <a:gd name="T10" fmla="*/ 413 w 532"/>
                <a:gd name="T11" fmla="*/ 11 h 557"/>
                <a:gd name="T12" fmla="*/ 370 w 532"/>
                <a:gd name="T13" fmla="*/ 26 h 557"/>
                <a:gd name="T14" fmla="*/ 353 w 532"/>
                <a:gd name="T15" fmla="*/ 33 h 557"/>
                <a:gd name="T16" fmla="*/ 348 w 532"/>
                <a:gd name="T17" fmla="*/ 35 h 557"/>
                <a:gd name="T18" fmla="*/ 343 w 532"/>
                <a:gd name="T19" fmla="*/ 54 h 557"/>
                <a:gd name="T20" fmla="*/ 349 w 532"/>
                <a:gd name="T21" fmla="*/ 76 h 557"/>
                <a:gd name="T22" fmla="*/ 334 w 532"/>
                <a:gd name="T23" fmla="*/ 103 h 557"/>
                <a:gd name="T24" fmla="*/ 331 w 532"/>
                <a:gd name="T25" fmla="*/ 133 h 557"/>
                <a:gd name="T26" fmla="*/ 295 w 532"/>
                <a:gd name="T27" fmla="*/ 131 h 557"/>
                <a:gd name="T28" fmla="*/ 305 w 532"/>
                <a:gd name="T29" fmla="*/ 156 h 557"/>
                <a:gd name="T30" fmla="*/ 283 w 532"/>
                <a:gd name="T31" fmla="*/ 171 h 557"/>
                <a:gd name="T32" fmla="*/ 273 w 532"/>
                <a:gd name="T33" fmla="*/ 211 h 557"/>
                <a:gd name="T34" fmla="*/ 258 w 532"/>
                <a:gd name="T35" fmla="*/ 227 h 557"/>
                <a:gd name="T36" fmla="*/ 224 w 532"/>
                <a:gd name="T37" fmla="*/ 241 h 557"/>
                <a:gd name="T38" fmla="*/ 202 w 532"/>
                <a:gd name="T39" fmla="*/ 247 h 557"/>
                <a:gd name="T40" fmla="*/ 176 w 532"/>
                <a:gd name="T41" fmla="*/ 265 h 557"/>
                <a:gd name="T42" fmla="*/ 179 w 532"/>
                <a:gd name="T43" fmla="*/ 303 h 557"/>
                <a:gd name="T44" fmla="*/ 49 w 532"/>
                <a:gd name="T45" fmla="*/ 321 h 557"/>
                <a:gd name="T46" fmla="*/ 0 w 532"/>
                <a:gd name="T47" fmla="*/ 315 h 557"/>
                <a:gd name="T48" fmla="*/ 15 w 532"/>
                <a:gd name="T49" fmla="*/ 335 h 557"/>
                <a:gd name="T50" fmla="*/ 48 w 532"/>
                <a:gd name="T51" fmla="*/ 367 h 557"/>
                <a:gd name="T52" fmla="*/ 63 w 532"/>
                <a:gd name="T53" fmla="*/ 409 h 557"/>
                <a:gd name="T54" fmla="*/ 71 w 532"/>
                <a:gd name="T55" fmla="*/ 437 h 557"/>
                <a:gd name="T56" fmla="*/ 42 w 532"/>
                <a:gd name="T57" fmla="*/ 447 h 557"/>
                <a:gd name="T58" fmla="*/ 21 w 532"/>
                <a:gd name="T59" fmla="*/ 483 h 557"/>
                <a:gd name="T60" fmla="*/ 31 w 532"/>
                <a:gd name="T61" fmla="*/ 483 h 557"/>
                <a:gd name="T62" fmla="*/ 51 w 532"/>
                <a:gd name="T63" fmla="*/ 491 h 557"/>
                <a:gd name="T64" fmla="*/ 168 w 532"/>
                <a:gd name="T65" fmla="*/ 476 h 557"/>
                <a:gd name="T66" fmla="*/ 202 w 532"/>
                <a:gd name="T67" fmla="*/ 518 h 557"/>
                <a:gd name="T68" fmla="*/ 206 w 532"/>
                <a:gd name="T69" fmla="*/ 539 h 557"/>
                <a:gd name="T70" fmla="*/ 234 w 532"/>
                <a:gd name="T71" fmla="*/ 554 h 557"/>
                <a:gd name="T72" fmla="*/ 239 w 532"/>
                <a:gd name="T73" fmla="*/ 557 h 557"/>
                <a:gd name="T74" fmla="*/ 241 w 532"/>
                <a:gd name="T75" fmla="*/ 555 h 557"/>
                <a:gd name="T76" fmla="*/ 270 w 532"/>
                <a:gd name="T77" fmla="*/ 531 h 557"/>
                <a:gd name="T78" fmla="*/ 301 w 532"/>
                <a:gd name="T79" fmla="*/ 530 h 557"/>
                <a:gd name="T80" fmla="*/ 325 w 532"/>
                <a:gd name="T81" fmla="*/ 522 h 557"/>
                <a:gd name="T82" fmla="*/ 314 w 532"/>
                <a:gd name="T83" fmla="*/ 488 h 557"/>
                <a:gd name="T84" fmla="*/ 300 w 532"/>
                <a:gd name="T85" fmla="*/ 450 h 557"/>
                <a:gd name="T86" fmla="*/ 279 w 532"/>
                <a:gd name="T87" fmla="*/ 423 h 557"/>
                <a:gd name="T88" fmla="*/ 303 w 532"/>
                <a:gd name="T89" fmla="*/ 388 h 557"/>
                <a:gd name="T90" fmla="*/ 328 w 532"/>
                <a:gd name="T91" fmla="*/ 391 h 557"/>
                <a:gd name="T92" fmla="*/ 349 w 532"/>
                <a:gd name="T93" fmla="*/ 390 h 557"/>
                <a:gd name="T94" fmla="*/ 367 w 532"/>
                <a:gd name="T95" fmla="*/ 362 h 557"/>
                <a:gd name="T96" fmla="*/ 394 w 532"/>
                <a:gd name="T97" fmla="*/ 342 h 557"/>
                <a:gd name="T98" fmla="*/ 406 w 532"/>
                <a:gd name="T99" fmla="*/ 303 h 557"/>
                <a:gd name="T100" fmla="*/ 425 w 532"/>
                <a:gd name="T101" fmla="*/ 285 h 557"/>
                <a:gd name="T102" fmla="*/ 441 w 532"/>
                <a:gd name="T103" fmla="*/ 264 h 557"/>
                <a:gd name="T104" fmla="*/ 447 w 532"/>
                <a:gd name="T105" fmla="*/ 236 h 557"/>
                <a:gd name="T106" fmla="*/ 464 w 532"/>
                <a:gd name="T107" fmla="*/ 208 h 557"/>
                <a:gd name="T108" fmla="*/ 448 w 532"/>
                <a:gd name="T109" fmla="*/ 192 h 557"/>
                <a:gd name="T110" fmla="*/ 429 w 532"/>
                <a:gd name="T111" fmla="*/ 157 h 557"/>
                <a:gd name="T112" fmla="*/ 424 w 532"/>
                <a:gd name="T113" fmla="*/ 121 h 557"/>
                <a:gd name="T114" fmla="*/ 441 w 532"/>
                <a:gd name="T115" fmla="*/ 101 h 557"/>
                <a:gd name="T116" fmla="*/ 489 w 532"/>
                <a:gd name="T117" fmla="*/ 111 h 557"/>
                <a:gd name="T118" fmla="*/ 521 w 532"/>
                <a:gd name="T119" fmla="*/ 96 h 557"/>
                <a:gd name="T120" fmla="*/ 532 w 532"/>
                <a:gd name="T121" fmla="*/ 73 h 557"/>
                <a:gd name="T122" fmla="*/ 507 w 532"/>
                <a:gd name="T123" fmla="*/ 58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2" h="557">
                  <a:moveTo>
                    <a:pt x="507" y="58"/>
                  </a:moveTo>
                  <a:cubicBezTo>
                    <a:pt x="492" y="49"/>
                    <a:pt x="491" y="35"/>
                    <a:pt x="491" y="30"/>
                  </a:cubicBezTo>
                  <a:cubicBezTo>
                    <a:pt x="491" y="25"/>
                    <a:pt x="474" y="13"/>
                    <a:pt x="461" y="2"/>
                  </a:cubicBezTo>
                  <a:cubicBezTo>
                    <a:pt x="460" y="2"/>
                    <a:pt x="456" y="3"/>
                    <a:pt x="452" y="4"/>
                  </a:cubicBezTo>
                  <a:cubicBezTo>
                    <a:pt x="450" y="2"/>
                    <a:pt x="448" y="1"/>
                    <a:pt x="446" y="0"/>
                  </a:cubicBezTo>
                  <a:cubicBezTo>
                    <a:pt x="436" y="12"/>
                    <a:pt x="420" y="14"/>
                    <a:pt x="413" y="11"/>
                  </a:cubicBezTo>
                  <a:cubicBezTo>
                    <a:pt x="404" y="8"/>
                    <a:pt x="382" y="16"/>
                    <a:pt x="370" y="26"/>
                  </a:cubicBezTo>
                  <a:cubicBezTo>
                    <a:pt x="365" y="30"/>
                    <a:pt x="360" y="32"/>
                    <a:pt x="353" y="33"/>
                  </a:cubicBezTo>
                  <a:cubicBezTo>
                    <a:pt x="351" y="34"/>
                    <a:pt x="350" y="35"/>
                    <a:pt x="348" y="35"/>
                  </a:cubicBezTo>
                  <a:cubicBezTo>
                    <a:pt x="340" y="37"/>
                    <a:pt x="337" y="46"/>
                    <a:pt x="343" y="54"/>
                  </a:cubicBezTo>
                  <a:cubicBezTo>
                    <a:pt x="350" y="62"/>
                    <a:pt x="348" y="67"/>
                    <a:pt x="349" y="76"/>
                  </a:cubicBezTo>
                  <a:cubicBezTo>
                    <a:pt x="350" y="85"/>
                    <a:pt x="339" y="94"/>
                    <a:pt x="334" y="103"/>
                  </a:cubicBezTo>
                  <a:cubicBezTo>
                    <a:pt x="329" y="112"/>
                    <a:pt x="335" y="123"/>
                    <a:pt x="331" y="133"/>
                  </a:cubicBezTo>
                  <a:cubicBezTo>
                    <a:pt x="327" y="143"/>
                    <a:pt x="299" y="127"/>
                    <a:pt x="295" y="131"/>
                  </a:cubicBezTo>
                  <a:cubicBezTo>
                    <a:pt x="291" y="136"/>
                    <a:pt x="304" y="149"/>
                    <a:pt x="305" y="156"/>
                  </a:cubicBezTo>
                  <a:cubicBezTo>
                    <a:pt x="306" y="162"/>
                    <a:pt x="295" y="170"/>
                    <a:pt x="283" y="171"/>
                  </a:cubicBezTo>
                  <a:cubicBezTo>
                    <a:pt x="272" y="172"/>
                    <a:pt x="274" y="189"/>
                    <a:pt x="273" y="211"/>
                  </a:cubicBezTo>
                  <a:cubicBezTo>
                    <a:pt x="272" y="233"/>
                    <a:pt x="261" y="236"/>
                    <a:pt x="258" y="227"/>
                  </a:cubicBezTo>
                  <a:cubicBezTo>
                    <a:pt x="255" y="219"/>
                    <a:pt x="224" y="231"/>
                    <a:pt x="224" y="241"/>
                  </a:cubicBezTo>
                  <a:cubicBezTo>
                    <a:pt x="224" y="251"/>
                    <a:pt x="213" y="248"/>
                    <a:pt x="202" y="247"/>
                  </a:cubicBezTo>
                  <a:cubicBezTo>
                    <a:pt x="190" y="246"/>
                    <a:pt x="177" y="260"/>
                    <a:pt x="176" y="265"/>
                  </a:cubicBezTo>
                  <a:cubicBezTo>
                    <a:pt x="175" y="271"/>
                    <a:pt x="181" y="298"/>
                    <a:pt x="179" y="303"/>
                  </a:cubicBezTo>
                  <a:cubicBezTo>
                    <a:pt x="177" y="307"/>
                    <a:pt x="70" y="326"/>
                    <a:pt x="49" y="321"/>
                  </a:cubicBezTo>
                  <a:cubicBezTo>
                    <a:pt x="33" y="318"/>
                    <a:pt x="14" y="316"/>
                    <a:pt x="0" y="315"/>
                  </a:cubicBezTo>
                  <a:cubicBezTo>
                    <a:pt x="5" y="321"/>
                    <a:pt x="13" y="328"/>
                    <a:pt x="15" y="335"/>
                  </a:cubicBezTo>
                  <a:cubicBezTo>
                    <a:pt x="19" y="348"/>
                    <a:pt x="33" y="360"/>
                    <a:pt x="48" y="367"/>
                  </a:cubicBezTo>
                  <a:cubicBezTo>
                    <a:pt x="63" y="375"/>
                    <a:pt x="56" y="406"/>
                    <a:pt x="63" y="409"/>
                  </a:cubicBezTo>
                  <a:cubicBezTo>
                    <a:pt x="71" y="412"/>
                    <a:pt x="81" y="435"/>
                    <a:pt x="71" y="437"/>
                  </a:cubicBezTo>
                  <a:cubicBezTo>
                    <a:pt x="61" y="438"/>
                    <a:pt x="52" y="441"/>
                    <a:pt x="42" y="447"/>
                  </a:cubicBezTo>
                  <a:cubicBezTo>
                    <a:pt x="32" y="453"/>
                    <a:pt x="21" y="466"/>
                    <a:pt x="21" y="483"/>
                  </a:cubicBezTo>
                  <a:cubicBezTo>
                    <a:pt x="25" y="482"/>
                    <a:pt x="28" y="483"/>
                    <a:pt x="31" y="483"/>
                  </a:cubicBezTo>
                  <a:cubicBezTo>
                    <a:pt x="39" y="485"/>
                    <a:pt x="45" y="487"/>
                    <a:pt x="51" y="491"/>
                  </a:cubicBezTo>
                  <a:cubicBezTo>
                    <a:pt x="90" y="479"/>
                    <a:pt x="130" y="473"/>
                    <a:pt x="168" y="476"/>
                  </a:cubicBezTo>
                  <a:cubicBezTo>
                    <a:pt x="192" y="478"/>
                    <a:pt x="203" y="499"/>
                    <a:pt x="202" y="518"/>
                  </a:cubicBezTo>
                  <a:cubicBezTo>
                    <a:pt x="205" y="525"/>
                    <a:pt x="202" y="532"/>
                    <a:pt x="206" y="539"/>
                  </a:cubicBezTo>
                  <a:cubicBezTo>
                    <a:pt x="211" y="548"/>
                    <a:pt x="220" y="546"/>
                    <a:pt x="234" y="554"/>
                  </a:cubicBezTo>
                  <a:cubicBezTo>
                    <a:pt x="236" y="555"/>
                    <a:pt x="238" y="556"/>
                    <a:pt x="239" y="557"/>
                  </a:cubicBezTo>
                  <a:cubicBezTo>
                    <a:pt x="240" y="556"/>
                    <a:pt x="241" y="555"/>
                    <a:pt x="241" y="555"/>
                  </a:cubicBezTo>
                  <a:cubicBezTo>
                    <a:pt x="249" y="544"/>
                    <a:pt x="250" y="527"/>
                    <a:pt x="270" y="531"/>
                  </a:cubicBezTo>
                  <a:cubicBezTo>
                    <a:pt x="291" y="535"/>
                    <a:pt x="289" y="527"/>
                    <a:pt x="301" y="530"/>
                  </a:cubicBezTo>
                  <a:cubicBezTo>
                    <a:pt x="312" y="533"/>
                    <a:pt x="320" y="531"/>
                    <a:pt x="325" y="522"/>
                  </a:cubicBezTo>
                  <a:cubicBezTo>
                    <a:pt x="330" y="513"/>
                    <a:pt x="320" y="496"/>
                    <a:pt x="314" y="488"/>
                  </a:cubicBezTo>
                  <a:cubicBezTo>
                    <a:pt x="307" y="481"/>
                    <a:pt x="298" y="465"/>
                    <a:pt x="300" y="450"/>
                  </a:cubicBezTo>
                  <a:cubicBezTo>
                    <a:pt x="301" y="435"/>
                    <a:pt x="279" y="435"/>
                    <a:pt x="279" y="423"/>
                  </a:cubicBezTo>
                  <a:cubicBezTo>
                    <a:pt x="279" y="412"/>
                    <a:pt x="300" y="393"/>
                    <a:pt x="303" y="388"/>
                  </a:cubicBezTo>
                  <a:cubicBezTo>
                    <a:pt x="307" y="384"/>
                    <a:pt x="324" y="400"/>
                    <a:pt x="328" y="391"/>
                  </a:cubicBezTo>
                  <a:cubicBezTo>
                    <a:pt x="331" y="382"/>
                    <a:pt x="343" y="388"/>
                    <a:pt x="349" y="390"/>
                  </a:cubicBezTo>
                  <a:cubicBezTo>
                    <a:pt x="356" y="391"/>
                    <a:pt x="366" y="375"/>
                    <a:pt x="367" y="362"/>
                  </a:cubicBezTo>
                  <a:cubicBezTo>
                    <a:pt x="368" y="348"/>
                    <a:pt x="390" y="347"/>
                    <a:pt x="394" y="342"/>
                  </a:cubicBezTo>
                  <a:cubicBezTo>
                    <a:pt x="397" y="338"/>
                    <a:pt x="404" y="309"/>
                    <a:pt x="406" y="303"/>
                  </a:cubicBezTo>
                  <a:cubicBezTo>
                    <a:pt x="409" y="297"/>
                    <a:pt x="425" y="301"/>
                    <a:pt x="425" y="285"/>
                  </a:cubicBezTo>
                  <a:cubicBezTo>
                    <a:pt x="425" y="269"/>
                    <a:pt x="433" y="266"/>
                    <a:pt x="441" y="264"/>
                  </a:cubicBezTo>
                  <a:cubicBezTo>
                    <a:pt x="448" y="263"/>
                    <a:pt x="446" y="248"/>
                    <a:pt x="447" y="236"/>
                  </a:cubicBezTo>
                  <a:cubicBezTo>
                    <a:pt x="448" y="224"/>
                    <a:pt x="453" y="211"/>
                    <a:pt x="464" y="208"/>
                  </a:cubicBezTo>
                  <a:cubicBezTo>
                    <a:pt x="474" y="205"/>
                    <a:pt x="460" y="189"/>
                    <a:pt x="448" y="192"/>
                  </a:cubicBezTo>
                  <a:cubicBezTo>
                    <a:pt x="437" y="195"/>
                    <a:pt x="429" y="157"/>
                    <a:pt x="429" y="157"/>
                  </a:cubicBezTo>
                  <a:cubicBezTo>
                    <a:pt x="429" y="157"/>
                    <a:pt x="430" y="126"/>
                    <a:pt x="424" y="121"/>
                  </a:cubicBezTo>
                  <a:cubicBezTo>
                    <a:pt x="418" y="117"/>
                    <a:pt x="427" y="101"/>
                    <a:pt x="441" y="101"/>
                  </a:cubicBezTo>
                  <a:cubicBezTo>
                    <a:pt x="455" y="101"/>
                    <a:pt x="480" y="118"/>
                    <a:pt x="489" y="111"/>
                  </a:cubicBezTo>
                  <a:cubicBezTo>
                    <a:pt x="498" y="104"/>
                    <a:pt x="516" y="99"/>
                    <a:pt x="521" y="96"/>
                  </a:cubicBezTo>
                  <a:cubicBezTo>
                    <a:pt x="525" y="94"/>
                    <a:pt x="530" y="80"/>
                    <a:pt x="532" y="73"/>
                  </a:cubicBezTo>
                  <a:cubicBezTo>
                    <a:pt x="526" y="69"/>
                    <a:pt x="517" y="63"/>
                    <a:pt x="507" y="5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5" name="Freeform 124">
              <a:extLst>
                <a:ext uri="{FF2B5EF4-FFF2-40B4-BE49-F238E27FC236}">
                  <a16:creationId xmlns:a16="http://schemas.microsoft.com/office/drawing/2014/main" id="{07F909C8-CE07-48DD-91AC-91DD1BD40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4" y="5021267"/>
              <a:ext cx="46038" cy="33338"/>
            </a:xfrm>
            <a:custGeom>
              <a:avLst/>
              <a:gdLst>
                <a:gd name="T0" fmla="*/ 39 w 85"/>
                <a:gd name="T1" fmla="*/ 11 h 61"/>
                <a:gd name="T2" fmla="*/ 28 w 85"/>
                <a:gd name="T3" fmla="*/ 53 h 61"/>
                <a:gd name="T4" fmla="*/ 54 w 85"/>
                <a:gd name="T5" fmla="*/ 53 h 61"/>
                <a:gd name="T6" fmla="*/ 82 w 85"/>
                <a:gd name="T7" fmla="*/ 38 h 61"/>
                <a:gd name="T8" fmla="*/ 39 w 85"/>
                <a:gd name="T9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1">
                  <a:moveTo>
                    <a:pt x="39" y="11"/>
                  </a:moveTo>
                  <a:cubicBezTo>
                    <a:pt x="35" y="0"/>
                    <a:pt x="0" y="39"/>
                    <a:pt x="28" y="53"/>
                  </a:cubicBezTo>
                  <a:cubicBezTo>
                    <a:pt x="40" y="59"/>
                    <a:pt x="46" y="45"/>
                    <a:pt x="54" y="53"/>
                  </a:cubicBezTo>
                  <a:cubicBezTo>
                    <a:pt x="62" y="61"/>
                    <a:pt x="79" y="58"/>
                    <a:pt x="82" y="38"/>
                  </a:cubicBezTo>
                  <a:cubicBezTo>
                    <a:pt x="85" y="19"/>
                    <a:pt x="43" y="22"/>
                    <a:pt x="39" y="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6" name="Freeform 125">
              <a:extLst>
                <a:ext uri="{FF2B5EF4-FFF2-40B4-BE49-F238E27FC236}">
                  <a16:creationId xmlns:a16="http://schemas.microsoft.com/office/drawing/2014/main" id="{36A87102-4E31-470F-845C-D510941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8" y="2725736"/>
              <a:ext cx="36513" cy="203200"/>
            </a:xfrm>
            <a:custGeom>
              <a:avLst/>
              <a:gdLst>
                <a:gd name="T0" fmla="*/ 51 w 67"/>
                <a:gd name="T1" fmla="*/ 330 h 375"/>
                <a:gd name="T2" fmla="*/ 29 w 67"/>
                <a:gd name="T3" fmla="*/ 285 h 375"/>
                <a:gd name="T4" fmla="*/ 39 w 67"/>
                <a:gd name="T5" fmla="*/ 225 h 375"/>
                <a:gd name="T6" fmla="*/ 60 w 67"/>
                <a:gd name="T7" fmla="*/ 209 h 375"/>
                <a:gd name="T8" fmla="*/ 53 w 67"/>
                <a:gd name="T9" fmla="*/ 165 h 375"/>
                <a:gd name="T10" fmla="*/ 34 w 67"/>
                <a:gd name="T11" fmla="*/ 71 h 375"/>
                <a:gd name="T12" fmla="*/ 7 w 67"/>
                <a:gd name="T13" fmla="*/ 0 h 375"/>
                <a:gd name="T14" fmla="*/ 6 w 67"/>
                <a:gd name="T15" fmla="*/ 37 h 375"/>
                <a:gd name="T16" fmla="*/ 17 w 67"/>
                <a:gd name="T17" fmla="*/ 111 h 375"/>
                <a:gd name="T18" fmla="*/ 14 w 67"/>
                <a:gd name="T19" fmla="*/ 254 h 375"/>
                <a:gd name="T20" fmla="*/ 8 w 67"/>
                <a:gd name="T21" fmla="*/ 359 h 375"/>
                <a:gd name="T22" fmla="*/ 29 w 67"/>
                <a:gd name="T23" fmla="*/ 335 h 375"/>
                <a:gd name="T24" fmla="*/ 57 w 67"/>
                <a:gd name="T25" fmla="*/ 363 h 375"/>
                <a:gd name="T26" fmla="*/ 51 w 67"/>
                <a:gd name="T27" fmla="*/ 33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375">
                  <a:moveTo>
                    <a:pt x="51" y="330"/>
                  </a:moveTo>
                  <a:cubicBezTo>
                    <a:pt x="41" y="332"/>
                    <a:pt x="34" y="303"/>
                    <a:pt x="29" y="285"/>
                  </a:cubicBezTo>
                  <a:cubicBezTo>
                    <a:pt x="24" y="268"/>
                    <a:pt x="39" y="247"/>
                    <a:pt x="39" y="225"/>
                  </a:cubicBezTo>
                  <a:cubicBezTo>
                    <a:pt x="39" y="210"/>
                    <a:pt x="49" y="206"/>
                    <a:pt x="60" y="209"/>
                  </a:cubicBezTo>
                  <a:cubicBezTo>
                    <a:pt x="58" y="193"/>
                    <a:pt x="56" y="178"/>
                    <a:pt x="53" y="165"/>
                  </a:cubicBezTo>
                  <a:cubicBezTo>
                    <a:pt x="48" y="133"/>
                    <a:pt x="42" y="101"/>
                    <a:pt x="34" y="71"/>
                  </a:cubicBezTo>
                  <a:cubicBezTo>
                    <a:pt x="27" y="45"/>
                    <a:pt x="12" y="25"/>
                    <a:pt x="7" y="0"/>
                  </a:cubicBezTo>
                  <a:cubicBezTo>
                    <a:pt x="3" y="6"/>
                    <a:pt x="11" y="20"/>
                    <a:pt x="6" y="37"/>
                  </a:cubicBezTo>
                  <a:cubicBezTo>
                    <a:pt x="0" y="59"/>
                    <a:pt x="9" y="91"/>
                    <a:pt x="17" y="111"/>
                  </a:cubicBezTo>
                  <a:cubicBezTo>
                    <a:pt x="24" y="131"/>
                    <a:pt x="6" y="237"/>
                    <a:pt x="14" y="254"/>
                  </a:cubicBezTo>
                  <a:cubicBezTo>
                    <a:pt x="21" y="272"/>
                    <a:pt x="1" y="350"/>
                    <a:pt x="8" y="359"/>
                  </a:cubicBezTo>
                  <a:cubicBezTo>
                    <a:pt x="20" y="375"/>
                    <a:pt x="12" y="338"/>
                    <a:pt x="29" y="335"/>
                  </a:cubicBezTo>
                  <a:cubicBezTo>
                    <a:pt x="46" y="332"/>
                    <a:pt x="46" y="357"/>
                    <a:pt x="57" y="363"/>
                  </a:cubicBezTo>
                  <a:cubicBezTo>
                    <a:pt x="67" y="368"/>
                    <a:pt x="60" y="327"/>
                    <a:pt x="51" y="3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7" name="Freeform 126">
              <a:extLst>
                <a:ext uri="{FF2B5EF4-FFF2-40B4-BE49-F238E27FC236}">
                  <a16:creationId xmlns:a16="http://schemas.microsoft.com/office/drawing/2014/main" id="{CDD2CBD4-A20F-4292-AB24-B67DD28A1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5" y="2657474"/>
              <a:ext cx="111125" cy="123825"/>
            </a:xfrm>
            <a:custGeom>
              <a:avLst/>
              <a:gdLst>
                <a:gd name="T0" fmla="*/ 157 w 203"/>
                <a:gd name="T1" fmla="*/ 136 h 229"/>
                <a:gd name="T2" fmla="*/ 76 w 203"/>
                <a:gd name="T3" fmla="*/ 194 h 229"/>
                <a:gd name="T4" fmla="*/ 5 w 203"/>
                <a:gd name="T5" fmla="*/ 219 h 229"/>
                <a:gd name="T6" fmla="*/ 66 w 203"/>
                <a:gd name="T7" fmla="*/ 174 h 229"/>
                <a:gd name="T8" fmla="*/ 152 w 203"/>
                <a:gd name="T9" fmla="*/ 80 h 229"/>
                <a:gd name="T10" fmla="*/ 193 w 203"/>
                <a:gd name="T11" fmla="*/ 4 h 229"/>
                <a:gd name="T12" fmla="*/ 157 w 203"/>
                <a:gd name="T13" fmla="*/ 13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229">
                  <a:moveTo>
                    <a:pt x="157" y="136"/>
                  </a:moveTo>
                  <a:cubicBezTo>
                    <a:pt x="130" y="164"/>
                    <a:pt x="76" y="171"/>
                    <a:pt x="76" y="194"/>
                  </a:cubicBezTo>
                  <a:cubicBezTo>
                    <a:pt x="76" y="217"/>
                    <a:pt x="10" y="229"/>
                    <a:pt x="5" y="219"/>
                  </a:cubicBezTo>
                  <a:cubicBezTo>
                    <a:pt x="0" y="210"/>
                    <a:pt x="53" y="207"/>
                    <a:pt x="66" y="174"/>
                  </a:cubicBezTo>
                  <a:cubicBezTo>
                    <a:pt x="79" y="141"/>
                    <a:pt x="128" y="124"/>
                    <a:pt x="152" y="80"/>
                  </a:cubicBezTo>
                  <a:cubicBezTo>
                    <a:pt x="169" y="48"/>
                    <a:pt x="183" y="0"/>
                    <a:pt x="193" y="4"/>
                  </a:cubicBezTo>
                  <a:cubicBezTo>
                    <a:pt x="203" y="7"/>
                    <a:pt x="184" y="108"/>
                    <a:pt x="157" y="13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8" name="Freeform 72">
              <a:extLst>
                <a:ext uri="{FF2B5EF4-FFF2-40B4-BE49-F238E27FC236}">
                  <a16:creationId xmlns:a16="http://schemas.microsoft.com/office/drawing/2014/main" id="{E83FFCC4-CBF6-4B74-9173-FF78ED810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6" y="3514726"/>
              <a:ext cx="52388" cy="50800"/>
            </a:xfrm>
            <a:custGeom>
              <a:avLst/>
              <a:gdLst>
                <a:gd name="T0" fmla="*/ 45 w 96"/>
                <a:gd name="T1" fmla="*/ 8 h 93"/>
                <a:gd name="T2" fmla="*/ 66 w 96"/>
                <a:gd name="T3" fmla="*/ 59 h 93"/>
                <a:gd name="T4" fmla="*/ 3 w 96"/>
                <a:gd name="T5" fmla="*/ 73 h 93"/>
                <a:gd name="T6" fmla="*/ 45 w 96"/>
                <a:gd name="T7" fmla="*/ 84 h 93"/>
                <a:gd name="T8" fmla="*/ 89 w 96"/>
                <a:gd name="T9" fmla="*/ 91 h 93"/>
                <a:gd name="T10" fmla="*/ 96 w 96"/>
                <a:gd name="T11" fmla="*/ 19 h 93"/>
                <a:gd name="T12" fmla="*/ 45 w 96"/>
                <a:gd name="T13" fmla="*/ 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3">
                  <a:moveTo>
                    <a:pt x="45" y="8"/>
                  </a:moveTo>
                  <a:cubicBezTo>
                    <a:pt x="30" y="20"/>
                    <a:pt x="66" y="45"/>
                    <a:pt x="66" y="59"/>
                  </a:cubicBezTo>
                  <a:cubicBezTo>
                    <a:pt x="66" y="74"/>
                    <a:pt x="9" y="57"/>
                    <a:pt x="3" y="73"/>
                  </a:cubicBezTo>
                  <a:cubicBezTo>
                    <a:pt x="0" y="81"/>
                    <a:pt x="23" y="93"/>
                    <a:pt x="45" y="84"/>
                  </a:cubicBezTo>
                  <a:cubicBezTo>
                    <a:pt x="65" y="77"/>
                    <a:pt x="78" y="85"/>
                    <a:pt x="89" y="91"/>
                  </a:cubicBezTo>
                  <a:cubicBezTo>
                    <a:pt x="91" y="66"/>
                    <a:pt x="93" y="38"/>
                    <a:pt x="96" y="19"/>
                  </a:cubicBezTo>
                  <a:cubicBezTo>
                    <a:pt x="78" y="13"/>
                    <a:pt x="55" y="0"/>
                    <a:pt x="45" y="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" name="Freeform 73">
              <a:extLst>
                <a:ext uri="{FF2B5EF4-FFF2-40B4-BE49-F238E27FC236}">
                  <a16:creationId xmlns:a16="http://schemas.microsoft.com/office/drawing/2014/main" id="{0C9777F2-567F-44AF-9210-1A2D134EA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1" y="3521076"/>
              <a:ext cx="60325" cy="47625"/>
            </a:xfrm>
            <a:custGeom>
              <a:avLst/>
              <a:gdLst>
                <a:gd name="T0" fmla="*/ 43 w 110"/>
                <a:gd name="T1" fmla="*/ 63 h 86"/>
                <a:gd name="T2" fmla="*/ 110 w 110"/>
                <a:gd name="T3" fmla="*/ 48 h 86"/>
                <a:gd name="T4" fmla="*/ 24 w 110"/>
                <a:gd name="T5" fmla="*/ 7 h 86"/>
                <a:gd name="T6" fmla="*/ 7 w 110"/>
                <a:gd name="T7" fmla="*/ 6 h 86"/>
                <a:gd name="T8" fmla="*/ 0 w 110"/>
                <a:gd name="T9" fmla="*/ 78 h 86"/>
                <a:gd name="T10" fmla="*/ 3 w 110"/>
                <a:gd name="T11" fmla="*/ 80 h 86"/>
                <a:gd name="T12" fmla="*/ 43 w 110"/>
                <a:gd name="T13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6">
                  <a:moveTo>
                    <a:pt x="43" y="63"/>
                  </a:moveTo>
                  <a:cubicBezTo>
                    <a:pt x="68" y="53"/>
                    <a:pt x="110" y="71"/>
                    <a:pt x="110" y="48"/>
                  </a:cubicBezTo>
                  <a:cubicBezTo>
                    <a:pt x="110" y="25"/>
                    <a:pt x="41" y="0"/>
                    <a:pt x="24" y="7"/>
                  </a:cubicBezTo>
                  <a:cubicBezTo>
                    <a:pt x="19" y="8"/>
                    <a:pt x="13" y="8"/>
                    <a:pt x="7" y="6"/>
                  </a:cubicBezTo>
                  <a:cubicBezTo>
                    <a:pt x="4" y="25"/>
                    <a:pt x="2" y="53"/>
                    <a:pt x="0" y="78"/>
                  </a:cubicBezTo>
                  <a:cubicBezTo>
                    <a:pt x="1" y="79"/>
                    <a:pt x="2" y="79"/>
                    <a:pt x="3" y="80"/>
                  </a:cubicBezTo>
                  <a:cubicBezTo>
                    <a:pt x="14" y="86"/>
                    <a:pt x="17" y="73"/>
                    <a:pt x="43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" name="Freeform 90">
              <a:extLst>
                <a:ext uri="{FF2B5EF4-FFF2-40B4-BE49-F238E27FC236}">
                  <a16:creationId xmlns:a16="http://schemas.microsoft.com/office/drawing/2014/main" id="{84029ED6-22A1-4911-9C89-DCCF23442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898" y="3444876"/>
              <a:ext cx="187325" cy="76200"/>
            </a:xfrm>
            <a:custGeom>
              <a:avLst/>
              <a:gdLst>
                <a:gd name="T0" fmla="*/ 276 w 342"/>
                <a:gd name="T1" fmla="*/ 90 h 141"/>
                <a:gd name="T2" fmla="*/ 120 w 342"/>
                <a:gd name="T3" fmla="*/ 17 h 141"/>
                <a:gd name="T4" fmla="*/ 6 w 342"/>
                <a:gd name="T5" fmla="*/ 63 h 141"/>
                <a:gd name="T6" fmla="*/ 62 w 342"/>
                <a:gd name="T7" fmla="*/ 33 h 141"/>
                <a:gd name="T8" fmla="*/ 93 w 342"/>
                <a:gd name="T9" fmla="*/ 48 h 141"/>
                <a:gd name="T10" fmla="*/ 148 w 342"/>
                <a:gd name="T11" fmla="*/ 63 h 141"/>
                <a:gd name="T12" fmla="*/ 216 w 342"/>
                <a:gd name="T13" fmla="*/ 105 h 141"/>
                <a:gd name="T14" fmla="*/ 232 w 342"/>
                <a:gd name="T15" fmla="*/ 134 h 141"/>
                <a:gd name="T16" fmla="*/ 336 w 342"/>
                <a:gd name="T17" fmla="*/ 131 h 141"/>
                <a:gd name="T18" fmla="*/ 276 w 342"/>
                <a:gd name="T19" fmla="*/ 9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" h="141">
                  <a:moveTo>
                    <a:pt x="276" y="90"/>
                  </a:moveTo>
                  <a:cubicBezTo>
                    <a:pt x="255" y="90"/>
                    <a:pt x="185" y="33"/>
                    <a:pt x="120" y="17"/>
                  </a:cubicBezTo>
                  <a:cubicBezTo>
                    <a:pt x="56" y="0"/>
                    <a:pt x="0" y="54"/>
                    <a:pt x="6" y="63"/>
                  </a:cubicBezTo>
                  <a:cubicBezTo>
                    <a:pt x="15" y="76"/>
                    <a:pt x="46" y="47"/>
                    <a:pt x="62" y="33"/>
                  </a:cubicBezTo>
                  <a:cubicBezTo>
                    <a:pt x="78" y="20"/>
                    <a:pt x="92" y="40"/>
                    <a:pt x="93" y="48"/>
                  </a:cubicBezTo>
                  <a:cubicBezTo>
                    <a:pt x="95" y="57"/>
                    <a:pt x="115" y="62"/>
                    <a:pt x="148" y="63"/>
                  </a:cubicBezTo>
                  <a:cubicBezTo>
                    <a:pt x="180" y="65"/>
                    <a:pt x="185" y="96"/>
                    <a:pt x="216" y="105"/>
                  </a:cubicBezTo>
                  <a:cubicBezTo>
                    <a:pt x="247" y="113"/>
                    <a:pt x="216" y="128"/>
                    <a:pt x="232" y="134"/>
                  </a:cubicBezTo>
                  <a:cubicBezTo>
                    <a:pt x="247" y="141"/>
                    <a:pt x="330" y="139"/>
                    <a:pt x="336" y="131"/>
                  </a:cubicBezTo>
                  <a:cubicBezTo>
                    <a:pt x="342" y="123"/>
                    <a:pt x="297" y="90"/>
                    <a:pt x="276" y="9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" name="Freeform 91">
              <a:extLst>
                <a:ext uri="{FF2B5EF4-FFF2-40B4-BE49-F238E27FC236}">
                  <a16:creationId xmlns:a16="http://schemas.microsoft.com/office/drawing/2014/main" id="{9BBBCB7F-8A43-4D33-BDF3-3B5D6973A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848" y="3548063"/>
              <a:ext cx="41275" cy="15875"/>
            </a:xfrm>
            <a:custGeom>
              <a:avLst/>
              <a:gdLst>
                <a:gd name="T0" fmla="*/ 62 w 76"/>
                <a:gd name="T1" fmla="*/ 23 h 29"/>
                <a:gd name="T2" fmla="*/ 73 w 76"/>
                <a:gd name="T3" fmla="*/ 27 h 29"/>
                <a:gd name="T4" fmla="*/ 7 w 76"/>
                <a:gd name="T5" fmla="*/ 14 h 29"/>
                <a:gd name="T6" fmla="*/ 33 w 76"/>
                <a:gd name="T7" fmla="*/ 29 h 29"/>
                <a:gd name="T8" fmla="*/ 62 w 76"/>
                <a:gd name="T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9">
                  <a:moveTo>
                    <a:pt x="62" y="23"/>
                  </a:moveTo>
                  <a:cubicBezTo>
                    <a:pt x="66" y="24"/>
                    <a:pt x="70" y="25"/>
                    <a:pt x="73" y="27"/>
                  </a:cubicBezTo>
                  <a:cubicBezTo>
                    <a:pt x="76" y="12"/>
                    <a:pt x="0" y="0"/>
                    <a:pt x="7" y="14"/>
                  </a:cubicBezTo>
                  <a:cubicBezTo>
                    <a:pt x="10" y="19"/>
                    <a:pt x="21" y="25"/>
                    <a:pt x="33" y="29"/>
                  </a:cubicBezTo>
                  <a:cubicBezTo>
                    <a:pt x="42" y="23"/>
                    <a:pt x="53" y="21"/>
                    <a:pt x="62" y="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" name="Freeform 92">
              <a:extLst>
                <a:ext uri="{FF2B5EF4-FFF2-40B4-BE49-F238E27FC236}">
                  <a16:creationId xmlns:a16="http://schemas.microsoft.com/office/drawing/2014/main" id="{0EF06568-15F4-45FC-8EFD-25B540BCD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1" y="3544888"/>
              <a:ext cx="39688" cy="15875"/>
            </a:xfrm>
            <a:custGeom>
              <a:avLst/>
              <a:gdLst>
                <a:gd name="T0" fmla="*/ 19 w 72"/>
                <a:gd name="T1" fmla="*/ 30 h 30"/>
                <a:gd name="T2" fmla="*/ 47 w 72"/>
                <a:gd name="T3" fmla="*/ 26 h 30"/>
                <a:gd name="T4" fmla="*/ 59 w 72"/>
                <a:gd name="T5" fmla="*/ 30 h 30"/>
                <a:gd name="T6" fmla="*/ 66 w 72"/>
                <a:gd name="T7" fmla="*/ 23 h 30"/>
                <a:gd name="T8" fmla="*/ 13 w 72"/>
                <a:gd name="T9" fmla="*/ 23 h 30"/>
                <a:gd name="T10" fmla="*/ 19 w 72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30">
                  <a:moveTo>
                    <a:pt x="19" y="30"/>
                  </a:moveTo>
                  <a:cubicBezTo>
                    <a:pt x="27" y="25"/>
                    <a:pt x="37" y="23"/>
                    <a:pt x="47" y="26"/>
                  </a:cubicBezTo>
                  <a:cubicBezTo>
                    <a:pt x="51" y="27"/>
                    <a:pt x="55" y="28"/>
                    <a:pt x="59" y="30"/>
                  </a:cubicBezTo>
                  <a:cubicBezTo>
                    <a:pt x="62" y="28"/>
                    <a:pt x="65" y="25"/>
                    <a:pt x="66" y="23"/>
                  </a:cubicBezTo>
                  <a:cubicBezTo>
                    <a:pt x="72" y="7"/>
                    <a:pt x="0" y="0"/>
                    <a:pt x="13" y="23"/>
                  </a:cubicBezTo>
                  <a:cubicBezTo>
                    <a:pt x="15" y="26"/>
                    <a:pt x="16" y="28"/>
                    <a:pt x="19" y="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3" name="Freeform 118">
              <a:extLst>
                <a:ext uri="{FF2B5EF4-FFF2-40B4-BE49-F238E27FC236}">
                  <a16:creationId xmlns:a16="http://schemas.microsoft.com/office/drawing/2014/main" id="{6F1C7558-450A-45CB-9F74-EC3EACF95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611" y="3408363"/>
              <a:ext cx="15875" cy="31750"/>
            </a:xfrm>
            <a:custGeom>
              <a:avLst/>
              <a:gdLst>
                <a:gd name="T0" fmla="*/ 12 w 27"/>
                <a:gd name="T1" fmla="*/ 3 h 58"/>
                <a:gd name="T2" fmla="*/ 10 w 27"/>
                <a:gd name="T3" fmla="*/ 0 h 58"/>
                <a:gd name="T4" fmla="*/ 6 w 27"/>
                <a:gd name="T5" fmla="*/ 0 h 58"/>
                <a:gd name="T6" fmla="*/ 2 w 27"/>
                <a:gd name="T7" fmla="*/ 0 h 58"/>
                <a:gd name="T8" fmla="*/ 0 w 27"/>
                <a:gd name="T9" fmla="*/ 13 h 58"/>
                <a:gd name="T10" fmla="*/ 11 w 27"/>
                <a:gd name="T11" fmla="*/ 39 h 58"/>
                <a:gd name="T12" fmla="*/ 24 w 27"/>
                <a:gd name="T13" fmla="*/ 53 h 58"/>
                <a:gd name="T14" fmla="*/ 15 w 27"/>
                <a:gd name="T15" fmla="*/ 31 h 58"/>
                <a:gd name="T16" fmla="*/ 12 w 27"/>
                <a:gd name="T1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8">
                  <a:moveTo>
                    <a:pt x="12" y="3"/>
                  </a:moveTo>
                  <a:cubicBezTo>
                    <a:pt x="11" y="1"/>
                    <a:pt x="10" y="1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3"/>
                    <a:pt x="0" y="8"/>
                    <a:pt x="0" y="13"/>
                  </a:cubicBezTo>
                  <a:cubicBezTo>
                    <a:pt x="0" y="28"/>
                    <a:pt x="10" y="30"/>
                    <a:pt x="11" y="39"/>
                  </a:cubicBezTo>
                  <a:cubicBezTo>
                    <a:pt x="11" y="47"/>
                    <a:pt x="22" y="58"/>
                    <a:pt x="24" y="53"/>
                  </a:cubicBezTo>
                  <a:cubicBezTo>
                    <a:pt x="27" y="45"/>
                    <a:pt x="16" y="37"/>
                    <a:pt x="15" y="31"/>
                  </a:cubicBezTo>
                  <a:cubicBezTo>
                    <a:pt x="14" y="24"/>
                    <a:pt x="18" y="16"/>
                    <a:pt x="12" y="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694" name="Freeform 128">
            <a:extLst>
              <a:ext uri="{FF2B5EF4-FFF2-40B4-BE49-F238E27FC236}">
                <a16:creationId xmlns:a16="http://schemas.microsoft.com/office/drawing/2014/main" id="{3B2F88D2-0F8A-4DC6-BC66-DE739D090F44}"/>
              </a:ext>
            </a:extLst>
          </p:cNvPr>
          <p:cNvSpPr>
            <a:spLocks/>
          </p:cNvSpPr>
          <p:nvPr userDrawn="1"/>
        </p:nvSpPr>
        <p:spPr bwMode="auto">
          <a:xfrm>
            <a:off x="8752553" y="3950360"/>
            <a:ext cx="98873" cy="95070"/>
          </a:xfrm>
          <a:custGeom>
            <a:avLst/>
            <a:gdLst>
              <a:gd name="T0" fmla="*/ 24 w 153"/>
              <a:gd name="T1" fmla="*/ 134 h 144"/>
              <a:gd name="T2" fmla="*/ 99 w 153"/>
              <a:gd name="T3" fmla="*/ 144 h 144"/>
              <a:gd name="T4" fmla="*/ 110 w 153"/>
              <a:gd name="T5" fmla="*/ 113 h 144"/>
              <a:gd name="T6" fmla="*/ 130 w 153"/>
              <a:gd name="T7" fmla="*/ 83 h 144"/>
              <a:gd name="T8" fmla="*/ 130 w 153"/>
              <a:gd name="T9" fmla="*/ 55 h 144"/>
              <a:gd name="T10" fmla="*/ 142 w 153"/>
              <a:gd name="T11" fmla="*/ 55 h 144"/>
              <a:gd name="T12" fmla="*/ 153 w 153"/>
              <a:gd name="T13" fmla="*/ 47 h 144"/>
              <a:gd name="T14" fmla="*/ 144 w 153"/>
              <a:gd name="T15" fmla="*/ 1 h 144"/>
              <a:gd name="T16" fmla="*/ 106 w 153"/>
              <a:gd name="T17" fmla="*/ 51 h 144"/>
              <a:gd name="T18" fmla="*/ 45 w 153"/>
              <a:gd name="T19" fmla="*/ 84 h 144"/>
              <a:gd name="T20" fmla="*/ 7 w 153"/>
              <a:gd name="T21" fmla="*/ 96 h 144"/>
              <a:gd name="T22" fmla="*/ 0 w 153"/>
              <a:gd name="T23" fmla="*/ 94 h 144"/>
              <a:gd name="T24" fmla="*/ 24 w 153"/>
              <a:gd name="T25" fmla="*/ 13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3" h="144">
                <a:moveTo>
                  <a:pt x="24" y="134"/>
                </a:moveTo>
                <a:cubicBezTo>
                  <a:pt x="28" y="136"/>
                  <a:pt x="79" y="143"/>
                  <a:pt x="99" y="144"/>
                </a:cubicBezTo>
                <a:cubicBezTo>
                  <a:pt x="110" y="113"/>
                  <a:pt x="110" y="113"/>
                  <a:pt x="110" y="113"/>
                </a:cubicBezTo>
                <a:cubicBezTo>
                  <a:pt x="130" y="83"/>
                  <a:pt x="130" y="83"/>
                  <a:pt x="130" y="83"/>
                </a:cubicBezTo>
                <a:cubicBezTo>
                  <a:pt x="130" y="55"/>
                  <a:pt x="130" y="55"/>
                  <a:pt x="130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49" y="24"/>
                  <a:pt x="148" y="1"/>
                  <a:pt x="144" y="1"/>
                </a:cubicBezTo>
                <a:cubicBezTo>
                  <a:pt x="139" y="0"/>
                  <a:pt x="115" y="30"/>
                  <a:pt x="106" y="51"/>
                </a:cubicBezTo>
                <a:cubicBezTo>
                  <a:pt x="96" y="73"/>
                  <a:pt x="69" y="89"/>
                  <a:pt x="45" y="84"/>
                </a:cubicBezTo>
                <a:cubicBezTo>
                  <a:pt x="21" y="79"/>
                  <a:pt x="13" y="91"/>
                  <a:pt x="7" y="96"/>
                </a:cubicBezTo>
                <a:cubicBezTo>
                  <a:pt x="5" y="97"/>
                  <a:pt x="3" y="96"/>
                  <a:pt x="0" y="94"/>
                </a:cubicBezTo>
                <a:cubicBezTo>
                  <a:pt x="3" y="115"/>
                  <a:pt x="21" y="131"/>
                  <a:pt x="24" y="134"/>
                </a:cubicBezTo>
                <a:close/>
              </a:path>
            </a:pathLst>
          </a:custGeom>
          <a:solidFill>
            <a:srgbClr val="E3E1E2"/>
          </a:solidFill>
          <a:ln w="3175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A4BC6475-2D65-4E82-BCDC-EB2EFA503BFF}"/>
              </a:ext>
            </a:extLst>
          </p:cNvPr>
          <p:cNvGrpSpPr/>
          <p:nvPr userDrawn="1"/>
        </p:nvGrpSpPr>
        <p:grpSpPr>
          <a:xfrm>
            <a:off x="4122627" y="1851205"/>
            <a:ext cx="2439506" cy="2139085"/>
            <a:chOff x="2940046" y="1654171"/>
            <a:chExt cx="2036766" cy="1785942"/>
          </a:xfrm>
          <a:solidFill>
            <a:srgbClr val="E3E1E2"/>
          </a:solidFill>
        </p:grpSpPr>
        <p:grpSp>
          <p:nvGrpSpPr>
            <p:cNvPr id="696" name="Group 695">
              <a:extLst>
                <a:ext uri="{FF2B5EF4-FFF2-40B4-BE49-F238E27FC236}">
                  <a16:creationId xmlns:a16="http://schemas.microsoft.com/office/drawing/2014/main" id="{958D34B3-98A1-489D-9AD8-E2E81509C064}"/>
                </a:ext>
              </a:extLst>
            </p:cNvPr>
            <p:cNvGrpSpPr/>
            <p:nvPr/>
          </p:nvGrpSpPr>
          <p:grpSpPr>
            <a:xfrm>
              <a:off x="2940046" y="2182810"/>
              <a:ext cx="1781178" cy="1257303"/>
              <a:chOff x="2940046" y="2182810"/>
              <a:chExt cx="1781178" cy="1257303"/>
            </a:xfrm>
            <a:grpFill/>
          </p:grpSpPr>
          <p:sp>
            <p:nvSpPr>
              <p:cNvPr id="733" name="Freeform 164">
                <a:extLst>
                  <a:ext uri="{FF2B5EF4-FFF2-40B4-BE49-F238E27FC236}">
                    <a16:creationId xmlns:a16="http://schemas.microsoft.com/office/drawing/2014/main" id="{D986A81C-366A-41B9-89EA-31B51AB6E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810" y="2851149"/>
                <a:ext cx="1014414" cy="588964"/>
              </a:xfrm>
              <a:custGeom>
                <a:avLst/>
                <a:gdLst>
                  <a:gd name="T0" fmla="*/ 1712 w 1863"/>
                  <a:gd name="T1" fmla="*/ 215 h 1082"/>
                  <a:gd name="T2" fmla="*/ 1497 w 1863"/>
                  <a:gd name="T3" fmla="*/ 293 h 1082"/>
                  <a:gd name="T4" fmla="*/ 1390 w 1863"/>
                  <a:gd name="T5" fmla="*/ 372 h 1082"/>
                  <a:gd name="T6" fmla="*/ 1358 w 1863"/>
                  <a:gd name="T7" fmla="*/ 314 h 1082"/>
                  <a:gd name="T8" fmla="*/ 1275 w 1863"/>
                  <a:gd name="T9" fmla="*/ 198 h 1082"/>
                  <a:gd name="T10" fmla="*/ 1186 w 1863"/>
                  <a:gd name="T11" fmla="*/ 289 h 1082"/>
                  <a:gd name="T12" fmla="*/ 1313 w 1863"/>
                  <a:gd name="T13" fmla="*/ 157 h 1082"/>
                  <a:gd name="T14" fmla="*/ 1201 w 1863"/>
                  <a:gd name="T15" fmla="*/ 147 h 1082"/>
                  <a:gd name="T16" fmla="*/ 1051 w 1863"/>
                  <a:gd name="T17" fmla="*/ 130 h 1082"/>
                  <a:gd name="T18" fmla="*/ 1058 w 1863"/>
                  <a:gd name="T19" fmla="*/ 62 h 1082"/>
                  <a:gd name="T20" fmla="*/ 961 w 1863"/>
                  <a:gd name="T21" fmla="*/ 9 h 1082"/>
                  <a:gd name="T22" fmla="*/ 72 w 1863"/>
                  <a:gd name="T23" fmla="*/ 75 h 1082"/>
                  <a:gd name="T24" fmla="*/ 47 w 1863"/>
                  <a:gd name="T25" fmla="*/ 57 h 1082"/>
                  <a:gd name="T26" fmla="*/ 27 w 1863"/>
                  <a:gd name="T27" fmla="*/ 144 h 1082"/>
                  <a:gd name="T28" fmla="*/ 27 w 1863"/>
                  <a:gd name="T29" fmla="*/ 274 h 1082"/>
                  <a:gd name="T30" fmla="*/ 34 w 1863"/>
                  <a:gd name="T31" fmla="*/ 492 h 1082"/>
                  <a:gd name="T32" fmla="*/ 133 w 1863"/>
                  <a:gd name="T33" fmla="*/ 667 h 1082"/>
                  <a:gd name="T34" fmla="*/ 180 w 1863"/>
                  <a:gd name="T35" fmla="*/ 700 h 1082"/>
                  <a:gd name="T36" fmla="*/ 318 w 1863"/>
                  <a:gd name="T37" fmla="*/ 760 h 1082"/>
                  <a:gd name="T38" fmla="*/ 539 w 1863"/>
                  <a:gd name="T39" fmla="*/ 799 h 1082"/>
                  <a:gd name="T40" fmla="*/ 658 w 1863"/>
                  <a:gd name="T41" fmla="*/ 890 h 1082"/>
                  <a:gd name="T42" fmla="*/ 808 w 1863"/>
                  <a:gd name="T43" fmla="*/ 966 h 1082"/>
                  <a:gd name="T44" fmla="*/ 883 w 1863"/>
                  <a:gd name="T45" fmla="*/ 1042 h 1082"/>
                  <a:gd name="T46" fmla="*/ 905 w 1863"/>
                  <a:gd name="T47" fmla="*/ 935 h 1082"/>
                  <a:gd name="T48" fmla="*/ 917 w 1863"/>
                  <a:gd name="T49" fmla="*/ 915 h 1082"/>
                  <a:gd name="T50" fmla="*/ 958 w 1863"/>
                  <a:gd name="T51" fmla="*/ 888 h 1082"/>
                  <a:gd name="T52" fmla="*/ 982 w 1863"/>
                  <a:gd name="T53" fmla="*/ 858 h 1082"/>
                  <a:gd name="T54" fmla="*/ 1054 w 1863"/>
                  <a:gd name="T55" fmla="*/ 876 h 1082"/>
                  <a:gd name="T56" fmla="*/ 1130 w 1863"/>
                  <a:gd name="T57" fmla="*/ 904 h 1082"/>
                  <a:gd name="T58" fmla="*/ 1156 w 1863"/>
                  <a:gd name="T59" fmla="*/ 855 h 1082"/>
                  <a:gd name="T60" fmla="*/ 1264 w 1863"/>
                  <a:gd name="T61" fmla="*/ 878 h 1082"/>
                  <a:gd name="T62" fmla="*/ 1349 w 1863"/>
                  <a:gd name="T63" fmla="*/ 954 h 1082"/>
                  <a:gd name="T64" fmla="*/ 1382 w 1863"/>
                  <a:gd name="T65" fmla="*/ 1034 h 1082"/>
                  <a:gd name="T66" fmla="*/ 1426 w 1863"/>
                  <a:gd name="T67" fmla="*/ 1045 h 1082"/>
                  <a:gd name="T68" fmla="*/ 1413 w 1863"/>
                  <a:gd name="T69" fmla="*/ 945 h 1082"/>
                  <a:gd name="T70" fmla="*/ 1397 w 1863"/>
                  <a:gd name="T71" fmla="*/ 815 h 1082"/>
                  <a:gd name="T72" fmla="*/ 1457 w 1863"/>
                  <a:gd name="T73" fmla="*/ 743 h 1082"/>
                  <a:gd name="T74" fmla="*/ 1541 w 1863"/>
                  <a:gd name="T75" fmla="*/ 653 h 1082"/>
                  <a:gd name="T76" fmla="*/ 1578 w 1863"/>
                  <a:gd name="T77" fmla="*/ 619 h 1082"/>
                  <a:gd name="T78" fmla="*/ 1535 w 1863"/>
                  <a:gd name="T79" fmla="*/ 531 h 1082"/>
                  <a:gd name="T80" fmla="*/ 1561 w 1863"/>
                  <a:gd name="T81" fmla="*/ 505 h 1082"/>
                  <a:gd name="T82" fmla="*/ 1576 w 1863"/>
                  <a:gd name="T83" fmla="*/ 521 h 1082"/>
                  <a:gd name="T84" fmla="*/ 1586 w 1863"/>
                  <a:gd name="T85" fmla="*/ 490 h 1082"/>
                  <a:gd name="T86" fmla="*/ 1597 w 1863"/>
                  <a:gd name="T87" fmla="*/ 476 h 1082"/>
                  <a:gd name="T88" fmla="*/ 1628 w 1863"/>
                  <a:gd name="T89" fmla="*/ 436 h 1082"/>
                  <a:gd name="T90" fmla="*/ 1643 w 1863"/>
                  <a:gd name="T91" fmla="*/ 416 h 1082"/>
                  <a:gd name="T92" fmla="*/ 1671 w 1863"/>
                  <a:gd name="T93" fmla="*/ 408 h 1082"/>
                  <a:gd name="T94" fmla="*/ 1698 w 1863"/>
                  <a:gd name="T95" fmla="*/ 380 h 1082"/>
                  <a:gd name="T96" fmla="*/ 1732 w 1863"/>
                  <a:gd name="T97" fmla="*/ 346 h 1082"/>
                  <a:gd name="T98" fmla="*/ 1737 w 1863"/>
                  <a:gd name="T99" fmla="*/ 321 h 1082"/>
                  <a:gd name="T100" fmla="*/ 1742 w 1863"/>
                  <a:gd name="T101" fmla="*/ 275 h 1082"/>
                  <a:gd name="T102" fmla="*/ 1799 w 1863"/>
                  <a:gd name="T103" fmla="*/ 238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63" h="1082">
                    <a:moveTo>
                      <a:pt x="1836" y="115"/>
                    </a:moveTo>
                    <a:cubicBezTo>
                      <a:pt x="1835" y="104"/>
                      <a:pt x="1807" y="113"/>
                      <a:pt x="1793" y="101"/>
                    </a:cubicBezTo>
                    <a:cubicBezTo>
                      <a:pt x="1780" y="88"/>
                      <a:pt x="1757" y="144"/>
                      <a:pt x="1752" y="167"/>
                    </a:cubicBezTo>
                    <a:cubicBezTo>
                      <a:pt x="1748" y="190"/>
                      <a:pt x="1712" y="215"/>
                      <a:pt x="1712" y="215"/>
                    </a:cubicBezTo>
                    <a:cubicBezTo>
                      <a:pt x="1712" y="215"/>
                      <a:pt x="1611" y="216"/>
                      <a:pt x="1602" y="216"/>
                    </a:cubicBezTo>
                    <a:cubicBezTo>
                      <a:pt x="1596" y="216"/>
                      <a:pt x="1573" y="240"/>
                      <a:pt x="1559" y="254"/>
                    </a:cubicBezTo>
                    <a:cubicBezTo>
                      <a:pt x="1559" y="255"/>
                      <a:pt x="1560" y="255"/>
                      <a:pt x="1560" y="256"/>
                    </a:cubicBezTo>
                    <a:cubicBezTo>
                      <a:pt x="1570" y="278"/>
                      <a:pt x="1533" y="291"/>
                      <a:pt x="1497" y="293"/>
                    </a:cubicBezTo>
                    <a:cubicBezTo>
                      <a:pt x="1486" y="293"/>
                      <a:pt x="1478" y="294"/>
                      <a:pt x="1472" y="295"/>
                    </a:cubicBezTo>
                    <a:cubicBezTo>
                      <a:pt x="1473" y="300"/>
                      <a:pt x="1474" y="306"/>
                      <a:pt x="1474" y="310"/>
                    </a:cubicBezTo>
                    <a:cubicBezTo>
                      <a:pt x="1473" y="313"/>
                      <a:pt x="1470" y="316"/>
                      <a:pt x="1464" y="319"/>
                    </a:cubicBezTo>
                    <a:cubicBezTo>
                      <a:pt x="1459" y="332"/>
                      <a:pt x="1415" y="357"/>
                      <a:pt x="1390" y="372"/>
                    </a:cubicBezTo>
                    <a:cubicBezTo>
                      <a:pt x="1363" y="389"/>
                      <a:pt x="1326" y="380"/>
                      <a:pt x="1326" y="355"/>
                    </a:cubicBezTo>
                    <a:cubicBezTo>
                      <a:pt x="1326" y="331"/>
                      <a:pt x="1346" y="336"/>
                      <a:pt x="1350" y="347"/>
                    </a:cubicBezTo>
                    <a:cubicBezTo>
                      <a:pt x="1352" y="352"/>
                      <a:pt x="1357" y="348"/>
                      <a:pt x="1363" y="343"/>
                    </a:cubicBezTo>
                    <a:cubicBezTo>
                      <a:pt x="1357" y="335"/>
                      <a:pt x="1357" y="323"/>
                      <a:pt x="1358" y="314"/>
                    </a:cubicBezTo>
                    <a:cubicBezTo>
                      <a:pt x="1350" y="310"/>
                      <a:pt x="1363" y="272"/>
                      <a:pt x="1346" y="266"/>
                    </a:cubicBezTo>
                    <a:cubicBezTo>
                      <a:pt x="1329" y="259"/>
                      <a:pt x="1309" y="294"/>
                      <a:pt x="1312" y="273"/>
                    </a:cubicBezTo>
                    <a:cubicBezTo>
                      <a:pt x="1315" y="251"/>
                      <a:pt x="1340" y="233"/>
                      <a:pt x="1325" y="205"/>
                    </a:cubicBezTo>
                    <a:cubicBezTo>
                      <a:pt x="1309" y="177"/>
                      <a:pt x="1280" y="177"/>
                      <a:pt x="1275" y="198"/>
                    </a:cubicBezTo>
                    <a:cubicBezTo>
                      <a:pt x="1269" y="220"/>
                      <a:pt x="1249" y="210"/>
                      <a:pt x="1242" y="226"/>
                    </a:cubicBezTo>
                    <a:cubicBezTo>
                      <a:pt x="1235" y="243"/>
                      <a:pt x="1228" y="279"/>
                      <a:pt x="1233" y="306"/>
                    </a:cubicBezTo>
                    <a:cubicBezTo>
                      <a:pt x="1239" y="332"/>
                      <a:pt x="1232" y="346"/>
                      <a:pt x="1211" y="360"/>
                    </a:cubicBezTo>
                    <a:cubicBezTo>
                      <a:pt x="1189" y="375"/>
                      <a:pt x="1178" y="338"/>
                      <a:pt x="1186" y="289"/>
                    </a:cubicBezTo>
                    <a:cubicBezTo>
                      <a:pt x="1192" y="256"/>
                      <a:pt x="1208" y="225"/>
                      <a:pt x="1193" y="225"/>
                    </a:cubicBezTo>
                    <a:cubicBezTo>
                      <a:pt x="1179" y="225"/>
                      <a:pt x="1212" y="185"/>
                      <a:pt x="1242" y="177"/>
                    </a:cubicBezTo>
                    <a:cubicBezTo>
                      <a:pt x="1272" y="168"/>
                      <a:pt x="1309" y="172"/>
                      <a:pt x="1309" y="162"/>
                    </a:cubicBezTo>
                    <a:cubicBezTo>
                      <a:pt x="1309" y="160"/>
                      <a:pt x="1310" y="158"/>
                      <a:pt x="1313" y="157"/>
                    </a:cubicBezTo>
                    <a:cubicBezTo>
                      <a:pt x="1307" y="152"/>
                      <a:pt x="1300" y="147"/>
                      <a:pt x="1294" y="143"/>
                    </a:cubicBezTo>
                    <a:cubicBezTo>
                      <a:pt x="1294" y="145"/>
                      <a:pt x="1293" y="147"/>
                      <a:pt x="1290" y="149"/>
                    </a:cubicBezTo>
                    <a:cubicBezTo>
                      <a:pt x="1279" y="158"/>
                      <a:pt x="1282" y="134"/>
                      <a:pt x="1260" y="134"/>
                    </a:cubicBezTo>
                    <a:cubicBezTo>
                      <a:pt x="1239" y="134"/>
                      <a:pt x="1218" y="157"/>
                      <a:pt x="1201" y="147"/>
                    </a:cubicBezTo>
                    <a:cubicBezTo>
                      <a:pt x="1183" y="137"/>
                      <a:pt x="1192" y="124"/>
                      <a:pt x="1176" y="124"/>
                    </a:cubicBezTo>
                    <a:cubicBezTo>
                      <a:pt x="1161" y="124"/>
                      <a:pt x="1188" y="89"/>
                      <a:pt x="1165" y="104"/>
                    </a:cubicBezTo>
                    <a:cubicBezTo>
                      <a:pt x="1142" y="119"/>
                      <a:pt x="1108" y="155"/>
                      <a:pt x="1092" y="139"/>
                    </a:cubicBezTo>
                    <a:cubicBezTo>
                      <a:pt x="1076" y="122"/>
                      <a:pt x="1062" y="144"/>
                      <a:pt x="1051" y="130"/>
                    </a:cubicBezTo>
                    <a:cubicBezTo>
                      <a:pt x="1039" y="117"/>
                      <a:pt x="1091" y="81"/>
                      <a:pt x="1115" y="82"/>
                    </a:cubicBezTo>
                    <a:cubicBezTo>
                      <a:pt x="1121" y="83"/>
                      <a:pt x="1126" y="80"/>
                      <a:pt x="1131" y="75"/>
                    </a:cubicBezTo>
                    <a:cubicBezTo>
                      <a:pt x="1119" y="69"/>
                      <a:pt x="1092" y="58"/>
                      <a:pt x="1085" y="67"/>
                    </a:cubicBezTo>
                    <a:cubicBezTo>
                      <a:pt x="1077" y="80"/>
                      <a:pt x="1064" y="72"/>
                      <a:pt x="1058" y="62"/>
                    </a:cubicBezTo>
                    <a:cubicBezTo>
                      <a:pt x="1051" y="52"/>
                      <a:pt x="1043" y="65"/>
                      <a:pt x="1031" y="50"/>
                    </a:cubicBezTo>
                    <a:cubicBezTo>
                      <a:pt x="1020" y="34"/>
                      <a:pt x="1008" y="45"/>
                      <a:pt x="1002" y="49"/>
                    </a:cubicBezTo>
                    <a:cubicBezTo>
                      <a:pt x="995" y="52"/>
                      <a:pt x="986" y="43"/>
                      <a:pt x="974" y="38"/>
                    </a:cubicBezTo>
                    <a:cubicBezTo>
                      <a:pt x="962" y="32"/>
                      <a:pt x="971" y="18"/>
                      <a:pt x="961" y="9"/>
                    </a:cubicBezTo>
                    <a:cubicBezTo>
                      <a:pt x="950" y="0"/>
                      <a:pt x="950" y="26"/>
                      <a:pt x="950" y="26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4" y="33"/>
                      <a:pt x="65" y="35"/>
                      <a:pt x="66" y="36"/>
                    </a:cubicBezTo>
                    <a:cubicBezTo>
                      <a:pt x="77" y="49"/>
                      <a:pt x="68" y="59"/>
                      <a:pt x="72" y="75"/>
                    </a:cubicBezTo>
                    <a:cubicBezTo>
                      <a:pt x="75" y="91"/>
                      <a:pt x="72" y="113"/>
                      <a:pt x="62" y="113"/>
                    </a:cubicBezTo>
                    <a:cubicBezTo>
                      <a:pt x="51" y="113"/>
                      <a:pt x="50" y="99"/>
                      <a:pt x="57" y="94"/>
                    </a:cubicBezTo>
                    <a:cubicBezTo>
                      <a:pt x="65" y="89"/>
                      <a:pt x="61" y="71"/>
                      <a:pt x="53" y="71"/>
                    </a:cubicBezTo>
                    <a:cubicBezTo>
                      <a:pt x="49" y="71"/>
                      <a:pt x="47" y="64"/>
                      <a:pt x="47" y="57"/>
                    </a:cubicBezTo>
                    <a:cubicBezTo>
                      <a:pt x="33" y="61"/>
                      <a:pt x="18" y="60"/>
                      <a:pt x="0" y="58"/>
                    </a:cubicBezTo>
                    <a:cubicBezTo>
                      <a:pt x="3" y="66"/>
                      <a:pt x="4" y="75"/>
                      <a:pt x="5" y="84"/>
                    </a:cubicBezTo>
                    <a:cubicBezTo>
                      <a:pt x="13" y="93"/>
                      <a:pt x="15" y="105"/>
                      <a:pt x="17" y="117"/>
                    </a:cubicBezTo>
                    <a:cubicBezTo>
                      <a:pt x="23" y="130"/>
                      <a:pt x="18" y="139"/>
                      <a:pt x="27" y="144"/>
                    </a:cubicBezTo>
                    <a:cubicBezTo>
                      <a:pt x="38" y="151"/>
                      <a:pt x="37" y="158"/>
                      <a:pt x="27" y="157"/>
                    </a:cubicBezTo>
                    <a:cubicBezTo>
                      <a:pt x="17" y="155"/>
                      <a:pt x="25" y="166"/>
                      <a:pt x="21" y="191"/>
                    </a:cubicBezTo>
                    <a:cubicBezTo>
                      <a:pt x="19" y="202"/>
                      <a:pt x="19" y="218"/>
                      <a:pt x="18" y="235"/>
                    </a:cubicBezTo>
                    <a:cubicBezTo>
                      <a:pt x="22" y="247"/>
                      <a:pt x="26" y="260"/>
                      <a:pt x="27" y="274"/>
                    </a:cubicBezTo>
                    <a:cubicBezTo>
                      <a:pt x="29" y="295"/>
                      <a:pt x="20" y="306"/>
                      <a:pt x="17" y="325"/>
                    </a:cubicBezTo>
                    <a:cubicBezTo>
                      <a:pt x="21" y="355"/>
                      <a:pt x="25" y="385"/>
                      <a:pt x="19" y="416"/>
                    </a:cubicBezTo>
                    <a:cubicBezTo>
                      <a:pt x="15" y="437"/>
                      <a:pt x="16" y="436"/>
                      <a:pt x="25" y="457"/>
                    </a:cubicBezTo>
                    <a:cubicBezTo>
                      <a:pt x="31" y="470"/>
                      <a:pt x="33" y="480"/>
                      <a:pt x="34" y="492"/>
                    </a:cubicBezTo>
                    <a:cubicBezTo>
                      <a:pt x="48" y="508"/>
                      <a:pt x="59" y="524"/>
                      <a:pt x="70" y="542"/>
                    </a:cubicBezTo>
                    <a:cubicBezTo>
                      <a:pt x="83" y="562"/>
                      <a:pt x="92" y="580"/>
                      <a:pt x="114" y="592"/>
                    </a:cubicBezTo>
                    <a:cubicBezTo>
                      <a:pt x="133" y="601"/>
                      <a:pt x="136" y="631"/>
                      <a:pt x="123" y="647"/>
                    </a:cubicBezTo>
                    <a:cubicBezTo>
                      <a:pt x="131" y="654"/>
                      <a:pt x="132" y="661"/>
                      <a:pt x="133" y="667"/>
                    </a:cubicBezTo>
                    <a:cubicBezTo>
                      <a:pt x="134" y="669"/>
                      <a:pt x="136" y="671"/>
                      <a:pt x="138" y="673"/>
                    </a:cubicBezTo>
                    <a:cubicBezTo>
                      <a:pt x="141" y="677"/>
                      <a:pt x="146" y="680"/>
                      <a:pt x="150" y="683"/>
                    </a:cubicBezTo>
                    <a:cubicBezTo>
                      <a:pt x="159" y="686"/>
                      <a:pt x="168" y="692"/>
                      <a:pt x="178" y="698"/>
                    </a:cubicBezTo>
                    <a:cubicBezTo>
                      <a:pt x="178" y="699"/>
                      <a:pt x="179" y="700"/>
                      <a:pt x="180" y="700"/>
                    </a:cubicBezTo>
                    <a:cubicBezTo>
                      <a:pt x="193" y="710"/>
                      <a:pt x="197" y="704"/>
                      <a:pt x="207" y="706"/>
                    </a:cubicBezTo>
                    <a:cubicBezTo>
                      <a:pt x="216" y="709"/>
                      <a:pt x="233" y="732"/>
                      <a:pt x="236" y="748"/>
                    </a:cubicBezTo>
                    <a:cubicBezTo>
                      <a:pt x="238" y="755"/>
                      <a:pt x="240" y="763"/>
                      <a:pt x="244" y="771"/>
                    </a:cubicBezTo>
                    <a:cubicBezTo>
                      <a:pt x="318" y="760"/>
                      <a:pt x="318" y="760"/>
                      <a:pt x="318" y="760"/>
                    </a:cubicBezTo>
                    <a:cubicBezTo>
                      <a:pt x="318" y="760"/>
                      <a:pt x="341" y="779"/>
                      <a:pt x="354" y="782"/>
                    </a:cubicBezTo>
                    <a:cubicBezTo>
                      <a:pt x="366" y="786"/>
                      <a:pt x="437" y="816"/>
                      <a:pt x="437" y="816"/>
                    </a:cubicBezTo>
                    <a:cubicBezTo>
                      <a:pt x="528" y="815"/>
                      <a:pt x="528" y="815"/>
                      <a:pt x="528" y="815"/>
                    </a:cubicBezTo>
                    <a:cubicBezTo>
                      <a:pt x="539" y="799"/>
                      <a:pt x="539" y="799"/>
                      <a:pt x="539" y="799"/>
                    </a:cubicBezTo>
                    <a:cubicBezTo>
                      <a:pt x="589" y="799"/>
                      <a:pt x="589" y="799"/>
                      <a:pt x="589" y="799"/>
                    </a:cubicBezTo>
                    <a:cubicBezTo>
                      <a:pt x="589" y="799"/>
                      <a:pt x="621" y="835"/>
                      <a:pt x="626" y="837"/>
                    </a:cubicBezTo>
                    <a:cubicBezTo>
                      <a:pt x="630" y="839"/>
                      <a:pt x="646" y="856"/>
                      <a:pt x="646" y="866"/>
                    </a:cubicBezTo>
                    <a:cubicBezTo>
                      <a:pt x="646" y="877"/>
                      <a:pt x="650" y="886"/>
                      <a:pt x="658" y="890"/>
                    </a:cubicBezTo>
                    <a:cubicBezTo>
                      <a:pt x="665" y="895"/>
                      <a:pt x="691" y="914"/>
                      <a:pt x="695" y="912"/>
                    </a:cubicBezTo>
                    <a:cubicBezTo>
                      <a:pt x="699" y="911"/>
                      <a:pt x="706" y="877"/>
                      <a:pt x="720" y="878"/>
                    </a:cubicBezTo>
                    <a:cubicBezTo>
                      <a:pt x="734" y="879"/>
                      <a:pt x="771" y="891"/>
                      <a:pt x="777" y="916"/>
                    </a:cubicBezTo>
                    <a:cubicBezTo>
                      <a:pt x="783" y="941"/>
                      <a:pt x="802" y="961"/>
                      <a:pt x="808" y="966"/>
                    </a:cubicBezTo>
                    <a:cubicBezTo>
                      <a:pt x="814" y="972"/>
                      <a:pt x="811" y="987"/>
                      <a:pt x="815" y="995"/>
                    </a:cubicBezTo>
                    <a:cubicBezTo>
                      <a:pt x="820" y="1003"/>
                      <a:pt x="819" y="1018"/>
                      <a:pt x="825" y="1018"/>
                    </a:cubicBezTo>
                    <a:cubicBezTo>
                      <a:pt x="830" y="1018"/>
                      <a:pt x="857" y="1037"/>
                      <a:pt x="870" y="1036"/>
                    </a:cubicBezTo>
                    <a:cubicBezTo>
                      <a:pt x="873" y="1036"/>
                      <a:pt x="878" y="1038"/>
                      <a:pt x="883" y="1042"/>
                    </a:cubicBezTo>
                    <a:cubicBezTo>
                      <a:pt x="884" y="1012"/>
                      <a:pt x="858" y="1007"/>
                      <a:pt x="874" y="994"/>
                    </a:cubicBezTo>
                    <a:cubicBezTo>
                      <a:pt x="892" y="978"/>
                      <a:pt x="873" y="965"/>
                      <a:pt x="882" y="958"/>
                    </a:cubicBezTo>
                    <a:cubicBezTo>
                      <a:pt x="888" y="953"/>
                      <a:pt x="899" y="948"/>
                      <a:pt x="903" y="941"/>
                    </a:cubicBezTo>
                    <a:cubicBezTo>
                      <a:pt x="904" y="939"/>
                      <a:pt x="904" y="937"/>
                      <a:pt x="905" y="935"/>
                    </a:cubicBezTo>
                    <a:cubicBezTo>
                      <a:pt x="905" y="935"/>
                      <a:pt x="905" y="935"/>
                      <a:pt x="905" y="935"/>
                    </a:cubicBezTo>
                    <a:cubicBezTo>
                      <a:pt x="905" y="930"/>
                      <a:pt x="907" y="928"/>
                      <a:pt x="910" y="927"/>
                    </a:cubicBezTo>
                    <a:cubicBezTo>
                      <a:pt x="911" y="925"/>
                      <a:pt x="913" y="923"/>
                      <a:pt x="915" y="922"/>
                    </a:cubicBezTo>
                    <a:cubicBezTo>
                      <a:pt x="916" y="919"/>
                      <a:pt x="916" y="917"/>
                      <a:pt x="917" y="915"/>
                    </a:cubicBezTo>
                    <a:cubicBezTo>
                      <a:pt x="922" y="907"/>
                      <a:pt x="930" y="902"/>
                      <a:pt x="938" y="899"/>
                    </a:cubicBezTo>
                    <a:cubicBezTo>
                      <a:pt x="942" y="897"/>
                      <a:pt x="946" y="897"/>
                      <a:pt x="951" y="898"/>
                    </a:cubicBezTo>
                    <a:cubicBezTo>
                      <a:pt x="952" y="895"/>
                      <a:pt x="954" y="892"/>
                      <a:pt x="956" y="889"/>
                    </a:cubicBezTo>
                    <a:cubicBezTo>
                      <a:pt x="957" y="889"/>
                      <a:pt x="957" y="888"/>
                      <a:pt x="958" y="888"/>
                    </a:cubicBezTo>
                    <a:cubicBezTo>
                      <a:pt x="960" y="886"/>
                      <a:pt x="962" y="884"/>
                      <a:pt x="964" y="883"/>
                    </a:cubicBezTo>
                    <a:cubicBezTo>
                      <a:pt x="964" y="883"/>
                      <a:pt x="965" y="883"/>
                      <a:pt x="965" y="883"/>
                    </a:cubicBezTo>
                    <a:cubicBezTo>
                      <a:pt x="965" y="881"/>
                      <a:pt x="965" y="880"/>
                      <a:pt x="965" y="879"/>
                    </a:cubicBezTo>
                    <a:cubicBezTo>
                      <a:pt x="967" y="870"/>
                      <a:pt x="974" y="863"/>
                      <a:pt x="982" y="858"/>
                    </a:cubicBezTo>
                    <a:cubicBezTo>
                      <a:pt x="989" y="853"/>
                      <a:pt x="1000" y="852"/>
                      <a:pt x="1009" y="854"/>
                    </a:cubicBezTo>
                    <a:cubicBezTo>
                      <a:pt x="1011" y="855"/>
                      <a:pt x="1015" y="856"/>
                      <a:pt x="1017" y="858"/>
                    </a:cubicBezTo>
                    <a:cubicBezTo>
                      <a:pt x="1019" y="858"/>
                      <a:pt x="1022" y="857"/>
                      <a:pt x="1024" y="857"/>
                    </a:cubicBezTo>
                    <a:cubicBezTo>
                      <a:pt x="1039" y="857"/>
                      <a:pt x="1048" y="865"/>
                      <a:pt x="1054" y="876"/>
                    </a:cubicBezTo>
                    <a:cubicBezTo>
                      <a:pt x="1058" y="876"/>
                      <a:pt x="1065" y="884"/>
                      <a:pt x="1071" y="892"/>
                    </a:cubicBezTo>
                    <a:cubicBezTo>
                      <a:pt x="1081" y="904"/>
                      <a:pt x="1085" y="900"/>
                      <a:pt x="1098" y="901"/>
                    </a:cubicBezTo>
                    <a:cubicBezTo>
                      <a:pt x="1112" y="902"/>
                      <a:pt x="1112" y="898"/>
                      <a:pt x="1113" y="888"/>
                    </a:cubicBezTo>
                    <a:cubicBezTo>
                      <a:pt x="1113" y="881"/>
                      <a:pt x="1121" y="895"/>
                      <a:pt x="1130" y="904"/>
                    </a:cubicBezTo>
                    <a:cubicBezTo>
                      <a:pt x="1133" y="901"/>
                      <a:pt x="1135" y="899"/>
                      <a:pt x="1139" y="896"/>
                    </a:cubicBezTo>
                    <a:cubicBezTo>
                      <a:pt x="1137" y="895"/>
                      <a:pt x="1136" y="893"/>
                      <a:pt x="1134" y="892"/>
                    </a:cubicBezTo>
                    <a:cubicBezTo>
                      <a:pt x="1124" y="883"/>
                      <a:pt x="1136" y="879"/>
                      <a:pt x="1128" y="871"/>
                    </a:cubicBezTo>
                    <a:cubicBezTo>
                      <a:pt x="1119" y="864"/>
                      <a:pt x="1138" y="854"/>
                      <a:pt x="1156" y="855"/>
                    </a:cubicBezTo>
                    <a:cubicBezTo>
                      <a:pt x="1173" y="856"/>
                      <a:pt x="1172" y="860"/>
                      <a:pt x="1178" y="849"/>
                    </a:cubicBezTo>
                    <a:cubicBezTo>
                      <a:pt x="1185" y="837"/>
                      <a:pt x="1191" y="849"/>
                      <a:pt x="1191" y="859"/>
                    </a:cubicBezTo>
                    <a:cubicBezTo>
                      <a:pt x="1191" y="869"/>
                      <a:pt x="1219" y="853"/>
                      <a:pt x="1234" y="853"/>
                    </a:cubicBezTo>
                    <a:cubicBezTo>
                      <a:pt x="1249" y="853"/>
                      <a:pt x="1263" y="868"/>
                      <a:pt x="1264" y="878"/>
                    </a:cubicBezTo>
                    <a:cubicBezTo>
                      <a:pt x="1265" y="888"/>
                      <a:pt x="1275" y="893"/>
                      <a:pt x="1286" y="882"/>
                    </a:cubicBezTo>
                    <a:cubicBezTo>
                      <a:pt x="1297" y="871"/>
                      <a:pt x="1306" y="859"/>
                      <a:pt x="1316" y="870"/>
                    </a:cubicBezTo>
                    <a:cubicBezTo>
                      <a:pt x="1326" y="882"/>
                      <a:pt x="1336" y="898"/>
                      <a:pt x="1348" y="912"/>
                    </a:cubicBezTo>
                    <a:cubicBezTo>
                      <a:pt x="1360" y="926"/>
                      <a:pt x="1343" y="943"/>
                      <a:pt x="1349" y="954"/>
                    </a:cubicBezTo>
                    <a:cubicBezTo>
                      <a:pt x="1355" y="965"/>
                      <a:pt x="1348" y="980"/>
                      <a:pt x="1363" y="991"/>
                    </a:cubicBezTo>
                    <a:cubicBezTo>
                      <a:pt x="1369" y="997"/>
                      <a:pt x="1370" y="1005"/>
                      <a:pt x="1370" y="1013"/>
                    </a:cubicBezTo>
                    <a:cubicBezTo>
                      <a:pt x="1371" y="1014"/>
                      <a:pt x="1372" y="1015"/>
                      <a:pt x="1373" y="1016"/>
                    </a:cubicBezTo>
                    <a:cubicBezTo>
                      <a:pt x="1377" y="1021"/>
                      <a:pt x="1381" y="1027"/>
                      <a:pt x="1382" y="1034"/>
                    </a:cubicBezTo>
                    <a:cubicBezTo>
                      <a:pt x="1390" y="1042"/>
                      <a:pt x="1396" y="1056"/>
                      <a:pt x="1397" y="1062"/>
                    </a:cubicBezTo>
                    <a:cubicBezTo>
                      <a:pt x="1399" y="1071"/>
                      <a:pt x="1420" y="1082"/>
                      <a:pt x="1422" y="1067"/>
                    </a:cubicBezTo>
                    <a:cubicBezTo>
                      <a:pt x="1422" y="1062"/>
                      <a:pt x="1424" y="1056"/>
                      <a:pt x="1427" y="1050"/>
                    </a:cubicBezTo>
                    <a:cubicBezTo>
                      <a:pt x="1426" y="1049"/>
                      <a:pt x="1426" y="1047"/>
                      <a:pt x="1426" y="1045"/>
                    </a:cubicBezTo>
                    <a:cubicBezTo>
                      <a:pt x="1426" y="1029"/>
                      <a:pt x="1427" y="1013"/>
                      <a:pt x="1425" y="996"/>
                    </a:cubicBezTo>
                    <a:cubicBezTo>
                      <a:pt x="1424" y="990"/>
                      <a:pt x="1426" y="984"/>
                      <a:pt x="1429" y="979"/>
                    </a:cubicBezTo>
                    <a:cubicBezTo>
                      <a:pt x="1429" y="977"/>
                      <a:pt x="1428" y="975"/>
                      <a:pt x="1428" y="974"/>
                    </a:cubicBezTo>
                    <a:cubicBezTo>
                      <a:pt x="1419" y="967"/>
                      <a:pt x="1414" y="956"/>
                      <a:pt x="1413" y="945"/>
                    </a:cubicBezTo>
                    <a:cubicBezTo>
                      <a:pt x="1413" y="935"/>
                      <a:pt x="1412" y="926"/>
                      <a:pt x="1411" y="917"/>
                    </a:cubicBezTo>
                    <a:cubicBezTo>
                      <a:pt x="1411" y="915"/>
                      <a:pt x="1410" y="914"/>
                      <a:pt x="1409" y="913"/>
                    </a:cubicBezTo>
                    <a:cubicBezTo>
                      <a:pt x="1397" y="895"/>
                      <a:pt x="1390" y="865"/>
                      <a:pt x="1391" y="840"/>
                    </a:cubicBezTo>
                    <a:cubicBezTo>
                      <a:pt x="1391" y="832"/>
                      <a:pt x="1394" y="824"/>
                      <a:pt x="1397" y="815"/>
                    </a:cubicBezTo>
                    <a:cubicBezTo>
                      <a:pt x="1393" y="798"/>
                      <a:pt x="1399" y="779"/>
                      <a:pt x="1415" y="771"/>
                    </a:cubicBezTo>
                    <a:cubicBezTo>
                      <a:pt x="1418" y="765"/>
                      <a:pt x="1422" y="760"/>
                      <a:pt x="1428" y="756"/>
                    </a:cubicBezTo>
                    <a:cubicBezTo>
                      <a:pt x="1435" y="752"/>
                      <a:pt x="1443" y="751"/>
                      <a:pt x="1450" y="752"/>
                    </a:cubicBezTo>
                    <a:cubicBezTo>
                      <a:pt x="1454" y="750"/>
                      <a:pt x="1456" y="748"/>
                      <a:pt x="1457" y="743"/>
                    </a:cubicBezTo>
                    <a:cubicBezTo>
                      <a:pt x="1460" y="730"/>
                      <a:pt x="1475" y="713"/>
                      <a:pt x="1484" y="713"/>
                    </a:cubicBezTo>
                    <a:cubicBezTo>
                      <a:pt x="1485" y="713"/>
                      <a:pt x="1486" y="713"/>
                      <a:pt x="1488" y="713"/>
                    </a:cubicBezTo>
                    <a:cubicBezTo>
                      <a:pt x="1482" y="694"/>
                      <a:pt x="1491" y="669"/>
                      <a:pt x="1515" y="666"/>
                    </a:cubicBezTo>
                    <a:cubicBezTo>
                      <a:pt x="1520" y="658"/>
                      <a:pt x="1529" y="653"/>
                      <a:pt x="1541" y="653"/>
                    </a:cubicBezTo>
                    <a:cubicBezTo>
                      <a:pt x="1540" y="653"/>
                      <a:pt x="1540" y="653"/>
                      <a:pt x="1540" y="653"/>
                    </a:cubicBezTo>
                    <a:cubicBezTo>
                      <a:pt x="1535" y="643"/>
                      <a:pt x="1544" y="633"/>
                      <a:pt x="1548" y="639"/>
                    </a:cubicBezTo>
                    <a:cubicBezTo>
                      <a:pt x="1552" y="646"/>
                      <a:pt x="1563" y="647"/>
                      <a:pt x="1570" y="641"/>
                    </a:cubicBezTo>
                    <a:cubicBezTo>
                      <a:pt x="1577" y="635"/>
                      <a:pt x="1594" y="620"/>
                      <a:pt x="1578" y="619"/>
                    </a:cubicBezTo>
                    <a:cubicBezTo>
                      <a:pt x="1562" y="618"/>
                      <a:pt x="1559" y="610"/>
                      <a:pt x="1568" y="606"/>
                    </a:cubicBezTo>
                    <a:cubicBezTo>
                      <a:pt x="1577" y="602"/>
                      <a:pt x="1569" y="582"/>
                      <a:pt x="1557" y="581"/>
                    </a:cubicBezTo>
                    <a:cubicBezTo>
                      <a:pt x="1544" y="579"/>
                      <a:pt x="1548" y="572"/>
                      <a:pt x="1556" y="562"/>
                    </a:cubicBezTo>
                    <a:cubicBezTo>
                      <a:pt x="1564" y="553"/>
                      <a:pt x="1544" y="538"/>
                      <a:pt x="1535" y="531"/>
                    </a:cubicBezTo>
                    <a:cubicBezTo>
                      <a:pt x="1526" y="524"/>
                      <a:pt x="1541" y="519"/>
                      <a:pt x="1548" y="518"/>
                    </a:cubicBezTo>
                    <a:cubicBezTo>
                      <a:pt x="1555" y="516"/>
                      <a:pt x="1549" y="478"/>
                      <a:pt x="1553" y="469"/>
                    </a:cubicBezTo>
                    <a:cubicBezTo>
                      <a:pt x="1557" y="460"/>
                      <a:pt x="1569" y="460"/>
                      <a:pt x="1564" y="469"/>
                    </a:cubicBezTo>
                    <a:cubicBezTo>
                      <a:pt x="1559" y="478"/>
                      <a:pt x="1552" y="493"/>
                      <a:pt x="1561" y="505"/>
                    </a:cubicBezTo>
                    <a:cubicBezTo>
                      <a:pt x="1566" y="512"/>
                      <a:pt x="1569" y="519"/>
                      <a:pt x="1570" y="527"/>
                    </a:cubicBezTo>
                    <a:cubicBezTo>
                      <a:pt x="1571" y="526"/>
                      <a:pt x="1572" y="526"/>
                      <a:pt x="1572" y="525"/>
                    </a:cubicBezTo>
                    <a:cubicBezTo>
                      <a:pt x="1573" y="523"/>
                      <a:pt x="1575" y="522"/>
                      <a:pt x="1576" y="521"/>
                    </a:cubicBezTo>
                    <a:cubicBezTo>
                      <a:pt x="1576" y="521"/>
                      <a:pt x="1576" y="521"/>
                      <a:pt x="1576" y="521"/>
                    </a:cubicBezTo>
                    <a:cubicBezTo>
                      <a:pt x="1576" y="520"/>
                      <a:pt x="1576" y="518"/>
                      <a:pt x="1576" y="517"/>
                    </a:cubicBezTo>
                    <a:cubicBezTo>
                      <a:pt x="1576" y="509"/>
                      <a:pt x="1579" y="501"/>
                      <a:pt x="1583" y="495"/>
                    </a:cubicBezTo>
                    <a:cubicBezTo>
                      <a:pt x="1584" y="494"/>
                      <a:pt x="1585" y="492"/>
                      <a:pt x="1585" y="491"/>
                    </a:cubicBezTo>
                    <a:cubicBezTo>
                      <a:pt x="1586" y="491"/>
                      <a:pt x="1586" y="491"/>
                      <a:pt x="1586" y="490"/>
                    </a:cubicBezTo>
                    <a:cubicBezTo>
                      <a:pt x="1586" y="490"/>
                      <a:pt x="1586" y="489"/>
                      <a:pt x="1587" y="489"/>
                    </a:cubicBezTo>
                    <a:cubicBezTo>
                      <a:pt x="1582" y="483"/>
                      <a:pt x="1583" y="464"/>
                      <a:pt x="1590" y="475"/>
                    </a:cubicBezTo>
                    <a:cubicBezTo>
                      <a:pt x="1591" y="476"/>
                      <a:pt x="1592" y="478"/>
                      <a:pt x="1593" y="479"/>
                    </a:cubicBezTo>
                    <a:cubicBezTo>
                      <a:pt x="1594" y="478"/>
                      <a:pt x="1595" y="477"/>
                      <a:pt x="1597" y="476"/>
                    </a:cubicBezTo>
                    <a:cubicBezTo>
                      <a:pt x="1598" y="475"/>
                      <a:pt x="1600" y="473"/>
                      <a:pt x="1602" y="472"/>
                    </a:cubicBezTo>
                    <a:cubicBezTo>
                      <a:pt x="1602" y="472"/>
                      <a:pt x="1602" y="472"/>
                      <a:pt x="1603" y="472"/>
                    </a:cubicBezTo>
                    <a:cubicBezTo>
                      <a:pt x="1606" y="468"/>
                      <a:pt x="1611" y="465"/>
                      <a:pt x="1616" y="463"/>
                    </a:cubicBezTo>
                    <a:cubicBezTo>
                      <a:pt x="1616" y="453"/>
                      <a:pt x="1620" y="443"/>
                      <a:pt x="1628" y="436"/>
                    </a:cubicBezTo>
                    <a:cubicBezTo>
                      <a:pt x="1629" y="433"/>
                      <a:pt x="1630" y="431"/>
                      <a:pt x="1631" y="428"/>
                    </a:cubicBezTo>
                    <a:cubicBezTo>
                      <a:pt x="1631" y="428"/>
                      <a:pt x="1631" y="428"/>
                      <a:pt x="1631" y="428"/>
                    </a:cubicBezTo>
                    <a:cubicBezTo>
                      <a:pt x="1631" y="428"/>
                      <a:pt x="1631" y="427"/>
                      <a:pt x="1630" y="427"/>
                    </a:cubicBezTo>
                    <a:cubicBezTo>
                      <a:pt x="1623" y="422"/>
                      <a:pt x="1631" y="417"/>
                      <a:pt x="1643" y="416"/>
                    </a:cubicBezTo>
                    <a:cubicBezTo>
                      <a:pt x="1643" y="415"/>
                      <a:pt x="1644" y="415"/>
                      <a:pt x="1645" y="415"/>
                    </a:cubicBezTo>
                    <a:cubicBezTo>
                      <a:pt x="1651" y="410"/>
                      <a:pt x="1657" y="408"/>
                      <a:pt x="1665" y="408"/>
                    </a:cubicBezTo>
                    <a:cubicBezTo>
                      <a:pt x="1667" y="408"/>
                      <a:pt x="1668" y="408"/>
                      <a:pt x="1670" y="408"/>
                    </a:cubicBezTo>
                    <a:cubicBezTo>
                      <a:pt x="1670" y="408"/>
                      <a:pt x="1670" y="408"/>
                      <a:pt x="1671" y="408"/>
                    </a:cubicBezTo>
                    <a:cubicBezTo>
                      <a:pt x="1673" y="407"/>
                      <a:pt x="1675" y="406"/>
                      <a:pt x="1677" y="405"/>
                    </a:cubicBezTo>
                    <a:cubicBezTo>
                      <a:pt x="1682" y="402"/>
                      <a:pt x="1689" y="400"/>
                      <a:pt x="1695" y="401"/>
                    </a:cubicBezTo>
                    <a:cubicBezTo>
                      <a:pt x="1701" y="385"/>
                      <a:pt x="1646" y="408"/>
                      <a:pt x="1646" y="399"/>
                    </a:cubicBezTo>
                    <a:cubicBezTo>
                      <a:pt x="1646" y="390"/>
                      <a:pt x="1681" y="381"/>
                      <a:pt x="1698" y="380"/>
                    </a:cubicBezTo>
                    <a:cubicBezTo>
                      <a:pt x="1714" y="379"/>
                      <a:pt x="1706" y="354"/>
                      <a:pt x="1714" y="365"/>
                    </a:cubicBezTo>
                    <a:cubicBezTo>
                      <a:pt x="1720" y="374"/>
                      <a:pt x="1729" y="374"/>
                      <a:pt x="1737" y="369"/>
                    </a:cubicBezTo>
                    <a:cubicBezTo>
                      <a:pt x="1737" y="368"/>
                      <a:pt x="1737" y="366"/>
                      <a:pt x="1737" y="365"/>
                    </a:cubicBezTo>
                    <a:cubicBezTo>
                      <a:pt x="1733" y="359"/>
                      <a:pt x="1731" y="352"/>
                      <a:pt x="1732" y="346"/>
                    </a:cubicBezTo>
                    <a:cubicBezTo>
                      <a:pt x="1732" y="344"/>
                      <a:pt x="1732" y="341"/>
                      <a:pt x="1732" y="338"/>
                    </a:cubicBezTo>
                    <a:cubicBezTo>
                      <a:pt x="1732" y="338"/>
                      <a:pt x="1732" y="338"/>
                      <a:pt x="1732" y="338"/>
                    </a:cubicBezTo>
                    <a:cubicBezTo>
                      <a:pt x="1725" y="336"/>
                      <a:pt x="1731" y="331"/>
                      <a:pt x="1735" y="326"/>
                    </a:cubicBezTo>
                    <a:cubicBezTo>
                      <a:pt x="1736" y="324"/>
                      <a:pt x="1736" y="323"/>
                      <a:pt x="1737" y="321"/>
                    </a:cubicBezTo>
                    <a:cubicBezTo>
                      <a:pt x="1737" y="321"/>
                      <a:pt x="1737" y="320"/>
                      <a:pt x="1736" y="319"/>
                    </a:cubicBezTo>
                    <a:cubicBezTo>
                      <a:pt x="1736" y="319"/>
                      <a:pt x="1736" y="319"/>
                      <a:pt x="1736" y="318"/>
                    </a:cubicBezTo>
                    <a:cubicBezTo>
                      <a:pt x="1733" y="313"/>
                      <a:pt x="1732" y="306"/>
                      <a:pt x="1732" y="300"/>
                    </a:cubicBezTo>
                    <a:cubicBezTo>
                      <a:pt x="1732" y="291"/>
                      <a:pt x="1735" y="281"/>
                      <a:pt x="1742" y="275"/>
                    </a:cubicBezTo>
                    <a:cubicBezTo>
                      <a:pt x="1748" y="268"/>
                      <a:pt x="1756" y="264"/>
                      <a:pt x="1765" y="263"/>
                    </a:cubicBezTo>
                    <a:cubicBezTo>
                      <a:pt x="1770" y="256"/>
                      <a:pt x="1778" y="251"/>
                      <a:pt x="1788" y="250"/>
                    </a:cubicBezTo>
                    <a:cubicBezTo>
                      <a:pt x="1790" y="249"/>
                      <a:pt x="1791" y="249"/>
                      <a:pt x="1792" y="249"/>
                    </a:cubicBezTo>
                    <a:cubicBezTo>
                      <a:pt x="1794" y="245"/>
                      <a:pt x="1796" y="241"/>
                      <a:pt x="1799" y="238"/>
                    </a:cubicBezTo>
                    <a:cubicBezTo>
                      <a:pt x="1809" y="226"/>
                      <a:pt x="1823" y="256"/>
                      <a:pt x="1839" y="240"/>
                    </a:cubicBezTo>
                    <a:cubicBezTo>
                      <a:pt x="1846" y="233"/>
                      <a:pt x="1854" y="225"/>
                      <a:pt x="1863" y="219"/>
                    </a:cubicBezTo>
                    <a:cubicBezTo>
                      <a:pt x="1827" y="163"/>
                      <a:pt x="1837" y="125"/>
                      <a:pt x="1836" y="11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4" name="Freeform 165">
                <a:extLst>
                  <a:ext uri="{FF2B5EF4-FFF2-40B4-BE49-F238E27FC236}">
                    <a16:creationId xmlns:a16="http://schemas.microsoft.com/office/drawing/2014/main" id="{5388A078-0CEB-41EA-9379-4E0DD07C1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046" y="2182810"/>
                <a:ext cx="681038" cy="531814"/>
              </a:xfrm>
              <a:custGeom>
                <a:avLst/>
                <a:gdLst>
                  <a:gd name="T0" fmla="*/ 1071 w 1250"/>
                  <a:gd name="T1" fmla="*/ 710 h 976"/>
                  <a:gd name="T2" fmla="*/ 941 w 1250"/>
                  <a:gd name="T3" fmla="*/ 678 h 976"/>
                  <a:gd name="T4" fmla="*/ 872 w 1250"/>
                  <a:gd name="T5" fmla="*/ 90 h 976"/>
                  <a:gd name="T6" fmla="*/ 707 w 1250"/>
                  <a:gd name="T7" fmla="*/ 74 h 976"/>
                  <a:gd name="T8" fmla="*/ 601 w 1250"/>
                  <a:gd name="T9" fmla="*/ 66 h 976"/>
                  <a:gd name="T10" fmla="*/ 507 w 1250"/>
                  <a:gd name="T11" fmla="*/ 32 h 976"/>
                  <a:gd name="T12" fmla="*/ 403 w 1250"/>
                  <a:gd name="T13" fmla="*/ 10 h 976"/>
                  <a:gd name="T14" fmla="*/ 267 w 1250"/>
                  <a:gd name="T15" fmla="*/ 69 h 976"/>
                  <a:gd name="T16" fmla="*/ 128 w 1250"/>
                  <a:gd name="T17" fmla="*/ 139 h 976"/>
                  <a:gd name="T18" fmla="*/ 59 w 1250"/>
                  <a:gd name="T19" fmla="*/ 172 h 976"/>
                  <a:gd name="T20" fmla="*/ 143 w 1250"/>
                  <a:gd name="T21" fmla="*/ 216 h 976"/>
                  <a:gd name="T22" fmla="*/ 206 w 1250"/>
                  <a:gd name="T23" fmla="*/ 295 h 976"/>
                  <a:gd name="T24" fmla="*/ 133 w 1250"/>
                  <a:gd name="T25" fmla="*/ 323 h 976"/>
                  <a:gd name="T26" fmla="*/ 75 w 1250"/>
                  <a:gd name="T27" fmla="*/ 322 h 976"/>
                  <a:gd name="T28" fmla="*/ 45 w 1250"/>
                  <a:gd name="T29" fmla="*/ 394 h 976"/>
                  <a:gd name="T30" fmla="*/ 105 w 1250"/>
                  <a:gd name="T31" fmla="*/ 419 h 976"/>
                  <a:gd name="T32" fmla="*/ 151 w 1250"/>
                  <a:gd name="T33" fmla="*/ 426 h 976"/>
                  <a:gd name="T34" fmla="*/ 214 w 1250"/>
                  <a:gd name="T35" fmla="*/ 428 h 976"/>
                  <a:gd name="T36" fmla="*/ 172 w 1250"/>
                  <a:gd name="T37" fmla="*/ 491 h 976"/>
                  <a:gd name="T38" fmla="*/ 115 w 1250"/>
                  <a:gd name="T39" fmla="*/ 500 h 976"/>
                  <a:gd name="T40" fmla="*/ 109 w 1250"/>
                  <a:gd name="T41" fmla="*/ 553 h 976"/>
                  <a:gd name="T42" fmla="*/ 66 w 1250"/>
                  <a:gd name="T43" fmla="*/ 605 h 976"/>
                  <a:gd name="T44" fmla="*/ 129 w 1250"/>
                  <a:gd name="T45" fmla="*/ 678 h 976"/>
                  <a:gd name="T46" fmla="*/ 195 w 1250"/>
                  <a:gd name="T47" fmla="*/ 718 h 976"/>
                  <a:gd name="T48" fmla="*/ 207 w 1250"/>
                  <a:gd name="T49" fmla="*/ 750 h 976"/>
                  <a:gd name="T50" fmla="*/ 271 w 1250"/>
                  <a:gd name="T51" fmla="*/ 737 h 976"/>
                  <a:gd name="T52" fmla="*/ 340 w 1250"/>
                  <a:gd name="T53" fmla="*/ 747 h 976"/>
                  <a:gd name="T54" fmla="*/ 236 w 1250"/>
                  <a:gd name="T55" fmla="*/ 914 h 976"/>
                  <a:gd name="T56" fmla="*/ 212 w 1250"/>
                  <a:gd name="T57" fmla="*/ 935 h 976"/>
                  <a:gd name="T58" fmla="*/ 310 w 1250"/>
                  <a:gd name="T59" fmla="*/ 886 h 976"/>
                  <a:gd name="T60" fmla="*/ 441 w 1250"/>
                  <a:gd name="T61" fmla="*/ 791 h 976"/>
                  <a:gd name="T62" fmla="*/ 470 w 1250"/>
                  <a:gd name="T63" fmla="*/ 703 h 976"/>
                  <a:gd name="T64" fmla="*/ 557 w 1250"/>
                  <a:gd name="T65" fmla="*/ 609 h 976"/>
                  <a:gd name="T66" fmla="*/ 531 w 1250"/>
                  <a:gd name="T67" fmla="*/ 673 h 976"/>
                  <a:gd name="T68" fmla="*/ 598 w 1250"/>
                  <a:gd name="T69" fmla="*/ 689 h 976"/>
                  <a:gd name="T70" fmla="*/ 641 w 1250"/>
                  <a:gd name="T71" fmla="*/ 627 h 976"/>
                  <a:gd name="T72" fmla="*/ 693 w 1250"/>
                  <a:gd name="T73" fmla="*/ 654 h 976"/>
                  <a:gd name="T74" fmla="*/ 749 w 1250"/>
                  <a:gd name="T75" fmla="*/ 666 h 976"/>
                  <a:gd name="T76" fmla="*/ 820 w 1250"/>
                  <a:gd name="T77" fmla="*/ 673 h 976"/>
                  <a:gd name="T78" fmla="*/ 865 w 1250"/>
                  <a:gd name="T79" fmla="*/ 678 h 976"/>
                  <a:gd name="T80" fmla="*/ 923 w 1250"/>
                  <a:gd name="T81" fmla="*/ 684 h 976"/>
                  <a:gd name="T82" fmla="*/ 959 w 1250"/>
                  <a:gd name="T83" fmla="*/ 733 h 976"/>
                  <a:gd name="T84" fmla="*/ 1010 w 1250"/>
                  <a:gd name="T85" fmla="*/ 779 h 976"/>
                  <a:gd name="T86" fmla="*/ 1068 w 1250"/>
                  <a:gd name="T87" fmla="*/ 747 h 976"/>
                  <a:gd name="T88" fmla="*/ 1051 w 1250"/>
                  <a:gd name="T89" fmla="*/ 833 h 976"/>
                  <a:gd name="T90" fmla="*/ 1078 w 1250"/>
                  <a:gd name="T91" fmla="*/ 815 h 976"/>
                  <a:gd name="T92" fmla="*/ 1120 w 1250"/>
                  <a:gd name="T93" fmla="*/ 819 h 976"/>
                  <a:gd name="T94" fmla="*/ 1108 w 1250"/>
                  <a:gd name="T95" fmla="*/ 880 h 976"/>
                  <a:gd name="T96" fmla="*/ 1144 w 1250"/>
                  <a:gd name="T97" fmla="*/ 861 h 976"/>
                  <a:gd name="T98" fmla="*/ 1129 w 1250"/>
                  <a:gd name="T99" fmla="*/ 931 h 976"/>
                  <a:gd name="T100" fmla="*/ 1165 w 1250"/>
                  <a:gd name="T101" fmla="*/ 942 h 976"/>
                  <a:gd name="T102" fmla="*/ 1213 w 1250"/>
                  <a:gd name="T103" fmla="*/ 968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50" h="976">
                    <a:moveTo>
                      <a:pt x="1228" y="920"/>
                    </a:moveTo>
                    <a:cubicBezTo>
                      <a:pt x="1233" y="906"/>
                      <a:pt x="1234" y="897"/>
                      <a:pt x="1198" y="880"/>
                    </a:cubicBezTo>
                    <a:cubicBezTo>
                      <a:pt x="1161" y="864"/>
                      <a:pt x="1165" y="853"/>
                      <a:pt x="1140" y="802"/>
                    </a:cubicBezTo>
                    <a:cubicBezTo>
                      <a:pt x="1116" y="751"/>
                      <a:pt x="1071" y="729"/>
                      <a:pt x="1071" y="710"/>
                    </a:cubicBezTo>
                    <a:cubicBezTo>
                      <a:pt x="1071" y="692"/>
                      <a:pt x="1027" y="694"/>
                      <a:pt x="1027" y="708"/>
                    </a:cubicBezTo>
                    <a:cubicBezTo>
                      <a:pt x="1027" y="723"/>
                      <a:pt x="1008" y="727"/>
                      <a:pt x="998" y="735"/>
                    </a:cubicBezTo>
                    <a:cubicBezTo>
                      <a:pt x="987" y="742"/>
                      <a:pt x="982" y="730"/>
                      <a:pt x="973" y="716"/>
                    </a:cubicBezTo>
                    <a:cubicBezTo>
                      <a:pt x="963" y="702"/>
                      <a:pt x="941" y="687"/>
                      <a:pt x="941" y="678"/>
                    </a:cubicBezTo>
                    <a:cubicBezTo>
                      <a:pt x="941" y="670"/>
                      <a:pt x="935" y="651"/>
                      <a:pt x="919" y="660"/>
                    </a:cubicBezTo>
                    <a:cubicBezTo>
                      <a:pt x="903" y="669"/>
                      <a:pt x="894" y="660"/>
                      <a:pt x="889" y="666"/>
                    </a:cubicBezTo>
                    <a:cubicBezTo>
                      <a:pt x="884" y="673"/>
                      <a:pt x="872" y="662"/>
                      <a:pt x="872" y="662"/>
                    </a:cubicBezTo>
                    <a:cubicBezTo>
                      <a:pt x="872" y="90"/>
                      <a:pt x="872" y="90"/>
                      <a:pt x="872" y="90"/>
                    </a:cubicBezTo>
                    <a:cubicBezTo>
                      <a:pt x="866" y="89"/>
                      <a:pt x="861" y="88"/>
                      <a:pt x="857" y="87"/>
                    </a:cubicBezTo>
                    <a:cubicBezTo>
                      <a:pt x="838" y="78"/>
                      <a:pt x="810" y="63"/>
                      <a:pt x="793" y="64"/>
                    </a:cubicBezTo>
                    <a:cubicBezTo>
                      <a:pt x="790" y="74"/>
                      <a:pt x="783" y="82"/>
                      <a:pt x="772" y="86"/>
                    </a:cubicBezTo>
                    <a:cubicBezTo>
                      <a:pt x="749" y="95"/>
                      <a:pt x="725" y="89"/>
                      <a:pt x="707" y="74"/>
                    </a:cubicBezTo>
                    <a:cubicBezTo>
                      <a:pt x="700" y="90"/>
                      <a:pt x="688" y="102"/>
                      <a:pt x="669" y="108"/>
                    </a:cubicBezTo>
                    <a:cubicBezTo>
                      <a:pt x="651" y="114"/>
                      <a:pt x="634" y="103"/>
                      <a:pt x="628" y="87"/>
                    </a:cubicBezTo>
                    <a:cubicBezTo>
                      <a:pt x="620" y="83"/>
                      <a:pt x="613" y="78"/>
                      <a:pt x="607" y="72"/>
                    </a:cubicBezTo>
                    <a:cubicBezTo>
                      <a:pt x="605" y="70"/>
                      <a:pt x="603" y="68"/>
                      <a:pt x="601" y="66"/>
                    </a:cubicBezTo>
                    <a:cubicBezTo>
                      <a:pt x="586" y="66"/>
                      <a:pt x="570" y="65"/>
                      <a:pt x="554" y="62"/>
                    </a:cubicBezTo>
                    <a:cubicBezTo>
                      <a:pt x="542" y="60"/>
                      <a:pt x="534" y="52"/>
                      <a:pt x="531" y="41"/>
                    </a:cubicBezTo>
                    <a:cubicBezTo>
                      <a:pt x="530" y="42"/>
                      <a:pt x="529" y="42"/>
                      <a:pt x="528" y="43"/>
                    </a:cubicBezTo>
                    <a:cubicBezTo>
                      <a:pt x="518" y="47"/>
                      <a:pt x="520" y="30"/>
                      <a:pt x="507" y="32"/>
                    </a:cubicBezTo>
                    <a:cubicBezTo>
                      <a:pt x="494" y="34"/>
                      <a:pt x="504" y="25"/>
                      <a:pt x="497" y="13"/>
                    </a:cubicBezTo>
                    <a:cubicBezTo>
                      <a:pt x="490" y="0"/>
                      <a:pt x="454" y="12"/>
                      <a:pt x="441" y="14"/>
                    </a:cubicBezTo>
                    <a:cubicBezTo>
                      <a:pt x="432" y="15"/>
                      <a:pt x="428" y="11"/>
                      <a:pt x="426" y="5"/>
                    </a:cubicBezTo>
                    <a:cubicBezTo>
                      <a:pt x="419" y="6"/>
                      <a:pt x="411" y="8"/>
                      <a:pt x="403" y="10"/>
                    </a:cubicBezTo>
                    <a:cubicBezTo>
                      <a:pt x="401" y="12"/>
                      <a:pt x="398" y="12"/>
                      <a:pt x="395" y="13"/>
                    </a:cubicBezTo>
                    <a:cubicBezTo>
                      <a:pt x="374" y="19"/>
                      <a:pt x="354" y="28"/>
                      <a:pt x="333" y="38"/>
                    </a:cubicBezTo>
                    <a:cubicBezTo>
                      <a:pt x="322" y="48"/>
                      <a:pt x="310" y="58"/>
                      <a:pt x="297" y="67"/>
                    </a:cubicBezTo>
                    <a:cubicBezTo>
                      <a:pt x="288" y="74"/>
                      <a:pt x="277" y="74"/>
                      <a:pt x="267" y="69"/>
                    </a:cubicBezTo>
                    <a:cubicBezTo>
                      <a:pt x="266" y="70"/>
                      <a:pt x="265" y="70"/>
                      <a:pt x="264" y="71"/>
                    </a:cubicBezTo>
                    <a:cubicBezTo>
                      <a:pt x="223" y="87"/>
                      <a:pt x="184" y="105"/>
                      <a:pt x="145" y="125"/>
                    </a:cubicBezTo>
                    <a:cubicBezTo>
                      <a:pt x="144" y="126"/>
                      <a:pt x="143" y="127"/>
                      <a:pt x="142" y="128"/>
                    </a:cubicBezTo>
                    <a:cubicBezTo>
                      <a:pt x="139" y="133"/>
                      <a:pt x="134" y="136"/>
                      <a:pt x="128" y="139"/>
                    </a:cubicBezTo>
                    <a:cubicBezTo>
                      <a:pt x="122" y="144"/>
                      <a:pt x="115" y="150"/>
                      <a:pt x="109" y="155"/>
                    </a:cubicBezTo>
                    <a:cubicBezTo>
                      <a:pt x="106" y="157"/>
                      <a:pt x="104" y="159"/>
                      <a:pt x="101" y="161"/>
                    </a:cubicBezTo>
                    <a:cubicBezTo>
                      <a:pt x="90" y="169"/>
                      <a:pt x="80" y="170"/>
                      <a:pt x="72" y="166"/>
                    </a:cubicBezTo>
                    <a:cubicBezTo>
                      <a:pt x="67" y="168"/>
                      <a:pt x="63" y="170"/>
                      <a:pt x="59" y="172"/>
                    </a:cubicBezTo>
                    <a:cubicBezTo>
                      <a:pt x="56" y="174"/>
                      <a:pt x="54" y="175"/>
                      <a:pt x="51" y="175"/>
                    </a:cubicBezTo>
                    <a:cubicBezTo>
                      <a:pt x="52" y="182"/>
                      <a:pt x="63" y="188"/>
                      <a:pt x="83" y="195"/>
                    </a:cubicBezTo>
                    <a:cubicBezTo>
                      <a:pt x="90" y="192"/>
                      <a:pt x="98" y="191"/>
                      <a:pt x="105" y="193"/>
                    </a:cubicBezTo>
                    <a:cubicBezTo>
                      <a:pt x="120" y="197"/>
                      <a:pt x="133" y="205"/>
                      <a:pt x="143" y="216"/>
                    </a:cubicBezTo>
                    <a:cubicBezTo>
                      <a:pt x="150" y="223"/>
                      <a:pt x="155" y="231"/>
                      <a:pt x="162" y="238"/>
                    </a:cubicBezTo>
                    <a:cubicBezTo>
                      <a:pt x="180" y="238"/>
                      <a:pt x="190" y="249"/>
                      <a:pt x="194" y="263"/>
                    </a:cubicBezTo>
                    <a:cubicBezTo>
                      <a:pt x="194" y="263"/>
                      <a:pt x="195" y="263"/>
                      <a:pt x="195" y="263"/>
                    </a:cubicBezTo>
                    <a:cubicBezTo>
                      <a:pt x="209" y="265"/>
                      <a:pt x="194" y="289"/>
                      <a:pt x="206" y="295"/>
                    </a:cubicBezTo>
                    <a:cubicBezTo>
                      <a:pt x="218" y="302"/>
                      <a:pt x="237" y="292"/>
                      <a:pt x="240" y="303"/>
                    </a:cubicBezTo>
                    <a:cubicBezTo>
                      <a:pt x="244" y="315"/>
                      <a:pt x="216" y="303"/>
                      <a:pt x="202" y="316"/>
                    </a:cubicBezTo>
                    <a:cubicBezTo>
                      <a:pt x="187" y="328"/>
                      <a:pt x="180" y="334"/>
                      <a:pt x="174" y="325"/>
                    </a:cubicBezTo>
                    <a:cubicBezTo>
                      <a:pt x="169" y="316"/>
                      <a:pt x="145" y="322"/>
                      <a:pt x="133" y="323"/>
                    </a:cubicBezTo>
                    <a:cubicBezTo>
                      <a:pt x="122" y="325"/>
                      <a:pt x="131" y="308"/>
                      <a:pt x="133" y="299"/>
                    </a:cubicBezTo>
                    <a:cubicBezTo>
                      <a:pt x="126" y="298"/>
                      <a:pt x="119" y="295"/>
                      <a:pt x="114" y="290"/>
                    </a:cubicBezTo>
                    <a:cubicBezTo>
                      <a:pt x="108" y="291"/>
                      <a:pt x="101" y="294"/>
                      <a:pt x="93" y="299"/>
                    </a:cubicBezTo>
                    <a:cubicBezTo>
                      <a:pt x="70" y="315"/>
                      <a:pt x="78" y="309"/>
                      <a:pt x="75" y="322"/>
                    </a:cubicBezTo>
                    <a:cubicBezTo>
                      <a:pt x="72" y="334"/>
                      <a:pt x="62" y="314"/>
                      <a:pt x="47" y="325"/>
                    </a:cubicBezTo>
                    <a:cubicBezTo>
                      <a:pt x="32" y="336"/>
                      <a:pt x="8" y="343"/>
                      <a:pt x="4" y="354"/>
                    </a:cubicBezTo>
                    <a:cubicBezTo>
                      <a:pt x="0" y="365"/>
                      <a:pt x="36" y="372"/>
                      <a:pt x="50" y="375"/>
                    </a:cubicBezTo>
                    <a:cubicBezTo>
                      <a:pt x="65" y="379"/>
                      <a:pt x="33" y="390"/>
                      <a:pt x="45" y="394"/>
                    </a:cubicBezTo>
                    <a:cubicBezTo>
                      <a:pt x="56" y="398"/>
                      <a:pt x="51" y="410"/>
                      <a:pt x="69" y="421"/>
                    </a:cubicBezTo>
                    <a:cubicBezTo>
                      <a:pt x="72" y="423"/>
                      <a:pt x="77" y="424"/>
                      <a:pt x="82" y="425"/>
                    </a:cubicBezTo>
                    <a:cubicBezTo>
                      <a:pt x="84" y="425"/>
                      <a:pt x="86" y="424"/>
                      <a:pt x="88" y="424"/>
                    </a:cubicBezTo>
                    <a:cubicBezTo>
                      <a:pt x="93" y="421"/>
                      <a:pt x="99" y="419"/>
                      <a:pt x="105" y="419"/>
                    </a:cubicBezTo>
                    <a:cubicBezTo>
                      <a:pt x="117" y="419"/>
                      <a:pt x="117" y="419"/>
                      <a:pt x="117" y="419"/>
                    </a:cubicBezTo>
                    <a:cubicBezTo>
                      <a:pt x="122" y="419"/>
                      <a:pt x="126" y="420"/>
                      <a:pt x="130" y="422"/>
                    </a:cubicBezTo>
                    <a:cubicBezTo>
                      <a:pt x="133" y="421"/>
                      <a:pt x="136" y="421"/>
                      <a:pt x="137" y="421"/>
                    </a:cubicBezTo>
                    <a:cubicBezTo>
                      <a:pt x="142" y="421"/>
                      <a:pt x="146" y="424"/>
                      <a:pt x="151" y="426"/>
                    </a:cubicBezTo>
                    <a:cubicBezTo>
                      <a:pt x="153" y="427"/>
                      <a:pt x="155" y="428"/>
                      <a:pt x="157" y="429"/>
                    </a:cubicBezTo>
                    <a:cubicBezTo>
                      <a:pt x="161" y="429"/>
                      <a:pt x="164" y="429"/>
                      <a:pt x="167" y="425"/>
                    </a:cubicBezTo>
                    <a:cubicBezTo>
                      <a:pt x="175" y="414"/>
                      <a:pt x="207" y="385"/>
                      <a:pt x="224" y="402"/>
                    </a:cubicBezTo>
                    <a:cubicBezTo>
                      <a:pt x="240" y="419"/>
                      <a:pt x="206" y="417"/>
                      <a:pt x="214" y="428"/>
                    </a:cubicBezTo>
                    <a:cubicBezTo>
                      <a:pt x="223" y="438"/>
                      <a:pt x="234" y="464"/>
                      <a:pt x="218" y="477"/>
                    </a:cubicBezTo>
                    <a:cubicBezTo>
                      <a:pt x="202" y="491"/>
                      <a:pt x="187" y="481"/>
                      <a:pt x="179" y="481"/>
                    </a:cubicBezTo>
                    <a:cubicBezTo>
                      <a:pt x="177" y="480"/>
                      <a:pt x="176" y="481"/>
                      <a:pt x="175" y="482"/>
                    </a:cubicBezTo>
                    <a:cubicBezTo>
                      <a:pt x="175" y="485"/>
                      <a:pt x="174" y="488"/>
                      <a:pt x="172" y="491"/>
                    </a:cubicBezTo>
                    <a:cubicBezTo>
                      <a:pt x="171" y="497"/>
                      <a:pt x="168" y="505"/>
                      <a:pt x="162" y="511"/>
                    </a:cubicBezTo>
                    <a:cubicBezTo>
                      <a:pt x="154" y="518"/>
                      <a:pt x="148" y="514"/>
                      <a:pt x="141" y="508"/>
                    </a:cubicBezTo>
                    <a:cubicBezTo>
                      <a:pt x="132" y="508"/>
                      <a:pt x="125" y="504"/>
                      <a:pt x="120" y="499"/>
                    </a:cubicBezTo>
                    <a:cubicBezTo>
                      <a:pt x="118" y="499"/>
                      <a:pt x="116" y="500"/>
                      <a:pt x="115" y="500"/>
                    </a:cubicBezTo>
                    <a:cubicBezTo>
                      <a:pt x="114" y="500"/>
                      <a:pt x="113" y="501"/>
                      <a:pt x="112" y="501"/>
                    </a:cubicBezTo>
                    <a:cubicBezTo>
                      <a:pt x="117" y="508"/>
                      <a:pt x="119" y="515"/>
                      <a:pt x="119" y="523"/>
                    </a:cubicBezTo>
                    <a:cubicBezTo>
                      <a:pt x="119" y="528"/>
                      <a:pt x="119" y="528"/>
                      <a:pt x="119" y="528"/>
                    </a:cubicBezTo>
                    <a:cubicBezTo>
                      <a:pt x="119" y="537"/>
                      <a:pt x="115" y="546"/>
                      <a:pt x="109" y="553"/>
                    </a:cubicBezTo>
                    <a:cubicBezTo>
                      <a:pt x="104" y="559"/>
                      <a:pt x="98" y="562"/>
                      <a:pt x="91" y="563"/>
                    </a:cubicBezTo>
                    <a:cubicBezTo>
                      <a:pt x="91" y="568"/>
                      <a:pt x="91" y="574"/>
                      <a:pt x="90" y="578"/>
                    </a:cubicBezTo>
                    <a:cubicBezTo>
                      <a:pt x="88" y="587"/>
                      <a:pt x="81" y="596"/>
                      <a:pt x="74" y="600"/>
                    </a:cubicBezTo>
                    <a:cubicBezTo>
                      <a:pt x="71" y="601"/>
                      <a:pt x="68" y="603"/>
                      <a:pt x="66" y="605"/>
                    </a:cubicBezTo>
                    <a:cubicBezTo>
                      <a:pt x="78" y="622"/>
                      <a:pt x="77" y="609"/>
                      <a:pt x="90" y="619"/>
                    </a:cubicBezTo>
                    <a:cubicBezTo>
                      <a:pt x="104" y="630"/>
                      <a:pt x="74" y="651"/>
                      <a:pt x="88" y="654"/>
                    </a:cubicBezTo>
                    <a:cubicBezTo>
                      <a:pt x="97" y="656"/>
                      <a:pt x="106" y="669"/>
                      <a:pt x="115" y="680"/>
                    </a:cubicBezTo>
                    <a:cubicBezTo>
                      <a:pt x="119" y="679"/>
                      <a:pt x="123" y="678"/>
                      <a:pt x="129" y="678"/>
                    </a:cubicBezTo>
                    <a:cubicBezTo>
                      <a:pt x="143" y="678"/>
                      <a:pt x="152" y="684"/>
                      <a:pt x="157" y="694"/>
                    </a:cubicBezTo>
                    <a:cubicBezTo>
                      <a:pt x="160" y="693"/>
                      <a:pt x="163" y="692"/>
                      <a:pt x="166" y="692"/>
                    </a:cubicBezTo>
                    <a:cubicBezTo>
                      <a:pt x="181" y="691"/>
                      <a:pt x="174" y="667"/>
                      <a:pt x="182" y="676"/>
                    </a:cubicBezTo>
                    <a:cubicBezTo>
                      <a:pt x="191" y="685"/>
                      <a:pt x="203" y="712"/>
                      <a:pt x="195" y="718"/>
                    </a:cubicBezTo>
                    <a:cubicBezTo>
                      <a:pt x="188" y="724"/>
                      <a:pt x="193" y="743"/>
                      <a:pt x="192" y="753"/>
                    </a:cubicBezTo>
                    <a:cubicBezTo>
                      <a:pt x="195" y="753"/>
                      <a:pt x="197" y="753"/>
                      <a:pt x="199" y="752"/>
                    </a:cubicBezTo>
                    <a:cubicBezTo>
                      <a:pt x="200" y="752"/>
                      <a:pt x="202" y="752"/>
                      <a:pt x="203" y="753"/>
                    </a:cubicBezTo>
                    <a:cubicBezTo>
                      <a:pt x="204" y="752"/>
                      <a:pt x="206" y="751"/>
                      <a:pt x="207" y="750"/>
                    </a:cubicBezTo>
                    <a:cubicBezTo>
                      <a:pt x="210" y="748"/>
                      <a:pt x="214" y="746"/>
                      <a:pt x="218" y="745"/>
                    </a:cubicBezTo>
                    <a:cubicBezTo>
                      <a:pt x="222" y="744"/>
                      <a:pt x="225" y="742"/>
                      <a:pt x="226" y="741"/>
                    </a:cubicBezTo>
                    <a:cubicBezTo>
                      <a:pt x="238" y="730"/>
                      <a:pt x="255" y="728"/>
                      <a:pt x="269" y="737"/>
                    </a:cubicBezTo>
                    <a:cubicBezTo>
                      <a:pt x="270" y="737"/>
                      <a:pt x="271" y="737"/>
                      <a:pt x="271" y="737"/>
                    </a:cubicBezTo>
                    <a:cubicBezTo>
                      <a:pt x="277" y="727"/>
                      <a:pt x="287" y="722"/>
                      <a:pt x="299" y="721"/>
                    </a:cubicBezTo>
                    <a:cubicBezTo>
                      <a:pt x="308" y="721"/>
                      <a:pt x="318" y="725"/>
                      <a:pt x="324" y="732"/>
                    </a:cubicBezTo>
                    <a:cubicBezTo>
                      <a:pt x="329" y="736"/>
                      <a:pt x="332" y="743"/>
                      <a:pt x="334" y="750"/>
                    </a:cubicBezTo>
                    <a:cubicBezTo>
                      <a:pt x="336" y="749"/>
                      <a:pt x="338" y="748"/>
                      <a:pt x="340" y="747"/>
                    </a:cubicBezTo>
                    <a:cubicBezTo>
                      <a:pt x="362" y="736"/>
                      <a:pt x="352" y="748"/>
                      <a:pt x="341" y="765"/>
                    </a:cubicBezTo>
                    <a:cubicBezTo>
                      <a:pt x="325" y="787"/>
                      <a:pt x="341" y="821"/>
                      <a:pt x="329" y="824"/>
                    </a:cubicBezTo>
                    <a:cubicBezTo>
                      <a:pt x="318" y="827"/>
                      <a:pt x="309" y="861"/>
                      <a:pt x="290" y="864"/>
                    </a:cubicBezTo>
                    <a:cubicBezTo>
                      <a:pt x="272" y="866"/>
                      <a:pt x="240" y="907"/>
                      <a:pt x="236" y="914"/>
                    </a:cubicBezTo>
                    <a:cubicBezTo>
                      <a:pt x="232" y="920"/>
                      <a:pt x="192" y="900"/>
                      <a:pt x="186" y="919"/>
                    </a:cubicBezTo>
                    <a:cubicBezTo>
                      <a:pt x="180" y="938"/>
                      <a:pt x="156" y="953"/>
                      <a:pt x="162" y="960"/>
                    </a:cubicBezTo>
                    <a:cubicBezTo>
                      <a:pt x="167" y="965"/>
                      <a:pt x="199" y="946"/>
                      <a:pt x="201" y="936"/>
                    </a:cubicBezTo>
                    <a:cubicBezTo>
                      <a:pt x="202" y="926"/>
                      <a:pt x="207" y="928"/>
                      <a:pt x="212" y="935"/>
                    </a:cubicBezTo>
                    <a:cubicBezTo>
                      <a:pt x="218" y="943"/>
                      <a:pt x="232" y="932"/>
                      <a:pt x="239" y="925"/>
                    </a:cubicBezTo>
                    <a:cubicBezTo>
                      <a:pt x="245" y="919"/>
                      <a:pt x="256" y="921"/>
                      <a:pt x="262" y="922"/>
                    </a:cubicBezTo>
                    <a:cubicBezTo>
                      <a:pt x="269" y="923"/>
                      <a:pt x="272" y="913"/>
                      <a:pt x="291" y="909"/>
                    </a:cubicBezTo>
                    <a:cubicBezTo>
                      <a:pt x="310" y="904"/>
                      <a:pt x="306" y="898"/>
                      <a:pt x="310" y="886"/>
                    </a:cubicBezTo>
                    <a:cubicBezTo>
                      <a:pt x="314" y="875"/>
                      <a:pt x="360" y="850"/>
                      <a:pt x="369" y="847"/>
                    </a:cubicBezTo>
                    <a:cubicBezTo>
                      <a:pt x="377" y="845"/>
                      <a:pt x="372" y="828"/>
                      <a:pt x="381" y="827"/>
                    </a:cubicBezTo>
                    <a:cubicBezTo>
                      <a:pt x="391" y="827"/>
                      <a:pt x="405" y="813"/>
                      <a:pt x="417" y="802"/>
                    </a:cubicBezTo>
                    <a:cubicBezTo>
                      <a:pt x="429" y="790"/>
                      <a:pt x="432" y="795"/>
                      <a:pt x="441" y="791"/>
                    </a:cubicBezTo>
                    <a:cubicBezTo>
                      <a:pt x="451" y="787"/>
                      <a:pt x="444" y="765"/>
                      <a:pt x="453" y="764"/>
                    </a:cubicBezTo>
                    <a:cubicBezTo>
                      <a:pt x="462" y="762"/>
                      <a:pt x="469" y="754"/>
                      <a:pt x="469" y="745"/>
                    </a:cubicBezTo>
                    <a:cubicBezTo>
                      <a:pt x="469" y="736"/>
                      <a:pt x="446" y="736"/>
                      <a:pt x="444" y="730"/>
                    </a:cubicBezTo>
                    <a:cubicBezTo>
                      <a:pt x="441" y="724"/>
                      <a:pt x="462" y="702"/>
                      <a:pt x="470" y="703"/>
                    </a:cubicBezTo>
                    <a:cubicBezTo>
                      <a:pt x="478" y="704"/>
                      <a:pt x="491" y="694"/>
                      <a:pt x="491" y="681"/>
                    </a:cubicBezTo>
                    <a:cubicBezTo>
                      <a:pt x="492" y="668"/>
                      <a:pt x="503" y="665"/>
                      <a:pt x="513" y="654"/>
                    </a:cubicBezTo>
                    <a:cubicBezTo>
                      <a:pt x="522" y="642"/>
                      <a:pt x="520" y="632"/>
                      <a:pt x="529" y="631"/>
                    </a:cubicBezTo>
                    <a:cubicBezTo>
                      <a:pt x="538" y="630"/>
                      <a:pt x="547" y="616"/>
                      <a:pt x="557" y="609"/>
                    </a:cubicBezTo>
                    <a:cubicBezTo>
                      <a:pt x="567" y="602"/>
                      <a:pt x="557" y="617"/>
                      <a:pt x="576" y="618"/>
                    </a:cubicBezTo>
                    <a:cubicBezTo>
                      <a:pt x="595" y="619"/>
                      <a:pt x="591" y="640"/>
                      <a:pt x="577" y="632"/>
                    </a:cubicBezTo>
                    <a:cubicBezTo>
                      <a:pt x="563" y="625"/>
                      <a:pt x="556" y="625"/>
                      <a:pt x="543" y="640"/>
                    </a:cubicBezTo>
                    <a:cubicBezTo>
                      <a:pt x="531" y="654"/>
                      <a:pt x="541" y="658"/>
                      <a:pt x="531" y="673"/>
                    </a:cubicBezTo>
                    <a:cubicBezTo>
                      <a:pt x="521" y="689"/>
                      <a:pt x="520" y="699"/>
                      <a:pt x="533" y="701"/>
                    </a:cubicBezTo>
                    <a:cubicBezTo>
                      <a:pt x="546" y="702"/>
                      <a:pt x="533" y="713"/>
                      <a:pt x="521" y="717"/>
                    </a:cubicBezTo>
                    <a:cubicBezTo>
                      <a:pt x="509" y="721"/>
                      <a:pt x="518" y="730"/>
                      <a:pt x="534" y="730"/>
                    </a:cubicBezTo>
                    <a:cubicBezTo>
                      <a:pt x="551" y="730"/>
                      <a:pt x="575" y="702"/>
                      <a:pt x="598" y="689"/>
                    </a:cubicBezTo>
                    <a:cubicBezTo>
                      <a:pt x="620" y="676"/>
                      <a:pt x="638" y="689"/>
                      <a:pt x="644" y="687"/>
                    </a:cubicBezTo>
                    <a:cubicBezTo>
                      <a:pt x="650" y="684"/>
                      <a:pt x="637" y="672"/>
                      <a:pt x="645" y="668"/>
                    </a:cubicBezTo>
                    <a:cubicBezTo>
                      <a:pt x="653" y="664"/>
                      <a:pt x="635" y="661"/>
                      <a:pt x="630" y="645"/>
                    </a:cubicBezTo>
                    <a:cubicBezTo>
                      <a:pt x="625" y="630"/>
                      <a:pt x="638" y="640"/>
                      <a:pt x="641" y="627"/>
                    </a:cubicBezTo>
                    <a:cubicBezTo>
                      <a:pt x="644" y="615"/>
                      <a:pt x="652" y="620"/>
                      <a:pt x="659" y="625"/>
                    </a:cubicBezTo>
                    <a:cubicBezTo>
                      <a:pt x="666" y="631"/>
                      <a:pt x="676" y="620"/>
                      <a:pt x="683" y="635"/>
                    </a:cubicBezTo>
                    <a:cubicBezTo>
                      <a:pt x="689" y="651"/>
                      <a:pt x="696" y="631"/>
                      <a:pt x="708" y="642"/>
                    </a:cubicBezTo>
                    <a:cubicBezTo>
                      <a:pt x="719" y="653"/>
                      <a:pt x="705" y="651"/>
                      <a:pt x="693" y="654"/>
                    </a:cubicBezTo>
                    <a:cubicBezTo>
                      <a:pt x="681" y="658"/>
                      <a:pt x="688" y="677"/>
                      <a:pt x="697" y="668"/>
                    </a:cubicBezTo>
                    <a:cubicBezTo>
                      <a:pt x="706" y="659"/>
                      <a:pt x="714" y="653"/>
                      <a:pt x="723" y="662"/>
                    </a:cubicBezTo>
                    <a:cubicBezTo>
                      <a:pt x="731" y="671"/>
                      <a:pt x="735" y="667"/>
                      <a:pt x="742" y="659"/>
                    </a:cubicBezTo>
                    <a:cubicBezTo>
                      <a:pt x="749" y="650"/>
                      <a:pt x="749" y="659"/>
                      <a:pt x="749" y="666"/>
                    </a:cubicBezTo>
                    <a:cubicBezTo>
                      <a:pt x="751" y="661"/>
                      <a:pt x="753" y="657"/>
                      <a:pt x="757" y="654"/>
                    </a:cubicBezTo>
                    <a:cubicBezTo>
                      <a:pt x="762" y="647"/>
                      <a:pt x="773" y="643"/>
                      <a:pt x="781" y="643"/>
                    </a:cubicBezTo>
                    <a:cubicBezTo>
                      <a:pt x="789" y="643"/>
                      <a:pt x="801" y="647"/>
                      <a:pt x="806" y="654"/>
                    </a:cubicBezTo>
                    <a:cubicBezTo>
                      <a:pt x="811" y="660"/>
                      <a:pt x="815" y="666"/>
                      <a:pt x="820" y="673"/>
                    </a:cubicBezTo>
                    <a:cubicBezTo>
                      <a:pt x="820" y="673"/>
                      <a:pt x="821" y="673"/>
                      <a:pt x="821" y="674"/>
                    </a:cubicBezTo>
                    <a:cubicBezTo>
                      <a:pt x="827" y="670"/>
                      <a:pt x="833" y="668"/>
                      <a:pt x="839" y="668"/>
                    </a:cubicBezTo>
                    <a:cubicBezTo>
                      <a:pt x="843" y="669"/>
                      <a:pt x="848" y="669"/>
                      <a:pt x="851" y="670"/>
                    </a:cubicBezTo>
                    <a:cubicBezTo>
                      <a:pt x="858" y="673"/>
                      <a:pt x="860" y="674"/>
                      <a:pt x="865" y="678"/>
                    </a:cubicBezTo>
                    <a:cubicBezTo>
                      <a:pt x="870" y="682"/>
                      <a:pt x="874" y="686"/>
                      <a:pt x="877" y="691"/>
                    </a:cubicBezTo>
                    <a:cubicBezTo>
                      <a:pt x="880" y="693"/>
                      <a:pt x="882" y="696"/>
                      <a:pt x="884" y="699"/>
                    </a:cubicBezTo>
                    <a:cubicBezTo>
                      <a:pt x="884" y="699"/>
                      <a:pt x="884" y="699"/>
                      <a:pt x="884" y="699"/>
                    </a:cubicBezTo>
                    <a:cubicBezTo>
                      <a:pt x="906" y="704"/>
                      <a:pt x="912" y="674"/>
                      <a:pt x="923" y="684"/>
                    </a:cubicBezTo>
                    <a:cubicBezTo>
                      <a:pt x="934" y="695"/>
                      <a:pt x="923" y="699"/>
                      <a:pt x="917" y="707"/>
                    </a:cubicBezTo>
                    <a:cubicBezTo>
                      <a:pt x="911" y="715"/>
                      <a:pt x="921" y="716"/>
                      <a:pt x="929" y="719"/>
                    </a:cubicBezTo>
                    <a:cubicBezTo>
                      <a:pt x="935" y="720"/>
                      <a:pt x="940" y="722"/>
                      <a:pt x="945" y="724"/>
                    </a:cubicBezTo>
                    <a:cubicBezTo>
                      <a:pt x="950" y="727"/>
                      <a:pt x="954" y="730"/>
                      <a:pt x="959" y="733"/>
                    </a:cubicBezTo>
                    <a:cubicBezTo>
                      <a:pt x="961" y="735"/>
                      <a:pt x="963" y="736"/>
                      <a:pt x="965" y="738"/>
                    </a:cubicBezTo>
                    <a:cubicBezTo>
                      <a:pt x="974" y="738"/>
                      <a:pt x="983" y="742"/>
                      <a:pt x="989" y="748"/>
                    </a:cubicBezTo>
                    <a:cubicBezTo>
                      <a:pt x="994" y="754"/>
                      <a:pt x="999" y="760"/>
                      <a:pt x="1003" y="766"/>
                    </a:cubicBezTo>
                    <a:cubicBezTo>
                      <a:pt x="1006" y="770"/>
                      <a:pt x="1008" y="774"/>
                      <a:pt x="1010" y="779"/>
                    </a:cubicBezTo>
                    <a:cubicBezTo>
                      <a:pt x="1029" y="788"/>
                      <a:pt x="1009" y="745"/>
                      <a:pt x="1027" y="760"/>
                    </a:cubicBezTo>
                    <a:cubicBezTo>
                      <a:pt x="1044" y="774"/>
                      <a:pt x="1038" y="760"/>
                      <a:pt x="1052" y="775"/>
                    </a:cubicBezTo>
                    <a:cubicBezTo>
                      <a:pt x="1066" y="790"/>
                      <a:pt x="1061" y="769"/>
                      <a:pt x="1055" y="744"/>
                    </a:cubicBezTo>
                    <a:cubicBezTo>
                      <a:pt x="1049" y="719"/>
                      <a:pt x="1061" y="736"/>
                      <a:pt x="1068" y="747"/>
                    </a:cubicBezTo>
                    <a:cubicBezTo>
                      <a:pt x="1074" y="759"/>
                      <a:pt x="1074" y="781"/>
                      <a:pt x="1070" y="796"/>
                    </a:cubicBezTo>
                    <a:cubicBezTo>
                      <a:pt x="1066" y="811"/>
                      <a:pt x="1044" y="798"/>
                      <a:pt x="1046" y="790"/>
                    </a:cubicBezTo>
                    <a:cubicBezTo>
                      <a:pt x="1049" y="782"/>
                      <a:pt x="1025" y="785"/>
                      <a:pt x="1024" y="797"/>
                    </a:cubicBezTo>
                    <a:cubicBezTo>
                      <a:pt x="1024" y="808"/>
                      <a:pt x="1039" y="831"/>
                      <a:pt x="1051" y="833"/>
                    </a:cubicBezTo>
                    <a:cubicBezTo>
                      <a:pt x="1062" y="836"/>
                      <a:pt x="1054" y="856"/>
                      <a:pt x="1061" y="859"/>
                    </a:cubicBezTo>
                    <a:cubicBezTo>
                      <a:pt x="1071" y="862"/>
                      <a:pt x="1070" y="884"/>
                      <a:pt x="1076" y="880"/>
                    </a:cubicBezTo>
                    <a:cubicBezTo>
                      <a:pt x="1081" y="877"/>
                      <a:pt x="1079" y="851"/>
                      <a:pt x="1073" y="840"/>
                    </a:cubicBezTo>
                    <a:cubicBezTo>
                      <a:pt x="1066" y="828"/>
                      <a:pt x="1069" y="812"/>
                      <a:pt x="1078" y="815"/>
                    </a:cubicBezTo>
                    <a:cubicBezTo>
                      <a:pt x="1086" y="818"/>
                      <a:pt x="1078" y="836"/>
                      <a:pt x="1082" y="842"/>
                    </a:cubicBezTo>
                    <a:cubicBezTo>
                      <a:pt x="1086" y="847"/>
                      <a:pt x="1091" y="836"/>
                      <a:pt x="1101" y="829"/>
                    </a:cubicBezTo>
                    <a:cubicBezTo>
                      <a:pt x="1111" y="822"/>
                      <a:pt x="1097" y="803"/>
                      <a:pt x="1101" y="794"/>
                    </a:cubicBezTo>
                    <a:cubicBezTo>
                      <a:pt x="1104" y="784"/>
                      <a:pt x="1116" y="802"/>
                      <a:pt x="1120" y="819"/>
                    </a:cubicBezTo>
                    <a:cubicBezTo>
                      <a:pt x="1124" y="837"/>
                      <a:pt x="1109" y="836"/>
                      <a:pt x="1109" y="845"/>
                    </a:cubicBezTo>
                    <a:cubicBezTo>
                      <a:pt x="1109" y="854"/>
                      <a:pt x="1096" y="850"/>
                      <a:pt x="1091" y="855"/>
                    </a:cubicBezTo>
                    <a:cubicBezTo>
                      <a:pt x="1087" y="860"/>
                      <a:pt x="1089" y="893"/>
                      <a:pt x="1095" y="894"/>
                    </a:cubicBezTo>
                    <a:cubicBezTo>
                      <a:pt x="1101" y="895"/>
                      <a:pt x="1104" y="866"/>
                      <a:pt x="1108" y="880"/>
                    </a:cubicBezTo>
                    <a:cubicBezTo>
                      <a:pt x="1111" y="895"/>
                      <a:pt x="1125" y="862"/>
                      <a:pt x="1129" y="875"/>
                    </a:cubicBezTo>
                    <a:cubicBezTo>
                      <a:pt x="1132" y="889"/>
                      <a:pt x="1149" y="904"/>
                      <a:pt x="1156" y="900"/>
                    </a:cubicBezTo>
                    <a:cubicBezTo>
                      <a:pt x="1162" y="897"/>
                      <a:pt x="1153" y="883"/>
                      <a:pt x="1143" y="882"/>
                    </a:cubicBezTo>
                    <a:cubicBezTo>
                      <a:pt x="1133" y="881"/>
                      <a:pt x="1134" y="862"/>
                      <a:pt x="1144" y="861"/>
                    </a:cubicBezTo>
                    <a:cubicBezTo>
                      <a:pt x="1153" y="861"/>
                      <a:pt x="1169" y="889"/>
                      <a:pt x="1169" y="899"/>
                    </a:cubicBezTo>
                    <a:cubicBezTo>
                      <a:pt x="1168" y="909"/>
                      <a:pt x="1160" y="908"/>
                      <a:pt x="1152" y="918"/>
                    </a:cubicBezTo>
                    <a:cubicBezTo>
                      <a:pt x="1144" y="928"/>
                      <a:pt x="1134" y="901"/>
                      <a:pt x="1124" y="902"/>
                    </a:cubicBezTo>
                    <a:cubicBezTo>
                      <a:pt x="1115" y="903"/>
                      <a:pt x="1124" y="919"/>
                      <a:pt x="1129" y="931"/>
                    </a:cubicBezTo>
                    <a:cubicBezTo>
                      <a:pt x="1133" y="943"/>
                      <a:pt x="1117" y="958"/>
                      <a:pt x="1129" y="967"/>
                    </a:cubicBezTo>
                    <a:cubicBezTo>
                      <a:pt x="1141" y="976"/>
                      <a:pt x="1138" y="962"/>
                      <a:pt x="1140" y="955"/>
                    </a:cubicBezTo>
                    <a:cubicBezTo>
                      <a:pt x="1142" y="948"/>
                      <a:pt x="1151" y="957"/>
                      <a:pt x="1158" y="962"/>
                    </a:cubicBezTo>
                    <a:cubicBezTo>
                      <a:pt x="1164" y="968"/>
                      <a:pt x="1165" y="949"/>
                      <a:pt x="1165" y="942"/>
                    </a:cubicBezTo>
                    <a:cubicBezTo>
                      <a:pt x="1165" y="934"/>
                      <a:pt x="1176" y="938"/>
                      <a:pt x="1181" y="948"/>
                    </a:cubicBezTo>
                    <a:cubicBezTo>
                      <a:pt x="1187" y="958"/>
                      <a:pt x="1188" y="938"/>
                      <a:pt x="1196" y="939"/>
                    </a:cubicBezTo>
                    <a:cubicBezTo>
                      <a:pt x="1205" y="941"/>
                      <a:pt x="1199" y="957"/>
                      <a:pt x="1199" y="966"/>
                    </a:cubicBezTo>
                    <a:cubicBezTo>
                      <a:pt x="1199" y="975"/>
                      <a:pt x="1214" y="958"/>
                      <a:pt x="1213" y="968"/>
                    </a:cubicBezTo>
                    <a:cubicBezTo>
                      <a:pt x="1213" y="970"/>
                      <a:pt x="1213" y="971"/>
                      <a:pt x="1213" y="972"/>
                    </a:cubicBezTo>
                    <a:cubicBezTo>
                      <a:pt x="1221" y="966"/>
                      <a:pt x="1229" y="959"/>
                      <a:pt x="1235" y="954"/>
                    </a:cubicBezTo>
                    <a:cubicBezTo>
                      <a:pt x="1250" y="942"/>
                      <a:pt x="1223" y="935"/>
                      <a:pt x="1228" y="9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697" name="Group 696">
              <a:extLst>
                <a:ext uri="{FF2B5EF4-FFF2-40B4-BE49-F238E27FC236}">
                  <a16:creationId xmlns:a16="http://schemas.microsoft.com/office/drawing/2014/main" id="{E57AE37D-C113-4E54-9514-2C21FADA1EAF}"/>
                </a:ext>
              </a:extLst>
            </p:cNvPr>
            <p:cNvGrpSpPr/>
            <p:nvPr/>
          </p:nvGrpSpPr>
          <p:grpSpPr>
            <a:xfrm>
              <a:off x="2951159" y="1654171"/>
              <a:ext cx="2025653" cy="1382716"/>
              <a:chOff x="2951159" y="1654171"/>
              <a:chExt cx="2025653" cy="1382716"/>
            </a:xfrm>
            <a:grpFill/>
          </p:grpSpPr>
          <p:sp>
            <p:nvSpPr>
              <p:cNvPr id="698" name="Freeform 129">
                <a:extLst>
                  <a:ext uri="{FF2B5EF4-FFF2-40B4-BE49-F238E27FC236}">
                    <a16:creationId xmlns:a16="http://schemas.microsoft.com/office/drawing/2014/main" id="{C9A310D8-049F-41E5-8C21-A5F934CD0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959" y="2814636"/>
                <a:ext cx="100013" cy="69850"/>
              </a:xfrm>
              <a:custGeom>
                <a:avLst/>
                <a:gdLst>
                  <a:gd name="T0" fmla="*/ 160 w 185"/>
                  <a:gd name="T1" fmla="*/ 93 h 127"/>
                  <a:gd name="T2" fmla="*/ 123 w 185"/>
                  <a:gd name="T3" fmla="*/ 73 h 127"/>
                  <a:gd name="T4" fmla="*/ 85 w 185"/>
                  <a:gd name="T5" fmla="*/ 24 h 127"/>
                  <a:gd name="T6" fmla="*/ 43 w 185"/>
                  <a:gd name="T7" fmla="*/ 13 h 127"/>
                  <a:gd name="T8" fmla="*/ 10 w 185"/>
                  <a:gd name="T9" fmla="*/ 8 h 127"/>
                  <a:gd name="T10" fmla="*/ 20 w 185"/>
                  <a:gd name="T11" fmla="*/ 25 h 127"/>
                  <a:gd name="T12" fmla="*/ 35 w 185"/>
                  <a:gd name="T13" fmla="*/ 37 h 127"/>
                  <a:gd name="T14" fmla="*/ 57 w 185"/>
                  <a:gd name="T15" fmla="*/ 56 h 127"/>
                  <a:gd name="T16" fmla="*/ 77 w 185"/>
                  <a:gd name="T17" fmla="*/ 73 h 127"/>
                  <a:gd name="T18" fmla="*/ 130 w 185"/>
                  <a:gd name="T19" fmla="*/ 124 h 127"/>
                  <a:gd name="T20" fmla="*/ 177 w 185"/>
                  <a:gd name="T21" fmla="*/ 123 h 127"/>
                  <a:gd name="T22" fmla="*/ 180 w 185"/>
                  <a:gd name="T23" fmla="*/ 108 h 127"/>
                  <a:gd name="T24" fmla="*/ 160 w 185"/>
                  <a:gd name="T25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27">
                    <a:moveTo>
                      <a:pt x="160" y="93"/>
                    </a:moveTo>
                    <a:cubicBezTo>
                      <a:pt x="151" y="81"/>
                      <a:pt x="127" y="84"/>
                      <a:pt x="123" y="73"/>
                    </a:cubicBezTo>
                    <a:cubicBezTo>
                      <a:pt x="120" y="62"/>
                      <a:pt x="97" y="23"/>
                      <a:pt x="85" y="24"/>
                    </a:cubicBezTo>
                    <a:cubicBezTo>
                      <a:pt x="73" y="25"/>
                      <a:pt x="57" y="26"/>
                      <a:pt x="43" y="13"/>
                    </a:cubicBezTo>
                    <a:cubicBezTo>
                      <a:pt x="29" y="1"/>
                      <a:pt x="20" y="0"/>
                      <a:pt x="10" y="8"/>
                    </a:cubicBezTo>
                    <a:cubicBezTo>
                      <a:pt x="0" y="15"/>
                      <a:pt x="20" y="17"/>
                      <a:pt x="20" y="25"/>
                    </a:cubicBezTo>
                    <a:cubicBezTo>
                      <a:pt x="19" y="33"/>
                      <a:pt x="26" y="38"/>
                      <a:pt x="35" y="37"/>
                    </a:cubicBezTo>
                    <a:cubicBezTo>
                      <a:pt x="43" y="35"/>
                      <a:pt x="48" y="56"/>
                      <a:pt x="57" y="56"/>
                    </a:cubicBezTo>
                    <a:cubicBezTo>
                      <a:pt x="65" y="57"/>
                      <a:pt x="68" y="72"/>
                      <a:pt x="77" y="73"/>
                    </a:cubicBezTo>
                    <a:cubicBezTo>
                      <a:pt x="107" y="75"/>
                      <a:pt x="123" y="97"/>
                      <a:pt x="130" y="124"/>
                    </a:cubicBezTo>
                    <a:cubicBezTo>
                      <a:pt x="148" y="126"/>
                      <a:pt x="163" y="127"/>
                      <a:pt x="177" y="123"/>
                    </a:cubicBezTo>
                    <a:cubicBezTo>
                      <a:pt x="177" y="118"/>
                      <a:pt x="178" y="112"/>
                      <a:pt x="180" y="108"/>
                    </a:cubicBezTo>
                    <a:cubicBezTo>
                      <a:pt x="185" y="97"/>
                      <a:pt x="170" y="104"/>
                      <a:pt x="160" y="9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" name="Freeform 130">
                <a:extLst>
                  <a:ext uri="{FF2B5EF4-FFF2-40B4-BE49-F238E27FC236}">
                    <a16:creationId xmlns:a16="http://schemas.microsoft.com/office/drawing/2014/main" id="{D6B9A048-47E5-45AF-A8DE-A31B4FD43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0" y="2052634"/>
                <a:ext cx="120650" cy="127000"/>
              </a:xfrm>
              <a:custGeom>
                <a:avLst/>
                <a:gdLst>
                  <a:gd name="T0" fmla="*/ 115 w 221"/>
                  <a:gd name="T1" fmla="*/ 208 h 233"/>
                  <a:gd name="T2" fmla="*/ 172 w 221"/>
                  <a:gd name="T3" fmla="*/ 190 h 233"/>
                  <a:gd name="T4" fmla="*/ 215 w 221"/>
                  <a:gd name="T5" fmla="*/ 99 h 233"/>
                  <a:gd name="T6" fmla="*/ 195 w 221"/>
                  <a:gd name="T7" fmla="*/ 94 h 233"/>
                  <a:gd name="T8" fmla="*/ 191 w 221"/>
                  <a:gd name="T9" fmla="*/ 109 h 233"/>
                  <a:gd name="T10" fmla="*/ 151 w 221"/>
                  <a:gd name="T11" fmla="*/ 91 h 233"/>
                  <a:gd name="T12" fmla="*/ 192 w 221"/>
                  <a:gd name="T13" fmla="*/ 51 h 233"/>
                  <a:gd name="T14" fmla="*/ 169 w 221"/>
                  <a:gd name="T15" fmla="*/ 16 h 233"/>
                  <a:gd name="T16" fmla="*/ 128 w 221"/>
                  <a:gd name="T17" fmla="*/ 28 h 233"/>
                  <a:gd name="T18" fmla="*/ 109 w 221"/>
                  <a:gd name="T19" fmla="*/ 34 h 233"/>
                  <a:gd name="T20" fmla="*/ 54 w 221"/>
                  <a:gd name="T21" fmla="*/ 64 h 233"/>
                  <a:gd name="T22" fmla="*/ 90 w 221"/>
                  <a:gd name="T23" fmla="*/ 97 h 233"/>
                  <a:gd name="T24" fmla="*/ 25 w 221"/>
                  <a:gd name="T25" fmla="*/ 91 h 233"/>
                  <a:gd name="T26" fmla="*/ 50 w 221"/>
                  <a:gd name="T27" fmla="*/ 145 h 233"/>
                  <a:gd name="T28" fmla="*/ 115 w 221"/>
                  <a:gd name="T29" fmla="*/ 20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233">
                    <a:moveTo>
                      <a:pt x="115" y="208"/>
                    </a:moveTo>
                    <a:cubicBezTo>
                      <a:pt x="147" y="233"/>
                      <a:pt x="137" y="188"/>
                      <a:pt x="172" y="190"/>
                    </a:cubicBezTo>
                    <a:cubicBezTo>
                      <a:pt x="208" y="192"/>
                      <a:pt x="209" y="124"/>
                      <a:pt x="215" y="99"/>
                    </a:cubicBezTo>
                    <a:cubicBezTo>
                      <a:pt x="221" y="74"/>
                      <a:pt x="187" y="76"/>
                      <a:pt x="195" y="94"/>
                    </a:cubicBezTo>
                    <a:cubicBezTo>
                      <a:pt x="204" y="112"/>
                      <a:pt x="194" y="130"/>
                      <a:pt x="191" y="109"/>
                    </a:cubicBezTo>
                    <a:cubicBezTo>
                      <a:pt x="188" y="87"/>
                      <a:pt x="161" y="107"/>
                      <a:pt x="151" y="91"/>
                    </a:cubicBezTo>
                    <a:cubicBezTo>
                      <a:pt x="141" y="74"/>
                      <a:pt x="182" y="72"/>
                      <a:pt x="192" y="51"/>
                    </a:cubicBezTo>
                    <a:cubicBezTo>
                      <a:pt x="202" y="29"/>
                      <a:pt x="159" y="33"/>
                      <a:pt x="169" y="16"/>
                    </a:cubicBezTo>
                    <a:cubicBezTo>
                      <a:pt x="179" y="0"/>
                      <a:pt x="107" y="18"/>
                      <a:pt x="128" y="28"/>
                    </a:cubicBezTo>
                    <a:cubicBezTo>
                      <a:pt x="149" y="38"/>
                      <a:pt x="129" y="51"/>
                      <a:pt x="109" y="34"/>
                    </a:cubicBezTo>
                    <a:cubicBezTo>
                      <a:pt x="90" y="18"/>
                      <a:pt x="34" y="45"/>
                      <a:pt x="54" y="64"/>
                    </a:cubicBezTo>
                    <a:cubicBezTo>
                      <a:pt x="70" y="79"/>
                      <a:pt x="117" y="54"/>
                      <a:pt x="90" y="97"/>
                    </a:cubicBezTo>
                    <a:cubicBezTo>
                      <a:pt x="62" y="140"/>
                      <a:pt x="51" y="86"/>
                      <a:pt x="25" y="91"/>
                    </a:cubicBezTo>
                    <a:cubicBezTo>
                      <a:pt x="0" y="96"/>
                      <a:pt x="11" y="132"/>
                      <a:pt x="50" y="145"/>
                    </a:cubicBezTo>
                    <a:cubicBezTo>
                      <a:pt x="88" y="158"/>
                      <a:pt x="84" y="183"/>
                      <a:pt x="115" y="20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" name="Freeform 131">
                <a:extLst>
                  <a:ext uri="{FF2B5EF4-FFF2-40B4-BE49-F238E27FC236}">
                    <a16:creationId xmlns:a16="http://schemas.microsoft.com/office/drawing/2014/main" id="{4E38567A-DE60-4172-9EBA-1954A71F7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885" y="2068509"/>
                <a:ext cx="325438" cy="203200"/>
              </a:xfrm>
              <a:custGeom>
                <a:avLst/>
                <a:gdLst>
                  <a:gd name="T0" fmla="*/ 550 w 597"/>
                  <a:gd name="T1" fmla="*/ 283 h 373"/>
                  <a:gd name="T2" fmla="*/ 595 w 597"/>
                  <a:gd name="T3" fmla="*/ 281 h 373"/>
                  <a:gd name="T4" fmla="*/ 538 w 597"/>
                  <a:gd name="T5" fmla="*/ 232 h 373"/>
                  <a:gd name="T6" fmla="*/ 487 w 597"/>
                  <a:gd name="T7" fmla="*/ 202 h 373"/>
                  <a:gd name="T8" fmla="*/ 474 w 597"/>
                  <a:gd name="T9" fmla="*/ 149 h 373"/>
                  <a:gd name="T10" fmla="*/ 461 w 597"/>
                  <a:gd name="T11" fmla="*/ 65 h 373"/>
                  <a:gd name="T12" fmla="*/ 465 w 597"/>
                  <a:gd name="T13" fmla="*/ 12 h 373"/>
                  <a:gd name="T14" fmla="*/ 403 w 597"/>
                  <a:gd name="T15" fmla="*/ 28 h 373"/>
                  <a:gd name="T16" fmla="*/ 443 w 597"/>
                  <a:gd name="T17" fmla="*/ 68 h 373"/>
                  <a:gd name="T18" fmla="*/ 398 w 597"/>
                  <a:gd name="T19" fmla="*/ 48 h 373"/>
                  <a:gd name="T20" fmla="*/ 364 w 597"/>
                  <a:gd name="T21" fmla="*/ 48 h 373"/>
                  <a:gd name="T22" fmla="*/ 385 w 597"/>
                  <a:gd name="T23" fmla="*/ 139 h 373"/>
                  <a:gd name="T24" fmla="*/ 365 w 597"/>
                  <a:gd name="T25" fmla="*/ 159 h 373"/>
                  <a:gd name="T26" fmla="*/ 341 w 597"/>
                  <a:gd name="T27" fmla="*/ 94 h 373"/>
                  <a:gd name="T28" fmla="*/ 281 w 597"/>
                  <a:gd name="T29" fmla="*/ 68 h 373"/>
                  <a:gd name="T30" fmla="*/ 306 w 597"/>
                  <a:gd name="T31" fmla="*/ 99 h 373"/>
                  <a:gd name="T32" fmla="*/ 268 w 597"/>
                  <a:gd name="T33" fmla="*/ 103 h 373"/>
                  <a:gd name="T34" fmla="*/ 258 w 597"/>
                  <a:gd name="T35" fmla="*/ 93 h 373"/>
                  <a:gd name="T36" fmla="*/ 207 w 597"/>
                  <a:gd name="T37" fmla="*/ 65 h 373"/>
                  <a:gd name="T38" fmla="*/ 186 w 597"/>
                  <a:gd name="T39" fmla="*/ 99 h 373"/>
                  <a:gd name="T40" fmla="*/ 161 w 597"/>
                  <a:gd name="T41" fmla="*/ 88 h 373"/>
                  <a:gd name="T42" fmla="*/ 167 w 597"/>
                  <a:gd name="T43" fmla="*/ 45 h 373"/>
                  <a:gd name="T44" fmla="*/ 86 w 597"/>
                  <a:gd name="T45" fmla="*/ 66 h 373"/>
                  <a:gd name="T46" fmla="*/ 27 w 597"/>
                  <a:gd name="T47" fmla="*/ 106 h 373"/>
                  <a:gd name="T48" fmla="*/ 17 w 597"/>
                  <a:gd name="T49" fmla="*/ 132 h 373"/>
                  <a:gd name="T50" fmla="*/ 33 w 597"/>
                  <a:gd name="T51" fmla="*/ 164 h 373"/>
                  <a:gd name="T52" fmla="*/ 46 w 597"/>
                  <a:gd name="T53" fmla="*/ 182 h 373"/>
                  <a:gd name="T54" fmla="*/ 121 w 597"/>
                  <a:gd name="T55" fmla="*/ 171 h 373"/>
                  <a:gd name="T56" fmla="*/ 37 w 597"/>
                  <a:gd name="T57" fmla="*/ 209 h 373"/>
                  <a:gd name="T58" fmla="*/ 131 w 597"/>
                  <a:gd name="T59" fmla="*/ 232 h 373"/>
                  <a:gd name="T60" fmla="*/ 241 w 597"/>
                  <a:gd name="T61" fmla="*/ 250 h 373"/>
                  <a:gd name="T62" fmla="*/ 159 w 597"/>
                  <a:gd name="T63" fmla="*/ 257 h 373"/>
                  <a:gd name="T64" fmla="*/ 64 w 597"/>
                  <a:gd name="T65" fmla="*/ 281 h 373"/>
                  <a:gd name="T66" fmla="*/ 109 w 597"/>
                  <a:gd name="T67" fmla="*/ 316 h 373"/>
                  <a:gd name="T68" fmla="*/ 183 w 597"/>
                  <a:gd name="T69" fmla="*/ 334 h 373"/>
                  <a:gd name="T70" fmla="*/ 253 w 597"/>
                  <a:gd name="T71" fmla="*/ 371 h 373"/>
                  <a:gd name="T72" fmla="*/ 350 w 597"/>
                  <a:gd name="T73" fmla="*/ 346 h 373"/>
                  <a:gd name="T74" fmla="*/ 397 w 597"/>
                  <a:gd name="T75" fmla="*/ 323 h 373"/>
                  <a:gd name="T76" fmla="*/ 421 w 597"/>
                  <a:gd name="T77" fmla="*/ 325 h 373"/>
                  <a:gd name="T78" fmla="*/ 463 w 597"/>
                  <a:gd name="T79" fmla="*/ 341 h 373"/>
                  <a:gd name="T80" fmla="*/ 564 w 597"/>
                  <a:gd name="T81" fmla="*/ 343 h 373"/>
                  <a:gd name="T82" fmla="*/ 542 w 597"/>
                  <a:gd name="T83" fmla="*/ 310 h 373"/>
                  <a:gd name="T84" fmla="*/ 518 w 597"/>
                  <a:gd name="T85" fmla="*/ 308 h 373"/>
                  <a:gd name="T86" fmla="*/ 550 w 597"/>
                  <a:gd name="T87" fmla="*/ 28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7" h="373">
                    <a:moveTo>
                      <a:pt x="550" y="283"/>
                    </a:moveTo>
                    <a:cubicBezTo>
                      <a:pt x="558" y="272"/>
                      <a:pt x="594" y="306"/>
                      <a:pt x="595" y="281"/>
                    </a:cubicBezTo>
                    <a:cubicBezTo>
                      <a:pt x="597" y="257"/>
                      <a:pt x="555" y="245"/>
                      <a:pt x="538" y="232"/>
                    </a:cubicBezTo>
                    <a:cubicBezTo>
                      <a:pt x="521" y="219"/>
                      <a:pt x="514" y="225"/>
                      <a:pt x="487" y="202"/>
                    </a:cubicBezTo>
                    <a:cubicBezTo>
                      <a:pt x="460" y="179"/>
                      <a:pt x="494" y="167"/>
                      <a:pt x="474" y="149"/>
                    </a:cubicBezTo>
                    <a:cubicBezTo>
                      <a:pt x="454" y="131"/>
                      <a:pt x="447" y="81"/>
                      <a:pt x="461" y="65"/>
                    </a:cubicBezTo>
                    <a:cubicBezTo>
                      <a:pt x="475" y="48"/>
                      <a:pt x="491" y="23"/>
                      <a:pt x="465" y="12"/>
                    </a:cubicBezTo>
                    <a:cubicBezTo>
                      <a:pt x="440" y="0"/>
                      <a:pt x="398" y="22"/>
                      <a:pt x="403" y="28"/>
                    </a:cubicBezTo>
                    <a:cubicBezTo>
                      <a:pt x="407" y="35"/>
                      <a:pt x="443" y="58"/>
                      <a:pt x="443" y="68"/>
                    </a:cubicBezTo>
                    <a:cubicBezTo>
                      <a:pt x="443" y="78"/>
                      <a:pt x="410" y="40"/>
                      <a:pt x="398" y="48"/>
                    </a:cubicBezTo>
                    <a:cubicBezTo>
                      <a:pt x="387" y="56"/>
                      <a:pt x="374" y="31"/>
                      <a:pt x="364" y="48"/>
                    </a:cubicBezTo>
                    <a:cubicBezTo>
                      <a:pt x="354" y="65"/>
                      <a:pt x="377" y="123"/>
                      <a:pt x="385" y="139"/>
                    </a:cubicBezTo>
                    <a:cubicBezTo>
                      <a:pt x="394" y="156"/>
                      <a:pt x="377" y="156"/>
                      <a:pt x="365" y="159"/>
                    </a:cubicBezTo>
                    <a:cubicBezTo>
                      <a:pt x="354" y="162"/>
                      <a:pt x="353" y="113"/>
                      <a:pt x="341" y="94"/>
                    </a:cubicBezTo>
                    <a:cubicBezTo>
                      <a:pt x="330" y="76"/>
                      <a:pt x="284" y="55"/>
                      <a:pt x="281" y="68"/>
                    </a:cubicBezTo>
                    <a:cubicBezTo>
                      <a:pt x="278" y="81"/>
                      <a:pt x="310" y="81"/>
                      <a:pt x="306" y="99"/>
                    </a:cubicBezTo>
                    <a:cubicBezTo>
                      <a:pt x="301" y="118"/>
                      <a:pt x="284" y="88"/>
                      <a:pt x="268" y="103"/>
                    </a:cubicBezTo>
                    <a:cubicBezTo>
                      <a:pt x="253" y="118"/>
                      <a:pt x="256" y="108"/>
                      <a:pt x="258" y="93"/>
                    </a:cubicBezTo>
                    <a:cubicBezTo>
                      <a:pt x="261" y="78"/>
                      <a:pt x="236" y="61"/>
                      <a:pt x="207" y="65"/>
                    </a:cubicBezTo>
                    <a:cubicBezTo>
                      <a:pt x="178" y="68"/>
                      <a:pt x="194" y="91"/>
                      <a:pt x="186" y="99"/>
                    </a:cubicBezTo>
                    <a:cubicBezTo>
                      <a:pt x="177" y="108"/>
                      <a:pt x="134" y="94"/>
                      <a:pt x="161" y="88"/>
                    </a:cubicBezTo>
                    <a:cubicBezTo>
                      <a:pt x="188" y="81"/>
                      <a:pt x="177" y="63"/>
                      <a:pt x="167" y="45"/>
                    </a:cubicBezTo>
                    <a:cubicBezTo>
                      <a:pt x="157" y="26"/>
                      <a:pt x="130" y="48"/>
                      <a:pt x="86" y="66"/>
                    </a:cubicBezTo>
                    <a:cubicBezTo>
                      <a:pt x="41" y="84"/>
                      <a:pt x="22" y="104"/>
                      <a:pt x="27" y="106"/>
                    </a:cubicBezTo>
                    <a:cubicBezTo>
                      <a:pt x="33" y="108"/>
                      <a:pt x="34" y="116"/>
                      <a:pt x="17" y="132"/>
                    </a:cubicBezTo>
                    <a:cubicBezTo>
                      <a:pt x="0" y="149"/>
                      <a:pt x="17" y="164"/>
                      <a:pt x="33" y="164"/>
                    </a:cubicBezTo>
                    <a:cubicBezTo>
                      <a:pt x="49" y="164"/>
                      <a:pt x="35" y="178"/>
                      <a:pt x="46" y="182"/>
                    </a:cubicBezTo>
                    <a:cubicBezTo>
                      <a:pt x="56" y="185"/>
                      <a:pt x="107" y="159"/>
                      <a:pt x="121" y="171"/>
                    </a:cubicBezTo>
                    <a:cubicBezTo>
                      <a:pt x="136" y="182"/>
                      <a:pt x="37" y="189"/>
                      <a:pt x="37" y="209"/>
                    </a:cubicBezTo>
                    <a:cubicBezTo>
                      <a:pt x="37" y="228"/>
                      <a:pt x="91" y="240"/>
                      <a:pt x="131" y="232"/>
                    </a:cubicBezTo>
                    <a:cubicBezTo>
                      <a:pt x="171" y="224"/>
                      <a:pt x="241" y="238"/>
                      <a:pt x="241" y="250"/>
                    </a:cubicBezTo>
                    <a:cubicBezTo>
                      <a:pt x="241" y="262"/>
                      <a:pt x="194" y="258"/>
                      <a:pt x="159" y="257"/>
                    </a:cubicBezTo>
                    <a:cubicBezTo>
                      <a:pt x="123" y="255"/>
                      <a:pt x="61" y="268"/>
                      <a:pt x="64" y="281"/>
                    </a:cubicBezTo>
                    <a:cubicBezTo>
                      <a:pt x="68" y="296"/>
                      <a:pt x="71" y="296"/>
                      <a:pt x="109" y="316"/>
                    </a:cubicBezTo>
                    <a:cubicBezTo>
                      <a:pt x="146" y="336"/>
                      <a:pt x="184" y="306"/>
                      <a:pt x="183" y="334"/>
                    </a:cubicBezTo>
                    <a:cubicBezTo>
                      <a:pt x="181" y="363"/>
                      <a:pt x="203" y="369"/>
                      <a:pt x="253" y="371"/>
                    </a:cubicBezTo>
                    <a:cubicBezTo>
                      <a:pt x="303" y="373"/>
                      <a:pt x="325" y="344"/>
                      <a:pt x="350" y="346"/>
                    </a:cubicBezTo>
                    <a:cubicBezTo>
                      <a:pt x="374" y="348"/>
                      <a:pt x="385" y="343"/>
                      <a:pt x="397" y="323"/>
                    </a:cubicBezTo>
                    <a:cubicBezTo>
                      <a:pt x="408" y="303"/>
                      <a:pt x="418" y="315"/>
                      <a:pt x="421" y="325"/>
                    </a:cubicBezTo>
                    <a:cubicBezTo>
                      <a:pt x="424" y="334"/>
                      <a:pt x="455" y="333"/>
                      <a:pt x="463" y="341"/>
                    </a:cubicBezTo>
                    <a:cubicBezTo>
                      <a:pt x="481" y="362"/>
                      <a:pt x="541" y="356"/>
                      <a:pt x="564" y="343"/>
                    </a:cubicBezTo>
                    <a:cubicBezTo>
                      <a:pt x="587" y="329"/>
                      <a:pt x="554" y="293"/>
                      <a:pt x="542" y="310"/>
                    </a:cubicBezTo>
                    <a:cubicBezTo>
                      <a:pt x="531" y="326"/>
                      <a:pt x="521" y="316"/>
                      <a:pt x="518" y="308"/>
                    </a:cubicBezTo>
                    <a:cubicBezTo>
                      <a:pt x="515" y="300"/>
                      <a:pt x="541" y="295"/>
                      <a:pt x="550" y="28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1" name="Freeform 132">
                <a:extLst>
                  <a:ext uri="{FF2B5EF4-FFF2-40B4-BE49-F238E27FC236}">
                    <a16:creationId xmlns:a16="http://schemas.microsoft.com/office/drawing/2014/main" id="{4DEA88FC-EBDB-4D27-9949-ECB49C929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398" y="2065334"/>
                <a:ext cx="84138" cy="53975"/>
              </a:xfrm>
              <a:custGeom>
                <a:avLst/>
                <a:gdLst>
                  <a:gd name="T0" fmla="*/ 9 w 154"/>
                  <a:gd name="T1" fmla="*/ 21 h 101"/>
                  <a:gd name="T2" fmla="*/ 29 w 154"/>
                  <a:gd name="T3" fmla="*/ 68 h 101"/>
                  <a:gd name="T4" fmla="*/ 77 w 154"/>
                  <a:gd name="T5" fmla="*/ 86 h 101"/>
                  <a:gd name="T6" fmla="*/ 154 w 154"/>
                  <a:gd name="T7" fmla="*/ 71 h 101"/>
                  <a:gd name="T8" fmla="*/ 73 w 154"/>
                  <a:gd name="T9" fmla="*/ 25 h 101"/>
                  <a:gd name="T10" fmla="*/ 9 w 154"/>
                  <a:gd name="T11" fmla="*/ 2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01">
                    <a:moveTo>
                      <a:pt x="9" y="21"/>
                    </a:moveTo>
                    <a:cubicBezTo>
                      <a:pt x="0" y="43"/>
                      <a:pt x="27" y="43"/>
                      <a:pt x="29" y="68"/>
                    </a:cubicBezTo>
                    <a:cubicBezTo>
                      <a:pt x="30" y="92"/>
                      <a:pt x="57" y="101"/>
                      <a:pt x="77" y="86"/>
                    </a:cubicBezTo>
                    <a:cubicBezTo>
                      <a:pt x="97" y="71"/>
                      <a:pt x="154" y="90"/>
                      <a:pt x="154" y="71"/>
                    </a:cubicBezTo>
                    <a:cubicBezTo>
                      <a:pt x="154" y="53"/>
                      <a:pt x="94" y="20"/>
                      <a:pt x="73" y="25"/>
                    </a:cubicBezTo>
                    <a:cubicBezTo>
                      <a:pt x="52" y="30"/>
                      <a:pt x="17" y="0"/>
                      <a:pt x="9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2" name="Freeform 133">
                <a:extLst>
                  <a:ext uri="{FF2B5EF4-FFF2-40B4-BE49-F238E27FC236}">
                    <a16:creationId xmlns:a16="http://schemas.microsoft.com/office/drawing/2014/main" id="{93F54F74-F0D8-436E-8C15-6BB246870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473" y="2066922"/>
                <a:ext cx="501651" cy="425451"/>
              </a:xfrm>
              <a:custGeom>
                <a:avLst/>
                <a:gdLst>
                  <a:gd name="T0" fmla="*/ 915 w 922"/>
                  <a:gd name="T1" fmla="*/ 490 h 782"/>
                  <a:gd name="T2" fmla="*/ 904 w 922"/>
                  <a:gd name="T3" fmla="*/ 473 h 782"/>
                  <a:gd name="T4" fmla="*/ 821 w 922"/>
                  <a:gd name="T5" fmla="*/ 410 h 782"/>
                  <a:gd name="T6" fmla="*/ 721 w 922"/>
                  <a:gd name="T7" fmla="*/ 346 h 782"/>
                  <a:gd name="T8" fmla="*/ 728 w 922"/>
                  <a:gd name="T9" fmla="*/ 313 h 782"/>
                  <a:gd name="T10" fmla="*/ 729 w 922"/>
                  <a:gd name="T11" fmla="*/ 265 h 782"/>
                  <a:gd name="T12" fmla="*/ 712 w 922"/>
                  <a:gd name="T13" fmla="*/ 248 h 782"/>
                  <a:gd name="T14" fmla="*/ 639 w 922"/>
                  <a:gd name="T15" fmla="*/ 212 h 782"/>
                  <a:gd name="T16" fmla="*/ 586 w 922"/>
                  <a:gd name="T17" fmla="*/ 210 h 782"/>
                  <a:gd name="T18" fmla="*/ 565 w 922"/>
                  <a:gd name="T19" fmla="*/ 182 h 782"/>
                  <a:gd name="T20" fmla="*/ 488 w 922"/>
                  <a:gd name="T21" fmla="*/ 121 h 782"/>
                  <a:gd name="T22" fmla="*/ 384 w 922"/>
                  <a:gd name="T23" fmla="*/ 121 h 782"/>
                  <a:gd name="T24" fmla="*/ 311 w 922"/>
                  <a:gd name="T25" fmla="*/ 132 h 782"/>
                  <a:gd name="T26" fmla="*/ 290 w 922"/>
                  <a:gd name="T27" fmla="*/ 25 h 782"/>
                  <a:gd name="T28" fmla="*/ 158 w 922"/>
                  <a:gd name="T29" fmla="*/ 56 h 782"/>
                  <a:gd name="T30" fmla="*/ 151 w 922"/>
                  <a:gd name="T31" fmla="*/ 145 h 782"/>
                  <a:gd name="T32" fmla="*/ 131 w 922"/>
                  <a:gd name="T33" fmla="*/ 149 h 782"/>
                  <a:gd name="T34" fmla="*/ 141 w 922"/>
                  <a:gd name="T35" fmla="*/ 48 h 782"/>
                  <a:gd name="T36" fmla="*/ 47 w 922"/>
                  <a:gd name="T37" fmla="*/ 51 h 782"/>
                  <a:gd name="T38" fmla="*/ 86 w 922"/>
                  <a:gd name="T39" fmla="*/ 195 h 782"/>
                  <a:gd name="T40" fmla="*/ 30 w 922"/>
                  <a:gd name="T41" fmla="*/ 217 h 782"/>
                  <a:gd name="T42" fmla="*/ 125 w 922"/>
                  <a:gd name="T43" fmla="*/ 261 h 782"/>
                  <a:gd name="T44" fmla="*/ 261 w 922"/>
                  <a:gd name="T45" fmla="*/ 288 h 782"/>
                  <a:gd name="T46" fmla="*/ 313 w 922"/>
                  <a:gd name="T47" fmla="*/ 271 h 782"/>
                  <a:gd name="T48" fmla="*/ 368 w 922"/>
                  <a:gd name="T49" fmla="*/ 280 h 782"/>
                  <a:gd name="T50" fmla="*/ 362 w 922"/>
                  <a:gd name="T51" fmla="*/ 260 h 782"/>
                  <a:gd name="T52" fmla="*/ 408 w 922"/>
                  <a:gd name="T53" fmla="*/ 270 h 782"/>
                  <a:gd name="T54" fmla="*/ 474 w 922"/>
                  <a:gd name="T55" fmla="*/ 326 h 782"/>
                  <a:gd name="T56" fmla="*/ 492 w 922"/>
                  <a:gd name="T57" fmla="*/ 341 h 782"/>
                  <a:gd name="T58" fmla="*/ 571 w 922"/>
                  <a:gd name="T59" fmla="*/ 414 h 782"/>
                  <a:gd name="T60" fmla="*/ 624 w 922"/>
                  <a:gd name="T61" fmla="*/ 473 h 782"/>
                  <a:gd name="T62" fmla="*/ 626 w 922"/>
                  <a:gd name="T63" fmla="*/ 528 h 782"/>
                  <a:gd name="T64" fmla="*/ 537 w 922"/>
                  <a:gd name="T65" fmla="*/ 556 h 782"/>
                  <a:gd name="T66" fmla="*/ 418 w 922"/>
                  <a:gd name="T67" fmla="*/ 584 h 782"/>
                  <a:gd name="T68" fmla="*/ 471 w 922"/>
                  <a:gd name="T69" fmla="*/ 634 h 782"/>
                  <a:gd name="T70" fmla="*/ 551 w 922"/>
                  <a:gd name="T71" fmla="*/ 624 h 782"/>
                  <a:gd name="T72" fmla="*/ 606 w 922"/>
                  <a:gd name="T73" fmla="*/ 710 h 782"/>
                  <a:gd name="T74" fmla="*/ 695 w 922"/>
                  <a:gd name="T75" fmla="*/ 748 h 782"/>
                  <a:gd name="T76" fmla="*/ 744 w 922"/>
                  <a:gd name="T77" fmla="*/ 759 h 782"/>
                  <a:gd name="T78" fmla="*/ 784 w 922"/>
                  <a:gd name="T79" fmla="*/ 782 h 782"/>
                  <a:gd name="T80" fmla="*/ 748 w 922"/>
                  <a:gd name="T81" fmla="*/ 693 h 782"/>
                  <a:gd name="T82" fmla="*/ 837 w 922"/>
                  <a:gd name="T83" fmla="*/ 678 h 782"/>
                  <a:gd name="T84" fmla="*/ 822 w 922"/>
                  <a:gd name="T85" fmla="*/ 667 h 782"/>
                  <a:gd name="T86" fmla="*/ 785 w 922"/>
                  <a:gd name="T87" fmla="*/ 606 h 782"/>
                  <a:gd name="T88" fmla="*/ 741 w 922"/>
                  <a:gd name="T89" fmla="*/ 508 h 782"/>
                  <a:gd name="T90" fmla="*/ 833 w 922"/>
                  <a:gd name="T91" fmla="*/ 579 h 782"/>
                  <a:gd name="T92" fmla="*/ 850 w 922"/>
                  <a:gd name="T93" fmla="*/ 580 h 782"/>
                  <a:gd name="T94" fmla="*/ 868 w 922"/>
                  <a:gd name="T95" fmla="*/ 569 h 782"/>
                  <a:gd name="T96" fmla="*/ 902 w 922"/>
                  <a:gd name="T97" fmla="*/ 530 h 782"/>
                  <a:gd name="T98" fmla="*/ 915 w 922"/>
                  <a:gd name="T99" fmla="*/ 520 h 782"/>
                  <a:gd name="T100" fmla="*/ 922 w 922"/>
                  <a:gd name="T101" fmla="*/ 508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22" h="782">
                    <a:moveTo>
                      <a:pt x="915" y="494"/>
                    </a:moveTo>
                    <a:cubicBezTo>
                      <a:pt x="915" y="493"/>
                      <a:pt x="915" y="492"/>
                      <a:pt x="915" y="490"/>
                    </a:cubicBezTo>
                    <a:cubicBezTo>
                      <a:pt x="913" y="488"/>
                      <a:pt x="911" y="485"/>
                      <a:pt x="909" y="482"/>
                    </a:cubicBezTo>
                    <a:cubicBezTo>
                      <a:pt x="908" y="479"/>
                      <a:pt x="906" y="476"/>
                      <a:pt x="904" y="473"/>
                    </a:cubicBezTo>
                    <a:cubicBezTo>
                      <a:pt x="882" y="475"/>
                      <a:pt x="878" y="457"/>
                      <a:pt x="878" y="445"/>
                    </a:cubicBezTo>
                    <a:cubicBezTo>
                      <a:pt x="878" y="433"/>
                      <a:pt x="835" y="405"/>
                      <a:pt x="821" y="410"/>
                    </a:cubicBezTo>
                    <a:cubicBezTo>
                      <a:pt x="806" y="415"/>
                      <a:pt x="782" y="389"/>
                      <a:pt x="763" y="387"/>
                    </a:cubicBezTo>
                    <a:cubicBezTo>
                      <a:pt x="745" y="385"/>
                      <a:pt x="718" y="369"/>
                      <a:pt x="721" y="346"/>
                    </a:cubicBezTo>
                    <a:cubicBezTo>
                      <a:pt x="723" y="323"/>
                      <a:pt x="758" y="352"/>
                      <a:pt x="765" y="334"/>
                    </a:cubicBezTo>
                    <a:cubicBezTo>
                      <a:pt x="772" y="316"/>
                      <a:pt x="729" y="326"/>
                      <a:pt x="728" y="313"/>
                    </a:cubicBezTo>
                    <a:cubicBezTo>
                      <a:pt x="726" y="299"/>
                      <a:pt x="738" y="304"/>
                      <a:pt x="746" y="296"/>
                    </a:cubicBezTo>
                    <a:cubicBezTo>
                      <a:pt x="755" y="288"/>
                      <a:pt x="739" y="271"/>
                      <a:pt x="729" y="265"/>
                    </a:cubicBezTo>
                    <a:cubicBezTo>
                      <a:pt x="719" y="258"/>
                      <a:pt x="716" y="278"/>
                      <a:pt x="706" y="278"/>
                    </a:cubicBezTo>
                    <a:cubicBezTo>
                      <a:pt x="696" y="278"/>
                      <a:pt x="705" y="260"/>
                      <a:pt x="712" y="248"/>
                    </a:cubicBezTo>
                    <a:cubicBezTo>
                      <a:pt x="719" y="236"/>
                      <a:pt x="679" y="223"/>
                      <a:pt x="662" y="230"/>
                    </a:cubicBezTo>
                    <a:cubicBezTo>
                      <a:pt x="645" y="236"/>
                      <a:pt x="639" y="225"/>
                      <a:pt x="639" y="212"/>
                    </a:cubicBezTo>
                    <a:cubicBezTo>
                      <a:pt x="639" y="198"/>
                      <a:pt x="609" y="212"/>
                      <a:pt x="598" y="222"/>
                    </a:cubicBezTo>
                    <a:cubicBezTo>
                      <a:pt x="586" y="231"/>
                      <a:pt x="572" y="212"/>
                      <a:pt x="586" y="210"/>
                    </a:cubicBezTo>
                    <a:cubicBezTo>
                      <a:pt x="601" y="208"/>
                      <a:pt x="618" y="195"/>
                      <a:pt x="614" y="180"/>
                    </a:cubicBezTo>
                    <a:cubicBezTo>
                      <a:pt x="609" y="165"/>
                      <a:pt x="572" y="164"/>
                      <a:pt x="565" y="182"/>
                    </a:cubicBezTo>
                    <a:cubicBezTo>
                      <a:pt x="558" y="200"/>
                      <a:pt x="528" y="162"/>
                      <a:pt x="528" y="147"/>
                    </a:cubicBezTo>
                    <a:cubicBezTo>
                      <a:pt x="528" y="132"/>
                      <a:pt x="482" y="145"/>
                      <a:pt x="488" y="121"/>
                    </a:cubicBezTo>
                    <a:cubicBezTo>
                      <a:pt x="494" y="96"/>
                      <a:pt x="435" y="89"/>
                      <a:pt x="420" y="89"/>
                    </a:cubicBezTo>
                    <a:cubicBezTo>
                      <a:pt x="404" y="89"/>
                      <a:pt x="381" y="104"/>
                      <a:pt x="384" y="121"/>
                    </a:cubicBezTo>
                    <a:cubicBezTo>
                      <a:pt x="387" y="137"/>
                      <a:pt x="367" y="130"/>
                      <a:pt x="364" y="112"/>
                    </a:cubicBezTo>
                    <a:cubicBezTo>
                      <a:pt x="361" y="94"/>
                      <a:pt x="322" y="132"/>
                      <a:pt x="311" y="132"/>
                    </a:cubicBezTo>
                    <a:cubicBezTo>
                      <a:pt x="300" y="132"/>
                      <a:pt x="318" y="84"/>
                      <a:pt x="312" y="69"/>
                    </a:cubicBezTo>
                    <a:cubicBezTo>
                      <a:pt x="307" y="54"/>
                      <a:pt x="298" y="49"/>
                      <a:pt x="290" y="25"/>
                    </a:cubicBezTo>
                    <a:cubicBezTo>
                      <a:pt x="281" y="0"/>
                      <a:pt x="238" y="10"/>
                      <a:pt x="227" y="25"/>
                    </a:cubicBezTo>
                    <a:cubicBezTo>
                      <a:pt x="215" y="39"/>
                      <a:pt x="178" y="33"/>
                      <a:pt x="158" y="56"/>
                    </a:cubicBezTo>
                    <a:cubicBezTo>
                      <a:pt x="138" y="79"/>
                      <a:pt x="160" y="102"/>
                      <a:pt x="168" y="111"/>
                    </a:cubicBezTo>
                    <a:cubicBezTo>
                      <a:pt x="177" y="119"/>
                      <a:pt x="138" y="132"/>
                      <a:pt x="151" y="145"/>
                    </a:cubicBezTo>
                    <a:cubicBezTo>
                      <a:pt x="164" y="159"/>
                      <a:pt x="184" y="152"/>
                      <a:pt x="185" y="174"/>
                    </a:cubicBezTo>
                    <a:cubicBezTo>
                      <a:pt x="187" y="195"/>
                      <a:pt x="138" y="167"/>
                      <a:pt x="131" y="149"/>
                    </a:cubicBezTo>
                    <a:cubicBezTo>
                      <a:pt x="124" y="130"/>
                      <a:pt x="134" y="114"/>
                      <a:pt x="124" y="101"/>
                    </a:cubicBezTo>
                    <a:cubicBezTo>
                      <a:pt x="114" y="87"/>
                      <a:pt x="123" y="71"/>
                      <a:pt x="141" y="48"/>
                    </a:cubicBezTo>
                    <a:cubicBezTo>
                      <a:pt x="160" y="25"/>
                      <a:pt x="174" y="28"/>
                      <a:pt x="174" y="15"/>
                    </a:cubicBezTo>
                    <a:cubicBezTo>
                      <a:pt x="174" y="1"/>
                      <a:pt x="94" y="1"/>
                      <a:pt x="47" y="51"/>
                    </a:cubicBezTo>
                    <a:cubicBezTo>
                      <a:pt x="0" y="101"/>
                      <a:pt x="14" y="167"/>
                      <a:pt x="17" y="180"/>
                    </a:cubicBezTo>
                    <a:cubicBezTo>
                      <a:pt x="20" y="193"/>
                      <a:pt x="61" y="187"/>
                      <a:pt x="86" y="195"/>
                    </a:cubicBezTo>
                    <a:cubicBezTo>
                      <a:pt x="110" y="203"/>
                      <a:pt x="97" y="215"/>
                      <a:pt x="78" y="212"/>
                    </a:cubicBezTo>
                    <a:cubicBezTo>
                      <a:pt x="60" y="208"/>
                      <a:pt x="28" y="202"/>
                      <a:pt x="30" y="217"/>
                    </a:cubicBezTo>
                    <a:cubicBezTo>
                      <a:pt x="31" y="231"/>
                      <a:pt x="70" y="260"/>
                      <a:pt x="93" y="253"/>
                    </a:cubicBezTo>
                    <a:cubicBezTo>
                      <a:pt x="116" y="246"/>
                      <a:pt x="116" y="246"/>
                      <a:pt x="125" y="261"/>
                    </a:cubicBezTo>
                    <a:cubicBezTo>
                      <a:pt x="135" y="276"/>
                      <a:pt x="163" y="271"/>
                      <a:pt x="190" y="273"/>
                    </a:cubicBezTo>
                    <a:cubicBezTo>
                      <a:pt x="217" y="275"/>
                      <a:pt x="248" y="286"/>
                      <a:pt x="261" y="288"/>
                    </a:cubicBezTo>
                    <a:cubicBezTo>
                      <a:pt x="274" y="289"/>
                      <a:pt x="290" y="279"/>
                      <a:pt x="294" y="271"/>
                    </a:cubicBezTo>
                    <a:cubicBezTo>
                      <a:pt x="295" y="268"/>
                      <a:pt x="303" y="269"/>
                      <a:pt x="313" y="271"/>
                    </a:cubicBezTo>
                    <a:cubicBezTo>
                      <a:pt x="326" y="259"/>
                      <a:pt x="349" y="260"/>
                      <a:pt x="361" y="273"/>
                    </a:cubicBezTo>
                    <a:cubicBezTo>
                      <a:pt x="364" y="275"/>
                      <a:pt x="366" y="278"/>
                      <a:pt x="368" y="280"/>
                    </a:cubicBezTo>
                    <a:cubicBezTo>
                      <a:pt x="370" y="280"/>
                      <a:pt x="372" y="280"/>
                      <a:pt x="374" y="279"/>
                    </a:cubicBezTo>
                    <a:cubicBezTo>
                      <a:pt x="378" y="274"/>
                      <a:pt x="370" y="263"/>
                      <a:pt x="362" y="260"/>
                    </a:cubicBezTo>
                    <a:cubicBezTo>
                      <a:pt x="352" y="255"/>
                      <a:pt x="357" y="233"/>
                      <a:pt x="370" y="241"/>
                    </a:cubicBezTo>
                    <a:cubicBezTo>
                      <a:pt x="382" y="250"/>
                      <a:pt x="404" y="255"/>
                      <a:pt x="408" y="270"/>
                    </a:cubicBezTo>
                    <a:cubicBezTo>
                      <a:pt x="412" y="282"/>
                      <a:pt x="424" y="276"/>
                      <a:pt x="425" y="288"/>
                    </a:cubicBezTo>
                    <a:cubicBezTo>
                      <a:pt x="427" y="299"/>
                      <a:pt x="472" y="313"/>
                      <a:pt x="474" y="326"/>
                    </a:cubicBezTo>
                    <a:cubicBezTo>
                      <a:pt x="475" y="339"/>
                      <a:pt x="429" y="346"/>
                      <a:pt x="442" y="357"/>
                    </a:cubicBezTo>
                    <a:cubicBezTo>
                      <a:pt x="455" y="369"/>
                      <a:pt x="475" y="342"/>
                      <a:pt x="492" y="341"/>
                    </a:cubicBezTo>
                    <a:cubicBezTo>
                      <a:pt x="509" y="339"/>
                      <a:pt x="509" y="384"/>
                      <a:pt x="522" y="377"/>
                    </a:cubicBezTo>
                    <a:cubicBezTo>
                      <a:pt x="540" y="368"/>
                      <a:pt x="554" y="385"/>
                      <a:pt x="571" y="414"/>
                    </a:cubicBezTo>
                    <a:cubicBezTo>
                      <a:pt x="588" y="442"/>
                      <a:pt x="569" y="468"/>
                      <a:pt x="571" y="478"/>
                    </a:cubicBezTo>
                    <a:cubicBezTo>
                      <a:pt x="572" y="488"/>
                      <a:pt x="605" y="485"/>
                      <a:pt x="624" y="473"/>
                    </a:cubicBezTo>
                    <a:cubicBezTo>
                      <a:pt x="642" y="462"/>
                      <a:pt x="659" y="486"/>
                      <a:pt x="674" y="501"/>
                    </a:cubicBezTo>
                    <a:cubicBezTo>
                      <a:pt x="688" y="516"/>
                      <a:pt x="621" y="541"/>
                      <a:pt x="626" y="528"/>
                    </a:cubicBezTo>
                    <a:cubicBezTo>
                      <a:pt x="632" y="515"/>
                      <a:pt x="586" y="475"/>
                      <a:pt x="545" y="493"/>
                    </a:cubicBezTo>
                    <a:cubicBezTo>
                      <a:pt x="504" y="511"/>
                      <a:pt x="532" y="539"/>
                      <a:pt x="537" y="556"/>
                    </a:cubicBezTo>
                    <a:cubicBezTo>
                      <a:pt x="541" y="573"/>
                      <a:pt x="499" y="589"/>
                      <a:pt x="461" y="574"/>
                    </a:cubicBezTo>
                    <a:cubicBezTo>
                      <a:pt x="422" y="559"/>
                      <a:pt x="434" y="584"/>
                      <a:pt x="418" y="584"/>
                    </a:cubicBezTo>
                    <a:cubicBezTo>
                      <a:pt x="402" y="584"/>
                      <a:pt x="385" y="612"/>
                      <a:pt x="400" y="631"/>
                    </a:cubicBezTo>
                    <a:cubicBezTo>
                      <a:pt x="414" y="649"/>
                      <a:pt x="445" y="632"/>
                      <a:pt x="471" y="634"/>
                    </a:cubicBezTo>
                    <a:cubicBezTo>
                      <a:pt x="497" y="635"/>
                      <a:pt x="499" y="644"/>
                      <a:pt x="502" y="627"/>
                    </a:cubicBezTo>
                    <a:cubicBezTo>
                      <a:pt x="505" y="611"/>
                      <a:pt x="532" y="619"/>
                      <a:pt x="551" y="624"/>
                    </a:cubicBezTo>
                    <a:cubicBezTo>
                      <a:pt x="569" y="629"/>
                      <a:pt x="565" y="659"/>
                      <a:pt x="588" y="662"/>
                    </a:cubicBezTo>
                    <a:cubicBezTo>
                      <a:pt x="611" y="665"/>
                      <a:pt x="592" y="692"/>
                      <a:pt x="606" y="710"/>
                    </a:cubicBezTo>
                    <a:cubicBezTo>
                      <a:pt x="621" y="728"/>
                      <a:pt x="666" y="718"/>
                      <a:pt x="684" y="738"/>
                    </a:cubicBezTo>
                    <a:cubicBezTo>
                      <a:pt x="686" y="741"/>
                      <a:pt x="690" y="744"/>
                      <a:pt x="695" y="748"/>
                    </a:cubicBezTo>
                    <a:cubicBezTo>
                      <a:pt x="706" y="745"/>
                      <a:pt x="719" y="747"/>
                      <a:pt x="729" y="755"/>
                    </a:cubicBezTo>
                    <a:cubicBezTo>
                      <a:pt x="735" y="756"/>
                      <a:pt x="740" y="757"/>
                      <a:pt x="744" y="759"/>
                    </a:cubicBezTo>
                    <a:cubicBezTo>
                      <a:pt x="756" y="763"/>
                      <a:pt x="767" y="769"/>
                      <a:pt x="778" y="776"/>
                    </a:cubicBezTo>
                    <a:cubicBezTo>
                      <a:pt x="780" y="778"/>
                      <a:pt x="782" y="780"/>
                      <a:pt x="784" y="782"/>
                    </a:cubicBezTo>
                    <a:cubicBezTo>
                      <a:pt x="792" y="763"/>
                      <a:pt x="720" y="690"/>
                      <a:pt x="699" y="683"/>
                    </a:cubicBezTo>
                    <a:cubicBezTo>
                      <a:pt x="678" y="677"/>
                      <a:pt x="721" y="669"/>
                      <a:pt x="748" y="693"/>
                    </a:cubicBezTo>
                    <a:cubicBezTo>
                      <a:pt x="775" y="718"/>
                      <a:pt x="815" y="730"/>
                      <a:pt x="835" y="700"/>
                    </a:cubicBezTo>
                    <a:cubicBezTo>
                      <a:pt x="843" y="688"/>
                      <a:pt x="842" y="682"/>
                      <a:pt x="837" y="678"/>
                    </a:cubicBezTo>
                    <a:cubicBezTo>
                      <a:pt x="833" y="676"/>
                      <a:pt x="830" y="674"/>
                      <a:pt x="826" y="671"/>
                    </a:cubicBezTo>
                    <a:cubicBezTo>
                      <a:pt x="825" y="670"/>
                      <a:pt x="823" y="669"/>
                      <a:pt x="822" y="667"/>
                    </a:cubicBezTo>
                    <a:cubicBezTo>
                      <a:pt x="806" y="657"/>
                      <a:pt x="800" y="636"/>
                      <a:pt x="807" y="620"/>
                    </a:cubicBezTo>
                    <a:cubicBezTo>
                      <a:pt x="801" y="612"/>
                      <a:pt x="794" y="606"/>
                      <a:pt x="785" y="606"/>
                    </a:cubicBezTo>
                    <a:cubicBezTo>
                      <a:pt x="765" y="606"/>
                      <a:pt x="713" y="559"/>
                      <a:pt x="732" y="549"/>
                    </a:cubicBezTo>
                    <a:cubicBezTo>
                      <a:pt x="751" y="539"/>
                      <a:pt x="726" y="526"/>
                      <a:pt x="741" y="508"/>
                    </a:cubicBezTo>
                    <a:cubicBezTo>
                      <a:pt x="755" y="490"/>
                      <a:pt x="769" y="525"/>
                      <a:pt x="786" y="526"/>
                    </a:cubicBezTo>
                    <a:cubicBezTo>
                      <a:pt x="803" y="528"/>
                      <a:pt x="806" y="553"/>
                      <a:pt x="833" y="579"/>
                    </a:cubicBezTo>
                    <a:cubicBezTo>
                      <a:pt x="836" y="581"/>
                      <a:pt x="838" y="583"/>
                      <a:pt x="840" y="585"/>
                    </a:cubicBezTo>
                    <a:cubicBezTo>
                      <a:pt x="843" y="583"/>
                      <a:pt x="846" y="581"/>
                      <a:pt x="850" y="580"/>
                    </a:cubicBezTo>
                    <a:cubicBezTo>
                      <a:pt x="855" y="579"/>
                      <a:pt x="861" y="577"/>
                      <a:pt x="867" y="574"/>
                    </a:cubicBezTo>
                    <a:cubicBezTo>
                      <a:pt x="867" y="572"/>
                      <a:pt x="867" y="571"/>
                      <a:pt x="868" y="569"/>
                    </a:cubicBezTo>
                    <a:cubicBezTo>
                      <a:pt x="868" y="567"/>
                      <a:pt x="869" y="566"/>
                      <a:pt x="870" y="564"/>
                    </a:cubicBezTo>
                    <a:cubicBezTo>
                      <a:pt x="871" y="547"/>
                      <a:pt x="884" y="533"/>
                      <a:pt x="902" y="530"/>
                    </a:cubicBezTo>
                    <a:cubicBezTo>
                      <a:pt x="902" y="530"/>
                      <a:pt x="902" y="529"/>
                      <a:pt x="902" y="529"/>
                    </a:cubicBezTo>
                    <a:cubicBezTo>
                      <a:pt x="906" y="525"/>
                      <a:pt x="910" y="522"/>
                      <a:pt x="915" y="520"/>
                    </a:cubicBezTo>
                    <a:cubicBezTo>
                      <a:pt x="915" y="519"/>
                      <a:pt x="915" y="519"/>
                      <a:pt x="915" y="519"/>
                    </a:cubicBezTo>
                    <a:cubicBezTo>
                      <a:pt x="917" y="515"/>
                      <a:pt x="919" y="511"/>
                      <a:pt x="922" y="508"/>
                    </a:cubicBezTo>
                    <a:cubicBezTo>
                      <a:pt x="919" y="504"/>
                      <a:pt x="916" y="499"/>
                      <a:pt x="915" y="49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3" name="Freeform 134">
                <a:extLst>
                  <a:ext uri="{FF2B5EF4-FFF2-40B4-BE49-F238E27FC236}">
                    <a16:creationId xmlns:a16="http://schemas.microsoft.com/office/drawing/2014/main" id="{DF85BED3-2E64-41B1-ACB1-1EED3713F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136" y="2276472"/>
                <a:ext cx="52388" cy="47625"/>
              </a:xfrm>
              <a:custGeom>
                <a:avLst/>
                <a:gdLst>
                  <a:gd name="T0" fmla="*/ 80 w 97"/>
                  <a:gd name="T1" fmla="*/ 63 h 88"/>
                  <a:gd name="T2" fmla="*/ 84 w 97"/>
                  <a:gd name="T3" fmla="*/ 13 h 88"/>
                  <a:gd name="T4" fmla="*/ 43 w 97"/>
                  <a:gd name="T5" fmla="*/ 1 h 88"/>
                  <a:gd name="T6" fmla="*/ 15 w 97"/>
                  <a:gd name="T7" fmla="*/ 59 h 88"/>
                  <a:gd name="T8" fmla="*/ 80 w 97"/>
                  <a:gd name="T9" fmla="*/ 6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88">
                    <a:moveTo>
                      <a:pt x="80" y="63"/>
                    </a:moveTo>
                    <a:cubicBezTo>
                      <a:pt x="97" y="59"/>
                      <a:pt x="94" y="29"/>
                      <a:pt x="84" y="13"/>
                    </a:cubicBezTo>
                    <a:cubicBezTo>
                      <a:pt x="77" y="1"/>
                      <a:pt x="59" y="0"/>
                      <a:pt x="43" y="1"/>
                    </a:cubicBezTo>
                    <a:cubicBezTo>
                      <a:pt x="27" y="3"/>
                      <a:pt x="0" y="31"/>
                      <a:pt x="15" y="59"/>
                    </a:cubicBezTo>
                    <a:cubicBezTo>
                      <a:pt x="29" y="88"/>
                      <a:pt x="63" y="66"/>
                      <a:pt x="80" y="6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4" name="Freeform 135">
                <a:extLst>
                  <a:ext uri="{FF2B5EF4-FFF2-40B4-BE49-F238E27FC236}">
                    <a16:creationId xmlns:a16="http://schemas.microsoft.com/office/drawing/2014/main" id="{1F5CADD6-B09C-4098-A00A-CC640489D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0" y="2452685"/>
                <a:ext cx="46038" cy="39688"/>
              </a:xfrm>
              <a:custGeom>
                <a:avLst/>
                <a:gdLst>
                  <a:gd name="T0" fmla="*/ 28 w 85"/>
                  <a:gd name="T1" fmla="*/ 55 h 72"/>
                  <a:gd name="T2" fmla="*/ 82 w 85"/>
                  <a:gd name="T3" fmla="*/ 14 h 72"/>
                  <a:gd name="T4" fmla="*/ 28 w 85"/>
                  <a:gd name="T5" fmla="*/ 5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72">
                    <a:moveTo>
                      <a:pt x="28" y="55"/>
                    </a:moveTo>
                    <a:cubicBezTo>
                      <a:pt x="51" y="72"/>
                      <a:pt x="85" y="27"/>
                      <a:pt x="82" y="14"/>
                    </a:cubicBezTo>
                    <a:cubicBezTo>
                      <a:pt x="79" y="0"/>
                      <a:pt x="0" y="35"/>
                      <a:pt x="28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5" name="Freeform 136">
                <a:extLst>
                  <a:ext uri="{FF2B5EF4-FFF2-40B4-BE49-F238E27FC236}">
                    <a16:creationId xmlns:a16="http://schemas.microsoft.com/office/drawing/2014/main" id="{9CFA38B9-4A33-44D5-87C3-5BE85AFC6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098" y="2479673"/>
                <a:ext cx="28575" cy="23813"/>
              </a:xfrm>
              <a:custGeom>
                <a:avLst/>
                <a:gdLst>
                  <a:gd name="T0" fmla="*/ 21 w 51"/>
                  <a:gd name="T1" fmla="*/ 43 h 46"/>
                  <a:gd name="T2" fmla="*/ 26 w 51"/>
                  <a:gd name="T3" fmla="*/ 2 h 46"/>
                  <a:gd name="T4" fmla="*/ 21 w 51"/>
                  <a:gd name="T5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21" y="43"/>
                    </a:moveTo>
                    <a:cubicBezTo>
                      <a:pt x="31" y="42"/>
                      <a:pt x="51" y="0"/>
                      <a:pt x="26" y="2"/>
                    </a:cubicBezTo>
                    <a:cubicBezTo>
                      <a:pt x="0" y="4"/>
                      <a:pt x="6" y="46"/>
                      <a:pt x="21" y="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6" name="Freeform 137">
                <a:extLst>
                  <a:ext uri="{FF2B5EF4-FFF2-40B4-BE49-F238E27FC236}">
                    <a16:creationId xmlns:a16="http://schemas.microsoft.com/office/drawing/2014/main" id="{90850AB9-33C7-4B95-AF34-D242A7C4A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860" y="2357435"/>
                <a:ext cx="122238" cy="95250"/>
              </a:xfrm>
              <a:custGeom>
                <a:avLst/>
                <a:gdLst>
                  <a:gd name="T0" fmla="*/ 223 w 225"/>
                  <a:gd name="T1" fmla="*/ 139 h 175"/>
                  <a:gd name="T2" fmla="*/ 178 w 225"/>
                  <a:gd name="T3" fmla="*/ 98 h 175"/>
                  <a:gd name="T4" fmla="*/ 116 w 225"/>
                  <a:gd name="T5" fmla="*/ 54 h 175"/>
                  <a:gd name="T6" fmla="*/ 76 w 225"/>
                  <a:gd name="T7" fmla="*/ 20 h 175"/>
                  <a:gd name="T8" fmla="*/ 40 w 225"/>
                  <a:gd name="T9" fmla="*/ 45 h 175"/>
                  <a:gd name="T10" fmla="*/ 31 w 225"/>
                  <a:gd name="T11" fmla="*/ 96 h 175"/>
                  <a:gd name="T12" fmla="*/ 4 w 225"/>
                  <a:gd name="T13" fmla="*/ 146 h 175"/>
                  <a:gd name="T14" fmla="*/ 44 w 225"/>
                  <a:gd name="T15" fmla="*/ 144 h 175"/>
                  <a:gd name="T16" fmla="*/ 61 w 225"/>
                  <a:gd name="T17" fmla="*/ 174 h 175"/>
                  <a:gd name="T18" fmla="*/ 116 w 225"/>
                  <a:gd name="T19" fmla="*/ 139 h 175"/>
                  <a:gd name="T20" fmla="*/ 157 w 225"/>
                  <a:gd name="T21" fmla="*/ 137 h 175"/>
                  <a:gd name="T22" fmla="*/ 223 w 225"/>
                  <a:gd name="T23" fmla="*/ 13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175">
                    <a:moveTo>
                      <a:pt x="223" y="139"/>
                    </a:moveTo>
                    <a:cubicBezTo>
                      <a:pt x="225" y="122"/>
                      <a:pt x="175" y="116"/>
                      <a:pt x="178" y="98"/>
                    </a:cubicBezTo>
                    <a:cubicBezTo>
                      <a:pt x="181" y="79"/>
                      <a:pt x="131" y="64"/>
                      <a:pt x="116" y="54"/>
                    </a:cubicBezTo>
                    <a:cubicBezTo>
                      <a:pt x="100" y="45"/>
                      <a:pt x="76" y="40"/>
                      <a:pt x="76" y="20"/>
                    </a:cubicBezTo>
                    <a:cubicBezTo>
                      <a:pt x="76" y="0"/>
                      <a:pt x="41" y="15"/>
                      <a:pt x="40" y="45"/>
                    </a:cubicBezTo>
                    <a:cubicBezTo>
                      <a:pt x="38" y="74"/>
                      <a:pt x="24" y="68"/>
                      <a:pt x="31" y="96"/>
                    </a:cubicBezTo>
                    <a:cubicBezTo>
                      <a:pt x="38" y="124"/>
                      <a:pt x="0" y="131"/>
                      <a:pt x="4" y="146"/>
                    </a:cubicBezTo>
                    <a:cubicBezTo>
                      <a:pt x="9" y="160"/>
                      <a:pt x="27" y="144"/>
                      <a:pt x="44" y="144"/>
                    </a:cubicBezTo>
                    <a:cubicBezTo>
                      <a:pt x="61" y="144"/>
                      <a:pt x="40" y="172"/>
                      <a:pt x="61" y="174"/>
                    </a:cubicBezTo>
                    <a:cubicBezTo>
                      <a:pt x="78" y="175"/>
                      <a:pt x="108" y="152"/>
                      <a:pt x="116" y="139"/>
                    </a:cubicBezTo>
                    <a:cubicBezTo>
                      <a:pt x="123" y="126"/>
                      <a:pt x="137" y="121"/>
                      <a:pt x="157" y="137"/>
                    </a:cubicBezTo>
                    <a:cubicBezTo>
                      <a:pt x="177" y="154"/>
                      <a:pt x="220" y="155"/>
                      <a:pt x="223" y="13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7" name="Freeform 138">
                <a:extLst>
                  <a:ext uri="{FF2B5EF4-FFF2-40B4-BE49-F238E27FC236}">
                    <a16:creationId xmlns:a16="http://schemas.microsoft.com/office/drawing/2014/main" id="{FBDE3566-6E47-4AA1-A6B9-C949039E8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4" y="2039934"/>
                <a:ext cx="195263" cy="141288"/>
              </a:xfrm>
              <a:custGeom>
                <a:avLst/>
                <a:gdLst>
                  <a:gd name="T0" fmla="*/ 308 w 360"/>
                  <a:gd name="T1" fmla="*/ 42 h 261"/>
                  <a:gd name="T2" fmla="*/ 243 w 360"/>
                  <a:gd name="T3" fmla="*/ 34 h 261"/>
                  <a:gd name="T4" fmla="*/ 223 w 360"/>
                  <a:gd name="T5" fmla="*/ 26 h 261"/>
                  <a:gd name="T6" fmla="*/ 158 w 360"/>
                  <a:gd name="T7" fmla="*/ 4 h 261"/>
                  <a:gd name="T8" fmla="*/ 104 w 360"/>
                  <a:gd name="T9" fmla="*/ 12 h 261"/>
                  <a:gd name="T10" fmla="*/ 100 w 360"/>
                  <a:gd name="T11" fmla="*/ 34 h 261"/>
                  <a:gd name="T12" fmla="*/ 74 w 360"/>
                  <a:gd name="T13" fmla="*/ 51 h 261"/>
                  <a:gd name="T14" fmla="*/ 73 w 360"/>
                  <a:gd name="T15" fmla="*/ 52 h 261"/>
                  <a:gd name="T16" fmla="*/ 72 w 360"/>
                  <a:gd name="T17" fmla="*/ 58 h 261"/>
                  <a:gd name="T18" fmla="*/ 49 w 360"/>
                  <a:gd name="T19" fmla="*/ 114 h 261"/>
                  <a:gd name="T20" fmla="*/ 20 w 360"/>
                  <a:gd name="T21" fmla="*/ 170 h 261"/>
                  <a:gd name="T22" fmla="*/ 60 w 360"/>
                  <a:gd name="T23" fmla="*/ 201 h 261"/>
                  <a:gd name="T24" fmla="*/ 106 w 360"/>
                  <a:gd name="T25" fmla="*/ 261 h 261"/>
                  <a:gd name="T26" fmla="*/ 127 w 360"/>
                  <a:gd name="T27" fmla="*/ 244 h 261"/>
                  <a:gd name="T28" fmla="*/ 158 w 360"/>
                  <a:gd name="T29" fmla="*/ 234 h 261"/>
                  <a:gd name="T30" fmla="*/ 190 w 360"/>
                  <a:gd name="T31" fmla="*/ 206 h 261"/>
                  <a:gd name="T32" fmla="*/ 220 w 360"/>
                  <a:gd name="T33" fmla="*/ 170 h 261"/>
                  <a:gd name="T34" fmla="*/ 246 w 360"/>
                  <a:gd name="T35" fmla="*/ 133 h 261"/>
                  <a:gd name="T36" fmla="*/ 348 w 360"/>
                  <a:gd name="T37" fmla="*/ 84 h 261"/>
                  <a:gd name="T38" fmla="*/ 308 w 360"/>
                  <a:gd name="T39" fmla="*/ 42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0" h="261">
                    <a:moveTo>
                      <a:pt x="308" y="42"/>
                    </a:moveTo>
                    <a:cubicBezTo>
                      <a:pt x="283" y="24"/>
                      <a:pt x="263" y="19"/>
                      <a:pt x="243" y="34"/>
                    </a:cubicBezTo>
                    <a:cubicBezTo>
                      <a:pt x="223" y="49"/>
                      <a:pt x="238" y="18"/>
                      <a:pt x="223" y="26"/>
                    </a:cubicBezTo>
                    <a:cubicBezTo>
                      <a:pt x="207" y="34"/>
                      <a:pt x="164" y="13"/>
                      <a:pt x="158" y="4"/>
                    </a:cubicBezTo>
                    <a:cubicBezTo>
                      <a:pt x="155" y="0"/>
                      <a:pt x="129" y="6"/>
                      <a:pt x="104" y="12"/>
                    </a:cubicBezTo>
                    <a:cubicBezTo>
                      <a:pt x="105" y="20"/>
                      <a:pt x="103" y="28"/>
                      <a:pt x="100" y="34"/>
                    </a:cubicBezTo>
                    <a:cubicBezTo>
                      <a:pt x="94" y="45"/>
                      <a:pt x="84" y="50"/>
                      <a:pt x="74" y="51"/>
                    </a:cubicBezTo>
                    <a:cubicBezTo>
                      <a:pt x="74" y="53"/>
                      <a:pt x="73" y="56"/>
                      <a:pt x="73" y="52"/>
                    </a:cubicBezTo>
                    <a:cubicBezTo>
                      <a:pt x="73" y="54"/>
                      <a:pt x="73" y="56"/>
                      <a:pt x="72" y="58"/>
                    </a:cubicBezTo>
                    <a:cubicBezTo>
                      <a:pt x="82" y="71"/>
                      <a:pt x="40" y="106"/>
                      <a:pt x="49" y="114"/>
                    </a:cubicBezTo>
                    <a:cubicBezTo>
                      <a:pt x="57" y="122"/>
                      <a:pt x="40" y="143"/>
                      <a:pt x="20" y="170"/>
                    </a:cubicBezTo>
                    <a:cubicBezTo>
                      <a:pt x="0" y="196"/>
                      <a:pt x="34" y="195"/>
                      <a:pt x="60" y="201"/>
                    </a:cubicBezTo>
                    <a:cubicBezTo>
                      <a:pt x="86" y="208"/>
                      <a:pt x="88" y="261"/>
                      <a:pt x="106" y="261"/>
                    </a:cubicBezTo>
                    <a:cubicBezTo>
                      <a:pt x="117" y="261"/>
                      <a:pt x="109" y="244"/>
                      <a:pt x="127" y="244"/>
                    </a:cubicBezTo>
                    <a:cubicBezTo>
                      <a:pt x="146" y="244"/>
                      <a:pt x="141" y="233"/>
                      <a:pt x="158" y="234"/>
                    </a:cubicBezTo>
                    <a:cubicBezTo>
                      <a:pt x="176" y="236"/>
                      <a:pt x="190" y="229"/>
                      <a:pt x="190" y="206"/>
                    </a:cubicBezTo>
                    <a:cubicBezTo>
                      <a:pt x="190" y="183"/>
                      <a:pt x="203" y="175"/>
                      <a:pt x="220" y="170"/>
                    </a:cubicBezTo>
                    <a:cubicBezTo>
                      <a:pt x="237" y="165"/>
                      <a:pt x="221" y="140"/>
                      <a:pt x="246" y="133"/>
                    </a:cubicBezTo>
                    <a:cubicBezTo>
                      <a:pt x="270" y="127"/>
                      <a:pt x="337" y="94"/>
                      <a:pt x="348" y="84"/>
                    </a:cubicBezTo>
                    <a:cubicBezTo>
                      <a:pt x="360" y="74"/>
                      <a:pt x="334" y="61"/>
                      <a:pt x="308" y="4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8" name="Freeform 139">
                <a:extLst>
                  <a:ext uri="{FF2B5EF4-FFF2-40B4-BE49-F238E27FC236}">
                    <a16:creationId xmlns:a16="http://schemas.microsoft.com/office/drawing/2014/main" id="{6AA2FCB8-DED3-4C82-903A-E06F914F1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436" y="2841624"/>
                <a:ext cx="38100" cy="19050"/>
              </a:xfrm>
              <a:custGeom>
                <a:avLst/>
                <a:gdLst>
                  <a:gd name="T0" fmla="*/ 59 w 71"/>
                  <a:gd name="T1" fmla="*/ 32 h 35"/>
                  <a:gd name="T2" fmla="*/ 71 w 71"/>
                  <a:gd name="T3" fmla="*/ 35 h 35"/>
                  <a:gd name="T4" fmla="*/ 64 w 71"/>
                  <a:gd name="T5" fmla="*/ 22 h 35"/>
                  <a:gd name="T6" fmla="*/ 63 w 71"/>
                  <a:gd name="T7" fmla="*/ 18 h 35"/>
                  <a:gd name="T8" fmla="*/ 0 w 71"/>
                  <a:gd name="T9" fmla="*/ 0 h 35"/>
                  <a:gd name="T10" fmla="*/ 3 w 71"/>
                  <a:gd name="T11" fmla="*/ 11 h 35"/>
                  <a:gd name="T12" fmla="*/ 40 w 71"/>
                  <a:gd name="T13" fmla="*/ 32 h 35"/>
                  <a:gd name="T14" fmla="*/ 59 w 71"/>
                  <a:gd name="T15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35">
                    <a:moveTo>
                      <a:pt x="59" y="32"/>
                    </a:moveTo>
                    <a:cubicBezTo>
                      <a:pt x="63" y="33"/>
                      <a:pt x="67" y="34"/>
                      <a:pt x="71" y="35"/>
                    </a:cubicBezTo>
                    <a:cubicBezTo>
                      <a:pt x="68" y="31"/>
                      <a:pt x="66" y="27"/>
                      <a:pt x="64" y="22"/>
                    </a:cubicBezTo>
                    <a:cubicBezTo>
                      <a:pt x="64" y="21"/>
                      <a:pt x="63" y="20"/>
                      <a:pt x="63" y="18"/>
                    </a:cubicBezTo>
                    <a:cubicBezTo>
                      <a:pt x="43" y="8"/>
                      <a:pt x="13" y="0"/>
                      <a:pt x="0" y="0"/>
                    </a:cubicBezTo>
                    <a:cubicBezTo>
                      <a:pt x="2" y="3"/>
                      <a:pt x="2" y="7"/>
                      <a:pt x="3" y="11"/>
                    </a:cubicBezTo>
                    <a:cubicBezTo>
                      <a:pt x="11" y="18"/>
                      <a:pt x="26" y="26"/>
                      <a:pt x="40" y="32"/>
                    </a:cubicBezTo>
                    <a:cubicBezTo>
                      <a:pt x="46" y="30"/>
                      <a:pt x="53" y="30"/>
                      <a:pt x="59" y="3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9" name="Freeform 140">
                <a:extLst>
                  <a:ext uri="{FF2B5EF4-FFF2-40B4-BE49-F238E27FC236}">
                    <a16:creationId xmlns:a16="http://schemas.microsoft.com/office/drawing/2014/main" id="{68F51F2B-B565-45A1-A0F4-F2364546B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399" y="2793999"/>
                <a:ext cx="125413" cy="130175"/>
              </a:xfrm>
              <a:custGeom>
                <a:avLst/>
                <a:gdLst>
                  <a:gd name="T0" fmla="*/ 208 w 231"/>
                  <a:gd name="T1" fmla="*/ 188 h 239"/>
                  <a:gd name="T2" fmla="*/ 206 w 231"/>
                  <a:gd name="T3" fmla="*/ 168 h 239"/>
                  <a:gd name="T4" fmla="*/ 193 w 231"/>
                  <a:gd name="T5" fmla="*/ 159 h 239"/>
                  <a:gd name="T6" fmla="*/ 195 w 231"/>
                  <a:gd name="T7" fmla="*/ 123 h 239"/>
                  <a:gd name="T8" fmla="*/ 169 w 231"/>
                  <a:gd name="T9" fmla="*/ 115 h 239"/>
                  <a:gd name="T10" fmla="*/ 140 w 231"/>
                  <a:gd name="T11" fmla="*/ 109 h 239"/>
                  <a:gd name="T12" fmla="*/ 126 w 231"/>
                  <a:gd name="T13" fmla="*/ 86 h 239"/>
                  <a:gd name="T14" fmla="*/ 101 w 231"/>
                  <a:gd name="T15" fmla="*/ 88 h 239"/>
                  <a:gd name="T16" fmla="*/ 104 w 231"/>
                  <a:gd name="T17" fmla="*/ 61 h 239"/>
                  <a:gd name="T18" fmla="*/ 127 w 231"/>
                  <a:gd name="T19" fmla="*/ 19 h 239"/>
                  <a:gd name="T20" fmla="*/ 112 w 231"/>
                  <a:gd name="T21" fmla="*/ 7 h 239"/>
                  <a:gd name="T22" fmla="*/ 60 w 231"/>
                  <a:gd name="T23" fmla="*/ 91 h 239"/>
                  <a:gd name="T24" fmla="*/ 45 w 231"/>
                  <a:gd name="T25" fmla="*/ 126 h 239"/>
                  <a:gd name="T26" fmla="*/ 27 w 231"/>
                  <a:gd name="T27" fmla="*/ 148 h 239"/>
                  <a:gd name="T28" fmla="*/ 18 w 231"/>
                  <a:gd name="T29" fmla="*/ 194 h 239"/>
                  <a:gd name="T30" fmla="*/ 26 w 231"/>
                  <a:gd name="T31" fmla="*/ 196 h 239"/>
                  <a:gd name="T32" fmla="*/ 50 w 231"/>
                  <a:gd name="T33" fmla="*/ 184 h 239"/>
                  <a:gd name="T34" fmla="*/ 63 w 231"/>
                  <a:gd name="T35" fmla="*/ 181 h 239"/>
                  <a:gd name="T36" fmla="*/ 83 w 231"/>
                  <a:gd name="T37" fmla="*/ 174 h 239"/>
                  <a:gd name="T38" fmla="*/ 90 w 231"/>
                  <a:gd name="T39" fmla="*/ 175 h 239"/>
                  <a:gd name="T40" fmla="*/ 94 w 231"/>
                  <a:gd name="T41" fmla="*/ 174 h 239"/>
                  <a:gd name="T42" fmla="*/ 133 w 231"/>
                  <a:gd name="T43" fmla="*/ 179 h 239"/>
                  <a:gd name="T44" fmla="*/ 146 w 231"/>
                  <a:gd name="T45" fmla="*/ 193 h 239"/>
                  <a:gd name="T46" fmla="*/ 147 w 231"/>
                  <a:gd name="T47" fmla="*/ 194 h 239"/>
                  <a:gd name="T48" fmla="*/ 148 w 231"/>
                  <a:gd name="T49" fmla="*/ 195 h 239"/>
                  <a:gd name="T50" fmla="*/ 149 w 231"/>
                  <a:gd name="T51" fmla="*/ 196 h 239"/>
                  <a:gd name="T52" fmla="*/ 160 w 231"/>
                  <a:gd name="T53" fmla="*/ 207 h 239"/>
                  <a:gd name="T54" fmla="*/ 162 w 231"/>
                  <a:gd name="T55" fmla="*/ 206 h 239"/>
                  <a:gd name="T56" fmla="*/ 182 w 231"/>
                  <a:gd name="T57" fmla="*/ 217 h 239"/>
                  <a:gd name="T58" fmla="*/ 222 w 231"/>
                  <a:gd name="T59" fmla="*/ 221 h 239"/>
                  <a:gd name="T60" fmla="*/ 208 w 231"/>
                  <a:gd name="T61" fmla="*/ 18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1" h="239">
                    <a:moveTo>
                      <a:pt x="208" y="188"/>
                    </a:moveTo>
                    <a:cubicBezTo>
                      <a:pt x="202" y="200"/>
                      <a:pt x="194" y="179"/>
                      <a:pt x="206" y="168"/>
                    </a:cubicBezTo>
                    <a:cubicBezTo>
                      <a:pt x="218" y="157"/>
                      <a:pt x="204" y="153"/>
                      <a:pt x="193" y="159"/>
                    </a:cubicBezTo>
                    <a:cubicBezTo>
                      <a:pt x="181" y="166"/>
                      <a:pt x="184" y="130"/>
                      <a:pt x="195" y="123"/>
                    </a:cubicBezTo>
                    <a:cubicBezTo>
                      <a:pt x="205" y="116"/>
                      <a:pt x="169" y="103"/>
                      <a:pt x="169" y="115"/>
                    </a:cubicBezTo>
                    <a:cubicBezTo>
                      <a:pt x="169" y="127"/>
                      <a:pt x="143" y="120"/>
                      <a:pt x="140" y="109"/>
                    </a:cubicBezTo>
                    <a:cubicBezTo>
                      <a:pt x="138" y="98"/>
                      <a:pt x="119" y="94"/>
                      <a:pt x="126" y="86"/>
                    </a:cubicBezTo>
                    <a:cubicBezTo>
                      <a:pt x="133" y="79"/>
                      <a:pt x="104" y="74"/>
                      <a:pt x="101" y="88"/>
                    </a:cubicBezTo>
                    <a:cubicBezTo>
                      <a:pt x="99" y="101"/>
                      <a:pt x="90" y="79"/>
                      <a:pt x="104" y="61"/>
                    </a:cubicBezTo>
                    <a:cubicBezTo>
                      <a:pt x="119" y="43"/>
                      <a:pt x="114" y="28"/>
                      <a:pt x="127" y="19"/>
                    </a:cubicBezTo>
                    <a:cubicBezTo>
                      <a:pt x="140" y="10"/>
                      <a:pt x="126" y="0"/>
                      <a:pt x="112" y="7"/>
                    </a:cubicBezTo>
                    <a:cubicBezTo>
                      <a:pt x="98" y="14"/>
                      <a:pt x="60" y="74"/>
                      <a:pt x="60" y="91"/>
                    </a:cubicBezTo>
                    <a:cubicBezTo>
                      <a:pt x="60" y="107"/>
                      <a:pt x="59" y="127"/>
                      <a:pt x="45" y="126"/>
                    </a:cubicBezTo>
                    <a:cubicBezTo>
                      <a:pt x="32" y="125"/>
                      <a:pt x="17" y="139"/>
                      <a:pt x="27" y="148"/>
                    </a:cubicBezTo>
                    <a:cubicBezTo>
                      <a:pt x="38" y="157"/>
                      <a:pt x="0" y="182"/>
                      <a:pt x="18" y="194"/>
                    </a:cubicBezTo>
                    <a:cubicBezTo>
                      <a:pt x="20" y="195"/>
                      <a:pt x="23" y="196"/>
                      <a:pt x="26" y="196"/>
                    </a:cubicBezTo>
                    <a:cubicBezTo>
                      <a:pt x="32" y="189"/>
                      <a:pt x="41" y="184"/>
                      <a:pt x="50" y="184"/>
                    </a:cubicBezTo>
                    <a:cubicBezTo>
                      <a:pt x="55" y="183"/>
                      <a:pt x="59" y="182"/>
                      <a:pt x="63" y="181"/>
                    </a:cubicBezTo>
                    <a:cubicBezTo>
                      <a:pt x="69" y="177"/>
                      <a:pt x="75" y="176"/>
                      <a:pt x="83" y="174"/>
                    </a:cubicBezTo>
                    <a:cubicBezTo>
                      <a:pt x="86" y="174"/>
                      <a:pt x="88" y="174"/>
                      <a:pt x="90" y="175"/>
                    </a:cubicBezTo>
                    <a:cubicBezTo>
                      <a:pt x="91" y="174"/>
                      <a:pt x="92" y="174"/>
                      <a:pt x="94" y="174"/>
                    </a:cubicBezTo>
                    <a:cubicBezTo>
                      <a:pt x="108" y="170"/>
                      <a:pt x="121" y="173"/>
                      <a:pt x="133" y="179"/>
                    </a:cubicBezTo>
                    <a:cubicBezTo>
                      <a:pt x="139" y="183"/>
                      <a:pt x="144" y="187"/>
                      <a:pt x="146" y="193"/>
                    </a:cubicBezTo>
                    <a:cubicBezTo>
                      <a:pt x="147" y="193"/>
                      <a:pt x="147" y="193"/>
                      <a:pt x="147" y="194"/>
                    </a:cubicBezTo>
                    <a:cubicBezTo>
                      <a:pt x="147" y="195"/>
                      <a:pt x="148" y="195"/>
                      <a:pt x="148" y="195"/>
                    </a:cubicBezTo>
                    <a:cubicBezTo>
                      <a:pt x="148" y="195"/>
                      <a:pt x="149" y="195"/>
                      <a:pt x="149" y="196"/>
                    </a:cubicBezTo>
                    <a:cubicBezTo>
                      <a:pt x="154" y="199"/>
                      <a:pt x="158" y="202"/>
                      <a:pt x="160" y="207"/>
                    </a:cubicBezTo>
                    <a:cubicBezTo>
                      <a:pt x="161" y="206"/>
                      <a:pt x="162" y="206"/>
                      <a:pt x="162" y="206"/>
                    </a:cubicBezTo>
                    <a:cubicBezTo>
                      <a:pt x="174" y="199"/>
                      <a:pt x="188" y="206"/>
                      <a:pt x="182" y="217"/>
                    </a:cubicBezTo>
                    <a:cubicBezTo>
                      <a:pt x="177" y="228"/>
                      <a:pt x="214" y="239"/>
                      <a:pt x="222" y="221"/>
                    </a:cubicBezTo>
                    <a:cubicBezTo>
                      <a:pt x="231" y="204"/>
                      <a:pt x="214" y="176"/>
                      <a:pt x="208" y="18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0" name="Freeform 141">
                <a:extLst>
                  <a:ext uri="{FF2B5EF4-FFF2-40B4-BE49-F238E27FC236}">
                    <a16:creationId xmlns:a16="http://schemas.microsoft.com/office/drawing/2014/main" id="{5B8153CA-2BB1-4BE4-A477-E0635AC35E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4709" y="2057397"/>
                <a:ext cx="1509714" cy="979490"/>
              </a:xfrm>
              <a:custGeom>
                <a:avLst/>
                <a:gdLst>
                  <a:gd name="T0" fmla="*/ 2713 w 2771"/>
                  <a:gd name="T1" fmla="*/ 1229 h 1801"/>
                  <a:gd name="T2" fmla="*/ 2697 w 2771"/>
                  <a:gd name="T3" fmla="*/ 1200 h 1801"/>
                  <a:gd name="T4" fmla="*/ 2616 w 2771"/>
                  <a:gd name="T5" fmla="*/ 1175 h 1801"/>
                  <a:gd name="T6" fmla="*/ 2570 w 2771"/>
                  <a:gd name="T7" fmla="*/ 1120 h 1801"/>
                  <a:gd name="T8" fmla="*/ 2549 w 2771"/>
                  <a:gd name="T9" fmla="*/ 1038 h 1801"/>
                  <a:gd name="T10" fmla="*/ 2506 w 2771"/>
                  <a:gd name="T11" fmla="*/ 967 h 1801"/>
                  <a:gd name="T12" fmla="*/ 2447 w 2771"/>
                  <a:gd name="T13" fmla="*/ 948 h 1801"/>
                  <a:gd name="T14" fmla="*/ 2310 w 2771"/>
                  <a:gd name="T15" fmla="*/ 936 h 1801"/>
                  <a:gd name="T16" fmla="*/ 2318 w 2771"/>
                  <a:gd name="T17" fmla="*/ 857 h 1801"/>
                  <a:gd name="T18" fmla="*/ 2257 w 2771"/>
                  <a:gd name="T19" fmla="*/ 858 h 1801"/>
                  <a:gd name="T20" fmla="*/ 2091 w 2771"/>
                  <a:gd name="T21" fmla="*/ 768 h 1801"/>
                  <a:gd name="T22" fmla="*/ 2048 w 2771"/>
                  <a:gd name="T23" fmla="*/ 929 h 1801"/>
                  <a:gd name="T24" fmla="*/ 2001 w 2771"/>
                  <a:gd name="T25" fmla="*/ 1225 h 1801"/>
                  <a:gd name="T26" fmla="*/ 1946 w 2771"/>
                  <a:gd name="T27" fmla="*/ 1342 h 1801"/>
                  <a:gd name="T28" fmla="*/ 1800 w 2771"/>
                  <a:gd name="T29" fmla="*/ 1165 h 1801"/>
                  <a:gd name="T30" fmla="*/ 1570 w 2771"/>
                  <a:gd name="T31" fmla="*/ 1076 h 1801"/>
                  <a:gd name="T32" fmla="*/ 1510 w 2771"/>
                  <a:gd name="T33" fmla="*/ 846 h 1801"/>
                  <a:gd name="T34" fmla="*/ 1584 w 2771"/>
                  <a:gd name="T35" fmla="*/ 700 h 1801"/>
                  <a:gd name="T36" fmla="*/ 1665 w 2771"/>
                  <a:gd name="T37" fmla="*/ 578 h 1801"/>
                  <a:gd name="T38" fmla="*/ 1824 w 2771"/>
                  <a:gd name="T39" fmla="*/ 506 h 1801"/>
                  <a:gd name="T40" fmla="*/ 1901 w 2771"/>
                  <a:gd name="T41" fmla="*/ 413 h 1801"/>
                  <a:gd name="T42" fmla="*/ 1806 w 2771"/>
                  <a:gd name="T43" fmla="*/ 344 h 1801"/>
                  <a:gd name="T44" fmla="*/ 1744 w 2771"/>
                  <a:gd name="T45" fmla="*/ 480 h 1801"/>
                  <a:gd name="T46" fmla="*/ 1640 w 2771"/>
                  <a:gd name="T47" fmla="*/ 405 h 1801"/>
                  <a:gd name="T48" fmla="*/ 1585 w 2771"/>
                  <a:gd name="T49" fmla="*/ 259 h 1801"/>
                  <a:gd name="T50" fmla="*/ 1590 w 2771"/>
                  <a:gd name="T51" fmla="*/ 105 h 1801"/>
                  <a:gd name="T52" fmla="*/ 1482 w 2771"/>
                  <a:gd name="T53" fmla="*/ 118 h 1801"/>
                  <a:gd name="T54" fmla="*/ 1518 w 2771"/>
                  <a:gd name="T55" fmla="*/ 329 h 1801"/>
                  <a:gd name="T56" fmla="*/ 1467 w 2771"/>
                  <a:gd name="T57" fmla="*/ 473 h 1801"/>
                  <a:gd name="T58" fmla="*/ 1451 w 2771"/>
                  <a:gd name="T59" fmla="*/ 344 h 1801"/>
                  <a:gd name="T60" fmla="*/ 1390 w 2771"/>
                  <a:gd name="T61" fmla="*/ 402 h 1801"/>
                  <a:gd name="T62" fmla="*/ 1153 w 2771"/>
                  <a:gd name="T63" fmla="*/ 375 h 1801"/>
                  <a:gd name="T64" fmla="*/ 1083 w 2771"/>
                  <a:gd name="T65" fmla="*/ 503 h 1801"/>
                  <a:gd name="T66" fmla="*/ 875 w 2771"/>
                  <a:gd name="T67" fmla="*/ 410 h 1801"/>
                  <a:gd name="T68" fmla="*/ 546 w 2771"/>
                  <a:gd name="T69" fmla="*/ 315 h 1801"/>
                  <a:gd name="T70" fmla="*/ 326 w 2771"/>
                  <a:gd name="T71" fmla="*/ 334 h 1801"/>
                  <a:gd name="T72" fmla="*/ 283 w 2771"/>
                  <a:gd name="T73" fmla="*/ 315 h 1801"/>
                  <a:gd name="T74" fmla="*/ 170 w 2771"/>
                  <a:gd name="T75" fmla="*/ 361 h 1801"/>
                  <a:gd name="T76" fmla="*/ 69 w 2771"/>
                  <a:gd name="T77" fmla="*/ 909 h 1801"/>
                  <a:gd name="T78" fmla="*/ 363 w 2771"/>
                  <a:gd name="T79" fmla="*/ 1185 h 1801"/>
                  <a:gd name="T80" fmla="*/ 401 w 2771"/>
                  <a:gd name="T81" fmla="*/ 1298 h 1801"/>
                  <a:gd name="T82" fmla="*/ 531 w 2771"/>
                  <a:gd name="T83" fmla="*/ 1439 h 1801"/>
                  <a:gd name="T84" fmla="*/ 1567 w 2771"/>
                  <a:gd name="T85" fmla="*/ 1508 h 1801"/>
                  <a:gd name="T86" fmla="*/ 1849 w 2771"/>
                  <a:gd name="T87" fmla="*/ 1615 h 1801"/>
                  <a:gd name="T88" fmla="*/ 1899 w 2771"/>
                  <a:gd name="T89" fmla="*/ 1801 h 1801"/>
                  <a:gd name="T90" fmla="*/ 2051 w 2771"/>
                  <a:gd name="T91" fmla="*/ 1716 h 1801"/>
                  <a:gd name="T92" fmla="*/ 2433 w 2771"/>
                  <a:gd name="T93" fmla="*/ 1660 h 1801"/>
                  <a:gd name="T94" fmla="*/ 2506 w 2771"/>
                  <a:gd name="T95" fmla="*/ 1692 h 1801"/>
                  <a:gd name="T96" fmla="*/ 2586 w 2771"/>
                  <a:gd name="T97" fmla="*/ 1650 h 1801"/>
                  <a:gd name="T98" fmla="*/ 2564 w 2771"/>
                  <a:gd name="T99" fmla="*/ 1643 h 1801"/>
                  <a:gd name="T100" fmla="*/ 2451 w 2771"/>
                  <a:gd name="T101" fmla="*/ 1533 h 1801"/>
                  <a:gd name="T102" fmla="*/ 2302 w 2771"/>
                  <a:gd name="T103" fmla="*/ 1542 h 1801"/>
                  <a:gd name="T104" fmla="*/ 2579 w 2771"/>
                  <a:gd name="T105" fmla="*/ 1419 h 1801"/>
                  <a:gd name="T106" fmla="*/ 716 w 2771"/>
                  <a:gd name="T107" fmla="*/ 570 h 1801"/>
                  <a:gd name="T108" fmla="*/ 604 w 2771"/>
                  <a:gd name="T109" fmla="*/ 583 h 1801"/>
                  <a:gd name="T110" fmla="*/ 742 w 2771"/>
                  <a:gd name="T111" fmla="*/ 527 h 1801"/>
                  <a:gd name="T112" fmla="*/ 834 w 2771"/>
                  <a:gd name="T113" fmla="*/ 771 h 1801"/>
                  <a:gd name="T114" fmla="*/ 1401 w 2771"/>
                  <a:gd name="T115" fmla="*/ 1247 h 1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71" h="1801">
                    <a:moveTo>
                      <a:pt x="2756" y="1316"/>
                    </a:moveTo>
                    <a:cubicBezTo>
                      <a:pt x="2746" y="1313"/>
                      <a:pt x="2737" y="1306"/>
                      <a:pt x="2747" y="1305"/>
                    </a:cubicBezTo>
                    <a:cubicBezTo>
                      <a:pt x="2755" y="1305"/>
                      <a:pt x="2760" y="1300"/>
                      <a:pt x="2763" y="1291"/>
                    </a:cubicBezTo>
                    <a:cubicBezTo>
                      <a:pt x="2757" y="1288"/>
                      <a:pt x="2752" y="1282"/>
                      <a:pt x="2749" y="1277"/>
                    </a:cubicBezTo>
                    <a:cubicBezTo>
                      <a:pt x="2745" y="1271"/>
                      <a:pt x="2744" y="1265"/>
                      <a:pt x="2744" y="1259"/>
                    </a:cubicBezTo>
                    <a:cubicBezTo>
                      <a:pt x="2741" y="1255"/>
                      <a:pt x="2738" y="1251"/>
                      <a:pt x="2736" y="1247"/>
                    </a:cubicBezTo>
                    <a:cubicBezTo>
                      <a:pt x="2729" y="1250"/>
                      <a:pt x="2723" y="1260"/>
                      <a:pt x="2715" y="1259"/>
                    </a:cubicBezTo>
                    <a:cubicBezTo>
                      <a:pt x="2701" y="1257"/>
                      <a:pt x="2724" y="1237"/>
                      <a:pt x="2713" y="1229"/>
                    </a:cubicBezTo>
                    <a:cubicBezTo>
                      <a:pt x="2701" y="1221"/>
                      <a:pt x="2680" y="1227"/>
                      <a:pt x="2663" y="1243"/>
                    </a:cubicBezTo>
                    <a:cubicBezTo>
                      <a:pt x="2646" y="1260"/>
                      <a:pt x="2647" y="1242"/>
                      <a:pt x="2632" y="1259"/>
                    </a:cubicBezTo>
                    <a:cubicBezTo>
                      <a:pt x="2617" y="1275"/>
                      <a:pt x="2617" y="1251"/>
                      <a:pt x="2624" y="1244"/>
                    </a:cubicBezTo>
                    <a:cubicBezTo>
                      <a:pt x="2631" y="1237"/>
                      <a:pt x="2636" y="1245"/>
                      <a:pt x="2643" y="1235"/>
                    </a:cubicBezTo>
                    <a:cubicBezTo>
                      <a:pt x="2649" y="1225"/>
                      <a:pt x="2656" y="1235"/>
                      <a:pt x="2672" y="1222"/>
                    </a:cubicBezTo>
                    <a:cubicBezTo>
                      <a:pt x="2685" y="1213"/>
                      <a:pt x="2696" y="1214"/>
                      <a:pt x="2703" y="1211"/>
                    </a:cubicBezTo>
                    <a:cubicBezTo>
                      <a:pt x="2701" y="1208"/>
                      <a:pt x="2699" y="1205"/>
                      <a:pt x="2698" y="1202"/>
                    </a:cubicBezTo>
                    <a:cubicBezTo>
                      <a:pt x="2698" y="1201"/>
                      <a:pt x="2697" y="1201"/>
                      <a:pt x="2697" y="1200"/>
                    </a:cubicBezTo>
                    <a:cubicBezTo>
                      <a:pt x="2694" y="1198"/>
                      <a:pt x="2690" y="1194"/>
                      <a:pt x="2688" y="1191"/>
                    </a:cubicBezTo>
                    <a:cubicBezTo>
                      <a:pt x="2686" y="1191"/>
                      <a:pt x="2684" y="1191"/>
                      <a:pt x="2682" y="1191"/>
                    </a:cubicBezTo>
                    <a:cubicBezTo>
                      <a:pt x="2680" y="1191"/>
                      <a:pt x="2680" y="1191"/>
                      <a:pt x="2680" y="1191"/>
                    </a:cubicBezTo>
                    <a:cubicBezTo>
                      <a:pt x="2675" y="1191"/>
                      <a:pt x="2670" y="1190"/>
                      <a:pt x="2665" y="1188"/>
                    </a:cubicBezTo>
                    <a:cubicBezTo>
                      <a:pt x="2660" y="1191"/>
                      <a:pt x="2654" y="1193"/>
                      <a:pt x="2647" y="1193"/>
                    </a:cubicBezTo>
                    <a:cubicBezTo>
                      <a:pt x="2639" y="1194"/>
                      <a:pt x="2629" y="1189"/>
                      <a:pt x="2623" y="1183"/>
                    </a:cubicBezTo>
                    <a:cubicBezTo>
                      <a:pt x="2621" y="1181"/>
                      <a:pt x="2619" y="1178"/>
                      <a:pt x="2617" y="1175"/>
                    </a:cubicBezTo>
                    <a:cubicBezTo>
                      <a:pt x="2617" y="1175"/>
                      <a:pt x="2616" y="1175"/>
                      <a:pt x="2616" y="1175"/>
                    </a:cubicBezTo>
                    <a:cubicBezTo>
                      <a:pt x="2602" y="1175"/>
                      <a:pt x="2593" y="1169"/>
                      <a:pt x="2587" y="1159"/>
                    </a:cubicBezTo>
                    <a:cubicBezTo>
                      <a:pt x="2579" y="1155"/>
                      <a:pt x="2574" y="1148"/>
                      <a:pt x="2572" y="1140"/>
                    </a:cubicBezTo>
                    <a:cubicBezTo>
                      <a:pt x="2572" y="1140"/>
                      <a:pt x="2572" y="1140"/>
                      <a:pt x="2572" y="1140"/>
                    </a:cubicBezTo>
                    <a:cubicBezTo>
                      <a:pt x="2571" y="1138"/>
                      <a:pt x="2570" y="1135"/>
                      <a:pt x="2570" y="1133"/>
                    </a:cubicBezTo>
                    <a:cubicBezTo>
                      <a:pt x="2570" y="1133"/>
                      <a:pt x="2570" y="1133"/>
                      <a:pt x="2570" y="1133"/>
                    </a:cubicBezTo>
                    <a:cubicBezTo>
                      <a:pt x="2570" y="1131"/>
                      <a:pt x="2570" y="1129"/>
                      <a:pt x="2570" y="1127"/>
                    </a:cubicBezTo>
                    <a:cubicBezTo>
                      <a:pt x="2570" y="1127"/>
                      <a:pt x="2570" y="1127"/>
                      <a:pt x="2570" y="1126"/>
                    </a:cubicBezTo>
                    <a:cubicBezTo>
                      <a:pt x="2570" y="1124"/>
                      <a:pt x="2570" y="1122"/>
                      <a:pt x="2570" y="1120"/>
                    </a:cubicBezTo>
                    <a:cubicBezTo>
                      <a:pt x="2570" y="1120"/>
                      <a:pt x="2570" y="1120"/>
                      <a:pt x="2570" y="1120"/>
                    </a:cubicBezTo>
                    <a:cubicBezTo>
                      <a:pt x="2571" y="1118"/>
                      <a:pt x="2571" y="1116"/>
                      <a:pt x="2572" y="1114"/>
                    </a:cubicBezTo>
                    <a:cubicBezTo>
                      <a:pt x="2565" y="1109"/>
                      <a:pt x="2557" y="1104"/>
                      <a:pt x="2551" y="1102"/>
                    </a:cubicBezTo>
                    <a:cubicBezTo>
                      <a:pt x="2533" y="1096"/>
                      <a:pt x="2545" y="1084"/>
                      <a:pt x="2555" y="1092"/>
                    </a:cubicBezTo>
                    <a:cubicBezTo>
                      <a:pt x="2565" y="1101"/>
                      <a:pt x="2576" y="1084"/>
                      <a:pt x="2581" y="1076"/>
                    </a:cubicBezTo>
                    <a:cubicBezTo>
                      <a:pt x="2585" y="1068"/>
                      <a:pt x="2574" y="1060"/>
                      <a:pt x="2568" y="1059"/>
                    </a:cubicBezTo>
                    <a:cubicBezTo>
                      <a:pt x="2564" y="1059"/>
                      <a:pt x="2563" y="1054"/>
                      <a:pt x="2563" y="1049"/>
                    </a:cubicBezTo>
                    <a:cubicBezTo>
                      <a:pt x="2557" y="1046"/>
                      <a:pt x="2552" y="1043"/>
                      <a:pt x="2549" y="1038"/>
                    </a:cubicBezTo>
                    <a:cubicBezTo>
                      <a:pt x="2545" y="1036"/>
                      <a:pt x="2541" y="1034"/>
                      <a:pt x="2537" y="1030"/>
                    </a:cubicBezTo>
                    <a:cubicBezTo>
                      <a:pt x="2535" y="1028"/>
                      <a:pt x="2533" y="1025"/>
                      <a:pt x="2532" y="1022"/>
                    </a:cubicBezTo>
                    <a:cubicBezTo>
                      <a:pt x="2531" y="1022"/>
                      <a:pt x="2531" y="1022"/>
                      <a:pt x="2531" y="1021"/>
                    </a:cubicBezTo>
                    <a:cubicBezTo>
                      <a:pt x="2526" y="1019"/>
                      <a:pt x="2523" y="1016"/>
                      <a:pt x="2521" y="1012"/>
                    </a:cubicBezTo>
                    <a:cubicBezTo>
                      <a:pt x="2518" y="1009"/>
                      <a:pt x="2516" y="1005"/>
                      <a:pt x="2515" y="1002"/>
                    </a:cubicBezTo>
                    <a:cubicBezTo>
                      <a:pt x="2514" y="999"/>
                      <a:pt x="2513" y="996"/>
                      <a:pt x="2512" y="993"/>
                    </a:cubicBezTo>
                    <a:cubicBezTo>
                      <a:pt x="2511" y="990"/>
                      <a:pt x="2511" y="988"/>
                      <a:pt x="2511" y="985"/>
                    </a:cubicBezTo>
                    <a:cubicBezTo>
                      <a:pt x="2508" y="979"/>
                      <a:pt x="2506" y="973"/>
                      <a:pt x="2506" y="967"/>
                    </a:cubicBezTo>
                    <a:cubicBezTo>
                      <a:pt x="2506" y="967"/>
                      <a:pt x="2506" y="967"/>
                      <a:pt x="2506" y="967"/>
                    </a:cubicBezTo>
                    <a:cubicBezTo>
                      <a:pt x="2505" y="966"/>
                      <a:pt x="2505" y="965"/>
                      <a:pt x="2504" y="964"/>
                    </a:cubicBezTo>
                    <a:cubicBezTo>
                      <a:pt x="2501" y="960"/>
                      <a:pt x="2500" y="955"/>
                      <a:pt x="2499" y="951"/>
                    </a:cubicBezTo>
                    <a:cubicBezTo>
                      <a:pt x="2482" y="941"/>
                      <a:pt x="2478" y="917"/>
                      <a:pt x="2486" y="900"/>
                    </a:cubicBezTo>
                    <a:cubicBezTo>
                      <a:pt x="2484" y="896"/>
                      <a:pt x="2482" y="892"/>
                      <a:pt x="2480" y="887"/>
                    </a:cubicBezTo>
                    <a:cubicBezTo>
                      <a:pt x="2476" y="873"/>
                      <a:pt x="2470" y="880"/>
                      <a:pt x="2466" y="900"/>
                    </a:cubicBezTo>
                    <a:cubicBezTo>
                      <a:pt x="2462" y="919"/>
                      <a:pt x="2447" y="919"/>
                      <a:pt x="2451" y="925"/>
                    </a:cubicBezTo>
                    <a:cubicBezTo>
                      <a:pt x="2460" y="939"/>
                      <a:pt x="2453" y="939"/>
                      <a:pt x="2447" y="948"/>
                    </a:cubicBezTo>
                    <a:cubicBezTo>
                      <a:pt x="2440" y="956"/>
                      <a:pt x="2451" y="968"/>
                      <a:pt x="2440" y="968"/>
                    </a:cubicBezTo>
                    <a:cubicBezTo>
                      <a:pt x="2429" y="968"/>
                      <a:pt x="2434" y="994"/>
                      <a:pt x="2429" y="982"/>
                    </a:cubicBezTo>
                    <a:cubicBezTo>
                      <a:pt x="2423" y="971"/>
                      <a:pt x="2409" y="974"/>
                      <a:pt x="2409" y="986"/>
                    </a:cubicBezTo>
                    <a:cubicBezTo>
                      <a:pt x="2409" y="997"/>
                      <a:pt x="2387" y="1008"/>
                      <a:pt x="2377" y="1007"/>
                    </a:cubicBezTo>
                    <a:cubicBezTo>
                      <a:pt x="2368" y="1006"/>
                      <a:pt x="2368" y="984"/>
                      <a:pt x="2360" y="991"/>
                    </a:cubicBezTo>
                    <a:cubicBezTo>
                      <a:pt x="2352" y="997"/>
                      <a:pt x="2354" y="972"/>
                      <a:pt x="2342" y="972"/>
                    </a:cubicBezTo>
                    <a:cubicBezTo>
                      <a:pt x="2330" y="973"/>
                      <a:pt x="2321" y="972"/>
                      <a:pt x="2325" y="959"/>
                    </a:cubicBezTo>
                    <a:cubicBezTo>
                      <a:pt x="2328" y="948"/>
                      <a:pt x="2309" y="942"/>
                      <a:pt x="2310" y="936"/>
                    </a:cubicBezTo>
                    <a:cubicBezTo>
                      <a:pt x="2308" y="934"/>
                      <a:pt x="2306" y="931"/>
                      <a:pt x="2304" y="928"/>
                    </a:cubicBezTo>
                    <a:cubicBezTo>
                      <a:pt x="2299" y="920"/>
                      <a:pt x="2298" y="909"/>
                      <a:pt x="2300" y="900"/>
                    </a:cubicBezTo>
                    <a:cubicBezTo>
                      <a:pt x="2301" y="896"/>
                      <a:pt x="2303" y="892"/>
                      <a:pt x="2306" y="889"/>
                    </a:cubicBezTo>
                    <a:cubicBezTo>
                      <a:pt x="2306" y="888"/>
                      <a:pt x="2306" y="887"/>
                      <a:pt x="2306" y="886"/>
                    </a:cubicBezTo>
                    <a:cubicBezTo>
                      <a:pt x="2307" y="883"/>
                      <a:pt x="2308" y="880"/>
                      <a:pt x="2309" y="878"/>
                    </a:cubicBezTo>
                    <a:cubicBezTo>
                      <a:pt x="2309" y="878"/>
                      <a:pt x="2310" y="877"/>
                      <a:pt x="2310" y="877"/>
                    </a:cubicBezTo>
                    <a:cubicBezTo>
                      <a:pt x="2313" y="868"/>
                      <a:pt x="2319" y="866"/>
                      <a:pt x="2319" y="860"/>
                    </a:cubicBezTo>
                    <a:cubicBezTo>
                      <a:pt x="2319" y="859"/>
                      <a:pt x="2319" y="858"/>
                      <a:pt x="2318" y="857"/>
                    </a:cubicBezTo>
                    <a:cubicBezTo>
                      <a:pt x="2317" y="857"/>
                      <a:pt x="2315" y="857"/>
                      <a:pt x="2313" y="857"/>
                    </a:cubicBezTo>
                    <a:cubicBezTo>
                      <a:pt x="2311" y="856"/>
                      <a:pt x="2308" y="856"/>
                      <a:pt x="2306" y="855"/>
                    </a:cubicBezTo>
                    <a:cubicBezTo>
                      <a:pt x="2305" y="856"/>
                      <a:pt x="2303" y="857"/>
                      <a:pt x="2302" y="858"/>
                    </a:cubicBezTo>
                    <a:cubicBezTo>
                      <a:pt x="2299" y="860"/>
                      <a:pt x="2297" y="860"/>
                      <a:pt x="2296" y="859"/>
                    </a:cubicBezTo>
                    <a:cubicBezTo>
                      <a:pt x="2294" y="860"/>
                      <a:pt x="2293" y="861"/>
                      <a:pt x="2291" y="861"/>
                    </a:cubicBezTo>
                    <a:cubicBezTo>
                      <a:pt x="2282" y="864"/>
                      <a:pt x="2271" y="862"/>
                      <a:pt x="2264" y="858"/>
                    </a:cubicBezTo>
                    <a:cubicBezTo>
                      <a:pt x="2264" y="857"/>
                      <a:pt x="2263" y="857"/>
                      <a:pt x="2263" y="857"/>
                    </a:cubicBezTo>
                    <a:cubicBezTo>
                      <a:pt x="2261" y="858"/>
                      <a:pt x="2259" y="858"/>
                      <a:pt x="2257" y="858"/>
                    </a:cubicBezTo>
                    <a:cubicBezTo>
                      <a:pt x="2244" y="858"/>
                      <a:pt x="2235" y="852"/>
                      <a:pt x="2229" y="843"/>
                    </a:cubicBezTo>
                    <a:cubicBezTo>
                      <a:pt x="2212" y="841"/>
                      <a:pt x="2202" y="829"/>
                      <a:pt x="2199" y="814"/>
                    </a:cubicBezTo>
                    <a:cubicBezTo>
                      <a:pt x="2196" y="813"/>
                      <a:pt x="2194" y="811"/>
                      <a:pt x="2191" y="808"/>
                    </a:cubicBezTo>
                    <a:cubicBezTo>
                      <a:pt x="2191" y="808"/>
                      <a:pt x="2191" y="808"/>
                      <a:pt x="2191" y="808"/>
                    </a:cubicBezTo>
                    <a:cubicBezTo>
                      <a:pt x="2171" y="808"/>
                      <a:pt x="2160" y="793"/>
                      <a:pt x="2158" y="777"/>
                    </a:cubicBezTo>
                    <a:cubicBezTo>
                      <a:pt x="2153" y="779"/>
                      <a:pt x="2149" y="782"/>
                      <a:pt x="2146" y="784"/>
                    </a:cubicBezTo>
                    <a:cubicBezTo>
                      <a:pt x="2140" y="787"/>
                      <a:pt x="2123" y="772"/>
                      <a:pt x="2117" y="778"/>
                    </a:cubicBezTo>
                    <a:cubicBezTo>
                      <a:pt x="2110" y="784"/>
                      <a:pt x="2109" y="774"/>
                      <a:pt x="2091" y="768"/>
                    </a:cubicBezTo>
                    <a:cubicBezTo>
                      <a:pt x="2073" y="762"/>
                      <a:pt x="2050" y="760"/>
                      <a:pt x="2048" y="768"/>
                    </a:cubicBezTo>
                    <a:cubicBezTo>
                      <a:pt x="2047" y="775"/>
                      <a:pt x="2033" y="778"/>
                      <a:pt x="2035" y="795"/>
                    </a:cubicBezTo>
                    <a:cubicBezTo>
                      <a:pt x="2037" y="813"/>
                      <a:pt x="2052" y="809"/>
                      <a:pt x="2056" y="821"/>
                    </a:cubicBezTo>
                    <a:cubicBezTo>
                      <a:pt x="2059" y="832"/>
                      <a:pt x="2048" y="828"/>
                      <a:pt x="2048" y="839"/>
                    </a:cubicBezTo>
                    <a:cubicBezTo>
                      <a:pt x="2047" y="850"/>
                      <a:pt x="2038" y="849"/>
                      <a:pt x="2038" y="856"/>
                    </a:cubicBezTo>
                    <a:cubicBezTo>
                      <a:pt x="2038" y="864"/>
                      <a:pt x="2044" y="862"/>
                      <a:pt x="2048" y="877"/>
                    </a:cubicBezTo>
                    <a:cubicBezTo>
                      <a:pt x="2051" y="892"/>
                      <a:pt x="2058" y="891"/>
                      <a:pt x="2061" y="911"/>
                    </a:cubicBezTo>
                    <a:cubicBezTo>
                      <a:pt x="2063" y="931"/>
                      <a:pt x="2055" y="927"/>
                      <a:pt x="2048" y="929"/>
                    </a:cubicBezTo>
                    <a:cubicBezTo>
                      <a:pt x="2041" y="932"/>
                      <a:pt x="2047" y="940"/>
                      <a:pt x="2040" y="952"/>
                    </a:cubicBezTo>
                    <a:cubicBezTo>
                      <a:pt x="2060" y="962"/>
                      <a:pt x="2074" y="983"/>
                      <a:pt x="2066" y="1006"/>
                    </a:cubicBezTo>
                    <a:cubicBezTo>
                      <a:pt x="2070" y="1013"/>
                      <a:pt x="2072" y="1021"/>
                      <a:pt x="2072" y="1028"/>
                    </a:cubicBezTo>
                    <a:cubicBezTo>
                      <a:pt x="2073" y="1030"/>
                      <a:pt x="2075" y="1033"/>
                      <a:pt x="2076" y="1035"/>
                    </a:cubicBezTo>
                    <a:cubicBezTo>
                      <a:pt x="2088" y="1058"/>
                      <a:pt x="2087" y="1092"/>
                      <a:pt x="2083" y="1117"/>
                    </a:cubicBezTo>
                    <a:cubicBezTo>
                      <a:pt x="2080" y="1142"/>
                      <a:pt x="2056" y="1148"/>
                      <a:pt x="2038" y="1169"/>
                    </a:cubicBezTo>
                    <a:cubicBezTo>
                      <a:pt x="2020" y="1191"/>
                      <a:pt x="2001" y="1188"/>
                      <a:pt x="1993" y="1188"/>
                    </a:cubicBezTo>
                    <a:cubicBezTo>
                      <a:pt x="1984" y="1189"/>
                      <a:pt x="1989" y="1209"/>
                      <a:pt x="2001" y="1225"/>
                    </a:cubicBezTo>
                    <a:cubicBezTo>
                      <a:pt x="2013" y="1241"/>
                      <a:pt x="2003" y="1246"/>
                      <a:pt x="2010" y="1262"/>
                    </a:cubicBezTo>
                    <a:cubicBezTo>
                      <a:pt x="2016" y="1279"/>
                      <a:pt x="2010" y="1292"/>
                      <a:pt x="2019" y="1307"/>
                    </a:cubicBezTo>
                    <a:cubicBezTo>
                      <a:pt x="2028" y="1322"/>
                      <a:pt x="2023" y="1328"/>
                      <a:pt x="2012" y="1338"/>
                    </a:cubicBezTo>
                    <a:cubicBezTo>
                      <a:pt x="2001" y="1349"/>
                      <a:pt x="2016" y="1343"/>
                      <a:pt x="2017" y="1357"/>
                    </a:cubicBezTo>
                    <a:cubicBezTo>
                      <a:pt x="2018" y="1371"/>
                      <a:pt x="2012" y="1363"/>
                      <a:pt x="2003" y="1356"/>
                    </a:cubicBezTo>
                    <a:cubicBezTo>
                      <a:pt x="1993" y="1348"/>
                      <a:pt x="1985" y="1370"/>
                      <a:pt x="1985" y="1379"/>
                    </a:cubicBezTo>
                    <a:cubicBezTo>
                      <a:pt x="1985" y="1388"/>
                      <a:pt x="1963" y="1366"/>
                      <a:pt x="1958" y="1367"/>
                    </a:cubicBezTo>
                    <a:cubicBezTo>
                      <a:pt x="1953" y="1368"/>
                      <a:pt x="1959" y="1353"/>
                      <a:pt x="1946" y="1342"/>
                    </a:cubicBezTo>
                    <a:cubicBezTo>
                      <a:pt x="1933" y="1330"/>
                      <a:pt x="1923" y="1328"/>
                      <a:pt x="1923" y="1316"/>
                    </a:cubicBezTo>
                    <a:cubicBezTo>
                      <a:pt x="1923" y="1304"/>
                      <a:pt x="1901" y="1296"/>
                      <a:pt x="1901" y="1283"/>
                    </a:cubicBezTo>
                    <a:cubicBezTo>
                      <a:pt x="1901" y="1270"/>
                      <a:pt x="1904" y="1236"/>
                      <a:pt x="1899" y="1226"/>
                    </a:cubicBezTo>
                    <a:cubicBezTo>
                      <a:pt x="1894" y="1216"/>
                      <a:pt x="1899" y="1205"/>
                      <a:pt x="1903" y="1196"/>
                    </a:cubicBezTo>
                    <a:cubicBezTo>
                      <a:pt x="1907" y="1187"/>
                      <a:pt x="1898" y="1173"/>
                      <a:pt x="1885" y="1173"/>
                    </a:cubicBezTo>
                    <a:cubicBezTo>
                      <a:pt x="1872" y="1173"/>
                      <a:pt x="1854" y="1168"/>
                      <a:pt x="1836" y="1169"/>
                    </a:cubicBezTo>
                    <a:cubicBezTo>
                      <a:pt x="1825" y="1171"/>
                      <a:pt x="1816" y="1169"/>
                      <a:pt x="1810" y="1167"/>
                    </a:cubicBezTo>
                    <a:cubicBezTo>
                      <a:pt x="1807" y="1167"/>
                      <a:pt x="1804" y="1166"/>
                      <a:pt x="1800" y="1165"/>
                    </a:cubicBezTo>
                    <a:cubicBezTo>
                      <a:pt x="1790" y="1162"/>
                      <a:pt x="1782" y="1155"/>
                      <a:pt x="1775" y="1147"/>
                    </a:cubicBezTo>
                    <a:cubicBezTo>
                      <a:pt x="1775" y="1147"/>
                      <a:pt x="1774" y="1147"/>
                      <a:pt x="1774" y="1147"/>
                    </a:cubicBezTo>
                    <a:cubicBezTo>
                      <a:pt x="1759" y="1151"/>
                      <a:pt x="1745" y="1145"/>
                      <a:pt x="1737" y="1134"/>
                    </a:cubicBezTo>
                    <a:cubicBezTo>
                      <a:pt x="1712" y="1132"/>
                      <a:pt x="1689" y="1121"/>
                      <a:pt x="1682" y="1090"/>
                    </a:cubicBezTo>
                    <a:cubicBezTo>
                      <a:pt x="1682" y="1087"/>
                      <a:pt x="1681" y="1084"/>
                      <a:pt x="1681" y="1081"/>
                    </a:cubicBezTo>
                    <a:cubicBezTo>
                      <a:pt x="1673" y="1079"/>
                      <a:pt x="1665" y="1078"/>
                      <a:pt x="1660" y="1079"/>
                    </a:cubicBezTo>
                    <a:cubicBezTo>
                      <a:pt x="1652" y="1081"/>
                      <a:pt x="1630" y="1058"/>
                      <a:pt x="1617" y="1059"/>
                    </a:cubicBezTo>
                    <a:cubicBezTo>
                      <a:pt x="1605" y="1060"/>
                      <a:pt x="1575" y="1075"/>
                      <a:pt x="1570" y="1076"/>
                    </a:cubicBezTo>
                    <a:cubicBezTo>
                      <a:pt x="1565" y="1077"/>
                      <a:pt x="1570" y="1063"/>
                      <a:pt x="1574" y="1058"/>
                    </a:cubicBezTo>
                    <a:cubicBezTo>
                      <a:pt x="1577" y="1052"/>
                      <a:pt x="1563" y="1027"/>
                      <a:pt x="1560" y="1010"/>
                    </a:cubicBezTo>
                    <a:cubicBezTo>
                      <a:pt x="1556" y="994"/>
                      <a:pt x="1551" y="976"/>
                      <a:pt x="1536" y="978"/>
                    </a:cubicBezTo>
                    <a:cubicBezTo>
                      <a:pt x="1521" y="981"/>
                      <a:pt x="1505" y="972"/>
                      <a:pt x="1500" y="968"/>
                    </a:cubicBezTo>
                    <a:cubicBezTo>
                      <a:pt x="1496" y="965"/>
                      <a:pt x="1495" y="918"/>
                      <a:pt x="1499" y="898"/>
                    </a:cubicBezTo>
                    <a:cubicBezTo>
                      <a:pt x="1500" y="890"/>
                      <a:pt x="1504" y="881"/>
                      <a:pt x="1508" y="872"/>
                    </a:cubicBezTo>
                    <a:cubicBezTo>
                      <a:pt x="1507" y="871"/>
                      <a:pt x="1507" y="869"/>
                      <a:pt x="1507" y="867"/>
                    </a:cubicBezTo>
                    <a:cubicBezTo>
                      <a:pt x="1506" y="860"/>
                      <a:pt x="1507" y="853"/>
                      <a:pt x="1510" y="846"/>
                    </a:cubicBezTo>
                    <a:cubicBezTo>
                      <a:pt x="1507" y="828"/>
                      <a:pt x="1515" y="809"/>
                      <a:pt x="1533" y="804"/>
                    </a:cubicBezTo>
                    <a:cubicBezTo>
                      <a:pt x="1536" y="795"/>
                      <a:pt x="1544" y="787"/>
                      <a:pt x="1555" y="784"/>
                    </a:cubicBezTo>
                    <a:cubicBezTo>
                      <a:pt x="1558" y="783"/>
                      <a:pt x="1561" y="783"/>
                      <a:pt x="1564" y="782"/>
                    </a:cubicBezTo>
                    <a:cubicBezTo>
                      <a:pt x="1568" y="780"/>
                      <a:pt x="1569" y="775"/>
                      <a:pt x="1570" y="769"/>
                    </a:cubicBezTo>
                    <a:cubicBezTo>
                      <a:pt x="1572" y="759"/>
                      <a:pt x="1585" y="765"/>
                      <a:pt x="1578" y="757"/>
                    </a:cubicBezTo>
                    <a:cubicBezTo>
                      <a:pt x="1571" y="749"/>
                      <a:pt x="1577" y="746"/>
                      <a:pt x="1593" y="746"/>
                    </a:cubicBezTo>
                    <a:cubicBezTo>
                      <a:pt x="1610" y="746"/>
                      <a:pt x="1634" y="740"/>
                      <a:pt x="1630" y="721"/>
                    </a:cubicBezTo>
                    <a:cubicBezTo>
                      <a:pt x="1627" y="702"/>
                      <a:pt x="1584" y="716"/>
                      <a:pt x="1584" y="700"/>
                    </a:cubicBezTo>
                    <a:cubicBezTo>
                      <a:pt x="1584" y="684"/>
                      <a:pt x="1530" y="683"/>
                      <a:pt x="1533" y="674"/>
                    </a:cubicBezTo>
                    <a:cubicBezTo>
                      <a:pt x="1537" y="665"/>
                      <a:pt x="1587" y="681"/>
                      <a:pt x="1606" y="689"/>
                    </a:cubicBezTo>
                    <a:cubicBezTo>
                      <a:pt x="1625" y="698"/>
                      <a:pt x="1629" y="697"/>
                      <a:pt x="1644" y="696"/>
                    </a:cubicBezTo>
                    <a:cubicBezTo>
                      <a:pt x="1659" y="695"/>
                      <a:pt x="1649" y="673"/>
                      <a:pt x="1652" y="664"/>
                    </a:cubicBezTo>
                    <a:cubicBezTo>
                      <a:pt x="1655" y="654"/>
                      <a:pt x="1684" y="678"/>
                      <a:pt x="1700" y="673"/>
                    </a:cubicBezTo>
                    <a:cubicBezTo>
                      <a:pt x="1717" y="668"/>
                      <a:pt x="1732" y="629"/>
                      <a:pt x="1746" y="618"/>
                    </a:cubicBezTo>
                    <a:cubicBezTo>
                      <a:pt x="1759" y="607"/>
                      <a:pt x="1747" y="597"/>
                      <a:pt x="1721" y="600"/>
                    </a:cubicBezTo>
                    <a:cubicBezTo>
                      <a:pt x="1694" y="602"/>
                      <a:pt x="1679" y="591"/>
                      <a:pt x="1665" y="578"/>
                    </a:cubicBezTo>
                    <a:cubicBezTo>
                      <a:pt x="1651" y="566"/>
                      <a:pt x="1652" y="556"/>
                      <a:pt x="1667" y="558"/>
                    </a:cubicBezTo>
                    <a:cubicBezTo>
                      <a:pt x="1682" y="559"/>
                      <a:pt x="1718" y="593"/>
                      <a:pt x="1732" y="594"/>
                    </a:cubicBezTo>
                    <a:cubicBezTo>
                      <a:pt x="1745" y="595"/>
                      <a:pt x="1769" y="563"/>
                      <a:pt x="1780" y="553"/>
                    </a:cubicBezTo>
                    <a:cubicBezTo>
                      <a:pt x="1791" y="544"/>
                      <a:pt x="1769" y="539"/>
                      <a:pt x="1762" y="532"/>
                    </a:cubicBezTo>
                    <a:cubicBezTo>
                      <a:pt x="1754" y="524"/>
                      <a:pt x="1775" y="520"/>
                      <a:pt x="1786" y="520"/>
                    </a:cubicBezTo>
                    <a:cubicBezTo>
                      <a:pt x="1798" y="520"/>
                      <a:pt x="1803" y="531"/>
                      <a:pt x="1807" y="537"/>
                    </a:cubicBezTo>
                    <a:cubicBezTo>
                      <a:pt x="1811" y="543"/>
                      <a:pt x="1831" y="533"/>
                      <a:pt x="1841" y="533"/>
                    </a:cubicBezTo>
                    <a:cubicBezTo>
                      <a:pt x="1851" y="533"/>
                      <a:pt x="1840" y="514"/>
                      <a:pt x="1824" y="506"/>
                    </a:cubicBezTo>
                    <a:cubicBezTo>
                      <a:pt x="1807" y="499"/>
                      <a:pt x="1824" y="485"/>
                      <a:pt x="1829" y="496"/>
                    </a:cubicBezTo>
                    <a:cubicBezTo>
                      <a:pt x="1834" y="508"/>
                      <a:pt x="1846" y="505"/>
                      <a:pt x="1851" y="519"/>
                    </a:cubicBezTo>
                    <a:cubicBezTo>
                      <a:pt x="1859" y="537"/>
                      <a:pt x="1865" y="526"/>
                      <a:pt x="1878" y="520"/>
                    </a:cubicBezTo>
                    <a:cubicBezTo>
                      <a:pt x="1883" y="506"/>
                      <a:pt x="1892" y="494"/>
                      <a:pt x="1906" y="486"/>
                    </a:cubicBezTo>
                    <a:cubicBezTo>
                      <a:pt x="1912" y="483"/>
                      <a:pt x="1919" y="480"/>
                      <a:pt x="1925" y="478"/>
                    </a:cubicBezTo>
                    <a:cubicBezTo>
                      <a:pt x="1926" y="478"/>
                      <a:pt x="1927" y="477"/>
                      <a:pt x="1928" y="477"/>
                    </a:cubicBezTo>
                    <a:cubicBezTo>
                      <a:pt x="1935" y="462"/>
                      <a:pt x="1922" y="449"/>
                      <a:pt x="1911" y="439"/>
                    </a:cubicBezTo>
                    <a:cubicBezTo>
                      <a:pt x="1900" y="429"/>
                      <a:pt x="1912" y="419"/>
                      <a:pt x="1901" y="413"/>
                    </a:cubicBezTo>
                    <a:cubicBezTo>
                      <a:pt x="1889" y="406"/>
                      <a:pt x="1887" y="394"/>
                      <a:pt x="1901" y="397"/>
                    </a:cubicBezTo>
                    <a:cubicBezTo>
                      <a:pt x="1916" y="400"/>
                      <a:pt x="1927" y="395"/>
                      <a:pt x="1933" y="384"/>
                    </a:cubicBezTo>
                    <a:cubicBezTo>
                      <a:pt x="1940" y="372"/>
                      <a:pt x="1912" y="370"/>
                      <a:pt x="1925" y="361"/>
                    </a:cubicBezTo>
                    <a:cubicBezTo>
                      <a:pt x="1938" y="353"/>
                      <a:pt x="1927" y="345"/>
                      <a:pt x="1914" y="345"/>
                    </a:cubicBezTo>
                    <a:cubicBezTo>
                      <a:pt x="1901" y="345"/>
                      <a:pt x="1891" y="337"/>
                      <a:pt x="1890" y="325"/>
                    </a:cubicBezTo>
                    <a:cubicBezTo>
                      <a:pt x="1889" y="313"/>
                      <a:pt x="1867" y="321"/>
                      <a:pt x="1854" y="313"/>
                    </a:cubicBezTo>
                    <a:cubicBezTo>
                      <a:pt x="1840" y="306"/>
                      <a:pt x="1810" y="308"/>
                      <a:pt x="1803" y="308"/>
                    </a:cubicBezTo>
                    <a:cubicBezTo>
                      <a:pt x="1796" y="309"/>
                      <a:pt x="1795" y="343"/>
                      <a:pt x="1806" y="344"/>
                    </a:cubicBezTo>
                    <a:cubicBezTo>
                      <a:pt x="1816" y="345"/>
                      <a:pt x="1825" y="358"/>
                      <a:pt x="1816" y="362"/>
                    </a:cubicBezTo>
                    <a:cubicBezTo>
                      <a:pt x="1806" y="366"/>
                      <a:pt x="1817" y="380"/>
                      <a:pt x="1810" y="379"/>
                    </a:cubicBezTo>
                    <a:cubicBezTo>
                      <a:pt x="1803" y="378"/>
                      <a:pt x="1791" y="374"/>
                      <a:pt x="1789" y="395"/>
                    </a:cubicBezTo>
                    <a:cubicBezTo>
                      <a:pt x="1787" y="417"/>
                      <a:pt x="1786" y="425"/>
                      <a:pt x="1774" y="433"/>
                    </a:cubicBezTo>
                    <a:cubicBezTo>
                      <a:pt x="1762" y="440"/>
                      <a:pt x="1771" y="409"/>
                      <a:pt x="1759" y="409"/>
                    </a:cubicBezTo>
                    <a:cubicBezTo>
                      <a:pt x="1748" y="410"/>
                      <a:pt x="1747" y="436"/>
                      <a:pt x="1755" y="438"/>
                    </a:cubicBezTo>
                    <a:cubicBezTo>
                      <a:pt x="1764" y="441"/>
                      <a:pt x="1765" y="449"/>
                      <a:pt x="1767" y="462"/>
                    </a:cubicBezTo>
                    <a:cubicBezTo>
                      <a:pt x="1769" y="474"/>
                      <a:pt x="1752" y="465"/>
                      <a:pt x="1744" y="480"/>
                    </a:cubicBezTo>
                    <a:cubicBezTo>
                      <a:pt x="1737" y="495"/>
                      <a:pt x="1737" y="473"/>
                      <a:pt x="1727" y="463"/>
                    </a:cubicBezTo>
                    <a:cubicBezTo>
                      <a:pt x="1717" y="453"/>
                      <a:pt x="1704" y="437"/>
                      <a:pt x="1705" y="424"/>
                    </a:cubicBezTo>
                    <a:cubicBezTo>
                      <a:pt x="1706" y="413"/>
                      <a:pt x="1711" y="409"/>
                      <a:pt x="1719" y="408"/>
                    </a:cubicBezTo>
                    <a:cubicBezTo>
                      <a:pt x="1727" y="406"/>
                      <a:pt x="1719" y="398"/>
                      <a:pt x="1718" y="383"/>
                    </a:cubicBezTo>
                    <a:cubicBezTo>
                      <a:pt x="1717" y="368"/>
                      <a:pt x="1708" y="373"/>
                      <a:pt x="1697" y="357"/>
                    </a:cubicBezTo>
                    <a:cubicBezTo>
                      <a:pt x="1685" y="342"/>
                      <a:pt x="1673" y="342"/>
                      <a:pt x="1667" y="349"/>
                    </a:cubicBezTo>
                    <a:cubicBezTo>
                      <a:pt x="1660" y="356"/>
                      <a:pt x="1664" y="371"/>
                      <a:pt x="1654" y="375"/>
                    </a:cubicBezTo>
                    <a:cubicBezTo>
                      <a:pt x="1644" y="380"/>
                      <a:pt x="1649" y="404"/>
                      <a:pt x="1640" y="405"/>
                    </a:cubicBezTo>
                    <a:cubicBezTo>
                      <a:pt x="1632" y="407"/>
                      <a:pt x="1637" y="365"/>
                      <a:pt x="1629" y="361"/>
                    </a:cubicBezTo>
                    <a:cubicBezTo>
                      <a:pt x="1622" y="356"/>
                      <a:pt x="1623" y="347"/>
                      <a:pt x="1634" y="345"/>
                    </a:cubicBezTo>
                    <a:cubicBezTo>
                      <a:pt x="1644" y="343"/>
                      <a:pt x="1651" y="330"/>
                      <a:pt x="1642" y="330"/>
                    </a:cubicBezTo>
                    <a:cubicBezTo>
                      <a:pt x="1632" y="330"/>
                      <a:pt x="1616" y="318"/>
                      <a:pt x="1610" y="315"/>
                    </a:cubicBezTo>
                    <a:cubicBezTo>
                      <a:pt x="1603" y="312"/>
                      <a:pt x="1592" y="329"/>
                      <a:pt x="1585" y="323"/>
                    </a:cubicBezTo>
                    <a:cubicBezTo>
                      <a:pt x="1578" y="316"/>
                      <a:pt x="1586" y="299"/>
                      <a:pt x="1587" y="290"/>
                    </a:cubicBezTo>
                    <a:cubicBezTo>
                      <a:pt x="1587" y="281"/>
                      <a:pt x="1598" y="294"/>
                      <a:pt x="1605" y="283"/>
                    </a:cubicBezTo>
                    <a:cubicBezTo>
                      <a:pt x="1612" y="271"/>
                      <a:pt x="1585" y="271"/>
                      <a:pt x="1585" y="259"/>
                    </a:cubicBezTo>
                    <a:cubicBezTo>
                      <a:pt x="1585" y="246"/>
                      <a:pt x="1564" y="243"/>
                      <a:pt x="1557" y="239"/>
                    </a:cubicBezTo>
                    <a:cubicBezTo>
                      <a:pt x="1550" y="235"/>
                      <a:pt x="1562" y="214"/>
                      <a:pt x="1558" y="206"/>
                    </a:cubicBezTo>
                    <a:cubicBezTo>
                      <a:pt x="1555" y="197"/>
                      <a:pt x="1528" y="170"/>
                      <a:pt x="1517" y="173"/>
                    </a:cubicBezTo>
                    <a:cubicBezTo>
                      <a:pt x="1505" y="175"/>
                      <a:pt x="1502" y="155"/>
                      <a:pt x="1509" y="156"/>
                    </a:cubicBezTo>
                    <a:cubicBezTo>
                      <a:pt x="1515" y="157"/>
                      <a:pt x="1520" y="152"/>
                      <a:pt x="1532" y="136"/>
                    </a:cubicBezTo>
                    <a:cubicBezTo>
                      <a:pt x="1545" y="121"/>
                      <a:pt x="1546" y="116"/>
                      <a:pt x="1537" y="112"/>
                    </a:cubicBezTo>
                    <a:cubicBezTo>
                      <a:pt x="1529" y="109"/>
                      <a:pt x="1525" y="99"/>
                      <a:pt x="1540" y="100"/>
                    </a:cubicBezTo>
                    <a:cubicBezTo>
                      <a:pt x="1555" y="101"/>
                      <a:pt x="1581" y="112"/>
                      <a:pt x="1590" y="105"/>
                    </a:cubicBezTo>
                    <a:cubicBezTo>
                      <a:pt x="1598" y="97"/>
                      <a:pt x="1625" y="48"/>
                      <a:pt x="1636" y="31"/>
                    </a:cubicBezTo>
                    <a:cubicBezTo>
                      <a:pt x="1647" y="14"/>
                      <a:pt x="1628" y="12"/>
                      <a:pt x="1602" y="15"/>
                    </a:cubicBezTo>
                    <a:cubicBezTo>
                      <a:pt x="1577" y="17"/>
                      <a:pt x="1571" y="3"/>
                      <a:pt x="1550" y="1"/>
                    </a:cubicBezTo>
                    <a:cubicBezTo>
                      <a:pt x="1528" y="0"/>
                      <a:pt x="1488" y="6"/>
                      <a:pt x="1482" y="14"/>
                    </a:cubicBezTo>
                    <a:cubicBezTo>
                      <a:pt x="1477" y="21"/>
                      <a:pt x="1493" y="28"/>
                      <a:pt x="1491" y="36"/>
                    </a:cubicBezTo>
                    <a:cubicBezTo>
                      <a:pt x="1489" y="44"/>
                      <a:pt x="1476" y="30"/>
                      <a:pt x="1470" y="34"/>
                    </a:cubicBezTo>
                    <a:cubicBezTo>
                      <a:pt x="1465" y="37"/>
                      <a:pt x="1473" y="48"/>
                      <a:pt x="1470" y="77"/>
                    </a:cubicBezTo>
                    <a:cubicBezTo>
                      <a:pt x="1468" y="106"/>
                      <a:pt x="1475" y="107"/>
                      <a:pt x="1482" y="118"/>
                    </a:cubicBezTo>
                    <a:cubicBezTo>
                      <a:pt x="1490" y="129"/>
                      <a:pt x="1488" y="143"/>
                      <a:pt x="1488" y="161"/>
                    </a:cubicBezTo>
                    <a:cubicBezTo>
                      <a:pt x="1488" y="179"/>
                      <a:pt x="1473" y="178"/>
                      <a:pt x="1468" y="183"/>
                    </a:cubicBezTo>
                    <a:cubicBezTo>
                      <a:pt x="1463" y="187"/>
                      <a:pt x="1481" y="193"/>
                      <a:pt x="1478" y="205"/>
                    </a:cubicBezTo>
                    <a:cubicBezTo>
                      <a:pt x="1475" y="217"/>
                      <a:pt x="1460" y="198"/>
                      <a:pt x="1452" y="202"/>
                    </a:cubicBezTo>
                    <a:cubicBezTo>
                      <a:pt x="1443" y="205"/>
                      <a:pt x="1436" y="233"/>
                      <a:pt x="1445" y="242"/>
                    </a:cubicBezTo>
                    <a:cubicBezTo>
                      <a:pt x="1455" y="251"/>
                      <a:pt x="1458" y="250"/>
                      <a:pt x="1451" y="260"/>
                    </a:cubicBezTo>
                    <a:cubicBezTo>
                      <a:pt x="1444" y="271"/>
                      <a:pt x="1436" y="287"/>
                      <a:pt x="1453" y="303"/>
                    </a:cubicBezTo>
                    <a:cubicBezTo>
                      <a:pt x="1470" y="318"/>
                      <a:pt x="1502" y="317"/>
                      <a:pt x="1518" y="329"/>
                    </a:cubicBezTo>
                    <a:cubicBezTo>
                      <a:pt x="1535" y="342"/>
                      <a:pt x="1511" y="334"/>
                      <a:pt x="1517" y="348"/>
                    </a:cubicBezTo>
                    <a:cubicBezTo>
                      <a:pt x="1524" y="362"/>
                      <a:pt x="1507" y="367"/>
                      <a:pt x="1507" y="378"/>
                    </a:cubicBezTo>
                    <a:cubicBezTo>
                      <a:pt x="1508" y="389"/>
                      <a:pt x="1515" y="383"/>
                      <a:pt x="1523" y="365"/>
                    </a:cubicBezTo>
                    <a:cubicBezTo>
                      <a:pt x="1532" y="347"/>
                      <a:pt x="1538" y="370"/>
                      <a:pt x="1537" y="385"/>
                    </a:cubicBezTo>
                    <a:cubicBezTo>
                      <a:pt x="1537" y="401"/>
                      <a:pt x="1525" y="392"/>
                      <a:pt x="1515" y="408"/>
                    </a:cubicBezTo>
                    <a:cubicBezTo>
                      <a:pt x="1506" y="424"/>
                      <a:pt x="1497" y="426"/>
                      <a:pt x="1484" y="423"/>
                    </a:cubicBezTo>
                    <a:cubicBezTo>
                      <a:pt x="1470" y="419"/>
                      <a:pt x="1478" y="445"/>
                      <a:pt x="1484" y="459"/>
                    </a:cubicBezTo>
                    <a:cubicBezTo>
                      <a:pt x="1490" y="473"/>
                      <a:pt x="1482" y="478"/>
                      <a:pt x="1467" y="473"/>
                    </a:cubicBezTo>
                    <a:cubicBezTo>
                      <a:pt x="1451" y="468"/>
                      <a:pt x="1442" y="457"/>
                      <a:pt x="1450" y="443"/>
                    </a:cubicBezTo>
                    <a:cubicBezTo>
                      <a:pt x="1458" y="428"/>
                      <a:pt x="1463" y="412"/>
                      <a:pt x="1454" y="414"/>
                    </a:cubicBezTo>
                    <a:cubicBezTo>
                      <a:pt x="1445" y="415"/>
                      <a:pt x="1423" y="413"/>
                      <a:pt x="1417" y="401"/>
                    </a:cubicBezTo>
                    <a:cubicBezTo>
                      <a:pt x="1410" y="390"/>
                      <a:pt x="1421" y="395"/>
                      <a:pt x="1440" y="397"/>
                    </a:cubicBezTo>
                    <a:cubicBezTo>
                      <a:pt x="1460" y="399"/>
                      <a:pt x="1443" y="382"/>
                      <a:pt x="1458" y="382"/>
                    </a:cubicBezTo>
                    <a:cubicBezTo>
                      <a:pt x="1472" y="382"/>
                      <a:pt x="1482" y="391"/>
                      <a:pt x="1495" y="379"/>
                    </a:cubicBezTo>
                    <a:cubicBezTo>
                      <a:pt x="1507" y="366"/>
                      <a:pt x="1487" y="342"/>
                      <a:pt x="1477" y="347"/>
                    </a:cubicBezTo>
                    <a:cubicBezTo>
                      <a:pt x="1467" y="351"/>
                      <a:pt x="1451" y="356"/>
                      <a:pt x="1451" y="344"/>
                    </a:cubicBezTo>
                    <a:cubicBezTo>
                      <a:pt x="1451" y="332"/>
                      <a:pt x="1468" y="341"/>
                      <a:pt x="1477" y="338"/>
                    </a:cubicBezTo>
                    <a:cubicBezTo>
                      <a:pt x="1487" y="336"/>
                      <a:pt x="1473" y="321"/>
                      <a:pt x="1458" y="325"/>
                    </a:cubicBezTo>
                    <a:cubicBezTo>
                      <a:pt x="1444" y="329"/>
                      <a:pt x="1434" y="330"/>
                      <a:pt x="1423" y="316"/>
                    </a:cubicBezTo>
                    <a:cubicBezTo>
                      <a:pt x="1411" y="302"/>
                      <a:pt x="1390" y="294"/>
                      <a:pt x="1385" y="326"/>
                    </a:cubicBezTo>
                    <a:cubicBezTo>
                      <a:pt x="1380" y="358"/>
                      <a:pt x="1360" y="341"/>
                      <a:pt x="1353" y="351"/>
                    </a:cubicBezTo>
                    <a:cubicBezTo>
                      <a:pt x="1345" y="362"/>
                      <a:pt x="1362" y="370"/>
                      <a:pt x="1381" y="371"/>
                    </a:cubicBezTo>
                    <a:cubicBezTo>
                      <a:pt x="1400" y="371"/>
                      <a:pt x="1415" y="392"/>
                      <a:pt x="1405" y="392"/>
                    </a:cubicBezTo>
                    <a:cubicBezTo>
                      <a:pt x="1396" y="392"/>
                      <a:pt x="1400" y="408"/>
                      <a:pt x="1390" y="402"/>
                    </a:cubicBezTo>
                    <a:cubicBezTo>
                      <a:pt x="1380" y="396"/>
                      <a:pt x="1370" y="402"/>
                      <a:pt x="1378" y="412"/>
                    </a:cubicBezTo>
                    <a:cubicBezTo>
                      <a:pt x="1385" y="422"/>
                      <a:pt x="1375" y="426"/>
                      <a:pt x="1375" y="436"/>
                    </a:cubicBezTo>
                    <a:cubicBezTo>
                      <a:pt x="1376" y="446"/>
                      <a:pt x="1360" y="437"/>
                      <a:pt x="1345" y="435"/>
                    </a:cubicBezTo>
                    <a:cubicBezTo>
                      <a:pt x="1330" y="433"/>
                      <a:pt x="1303" y="439"/>
                      <a:pt x="1283" y="444"/>
                    </a:cubicBezTo>
                    <a:cubicBezTo>
                      <a:pt x="1263" y="449"/>
                      <a:pt x="1241" y="441"/>
                      <a:pt x="1232" y="430"/>
                    </a:cubicBezTo>
                    <a:cubicBezTo>
                      <a:pt x="1223" y="419"/>
                      <a:pt x="1212" y="421"/>
                      <a:pt x="1198" y="421"/>
                    </a:cubicBezTo>
                    <a:cubicBezTo>
                      <a:pt x="1183" y="421"/>
                      <a:pt x="1188" y="405"/>
                      <a:pt x="1169" y="404"/>
                    </a:cubicBezTo>
                    <a:cubicBezTo>
                      <a:pt x="1151" y="404"/>
                      <a:pt x="1155" y="385"/>
                      <a:pt x="1153" y="375"/>
                    </a:cubicBezTo>
                    <a:cubicBezTo>
                      <a:pt x="1151" y="364"/>
                      <a:pt x="1114" y="367"/>
                      <a:pt x="1100" y="377"/>
                    </a:cubicBezTo>
                    <a:cubicBezTo>
                      <a:pt x="1086" y="387"/>
                      <a:pt x="1060" y="383"/>
                      <a:pt x="1053" y="401"/>
                    </a:cubicBezTo>
                    <a:cubicBezTo>
                      <a:pt x="1046" y="419"/>
                      <a:pt x="1059" y="417"/>
                      <a:pt x="1067" y="417"/>
                    </a:cubicBezTo>
                    <a:cubicBezTo>
                      <a:pt x="1078" y="417"/>
                      <a:pt x="1077" y="402"/>
                      <a:pt x="1097" y="405"/>
                    </a:cubicBezTo>
                    <a:cubicBezTo>
                      <a:pt x="1117" y="409"/>
                      <a:pt x="1131" y="381"/>
                      <a:pt x="1140" y="391"/>
                    </a:cubicBezTo>
                    <a:cubicBezTo>
                      <a:pt x="1149" y="401"/>
                      <a:pt x="1106" y="420"/>
                      <a:pt x="1087" y="424"/>
                    </a:cubicBezTo>
                    <a:cubicBezTo>
                      <a:pt x="1069" y="427"/>
                      <a:pt x="1073" y="444"/>
                      <a:pt x="1091" y="475"/>
                    </a:cubicBezTo>
                    <a:cubicBezTo>
                      <a:pt x="1109" y="505"/>
                      <a:pt x="1083" y="488"/>
                      <a:pt x="1083" y="503"/>
                    </a:cubicBezTo>
                    <a:cubicBezTo>
                      <a:pt x="1083" y="518"/>
                      <a:pt x="1049" y="498"/>
                      <a:pt x="1063" y="493"/>
                    </a:cubicBezTo>
                    <a:cubicBezTo>
                      <a:pt x="1076" y="488"/>
                      <a:pt x="1070" y="472"/>
                      <a:pt x="1059" y="462"/>
                    </a:cubicBezTo>
                    <a:cubicBezTo>
                      <a:pt x="1049" y="452"/>
                      <a:pt x="1041" y="462"/>
                      <a:pt x="1043" y="452"/>
                    </a:cubicBezTo>
                    <a:cubicBezTo>
                      <a:pt x="1044" y="441"/>
                      <a:pt x="1031" y="452"/>
                      <a:pt x="1022" y="443"/>
                    </a:cubicBezTo>
                    <a:cubicBezTo>
                      <a:pt x="1012" y="434"/>
                      <a:pt x="1007" y="427"/>
                      <a:pt x="993" y="435"/>
                    </a:cubicBezTo>
                    <a:cubicBezTo>
                      <a:pt x="979" y="443"/>
                      <a:pt x="964" y="441"/>
                      <a:pt x="934" y="447"/>
                    </a:cubicBezTo>
                    <a:cubicBezTo>
                      <a:pt x="904" y="452"/>
                      <a:pt x="849" y="451"/>
                      <a:pt x="839" y="439"/>
                    </a:cubicBezTo>
                    <a:cubicBezTo>
                      <a:pt x="829" y="428"/>
                      <a:pt x="865" y="407"/>
                      <a:pt x="875" y="410"/>
                    </a:cubicBezTo>
                    <a:cubicBezTo>
                      <a:pt x="886" y="413"/>
                      <a:pt x="880" y="397"/>
                      <a:pt x="863" y="382"/>
                    </a:cubicBezTo>
                    <a:cubicBezTo>
                      <a:pt x="847" y="367"/>
                      <a:pt x="810" y="358"/>
                      <a:pt x="811" y="367"/>
                    </a:cubicBezTo>
                    <a:cubicBezTo>
                      <a:pt x="812" y="376"/>
                      <a:pt x="790" y="368"/>
                      <a:pt x="764" y="362"/>
                    </a:cubicBezTo>
                    <a:cubicBezTo>
                      <a:pt x="738" y="356"/>
                      <a:pt x="734" y="346"/>
                      <a:pt x="717" y="345"/>
                    </a:cubicBezTo>
                    <a:cubicBezTo>
                      <a:pt x="700" y="344"/>
                      <a:pt x="674" y="338"/>
                      <a:pt x="654" y="320"/>
                    </a:cubicBezTo>
                    <a:cubicBezTo>
                      <a:pt x="634" y="302"/>
                      <a:pt x="587" y="307"/>
                      <a:pt x="581" y="323"/>
                    </a:cubicBezTo>
                    <a:cubicBezTo>
                      <a:pt x="576" y="340"/>
                      <a:pt x="560" y="339"/>
                      <a:pt x="544" y="339"/>
                    </a:cubicBezTo>
                    <a:cubicBezTo>
                      <a:pt x="528" y="339"/>
                      <a:pt x="551" y="319"/>
                      <a:pt x="546" y="315"/>
                    </a:cubicBezTo>
                    <a:cubicBezTo>
                      <a:pt x="538" y="310"/>
                      <a:pt x="546" y="288"/>
                      <a:pt x="535" y="286"/>
                    </a:cubicBezTo>
                    <a:cubicBezTo>
                      <a:pt x="523" y="284"/>
                      <a:pt x="513" y="341"/>
                      <a:pt x="491" y="339"/>
                    </a:cubicBezTo>
                    <a:cubicBezTo>
                      <a:pt x="470" y="337"/>
                      <a:pt x="461" y="279"/>
                      <a:pt x="443" y="265"/>
                    </a:cubicBezTo>
                    <a:cubicBezTo>
                      <a:pt x="425" y="250"/>
                      <a:pt x="409" y="249"/>
                      <a:pt x="424" y="271"/>
                    </a:cubicBezTo>
                    <a:cubicBezTo>
                      <a:pt x="439" y="294"/>
                      <a:pt x="411" y="278"/>
                      <a:pt x="412" y="293"/>
                    </a:cubicBezTo>
                    <a:cubicBezTo>
                      <a:pt x="414" y="308"/>
                      <a:pt x="388" y="325"/>
                      <a:pt x="389" y="317"/>
                    </a:cubicBezTo>
                    <a:cubicBezTo>
                      <a:pt x="389" y="308"/>
                      <a:pt x="374" y="299"/>
                      <a:pt x="357" y="323"/>
                    </a:cubicBezTo>
                    <a:cubicBezTo>
                      <a:pt x="340" y="346"/>
                      <a:pt x="328" y="342"/>
                      <a:pt x="326" y="334"/>
                    </a:cubicBezTo>
                    <a:cubicBezTo>
                      <a:pt x="325" y="326"/>
                      <a:pt x="274" y="356"/>
                      <a:pt x="277" y="366"/>
                    </a:cubicBezTo>
                    <a:cubicBezTo>
                      <a:pt x="279" y="375"/>
                      <a:pt x="269" y="383"/>
                      <a:pt x="255" y="382"/>
                    </a:cubicBezTo>
                    <a:cubicBezTo>
                      <a:pt x="242" y="381"/>
                      <a:pt x="252" y="368"/>
                      <a:pt x="263" y="361"/>
                    </a:cubicBezTo>
                    <a:cubicBezTo>
                      <a:pt x="275" y="354"/>
                      <a:pt x="308" y="323"/>
                      <a:pt x="325" y="320"/>
                    </a:cubicBezTo>
                    <a:cubicBezTo>
                      <a:pt x="340" y="317"/>
                      <a:pt x="367" y="305"/>
                      <a:pt x="374" y="296"/>
                    </a:cubicBezTo>
                    <a:cubicBezTo>
                      <a:pt x="374" y="296"/>
                      <a:pt x="373" y="296"/>
                      <a:pt x="373" y="296"/>
                    </a:cubicBezTo>
                    <a:cubicBezTo>
                      <a:pt x="344" y="297"/>
                      <a:pt x="317" y="304"/>
                      <a:pt x="290" y="313"/>
                    </a:cubicBezTo>
                    <a:cubicBezTo>
                      <a:pt x="288" y="314"/>
                      <a:pt x="285" y="315"/>
                      <a:pt x="283" y="315"/>
                    </a:cubicBezTo>
                    <a:cubicBezTo>
                      <a:pt x="276" y="318"/>
                      <a:pt x="270" y="320"/>
                      <a:pt x="263" y="322"/>
                    </a:cubicBezTo>
                    <a:cubicBezTo>
                      <a:pt x="261" y="324"/>
                      <a:pt x="260" y="326"/>
                      <a:pt x="262" y="330"/>
                    </a:cubicBezTo>
                    <a:cubicBezTo>
                      <a:pt x="267" y="343"/>
                      <a:pt x="244" y="328"/>
                      <a:pt x="239" y="337"/>
                    </a:cubicBezTo>
                    <a:cubicBezTo>
                      <a:pt x="234" y="347"/>
                      <a:pt x="224" y="337"/>
                      <a:pt x="232" y="332"/>
                    </a:cubicBezTo>
                    <a:cubicBezTo>
                      <a:pt x="232" y="331"/>
                      <a:pt x="233" y="331"/>
                      <a:pt x="233" y="330"/>
                    </a:cubicBezTo>
                    <a:cubicBezTo>
                      <a:pt x="224" y="332"/>
                      <a:pt x="214" y="334"/>
                      <a:pt x="205" y="335"/>
                    </a:cubicBezTo>
                    <a:cubicBezTo>
                      <a:pt x="202" y="336"/>
                      <a:pt x="198" y="337"/>
                      <a:pt x="193" y="337"/>
                    </a:cubicBezTo>
                    <a:cubicBezTo>
                      <a:pt x="176" y="337"/>
                      <a:pt x="159" y="351"/>
                      <a:pt x="170" y="361"/>
                    </a:cubicBezTo>
                    <a:cubicBezTo>
                      <a:pt x="182" y="371"/>
                      <a:pt x="189" y="375"/>
                      <a:pt x="183" y="382"/>
                    </a:cubicBezTo>
                    <a:cubicBezTo>
                      <a:pt x="177" y="389"/>
                      <a:pt x="160" y="365"/>
                      <a:pt x="135" y="367"/>
                    </a:cubicBezTo>
                    <a:cubicBezTo>
                      <a:pt x="110" y="370"/>
                      <a:pt x="60" y="335"/>
                      <a:pt x="60" y="327"/>
                    </a:cubicBezTo>
                    <a:cubicBezTo>
                      <a:pt x="60" y="320"/>
                      <a:pt x="24" y="324"/>
                      <a:pt x="0" y="321"/>
                    </a:cubicBezTo>
                    <a:cubicBezTo>
                      <a:pt x="0" y="893"/>
                      <a:pt x="0" y="893"/>
                      <a:pt x="0" y="893"/>
                    </a:cubicBezTo>
                    <a:cubicBezTo>
                      <a:pt x="0" y="893"/>
                      <a:pt x="12" y="904"/>
                      <a:pt x="17" y="897"/>
                    </a:cubicBezTo>
                    <a:cubicBezTo>
                      <a:pt x="22" y="891"/>
                      <a:pt x="31" y="900"/>
                      <a:pt x="47" y="891"/>
                    </a:cubicBezTo>
                    <a:cubicBezTo>
                      <a:pt x="63" y="882"/>
                      <a:pt x="69" y="901"/>
                      <a:pt x="69" y="909"/>
                    </a:cubicBezTo>
                    <a:cubicBezTo>
                      <a:pt x="69" y="918"/>
                      <a:pt x="91" y="933"/>
                      <a:pt x="101" y="947"/>
                    </a:cubicBezTo>
                    <a:cubicBezTo>
                      <a:pt x="110" y="961"/>
                      <a:pt x="115" y="973"/>
                      <a:pt x="126" y="966"/>
                    </a:cubicBezTo>
                    <a:cubicBezTo>
                      <a:pt x="136" y="958"/>
                      <a:pt x="155" y="954"/>
                      <a:pt x="155" y="939"/>
                    </a:cubicBezTo>
                    <a:cubicBezTo>
                      <a:pt x="155" y="925"/>
                      <a:pt x="199" y="923"/>
                      <a:pt x="199" y="941"/>
                    </a:cubicBezTo>
                    <a:cubicBezTo>
                      <a:pt x="199" y="960"/>
                      <a:pt x="244" y="982"/>
                      <a:pt x="268" y="1033"/>
                    </a:cubicBezTo>
                    <a:cubicBezTo>
                      <a:pt x="293" y="1084"/>
                      <a:pt x="289" y="1095"/>
                      <a:pt x="326" y="1111"/>
                    </a:cubicBezTo>
                    <a:cubicBezTo>
                      <a:pt x="362" y="1128"/>
                      <a:pt x="361" y="1137"/>
                      <a:pt x="356" y="1151"/>
                    </a:cubicBezTo>
                    <a:cubicBezTo>
                      <a:pt x="351" y="1166"/>
                      <a:pt x="378" y="1173"/>
                      <a:pt x="363" y="1185"/>
                    </a:cubicBezTo>
                    <a:cubicBezTo>
                      <a:pt x="357" y="1190"/>
                      <a:pt x="349" y="1197"/>
                      <a:pt x="341" y="1203"/>
                    </a:cubicBezTo>
                    <a:cubicBezTo>
                      <a:pt x="341" y="1211"/>
                      <a:pt x="347" y="1215"/>
                      <a:pt x="354" y="1222"/>
                    </a:cubicBezTo>
                    <a:cubicBezTo>
                      <a:pt x="359" y="1227"/>
                      <a:pt x="354" y="1229"/>
                      <a:pt x="349" y="1231"/>
                    </a:cubicBezTo>
                    <a:cubicBezTo>
                      <a:pt x="349" y="1231"/>
                      <a:pt x="350" y="1231"/>
                      <a:pt x="350" y="1231"/>
                    </a:cubicBezTo>
                    <a:cubicBezTo>
                      <a:pt x="366" y="1231"/>
                      <a:pt x="384" y="1246"/>
                      <a:pt x="385" y="1263"/>
                    </a:cubicBezTo>
                    <a:cubicBezTo>
                      <a:pt x="386" y="1264"/>
                      <a:pt x="387" y="1265"/>
                      <a:pt x="388" y="1267"/>
                    </a:cubicBezTo>
                    <a:cubicBezTo>
                      <a:pt x="392" y="1271"/>
                      <a:pt x="395" y="1277"/>
                      <a:pt x="396" y="1284"/>
                    </a:cubicBezTo>
                    <a:cubicBezTo>
                      <a:pt x="398" y="1288"/>
                      <a:pt x="400" y="1293"/>
                      <a:pt x="401" y="1298"/>
                    </a:cubicBezTo>
                    <a:cubicBezTo>
                      <a:pt x="408" y="1292"/>
                      <a:pt x="420" y="1314"/>
                      <a:pt x="426" y="1318"/>
                    </a:cubicBezTo>
                    <a:cubicBezTo>
                      <a:pt x="433" y="1322"/>
                      <a:pt x="439" y="1334"/>
                      <a:pt x="429" y="1334"/>
                    </a:cubicBezTo>
                    <a:cubicBezTo>
                      <a:pt x="418" y="1334"/>
                      <a:pt x="419" y="1356"/>
                      <a:pt x="427" y="1356"/>
                    </a:cubicBezTo>
                    <a:cubicBezTo>
                      <a:pt x="435" y="1357"/>
                      <a:pt x="434" y="1369"/>
                      <a:pt x="434" y="1376"/>
                    </a:cubicBezTo>
                    <a:cubicBezTo>
                      <a:pt x="434" y="1384"/>
                      <a:pt x="459" y="1395"/>
                      <a:pt x="468" y="1391"/>
                    </a:cubicBezTo>
                    <a:cubicBezTo>
                      <a:pt x="478" y="1388"/>
                      <a:pt x="486" y="1398"/>
                      <a:pt x="491" y="1407"/>
                    </a:cubicBezTo>
                    <a:cubicBezTo>
                      <a:pt x="495" y="1416"/>
                      <a:pt x="512" y="1423"/>
                      <a:pt x="518" y="1417"/>
                    </a:cubicBezTo>
                    <a:cubicBezTo>
                      <a:pt x="525" y="1411"/>
                      <a:pt x="529" y="1428"/>
                      <a:pt x="531" y="1439"/>
                    </a:cubicBezTo>
                    <a:cubicBezTo>
                      <a:pt x="532" y="1451"/>
                      <a:pt x="546" y="1444"/>
                      <a:pt x="555" y="1443"/>
                    </a:cubicBezTo>
                    <a:cubicBezTo>
                      <a:pt x="563" y="1443"/>
                      <a:pt x="568" y="1457"/>
                      <a:pt x="574" y="1454"/>
                    </a:cubicBezTo>
                    <a:cubicBezTo>
                      <a:pt x="587" y="1449"/>
                      <a:pt x="590" y="1474"/>
                      <a:pt x="599" y="1489"/>
                    </a:cubicBezTo>
                    <a:cubicBezTo>
                      <a:pt x="1486" y="1484"/>
                      <a:pt x="1486" y="1484"/>
                      <a:pt x="1486" y="1484"/>
                    </a:cubicBezTo>
                    <a:cubicBezTo>
                      <a:pt x="1486" y="1484"/>
                      <a:pt x="1486" y="1458"/>
                      <a:pt x="1497" y="1467"/>
                    </a:cubicBezTo>
                    <a:cubicBezTo>
                      <a:pt x="1507" y="1476"/>
                      <a:pt x="1498" y="1490"/>
                      <a:pt x="1510" y="1496"/>
                    </a:cubicBezTo>
                    <a:cubicBezTo>
                      <a:pt x="1522" y="1501"/>
                      <a:pt x="1531" y="1510"/>
                      <a:pt x="1538" y="1507"/>
                    </a:cubicBezTo>
                    <a:cubicBezTo>
                      <a:pt x="1544" y="1503"/>
                      <a:pt x="1556" y="1492"/>
                      <a:pt x="1567" y="1508"/>
                    </a:cubicBezTo>
                    <a:cubicBezTo>
                      <a:pt x="1579" y="1523"/>
                      <a:pt x="1587" y="1510"/>
                      <a:pt x="1594" y="1520"/>
                    </a:cubicBezTo>
                    <a:cubicBezTo>
                      <a:pt x="1600" y="1530"/>
                      <a:pt x="1613" y="1538"/>
                      <a:pt x="1621" y="1525"/>
                    </a:cubicBezTo>
                    <a:cubicBezTo>
                      <a:pt x="1628" y="1516"/>
                      <a:pt x="1655" y="1527"/>
                      <a:pt x="1667" y="1533"/>
                    </a:cubicBezTo>
                    <a:cubicBezTo>
                      <a:pt x="1683" y="1518"/>
                      <a:pt x="1695" y="1487"/>
                      <a:pt x="1709" y="1487"/>
                    </a:cubicBezTo>
                    <a:cubicBezTo>
                      <a:pt x="1728" y="1487"/>
                      <a:pt x="1775" y="1492"/>
                      <a:pt x="1778" y="1520"/>
                    </a:cubicBezTo>
                    <a:cubicBezTo>
                      <a:pt x="1781" y="1549"/>
                      <a:pt x="1809" y="1522"/>
                      <a:pt x="1812" y="1549"/>
                    </a:cubicBezTo>
                    <a:cubicBezTo>
                      <a:pt x="1815" y="1571"/>
                      <a:pt x="1833" y="1589"/>
                      <a:pt x="1830" y="1601"/>
                    </a:cubicBezTo>
                    <a:cubicBezTo>
                      <a:pt x="1836" y="1605"/>
                      <a:pt x="1843" y="1610"/>
                      <a:pt x="1849" y="1615"/>
                    </a:cubicBezTo>
                    <a:cubicBezTo>
                      <a:pt x="1858" y="1612"/>
                      <a:pt x="1882" y="1616"/>
                      <a:pt x="1898" y="1623"/>
                    </a:cubicBezTo>
                    <a:cubicBezTo>
                      <a:pt x="1918" y="1631"/>
                      <a:pt x="1948" y="1613"/>
                      <a:pt x="1958" y="1641"/>
                    </a:cubicBezTo>
                    <a:cubicBezTo>
                      <a:pt x="1968" y="1669"/>
                      <a:pt x="1991" y="1691"/>
                      <a:pt x="1969" y="1693"/>
                    </a:cubicBezTo>
                    <a:cubicBezTo>
                      <a:pt x="1951" y="1694"/>
                      <a:pt x="1926" y="1664"/>
                      <a:pt x="1928" y="1681"/>
                    </a:cubicBezTo>
                    <a:cubicBezTo>
                      <a:pt x="1929" y="1698"/>
                      <a:pt x="1918" y="1689"/>
                      <a:pt x="1918" y="1714"/>
                    </a:cubicBezTo>
                    <a:cubicBezTo>
                      <a:pt x="1918" y="1739"/>
                      <a:pt x="1904" y="1774"/>
                      <a:pt x="1895" y="1772"/>
                    </a:cubicBezTo>
                    <a:cubicBezTo>
                      <a:pt x="1895" y="1772"/>
                      <a:pt x="1894" y="1772"/>
                      <a:pt x="1894" y="1772"/>
                    </a:cubicBezTo>
                    <a:cubicBezTo>
                      <a:pt x="1893" y="1781"/>
                      <a:pt x="1893" y="1793"/>
                      <a:pt x="1899" y="1801"/>
                    </a:cubicBezTo>
                    <a:cubicBezTo>
                      <a:pt x="1910" y="1792"/>
                      <a:pt x="1926" y="1776"/>
                      <a:pt x="1939" y="1777"/>
                    </a:cubicBezTo>
                    <a:cubicBezTo>
                      <a:pt x="1961" y="1779"/>
                      <a:pt x="1966" y="1794"/>
                      <a:pt x="1981" y="1782"/>
                    </a:cubicBezTo>
                    <a:cubicBezTo>
                      <a:pt x="1995" y="1770"/>
                      <a:pt x="1998" y="1765"/>
                      <a:pt x="2001" y="1774"/>
                    </a:cubicBezTo>
                    <a:cubicBezTo>
                      <a:pt x="2001" y="1775"/>
                      <a:pt x="2001" y="1776"/>
                      <a:pt x="2000" y="1777"/>
                    </a:cubicBezTo>
                    <a:cubicBezTo>
                      <a:pt x="2006" y="1774"/>
                      <a:pt x="2009" y="1771"/>
                      <a:pt x="2010" y="1768"/>
                    </a:cubicBezTo>
                    <a:cubicBezTo>
                      <a:pt x="2010" y="1764"/>
                      <a:pt x="2009" y="1758"/>
                      <a:pt x="2008" y="1753"/>
                    </a:cubicBezTo>
                    <a:cubicBezTo>
                      <a:pt x="1993" y="1756"/>
                      <a:pt x="1989" y="1757"/>
                      <a:pt x="1985" y="1746"/>
                    </a:cubicBezTo>
                    <a:cubicBezTo>
                      <a:pt x="1979" y="1729"/>
                      <a:pt x="2028" y="1712"/>
                      <a:pt x="2051" y="1716"/>
                    </a:cubicBezTo>
                    <a:cubicBezTo>
                      <a:pt x="2072" y="1719"/>
                      <a:pt x="2087" y="1701"/>
                      <a:pt x="2095" y="1712"/>
                    </a:cubicBezTo>
                    <a:cubicBezTo>
                      <a:pt x="2109" y="1698"/>
                      <a:pt x="2132" y="1674"/>
                      <a:pt x="2138" y="1674"/>
                    </a:cubicBezTo>
                    <a:cubicBezTo>
                      <a:pt x="2147" y="1674"/>
                      <a:pt x="2248" y="1673"/>
                      <a:pt x="2248" y="1673"/>
                    </a:cubicBezTo>
                    <a:cubicBezTo>
                      <a:pt x="2248" y="1673"/>
                      <a:pt x="2284" y="1648"/>
                      <a:pt x="2288" y="1625"/>
                    </a:cubicBezTo>
                    <a:cubicBezTo>
                      <a:pt x="2293" y="1602"/>
                      <a:pt x="2316" y="1546"/>
                      <a:pt x="2329" y="1559"/>
                    </a:cubicBezTo>
                    <a:cubicBezTo>
                      <a:pt x="2343" y="1571"/>
                      <a:pt x="2371" y="1562"/>
                      <a:pt x="2372" y="1573"/>
                    </a:cubicBezTo>
                    <a:cubicBezTo>
                      <a:pt x="2373" y="1583"/>
                      <a:pt x="2363" y="1621"/>
                      <a:pt x="2399" y="1677"/>
                    </a:cubicBezTo>
                    <a:cubicBezTo>
                      <a:pt x="2412" y="1667"/>
                      <a:pt x="2425" y="1660"/>
                      <a:pt x="2433" y="1660"/>
                    </a:cubicBezTo>
                    <a:cubicBezTo>
                      <a:pt x="2446" y="1661"/>
                      <a:pt x="2465" y="1641"/>
                      <a:pt x="2471" y="1629"/>
                    </a:cubicBezTo>
                    <a:cubicBezTo>
                      <a:pt x="2477" y="1616"/>
                      <a:pt x="2484" y="1640"/>
                      <a:pt x="2473" y="1645"/>
                    </a:cubicBezTo>
                    <a:cubicBezTo>
                      <a:pt x="2462" y="1649"/>
                      <a:pt x="2482" y="1659"/>
                      <a:pt x="2502" y="1658"/>
                    </a:cubicBezTo>
                    <a:cubicBezTo>
                      <a:pt x="2522" y="1657"/>
                      <a:pt x="2493" y="1666"/>
                      <a:pt x="2478" y="1665"/>
                    </a:cubicBezTo>
                    <a:cubicBezTo>
                      <a:pt x="2463" y="1664"/>
                      <a:pt x="2457" y="1667"/>
                      <a:pt x="2437" y="1690"/>
                    </a:cubicBezTo>
                    <a:cubicBezTo>
                      <a:pt x="2417" y="1713"/>
                      <a:pt x="2422" y="1720"/>
                      <a:pt x="2433" y="1732"/>
                    </a:cubicBezTo>
                    <a:cubicBezTo>
                      <a:pt x="2444" y="1743"/>
                      <a:pt x="2459" y="1738"/>
                      <a:pt x="2475" y="1722"/>
                    </a:cubicBezTo>
                    <a:cubicBezTo>
                      <a:pt x="2491" y="1707"/>
                      <a:pt x="2490" y="1691"/>
                      <a:pt x="2506" y="1692"/>
                    </a:cubicBezTo>
                    <a:cubicBezTo>
                      <a:pt x="2512" y="1692"/>
                      <a:pt x="2522" y="1690"/>
                      <a:pt x="2533" y="1686"/>
                    </a:cubicBezTo>
                    <a:cubicBezTo>
                      <a:pt x="2534" y="1684"/>
                      <a:pt x="2535" y="1683"/>
                      <a:pt x="2537" y="1682"/>
                    </a:cubicBezTo>
                    <a:cubicBezTo>
                      <a:pt x="2540" y="1679"/>
                      <a:pt x="2544" y="1676"/>
                      <a:pt x="2547" y="1673"/>
                    </a:cubicBezTo>
                    <a:cubicBezTo>
                      <a:pt x="2549" y="1672"/>
                      <a:pt x="2550" y="1670"/>
                      <a:pt x="2551" y="1669"/>
                    </a:cubicBezTo>
                    <a:cubicBezTo>
                      <a:pt x="2558" y="1662"/>
                      <a:pt x="2567" y="1659"/>
                      <a:pt x="2576" y="1658"/>
                    </a:cubicBezTo>
                    <a:cubicBezTo>
                      <a:pt x="2578" y="1658"/>
                      <a:pt x="2581" y="1658"/>
                      <a:pt x="2583" y="1659"/>
                    </a:cubicBezTo>
                    <a:cubicBezTo>
                      <a:pt x="2584" y="1657"/>
                      <a:pt x="2585" y="1655"/>
                      <a:pt x="2587" y="1653"/>
                    </a:cubicBezTo>
                    <a:cubicBezTo>
                      <a:pt x="2587" y="1652"/>
                      <a:pt x="2586" y="1651"/>
                      <a:pt x="2586" y="1650"/>
                    </a:cubicBezTo>
                    <a:cubicBezTo>
                      <a:pt x="2586" y="1645"/>
                      <a:pt x="2594" y="1643"/>
                      <a:pt x="2604" y="1640"/>
                    </a:cubicBezTo>
                    <a:cubicBezTo>
                      <a:pt x="2604" y="1640"/>
                      <a:pt x="2605" y="1640"/>
                      <a:pt x="2605" y="1640"/>
                    </a:cubicBezTo>
                    <a:cubicBezTo>
                      <a:pt x="2608" y="1629"/>
                      <a:pt x="2617" y="1621"/>
                      <a:pt x="2627" y="1617"/>
                    </a:cubicBezTo>
                    <a:cubicBezTo>
                      <a:pt x="2624" y="1616"/>
                      <a:pt x="2620" y="1616"/>
                      <a:pt x="2617" y="1616"/>
                    </a:cubicBezTo>
                    <a:cubicBezTo>
                      <a:pt x="2607" y="1618"/>
                      <a:pt x="2615" y="1600"/>
                      <a:pt x="2616" y="1591"/>
                    </a:cubicBezTo>
                    <a:cubicBezTo>
                      <a:pt x="2618" y="1582"/>
                      <a:pt x="2595" y="1595"/>
                      <a:pt x="2594" y="1606"/>
                    </a:cubicBezTo>
                    <a:cubicBezTo>
                      <a:pt x="2594" y="1616"/>
                      <a:pt x="2578" y="1621"/>
                      <a:pt x="2578" y="1627"/>
                    </a:cubicBezTo>
                    <a:cubicBezTo>
                      <a:pt x="2578" y="1647"/>
                      <a:pt x="2576" y="1636"/>
                      <a:pt x="2564" y="1643"/>
                    </a:cubicBezTo>
                    <a:cubicBezTo>
                      <a:pt x="2553" y="1650"/>
                      <a:pt x="2509" y="1643"/>
                      <a:pt x="2507" y="1631"/>
                    </a:cubicBezTo>
                    <a:cubicBezTo>
                      <a:pt x="2506" y="1620"/>
                      <a:pt x="2474" y="1614"/>
                      <a:pt x="2472" y="1598"/>
                    </a:cubicBezTo>
                    <a:cubicBezTo>
                      <a:pt x="2472" y="1597"/>
                      <a:pt x="2472" y="1597"/>
                      <a:pt x="2472" y="1596"/>
                    </a:cubicBezTo>
                    <a:cubicBezTo>
                      <a:pt x="2463" y="1589"/>
                      <a:pt x="2458" y="1578"/>
                      <a:pt x="2459" y="1568"/>
                    </a:cubicBezTo>
                    <a:cubicBezTo>
                      <a:pt x="2460" y="1558"/>
                      <a:pt x="2462" y="1551"/>
                      <a:pt x="2464" y="1543"/>
                    </a:cubicBezTo>
                    <a:cubicBezTo>
                      <a:pt x="2464" y="1543"/>
                      <a:pt x="2464" y="1542"/>
                      <a:pt x="2463" y="1542"/>
                    </a:cubicBezTo>
                    <a:cubicBezTo>
                      <a:pt x="2460" y="1542"/>
                      <a:pt x="2457" y="1544"/>
                      <a:pt x="2454" y="1548"/>
                    </a:cubicBezTo>
                    <a:cubicBezTo>
                      <a:pt x="2442" y="1561"/>
                      <a:pt x="2434" y="1540"/>
                      <a:pt x="2451" y="1533"/>
                    </a:cubicBezTo>
                    <a:cubicBezTo>
                      <a:pt x="2453" y="1532"/>
                      <a:pt x="2455" y="1531"/>
                      <a:pt x="2457" y="1530"/>
                    </a:cubicBezTo>
                    <a:cubicBezTo>
                      <a:pt x="2457" y="1530"/>
                      <a:pt x="2457" y="1530"/>
                      <a:pt x="2457" y="1530"/>
                    </a:cubicBezTo>
                    <a:cubicBezTo>
                      <a:pt x="2453" y="1525"/>
                      <a:pt x="2450" y="1520"/>
                      <a:pt x="2449" y="1515"/>
                    </a:cubicBezTo>
                    <a:cubicBezTo>
                      <a:pt x="2446" y="1508"/>
                      <a:pt x="2447" y="1499"/>
                      <a:pt x="2450" y="1492"/>
                    </a:cubicBezTo>
                    <a:cubicBezTo>
                      <a:pt x="2440" y="1490"/>
                      <a:pt x="2433" y="1484"/>
                      <a:pt x="2428" y="1476"/>
                    </a:cubicBezTo>
                    <a:cubicBezTo>
                      <a:pt x="2395" y="1484"/>
                      <a:pt x="2357" y="1502"/>
                      <a:pt x="2343" y="1511"/>
                    </a:cubicBezTo>
                    <a:cubicBezTo>
                      <a:pt x="2318" y="1528"/>
                      <a:pt x="2287" y="1581"/>
                      <a:pt x="2273" y="1581"/>
                    </a:cubicBezTo>
                    <a:cubicBezTo>
                      <a:pt x="2260" y="1581"/>
                      <a:pt x="2297" y="1553"/>
                      <a:pt x="2302" y="1542"/>
                    </a:cubicBezTo>
                    <a:cubicBezTo>
                      <a:pt x="2308" y="1531"/>
                      <a:pt x="2301" y="1520"/>
                      <a:pt x="2309" y="1525"/>
                    </a:cubicBezTo>
                    <a:cubicBezTo>
                      <a:pt x="2317" y="1529"/>
                      <a:pt x="2339" y="1489"/>
                      <a:pt x="2354" y="1476"/>
                    </a:cubicBezTo>
                    <a:cubicBezTo>
                      <a:pt x="2369" y="1462"/>
                      <a:pt x="2385" y="1475"/>
                      <a:pt x="2387" y="1464"/>
                    </a:cubicBezTo>
                    <a:cubicBezTo>
                      <a:pt x="2389" y="1453"/>
                      <a:pt x="2397" y="1446"/>
                      <a:pt x="2411" y="1431"/>
                    </a:cubicBezTo>
                    <a:cubicBezTo>
                      <a:pt x="2414" y="1428"/>
                      <a:pt x="2426" y="1425"/>
                      <a:pt x="2441" y="1423"/>
                    </a:cubicBezTo>
                    <a:cubicBezTo>
                      <a:pt x="2446" y="1421"/>
                      <a:pt x="2451" y="1420"/>
                      <a:pt x="2457" y="1420"/>
                    </a:cubicBezTo>
                    <a:cubicBezTo>
                      <a:pt x="2461" y="1420"/>
                      <a:pt x="2464" y="1420"/>
                      <a:pt x="2467" y="1421"/>
                    </a:cubicBezTo>
                    <a:cubicBezTo>
                      <a:pt x="2503" y="1419"/>
                      <a:pt x="2549" y="1419"/>
                      <a:pt x="2579" y="1419"/>
                    </a:cubicBezTo>
                    <a:cubicBezTo>
                      <a:pt x="2584" y="1418"/>
                      <a:pt x="2588" y="1418"/>
                      <a:pt x="2593" y="1419"/>
                    </a:cubicBezTo>
                    <a:cubicBezTo>
                      <a:pt x="2602" y="1419"/>
                      <a:pt x="2609" y="1419"/>
                      <a:pt x="2612" y="1419"/>
                    </a:cubicBezTo>
                    <a:cubicBezTo>
                      <a:pt x="2629" y="1420"/>
                      <a:pt x="2661" y="1395"/>
                      <a:pt x="2670" y="1378"/>
                    </a:cubicBezTo>
                    <a:cubicBezTo>
                      <a:pt x="2679" y="1361"/>
                      <a:pt x="2691" y="1361"/>
                      <a:pt x="2714" y="1363"/>
                    </a:cubicBezTo>
                    <a:cubicBezTo>
                      <a:pt x="2737" y="1365"/>
                      <a:pt x="2748" y="1341"/>
                      <a:pt x="2759" y="1332"/>
                    </a:cubicBezTo>
                    <a:cubicBezTo>
                      <a:pt x="2771" y="1323"/>
                      <a:pt x="2766" y="1318"/>
                      <a:pt x="2756" y="1316"/>
                    </a:cubicBezTo>
                    <a:close/>
                    <a:moveTo>
                      <a:pt x="760" y="543"/>
                    </a:moveTo>
                    <a:cubicBezTo>
                      <a:pt x="741" y="570"/>
                      <a:pt x="735" y="574"/>
                      <a:pt x="716" y="570"/>
                    </a:cubicBezTo>
                    <a:cubicBezTo>
                      <a:pt x="696" y="566"/>
                      <a:pt x="684" y="578"/>
                      <a:pt x="694" y="586"/>
                    </a:cubicBezTo>
                    <a:cubicBezTo>
                      <a:pt x="704" y="593"/>
                      <a:pt x="704" y="600"/>
                      <a:pt x="684" y="605"/>
                    </a:cubicBezTo>
                    <a:cubicBezTo>
                      <a:pt x="664" y="611"/>
                      <a:pt x="651" y="628"/>
                      <a:pt x="643" y="626"/>
                    </a:cubicBezTo>
                    <a:cubicBezTo>
                      <a:pt x="636" y="624"/>
                      <a:pt x="678" y="590"/>
                      <a:pt x="667" y="580"/>
                    </a:cubicBezTo>
                    <a:cubicBezTo>
                      <a:pt x="656" y="571"/>
                      <a:pt x="629" y="596"/>
                      <a:pt x="629" y="607"/>
                    </a:cubicBezTo>
                    <a:cubicBezTo>
                      <a:pt x="628" y="618"/>
                      <a:pt x="611" y="619"/>
                      <a:pt x="600" y="618"/>
                    </a:cubicBezTo>
                    <a:cubicBezTo>
                      <a:pt x="589" y="618"/>
                      <a:pt x="575" y="606"/>
                      <a:pt x="586" y="605"/>
                    </a:cubicBezTo>
                    <a:cubicBezTo>
                      <a:pt x="596" y="603"/>
                      <a:pt x="589" y="590"/>
                      <a:pt x="604" y="583"/>
                    </a:cubicBezTo>
                    <a:cubicBezTo>
                      <a:pt x="618" y="576"/>
                      <a:pt x="601" y="566"/>
                      <a:pt x="605" y="559"/>
                    </a:cubicBezTo>
                    <a:cubicBezTo>
                      <a:pt x="610" y="552"/>
                      <a:pt x="640" y="566"/>
                      <a:pt x="641" y="553"/>
                    </a:cubicBezTo>
                    <a:cubicBezTo>
                      <a:pt x="641" y="540"/>
                      <a:pt x="611" y="529"/>
                      <a:pt x="600" y="537"/>
                    </a:cubicBezTo>
                    <a:cubicBezTo>
                      <a:pt x="590" y="545"/>
                      <a:pt x="566" y="563"/>
                      <a:pt x="538" y="549"/>
                    </a:cubicBezTo>
                    <a:cubicBezTo>
                      <a:pt x="529" y="544"/>
                      <a:pt x="609" y="534"/>
                      <a:pt x="623" y="520"/>
                    </a:cubicBezTo>
                    <a:cubicBezTo>
                      <a:pt x="637" y="505"/>
                      <a:pt x="698" y="489"/>
                      <a:pt x="702" y="502"/>
                    </a:cubicBezTo>
                    <a:cubicBezTo>
                      <a:pt x="707" y="515"/>
                      <a:pt x="670" y="524"/>
                      <a:pt x="688" y="536"/>
                    </a:cubicBezTo>
                    <a:cubicBezTo>
                      <a:pt x="706" y="547"/>
                      <a:pt x="735" y="539"/>
                      <a:pt x="742" y="527"/>
                    </a:cubicBezTo>
                    <a:cubicBezTo>
                      <a:pt x="749" y="514"/>
                      <a:pt x="779" y="516"/>
                      <a:pt x="760" y="543"/>
                    </a:cubicBezTo>
                    <a:close/>
                    <a:moveTo>
                      <a:pt x="940" y="809"/>
                    </a:moveTo>
                    <a:cubicBezTo>
                      <a:pt x="918" y="832"/>
                      <a:pt x="920" y="826"/>
                      <a:pt x="900" y="830"/>
                    </a:cubicBezTo>
                    <a:cubicBezTo>
                      <a:pt x="881" y="834"/>
                      <a:pt x="897" y="856"/>
                      <a:pt x="873" y="858"/>
                    </a:cubicBezTo>
                    <a:cubicBezTo>
                      <a:pt x="850" y="860"/>
                      <a:pt x="794" y="863"/>
                      <a:pt x="786" y="848"/>
                    </a:cubicBezTo>
                    <a:cubicBezTo>
                      <a:pt x="783" y="842"/>
                      <a:pt x="817" y="846"/>
                      <a:pt x="819" y="835"/>
                    </a:cubicBezTo>
                    <a:cubicBezTo>
                      <a:pt x="821" y="824"/>
                      <a:pt x="830" y="806"/>
                      <a:pt x="844" y="806"/>
                    </a:cubicBezTo>
                    <a:cubicBezTo>
                      <a:pt x="859" y="806"/>
                      <a:pt x="857" y="784"/>
                      <a:pt x="834" y="771"/>
                    </a:cubicBezTo>
                    <a:cubicBezTo>
                      <a:pt x="811" y="758"/>
                      <a:pt x="868" y="749"/>
                      <a:pt x="881" y="770"/>
                    </a:cubicBezTo>
                    <a:cubicBezTo>
                      <a:pt x="894" y="792"/>
                      <a:pt x="917" y="807"/>
                      <a:pt x="930" y="792"/>
                    </a:cubicBezTo>
                    <a:cubicBezTo>
                      <a:pt x="943" y="776"/>
                      <a:pt x="1017" y="734"/>
                      <a:pt x="1017" y="754"/>
                    </a:cubicBezTo>
                    <a:cubicBezTo>
                      <a:pt x="1017" y="774"/>
                      <a:pt x="962" y="787"/>
                      <a:pt x="940" y="809"/>
                    </a:cubicBezTo>
                    <a:close/>
                    <a:moveTo>
                      <a:pt x="1437" y="1411"/>
                    </a:moveTo>
                    <a:cubicBezTo>
                      <a:pt x="1421" y="1413"/>
                      <a:pt x="1438" y="1363"/>
                      <a:pt x="1410" y="1345"/>
                    </a:cubicBezTo>
                    <a:cubicBezTo>
                      <a:pt x="1376" y="1323"/>
                      <a:pt x="1361" y="1284"/>
                      <a:pt x="1361" y="1262"/>
                    </a:cubicBezTo>
                    <a:cubicBezTo>
                      <a:pt x="1361" y="1241"/>
                      <a:pt x="1390" y="1231"/>
                      <a:pt x="1401" y="1247"/>
                    </a:cubicBezTo>
                    <a:cubicBezTo>
                      <a:pt x="1413" y="1264"/>
                      <a:pt x="1430" y="1332"/>
                      <a:pt x="1440" y="1353"/>
                    </a:cubicBezTo>
                    <a:cubicBezTo>
                      <a:pt x="1450" y="1375"/>
                      <a:pt x="1450" y="1409"/>
                      <a:pt x="1437" y="14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1" name="Freeform 142">
                <a:extLst>
                  <a:ext uri="{FF2B5EF4-FFF2-40B4-BE49-F238E27FC236}">
                    <a16:creationId xmlns:a16="http://schemas.microsoft.com/office/drawing/2014/main" id="{507F5973-EF8A-4FF9-9192-20F907B5E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234" y="2722561"/>
                <a:ext cx="28575" cy="44450"/>
              </a:xfrm>
              <a:custGeom>
                <a:avLst/>
                <a:gdLst>
                  <a:gd name="T0" fmla="*/ 53 w 53"/>
                  <a:gd name="T1" fmla="*/ 55 h 81"/>
                  <a:gd name="T2" fmla="*/ 50 w 53"/>
                  <a:gd name="T3" fmla="*/ 40 h 81"/>
                  <a:gd name="T4" fmla="*/ 16 w 53"/>
                  <a:gd name="T5" fmla="*/ 16 h 81"/>
                  <a:gd name="T6" fmla="*/ 38 w 53"/>
                  <a:gd name="T7" fmla="*/ 81 h 81"/>
                  <a:gd name="T8" fmla="*/ 53 w 53"/>
                  <a:gd name="T9" fmla="*/ 5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1">
                    <a:moveTo>
                      <a:pt x="53" y="55"/>
                    </a:moveTo>
                    <a:cubicBezTo>
                      <a:pt x="51" y="50"/>
                      <a:pt x="50" y="45"/>
                      <a:pt x="50" y="40"/>
                    </a:cubicBezTo>
                    <a:cubicBezTo>
                      <a:pt x="50" y="20"/>
                      <a:pt x="42" y="0"/>
                      <a:pt x="16" y="16"/>
                    </a:cubicBezTo>
                    <a:cubicBezTo>
                      <a:pt x="0" y="26"/>
                      <a:pt x="19" y="60"/>
                      <a:pt x="38" y="81"/>
                    </a:cubicBezTo>
                    <a:cubicBezTo>
                      <a:pt x="39" y="70"/>
                      <a:pt x="45" y="61"/>
                      <a:pt x="53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2" name="Freeform 143">
                <a:extLst>
                  <a:ext uri="{FF2B5EF4-FFF2-40B4-BE49-F238E27FC236}">
                    <a16:creationId xmlns:a16="http://schemas.microsoft.com/office/drawing/2014/main" id="{25B4E602-3E2B-46D2-8741-C126EC658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248" y="1906584"/>
                <a:ext cx="44450" cy="28575"/>
              </a:xfrm>
              <a:custGeom>
                <a:avLst/>
                <a:gdLst>
                  <a:gd name="T0" fmla="*/ 58 w 83"/>
                  <a:gd name="T1" fmla="*/ 15 h 53"/>
                  <a:gd name="T2" fmla="*/ 26 w 83"/>
                  <a:gd name="T3" fmla="*/ 43 h 53"/>
                  <a:gd name="T4" fmla="*/ 58 w 83"/>
                  <a:gd name="T5" fmla="*/ 1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3" h="53">
                    <a:moveTo>
                      <a:pt x="58" y="15"/>
                    </a:moveTo>
                    <a:cubicBezTo>
                      <a:pt x="32" y="0"/>
                      <a:pt x="0" y="31"/>
                      <a:pt x="26" y="43"/>
                    </a:cubicBezTo>
                    <a:cubicBezTo>
                      <a:pt x="49" y="53"/>
                      <a:pt x="83" y="30"/>
                      <a:pt x="58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3" name="Freeform 144">
                <a:extLst>
                  <a:ext uri="{FF2B5EF4-FFF2-40B4-BE49-F238E27FC236}">
                    <a16:creationId xmlns:a16="http://schemas.microsoft.com/office/drawing/2014/main" id="{77A56018-03E5-40CE-A6B1-87D746762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2" y="1997072"/>
                <a:ext cx="26988" cy="30163"/>
              </a:xfrm>
              <a:custGeom>
                <a:avLst/>
                <a:gdLst>
                  <a:gd name="T0" fmla="*/ 39 w 49"/>
                  <a:gd name="T1" fmla="*/ 41 h 54"/>
                  <a:gd name="T2" fmla="*/ 9 w 49"/>
                  <a:gd name="T3" fmla="*/ 23 h 54"/>
                  <a:gd name="T4" fmla="*/ 39 w 49"/>
                  <a:gd name="T5" fmla="*/ 4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54">
                    <a:moveTo>
                      <a:pt x="39" y="41"/>
                    </a:moveTo>
                    <a:cubicBezTo>
                      <a:pt x="49" y="28"/>
                      <a:pt x="17" y="0"/>
                      <a:pt x="9" y="23"/>
                    </a:cubicBezTo>
                    <a:cubicBezTo>
                      <a:pt x="0" y="46"/>
                      <a:pt x="29" y="54"/>
                      <a:pt x="39" y="4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4" name="Freeform 145">
                <a:extLst>
                  <a:ext uri="{FF2B5EF4-FFF2-40B4-BE49-F238E27FC236}">
                    <a16:creationId xmlns:a16="http://schemas.microsoft.com/office/drawing/2014/main" id="{C555BC9E-1929-4DAA-B40C-2EDE441CF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998" y="1992309"/>
                <a:ext cx="73025" cy="47625"/>
              </a:xfrm>
              <a:custGeom>
                <a:avLst/>
                <a:gdLst>
                  <a:gd name="T0" fmla="*/ 109 w 135"/>
                  <a:gd name="T1" fmla="*/ 87 h 89"/>
                  <a:gd name="T2" fmla="*/ 93 w 135"/>
                  <a:gd name="T3" fmla="*/ 24 h 89"/>
                  <a:gd name="T4" fmla="*/ 12 w 135"/>
                  <a:gd name="T5" fmla="*/ 61 h 89"/>
                  <a:gd name="T6" fmla="*/ 109 w 135"/>
                  <a:gd name="T7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89">
                    <a:moveTo>
                      <a:pt x="109" y="87"/>
                    </a:moveTo>
                    <a:cubicBezTo>
                      <a:pt x="135" y="86"/>
                      <a:pt x="122" y="49"/>
                      <a:pt x="93" y="24"/>
                    </a:cubicBezTo>
                    <a:cubicBezTo>
                      <a:pt x="65" y="0"/>
                      <a:pt x="0" y="51"/>
                      <a:pt x="12" y="61"/>
                    </a:cubicBezTo>
                    <a:cubicBezTo>
                      <a:pt x="25" y="72"/>
                      <a:pt x="83" y="89"/>
                      <a:pt x="109" y="87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5" name="Freeform 146">
                <a:extLst>
                  <a:ext uri="{FF2B5EF4-FFF2-40B4-BE49-F238E27FC236}">
                    <a16:creationId xmlns:a16="http://schemas.microsoft.com/office/drawing/2014/main" id="{59718536-0B43-43DC-86D4-A1D2927CA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935" y="1901822"/>
                <a:ext cx="61913" cy="30163"/>
              </a:xfrm>
              <a:custGeom>
                <a:avLst/>
                <a:gdLst>
                  <a:gd name="T0" fmla="*/ 111 w 113"/>
                  <a:gd name="T1" fmla="*/ 10 h 54"/>
                  <a:gd name="T2" fmla="*/ 16 w 113"/>
                  <a:gd name="T3" fmla="*/ 29 h 54"/>
                  <a:gd name="T4" fmla="*/ 111 w 113"/>
                  <a:gd name="T5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54">
                    <a:moveTo>
                      <a:pt x="111" y="10"/>
                    </a:moveTo>
                    <a:cubicBezTo>
                      <a:pt x="108" y="0"/>
                      <a:pt x="0" y="15"/>
                      <a:pt x="16" y="29"/>
                    </a:cubicBezTo>
                    <a:cubicBezTo>
                      <a:pt x="45" y="54"/>
                      <a:pt x="113" y="20"/>
                      <a:pt x="111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6" name="Freeform 147">
                <a:extLst>
                  <a:ext uri="{FF2B5EF4-FFF2-40B4-BE49-F238E27FC236}">
                    <a16:creationId xmlns:a16="http://schemas.microsoft.com/office/drawing/2014/main" id="{CFF1F19E-35D3-4629-930B-09676815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773" y="1852609"/>
                <a:ext cx="68263" cy="50800"/>
              </a:xfrm>
              <a:custGeom>
                <a:avLst/>
                <a:gdLst>
                  <a:gd name="T0" fmla="*/ 50 w 126"/>
                  <a:gd name="T1" fmla="*/ 94 h 94"/>
                  <a:gd name="T2" fmla="*/ 107 w 126"/>
                  <a:gd name="T3" fmla="*/ 83 h 94"/>
                  <a:gd name="T4" fmla="*/ 110 w 126"/>
                  <a:gd name="T5" fmla="*/ 55 h 94"/>
                  <a:gd name="T6" fmla="*/ 76 w 126"/>
                  <a:gd name="T7" fmla="*/ 40 h 94"/>
                  <a:gd name="T8" fmla="*/ 9 w 126"/>
                  <a:gd name="T9" fmla="*/ 15 h 94"/>
                  <a:gd name="T10" fmla="*/ 50 w 126"/>
                  <a:gd name="T1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94">
                    <a:moveTo>
                      <a:pt x="50" y="94"/>
                    </a:moveTo>
                    <a:cubicBezTo>
                      <a:pt x="71" y="94"/>
                      <a:pt x="89" y="91"/>
                      <a:pt x="107" y="83"/>
                    </a:cubicBezTo>
                    <a:cubicBezTo>
                      <a:pt x="126" y="74"/>
                      <a:pt x="97" y="74"/>
                      <a:pt x="110" y="55"/>
                    </a:cubicBezTo>
                    <a:cubicBezTo>
                      <a:pt x="123" y="35"/>
                      <a:pt x="79" y="33"/>
                      <a:pt x="76" y="40"/>
                    </a:cubicBezTo>
                    <a:cubicBezTo>
                      <a:pt x="73" y="46"/>
                      <a:pt x="17" y="0"/>
                      <a:pt x="9" y="15"/>
                    </a:cubicBezTo>
                    <a:cubicBezTo>
                      <a:pt x="0" y="30"/>
                      <a:pt x="29" y="94"/>
                      <a:pt x="50" y="9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7" name="Freeform 148">
                <a:extLst>
                  <a:ext uri="{FF2B5EF4-FFF2-40B4-BE49-F238E27FC236}">
                    <a16:creationId xmlns:a16="http://schemas.microsoft.com/office/drawing/2014/main" id="{F102578C-F76B-434A-9307-1C8A461DB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585" y="1743071"/>
                <a:ext cx="206375" cy="153988"/>
              </a:xfrm>
              <a:custGeom>
                <a:avLst/>
                <a:gdLst>
                  <a:gd name="T0" fmla="*/ 347 w 380"/>
                  <a:gd name="T1" fmla="*/ 156 h 282"/>
                  <a:gd name="T2" fmla="*/ 316 w 380"/>
                  <a:gd name="T3" fmla="*/ 131 h 282"/>
                  <a:gd name="T4" fmla="*/ 301 w 380"/>
                  <a:gd name="T5" fmla="*/ 96 h 282"/>
                  <a:gd name="T6" fmla="*/ 279 w 380"/>
                  <a:gd name="T7" fmla="*/ 90 h 282"/>
                  <a:gd name="T8" fmla="*/ 249 w 380"/>
                  <a:gd name="T9" fmla="*/ 73 h 282"/>
                  <a:gd name="T10" fmla="*/ 147 w 380"/>
                  <a:gd name="T11" fmla="*/ 9 h 282"/>
                  <a:gd name="T12" fmla="*/ 137 w 380"/>
                  <a:gd name="T13" fmla="*/ 0 h 282"/>
                  <a:gd name="T14" fmla="*/ 108 w 380"/>
                  <a:gd name="T15" fmla="*/ 8 h 282"/>
                  <a:gd name="T16" fmla="*/ 94 w 380"/>
                  <a:gd name="T17" fmla="*/ 17 h 282"/>
                  <a:gd name="T18" fmla="*/ 73 w 380"/>
                  <a:gd name="T19" fmla="*/ 32 h 282"/>
                  <a:gd name="T20" fmla="*/ 46 w 380"/>
                  <a:gd name="T21" fmla="*/ 50 h 282"/>
                  <a:gd name="T22" fmla="*/ 52 w 380"/>
                  <a:gd name="T23" fmla="*/ 91 h 282"/>
                  <a:gd name="T24" fmla="*/ 35 w 380"/>
                  <a:gd name="T25" fmla="*/ 110 h 282"/>
                  <a:gd name="T26" fmla="*/ 23 w 380"/>
                  <a:gd name="T27" fmla="*/ 129 h 282"/>
                  <a:gd name="T28" fmla="*/ 54 w 380"/>
                  <a:gd name="T29" fmla="*/ 169 h 282"/>
                  <a:gd name="T30" fmla="*/ 149 w 380"/>
                  <a:gd name="T31" fmla="*/ 172 h 282"/>
                  <a:gd name="T32" fmla="*/ 92 w 380"/>
                  <a:gd name="T33" fmla="*/ 204 h 282"/>
                  <a:gd name="T34" fmla="*/ 137 w 380"/>
                  <a:gd name="T35" fmla="*/ 244 h 282"/>
                  <a:gd name="T36" fmla="*/ 213 w 380"/>
                  <a:gd name="T37" fmla="*/ 269 h 282"/>
                  <a:gd name="T38" fmla="*/ 259 w 380"/>
                  <a:gd name="T39" fmla="*/ 267 h 282"/>
                  <a:gd name="T40" fmla="*/ 291 w 380"/>
                  <a:gd name="T41" fmla="*/ 225 h 282"/>
                  <a:gd name="T42" fmla="*/ 324 w 380"/>
                  <a:gd name="T43" fmla="*/ 194 h 282"/>
                  <a:gd name="T44" fmla="*/ 378 w 380"/>
                  <a:gd name="T45" fmla="*/ 172 h 282"/>
                  <a:gd name="T46" fmla="*/ 347 w 380"/>
                  <a:gd name="T47" fmla="*/ 15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80" h="282">
                    <a:moveTo>
                      <a:pt x="347" y="156"/>
                    </a:moveTo>
                    <a:cubicBezTo>
                      <a:pt x="321" y="159"/>
                      <a:pt x="304" y="148"/>
                      <a:pt x="316" y="131"/>
                    </a:cubicBezTo>
                    <a:cubicBezTo>
                      <a:pt x="327" y="115"/>
                      <a:pt x="287" y="110"/>
                      <a:pt x="301" y="96"/>
                    </a:cubicBezTo>
                    <a:cubicBezTo>
                      <a:pt x="316" y="83"/>
                      <a:pt x="274" y="70"/>
                      <a:pt x="279" y="90"/>
                    </a:cubicBezTo>
                    <a:cubicBezTo>
                      <a:pt x="283" y="110"/>
                      <a:pt x="253" y="91"/>
                      <a:pt x="249" y="73"/>
                    </a:cubicBezTo>
                    <a:cubicBezTo>
                      <a:pt x="244" y="55"/>
                      <a:pt x="186" y="48"/>
                      <a:pt x="147" y="9"/>
                    </a:cubicBezTo>
                    <a:cubicBezTo>
                      <a:pt x="144" y="5"/>
                      <a:pt x="141" y="2"/>
                      <a:pt x="137" y="0"/>
                    </a:cubicBezTo>
                    <a:cubicBezTo>
                      <a:pt x="128" y="3"/>
                      <a:pt x="118" y="6"/>
                      <a:pt x="108" y="8"/>
                    </a:cubicBezTo>
                    <a:cubicBezTo>
                      <a:pt x="111" y="13"/>
                      <a:pt x="106" y="18"/>
                      <a:pt x="94" y="17"/>
                    </a:cubicBezTo>
                    <a:cubicBezTo>
                      <a:pt x="76" y="15"/>
                      <a:pt x="43" y="19"/>
                      <a:pt x="73" y="32"/>
                    </a:cubicBezTo>
                    <a:cubicBezTo>
                      <a:pt x="103" y="45"/>
                      <a:pt x="70" y="50"/>
                      <a:pt x="46" y="50"/>
                    </a:cubicBezTo>
                    <a:cubicBezTo>
                      <a:pt x="22" y="50"/>
                      <a:pt x="20" y="86"/>
                      <a:pt x="52" y="91"/>
                    </a:cubicBezTo>
                    <a:cubicBezTo>
                      <a:pt x="83" y="96"/>
                      <a:pt x="60" y="118"/>
                      <a:pt x="35" y="110"/>
                    </a:cubicBezTo>
                    <a:cubicBezTo>
                      <a:pt x="9" y="101"/>
                      <a:pt x="0" y="116"/>
                      <a:pt x="23" y="129"/>
                    </a:cubicBezTo>
                    <a:cubicBezTo>
                      <a:pt x="44" y="142"/>
                      <a:pt x="32" y="158"/>
                      <a:pt x="54" y="169"/>
                    </a:cubicBezTo>
                    <a:cubicBezTo>
                      <a:pt x="77" y="181"/>
                      <a:pt x="143" y="154"/>
                      <a:pt x="149" y="172"/>
                    </a:cubicBezTo>
                    <a:cubicBezTo>
                      <a:pt x="154" y="191"/>
                      <a:pt x="82" y="192"/>
                      <a:pt x="92" y="204"/>
                    </a:cubicBezTo>
                    <a:cubicBezTo>
                      <a:pt x="102" y="216"/>
                      <a:pt x="143" y="234"/>
                      <a:pt x="137" y="244"/>
                    </a:cubicBezTo>
                    <a:cubicBezTo>
                      <a:pt x="132" y="254"/>
                      <a:pt x="206" y="282"/>
                      <a:pt x="213" y="269"/>
                    </a:cubicBezTo>
                    <a:cubicBezTo>
                      <a:pt x="220" y="255"/>
                      <a:pt x="240" y="259"/>
                      <a:pt x="259" y="267"/>
                    </a:cubicBezTo>
                    <a:cubicBezTo>
                      <a:pt x="277" y="275"/>
                      <a:pt x="279" y="216"/>
                      <a:pt x="291" y="225"/>
                    </a:cubicBezTo>
                    <a:cubicBezTo>
                      <a:pt x="304" y="235"/>
                      <a:pt x="303" y="204"/>
                      <a:pt x="324" y="194"/>
                    </a:cubicBezTo>
                    <a:cubicBezTo>
                      <a:pt x="346" y="184"/>
                      <a:pt x="376" y="184"/>
                      <a:pt x="378" y="172"/>
                    </a:cubicBezTo>
                    <a:cubicBezTo>
                      <a:pt x="380" y="164"/>
                      <a:pt x="373" y="153"/>
                      <a:pt x="347" y="15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8" name="Freeform 149">
                <a:extLst>
                  <a:ext uri="{FF2B5EF4-FFF2-40B4-BE49-F238E27FC236}">
                    <a16:creationId xmlns:a16="http://schemas.microsoft.com/office/drawing/2014/main" id="{E53A0E30-AC34-40AE-B2BC-CE4E2298E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998" y="1935159"/>
                <a:ext cx="304800" cy="111125"/>
              </a:xfrm>
              <a:custGeom>
                <a:avLst/>
                <a:gdLst>
                  <a:gd name="T0" fmla="*/ 545 w 560"/>
                  <a:gd name="T1" fmla="*/ 163 h 202"/>
                  <a:gd name="T2" fmla="*/ 545 w 560"/>
                  <a:gd name="T3" fmla="*/ 163 h 202"/>
                  <a:gd name="T4" fmla="*/ 546 w 560"/>
                  <a:gd name="T5" fmla="*/ 157 h 202"/>
                  <a:gd name="T6" fmla="*/ 556 w 560"/>
                  <a:gd name="T7" fmla="*/ 141 h 202"/>
                  <a:gd name="T8" fmla="*/ 560 w 560"/>
                  <a:gd name="T9" fmla="*/ 124 h 202"/>
                  <a:gd name="T10" fmla="*/ 384 w 560"/>
                  <a:gd name="T11" fmla="*/ 114 h 202"/>
                  <a:gd name="T12" fmla="*/ 293 w 560"/>
                  <a:gd name="T13" fmla="*/ 119 h 202"/>
                  <a:gd name="T14" fmla="*/ 240 w 560"/>
                  <a:gd name="T15" fmla="*/ 101 h 202"/>
                  <a:gd name="T16" fmla="*/ 250 w 560"/>
                  <a:gd name="T17" fmla="*/ 66 h 202"/>
                  <a:gd name="T18" fmla="*/ 164 w 560"/>
                  <a:gd name="T19" fmla="*/ 36 h 202"/>
                  <a:gd name="T20" fmla="*/ 96 w 560"/>
                  <a:gd name="T21" fmla="*/ 13 h 202"/>
                  <a:gd name="T22" fmla="*/ 14 w 560"/>
                  <a:gd name="T23" fmla="*/ 26 h 202"/>
                  <a:gd name="T24" fmla="*/ 116 w 560"/>
                  <a:gd name="T25" fmla="*/ 61 h 202"/>
                  <a:gd name="T26" fmla="*/ 158 w 560"/>
                  <a:gd name="T27" fmla="*/ 99 h 202"/>
                  <a:gd name="T28" fmla="*/ 160 w 560"/>
                  <a:gd name="T29" fmla="*/ 157 h 202"/>
                  <a:gd name="T30" fmla="*/ 197 w 560"/>
                  <a:gd name="T31" fmla="*/ 180 h 202"/>
                  <a:gd name="T32" fmla="*/ 250 w 560"/>
                  <a:gd name="T33" fmla="*/ 189 h 202"/>
                  <a:gd name="T34" fmla="*/ 273 w 560"/>
                  <a:gd name="T35" fmla="*/ 177 h 202"/>
                  <a:gd name="T36" fmla="*/ 380 w 560"/>
                  <a:gd name="T37" fmla="*/ 200 h 202"/>
                  <a:gd name="T38" fmla="*/ 451 w 560"/>
                  <a:gd name="T39" fmla="*/ 180 h 202"/>
                  <a:gd name="T40" fmla="*/ 511 w 560"/>
                  <a:gd name="T41" fmla="*/ 192 h 202"/>
                  <a:gd name="T42" fmla="*/ 545 w 560"/>
                  <a:gd name="T43" fmla="*/ 163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0" h="202">
                    <a:moveTo>
                      <a:pt x="545" y="163"/>
                    </a:moveTo>
                    <a:cubicBezTo>
                      <a:pt x="545" y="163"/>
                      <a:pt x="545" y="163"/>
                      <a:pt x="545" y="163"/>
                    </a:cubicBezTo>
                    <a:cubicBezTo>
                      <a:pt x="546" y="161"/>
                      <a:pt x="546" y="159"/>
                      <a:pt x="546" y="157"/>
                    </a:cubicBezTo>
                    <a:cubicBezTo>
                      <a:pt x="548" y="151"/>
                      <a:pt x="552" y="145"/>
                      <a:pt x="556" y="141"/>
                    </a:cubicBezTo>
                    <a:cubicBezTo>
                      <a:pt x="556" y="135"/>
                      <a:pt x="558" y="129"/>
                      <a:pt x="560" y="124"/>
                    </a:cubicBezTo>
                    <a:cubicBezTo>
                      <a:pt x="534" y="108"/>
                      <a:pt x="408" y="98"/>
                      <a:pt x="384" y="114"/>
                    </a:cubicBezTo>
                    <a:cubicBezTo>
                      <a:pt x="357" y="132"/>
                      <a:pt x="314" y="106"/>
                      <a:pt x="293" y="119"/>
                    </a:cubicBezTo>
                    <a:cubicBezTo>
                      <a:pt x="271" y="132"/>
                      <a:pt x="278" y="103"/>
                      <a:pt x="240" y="101"/>
                    </a:cubicBezTo>
                    <a:cubicBezTo>
                      <a:pt x="201" y="99"/>
                      <a:pt x="243" y="76"/>
                      <a:pt x="250" y="66"/>
                    </a:cubicBezTo>
                    <a:cubicBezTo>
                      <a:pt x="257" y="56"/>
                      <a:pt x="191" y="30"/>
                      <a:pt x="164" y="36"/>
                    </a:cubicBezTo>
                    <a:cubicBezTo>
                      <a:pt x="137" y="43"/>
                      <a:pt x="121" y="26"/>
                      <a:pt x="96" y="13"/>
                    </a:cubicBezTo>
                    <a:cubicBezTo>
                      <a:pt x="70" y="0"/>
                      <a:pt x="0" y="3"/>
                      <a:pt x="14" y="26"/>
                    </a:cubicBezTo>
                    <a:cubicBezTo>
                      <a:pt x="24" y="43"/>
                      <a:pt x="107" y="78"/>
                      <a:pt x="116" y="61"/>
                    </a:cubicBezTo>
                    <a:cubicBezTo>
                      <a:pt x="124" y="45"/>
                      <a:pt x="146" y="81"/>
                      <a:pt x="158" y="99"/>
                    </a:cubicBezTo>
                    <a:cubicBezTo>
                      <a:pt x="171" y="118"/>
                      <a:pt x="150" y="124"/>
                      <a:pt x="160" y="157"/>
                    </a:cubicBezTo>
                    <a:cubicBezTo>
                      <a:pt x="170" y="190"/>
                      <a:pt x="181" y="167"/>
                      <a:pt x="197" y="180"/>
                    </a:cubicBezTo>
                    <a:cubicBezTo>
                      <a:pt x="213" y="194"/>
                      <a:pt x="237" y="202"/>
                      <a:pt x="250" y="189"/>
                    </a:cubicBezTo>
                    <a:cubicBezTo>
                      <a:pt x="263" y="175"/>
                      <a:pt x="268" y="166"/>
                      <a:pt x="273" y="177"/>
                    </a:cubicBezTo>
                    <a:cubicBezTo>
                      <a:pt x="280" y="196"/>
                      <a:pt x="311" y="199"/>
                      <a:pt x="380" y="200"/>
                    </a:cubicBezTo>
                    <a:cubicBezTo>
                      <a:pt x="448" y="202"/>
                      <a:pt x="431" y="167"/>
                      <a:pt x="451" y="180"/>
                    </a:cubicBezTo>
                    <a:cubicBezTo>
                      <a:pt x="465" y="189"/>
                      <a:pt x="490" y="192"/>
                      <a:pt x="511" y="192"/>
                    </a:cubicBezTo>
                    <a:cubicBezTo>
                      <a:pt x="515" y="176"/>
                      <a:pt x="529" y="163"/>
                      <a:pt x="545" y="16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9" name="Freeform 150">
                <a:extLst>
                  <a:ext uri="{FF2B5EF4-FFF2-40B4-BE49-F238E27FC236}">
                    <a16:creationId xmlns:a16="http://schemas.microsoft.com/office/drawing/2014/main" id="{FC1145B6-1A5B-4C09-9BC9-AE7BE4B4B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5" y="1654171"/>
                <a:ext cx="550863" cy="322263"/>
              </a:xfrm>
              <a:custGeom>
                <a:avLst/>
                <a:gdLst>
                  <a:gd name="T0" fmla="*/ 913 w 1012"/>
                  <a:gd name="T1" fmla="*/ 39 h 593"/>
                  <a:gd name="T2" fmla="*/ 905 w 1012"/>
                  <a:gd name="T3" fmla="*/ 32 h 593"/>
                  <a:gd name="T4" fmla="*/ 902 w 1012"/>
                  <a:gd name="T5" fmla="*/ 29 h 593"/>
                  <a:gd name="T6" fmla="*/ 891 w 1012"/>
                  <a:gd name="T7" fmla="*/ 23 h 593"/>
                  <a:gd name="T8" fmla="*/ 851 w 1012"/>
                  <a:gd name="T9" fmla="*/ 16 h 593"/>
                  <a:gd name="T10" fmla="*/ 833 w 1012"/>
                  <a:gd name="T11" fmla="*/ 20 h 593"/>
                  <a:gd name="T12" fmla="*/ 798 w 1012"/>
                  <a:gd name="T13" fmla="*/ 20 h 593"/>
                  <a:gd name="T14" fmla="*/ 737 w 1012"/>
                  <a:gd name="T15" fmla="*/ 2 h 593"/>
                  <a:gd name="T16" fmla="*/ 702 w 1012"/>
                  <a:gd name="T17" fmla="*/ 28 h 593"/>
                  <a:gd name="T18" fmla="*/ 614 w 1012"/>
                  <a:gd name="T19" fmla="*/ 25 h 593"/>
                  <a:gd name="T20" fmla="*/ 483 w 1012"/>
                  <a:gd name="T21" fmla="*/ 5 h 593"/>
                  <a:gd name="T22" fmla="*/ 377 w 1012"/>
                  <a:gd name="T23" fmla="*/ 14 h 593"/>
                  <a:gd name="T24" fmla="*/ 339 w 1012"/>
                  <a:gd name="T25" fmla="*/ 42 h 593"/>
                  <a:gd name="T26" fmla="*/ 248 w 1012"/>
                  <a:gd name="T27" fmla="*/ 67 h 593"/>
                  <a:gd name="T28" fmla="*/ 161 w 1012"/>
                  <a:gd name="T29" fmla="*/ 82 h 593"/>
                  <a:gd name="T30" fmla="*/ 90 w 1012"/>
                  <a:gd name="T31" fmla="*/ 91 h 593"/>
                  <a:gd name="T32" fmla="*/ 14 w 1012"/>
                  <a:gd name="T33" fmla="*/ 114 h 593"/>
                  <a:gd name="T34" fmla="*/ 20 w 1012"/>
                  <a:gd name="T35" fmla="*/ 130 h 593"/>
                  <a:gd name="T36" fmla="*/ 51 w 1012"/>
                  <a:gd name="T37" fmla="*/ 149 h 593"/>
                  <a:gd name="T38" fmla="*/ 71 w 1012"/>
                  <a:gd name="T39" fmla="*/ 197 h 593"/>
                  <a:gd name="T40" fmla="*/ 162 w 1012"/>
                  <a:gd name="T41" fmla="*/ 219 h 593"/>
                  <a:gd name="T42" fmla="*/ 288 w 1012"/>
                  <a:gd name="T43" fmla="*/ 222 h 593"/>
                  <a:gd name="T44" fmla="*/ 391 w 1012"/>
                  <a:gd name="T45" fmla="*/ 216 h 593"/>
                  <a:gd name="T46" fmla="*/ 325 w 1012"/>
                  <a:gd name="T47" fmla="*/ 292 h 593"/>
                  <a:gd name="T48" fmla="*/ 170 w 1012"/>
                  <a:gd name="T49" fmla="*/ 247 h 593"/>
                  <a:gd name="T50" fmla="*/ 231 w 1012"/>
                  <a:gd name="T51" fmla="*/ 351 h 593"/>
                  <a:gd name="T52" fmla="*/ 207 w 1012"/>
                  <a:gd name="T53" fmla="*/ 376 h 593"/>
                  <a:gd name="T54" fmla="*/ 201 w 1012"/>
                  <a:gd name="T55" fmla="*/ 421 h 593"/>
                  <a:gd name="T56" fmla="*/ 231 w 1012"/>
                  <a:gd name="T57" fmla="*/ 494 h 593"/>
                  <a:gd name="T58" fmla="*/ 133 w 1012"/>
                  <a:gd name="T59" fmla="*/ 456 h 593"/>
                  <a:gd name="T60" fmla="*/ 127 w 1012"/>
                  <a:gd name="T61" fmla="*/ 515 h 593"/>
                  <a:gd name="T62" fmla="*/ 167 w 1012"/>
                  <a:gd name="T63" fmla="*/ 567 h 593"/>
                  <a:gd name="T64" fmla="*/ 290 w 1012"/>
                  <a:gd name="T65" fmla="*/ 562 h 593"/>
                  <a:gd name="T66" fmla="*/ 389 w 1012"/>
                  <a:gd name="T67" fmla="*/ 575 h 593"/>
                  <a:gd name="T68" fmla="*/ 436 w 1012"/>
                  <a:gd name="T69" fmla="*/ 559 h 593"/>
                  <a:gd name="T70" fmla="*/ 444 w 1012"/>
                  <a:gd name="T71" fmla="*/ 544 h 593"/>
                  <a:gd name="T72" fmla="*/ 401 w 1012"/>
                  <a:gd name="T73" fmla="*/ 529 h 593"/>
                  <a:gd name="T74" fmla="*/ 335 w 1012"/>
                  <a:gd name="T75" fmla="*/ 492 h 593"/>
                  <a:gd name="T76" fmla="*/ 425 w 1012"/>
                  <a:gd name="T77" fmla="*/ 452 h 593"/>
                  <a:gd name="T78" fmla="*/ 501 w 1012"/>
                  <a:gd name="T79" fmla="*/ 443 h 593"/>
                  <a:gd name="T80" fmla="*/ 523 w 1012"/>
                  <a:gd name="T81" fmla="*/ 397 h 593"/>
                  <a:gd name="T82" fmla="*/ 547 w 1012"/>
                  <a:gd name="T83" fmla="*/ 363 h 593"/>
                  <a:gd name="T84" fmla="*/ 536 w 1012"/>
                  <a:gd name="T85" fmla="*/ 328 h 593"/>
                  <a:gd name="T86" fmla="*/ 629 w 1012"/>
                  <a:gd name="T87" fmla="*/ 300 h 593"/>
                  <a:gd name="T88" fmla="*/ 685 w 1012"/>
                  <a:gd name="T89" fmla="*/ 245 h 593"/>
                  <a:gd name="T90" fmla="*/ 721 w 1012"/>
                  <a:gd name="T91" fmla="*/ 235 h 593"/>
                  <a:gd name="T92" fmla="*/ 875 w 1012"/>
                  <a:gd name="T93" fmla="*/ 151 h 593"/>
                  <a:gd name="T94" fmla="*/ 855 w 1012"/>
                  <a:gd name="T95" fmla="*/ 125 h 593"/>
                  <a:gd name="T96" fmla="*/ 962 w 1012"/>
                  <a:gd name="T97" fmla="*/ 5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12" h="593">
                    <a:moveTo>
                      <a:pt x="962" y="55"/>
                    </a:moveTo>
                    <a:cubicBezTo>
                      <a:pt x="941" y="59"/>
                      <a:pt x="918" y="53"/>
                      <a:pt x="913" y="39"/>
                    </a:cubicBezTo>
                    <a:cubicBezTo>
                      <a:pt x="913" y="39"/>
                      <a:pt x="913" y="39"/>
                      <a:pt x="912" y="39"/>
                    </a:cubicBezTo>
                    <a:cubicBezTo>
                      <a:pt x="910" y="36"/>
                      <a:pt x="907" y="34"/>
                      <a:pt x="905" y="32"/>
                    </a:cubicBezTo>
                    <a:cubicBezTo>
                      <a:pt x="905" y="31"/>
                      <a:pt x="904" y="31"/>
                      <a:pt x="904" y="31"/>
                    </a:cubicBezTo>
                    <a:cubicBezTo>
                      <a:pt x="903" y="30"/>
                      <a:pt x="902" y="30"/>
                      <a:pt x="902" y="29"/>
                    </a:cubicBezTo>
                    <a:cubicBezTo>
                      <a:pt x="899" y="27"/>
                      <a:pt x="896" y="25"/>
                      <a:pt x="893" y="24"/>
                    </a:cubicBezTo>
                    <a:cubicBezTo>
                      <a:pt x="892" y="24"/>
                      <a:pt x="892" y="23"/>
                      <a:pt x="891" y="23"/>
                    </a:cubicBezTo>
                    <a:cubicBezTo>
                      <a:pt x="883" y="24"/>
                      <a:pt x="875" y="25"/>
                      <a:pt x="875" y="20"/>
                    </a:cubicBezTo>
                    <a:cubicBezTo>
                      <a:pt x="874" y="15"/>
                      <a:pt x="865" y="14"/>
                      <a:pt x="851" y="16"/>
                    </a:cubicBezTo>
                    <a:cubicBezTo>
                      <a:pt x="846" y="19"/>
                      <a:pt x="841" y="20"/>
                      <a:pt x="835" y="20"/>
                    </a:cubicBezTo>
                    <a:cubicBezTo>
                      <a:pt x="833" y="20"/>
                      <a:pt x="833" y="20"/>
                      <a:pt x="833" y="20"/>
                    </a:cubicBezTo>
                    <a:cubicBezTo>
                      <a:pt x="823" y="23"/>
                      <a:pt x="813" y="27"/>
                      <a:pt x="802" y="32"/>
                    </a:cubicBezTo>
                    <a:cubicBezTo>
                      <a:pt x="776" y="43"/>
                      <a:pt x="785" y="31"/>
                      <a:pt x="798" y="20"/>
                    </a:cubicBezTo>
                    <a:cubicBezTo>
                      <a:pt x="787" y="19"/>
                      <a:pt x="777" y="13"/>
                      <a:pt x="772" y="4"/>
                    </a:cubicBezTo>
                    <a:cubicBezTo>
                      <a:pt x="760" y="4"/>
                      <a:pt x="748" y="3"/>
                      <a:pt x="737" y="2"/>
                    </a:cubicBezTo>
                    <a:cubicBezTo>
                      <a:pt x="736" y="4"/>
                      <a:pt x="734" y="7"/>
                      <a:pt x="732" y="10"/>
                    </a:cubicBezTo>
                    <a:cubicBezTo>
                      <a:pt x="727" y="20"/>
                      <a:pt x="714" y="29"/>
                      <a:pt x="702" y="28"/>
                    </a:cubicBezTo>
                    <a:cubicBezTo>
                      <a:pt x="683" y="26"/>
                      <a:pt x="667" y="20"/>
                      <a:pt x="655" y="10"/>
                    </a:cubicBezTo>
                    <a:cubicBezTo>
                      <a:pt x="643" y="18"/>
                      <a:pt x="629" y="23"/>
                      <a:pt x="614" y="25"/>
                    </a:cubicBezTo>
                    <a:cubicBezTo>
                      <a:pt x="583" y="27"/>
                      <a:pt x="553" y="15"/>
                      <a:pt x="522" y="23"/>
                    </a:cubicBezTo>
                    <a:cubicBezTo>
                      <a:pt x="504" y="27"/>
                      <a:pt x="490" y="18"/>
                      <a:pt x="483" y="5"/>
                    </a:cubicBezTo>
                    <a:cubicBezTo>
                      <a:pt x="456" y="2"/>
                      <a:pt x="467" y="33"/>
                      <a:pt x="435" y="17"/>
                    </a:cubicBezTo>
                    <a:cubicBezTo>
                      <a:pt x="402" y="0"/>
                      <a:pt x="367" y="9"/>
                      <a:pt x="377" y="14"/>
                    </a:cubicBezTo>
                    <a:cubicBezTo>
                      <a:pt x="387" y="19"/>
                      <a:pt x="374" y="29"/>
                      <a:pt x="359" y="24"/>
                    </a:cubicBezTo>
                    <a:cubicBezTo>
                      <a:pt x="345" y="19"/>
                      <a:pt x="332" y="25"/>
                      <a:pt x="339" y="42"/>
                    </a:cubicBezTo>
                    <a:cubicBezTo>
                      <a:pt x="347" y="58"/>
                      <a:pt x="287" y="37"/>
                      <a:pt x="287" y="55"/>
                    </a:cubicBezTo>
                    <a:cubicBezTo>
                      <a:pt x="287" y="73"/>
                      <a:pt x="265" y="83"/>
                      <a:pt x="248" y="67"/>
                    </a:cubicBezTo>
                    <a:cubicBezTo>
                      <a:pt x="231" y="50"/>
                      <a:pt x="177" y="45"/>
                      <a:pt x="192" y="60"/>
                    </a:cubicBezTo>
                    <a:cubicBezTo>
                      <a:pt x="208" y="75"/>
                      <a:pt x="144" y="67"/>
                      <a:pt x="161" y="82"/>
                    </a:cubicBezTo>
                    <a:cubicBezTo>
                      <a:pt x="178" y="96"/>
                      <a:pt x="140" y="108"/>
                      <a:pt x="140" y="100"/>
                    </a:cubicBezTo>
                    <a:cubicBezTo>
                      <a:pt x="140" y="91"/>
                      <a:pt x="104" y="77"/>
                      <a:pt x="90" y="91"/>
                    </a:cubicBezTo>
                    <a:cubicBezTo>
                      <a:pt x="75" y="106"/>
                      <a:pt x="71" y="125"/>
                      <a:pt x="64" y="115"/>
                    </a:cubicBezTo>
                    <a:cubicBezTo>
                      <a:pt x="58" y="107"/>
                      <a:pt x="38" y="107"/>
                      <a:pt x="14" y="114"/>
                    </a:cubicBezTo>
                    <a:cubicBezTo>
                      <a:pt x="9" y="121"/>
                      <a:pt x="4" y="130"/>
                      <a:pt x="0" y="137"/>
                    </a:cubicBezTo>
                    <a:cubicBezTo>
                      <a:pt x="6" y="136"/>
                      <a:pt x="14" y="134"/>
                      <a:pt x="20" y="130"/>
                    </a:cubicBezTo>
                    <a:cubicBezTo>
                      <a:pt x="40" y="115"/>
                      <a:pt x="55" y="125"/>
                      <a:pt x="38" y="134"/>
                    </a:cubicBezTo>
                    <a:cubicBezTo>
                      <a:pt x="21" y="144"/>
                      <a:pt x="27" y="151"/>
                      <a:pt x="51" y="149"/>
                    </a:cubicBezTo>
                    <a:cubicBezTo>
                      <a:pt x="75" y="148"/>
                      <a:pt x="41" y="158"/>
                      <a:pt x="41" y="174"/>
                    </a:cubicBezTo>
                    <a:cubicBezTo>
                      <a:pt x="41" y="191"/>
                      <a:pt x="70" y="181"/>
                      <a:pt x="71" y="197"/>
                    </a:cubicBezTo>
                    <a:cubicBezTo>
                      <a:pt x="73" y="214"/>
                      <a:pt x="134" y="221"/>
                      <a:pt x="153" y="201"/>
                    </a:cubicBezTo>
                    <a:cubicBezTo>
                      <a:pt x="171" y="181"/>
                      <a:pt x="164" y="206"/>
                      <a:pt x="162" y="219"/>
                    </a:cubicBezTo>
                    <a:cubicBezTo>
                      <a:pt x="161" y="232"/>
                      <a:pt x="250" y="244"/>
                      <a:pt x="254" y="227"/>
                    </a:cubicBezTo>
                    <a:cubicBezTo>
                      <a:pt x="258" y="211"/>
                      <a:pt x="271" y="217"/>
                      <a:pt x="288" y="222"/>
                    </a:cubicBezTo>
                    <a:cubicBezTo>
                      <a:pt x="305" y="227"/>
                      <a:pt x="389" y="204"/>
                      <a:pt x="391" y="184"/>
                    </a:cubicBezTo>
                    <a:cubicBezTo>
                      <a:pt x="392" y="164"/>
                      <a:pt x="418" y="194"/>
                      <a:pt x="391" y="216"/>
                    </a:cubicBezTo>
                    <a:cubicBezTo>
                      <a:pt x="364" y="237"/>
                      <a:pt x="309" y="234"/>
                      <a:pt x="285" y="242"/>
                    </a:cubicBezTo>
                    <a:cubicBezTo>
                      <a:pt x="261" y="250"/>
                      <a:pt x="301" y="270"/>
                      <a:pt x="325" y="292"/>
                    </a:cubicBezTo>
                    <a:cubicBezTo>
                      <a:pt x="349" y="313"/>
                      <a:pt x="294" y="302"/>
                      <a:pt x="271" y="274"/>
                    </a:cubicBezTo>
                    <a:cubicBezTo>
                      <a:pt x="248" y="245"/>
                      <a:pt x="197" y="245"/>
                      <a:pt x="170" y="247"/>
                    </a:cubicBezTo>
                    <a:cubicBezTo>
                      <a:pt x="143" y="249"/>
                      <a:pt x="151" y="307"/>
                      <a:pt x="171" y="307"/>
                    </a:cubicBezTo>
                    <a:cubicBezTo>
                      <a:pt x="191" y="307"/>
                      <a:pt x="211" y="315"/>
                      <a:pt x="231" y="351"/>
                    </a:cubicBezTo>
                    <a:cubicBezTo>
                      <a:pt x="251" y="388"/>
                      <a:pt x="294" y="380"/>
                      <a:pt x="294" y="396"/>
                    </a:cubicBezTo>
                    <a:cubicBezTo>
                      <a:pt x="294" y="413"/>
                      <a:pt x="238" y="383"/>
                      <a:pt x="207" y="376"/>
                    </a:cubicBezTo>
                    <a:cubicBezTo>
                      <a:pt x="175" y="370"/>
                      <a:pt x="125" y="393"/>
                      <a:pt x="124" y="419"/>
                    </a:cubicBezTo>
                    <a:cubicBezTo>
                      <a:pt x="123" y="446"/>
                      <a:pt x="170" y="442"/>
                      <a:pt x="201" y="421"/>
                    </a:cubicBezTo>
                    <a:cubicBezTo>
                      <a:pt x="232" y="399"/>
                      <a:pt x="210" y="428"/>
                      <a:pt x="194" y="444"/>
                    </a:cubicBezTo>
                    <a:cubicBezTo>
                      <a:pt x="178" y="461"/>
                      <a:pt x="231" y="474"/>
                      <a:pt x="231" y="494"/>
                    </a:cubicBezTo>
                    <a:cubicBezTo>
                      <a:pt x="231" y="514"/>
                      <a:pt x="192" y="507"/>
                      <a:pt x="188" y="489"/>
                    </a:cubicBezTo>
                    <a:cubicBezTo>
                      <a:pt x="184" y="471"/>
                      <a:pt x="170" y="452"/>
                      <a:pt x="133" y="456"/>
                    </a:cubicBezTo>
                    <a:cubicBezTo>
                      <a:pt x="95" y="459"/>
                      <a:pt x="105" y="489"/>
                      <a:pt x="128" y="492"/>
                    </a:cubicBezTo>
                    <a:cubicBezTo>
                      <a:pt x="151" y="495"/>
                      <a:pt x="153" y="515"/>
                      <a:pt x="127" y="515"/>
                    </a:cubicBezTo>
                    <a:cubicBezTo>
                      <a:pt x="101" y="515"/>
                      <a:pt x="43" y="534"/>
                      <a:pt x="61" y="553"/>
                    </a:cubicBezTo>
                    <a:cubicBezTo>
                      <a:pt x="81" y="575"/>
                      <a:pt x="154" y="553"/>
                      <a:pt x="167" y="567"/>
                    </a:cubicBezTo>
                    <a:cubicBezTo>
                      <a:pt x="180" y="580"/>
                      <a:pt x="215" y="585"/>
                      <a:pt x="224" y="570"/>
                    </a:cubicBezTo>
                    <a:cubicBezTo>
                      <a:pt x="232" y="555"/>
                      <a:pt x="261" y="562"/>
                      <a:pt x="290" y="562"/>
                    </a:cubicBezTo>
                    <a:cubicBezTo>
                      <a:pt x="318" y="562"/>
                      <a:pt x="325" y="567"/>
                      <a:pt x="338" y="580"/>
                    </a:cubicBezTo>
                    <a:cubicBezTo>
                      <a:pt x="351" y="593"/>
                      <a:pt x="374" y="588"/>
                      <a:pt x="389" y="575"/>
                    </a:cubicBezTo>
                    <a:cubicBezTo>
                      <a:pt x="405" y="562"/>
                      <a:pt x="405" y="562"/>
                      <a:pt x="425" y="562"/>
                    </a:cubicBezTo>
                    <a:cubicBezTo>
                      <a:pt x="430" y="562"/>
                      <a:pt x="434" y="561"/>
                      <a:pt x="436" y="559"/>
                    </a:cubicBezTo>
                    <a:cubicBezTo>
                      <a:pt x="437" y="556"/>
                      <a:pt x="439" y="552"/>
                      <a:pt x="440" y="550"/>
                    </a:cubicBezTo>
                    <a:cubicBezTo>
                      <a:pt x="441" y="547"/>
                      <a:pt x="443" y="546"/>
                      <a:pt x="444" y="544"/>
                    </a:cubicBezTo>
                    <a:cubicBezTo>
                      <a:pt x="444" y="539"/>
                      <a:pt x="442" y="534"/>
                      <a:pt x="439" y="529"/>
                    </a:cubicBezTo>
                    <a:cubicBezTo>
                      <a:pt x="429" y="510"/>
                      <a:pt x="404" y="542"/>
                      <a:pt x="401" y="529"/>
                    </a:cubicBezTo>
                    <a:cubicBezTo>
                      <a:pt x="397" y="512"/>
                      <a:pt x="374" y="507"/>
                      <a:pt x="334" y="514"/>
                    </a:cubicBezTo>
                    <a:cubicBezTo>
                      <a:pt x="294" y="520"/>
                      <a:pt x="311" y="484"/>
                      <a:pt x="335" y="492"/>
                    </a:cubicBezTo>
                    <a:cubicBezTo>
                      <a:pt x="359" y="500"/>
                      <a:pt x="392" y="497"/>
                      <a:pt x="419" y="489"/>
                    </a:cubicBezTo>
                    <a:cubicBezTo>
                      <a:pt x="447" y="481"/>
                      <a:pt x="425" y="466"/>
                      <a:pt x="425" y="452"/>
                    </a:cubicBezTo>
                    <a:cubicBezTo>
                      <a:pt x="425" y="439"/>
                      <a:pt x="459" y="447"/>
                      <a:pt x="485" y="447"/>
                    </a:cubicBezTo>
                    <a:cubicBezTo>
                      <a:pt x="490" y="447"/>
                      <a:pt x="495" y="446"/>
                      <a:pt x="501" y="443"/>
                    </a:cubicBezTo>
                    <a:cubicBezTo>
                      <a:pt x="506" y="427"/>
                      <a:pt x="512" y="413"/>
                      <a:pt x="523" y="402"/>
                    </a:cubicBezTo>
                    <a:cubicBezTo>
                      <a:pt x="523" y="401"/>
                      <a:pt x="523" y="399"/>
                      <a:pt x="523" y="397"/>
                    </a:cubicBezTo>
                    <a:cubicBezTo>
                      <a:pt x="523" y="386"/>
                      <a:pt x="530" y="371"/>
                      <a:pt x="541" y="366"/>
                    </a:cubicBezTo>
                    <a:cubicBezTo>
                      <a:pt x="543" y="365"/>
                      <a:pt x="545" y="364"/>
                      <a:pt x="547" y="363"/>
                    </a:cubicBezTo>
                    <a:cubicBezTo>
                      <a:pt x="537" y="345"/>
                      <a:pt x="489" y="350"/>
                      <a:pt x="464" y="350"/>
                    </a:cubicBezTo>
                    <a:cubicBezTo>
                      <a:pt x="435" y="350"/>
                      <a:pt x="482" y="325"/>
                      <a:pt x="536" y="328"/>
                    </a:cubicBezTo>
                    <a:cubicBezTo>
                      <a:pt x="591" y="332"/>
                      <a:pt x="566" y="303"/>
                      <a:pt x="576" y="293"/>
                    </a:cubicBezTo>
                    <a:cubicBezTo>
                      <a:pt x="585" y="285"/>
                      <a:pt x="606" y="300"/>
                      <a:pt x="629" y="300"/>
                    </a:cubicBezTo>
                    <a:cubicBezTo>
                      <a:pt x="640" y="289"/>
                      <a:pt x="650" y="279"/>
                      <a:pt x="651" y="272"/>
                    </a:cubicBezTo>
                    <a:cubicBezTo>
                      <a:pt x="653" y="257"/>
                      <a:pt x="671" y="244"/>
                      <a:pt x="685" y="245"/>
                    </a:cubicBezTo>
                    <a:cubicBezTo>
                      <a:pt x="684" y="250"/>
                      <a:pt x="688" y="248"/>
                      <a:pt x="695" y="239"/>
                    </a:cubicBezTo>
                    <a:cubicBezTo>
                      <a:pt x="704" y="233"/>
                      <a:pt x="713" y="232"/>
                      <a:pt x="721" y="235"/>
                    </a:cubicBezTo>
                    <a:cubicBezTo>
                      <a:pt x="734" y="226"/>
                      <a:pt x="750" y="216"/>
                      <a:pt x="768" y="204"/>
                    </a:cubicBezTo>
                    <a:cubicBezTo>
                      <a:pt x="826" y="166"/>
                      <a:pt x="872" y="173"/>
                      <a:pt x="875" y="151"/>
                    </a:cubicBezTo>
                    <a:cubicBezTo>
                      <a:pt x="878" y="130"/>
                      <a:pt x="793" y="151"/>
                      <a:pt x="779" y="144"/>
                    </a:cubicBezTo>
                    <a:cubicBezTo>
                      <a:pt x="765" y="138"/>
                      <a:pt x="838" y="120"/>
                      <a:pt x="855" y="125"/>
                    </a:cubicBezTo>
                    <a:cubicBezTo>
                      <a:pt x="872" y="130"/>
                      <a:pt x="895" y="125"/>
                      <a:pt x="953" y="91"/>
                    </a:cubicBezTo>
                    <a:cubicBezTo>
                      <a:pt x="1012" y="58"/>
                      <a:pt x="986" y="50"/>
                      <a:pt x="962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0" name="Freeform 151">
                <a:extLst>
                  <a:ext uri="{FF2B5EF4-FFF2-40B4-BE49-F238E27FC236}">
                    <a16:creationId xmlns:a16="http://schemas.microsoft.com/office/drawing/2014/main" id="{35E19AF2-79F7-4BEF-965C-4DDC7640A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0" y="1941509"/>
                <a:ext cx="136525" cy="88900"/>
              </a:xfrm>
              <a:custGeom>
                <a:avLst/>
                <a:gdLst>
                  <a:gd name="T0" fmla="*/ 198 w 252"/>
                  <a:gd name="T1" fmla="*/ 26 h 163"/>
                  <a:gd name="T2" fmla="*/ 138 w 252"/>
                  <a:gd name="T3" fmla="*/ 11 h 163"/>
                  <a:gd name="T4" fmla="*/ 148 w 252"/>
                  <a:gd name="T5" fmla="*/ 54 h 163"/>
                  <a:gd name="T6" fmla="*/ 111 w 252"/>
                  <a:gd name="T7" fmla="*/ 43 h 163"/>
                  <a:gd name="T8" fmla="*/ 100 w 252"/>
                  <a:gd name="T9" fmla="*/ 69 h 163"/>
                  <a:gd name="T10" fmla="*/ 80 w 252"/>
                  <a:gd name="T11" fmla="*/ 71 h 163"/>
                  <a:gd name="T12" fmla="*/ 27 w 252"/>
                  <a:gd name="T13" fmla="*/ 14 h 163"/>
                  <a:gd name="T14" fmla="*/ 22 w 252"/>
                  <a:gd name="T15" fmla="*/ 61 h 163"/>
                  <a:gd name="T16" fmla="*/ 74 w 252"/>
                  <a:gd name="T17" fmla="*/ 102 h 163"/>
                  <a:gd name="T18" fmla="*/ 151 w 252"/>
                  <a:gd name="T19" fmla="*/ 101 h 163"/>
                  <a:gd name="T20" fmla="*/ 144 w 252"/>
                  <a:gd name="T21" fmla="*/ 147 h 163"/>
                  <a:gd name="T22" fmla="*/ 211 w 252"/>
                  <a:gd name="T23" fmla="*/ 150 h 163"/>
                  <a:gd name="T24" fmla="*/ 238 w 252"/>
                  <a:gd name="T25" fmla="*/ 120 h 163"/>
                  <a:gd name="T26" fmla="*/ 235 w 252"/>
                  <a:gd name="T27" fmla="*/ 82 h 163"/>
                  <a:gd name="T28" fmla="*/ 198 w 252"/>
                  <a:gd name="T29" fmla="*/ 2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2" h="163">
                    <a:moveTo>
                      <a:pt x="198" y="26"/>
                    </a:moveTo>
                    <a:cubicBezTo>
                      <a:pt x="197" y="43"/>
                      <a:pt x="164" y="23"/>
                      <a:pt x="138" y="11"/>
                    </a:cubicBezTo>
                    <a:cubicBezTo>
                      <a:pt x="112" y="0"/>
                      <a:pt x="128" y="34"/>
                      <a:pt x="148" y="54"/>
                    </a:cubicBezTo>
                    <a:cubicBezTo>
                      <a:pt x="168" y="74"/>
                      <a:pt x="138" y="64"/>
                      <a:pt x="111" y="43"/>
                    </a:cubicBezTo>
                    <a:cubicBezTo>
                      <a:pt x="84" y="21"/>
                      <a:pt x="87" y="57"/>
                      <a:pt x="100" y="69"/>
                    </a:cubicBezTo>
                    <a:cubicBezTo>
                      <a:pt x="112" y="81"/>
                      <a:pt x="97" y="97"/>
                      <a:pt x="80" y="71"/>
                    </a:cubicBezTo>
                    <a:cubicBezTo>
                      <a:pt x="62" y="44"/>
                      <a:pt x="54" y="16"/>
                      <a:pt x="27" y="14"/>
                    </a:cubicBezTo>
                    <a:cubicBezTo>
                      <a:pt x="0" y="13"/>
                      <a:pt x="12" y="45"/>
                      <a:pt x="22" y="61"/>
                    </a:cubicBezTo>
                    <a:cubicBezTo>
                      <a:pt x="37" y="82"/>
                      <a:pt x="51" y="87"/>
                      <a:pt x="74" y="102"/>
                    </a:cubicBezTo>
                    <a:cubicBezTo>
                      <a:pt x="97" y="117"/>
                      <a:pt x="134" y="96"/>
                      <a:pt x="151" y="101"/>
                    </a:cubicBezTo>
                    <a:cubicBezTo>
                      <a:pt x="168" y="106"/>
                      <a:pt x="132" y="130"/>
                      <a:pt x="144" y="147"/>
                    </a:cubicBezTo>
                    <a:cubicBezTo>
                      <a:pt x="155" y="163"/>
                      <a:pt x="187" y="152"/>
                      <a:pt x="211" y="150"/>
                    </a:cubicBezTo>
                    <a:cubicBezTo>
                      <a:pt x="235" y="149"/>
                      <a:pt x="224" y="132"/>
                      <a:pt x="238" y="120"/>
                    </a:cubicBezTo>
                    <a:cubicBezTo>
                      <a:pt x="252" y="109"/>
                      <a:pt x="224" y="110"/>
                      <a:pt x="235" y="82"/>
                    </a:cubicBezTo>
                    <a:cubicBezTo>
                      <a:pt x="247" y="54"/>
                      <a:pt x="199" y="9"/>
                      <a:pt x="198" y="2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1" name="Freeform 152">
                <a:extLst>
                  <a:ext uri="{FF2B5EF4-FFF2-40B4-BE49-F238E27FC236}">
                    <a16:creationId xmlns:a16="http://schemas.microsoft.com/office/drawing/2014/main" id="{F0BB7505-BF2F-487E-B22E-5226D5542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0" y="1973259"/>
                <a:ext cx="36513" cy="30163"/>
              </a:xfrm>
              <a:custGeom>
                <a:avLst/>
                <a:gdLst>
                  <a:gd name="T0" fmla="*/ 13 w 65"/>
                  <a:gd name="T1" fmla="*/ 53 h 56"/>
                  <a:gd name="T2" fmla="*/ 63 w 65"/>
                  <a:gd name="T3" fmla="*/ 15 h 56"/>
                  <a:gd name="T4" fmla="*/ 13 w 65"/>
                  <a:gd name="T5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56">
                    <a:moveTo>
                      <a:pt x="13" y="53"/>
                    </a:moveTo>
                    <a:cubicBezTo>
                      <a:pt x="39" y="56"/>
                      <a:pt x="65" y="30"/>
                      <a:pt x="63" y="15"/>
                    </a:cubicBezTo>
                    <a:cubicBezTo>
                      <a:pt x="62" y="0"/>
                      <a:pt x="0" y="51"/>
                      <a:pt x="13" y="5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2" name="Freeform 153">
                <a:extLst>
                  <a:ext uri="{FF2B5EF4-FFF2-40B4-BE49-F238E27FC236}">
                    <a16:creationId xmlns:a16="http://schemas.microsoft.com/office/drawing/2014/main" id="{C6F8DB53-4CB6-4B1A-B362-9B418250E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672" y="1911347"/>
                <a:ext cx="122238" cy="80963"/>
              </a:xfrm>
              <a:custGeom>
                <a:avLst/>
                <a:gdLst>
                  <a:gd name="T0" fmla="*/ 215 w 224"/>
                  <a:gd name="T1" fmla="*/ 31 h 149"/>
                  <a:gd name="T2" fmla="*/ 190 w 224"/>
                  <a:gd name="T3" fmla="*/ 14 h 149"/>
                  <a:gd name="T4" fmla="*/ 170 w 224"/>
                  <a:gd name="T5" fmla="*/ 29 h 149"/>
                  <a:gd name="T6" fmla="*/ 127 w 224"/>
                  <a:gd name="T7" fmla="*/ 24 h 149"/>
                  <a:gd name="T8" fmla="*/ 69 w 224"/>
                  <a:gd name="T9" fmla="*/ 59 h 149"/>
                  <a:gd name="T10" fmla="*/ 70 w 224"/>
                  <a:gd name="T11" fmla="*/ 64 h 149"/>
                  <a:gd name="T12" fmla="*/ 35 w 224"/>
                  <a:gd name="T13" fmla="*/ 101 h 149"/>
                  <a:gd name="T14" fmla="*/ 11 w 224"/>
                  <a:gd name="T15" fmla="*/ 98 h 149"/>
                  <a:gd name="T16" fmla="*/ 0 w 224"/>
                  <a:gd name="T17" fmla="*/ 137 h 149"/>
                  <a:gd name="T18" fmla="*/ 14 w 224"/>
                  <a:gd name="T19" fmla="*/ 137 h 149"/>
                  <a:gd name="T20" fmla="*/ 40 w 224"/>
                  <a:gd name="T21" fmla="*/ 119 h 149"/>
                  <a:gd name="T22" fmla="*/ 63 w 224"/>
                  <a:gd name="T23" fmla="*/ 149 h 149"/>
                  <a:gd name="T24" fmla="*/ 90 w 224"/>
                  <a:gd name="T25" fmla="*/ 120 h 149"/>
                  <a:gd name="T26" fmla="*/ 111 w 224"/>
                  <a:gd name="T27" fmla="*/ 104 h 149"/>
                  <a:gd name="T28" fmla="*/ 130 w 224"/>
                  <a:gd name="T29" fmla="*/ 69 h 149"/>
                  <a:gd name="T30" fmla="*/ 140 w 224"/>
                  <a:gd name="T31" fmla="*/ 102 h 149"/>
                  <a:gd name="T32" fmla="*/ 170 w 224"/>
                  <a:gd name="T33" fmla="*/ 94 h 149"/>
                  <a:gd name="T34" fmla="*/ 195 w 224"/>
                  <a:gd name="T35" fmla="*/ 79 h 149"/>
                  <a:gd name="T36" fmla="*/ 195 w 224"/>
                  <a:gd name="T37" fmla="*/ 51 h 149"/>
                  <a:gd name="T38" fmla="*/ 215 w 224"/>
                  <a:gd name="T3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4" h="149">
                    <a:moveTo>
                      <a:pt x="215" y="31"/>
                    </a:moveTo>
                    <a:cubicBezTo>
                      <a:pt x="224" y="21"/>
                      <a:pt x="204" y="29"/>
                      <a:pt x="190" y="14"/>
                    </a:cubicBezTo>
                    <a:cubicBezTo>
                      <a:pt x="175" y="0"/>
                      <a:pt x="170" y="19"/>
                      <a:pt x="170" y="29"/>
                    </a:cubicBezTo>
                    <a:cubicBezTo>
                      <a:pt x="170" y="39"/>
                      <a:pt x="142" y="31"/>
                      <a:pt x="127" y="24"/>
                    </a:cubicBezTo>
                    <a:cubicBezTo>
                      <a:pt x="111" y="18"/>
                      <a:pt x="92" y="45"/>
                      <a:pt x="69" y="59"/>
                    </a:cubicBezTo>
                    <a:cubicBezTo>
                      <a:pt x="70" y="60"/>
                      <a:pt x="70" y="62"/>
                      <a:pt x="70" y="64"/>
                    </a:cubicBezTo>
                    <a:cubicBezTo>
                      <a:pt x="70" y="82"/>
                      <a:pt x="54" y="103"/>
                      <a:pt x="35" y="101"/>
                    </a:cubicBezTo>
                    <a:cubicBezTo>
                      <a:pt x="27" y="99"/>
                      <a:pt x="19" y="99"/>
                      <a:pt x="11" y="98"/>
                    </a:cubicBezTo>
                    <a:cubicBezTo>
                      <a:pt x="11" y="113"/>
                      <a:pt x="7" y="126"/>
                      <a:pt x="0" y="137"/>
                    </a:cubicBezTo>
                    <a:cubicBezTo>
                      <a:pt x="5" y="135"/>
                      <a:pt x="8" y="135"/>
                      <a:pt x="14" y="137"/>
                    </a:cubicBezTo>
                    <a:cubicBezTo>
                      <a:pt x="29" y="143"/>
                      <a:pt x="33" y="127"/>
                      <a:pt x="40" y="119"/>
                    </a:cubicBezTo>
                    <a:cubicBezTo>
                      <a:pt x="47" y="111"/>
                      <a:pt x="44" y="149"/>
                      <a:pt x="63" y="149"/>
                    </a:cubicBezTo>
                    <a:cubicBezTo>
                      <a:pt x="78" y="149"/>
                      <a:pt x="75" y="109"/>
                      <a:pt x="90" y="120"/>
                    </a:cubicBezTo>
                    <a:cubicBezTo>
                      <a:pt x="104" y="132"/>
                      <a:pt x="108" y="115"/>
                      <a:pt x="111" y="104"/>
                    </a:cubicBezTo>
                    <a:cubicBezTo>
                      <a:pt x="114" y="92"/>
                      <a:pt x="114" y="72"/>
                      <a:pt x="130" y="69"/>
                    </a:cubicBezTo>
                    <a:cubicBezTo>
                      <a:pt x="145" y="66"/>
                      <a:pt x="132" y="87"/>
                      <a:pt x="140" y="102"/>
                    </a:cubicBezTo>
                    <a:cubicBezTo>
                      <a:pt x="150" y="124"/>
                      <a:pt x="168" y="104"/>
                      <a:pt x="170" y="94"/>
                    </a:cubicBezTo>
                    <a:cubicBezTo>
                      <a:pt x="171" y="84"/>
                      <a:pt x="197" y="91"/>
                      <a:pt x="195" y="79"/>
                    </a:cubicBezTo>
                    <a:cubicBezTo>
                      <a:pt x="194" y="67"/>
                      <a:pt x="202" y="64"/>
                      <a:pt x="195" y="51"/>
                    </a:cubicBezTo>
                    <a:cubicBezTo>
                      <a:pt x="188" y="38"/>
                      <a:pt x="207" y="41"/>
                      <a:pt x="215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3" name="Freeform 154">
                <a:extLst>
                  <a:ext uri="{FF2B5EF4-FFF2-40B4-BE49-F238E27FC236}">
                    <a16:creationId xmlns:a16="http://schemas.microsoft.com/office/drawing/2014/main" id="{07EA53EE-6733-4A7E-AE20-09E753EF1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185" y="1831971"/>
                <a:ext cx="122238" cy="76200"/>
              </a:xfrm>
              <a:custGeom>
                <a:avLst/>
                <a:gdLst>
                  <a:gd name="T0" fmla="*/ 196 w 225"/>
                  <a:gd name="T1" fmla="*/ 78 h 141"/>
                  <a:gd name="T2" fmla="*/ 158 w 225"/>
                  <a:gd name="T3" fmla="*/ 52 h 141"/>
                  <a:gd name="T4" fmla="*/ 123 w 225"/>
                  <a:gd name="T5" fmla="*/ 25 h 141"/>
                  <a:gd name="T6" fmla="*/ 102 w 225"/>
                  <a:gd name="T7" fmla="*/ 22 h 141"/>
                  <a:gd name="T8" fmla="*/ 25 w 225"/>
                  <a:gd name="T9" fmla="*/ 4 h 141"/>
                  <a:gd name="T10" fmla="*/ 6 w 225"/>
                  <a:gd name="T11" fmla="*/ 16 h 141"/>
                  <a:gd name="T12" fmla="*/ 3 w 225"/>
                  <a:gd name="T13" fmla="*/ 16 h 141"/>
                  <a:gd name="T14" fmla="*/ 31 w 225"/>
                  <a:gd name="T15" fmla="*/ 47 h 141"/>
                  <a:gd name="T16" fmla="*/ 73 w 225"/>
                  <a:gd name="T17" fmla="*/ 70 h 141"/>
                  <a:gd name="T18" fmla="*/ 22 w 225"/>
                  <a:gd name="T19" fmla="*/ 80 h 141"/>
                  <a:gd name="T20" fmla="*/ 63 w 225"/>
                  <a:gd name="T21" fmla="*/ 93 h 141"/>
                  <a:gd name="T22" fmla="*/ 149 w 225"/>
                  <a:gd name="T23" fmla="*/ 111 h 141"/>
                  <a:gd name="T24" fmla="*/ 209 w 225"/>
                  <a:gd name="T25" fmla="*/ 120 h 141"/>
                  <a:gd name="T26" fmla="*/ 196 w 225"/>
                  <a:gd name="T27" fmla="*/ 7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5" h="141">
                    <a:moveTo>
                      <a:pt x="196" y="78"/>
                    </a:moveTo>
                    <a:cubicBezTo>
                      <a:pt x="203" y="62"/>
                      <a:pt x="173" y="52"/>
                      <a:pt x="158" y="52"/>
                    </a:cubicBezTo>
                    <a:cubicBezTo>
                      <a:pt x="142" y="52"/>
                      <a:pt x="136" y="19"/>
                      <a:pt x="123" y="25"/>
                    </a:cubicBezTo>
                    <a:cubicBezTo>
                      <a:pt x="110" y="32"/>
                      <a:pt x="102" y="44"/>
                      <a:pt x="102" y="22"/>
                    </a:cubicBezTo>
                    <a:cubicBezTo>
                      <a:pt x="102" y="5"/>
                      <a:pt x="53" y="0"/>
                      <a:pt x="25" y="4"/>
                    </a:cubicBezTo>
                    <a:cubicBezTo>
                      <a:pt x="20" y="9"/>
                      <a:pt x="14" y="14"/>
                      <a:pt x="6" y="16"/>
                    </a:cubicBezTo>
                    <a:cubicBezTo>
                      <a:pt x="5" y="16"/>
                      <a:pt x="4" y="16"/>
                      <a:pt x="3" y="16"/>
                    </a:cubicBezTo>
                    <a:cubicBezTo>
                      <a:pt x="0" y="32"/>
                      <a:pt x="17" y="57"/>
                      <a:pt x="31" y="47"/>
                    </a:cubicBezTo>
                    <a:cubicBezTo>
                      <a:pt x="48" y="34"/>
                      <a:pt x="79" y="55"/>
                      <a:pt x="73" y="70"/>
                    </a:cubicBezTo>
                    <a:cubicBezTo>
                      <a:pt x="68" y="85"/>
                      <a:pt x="18" y="67"/>
                      <a:pt x="22" y="80"/>
                    </a:cubicBezTo>
                    <a:cubicBezTo>
                      <a:pt x="23" y="85"/>
                      <a:pt x="29" y="105"/>
                      <a:pt x="63" y="93"/>
                    </a:cubicBezTo>
                    <a:cubicBezTo>
                      <a:pt x="98" y="82"/>
                      <a:pt x="126" y="90"/>
                      <a:pt x="149" y="111"/>
                    </a:cubicBezTo>
                    <a:cubicBezTo>
                      <a:pt x="172" y="133"/>
                      <a:pt x="193" y="141"/>
                      <a:pt x="209" y="120"/>
                    </a:cubicBezTo>
                    <a:cubicBezTo>
                      <a:pt x="225" y="98"/>
                      <a:pt x="189" y="95"/>
                      <a:pt x="196" y="7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4" name="Freeform 155">
                <a:extLst>
                  <a:ext uri="{FF2B5EF4-FFF2-40B4-BE49-F238E27FC236}">
                    <a16:creationId xmlns:a16="http://schemas.microsoft.com/office/drawing/2014/main" id="{0F048125-7A87-4A73-A152-DFBEC0FAA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673" y="1795459"/>
                <a:ext cx="38100" cy="30163"/>
              </a:xfrm>
              <a:custGeom>
                <a:avLst/>
                <a:gdLst>
                  <a:gd name="T0" fmla="*/ 60 w 70"/>
                  <a:gd name="T1" fmla="*/ 35 h 55"/>
                  <a:gd name="T2" fmla="*/ 17 w 70"/>
                  <a:gd name="T3" fmla="*/ 17 h 55"/>
                  <a:gd name="T4" fmla="*/ 60 w 70"/>
                  <a:gd name="T5" fmla="*/ 3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0" h="55">
                    <a:moveTo>
                      <a:pt x="60" y="35"/>
                    </a:moveTo>
                    <a:cubicBezTo>
                      <a:pt x="70" y="15"/>
                      <a:pt x="0" y="0"/>
                      <a:pt x="17" y="17"/>
                    </a:cubicBezTo>
                    <a:cubicBezTo>
                      <a:pt x="27" y="27"/>
                      <a:pt x="50" y="55"/>
                      <a:pt x="60" y="3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5" name="Freeform 156">
                <a:extLst>
                  <a:ext uri="{FF2B5EF4-FFF2-40B4-BE49-F238E27FC236}">
                    <a16:creationId xmlns:a16="http://schemas.microsoft.com/office/drawing/2014/main" id="{8E9784DC-59FE-48DC-879C-23AB0DFC3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835" y="1895472"/>
                <a:ext cx="34925" cy="47625"/>
              </a:xfrm>
              <a:custGeom>
                <a:avLst/>
                <a:gdLst>
                  <a:gd name="T0" fmla="*/ 51 w 63"/>
                  <a:gd name="T1" fmla="*/ 70 h 88"/>
                  <a:gd name="T2" fmla="*/ 3 w 63"/>
                  <a:gd name="T3" fmla="*/ 25 h 88"/>
                  <a:gd name="T4" fmla="*/ 51 w 63"/>
                  <a:gd name="T5" fmla="*/ 7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88">
                    <a:moveTo>
                      <a:pt x="51" y="70"/>
                    </a:moveTo>
                    <a:cubicBezTo>
                      <a:pt x="63" y="53"/>
                      <a:pt x="6" y="0"/>
                      <a:pt x="3" y="25"/>
                    </a:cubicBezTo>
                    <a:cubicBezTo>
                      <a:pt x="0" y="50"/>
                      <a:pt x="39" y="88"/>
                      <a:pt x="51" y="7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6" name="Freeform 157">
                <a:extLst>
                  <a:ext uri="{FF2B5EF4-FFF2-40B4-BE49-F238E27FC236}">
                    <a16:creationId xmlns:a16="http://schemas.microsoft.com/office/drawing/2014/main" id="{B7BC7E19-0F02-427A-8AF6-9E321C03C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635" y="1951034"/>
                <a:ext cx="215900" cy="103188"/>
              </a:xfrm>
              <a:custGeom>
                <a:avLst/>
                <a:gdLst>
                  <a:gd name="T0" fmla="*/ 375 w 395"/>
                  <a:gd name="T1" fmla="*/ 56 h 191"/>
                  <a:gd name="T2" fmla="*/ 339 w 395"/>
                  <a:gd name="T3" fmla="*/ 71 h 191"/>
                  <a:gd name="T4" fmla="*/ 302 w 395"/>
                  <a:gd name="T5" fmla="*/ 37 h 191"/>
                  <a:gd name="T6" fmla="*/ 296 w 395"/>
                  <a:gd name="T7" fmla="*/ 26 h 191"/>
                  <a:gd name="T8" fmla="*/ 282 w 395"/>
                  <a:gd name="T9" fmla="*/ 16 h 191"/>
                  <a:gd name="T10" fmla="*/ 272 w 395"/>
                  <a:gd name="T11" fmla="*/ 1 h 191"/>
                  <a:gd name="T12" fmla="*/ 270 w 395"/>
                  <a:gd name="T13" fmla="*/ 0 h 191"/>
                  <a:gd name="T14" fmla="*/ 245 w 395"/>
                  <a:gd name="T15" fmla="*/ 38 h 191"/>
                  <a:gd name="T16" fmla="*/ 248 w 395"/>
                  <a:gd name="T17" fmla="*/ 63 h 191"/>
                  <a:gd name="T18" fmla="*/ 272 w 395"/>
                  <a:gd name="T19" fmla="*/ 91 h 191"/>
                  <a:gd name="T20" fmla="*/ 198 w 395"/>
                  <a:gd name="T21" fmla="*/ 76 h 191"/>
                  <a:gd name="T22" fmla="*/ 122 w 395"/>
                  <a:gd name="T23" fmla="*/ 37 h 191"/>
                  <a:gd name="T24" fmla="*/ 88 w 395"/>
                  <a:gd name="T25" fmla="*/ 15 h 191"/>
                  <a:gd name="T26" fmla="*/ 53 w 395"/>
                  <a:gd name="T27" fmla="*/ 38 h 191"/>
                  <a:gd name="T28" fmla="*/ 58 w 395"/>
                  <a:gd name="T29" fmla="*/ 63 h 191"/>
                  <a:gd name="T30" fmla="*/ 55 w 395"/>
                  <a:gd name="T31" fmla="*/ 70 h 191"/>
                  <a:gd name="T32" fmla="*/ 31 w 395"/>
                  <a:gd name="T33" fmla="*/ 94 h 191"/>
                  <a:gd name="T34" fmla="*/ 63 w 395"/>
                  <a:gd name="T35" fmla="*/ 94 h 191"/>
                  <a:gd name="T36" fmla="*/ 6 w 395"/>
                  <a:gd name="T37" fmla="*/ 116 h 191"/>
                  <a:gd name="T38" fmla="*/ 48 w 395"/>
                  <a:gd name="T39" fmla="*/ 129 h 191"/>
                  <a:gd name="T40" fmla="*/ 92 w 395"/>
                  <a:gd name="T41" fmla="*/ 124 h 191"/>
                  <a:gd name="T42" fmla="*/ 118 w 395"/>
                  <a:gd name="T43" fmla="*/ 113 h 191"/>
                  <a:gd name="T44" fmla="*/ 179 w 395"/>
                  <a:gd name="T45" fmla="*/ 118 h 191"/>
                  <a:gd name="T46" fmla="*/ 132 w 395"/>
                  <a:gd name="T47" fmla="*/ 147 h 191"/>
                  <a:gd name="T48" fmla="*/ 130 w 395"/>
                  <a:gd name="T49" fmla="*/ 182 h 191"/>
                  <a:gd name="T50" fmla="*/ 245 w 395"/>
                  <a:gd name="T51" fmla="*/ 141 h 191"/>
                  <a:gd name="T52" fmla="*/ 290 w 395"/>
                  <a:gd name="T53" fmla="*/ 138 h 191"/>
                  <a:gd name="T54" fmla="*/ 363 w 395"/>
                  <a:gd name="T55" fmla="*/ 133 h 191"/>
                  <a:gd name="T56" fmla="*/ 375 w 395"/>
                  <a:gd name="T57" fmla="*/ 5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5" h="191">
                    <a:moveTo>
                      <a:pt x="375" y="56"/>
                    </a:moveTo>
                    <a:cubicBezTo>
                      <a:pt x="355" y="46"/>
                      <a:pt x="355" y="68"/>
                      <a:pt x="339" y="71"/>
                    </a:cubicBezTo>
                    <a:cubicBezTo>
                      <a:pt x="323" y="75"/>
                      <a:pt x="315" y="51"/>
                      <a:pt x="302" y="37"/>
                    </a:cubicBezTo>
                    <a:cubicBezTo>
                      <a:pt x="299" y="33"/>
                      <a:pt x="297" y="30"/>
                      <a:pt x="296" y="26"/>
                    </a:cubicBezTo>
                    <a:cubicBezTo>
                      <a:pt x="291" y="24"/>
                      <a:pt x="286" y="21"/>
                      <a:pt x="282" y="16"/>
                    </a:cubicBezTo>
                    <a:cubicBezTo>
                      <a:pt x="278" y="11"/>
                      <a:pt x="275" y="6"/>
                      <a:pt x="272" y="1"/>
                    </a:cubicBezTo>
                    <a:cubicBezTo>
                      <a:pt x="271" y="1"/>
                      <a:pt x="271" y="0"/>
                      <a:pt x="270" y="0"/>
                    </a:cubicBezTo>
                    <a:cubicBezTo>
                      <a:pt x="251" y="9"/>
                      <a:pt x="224" y="35"/>
                      <a:pt x="245" y="38"/>
                    </a:cubicBezTo>
                    <a:cubicBezTo>
                      <a:pt x="269" y="41"/>
                      <a:pt x="260" y="56"/>
                      <a:pt x="248" y="63"/>
                    </a:cubicBezTo>
                    <a:cubicBezTo>
                      <a:pt x="235" y="70"/>
                      <a:pt x="277" y="81"/>
                      <a:pt x="272" y="91"/>
                    </a:cubicBezTo>
                    <a:cubicBezTo>
                      <a:pt x="266" y="101"/>
                      <a:pt x="200" y="93"/>
                      <a:pt x="198" y="76"/>
                    </a:cubicBezTo>
                    <a:cubicBezTo>
                      <a:pt x="195" y="60"/>
                      <a:pt x="143" y="30"/>
                      <a:pt x="122" y="37"/>
                    </a:cubicBezTo>
                    <a:cubicBezTo>
                      <a:pt x="101" y="43"/>
                      <a:pt x="109" y="17"/>
                      <a:pt x="88" y="15"/>
                    </a:cubicBezTo>
                    <a:cubicBezTo>
                      <a:pt x="66" y="13"/>
                      <a:pt x="73" y="37"/>
                      <a:pt x="53" y="38"/>
                    </a:cubicBezTo>
                    <a:cubicBezTo>
                      <a:pt x="33" y="40"/>
                      <a:pt x="35" y="63"/>
                      <a:pt x="58" y="63"/>
                    </a:cubicBezTo>
                    <a:cubicBezTo>
                      <a:pt x="81" y="63"/>
                      <a:pt x="88" y="71"/>
                      <a:pt x="55" y="70"/>
                    </a:cubicBezTo>
                    <a:cubicBezTo>
                      <a:pt x="22" y="68"/>
                      <a:pt x="8" y="101"/>
                      <a:pt x="31" y="94"/>
                    </a:cubicBezTo>
                    <a:cubicBezTo>
                      <a:pt x="53" y="88"/>
                      <a:pt x="81" y="88"/>
                      <a:pt x="63" y="94"/>
                    </a:cubicBezTo>
                    <a:cubicBezTo>
                      <a:pt x="46" y="101"/>
                      <a:pt x="0" y="106"/>
                      <a:pt x="6" y="116"/>
                    </a:cubicBezTo>
                    <a:cubicBezTo>
                      <a:pt x="11" y="123"/>
                      <a:pt x="29" y="121"/>
                      <a:pt x="48" y="129"/>
                    </a:cubicBezTo>
                    <a:cubicBezTo>
                      <a:pt x="66" y="138"/>
                      <a:pt x="78" y="142"/>
                      <a:pt x="92" y="124"/>
                    </a:cubicBezTo>
                    <a:cubicBezTo>
                      <a:pt x="106" y="106"/>
                      <a:pt x="125" y="88"/>
                      <a:pt x="118" y="113"/>
                    </a:cubicBezTo>
                    <a:cubicBezTo>
                      <a:pt x="111" y="138"/>
                      <a:pt x="140" y="119"/>
                      <a:pt x="179" y="118"/>
                    </a:cubicBezTo>
                    <a:cubicBezTo>
                      <a:pt x="218" y="116"/>
                      <a:pt x="172" y="144"/>
                      <a:pt x="132" y="147"/>
                    </a:cubicBezTo>
                    <a:cubicBezTo>
                      <a:pt x="92" y="151"/>
                      <a:pt x="99" y="174"/>
                      <a:pt x="130" y="182"/>
                    </a:cubicBezTo>
                    <a:cubicBezTo>
                      <a:pt x="162" y="191"/>
                      <a:pt x="229" y="159"/>
                      <a:pt x="245" y="141"/>
                    </a:cubicBezTo>
                    <a:cubicBezTo>
                      <a:pt x="260" y="123"/>
                      <a:pt x="275" y="151"/>
                      <a:pt x="290" y="138"/>
                    </a:cubicBezTo>
                    <a:cubicBezTo>
                      <a:pt x="306" y="124"/>
                      <a:pt x="336" y="139"/>
                      <a:pt x="363" y="133"/>
                    </a:cubicBezTo>
                    <a:cubicBezTo>
                      <a:pt x="390" y="126"/>
                      <a:pt x="395" y="66"/>
                      <a:pt x="375" y="5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7" name="Freeform 158">
                <a:extLst>
                  <a:ext uri="{FF2B5EF4-FFF2-40B4-BE49-F238E27FC236}">
                    <a16:creationId xmlns:a16="http://schemas.microsoft.com/office/drawing/2014/main" id="{C7161943-35A8-4C81-99CB-37B83335C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085" y="1895472"/>
                <a:ext cx="30163" cy="22225"/>
              </a:xfrm>
              <a:custGeom>
                <a:avLst/>
                <a:gdLst>
                  <a:gd name="T0" fmla="*/ 48 w 55"/>
                  <a:gd name="T1" fmla="*/ 20 h 40"/>
                  <a:gd name="T2" fmla="*/ 5 w 55"/>
                  <a:gd name="T3" fmla="*/ 10 h 40"/>
                  <a:gd name="T4" fmla="*/ 48 w 55"/>
                  <a:gd name="T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40">
                    <a:moveTo>
                      <a:pt x="48" y="20"/>
                    </a:moveTo>
                    <a:cubicBezTo>
                      <a:pt x="55" y="0"/>
                      <a:pt x="0" y="3"/>
                      <a:pt x="5" y="10"/>
                    </a:cubicBezTo>
                    <a:cubicBezTo>
                      <a:pt x="15" y="25"/>
                      <a:pt x="40" y="40"/>
                      <a:pt x="48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8" name="Freeform 159">
                <a:extLst>
                  <a:ext uri="{FF2B5EF4-FFF2-40B4-BE49-F238E27FC236}">
                    <a16:creationId xmlns:a16="http://schemas.microsoft.com/office/drawing/2014/main" id="{B9B51A92-C43A-49F1-89B0-70FD5F9F3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010" y="1892297"/>
                <a:ext cx="65088" cy="38100"/>
              </a:xfrm>
              <a:custGeom>
                <a:avLst/>
                <a:gdLst>
                  <a:gd name="T0" fmla="*/ 101 w 120"/>
                  <a:gd name="T1" fmla="*/ 20 h 71"/>
                  <a:gd name="T2" fmla="*/ 81 w 120"/>
                  <a:gd name="T3" fmla="*/ 5 h 71"/>
                  <a:gd name="T4" fmla="*/ 0 w 120"/>
                  <a:gd name="T5" fmla="*/ 35 h 71"/>
                  <a:gd name="T6" fmla="*/ 43 w 120"/>
                  <a:gd name="T7" fmla="*/ 68 h 71"/>
                  <a:gd name="T8" fmla="*/ 88 w 120"/>
                  <a:gd name="T9" fmla="*/ 35 h 71"/>
                  <a:gd name="T10" fmla="*/ 101 w 120"/>
                  <a:gd name="T11" fmla="*/ 2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71">
                    <a:moveTo>
                      <a:pt x="101" y="20"/>
                    </a:moveTo>
                    <a:cubicBezTo>
                      <a:pt x="120" y="16"/>
                      <a:pt x="111" y="0"/>
                      <a:pt x="81" y="5"/>
                    </a:cubicBezTo>
                    <a:cubicBezTo>
                      <a:pt x="51" y="10"/>
                      <a:pt x="0" y="10"/>
                      <a:pt x="0" y="35"/>
                    </a:cubicBezTo>
                    <a:cubicBezTo>
                      <a:pt x="0" y="54"/>
                      <a:pt x="10" y="64"/>
                      <a:pt x="43" y="68"/>
                    </a:cubicBezTo>
                    <a:cubicBezTo>
                      <a:pt x="75" y="71"/>
                      <a:pt x="104" y="35"/>
                      <a:pt x="88" y="35"/>
                    </a:cubicBezTo>
                    <a:cubicBezTo>
                      <a:pt x="73" y="35"/>
                      <a:pt x="83" y="23"/>
                      <a:pt x="101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9" name="Freeform 160">
                <a:extLst>
                  <a:ext uri="{FF2B5EF4-FFF2-40B4-BE49-F238E27FC236}">
                    <a16:creationId xmlns:a16="http://schemas.microsoft.com/office/drawing/2014/main" id="{B7A7DEE4-0D6A-4DBD-8778-1F35A7210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897" y="1865309"/>
                <a:ext cx="79375" cy="26988"/>
              </a:xfrm>
              <a:custGeom>
                <a:avLst/>
                <a:gdLst>
                  <a:gd name="T0" fmla="*/ 121 w 146"/>
                  <a:gd name="T1" fmla="*/ 0 h 49"/>
                  <a:gd name="T2" fmla="*/ 100 w 146"/>
                  <a:gd name="T3" fmla="*/ 15 h 49"/>
                  <a:gd name="T4" fmla="*/ 59 w 146"/>
                  <a:gd name="T5" fmla="*/ 9 h 49"/>
                  <a:gd name="T6" fmla="*/ 15 w 146"/>
                  <a:gd name="T7" fmla="*/ 33 h 49"/>
                  <a:gd name="T8" fmla="*/ 53 w 146"/>
                  <a:gd name="T9" fmla="*/ 36 h 49"/>
                  <a:gd name="T10" fmla="*/ 92 w 146"/>
                  <a:gd name="T11" fmla="*/ 31 h 49"/>
                  <a:gd name="T12" fmla="*/ 146 w 146"/>
                  <a:gd name="T13" fmla="*/ 23 h 49"/>
                  <a:gd name="T14" fmla="*/ 121 w 146"/>
                  <a:gd name="T1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49">
                    <a:moveTo>
                      <a:pt x="121" y="0"/>
                    </a:moveTo>
                    <a:cubicBezTo>
                      <a:pt x="114" y="6"/>
                      <a:pt x="107" y="11"/>
                      <a:pt x="100" y="15"/>
                    </a:cubicBezTo>
                    <a:cubicBezTo>
                      <a:pt x="84" y="24"/>
                      <a:pt x="69" y="19"/>
                      <a:pt x="59" y="9"/>
                    </a:cubicBezTo>
                    <a:cubicBezTo>
                      <a:pt x="35" y="15"/>
                      <a:pt x="0" y="20"/>
                      <a:pt x="15" y="33"/>
                    </a:cubicBezTo>
                    <a:cubicBezTo>
                      <a:pt x="26" y="43"/>
                      <a:pt x="39" y="30"/>
                      <a:pt x="53" y="36"/>
                    </a:cubicBezTo>
                    <a:cubicBezTo>
                      <a:pt x="67" y="43"/>
                      <a:pt x="82" y="21"/>
                      <a:pt x="92" y="31"/>
                    </a:cubicBezTo>
                    <a:cubicBezTo>
                      <a:pt x="102" y="41"/>
                      <a:pt x="146" y="49"/>
                      <a:pt x="146" y="23"/>
                    </a:cubicBezTo>
                    <a:cubicBezTo>
                      <a:pt x="146" y="11"/>
                      <a:pt x="135" y="4"/>
                      <a:pt x="12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0" name="Freeform 161">
                <a:extLst>
                  <a:ext uri="{FF2B5EF4-FFF2-40B4-BE49-F238E27FC236}">
                    <a16:creationId xmlns:a16="http://schemas.microsoft.com/office/drawing/2014/main" id="{0FF8EEDC-75A7-468B-BB5E-5B601E03C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159" y="2541586"/>
                <a:ext cx="33338" cy="22225"/>
              </a:xfrm>
              <a:custGeom>
                <a:avLst/>
                <a:gdLst>
                  <a:gd name="T0" fmla="*/ 45 w 62"/>
                  <a:gd name="T1" fmla="*/ 41 h 43"/>
                  <a:gd name="T2" fmla="*/ 53 w 62"/>
                  <a:gd name="T3" fmla="*/ 38 h 43"/>
                  <a:gd name="T4" fmla="*/ 55 w 62"/>
                  <a:gd name="T5" fmla="*/ 15 h 43"/>
                  <a:gd name="T6" fmla="*/ 32 w 62"/>
                  <a:gd name="T7" fmla="*/ 13 h 43"/>
                  <a:gd name="T8" fmla="*/ 4 w 62"/>
                  <a:gd name="T9" fmla="*/ 25 h 43"/>
                  <a:gd name="T10" fmla="*/ 45 w 62"/>
                  <a:gd name="T1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3">
                    <a:moveTo>
                      <a:pt x="45" y="41"/>
                    </a:moveTo>
                    <a:cubicBezTo>
                      <a:pt x="47" y="40"/>
                      <a:pt x="50" y="39"/>
                      <a:pt x="53" y="38"/>
                    </a:cubicBezTo>
                    <a:cubicBezTo>
                      <a:pt x="60" y="32"/>
                      <a:pt x="62" y="22"/>
                      <a:pt x="55" y="15"/>
                    </a:cubicBezTo>
                    <a:cubicBezTo>
                      <a:pt x="47" y="6"/>
                      <a:pt x="34" y="26"/>
                      <a:pt x="32" y="13"/>
                    </a:cubicBezTo>
                    <a:cubicBezTo>
                      <a:pt x="31" y="0"/>
                      <a:pt x="0" y="12"/>
                      <a:pt x="4" y="25"/>
                    </a:cubicBezTo>
                    <a:cubicBezTo>
                      <a:pt x="7" y="36"/>
                      <a:pt x="31" y="43"/>
                      <a:pt x="45" y="4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1" name="Freeform 162">
                <a:extLst>
                  <a:ext uri="{FF2B5EF4-FFF2-40B4-BE49-F238E27FC236}">
                    <a16:creationId xmlns:a16="http://schemas.microsoft.com/office/drawing/2014/main" id="{C4204FDA-87B5-4070-A0A0-389D63951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259" y="2703511"/>
                <a:ext cx="39688" cy="17463"/>
              </a:xfrm>
              <a:custGeom>
                <a:avLst/>
                <a:gdLst>
                  <a:gd name="T0" fmla="*/ 57 w 73"/>
                  <a:gd name="T1" fmla="*/ 6 h 33"/>
                  <a:gd name="T2" fmla="*/ 14 w 73"/>
                  <a:gd name="T3" fmla="*/ 31 h 33"/>
                  <a:gd name="T4" fmla="*/ 40 w 73"/>
                  <a:gd name="T5" fmla="*/ 21 h 33"/>
                  <a:gd name="T6" fmla="*/ 57 w 73"/>
                  <a:gd name="T7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33">
                    <a:moveTo>
                      <a:pt x="57" y="6"/>
                    </a:moveTo>
                    <a:cubicBezTo>
                      <a:pt x="42" y="0"/>
                      <a:pt x="0" y="29"/>
                      <a:pt x="14" y="31"/>
                    </a:cubicBezTo>
                    <a:cubicBezTo>
                      <a:pt x="24" y="33"/>
                      <a:pt x="29" y="21"/>
                      <a:pt x="40" y="21"/>
                    </a:cubicBezTo>
                    <a:cubicBezTo>
                      <a:pt x="52" y="21"/>
                      <a:pt x="73" y="13"/>
                      <a:pt x="57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2" name="Freeform 163">
                <a:extLst>
                  <a:ext uri="{FF2B5EF4-FFF2-40B4-BE49-F238E27FC236}">
                    <a16:creationId xmlns:a16="http://schemas.microsoft.com/office/drawing/2014/main" id="{C141BD75-B811-42A7-B493-B95275107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409" y="2597148"/>
                <a:ext cx="50800" cy="46038"/>
              </a:xfrm>
              <a:custGeom>
                <a:avLst/>
                <a:gdLst>
                  <a:gd name="T0" fmla="*/ 10 w 93"/>
                  <a:gd name="T1" fmla="*/ 73 h 87"/>
                  <a:gd name="T2" fmla="*/ 74 w 93"/>
                  <a:gd name="T3" fmla="*/ 51 h 87"/>
                  <a:gd name="T4" fmla="*/ 63 w 93"/>
                  <a:gd name="T5" fmla="*/ 39 h 87"/>
                  <a:gd name="T6" fmla="*/ 85 w 93"/>
                  <a:gd name="T7" fmla="*/ 27 h 87"/>
                  <a:gd name="T8" fmla="*/ 79 w 93"/>
                  <a:gd name="T9" fmla="*/ 9 h 87"/>
                  <a:gd name="T10" fmla="*/ 54 w 93"/>
                  <a:gd name="T11" fmla="*/ 19 h 87"/>
                  <a:gd name="T12" fmla="*/ 25 w 93"/>
                  <a:gd name="T13" fmla="*/ 58 h 87"/>
                  <a:gd name="T14" fmla="*/ 2 w 93"/>
                  <a:gd name="T15" fmla="*/ 67 h 87"/>
                  <a:gd name="T16" fmla="*/ 2 w 93"/>
                  <a:gd name="T17" fmla="*/ 87 h 87"/>
                  <a:gd name="T18" fmla="*/ 10 w 93"/>
                  <a:gd name="T19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87">
                    <a:moveTo>
                      <a:pt x="10" y="73"/>
                    </a:moveTo>
                    <a:cubicBezTo>
                      <a:pt x="28" y="56"/>
                      <a:pt x="50" y="48"/>
                      <a:pt x="74" y="51"/>
                    </a:cubicBezTo>
                    <a:cubicBezTo>
                      <a:pt x="70" y="47"/>
                      <a:pt x="63" y="44"/>
                      <a:pt x="63" y="39"/>
                    </a:cubicBezTo>
                    <a:cubicBezTo>
                      <a:pt x="62" y="32"/>
                      <a:pt x="78" y="32"/>
                      <a:pt x="85" y="27"/>
                    </a:cubicBezTo>
                    <a:cubicBezTo>
                      <a:pt x="93" y="22"/>
                      <a:pt x="78" y="18"/>
                      <a:pt x="79" y="9"/>
                    </a:cubicBezTo>
                    <a:cubicBezTo>
                      <a:pt x="80" y="0"/>
                      <a:pt x="68" y="0"/>
                      <a:pt x="54" y="19"/>
                    </a:cubicBezTo>
                    <a:cubicBezTo>
                      <a:pt x="40" y="38"/>
                      <a:pt x="28" y="48"/>
                      <a:pt x="25" y="58"/>
                    </a:cubicBezTo>
                    <a:cubicBezTo>
                      <a:pt x="23" y="67"/>
                      <a:pt x="7" y="56"/>
                      <a:pt x="2" y="67"/>
                    </a:cubicBezTo>
                    <a:cubicBezTo>
                      <a:pt x="0" y="72"/>
                      <a:pt x="0" y="80"/>
                      <a:pt x="2" y="87"/>
                    </a:cubicBezTo>
                    <a:cubicBezTo>
                      <a:pt x="4" y="82"/>
                      <a:pt x="6" y="77"/>
                      <a:pt x="10" y="7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D6728B-2816-4639-8F83-04A5C1C90745}"/>
              </a:ext>
            </a:extLst>
          </p:cNvPr>
          <p:cNvGrpSpPr/>
          <p:nvPr userDrawn="1"/>
        </p:nvGrpSpPr>
        <p:grpSpPr>
          <a:xfrm>
            <a:off x="9222200" y="3157473"/>
            <a:ext cx="2179012" cy="2690492"/>
            <a:chOff x="7197727" y="2744786"/>
            <a:chExt cx="1819277" cy="2246317"/>
          </a:xfrm>
          <a:solidFill>
            <a:srgbClr val="E3E1E2"/>
          </a:solidFill>
        </p:grpSpPr>
        <p:grpSp>
          <p:nvGrpSpPr>
            <p:cNvPr id="736" name="Group 735">
              <a:extLst>
                <a:ext uri="{FF2B5EF4-FFF2-40B4-BE49-F238E27FC236}">
                  <a16:creationId xmlns:a16="http://schemas.microsoft.com/office/drawing/2014/main" id="{C4B53AB6-3ECA-4976-9C6D-DE8EE9D7E0DE}"/>
                </a:ext>
              </a:extLst>
            </p:cNvPr>
            <p:cNvGrpSpPr/>
            <p:nvPr/>
          </p:nvGrpSpPr>
          <p:grpSpPr>
            <a:xfrm>
              <a:off x="8156578" y="2955924"/>
              <a:ext cx="300038" cy="349251"/>
              <a:chOff x="8156578" y="2955924"/>
              <a:chExt cx="300038" cy="349251"/>
            </a:xfrm>
            <a:grpFill/>
          </p:grpSpPr>
          <p:sp>
            <p:nvSpPr>
              <p:cNvPr id="785" name="Freeform 170">
                <a:extLst>
                  <a:ext uri="{FF2B5EF4-FFF2-40B4-BE49-F238E27FC236}">
                    <a16:creationId xmlns:a16="http://schemas.microsoft.com/office/drawing/2014/main" id="{2AF31600-B224-45EB-99B7-EDE9611FC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5790" y="3225800"/>
                <a:ext cx="41275" cy="41275"/>
              </a:xfrm>
              <a:custGeom>
                <a:avLst/>
                <a:gdLst>
                  <a:gd name="T0" fmla="*/ 46 w 78"/>
                  <a:gd name="T1" fmla="*/ 12 h 75"/>
                  <a:gd name="T2" fmla="*/ 15 w 78"/>
                  <a:gd name="T3" fmla="*/ 22 h 75"/>
                  <a:gd name="T4" fmla="*/ 11 w 78"/>
                  <a:gd name="T5" fmla="*/ 72 h 75"/>
                  <a:gd name="T6" fmla="*/ 29 w 78"/>
                  <a:gd name="T7" fmla="*/ 62 h 75"/>
                  <a:gd name="T8" fmla="*/ 56 w 78"/>
                  <a:gd name="T9" fmla="*/ 50 h 75"/>
                  <a:gd name="T10" fmla="*/ 78 w 78"/>
                  <a:gd name="T11" fmla="*/ 16 h 75"/>
                  <a:gd name="T12" fmla="*/ 46 w 78"/>
                  <a:gd name="T13" fmla="*/ 1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46" y="12"/>
                    </a:moveTo>
                    <a:cubicBezTo>
                      <a:pt x="42" y="24"/>
                      <a:pt x="31" y="19"/>
                      <a:pt x="15" y="22"/>
                    </a:cubicBezTo>
                    <a:cubicBezTo>
                      <a:pt x="0" y="25"/>
                      <a:pt x="0" y="67"/>
                      <a:pt x="11" y="72"/>
                    </a:cubicBezTo>
                    <a:cubicBezTo>
                      <a:pt x="19" y="75"/>
                      <a:pt x="26" y="75"/>
                      <a:pt x="29" y="62"/>
                    </a:cubicBezTo>
                    <a:cubicBezTo>
                      <a:pt x="32" y="49"/>
                      <a:pt x="47" y="44"/>
                      <a:pt x="56" y="50"/>
                    </a:cubicBezTo>
                    <a:cubicBezTo>
                      <a:pt x="66" y="55"/>
                      <a:pt x="78" y="33"/>
                      <a:pt x="78" y="16"/>
                    </a:cubicBezTo>
                    <a:cubicBezTo>
                      <a:pt x="78" y="0"/>
                      <a:pt x="50" y="0"/>
                      <a:pt x="46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6" name="Freeform 171">
                <a:extLst>
                  <a:ext uri="{FF2B5EF4-FFF2-40B4-BE49-F238E27FC236}">
                    <a16:creationId xmlns:a16="http://schemas.microsoft.com/office/drawing/2014/main" id="{9BC0668B-8AE0-4BBF-85BE-113C706A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8" y="3240087"/>
                <a:ext cx="49213" cy="65088"/>
              </a:xfrm>
              <a:custGeom>
                <a:avLst/>
                <a:gdLst>
                  <a:gd name="T0" fmla="*/ 70 w 91"/>
                  <a:gd name="T1" fmla="*/ 29 h 119"/>
                  <a:gd name="T2" fmla="*/ 48 w 91"/>
                  <a:gd name="T3" fmla="*/ 10 h 119"/>
                  <a:gd name="T4" fmla="*/ 19 w 91"/>
                  <a:gd name="T5" fmla="*/ 18 h 119"/>
                  <a:gd name="T6" fmla="*/ 5 w 91"/>
                  <a:gd name="T7" fmla="*/ 45 h 119"/>
                  <a:gd name="T8" fmla="*/ 24 w 91"/>
                  <a:gd name="T9" fmla="*/ 34 h 119"/>
                  <a:gd name="T10" fmla="*/ 28 w 91"/>
                  <a:gd name="T11" fmla="*/ 71 h 119"/>
                  <a:gd name="T12" fmla="*/ 41 w 91"/>
                  <a:gd name="T13" fmla="*/ 116 h 119"/>
                  <a:gd name="T14" fmla="*/ 77 w 91"/>
                  <a:gd name="T15" fmla="*/ 53 h 119"/>
                  <a:gd name="T16" fmla="*/ 70 w 91"/>
                  <a:gd name="T17" fmla="*/ 2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119">
                    <a:moveTo>
                      <a:pt x="70" y="29"/>
                    </a:moveTo>
                    <a:cubicBezTo>
                      <a:pt x="70" y="18"/>
                      <a:pt x="49" y="20"/>
                      <a:pt x="48" y="10"/>
                    </a:cubicBezTo>
                    <a:cubicBezTo>
                      <a:pt x="47" y="0"/>
                      <a:pt x="33" y="6"/>
                      <a:pt x="19" y="18"/>
                    </a:cubicBezTo>
                    <a:cubicBezTo>
                      <a:pt x="5" y="30"/>
                      <a:pt x="0" y="32"/>
                      <a:pt x="5" y="45"/>
                    </a:cubicBezTo>
                    <a:cubicBezTo>
                      <a:pt x="11" y="57"/>
                      <a:pt x="20" y="46"/>
                      <a:pt x="24" y="34"/>
                    </a:cubicBezTo>
                    <a:cubicBezTo>
                      <a:pt x="27" y="21"/>
                      <a:pt x="37" y="51"/>
                      <a:pt x="28" y="71"/>
                    </a:cubicBezTo>
                    <a:cubicBezTo>
                      <a:pt x="20" y="91"/>
                      <a:pt x="29" y="119"/>
                      <a:pt x="41" y="116"/>
                    </a:cubicBezTo>
                    <a:cubicBezTo>
                      <a:pt x="50" y="114"/>
                      <a:pt x="63" y="74"/>
                      <a:pt x="77" y="53"/>
                    </a:cubicBezTo>
                    <a:cubicBezTo>
                      <a:pt x="91" y="32"/>
                      <a:pt x="70" y="40"/>
                      <a:pt x="70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7" name="Freeform 172">
                <a:extLst>
                  <a:ext uri="{FF2B5EF4-FFF2-40B4-BE49-F238E27FC236}">
                    <a16:creationId xmlns:a16="http://schemas.microsoft.com/office/drawing/2014/main" id="{E79F0D6E-F6A6-47E2-8C63-287179404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7553" y="2955924"/>
                <a:ext cx="119063" cy="107950"/>
              </a:xfrm>
              <a:custGeom>
                <a:avLst/>
                <a:gdLst>
                  <a:gd name="T0" fmla="*/ 187 w 218"/>
                  <a:gd name="T1" fmla="*/ 71 h 199"/>
                  <a:gd name="T2" fmla="*/ 155 w 218"/>
                  <a:gd name="T3" fmla="*/ 80 h 199"/>
                  <a:gd name="T4" fmla="*/ 84 w 218"/>
                  <a:gd name="T5" fmla="*/ 20 h 199"/>
                  <a:gd name="T6" fmla="*/ 64 w 218"/>
                  <a:gd name="T7" fmla="*/ 31 h 199"/>
                  <a:gd name="T8" fmla="*/ 62 w 218"/>
                  <a:gd name="T9" fmla="*/ 70 h 199"/>
                  <a:gd name="T10" fmla="*/ 52 w 218"/>
                  <a:gd name="T11" fmla="*/ 103 h 199"/>
                  <a:gd name="T12" fmla="*/ 25 w 218"/>
                  <a:gd name="T13" fmla="*/ 116 h 199"/>
                  <a:gd name="T14" fmla="*/ 13 w 218"/>
                  <a:gd name="T15" fmla="*/ 138 h 199"/>
                  <a:gd name="T16" fmla="*/ 7 w 218"/>
                  <a:gd name="T17" fmla="*/ 160 h 199"/>
                  <a:gd name="T18" fmla="*/ 7 w 218"/>
                  <a:gd name="T19" fmla="*/ 189 h 199"/>
                  <a:gd name="T20" fmla="*/ 24 w 218"/>
                  <a:gd name="T21" fmla="*/ 181 h 199"/>
                  <a:gd name="T22" fmla="*/ 41 w 218"/>
                  <a:gd name="T23" fmla="*/ 177 h 199"/>
                  <a:gd name="T24" fmla="*/ 22 w 218"/>
                  <a:gd name="T25" fmla="*/ 149 h 199"/>
                  <a:gd name="T26" fmla="*/ 48 w 218"/>
                  <a:gd name="T27" fmla="*/ 146 h 199"/>
                  <a:gd name="T28" fmla="*/ 97 w 218"/>
                  <a:gd name="T29" fmla="*/ 159 h 199"/>
                  <a:gd name="T30" fmla="*/ 118 w 218"/>
                  <a:gd name="T31" fmla="*/ 150 h 199"/>
                  <a:gd name="T32" fmla="*/ 164 w 218"/>
                  <a:gd name="T33" fmla="*/ 125 h 199"/>
                  <a:gd name="T34" fmla="*/ 182 w 218"/>
                  <a:gd name="T35" fmla="*/ 107 h 199"/>
                  <a:gd name="T36" fmla="*/ 217 w 218"/>
                  <a:gd name="T37" fmla="*/ 61 h 199"/>
                  <a:gd name="T38" fmla="*/ 187 w 218"/>
                  <a:gd name="T39" fmla="*/ 7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8" h="199">
                    <a:moveTo>
                      <a:pt x="187" y="71"/>
                    </a:moveTo>
                    <a:cubicBezTo>
                      <a:pt x="181" y="61"/>
                      <a:pt x="169" y="76"/>
                      <a:pt x="155" y="80"/>
                    </a:cubicBezTo>
                    <a:cubicBezTo>
                      <a:pt x="141" y="83"/>
                      <a:pt x="96" y="40"/>
                      <a:pt x="84" y="20"/>
                    </a:cubicBezTo>
                    <a:cubicBezTo>
                      <a:pt x="73" y="0"/>
                      <a:pt x="54" y="17"/>
                      <a:pt x="64" y="31"/>
                    </a:cubicBezTo>
                    <a:cubicBezTo>
                      <a:pt x="73" y="45"/>
                      <a:pt x="62" y="50"/>
                      <a:pt x="62" y="70"/>
                    </a:cubicBezTo>
                    <a:cubicBezTo>
                      <a:pt x="62" y="90"/>
                      <a:pt x="50" y="90"/>
                      <a:pt x="52" y="103"/>
                    </a:cubicBezTo>
                    <a:cubicBezTo>
                      <a:pt x="54" y="116"/>
                      <a:pt x="37" y="114"/>
                      <a:pt x="25" y="116"/>
                    </a:cubicBezTo>
                    <a:cubicBezTo>
                      <a:pt x="14" y="118"/>
                      <a:pt x="26" y="132"/>
                      <a:pt x="13" y="138"/>
                    </a:cubicBezTo>
                    <a:cubicBezTo>
                      <a:pt x="0" y="145"/>
                      <a:pt x="1" y="156"/>
                      <a:pt x="7" y="160"/>
                    </a:cubicBezTo>
                    <a:cubicBezTo>
                      <a:pt x="14" y="165"/>
                      <a:pt x="9" y="179"/>
                      <a:pt x="7" y="189"/>
                    </a:cubicBezTo>
                    <a:cubicBezTo>
                      <a:pt x="5" y="199"/>
                      <a:pt x="16" y="191"/>
                      <a:pt x="24" y="181"/>
                    </a:cubicBezTo>
                    <a:cubicBezTo>
                      <a:pt x="31" y="171"/>
                      <a:pt x="39" y="186"/>
                      <a:pt x="41" y="177"/>
                    </a:cubicBezTo>
                    <a:cubicBezTo>
                      <a:pt x="43" y="166"/>
                      <a:pt x="21" y="160"/>
                      <a:pt x="22" y="149"/>
                    </a:cubicBezTo>
                    <a:cubicBezTo>
                      <a:pt x="23" y="138"/>
                      <a:pt x="37" y="153"/>
                      <a:pt x="48" y="146"/>
                    </a:cubicBezTo>
                    <a:cubicBezTo>
                      <a:pt x="60" y="139"/>
                      <a:pt x="83" y="145"/>
                      <a:pt x="97" y="159"/>
                    </a:cubicBezTo>
                    <a:cubicBezTo>
                      <a:pt x="111" y="173"/>
                      <a:pt x="115" y="168"/>
                      <a:pt x="118" y="150"/>
                    </a:cubicBezTo>
                    <a:cubicBezTo>
                      <a:pt x="121" y="133"/>
                      <a:pt x="143" y="125"/>
                      <a:pt x="164" y="125"/>
                    </a:cubicBezTo>
                    <a:cubicBezTo>
                      <a:pt x="186" y="125"/>
                      <a:pt x="188" y="113"/>
                      <a:pt x="182" y="107"/>
                    </a:cubicBezTo>
                    <a:cubicBezTo>
                      <a:pt x="175" y="102"/>
                      <a:pt x="218" y="70"/>
                      <a:pt x="217" y="61"/>
                    </a:cubicBezTo>
                    <a:cubicBezTo>
                      <a:pt x="216" y="52"/>
                      <a:pt x="194" y="81"/>
                      <a:pt x="187" y="7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8" name="Freeform 173">
                <a:extLst>
                  <a:ext uri="{FF2B5EF4-FFF2-40B4-BE49-F238E27FC236}">
                    <a16:creationId xmlns:a16="http://schemas.microsoft.com/office/drawing/2014/main" id="{64605158-FE4E-45E3-A725-9042589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5628" y="3059112"/>
                <a:ext cx="206375" cy="190500"/>
              </a:xfrm>
              <a:custGeom>
                <a:avLst/>
                <a:gdLst>
                  <a:gd name="T0" fmla="*/ 242 w 377"/>
                  <a:gd name="T1" fmla="*/ 301 h 350"/>
                  <a:gd name="T2" fmla="*/ 245 w 377"/>
                  <a:gd name="T3" fmla="*/ 296 h 350"/>
                  <a:gd name="T4" fmla="*/ 258 w 377"/>
                  <a:gd name="T5" fmla="*/ 292 h 350"/>
                  <a:gd name="T6" fmla="*/ 299 w 377"/>
                  <a:gd name="T7" fmla="*/ 253 h 350"/>
                  <a:gd name="T8" fmla="*/ 324 w 377"/>
                  <a:gd name="T9" fmla="*/ 228 h 350"/>
                  <a:gd name="T10" fmla="*/ 327 w 377"/>
                  <a:gd name="T11" fmla="*/ 217 h 350"/>
                  <a:gd name="T12" fmla="*/ 335 w 377"/>
                  <a:gd name="T13" fmla="*/ 160 h 350"/>
                  <a:gd name="T14" fmla="*/ 364 w 377"/>
                  <a:gd name="T15" fmla="*/ 119 h 350"/>
                  <a:gd name="T16" fmla="*/ 349 w 377"/>
                  <a:gd name="T17" fmla="*/ 20 h 350"/>
                  <a:gd name="T18" fmla="*/ 308 w 377"/>
                  <a:gd name="T19" fmla="*/ 33 h 350"/>
                  <a:gd name="T20" fmla="*/ 302 w 377"/>
                  <a:gd name="T21" fmla="*/ 83 h 350"/>
                  <a:gd name="T22" fmla="*/ 286 w 377"/>
                  <a:gd name="T23" fmla="*/ 132 h 350"/>
                  <a:gd name="T24" fmla="*/ 266 w 377"/>
                  <a:gd name="T25" fmla="*/ 169 h 350"/>
                  <a:gd name="T26" fmla="*/ 237 w 377"/>
                  <a:gd name="T27" fmla="*/ 195 h 350"/>
                  <a:gd name="T28" fmla="*/ 216 w 377"/>
                  <a:gd name="T29" fmla="*/ 183 h 350"/>
                  <a:gd name="T30" fmla="*/ 192 w 377"/>
                  <a:gd name="T31" fmla="*/ 213 h 350"/>
                  <a:gd name="T32" fmla="*/ 172 w 377"/>
                  <a:gd name="T33" fmla="*/ 251 h 350"/>
                  <a:gd name="T34" fmla="*/ 152 w 377"/>
                  <a:gd name="T35" fmla="*/ 258 h 350"/>
                  <a:gd name="T36" fmla="*/ 113 w 377"/>
                  <a:gd name="T37" fmla="*/ 264 h 350"/>
                  <a:gd name="T38" fmla="*/ 66 w 377"/>
                  <a:gd name="T39" fmla="*/ 267 h 350"/>
                  <a:gd name="T40" fmla="*/ 16 w 377"/>
                  <a:gd name="T41" fmla="*/ 310 h 350"/>
                  <a:gd name="T42" fmla="*/ 16 w 377"/>
                  <a:gd name="T43" fmla="*/ 332 h 350"/>
                  <a:gd name="T44" fmla="*/ 51 w 377"/>
                  <a:gd name="T45" fmla="*/ 322 h 350"/>
                  <a:gd name="T46" fmla="*/ 132 w 377"/>
                  <a:gd name="T47" fmla="*/ 299 h 350"/>
                  <a:gd name="T48" fmla="*/ 145 w 377"/>
                  <a:gd name="T49" fmla="*/ 332 h 350"/>
                  <a:gd name="T50" fmla="*/ 184 w 377"/>
                  <a:gd name="T51" fmla="*/ 330 h 350"/>
                  <a:gd name="T52" fmla="*/ 195 w 377"/>
                  <a:gd name="T53" fmla="*/ 305 h 350"/>
                  <a:gd name="T54" fmla="*/ 204 w 377"/>
                  <a:gd name="T55" fmla="*/ 299 h 350"/>
                  <a:gd name="T56" fmla="*/ 224 w 377"/>
                  <a:gd name="T57" fmla="*/ 309 h 350"/>
                  <a:gd name="T58" fmla="*/ 242 w 377"/>
                  <a:gd name="T59" fmla="*/ 301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7" h="350">
                    <a:moveTo>
                      <a:pt x="242" y="301"/>
                    </a:moveTo>
                    <a:cubicBezTo>
                      <a:pt x="243" y="299"/>
                      <a:pt x="244" y="298"/>
                      <a:pt x="245" y="296"/>
                    </a:cubicBezTo>
                    <a:cubicBezTo>
                      <a:pt x="251" y="286"/>
                      <a:pt x="254" y="288"/>
                      <a:pt x="258" y="292"/>
                    </a:cubicBezTo>
                    <a:cubicBezTo>
                      <a:pt x="270" y="275"/>
                      <a:pt x="283" y="262"/>
                      <a:pt x="299" y="253"/>
                    </a:cubicBezTo>
                    <a:cubicBezTo>
                      <a:pt x="305" y="243"/>
                      <a:pt x="313" y="234"/>
                      <a:pt x="324" y="228"/>
                    </a:cubicBezTo>
                    <a:cubicBezTo>
                      <a:pt x="325" y="224"/>
                      <a:pt x="326" y="220"/>
                      <a:pt x="327" y="217"/>
                    </a:cubicBezTo>
                    <a:cubicBezTo>
                      <a:pt x="335" y="204"/>
                      <a:pt x="342" y="177"/>
                      <a:pt x="335" y="160"/>
                    </a:cubicBezTo>
                    <a:cubicBezTo>
                      <a:pt x="327" y="143"/>
                      <a:pt x="352" y="132"/>
                      <a:pt x="364" y="119"/>
                    </a:cubicBezTo>
                    <a:cubicBezTo>
                      <a:pt x="377" y="106"/>
                      <a:pt x="350" y="40"/>
                      <a:pt x="349" y="20"/>
                    </a:cubicBezTo>
                    <a:cubicBezTo>
                      <a:pt x="348" y="0"/>
                      <a:pt x="318" y="28"/>
                      <a:pt x="308" y="33"/>
                    </a:cubicBezTo>
                    <a:cubicBezTo>
                      <a:pt x="299" y="39"/>
                      <a:pt x="292" y="73"/>
                      <a:pt x="302" y="83"/>
                    </a:cubicBezTo>
                    <a:cubicBezTo>
                      <a:pt x="313" y="93"/>
                      <a:pt x="285" y="111"/>
                      <a:pt x="286" y="132"/>
                    </a:cubicBezTo>
                    <a:cubicBezTo>
                      <a:pt x="287" y="153"/>
                      <a:pt x="269" y="153"/>
                      <a:pt x="266" y="169"/>
                    </a:cubicBezTo>
                    <a:cubicBezTo>
                      <a:pt x="263" y="184"/>
                      <a:pt x="253" y="181"/>
                      <a:pt x="237" y="195"/>
                    </a:cubicBezTo>
                    <a:cubicBezTo>
                      <a:pt x="221" y="210"/>
                      <a:pt x="212" y="193"/>
                      <a:pt x="216" y="183"/>
                    </a:cubicBezTo>
                    <a:cubicBezTo>
                      <a:pt x="220" y="173"/>
                      <a:pt x="191" y="189"/>
                      <a:pt x="192" y="213"/>
                    </a:cubicBezTo>
                    <a:cubicBezTo>
                      <a:pt x="193" y="237"/>
                      <a:pt x="165" y="239"/>
                      <a:pt x="172" y="251"/>
                    </a:cubicBezTo>
                    <a:cubicBezTo>
                      <a:pt x="179" y="262"/>
                      <a:pt x="151" y="268"/>
                      <a:pt x="152" y="258"/>
                    </a:cubicBezTo>
                    <a:cubicBezTo>
                      <a:pt x="153" y="248"/>
                      <a:pt x="135" y="254"/>
                      <a:pt x="113" y="264"/>
                    </a:cubicBezTo>
                    <a:cubicBezTo>
                      <a:pt x="91" y="274"/>
                      <a:pt x="78" y="253"/>
                      <a:pt x="66" y="267"/>
                    </a:cubicBezTo>
                    <a:cubicBezTo>
                      <a:pt x="53" y="281"/>
                      <a:pt x="32" y="307"/>
                      <a:pt x="16" y="310"/>
                    </a:cubicBezTo>
                    <a:cubicBezTo>
                      <a:pt x="0" y="313"/>
                      <a:pt x="9" y="336"/>
                      <a:pt x="16" y="332"/>
                    </a:cubicBezTo>
                    <a:cubicBezTo>
                      <a:pt x="27" y="326"/>
                      <a:pt x="46" y="332"/>
                      <a:pt x="51" y="322"/>
                    </a:cubicBezTo>
                    <a:cubicBezTo>
                      <a:pt x="57" y="312"/>
                      <a:pt x="104" y="300"/>
                      <a:pt x="132" y="299"/>
                    </a:cubicBezTo>
                    <a:cubicBezTo>
                      <a:pt x="161" y="298"/>
                      <a:pt x="144" y="315"/>
                      <a:pt x="145" y="332"/>
                    </a:cubicBezTo>
                    <a:cubicBezTo>
                      <a:pt x="147" y="350"/>
                      <a:pt x="171" y="347"/>
                      <a:pt x="184" y="330"/>
                    </a:cubicBezTo>
                    <a:cubicBezTo>
                      <a:pt x="196" y="313"/>
                      <a:pt x="205" y="315"/>
                      <a:pt x="195" y="305"/>
                    </a:cubicBezTo>
                    <a:cubicBezTo>
                      <a:pt x="184" y="295"/>
                      <a:pt x="197" y="286"/>
                      <a:pt x="204" y="299"/>
                    </a:cubicBezTo>
                    <a:cubicBezTo>
                      <a:pt x="208" y="306"/>
                      <a:pt x="216" y="309"/>
                      <a:pt x="224" y="309"/>
                    </a:cubicBezTo>
                    <a:cubicBezTo>
                      <a:pt x="229" y="304"/>
                      <a:pt x="235" y="302"/>
                      <a:pt x="242" y="30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737" name="Freeform 59">
              <a:extLst>
                <a:ext uri="{FF2B5EF4-FFF2-40B4-BE49-F238E27FC236}">
                  <a16:creationId xmlns:a16="http://schemas.microsoft.com/office/drawing/2014/main" id="{62EDC9ED-BBC9-49EB-8FDF-AD15BB3F4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90" y="3660776"/>
              <a:ext cx="106363" cy="87313"/>
            </a:xfrm>
            <a:custGeom>
              <a:avLst/>
              <a:gdLst>
                <a:gd name="T0" fmla="*/ 183 w 196"/>
                <a:gd name="T1" fmla="*/ 48 h 163"/>
                <a:gd name="T2" fmla="*/ 172 w 196"/>
                <a:gd name="T3" fmla="*/ 1 h 163"/>
                <a:gd name="T4" fmla="*/ 149 w 196"/>
                <a:gd name="T5" fmla="*/ 7 h 163"/>
                <a:gd name="T6" fmla="*/ 127 w 196"/>
                <a:gd name="T7" fmla="*/ 15 h 163"/>
                <a:gd name="T8" fmla="*/ 118 w 196"/>
                <a:gd name="T9" fmla="*/ 24 h 163"/>
                <a:gd name="T10" fmla="*/ 100 w 196"/>
                <a:gd name="T11" fmla="*/ 10 h 163"/>
                <a:gd name="T12" fmla="*/ 56 w 196"/>
                <a:gd name="T13" fmla="*/ 8 h 163"/>
                <a:gd name="T14" fmla="*/ 12 w 196"/>
                <a:gd name="T15" fmla="*/ 34 h 163"/>
                <a:gd name="T16" fmla="*/ 13 w 196"/>
                <a:gd name="T17" fmla="*/ 67 h 163"/>
                <a:gd name="T18" fmla="*/ 17 w 196"/>
                <a:gd name="T19" fmla="*/ 96 h 163"/>
                <a:gd name="T20" fmla="*/ 17 w 196"/>
                <a:gd name="T21" fmla="*/ 97 h 163"/>
                <a:gd name="T22" fmla="*/ 26 w 196"/>
                <a:gd name="T23" fmla="*/ 128 h 163"/>
                <a:gd name="T24" fmla="*/ 32 w 196"/>
                <a:gd name="T25" fmla="*/ 137 h 163"/>
                <a:gd name="T26" fmla="*/ 46 w 196"/>
                <a:gd name="T27" fmla="*/ 135 h 163"/>
                <a:gd name="T28" fmla="*/ 47 w 196"/>
                <a:gd name="T29" fmla="*/ 153 h 163"/>
                <a:gd name="T30" fmla="*/ 49 w 196"/>
                <a:gd name="T31" fmla="*/ 156 h 163"/>
                <a:gd name="T32" fmla="*/ 73 w 196"/>
                <a:gd name="T33" fmla="*/ 157 h 163"/>
                <a:gd name="T34" fmla="*/ 76 w 196"/>
                <a:gd name="T35" fmla="*/ 163 h 163"/>
                <a:gd name="T36" fmla="*/ 96 w 196"/>
                <a:gd name="T37" fmla="*/ 145 h 163"/>
                <a:gd name="T38" fmla="*/ 132 w 196"/>
                <a:gd name="T39" fmla="*/ 145 h 163"/>
                <a:gd name="T40" fmla="*/ 132 w 196"/>
                <a:gd name="T41" fmla="*/ 112 h 163"/>
                <a:gd name="T42" fmla="*/ 161 w 196"/>
                <a:gd name="T43" fmla="*/ 90 h 163"/>
                <a:gd name="T44" fmla="*/ 183 w 196"/>
                <a:gd name="T45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3">
                  <a:moveTo>
                    <a:pt x="183" y="48"/>
                  </a:moveTo>
                  <a:cubicBezTo>
                    <a:pt x="175" y="33"/>
                    <a:pt x="172" y="15"/>
                    <a:pt x="172" y="1"/>
                  </a:cubicBezTo>
                  <a:cubicBezTo>
                    <a:pt x="164" y="9"/>
                    <a:pt x="155" y="9"/>
                    <a:pt x="149" y="7"/>
                  </a:cubicBezTo>
                  <a:cubicBezTo>
                    <a:pt x="142" y="4"/>
                    <a:pt x="127" y="2"/>
                    <a:pt x="127" y="15"/>
                  </a:cubicBezTo>
                  <a:cubicBezTo>
                    <a:pt x="127" y="27"/>
                    <a:pt x="116" y="31"/>
                    <a:pt x="118" y="24"/>
                  </a:cubicBezTo>
                  <a:cubicBezTo>
                    <a:pt x="119" y="18"/>
                    <a:pt x="107" y="19"/>
                    <a:pt x="100" y="10"/>
                  </a:cubicBezTo>
                  <a:cubicBezTo>
                    <a:pt x="93" y="0"/>
                    <a:pt x="68" y="13"/>
                    <a:pt x="56" y="8"/>
                  </a:cubicBezTo>
                  <a:cubicBezTo>
                    <a:pt x="44" y="4"/>
                    <a:pt x="24" y="16"/>
                    <a:pt x="12" y="34"/>
                  </a:cubicBezTo>
                  <a:cubicBezTo>
                    <a:pt x="0" y="51"/>
                    <a:pt x="13" y="51"/>
                    <a:pt x="13" y="67"/>
                  </a:cubicBezTo>
                  <a:cubicBezTo>
                    <a:pt x="13" y="83"/>
                    <a:pt x="22" y="83"/>
                    <a:pt x="17" y="96"/>
                  </a:cubicBezTo>
                  <a:cubicBezTo>
                    <a:pt x="17" y="96"/>
                    <a:pt x="17" y="97"/>
                    <a:pt x="17" y="97"/>
                  </a:cubicBezTo>
                  <a:cubicBezTo>
                    <a:pt x="28" y="103"/>
                    <a:pt x="25" y="118"/>
                    <a:pt x="26" y="128"/>
                  </a:cubicBezTo>
                  <a:cubicBezTo>
                    <a:pt x="28" y="131"/>
                    <a:pt x="30" y="134"/>
                    <a:pt x="32" y="137"/>
                  </a:cubicBezTo>
                  <a:cubicBezTo>
                    <a:pt x="37" y="137"/>
                    <a:pt x="42" y="135"/>
                    <a:pt x="46" y="135"/>
                  </a:cubicBezTo>
                  <a:cubicBezTo>
                    <a:pt x="52" y="134"/>
                    <a:pt x="42" y="146"/>
                    <a:pt x="47" y="153"/>
                  </a:cubicBezTo>
                  <a:cubicBezTo>
                    <a:pt x="47" y="154"/>
                    <a:pt x="48" y="155"/>
                    <a:pt x="49" y="156"/>
                  </a:cubicBezTo>
                  <a:cubicBezTo>
                    <a:pt x="55" y="160"/>
                    <a:pt x="70" y="148"/>
                    <a:pt x="73" y="157"/>
                  </a:cubicBezTo>
                  <a:cubicBezTo>
                    <a:pt x="74" y="159"/>
                    <a:pt x="75" y="161"/>
                    <a:pt x="76" y="163"/>
                  </a:cubicBezTo>
                  <a:cubicBezTo>
                    <a:pt x="85" y="158"/>
                    <a:pt x="96" y="151"/>
                    <a:pt x="96" y="145"/>
                  </a:cubicBezTo>
                  <a:cubicBezTo>
                    <a:pt x="96" y="135"/>
                    <a:pt x="128" y="154"/>
                    <a:pt x="132" y="145"/>
                  </a:cubicBezTo>
                  <a:cubicBezTo>
                    <a:pt x="136" y="135"/>
                    <a:pt x="108" y="105"/>
                    <a:pt x="132" y="112"/>
                  </a:cubicBezTo>
                  <a:cubicBezTo>
                    <a:pt x="157" y="119"/>
                    <a:pt x="153" y="102"/>
                    <a:pt x="161" y="90"/>
                  </a:cubicBezTo>
                  <a:cubicBezTo>
                    <a:pt x="169" y="79"/>
                    <a:pt x="196" y="69"/>
                    <a:pt x="183" y="4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38" name="Freeform 102">
              <a:extLst>
                <a:ext uri="{FF2B5EF4-FFF2-40B4-BE49-F238E27FC236}">
                  <a16:creationId xmlns:a16="http://schemas.microsoft.com/office/drawing/2014/main" id="{74D2CD84-463C-4404-8AF5-DA036B357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927" y="3543300"/>
              <a:ext cx="47625" cy="38100"/>
            </a:xfrm>
            <a:custGeom>
              <a:avLst/>
              <a:gdLst>
                <a:gd name="T0" fmla="*/ 23 w 86"/>
                <a:gd name="T1" fmla="*/ 68 h 68"/>
                <a:gd name="T2" fmla="*/ 27 w 86"/>
                <a:gd name="T3" fmla="*/ 65 h 68"/>
                <a:gd name="T4" fmla="*/ 69 w 86"/>
                <a:gd name="T5" fmla="*/ 42 h 68"/>
                <a:gd name="T6" fmla="*/ 84 w 86"/>
                <a:gd name="T7" fmla="*/ 8 h 68"/>
                <a:gd name="T8" fmla="*/ 44 w 86"/>
                <a:gd name="T9" fmla="*/ 4 h 68"/>
                <a:gd name="T10" fmla="*/ 12 w 86"/>
                <a:gd name="T11" fmla="*/ 55 h 68"/>
                <a:gd name="T12" fmla="*/ 23 w 86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8">
                  <a:moveTo>
                    <a:pt x="23" y="68"/>
                  </a:moveTo>
                  <a:cubicBezTo>
                    <a:pt x="25" y="67"/>
                    <a:pt x="26" y="66"/>
                    <a:pt x="27" y="65"/>
                  </a:cubicBezTo>
                  <a:cubicBezTo>
                    <a:pt x="41" y="56"/>
                    <a:pt x="55" y="49"/>
                    <a:pt x="69" y="42"/>
                  </a:cubicBezTo>
                  <a:cubicBezTo>
                    <a:pt x="74" y="30"/>
                    <a:pt x="86" y="16"/>
                    <a:pt x="84" y="8"/>
                  </a:cubicBezTo>
                  <a:cubicBezTo>
                    <a:pt x="82" y="0"/>
                    <a:pt x="56" y="4"/>
                    <a:pt x="44" y="4"/>
                  </a:cubicBezTo>
                  <a:cubicBezTo>
                    <a:pt x="31" y="4"/>
                    <a:pt x="0" y="25"/>
                    <a:pt x="12" y="55"/>
                  </a:cubicBezTo>
                  <a:cubicBezTo>
                    <a:pt x="15" y="61"/>
                    <a:pt x="19" y="65"/>
                    <a:pt x="23" y="6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39" name="Freeform 103">
              <a:extLst>
                <a:ext uri="{FF2B5EF4-FFF2-40B4-BE49-F238E27FC236}">
                  <a16:creationId xmlns:a16="http://schemas.microsoft.com/office/drawing/2014/main" id="{6B3C26F4-1C74-4385-985E-A902F6D5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7" y="2744786"/>
              <a:ext cx="1052514" cy="798514"/>
            </a:xfrm>
            <a:custGeom>
              <a:avLst/>
              <a:gdLst>
                <a:gd name="T0" fmla="*/ 1837 w 1933"/>
                <a:gd name="T1" fmla="*/ 290 h 1467"/>
                <a:gd name="T2" fmla="*/ 1744 w 1933"/>
                <a:gd name="T3" fmla="*/ 209 h 1467"/>
                <a:gd name="T4" fmla="*/ 1665 w 1933"/>
                <a:gd name="T5" fmla="*/ 86 h 1467"/>
                <a:gd name="T6" fmla="*/ 1553 w 1933"/>
                <a:gd name="T7" fmla="*/ 4 h 1467"/>
                <a:gd name="T8" fmla="*/ 1477 w 1933"/>
                <a:gd name="T9" fmla="*/ 70 h 1467"/>
                <a:gd name="T10" fmla="*/ 1413 w 1933"/>
                <a:gd name="T11" fmla="*/ 180 h 1467"/>
                <a:gd name="T12" fmla="*/ 1319 w 1933"/>
                <a:gd name="T13" fmla="*/ 242 h 1467"/>
                <a:gd name="T14" fmla="*/ 1377 w 1933"/>
                <a:gd name="T15" fmla="*/ 288 h 1467"/>
                <a:gd name="T16" fmla="*/ 1375 w 1933"/>
                <a:gd name="T17" fmla="*/ 348 h 1467"/>
                <a:gd name="T18" fmla="*/ 1207 w 1933"/>
                <a:gd name="T19" fmla="*/ 420 h 1467"/>
                <a:gd name="T20" fmla="*/ 1087 w 1933"/>
                <a:gd name="T21" fmla="*/ 538 h 1467"/>
                <a:gd name="T22" fmla="*/ 900 w 1933"/>
                <a:gd name="T23" fmla="*/ 550 h 1467"/>
                <a:gd name="T24" fmla="*/ 689 w 1933"/>
                <a:gd name="T25" fmla="*/ 519 h 1467"/>
                <a:gd name="T26" fmla="*/ 600 w 1933"/>
                <a:gd name="T27" fmla="*/ 415 h 1467"/>
                <a:gd name="T28" fmla="*/ 520 w 1933"/>
                <a:gd name="T29" fmla="*/ 298 h 1467"/>
                <a:gd name="T30" fmla="*/ 439 w 1933"/>
                <a:gd name="T31" fmla="*/ 215 h 1467"/>
                <a:gd name="T32" fmla="*/ 393 w 1933"/>
                <a:gd name="T33" fmla="*/ 252 h 1467"/>
                <a:gd name="T34" fmla="*/ 317 w 1933"/>
                <a:gd name="T35" fmla="*/ 320 h 1467"/>
                <a:gd name="T36" fmla="*/ 252 w 1933"/>
                <a:gd name="T37" fmla="*/ 402 h 1467"/>
                <a:gd name="T38" fmla="*/ 224 w 1933"/>
                <a:gd name="T39" fmla="*/ 497 h 1467"/>
                <a:gd name="T40" fmla="*/ 151 w 1933"/>
                <a:gd name="T41" fmla="*/ 582 h 1467"/>
                <a:gd name="T42" fmla="*/ 57 w 1933"/>
                <a:gd name="T43" fmla="*/ 616 h 1467"/>
                <a:gd name="T44" fmla="*/ 0 w 1933"/>
                <a:gd name="T45" fmla="*/ 665 h 1467"/>
                <a:gd name="T46" fmla="*/ 43 w 1933"/>
                <a:gd name="T47" fmla="*/ 771 h 1467"/>
                <a:gd name="T48" fmla="*/ 113 w 1933"/>
                <a:gd name="T49" fmla="*/ 842 h 1467"/>
                <a:gd name="T50" fmla="*/ 171 w 1933"/>
                <a:gd name="T51" fmla="*/ 820 h 1467"/>
                <a:gd name="T52" fmla="*/ 160 w 1933"/>
                <a:gd name="T53" fmla="*/ 915 h 1467"/>
                <a:gd name="T54" fmla="*/ 163 w 1933"/>
                <a:gd name="T55" fmla="*/ 1007 h 1467"/>
                <a:gd name="T56" fmla="*/ 222 w 1933"/>
                <a:gd name="T57" fmla="*/ 1066 h 1467"/>
                <a:gd name="T58" fmla="*/ 395 w 1933"/>
                <a:gd name="T59" fmla="*/ 1150 h 1467"/>
                <a:gd name="T60" fmla="*/ 465 w 1933"/>
                <a:gd name="T61" fmla="*/ 1169 h 1467"/>
                <a:gd name="T62" fmla="*/ 523 w 1933"/>
                <a:gd name="T63" fmla="*/ 1151 h 1467"/>
                <a:gd name="T64" fmla="*/ 600 w 1933"/>
                <a:gd name="T65" fmla="*/ 1128 h 1467"/>
                <a:gd name="T66" fmla="*/ 695 w 1933"/>
                <a:gd name="T67" fmla="*/ 1128 h 1467"/>
                <a:gd name="T68" fmla="*/ 747 w 1933"/>
                <a:gd name="T69" fmla="*/ 1167 h 1467"/>
                <a:gd name="T70" fmla="*/ 732 w 1933"/>
                <a:gd name="T71" fmla="*/ 1310 h 1467"/>
                <a:gd name="T72" fmla="*/ 783 w 1933"/>
                <a:gd name="T73" fmla="*/ 1389 h 1467"/>
                <a:gd name="T74" fmla="*/ 851 w 1933"/>
                <a:gd name="T75" fmla="*/ 1425 h 1467"/>
                <a:gd name="T76" fmla="*/ 903 w 1933"/>
                <a:gd name="T77" fmla="*/ 1365 h 1467"/>
                <a:gd name="T78" fmla="*/ 1005 w 1933"/>
                <a:gd name="T79" fmla="*/ 1358 h 1467"/>
                <a:gd name="T80" fmla="*/ 1072 w 1933"/>
                <a:gd name="T81" fmla="*/ 1408 h 1467"/>
                <a:gd name="T82" fmla="*/ 1124 w 1933"/>
                <a:gd name="T83" fmla="*/ 1457 h 1467"/>
                <a:gd name="T84" fmla="*/ 1272 w 1933"/>
                <a:gd name="T85" fmla="*/ 1368 h 1467"/>
                <a:gd name="T86" fmla="*/ 1319 w 1933"/>
                <a:gd name="T87" fmla="*/ 1332 h 1467"/>
                <a:gd name="T88" fmla="*/ 1409 w 1933"/>
                <a:gd name="T89" fmla="*/ 1234 h 1467"/>
                <a:gd name="T90" fmla="*/ 1494 w 1933"/>
                <a:gd name="T91" fmla="*/ 1142 h 1467"/>
                <a:gd name="T92" fmla="*/ 1506 w 1933"/>
                <a:gd name="T93" fmla="*/ 1070 h 1467"/>
                <a:gd name="T94" fmla="*/ 1491 w 1933"/>
                <a:gd name="T95" fmla="*/ 1015 h 1467"/>
                <a:gd name="T96" fmla="*/ 1481 w 1933"/>
                <a:gd name="T97" fmla="*/ 961 h 1467"/>
                <a:gd name="T98" fmla="*/ 1442 w 1933"/>
                <a:gd name="T99" fmla="*/ 835 h 1467"/>
                <a:gd name="T100" fmla="*/ 1531 w 1933"/>
                <a:gd name="T101" fmla="*/ 777 h 1467"/>
                <a:gd name="T102" fmla="*/ 1418 w 1933"/>
                <a:gd name="T103" fmla="*/ 741 h 1467"/>
                <a:gd name="T104" fmla="*/ 1462 w 1933"/>
                <a:gd name="T105" fmla="*/ 637 h 1467"/>
                <a:gd name="T106" fmla="*/ 1512 w 1933"/>
                <a:gd name="T107" fmla="*/ 691 h 1467"/>
                <a:gd name="T108" fmla="*/ 1657 w 1933"/>
                <a:gd name="T109" fmla="*/ 595 h 1467"/>
                <a:gd name="T110" fmla="*/ 1731 w 1933"/>
                <a:gd name="T111" fmla="*/ 557 h 1467"/>
                <a:gd name="T112" fmla="*/ 1808 w 1933"/>
                <a:gd name="T113" fmla="*/ 522 h 1467"/>
                <a:gd name="T114" fmla="*/ 1817 w 1933"/>
                <a:gd name="T115" fmla="*/ 423 h 1467"/>
                <a:gd name="T116" fmla="*/ 1906 w 1933"/>
                <a:gd name="T117" fmla="*/ 355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3" h="1467">
                  <a:moveTo>
                    <a:pt x="1922" y="277"/>
                  </a:moveTo>
                  <a:cubicBezTo>
                    <a:pt x="1923" y="257"/>
                    <a:pt x="1903" y="264"/>
                    <a:pt x="1897" y="269"/>
                  </a:cubicBezTo>
                  <a:cubicBezTo>
                    <a:pt x="1890" y="275"/>
                    <a:pt x="1871" y="269"/>
                    <a:pt x="1865" y="282"/>
                  </a:cubicBezTo>
                  <a:cubicBezTo>
                    <a:pt x="1860" y="296"/>
                    <a:pt x="1850" y="288"/>
                    <a:pt x="1837" y="290"/>
                  </a:cubicBezTo>
                  <a:cubicBezTo>
                    <a:pt x="1824" y="292"/>
                    <a:pt x="1805" y="286"/>
                    <a:pt x="1805" y="276"/>
                  </a:cubicBezTo>
                  <a:cubicBezTo>
                    <a:pt x="1806" y="266"/>
                    <a:pt x="1798" y="256"/>
                    <a:pt x="1799" y="244"/>
                  </a:cubicBezTo>
                  <a:cubicBezTo>
                    <a:pt x="1800" y="232"/>
                    <a:pt x="1785" y="237"/>
                    <a:pt x="1776" y="226"/>
                  </a:cubicBezTo>
                  <a:cubicBezTo>
                    <a:pt x="1766" y="215"/>
                    <a:pt x="1747" y="207"/>
                    <a:pt x="1744" y="209"/>
                  </a:cubicBezTo>
                  <a:cubicBezTo>
                    <a:pt x="1740" y="212"/>
                    <a:pt x="1728" y="197"/>
                    <a:pt x="1712" y="196"/>
                  </a:cubicBezTo>
                  <a:cubicBezTo>
                    <a:pt x="1696" y="195"/>
                    <a:pt x="1698" y="183"/>
                    <a:pt x="1700" y="175"/>
                  </a:cubicBezTo>
                  <a:cubicBezTo>
                    <a:pt x="1702" y="168"/>
                    <a:pt x="1687" y="143"/>
                    <a:pt x="1684" y="130"/>
                  </a:cubicBezTo>
                  <a:cubicBezTo>
                    <a:pt x="1681" y="117"/>
                    <a:pt x="1669" y="115"/>
                    <a:pt x="1665" y="86"/>
                  </a:cubicBezTo>
                  <a:cubicBezTo>
                    <a:pt x="1660" y="57"/>
                    <a:pt x="1647" y="65"/>
                    <a:pt x="1649" y="52"/>
                  </a:cubicBezTo>
                  <a:cubicBezTo>
                    <a:pt x="1652" y="38"/>
                    <a:pt x="1633" y="32"/>
                    <a:pt x="1628" y="24"/>
                  </a:cubicBezTo>
                  <a:cubicBezTo>
                    <a:pt x="1624" y="16"/>
                    <a:pt x="1604" y="20"/>
                    <a:pt x="1589" y="11"/>
                  </a:cubicBezTo>
                  <a:cubicBezTo>
                    <a:pt x="1575" y="2"/>
                    <a:pt x="1567" y="9"/>
                    <a:pt x="1553" y="4"/>
                  </a:cubicBezTo>
                  <a:cubicBezTo>
                    <a:pt x="1540" y="0"/>
                    <a:pt x="1510" y="9"/>
                    <a:pt x="1506" y="9"/>
                  </a:cubicBezTo>
                  <a:cubicBezTo>
                    <a:pt x="1502" y="9"/>
                    <a:pt x="1478" y="3"/>
                    <a:pt x="1465" y="24"/>
                  </a:cubicBezTo>
                  <a:cubicBezTo>
                    <a:pt x="1452" y="45"/>
                    <a:pt x="1462" y="44"/>
                    <a:pt x="1468" y="44"/>
                  </a:cubicBezTo>
                  <a:cubicBezTo>
                    <a:pt x="1473" y="44"/>
                    <a:pt x="1476" y="64"/>
                    <a:pt x="1477" y="70"/>
                  </a:cubicBezTo>
                  <a:cubicBezTo>
                    <a:pt x="1478" y="77"/>
                    <a:pt x="1468" y="87"/>
                    <a:pt x="1463" y="89"/>
                  </a:cubicBezTo>
                  <a:cubicBezTo>
                    <a:pt x="1458" y="91"/>
                    <a:pt x="1445" y="116"/>
                    <a:pt x="1443" y="125"/>
                  </a:cubicBezTo>
                  <a:cubicBezTo>
                    <a:pt x="1441" y="133"/>
                    <a:pt x="1426" y="155"/>
                    <a:pt x="1428" y="163"/>
                  </a:cubicBezTo>
                  <a:cubicBezTo>
                    <a:pt x="1430" y="171"/>
                    <a:pt x="1420" y="179"/>
                    <a:pt x="1413" y="180"/>
                  </a:cubicBezTo>
                  <a:cubicBezTo>
                    <a:pt x="1407" y="181"/>
                    <a:pt x="1389" y="196"/>
                    <a:pt x="1383" y="198"/>
                  </a:cubicBezTo>
                  <a:cubicBezTo>
                    <a:pt x="1377" y="201"/>
                    <a:pt x="1354" y="196"/>
                    <a:pt x="1352" y="189"/>
                  </a:cubicBezTo>
                  <a:cubicBezTo>
                    <a:pt x="1351" y="186"/>
                    <a:pt x="1348" y="184"/>
                    <a:pt x="1344" y="182"/>
                  </a:cubicBezTo>
                  <a:cubicBezTo>
                    <a:pt x="1319" y="242"/>
                    <a:pt x="1319" y="242"/>
                    <a:pt x="1319" y="242"/>
                  </a:cubicBezTo>
                  <a:cubicBezTo>
                    <a:pt x="1317" y="261"/>
                    <a:pt x="1317" y="261"/>
                    <a:pt x="1317" y="261"/>
                  </a:cubicBezTo>
                  <a:cubicBezTo>
                    <a:pt x="1317" y="261"/>
                    <a:pt x="1300" y="266"/>
                    <a:pt x="1312" y="280"/>
                  </a:cubicBezTo>
                  <a:cubicBezTo>
                    <a:pt x="1325" y="295"/>
                    <a:pt x="1327" y="283"/>
                    <a:pt x="1346" y="283"/>
                  </a:cubicBezTo>
                  <a:cubicBezTo>
                    <a:pt x="1364" y="283"/>
                    <a:pt x="1373" y="300"/>
                    <a:pt x="1377" y="288"/>
                  </a:cubicBezTo>
                  <a:cubicBezTo>
                    <a:pt x="1381" y="276"/>
                    <a:pt x="1397" y="268"/>
                    <a:pt x="1408" y="283"/>
                  </a:cubicBezTo>
                  <a:cubicBezTo>
                    <a:pt x="1418" y="297"/>
                    <a:pt x="1451" y="321"/>
                    <a:pt x="1449" y="333"/>
                  </a:cubicBezTo>
                  <a:cubicBezTo>
                    <a:pt x="1447" y="345"/>
                    <a:pt x="1429" y="343"/>
                    <a:pt x="1416" y="338"/>
                  </a:cubicBezTo>
                  <a:cubicBezTo>
                    <a:pt x="1404" y="333"/>
                    <a:pt x="1387" y="348"/>
                    <a:pt x="1375" y="348"/>
                  </a:cubicBezTo>
                  <a:cubicBezTo>
                    <a:pt x="1362" y="348"/>
                    <a:pt x="1348" y="353"/>
                    <a:pt x="1335" y="367"/>
                  </a:cubicBezTo>
                  <a:cubicBezTo>
                    <a:pt x="1323" y="381"/>
                    <a:pt x="1325" y="396"/>
                    <a:pt x="1306" y="398"/>
                  </a:cubicBezTo>
                  <a:cubicBezTo>
                    <a:pt x="1288" y="401"/>
                    <a:pt x="1279" y="398"/>
                    <a:pt x="1259" y="415"/>
                  </a:cubicBezTo>
                  <a:cubicBezTo>
                    <a:pt x="1238" y="432"/>
                    <a:pt x="1215" y="425"/>
                    <a:pt x="1207" y="420"/>
                  </a:cubicBezTo>
                  <a:cubicBezTo>
                    <a:pt x="1198" y="415"/>
                    <a:pt x="1184" y="413"/>
                    <a:pt x="1176" y="430"/>
                  </a:cubicBezTo>
                  <a:cubicBezTo>
                    <a:pt x="1167" y="446"/>
                    <a:pt x="1186" y="454"/>
                    <a:pt x="1184" y="473"/>
                  </a:cubicBezTo>
                  <a:cubicBezTo>
                    <a:pt x="1182" y="492"/>
                    <a:pt x="1161" y="487"/>
                    <a:pt x="1145" y="509"/>
                  </a:cubicBezTo>
                  <a:cubicBezTo>
                    <a:pt x="1128" y="531"/>
                    <a:pt x="1101" y="540"/>
                    <a:pt x="1087" y="538"/>
                  </a:cubicBezTo>
                  <a:cubicBezTo>
                    <a:pt x="1072" y="535"/>
                    <a:pt x="1041" y="526"/>
                    <a:pt x="1014" y="540"/>
                  </a:cubicBezTo>
                  <a:cubicBezTo>
                    <a:pt x="987" y="555"/>
                    <a:pt x="968" y="576"/>
                    <a:pt x="958" y="574"/>
                  </a:cubicBezTo>
                  <a:cubicBezTo>
                    <a:pt x="948" y="571"/>
                    <a:pt x="948" y="557"/>
                    <a:pt x="933" y="559"/>
                  </a:cubicBezTo>
                  <a:cubicBezTo>
                    <a:pt x="919" y="562"/>
                    <a:pt x="910" y="557"/>
                    <a:pt x="900" y="550"/>
                  </a:cubicBezTo>
                  <a:cubicBezTo>
                    <a:pt x="890" y="543"/>
                    <a:pt x="881" y="555"/>
                    <a:pt x="865" y="540"/>
                  </a:cubicBezTo>
                  <a:cubicBezTo>
                    <a:pt x="848" y="526"/>
                    <a:pt x="819" y="528"/>
                    <a:pt x="807" y="526"/>
                  </a:cubicBezTo>
                  <a:cubicBezTo>
                    <a:pt x="794" y="523"/>
                    <a:pt x="747" y="526"/>
                    <a:pt x="730" y="523"/>
                  </a:cubicBezTo>
                  <a:cubicBezTo>
                    <a:pt x="713" y="521"/>
                    <a:pt x="691" y="528"/>
                    <a:pt x="689" y="519"/>
                  </a:cubicBezTo>
                  <a:cubicBezTo>
                    <a:pt x="686" y="509"/>
                    <a:pt x="674" y="502"/>
                    <a:pt x="670" y="480"/>
                  </a:cubicBezTo>
                  <a:cubicBezTo>
                    <a:pt x="666" y="458"/>
                    <a:pt x="655" y="451"/>
                    <a:pt x="645" y="449"/>
                  </a:cubicBezTo>
                  <a:cubicBezTo>
                    <a:pt x="635" y="446"/>
                    <a:pt x="633" y="434"/>
                    <a:pt x="624" y="432"/>
                  </a:cubicBezTo>
                  <a:cubicBezTo>
                    <a:pt x="620" y="431"/>
                    <a:pt x="615" y="415"/>
                    <a:pt x="600" y="415"/>
                  </a:cubicBezTo>
                  <a:cubicBezTo>
                    <a:pt x="586" y="415"/>
                    <a:pt x="535" y="408"/>
                    <a:pt x="528" y="394"/>
                  </a:cubicBezTo>
                  <a:cubicBezTo>
                    <a:pt x="520" y="381"/>
                    <a:pt x="535" y="378"/>
                    <a:pt x="535" y="364"/>
                  </a:cubicBezTo>
                  <a:cubicBezTo>
                    <a:pt x="535" y="350"/>
                    <a:pt x="543" y="332"/>
                    <a:pt x="537" y="327"/>
                  </a:cubicBezTo>
                  <a:cubicBezTo>
                    <a:pt x="531" y="321"/>
                    <a:pt x="521" y="309"/>
                    <a:pt x="520" y="298"/>
                  </a:cubicBezTo>
                  <a:cubicBezTo>
                    <a:pt x="519" y="287"/>
                    <a:pt x="503" y="273"/>
                    <a:pt x="492" y="272"/>
                  </a:cubicBezTo>
                  <a:cubicBezTo>
                    <a:pt x="482" y="271"/>
                    <a:pt x="473" y="264"/>
                    <a:pt x="463" y="254"/>
                  </a:cubicBezTo>
                  <a:cubicBezTo>
                    <a:pt x="453" y="244"/>
                    <a:pt x="444" y="245"/>
                    <a:pt x="440" y="220"/>
                  </a:cubicBezTo>
                  <a:cubicBezTo>
                    <a:pt x="440" y="218"/>
                    <a:pt x="439" y="217"/>
                    <a:pt x="439" y="215"/>
                  </a:cubicBezTo>
                  <a:cubicBezTo>
                    <a:pt x="435" y="215"/>
                    <a:pt x="430" y="213"/>
                    <a:pt x="427" y="213"/>
                  </a:cubicBezTo>
                  <a:cubicBezTo>
                    <a:pt x="424" y="213"/>
                    <a:pt x="421" y="210"/>
                    <a:pt x="418" y="207"/>
                  </a:cubicBezTo>
                  <a:cubicBezTo>
                    <a:pt x="416" y="217"/>
                    <a:pt x="407" y="223"/>
                    <a:pt x="407" y="231"/>
                  </a:cubicBezTo>
                  <a:cubicBezTo>
                    <a:pt x="407" y="240"/>
                    <a:pt x="404" y="252"/>
                    <a:pt x="393" y="252"/>
                  </a:cubicBezTo>
                  <a:cubicBezTo>
                    <a:pt x="383" y="252"/>
                    <a:pt x="373" y="261"/>
                    <a:pt x="372" y="280"/>
                  </a:cubicBezTo>
                  <a:cubicBezTo>
                    <a:pt x="372" y="299"/>
                    <a:pt x="382" y="301"/>
                    <a:pt x="377" y="310"/>
                  </a:cubicBezTo>
                  <a:cubicBezTo>
                    <a:pt x="372" y="318"/>
                    <a:pt x="353" y="326"/>
                    <a:pt x="347" y="323"/>
                  </a:cubicBezTo>
                  <a:cubicBezTo>
                    <a:pt x="340" y="319"/>
                    <a:pt x="328" y="321"/>
                    <a:pt x="317" y="320"/>
                  </a:cubicBezTo>
                  <a:cubicBezTo>
                    <a:pt x="306" y="318"/>
                    <a:pt x="299" y="303"/>
                    <a:pt x="295" y="320"/>
                  </a:cubicBezTo>
                  <a:cubicBezTo>
                    <a:pt x="292" y="336"/>
                    <a:pt x="270" y="386"/>
                    <a:pt x="275" y="391"/>
                  </a:cubicBezTo>
                  <a:cubicBezTo>
                    <a:pt x="281" y="397"/>
                    <a:pt x="285" y="409"/>
                    <a:pt x="275" y="409"/>
                  </a:cubicBezTo>
                  <a:cubicBezTo>
                    <a:pt x="266" y="409"/>
                    <a:pt x="257" y="407"/>
                    <a:pt x="252" y="402"/>
                  </a:cubicBezTo>
                  <a:cubicBezTo>
                    <a:pt x="248" y="397"/>
                    <a:pt x="233" y="410"/>
                    <a:pt x="222" y="409"/>
                  </a:cubicBezTo>
                  <a:cubicBezTo>
                    <a:pt x="217" y="409"/>
                    <a:pt x="197" y="419"/>
                    <a:pt x="204" y="424"/>
                  </a:cubicBezTo>
                  <a:cubicBezTo>
                    <a:pt x="211" y="428"/>
                    <a:pt x="211" y="448"/>
                    <a:pt x="211" y="456"/>
                  </a:cubicBezTo>
                  <a:cubicBezTo>
                    <a:pt x="211" y="464"/>
                    <a:pt x="227" y="489"/>
                    <a:pt x="224" y="497"/>
                  </a:cubicBezTo>
                  <a:cubicBezTo>
                    <a:pt x="221" y="506"/>
                    <a:pt x="207" y="515"/>
                    <a:pt x="207" y="525"/>
                  </a:cubicBezTo>
                  <a:cubicBezTo>
                    <a:pt x="207" y="536"/>
                    <a:pt x="209" y="546"/>
                    <a:pt x="204" y="549"/>
                  </a:cubicBezTo>
                  <a:cubicBezTo>
                    <a:pt x="199" y="551"/>
                    <a:pt x="184" y="559"/>
                    <a:pt x="176" y="565"/>
                  </a:cubicBezTo>
                  <a:cubicBezTo>
                    <a:pt x="168" y="572"/>
                    <a:pt x="155" y="572"/>
                    <a:pt x="151" y="582"/>
                  </a:cubicBezTo>
                  <a:cubicBezTo>
                    <a:pt x="147" y="592"/>
                    <a:pt x="140" y="600"/>
                    <a:pt x="125" y="598"/>
                  </a:cubicBezTo>
                  <a:cubicBezTo>
                    <a:pt x="112" y="597"/>
                    <a:pt x="106" y="594"/>
                    <a:pt x="96" y="608"/>
                  </a:cubicBezTo>
                  <a:cubicBezTo>
                    <a:pt x="86" y="622"/>
                    <a:pt x="84" y="617"/>
                    <a:pt x="77" y="623"/>
                  </a:cubicBezTo>
                  <a:cubicBezTo>
                    <a:pt x="70" y="630"/>
                    <a:pt x="62" y="618"/>
                    <a:pt x="57" y="616"/>
                  </a:cubicBezTo>
                  <a:cubicBezTo>
                    <a:pt x="51" y="613"/>
                    <a:pt x="43" y="623"/>
                    <a:pt x="37" y="623"/>
                  </a:cubicBezTo>
                  <a:cubicBezTo>
                    <a:pt x="32" y="623"/>
                    <a:pt x="27" y="634"/>
                    <a:pt x="20" y="636"/>
                  </a:cubicBezTo>
                  <a:cubicBezTo>
                    <a:pt x="12" y="639"/>
                    <a:pt x="5" y="636"/>
                    <a:pt x="5" y="646"/>
                  </a:cubicBezTo>
                  <a:cubicBezTo>
                    <a:pt x="5" y="652"/>
                    <a:pt x="4" y="660"/>
                    <a:pt x="0" y="665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5" y="697"/>
                    <a:pt x="5" y="697"/>
                    <a:pt x="5" y="697"/>
                  </a:cubicBezTo>
                  <a:cubicBezTo>
                    <a:pt x="5" y="697"/>
                    <a:pt x="36" y="709"/>
                    <a:pt x="37" y="721"/>
                  </a:cubicBezTo>
                  <a:cubicBezTo>
                    <a:pt x="38" y="733"/>
                    <a:pt x="43" y="771"/>
                    <a:pt x="43" y="771"/>
                  </a:cubicBezTo>
                  <a:cubicBezTo>
                    <a:pt x="43" y="771"/>
                    <a:pt x="43" y="771"/>
                    <a:pt x="42" y="771"/>
                  </a:cubicBezTo>
                  <a:cubicBezTo>
                    <a:pt x="55" y="782"/>
                    <a:pt x="72" y="794"/>
                    <a:pt x="72" y="799"/>
                  </a:cubicBezTo>
                  <a:cubicBezTo>
                    <a:pt x="72" y="804"/>
                    <a:pt x="73" y="818"/>
                    <a:pt x="88" y="827"/>
                  </a:cubicBezTo>
                  <a:cubicBezTo>
                    <a:pt x="98" y="832"/>
                    <a:pt x="107" y="838"/>
                    <a:pt x="113" y="842"/>
                  </a:cubicBezTo>
                  <a:cubicBezTo>
                    <a:pt x="114" y="840"/>
                    <a:pt x="114" y="839"/>
                    <a:pt x="114" y="839"/>
                  </a:cubicBezTo>
                  <a:cubicBezTo>
                    <a:pt x="127" y="837"/>
                    <a:pt x="127" y="837"/>
                    <a:pt x="127" y="837"/>
                  </a:cubicBezTo>
                  <a:cubicBezTo>
                    <a:pt x="127" y="837"/>
                    <a:pt x="131" y="840"/>
                    <a:pt x="134" y="844"/>
                  </a:cubicBezTo>
                  <a:cubicBezTo>
                    <a:pt x="138" y="833"/>
                    <a:pt x="159" y="819"/>
                    <a:pt x="171" y="820"/>
                  </a:cubicBezTo>
                  <a:cubicBezTo>
                    <a:pt x="183" y="821"/>
                    <a:pt x="211" y="847"/>
                    <a:pt x="208" y="856"/>
                  </a:cubicBezTo>
                  <a:cubicBezTo>
                    <a:pt x="205" y="865"/>
                    <a:pt x="185" y="898"/>
                    <a:pt x="176" y="900"/>
                  </a:cubicBezTo>
                  <a:cubicBezTo>
                    <a:pt x="172" y="901"/>
                    <a:pt x="167" y="902"/>
                    <a:pt x="162" y="902"/>
                  </a:cubicBezTo>
                  <a:cubicBezTo>
                    <a:pt x="161" y="908"/>
                    <a:pt x="160" y="913"/>
                    <a:pt x="160" y="915"/>
                  </a:cubicBezTo>
                  <a:cubicBezTo>
                    <a:pt x="160" y="923"/>
                    <a:pt x="172" y="935"/>
                    <a:pt x="178" y="948"/>
                  </a:cubicBezTo>
                  <a:cubicBezTo>
                    <a:pt x="184" y="961"/>
                    <a:pt x="168" y="970"/>
                    <a:pt x="159" y="961"/>
                  </a:cubicBezTo>
                  <a:cubicBezTo>
                    <a:pt x="150" y="952"/>
                    <a:pt x="146" y="970"/>
                    <a:pt x="151" y="977"/>
                  </a:cubicBezTo>
                  <a:cubicBezTo>
                    <a:pt x="156" y="985"/>
                    <a:pt x="154" y="1005"/>
                    <a:pt x="163" y="1007"/>
                  </a:cubicBezTo>
                  <a:cubicBezTo>
                    <a:pt x="172" y="1008"/>
                    <a:pt x="179" y="1029"/>
                    <a:pt x="189" y="1029"/>
                  </a:cubicBezTo>
                  <a:cubicBezTo>
                    <a:pt x="200" y="1029"/>
                    <a:pt x="208" y="1048"/>
                    <a:pt x="208" y="1048"/>
                  </a:cubicBezTo>
                  <a:cubicBezTo>
                    <a:pt x="208" y="1048"/>
                    <a:pt x="222" y="1058"/>
                    <a:pt x="222" y="1064"/>
                  </a:cubicBezTo>
                  <a:cubicBezTo>
                    <a:pt x="222" y="1065"/>
                    <a:pt x="222" y="1066"/>
                    <a:pt x="222" y="1066"/>
                  </a:cubicBezTo>
                  <a:cubicBezTo>
                    <a:pt x="233" y="1065"/>
                    <a:pt x="240" y="1065"/>
                    <a:pt x="241" y="1059"/>
                  </a:cubicBezTo>
                  <a:cubicBezTo>
                    <a:pt x="243" y="1054"/>
                    <a:pt x="257" y="1054"/>
                    <a:pt x="267" y="1065"/>
                  </a:cubicBezTo>
                  <a:cubicBezTo>
                    <a:pt x="277" y="1077"/>
                    <a:pt x="318" y="1107"/>
                    <a:pt x="333" y="1121"/>
                  </a:cubicBezTo>
                  <a:cubicBezTo>
                    <a:pt x="348" y="1135"/>
                    <a:pt x="383" y="1150"/>
                    <a:pt x="395" y="1150"/>
                  </a:cubicBezTo>
                  <a:cubicBezTo>
                    <a:pt x="407" y="1149"/>
                    <a:pt x="418" y="1160"/>
                    <a:pt x="437" y="1159"/>
                  </a:cubicBezTo>
                  <a:cubicBezTo>
                    <a:pt x="440" y="1159"/>
                    <a:pt x="442" y="1159"/>
                    <a:pt x="444" y="1159"/>
                  </a:cubicBezTo>
                  <a:cubicBezTo>
                    <a:pt x="447" y="1156"/>
                    <a:pt x="451" y="1156"/>
                    <a:pt x="455" y="1150"/>
                  </a:cubicBezTo>
                  <a:cubicBezTo>
                    <a:pt x="460" y="1141"/>
                    <a:pt x="468" y="1157"/>
                    <a:pt x="465" y="1169"/>
                  </a:cubicBezTo>
                  <a:cubicBezTo>
                    <a:pt x="464" y="1174"/>
                    <a:pt x="465" y="1180"/>
                    <a:pt x="467" y="1185"/>
                  </a:cubicBezTo>
                  <a:cubicBezTo>
                    <a:pt x="469" y="1181"/>
                    <a:pt x="472" y="1175"/>
                    <a:pt x="474" y="1169"/>
                  </a:cubicBezTo>
                  <a:cubicBezTo>
                    <a:pt x="481" y="1151"/>
                    <a:pt x="491" y="1152"/>
                    <a:pt x="497" y="1146"/>
                  </a:cubicBezTo>
                  <a:cubicBezTo>
                    <a:pt x="503" y="1141"/>
                    <a:pt x="510" y="1143"/>
                    <a:pt x="523" y="1151"/>
                  </a:cubicBezTo>
                  <a:cubicBezTo>
                    <a:pt x="536" y="1159"/>
                    <a:pt x="541" y="1143"/>
                    <a:pt x="560" y="1163"/>
                  </a:cubicBezTo>
                  <a:cubicBezTo>
                    <a:pt x="564" y="1161"/>
                    <a:pt x="570" y="1159"/>
                    <a:pt x="572" y="1159"/>
                  </a:cubicBezTo>
                  <a:cubicBezTo>
                    <a:pt x="576" y="1159"/>
                    <a:pt x="581" y="1150"/>
                    <a:pt x="587" y="1142"/>
                  </a:cubicBezTo>
                  <a:cubicBezTo>
                    <a:pt x="593" y="1135"/>
                    <a:pt x="592" y="1126"/>
                    <a:pt x="600" y="1128"/>
                  </a:cubicBezTo>
                  <a:cubicBezTo>
                    <a:pt x="607" y="1129"/>
                    <a:pt x="611" y="1117"/>
                    <a:pt x="628" y="1107"/>
                  </a:cubicBezTo>
                  <a:cubicBezTo>
                    <a:pt x="644" y="1097"/>
                    <a:pt x="658" y="1113"/>
                    <a:pt x="666" y="1106"/>
                  </a:cubicBezTo>
                  <a:cubicBezTo>
                    <a:pt x="673" y="1098"/>
                    <a:pt x="682" y="1095"/>
                    <a:pt x="682" y="1103"/>
                  </a:cubicBezTo>
                  <a:cubicBezTo>
                    <a:pt x="682" y="1110"/>
                    <a:pt x="692" y="1119"/>
                    <a:pt x="695" y="1128"/>
                  </a:cubicBezTo>
                  <a:cubicBezTo>
                    <a:pt x="697" y="1136"/>
                    <a:pt x="711" y="1139"/>
                    <a:pt x="713" y="1139"/>
                  </a:cubicBezTo>
                  <a:cubicBezTo>
                    <a:pt x="716" y="1138"/>
                    <a:pt x="718" y="1137"/>
                    <a:pt x="719" y="1136"/>
                  </a:cubicBezTo>
                  <a:cubicBezTo>
                    <a:pt x="727" y="1129"/>
                    <a:pt x="740" y="1136"/>
                    <a:pt x="740" y="1146"/>
                  </a:cubicBezTo>
                  <a:cubicBezTo>
                    <a:pt x="740" y="1156"/>
                    <a:pt x="741" y="1167"/>
                    <a:pt x="747" y="1167"/>
                  </a:cubicBezTo>
                  <a:cubicBezTo>
                    <a:pt x="754" y="1167"/>
                    <a:pt x="760" y="1167"/>
                    <a:pt x="760" y="1185"/>
                  </a:cubicBezTo>
                  <a:cubicBezTo>
                    <a:pt x="760" y="1203"/>
                    <a:pt x="766" y="1224"/>
                    <a:pt x="752" y="1240"/>
                  </a:cubicBezTo>
                  <a:cubicBezTo>
                    <a:pt x="739" y="1256"/>
                    <a:pt x="723" y="1284"/>
                    <a:pt x="726" y="1292"/>
                  </a:cubicBezTo>
                  <a:cubicBezTo>
                    <a:pt x="729" y="1300"/>
                    <a:pt x="722" y="1316"/>
                    <a:pt x="732" y="1310"/>
                  </a:cubicBezTo>
                  <a:cubicBezTo>
                    <a:pt x="742" y="1304"/>
                    <a:pt x="765" y="1310"/>
                    <a:pt x="761" y="1317"/>
                  </a:cubicBezTo>
                  <a:cubicBezTo>
                    <a:pt x="757" y="1323"/>
                    <a:pt x="762" y="1347"/>
                    <a:pt x="771" y="1347"/>
                  </a:cubicBezTo>
                  <a:cubicBezTo>
                    <a:pt x="780" y="1348"/>
                    <a:pt x="786" y="1354"/>
                    <a:pt x="783" y="1364"/>
                  </a:cubicBezTo>
                  <a:cubicBezTo>
                    <a:pt x="780" y="1374"/>
                    <a:pt x="775" y="1389"/>
                    <a:pt x="783" y="1389"/>
                  </a:cubicBezTo>
                  <a:cubicBezTo>
                    <a:pt x="791" y="1389"/>
                    <a:pt x="802" y="1389"/>
                    <a:pt x="801" y="1399"/>
                  </a:cubicBezTo>
                  <a:cubicBezTo>
                    <a:pt x="800" y="1409"/>
                    <a:pt x="807" y="1418"/>
                    <a:pt x="821" y="1411"/>
                  </a:cubicBezTo>
                  <a:cubicBezTo>
                    <a:pt x="829" y="1407"/>
                    <a:pt x="833" y="1404"/>
                    <a:pt x="835" y="1408"/>
                  </a:cubicBezTo>
                  <a:cubicBezTo>
                    <a:pt x="841" y="1408"/>
                    <a:pt x="841" y="1422"/>
                    <a:pt x="851" y="1425"/>
                  </a:cubicBezTo>
                  <a:cubicBezTo>
                    <a:pt x="861" y="1428"/>
                    <a:pt x="856" y="1400"/>
                    <a:pt x="853" y="1396"/>
                  </a:cubicBezTo>
                  <a:cubicBezTo>
                    <a:pt x="849" y="1391"/>
                    <a:pt x="854" y="1372"/>
                    <a:pt x="858" y="1377"/>
                  </a:cubicBezTo>
                  <a:cubicBezTo>
                    <a:pt x="861" y="1381"/>
                    <a:pt x="873" y="1377"/>
                    <a:pt x="879" y="1368"/>
                  </a:cubicBezTo>
                  <a:cubicBezTo>
                    <a:pt x="886" y="1359"/>
                    <a:pt x="898" y="1375"/>
                    <a:pt x="903" y="1365"/>
                  </a:cubicBezTo>
                  <a:cubicBezTo>
                    <a:pt x="908" y="1355"/>
                    <a:pt x="920" y="1372"/>
                    <a:pt x="931" y="1365"/>
                  </a:cubicBezTo>
                  <a:cubicBezTo>
                    <a:pt x="943" y="1358"/>
                    <a:pt x="948" y="1371"/>
                    <a:pt x="953" y="1360"/>
                  </a:cubicBezTo>
                  <a:cubicBezTo>
                    <a:pt x="958" y="1350"/>
                    <a:pt x="975" y="1337"/>
                    <a:pt x="978" y="1341"/>
                  </a:cubicBezTo>
                  <a:cubicBezTo>
                    <a:pt x="982" y="1346"/>
                    <a:pt x="985" y="1355"/>
                    <a:pt x="1005" y="1358"/>
                  </a:cubicBezTo>
                  <a:cubicBezTo>
                    <a:pt x="1025" y="1360"/>
                    <a:pt x="1014" y="1372"/>
                    <a:pt x="1014" y="1380"/>
                  </a:cubicBezTo>
                  <a:cubicBezTo>
                    <a:pt x="1014" y="1387"/>
                    <a:pt x="1037" y="1406"/>
                    <a:pt x="1046" y="1408"/>
                  </a:cubicBezTo>
                  <a:cubicBezTo>
                    <a:pt x="1047" y="1408"/>
                    <a:pt x="1050" y="1410"/>
                    <a:pt x="1052" y="1414"/>
                  </a:cubicBezTo>
                  <a:cubicBezTo>
                    <a:pt x="1058" y="1410"/>
                    <a:pt x="1069" y="1416"/>
                    <a:pt x="1072" y="1408"/>
                  </a:cubicBezTo>
                  <a:cubicBezTo>
                    <a:pt x="1075" y="1398"/>
                    <a:pt x="1085" y="1400"/>
                    <a:pt x="1089" y="1409"/>
                  </a:cubicBezTo>
                  <a:cubicBezTo>
                    <a:pt x="1094" y="1417"/>
                    <a:pt x="1099" y="1419"/>
                    <a:pt x="1108" y="1409"/>
                  </a:cubicBezTo>
                  <a:cubicBezTo>
                    <a:pt x="1118" y="1399"/>
                    <a:pt x="1122" y="1419"/>
                    <a:pt x="1117" y="1424"/>
                  </a:cubicBezTo>
                  <a:cubicBezTo>
                    <a:pt x="1111" y="1430"/>
                    <a:pt x="1115" y="1447"/>
                    <a:pt x="1124" y="1457"/>
                  </a:cubicBezTo>
                  <a:cubicBezTo>
                    <a:pt x="1133" y="1467"/>
                    <a:pt x="1134" y="1451"/>
                    <a:pt x="1132" y="1441"/>
                  </a:cubicBezTo>
                  <a:cubicBezTo>
                    <a:pt x="1130" y="1431"/>
                    <a:pt x="1148" y="1421"/>
                    <a:pt x="1178" y="1409"/>
                  </a:cubicBezTo>
                  <a:cubicBezTo>
                    <a:pt x="1207" y="1398"/>
                    <a:pt x="1240" y="1372"/>
                    <a:pt x="1240" y="1367"/>
                  </a:cubicBezTo>
                  <a:cubicBezTo>
                    <a:pt x="1241" y="1361"/>
                    <a:pt x="1262" y="1377"/>
                    <a:pt x="1272" y="1368"/>
                  </a:cubicBezTo>
                  <a:cubicBezTo>
                    <a:pt x="1274" y="1366"/>
                    <a:pt x="1277" y="1364"/>
                    <a:pt x="1281" y="1363"/>
                  </a:cubicBezTo>
                  <a:cubicBezTo>
                    <a:pt x="1283" y="1361"/>
                    <a:pt x="1285" y="1359"/>
                    <a:pt x="1287" y="1357"/>
                  </a:cubicBezTo>
                  <a:cubicBezTo>
                    <a:pt x="1293" y="1353"/>
                    <a:pt x="1299" y="1349"/>
                    <a:pt x="1305" y="1345"/>
                  </a:cubicBezTo>
                  <a:cubicBezTo>
                    <a:pt x="1307" y="1340"/>
                    <a:pt x="1312" y="1335"/>
                    <a:pt x="1319" y="1332"/>
                  </a:cubicBezTo>
                  <a:cubicBezTo>
                    <a:pt x="1338" y="1323"/>
                    <a:pt x="1364" y="1317"/>
                    <a:pt x="1382" y="1304"/>
                  </a:cubicBezTo>
                  <a:cubicBezTo>
                    <a:pt x="1383" y="1302"/>
                    <a:pt x="1384" y="1300"/>
                    <a:pt x="1384" y="1298"/>
                  </a:cubicBezTo>
                  <a:cubicBezTo>
                    <a:pt x="1384" y="1294"/>
                    <a:pt x="1391" y="1292"/>
                    <a:pt x="1397" y="1289"/>
                  </a:cubicBezTo>
                  <a:cubicBezTo>
                    <a:pt x="1408" y="1273"/>
                    <a:pt x="1407" y="1253"/>
                    <a:pt x="1409" y="1234"/>
                  </a:cubicBezTo>
                  <a:cubicBezTo>
                    <a:pt x="1414" y="1192"/>
                    <a:pt x="1438" y="1173"/>
                    <a:pt x="1471" y="1172"/>
                  </a:cubicBezTo>
                  <a:cubicBezTo>
                    <a:pt x="1471" y="1172"/>
                    <a:pt x="1471" y="1172"/>
                    <a:pt x="1471" y="1171"/>
                  </a:cubicBezTo>
                  <a:cubicBezTo>
                    <a:pt x="1472" y="1169"/>
                    <a:pt x="1473" y="1167"/>
                    <a:pt x="1473" y="1165"/>
                  </a:cubicBezTo>
                  <a:cubicBezTo>
                    <a:pt x="1474" y="1154"/>
                    <a:pt x="1488" y="1145"/>
                    <a:pt x="1494" y="1142"/>
                  </a:cubicBezTo>
                  <a:cubicBezTo>
                    <a:pt x="1500" y="1139"/>
                    <a:pt x="1502" y="1125"/>
                    <a:pt x="1501" y="1112"/>
                  </a:cubicBezTo>
                  <a:cubicBezTo>
                    <a:pt x="1499" y="1099"/>
                    <a:pt x="1511" y="1102"/>
                    <a:pt x="1506" y="1097"/>
                  </a:cubicBezTo>
                  <a:cubicBezTo>
                    <a:pt x="1500" y="1093"/>
                    <a:pt x="1508" y="1079"/>
                    <a:pt x="1520" y="1075"/>
                  </a:cubicBezTo>
                  <a:cubicBezTo>
                    <a:pt x="1531" y="1071"/>
                    <a:pt x="1512" y="1065"/>
                    <a:pt x="1506" y="1070"/>
                  </a:cubicBezTo>
                  <a:cubicBezTo>
                    <a:pt x="1500" y="1076"/>
                    <a:pt x="1493" y="1054"/>
                    <a:pt x="1488" y="1063"/>
                  </a:cubicBezTo>
                  <a:cubicBezTo>
                    <a:pt x="1482" y="1071"/>
                    <a:pt x="1466" y="1058"/>
                    <a:pt x="1476" y="1055"/>
                  </a:cubicBezTo>
                  <a:cubicBezTo>
                    <a:pt x="1487" y="1052"/>
                    <a:pt x="1503" y="1038"/>
                    <a:pt x="1510" y="1036"/>
                  </a:cubicBezTo>
                  <a:cubicBezTo>
                    <a:pt x="1517" y="1033"/>
                    <a:pt x="1500" y="1015"/>
                    <a:pt x="1491" y="1015"/>
                  </a:cubicBezTo>
                  <a:cubicBezTo>
                    <a:pt x="1481" y="1016"/>
                    <a:pt x="1471" y="991"/>
                    <a:pt x="1462" y="991"/>
                  </a:cubicBezTo>
                  <a:cubicBezTo>
                    <a:pt x="1452" y="991"/>
                    <a:pt x="1469" y="983"/>
                    <a:pt x="1480" y="990"/>
                  </a:cubicBezTo>
                  <a:cubicBezTo>
                    <a:pt x="1491" y="996"/>
                    <a:pt x="1504" y="1002"/>
                    <a:pt x="1509" y="996"/>
                  </a:cubicBezTo>
                  <a:cubicBezTo>
                    <a:pt x="1513" y="991"/>
                    <a:pt x="1490" y="969"/>
                    <a:pt x="1481" y="961"/>
                  </a:cubicBezTo>
                  <a:cubicBezTo>
                    <a:pt x="1473" y="953"/>
                    <a:pt x="1481" y="943"/>
                    <a:pt x="1476" y="939"/>
                  </a:cubicBezTo>
                  <a:cubicBezTo>
                    <a:pt x="1471" y="934"/>
                    <a:pt x="1459" y="906"/>
                    <a:pt x="1455" y="893"/>
                  </a:cubicBezTo>
                  <a:cubicBezTo>
                    <a:pt x="1452" y="881"/>
                    <a:pt x="1432" y="878"/>
                    <a:pt x="1427" y="870"/>
                  </a:cubicBezTo>
                  <a:cubicBezTo>
                    <a:pt x="1422" y="862"/>
                    <a:pt x="1427" y="843"/>
                    <a:pt x="1442" y="835"/>
                  </a:cubicBezTo>
                  <a:cubicBezTo>
                    <a:pt x="1457" y="828"/>
                    <a:pt x="1451" y="814"/>
                    <a:pt x="1457" y="815"/>
                  </a:cubicBezTo>
                  <a:cubicBezTo>
                    <a:pt x="1464" y="817"/>
                    <a:pt x="1470" y="814"/>
                    <a:pt x="1475" y="801"/>
                  </a:cubicBezTo>
                  <a:cubicBezTo>
                    <a:pt x="1480" y="788"/>
                    <a:pt x="1489" y="796"/>
                    <a:pt x="1494" y="790"/>
                  </a:cubicBezTo>
                  <a:cubicBezTo>
                    <a:pt x="1500" y="783"/>
                    <a:pt x="1523" y="783"/>
                    <a:pt x="1531" y="777"/>
                  </a:cubicBezTo>
                  <a:cubicBezTo>
                    <a:pt x="1539" y="770"/>
                    <a:pt x="1523" y="750"/>
                    <a:pt x="1512" y="753"/>
                  </a:cubicBezTo>
                  <a:cubicBezTo>
                    <a:pt x="1501" y="756"/>
                    <a:pt x="1489" y="751"/>
                    <a:pt x="1481" y="738"/>
                  </a:cubicBezTo>
                  <a:cubicBezTo>
                    <a:pt x="1473" y="725"/>
                    <a:pt x="1453" y="762"/>
                    <a:pt x="1438" y="771"/>
                  </a:cubicBezTo>
                  <a:cubicBezTo>
                    <a:pt x="1423" y="779"/>
                    <a:pt x="1413" y="756"/>
                    <a:pt x="1418" y="741"/>
                  </a:cubicBezTo>
                  <a:cubicBezTo>
                    <a:pt x="1423" y="726"/>
                    <a:pt x="1406" y="727"/>
                    <a:pt x="1385" y="728"/>
                  </a:cubicBezTo>
                  <a:cubicBezTo>
                    <a:pt x="1363" y="729"/>
                    <a:pt x="1372" y="684"/>
                    <a:pt x="1384" y="681"/>
                  </a:cubicBezTo>
                  <a:cubicBezTo>
                    <a:pt x="1397" y="679"/>
                    <a:pt x="1416" y="695"/>
                    <a:pt x="1424" y="668"/>
                  </a:cubicBezTo>
                  <a:cubicBezTo>
                    <a:pt x="1432" y="640"/>
                    <a:pt x="1444" y="661"/>
                    <a:pt x="1462" y="637"/>
                  </a:cubicBezTo>
                  <a:cubicBezTo>
                    <a:pt x="1480" y="613"/>
                    <a:pt x="1501" y="598"/>
                    <a:pt x="1517" y="612"/>
                  </a:cubicBezTo>
                  <a:cubicBezTo>
                    <a:pt x="1532" y="627"/>
                    <a:pt x="1500" y="649"/>
                    <a:pt x="1495" y="663"/>
                  </a:cubicBezTo>
                  <a:cubicBezTo>
                    <a:pt x="1490" y="677"/>
                    <a:pt x="1500" y="681"/>
                    <a:pt x="1490" y="692"/>
                  </a:cubicBezTo>
                  <a:cubicBezTo>
                    <a:pt x="1481" y="702"/>
                    <a:pt x="1494" y="705"/>
                    <a:pt x="1512" y="691"/>
                  </a:cubicBezTo>
                  <a:cubicBezTo>
                    <a:pt x="1531" y="678"/>
                    <a:pt x="1554" y="661"/>
                    <a:pt x="1572" y="653"/>
                  </a:cubicBezTo>
                  <a:cubicBezTo>
                    <a:pt x="1577" y="650"/>
                    <a:pt x="1582" y="650"/>
                    <a:pt x="1587" y="650"/>
                  </a:cubicBezTo>
                  <a:cubicBezTo>
                    <a:pt x="1590" y="642"/>
                    <a:pt x="1593" y="636"/>
                    <a:pt x="1596" y="634"/>
                  </a:cubicBezTo>
                  <a:cubicBezTo>
                    <a:pt x="1609" y="627"/>
                    <a:pt x="1650" y="605"/>
                    <a:pt x="1657" y="595"/>
                  </a:cubicBezTo>
                  <a:cubicBezTo>
                    <a:pt x="1663" y="586"/>
                    <a:pt x="1669" y="569"/>
                    <a:pt x="1677" y="569"/>
                  </a:cubicBezTo>
                  <a:cubicBezTo>
                    <a:pt x="1686" y="569"/>
                    <a:pt x="1686" y="579"/>
                    <a:pt x="1698" y="579"/>
                  </a:cubicBezTo>
                  <a:cubicBezTo>
                    <a:pt x="1710" y="579"/>
                    <a:pt x="1725" y="583"/>
                    <a:pt x="1719" y="571"/>
                  </a:cubicBezTo>
                  <a:cubicBezTo>
                    <a:pt x="1713" y="559"/>
                    <a:pt x="1717" y="559"/>
                    <a:pt x="1731" y="557"/>
                  </a:cubicBezTo>
                  <a:cubicBezTo>
                    <a:pt x="1746" y="555"/>
                    <a:pt x="1744" y="538"/>
                    <a:pt x="1754" y="538"/>
                  </a:cubicBezTo>
                  <a:cubicBezTo>
                    <a:pt x="1764" y="538"/>
                    <a:pt x="1762" y="509"/>
                    <a:pt x="1773" y="509"/>
                  </a:cubicBezTo>
                  <a:cubicBezTo>
                    <a:pt x="1783" y="509"/>
                    <a:pt x="1787" y="526"/>
                    <a:pt x="1800" y="521"/>
                  </a:cubicBezTo>
                  <a:cubicBezTo>
                    <a:pt x="1802" y="520"/>
                    <a:pt x="1805" y="521"/>
                    <a:pt x="1808" y="522"/>
                  </a:cubicBezTo>
                  <a:cubicBezTo>
                    <a:pt x="1811" y="520"/>
                    <a:pt x="1814" y="518"/>
                    <a:pt x="1816" y="516"/>
                  </a:cubicBezTo>
                  <a:cubicBezTo>
                    <a:pt x="1815" y="501"/>
                    <a:pt x="1817" y="487"/>
                    <a:pt x="1814" y="480"/>
                  </a:cubicBezTo>
                  <a:cubicBezTo>
                    <a:pt x="1809" y="467"/>
                    <a:pt x="1814" y="457"/>
                    <a:pt x="1812" y="449"/>
                  </a:cubicBezTo>
                  <a:cubicBezTo>
                    <a:pt x="1810" y="441"/>
                    <a:pt x="1809" y="423"/>
                    <a:pt x="1817" y="423"/>
                  </a:cubicBezTo>
                  <a:cubicBezTo>
                    <a:pt x="1824" y="423"/>
                    <a:pt x="1834" y="400"/>
                    <a:pt x="1843" y="408"/>
                  </a:cubicBezTo>
                  <a:cubicBezTo>
                    <a:pt x="1853" y="416"/>
                    <a:pt x="1872" y="418"/>
                    <a:pt x="1872" y="408"/>
                  </a:cubicBezTo>
                  <a:cubicBezTo>
                    <a:pt x="1872" y="398"/>
                    <a:pt x="1885" y="397"/>
                    <a:pt x="1887" y="384"/>
                  </a:cubicBezTo>
                  <a:cubicBezTo>
                    <a:pt x="1889" y="371"/>
                    <a:pt x="1903" y="367"/>
                    <a:pt x="1906" y="355"/>
                  </a:cubicBezTo>
                  <a:cubicBezTo>
                    <a:pt x="1909" y="343"/>
                    <a:pt x="1914" y="314"/>
                    <a:pt x="1923" y="308"/>
                  </a:cubicBezTo>
                  <a:cubicBezTo>
                    <a:pt x="1933" y="301"/>
                    <a:pt x="1922" y="297"/>
                    <a:pt x="1922" y="27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0" name="Freeform 104">
              <a:extLst>
                <a:ext uri="{FF2B5EF4-FFF2-40B4-BE49-F238E27FC236}">
                  <a16:creationId xmlns:a16="http://schemas.microsoft.com/office/drawing/2014/main" id="{0856B9D3-B894-4FB4-974D-14741FBEC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8" y="3432175"/>
              <a:ext cx="34925" cy="68263"/>
            </a:xfrm>
            <a:custGeom>
              <a:avLst/>
              <a:gdLst>
                <a:gd name="T0" fmla="*/ 55 w 64"/>
                <a:gd name="T1" fmla="*/ 9 h 127"/>
                <a:gd name="T2" fmla="*/ 15 w 64"/>
                <a:gd name="T3" fmla="*/ 26 h 127"/>
                <a:gd name="T4" fmla="*/ 9 w 64"/>
                <a:gd name="T5" fmla="*/ 48 h 127"/>
                <a:gd name="T6" fmla="*/ 14 w 64"/>
                <a:gd name="T7" fmla="*/ 55 h 127"/>
                <a:gd name="T8" fmla="*/ 2 w 64"/>
                <a:gd name="T9" fmla="*/ 105 h 127"/>
                <a:gd name="T10" fmla="*/ 1 w 64"/>
                <a:gd name="T11" fmla="*/ 107 h 127"/>
                <a:gd name="T12" fmla="*/ 0 w 64"/>
                <a:gd name="T13" fmla="*/ 108 h 127"/>
                <a:gd name="T14" fmla="*/ 15 w 64"/>
                <a:gd name="T15" fmla="*/ 125 h 127"/>
                <a:gd name="T16" fmla="*/ 55 w 64"/>
                <a:gd name="T17" fmla="*/ 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7">
                  <a:moveTo>
                    <a:pt x="55" y="9"/>
                  </a:moveTo>
                  <a:cubicBezTo>
                    <a:pt x="50" y="0"/>
                    <a:pt x="30" y="7"/>
                    <a:pt x="15" y="26"/>
                  </a:cubicBezTo>
                  <a:cubicBezTo>
                    <a:pt x="14" y="33"/>
                    <a:pt x="12" y="41"/>
                    <a:pt x="9" y="48"/>
                  </a:cubicBezTo>
                  <a:cubicBezTo>
                    <a:pt x="11" y="50"/>
                    <a:pt x="13" y="52"/>
                    <a:pt x="14" y="55"/>
                  </a:cubicBezTo>
                  <a:cubicBezTo>
                    <a:pt x="25" y="73"/>
                    <a:pt x="17" y="93"/>
                    <a:pt x="2" y="105"/>
                  </a:cubicBezTo>
                  <a:cubicBezTo>
                    <a:pt x="5" y="102"/>
                    <a:pt x="1" y="107"/>
                    <a:pt x="1" y="107"/>
                  </a:cubicBezTo>
                  <a:cubicBezTo>
                    <a:pt x="1" y="107"/>
                    <a:pt x="1" y="107"/>
                    <a:pt x="0" y="108"/>
                  </a:cubicBezTo>
                  <a:cubicBezTo>
                    <a:pt x="6" y="120"/>
                    <a:pt x="14" y="127"/>
                    <a:pt x="15" y="125"/>
                  </a:cubicBezTo>
                  <a:cubicBezTo>
                    <a:pt x="25" y="117"/>
                    <a:pt x="64" y="22"/>
                    <a:pt x="55" y="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1" name="Freeform 108">
              <a:extLst>
                <a:ext uri="{FF2B5EF4-FFF2-40B4-BE49-F238E27FC236}">
                  <a16:creationId xmlns:a16="http://schemas.microsoft.com/office/drawing/2014/main" id="{94905C03-E726-4A5C-B564-3E4D75219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9291" y="4724403"/>
              <a:ext cx="26988" cy="12700"/>
            </a:xfrm>
            <a:custGeom>
              <a:avLst/>
              <a:gdLst>
                <a:gd name="T0" fmla="*/ 7 w 50"/>
                <a:gd name="T1" fmla="*/ 17 h 25"/>
                <a:gd name="T2" fmla="*/ 46 w 50"/>
                <a:gd name="T3" fmla="*/ 11 h 25"/>
                <a:gd name="T4" fmla="*/ 7 w 50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5">
                  <a:moveTo>
                    <a:pt x="7" y="17"/>
                  </a:moveTo>
                  <a:cubicBezTo>
                    <a:pt x="15" y="25"/>
                    <a:pt x="41" y="23"/>
                    <a:pt x="46" y="11"/>
                  </a:cubicBezTo>
                  <a:cubicBezTo>
                    <a:pt x="50" y="0"/>
                    <a:pt x="0" y="10"/>
                    <a:pt x="7" y="1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2" name="Freeform 166">
              <a:extLst>
                <a:ext uri="{FF2B5EF4-FFF2-40B4-BE49-F238E27FC236}">
                  <a16:creationId xmlns:a16="http://schemas.microsoft.com/office/drawing/2014/main" id="{B69AF655-21A0-44F8-9431-63B08C32A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665" y="3136899"/>
              <a:ext cx="66675" cy="92075"/>
            </a:xfrm>
            <a:custGeom>
              <a:avLst/>
              <a:gdLst>
                <a:gd name="T0" fmla="*/ 110 w 123"/>
                <a:gd name="T1" fmla="*/ 56 h 170"/>
                <a:gd name="T2" fmla="*/ 110 w 123"/>
                <a:gd name="T3" fmla="*/ 53 h 170"/>
                <a:gd name="T4" fmla="*/ 106 w 123"/>
                <a:gd name="T5" fmla="*/ 50 h 170"/>
                <a:gd name="T6" fmla="*/ 66 w 123"/>
                <a:gd name="T7" fmla="*/ 0 h 170"/>
                <a:gd name="T8" fmla="*/ 60 w 123"/>
                <a:gd name="T9" fmla="*/ 0 h 170"/>
                <a:gd name="T10" fmla="*/ 30 w 123"/>
                <a:gd name="T11" fmla="*/ 8 h 170"/>
                <a:gd name="T12" fmla="*/ 11 w 123"/>
                <a:gd name="T13" fmla="*/ 24 h 170"/>
                <a:gd name="T14" fmla="*/ 21 w 123"/>
                <a:gd name="T15" fmla="*/ 44 h 170"/>
                <a:gd name="T16" fmla="*/ 19 w 123"/>
                <a:gd name="T17" fmla="*/ 60 h 170"/>
                <a:gd name="T18" fmla="*/ 18 w 123"/>
                <a:gd name="T19" fmla="*/ 94 h 170"/>
                <a:gd name="T20" fmla="*/ 8 w 123"/>
                <a:gd name="T21" fmla="*/ 140 h 170"/>
                <a:gd name="T22" fmla="*/ 12 w 123"/>
                <a:gd name="T23" fmla="*/ 164 h 170"/>
                <a:gd name="T24" fmla="*/ 74 w 123"/>
                <a:gd name="T25" fmla="*/ 141 h 170"/>
                <a:gd name="T26" fmla="*/ 105 w 123"/>
                <a:gd name="T27" fmla="*/ 126 h 170"/>
                <a:gd name="T28" fmla="*/ 118 w 123"/>
                <a:gd name="T29" fmla="*/ 110 h 170"/>
                <a:gd name="T30" fmla="*/ 110 w 123"/>
                <a:gd name="T31" fmla="*/ 5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" h="170">
                  <a:moveTo>
                    <a:pt x="110" y="56"/>
                  </a:moveTo>
                  <a:cubicBezTo>
                    <a:pt x="110" y="55"/>
                    <a:pt x="110" y="54"/>
                    <a:pt x="110" y="53"/>
                  </a:cubicBezTo>
                  <a:cubicBezTo>
                    <a:pt x="109" y="52"/>
                    <a:pt x="107" y="51"/>
                    <a:pt x="106" y="50"/>
                  </a:cubicBezTo>
                  <a:cubicBezTo>
                    <a:pt x="89" y="36"/>
                    <a:pt x="74" y="19"/>
                    <a:pt x="66" y="0"/>
                  </a:cubicBezTo>
                  <a:cubicBezTo>
                    <a:pt x="64" y="0"/>
                    <a:pt x="62" y="0"/>
                    <a:pt x="60" y="0"/>
                  </a:cubicBezTo>
                  <a:cubicBezTo>
                    <a:pt x="48" y="0"/>
                    <a:pt x="35" y="2"/>
                    <a:pt x="30" y="8"/>
                  </a:cubicBezTo>
                  <a:cubicBezTo>
                    <a:pt x="27" y="11"/>
                    <a:pt x="19" y="17"/>
                    <a:pt x="11" y="24"/>
                  </a:cubicBezTo>
                  <a:cubicBezTo>
                    <a:pt x="15" y="31"/>
                    <a:pt x="14" y="43"/>
                    <a:pt x="21" y="44"/>
                  </a:cubicBezTo>
                  <a:cubicBezTo>
                    <a:pt x="31" y="45"/>
                    <a:pt x="30" y="63"/>
                    <a:pt x="19" y="60"/>
                  </a:cubicBezTo>
                  <a:cubicBezTo>
                    <a:pt x="9" y="57"/>
                    <a:pt x="9" y="77"/>
                    <a:pt x="18" y="94"/>
                  </a:cubicBezTo>
                  <a:cubicBezTo>
                    <a:pt x="28" y="111"/>
                    <a:pt x="0" y="131"/>
                    <a:pt x="8" y="140"/>
                  </a:cubicBezTo>
                  <a:cubicBezTo>
                    <a:pt x="15" y="148"/>
                    <a:pt x="9" y="159"/>
                    <a:pt x="12" y="164"/>
                  </a:cubicBezTo>
                  <a:cubicBezTo>
                    <a:pt x="16" y="170"/>
                    <a:pt x="56" y="162"/>
                    <a:pt x="74" y="141"/>
                  </a:cubicBezTo>
                  <a:cubicBezTo>
                    <a:pt x="91" y="120"/>
                    <a:pt x="96" y="123"/>
                    <a:pt x="105" y="126"/>
                  </a:cubicBezTo>
                  <a:cubicBezTo>
                    <a:pt x="114" y="128"/>
                    <a:pt x="123" y="118"/>
                    <a:pt x="118" y="110"/>
                  </a:cubicBezTo>
                  <a:cubicBezTo>
                    <a:pt x="114" y="101"/>
                    <a:pt x="108" y="81"/>
                    <a:pt x="110" y="5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3" name="Freeform 167">
              <a:extLst>
                <a:ext uri="{FF2B5EF4-FFF2-40B4-BE49-F238E27FC236}">
                  <a16:creationId xmlns:a16="http://schemas.microsoft.com/office/drawing/2014/main" id="{4DDA9E29-3B7B-4241-A3A3-316290339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90" y="3473450"/>
              <a:ext cx="122238" cy="301626"/>
            </a:xfrm>
            <a:custGeom>
              <a:avLst/>
              <a:gdLst>
                <a:gd name="T0" fmla="*/ 219 w 225"/>
                <a:gd name="T1" fmla="*/ 420 h 556"/>
                <a:gd name="T2" fmla="*/ 222 w 225"/>
                <a:gd name="T3" fmla="*/ 353 h 556"/>
                <a:gd name="T4" fmla="*/ 224 w 225"/>
                <a:gd name="T5" fmla="*/ 342 h 556"/>
                <a:gd name="T6" fmla="*/ 193 w 225"/>
                <a:gd name="T7" fmla="*/ 284 h 556"/>
                <a:gd name="T8" fmla="*/ 141 w 225"/>
                <a:gd name="T9" fmla="*/ 233 h 556"/>
                <a:gd name="T10" fmla="*/ 127 w 225"/>
                <a:gd name="T11" fmla="*/ 204 h 556"/>
                <a:gd name="T12" fmla="*/ 119 w 225"/>
                <a:gd name="T13" fmla="*/ 153 h 556"/>
                <a:gd name="T14" fmla="*/ 142 w 225"/>
                <a:gd name="T15" fmla="*/ 121 h 556"/>
                <a:gd name="T16" fmla="*/ 154 w 225"/>
                <a:gd name="T17" fmla="*/ 99 h 556"/>
                <a:gd name="T18" fmla="*/ 180 w 225"/>
                <a:gd name="T19" fmla="*/ 79 h 556"/>
                <a:gd name="T20" fmla="*/ 182 w 225"/>
                <a:gd name="T21" fmla="*/ 77 h 556"/>
                <a:gd name="T22" fmla="*/ 176 w 225"/>
                <a:gd name="T23" fmla="*/ 71 h 556"/>
                <a:gd name="T24" fmla="*/ 144 w 225"/>
                <a:gd name="T25" fmla="*/ 43 h 556"/>
                <a:gd name="T26" fmla="*/ 135 w 225"/>
                <a:gd name="T27" fmla="*/ 21 h 556"/>
                <a:gd name="T28" fmla="*/ 108 w 225"/>
                <a:gd name="T29" fmla="*/ 4 h 556"/>
                <a:gd name="T30" fmla="*/ 83 w 225"/>
                <a:gd name="T31" fmla="*/ 23 h 556"/>
                <a:gd name="T32" fmla="*/ 61 w 225"/>
                <a:gd name="T33" fmla="*/ 28 h 556"/>
                <a:gd name="T34" fmla="*/ 33 w 225"/>
                <a:gd name="T35" fmla="*/ 28 h 556"/>
                <a:gd name="T36" fmla="*/ 9 w 225"/>
                <a:gd name="T37" fmla="*/ 31 h 556"/>
                <a:gd name="T38" fmla="*/ 0 w 225"/>
                <a:gd name="T39" fmla="*/ 39 h 556"/>
                <a:gd name="T40" fmla="*/ 12 w 225"/>
                <a:gd name="T41" fmla="*/ 58 h 556"/>
                <a:gd name="T42" fmla="*/ 28 w 225"/>
                <a:gd name="T43" fmla="*/ 87 h 556"/>
                <a:gd name="T44" fmla="*/ 55 w 225"/>
                <a:gd name="T45" fmla="*/ 103 h 556"/>
                <a:gd name="T46" fmla="*/ 77 w 225"/>
                <a:gd name="T47" fmla="*/ 110 h 556"/>
                <a:gd name="T48" fmla="*/ 88 w 225"/>
                <a:gd name="T49" fmla="*/ 139 h 556"/>
                <a:gd name="T50" fmla="*/ 63 w 225"/>
                <a:gd name="T51" fmla="*/ 155 h 556"/>
                <a:gd name="T52" fmla="*/ 98 w 225"/>
                <a:gd name="T53" fmla="*/ 191 h 556"/>
                <a:gd name="T54" fmla="*/ 114 w 225"/>
                <a:gd name="T55" fmla="*/ 224 h 556"/>
                <a:gd name="T56" fmla="*/ 140 w 225"/>
                <a:gd name="T57" fmla="*/ 264 h 556"/>
                <a:gd name="T58" fmla="*/ 167 w 225"/>
                <a:gd name="T59" fmla="*/ 293 h 556"/>
                <a:gd name="T60" fmla="*/ 173 w 225"/>
                <a:gd name="T61" fmla="*/ 330 h 556"/>
                <a:gd name="T62" fmla="*/ 183 w 225"/>
                <a:gd name="T63" fmla="*/ 392 h 556"/>
                <a:gd name="T64" fmla="*/ 161 w 225"/>
                <a:gd name="T65" fmla="*/ 434 h 556"/>
                <a:gd name="T66" fmla="*/ 132 w 225"/>
                <a:gd name="T67" fmla="*/ 456 h 556"/>
                <a:gd name="T68" fmla="*/ 132 w 225"/>
                <a:gd name="T69" fmla="*/ 489 h 556"/>
                <a:gd name="T70" fmla="*/ 96 w 225"/>
                <a:gd name="T71" fmla="*/ 489 h 556"/>
                <a:gd name="T72" fmla="*/ 76 w 225"/>
                <a:gd name="T73" fmla="*/ 507 h 556"/>
                <a:gd name="T74" fmla="*/ 90 w 225"/>
                <a:gd name="T75" fmla="*/ 519 h 556"/>
                <a:gd name="T76" fmla="*/ 81 w 225"/>
                <a:gd name="T77" fmla="*/ 552 h 556"/>
                <a:gd name="T78" fmla="*/ 82 w 225"/>
                <a:gd name="T79" fmla="*/ 556 h 556"/>
                <a:gd name="T80" fmla="*/ 92 w 225"/>
                <a:gd name="T81" fmla="*/ 551 h 556"/>
                <a:gd name="T82" fmla="*/ 112 w 225"/>
                <a:gd name="T83" fmla="*/ 544 h 556"/>
                <a:gd name="T84" fmla="*/ 120 w 225"/>
                <a:gd name="T85" fmla="*/ 544 h 556"/>
                <a:gd name="T86" fmla="*/ 130 w 225"/>
                <a:gd name="T87" fmla="*/ 525 h 556"/>
                <a:gd name="T88" fmla="*/ 140 w 225"/>
                <a:gd name="T89" fmla="*/ 518 h 556"/>
                <a:gd name="T90" fmla="*/ 142 w 225"/>
                <a:gd name="T91" fmla="*/ 507 h 556"/>
                <a:gd name="T92" fmla="*/ 162 w 225"/>
                <a:gd name="T93" fmla="*/ 503 h 556"/>
                <a:gd name="T94" fmla="*/ 190 w 225"/>
                <a:gd name="T95" fmla="*/ 491 h 556"/>
                <a:gd name="T96" fmla="*/ 189 w 225"/>
                <a:gd name="T97" fmla="*/ 488 h 556"/>
                <a:gd name="T98" fmla="*/ 200 w 225"/>
                <a:gd name="T99" fmla="*/ 462 h 556"/>
                <a:gd name="T100" fmla="*/ 225 w 225"/>
                <a:gd name="T101" fmla="*/ 452 h 556"/>
                <a:gd name="T102" fmla="*/ 225 w 225"/>
                <a:gd name="T103" fmla="*/ 452 h 556"/>
                <a:gd name="T104" fmla="*/ 219 w 225"/>
                <a:gd name="T105" fmla="*/ 42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556">
                  <a:moveTo>
                    <a:pt x="219" y="420"/>
                  </a:moveTo>
                  <a:cubicBezTo>
                    <a:pt x="223" y="398"/>
                    <a:pt x="222" y="375"/>
                    <a:pt x="222" y="353"/>
                  </a:cubicBezTo>
                  <a:cubicBezTo>
                    <a:pt x="222" y="349"/>
                    <a:pt x="223" y="345"/>
                    <a:pt x="224" y="342"/>
                  </a:cubicBezTo>
                  <a:cubicBezTo>
                    <a:pt x="223" y="330"/>
                    <a:pt x="201" y="283"/>
                    <a:pt x="193" y="284"/>
                  </a:cubicBezTo>
                  <a:cubicBezTo>
                    <a:pt x="185" y="284"/>
                    <a:pt x="148" y="240"/>
                    <a:pt x="141" y="233"/>
                  </a:cubicBezTo>
                  <a:cubicBezTo>
                    <a:pt x="135" y="226"/>
                    <a:pt x="137" y="214"/>
                    <a:pt x="127" y="204"/>
                  </a:cubicBezTo>
                  <a:cubicBezTo>
                    <a:pt x="118" y="195"/>
                    <a:pt x="117" y="171"/>
                    <a:pt x="119" y="153"/>
                  </a:cubicBezTo>
                  <a:cubicBezTo>
                    <a:pt x="121" y="136"/>
                    <a:pt x="142" y="132"/>
                    <a:pt x="142" y="121"/>
                  </a:cubicBezTo>
                  <a:cubicBezTo>
                    <a:pt x="141" y="109"/>
                    <a:pt x="144" y="99"/>
                    <a:pt x="154" y="99"/>
                  </a:cubicBezTo>
                  <a:cubicBezTo>
                    <a:pt x="165" y="98"/>
                    <a:pt x="175" y="88"/>
                    <a:pt x="180" y="79"/>
                  </a:cubicBezTo>
                  <a:cubicBezTo>
                    <a:pt x="180" y="78"/>
                    <a:pt x="181" y="77"/>
                    <a:pt x="182" y="77"/>
                  </a:cubicBezTo>
                  <a:cubicBezTo>
                    <a:pt x="180" y="73"/>
                    <a:pt x="177" y="71"/>
                    <a:pt x="176" y="71"/>
                  </a:cubicBezTo>
                  <a:cubicBezTo>
                    <a:pt x="167" y="69"/>
                    <a:pt x="144" y="50"/>
                    <a:pt x="144" y="43"/>
                  </a:cubicBezTo>
                  <a:cubicBezTo>
                    <a:pt x="144" y="35"/>
                    <a:pt x="155" y="23"/>
                    <a:pt x="135" y="21"/>
                  </a:cubicBezTo>
                  <a:cubicBezTo>
                    <a:pt x="115" y="18"/>
                    <a:pt x="112" y="9"/>
                    <a:pt x="108" y="4"/>
                  </a:cubicBezTo>
                  <a:cubicBezTo>
                    <a:pt x="105" y="0"/>
                    <a:pt x="88" y="13"/>
                    <a:pt x="83" y="23"/>
                  </a:cubicBezTo>
                  <a:cubicBezTo>
                    <a:pt x="78" y="34"/>
                    <a:pt x="73" y="21"/>
                    <a:pt x="61" y="28"/>
                  </a:cubicBezTo>
                  <a:cubicBezTo>
                    <a:pt x="50" y="35"/>
                    <a:pt x="38" y="18"/>
                    <a:pt x="33" y="28"/>
                  </a:cubicBezTo>
                  <a:cubicBezTo>
                    <a:pt x="28" y="38"/>
                    <a:pt x="16" y="22"/>
                    <a:pt x="9" y="31"/>
                  </a:cubicBezTo>
                  <a:cubicBezTo>
                    <a:pt x="7" y="34"/>
                    <a:pt x="4" y="37"/>
                    <a:pt x="0" y="39"/>
                  </a:cubicBezTo>
                  <a:cubicBezTo>
                    <a:pt x="6" y="46"/>
                    <a:pt x="12" y="53"/>
                    <a:pt x="12" y="58"/>
                  </a:cubicBezTo>
                  <a:cubicBezTo>
                    <a:pt x="12" y="68"/>
                    <a:pt x="28" y="75"/>
                    <a:pt x="28" y="87"/>
                  </a:cubicBezTo>
                  <a:cubicBezTo>
                    <a:pt x="28" y="99"/>
                    <a:pt x="49" y="108"/>
                    <a:pt x="55" y="103"/>
                  </a:cubicBezTo>
                  <a:cubicBezTo>
                    <a:pt x="61" y="99"/>
                    <a:pt x="75" y="94"/>
                    <a:pt x="77" y="110"/>
                  </a:cubicBezTo>
                  <a:cubicBezTo>
                    <a:pt x="79" y="127"/>
                    <a:pt x="88" y="127"/>
                    <a:pt x="88" y="139"/>
                  </a:cubicBezTo>
                  <a:cubicBezTo>
                    <a:pt x="88" y="151"/>
                    <a:pt x="67" y="144"/>
                    <a:pt x="63" y="155"/>
                  </a:cubicBezTo>
                  <a:cubicBezTo>
                    <a:pt x="59" y="167"/>
                    <a:pt x="98" y="181"/>
                    <a:pt x="98" y="191"/>
                  </a:cubicBezTo>
                  <a:cubicBezTo>
                    <a:pt x="98" y="200"/>
                    <a:pt x="110" y="212"/>
                    <a:pt x="114" y="224"/>
                  </a:cubicBezTo>
                  <a:cubicBezTo>
                    <a:pt x="118" y="236"/>
                    <a:pt x="136" y="250"/>
                    <a:pt x="140" y="264"/>
                  </a:cubicBezTo>
                  <a:cubicBezTo>
                    <a:pt x="145" y="278"/>
                    <a:pt x="161" y="285"/>
                    <a:pt x="167" y="293"/>
                  </a:cubicBezTo>
                  <a:cubicBezTo>
                    <a:pt x="173" y="300"/>
                    <a:pt x="175" y="316"/>
                    <a:pt x="173" y="330"/>
                  </a:cubicBezTo>
                  <a:cubicBezTo>
                    <a:pt x="171" y="345"/>
                    <a:pt x="171" y="371"/>
                    <a:pt x="183" y="392"/>
                  </a:cubicBezTo>
                  <a:cubicBezTo>
                    <a:pt x="196" y="413"/>
                    <a:pt x="169" y="423"/>
                    <a:pt x="161" y="434"/>
                  </a:cubicBezTo>
                  <a:cubicBezTo>
                    <a:pt x="153" y="446"/>
                    <a:pt x="157" y="463"/>
                    <a:pt x="132" y="456"/>
                  </a:cubicBezTo>
                  <a:cubicBezTo>
                    <a:pt x="108" y="449"/>
                    <a:pt x="136" y="479"/>
                    <a:pt x="132" y="489"/>
                  </a:cubicBezTo>
                  <a:cubicBezTo>
                    <a:pt x="128" y="498"/>
                    <a:pt x="96" y="479"/>
                    <a:pt x="96" y="489"/>
                  </a:cubicBezTo>
                  <a:cubicBezTo>
                    <a:pt x="96" y="495"/>
                    <a:pt x="85" y="502"/>
                    <a:pt x="76" y="507"/>
                  </a:cubicBezTo>
                  <a:cubicBezTo>
                    <a:pt x="79" y="512"/>
                    <a:pt x="84" y="515"/>
                    <a:pt x="90" y="519"/>
                  </a:cubicBezTo>
                  <a:cubicBezTo>
                    <a:pt x="98" y="525"/>
                    <a:pt x="81" y="534"/>
                    <a:pt x="81" y="552"/>
                  </a:cubicBezTo>
                  <a:cubicBezTo>
                    <a:pt x="81" y="553"/>
                    <a:pt x="81" y="555"/>
                    <a:pt x="82" y="556"/>
                  </a:cubicBezTo>
                  <a:cubicBezTo>
                    <a:pt x="85" y="554"/>
                    <a:pt x="88" y="552"/>
                    <a:pt x="92" y="551"/>
                  </a:cubicBezTo>
                  <a:cubicBezTo>
                    <a:pt x="98" y="546"/>
                    <a:pt x="105" y="544"/>
                    <a:pt x="112" y="544"/>
                  </a:cubicBezTo>
                  <a:cubicBezTo>
                    <a:pt x="115" y="544"/>
                    <a:pt x="117" y="544"/>
                    <a:pt x="120" y="544"/>
                  </a:cubicBezTo>
                  <a:cubicBezTo>
                    <a:pt x="121" y="537"/>
                    <a:pt x="125" y="530"/>
                    <a:pt x="130" y="525"/>
                  </a:cubicBezTo>
                  <a:cubicBezTo>
                    <a:pt x="133" y="522"/>
                    <a:pt x="136" y="520"/>
                    <a:pt x="140" y="518"/>
                  </a:cubicBezTo>
                  <a:cubicBezTo>
                    <a:pt x="141" y="514"/>
                    <a:pt x="141" y="510"/>
                    <a:pt x="142" y="507"/>
                  </a:cubicBezTo>
                  <a:cubicBezTo>
                    <a:pt x="146" y="499"/>
                    <a:pt x="151" y="502"/>
                    <a:pt x="162" y="503"/>
                  </a:cubicBezTo>
                  <a:cubicBezTo>
                    <a:pt x="170" y="503"/>
                    <a:pt x="179" y="498"/>
                    <a:pt x="190" y="491"/>
                  </a:cubicBezTo>
                  <a:cubicBezTo>
                    <a:pt x="190" y="490"/>
                    <a:pt x="189" y="489"/>
                    <a:pt x="189" y="488"/>
                  </a:cubicBezTo>
                  <a:cubicBezTo>
                    <a:pt x="189" y="479"/>
                    <a:pt x="194" y="469"/>
                    <a:pt x="200" y="462"/>
                  </a:cubicBezTo>
                  <a:cubicBezTo>
                    <a:pt x="206" y="456"/>
                    <a:pt x="216" y="452"/>
                    <a:pt x="225" y="452"/>
                  </a:cubicBezTo>
                  <a:cubicBezTo>
                    <a:pt x="225" y="452"/>
                    <a:pt x="225" y="452"/>
                    <a:pt x="225" y="452"/>
                  </a:cubicBezTo>
                  <a:cubicBezTo>
                    <a:pt x="219" y="443"/>
                    <a:pt x="217" y="432"/>
                    <a:pt x="219" y="42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4" name="Freeform 168">
              <a:extLst>
                <a:ext uri="{FF2B5EF4-FFF2-40B4-BE49-F238E27FC236}">
                  <a16:creationId xmlns:a16="http://schemas.microsoft.com/office/drawing/2014/main" id="{E1E212E7-F5BB-4504-BF52-6BF7D0529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5" y="3492500"/>
              <a:ext cx="130175" cy="184150"/>
            </a:xfrm>
            <a:custGeom>
              <a:avLst/>
              <a:gdLst>
                <a:gd name="T0" fmla="*/ 161 w 238"/>
                <a:gd name="T1" fmla="*/ 156 h 340"/>
                <a:gd name="T2" fmla="*/ 126 w 238"/>
                <a:gd name="T3" fmla="*/ 120 h 340"/>
                <a:gd name="T4" fmla="*/ 151 w 238"/>
                <a:gd name="T5" fmla="*/ 104 h 340"/>
                <a:gd name="T6" fmla="*/ 140 w 238"/>
                <a:gd name="T7" fmla="*/ 75 h 340"/>
                <a:gd name="T8" fmla="*/ 118 w 238"/>
                <a:gd name="T9" fmla="*/ 68 h 340"/>
                <a:gd name="T10" fmla="*/ 91 w 238"/>
                <a:gd name="T11" fmla="*/ 52 h 340"/>
                <a:gd name="T12" fmla="*/ 75 w 238"/>
                <a:gd name="T13" fmla="*/ 23 h 340"/>
                <a:gd name="T14" fmla="*/ 63 w 238"/>
                <a:gd name="T15" fmla="*/ 4 h 340"/>
                <a:gd name="T16" fmla="*/ 51 w 238"/>
                <a:gd name="T17" fmla="*/ 5 h 340"/>
                <a:gd name="T18" fmla="*/ 46 w 238"/>
                <a:gd name="T19" fmla="*/ 24 h 340"/>
                <a:gd name="T20" fmla="*/ 44 w 238"/>
                <a:gd name="T21" fmla="*/ 53 h 340"/>
                <a:gd name="T22" fmla="*/ 28 w 238"/>
                <a:gd name="T23" fmla="*/ 36 h 340"/>
                <a:gd name="T24" fmla="*/ 11 w 238"/>
                <a:gd name="T25" fmla="*/ 67 h 340"/>
                <a:gd name="T26" fmla="*/ 0 w 238"/>
                <a:gd name="T27" fmla="*/ 77 h 340"/>
                <a:gd name="T28" fmla="*/ 6 w 238"/>
                <a:gd name="T29" fmla="*/ 85 h 340"/>
                <a:gd name="T30" fmla="*/ 9 w 238"/>
                <a:gd name="T31" fmla="*/ 113 h 340"/>
                <a:gd name="T32" fmla="*/ 31 w 238"/>
                <a:gd name="T33" fmla="*/ 123 h 340"/>
                <a:gd name="T34" fmla="*/ 28 w 238"/>
                <a:gd name="T35" fmla="*/ 163 h 340"/>
                <a:gd name="T36" fmla="*/ 20 w 238"/>
                <a:gd name="T37" fmla="*/ 191 h 340"/>
                <a:gd name="T38" fmla="*/ 49 w 238"/>
                <a:gd name="T39" fmla="*/ 179 h 340"/>
                <a:gd name="T40" fmla="*/ 72 w 238"/>
                <a:gd name="T41" fmla="*/ 177 h 340"/>
                <a:gd name="T42" fmla="*/ 93 w 238"/>
                <a:gd name="T43" fmla="*/ 171 h 340"/>
                <a:gd name="T44" fmla="*/ 123 w 238"/>
                <a:gd name="T45" fmla="*/ 169 h 340"/>
                <a:gd name="T46" fmla="*/ 146 w 238"/>
                <a:gd name="T47" fmla="*/ 196 h 340"/>
                <a:gd name="T48" fmla="*/ 149 w 238"/>
                <a:gd name="T49" fmla="*/ 241 h 340"/>
                <a:gd name="T50" fmla="*/ 171 w 238"/>
                <a:gd name="T51" fmla="*/ 281 h 340"/>
                <a:gd name="T52" fmla="*/ 167 w 238"/>
                <a:gd name="T53" fmla="*/ 323 h 340"/>
                <a:gd name="T54" fmla="*/ 181 w 238"/>
                <a:gd name="T55" fmla="*/ 333 h 340"/>
                <a:gd name="T56" fmla="*/ 190 w 238"/>
                <a:gd name="T57" fmla="*/ 324 h 340"/>
                <a:gd name="T58" fmla="*/ 212 w 238"/>
                <a:gd name="T59" fmla="*/ 316 h 340"/>
                <a:gd name="T60" fmla="*/ 235 w 238"/>
                <a:gd name="T61" fmla="*/ 310 h 340"/>
                <a:gd name="T62" fmla="*/ 236 w 238"/>
                <a:gd name="T63" fmla="*/ 295 h 340"/>
                <a:gd name="T64" fmla="*/ 230 w 238"/>
                <a:gd name="T65" fmla="*/ 258 h 340"/>
                <a:gd name="T66" fmla="*/ 203 w 238"/>
                <a:gd name="T67" fmla="*/ 229 h 340"/>
                <a:gd name="T68" fmla="*/ 177 w 238"/>
                <a:gd name="T69" fmla="*/ 189 h 340"/>
                <a:gd name="T70" fmla="*/ 161 w 238"/>
                <a:gd name="T71" fmla="*/ 15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8" h="340">
                  <a:moveTo>
                    <a:pt x="161" y="156"/>
                  </a:moveTo>
                  <a:cubicBezTo>
                    <a:pt x="161" y="146"/>
                    <a:pt x="122" y="132"/>
                    <a:pt x="126" y="120"/>
                  </a:cubicBezTo>
                  <a:cubicBezTo>
                    <a:pt x="130" y="109"/>
                    <a:pt x="151" y="116"/>
                    <a:pt x="151" y="104"/>
                  </a:cubicBezTo>
                  <a:cubicBezTo>
                    <a:pt x="151" y="92"/>
                    <a:pt x="142" y="92"/>
                    <a:pt x="140" y="75"/>
                  </a:cubicBezTo>
                  <a:cubicBezTo>
                    <a:pt x="138" y="59"/>
                    <a:pt x="124" y="64"/>
                    <a:pt x="118" y="68"/>
                  </a:cubicBezTo>
                  <a:cubicBezTo>
                    <a:pt x="112" y="73"/>
                    <a:pt x="91" y="64"/>
                    <a:pt x="91" y="52"/>
                  </a:cubicBezTo>
                  <a:cubicBezTo>
                    <a:pt x="91" y="40"/>
                    <a:pt x="75" y="33"/>
                    <a:pt x="75" y="23"/>
                  </a:cubicBezTo>
                  <a:cubicBezTo>
                    <a:pt x="75" y="18"/>
                    <a:pt x="69" y="11"/>
                    <a:pt x="63" y="4"/>
                  </a:cubicBezTo>
                  <a:cubicBezTo>
                    <a:pt x="58" y="7"/>
                    <a:pt x="53" y="7"/>
                    <a:pt x="51" y="5"/>
                  </a:cubicBezTo>
                  <a:cubicBezTo>
                    <a:pt x="47" y="0"/>
                    <a:pt x="42" y="19"/>
                    <a:pt x="46" y="24"/>
                  </a:cubicBezTo>
                  <a:cubicBezTo>
                    <a:pt x="49" y="28"/>
                    <a:pt x="54" y="56"/>
                    <a:pt x="44" y="53"/>
                  </a:cubicBezTo>
                  <a:cubicBezTo>
                    <a:pt x="34" y="50"/>
                    <a:pt x="34" y="34"/>
                    <a:pt x="28" y="36"/>
                  </a:cubicBezTo>
                  <a:cubicBezTo>
                    <a:pt x="28" y="36"/>
                    <a:pt x="11" y="58"/>
                    <a:pt x="11" y="67"/>
                  </a:cubicBezTo>
                  <a:cubicBezTo>
                    <a:pt x="11" y="73"/>
                    <a:pt x="5" y="75"/>
                    <a:pt x="0" y="77"/>
                  </a:cubicBezTo>
                  <a:cubicBezTo>
                    <a:pt x="3" y="80"/>
                    <a:pt x="5" y="83"/>
                    <a:pt x="6" y="85"/>
                  </a:cubicBezTo>
                  <a:cubicBezTo>
                    <a:pt x="9" y="89"/>
                    <a:pt x="5" y="102"/>
                    <a:pt x="9" y="113"/>
                  </a:cubicBezTo>
                  <a:cubicBezTo>
                    <a:pt x="13" y="125"/>
                    <a:pt x="27" y="107"/>
                    <a:pt x="31" y="123"/>
                  </a:cubicBezTo>
                  <a:cubicBezTo>
                    <a:pt x="35" y="139"/>
                    <a:pt x="28" y="147"/>
                    <a:pt x="28" y="163"/>
                  </a:cubicBezTo>
                  <a:cubicBezTo>
                    <a:pt x="28" y="179"/>
                    <a:pt x="17" y="177"/>
                    <a:pt x="20" y="191"/>
                  </a:cubicBezTo>
                  <a:cubicBezTo>
                    <a:pt x="23" y="206"/>
                    <a:pt x="38" y="188"/>
                    <a:pt x="49" y="179"/>
                  </a:cubicBezTo>
                  <a:cubicBezTo>
                    <a:pt x="60" y="169"/>
                    <a:pt x="68" y="171"/>
                    <a:pt x="72" y="177"/>
                  </a:cubicBezTo>
                  <a:cubicBezTo>
                    <a:pt x="76" y="183"/>
                    <a:pt x="90" y="179"/>
                    <a:pt x="93" y="171"/>
                  </a:cubicBezTo>
                  <a:cubicBezTo>
                    <a:pt x="96" y="163"/>
                    <a:pt x="116" y="160"/>
                    <a:pt x="123" y="169"/>
                  </a:cubicBezTo>
                  <a:cubicBezTo>
                    <a:pt x="130" y="179"/>
                    <a:pt x="137" y="190"/>
                    <a:pt x="146" y="196"/>
                  </a:cubicBezTo>
                  <a:cubicBezTo>
                    <a:pt x="156" y="203"/>
                    <a:pt x="140" y="238"/>
                    <a:pt x="149" y="241"/>
                  </a:cubicBezTo>
                  <a:cubicBezTo>
                    <a:pt x="159" y="244"/>
                    <a:pt x="172" y="262"/>
                    <a:pt x="171" y="281"/>
                  </a:cubicBezTo>
                  <a:cubicBezTo>
                    <a:pt x="170" y="297"/>
                    <a:pt x="178" y="309"/>
                    <a:pt x="167" y="323"/>
                  </a:cubicBezTo>
                  <a:cubicBezTo>
                    <a:pt x="174" y="328"/>
                    <a:pt x="182" y="328"/>
                    <a:pt x="181" y="333"/>
                  </a:cubicBezTo>
                  <a:cubicBezTo>
                    <a:pt x="179" y="340"/>
                    <a:pt x="190" y="336"/>
                    <a:pt x="190" y="324"/>
                  </a:cubicBezTo>
                  <a:cubicBezTo>
                    <a:pt x="190" y="311"/>
                    <a:pt x="205" y="313"/>
                    <a:pt x="212" y="316"/>
                  </a:cubicBezTo>
                  <a:cubicBezTo>
                    <a:pt x="218" y="318"/>
                    <a:pt x="227" y="318"/>
                    <a:pt x="235" y="310"/>
                  </a:cubicBezTo>
                  <a:cubicBezTo>
                    <a:pt x="235" y="305"/>
                    <a:pt x="235" y="300"/>
                    <a:pt x="236" y="295"/>
                  </a:cubicBezTo>
                  <a:cubicBezTo>
                    <a:pt x="238" y="281"/>
                    <a:pt x="236" y="265"/>
                    <a:pt x="230" y="258"/>
                  </a:cubicBezTo>
                  <a:cubicBezTo>
                    <a:pt x="224" y="250"/>
                    <a:pt x="208" y="243"/>
                    <a:pt x="203" y="229"/>
                  </a:cubicBezTo>
                  <a:cubicBezTo>
                    <a:pt x="199" y="215"/>
                    <a:pt x="181" y="201"/>
                    <a:pt x="177" y="189"/>
                  </a:cubicBezTo>
                  <a:cubicBezTo>
                    <a:pt x="173" y="177"/>
                    <a:pt x="161" y="165"/>
                    <a:pt x="161" y="15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5" name="Freeform 169">
              <a:extLst>
                <a:ext uri="{FF2B5EF4-FFF2-40B4-BE49-F238E27FC236}">
                  <a16:creationId xmlns:a16="http://schemas.microsoft.com/office/drawing/2014/main" id="{B2B8BC74-3D28-44B8-BE44-C1405172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7" y="3533775"/>
              <a:ext cx="142875" cy="309563"/>
            </a:xfrm>
            <a:custGeom>
              <a:avLst/>
              <a:gdLst>
                <a:gd name="T0" fmla="*/ 254 w 261"/>
                <a:gd name="T1" fmla="*/ 204 h 568"/>
                <a:gd name="T2" fmla="*/ 232 w 261"/>
                <a:gd name="T3" fmla="*/ 164 h 568"/>
                <a:gd name="T4" fmla="*/ 229 w 261"/>
                <a:gd name="T5" fmla="*/ 119 h 568"/>
                <a:gd name="T6" fmla="*/ 206 w 261"/>
                <a:gd name="T7" fmla="*/ 92 h 568"/>
                <a:gd name="T8" fmla="*/ 176 w 261"/>
                <a:gd name="T9" fmla="*/ 94 h 568"/>
                <a:gd name="T10" fmla="*/ 155 w 261"/>
                <a:gd name="T11" fmla="*/ 100 h 568"/>
                <a:gd name="T12" fmla="*/ 132 w 261"/>
                <a:gd name="T13" fmla="*/ 102 h 568"/>
                <a:gd name="T14" fmla="*/ 103 w 261"/>
                <a:gd name="T15" fmla="*/ 114 h 568"/>
                <a:gd name="T16" fmla="*/ 111 w 261"/>
                <a:gd name="T17" fmla="*/ 86 h 568"/>
                <a:gd name="T18" fmla="*/ 114 w 261"/>
                <a:gd name="T19" fmla="*/ 46 h 568"/>
                <a:gd name="T20" fmla="*/ 92 w 261"/>
                <a:gd name="T21" fmla="*/ 36 h 568"/>
                <a:gd name="T22" fmla="*/ 89 w 261"/>
                <a:gd name="T23" fmla="*/ 8 h 568"/>
                <a:gd name="T24" fmla="*/ 83 w 261"/>
                <a:gd name="T25" fmla="*/ 0 h 568"/>
                <a:gd name="T26" fmla="*/ 78 w 261"/>
                <a:gd name="T27" fmla="*/ 6 h 568"/>
                <a:gd name="T28" fmla="*/ 49 w 261"/>
                <a:gd name="T29" fmla="*/ 25 h 568"/>
                <a:gd name="T30" fmla="*/ 24 w 261"/>
                <a:gd name="T31" fmla="*/ 34 h 568"/>
                <a:gd name="T32" fmla="*/ 7 w 261"/>
                <a:gd name="T33" fmla="*/ 46 h 568"/>
                <a:gd name="T34" fmla="*/ 0 w 261"/>
                <a:gd name="T35" fmla="*/ 105 h 568"/>
                <a:gd name="T36" fmla="*/ 24 w 261"/>
                <a:gd name="T37" fmla="*/ 138 h 568"/>
                <a:gd name="T38" fmla="*/ 31 w 261"/>
                <a:gd name="T39" fmla="*/ 164 h 568"/>
                <a:gd name="T40" fmla="*/ 29 w 261"/>
                <a:gd name="T41" fmla="*/ 181 h 568"/>
                <a:gd name="T42" fmla="*/ 24 w 261"/>
                <a:gd name="T43" fmla="*/ 208 h 568"/>
                <a:gd name="T44" fmla="*/ 36 w 261"/>
                <a:gd name="T45" fmla="*/ 248 h 568"/>
                <a:gd name="T46" fmla="*/ 49 w 261"/>
                <a:gd name="T47" fmla="*/ 293 h 568"/>
                <a:gd name="T48" fmla="*/ 59 w 261"/>
                <a:gd name="T49" fmla="*/ 321 h 568"/>
                <a:gd name="T50" fmla="*/ 31 w 261"/>
                <a:gd name="T51" fmla="*/ 383 h 568"/>
                <a:gd name="T52" fmla="*/ 22 w 261"/>
                <a:gd name="T53" fmla="*/ 438 h 568"/>
                <a:gd name="T54" fmla="*/ 24 w 261"/>
                <a:gd name="T55" fmla="*/ 471 h 568"/>
                <a:gd name="T56" fmla="*/ 66 w 261"/>
                <a:gd name="T57" fmla="*/ 519 h 568"/>
                <a:gd name="T58" fmla="*/ 76 w 261"/>
                <a:gd name="T59" fmla="*/ 537 h 568"/>
                <a:gd name="T60" fmla="*/ 95 w 261"/>
                <a:gd name="T61" fmla="*/ 539 h 568"/>
                <a:gd name="T62" fmla="*/ 110 w 261"/>
                <a:gd name="T63" fmla="*/ 561 h 568"/>
                <a:gd name="T64" fmla="*/ 136 w 261"/>
                <a:gd name="T65" fmla="*/ 564 h 568"/>
                <a:gd name="T66" fmla="*/ 146 w 261"/>
                <a:gd name="T67" fmla="*/ 549 h 568"/>
                <a:gd name="T68" fmla="*/ 109 w 261"/>
                <a:gd name="T69" fmla="*/ 524 h 568"/>
                <a:gd name="T70" fmla="*/ 86 w 261"/>
                <a:gd name="T71" fmla="*/ 482 h 568"/>
                <a:gd name="T72" fmla="*/ 74 w 261"/>
                <a:gd name="T73" fmla="*/ 447 h 568"/>
                <a:gd name="T74" fmla="*/ 54 w 261"/>
                <a:gd name="T75" fmla="*/ 429 h 568"/>
                <a:gd name="T76" fmla="*/ 58 w 261"/>
                <a:gd name="T77" fmla="*/ 370 h 568"/>
                <a:gd name="T78" fmla="*/ 70 w 261"/>
                <a:gd name="T79" fmla="*/ 330 h 568"/>
                <a:gd name="T80" fmla="*/ 76 w 261"/>
                <a:gd name="T81" fmla="*/ 303 h 568"/>
                <a:gd name="T82" fmla="*/ 75 w 261"/>
                <a:gd name="T83" fmla="*/ 294 h 568"/>
                <a:gd name="T84" fmla="*/ 102 w 261"/>
                <a:gd name="T85" fmla="*/ 284 h 568"/>
                <a:gd name="T86" fmla="*/ 103 w 261"/>
                <a:gd name="T87" fmla="*/ 287 h 568"/>
                <a:gd name="T88" fmla="*/ 134 w 261"/>
                <a:gd name="T89" fmla="*/ 305 h 568"/>
                <a:gd name="T90" fmla="*/ 136 w 261"/>
                <a:gd name="T91" fmla="*/ 308 h 568"/>
                <a:gd name="T92" fmla="*/ 161 w 261"/>
                <a:gd name="T93" fmla="*/ 328 h 568"/>
                <a:gd name="T94" fmla="*/ 163 w 261"/>
                <a:gd name="T95" fmla="*/ 329 h 568"/>
                <a:gd name="T96" fmla="*/ 163 w 261"/>
                <a:gd name="T97" fmla="*/ 328 h 568"/>
                <a:gd name="T98" fmla="*/ 159 w 261"/>
                <a:gd name="T99" fmla="*/ 299 h 568"/>
                <a:gd name="T100" fmla="*/ 158 w 261"/>
                <a:gd name="T101" fmla="*/ 266 h 568"/>
                <a:gd name="T102" fmla="*/ 202 w 261"/>
                <a:gd name="T103" fmla="*/ 240 h 568"/>
                <a:gd name="T104" fmla="*/ 246 w 261"/>
                <a:gd name="T105" fmla="*/ 242 h 568"/>
                <a:gd name="T106" fmla="*/ 250 w 261"/>
                <a:gd name="T107" fmla="*/ 246 h 568"/>
                <a:gd name="T108" fmla="*/ 254 w 261"/>
                <a:gd name="T109" fmla="*/ 204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1" h="568">
                  <a:moveTo>
                    <a:pt x="254" y="204"/>
                  </a:moveTo>
                  <a:cubicBezTo>
                    <a:pt x="255" y="185"/>
                    <a:pt x="242" y="167"/>
                    <a:pt x="232" y="164"/>
                  </a:cubicBezTo>
                  <a:cubicBezTo>
                    <a:pt x="223" y="161"/>
                    <a:pt x="239" y="126"/>
                    <a:pt x="229" y="119"/>
                  </a:cubicBezTo>
                  <a:cubicBezTo>
                    <a:pt x="220" y="113"/>
                    <a:pt x="213" y="102"/>
                    <a:pt x="206" y="92"/>
                  </a:cubicBezTo>
                  <a:cubicBezTo>
                    <a:pt x="199" y="83"/>
                    <a:pt x="179" y="86"/>
                    <a:pt x="176" y="94"/>
                  </a:cubicBezTo>
                  <a:cubicBezTo>
                    <a:pt x="173" y="102"/>
                    <a:pt x="159" y="106"/>
                    <a:pt x="155" y="100"/>
                  </a:cubicBezTo>
                  <a:cubicBezTo>
                    <a:pt x="151" y="94"/>
                    <a:pt x="143" y="92"/>
                    <a:pt x="132" y="102"/>
                  </a:cubicBezTo>
                  <a:cubicBezTo>
                    <a:pt x="121" y="111"/>
                    <a:pt x="106" y="129"/>
                    <a:pt x="103" y="114"/>
                  </a:cubicBezTo>
                  <a:cubicBezTo>
                    <a:pt x="100" y="100"/>
                    <a:pt x="111" y="102"/>
                    <a:pt x="111" y="86"/>
                  </a:cubicBezTo>
                  <a:cubicBezTo>
                    <a:pt x="111" y="70"/>
                    <a:pt x="118" y="62"/>
                    <a:pt x="114" y="46"/>
                  </a:cubicBezTo>
                  <a:cubicBezTo>
                    <a:pt x="110" y="30"/>
                    <a:pt x="96" y="48"/>
                    <a:pt x="92" y="36"/>
                  </a:cubicBezTo>
                  <a:cubicBezTo>
                    <a:pt x="88" y="25"/>
                    <a:pt x="92" y="12"/>
                    <a:pt x="89" y="8"/>
                  </a:cubicBezTo>
                  <a:cubicBezTo>
                    <a:pt x="88" y="6"/>
                    <a:pt x="86" y="3"/>
                    <a:pt x="83" y="0"/>
                  </a:cubicBezTo>
                  <a:cubicBezTo>
                    <a:pt x="81" y="2"/>
                    <a:pt x="79" y="3"/>
                    <a:pt x="78" y="6"/>
                  </a:cubicBezTo>
                  <a:cubicBezTo>
                    <a:pt x="75" y="13"/>
                    <a:pt x="54" y="15"/>
                    <a:pt x="49" y="25"/>
                  </a:cubicBezTo>
                  <a:cubicBezTo>
                    <a:pt x="43" y="35"/>
                    <a:pt x="28" y="34"/>
                    <a:pt x="24" y="34"/>
                  </a:cubicBezTo>
                  <a:cubicBezTo>
                    <a:pt x="21" y="34"/>
                    <a:pt x="8" y="35"/>
                    <a:pt x="7" y="46"/>
                  </a:cubicBezTo>
                  <a:cubicBezTo>
                    <a:pt x="5" y="56"/>
                    <a:pt x="0" y="97"/>
                    <a:pt x="0" y="105"/>
                  </a:cubicBezTo>
                  <a:cubicBezTo>
                    <a:pt x="0" y="112"/>
                    <a:pt x="18" y="136"/>
                    <a:pt x="24" y="138"/>
                  </a:cubicBezTo>
                  <a:cubicBezTo>
                    <a:pt x="31" y="141"/>
                    <a:pt x="23" y="159"/>
                    <a:pt x="31" y="164"/>
                  </a:cubicBezTo>
                  <a:cubicBezTo>
                    <a:pt x="38" y="168"/>
                    <a:pt x="33" y="183"/>
                    <a:pt x="29" y="181"/>
                  </a:cubicBezTo>
                  <a:cubicBezTo>
                    <a:pt x="26" y="180"/>
                    <a:pt x="32" y="200"/>
                    <a:pt x="24" y="208"/>
                  </a:cubicBezTo>
                  <a:cubicBezTo>
                    <a:pt x="17" y="215"/>
                    <a:pt x="23" y="234"/>
                    <a:pt x="36" y="248"/>
                  </a:cubicBezTo>
                  <a:cubicBezTo>
                    <a:pt x="49" y="261"/>
                    <a:pt x="49" y="281"/>
                    <a:pt x="49" y="293"/>
                  </a:cubicBezTo>
                  <a:cubicBezTo>
                    <a:pt x="49" y="305"/>
                    <a:pt x="59" y="307"/>
                    <a:pt x="59" y="321"/>
                  </a:cubicBezTo>
                  <a:cubicBezTo>
                    <a:pt x="59" y="321"/>
                    <a:pt x="43" y="385"/>
                    <a:pt x="31" y="383"/>
                  </a:cubicBezTo>
                  <a:cubicBezTo>
                    <a:pt x="28" y="399"/>
                    <a:pt x="25" y="424"/>
                    <a:pt x="22" y="438"/>
                  </a:cubicBezTo>
                  <a:cubicBezTo>
                    <a:pt x="18" y="455"/>
                    <a:pt x="15" y="470"/>
                    <a:pt x="24" y="471"/>
                  </a:cubicBezTo>
                  <a:cubicBezTo>
                    <a:pt x="32" y="472"/>
                    <a:pt x="50" y="495"/>
                    <a:pt x="66" y="519"/>
                  </a:cubicBezTo>
                  <a:cubicBezTo>
                    <a:pt x="70" y="525"/>
                    <a:pt x="73" y="531"/>
                    <a:pt x="76" y="537"/>
                  </a:cubicBezTo>
                  <a:cubicBezTo>
                    <a:pt x="82" y="537"/>
                    <a:pt x="88" y="537"/>
                    <a:pt x="95" y="539"/>
                  </a:cubicBezTo>
                  <a:cubicBezTo>
                    <a:pt x="107" y="542"/>
                    <a:pt x="110" y="553"/>
                    <a:pt x="110" y="561"/>
                  </a:cubicBezTo>
                  <a:cubicBezTo>
                    <a:pt x="110" y="568"/>
                    <a:pt x="132" y="565"/>
                    <a:pt x="136" y="564"/>
                  </a:cubicBezTo>
                  <a:cubicBezTo>
                    <a:pt x="139" y="564"/>
                    <a:pt x="135" y="553"/>
                    <a:pt x="146" y="549"/>
                  </a:cubicBezTo>
                  <a:cubicBezTo>
                    <a:pt x="139" y="539"/>
                    <a:pt x="122" y="526"/>
                    <a:pt x="109" y="524"/>
                  </a:cubicBezTo>
                  <a:cubicBezTo>
                    <a:pt x="92" y="523"/>
                    <a:pt x="85" y="495"/>
                    <a:pt x="86" y="482"/>
                  </a:cubicBezTo>
                  <a:cubicBezTo>
                    <a:pt x="88" y="469"/>
                    <a:pt x="74" y="458"/>
                    <a:pt x="74" y="447"/>
                  </a:cubicBezTo>
                  <a:cubicBezTo>
                    <a:pt x="74" y="436"/>
                    <a:pt x="65" y="436"/>
                    <a:pt x="54" y="429"/>
                  </a:cubicBezTo>
                  <a:cubicBezTo>
                    <a:pt x="43" y="423"/>
                    <a:pt x="56" y="386"/>
                    <a:pt x="58" y="370"/>
                  </a:cubicBezTo>
                  <a:cubicBezTo>
                    <a:pt x="58" y="362"/>
                    <a:pt x="65" y="346"/>
                    <a:pt x="70" y="330"/>
                  </a:cubicBezTo>
                  <a:cubicBezTo>
                    <a:pt x="68" y="320"/>
                    <a:pt x="71" y="310"/>
                    <a:pt x="76" y="303"/>
                  </a:cubicBezTo>
                  <a:cubicBezTo>
                    <a:pt x="77" y="299"/>
                    <a:pt x="76" y="296"/>
                    <a:pt x="75" y="294"/>
                  </a:cubicBezTo>
                  <a:cubicBezTo>
                    <a:pt x="69" y="279"/>
                    <a:pt x="99" y="268"/>
                    <a:pt x="102" y="284"/>
                  </a:cubicBezTo>
                  <a:cubicBezTo>
                    <a:pt x="103" y="285"/>
                    <a:pt x="103" y="286"/>
                    <a:pt x="103" y="287"/>
                  </a:cubicBezTo>
                  <a:cubicBezTo>
                    <a:pt x="115" y="285"/>
                    <a:pt x="127" y="290"/>
                    <a:pt x="134" y="305"/>
                  </a:cubicBezTo>
                  <a:cubicBezTo>
                    <a:pt x="135" y="306"/>
                    <a:pt x="135" y="307"/>
                    <a:pt x="136" y="308"/>
                  </a:cubicBezTo>
                  <a:cubicBezTo>
                    <a:pt x="146" y="312"/>
                    <a:pt x="149" y="324"/>
                    <a:pt x="161" y="328"/>
                  </a:cubicBezTo>
                  <a:cubicBezTo>
                    <a:pt x="162" y="328"/>
                    <a:pt x="162" y="329"/>
                    <a:pt x="163" y="329"/>
                  </a:cubicBezTo>
                  <a:cubicBezTo>
                    <a:pt x="163" y="329"/>
                    <a:pt x="163" y="328"/>
                    <a:pt x="163" y="328"/>
                  </a:cubicBezTo>
                  <a:cubicBezTo>
                    <a:pt x="168" y="315"/>
                    <a:pt x="159" y="315"/>
                    <a:pt x="159" y="299"/>
                  </a:cubicBezTo>
                  <a:cubicBezTo>
                    <a:pt x="159" y="283"/>
                    <a:pt x="146" y="283"/>
                    <a:pt x="158" y="266"/>
                  </a:cubicBezTo>
                  <a:cubicBezTo>
                    <a:pt x="170" y="248"/>
                    <a:pt x="190" y="236"/>
                    <a:pt x="202" y="240"/>
                  </a:cubicBezTo>
                  <a:cubicBezTo>
                    <a:pt x="214" y="245"/>
                    <a:pt x="239" y="232"/>
                    <a:pt x="246" y="242"/>
                  </a:cubicBezTo>
                  <a:cubicBezTo>
                    <a:pt x="247" y="244"/>
                    <a:pt x="249" y="245"/>
                    <a:pt x="250" y="246"/>
                  </a:cubicBezTo>
                  <a:cubicBezTo>
                    <a:pt x="261" y="232"/>
                    <a:pt x="253" y="220"/>
                    <a:pt x="254" y="20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EB090016-1679-465C-ADA0-DDB6EA7B16BA}"/>
                </a:ext>
              </a:extLst>
            </p:cNvPr>
            <p:cNvGrpSpPr/>
            <p:nvPr/>
          </p:nvGrpSpPr>
          <p:grpSpPr>
            <a:xfrm>
              <a:off x="7937503" y="3575050"/>
              <a:ext cx="168275" cy="274639"/>
              <a:chOff x="7937503" y="3575050"/>
              <a:chExt cx="168275" cy="274639"/>
            </a:xfrm>
            <a:grpFill/>
          </p:grpSpPr>
          <p:sp>
            <p:nvSpPr>
              <p:cNvPr id="778" name="Freeform 174">
                <a:extLst>
                  <a:ext uri="{FF2B5EF4-FFF2-40B4-BE49-F238E27FC236}">
                    <a16:creationId xmlns:a16="http://schemas.microsoft.com/office/drawing/2014/main" id="{4389A8EC-15FF-493C-9E32-3F3C49DD3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065" y="3679826"/>
                <a:ext cx="28575" cy="31750"/>
              </a:xfrm>
              <a:custGeom>
                <a:avLst/>
                <a:gdLst>
                  <a:gd name="T0" fmla="*/ 2 w 53"/>
                  <a:gd name="T1" fmla="*/ 11 h 59"/>
                  <a:gd name="T2" fmla="*/ 32 w 53"/>
                  <a:gd name="T3" fmla="*/ 51 h 59"/>
                  <a:gd name="T4" fmla="*/ 2 w 53"/>
                  <a:gd name="T5" fmla="*/ 1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59">
                    <a:moveTo>
                      <a:pt x="2" y="11"/>
                    </a:moveTo>
                    <a:cubicBezTo>
                      <a:pt x="5" y="27"/>
                      <a:pt x="11" y="59"/>
                      <a:pt x="32" y="51"/>
                    </a:cubicBezTo>
                    <a:cubicBezTo>
                      <a:pt x="53" y="43"/>
                      <a:pt x="0" y="0"/>
                      <a:pt x="2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9" name="Freeform 175">
                <a:extLst>
                  <a:ext uri="{FF2B5EF4-FFF2-40B4-BE49-F238E27FC236}">
                    <a16:creationId xmlns:a16="http://schemas.microsoft.com/office/drawing/2014/main" id="{C14B75F8-4555-4E6D-BD4C-F5C7A8042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7040" y="3703638"/>
                <a:ext cx="41275" cy="57150"/>
              </a:xfrm>
              <a:custGeom>
                <a:avLst/>
                <a:gdLst>
                  <a:gd name="T0" fmla="*/ 1 w 75"/>
                  <a:gd name="T1" fmla="*/ 0 h 104"/>
                  <a:gd name="T2" fmla="*/ 11 w 75"/>
                  <a:gd name="T3" fmla="*/ 24 h 104"/>
                  <a:gd name="T4" fmla="*/ 25 w 75"/>
                  <a:gd name="T5" fmla="*/ 40 h 104"/>
                  <a:gd name="T6" fmla="*/ 41 w 75"/>
                  <a:gd name="T7" fmla="*/ 87 h 104"/>
                  <a:gd name="T8" fmla="*/ 51 w 75"/>
                  <a:gd name="T9" fmla="*/ 77 h 104"/>
                  <a:gd name="T10" fmla="*/ 66 w 75"/>
                  <a:gd name="T11" fmla="*/ 55 h 104"/>
                  <a:gd name="T12" fmla="*/ 64 w 75"/>
                  <a:gd name="T13" fmla="*/ 24 h 104"/>
                  <a:gd name="T14" fmla="*/ 37 w 75"/>
                  <a:gd name="T15" fmla="*/ 22 h 104"/>
                  <a:gd name="T16" fmla="*/ 1 w 75"/>
                  <a:gd name="T1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4">
                    <a:moveTo>
                      <a:pt x="1" y="0"/>
                    </a:moveTo>
                    <a:cubicBezTo>
                      <a:pt x="0" y="13"/>
                      <a:pt x="5" y="31"/>
                      <a:pt x="11" y="24"/>
                    </a:cubicBezTo>
                    <a:cubicBezTo>
                      <a:pt x="20" y="15"/>
                      <a:pt x="33" y="26"/>
                      <a:pt x="25" y="40"/>
                    </a:cubicBezTo>
                    <a:cubicBezTo>
                      <a:pt x="16" y="55"/>
                      <a:pt x="38" y="69"/>
                      <a:pt x="41" y="87"/>
                    </a:cubicBezTo>
                    <a:cubicBezTo>
                      <a:pt x="44" y="104"/>
                      <a:pt x="53" y="90"/>
                      <a:pt x="51" y="77"/>
                    </a:cubicBezTo>
                    <a:cubicBezTo>
                      <a:pt x="49" y="63"/>
                      <a:pt x="53" y="65"/>
                      <a:pt x="66" y="55"/>
                    </a:cubicBezTo>
                    <a:cubicBezTo>
                      <a:pt x="75" y="47"/>
                      <a:pt x="70" y="37"/>
                      <a:pt x="64" y="24"/>
                    </a:cubicBezTo>
                    <a:cubicBezTo>
                      <a:pt x="54" y="24"/>
                      <a:pt x="45" y="24"/>
                      <a:pt x="37" y="22"/>
                    </a:cubicBezTo>
                    <a:cubicBezTo>
                      <a:pt x="23" y="18"/>
                      <a:pt x="10" y="1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0" name="Freeform 176">
                <a:extLst>
                  <a:ext uri="{FF2B5EF4-FFF2-40B4-BE49-F238E27FC236}">
                    <a16:creationId xmlns:a16="http://schemas.microsoft.com/office/drawing/2014/main" id="{CF78A431-19CB-4EA5-A611-5D3033262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3390" y="3752851"/>
                <a:ext cx="17463" cy="22225"/>
              </a:xfrm>
              <a:custGeom>
                <a:avLst/>
                <a:gdLst>
                  <a:gd name="T0" fmla="*/ 2 w 34"/>
                  <a:gd name="T1" fmla="*/ 29 h 40"/>
                  <a:gd name="T2" fmla="*/ 26 w 34"/>
                  <a:gd name="T3" fmla="*/ 11 h 40"/>
                  <a:gd name="T4" fmla="*/ 2 w 34"/>
                  <a:gd name="T5" fmla="*/ 2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0">
                    <a:moveTo>
                      <a:pt x="2" y="29"/>
                    </a:moveTo>
                    <a:cubicBezTo>
                      <a:pt x="6" y="40"/>
                      <a:pt x="34" y="22"/>
                      <a:pt x="26" y="11"/>
                    </a:cubicBezTo>
                    <a:cubicBezTo>
                      <a:pt x="19" y="0"/>
                      <a:pt x="0" y="20"/>
                      <a:pt x="2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1" name="Freeform 177">
                <a:extLst>
                  <a:ext uri="{FF2B5EF4-FFF2-40B4-BE49-F238E27FC236}">
                    <a16:creationId xmlns:a16="http://schemas.microsoft.com/office/drawing/2014/main" id="{12A5F399-6696-4BCE-A995-F122852D5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7503" y="3725863"/>
                <a:ext cx="42863" cy="69850"/>
              </a:xfrm>
              <a:custGeom>
                <a:avLst/>
                <a:gdLst>
                  <a:gd name="T0" fmla="*/ 45 w 79"/>
                  <a:gd name="T1" fmla="*/ 54 h 128"/>
                  <a:gd name="T2" fmla="*/ 4 w 79"/>
                  <a:gd name="T3" fmla="*/ 116 h 128"/>
                  <a:gd name="T4" fmla="*/ 62 w 79"/>
                  <a:gd name="T5" fmla="*/ 53 h 128"/>
                  <a:gd name="T6" fmla="*/ 71 w 79"/>
                  <a:gd name="T7" fmla="*/ 14 h 128"/>
                  <a:gd name="T8" fmla="*/ 45 w 79"/>
                  <a:gd name="T9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28">
                    <a:moveTo>
                      <a:pt x="45" y="54"/>
                    </a:moveTo>
                    <a:cubicBezTo>
                      <a:pt x="32" y="74"/>
                      <a:pt x="0" y="107"/>
                      <a:pt x="4" y="116"/>
                    </a:cubicBezTo>
                    <a:cubicBezTo>
                      <a:pt x="10" y="128"/>
                      <a:pt x="45" y="68"/>
                      <a:pt x="62" y="53"/>
                    </a:cubicBezTo>
                    <a:cubicBezTo>
                      <a:pt x="79" y="39"/>
                      <a:pt x="76" y="27"/>
                      <a:pt x="71" y="14"/>
                    </a:cubicBezTo>
                    <a:cubicBezTo>
                      <a:pt x="65" y="0"/>
                      <a:pt x="58" y="35"/>
                      <a:pt x="45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2" name="Freeform 178">
                <a:extLst>
                  <a:ext uri="{FF2B5EF4-FFF2-40B4-BE49-F238E27FC236}">
                    <a16:creationId xmlns:a16="http://schemas.microsoft.com/office/drawing/2014/main" id="{FFAADC77-2AF3-4B29-A367-06CD1FDE2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1953" y="3575050"/>
                <a:ext cx="53975" cy="107950"/>
              </a:xfrm>
              <a:custGeom>
                <a:avLst/>
                <a:gdLst>
                  <a:gd name="T0" fmla="*/ 82 w 98"/>
                  <a:gd name="T1" fmla="*/ 195 h 198"/>
                  <a:gd name="T2" fmla="*/ 98 w 98"/>
                  <a:gd name="T3" fmla="*/ 198 h 198"/>
                  <a:gd name="T4" fmla="*/ 90 w 98"/>
                  <a:gd name="T5" fmla="*/ 170 h 198"/>
                  <a:gd name="T6" fmla="*/ 73 w 98"/>
                  <a:gd name="T7" fmla="*/ 175 h 198"/>
                  <a:gd name="T8" fmla="*/ 57 w 98"/>
                  <a:gd name="T9" fmla="*/ 140 h 198"/>
                  <a:gd name="T10" fmla="*/ 79 w 98"/>
                  <a:gd name="T11" fmla="*/ 87 h 198"/>
                  <a:gd name="T12" fmla="*/ 77 w 98"/>
                  <a:gd name="T13" fmla="*/ 27 h 198"/>
                  <a:gd name="T14" fmla="*/ 71 w 98"/>
                  <a:gd name="T15" fmla="*/ 13 h 198"/>
                  <a:gd name="T16" fmla="*/ 25 w 98"/>
                  <a:gd name="T17" fmla="*/ 9 h 198"/>
                  <a:gd name="T18" fmla="*/ 18 w 98"/>
                  <a:gd name="T19" fmla="*/ 96 h 198"/>
                  <a:gd name="T20" fmla="*/ 3 w 98"/>
                  <a:gd name="T21" fmla="*/ 92 h 198"/>
                  <a:gd name="T22" fmla="*/ 11 w 98"/>
                  <a:gd name="T23" fmla="*/ 143 h 198"/>
                  <a:gd name="T24" fmla="*/ 20 w 98"/>
                  <a:gd name="T25" fmla="*/ 171 h 198"/>
                  <a:gd name="T26" fmla="*/ 52 w 98"/>
                  <a:gd name="T27" fmla="*/ 183 h 198"/>
                  <a:gd name="T28" fmla="*/ 82 w 98"/>
                  <a:gd name="T29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198">
                    <a:moveTo>
                      <a:pt x="82" y="195"/>
                    </a:moveTo>
                    <a:cubicBezTo>
                      <a:pt x="87" y="194"/>
                      <a:pt x="92" y="195"/>
                      <a:pt x="98" y="198"/>
                    </a:cubicBezTo>
                    <a:cubicBezTo>
                      <a:pt x="94" y="189"/>
                      <a:pt x="92" y="179"/>
                      <a:pt x="90" y="170"/>
                    </a:cubicBezTo>
                    <a:cubicBezTo>
                      <a:pt x="84" y="170"/>
                      <a:pt x="78" y="171"/>
                      <a:pt x="73" y="175"/>
                    </a:cubicBezTo>
                    <a:cubicBezTo>
                      <a:pt x="57" y="186"/>
                      <a:pt x="69" y="155"/>
                      <a:pt x="57" y="140"/>
                    </a:cubicBezTo>
                    <a:cubicBezTo>
                      <a:pt x="46" y="126"/>
                      <a:pt x="66" y="105"/>
                      <a:pt x="79" y="87"/>
                    </a:cubicBezTo>
                    <a:cubicBezTo>
                      <a:pt x="92" y="70"/>
                      <a:pt x="75" y="40"/>
                      <a:pt x="77" y="27"/>
                    </a:cubicBezTo>
                    <a:cubicBezTo>
                      <a:pt x="79" y="13"/>
                      <a:pt x="78" y="9"/>
                      <a:pt x="71" y="13"/>
                    </a:cubicBezTo>
                    <a:cubicBezTo>
                      <a:pt x="65" y="18"/>
                      <a:pt x="37" y="0"/>
                      <a:pt x="25" y="9"/>
                    </a:cubicBezTo>
                    <a:cubicBezTo>
                      <a:pt x="12" y="18"/>
                      <a:pt x="24" y="91"/>
                      <a:pt x="18" y="96"/>
                    </a:cubicBezTo>
                    <a:cubicBezTo>
                      <a:pt x="12" y="102"/>
                      <a:pt x="5" y="84"/>
                      <a:pt x="3" y="92"/>
                    </a:cubicBezTo>
                    <a:cubicBezTo>
                      <a:pt x="0" y="102"/>
                      <a:pt x="4" y="143"/>
                      <a:pt x="11" y="143"/>
                    </a:cubicBezTo>
                    <a:cubicBezTo>
                      <a:pt x="19" y="143"/>
                      <a:pt x="25" y="154"/>
                      <a:pt x="20" y="171"/>
                    </a:cubicBezTo>
                    <a:cubicBezTo>
                      <a:pt x="15" y="189"/>
                      <a:pt x="34" y="191"/>
                      <a:pt x="52" y="183"/>
                    </a:cubicBezTo>
                    <a:cubicBezTo>
                      <a:pt x="70" y="176"/>
                      <a:pt x="64" y="198"/>
                      <a:pt x="82" y="19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3" name="Freeform 179">
                <a:extLst>
                  <a:ext uri="{FF2B5EF4-FFF2-40B4-BE49-F238E27FC236}">
                    <a16:creationId xmlns:a16="http://schemas.microsoft.com/office/drawing/2014/main" id="{3E516CF5-9CA0-4BC5-87BC-C0ABD60EB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6878" y="3756026"/>
                <a:ext cx="88900" cy="93663"/>
              </a:xfrm>
              <a:custGeom>
                <a:avLst/>
                <a:gdLst>
                  <a:gd name="T0" fmla="*/ 125 w 166"/>
                  <a:gd name="T1" fmla="*/ 25 h 174"/>
                  <a:gd name="T2" fmla="*/ 106 w 166"/>
                  <a:gd name="T3" fmla="*/ 44 h 174"/>
                  <a:gd name="T4" fmla="*/ 87 w 166"/>
                  <a:gd name="T5" fmla="*/ 61 h 174"/>
                  <a:gd name="T6" fmla="*/ 59 w 166"/>
                  <a:gd name="T7" fmla="*/ 53 h 174"/>
                  <a:gd name="T8" fmla="*/ 22 w 166"/>
                  <a:gd name="T9" fmla="*/ 79 h 174"/>
                  <a:gd name="T10" fmla="*/ 9 w 166"/>
                  <a:gd name="T11" fmla="*/ 117 h 174"/>
                  <a:gd name="T12" fmla="*/ 38 w 166"/>
                  <a:gd name="T13" fmla="*/ 100 h 174"/>
                  <a:gd name="T14" fmla="*/ 62 w 166"/>
                  <a:gd name="T15" fmla="*/ 90 h 174"/>
                  <a:gd name="T16" fmla="*/ 88 w 166"/>
                  <a:gd name="T17" fmla="*/ 154 h 174"/>
                  <a:gd name="T18" fmla="*/ 122 w 166"/>
                  <a:gd name="T19" fmla="*/ 174 h 174"/>
                  <a:gd name="T20" fmla="*/ 121 w 166"/>
                  <a:gd name="T21" fmla="*/ 126 h 174"/>
                  <a:gd name="T22" fmla="*/ 155 w 166"/>
                  <a:gd name="T23" fmla="*/ 110 h 174"/>
                  <a:gd name="T24" fmla="*/ 147 w 166"/>
                  <a:gd name="T25" fmla="*/ 27 h 174"/>
                  <a:gd name="T26" fmla="*/ 125 w 166"/>
                  <a:gd name="T27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6" h="174">
                    <a:moveTo>
                      <a:pt x="125" y="25"/>
                    </a:moveTo>
                    <a:cubicBezTo>
                      <a:pt x="133" y="41"/>
                      <a:pt x="108" y="28"/>
                      <a:pt x="106" y="44"/>
                    </a:cubicBezTo>
                    <a:cubicBezTo>
                      <a:pt x="105" y="61"/>
                      <a:pt x="86" y="48"/>
                      <a:pt x="87" y="61"/>
                    </a:cubicBezTo>
                    <a:cubicBezTo>
                      <a:pt x="88" y="74"/>
                      <a:pt x="68" y="61"/>
                      <a:pt x="59" y="53"/>
                    </a:cubicBezTo>
                    <a:cubicBezTo>
                      <a:pt x="49" y="46"/>
                      <a:pt x="36" y="74"/>
                      <a:pt x="22" y="79"/>
                    </a:cubicBezTo>
                    <a:cubicBezTo>
                      <a:pt x="8" y="83"/>
                      <a:pt x="0" y="118"/>
                      <a:pt x="9" y="117"/>
                    </a:cubicBezTo>
                    <a:cubicBezTo>
                      <a:pt x="21" y="116"/>
                      <a:pt x="27" y="99"/>
                      <a:pt x="38" y="100"/>
                    </a:cubicBezTo>
                    <a:cubicBezTo>
                      <a:pt x="49" y="101"/>
                      <a:pt x="46" y="86"/>
                      <a:pt x="62" y="90"/>
                    </a:cubicBezTo>
                    <a:cubicBezTo>
                      <a:pt x="78" y="93"/>
                      <a:pt x="66" y="149"/>
                      <a:pt x="88" y="154"/>
                    </a:cubicBezTo>
                    <a:cubicBezTo>
                      <a:pt x="110" y="158"/>
                      <a:pt x="111" y="174"/>
                      <a:pt x="122" y="174"/>
                    </a:cubicBezTo>
                    <a:cubicBezTo>
                      <a:pt x="132" y="174"/>
                      <a:pt x="120" y="138"/>
                      <a:pt x="121" y="126"/>
                    </a:cubicBezTo>
                    <a:cubicBezTo>
                      <a:pt x="122" y="114"/>
                      <a:pt x="144" y="125"/>
                      <a:pt x="155" y="110"/>
                    </a:cubicBezTo>
                    <a:cubicBezTo>
                      <a:pt x="166" y="94"/>
                      <a:pt x="147" y="53"/>
                      <a:pt x="147" y="27"/>
                    </a:cubicBezTo>
                    <a:cubicBezTo>
                      <a:pt x="147" y="0"/>
                      <a:pt x="116" y="8"/>
                      <a:pt x="125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4" name="Freeform 180">
                <a:extLst>
                  <a:ext uri="{FF2B5EF4-FFF2-40B4-BE49-F238E27FC236}">
                    <a16:creationId xmlns:a16="http://schemas.microsoft.com/office/drawing/2014/main" id="{22BD44DA-363C-45DA-8AF9-924EB731D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3703" y="3714751"/>
                <a:ext cx="42863" cy="63500"/>
              </a:xfrm>
              <a:custGeom>
                <a:avLst/>
                <a:gdLst>
                  <a:gd name="T0" fmla="*/ 16 w 79"/>
                  <a:gd name="T1" fmla="*/ 54 h 117"/>
                  <a:gd name="T2" fmla="*/ 33 w 79"/>
                  <a:gd name="T3" fmla="*/ 43 h 117"/>
                  <a:gd name="T4" fmla="*/ 36 w 79"/>
                  <a:gd name="T5" fmla="*/ 73 h 117"/>
                  <a:gd name="T6" fmla="*/ 41 w 79"/>
                  <a:gd name="T7" fmla="*/ 114 h 117"/>
                  <a:gd name="T8" fmla="*/ 75 w 79"/>
                  <a:gd name="T9" fmla="*/ 54 h 117"/>
                  <a:gd name="T10" fmla="*/ 63 w 79"/>
                  <a:gd name="T11" fmla="*/ 48 h 117"/>
                  <a:gd name="T12" fmla="*/ 14 w 79"/>
                  <a:gd name="T13" fmla="*/ 4 h 117"/>
                  <a:gd name="T14" fmla="*/ 16 w 79"/>
                  <a:gd name="T15" fmla="*/ 5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117">
                    <a:moveTo>
                      <a:pt x="16" y="54"/>
                    </a:moveTo>
                    <a:cubicBezTo>
                      <a:pt x="21" y="53"/>
                      <a:pt x="32" y="54"/>
                      <a:pt x="33" y="43"/>
                    </a:cubicBezTo>
                    <a:cubicBezTo>
                      <a:pt x="34" y="32"/>
                      <a:pt x="45" y="63"/>
                      <a:pt x="36" y="73"/>
                    </a:cubicBezTo>
                    <a:cubicBezTo>
                      <a:pt x="28" y="83"/>
                      <a:pt x="28" y="111"/>
                      <a:pt x="41" y="114"/>
                    </a:cubicBezTo>
                    <a:cubicBezTo>
                      <a:pt x="54" y="117"/>
                      <a:pt x="79" y="64"/>
                      <a:pt x="75" y="54"/>
                    </a:cubicBezTo>
                    <a:cubicBezTo>
                      <a:pt x="71" y="45"/>
                      <a:pt x="60" y="61"/>
                      <a:pt x="63" y="48"/>
                    </a:cubicBezTo>
                    <a:cubicBezTo>
                      <a:pt x="66" y="35"/>
                      <a:pt x="29" y="0"/>
                      <a:pt x="14" y="4"/>
                    </a:cubicBezTo>
                    <a:cubicBezTo>
                      <a:pt x="0" y="7"/>
                      <a:pt x="5" y="57"/>
                      <a:pt x="16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47" name="Group 746">
              <a:extLst>
                <a:ext uri="{FF2B5EF4-FFF2-40B4-BE49-F238E27FC236}">
                  <a16:creationId xmlns:a16="http://schemas.microsoft.com/office/drawing/2014/main" id="{F6FBE627-73CC-441B-8E1D-0210A72988D1}"/>
                </a:ext>
              </a:extLst>
            </p:cNvPr>
            <p:cNvGrpSpPr/>
            <p:nvPr/>
          </p:nvGrpSpPr>
          <p:grpSpPr>
            <a:xfrm>
              <a:off x="8802691" y="4708528"/>
              <a:ext cx="214313" cy="282575"/>
              <a:chOff x="8802691" y="4708528"/>
              <a:chExt cx="214313" cy="282575"/>
            </a:xfrm>
            <a:grpFill/>
          </p:grpSpPr>
          <p:sp>
            <p:nvSpPr>
              <p:cNvPr id="776" name="Freeform 183">
                <a:extLst>
                  <a:ext uri="{FF2B5EF4-FFF2-40B4-BE49-F238E27FC236}">
                    <a16:creationId xmlns:a16="http://schemas.microsoft.com/office/drawing/2014/main" id="{0CD62689-2F22-472C-80AA-715EA62CD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5404" y="4708528"/>
                <a:ext cx="101600" cy="160338"/>
              </a:xfrm>
              <a:custGeom>
                <a:avLst/>
                <a:gdLst>
                  <a:gd name="T0" fmla="*/ 81 w 186"/>
                  <a:gd name="T1" fmla="*/ 283 h 296"/>
                  <a:gd name="T2" fmla="*/ 165 w 186"/>
                  <a:gd name="T3" fmla="*/ 136 h 296"/>
                  <a:gd name="T4" fmla="*/ 186 w 186"/>
                  <a:gd name="T5" fmla="*/ 124 h 296"/>
                  <a:gd name="T6" fmla="*/ 157 w 186"/>
                  <a:gd name="T7" fmla="*/ 135 h 296"/>
                  <a:gd name="T8" fmla="*/ 126 w 186"/>
                  <a:gd name="T9" fmla="*/ 132 h 296"/>
                  <a:gd name="T10" fmla="*/ 106 w 186"/>
                  <a:gd name="T11" fmla="*/ 110 h 296"/>
                  <a:gd name="T12" fmla="*/ 92 w 186"/>
                  <a:gd name="T13" fmla="*/ 80 h 296"/>
                  <a:gd name="T14" fmla="*/ 91 w 186"/>
                  <a:gd name="T15" fmla="*/ 101 h 296"/>
                  <a:gd name="T16" fmla="*/ 79 w 186"/>
                  <a:gd name="T17" fmla="*/ 93 h 296"/>
                  <a:gd name="T18" fmla="*/ 66 w 186"/>
                  <a:gd name="T19" fmla="*/ 68 h 296"/>
                  <a:gd name="T20" fmla="*/ 54 w 186"/>
                  <a:gd name="T21" fmla="*/ 34 h 296"/>
                  <a:gd name="T22" fmla="*/ 14 w 186"/>
                  <a:gd name="T23" fmla="*/ 0 h 296"/>
                  <a:gd name="T24" fmla="*/ 24 w 186"/>
                  <a:gd name="T25" fmla="*/ 39 h 296"/>
                  <a:gd name="T26" fmla="*/ 46 w 186"/>
                  <a:gd name="T27" fmla="*/ 66 h 296"/>
                  <a:gd name="T28" fmla="*/ 66 w 186"/>
                  <a:gd name="T29" fmla="*/ 96 h 296"/>
                  <a:gd name="T30" fmla="*/ 61 w 186"/>
                  <a:gd name="T31" fmla="*/ 151 h 296"/>
                  <a:gd name="T32" fmla="*/ 34 w 186"/>
                  <a:gd name="T33" fmla="*/ 185 h 296"/>
                  <a:gd name="T34" fmla="*/ 77 w 186"/>
                  <a:gd name="T35" fmla="*/ 230 h 296"/>
                  <a:gd name="T36" fmla="*/ 68 w 186"/>
                  <a:gd name="T37" fmla="*/ 289 h 296"/>
                  <a:gd name="T38" fmla="*/ 81 w 186"/>
                  <a:gd name="T39" fmla="*/ 296 h 296"/>
                  <a:gd name="T40" fmla="*/ 81 w 186"/>
                  <a:gd name="T41" fmla="*/ 283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6" h="296">
                    <a:moveTo>
                      <a:pt x="81" y="283"/>
                    </a:moveTo>
                    <a:cubicBezTo>
                      <a:pt x="90" y="226"/>
                      <a:pt x="131" y="178"/>
                      <a:pt x="165" y="136"/>
                    </a:cubicBezTo>
                    <a:cubicBezTo>
                      <a:pt x="171" y="129"/>
                      <a:pt x="179" y="125"/>
                      <a:pt x="186" y="124"/>
                    </a:cubicBezTo>
                    <a:cubicBezTo>
                      <a:pt x="178" y="121"/>
                      <a:pt x="162" y="127"/>
                      <a:pt x="157" y="135"/>
                    </a:cubicBezTo>
                    <a:cubicBezTo>
                      <a:pt x="151" y="148"/>
                      <a:pt x="138" y="132"/>
                      <a:pt x="126" y="132"/>
                    </a:cubicBezTo>
                    <a:cubicBezTo>
                      <a:pt x="114" y="132"/>
                      <a:pt x="106" y="122"/>
                      <a:pt x="106" y="110"/>
                    </a:cubicBezTo>
                    <a:cubicBezTo>
                      <a:pt x="106" y="97"/>
                      <a:pt x="104" y="79"/>
                      <a:pt x="92" y="80"/>
                    </a:cubicBezTo>
                    <a:cubicBezTo>
                      <a:pt x="81" y="81"/>
                      <a:pt x="96" y="94"/>
                      <a:pt x="91" y="101"/>
                    </a:cubicBezTo>
                    <a:cubicBezTo>
                      <a:pt x="87" y="107"/>
                      <a:pt x="84" y="93"/>
                      <a:pt x="79" y="93"/>
                    </a:cubicBezTo>
                    <a:cubicBezTo>
                      <a:pt x="73" y="93"/>
                      <a:pt x="66" y="84"/>
                      <a:pt x="66" y="68"/>
                    </a:cubicBezTo>
                    <a:cubicBezTo>
                      <a:pt x="66" y="51"/>
                      <a:pt x="54" y="53"/>
                      <a:pt x="54" y="34"/>
                    </a:cubicBezTo>
                    <a:cubicBezTo>
                      <a:pt x="54" y="15"/>
                      <a:pt x="29" y="0"/>
                      <a:pt x="14" y="0"/>
                    </a:cubicBezTo>
                    <a:cubicBezTo>
                      <a:pt x="0" y="0"/>
                      <a:pt x="17" y="29"/>
                      <a:pt x="24" y="39"/>
                    </a:cubicBezTo>
                    <a:cubicBezTo>
                      <a:pt x="31" y="49"/>
                      <a:pt x="47" y="58"/>
                      <a:pt x="46" y="66"/>
                    </a:cubicBezTo>
                    <a:cubicBezTo>
                      <a:pt x="46" y="73"/>
                      <a:pt x="57" y="92"/>
                      <a:pt x="66" y="96"/>
                    </a:cubicBezTo>
                    <a:cubicBezTo>
                      <a:pt x="74" y="99"/>
                      <a:pt x="61" y="128"/>
                      <a:pt x="61" y="151"/>
                    </a:cubicBezTo>
                    <a:cubicBezTo>
                      <a:pt x="61" y="174"/>
                      <a:pt x="45" y="170"/>
                      <a:pt x="34" y="185"/>
                    </a:cubicBezTo>
                    <a:cubicBezTo>
                      <a:pt x="24" y="200"/>
                      <a:pt x="61" y="215"/>
                      <a:pt x="77" y="230"/>
                    </a:cubicBezTo>
                    <a:cubicBezTo>
                      <a:pt x="93" y="245"/>
                      <a:pt x="64" y="281"/>
                      <a:pt x="68" y="289"/>
                    </a:cubicBezTo>
                    <a:cubicBezTo>
                      <a:pt x="69" y="292"/>
                      <a:pt x="74" y="295"/>
                      <a:pt x="81" y="296"/>
                    </a:cubicBezTo>
                    <a:cubicBezTo>
                      <a:pt x="81" y="292"/>
                      <a:pt x="81" y="287"/>
                      <a:pt x="81" y="28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7" name="Freeform 184">
                <a:extLst>
                  <a:ext uri="{FF2B5EF4-FFF2-40B4-BE49-F238E27FC236}">
                    <a16:creationId xmlns:a16="http://schemas.microsoft.com/office/drawing/2014/main" id="{13578AEF-C898-4A19-9864-30F739599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91" y="4845053"/>
                <a:ext cx="141288" cy="146050"/>
              </a:xfrm>
              <a:custGeom>
                <a:avLst/>
                <a:gdLst>
                  <a:gd name="T0" fmla="*/ 253 w 259"/>
                  <a:gd name="T1" fmla="*/ 48 h 270"/>
                  <a:gd name="T2" fmla="*/ 249 w 259"/>
                  <a:gd name="T3" fmla="*/ 18 h 270"/>
                  <a:gd name="T4" fmla="*/ 223 w 259"/>
                  <a:gd name="T5" fmla="*/ 27 h 270"/>
                  <a:gd name="T6" fmla="*/ 192 w 259"/>
                  <a:gd name="T7" fmla="*/ 12 h 270"/>
                  <a:gd name="T8" fmla="*/ 175 w 259"/>
                  <a:gd name="T9" fmla="*/ 44 h 270"/>
                  <a:gd name="T10" fmla="*/ 149 w 259"/>
                  <a:gd name="T11" fmla="*/ 96 h 270"/>
                  <a:gd name="T12" fmla="*/ 60 w 259"/>
                  <a:gd name="T13" fmla="*/ 164 h 270"/>
                  <a:gd name="T14" fmla="*/ 20 w 259"/>
                  <a:gd name="T15" fmla="*/ 209 h 270"/>
                  <a:gd name="T16" fmla="*/ 11 w 259"/>
                  <a:gd name="T17" fmla="*/ 250 h 270"/>
                  <a:gd name="T18" fmla="*/ 40 w 259"/>
                  <a:gd name="T19" fmla="*/ 264 h 270"/>
                  <a:gd name="T20" fmla="*/ 49 w 259"/>
                  <a:gd name="T21" fmla="*/ 270 h 270"/>
                  <a:gd name="T22" fmla="*/ 89 w 259"/>
                  <a:gd name="T23" fmla="*/ 245 h 270"/>
                  <a:gd name="T24" fmla="*/ 122 w 259"/>
                  <a:gd name="T25" fmla="*/ 218 h 270"/>
                  <a:gd name="T26" fmla="*/ 137 w 259"/>
                  <a:gd name="T27" fmla="*/ 210 h 270"/>
                  <a:gd name="T28" fmla="*/ 154 w 259"/>
                  <a:gd name="T29" fmla="*/ 184 h 270"/>
                  <a:gd name="T30" fmla="*/ 195 w 259"/>
                  <a:gd name="T31" fmla="*/ 117 h 270"/>
                  <a:gd name="T32" fmla="*/ 225 w 259"/>
                  <a:gd name="T33" fmla="*/ 107 h 270"/>
                  <a:gd name="T34" fmla="*/ 228 w 259"/>
                  <a:gd name="T35" fmla="*/ 97 h 270"/>
                  <a:gd name="T36" fmla="*/ 253 w 259"/>
                  <a:gd name="T37" fmla="*/ 4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9" h="270">
                    <a:moveTo>
                      <a:pt x="253" y="48"/>
                    </a:moveTo>
                    <a:cubicBezTo>
                      <a:pt x="247" y="34"/>
                      <a:pt x="259" y="26"/>
                      <a:pt x="249" y="18"/>
                    </a:cubicBezTo>
                    <a:cubicBezTo>
                      <a:pt x="239" y="9"/>
                      <a:pt x="234" y="21"/>
                      <a:pt x="223" y="27"/>
                    </a:cubicBezTo>
                    <a:cubicBezTo>
                      <a:pt x="212" y="33"/>
                      <a:pt x="205" y="0"/>
                      <a:pt x="192" y="12"/>
                    </a:cubicBezTo>
                    <a:cubicBezTo>
                      <a:pt x="178" y="24"/>
                      <a:pt x="190" y="29"/>
                      <a:pt x="175" y="44"/>
                    </a:cubicBezTo>
                    <a:cubicBezTo>
                      <a:pt x="160" y="59"/>
                      <a:pt x="167" y="64"/>
                      <a:pt x="149" y="96"/>
                    </a:cubicBezTo>
                    <a:cubicBezTo>
                      <a:pt x="131" y="129"/>
                      <a:pt x="70" y="147"/>
                      <a:pt x="60" y="164"/>
                    </a:cubicBezTo>
                    <a:cubicBezTo>
                      <a:pt x="51" y="182"/>
                      <a:pt x="20" y="196"/>
                      <a:pt x="20" y="209"/>
                    </a:cubicBezTo>
                    <a:cubicBezTo>
                      <a:pt x="19" y="222"/>
                      <a:pt x="0" y="232"/>
                      <a:pt x="11" y="250"/>
                    </a:cubicBezTo>
                    <a:cubicBezTo>
                      <a:pt x="20" y="264"/>
                      <a:pt x="31" y="254"/>
                      <a:pt x="40" y="264"/>
                    </a:cubicBezTo>
                    <a:cubicBezTo>
                      <a:pt x="43" y="268"/>
                      <a:pt x="46" y="269"/>
                      <a:pt x="49" y="270"/>
                    </a:cubicBezTo>
                    <a:cubicBezTo>
                      <a:pt x="61" y="260"/>
                      <a:pt x="74" y="251"/>
                      <a:pt x="89" y="245"/>
                    </a:cubicBezTo>
                    <a:cubicBezTo>
                      <a:pt x="91" y="230"/>
                      <a:pt x="102" y="217"/>
                      <a:pt x="122" y="218"/>
                    </a:cubicBezTo>
                    <a:cubicBezTo>
                      <a:pt x="129" y="218"/>
                      <a:pt x="131" y="218"/>
                      <a:pt x="137" y="210"/>
                    </a:cubicBezTo>
                    <a:cubicBezTo>
                      <a:pt x="144" y="202"/>
                      <a:pt x="149" y="193"/>
                      <a:pt x="154" y="184"/>
                    </a:cubicBezTo>
                    <a:cubicBezTo>
                      <a:pt x="166" y="160"/>
                      <a:pt x="178" y="137"/>
                      <a:pt x="195" y="117"/>
                    </a:cubicBezTo>
                    <a:cubicBezTo>
                      <a:pt x="205" y="107"/>
                      <a:pt x="216" y="105"/>
                      <a:pt x="225" y="107"/>
                    </a:cubicBezTo>
                    <a:cubicBezTo>
                      <a:pt x="227" y="104"/>
                      <a:pt x="228" y="101"/>
                      <a:pt x="228" y="97"/>
                    </a:cubicBezTo>
                    <a:cubicBezTo>
                      <a:pt x="228" y="79"/>
                      <a:pt x="259" y="62"/>
                      <a:pt x="253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48" name="Group 747">
              <a:extLst>
                <a:ext uri="{FF2B5EF4-FFF2-40B4-BE49-F238E27FC236}">
                  <a16:creationId xmlns:a16="http://schemas.microsoft.com/office/drawing/2014/main" id="{7937EDA0-6046-4D6B-9ADF-000F64F2C2AC}"/>
                </a:ext>
              </a:extLst>
            </p:cNvPr>
            <p:cNvGrpSpPr/>
            <p:nvPr/>
          </p:nvGrpSpPr>
          <p:grpSpPr>
            <a:xfrm>
              <a:off x="8356603" y="4017964"/>
              <a:ext cx="384175" cy="171450"/>
              <a:chOff x="8356603" y="4017964"/>
              <a:chExt cx="384175" cy="171450"/>
            </a:xfrm>
            <a:grpFill/>
          </p:grpSpPr>
          <p:sp>
            <p:nvSpPr>
              <p:cNvPr id="773" name="Freeform 181">
                <a:extLst>
                  <a:ext uri="{FF2B5EF4-FFF2-40B4-BE49-F238E27FC236}">
                    <a16:creationId xmlns:a16="http://schemas.microsoft.com/office/drawing/2014/main" id="{D81E5A35-EC27-4F0F-B0D6-747F6414C9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6603" y="4017964"/>
                <a:ext cx="220663" cy="165100"/>
              </a:xfrm>
              <a:custGeom>
                <a:avLst/>
                <a:gdLst>
                  <a:gd name="T0" fmla="*/ 293 w 408"/>
                  <a:gd name="T1" fmla="*/ 278 h 302"/>
                  <a:gd name="T2" fmla="*/ 270 w 408"/>
                  <a:gd name="T3" fmla="*/ 252 h 302"/>
                  <a:gd name="T4" fmla="*/ 238 w 408"/>
                  <a:gd name="T5" fmla="*/ 235 h 302"/>
                  <a:gd name="T6" fmla="*/ 215 w 408"/>
                  <a:gd name="T7" fmla="*/ 185 h 302"/>
                  <a:gd name="T8" fmla="*/ 207 w 408"/>
                  <a:gd name="T9" fmla="*/ 154 h 302"/>
                  <a:gd name="T10" fmla="*/ 214 w 408"/>
                  <a:gd name="T11" fmla="*/ 130 h 302"/>
                  <a:gd name="T12" fmla="*/ 150 w 408"/>
                  <a:gd name="T13" fmla="*/ 89 h 302"/>
                  <a:gd name="T14" fmla="*/ 24 w 408"/>
                  <a:gd name="T15" fmla="*/ 9 h 302"/>
                  <a:gd name="T16" fmla="*/ 0 w 408"/>
                  <a:gd name="T17" fmla="*/ 0 h 302"/>
                  <a:gd name="T18" fmla="*/ 0 w 408"/>
                  <a:gd name="T19" fmla="*/ 236 h 302"/>
                  <a:gd name="T20" fmla="*/ 34 w 408"/>
                  <a:gd name="T21" fmla="*/ 249 h 302"/>
                  <a:gd name="T22" fmla="*/ 73 w 408"/>
                  <a:gd name="T23" fmla="*/ 224 h 302"/>
                  <a:gd name="T24" fmla="*/ 92 w 408"/>
                  <a:gd name="T25" fmla="*/ 196 h 302"/>
                  <a:gd name="T26" fmla="*/ 160 w 408"/>
                  <a:gd name="T27" fmla="*/ 214 h 302"/>
                  <a:gd name="T28" fmla="*/ 230 w 408"/>
                  <a:gd name="T29" fmla="*/ 287 h 302"/>
                  <a:gd name="T30" fmla="*/ 298 w 408"/>
                  <a:gd name="T31" fmla="*/ 301 h 302"/>
                  <a:gd name="T32" fmla="*/ 293 w 408"/>
                  <a:gd name="T33" fmla="*/ 278 h 302"/>
                  <a:gd name="T34" fmla="*/ 347 w 408"/>
                  <a:gd name="T35" fmla="*/ 81 h 302"/>
                  <a:gd name="T36" fmla="*/ 308 w 408"/>
                  <a:gd name="T37" fmla="*/ 108 h 302"/>
                  <a:gd name="T38" fmla="*/ 240 w 408"/>
                  <a:gd name="T39" fmla="*/ 111 h 302"/>
                  <a:gd name="T40" fmla="*/ 292 w 408"/>
                  <a:gd name="T41" fmla="*/ 139 h 302"/>
                  <a:gd name="T42" fmla="*/ 359 w 408"/>
                  <a:gd name="T43" fmla="*/ 100 h 302"/>
                  <a:gd name="T44" fmla="*/ 368 w 408"/>
                  <a:gd name="T45" fmla="*/ 67 h 302"/>
                  <a:gd name="T46" fmla="*/ 347 w 408"/>
                  <a:gd name="T47" fmla="*/ 81 h 302"/>
                  <a:gd name="T48" fmla="*/ 380 w 408"/>
                  <a:gd name="T49" fmla="*/ 39 h 302"/>
                  <a:gd name="T50" fmla="*/ 370 w 408"/>
                  <a:gd name="T51" fmla="*/ 42 h 302"/>
                  <a:gd name="T52" fmla="*/ 390 w 408"/>
                  <a:gd name="T53" fmla="*/ 77 h 302"/>
                  <a:gd name="T54" fmla="*/ 380 w 408"/>
                  <a:gd name="T55" fmla="*/ 39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8" h="302">
                    <a:moveTo>
                      <a:pt x="293" y="278"/>
                    </a:moveTo>
                    <a:cubicBezTo>
                      <a:pt x="286" y="275"/>
                      <a:pt x="269" y="261"/>
                      <a:pt x="270" y="252"/>
                    </a:cubicBezTo>
                    <a:cubicBezTo>
                      <a:pt x="271" y="244"/>
                      <a:pt x="251" y="245"/>
                      <a:pt x="238" y="235"/>
                    </a:cubicBezTo>
                    <a:cubicBezTo>
                      <a:pt x="225" y="225"/>
                      <a:pt x="229" y="193"/>
                      <a:pt x="215" y="185"/>
                    </a:cubicBezTo>
                    <a:cubicBezTo>
                      <a:pt x="201" y="177"/>
                      <a:pt x="190" y="153"/>
                      <a:pt x="207" y="154"/>
                    </a:cubicBezTo>
                    <a:cubicBezTo>
                      <a:pt x="225" y="155"/>
                      <a:pt x="227" y="144"/>
                      <a:pt x="214" y="130"/>
                    </a:cubicBezTo>
                    <a:cubicBezTo>
                      <a:pt x="201" y="116"/>
                      <a:pt x="152" y="110"/>
                      <a:pt x="150" y="89"/>
                    </a:cubicBezTo>
                    <a:cubicBezTo>
                      <a:pt x="148" y="68"/>
                      <a:pt x="62" y="18"/>
                      <a:pt x="24" y="9"/>
                    </a:cubicBezTo>
                    <a:cubicBezTo>
                      <a:pt x="17" y="7"/>
                      <a:pt x="9" y="4"/>
                      <a:pt x="0" y="0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9" y="243"/>
                      <a:pt x="20" y="248"/>
                      <a:pt x="34" y="249"/>
                    </a:cubicBezTo>
                    <a:cubicBezTo>
                      <a:pt x="76" y="251"/>
                      <a:pt x="66" y="224"/>
                      <a:pt x="73" y="224"/>
                    </a:cubicBezTo>
                    <a:cubicBezTo>
                      <a:pt x="81" y="224"/>
                      <a:pt x="84" y="208"/>
                      <a:pt x="92" y="196"/>
                    </a:cubicBezTo>
                    <a:cubicBezTo>
                      <a:pt x="101" y="184"/>
                      <a:pt x="138" y="194"/>
                      <a:pt x="160" y="214"/>
                    </a:cubicBezTo>
                    <a:cubicBezTo>
                      <a:pt x="182" y="234"/>
                      <a:pt x="207" y="292"/>
                      <a:pt x="230" y="287"/>
                    </a:cubicBezTo>
                    <a:cubicBezTo>
                      <a:pt x="253" y="281"/>
                      <a:pt x="277" y="302"/>
                      <a:pt x="298" y="301"/>
                    </a:cubicBezTo>
                    <a:cubicBezTo>
                      <a:pt x="319" y="300"/>
                      <a:pt x="300" y="281"/>
                      <a:pt x="293" y="278"/>
                    </a:cubicBezTo>
                    <a:close/>
                    <a:moveTo>
                      <a:pt x="347" y="81"/>
                    </a:moveTo>
                    <a:cubicBezTo>
                      <a:pt x="347" y="91"/>
                      <a:pt x="332" y="97"/>
                      <a:pt x="308" y="108"/>
                    </a:cubicBezTo>
                    <a:cubicBezTo>
                      <a:pt x="285" y="119"/>
                      <a:pt x="241" y="95"/>
                      <a:pt x="240" y="111"/>
                    </a:cubicBezTo>
                    <a:cubicBezTo>
                      <a:pt x="239" y="121"/>
                      <a:pt x="266" y="139"/>
                      <a:pt x="292" y="139"/>
                    </a:cubicBezTo>
                    <a:cubicBezTo>
                      <a:pt x="318" y="139"/>
                      <a:pt x="359" y="109"/>
                      <a:pt x="359" y="100"/>
                    </a:cubicBezTo>
                    <a:cubicBezTo>
                      <a:pt x="359" y="91"/>
                      <a:pt x="375" y="76"/>
                      <a:pt x="368" y="67"/>
                    </a:cubicBezTo>
                    <a:cubicBezTo>
                      <a:pt x="362" y="58"/>
                      <a:pt x="347" y="71"/>
                      <a:pt x="347" y="81"/>
                    </a:cubicBezTo>
                    <a:close/>
                    <a:moveTo>
                      <a:pt x="380" y="39"/>
                    </a:moveTo>
                    <a:cubicBezTo>
                      <a:pt x="364" y="28"/>
                      <a:pt x="351" y="21"/>
                      <a:pt x="370" y="42"/>
                    </a:cubicBezTo>
                    <a:cubicBezTo>
                      <a:pt x="389" y="63"/>
                      <a:pt x="379" y="80"/>
                      <a:pt x="390" y="77"/>
                    </a:cubicBezTo>
                    <a:cubicBezTo>
                      <a:pt x="408" y="71"/>
                      <a:pt x="395" y="50"/>
                      <a:pt x="380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4" name="Freeform 199">
                <a:extLst>
                  <a:ext uri="{FF2B5EF4-FFF2-40B4-BE49-F238E27FC236}">
                    <a16:creationId xmlns:a16="http://schemas.microsoft.com/office/drawing/2014/main" id="{28527910-D338-4115-9680-62D16CB59F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7903" y="4071939"/>
                <a:ext cx="142875" cy="117475"/>
              </a:xfrm>
              <a:custGeom>
                <a:avLst/>
                <a:gdLst>
                  <a:gd name="T0" fmla="*/ 2 w 262"/>
                  <a:gd name="T1" fmla="*/ 10 h 218"/>
                  <a:gd name="T2" fmla="*/ 42 w 262"/>
                  <a:gd name="T3" fmla="*/ 64 h 218"/>
                  <a:gd name="T4" fmla="*/ 2 w 262"/>
                  <a:gd name="T5" fmla="*/ 10 h 218"/>
                  <a:gd name="T6" fmla="*/ 63 w 262"/>
                  <a:gd name="T7" fmla="*/ 56 h 218"/>
                  <a:gd name="T8" fmla="*/ 90 w 262"/>
                  <a:gd name="T9" fmla="*/ 82 h 218"/>
                  <a:gd name="T10" fmla="*/ 63 w 262"/>
                  <a:gd name="T11" fmla="*/ 56 h 218"/>
                  <a:gd name="T12" fmla="*/ 170 w 262"/>
                  <a:gd name="T13" fmla="*/ 122 h 218"/>
                  <a:gd name="T14" fmla="*/ 125 w 262"/>
                  <a:gd name="T15" fmla="*/ 94 h 218"/>
                  <a:gd name="T16" fmla="*/ 170 w 262"/>
                  <a:gd name="T17" fmla="*/ 122 h 218"/>
                  <a:gd name="T18" fmla="*/ 164 w 262"/>
                  <a:gd name="T19" fmla="*/ 158 h 218"/>
                  <a:gd name="T20" fmla="*/ 197 w 262"/>
                  <a:gd name="T21" fmla="*/ 179 h 218"/>
                  <a:gd name="T22" fmla="*/ 164 w 262"/>
                  <a:gd name="T23" fmla="*/ 158 h 218"/>
                  <a:gd name="T24" fmla="*/ 223 w 262"/>
                  <a:gd name="T25" fmla="*/ 194 h 218"/>
                  <a:gd name="T26" fmla="*/ 252 w 262"/>
                  <a:gd name="T27" fmla="*/ 211 h 218"/>
                  <a:gd name="T28" fmla="*/ 223 w 262"/>
                  <a:gd name="T29" fmla="*/ 194 h 218"/>
                  <a:gd name="T30" fmla="*/ 198 w 262"/>
                  <a:gd name="T31" fmla="*/ 121 h 218"/>
                  <a:gd name="T32" fmla="*/ 224 w 262"/>
                  <a:gd name="T33" fmla="*/ 171 h 218"/>
                  <a:gd name="T34" fmla="*/ 198 w 262"/>
                  <a:gd name="T35" fmla="*/ 1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18">
                    <a:moveTo>
                      <a:pt x="2" y="10"/>
                    </a:moveTo>
                    <a:cubicBezTo>
                      <a:pt x="0" y="20"/>
                      <a:pt x="31" y="72"/>
                      <a:pt x="42" y="64"/>
                    </a:cubicBezTo>
                    <a:cubicBezTo>
                      <a:pt x="63" y="49"/>
                      <a:pt x="4" y="0"/>
                      <a:pt x="2" y="10"/>
                    </a:cubicBezTo>
                    <a:close/>
                    <a:moveTo>
                      <a:pt x="63" y="56"/>
                    </a:moveTo>
                    <a:cubicBezTo>
                      <a:pt x="62" y="60"/>
                      <a:pt x="85" y="86"/>
                      <a:pt x="90" y="82"/>
                    </a:cubicBezTo>
                    <a:cubicBezTo>
                      <a:pt x="95" y="78"/>
                      <a:pt x="64" y="49"/>
                      <a:pt x="63" y="56"/>
                    </a:cubicBezTo>
                    <a:close/>
                    <a:moveTo>
                      <a:pt x="170" y="122"/>
                    </a:moveTo>
                    <a:cubicBezTo>
                      <a:pt x="178" y="117"/>
                      <a:pt x="126" y="84"/>
                      <a:pt x="125" y="94"/>
                    </a:cubicBezTo>
                    <a:cubicBezTo>
                      <a:pt x="125" y="104"/>
                      <a:pt x="162" y="128"/>
                      <a:pt x="170" y="122"/>
                    </a:cubicBezTo>
                    <a:close/>
                    <a:moveTo>
                      <a:pt x="164" y="158"/>
                    </a:moveTo>
                    <a:cubicBezTo>
                      <a:pt x="167" y="175"/>
                      <a:pt x="189" y="185"/>
                      <a:pt x="197" y="179"/>
                    </a:cubicBezTo>
                    <a:cubicBezTo>
                      <a:pt x="206" y="173"/>
                      <a:pt x="162" y="141"/>
                      <a:pt x="164" y="158"/>
                    </a:cubicBezTo>
                    <a:close/>
                    <a:moveTo>
                      <a:pt x="223" y="194"/>
                    </a:moveTo>
                    <a:cubicBezTo>
                      <a:pt x="224" y="199"/>
                      <a:pt x="243" y="218"/>
                      <a:pt x="252" y="211"/>
                    </a:cubicBezTo>
                    <a:cubicBezTo>
                      <a:pt x="262" y="204"/>
                      <a:pt x="221" y="187"/>
                      <a:pt x="223" y="194"/>
                    </a:cubicBezTo>
                    <a:close/>
                    <a:moveTo>
                      <a:pt x="198" y="121"/>
                    </a:moveTo>
                    <a:cubicBezTo>
                      <a:pt x="191" y="139"/>
                      <a:pt x="219" y="170"/>
                      <a:pt x="224" y="171"/>
                    </a:cubicBezTo>
                    <a:cubicBezTo>
                      <a:pt x="228" y="172"/>
                      <a:pt x="204" y="107"/>
                      <a:pt x="198" y="1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5" name="Freeform 200">
                <a:extLst>
                  <a:ext uri="{FF2B5EF4-FFF2-40B4-BE49-F238E27FC236}">
                    <a16:creationId xmlns:a16="http://schemas.microsoft.com/office/drawing/2014/main" id="{D96587EF-4C28-4A8B-B3A0-F0D9EE8557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7903" y="4071939"/>
                <a:ext cx="142875" cy="117475"/>
              </a:xfrm>
              <a:custGeom>
                <a:avLst/>
                <a:gdLst>
                  <a:gd name="T0" fmla="*/ 2 w 262"/>
                  <a:gd name="T1" fmla="*/ 10 h 218"/>
                  <a:gd name="T2" fmla="*/ 42 w 262"/>
                  <a:gd name="T3" fmla="*/ 64 h 218"/>
                  <a:gd name="T4" fmla="*/ 2 w 262"/>
                  <a:gd name="T5" fmla="*/ 10 h 218"/>
                  <a:gd name="T6" fmla="*/ 63 w 262"/>
                  <a:gd name="T7" fmla="*/ 56 h 218"/>
                  <a:gd name="T8" fmla="*/ 90 w 262"/>
                  <a:gd name="T9" fmla="*/ 82 h 218"/>
                  <a:gd name="T10" fmla="*/ 63 w 262"/>
                  <a:gd name="T11" fmla="*/ 56 h 218"/>
                  <a:gd name="T12" fmla="*/ 170 w 262"/>
                  <a:gd name="T13" fmla="*/ 122 h 218"/>
                  <a:gd name="T14" fmla="*/ 125 w 262"/>
                  <a:gd name="T15" fmla="*/ 94 h 218"/>
                  <a:gd name="T16" fmla="*/ 170 w 262"/>
                  <a:gd name="T17" fmla="*/ 122 h 218"/>
                  <a:gd name="T18" fmla="*/ 164 w 262"/>
                  <a:gd name="T19" fmla="*/ 158 h 218"/>
                  <a:gd name="T20" fmla="*/ 197 w 262"/>
                  <a:gd name="T21" fmla="*/ 179 h 218"/>
                  <a:gd name="T22" fmla="*/ 164 w 262"/>
                  <a:gd name="T23" fmla="*/ 158 h 218"/>
                  <a:gd name="T24" fmla="*/ 223 w 262"/>
                  <a:gd name="T25" fmla="*/ 194 h 218"/>
                  <a:gd name="T26" fmla="*/ 252 w 262"/>
                  <a:gd name="T27" fmla="*/ 211 h 218"/>
                  <a:gd name="T28" fmla="*/ 223 w 262"/>
                  <a:gd name="T29" fmla="*/ 194 h 218"/>
                  <a:gd name="T30" fmla="*/ 198 w 262"/>
                  <a:gd name="T31" fmla="*/ 121 h 218"/>
                  <a:gd name="T32" fmla="*/ 224 w 262"/>
                  <a:gd name="T33" fmla="*/ 171 h 218"/>
                  <a:gd name="T34" fmla="*/ 198 w 262"/>
                  <a:gd name="T35" fmla="*/ 1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18">
                    <a:moveTo>
                      <a:pt x="2" y="10"/>
                    </a:moveTo>
                    <a:cubicBezTo>
                      <a:pt x="0" y="20"/>
                      <a:pt x="31" y="72"/>
                      <a:pt x="42" y="64"/>
                    </a:cubicBezTo>
                    <a:cubicBezTo>
                      <a:pt x="63" y="49"/>
                      <a:pt x="4" y="0"/>
                      <a:pt x="2" y="10"/>
                    </a:cubicBezTo>
                    <a:close/>
                    <a:moveTo>
                      <a:pt x="63" y="56"/>
                    </a:moveTo>
                    <a:cubicBezTo>
                      <a:pt x="62" y="60"/>
                      <a:pt x="85" y="86"/>
                      <a:pt x="90" y="82"/>
                    </a:cubicBezTo>
                    <a:cubicBezTo>
                      <a:pt x="95" y="78"/>
                      <a:pt x="64" y="49"/>
                      <a:pt x="63" y="56"/>
                    </a:cubicBezTo>
                    <a:close/>
                    <a:moveTo>
                      <a:pt x="170" y="122"/>
                    </a:moveTo>
                    <a:cubicBezTo>
                      <a:pt x="178" y="117"/>
                      <a:pt x="126" y="84"/>
                      <a:pt x="125" y="94"/>
                    </a:cubicBezTo>
                    <a:cubicBezTo>
                      <a:pt x="125" y="104"/>
                      <a:pt x="162" y="128"/>
                      <a:pt x="170" y="122"/>
                    </a:cubicBezTo>
                    <a:close/>
                    <a:moveTo>
                      <a:pt x="164" y="158"/>
                    </a:moveTo>
                    <a:cubicBezTo>
                      <a:pt x="167" y="175"/>
                      <a:pt x="189" y="185"/>
                      <a:pt x="197" y="179"/>
                    </a:cubicBezTo>
                    <a:cubicBezTo>
                      <a:pt x="206" y="173"/>
                      <a:pt x="162" y="141"/>
                      <a:pt x="164" y="158"/>
                    </a:cubicBezTo>
                    <a:close/>
                    <a:moveTo>
                      <a:pt x="223" y="194"/>
                    </a:moveTo>
                    <a:cubicBezTo>
                      <a:pt x="224" y="199"/>
                      <a:pt x="243" y="218"/>
                      <a:pt x="252" y="211"/>
                    </a:cubicBezTo>
                    <a:cubicBezTo>
                      <a:pt x="262" y="204"/>
                      <a:pt x="221" y="187"/>
                      <a:pt x="223" y="194"/>
                    </a:cubicBezTo>
                    <a:close/>
                    <a:moveTo>
                      <a:pt x="198" y="121"/>
                    </a:moveTo>
                    <a:cubicBezTo>
                      <a:pt x="191" y="139"/>
                      <a:pt x="219" y="170"/>
                      <a:pt x="224" y="171"/>
                    </a:cubicBezTo>
                    <a:cubicBezTo>
                      <a:pt x="228" y="172"/>
                      <a:pt x="204" y="107"/>
                      <a:pt x="198" y="1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49" name="Group 748">
              <a:extLst>
                <a:ext uri="{FF2B5EF4-FFF2-40B4-BE49-F238E27FC236}">
                  <a16:creationId xmlns:a16="http://schemas.microsoft.com/office/drawing/2014/main" id="{041A0EAA-BC30-479F-A5F3-E6C801FCDB9B}"/>
                </a:ext>
              </a:extLst>
            </p:cNvPr>
            <p:cNvGrpSpPr/>
            <p:nvPr/>
          </p:nvGrpSpPr>
          <p:grpSpPr>
            <a:xfrm>
              <a:off x="7550152" y="3840163"/>
              <a:ext cx="806451" cy="369889"/>
              <a:chOff x="7550152" y="3840163"/>
              <a:chExt cx="806451" cy="369889"/>
            </a:xfrm>
            <a:grpFill/>
          </p:grpSpPr>
          <p:sp>
            <p:nvSpPr>
              <p:cNvPr id="756" name="Freeform 64">
                <a:extLst>
                  <a:ext uri="{FF2B5EF4-FFF2-40B4-BE49-F238E27FC236}">
                    <a16:creationId xmlns:a16="http://schemas.microsoft.com/office/drawing/2014/main" id="{5D186428-6BF7-4CB7-BEBC-BA1C56AF6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0353" y="3862388"/>
                <a:ext cx="23813" cy="17463"/>
              </a:xfrm>
              <a:custGeom>
                <a:avLst/>
                <a:gdLst>
                  <a:gd name="T0" fmla="*/ 18 w 43"/>
                  <a:gd name="T1" fmla="*/ 31 h 31"/>
                  <a:gd name="T2" fmla="*/ 39 w 43"/>
                  <a:gd name="T3" fmla="*/ 22 h 31"/>
                  <a:gd name="T4" fmla="*/ 38 w 43"/>
                  <a:gd name="T5" fmla="*/ 0 h 31"/>
                  <a:gd name="T6" fmla="*/ 22 w 43"/>
                  <a:gd name="T7" fmla="*/ 9 h 31"/>
                  <a:gd name="T8" fmla="*/ 0 w 43"/>
                  <a:gd name="T9" fmla="*/ 4 h 31"/>
                  <a:gd name="T10" fmla="*/ 18 w 43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1">
                    <a:moveTo>
                      <a:pt x="18" y="31"/>
                    </a:moveTo>
                    <a:cubicBezTo>
                      <a:pt x="29" y="31"/>
                      <a:pt x="31" y="20"/>
                      <a:pt x="39" y="22"/>
                    </a:cubicBezTo>
                    <a:cubicBezTo>
                      <a:pt x="43" y="23"/>
                      <a:pt x="41" y="14"/>
                      <a:pt x="38" y="0"/>
                    </a:cubicBezTo>
                    <a:cubicBezTo>
                      <a:pt x="32" y="3"/>
                      <a:pt x="22" y="3"/>
                      <a:pt x="22" y="9"/>
                    </a:cubicBezTo>
                    <a:cubicBezTo>
                      <a:pt x="22" y="18"/>
                      <a:pt x="8" y="5"/>
                      <a:pt x="0" y="4"/>
                    </a:cubicBezTo>
                    <a:cubicBezTo>
                      <a:pt x="7" y="19"/>
                      <a:pt x="14" y="31"/>
                      <a:pt x="18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7" name="Freeform 123">
                <a:extLst>
                  <a:ext uri="{FF2B5EF4-FFF2-40B4-BE49-F238E27FC236}">
                    <a16:creationId xmlns:a16="http://schemas.microsoft.com/office/drawing/2014/main" id="{E47750CD-0EF3-4AA8-8714-552DD0837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490" y="3929064"/>
                <a:ext cx="12700" cy="14288"/>
              </a:xfrm>
              <a:custGeom>
                <a:avLst/>
                <a:gdLst>
                  <a:gd name="T0" fmla="*/ 13 w 22"/>
                  <a:gd name="T1" fmla="*/ 16 h 27"/>
                  <a:gd name="T2" fmla="*/ 22 w 22"/>
                  <a:gd name="T3" fmla="*/ 27 h 27"/>
                  <a:gd name="T4" fmla="*/ 0 w 22"/>
                  <a:gd name="T5" fmla="*/ 6 h 27"/>
                  <a:gd name="T6" fmla="*/ 13 w 22"/>
                  <a:gd name="T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7">
                    <a:moveTo>
                      <a:pt x="13" y="16"/>
                    </a:moveTo>
                    <a:cubicBezTo>
                      <a:pt x="16" y="20"/>
                      <a:pt x="19" y="24"/>
                      <a:pt x="22" y="27"/>
                    </a:cubicBezTo>
                    <a:cubicBezTo>
                      <a:pt x="20" y="15"/>
                      <a:pt x="3" y="0"/>
                      <a:pt x="0" y="6"/>
                    </a:cubicBezTo>
                    <a:cubicBezTo>
                      <a:pt x="4" y="8"/>
                      <a:pt x="9" y="11"/>
                      <a:pt x="13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8" name="Freeform 182">
                <a:extLst>
                  <a:ext uri="{FF2B5EF4-FFF2-40B4-BE49-F238E27FC236}">
                    <a16:creationId xmlns:a16="http://schemas.microsoft.com/office/drawing/2014/main" id="{A944E38D-6FC1-4389-9ED9-9FDF73621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8165" y="4194177"/>
                <a:ext cx="28575" cy="15875"/>
              </a:xfrm>
              <a:custGeom>
                <a:avLst/>
                <a:gdLst>
                  <a:gd name="T0" fmla="*/ 53 w 54"/>
                  <a:gd name="T1" fmla="*/ 10 h 28"/>
                  <a:gd name="T2" fmla="*/ 11 w 54"/>
                  <a:gd name="T3" fmla="*/ 21 h 28"/>
                  <a:gd name="T4" fmla="*/ 53 w 54"/>
                  <a:gd name="T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28">
                    <a:moveTo>
                      <a:pt x="53" y="10"/>
                    </a:moveTo>
                    <a:cubicBezTo>
                      <a:pt x="51" y="0"/>
                      <a:pt x="0" y="11"/>
                      <a:pt x="11" y="21"/>
                    </a:cubicBezTo>
                    <a:cubicBezTo>
                      <a:pt x="18" y="28"/>
                      <a:pt x="54" y="20"/>
                      <a:pt x="53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9" name="Freeform 185">
                <a:extLst>
                  <a:ext uri="{FF2B5EF4-FFF2-40B4-BE49-F238E27FC236}">
                    <a16:creationId xmlns:a16="http://schemas.microsoft.com/office/drawing/2014/main" id="{681A7250-7FA5-4EDF-9AB2-F895CB64A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0152" y="3840163"/>
                <a:ext cx="203200" cy="246063"/>
              </a:xfrm>
              <a:custGeom>
                <a:avLst/>
                <a:gdLst>
                  <a:gd name="T0" fmla="*/ 51 w 373"/>
                  <a:gd name="T1" fmla="*/ 87 h 452"/>
                  <a:gd name="T2" fmla="*/ 95 w 373"/>
                  <a:gd name="T3" fmla="*/ 140 h 452"/>
                  <a:gd name="T4" fmla="*/ 130 w 373"/>
                  <a:gd name="T5" fmla="*/ 215 h 452"/>
                  <a:gd name="T6" fmla="*/ 175 w 373"/>
                  <a:gd name="T7" fmla="*/ 284 h 452"/>
                  <a:gd name="T8" fmla="*/ 209 w 373"/>
                  <a:gd name="T9" fmla="*/ 345 h 452"/>
                  <a:gd name="T10" fmla="*/ 226 w 373"/>
                  <a:gd name="T11" fmla="*/ 365 h 452"/>
                  <a:gd name="T12" fmla="*/ 284 w 373"/>
                  <a:gd name="T13" fmla="*/ 424 h 452"/>
                  <a:gd name="T14" fmla="*/ 300 w 373"/>
                  <a:gd name="T15" fmla="*/ 442 h 452"/>
                  <a:gd name="T16" fmla="*/ 335 w 373"/>
                  <a:gd name="T17" fmla="*/ 444 h 452"/>
                  <a:gd name="T18" fmla="*/ 346 w 373"/>
                  <a:gd name="T19" fmla="*/ 388 h 452"/>
                  <a:gd name="T20" fmla="*/ 351 w 373"/>
                  <a:gd name="T21" fmla="*/ 350 h 452"/>
                  <a:gd name="T22" fmla="*/ 364 w 373"/>
                  <a:gd name="T23" fmla="*/ 341 h 452"/>
                  <a:gd name="T24" fmla="*/ 365 w 373"/>
                  <a:gd name="T25" fmla="*/ 318 h 452"/>
                  <a:gd name="T26" fmla="*/ 338 w 373"/>
                  <a:gd name="T27" fmla="*/ 288 h 452"/>
                  <a:gd name="T28" fmla="*/ 335 w 373"/>
                  <a:gd name="T29" fmla="*/ 305 h 452"/>
                  <a:gd name="T30" fmla="*/ 347 w 373"/>
                  <a:gd name="T31" fmla="*/ 322 h 452"/>
                  <a:gd name="T32" fmla="*/ 327 w 373"/>
                  <a:gd name="T33" fmla="*/ 316 h 452"/>
                  <a:gd name="T34" fmla="*/ 307 w 373"/>
                  <a:gd name="T35" fmla="*/ 296 h 452"/>
                  <a:gd name="T36" fmla="*/ 278 w 373"/>
                  <a:gd name="T37" fmla="*/ 263 h 452"/>
                  <a:gd name="T38" fmla="*/ 272 w 373"/>
                  <a:gd name="T39" fmla="*/ 236 h 452"/>
                  <a:gd name="T40" fmla="*/ 256 w 373"/>
                  <a:gd name="T41" fmla="*/ 202 h 452"/>
                  <a:gd name="T42" fmla="*/ 238 w 373"/>
                  <a:gd name="T43" fmla="*/ 185 h 452"/>
                  <a:gd name="T44" fmla="*/ 222 w 373"/>
                  <a:gd name="T45" fmla="*/ 167 h 452"/>
                  <a:gd name="T46" fmla="*/ 202 w 373"/>
                  <a:gd name="T47" fmla="*/ 156 h 452"/>
                  <a:gd name="T48" fmla="*/ 178 w 373"/>
                  <a:gd name="T49" fmla="*/ 143 h 452"/>
                  <a:gd name="T50" fmla="*/ 150 w 373"/>
                  <a:gd name="T51" fmla="*/ 111 h 452"/>
                  <a:gd name="T52" fmla="*/ 96 w 373"/>
                  <a:gd name="T53" fmla="*/ 55 h 452"/>
                  <a:gd name="T54" fmla="*/ 49 w 373"/>
                  <a:gd name="T55" fmla="*/ 30 h 452"/>
                  <a:gd name="T56" fmla="*/ 7 w 373"/>
                  <a:gd name="T57" fmla="*/ 15 h 452"/>
                  <a:gd name="T58" fmla="*/ 51 w 373"/>
                  <a:gd name="T59" fmla="*/ 87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3" h="452">
                    <a:moveTo>
                      <a:pt x="51" y="87"/>
                    </a:moveTo>
                    <a:cubicBezTo>
                      <a:pt x="67" y="98"/>
                      <a:pt x="76" y="138"/>
                      <a:pt x="95" y="140"/>
                    </a:cubicBezTo>
                    <a:cubicBezTo>
                      <a:pt x="114" y="142"/>
                      <a:pt x="116" y="212"/>
                      <a:pt x="130" y="215"/>
                    </a:cubicBezTo>
                    <a:cubicBezTo>
                      <a:pt x="142" y="218"/>
                      <a:pt x="164" y="255"/>
                      <a:pt x="175" y="284"/>
                    </a:cubicBezTo>
                    <a:cubicBezTo>
                      <a:pt x="189" y="302"/>
                      <a:pt x="202" y="321"/>
                      <a:pt x="209" y="345"/>
                    </a:cubicBezTo>
                    <a:cubicBezTo>
                      <a:pt x="216" y="351"/>
                      <a:pt x="222" y="358"/>
                      <a:pt x="226" y="365"/>
                    </a:cubicBezTo>
                    <a:cubicBezTo>
                      <a:pt x="237" y="386"/>
                      <a:pt x="278" y="415"/>
                      <a:pt x="284" y="424"/>
                    </a:cubicBezTo>
                    <a:cubicBezTo>
                      <a:pt x="290" y="433"/>
                      <a:pt x="296" y="452"/>
                      <a:pt x="300" y="442"/>
                    </a:cubicBezTo>
                    <a:cubicBezTo>
                      <a:pt x="305" y="433"/>
                      <a:pt x="325" y="442"/>
                      <a:pt x="335" y="444"/>
                    </a:cubicBezTo>
                    <a:cubicBezTo>
                      <a:pt x="344" y="445"/>
                      <a:pt x="347" y="404"/>
                      <a:pt x="346" y="388"/>
                    </a:cubicBezTo>
                    <a:cubicBezTo>
                      <a:pt x="345" y="373"/>
                      <a:pt x="351" y="358"/>
                      <a:pt x="351" y="350"/>
                    </a:cubicBezTo>
                    <a:cubicBezTo>
                      <a:pt x="351" y="342"/>
                      <a:pt x="355" y="339"/>
                      <a:pt x="364" y="341"/>
                    </a:cubicBezTo>
                    <a:cubicBezTo>
                      <a:pt x="373" y="343"/>
                      <a:pt x="372" y="320"/>
                      <a:pt x="365" y="318"/>
                    </a:cubicBezTo>
                    <a:cubicBezTo>
                      <a:pt x="358" y="316"/>
                      <a:pt x="355" y="288"/>
                      <a:pt x="338" y="288"/>
                    </a:cubicBezTo>
                    <a:cubicBezTo>
                      <a:pt x="322" y="288"/>
                      <a:pt x="325" y="303"/>
                      <a:pt x="335" y="305"/>
                    </a:cubicBezTo>
                    <a:cubicBezTo>
                      <a:pt x="344" y="306"/>
                      <a:pt x="350" y="314"/>
                      <a:pt x="347" y="322"/>
                    </a:cubicBezTo>
                    <a:cubicBezTo>
                      <a:pt x="344" y="330"/>
                      <a:pt x="340" y="314"/>
                      <a:pt x="327" y="316"/>
                    </a:cubicBezTo>
                    <a:cubicBezTo>
                      <a:pt x="314" y="317"/>
                      <a:pt x="322" y="297"/>
                      <a:pt x="307" y="296"/>
                    </a:cubicBezTo>
                    <a:cubicBezTo>
                      <a:pt x="292" y="295"/>
                      <a:pt x="295" y="263"/>
                      <a:pt x="278" y="263"/>
                    </a:cubicBezTo>
                    <a:cubicBezTo>
                      <a:pt x="262" y="263"/>
                      <a:pt x="261" y="247"/>
                      <a:pt x="272" y="236"/>
                    </a:cubicBezTo>
                    <a:cubicBezTo>
                      <a:pt x="282" y="225"/>
                      <a:pt x="256" y="215"/>
                      <a:pt x="256" y="202"/>
                    </a:cubicBezTo>
                    <a:cubicBezTo>
                      <a:pt x="256" y="189"/>
                      <a:pt x="238" y="196"/>
                      <a:pt x="238" y="185"/>
                    </a:cubicBezTo>
                    <a:cubicBezTo>
                      <a:pt x="238" y="174"/>
                      <a:pt x="231" y="180"/>
                      <a:pt x="222" y="167"/>
                    </a:cubicBezTo>
                    <a:cubicBezTo>
                      <a:pt x="214" y="153"/>
                      <a:pt x="210" y="165"/>
                      <a:pt x="202" y="156"/>
                    </a:cubicBezTo>
                    <a:cubicBezTo>
                      <a:pt x="195" y="146"/>
                      <a:pt x="184" y="140"/>
                      <a:pt x="178" y="143"/>
                    </a:cubicBezTo>
                    <a:cubicBezTo>
                      <a:pt x="171" y="147"/>
                      <a:pt x="156" y="129"/>
                      <a:pt x="150" y="111"/>
                    </a:cubicBezTo>
                    <a:cubicBezTo>
                      <a:pt x="145" y="97"/>
                      <a:pt x="101" y="74"/>
                      <a:pt x="96" y="55"/>
                    </a:cubicBezTo>
                    <a:cubicBezTo>
                      <a:pt x="90" y="36"/>
                      <a:pt x="75" y="29"/>
                      <a:pt x="49" y="30"/>
                    </a:cubicBezTo>
                    <a:cubicBezTo>
                      <a:pt x="23" y="31"/>
                      <a:pt x="13" y="0"/>
                      <a:pt x="7" y="15"/>
                    </a:cubicBezTo>
                    <a:cubicBezTo>
                      <a:pt x="0" y="34"/>
                      <a:pt x="35" y="76"/>
                      <a:pt x="51" y="87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0" name="Freeform 186">
                <a:extLst>
                  <a:ext uri="{FF2B5EF4-FFF2-40B4-BE49-F238E27FC236}">
                    <a16:creationId xmlns:a16="http://schemas.microsoft.com/office/drawing/2014/main" id="{4E4E4B0E-6EB4-46CC-964C-B84423441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1927" y="3870326"/>
                <a:ext cx="185738" cy="177800"/>
              </a:xfrm>
              <a:custGeom>
                <a:avLst/>
                <a:gdLst>
                  <a:gd name="T0" fmla="*/ 268 w 342"/>
                  <a:gd name="T1" fmla="*/ 223 h 328"/>
                  <a:gd name="T2" fmla="*/ 287 w 342"/>
                  <a:gd name="T3" fmla="*/ 166 h 328"/>
                  <a:gd name="T4" fmla="*/ 336 w 342"/>
                  <a:gd name="T5" fmla="*/ 134 h 328"/>
                  <a:gd name="T6" fmla="*/ 314 w 342"/>
                  <a:gd name="T7" fmla="*/ 104 h 328"/>
                  <a:gd name="T8" fmla="*/ 303 w 342"/>
                  <a:gd name="T9" fmla="*/ 74 h 328"/>
                  <a:gd name="T10" fmla="*/ 293 w 342"/>
                  <a:gd name="T11" fmla="*/ 41 h 328"/>
                  <a:gd name="T12" fmla="*/ 295 w 342"/>
                  <a:gd name="T13" fmla="*/ 13 h 328"/>
                  <a:gd name="T14" fmla="*/ 300 w 342"/>
                  <a:gd name="T15" fmla="*/ 11 h 328"/>
                  <a:gd name="T16" fmla="*/ 284 w 342"/>
                  <a:gd name="T17" fmla="*/ 5 h 328"/>
                  <a:gd name="T18" fmla="*/ 235 w 342"/>
                  <a:gd name="T19" fmla="*/ 29 h 328"/>
                  <a:gd name="T20" fmla="*/ 216 w 342"/>
                  <a:gd name="T21" fmla="*/ 62 h 328"/>
                  <a:gd name="T22" fmla="*/ 206 w 342"/>
                  <a:gd name="T23" fmla="*/ 97 h 328"/>
                  <a:gd name="T24" fmla="*/ 178 w 342"/>
                  <a:gd name="T25" fmla="*/ 119 h 328"/>
                  <a:gd name="T26" fmla="*/ 147 w 342"/>
                  <a:gd name="T27" fmla="*/ 113 h 328"/>
                  <a:gd name="T28" fmla="*/ 115 w 342"/>
                  <a:gd name="T29" fmla="*/ 128 h 328"/>
                  <a:gd name="T30" fmla="*/ 73 w 342"/>
                  <a:gd name="T31" fmla="*/ 133 h 328"/>
                  <a:gd name="T32" fmla="*/ 46 w 342"/>
                  <a:gd name="T33" fmla="*/ 117 h 328"/>
                  <a:gd name="T34" fmla="*/ 37 w 342"/>
                  <a:gd name="T35" fmla="*/ 93 h 328"/>
                  <a:gd name="T36" fmla="*/ 33 w 342"/>
                  <a:gd name="T37" fmla="*/ 93 h 328"/>
                  <a:gd name="T38" fmla="*/ 12 w 342"/>
                  <a:gd name="T39" fmla="*/ 145 h 328"/>
                  <a:gd name="T40" fmla="*/ 29 w 342"/>
                  <a:gd name="T41" fmla="*/ 197 h 328"/>
                  <a:gd name="T42" fmla="*/ 57 w 342"/>
                  <a:gd name="T43" fmla="*/ 234 h 328"/>
                  <a:gd name="T44" fmla="*/ 87 w 342"/>
                  <a:gd name="T45" fmla="*/ 284 h 328"/>
                  <a:gd name="T46" fmla="*/ 113 w 342"/>
                  <a:gd name="T47" fmla="*/ 298 h 328"/>
                  <a:gd name="T48" fmla="*/ 156 w 342"/>
                  <a:gd name="T49" fmla="*/ 293 h 328"/>
                  <a:gd name="T50" fmla="*/ 197 w 342"/>
                  <a:gd name="T51" fmla="*/ 315 h 328"/>
                  <a:gd name="T52" fmla="*/ 243 w 342"/>
                  <a:gd name="T53" fmla="*/ 306 h 328"/>
                  <a:gd name="T54" fmla="*/ 268 w 342"/>
                  <a:gd name="T55" fmla="*/ 22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2" h="328">
                    <a:moveTo>
                      <a:pt x="268" y="223"/>
                    </a:moveTo>
                    <a:cubicBezTo>
                      <a:pt x="285" y="211"/>
                      <a:pt x="289" y="188"/>
                      <a:pt x="287" y="166"/>
                    </a:cubicBezTo>
                    <a:cubicBezTo>
                      <a:pt x="285" y="144"/>
                      <a:pt x="329" y="143"/>
                      <a:pt x="336" y="134"/>
                    </a:cubicBezTo>
                    <a:cubicBezTo>
                      <a:pt x="342" y="125"/>
                      <a:pt x="326" y="111"/>
                      <a:pt x="314" y="104"/>
                    </a:cubicBezTo>
                    <a:cubicBezTo>
                      <a:pt x="301" y="97"/>
                      <a:pt x="312" y="83"/>
                      <a:pt x="303" y="74"/>
                    </a:cubicBezTo>
                    <a:cubicBezTo>
                      <a:pt x="295" y="65"/>
                      <a:pt x="281" y="42"/>
                      <a:pt x="293" y="41"/>
                    </a:cubicBezTo>
                    <a:cubicBezTo>
                      <a:pt x="305" y="40"/>
                      <a:pt x="284" y="20"/>
                      <a:pt x="295" y="13"/>
                    </a:cubicBezTo>
                    <a:cubicBezTo>
                      <a:pt x="296" y="13"/>
                      <a:pt x="298" y="12"/>
                      <a:pt x="300" y="11"/>
                    </a:cubicBezTo>
                    <a:cubicBezTo>
                      <a:pt x="293" y="7"/>
                      <a:pt x="288" y="5"/>
                      <a:pt x="284" y="5"/>
                    </a:cubicBezTo>
                    <a:cubicBezTo>
                      <a:pt x="269" y="5"/>
                      <a:pt x="233" y="0"/>
                      <a:pt x="235" y="29"/>
                    </a:cubicBezTo>
                    <a:cubicBezTo>
                      <a:pt x="237" y="58"/>
                      <a:pt x="214" y="47"/>
                      <a:pt x="216" y="62"/>
                    </a:cubicBezTo>
                    <a:cubicBezTo>
                      <a:pt x="218" y="77"/>
                      <a:pt x="204" y="77"/>
                      <a:pt x="206" y="97"/>
                    </a:cubicBezTo>
                    <a:cubicBezTo>
                      <a:pt x="208" y="117"/>
                      <a:pt x="197" y="108"/>
                      <a:pt x="178" y="119"/>
                    </a:cubicBezTo>
                    <a:cubicBezTo>
                      <a:pt x="159" y="130"/>
                      <a:pt x="166" y="113"/>
                      <a:pt x="147" y="113"/>
                    </a:cubicBezTo>
                    <a:cubicBezTo>
                      <a:pt x="128" y="113"/>
                      <a:pt x="126" y="124"/>
                      <a:pt x="115" y="128"/>
                    </a:cubicBezTo>
                    <a:cubicBezTo>
                      <a:pt x="104" y="133"/>
                      <a:pt x="81" y="126"/>
                      <a:pt x="73" y="133"/>
                    </a:cubicBezTo>
                    <a:cubicBezTo>
                      <a:pt x="66" y="139"/>
                      <a:pt x="54" y="117"/>
                      <a:pt x="46" y="117"/>
                    </a:cubicBezTo>
                    <a:cubicBezTo>
                      <a:pt x="43" y="117"/>
                      <a:pt x="39" y="105"/>
                      <a:pt x="37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1" y="94"/>
                      <a:pt x="0" y="132"/>
                      <a:pt x="12" y="145"/>
                    </a:cubicBezTo>
                    <a:cubicBezTo>
                      <a:pt x="27" y="160"/>
                      <a:pt x="23" y="185"/>
                      <a:pt x="29" y="197"/>
                    </a:cubicBezTo>
                    <a:cubicBezTo>
                      <a:pt x="36" y="209"/>
                      <a:pt x="57" y="211"/>
                      <a:pt x="57" y="234"/>
                    </a:cubicBezTo>
                    <a:cubicBezTo>
                      <a:pt x="57" y="257"/>
                      <a:pt x="75" y="294"/>
                      <a:pt x="87" y="284"/>
                    </a:cubicBezTo>
                    <a:cubicBezTo>
                      <a:pt x="100" y="274"/>
                      <a:pt x="109" y="288"/>
                      <a:pt x="113" y="298"/>
                    </a:cubicBezTo>
                    <a:cubicBezTo>
                      <a:pt x="117" y="308"/>
                      <a:pt x="146" y="290"/>
                      <a:pt x="156" y="293"/>
                    </a:cubicBezTo>
                    <a:cubicBezTo>
                      <a:pt x="165" y="295"/>
                      <a:pt x="195" y="302"/>
                      <a:pt x="197" y="315"/>
                    </a:cubicBezTo>
                    <a:cubicBezTo>
                      <a:pt x="199" y="328"/>
                      <a:pt x="225" y="314"/>
                      <a:pt x="243" y="306"/>
                    </a:cubicBezTo>
                    <a:cubicBezTo>
                      <a:pt x="262" y="298"/>
                      <a:pt x="251" y="235"/>
                      <a:pt x="268" y="22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1" name="Freeform 187">
                <a:extLst>
                  <a:ext uri="{FF2B5EF4-FFF2-40B4-BE49-F238E27FC236}">
                    <a16:creationId xmlns:a16="http://schemas.microsoft.com/office/drawing/2014/main" id="{0B7BAD77-DE5C-489D-9EEA-72B9120D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4965" y="3922714"/>
                <a:ext cx="123825" cy="160338"/>
              </a:xfrm>
              <a:custGeom>
                <a:avLst/>
                <a:gdLst>
                  <a:gd name="T0" fmla="*/ 37 w 228"/>
                  <a:gd name="T1" fmla="*/ 208 h 296"/>
                  <a:gd name="T2" fmla="*/ 46 w 228"/>
                  <a:gd name="T3" fmla="*/ 247 h 296"/>
                  <a:gd name="T4" fmla="*/ 50 w 228"/>
                  <a:gd name="T5" fmla="*/ 290 h 296"/>
                  <a:gd name="T6" fmla="*/ 66 w 228"/>
                  <a:gd name="T7" fmla="*/ 254 h 296"/>
                  <a:gd name="T8" fmla="*/ 62 w 228"/>
                  <a:gd name="T9" fmla="*/ 186 h 296"/>
                  <a:gd name="T10" fmla="*/ 83 w 228"/>
                  <a:gd name="T11" fmla="*/ 201 h 296"/>
                  <a:gd name="T12" fmla="*/ 100 w 228"/>
                  <a:gd name="T13" fmla="*/ 239 h 296"/>
                  <a:gd name="T14" fmla="*/ 129 w 228"/>
                  <a:gd name="T15" fmla="*/ 243 h 296"/>
                  <a:gd name="T16" fmla="*/ 131 w 228"/>
                  <a:gd name="T17" fmla="*/ 214 h 296"/>
                  <a:gd name="T18" fmla="*/ 124 w 228"/>
                  <a:gd name="T19" fmla="*/ 171 h 296"/>
                  <a:gd name="T20" fmla="*/ 114 w 228"/>
                  <a:gd name="T21" fmla="*/ 140 h 296"/>
                  <a:gd name="T22" fmla="*/ 162 w 228"/>
                  <a:gd name="T23" fmla="*/ 100 h 296"/>
                  <a:gd name="T24" fmla="*/ 97 w 228"/>
                  <a:gd name="T25" fmla="*/ 122 h 296"/>
                  <a:gd name="T26" fmla="*/ 57 w 228"/>
                  <a:gd name="T27" fmla="*/ 85 h 296"/>
                  <a:gd name="T28" fmla="*/ 163 w 228"/>
                  <a:gd name="T29" fmla="*/ 58 h 296"/>
                  <a:gd name="T30" fmla="*/ 219 w 228"/>
                  <a:gd name="T31" fmla="*/ 19 h 296"/>
                  <a:gd name="T32" fmla="*/ 185 w 228"/>
                  <a:gd name="T33" fmla="*/ 34 h 296"/>
                  <a:gd name="T34" fmla="*/ 104 w 228"/>
                  <a:gd name="T35" fmla="*/ 24 h 296"/>
                  <a:gd name="T36" fmla="*/ 65 w 228"/>
                  <a:gd name="T37" fmla="*/ 43 h 296"/>
                  <a:gd name="T38" fmla="*/ 42 w 228"/>
                  <a:gd name="T39" fmla="*/ 98 h 296"/>
                  <a:gd name="T40" fmla="*/ 17 w 228"/>
                  <a:gd name="T41" fmla="*/ 170 h 296"/>
                  <a:gd name="T42" fmla="*/ 37 w 228"/>
                  <a:gd name="T43" fmla="*/ 20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8" h="296">
                    <a:moveTo>
                      <a:pt x="37" y="208"/>
                    </a:moveTo>
                    <a:cubicBezTo>
                      <a:pt x="51" y="209"/>
                      <a:pt x="49" y="233"/>
                      <a:pt x="46" y="247"/>
                    </a:cubicBezTo>
                    <a:cubicBezTo>
                      <a:pt x="43" y="262"/>
                      <a:pt x="38" y="296"/>
                      <a:pt x="50" y="290"/>
                    </a:cubicBezTo>
                    <a:cubicBezTo>
                      <a:pt x="65" y="284"/>
                      <a:pt x="75" y="262"/>
                      <a:pt x="66" y="254"/>
                    </a:cubicBezTo>
                    <a:cubicBezTo>
                      <a:pt x="58" y="246"/>
                      <a:pt x="59" y="198"/>
                      <a:pt x="62" y="186"/>
                    </a:cubicBezTo>
                    <a:cubicBezTo>
                      <a:pt x="66" y="174"/>
                      <a:pt x="92" y="182"/>
                      <a:pt x="83" y="201"/>
                    </a:cubicBezTo>
                    <a:cubicBezTo>
                      <a:pt x="75" y="220"/>
                      <a:pt x="100" y="218"/>
                      <a:pt x="100" y="239"/>
                    </a:cubicBezTo>
                    <a:cubicBezTo>
                      <a:pt x="100" y="260"/>
                      <a:pt x="114" y="249"/>
                      <a:pt x="129" y="243"/>
                    </a:cubicBezTo>
                    <a:cubicBezTo>
                      <a:pt x="144" y="238"/>
                      <a:pt x="141" y="228"/>
                      <a:pt x="131" y="214"/>
                    </a:cubicBezTo>
                    <a:cubicBezTo>
                      <a:pt x="121" y="201"/>
                      <a:pt x="139" y="182"/>
                      <a:pt x="124" y="171"/>
                    </a:cubicBezTo>
                    <a:cubicBezTo>
                      <a:pt x="110" y="160"/>
                      <a:pt x="101" y="144"/>
                      <a:pt x="114" y="140"/>
                    </a:cubicBezTo>
                    <a:cubicBezTo>
                      <a:pt x="127" y="137"/>
                      <a:pt x="167" y="111"/>
                      <a:pt x="162" y="100"/>
                    </a:cubicBezTo>
                    <a:cubicBezTo>
                      <a:pt x="158" y="89"/>
                      <a:pt x="101" y="102"/>
                      <a:pt x="97" y="122"/>
                    </a:cubicBezTo>
                    <a:cubicBezTo>
                      <a:pt x="92" y="141"/>
                      <a:pt x="52" y="119"/>
                      <a:pt x="57" y="85"/>
                    </a:cubicBezTo>
                    <a:cubicBezTo>
                      <a:pt x="62" y="51"/>
                      <a:pt x="140" y="45"/>
                      <a:pt x="163" y="58"/>
                    </a:cubicBezTo>
                    <a:cubicBezTo>
                      <a:pt x="186" y="70"/>
                      <a:pt x="211" y="38"/>
                      <a:pt x="219" y="19"/>
                    </a:cubicBezTo>
                    <a:cubicBezTo>
                      <a:pt x="228" y="0"/>
                      <a:pt x="201" y="22"/>
                      <a:pt x="185" y="34"/>
                    </a:cubicBezTo>
                    <a:cubicBezTo>
                      <a:pt x="169" y="47"/>
                      <a:pt x="126" y="33"/>
                      <a:pt x="104" y="24"/>
                    </a:cubicBezTo>
                    <a:cubicBezTo>
                      <a:pt x="82" y="16"/>
                      <a:pt x="83" y="40"/>
                      <a:pt x="65" y="43"/>
                    </a:cubicBezTo>
                    <a:cubicBezTo>
                      <a:pt x="47" y="47"/>
                      <a:pt x="51" y="93"/>
                      <a:pt x="42" y="98"/>
                    </a:cubicBezTo>
                    <a:cubicBezTo>
                      <a:pt x="34" y="104"/>
                      <a:pt x="34" y="138"/>
                      <a:pt x="17" y="170"/>
                    </a:cubicBezTo>
                    <a:cubicBezTo>
                      <a:pt x="0" y="202"/>
                      <a:pt x="22" y="207"/>
                      <a:pt x="37" y="20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2" name="Freeform 188">
                <a:extLst>
                  <a:ext uri="{FF2B5EF4-FFF2-40B4-BE49-F238E27FC236}">
                    <a16:creationId xmlns:a16="http://schemas.microsoft.com/office/drawing/2014/main" id="{0E4C5C10-9292-4A0D-BE01-8FA7C25A2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2103" y="4124327"/>
                <a:ext cx="57150" cy="31750"/>
              </a:xfrm>
              <a:custGeom>
                <a:avLst/>
                <a:gdLst>
                  <a:gd name="T0" fmla="*/ 51 w 104"/>
                  <a:gd name="T1" fmla="*/ 10 h 56"/>
                  <a:gd name="T2" fmla="*/ 21 w 104"/>
                  <a:gd name="T3" fmla="*/ 15 h 56"/>
                  <a:gd name="T4" fmla="*/ 6 w 104"/>
                  <a:gd name="T5" fmla="*/ 34 h 56"/>
                  <a:gd name="T6" fmla="*/ 53 w 104"/>
                  <a:gd name="T7" fmla="*/ 43 h 56"/>
                  <a:gd name="T8" fmla="*/ 99 w 104"/>
                  <a:gd name="T9" fmla="*/ 28 h 56"/>
                  <a:gd name="T10" fmla="*/ 51 w 104"/>
                  <a:gd name="T11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56">
                    <a:moveTo>
                      <a:pt x="51" y="10"/>
                    </a:moveTo>
                    <a:cubicBezTo>
                      <a:pt x="47" y="20"/>
                      <a:pt x="31" y="22"/>
                      <a:pt x="21" y="15"/>
                    </a:cubicBezTo>
                    <a:cubicBezTo>
                      <a:pt x="12" y="7"/>
                      <a:pt x="0" y="25"/>
                      <a:pt x="6" y="34"/>
                    </a:cubicBezTo>
                    <a:cubicBezTo>
                      <a:pt x="9" y="39"/>
                      <a:pt x="29" y="56"/>
                      <a:pt x="53" y="43"/>
                    </a:cubicBezTo>
                    <a:cubicBezTo>
                      <a:pt x="77" y="30"/>
                      <a:pt x="93" y="42"/>
                      <a:pt x="99" y="28"/>
                    </a:cubicBezTo>
                    <a:cubicBezTo>
                      <a:pt x="104" y="13"/>
                      <a:pt x="55" y="0"/>
                      <a:pt x="51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3" name="Freeform 189">
                <a:extLst>
                  <a:ext uri="{FF2B5EF4-FFF2-40B4-BE49-F238E27FC236}">
                    <a16:creationId xmlns:a16="http://schemas.microsoft.com/office/drawing/2014/main" id="{F9DD9439-5F1D-4770-B31C-DA2E4AC82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1465" y="4127502"/>
                <a:ext cx="22225" cy="14288"/>
              </a:xfrm>
              <a:custGeom>
                <a:avLst/>
                <a:gdLst>
                  <a:gd name="T0" fmla="*/ 0 w 43"/>
                  <a:gd name="T1" fmla="*/ 0 h 25"/>
                  <a:gd name="T2" fmla="*/ 5 w 43"/>
                  <a:gd name="T3" fmla="*/ 20 h 25"/>
                  <a:gd name="T4" fmla="*/ 27 w 43"/>
                  <a:gd name="T5" fmla="*/ 17 h 25"/>
                  <a:gd name="T6" fmla="*/ 0 w 43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25">
                    <a:moveTo>
                      <a:pt x="0" y="0"/>
                    </a:moveTo>
                    <a:cubicBezTo>
                      <a:pt x="3" y="6"/>
                      <a:pt x="5" y="13"/>
                      <a:pt x="5" y="20"/>
                    </a:cubicBezTo>
                    <a:cubicBezTo>
                      <a:pt x="11" y="23"/>
                      <a:pt x="18" y="25"/>
                      <a:pt x="27" y="17"/>
                    </a:cubicBezTo>
                    <a:cubicBezTo>
                      <a:pt x="43" y="4"/>
                      <a:pt x="13" y="6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4" name="Freeform 190">
                <a:extLst>
                  <a:ext uri="{FF2B5EF4-FFF2-40B4-BE49-F238E27FC236}">
                    <a16:creationId xmlns:a16="http://schemas.microsoft.com/office/drawing/2014/main" id="{3E50C9FF-4ECE-41DC-9C21-16D4779B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9540" y="4076701"/>
                <a:ext cx="152400" cy="47625"/>
              </a:xfrm>
              <a:custGeom>
                <a:avLst/>
                <a:gdLst>
                  <a:gd name="T0" fmla="*/ 28 w 280"/>
                  <a:gd name="T1" fmla="*/ 48 h 87"/>
                  <a:gd name="T2" fmla="*/ 45 w 280"/>
                  <a:gd name="T3" fmla="*/ 69 h 87"/>
                  <a:gd name="T4" fmla="*/ 103 w 280"/>
                  <a:gd name="T5" fmla="*/ 75 h 87"/>
                  <a:gd name="T6" fmla="*/ 156 w 280"/>
                  <a:gd name="T7" fmla="*/ 87 h 87"/>
                  <a:gd name="T8" fmla="*/ 235 w 280"/>
                  <a:gd name="T9" fmla="*/ 78 h 87"/>
                  <a:gd name="T10" fmla="*/ 268 w 280"/>
                  <a:gd name="T11" fmla="*/ 53 h 87"/>
                  <a:gd name="T12" fmla="*/ 230 w 280"/>
                  <a:gd name="T13" fmla="*/ 52 h 87"/>
                  <a:gd name="T14" fmla="*/ 163 w 280"/>
                  <a:gd name="T15" fmla="*/ 43 h 87"/>
                  <a:gd name="T16" fmla="*/ 95 w 280"/>
                  <a:gd name="T17" fmla="*/ 25 h 87"/>
                  <a:gd name="T18" fmla="*/ 20 w 280"/>
                  <a:gd name="T19" fmla="*/ 21 h 87"/>
                  <a:gd name="T20" fmla="*/ 5 w 280"/>
                  <a:gd name="T21" fmla="*/ 43 h 87"/>
                  <a:gd name="T22" fmla="*/ 28 w 280"/>
                  <a:gd name="T23" fmla="*/ 4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0" h="87">
                    <a:moveTo>
                      <a:pt x="28" y="48"/>
                    </a:moveTo>
                    <a:cubicBezTo>
                      <a:pt x="37" y="48"/>
                      <a:pt x="33" y="67"/>
                      <a:pt x="45" y="69"/>
                    </a:cubicBezTo>
                    <a:cubicBezTo>
                      <a:pt x="58" y="72"/>
                      <a:pt x="99" y="85"/>
                      <a:pt x="103" y="75"/>
                    </a:cubicBezTo>
                    <a:cubicBezTo>
                      <a:pt x="106" y="66"/>
                      <a:pt x="136" y="73"/>
                      <a:pt x="156" y="87"/>
                    </a:cubicBezTo>
                    <a:cubicBezTo>
                      <a:pt x="182" y="83"/>
                      <a:pt x="208" y="79"/>
                      <a:pt x="235" y="78"/>
                    </a:cubicBezTo>
                    <a:cubicBezTo>
                      <a:pt x="220" y="69"/>
                      <a:pt x="256" y="61"/>
                      <a:pt x="268" y="53"/>
                    </a:cubicBezTo>
                    <a:cubicBezTo>
                      <a:pt x="280" y="44"/>
                      <a:pt x="260" y="41"/>
                      <a:pt x="230" y="52"/>
                    </a:cubicBezTo>
                    <a:cubicBezTo>
                      <a:pt x="200" y="63"/>
                      <a:pt x="164" y="27"/>
                      <a:pt x="163" y="43"/>
                    </a:cubicBezTo>
                    <a:cubicBezTo>
                      <a:pt x="162" y="58"/>
                      <a:pt x="108" y="36"/>
                      <a:pt x="95" y="25"/>
                    </a:cubicBezTo>
                    <a:cubicBezTo>
                      <a:pt x="82" y="14"/>
                      <a:pt x="30" y="0"/>
                      <a:pt x="20" y="21"/>
                    </a:cubicBezTo>
                    <a:cubicBezTo>
                      <a:pt x="9" y="42"/>
                      <a:pt x="0" y="23"/>
                      <a:pt x="5" y="43"/>
                    </a:cubicBezTo>
                    <a:cubicBezTo>
                      <a:pt x="7" y="56"/>
                      <a:pt x="20" y="48"/>
                      <a:pt x="28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5" name="Freeform 191">
                <a:extLst>
                  <a:ext uri="{FF2B5EF4-FFF2-40B4-BE49-F238E27FC236}">
                    <a16:creationId xmlns:a16="http://schemas.microsoft.com/office/drawing/2014/main" id="{F387B5E2-2B72-4487-9E1D-B6AF452B4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2903" y="4152902"/>
                <a:ext cx="36513" cy="26988"/>
              </a:xfrm>
              <a:custGeom>
                <a:avLst/>
                <a:gdLst>
                  <a:gd name="T0" fmla="*/ 7 w 66"/>
                  <a:gd name="T1" fmla="*/ 11 h 49"/>
                  <a:gd name="T2" fmla="*/ 35 w 66"/>
                  <a:gd name="T3" fmla="*/ 28 h 49"/>
                  <a:gd name="T4" fmla="*/ 66 w 66"/>
                  <a:gd name="T5" fmla="*/ 30 h 49"/>
                  <a:gd name="T6" fmla="*/ 7 w 66"/>
                  <a:gd name="T7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9">
                    <a:moveTo>
                      <a:pt x="7" y="11"/>
                    </a:moveTo>
                    <a:cubicBezTo>
                      <a:pt x="12" y="21"/>
                      <a:pt x="28" y="21"/>
                      <a:pt x="35" y="28"/>
                    </a:cubicBezTo>
                    <a:cubicBezTo>
                      <a:pt x="42" y="34"/>
                      <a:pt x="66" y="49"/>
                      <a:pt x="66" y="30"/>
                    </a:cubicBezTo>
                    <a:cubicBezTo>
                      <a:pt x="66" y="11"/>
                      <a:pt x="0" y="0"/>
                      <a:pt x="7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6" name="Freeform 192">
                <a:extLst>
                  <a:ext uri="{FF2B5EF4-FFF2-40B4-BE49-F238E27FC236}">
                    <a16:creationId xmlns:a16="http://schemas.microsoft.com/office/drawing/2014/main" id="{07F2C0D5-D51E-4269-8607-617A66C6C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7215" y="3963989"/>
                <a:ext cx="179388" cy="182563"/>
              </a:xfrm>
              <a:custGeom>
                <a:avLst/>
                <a:gdLst>
                  <a:gd name="T0" fmla="*/ 278 w 328"/>
                  <a:gd name="T1" fmla="*/ 88 h 335"/>
                  <a:gd name="T2" fmla="*/ 246 w 328"/>
                  <a:gd name="T3" fmla="*/ 64 h 335"/>
                  <a:gd name="T4" fmla="*/ 218 w 328"/>
                  <a:gd name="T5" fmla="*/ 55 h 335"/>
                  <a:gd name="T6" fmla="*/ 189 w 328"/>
                  <a:gd name="T7" fmla="*/ 84 h 335"/>
                  <a:gd name="T8" fmla="*/ 137 w 328"/>
                  <a:gd name="T9" fmla="*/ 123 h 335"/>
                  <a:gd name="T10" fmla="*/ 103 w 328"/>
                  <a:gd name="T11" fmla="*/ 30 h 335"/>
                  <a:gd name="T12" fmla="*/ 29 w 328"/>
                  <a:gd name="T13" fmla="*/ 19 h 335"/>
                  <a:gd name="T14" fmla="*/ 2 w 328"/>
                  <a:gd name="T15" fmla="*/ 44 h 335"/>
                  <a:gd name="T16" fmla="*/ 19 w 328"/>
                  <a:gd name="T17" fmla="*/ 53 h 335"/>
                  <a:gd name="T18" fmla="*/ 37 w 328"/>
                  <a:gd name="T19" fmla="*/ 79 h 335"/>
                  <a:gd name="T20" fmla="*/ 88 w 328"/>
                  <a:gd name="T21" fmla="*/ 82 h 335"/>
                  <a:gd name="T22" fmla="*/ 85 w 328"/>
                  <a:gd name="T23" fmla="*/ 93 h 335"/>
                  <a:gd name="T24" fmla="*/ 58 w 328"/>
                  <a:gd name="T25" fmla="*/ 99 h 335"/>
                  <a:gd name="T26" fmla="*/ 39 w 328"/>
                  <a:gd name="T27" fmla="*/ 104 h 335"/>
                  <a:gd name="T28" fmla="*/ 59 w 328"/>
                  <a:gd name="T29" fmla="*/ 137 h 335"/>
                  <a:gd name="T30" fmla="*/ 81 w 328"/>
                  <a:gd name="T31" fmla="*/ 137 h 335"/>
                  <a:gd name="T32" fmla="*/ 114 w 328"/>
                  <a:gd name="T33" fmla="*/ 148 h 335"/>
                  <a:gd name="T34" fmla="*/ 143 w 328"/>
                  <a:gd name="T35" fmla="*/ 166 h 335"/>
                  <a:gd name="T36" fmla="*/ 233 w 328"/>
                  <a:gd name="T37" fmla="*/ 202 h 335"/>
                  <a:gd name="T38" fmla="*/ 251 w 328"/>
                  <a:gd name="T39" fmla="*/ 246 h 335"/>
                  <a:gd name="T40" fmla="*/ 250 w 328"/>
                  <a:gd name="T41" fmla="*/ 279 h 335"/>
                  <a:gd name="T42" fmla="*/ 220 w 328"/>
                  <a:gd name="T43" fmla="*/ 308 h 335"/>
                  <a:gd name="T44" fmla="*/ 294 w 328"/>
                  <a:gd name="T45" fmla="*/ 304 h 335"/>
                  <a:gd name="T46" fmla="*/ 328 w 328"/>
                  <a:gd name="T47" fmla="*/ 335 h 335"/>
                  <a:gd name="T48" fmla="*/ 328 w 328"/>
                  <a:gd name="T49" fmla="*/ 99 h 335"/>
                  <a:gd name="T50" fmla="*/ 306 w 328"/>
                  <a:gd name="T51" fmla="*/ 90 h 335"/>
                  <a:gd name="T52" fmla="*/ 278 w 328"/>
                  <a:gd name="T53" fmla="*/ 8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8" h="335">
                    <a:moveTo>
                      <a:pt x="278" y="88"/>
                    </a:moveTo>
                    <a:cubicBezTo>
                      <a:pt x="261" y="88"/>
                      <a:pt x="250" y="77"/>
                      <a:pt x="246" y="64"/>
                    </a:cubicBezTo>
                    <a:cubicBezTo>
                      <a:pt x="233" y="58"/>
                      <a:pt x="222" y="54"/>
                      <a:pt x="218" y="55"/>
                    </a:cubicBezTo>
                    <a:cubicBezTo>
                      <a:pt x="203" y="56"/>
                      <a:pt x="201" y="84"/>
                      <a:pt x="189" y="84"/>
                    </a:cubicBezTo>
                    <a:cubicBezTo>
                      <a:pt x="177" y="84"/>
                      <a:pt x="160" y="114"/>
                      <a:pt x="137" y="123"/>
                    </a:cubicBezTo>
                    <a:cubicBezTo>
                      <a:pt x="114" y="132"/>
                      <a:pt x="113" y="47"/>
                      <a:pt x="103" y="30"/>
                    </a:cubicBezTo>
                    <a:cubicBezTo>
                      <a:pt x="92" y="14"/>
                      <a:pt x="35" y="0"/>
                      <a:pt x="29" y="19"/>
                    </a:cubicBezTo>
                    <a:cubicBezTo>
                      <a:pt x="24" y="38"/>
                      <a:pt x="4" y="28"/>
                      <a:pt x="2" y="44"/>
                    </a:cubicBezTo>
                    <a:cubicBezTo>
                      <a:pt x="0" y="58"/>
                      <a:pt x="6" y="53"/>
                      <a:pt x="19" y="53"/>
                    </a:cubicBezTo>
                    <a:cubicBezTo>
                      <a:pt x="31" y="53"/>
                      <a:pt x="31" y="64"/>
                      <a:pt x="37" y="79"/>
                    </a:cubicBezTo>
                    <a:cubicBezTo>
                      <a:pt x="43" y="93"/>
                      <a:pt x="77" y="83"/>
                      <a:pt x="88" y="82"/>
                    </a:cubicBezTo>
                    <a:cubicBezTo>
                      <a:pt x="100" y="81"/>
                      <a:pt x="102" y="100"/>
                      <a:pt x="85" y="93"/>
                    </a:cubicBezTo>
                    <a:cubicBezTo>
                      <a:pt x="69" y="87"/>
                      <a:pt x="69" y="102"/>
                      <a:pt x="58" y="99"/>
                    </a:cubicBezTo>
                    <a:cubicBezTo>
                      <a:pt x="46" y="95"/>
                      <a:pt x="31" y="97"/>
                      <a:pt x="39" y="104"/>
                    </a:cubicBezTo>
                    <a:cubicBezTo>
                      <a:pt x="46" y="112"/>
                      <a:pt x="59" y="120"/>
                      <a:pt x="59" y="137"/>
                    </a:cubicBezTo>
                    <a:cubicBezTo>
                      <a:pt x="59" y="155"/>
                      <a:pt x="81" y="152"/>
                      <a:pt x="81" y="137"/>
                    </a:cubicBezTo>
                    <a:cubicBezTo>
                      <a:pt x="81" y="123"/>
                      <a:pt x="92" y="142"/>
                      <a:pt x="114" y="148"/>
                    </a:cubicBezTo>
                    <a:cubicBezTo>
                      <a:pt x="136" y="155"/>
                      <a:pt x="121" y="165"/>
                      <a:pt x="143" y="166"/>
                    </a:cubicBezTo>
                    <a:cubicBezTo>
                      <a:pt x="164" y="167"/>
                      <a:pt x="214" y="186"/>
                      <a:pt x="233" y="202"/>
                    </a:cubicBezTo>
                    <a:cubicBezTo>
                      <a:pt x="252" y="219"/>
                      <a:pt x="239" y="230"/>
                      <a:pt x="251" y="246"/>
                    </a:cubicBezTo>
                    <a:cubicBezTo>
                      <a:pt x="263" y="261"/>
                      <a:pt x="267" y="279"/>
                      <a:pt x="250" y="279"/>
                    </a:cubicBezTo>
                    <a:cubicBezTo>
                      <a:pt x="233" y="279"/>
                      <a:pt x="215" y="299"/>
                      <a:pt x="220" y="308"/>
                    </a:cubicBezTo>
                    <a:cubicBezTo>
                      <a:pt x="224" y="318"/>
                      <a:pt x="280" y="304"/>
                      <a:pt x="294" y="304"/>
                    </a:cubicBezTo>
                    <a:cubicBezTo>
                      <a:pt x="303" y="304"/>
                      <a:pt x="311" y="322"/>
                      <a:pt x="328" y="335"/>
                    </a:cubicBezTo>
                    <a:cubicBezTo>
                      <a:pt x="328" y="99"/>
                      <a:pt x="328" y="99"/>
                      <a:pt x="328" y="99"/>
                    </a:cubicBezTo>
                    <a:cubicBezTo>
                      <a:pt x="321" y="97"/>
                      <a:pt x="314" y="94"/>
                      <a:pt x="306" y="90"/>
                    </a:cubicBezTo>
                    <a:cubicBezTo>
                      <a:pt x="297" y="89"/>
                      <a:pt x="288" y="88"/>
                      <a:pt x="278" y="8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7" name="Freeform 193">
                <a:extLst>
                  <a:ext uri="{FF2B5EF4-FFF2-40B4-BE49-F238E27FC236}">
                    <a16:creationId xmlns:a16="http://schemas.microsoft.com/office/drawing/2014/main" id="{7ECDC5DA-70A0-472C-9968-58E5307DE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8953" y="3913189"/>
                <a:ext cx="36513" cy="58738"/>
              </a:xfrm>
              <a:custGeom>
                <a:avLst/>
                <a:gdLst>
                  <a:gd name="T0" fmla="*/ 45 w 66"/>
                  <a:gd name="T1" fmla="*/ 76 h 108"/>
                  <a:gd name="T2" fmla="*/ 56 w 66"/>
                  <a:gd name="T3" fmla="*/ 48 h 108"/>
                  <a:gd name="T4" fmla="*/ 37 w 66"/>
                  <a:gd name="T5" fmla="*/ 38 h 108"/>
                  <a:gd name="T6" fmla="*/ 15 w 66"/>
                  <a:gd name="T7" fmla="*/ 24 h 108"/>
                  <a:gd name="T8" fmla="*/ 32 w 66"/>
                  <a:gd name="T9" fmla="*/ 106 h 108"/>
                  <a:gd name="T10" fmla="*/ 45 w 66"/>
                  <a:gd name="T11" fmla="*/ 7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08">
                    <a:moveTo>
                      <a:pt x="45" y="76"/>
                    </a:moveTo>
                    <a:cubicBezTo>
                      <a:pt x="66" y="78"/>
                      <a:pt x="56" y="64"/>
                      <a:pt x="56" y="48"/>
                    </a:cubicBezTo>
                    <a:cubicBezTo>
                      <a:pt x="56" y="33"/>
                      <a:pt x="37" y="46"/>
                      <a:pt x="37" y="38"/>
                    </a:cubicBezTo>
                    <a:cubicBezTo>
                      <a:pt x="37" y="31"/>
                      <a:pt x="31" y="0"/>
                      <a:pt x="15" y="24"/>
                    </a:cubicBezTo>
                    <a:cubicBezTo>
                      <a:pt x="0" y="48"/>
                      <a:pt x="20" y="108"/>
                      <a:pt x="32" y="106"/>
                    </a:cubicBezTo>
                    <a:cubicBezTo>
                      <a:pt x="43" y="103"/>
                      <a:pt x="24" y="74"/>
                      <a:pt x="45" y="7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8" name="Freeform 194">
                <a:extLst>
                  <a:ext uri="{FF2B5EF4-FFF2-40B4-BE49-F238E27FC236}">
                    <a16:creationId xmlns:a16="http://schemas.microsoft.com/office/drawing/2014/main" id="{A7F60764-84CF-494B-83B0-9A4074426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4828" y="4016376"/>
                <a:ext cx="53975" cy="25400"/>
              </a:xfrm>
              <a:custGeom>
                <a:avLst/>
                <a:gdLst>
                  <a:gd name="T0" fmla="*/ 67 w 100"/>
                  <a:gd name="T1" fmla="*/ 8 h 46"/>
                  <a:gd name="T2" fmla="*/ 4 w 100"/>
                  <a:gd name="T3" fmla="*/ 22 h 46"/>
                  <a:gd name="T4" fmla="*/ 48 w 100"/>
                  <a:gd name="T5" fmla="*/ 29 h 46"/>
                  <a:gd name="T6" fmla="*/ 89 w 100"/>
                  <a:gd name="T7" fmla="*/ 46 h 46"/>
                  <a:gd name="T8" fmla="*/ 67 w 100"/>
                  <a:gd name="T9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67" y="8"/>
                    </a:moveTo>
                    <a:cubicBezTo>
                      <a:pt x="43" y="0"/>
                      <a:pt x="0" y="7"/>
                      <a:pt x="4" y="22"/>
                    </a:cubicBezTo>
                    <a:cubicBezTo>
                      <a:pt x="8" y="35"/>
                      <a:pt x="28" y="29"/>
                      <a:pt x="48" y="29"/>
                    </a:cubicBezTo>
                    <a:cubicBezTo>
                      <a:pt x="68" y="29"/>
                      <a:pt x="79" y="46"/>
                      <a:pt x="89" y="46"/>
                    </a:cubicBezTo>
                    <a:cubicBezTo>
                      <a:pt x="100" y="46"/>
                      <a:pt x="92" y="17"/>
                      <a:pt x="67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9" name="Freeform 195">
                <a:extLst>
                  <a:ext uri="{FF2B5EF4-FFF2-40B4-BE49-F238E27FC236}">
                    <a16:creationId xmlns:a16="http://schemas.microsoft.com/office/drawing/2014/main" id="{A8B05087-278A-4782-806F-CBDD8BAD2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8778" y="4129089"/>
                <a:ext cx="85725" cy="17463"/>
              </a:xfrm>
              <a:custGeom>
                <a:avLst/>
                <a:gdLst>
                  <a:gd name="T0" fmla="*/ 133 w 158"/>
                  <a:gd name="T1" fmla="*/ 4 h 33"/>
                  <a:gd name="T2" fmla="*/ 64 w 158"/>
                  <a:gd name="T3" fmla="*/ 11 h 33"/>
                  <a:gd name="T4" fmla="*/ 4 w 158"/>
                  <a:gd name="T5" fmla="*/ 21 h 33"/>
                  <a:gd name="T6" fmla="*/ 57 w 158"/>
                  <a:gd name="T7" fmla="*/ 32 h 33"/>
                  <a:gd name="T8" fmla="*/ 122 w 158"/>
                  <a:gd name="T9" fmla="*/ 15 h 33"/>
                  <a:gd name="T10" fmla="*/ 133 w 158"/>
                  <a:gd name="T11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8" h="33">
                    <a:moveTo>
                      <a:pt x="133" y="4"/>
                    </a:moveTo>
                    <a:cubicBezTo>
                      <a:pt x="107" y="0"/>
                      <a:pt x="90" y="22"/>
                      <a:pt x="64" y="11"/>
                    </a:cubicBezTo>
                    <a:cubicBezTo>
                      <a:pt x="38" y="0"/>
                      <a:pt x="0" y="11"/>
                      <a:pt x="4" y="21"/>
                    </a:cubicBezTo>
                    <a:cubicBezTo>
                      <a:pt x="8" y="30"/>
                      <a:pt x="31" y="31"/>
                      <a:pt x="57" y="32"/>
                    </a:cubicBezTo>
                    <a:cubicBezTo>
                      <a:pt x="82" y="33"/>
                      <a:pt x="105" y="16"/>
                      <a:pt x="122" y="15"/>
                    </a:cubicBezTo>
                    <a:cubicBezTo>
                      <a:pt x="139" y="14"/>
                      <a:pt x="158" y="9"/>
                      <a:pt x="13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0" name="Freeform 196">
                <a:extLst>
                  <a:ext uri="{FF2B5EF4-FFF2-40B4-BE49-F238E27FC236}">
                    <a16:creationId xmlns:a16="http://schemas.microsoft.com/office/drawing/2014/main" id="{E0818F3E-CC2D-455F-A316-1D5C6DB8C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8315" y="4017964"/>
                <a:ext cx="28575" cy="26988"/>
              </a:xfrm>
              <a:custGeom>
                <a:avLst/>
                <a:gdLst>
                  <a:gd name="T0" fmla="*/ 5 w 51"/>
                  <a:gd name="T1" fmla="*/ 21 h 48"/>
                  <a:gd name="T2" fmla="*/ 44 w 51"/>
                  <a:gd name="T3" fmla="*/ 33 h 48"/>
                  <a:gd name="T4" fmla="*/ 5 w 51"/>
                  <a:gd name="T5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8">
                    <a:moveTo>
                      <a:pt x="5" y="21"/>
                    </a:moveTo>
                    <a:cubicBezTo>
                      <a:pt x="9" y="38"/>
                      <a:pt x="36" y="48"/>
                      <a:pt x="44" y="33"/>
                    </a:cubicBezTo>
                    <a:cubicBezTo>
                      <a:pt x="51" y="17"/>
                      <a:pt x="0" y="0"/>
                      <a:pt x="5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1" name="Freeform 197">
                <a:extLst>
                  <a:ext uri="{FF2B5EF4-FFF2-40B4-BE49-F238E27FC236}">
                    <a16:creationId xmlns:a16="http://schemas.microsoft.com/office/drawing/2014/main" id="{F3400D19-31F2-4AF3-B437-BBEA2939E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278" y="4146552"/>
                <a:ext cx="34925" cy="31750"/>
              </a:xfrm>
              <a:custGeom>
                <a:avLst/>
                <a:gdLst>
                  <a:gd name="T0" fmla="*/ 54 w 64"/>
                  <a:gd name="T1" fmla="*/ 0 h 59"/>
                  <a:gd name="T2" fmla="*/ 43 w 64"/>
                  <a:gd name="T3" fmla="*/ 5 h 59"/>
                  <a:gd name="T4" fmla="*/ 39 w 64"/>
                  <a:gd name="T5" fmla="*/ 16 h 59"/>
                  <a:gd name="T6" fmla="*/ 28 w 64"/>
                  <a:gd name="T7" fmla="*/ 9 h 59"/>
                  <a:gd name="T8" fmla="*/ 13 w 64"/>
                  <a:gd name="T9" fmla="*/ 52 h 59"/>
                  <a:gd name="T10" fmla="*/ 53 w 64"/>
                  <a:gd name="T11" fmla="*/ 25 h 59"/>
                  <a:gd name="T12" fmla="*/ 58 w 64"/>
                  <a:gd name="T13" fmla="*/ 19 h 59"/>
                  <a:gd name="T14" fmla="*/ 61 w 64"/>
                  <a:gd name="T15" fmla="*/ 15 h 59"/>
                  <a:gd name="T16" fmla="*/ 64 w 64"/>
                  <a:gd name="T17" fmla="*/ 13 h 59"/>
                  <a:gd name="T18" fmla="*/ 54 w 64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9">
                    <a:moveTo>
                      <a:pt x="54" y="0"/>
                    </a:moveTo>
                    <a:cubicBezTo>
                      <a:pt x="51" y="3"/>
                      <a:pt x="47" y="4"/>
                      <a:pt x="43" y="5"/>
                    </a:cubicBezTo>
                    <a:cubicBezTo>
                      <a:pt x="42" y="10"/>
                      <a:pt x="41" y="14"/>
                      <a:pt x="39" y="16"/>
                    </a:cubicBezTo>
                    <a:cubicBezTo>
                      <a:pt x="36" y="19"/>
                      <a:pt x="31" y="14"/>
                      <a:pt x="28" y="9"/>
                    </a:cubicBezTo>
                    <a:cubicBezTo>
                      <a:pt x="10" y="18"/>
                      <a:pt x="0" y="44"/>
                      <a:pt x="13" y="52"/>
                    </a:cubicBezTo>
                    <a:cubicBezTo>
                      <a:pt x="25" y="59"/>
                      <a:pt x="43" y="39"/>
                      <a:pt x="53" y="25"/>
                    </a:cubicBezTo>
                    <a:cubicBezTo>
                      <a:pt x="55" y="23"/>
                      <a:pt x="56" y="20"/>
                      <a:pt x="58" y="19"/>
                    </a:cubicBezTo>
                    <a:cubicBezTo>
                      <a:pt x="58" y="18"/>
                      <a:pt x="59" y="16"/>
                      <a:pt x="61" y="15"/>
                    </a:cubicBezTo>
                    <a:cubicBezTo>
                      <a:pt x="62" y="14"/>
                      <a:pt x="63" y="14"/>
                      <a:pt x="64" y="13"/>
                    </a:cubicBezTo>
                    <a:cubicBezTo>
                      <a:pt x="61" y="8"/>
                      <a:pt x="57" y="3"/>
                      <a:pt x="54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2" name="Freeform 198">
                <a:extLst>
                  <a:ext uri="{FF2B5EF4-FFF2-40B4-BE49-F238E27FC236}">
                    <a16:creationId xmlns:a16="http://schemas.microsoft.com/office/drawing/2014/main" id="{E845DA2D-4E36-4587-A83D-7C8B3F796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8153" y="4129089"/>
                <a:ext cx="57150" cy="26988"/>
              </a:xfrm>
              <a:custGeom>
                <a:avLst/>
                <a:gdLst>
                  <a:gd name="T0" fmla="*/ 10 w 107"/>
                  <a:gd name="T1" fmla="*/ 38 h 51"/>
                  <a:gd name="T2" fmla="*/ 0 w 107"/>
                  <a:gd name="T3" fmla="*/ 41 h 51"/>
                  <a:gd name="T4" fmla="*/ 11 w 107"/>
                  <a:gd name="T5" fmla="*/ 48 h 51"/>
                  <a:gd name="T6" fmla="*/ 15 w 107"/>
                  <a:gd name="T7" fmla="*/ 37 h 51"/>
                  <a:gd name="T8" fmla="*/ 11 w 107"/>
                  <a:gd name="T9" fmla="*/ 38 h 51"/>
                  <a:gd name="T10" fmla="*/ 10 w 107"/>
                  <a:gd name="T11" fmla="*/ 38 h 51"/>
                  <a:gd name="T12" fmla="*/ 56 w 107"/>
                  <a:gd name="T13" fmla="*/ 10 h 51"/>
                  <a:gd name="T14" fmla="*/ 29 w 107"/>
                  <a:gd name="T15" fmla="*/ 30 h 51"/>
                  <a:gd name="T16" fmla="*/ 26 w 107"/>
                  <a:gd name="T17" fmla="*/ 32 h 51"/>
                  <a:gd name="T18" fmla="*/ 36 w 107"/>
                  <a:gd name="T19" fmla="*/ 45 h 51"/>
                  <a:gd name="T20" fmla="*/ 104 w 107"/>
                  <a:gd name="T21" fmla="*/ 9 h 51"/>
                  <a:gd name="T22" fmla="*/ 56 w 107"/>
                  <a:gd name="T23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51">
                    <a:moveTo>
                      <a:pt x="10" y="38"/>
                    </a:moveTo>
                    <a:cubicBezTo>
                      <a:pt x="7" y="39"/>
                      <a:pt x="3" y="40"/>
                      <a:pt x="0" y="41"/>
                    </a:cubicBezTo>
                    <a:cubicBezTo>
                      <a:pt x="3" y="46"/>
                      <a:pt x="8" y="51"/>
                      <a:pt x="11" y="48"/>
                    </a:cubicBezTo>
                    <a:cubicBezTo>
                      <a:pt x="13" y="46"/>
                      <a:pt x="14" y="42"/>
                      <a:pt x="15" y="37"/>
                    </a:cubicBezTo>
                    <a:cubicBezTo>
                      <a:pt x="14" y="38"/>
                      <a:pt x="13" y="38"/>
                      <a:pt x="11" y="38"/>
                    </a:cubicBezTo>
                    <a:cubicBezTo>
                      <a:pt x="11" y="38"/>
                      <a:pt x="11" y="38"/>
                      <a:pt x="10" y="38"/>
                    </a:cubicBezTo>
                    <a:close/>
                    <a:moveTo>
                      <a:pt x="56" y="10"/>
                    </a:moveTo>
                    <a:cubicBezTo>
                      <a:pt x="43" y="9"/>
                      <a:pt x="38" y="21"/>
                      <a:pt x="29" y="30"/>
                    </a:cubicBezTo>
                    <a:cubicBezTo>
                      <a:pt x="28" y="31"/>
                      <a:pt x="27" y="32"/>
                      <a:pt x="26" y="32"/>
                    </a:cubicBezTo>
                    <a:cubicBezTo>
                      <a:pt x="29" y="35"/>
                      <a:pt x="33" y="40"/>
                      <a:pt x="36" y="45"/>
                    </a:cubicBezTo>
                    <a:cubicBezTo>
                      <a:pt x="54" y="32"/>
                      <a:pt x="101" y="16"/>
                      <a:pt x="104" y="9"/>
                    </a:cubicBezTo>
                    <a:cubicBezTo>
                      <a:pt x="107" y="0"/>
                      <a:pt x="75" y="11"/>
                      <a:pt x="56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750" name="Freeform 201">
              <a:extLst>
                <a:ext uri="{FF2B5EF4-FFF2-40B4-BE49-F238E27FC236}">
                  <a16:creationId xmlns:a16="http://schemas.microsoft.com/office/drawing/2014/main" id="{C98806E5-326D-42F1-B21A-B53580F7F0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4290" y="3822701"/>
              <a:ext cx="339725" cy="123825"/>
            </a:xfrm>
            <a:custGeom>
              <a:avLst/>
              <a:gdLst>
                <a:gd name="T0" fmla="*/ 113 w 625"/>
                <a:gd name="T1" fmla="*/ 80 h 225"/>
                <a:gd name="T2" fmla="*/ 88 w 625"/>
                <a:gd name="T3" fmla="*/ 41 h 225"/>
                <a:gd name="T4" fmla="*/ 72 w 625"/>
                <a:gd name="T5" fmla="*/ 23 h 225"/>
                <a:gd name="T6" fmla="*/ 70 w 625"/>
                <a:gd name="T7" fmla="*/ 17 h 225"/>
                <a:gd name="T8" fmla="*/ 60 w 625"/>
                <a:gd name="T9" fmla="*/ 32 h 225"/>
                <a:gd name="T10" fmla="*/ 34 w 625"/>
                <a:gd name="T11" fmla="*/ 29 h 225"/>
                <a:gd name="T12" fmla="*/ 19 w 625"/>
                <a:gd name="T13" fmla="*/ 7 h 225"/>
                <a:gd name="T14" fmla="*/ 0 w 625"/>
                <a:gd name="T15" fmla="*/ 5 h 225"/>
                <a:gd name="T16" fmla="*/ 9 w 625"/>
                <a:gd name="T17" fmla="*/ 62 h 225"/>
                <a:gd name="T18" fmla="*/ 42 w 625"/>
                <a:gd name="T19" fmla="*/ 134 h 225"/>
                <a:gd name="T20" fmla="*/ 73 w 625"/>
                <a:gd name="T21" fmla="*/ 168 h 225"/>
                <a:gd name="T22" fmla="*/ 134 w 625"/>
                <a:gd name="T23" fmla="*/ 205 h 225"/>
                <a:gd name="T24" fmla="*/ 113 w 625"/>
                <a:gd name="T25" fmla="*/ 152 h 225"/>
                <a:gd name="T26" fmla="*/ 113 w 625"/>
                <a:gd name="T27" fmla="*/ 80 h 225"/>
                <a:gd name="T28" fmla="*/ 599 w 625"/>
                <a:gd name="T29" fmla="*/ 38 h 225"/>
                <a:gd name="T30" fmla="*/ 571 w 625"/>
                <a:gd name="T31" fmla="*/ 29 h 225"/>
                <a:gd name="T32" fmla="*/ 541 w 625"/>
                <a:gd name="T33" fmla="*/ 0 h 225"/>
                <a:gd name="T34" fmla="*/ 515 w 625"/>
                <a:gd name="T35" fmla="*/ 38 h 225"/>
                <a:gd name="T36" fmla="*/ 498 w 625"/>
                <a:gd name="T37" fmla="*/ 63 h 225"/>
                <a:gd name="T38" fmla="*/ 491 w 625"/>
                <a:gd name="T39" fmla="*/ 73 h 225"/>
                <a:gd name="T40" fmla="*/ 492 w 625"/>
                <a:gd name="T41" fmla="*/ 95 h 225"/>
                <a:gd name="T42" fmla="*/ 471 w 625"/>
                <a:gd name="T43" fmla="*/ 104 h 225"/>
                <a:gd name="T44" fmla="*/ 453 w 625"/>
                <a:gd name="T45" fmla="*/ 77 h 225"/>
                <a:gd name="T46" fmla="*/ 453 w 625"/>
                <a:gd name="T47" fmla="*/ 77 h 225"/>
                <a:gd name="T48" fmla="*/ 424 w 625"/>
                <a:gd name="T49" fmla="*/ 129 h 225"/>
                <a:gd name="T50" fmla="*/ 378 w 625"/>
                <a:gd name="T51" fmla="*/ 146 h 225"/>
                <a:gd name="T52" fmla="*/ 357 w 625"/>
                <a:gd name="T53" fmla="*/ 193 h 225"/>
                <a:gd name="T54" fmla="*/ 309 w 625"/>
                <a:gd name="T55" fmla="*/ 179 h 225"/>
                <a:gd name="T56" fmla="*/ 318 w 625"/>
                <a:gd name="T57" fmla="*/ 203 h 225"/>
                <a:gd name="T58" fmla="*/ 345 w 625"/>
                <a:gd name="T59" fmla="*/ 219 h 225"/>
                <a:gd name="T60" fmla="*/ 387 w 625"/>
                <a:gd name="T61" fmla="*/ 214 h 225"/>
                <a:gd name="T62" fmla="*/ 419 w 625"/>
                <a:gd name="T63" fmla="*/ 199 h 225"/>
                <a:gd name="T64" fmla="*/ 450 w 625"/>
                <a:gd name="T65" fmla="*/ 205 h 225"/>
                <a:gd name="T66" fmla="*/ 478 w 625"/>
                <a:gd name="T67" fmla="*/ 183 h 225"/>
                <a:gd name="T68" fmla="*/ 488 w 625"/>
                <a:gd name="T69" fmla="*/ 148 h 225"/>
                <a:gd name="T70" fmla="*/ 507 w 625"/>
                <a:gd name="T71" fmla="*/ 115 h 225"/>
                <a:gd name="T72" fmla="*/ 556 w 625"/>
                <a:gd name="T73" fmla="*/ 91 h 225"/>
                <a:gd name="T74" fmla="*/ 572 w 625"/>
                <a:gd name="T75" fmla="*/ 97 h 225"/>
                <a:gd name="T76" fmla="*/ 592 w 625"/>
                <a:gd name="T77" fmla="*/ 74 h 225"/>
                <a:gd name="T78" fmla="*/ 621 w 625"/>
                <a:gd name="T79" fmla="*/ 60 h 225"/>
                <a:gd name="T80" fmla="*/ 599 w 625"/>
                <a:gd name="T81" fmla="*/ 3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5" h="225">
                  <a:moveTo>
                    <a:pt x="113" y="80"/>
                  </a:moveTo>
                  <a:cubicBezTo>
                    <a:pt x="113" y="55"/>
                    <a:pt x="93" y="58"/>
                    <a:pt x="88" y="41"/>
                  </a:cubicBezTo>
                  <a:cubicBezTo>
                    <a:pt x="83" y="24"/>
                    <a:pt x="75" y="34"/>
                    <a:pt x="72" y="23"/>
                  </a:cubicBezTo>
                  <a:cubicBezTo>
                    <a:pt x="72" y="21"/>
                    <a:pt x="71" y="19"/>
                    <a:pt x="70" y="17"/>
                  </a:cubicBezTo>
                  <a:cubicBezTo>
                    <a:pt x="59" y="21"/>
                    <a:pt x="63" y="32"/>
                    <a:pt x="60" y="32"/>
                  </a:cubicBezTo>
                  <a:cubicBezTo>
                    <a:pt x="56" y="33"/>
                    <a:pt x="34" y="36"/>
                    <a:pt x="34" y="29"/>
                  </a:cubicBezTo>
                  <a:cubicBezTo>
                    <a:pt x="34" y="21"/>
                    <a:pt x="31" y="10"/>
                    <a:pt x="19" y="7"/>
                  </a:cubicBezTo>
                  <a:cubicBezTo>
                    <a:pt x="12" y="5"/>
                    <a:pt x="6" y="5"/>
                    <a:pt x="0" y="5"/>
                  </a:cubicBezTo>
                  <a:cubicBezTo>
                    <a:pt x="7" y="25"/>
                    <a:pt x="8" y="46"/>
                    <a:pt x="9" y="62"/>
                  </a:cubicBezTo>
                  <a:cubicBezTo>
                    <a:pt x="9" y="85"/>
                    <a:pt x="37" y="120"/>
                    <a:pt x="42" y="134"/>
                  </a:cubicBezTo>
                  <a:cubicBezTo>
                    <a:pt x="46" y="149"/>
                    <a:pt x="54" y="153"/>
                    <a:pt x="73" y="168"/>
                  </a:cubicBezTo>
                  <a:cubicBezTo>
                    <a:pt x="91" y="184"/>
                    <a:pt x="127" y="209"/>
                    <a:pt x="134" y="205"/>
                  </a:cubicBezTo>
                  <a:cubicBezTo>
                    <a:pt x="142" y="201"/>
                    <a:pt x="123" y="165"/>
                    <a:pt x="113" y="152"/>
                  </a:cubicBezTo>
                  <a:cubicBezTo>
                    <a:pt x="103" y="139"/>
                    <a:pt x="112" y="105"/>
                    <a:pt x="113" y="80"/>
                  </a:cubicBezTo>
                  <a:close/>
                  <a:moveTo>
                    <a:pt x="599" y="38"/>
                  </a:moveTo>
                  <a:cubicBezTo>
                    <a:pt x="591" y="40"/>
                    <a:pt x="571" y="39"/>
                    <a:pt x="571" y="29"/>
                  </a:cubicBezTo>
                  <a:cubicBezTo>
                    <a:pt x="571" y="19"/>
                    <a:pt x="553" y="0"/>
                    <a:pt x="541" y="0"/>
                  </a:cubicBezTo>
                  <a:cubicBezTo>
                    <a:pt x="530" y="0"/>
                    <a:pt x="516" y="27"/>
                    <a:pt x="515" y="38"/>
                  </a:cubicBezTo>
                  <a:cubicBezTo>
                    <a:pt x="515" y="49"/>
                    <a:pt x="496" y="48"/>
                    <a:pt x="498" y="63"/>
                  </a:cubicBezTo>
                  <a:cubicBezTo>
                    <a:pt x="499" y="69"/>
                    <a:pt x="496" y="72"/>
                    <a:pt x="491" y="73"/>
                  </a:cubicBezTo>
                  <a:cubicBezTo>
                    <a:pt x="494" y="87"/>
                    <a:pt x="496" y="96"/>
                    <a:pt x="492" y="95"/>
                  </a:cubicBezTo>
                  <a:cubicBezTo>
                    <a:pt x="484" y="93"/>
                    <a:pt x="482" y="104"/>
                    <a:pt x="471" y="104"/>
                  </a:cubicBezTo>
                  <a:cubicBezTo>
                    <a:pt x="467" y="104"/>
                    <a:pt x="460" y="92"/>
                    <a:pt x="453" y="77"/>
                  </a:cubicBezTo>
                  <a:cubicBezTo>
                    <a:pt x="453" y="77"/>
                    <a:pt x="453" y="77"/>
                    <a:pt x="453" y="77"/>
                  </a:cubicBezTo>
                  <a:cubicBezTo>
                    <a:pt x="445" y="77"/>
                    <a:pt x="428" y="108"/>
                    <a:pt x="424" y="129"/>
                  </a:cubicBezTo>
                  <a:cubicBezTo>
                    <a:pt x="420" y="150"/>
                    <a:pt x="403" y="144"/>
                    <a:pt x="378" y="146"/>
                  </a:cubicBezTo>
                  <a:cubicBezTo>
                    <a:pt x="352" y="148"/>
                    <a:pt x="362" y="179"/>
                    <a:pt x="357" y="193"/>
                  </a:cubicBezTo>
                  <a:cubicBezTo>
                    <a:pt x="351" y="206"/>
                    <a:pt x="323" y="183"/>
                    <a:pt x="309" y="179"/>
                  </a:cubicBezTo>
                  <a:cubicBezTo>
                    <a:pt x="311" y="191"/>
                    <a:pt x="315" y="203"/>
                    <a:pt x="318" y="203"/>
                  </a:cubicBezTo>
                  <a:cubicBezTo>
                    <a:pt x="326" y="203"/>
                    <a:pt x="338" y="225"/>
                    <a:pt x="345" y="219"/>
                  </a:cubicBezTo>
                  <a:cubicBezTo>
                    <a:pt x="353" y="212"/>
                    <a:pt x="376" y="219"/>
                    <a:pt x="387" y="214"/>
                  </a:cubicBezTo>
                  <a:cubicBezTo>
                    <a:pt x="398" y="210"/>
                    <a:pt x="400" y="199"/>
                    <a:pt x="419" y="199"/>
                  </a:cubicBezTo>
                  <a:cubicBezTo>
                    <a:pt x="438" y="199"/>
                    <a:pt x="431" y="216"/>
                    <a:pt x="450" y="205"/>
                  </a:cubicBezTo>
                  <a:cubicBezTo>
                    <a:pt x="469" y="194"/>
                    <a:pt x="480" y="203"/>
                    <a:pt x="478" y="183"/>
                  </a:cubicBezTo>
                  <a:cubicBezTo>
                    <a:pt x="476" y="163"/>
                    <a:pt x="490" y="163"/>
                    <a:pt x="488" y="148"/>
                  </a:cubicBezTo>
                  <a:cubicBezTo>
                    <a:pt x="486" y="133"/>
                    <a:pt x="509" y="144"/>
                    <a:pt x="507" y="115"/>
                  </a:cubicBezTo>
                  <a:cubicBezTo>
                    <a:pt x="505" y="86"/>
                    <a:pt x="541" y="91"/>
                    <a:pt x="556" y="91"/>
                  </a:cubicBezTo>
                  <a:cubicBezTo>
                    <a:pt x="560" y="91"/>
                    <a:pt x="565" y="93"/>
                    <a:pt x="572" y="97"/>
                  </a:cubicBezTo>
                  <a:cubicBezTo>
                    <a:pt x="583" y="90"/>
                    <a:pt x="599" y="82"/>
                    <a:pt x="592" y="74"/>
                  </a:cubicBezTo>
                  <a:cubicBezTo>
                    <a:pt x="583" y="65"/>
                    <a:pt x="617" y="73"/>
                    <a:pt x="621" y="60"/>
                  </a:cubicBezTo>
                  <a:cubicBezTo>
                    <a:pt x="625" y="46"/>
                    <a:pt x="608" y="35"/>
                    <a:pt x="599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751" name="Group 750">
              <a:extLst>
                <a:ext uri="{FF2B5EF4-FFF2-40B4-BE49-F238E27FC236}">
                  <a16:creationId xmlns:a16="http://schemas.microsoft.com/office/drawing/2014/main" id="{4C8C049F-B843-43B9-9F74-41E174A036DF}"/>
                </a:ext>
              </a:extLst>
            </p:cNvPr>
            <p:cNvGrpSpPr/>
            <p:nvPr/>
          </p:nvGrpSpPr>
          <p:grpSpPr>
            <a:xfrm>
              <a:off x="7859715" y="4187827"/>
              <a:ext cx="714376" cy="725489"/>
              <a:chOff x="7859715" y="4187827"/>
              <a:chExt cx="714376" cy="725489"/>
            </a:xfrm>
            <a:grpFill/>
          </p:grpSpPr>
          <p:sp>
            <p:nvSpPr>
              <p:cNvPr id="754" name="Freeform 202">
                <a:extLst>
                  <a:ext uri="{FF2B5EF4-FFF2-40B4-BE49-F238E27FC236}">
                    <a16:creationId xmlns:a16="http://schemas.microsoft.com/office/drawing/2014/main" id="{51352121-5F33-4D8C-BC57-D1CF1EE46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715" y="4187827"/>
                <a:ext cx="714376" cy="625476"/>
              </a:xfrm>
              <a:custGeom>
                <a:avLst/>
                <a:gdLst>
                  <a:gd name="T0" fmla="*/ 1289 w 1311"/>
                  <a:gd name="T1" fmla="*/ 573 h 1148"/>
                  <a:gd name="T2" fmla="*/ 1235 w 1311"/>
                  <a:gd name="T3" fmla="*/ 499 h 1148"/>
                  <a:gd name="T4" fmla="*/ 1193 w 1311"/>
                  <a:gd name="T5" fmla="*/ 449 h 1148"/>
                  <a:gd name="T6" fmla="*/ 1162 w 1311"/>
                  <a:gd name="T7" fmla="*/ 369 h 1148"/>
                  <a:gd name="T8" fmla="*/ 1072 w 1311"/>
                  <a:gd name="T9" fmla="*/ 247 h 1148"/>
                  <a:gd name="T10" fmla="*/ 1027 w 1311"/>
                  <a:gd name="T11" fmla="*/ 133 h 1148"/>
                  <a:gd name="T12" fmla="*/ 992 w 1311"/>
                  <a:gd name="T13" fmla="*/ 84 h 1148"/>
                  <a:gd name="T14" fmla="*/ 933 w 1311"/>
                  <a:gd name="T15" fmla="*/ 48 h 1148"/>
                  <a:gd name="T16" fmla="*/ 916 w 1311"/>
                  <a:gd name="T17" fmla="*/ 213 h 1148"/>
                  <a:gd name="T18" fmla="*/ 821 w 1311"/>
                  <a:gd name="T19" fmla="*/ 222 h 1148"/>
                  <a:gd name="T20" fmla="*/ 735 w 1311"/>
                  <a:gd name="T21" fmla="*/ 152 h 1148"/>
                  <a:gd name="T22" fmla="*/ 762 w 1311"/>
                  <a:gd name="T23" fmla="*/ 85 h 1148"/>
                  <a:gd name="T24" fmla="*/ 753 w 1311"/>
                  <a:gd name="T25" fmla="*/ 57 h 1148"/>
                  <a:gd name="T26" fmla="*/ 654 w 1311"/>
                  <a:gd name="T27" fmla="*/ 26 h 1148"/>
                  <a:gd name="T28" fmla="*/ 587 w 1311"/>
                  <a:gd name="T29" fmla="*/ 47 h 1148"/>
                  <a:gd name="T30" fmla="*/ 542 w 1311"/>
                  <a:gd name="T31" fmla="*/ 119 h 1148"/>
                  <a:gd name="T32" fmla="*/ 506 w 1311"/>
                  <a:gd name="T33" fmla="*/ 156 h 1148"/>
                  <a:gd name="T34" fmla="*/ 451 w 1311"/>
                  <a:gd name="T35" fmla="*/ 107 h 1148"/>
                  <a:gd name="T36" fmla="*/ 397 w 1311"/>
                  <a:gd name="T37" fmla="*/ 138 h 1148"/>
                  <a:gd name="T38" fmla="*/ 370 w 1311"/>
                  <a:gd name="T39" fmla="*/ 203 h 1148"/>
                  <a:gd name="T40" fmla="*/ 341 w 1311"/>
                  <a:gd name="T41" fmla="*/ 248 h 1148"/>
                  <a:gd name="T42" fmla="*/ 302 w 1311"/>
                  <a:gd name="T43" fmla="*/ 279 h 1148"/>
                  <a:gd name="T44" fmla="*/ 203 w 1311"/>
                  <a:gd name="T45" fmla="*/ 350 h 1148"/>
                  <a:gd name="T46" fmla="*/ 23 w 1311"/>
                  <a:gd name="T47" fmla="*/ 487 h 1148"/>
                  <a:gd name="T48" fmla="*/ 17 w 1311"/>
                  <a:gd name="T49" fmla="*/ 577 h 1148"/>
                  <a:gd name="T50" fmla="*/ 36 w 1311"/>
                  <a:gd name="T51" fmla="*/ 668 h 1148"/>
                  <a:gd name="T52" fmla="*/ 84 w 1311"/>
                  <a:gd name="T53" fmla="*/ 874 h 1148"/>
                  <a:gd name="T54" fmla="*/ 98 w 1311"/>
                  <a:gd name="T55" fmla="*/ 953 h 1148"/>
                  <a:gd name="T56" fmla="*/ 230 w 1311"/>
                  <a:gd name="T57" fmla="*/ 913 h 1148"/>
                  <a:gd name="T58" fmla="*/ 428 w 1311"/>
                  <a:gd name="T59" fmla="*/ 846 h 1148"/>
                  <a:gd name="T60" fmla="*/ 588 w 1311"/>
                  <a:gd name="T61" fmla="*/ 812 h 1148"/>
                  <a:gd name="T62" fmla="*/ 684 w 1311"/>
                  <a:gd name="T63" fmla="*/ 851 h 1148"/>
                  <a:gd name="T64" fmla="*/ 722 w 1311"/>
                  <a:gd name="T65" fmla="*/ 947 h 1148"/>
                  <a:gd name="T66" fmla="*/ 808 w 1311"/>
                  <a:gd name="T67" fmla="*/ 875 h 1148"/>
                  <a:gd name="T68" fmla="*/ 804 w 1311"/>
                  <a:gd name="T69" fmla="*/ 954 h 1148"/>
                  <a:gd name="T70" fmla="*/ 842 w 1311"/>
                  <a:gd name="T71" fmla="*/ 983 h 1148"/>
                  <a:gd name="T72" fmla="*/ 980 w 1311"/>
                  <a:gd name="T73" fmla="*/ 1114 h 1148"/>
                  <a:gd name="T74" fmla="*/ 1038 w 1311"/>
                  <a:gd name="T75" fmla="*/ 1104 h 1148"/>
                  <a:gd name="T76" fmla="*/ 1073 w 1311"/>
                  <a:gd name="T77" fmla="*/ 1130 h 1148"/>
                  <a:gd name="T78" fmla="*/ 1129 w 1311"/>
                  <a:gd name="T79" fmla="*/ 1093 h 1148"/>
                  <a:gd name="T80" fmla="*/ 1231 w 1311"/>
                  <a:gd name="T81" fmla="*/ 947 h 1148"/>
                  <a:gd name="T82" fmla="*/ 1285 w 1311"/>
                  <a:gd name="T83" fmla="*/ 840 h 1148"/>
                  <a:gd name="T84" fmla="*/ 1307 w 1311"/>
                  <a:gd name="T85" fmla="*/ 643 h 1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11" h="1148">
                    <a:moveTo>
                      <a:pt x="1307" y="643"/>
                    </a:moveTo>
                    <a:cubicBezTo>
                      <a:pt x="1303" y="646"/>
                      <a:pt x="1302" y="625"/>
                      <a:pt x="1303" y="605"/>
                    </a:cubicBezTo>
                    <a:cubicBezTo>
                      <a:pt x="1298" y="595"/>
                      <a:pt x="1293" y="584"/>
                      <a:pt x="1289" y="573"/>
                    </a:cubicBezTo>
                    <a:cubicBezTo>
                      <a:pt x="1283" y="566"/>
                      <a:pt x="1278" y="550"/>
                      <a:pt x="1276" y="544"/>
                    </a:cubicBezTo>
                    <a:cubicBezTo>
                      <a:pt x="1274" y="536"/>
                      <a:pt x="1263" y="513"/>
                      <a:pt x="1251" y="516"/>
                    </a:cubicBezTo>
                    <a:cubicBezTo>
                      <a:pt x="1239" y="519"/>
                      <a:pt x="1247" y="496"/>
                      <a:pt x="1235" y="499"/>
                    </a:cubicBezTo>
                    <a:cubicBezTo>
                      <a:pt x="1224" y="501"/>
                      <a:pt x="1222" y="480"/>
                      <a:pt x="1224" y="460"/>
                    </a:cubicBezTo>
                    <a:cubicBezTo>
                      <a:pt x="1226" y="440"/>
                      <a:pt x="1216" y="456"/>
                      <a:pt x="1211" y="447"/>
                    </a:cubicBezTo>
                    <a:cubicBezTo>
                      <a:pt x="1206" y="439"/>
                      <a:pt x="1201" y="446"/>
                      <a:pt x="1193" y="449"/>
                    </a:cubicBezTo>
                    <a:cubicBezTo>
                      <a:pt x="1185" y="452"/>
                      <a:pt x="1183" y="432"/>
                      <a:pt x="1185" y="423"/>
                    </a:cubicBezTo>
                    <a:cubicBezTo>
                      <a:pt x="1187" y="415"/>
                      <a:pt x="1183" y="405"/>
                      <a:pt x="1173" y="396"/>
                    </a:cubicBezTo>
                    <a:cubicBezTo>
                      <a:pt x="1162" y="387"/>
                      <a:pt x="1161" y="380"/>
                      <a:pt x="1162" y="369"/>
                    </a:cubicBezTo>
                    <a:cubicBezTo>
                      <a:pt x="1163" y="358"/>
                      <a:pt x="1101" y="322"/>
                      <a:pt x="1088" y="318"/>
                    </a:cubicBezTo>
                    <a:cubicBezTo>
                      <a:pt x="1074" y="315"/>
                      <a:pt x="1086" y="298"/>
                      <a:pt x="1080" y="293"/>
                    </a:cubicBezTo>
                    <a:cubicBezTo>
                      <a:pt x="1074" y="287"/>
                      <a:pt x="1072" y="265"/>
                      <a:pt x="1072" y="247"/>
                    </a:cubicBezTo>
                    <a:cubicBezTo>
                      <a:pt x="1072" y="229"/>
                      <a:pt x="1052" y="223"/>
                      <a:pt x="1053" y="208"/>
                    </a:cubicBezTo>
                    <a:cubicBezTo>
                      <a:pt x="1054" y="193"/>
                      <a:pt x="1047" y="179"/>
                      <a:pt x="1049" y="163"/>
                    </a:cubicBezTo>
                    <a:cubicBezTo>
                      <a:pt x="1050" y="146"/>
                      <a:pt x="1028" y="142"/>
                      <a:pt x="1027" y="133"/>
                    </a:cubicBezTo>
                    <a:cubicBezTo>
                      <a:pt x="1026" y="124"/>
                      <a:pt x="1014" y="132"/>
                      <a:pt x="1002" y="134"/>
                    </a:cubicBezTo>
                    <a:cubicBezTo>
                      <a:pt x="990" y="135"/>
                      <a:pt x="991" y="115"/>
                      <a:pt x="992" y="96"/>
                    </a:cubicBezTo>
                    <a:cubicBezTo>
                      <a:pt x="992" y="93"/>
                      <a:pt x="992" y="88"/>
                      <a:pt x="992" y="84"/>
                    </a:cubicBezTo>
                    <a:cubicBezTo>
                      <a:pt x="981" y="78"/>
                      <a:pt x="969" y="72"/>
                      <a:pt x="957" y="67"/>
                    </a:cubicBezTo>
                    <a:cubicBezTo>
                      <a:pt x="946" y="63"/>
                      <a:pt x="939" y="54"/>
                      <a:pt x="936" y="45"/>
                    </a:cubicBezTo>
                    <a:cubicBezTo>
                      <a:pt x="935" y="46"/>
                      <a:pt x="934" y="47"/>
                      <a:pt x="933" y="48"/>
                    </a:cubicBezTo>
                    <a:cubicBezTo>
                      <a:pt x="926" y="55"/>
                      <a:pt x="937" y="81"/>
                      <a:pt x="929" y="90"/>
                    </a:cubicBezTo>
                    <a:cubicBezTo>
                      <a:pt x="920" y="99"/>
                      <a:pt x="928" y="135"/>
                      <a:pt x="926" y="156"/>
                    </a:cubicBezTo>
                    <a:cubicBezTo>
                      <a:pt x="924" y="177"/>
                      <a:pt x="924" y="199"/>
                      <a:pt x="916" y="213"/>
                    </a:cubicBezTo>
                    <a:cubicBezTo>
                      <a:pt x="907" y="227"/>
                      <a:pt x="906" y="250"/>
                      <a:pt x="889" y="257"/>
                    </a:cubicBezTo>
                    <a:cubicBezTo>
                      <a:pt x="872" y="264"/>
                      <a:pt x="849" y="249"/>
                      <a:pt x="849" y="238"/>
                    </a:cubicBezTo>
                    <a:cubicBezTo>
                      <a:pt x="850" y="227"/>
                      <a:pt x="831" y="221"/>
                      <a:pt x="821" y="222"/>
                    </a:cubicBezTo>
                    <a:cubicBezTo>
                      <a:pt x="811" y="224"/>
                      <a:pt x="805" y="207"/>
                      <a:pt x="789" y="193"/>
                    </a:cubicBezTo>
                    <a:cubicBezTo>
                      <a:pt x="774" y="179"/>
                      <a:pt x="762" y="197"/>
                      <a:pt x="757" y="180"/>
                    </a:cubicBezTo>
                    <a:cubicBezTo>
                      <a:pt x="752" y="163"/>
                      <a:pt x="747" y="161"/>
                      <a:pt x="735" y="152"/>
                    </a:cubicBezTo>
                    <a:cubicBezTo>
                      <a:pt x="724" y="143"/>
                      <a:pt x="727" y="143"/>
                      <a:pt x="738" y="134"/>
                    </a:cubicBezTo>
                    <a:cubicBezTo>
                      <a:pt x="749" y="125"/>
                      <a:pt x="747" y="113"/>
                      <a:pt x="741" y="102"/>
                    </a:cubicBezTo>
                    <a:cubicBezTo>
                      <a:pt x="735" y="91"/>
                      <a:pt x="747" y="94"/>
                      <a:pt x="762" y="85"/>
                    </a:cubicBezTo>
                    <a:cubicBezTo>
                      <a:pt x="776" y="76"/>
                      <a:pt x="762" y="65"/>
                      <a:pt x="772" y="60"/>
                    </a:cubicBezTo>
                    <a:cubicBezTo>
                      <a:pt x="783" y="55"/>
                      <a:pt x="777" y="44"/>
                      <a:pt x="765" y="42"/>
                    </a:cubicBezTo>
                    <a:cubicBezTo>
                      <a:pt x="754" y="39"/>
                      <a:pt x="757" y="55"/>
                      <a:pt x="753" y="57"/>
                    </a:cubicBezTo>
                    <a:cubicBezTo>
                      <a:pt x="749" y="58"/>
                      <a:pt x="745" y="36"/>
                      <a:pt x="741" y="37"/>
                    </a:cubicBezTo>
                    <a:cubicBezTo>
                      <a:pt x="737" y="38"/>
                      <a:pt x="724" y="59"/>
                      <a:pt x="717" y="48"/>
                    </a:cubicBezTo>
                    <a:cubicBezTo>
                      <a:pt x="710" y="38"/>
                      <a:pt x="670" y="29"/>
                      <a:pt x="654" y="26"/>
                    </a:cubicBezTo>
                    <a:cubicBezTo>
                      <a:pt x="638" y="24"/>
                      <a:pt x="633" y="0"/>
                      <a:pt x="624" y="4"/>
                    </a:cubicBezTo>
                    <a:cubicBezTo>
                      <a:pt x="615" y="9"/>
                      <a:pt x="625" y="16"/>
                      <a:pt x="636" y="29"/>
                    </a:cubicBezTo>
                    <a:cubicBezTo>
                      <a:pt x="647" y="43"/>
                      <a:pt x="600" y="52"/>
                      <a:pt x="587" y="47"/>
                    </a:cubicBezTo>
                    <a:cubicBezTo>
                      <a:pt x="573" y="42"/>
                      <a:pt x="589" y="58"/>
                      <a:pt x="578" y="57"/>
                    </a:cubicBezTo>
                    <a:cubicBezTo>
                      <a:pt x="566" y="57"/>
                      <a:pt x="564" y="80"/>
                      <a:pt x="555" y="91"/>
                    </a:cubicBezTo>
                    <a:cubicBezTo>
                      <a:pt x="545" y="103"/>
                      <a:pt x="552" y="111"/>
                      <a:pt x="542" y="119"/>
                    </a:cubicBezTo>
                    <a:cubicBezTo>
                      <a:pt x="532" y="126"/>
                      <a:pt x="531" y="134"/>
                      <a:pt x="543" y="150"/>
                    </a:cubicBezTo>
                    <a:cubicBezTo>
                      <a:pt x="555" y="166"/>
                      <a:pt x="538" y="167"/>
                      <a:pt x="527" y="154"/>
                    </a:cubicBezTo>
                    <a:cubicBezTo>
                      <a:pt x="516" y="142"/>
                      <a:pt x="505" y="142"/>
                      <a:pt x="506" y="156"/>
                    </a:cubicBezTo>
                    <a:cubicBezTo>
                      <a:pt x="507" y="170"/>
                      <a:pt x="493" y="163"/>
                      <a:pt x="495" y="148"/>
                    </a:cubicBezTo>
                    <a:cubicBezTo>
                      <a:pt x="498" y="132"/>
                      <a:pt x="480" y="139"/>
                      <a:pt x="478" y="130"/>
                    </a:cubicBezTo>
                    <a:cubicBezTo>
                      <a:pt x="475" y="121"/>
                      <a:pt x="460" y="106"/>
                      <a:pt x="451" y="107"/>
                    </a:cubicBezTo>
                    <a:cubicBezTo>
                      <a:pt x="441" y="108"/>
                      <a:pt x="441" y="120"/>
                      <a:pt x="432" y="120"/>
                    </a:cubicBezTo>
                    <a:cubicBezTo>
                      <a:pt x="423" y="120"/>
                      <a:pt x="421" y="125"/>
                      <a:pt x="422" y="137"/>
                    </a:cubicBezTo>
                    <a:cubicBezTo>
                      <a:pt x="423" y="149"/>
                      <a:pt x="408" y="136"/>
                      <a:pt x="397" y="138"/>
                    </a:cubicBezTo>
                    <a:cubicBezTo>
                      <a:pt x="386" y="139"/>
                      <a:pt x="397" y="154"/>
                      <a:pt x="391" y="154"/>
                    </a:cubicBezTo>
                    <a:cubicBezTo>
                      <a:pt x="386" y="155"/>
                      <a:pt x="386" y="167"/>
                      <a:pt x="376" y="167"/>
                    </a:cubicBezTo>
                    <a:cubicBezTo>
                      <a:pt x="367" y="167"/>
                      <a:pt x="368" y="191"/>
                      <a:pt x="370" y="203"/>
                    </a:cubicBezTo>
                    <a:cubicBezTo>
                      <a:pt x="371" y="216"/>
                      <a:pt x="356" y="197"/>
                      <a:pt x="346" y="201"/>
                    </a:cubicBezTo>
                    <a:cubicBezTo>
                      <a:pt x="337" y="204"/>
                      <a:pt x="348" y="215"/>
                      <a:pt x="351" y="229"/>
                    </a:cubicBezTo>
                    <a:cubicBezTo>
                      <a:pt x="354" y="243"/>
                      <a:pt x="346" y="242"/>
                      <a:pt x="341" y="248"/>
                    </a:cubicBezTo>
                    <a:cubicBezTo>
                      <a:pt x="336" y="254"/>
                      <a:pt x="329" y="232"/>
                      <a:pt x="329" y="220"/>
                    </a:cubicBezTo>
                    <a:cubicBezTo>
                      <a:pt x="329" y="207"/>
                      <a:pt x="316" y="219"/>
                      <a:pt x="304" y="235"/>
                    </a:cubicBezTo>
                    <a:cubicBezTo>
                      <a:pt x="291" y="250"/>
                      <a:pt x="308" y="274"/>
                      <a:pt x="302" y="279"/>
                    </a:cubicBezTo>
                    <a:cubicBezTo>
                      <a:pt x="296" y="283"/>
                      <a:pt x="271" y="311"/>
                      <a:pt x="256" y="331"/>
                    </a:cubicBezTo>
                    <a:cubicBezTo>
                      <a:pt x="244" y="348"/>
                      <a:pt x="221" y="343"/>
                      <a:pt x="207" y="346"/>
                    </a:cubicBezTo>
                    <a:cubicBezTo>
                      <a:pt x="206" y="348"/>
                      <a:pt x="204" y="349"/>
                      <a:pt x="203" y="350"/>
                    </a:cubicBezTo>
                    <a:cubicBezTo>
                      <a:pt x="169" y="379"/>
                      <a:pt x="131" y="404"/>
                      <a:pt x="88" y="414"/>
                    </a:cubicBezTo>
                    <a:cubicBezTo>
                      <a:pt x="70" y="437"/>
                      <a:pt x="49" y="460"/>
                      <a:pt x="26" y="480"/>
                    </a:cubicBezTo>
                    <a:cubicBezTo>
                      <a:pt x="25" y="482"/>
                      <a:pt x="25" y="485"/>
                      <a:pt x="23" y="487"/>
                    </a:cubicBezTo>
                    <a:cubicBezTo>
                      <a:pt x="12" y="505"/>
                      <a:pt x="2" y="524"/>
                      <a:pt x="17" y="547"/>
                    </a:cubicBezTo>
                    <a:cubicBezTo>
                      <a:pt x="32" y="570"/>
                      <a:pt x="41" y="585"/>
                      <a:pt x="36" y="596"/>
                    </a:cubicBezTo>
                    <a:cubicBezTo>
                      <a:pt x="31" y="608"/>
                      <a:pt x="20" y="573"/>
                      <a:pt x="17" y="577"/>
                    </a:cubicBezTo>
                    <a:cubicBezTo>
                      <a:pt x="13" y="582"/>
                      <a:pt x="30" y="596"/>
                      <a:pt x="26" y="604"/>
                    </a:cubicBezTo>
                    <a:cubicBezTo>
                      <a:pt x="22" y="611"/>
                      <a:pt x="6" y="576"/>
                      <a:pt x="3" y="584"/>
                    </a:cubicBezTo>
                    <a:cubicBezTo>
                      <a:pt x="0" y="591"/>
                      <a:pt x="35" y="648"/>
                      <a:pt x="36" y="668"/>
                    </a:cubicBezTo>
                    <a:cubicBezTo>
                      <a:pt x="37" y="689"/>
                      <a:pt x="64" y="709"/>
                      <a:pt x="63" y="739"/>
                    </a:cubicBezTo>
                    <a:cubicBezTo>
                      <a:pt x="62" y="769"/>
                      <a:pt x="87" y="817"/>
                      <a:pt x="92" y="824"/>
                    </a:cubicBezTo>
                    <a:cubicBezTo>
                      <a:pt x="96" y="832"/>
                      <a:pt x="82" y="851"/>
                      <a:pt x="84" y="874"/>
                    </a:cubicBezTo>
                    <a:cubicBezTo>
                      <a:pt x="87" y="896"/>
                      <a:pt x="78" y="904"/>
                      <a:pt x="66" y="904"/>
                    </a:cubicBezTo>
                    <a:cubicBezTo>
                      <a:pt x="54" y="904"/>
                      <a:pt x="61" y="928"/>
                      <a:pt x="74" y="929"/>
                    </a:cubicBezTo>
                    <a:cubicBezTo>
                      <a:pt x="88" y="931"/>
                      <a:pt x="83" y="942"/>
                      <a:pt x="98" y="953"/>
                    </a:cubicBezTo>
                    <a:cubicBezTo>
                      <a:pt x="101" y="956"/>
                      <a:pt x="105" y="957"/>
                      <a:pt x="110" y="959"/>
                    </a:cubicBezTo>
                    <a:cubicBezTo>
                      <a:pt x="145" y="944"/>
                      <a:pt x="182" y="935"/>
                      <a:pt x="216" y="920"/>
                    </a:cubicBezTo>
                    <a:cubicBezTo>
                      <a:pt x="218" y="916"/>
                      <a:pt x="223" y="914"/>
                      <a:pt x="230" y="913"/>
                    </a:cubicBezTo>
                    <a:cubicBezTo>
                      <a:pt x="241" y="908"/>
                      <a:pt x="252" y="901"/>
                      <a:pt x="263" y="894"/>
                    </a:cubicBezTo>
                    <a:cubicBezTo>
                      <a:pt x="312" y="859"/>
                      <a:pt x="355" y="832"/>
                      <a:pt x="417" y="841"/>
                    </a:cubicBezTo>
                    <a:cubicBezTo>
                      <a:pt x="421" y="842"/>
                      <a:pt x="425" y="843"/>
                      <a:pt x="428" y="846"/>
                    </a:cubicBezTo>
                    <a:cubicBezTo>
                      <a:pt x="433" y="846"/>
                      <a:pt x="440" y="846"/>
                      <a:pt x="449" y="846"/>
                    </a:cubicBezTo>
                    <a:cubicBezTo>
                      <a:pt x="477" y="848"/>
                      <a:pt x="503" y="831"/>
                      <a:pt x="520" y="822"/>
                    </a:cubicBezTo>
                    <a:cubicBezTo>
                      <a:pt x="538" y="814"/>
                      <a:pt x="571" y="817"/>
                      <a:pt x="588" y="812"/>
                    </a:cubicBezTo>
                    <a:cubicBezTo>
                      <a:pt x="605" y="807"/>
                      <a:pt x="608" y="837"/>
                      <a:pt x="627" y="835"/>
                    </a:cubicBezTo>
                    <a:cubicBezTo>
                      <a:pt x="647" y="832"/>
                      <a:pt x="655" y="841"/>
                      <a:pt x="665" y="841"/>
                    </a:cubicBezTo>
                    <a:cubicBezTo>
                      <a:pt x="675" y="840"/>
                      <a:pt x="674" y="849"/>
                      <a:pt x="684" y="851"/>
                    </a:cubicBezTo>
                    <a:cubicBezTo>
                      <a:pt x="694" y="854"/>
                      <a:pt x="692" y="864"/>
                      <a:pt x="686" y="875"/>
                    </a:cubicBezTo>
                    <a:cubicBezTo>
                      <a:pt x="680" y="885"/>
                      <a:pt x="701" y="885"/>
                      <a:pt x="715" y="906"/>
                    </a:cubicBezTo>
                    <a:cubicBezTo>
                      <a:pt x="728" y="928"/>
                      <a:pt x="715" y="931"/>
                      <a:pt x="722" y="947"/>
                    </a:cubicBezTo>
                    <a:cubicBezTo>
                      <a:pt x="730" y="964"/>
                      <a:pt x="735" y="960"/>
                      <a:pt x="749" y="937"/>
                    </a:cubicBezTo>
                    <a:cubicBezTo>
                      <a:pt x="763" y="913"/>
                      <a:pt x="779" y="928"/>
                      <a:pt x="781" y="909"/>
                    </a:cubicBezTo>
                    <a:cubicBezTo>
                      <a:pt x="783" y="889"/>
                      <a:pt x="798" y="865"/>
                      <a:pt x="808" y="875"/>
                    </a:cubicBezTo>
                    <a:cubicBezTo>
                      <a:pt x="818" y="885"/>
                      <a:pt x="801" y="890"/>
                      <a:pt x="794" y="928"/>
                    </a:cubicBezTo>
                    <a:cubicBezTo>
                      <a:pt x="788" y="966"/>
                      <a:pt x="777" y="947"/>
                      <a:pt x="775" y="957"/>
                    </a:cubicBezTo>
                    <a:cubicBezTo>
                      <a:pt x="772" y="968"/>
                      <a:pt x="804" y="974"/>
                      <a:pt x="804" y="954"/>
                    </a:cubicBezTo>
                    <a:cubicBezTo>
                      <a:pt x="804" y="934"/>
                      <a:pt x="810" y="925"/>
                      <a:pt x="822" y="943"/>
                    </a:cubicBezTo>
                    <a:cubicBezTo>
                      <a:pt x="834" y="961"/>
                      <a:pt x="815" y="976"/>
                      <a:pt x="818" y="985"/>
                    </a:cubicBezTo>
                    <a:cubicBezTo>
                      <a:pt x="821" y="993"/>
                      <a:pt x="834" y="982"/>
                      <a:pt x="842" y="983"/>
                    </a:cubicBezTo>
                    <a:cubicBezTo>
                      <a:pt x="854" y="984"/>
                      <a:pt x="872" y="1017"/>
                      <a:pt x="869" y="1034"/>
                    </a:cubicBezTo>
                    <a:cubicBezTo>
                      <a:pt x="869" y="1035"/>
                      <a:pt x="868" y="1036"/>
                      <a:pt x="868" y="1036"/>
                    </a:cubicBezTo>
                    <a:cubicBezTo>
                      <a:pt x="913" y="1046"/>
                      <a:pt x="954" y="1074"/>
                      <a:pt x="980" y="1114"/>
                    </a:cubicBezTo>
                    <a:cubicBezTo>
                      <a:pt x="983" y="1118"/>
                      <a:pt x="985" y="1123"/>
                      <a:pt x="986" y="1127"/>
                    </a:cubicBezTo>
                    <a:cubicBezTo>
                      <a:pt x="997" y="1133"/>
                      <a:pt x="1020" y="1117"/>
                      <a:pt x="1024" y="1098"/>
                    </a:cubicBezTo>
                    <a:cubicBezTo>
                      <a:pt x="1029" y="1078"/>
                      <a:pt x="1048" y="1097"/>
                      <a:pt x="1038" y="1104"/>
                    </a:cubicBezTo>
                    <a:cubicBezTo>
                      <a:pt x="1028" y="1111"/>
                      <a:pt x="1043" y="1126"/>
                      <a:pt x="1044" y="1115"/>
                    </a:cubicBezTo>
                    <a:cubicBezTo>
                      <a:pt x="1044" y="1105"/>
                      <a:pt x="1049" y="1096"/>
                      <a:pt x="1052" y="1108"/>
                    </a:cubicBezTo>
                    <a:cubicBezTo>
                      <a:pt x="1056" y="1120"/>
                      <a:pt x="1069" y="1120"/>
                      <a:pt x="1073" y="1130"/>
                    </a:cubicBezTo>
                    <a:cubicBezTo>
                      <a:pt x="1078" y="1140"/>
                      <a:pt x="1084" y="1148"/>
                      <a:pt x="1084" y="1139"/>
                    </a:cubicBezTo>
                    <a:cubicBezTo>
                      <a:pt x="1084" y="1131"/>
                      <a:pt x="1087" y="1124"/>
                      <a:pt x="1098" y="1119"/>
                    </a:cubicBezTo>
                    <a:cubicBezTo>
                      <a:pt x="1110" y="1114"/>
                      <a:pt x="1117" y="1105"/>
                      <a:pt x="1129" y="1093"/>
                    </a:cubicBezTo>
                    <a:cubicBezTo>
                      <a:pt x="1141" y="1082"/>
                      <a:pt x="1191" y="1079"/>
                      <a:pt x="1196" y="1079"/>
                    </a:cubicBezTo>
                    <a:cubicBezTo>
                      <a:pt x="1201" y="1079"/>
                      <a:pt x="1204" y="1029"/>
                      <a:pt x="1207" y="1004"/>
                    </a:cubicBezTo>
                    <a:cubicBezTo>
                      <a:pt x="1210" y="978"/>
                      <a:pt x="1228" y="974"/>
                      <a:pt x="1231" y="947"/>
                    </a:cubicBezTo>
                    <a:cubicBezTo>
                      <a:pt x="1234" y="919"/>
                      <a:pt x="1259" y="869"/>
                      <a:pt x="1265" y="866"/>
                    </a:cubicBezTo>
                    <a:cubicBezTo>
                      <a:pt x="1272" y="864"/>
                      <a:pt x="1284" y="856"/>
                      <a:pt x="1285" y="841"/>
                    </a:cubicBezTo>
                    <a:cubicBezTo>
                      <a:pt x="1285" y="841"/>
                      <a:pt x="1285" y="840"/>
                      <a:pt x="1285" y="840"/>
                    </a:cubicBezTo>
                    <a:cubicBezTo>
                      <a:pt x="1284" y="802"/>
                      <a:pt x="1291" y="763"/>
                      <a:pt x="1298" y="724"/>
                    </a:cubicBezTo>
                    <a:cubicBezTo>
                      <a:pt x="1303" y="698"/>
                      <a:pt x="1309" y="671"/>
                      <a:pt x="1311" y="645"/>
                    </a:cubicBezTo>
                    <a:cubicBezTo>
                      <a:pt x="1310" y="643"/>
                      <a:pt x="1308" y="642"/>
                      <a:pt x="1307" y="6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5" name="Freeform 203">
                <a:extLst>
                  <a:ext uri="{FF2B5EF4-FFF2-40B4-BE49-F238E27FC236}">
                    <a16:creationId xmlns:a16="http://schemas.microsoft.com/office/drawing/2014/main" id="{EE88C890-D87C-4A9F-A71E-60A62B4BD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8041" y="4843466"/>
                <a:ext cx="57150" cy="69850"/>
              </a:xfrm>
              <a:custGeom>
                <a:avLst/>
                <a:gdLst>
                  <a:gd name="T0" fmla="*/ 94 w 107"/>
                  <a:gd name="T1" fmla="*/ 14 h 128"/>
                  <a:gd name="T2" fmla="*/ 40 w 107"/>
                  <a:gd name="T3" fmla="*/ 27 h 128"/>
                  <a:gd name="T4" fmla="*/ 0 w 107"/>
                  <a:gd name="T5" fmla="*/ 14 h 128"/>
                  <a:gd name="T6" fmla="*/ 56 w 107"/>
                  <a:gd name="T7" fmla="*/ 128 h 128"/>
                  <a:gd name="T8" fmla="*/ 60 w 107"/>
                  <a:gd name="T9" fmla="*/ 127 h 128"/>
                  <a:gd name="T10" fmla="*/ 68 w 107"/>
                  <a:gd name="T11" fmla="*/ 107 h 128"/>
                  <a:gd name="T12" fmla="*/ 86 w 107"/>
                  <a:gd name="T13" fmla="*/ 112 h 128"/>
                  <a:gd name="T14" fmla="*/ 95 w 107"/>
                  <a:gd name="T15" fmla="*/ 71 h 128"/>
                  <a:gd name="T16" fmla="*/ 94 w 107"/>
                  <a:gd name="T17" fmla="*/ 1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28">
                    <a:moveTo>
                      <a:pt x="94" y="14"/>
                    </a:moveTo>
                    <a:cubicBezTo>
                      <a:pt x="90" y="0"/>
                      <a:pt x="59" y="25"/>
                      <a:pt x="40" y="27"/>
                    </a:cubicBezTo>
                    <a:cubicBezTo>
                      <a:pt x="28" y="29"/>
                      <a:pt x="12" y="20"/>
                      <a:pt x="0" y="14"/>
                    </a:cubicBezTo>
                    <a:cubicBezTo>
                      <a:pt x="24" y="48"/>
                      <a:pt x="43" y="88"/>
                      <a:pt x="56" y="128"/>
                    </a:cubicBezTo>
                    <a:cubicBezTo>
                      <a:pt x="57" y="127"/>
                      <a:pt x="58" y="126"/>
                      <a:pt x="60" y="127"/>
                    </a:cubicBezTo>
                    <a:cubicBezTo>
                      <a:pt x="70" y="127"/>
                      <a:pt x="66" y="116"/>
                      <a:pt x="68" y="107"/>
                    </a:cubicBezTo>
                    <a:cubicBezTo>
                      <a:pt x="69" y="99"/>
                      <a:pt x="78" y="117"/>
                      <a:pt x="86" y="112"/>
                    </a:cubicBezTo>
                    <a:cubicBezTo>
                      <a:pt x="94" y="107"/>
                      <a:pt x="84" y="71"/>
                      <a:pt x="95" y="71"/>
                    </a:cubicBezTo>
                    <a:cubicBezTo>
                      <a:pt x="107" y="71"/>
                      <a:pt x="98" y="28"/>
                      <a:pt x="94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752" name="Oval 204">
              <a:extLst>
                <a:ext uri="{FF2B5EF4-FFF2-40B4-BE49-F238E27FC236}">
                  <a16:creationId xmlns:a16="http://schemas.microsoft.com/office/drawing/2014/main" id="{4001ACF2-A76E-412A-AAD9-C9EC210D0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652" y="3476625"/>
              <a:ext cx="28575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53" name="Oval 206">
              <a:extLst>
                <a:ext uri="{FF2B5EF4-FFF2-40B4-BE49-F238E27FC236}">
                  <a16:creationId xmlns:a16="http://schemas.microsoft.com/office/drawing/2014/main" id="{24B84A38-B57E-492F-A5DB-98030C887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5" y="3921126"/>
              <a:ext cx="28575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789" name="Freeform 207">
            <a:extLst>
              <a:ext uri="{FF2B5EF4-FFF2-40B4-BE49-F238E27FC236}">
                <a16:creationId xmlns:a16="http://schemas.microsoft.com/office/drawing/2014/main" id="{B749EEB6-08CD-4FBD-BBD7-B742D9DDBBB9}"/>
              </a:ext>
            </a:extLst>
          </p:cNvPr>
          <p:cNvSpPr>
            <a:spLocks/>
          </p:cNvSpPr>
          <p:nvPr userDrawn="1"/>
        </p:nvSpPr>
        <p:spPr bwMode="auto">
          <a:xfrm>
            <a:off x="9104312" y="3657543"/>
            <a:ext cx="585634" cy="756760"/>
          </a:xfrm>
          <a:custGeom>
            <a:avLst/>
            <a:gdLst>
              <a:gd name="T0" fmla="*/ 894 w 897"/>
              <a:gd name="T1" fmla="*/ 373 h 1162"/>
              <a:gd name="T2" fmla="*/ 862 w 897"/>
              <a:gd name="T3" fmla="*/ 337 h 1162"/>
              <a:gd name="T4" fmla="*/ 808 w 897"/>
              <a:gd name="T5" fmla="*/ 341 h 1162"/>
              <a:gd name="T6" fmla="*/ 767 w 897"/>
              <a:gd name="T7" fmla="*/ 376 h 1162"/>
              <a:gd name="T8" fmla="*/ 735 w 897"/>
              <a:gd name="T9" fmla="*/ 400 h 1162"/>
              <a:gd name="T10" fmla="*/ 707 w 897"/>
              <a:gd name="T11" fmla="*/ 437 h 1162"/>
              <a:gd name="T12" fmla="*/ 655 w 897"/>
              <a:gd name="T13" fmla="*/ 428 h 1162"/>
              <a:gd name="T14" fmla="*/ 635 w 897"/>
              <a:gd name="T15" fmla="*/ 384 h 1162"/>
              <a:gd name="T16" fmla="*/ 621 w 897"/>
              <a:gd name="T17" fmla="*/ 440 h 1162"/>
              <a:gd name="T18" fmla="*/ 523 w 897"/>
              <a:gd name="T19" fmla="*/ 426 h 1162"/>
              <a:gd name="T20" fmla="*/ 475 w 897"/>
              <a:gd name="T21" fmla="*/ 412 h 1162"/>
              <a:gd name="T22" fmla="*/ 424 w 897"/>
              <a:gd name="T23" fmla="*/ 379 h 1162"/>
              <a:gd name="T24" fmla="*/ 382 w 897"/>
              <a:gd name="T25" fmla="*/ 350 h 1162"/>
              <a:gd name="T26" fmla="*/ 402 w 897"/>
              <a:gd name="T27" fmla="*/ 298 h 1162"/>
              <a:gd name="T28" fmla="*/ 369 w 897"/>
              <a:gd name="T29" fmla="*/ 263 h 1162"/>
              <a:gd name="T30" fmla="*/ 331 w 897"/>
              <a:gd name="T31" fmla="*/ 211 h 1162"/>
              <a:gd name="T32" fmla="*/ 358 w 897"/>
              <a:gd name="T33" fmla="*/ 182 h 1162"/>
              <a:gd name="T34" fmla="*/ 342 w 897"/>
              <a:gd name="T35" fmla="*/ 135 h 1162"/>
              <a:gd name="T36" fmla="*/ 386 w 897"/>
              <a:gd name="T37" fmla="*/ 82 h 1162"/>
              <a:gd name="T38" fmla="*/ 309 w 897"/>
              <a:gd name="T39" fmla="*/ 73 h 1162"/>
              <a:gd name="T40" fmla="*/ 261 w 897"/>
              <a:gd name="T41" fmla="*/ 56 h 1162"/>
              <a:gd name="T42" fmla="*/ 220 w 897"/>
              <a:gd name="T43" fmla="*/ 4 h 1162"/>
              <a:gd name="T44" fmla="*/ 165 w 897"/>
              <a:gd name="T45" fmla="*/ 15 h 1162"/>
              <a:gd name="T46" fmla="*/ 160 w 897"/>
              <a:gd name="T47" fmla="*/ 80 h 1162"/>
              <a:gd name="T48" fmla="*/ 177 w 897"/>
              <a:gd name="T49" fmla="*/ 128 h 1162"/>
              <a:gd name="T50" fmla="*/ 209 w 897"/>
              <a:gd name="T51" fmla="*/ 195 h 1162"/>
              <a:gd name="T52" fmla="*/ 208 w 897"/>
              <a:gd name="T53" fmla="*/ 239 h 1162"/>
              <a:gd name="T54" fmla="*/ 186 w 897"/>
              <a:gd name="T55" fmla="*/ 288 h 1162"/>
              <a:gd name="T56" fmla="*/ 155 w 897"/>
              <a:gd name="T57" fmla="*/ 345 h 1162"/>
              <a:gd name="T58" fmla="*/ 110 w 897"/>
              <a:gd name="T59" fmla="*/ 393 h 1162"/>
              <a:gd name="T60" fmla="*/ 64 w 897"/>
              <a:gd name="T61" fmla="*/ 391 h 1162"/>
              <a:gd name="T62" fmla="*/ 61 w 897"/>
              <a:gd name="T63" fmla="*/ 453 h 1162"/>
              <a:gd name="T64" fmla="*/ 86 w 897"/>
              <a:gd name="T65" fmla="*/ 525 h 1162"/>
              <a:gd name="T66" fmla="*/ 31 w 897"/>
              <a:gd name="T67" fmla="*/ 534 h 1162"/>
              <a:gd name="T68" fmla="*/ 0 w 897"/>
              <a:gd name="T69" fmla="*/ 560 h 1162"/>
              <a:gd name="T70" fmla="*/ 65 w 897"/>
              <a:gd name="T71" fmla="*/ 594 h 1162"/>
              <a:gd name="T72" fmla="*/ 89 w 897"/>
              <a:gd name="T73" fmla="*/ 676 h 1162"/>
              <a:gd name="T74" fmla="*/ 132 w 897"/>
              <a:gd name="T75" fmla="*/ 618 h 1162"/>
              <a:gd name="T76" fmla="*/ 141 w 897"/>
              <a:gd name="T77" fmla="*/ 691 h 1162"/>
              <a:gd name="T78" fmla="*/ 161 w 897"/>
              <a:gd name="T79" fmla="*/ 819 h 1162"/>
              <a:gd name="T80" fmla="*/ 182 w 897"/>
              <a:gd name="T81" fmla="*/ 899 h 1162"/>
              <a:gd name="T82" fmla="*/ 223 w 897"/>
              <a:gd name="T83" fmla="*/ 1018 h 1162"/>
              <a:gd name="T84" fmla="*/ 298 w 897"/>
              <a:gd name="T85" fmla="*/ 1162 h 1162"/>
              <a:gd name="T86" fmla="*/ 345 w 897"/>
              <a:gd name="T87" fmla="*/ 1105 h 1162"/>
              <a:gd name="T88" fmla="*/ 366 w 897"/>
              <a:gd name="T89" fmla="*/ 1053 h 1162"/>
              <a:gd name="T90" fmla="*/ 380 w 897"/>
              <a:gd name="T91" fmla="*/ 945 h 1162"/>
              <a:gd name="T92" fmla="*/ 394 w 897"/>
              <a:gd name="T93" fmla="*/ 867 h 1162"/>
              <a:gd name="T94" fmla="*/ 449 w 897"/>
              <a:gd name="T95" fmla="*/ 818 h 1162"/>
              <a:gd name="T96" fmla="*/ 490 w 897"/>
              <a:gd name="T97" fmla="*/ 728 h 1162"/>
              <a:gd name="T98" fmla="*/ 553 w 897"/>
              <a:gd name="T99" fmla="*/ 677 h 1162"/>
              <a:gd name="T100" fmla="*/ 586 w 897"/>
              <a:gd name="T101" fmla="*/ 658 h 1162"/>
              <a:gd name="T102" fmla="*/ 651 w 897"/>
              <a:gd name="T103" fmla="*/ 634 h 1162"/>
              <a:gd name="T104" fmla="*/ 632 w 897"/>
              <a:gd name="T105" fmla="*/ 510 h 1162"/>
              <a:gd name="T106" fmla="*/ 628 w 897"/>
              <a:gd name="T107" fmla="*/ 463 h 1162"/>
              <a:gd name="T108" fmla="*/ 677 w 897"/>
              <a:gd name="T109" fmla="*/ 483 h 1162"/>
              <a:gd name="T110" fmla="*/ 729 w 897"/>
              <a:gd name="T111" fmla="*/ 499 h 1162"/>
              <a:gd name="T112" fmla="*/ 727 w 897"/>
              <a:gd name="T113" fmla="*/ 546 h 1162"/>
              <a:gd name="T114" fmla="*/ 748 w 897"/>
              <a:gd name="T115" fmla="*/ 557 h 1162"/>
              <a:gd name="T116" fmla="*/ 766 w 897"/>
              <a:gd name="T117" fmla="*/ 625 h 1162"/>
              <a:gd name="T118" fmla="*/ 781 w 897"/>
              <a:gd name="T119" fmla="*/ 549 h 1162"/>
              <a:gd name="T120" fmla="*/ 818 w 897"/>
              <a:gd name="T121" fmla="*/ 505 h 1162"/>
              <a:gd name="T122" fmla="*/ 848 w 897"/>
              <a:gd name="T123" fmla="*/ 429 h 1162"/>
              <a:gd name="T124" fmla="*/ 889 w 897"/>
              <a:gd name="T125" fmla="*/ 416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7" h="1162">
                <a:moveTo>
                  <a:pt x="886" y="391"/>
                </a:moveTo>
                <a:cubicBezTo>
                  <a:pt x="892" y="388"/>
                  <a:pt x="894" y="373"/>
                  <a:pt x="894" y="373"/>
                </a:cubicBezTo>
                <a:cubicBezTo>
                  <a:pt x="894" y="373"/>
                  <a:pt x="878" y="370"/>
                  <a:pt x="875" y="362"/>
                </a:cubicBezTo>
                <a:cubicBezTo>
                  <a:pt x="872" y="353"/>
                  <a:pt x="862" y="344"/>
                  <a:pt x="862" y="337"/>
                </a:cubicBezTo>
                <a:cubicBezTo>
                  <a:pt x="862" y="329"/>
                  <a:pt x="853" y="332"/>
                  <a:pt x="846" y="340"/>
                </a:cubicBezTo>
                <a:cubicBezTo>
                  <a:pt x="838" y="347"/>
                  <a:pt x="824" y="331"/>
                  <a:pt x="808" y="341"/>
                </a:cubicBezTo>
                <a:cubicBezTo>
                  <a:pt x="791" y="351"/>
                  <a:pt x="787" y="363"/>
                  <a:pt x="780" y="362"/>
                </a:cubicBezTo>
                <a:cubicBezTo>
                  <a:pt x="772" y="360"/>
                  <a:pt x="773" y="369"/>
                  <a:pt x="767" y="376"/>
                </a:cubicBezTo>
                <a:cubicBezTo>
                  <a:pt x="761" y="384"/>
                  <a:pt x="756" y="393"/>
                  <a:pt x="752" y="393"/>
                </a:cubicBezTo>
                <a:cubicBezTo>
                  <a:pt x="748" y="393"/>
                  <a:pt x="735" y="400"/>
                  <a:pt x="735" y="400"/>
                </a:cubicBezTo>
                <a:cubicBezTo>
                  <a:pt x="735" y="400"/>
                  <a:pt x="744" y="422"/>
                  <a:pt x="739" y="432"/>
                </a:cubicBezTo>
                <a:cubicBezTo>
                  <a:pt x="734" y="443"/>
                  <a:pt x="721" y="432"/>
                  <a:pt x="707" y="437"/>
                </a:cubicBezTo>
                <a:cubicBezTo>
                  <a:pt x="693" y="441"/>
                  <a:pt x="687" y="431"/>
                  <a:pt x="677" y="434"/>
                </a:cubicBezTo>
                <a:cubicBezTo>
                  <a:pt x="667" y="437"/>
                  <a:pt x="660" y="426"/>
                  <a:pt x="655" y="428"/>
                </a:cubicBezTo>
                <a:cubicBezTo>
                  <a:pt x="650" y="429"/>
                  <a:pt x="643" y="415"/>
                  <a:pt x="645" y="403"/>
                </a:cubicBezTo>
                <a:cubicBezTo>
                  <a:pt x="648" y="391"/>
                  <a:pt x="640" y="375"/>
                  <a:pt x="635" y="384"/>
                </a:cubicBezTo>
                <a:cubicBezTo>
                  <a:pt x="630" y="393"/>
                  <a:pt x="622" y="388"/>
                  <a:pt x="622" y="401"/>
                </a:cubicBezTo>
                <a:cubicBezTo>
                  <a:pt x="622" y="415"/>
                  <a:pt x="629" y="431"/>
                  <a:pt x="621" y="440"/>
                </a:cubicBezTo>
                <a:cubicBezTo>
                  <a:pt x="613" y="449"/>
                  <a:pt x="573" y="453"/>
                  <a:pt x="565" y="446"/>
                </a:cubicBezTo>
                <a:cubicBezTo>
                  <a:pt x="557" y="438"/>
                  <a:pt x="524" y="434"/>
                  <a:pt x="523" y="426"/>
                </a:cubicBezTo>
                <a:cubicBezTo>
                  <a:pt x="522" y="419"/>
                  <a:pt x="512" y="406"/>
                  <a:pt x="505" y="406"/>
                </a:cubicBezTo>
                <a:cubicBezTo>
                  <a:pt x="499" y="406"/>
                  <a:pt x="480" y="416"/>
                  <a:pt x="475" y="412"/>
                </a:cubicBezTo>
                <a:cubicBezTo>
                  <a:pt x="470" y="407"/>
                  <a:pt x="457" y="396"/>
                  <a:pt x="448" y="394"/>
                </a:cubicBezTo>
                <a:cubicBezTo>
                  <a:pt x="439" y="393"/>
                  <a:pt x="425" y="385"/>
                  <a:pt x="424" y="379"/>
                </a:cubicBezTo>
                <a:cubicBezTo>
                  <a:pt x="423" y="373"/>
                  <a:pt x="402" y="370"/>
                  <a:pt x="399" y="365"/>
                </a:cubicBezTo>
                <a:cubicBezTo>
                  <a:pt x="395" y="359"/>
                  <a:pt x="382" y="357"/>
                  <a:pt x="382" y="350"/>
                </a:cubicBezTo>
                <a:cubicBezTo>
                  <a:pt x="382" y="342"/>
                  <a:pt x="387" y="331"/>
                  <a:pt x="387" y="322"/>
                </a:cubicBezTo>
                <a:cubicBezTo>
                  <a:pt x="387" y="313"/>
                  <a:pt x="402" y="304"/>
                  <a:pt x="402" y="298"/>
                </a:cubicBezTo>
                <a:cubicBezTo>
                  <a:pt x="402" y="292"/>
                  <a:pt x="388" y="282"/>
                  <a:pt x="388" y="282"/>
                </a:cubicBezTo>
                <a:cubicBezTo>
                  <a:pt x="388" y="282"/>
                  <a:pt x="380" y="263"/>
                  <a:pt x="369" y="263"/>
                </a:cubicBezTo>
                <a:cubicBezTo>
                  <a:pt x="359" y="263"/>
                  <a:pt x="352" y="242"/>
                  <a:pt x="343" y="241"/>
                </a:cubicBezTo>
                <a:cubicBezTo>
                  <a:pt x="334" y="239"/>
                  <a:pt x="336" y="219"/>
                  <a:pt x="331" y="211"/>
                </a:cubicBezTo>
                <a:cubicBezTo>
                  <a:pt x="326" y="204"/>
                  <a:pt x="330" y="186"/>
                  <a:pt x="339" y="195"/>
                </a:cubicBezTo>
                <a:cubicBezTo>
                  <a:pt x="348" y="204"/>
                  <a:pt x="364" y="195"/>
                  <a:pt x="358" y="182"/>
                </a:cubicBezTo>
                <a:cubicBezTo>
                  <a:pt x="352" y="169"/>
                  <a:pt x="340" y="157"/>
                  <a:pt x="340" y="149"/>
                </a:cubicBezTo>
                <a:cubicBezTo>
                  <a:pt x="340" y="146"/>
                  <a:pt x="341" y="141"/>
                  <a:pt x="342" y="135"/>
                </a:cubicBezTo>
                <a:cubicBezTo>
                  <a:pt x="344" y="127"/>
                  <a:pt x="352" y="137"/>
                  <a:pt x="357" y="134"/>
                </a:cubicBezTo>
                <a:cubicBezTo>
                  <a:pt x="360" y="132"/>
                  <a:pt x="395" y="93"/>
                  <a:pt x="386" y="82"/>
                </a:cubicBezTo>
                <a:cubicBezTo>
                  <a:pt x="381" y="76"/>
                  <a:pt x="363" y="50"/>
                  <a:pt x="347" y="54"/>
                </a:cubicBezTo>
                <a:cubicBezTo>
                  <a:pt x="333" y="58"/>
                  <a:pt x="309" y="73"/>
                  <a:pt x="309" y="73"/>
                </a:cubicBezTo>
                <a:cubicBezTo>
                  <a:pt x="294" y="73"/>
                  <a:pt x="294" y="73"/>
                  <a:pt x="294" y="73"/>
                </a:cubicBezTo>
                <a:cubicBezTo>
                  <a:pt x="294" y="73"/>
                  <a:pt x="266" y="59"/>
                  <a:pt x="261" y="56"/>
                </a:cubicBezTo>
                <a:cubicBezTo>
                  <a:pt x="256" y="52"/>
                  <a:pt x="257" y="34"/>
                  <a:pt x="251" y="31"/>
                </a:cubicBezTo>
                <a:cubicBezTo>
                  <a:pt x="247" y="28"/>
                  <a:pt x="231" y="11"/>
                  <a:pt x="220" y="4"/>
                </a:cubicBezTo>
                <a:cubicBezTo>
                  <a:pt x="213" y="0"/>
                  <a:pt x="206" y="10"/>
                  <a:pt x="187" y="15"/>
                </a:cubicBezTo>
                <a:cubicBezTo>
                  <a:pt x="177" y="17"/>
                  <a:pt x="183" y="12"/>
                  <a:pt x="165" y="15"/>
                </a:cubicBezTo>
                <a:cubicBezTo>
                  <a:pt x="153" y="17"/>
                  <a:pt x="148" y="40"/>
                  <a:pt x="148" y="40"/>
                </a:cubicBezTo>
                <a:cubicBezTo>
                  <a:pt x="148" y="40"/>
                  <a:pt x="155" y="64"/>
                  <a:pt x="160" y="80"/>
                </a:cubicBezTo>
                <a:cubicBezTo>
                  <a:pt x="165" y="93"/>
                  <a:pt x="194" y="103"/>
                  <a:pt x="194" y="104"/>
                </a:cubicBezTo>
                <a:cubicBezTo>
                  <a:pt x="188" y="109"/>
                  <a:pt x="171" y="124"/>
                  <a:pt x="177" y="128"/>
                </a:cubicBezTo>
                <a:cubicBezTo>
                  <a:pt x="183" y="133"/>
                  <a:pt x="182" y="164"/>
                  <a:pt x="182" y="164"/>
                </a:cubicBezTo>
                <a:cubicBezTo>
                  <a:pt x="182" y="164"/>
                  <a:pt x="198" y="198"/>
                  <a:pt x="209" y="195"/>
                </a:cubicBezTo>
                <a:cubicBezTo>
                  <a:pt x="221" y="192"/>
                  <a:pt x="235" y="208"/>
                  <a:pt x="225" y="211"/>
                </a:cubicBezTo>
                <a:cubicBezTo>
                  <a:pt x="214" y="214"/>
                  <a:pt x="209" y="227"/>
                  <a:pt x="208" y="239"/>
                </a:cubicBezTo>
                <a:cubicBezTo>
                  <a:pt x="207" y="251"/>
                  <a:pt x="209" y="266"/>
                  <a:pt x="202" y="267"/>
                </a:cubicBezTo>
                <a:cubicBezTo>
                  <a:pt x="194" y="269"/>
                  <a:pt x="186" y="272"/>
                  <a:pt x="186" y="288"/>
                </a:cubicBezTo>
                <a:cubicBezTo>
                  <a:pt x="186" y="304"/>
                  <a:pt x="170" y="300"/>
                  <a:pt x="167" y="306"/>
                </a:cubicBezTo>
                <a:cubicBezTo>
                  <a:pt x="165" y="312"/>
                  <a:pt x="158" y="341"/>
                  <a:pt x="155" y="345"/>
                </a:cubicBezTo>
                <a:cubicBezTo>
                  <a:pt x="151" y="350"/>
                  <a:pt x="129" y="351"/>
                  <a:pt x="128" y="365"/>
                </a:cubicBezTo>
                <a:cubicBezTo>
                  <a:pt x="127" y="378"/>
                  <a:pt x="117" y="394"/>
                  <a:pt x="110" y="393"/>
                </a:cubicBezTo>
                <a:cubicBezTo>
                  <a:pt x="104" y="391"/>
                  <a:pt x="92" y="385"/>
                  <a:pt x="89" y="394"/>
                </a:cubicBezTo>
                <a:cubicBezTo>
                  <a:pt x="85" y="403"/>
                  <a:pt x="68" y="387"/>
                  <a:pt x="64" y="391"/>
                </a:cubicBezTo>
                <a:cubicBezTo>
                  <a:pt x="61" y="396"/>
                  <a:pt x="40" y="415"/>
                  <a:pt x="40" y="426"/>
                </a:cubicBezTo>
                <a:cubicBezTo>
                  <a:pt x="40" y="438"/>
                  <a:pt x="62" y="438"/>
                  <a:pt x="61" y="453"/>
                </a:cubicBezTo>
                <a:cubicBezTo>
                  <a:pt x="59" y="468"/>
                  <a:pt x="68" y="484"/>
                  <a:pt x="75" y="491"/>
                </a:cubicBezTo>
                <a:cubicBezTo>
                  <a:pt x="81" y="499"/>
                  <a:pt x="91" y="516"/>
                  <a:pt x="86" y="525"/>
                </a:cubicBezTo>
                <a:cubicBezTo>
                  <a:pt x="81" y="534"/>
                  <a:pt x="73" y="536"/>
                  <a:pt x="62" y="533"/>
                </a:cubicBezTo>
                <a:cubicBezTo>
                  <a:pt x="50" y="530"/>
                  <a:pt x="52" y="538"/>
                  <a:pt x="31" y="534"/>
                </a:cubicBezTo>
                <a:cubicBezTo>
                  <a:pt x="11" y="530"/>
                  <a:pt x="10" y="547"/>
                  <a:pt x="2" y="558"/>
                </a:cubicBezTo>
                <a:cubicBezTo>
                  <a:pt x="2" y="558"/>
                  <a:pt x="1" y="559"/>
                  <a:pt x="0" y="560"/>
                </a:cubicBezTo>
                <a:cubicBezTo>
                  <a:pt x="10" y="569"/>
                  <a:pt x="14" y="585"/>
                  <a:pt x="30" y="592"/>
                </a:cubicBezTo>
                <a:cubicBezTo>
                  <a:pt x="48" y="600"/>
                  <a:pt x="65" y="578"/>
                  <a:pt x="65" y="594"/>
                </a:cubicBezTo>
                <a:cubicBezTo>
                  <a:pt x="65" y="610"/>
                  <a:pt x="21" y="607"/>
                  <a:pt x="20" y="612"/>
                </a:cubicBezTo>
                <a:cubicBezTo>
                  <a:pt x="19" y="617"/>
                  <a:pt x="65" y="681"/>
                  <a:pt x="89" y="676"/>
                </a:cubicBezTo>
                <a:cubicBezTo>
                  <a:pt x="112" y="671"/>
                  <a:pt x="129" y="642"/>
                  <a:pt x="122" y="638"/>
                </a:cubicBezTo>
                <a:cubicBezTo>
                  <a:pt x="116" y="633"/>
                  <a:pt x="126" y="615"/>
                  <a:pt x="132" y="618"/>
                </a:cubicBezTo>
                <a:cubicBezTo>
                  <a:pt x="139" y="622"/>
                  <a:pt x="133" y="650"/>
                  <a:pt x="141" y="657"/>
                </a:cubicBezTo>
                <a:cubicBezTo>
                  <a:pt x="148" y="664"/>
                  <a:pt x="145" y="676"/>
                  <a:pt x="141" y="691"/>
                </a:cubicBezTo>
                <a:cubicBezTo>
                  <a:pt x="136" y="707"/>
                  <a:pt x="145" y="737"/>
                  <a:pt x="147" y="754"/>
                </a:cubicBezTo>
                <a:cubicBezTo>
                  <a:pt x="148" y="771"/>
                  <a:pt x="157" y="795"/>
                  <a:pt x="161" y="819"/>
                </a:cubicBezTo>
                <a:cubicBezTo>
                  <a:pt x="173" y="824"/>
                  <a:pt x="181" y="835"/>
                  <a:pt x="181" y="851"/>
                </a:cubicBezTo>
                <a:cubicBezTo>
                  <a:pt x="182" y="867"/>
                  <a:pt x="182" y="883"/>
                  <a:pt x="182" y="899"/>
                </a:cubicBezTo>
                <a:cubicBezTo>
                  <a:pt x="185" y="907"/>
                  <a:pt x="188" y="915"/>
                  <a:pt x="191" y="921"/>
                </a:cubicBezTo>
                <a:cubicBezTo>
                  <a:pt x="204" y="950"/>
                  <a:pt x="214" y="1005"/>
                  <a:pt x="223" y="1018"/>
                </a:cubicBezTo>
                <a:cubicBezTo>
                  <a:pt x="227" y="1025"/>
                  <a:pt x="235" y="1038"/>
                  <a:pt x="241" y="1052"/>
                </a:cubicBezTo>
                <a:cubicBezTo>
                  <a:pt x="262" y="1088"/>
                  <a:pt x="275" y="1128"/>
                  <a:pt x="298" y="1162"/>
                </a:cubicBezTo>
                <a:cubicBezTo>
                  <a:pt x="305" y="1157"/>
                  <a:pt x="312" y="1149"/>
                  <a:pt x="315" y="1139"/>
                </a:cubicBezTo>
                <a:cubicBezTo>
                  <a:pt x="319" y="1124"/>
                  <a:pt x="343" y="1118"/>
                  <a:pt x="345" y="1105"/>
                </a:cubicBezTo>
                <a:cubicBezTo>
                  <a:pt x="346" y="1091"/>
                  <a:pt x="348" y="1081"/>
                  <a:pt x="357" y="1079"/>
                </a:cubicBezTo>
                <a:cubicBezTo>
                  <a:pt x="366" y="1078"/>
                  <a:pt x="366" y="1067"/>
                  <a:pt x="366" y="1053"/>
                </a:cubicBezTo>
                <a:cubicBezTo>
                  <a:pt x="366" y="1038"/>
                  <a:pt x="367" y="1018"/>
                  <a:pt x="375" y="1005"/>
                </a:cubicBezTo>
                <a:cubicBezTo>
                  <a:pt x="384" y="993"/>
                  <a:pt x="385" y="958"/>
                  <a:pt x="380" y="945"/>
                </a:cubicBezTo>
                <a:cubicBezTo>
                  <a:pt x="375" y="931"/>
                  <a:pt x="377" y="912"/>
                  <a:pt x="382" y="898"/>
                </a:cubicBezTo>
                <a:cubicBezTo>
                  <a:pt x="387" y="884"/>
                  <a:pt x="385" y="868"/>
                  <a:pt x="394" y="867"/>
                </a:cubicBezTo>
                <a:cubicBezTo>
                  <a:pt x="403" y="866"/>
                  <a:pt x="416" y="856"/>
                  <a:pt x="426" y="841"/>
                </a:cubicBezTo>
                <a:cubicBezTo>
                  <a:pt x="431" y="834"/>
                  <a:pt x="440" y="826"/>
                  <a:pt x="449" y="818"/>
                </a:cubicBezTo>
                <a:cubicBezTo>
                  <a:pt x="448" y="811"/>
                  <a:pt x="450" y="804"/>
                  <a:pt x="453" y="797"/>
                </a:cubicBezTo>
                <a:cubicBezTo>
                  <a:pt x="464" y="773"/>
                  <a:pt x="475" y="749"/>
                  <a:pt x="490" y="728"/>
                </a:cubicBezTo>
                <a:cubicBezTo>
                  <a:pt x="497" y="718"/>
                  <a:pt x="507" y="711"/>
                  <a:pt x="519" y="710"/>
                </a:cubicBezTo>
                <a:cubicBezTo>
                  <a:pt x="520" y="693"/>
                  <a:pt x="536" y="675"/>
                  <a:pt x="553" y="677"/>
                </a:cubicBezTo>
                <a:cubicBezTo>
                  <a:pt x="564" y="678"/>
                  <a:pt x="574" y="678"/>
                  <a:pt x="585" y="677"/>
                </a:cubicBezTo>
                <a:cubicBezTo>
                  <a:pt x="585" y="671"/>
                  <a:pt x="585" y="666"/>
                  <a:pt x="586" y="658"/>
                </a:cubicBezTo>
                <a:cubicBezTo>
                  <a:pt x="588" y="642"/>
                  <a:pt x="628" y="635"/>
                  <a:pt x="643" y="635"/>
                </a:cubicBezTo>
                <a:cubicBezTo>
                  <a:pt x="647" y="635"/>
                  <a:pt x="649" y="635"/>
                  <a:pt x="651" y="634"/>
                </a:cubicBezTo>
                <a:cubicBezTo>
                  <a:pt x="651" y="608"/>
                  <a:pt x="645" y="578"/>
                  <a:pt x="640" y="566"/>
                </a:cubicBezTo>
                <a:cubicBezTo>
                  <a:pt x="634" y="550"/>
                  <a:pt x="630" y="521"/>
                  <a:pt x="632" y="510"/>
                </a:cubicBezTo>
                <a:cubicBezTo>
                  <a:pt x="634" y="499"/>
                  <a:pt x="646" y="508"/>
                  <a:pt x="650" y="494"/>
                </a:cubicBezTo>
                <a:cubicBezTo>
                  <a:pt x="654" y="481"/>
                  <a:pt x="617" y="481"/>
                  <a:pt x="628" y="463"/>
                </a:cubicBezTo>
                <a:cubicBezTo>
                  <a:pt x="640" y="445"/>
                  <a:pt x="640" y="463"/>
                  <a:pt x="655" y="463"/>
                </a:cubicBezTo>
                <a:cubicBezTo>
                  <a:pt x="671" y="463"/>
                  <a:pt x="677" y="472"/>
                  <a:pt x="677" y="483"/>
                </a:cubicBezTo>
                <a:cubicBezTo>
                  <a:pt x="677" y="494"/>
                  <a:pt x="692" y="501"/>
                  <a:pt x="692" y="501"/>
                </a:cubicBezTo>
                <a:cubicBezTo>
                  <a:pt x="692" y="501"/>
                  <a:pt x="717" y="499"/>
                  <a:pt x="729" y="499"/>
                </a:cubicBezTo>
                <a:cubicBezTo>
                  <a:pt x="740" y="499"/>
                  <a:pt x="752" y="499"/>
                  <a:pt x="752" y="508"/>
                </a:cubicBezTo>
                <a:cubicBezTo>
                  <a:pt x="752" y="517"/>
                  <a:pt x="738" y="546"/>
                  <a:pt x="727" y="546"/>
                </a:cubicBezTo>
                <a:cubicBezTo>
                  <a:pt x="715" y="546"/>
                  <a:pt x="715" y="584"/>
                  <a:pt x="725" y="586"/>
                </a:cubicBezTo>
                <a:cubicBezTo>
                  <a:pt x="735" y="588"/>
                  <a:pt x="742" y="557"/>
                  <a:pt x="748" y="557"/>
                </a:cubicBezTo>
                <a:cubicBezTo>
                  <a:pt x="752" y="557"/>
                  <a:pt x="755" y="592"/>
                  <a:pt x="761" y="629"/>
                </a:cubicBezTo>
                <a:cubicBezTo>
                  <a:pt x="763" y="627"/>
                  <a:pt x="764" y="625"/>
                  <a:pt x="766" y="625"/>
                </a:cubicBezTo>
                <a:cubicBezTo>
                  <a:pt x="773" y="625"/>
                  <a:pt x="770" y="594"/>
                  <a:pt x="775" y="586"/>
                </a:cubicBezTo>
                <a:cubicBezTo>
                  <a:pt x="780" y="577"/>
                  <a:pt x="777" y="549"/>
                  <a:pt x="781" y="549"/>
                </a:cubicBezTo>
                <a:cubicBezTo>
                  <a:pt x="785" y="549"/>
                  <a:pt x="808" y="558"/>
                  <a:pt x="806" y="550"/>
                </a:cubicBezTo>
                <a:cubicBezTo>
                  <a:pt x="805" y="543"/>
                  <a:pt x="820" y="518"/>
                  <a:pt x="818" y="505"/>
                </a:cubicBezTo>
                <a:cubicBezTo>
                  <a:pt x="815" y="491"/>
                  <a:pt x="827" y="475"/>
                  <a:pt x="827" y="459"/>
                </a:cubicBezTo>
                <a:cubicBezTo>
                  <a:pt x="827" y="443"/>
                  <a:pt x="839" y="438"/>
                  <a:pt x="848" y="429"/>
                </a:cubicBezTo>
                <a:cubicBezTo>
                  <a:pt x="857" y="421"/>
                  <a:pt x="872" y="409"/>
                  <a:pt x="875" y="416"/>
                </a:cubicBezTo>
                <a:cubicBezTo>
                  <a:pt x="878" y="424"/>
                  <a:pt x="897" y="429"/>
                  <a:pt x="889" y="416"/>
                </a:cubicBezTo>
                <a:cubicBezTo>
                  <a:pt x="881" y="403"/>
                  <a:pt x="881" y="394"/>
                  <a:pt x="886" y="391"/>
                </a:cubicBezTo>
                <a:close/>
              </a:path>
            </a:pathLst>
          </a:custGeom>
          <a:solidFill>
            <a:srgbClr val="E3E1E2"/>
          </a:solidFill>
          <a:ln w="3175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790" name="Group 789">
            <a:extLst>
              <a:ext uri="{FF2B5EF4-FFF2-40B4-BE49-F238E27FC236}">
                <a16:creationId xmlns:a16="http://schemas.microsoft.com/office/drawing/2014/main" id="{BFF19372-048E-45C2-B50F-8644FF253DF0}"/>
              </a:ext>
            </a:extLst>
          </p:cNvPr>
          <p:cNvGrpSpPr/>
          <p:nvPr userDrawn="1"/>
        </p:nvGrpSpPr>
        <p:grpSpPr>
          <a:xfrm>
            <a:off x="7164877" y="1965290"/>
            <a:ext cx="4517743" cy="1760705"/>
            <a:chOff x="5480049" y="1749421"/>
            <a:chExt cx="3771905" cy="1470029"/>
          </a:xfrm>
          <a:solidFill>
            <a:schemeClr val="accent3"/>
          </a:solidFill>
        </p:grpSpPr>
        <p:sp>
          <p:nvSpPr>
            <p:cNvPr id="791" name="Freeform 228">
              <a:extLst>
                <a:ext uri="{FF2B5EF4-FFF2-40B4-BE49-F238E27FC236}">
                  <a16:creationId xmlns:a16="http://schemas.microsoft.com/office/drawing/2014/main" id="{E85270ED-3132-4B10-8F09-6245ABB2F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476" y="3001962"/>
              <a:ext cx="122238" cy="63500"/>
            </a:xfrm>
            <a:custGeom>
              <a:avLst/>
              <a:gdLst>
                <a:gd name="T0" fmla="*/ 89 w 224"/>
                <a:gd name="T1" fmla="*/ 91 h 117"/>
                <a:gd name="T2" fmla="*/ 111 w 224"/>
                <a:gd name="T3" fmla="*/ 112 h 117"/>
                <a:gd name="T4" fmla="*/ 113 w 224"/>
                <a:gd name="T5" fmla="*/ 114 h 117"/>
                <a:gd name="T6" fmla="*/ 145 w 224"/>
                <a:gd name="T7" fmla="*/ 107 h 117"/>
                <a:gd name="T8" fmla="*/ 174 w 224"/>
                <a:gd name="T9" fmla="*/ 110 h 117"/>
                <a:gd name="T10" fmla="*/ 172 w 224"/>
                <a:gd name="T11" fmla="*/ 102 h 117"/>
                <a:gd name="T12" fmla="*/ 194 w 224"/>
                <a:gd name="T13" fmla="*/ 110 h 117"/>
                <a:gd name="T14" fmla="*/ 219 w 224"/>
                <a:gd name="T15" fmla="*/ 112 h 117"/>
                <a:gd name="T16" fmla="*/ 209 w 224"/>
                <a:gd name="T17" fmla="*/ 95 h 117"/>
                <a:gd name="T18" fmla="*/ 215 w 224"/>
                <a:gd name="T19" fmla="*/ 82 h 117"/>
                <a:gd name="T20" fmla="*/ 195 w 224"/>
                <a:gd name="T21" fmla="*/ 70 h 117"/>
                <a:gd name="T22" fmla="*/ 185 w 224"/>
                <a:gd name="T23" fmla="*/ 47 h 117"/>
                <a:gd name="T24" fmla="*/ 174 w 224"/>
                <a:gd name="T25" fmla="*/ 42 h 117"/>
                <a:gd name="T26" fmla="*/ 141 w 224"/>
                <a:gd name="T27" fmla="*/ 47 h 117"/>
                <a:gd name="T28" fmla="*/ 121 w 224"/>
                <a:gd name="T29" fmla="*/ 35 h 117"/>
                <a:gd name="T30" fmla="*/ 101 w 224"/>
                <a:gd name="T31" fmla="*/ 20 h 117"/>
                <a:gd name="T32" fmla="*/ 51 w 224"/>
                <a:gd name="T33" fmla="*/ 15 h 117"/>
                <a:gd name="T34" fmla="*/ 12 w 224"/>
                <a:gd name="T35" fmla="*/ 2 h 117"/>
                <a:gd name="T36" fmla="*/ 0 w 224"/>
                <a:gd name="T37" fmla="*/ 8 h 117"/>
                <a:gd name="T38" fmla="*/ 50 w 224"/>
                <a:gd name="T39" fmla="*/ 41 h 117"/>
                <a:gd name="T40" fmla="*/ 62 w 224"/>
                <a:gd name="T41" fmla="*/ 79 h 117"/>
                <a:gd name="T42" fmla="*/ 55 w 224"/>
                <a:gd name="T43" fmla="*/ 92 h 117"/>
                <a:gd name="T44" fmla="*/ 89 w 224"/>
                <a:gd name="T45" fmla="*/ 9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4" h="117">
                  <a:moveTo>
                    <a:pt x="89" y="91"/>
                  </a:moveTo>
                  <a:cubicBezTo>
                    <a:pt x="99" y="85"/>
                    <a:pt x="103" y="99"/>
                    <a:pt x="111" y="112"/>
                  </a:cubicBezTo>
                  <a:cubicBezTo>
                    <a:pt x="112" y="113"/>
                    <a:pt x="112" y="113"/>
                    <a:pt x="113" y="114"/>
                  </a:cubicBezTo>
                  <a:cubicBezTo>
                    <a:pt x="125" y="112"/>
                    <a:pt x="134" y="108"/>
                    <a:pt x="145" y="107"/>
                  </a:cubicBezTo>
                  <a:cubicBezTo>
                    <a:pt x="154" y="105"/>
                    <a:pt x="165" y="108"/>
                    <a:pt x="174" y="110"/>
                  </a:cubicBezTo>
                  <a:cubicBezTo>
                    <a:pt x="172" y="107"/>
                    <a:pt x="171" y="104"/>
                    <a:pt x="172" y="102"/>
                  </a:cubicBezTo>
                  <a:cubicBezTo>
                    <a:pt x="175" y="95"/>
                    <a:pt x="189" y="104"/>
                    <a:pt x="194" y="110"/>
                  </a:cubicBezTo>
                  <a:cubicBezTo>
                    <a:pt x="199" y="115"/>
                    <a:pt x="214" y="117"/>
                    <a:pt x="219" y="112"/>
                  </a:cubicBezTo>
                  <a:cubicBezTo>
                    <a:pt x="224" y="106"/>
                    <a:pt x="211" y="101"/>
                    <a:pt x="209" y="95"/>
                  </a:cubicBezTo>
                  <a:cubicBezTo>
                    <a:pt x="207" y="92"/>
                    <a:pt x="211" y="87"/>
                    <a:pt x="215" y="82"/>
                  </a:cubicBezTo>
                  <a:cubicBezTo>
                    <a:pt x="207" y="76"/>
                    <a:pt x="198" y="69"/>
                    <a:pt x="195" y="70"/>
                  </a:cubicBezTo>
                  <a:cubicBezTo>
                    <a:pt x="191" y="71"/>
                    <a:pt x="191" y="47"/>
                    <a:pt x="185" y="47"/>
                  </a:cubicBezTo>
                  <a:cubicBezTo>
                    <a:pt x="179" y="47"/>
                    <a:pt x="179" y="42"/>
                    <a:pt x="174" y="42"/>
                  </a:cubicBezTo>
                  <a:cubicBezTo>
                    <a:pt x="168" y="42"/>
                    <a:pt x="147" y="42"/>
                    <a:pt x="141" y="47"/>
                  </a:cubicBezTo>
                  <a:cubicBezTo>
                    <a:pt x="135" y="52"/>
                    <a:pt x="128" y="35"/>
                    <a:pt x="121" y="35"/>
                  </a:cubicBezTo>
                  <a:cubicBezTo>
                    <a:pt x="114" y="35"/>
                    <a:pt x="105" y="27"/>
                    <a:pt x="101" y="20"/>
                  </a:cubicBezTo>
                  <a:cubicBezTo>
                    <a:pt x="97" y="14"/>
                    <a:pt x="61" y="23"/>
                    <a:pt x="51" y="15"/>
                  </a:cubicBezTo>
                  <a:cubicBezTo>
                    <a:pt x="41" y="7"/>
                    <a:pt x="22" y="0"/>
                    <a:pt x="12" y="2"/>
                  </a:cubicBezTo>
                  <a:cubicBezTo>
                    <a:pt x="10" y="2"/>
                    <a:pt x="6" y="5"/>
                    <a:pt x="0" y="8"/>
                  </a:cubicBezTo>
                  <a:cubicBezTo>
                    <a:pt x="19" y="21"/>
                    <a:pt x="46" y="18"/>
                    <a:pt x="50" y="41"/>
                  </a:cubicBezTo>
                  <a:cubicBezTo>
                    <a:pt x="54" y="67"/>
                    <a:pt x="67" y="57"/>
                    <a:pt x="62" y="79"/>
                  </a:cubicBezTo>
                  <a:cubicBezTo>
                    <a:pt x="61" y="84"/>
                    <a:pt x="59" y="88"/>
                    <a:pt x="55" y="92"/>
                  </a:cubicBezTo>
                  <a:cubicBezTo>
                    <a:pt x="70" y="93"/>
                    <a:pt x="84" y="93"/>
                    <a:pt x="89" y="9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2" name="Freeform 231">
              <a:extLst>
                <a:ext uri="{FF2B5EF4-FFF2-40B4-BE49-F238E27FC236}">
                  <a16:creationId xmlns:a16="http://schemas.microsoft.com/office/drawing/2014/main" id="{5DCD4481-0EE6-4465-8F0F-B3C3ED717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2959099"/>
              <a:ext cx="63500" cy="69850"/>
            </a:xfrm>
            <a:custGeom>
              <a:avLst/>
              <a:gdLst>
                <a:gd name="T0" fmla="*/ 86 w 117"/>
                <a:gd name="T1" fmla="*/ 118 h 129"/>
                <a:gd name="T2" fmla="*/ 111 w 117"/>
                <a:gd name="T3" fmla="*/ 76 h 129"/>
                <a:gd name="T4" fmla="*/ 115 w 117"/>
                <a:gd name="T5" fmla="*/ 26 h 129"/>
                <a:gd name="T6" fmla="*/ 86 w 117"/>
                <a:gd name="T7" fmla="*/ 9 h 129"/>
                <a:gd name="T8" fmla="*/ 36 w 117"/>
                <a:gd name="T9" fmla="*/ 3 h 129"/>
                <a:gd name="T10" fmla="*/ 15 w 117"/>
                <a:gd name="T11" fmla="*/ 8 h 129"/>
                <a:gd name="T12" fmla="*/ 1 w 117"/>
                <a:gd name="T13" fmla="*/ 18 h 129"/>
                <a:gd name="T14" fmla="*/ 16 w 117"/>
                <a:gd name="T15" fmla="*/ 44 h 129"/>
                <a:gd name="T16" fmla="*/ 42 w 117"/>
                <a:gd name="T17" fmla="*/ 81 h 129"/>
                <a:gd name="T18" fmla="*/ 69 w 117"/>
                <a:gd name="T19" fmla="*/ 115 h 129"/>
                <a:gd name="T20" fmla="*/ 85 w 117"/>
                <a:gd name="T21" fmla="*/ 129 h 129"/>
                <a:gd name="T22" fmla="*/ 86 w 117"/>
                <a:gd name="T23" fmla="*/ 11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29">
                  <a:moveTo>
                    <a:pt x="86" y="118"/>
                  </a:moveTo>
                  <a:cubicBezTo>
                    <a:pt x="85" y="110"/>
                    <a:pt x="106" y="76"/>
                    <a:pt x="111" y="76"/>
                  </a:cubicBezTo>
                  <a:cubicBezTo>
                    <a:pt x="115" y="76"/>
                    <a:pt x="117" y="43"/>
                    <a:pt x="115" y="26"/>
                  </a:cubicBezTo>
                  <a:cubicBezTo>
                    <a:pt x="99" y="14"/>
                    <a:pt x="86" y="9"/>
                    <a:pt x="86" y="9"/>
                  </a:cubicBezTo>
                  <a:cubicBezTo>
                    <a:pt x="86" y="9"/>
                    <a:pt x="43" y="7"/>
                    <a:pt x="36" y="3"/>
                  </a:cubicBezTo>
                  <a:cubicBezTo>
                    <a:pt x="29" y="0"/>
                    <a:pt x="22" y="14"/>
                    <a:pt x="15" y="8"/>
                  </a:cubicBezTo>
                  <a:cubicBezTo>
                    <a:pt x="9" y="3"/>
                    <a:pt x="0" y="10"/>
                    <a:pt x="1" y="18"/>
                  </a:cubicBezTo>
                  <a:cubicBezTo>
                    <a:pt x="3" y="27"/>
                    <a:pt x="16" y="32"/>
                    <a:pt x="16" y="44"/>
                  </a:cubicBezTo>
                  <a:cubicBezTo>
                    <a:pt x="16" y="56"/>
                    <a:pt x="43" y="74"/>
                    <a:pt x="42" y="81"/>
                  </a:cubicBezTo>
                  <a:cubicBezTo>
                    <a:pt x="42" y="86"/>
                    <a:pt x="59" y="98"/>
                    <a:pt x="69" y="115"/>
                  </a:cubicBezTo>
                  <a:cubicBezTo>
                    <a:pt x="74" y="119"/>
                    <a:pt x="79" y="124"/>
                    <a:pt x="85" y="129"/>
                  </a:cubicBezTo>
                  <a:cubicBezTo>
                    <a:pt x="86" y="124"/>
                    <a:pt x="87" y="120"/>
                    <a:pt x="86" y="11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3" name="Freeform 232">
              <a:extLst>
                <a:ext uri="{FF2B5EF4-FFF2-40B4-BE49-F238E27FC236}">
                  <a16:creationId xmlns:a16="http://schemas.microsoft.com/office/drawing/2014/main" id="{849DC808-5041-4C62-830D-6D8FBC20A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5213" y="2927349"/>
              <a:ext cx="93663" cy="95250"/>
            </a:xfrm>
            <a:custGeom>
              <a:avLst/>
              <a:gdLst>
                <a:gd name="T0" fmla="*/ 99 w 172"/>
                <a:gd name="T1" fmla="*/ 140 h 174"/>
                <a:gd name="T2" fmla="*/ 73 w 172"/>
                <a:gd name="T3" fmla="*/ 103 h 174"/>
                <a:gd name="T4" fmla="*/ 58 w 172"/>
                <a:gd name="T5" fmla="*/ 77 h 174"/>
                <a:gd name="T6" fmla="*/ 72 w 172"/>
                <a:gd name="T7" fmla="*/ 67 h 174"/>
                <a:gd name="T8" fmla="*/ 93 w 172"/>
                <a:gd name="T9" fmla="*/ 62 h 174"/>
                <a:gd name="T10" fmla="*/ 143 w 172"/>
                <a:gd name="T11" fmla="*/ 68 h 174"/>
                <a:gd name="T12" fmla="*/ 172 w 172"/>
                <a:gd name="T13" fmla="*/ 85 h 174"/>
                <a:gd name="T14" fmla="*/ 170 w 172"/>
                <a:gd name="T15" fmla="*/ 77 h 174"/>
                <a:gd name="T16" fmla="*/ 160 w 172"/>
                <a:gd name="T17" fmla="*/ 51 h 174"/>
                <a:gd name="T18" fmla="*/ 152 w 172"/>
                <a:gd name="T19" fmla="*/ 28 h 174"/>
                <a:gd name="T20" fmla="*/ 140 w 172"/>
                <a:gd name="T21" fmla="*/ 32 h 174"/>
                <a:gd name="T22" fmla="*/ 108 w 172"/>
                <a:gd name="T23" fmla="*/ 23 h 174"/>
                <a:gd name="T24" fmla="*/ 81 w 172"/>
                <a:gd name="T25" fmla="*/ 0 h 174"/>
                <a:gd name="T26" fmla="*/ 62 w 172"/>
                <a:gd name="T27" fmla="*/ 15 h 174"/>
                <a:gd name="T28" fmla="*/ 54 w 172"/>
                <a:gd name="T29" fmla="*/ 33 h 174"/>
                <a:gd name="T30" fmla="*/ 42 w 172"/>
                <a:gd name="T31" fmla="*/ 50 h 174"/>
                <a:gd name="T32" fmla="*/ 22 w 172"/>
                <a:gd name="T33" fmla="*/ 49 h 174"/>
                <a:gd name="T34" fmla="*/ 0 w 172"/>
                <a:gd name="T35" fmla="*/ 54 h 174"/>
                <a:gd name="T36" fmla="*/ 5 w 172"/>
                <a:gd name="T37" fmla="*/ 70 h 174"/>
                <a:gd name="T38" fmla="*/ 30 w 172"/>
                <a:gd name="T39" fmla="*/ 82 h 174"/>
                <a:gd name="T40" fmla="*/ 59 w 172"/>
                <a:gd name="T41" fmla="*/ 134 h 174"/>
                <a:gd name="T42" fmla="*/ 84 w 172"/>
                <a:gd name="T43" fmla="*/ 150 h 174"/>
                <a:gd name="T44" fmla="*/ 112 w 172"/>
                <a:gd name="T45" fmla="*/ 168 h 174"/>
                <a:gd name="T46" fmla="*/ 126 w 172"/>
                <a:gd name="T47" fmla="*/ 174 h 174"/>
                <a:gd name="T48" fmla="*/ 99 w 172"/>
                <a:gd name="T49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2" h="174">
                  <a:moveTo>
                    <a:pt x="99" y="140"/>
                  </a:moveTo>
                  <a:cubicBezTo>
                    <a:pt x="100" y="133"/>
                    <a:pt x="73" y="115"/>
                    <a:pt x="73" y="103"/>
                  </a:cubicBezTo>
                  <a:cubicBezTo>
                    <a:pt x="73" y="91"/>
                    <a:pt x="60" y="86"/>
                    <a:pt x="58" y="77"/>
                  </a:cubicBezTo>
                  <a:cubicBezTo>
                    <a:pt x="57" y="69"/>
                    <a:pt x="66" y="62"/>
                    <a:pt x="72" y="67"/>
                  </a:cubicBezTo>
                  <a:cubicBezTo>
                    <a:pt x="79" y="73"/>
                    <a:pt x="86" y="59"/>
                    <a:pt x="93" y="62"/>
                  </a:cubicBezTo>
                  <a:cubicBezTo>
                    <a:pt x="100" y="66"/>
                    <a:pt x="143" y="68"/>
                    <a:pt x="143" y="68"/>
                  </a:cubicBezTo>
                  <a:cubicBezTo>
                    <a:pt x="143" y="68"/>
                    <a:pt x="156" y="73"/>
                    <a:pt x="172" y="85"/>
                  </a:cubicBezTo>
                  <a:cubicBezTo>
                    <a:pt x="171" y="82"/>
                    <a:pt x="171" y="79"/>
                    <a:pt x="170" y="77"/>
                  </a:cubicBezTo>
                  <a:cubicBezTo>
                    <a:pt x="166" y="67"/>
                    <a:pt x="170" y="55"/>
                    <a:pt x="160" y="51"/>
                  </a:cubicBezTo>
                  <a:cubicBezTo>
                    <a:pt x="155" y="48"/>
                    <a:pt x="153" y="38"/>
                    <a:pt x="152" y="28"/>
                  </a:cubicBezTo>
                  <a:cubicBezTo>
                    <a:pt x="147" y="30"/>
                    <a:pt x="143" y="31"/>
                    <a:pt x="140" y="32"/>
                  </a:cubicBezTo>
                  <a:cubicBezTo>
                    <a:pt x="132" y="34"/>
                    <a:pt x="114" y="33"/>
                    <a:pt x="108" y="23"/>
                  </a:cubicBezTo>
                  <a:cubicBezTo>
                    <a:pt x="103" y="16"/>
                    <a:pt x="88" y="5"/>
                    <a:pt x="81" y="0"/>
                  </a:cubicBezTo>
                  <a:cubicBezTo>
                    <a:pt x="78" y="3"/>
                    <a:pt x="66" y="14"/>
                    <a:pt x="62" y="15"/>
                  </a:cubicBezTo>
                  <a:cubicBezTo>
                    <a:pt x="56" y="16"/>
                    <a:pt x="59" y="33"/>
                    <a:pt x="54" y="33"/>
                  </a:cubicBezTo>
                  <a:cubicBezTo>
                    <a:pt x="48" y="33"/>
                    <a:pt x="44" y="45"/>
                    <a:pt x="42" y="50"/>
                  </a:cubicBezTo>
                  <a:cubicBezTo>
                    <a:pt x="41" y="55"/>
                    <a:pt x="28" y="46"/>
                    <a:pt x="22" y="49"/>
                  </a:cubicBezTo>
                  <a:cubicBezTo>
                    <a:pt x="18" y="51"/>
                    <a:pt x="6" y="53"/>
                    <a:pt x="0" y="54"/>
                  </a:cubicBezTo>
                  <a:cubicBezTo>
                    <a:pt x="1" y="61"/>
                    <a:pt x="0" y="70"/>
                    <a:pt x="5" y="70"/>
                  </a:cubicBezTo>
                  <a:cubicBezTo>
                    <a:pt x="14" y="70"/>
                    <a:pt x="30" y="69"/>
                    <a:pt x="30" y="82"/>
                  </a:cubicBezTo>
                  <a:cubicBezTo>
                    <a:pt x="31" y="95"/>
                    <a:pt x="51" y="125"/>
                    <a:pt x="59" y="134"/>
                  </a:cubicBezTo>
                  <a:cubicBezTo>
                    <a:pt x="66" y="144"/>
                    <a:pt x="83" y="142"/>
                    <a:pt x="84" y="150"/>
                  </a:cubicBezTo>
                  <a:cubicBezTo>
                    <a:pt x="85" y="159"/>
                    <a:pt x="98" y="166"/>
                    <a:pt x="112" y="168"/>
                  </a:cubicBezTo>
                  <a:cubicBezTo>
                    <a:pt x="116" y="168"/>
                    <a:pt x="120" y="170"/>
                    <a:pt x="126" y="174"/>
                  </a:cubicBezTo>
                  <a:cubicBezTo>
                    <a:pt x="116" y="157"/>
                    <a:pt x="99" y="145"/>
                    <a:pt x="99" y="14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4" name="Freeform 233">
              <a:extLst>
                <a:ext uri="{FF2B5EF4-FFF2-40B4-BE49-F238E27FC236}">
                  <a16:creationId xmlns:a16="http://schemas.microsoft.com/office/drawing/2014/main" id="{E8647675-8659-4A43-B87E-3FADF1260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700" y="3025774"/>
              <a:ext cx="33338" cy="74613"/>
            </a:xfrm>
            <a:custGeom>
              <a:avLst/>
              <a:gdLst>
                <a:gd name="T0" fmla="*/ 41 w 61"/>
                <a:gd name="T1" fmla="*/ 117 h 137"/>
                <a:gd name="T2" fmla="*/ 49 w 61"/>
                <a:gd name="T3" fmla="*/ 103 h 137"/>
                <a:gd name="T4" fmla="*/ 60 w 61"/>
                <a:gd name="T5" fmla="*/ 81 h 137"/>
                <a:gd name="T6" fmla="*/ 61 w 61"/>
                <a:gd name="T7" fmla="*/ 80 h 137"/>
                <a:gd name="T8" fmla="*/ 42 w 61"/>
                <a:gd name="T9" fmla="*/ 57 h 137"/>
                <a:gd name="T10" fmla="*/ 46 w 61"/>
                <a:gd name="T11" fmla="*/ 18 h 137"/>
                <a:gd name="T12" fmla="*/ 18 w 61"/>
                <a:gd name="T13" fmla="*/ 0 h 137"/>
                <a:gd name="T14" fmla="*/ 2 w 61"/>
                <a:gd name="T15" fmla="*/ 27 h 137"/>
                <a:gd name="T16" fmla="*/ 11 w 61"/>
                <a:gd name="T17" fmla="*/ 50 h 137"/>
                <a:gd name="T18" fmla="*/ 10 w 61"/>
                <a:gd name="T19" fmla="*/ 105 h 137"/>
                <a:gd name="T20" fmla="*/ 32 w 61"/>
                <a:gd name="T21" fmla="*/ 137 h 137"/>
                <a:gd name="T22" fmla="*/ 41 w 61"/>
                <a:gd name="T23" fmla="*/ 1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37">
                  <a:moveTo>
                    <a:pt x="41" y="117"/>
                  </a:moveTo>
                  <a:cubicBezTo>
                    <a:pt x="48" y="115"/>
                    <a:pt x="44" y="109"/>
                    <a:pt x="49" y="103"/>
                  </a:cubicBezTo>
                  <a:cubicBezTo>
                    <a:pt x="54" y="97"/>
                    <a:pt x="60" y="85"/>
                    <a:pt x="60" y="81"/>
                  </a:cubicBezTo>
                  <a:cubicBezTo>
                    <a:pt x="60" y="81"/>
                    <a:pt x="61" y="81"/>
                    <a:pt x="61" y="80"/>
                  </a:cubicBezTo>
                  <a:cubicBezTo>
                    <a:pt x="51" y="72"/>
                    <a:pt x="44" y="66"/>
                    <a:pt x="42" y="57"/>
                  </a:cubicBezTo>
                  <a:cubicBezTo>
                    <a:pt x="40" y="48"/>
                    <a:pt x="42" y="31"/>
                    <a:pt x="46" y="18"/>
                  </a:cubicBezTo>
                  <a:cubicBezTo>
                    <a:pt x="40" y="14"/>
                    <a:pt x="23" y="0"/>
                    <a:pt x="18" y="0"/>
                  </a:cubicBezTo>
                  <a:cubicBezTo>
                    <a:pt x="13" y="0"/>
                    <a:pt x="4" y="14"/>
                    <a:pt x="2" y="27"/>
                  </a:cubicBezTo>
                  <a:cubicBezTo>
                    <a:pt x="15" y="35"/>
                    <a:pt x="20" y="40"/>
                    <a:pt x="11" y="50"/>
                  </a:cubicBezTo>
                  <a:cubicBezTo>
                    <a:pt x="2" y="61"/>
                    <a:pt x="0" y="96"/>
                    <a:pt x="10" y="105"/>
                  </a:cubicBezTo>
                  <a:cubicBezTo>
                    <a:pt x="20" y="114"/>
                    <a:pt x="23" y="132"/>
                    <a:pt x="32" y="137"/>
                  </a:cubicBezTo>
                  <a:cubicBezTo>
                    <a:pt x="34" y="128"/>
                    <a:pt x="36" y="118"/>
                    <a:pt x="41" y="11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5" name="Freeform 234">
              <a:extLst>
                <a:ext uri="{FF2B5EF4-FFF2-40B4-BE49-F238E27FC236}">
                  <a16:creationId xmlns:a16="http://schemas.microsoft.com/office/drawing/2014/main" id="{463BAD48-D68F-4DC3-A652-29823C6A3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75" y="2862261"/>
              <a:ext cx="130175" cy="68263"/>
            </a:xfrm>
            <a:custGeom>
              <a:avLst/>
              <a:gdLst>
                <a:gd name="T0" fmla="*/ 202 w 239"/>
                <a:gd name="T1" fmla="*/ 11 h 125"/>
                <a:gd name="T2" fmla="*/ 173 w 239"/>
                <a:gd name="T3" fmla="*/ 0 h 125"/>
                <a:gd name="T4" fmla="*/ 167 w 239"/>
                <a:gd name="T5" fmla="*/ 17 h 125"/>
                <a:gd name="T6" fmla="*/ 139 w 239"/>
                <a:gd name="T7" fmla="*/ 19 h 125"/>
                <a:gd name="T8" fmla="*/ 122 w 239"/>
                <a:gd name="T9" fmla="*/ 33 h 125"/>
                <a:gd name="T10" fmla="*/ 109 w 239"/>
                <a:gd name="T11" fmla="*/ 56 h 125"/>
                <a:gd name="T12" fmla="*/ 96 w 239"/>
                <a:gd name="T13" fmla="*/ 67 h 125"/>
                <a:gd name="T14" fmla="*/ 63 w 239"/>
                <a:gd name="T15" fmla="*/ 74 h 125"/>
                <a:gd name="T16" fmla="*/ 45 w 239"/>
                <a:gd name="T17" fmla="*/ 76 h 125"/>
                <a:gd name="T18" fmla="*/ 25 w 239"/>
                <a:gd name="T19" fmla="*/ 79 h 125"/>
                <a:gd name="T20" fmla="*/ 7 w 239"/>
                <a:gd name="T21" fmla="*/ 74 h 125"/>
                <a:gd name="T22" fmla="*/ 3 w 239"/>
                <a:gd name="T23" fmla="*/ 94 h 125"/>
                <a:gd name="T24" fmla="*/ 20 w 239"/>
                <a:gd name="T25" fmla="*/ 103 h 125"/>
                <a:gd name="T26" fmla="*/ 40 w 239"/>
                <a:gd name="T27" fmla="*/ 108 h 125"/>
                <a:gd name="T28" fmla="*/ 60 w 239"/>
                <a:gd name="T29" fmla="*/ 101 h 125"/>
                <a:gd name="T30" fmla="*/ 85 w 239"/>
                <a:gd name="T31" fmla="*/ 97 h 125"/>
                <a:gd name="T32" fmla="*/ 92 w 239"/>
                <a:gd name="T33" fmla="*/ 113 h 125"/>
                <a:gd name="T34" fmla="*/ 121 w 239"/>
                <a:gd name="T35" fmla="*/ 118 h 125"/>
                <a:gd name="T36" fmla="*/ 157 w 239"/>
                <a:gd name="T37" fmla="*/ 125 h 125"/>
                <a:gd name="T38" fmla="*/ 185 w 239"/>
                <a:gd name="T39" fmla="*/ 113 h 125"/>
                <a:gd name="T40" fmla="*/ 207 w 239"/>
                <a:gd name="T41" fmla="*/ 105 h 125"/>
                <a:gd name="T42" fmla="*/ 207 w 239"/>
                <a:gd name="T43" fmla="*/ 105 h 125"/>
                <a:gd name="T44" fmla="*/ 212 w 239"/>
                <a:gd name="T45" fmla="*/ 96 h 125"/>
                <a:gd name="T46" fmla="*/ 217 w 239"/>
                <a:gd name="T47" fmla="*/ 80 h 125"/>
                <a:gd name="T48" fmla="*/ 221 w 239"/>
                <a:gd name="T49" fmla="*/ 65 h 125"/>
                <a:gd name="T50" fmla="*/ 235 w 239"/>
                <a:gd name="T51" fmla="*/ 56 h 125"/>
                <a:gd name="T52" fmla="*/ 239 w 239"/>
                <a:gd name="T53" fmla="*/ 46 h 125"/>
                <a:gd name="T54" fmla="*/ 227 w 239"/>
                <a:gd name="T55" fmla="*/ 15 h 125"/>
                <a:gd name="T56" fmla="*/ 202 w 239"/>
                <a:gd name="T57" fmla="*/ 1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9" h="125">
                  <a:moveTo>
                    <a:pt x="202" y="11"/>
                  </a:moveTo>
                  <a:cubicBezTo>
                    <a:pt x="194" y="0"/>
                    <a:pt x="173" y="0"/>
                    <a:pt x="173" y="0"/>
                  </a:cubicBezTo>
                  <a:cubicBezTo>
                    <a:pt x="173" y="0"/>
                    <a:pt x="170" y="11"/>
                    <a:pt x="167" y="17"/>
                  </a:cubicBezTo>
                  <a:cubicBezTo>
                    <a:pt x="165" y="23"/>
                    <a:pt x="149" y="22"/>
                    <a:pt x="139" y="19"/>
                  </a:cubicBezTo>
                  <a:cubicBezTo>
                    <a:pt x="136" y="24"/>
                    <a:pt x="124" y="27"/>
                    <a:pt x="122" y="33"/>
                  </a:cubicBezTo>
                  <a:cubicBezTo>
                    <a:pt x="120" y="41"/>
                    <a:pt x="104" y="36"/>
                    <a:pt x="109" y="56"/>
                  </a:cubicBezTo>
                  <a:cubicBezTo>
                    <a:pt x="114" y="76"/>
                    <a:pt x="101" y="70"/>
                    <a:pt x="96" y="67"/>
                  </a:cubicBezTo>
                  <a:cubicBezTo>
                    <a:pt x="91" y="65"/>
                    <a:pt x="69" y="68"/>
                    <a:pt x="63" y="74"/>
                  </a:cubicBezTo>
                  <a:cubicBezTo>
                    <a:pt x="58" y="81"/>
                    <a:pt x="50" y="79"/>
                    <a:pt x="45" y="76"/>
                  </a:cubicBezTo>
                  <a:cubicBezTo>
                    <a:pt x="40" y="73"/>
                    <a:pt x="30" y="71"/>
                    <a:pt x="25" y="79"/>
                  </a:cubicBezTo>
                  <a:cubicBezTo>
                    <a:pt x="21" y="88"/>
                    <a:pt x="13" y="73"/>
                    <a:pt x="7" y="74"/>
                  </a:cubicBezTo>
                  <a:cubicBezTo>
                    <a:pt x="0" y="74"/>
                    <a:pt x="3" y="90"/>
                    <a:pt x="3" y="94"/>
                  </a:cubicBezTo>
                  <a:cubicBezTo>
                    <a:pt x="3" y="97"/>
                    <a:pt x="13" y="107"/>
                    <a:pt x="20" y="103"/>
                  </a:cubicBezTo>
                  <a:cubicBezTo>
                    <a:pt x="26" y="100"/>
                    <a:pt x="34" y="104"/>
                    <a:pt x="40" y="108"/>
                  </a:cubicBezTo>
                  <a:cubicBezTo>
                    <a:pt x="45" y="113"/>
                    <a:pt x="56" y="105"/>
                    <a:pt x="60" y="101"/>
                  </a:cubicBezTo>
                  <a:cubicBezTo>
                    <a:pt x="63" y="97"/>
                    <a:pt x="83" y="97"/>
                    <a:pt x="85" y="97"/>
                  </a:cubicBezTo>
                  <a:cubicBezTo>
                    <a:pt x="87" y="97"/>
                    <a:pt x="88" y="110"/>
                    <a:pt x="92" y="113"/>
                  </a:cubicBezTo>
                  <a:cubicBezTo>
                    <a:pt x="95" y="115"/>
                    <a:pt x="109" y="117"/>
                    <a:pt x="121" y="118"/>
                  </a:cubicBezTo>
                  <a:cubicBezTo>
                    <a:pt x="133" y="118"/>
                    <a:pt x="151" y="125"/>
                    <a:pt x="157" y="125"/>
                  </a:cubicBezTo>
                  <a:cubicBezTo>
                    <a:pt x="162" y="125"/>
                    <a:pt x="172" y="113"/>
                    <a:pt x="185" y="113"/>
                  </a:cubicBezTo>
                  <a:cubicBezTo>
                    <a:pt x="197" y="113"/>
                    <a:pt x="205" y="104"/>
                    <a:pt x="207" y="105"/>
                  </a:cubicBezTo>
                  <a:cubicBezTo>
                    <a:pt x="207" y="105"/>
                    <a:pt x="207" y="105"/>
                    <a:pt x="207" y="105"/>
                  </a:cubicBezTo>
                  <a:cubicBezTo>
                    <a:pt x="208" y="101"/>
                    <a:pt x="209" y="97"/>
                    <a:pt x="212" y="96"/>
                  </a:cubicBezTo>
                  <a:cubicBezTo>
                    <a:pt x="217" y="96"/>
                    <a:pt x="213" y="85"/>
                    <a:pt x="217" y="80"/>
                  </a:cubicBezTo>
                  <a:cubicBezTo>
                    <a:pt x="221" y="75"/>
                    <a:pt x="214" y="65"/>
                    <a:pt x="221" y="65"/>
                  </a:cubicBezTo>
                  <a:cubicBezTo>
                    <a:pt x="228" y="66"/>
                    <a:pt x="235" y="67"/>
                    <a:pt x="235" y="56"/>
                  </a:cubicBezTo>
                  <a:cubicBezTo>
                    <a:pt x="235" y="52"/>
                    <a:pt x="237" y="49"/>
                    <a:pt x="239" y="46"/>
                  </a:cubicBezTo>
                  <a:cubicBezTo>
                    <a:pt x="232" y="34"/>
                    <a:pt x="227" y="15"/>
                    <a:pt x="227" y="15"/>
                  </a:cubicBezTo>
                  <a:cubicBezTo>
                    <a:pt x="227" y="15"/>
                    <a:pt x="211" y="22"/>
                    <a:pt x="202" y="1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6" name="Freeform 235">
              <a:extLst>
                <a:ext uri="{FF2B5EF4-FFF2-40B4-BE49-F238E27FC236}">
                  <a16:creationId xmlns:a16="http://schemas.microsoft.com/office/drawing/2014/main" id="{5FDA51B8-DB61-4772-ADB5-891CD467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6488" y="2870199"/>
              <a:ext cx="112713" cy="76200"/>
            </a:xfrm>
            <a:custGeom>
              <a:avLst/>
              <a:gdLst>
                <a:gd name="T0" fmla="*/ 202 w 209"/>
                <a:gd name="T1" fmla="*/ 26 h 138"/>
                <a:gd name="T2" fmla="*/ 194 w 209"/>
                <a:gd name="T3" fmla="*/ 21 h 138"/>
                <a:gd name="T4" fmla="*/ 174 w 209"/>
                <a:gd name="T5" fmla="*/ 12 h 138"/>
                <a:gd name="T6" fmla="*/ 144 w 209"/>
                <a:gd name="T7" fmla="*/ 1 h 138"/>
                <a:gd name="T8" fmla="*/ 114 w 209"/>
                <a:gd name="T9" fmla="*/ 24 h 138"/>
                <a:gd name="T10" fmla="*/ 80 w 209"/>
                <a:gd name="T11" fmla="*/ 36 h 138"/>
                <a:gd name="T12" fmla="*/ 37 w 209"/>
                <a:gd name="T13" fmla="*/ 36 h 138"/>
                <a:gd name="T14" fmla="*/ 32 w 209"/>
                <a:gd name="T15" fmla="*/ 30 h 138"/>
                <a:gd name="T16" fmla="*/ 28 w 209"/>
                <a:gd name="T17" fmla="*/ 40 h 138"/>
                <a:gd name="T18" fmla="*/ 14 w 209"/>
                <a:gd name="T19" fmla="*/ 49 h 138"/>
                <a:gd name="T20" fmla="*/ 10 w 209"/>
                <a:gd name="T21" fmla="*/ 64 h 138"/>
                <a:gd name="T22" fmla="*/ 5 w 209"/>
                <a:gd name="T23" fmla="*/ 80 h 138"/>
                <a:gd name="T24" fmla="*/ 0 w 209"/>
                <a:gd name="T25" fmla="*/ 89 h 138"/>
                <a:gd name="T26" fmla="*/ 8 w 209"/>
                <a:gd name="T27" fmla="*/ 103 h 138"/>
                <a:gd name="T28" fmla="*/ 7 w 209"/>
                <a:gd name="T29" fmla="*/ 104 h 138"/>
                <a:gd name="T30" fmla="*/ 34 w 209"/>
                <a:gd name="T31" fmla="*/ 127 h 138"/>
                <a:gd name="T32" fmla="*/ 66 w 209"/>
                <a:gd name="T33" fmla="*/ 136 h 138"/>
                <a:gd name="T34" fmla="*/ 111 w 209"/>
                <a:gd name="T35" fmla="*/ 120 h 138"/>
                <a:gd name="T36" fmla="*/ 125 w 209"/>
                <a:gd name="T37" fmla="*/ 125 h 138"/>
                <a:gd name="T38" fmla="*/ 134 w 209"/>
                <a:gd name="T39" fmla="*/ 126 h 138"/>
                <a:gd name="T40" fmla="*/ 153 w 209"/>
                <a:gd name="T41" fmla="*/ 111 h 138"/>
                <a:gd name="T42" fmla="*/ 182 w 209"/>
                <a:gd name="T43" fmla="*/ 54 h 138"/>
                <a:gd name="T44" fmla="*/ 204 w 209"/>
                <a:gd name="T45" fmla="*/ 39 h 138"/>
                <a:gd name="T46" fmla="*/ 202 w 209"/>
                <a:gd name="T47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38">
                  <a:moveTo>
                    <a:pt x="202" y="26"/>
                  </a:moveTo>
                  <a:cubicBezTo>
                    <a:pt x="199" y="25"/>
                    <a:pt x="196" y="23"/>
                    <a:pt x="194" y="21"/>
                  </a:cubicBezTo>
                  <a:cubicBezTo>
                    <a:pt x="185" y="19"/>
                    <a:pt x="176" y="16"/>
                    <a:pt x="174" y="12"/>
                  </a:cubicBezTo>
                  <a:cubicBezTo>
                    <a:pt x="169" y="6"/>
                    <a:pt x="147" y="3"/>
                    <a:pt x="144" y="1"/>
                  </a:cubicBezTo>
                  <a:cubicBezTo>
                    <a:pt x="141" y="0"/>
                    <a:pt x="121" y="24"/>
                    <a:pt x="114" y="24"/>
                  </a:cubicBezTo>
                  <a:cubicBezTo>
                    <a:pt x="108" y="24"/>
                    <a:pt x="80" y="27"/>
                    <a:pt x="80" y="36"/>
                  </a:cubicBezTo>
                  <a:cubicBezTo>
                    <a:pt x="80" y="45"/>
                    <a:pt x="46" y="46"/>
                    <a:pt x="37" y="36"/>
                  </a:cubicBezTo>
                  <a:cubicBezTo>
                    <a:pt x="35" y="34"/>
                    <a:pt x="34" y="32"/>
                    <a:pt x="32" y="30"/>
                  </a:cubicBezTo>
                  <a:cubicBezTo>
                    <a:pt x="30" y="33"/>
                    <a:pt x="28" y="36"/>
                    <a:pt x="28" y="40"/>
                  </a:cubicBezTo>
                  <a:cubicBezTo>
                    <a:pt x="28" y="51"/>
                    <a:pt x="21" y="50"/>
                    <a:pt x="14" y="49"/>
                  </a:cubicBezTo>
                  <a:cubicBezTo>
                    <a:pt x="7" y="49"/>
                    <a:pt x="14" y="59"/>
                    <a:pt x="10" y="64"/>
                  </a:cubicBezTo>
                  <a:cubicBezTo>
                    <a:pt x="6" y="69"/>
                    <a:pt x="10" y="80"/>
                    <a:pt x="5" y="80"/>
                  </a:cubicBezTo>
                  <a:cubicBezTo>
                    <a:pt x="2" y="81"/>
                    <a:pt x="1" y="85"/>
                    <a:pt x="0" y="89"/>
                  </a:cubicBezTo>
                  <a:cubicBezTo>
                    <a:pt x="2" y="91"/>
                    <a:pt x="8" y="103"/>
                    <a:pt x="8" y="103"/>
                  </a:cubicBezTo>
                  <a:cubicBezTo>
                    <a:pt x="8" y="103"/>
                    <a:pt x="7" y="104"/>
                    <a:pt x="7" y="104"/>
                  </a:cubicBezTo>
                  <a:cubicBezTo>
                    <a:pt x="14" y="109"/>
                    <a:pt x="29" y="120"/>
                    <a:pt x="34" y="127"/>
                  </a:cubicBezTo>
                  <a:cubicBezTo>
                    <a:pt x="40" y="137"/>
                    <a:pt x="58" y="138"/>
                    <a:pt x="66" y="136"/>
                  </a:cubicBezTo>
                  <a:cubicBezTo>
                    <a:pt x="75" y="133"/>
                    <a:pt x="111" y="120"/>
                    <a:pt x="111" y="120"/>
                  </a:cubicBezTo>
                  <a:cubicBezTo>
                    <a:pt x="111" y="120"/>
                    <a:pt x="120" y="123"/>
                    <a:pt x="125" y="125"/>
                  </a:cubicBezTo>
                  <a:cubicBezTo>
                    <a:pt x="126" y="125"/>
                    <a:pt x="130" y="126"/>
                    <a:pt x="134" y="126"/>
                  </a:cubicBezTo>
                  <a:cubicBezTo>
                    <a:pt x="137" y="123"/>
                    <a:pt x="145" y="121"/>
                    <a:pt x="153" y="111"/>
                  </a:cubicBezTo>
                  <a:cubicBezTo>
                    <a:pt x="163" y="99"/>
                    <a:pt x="178" y="58"/>
                    <a:pt x="182" y="54"/>
                  </a:cubicBezTo>
                  <a:cubicBezTo>
                    <a:pt x="187" y="51"/>
                    <a:pt x="198" y="44"/>
                    <a:pt x="204" y="39"/>
                  </a:cubicBezTo>
                  <a:cubicBezTo>
                    <a:pt x="209" y="34"/>
                    <a:pt x="208" y="29"/>
                    <a:pt x="202" y="2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7" name="Freeform 241">
              <a:extLst>
                <a:ext uri="{FF2B5EF4-FFF2-40B4-BE49-F238E27FC236}">
                  <a16:creationId xmlns:a16="http://schemas.microsoft.com/office/drawing/2014/main" id="{63C9FAA6-11E2-4F6F-B844-A6067492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879724"/>
              <a:ext cx="158750" cy="119063"/>
            </a:xfrm>
            <a:custGeom>
              <a:avLst/>
              <a:gdLst>
                <a:gd name="T0" fmla="*/ 261 w 292"/>
                <a:gd name="T1" fmla="*/ 147 h 220"/>
                <a:gd name="T2" fmla="*/ 249 w 292"/>
                <a:gd name="T3" fmla="*/ 138 h 220"/>
                <a:gd name="T4" fmla="*/ 250 w 292"/>
                <a:gd name="T5" fmla="*/ 137 h 220"/>
                <a:gd name="T6" fmla="*/ 244 w 292"/>
                <a:gd name="T7" fmla="*/ 95 h 220"/>
                <a:gd name="T8" fmla="*/ 224 w 292"/>
                <a:gd name="T9" fmla="*/ 42 h 220"/>
                <a:gd name="T10" fmla="*/ 203 w 292"/>
                <a:gd name="T11" fmla="*/ 0 h 220"/>
                <a:gd name="T12" fmla="*/ 187 w 292"/>
                <a:gd name="T13" fmla="*/ 9 h 220"/>
                <a:gd name="T14" fmla="*/ 169 w 292"/>
                <a:gd name="T15" fmla="*/ 20 h 220"/>
                <a:gd name="T16" fmla="*/ 153 w 292"/>
                <a:gd name="T17" fmla="*/ 22 h 220"/>
                <a:gd name="T18" fmla="*/ 139 w 292"/>
                <a:gd name="T19" fmla="*/ 27 h 220"/>
                <a:gd name="T20" fmla="*/ 120 w 292"/>
                <a:gd name="T21" fmla="*/ 20 h 220"/>
                <a:gd name="T22" fmla="*/ 87 w 292"/>
                <a:gd name="T23" fmla="*/ 13 h 220"/>
                <a:gd name="T24" fmla="*/ 75 w 292"/>
                <a:gd name="T25" fmla="*/ 15 h 220"/>
                <a:gd name="T26" fmla="*/ 72 w 292"/>
                <a:gd name="T27" fmla="*/ 23 h 220"/>
                <a:gd name="T28" fmla="*/ 50 w 292"/>
                <a:gd name="T29" fmla="*/ 38 h 220"/>
                <a:gd name="T30" fmla="*/ 21 w 292"/>
                <a:gd name="T31" fmla="*/ 95 h 220"/>
                <a:gd name="T32" fmla="*/ 1 w 292"/>
                <a:gd name="T33" fmla="*/ 112 h 220"/>
                <a:gd name="T34" fmla="*/ 13 w 292"/>
                <a:gd name="T35" fmla="*/ 134 h 220"/>
                <a:gd name="T36" fmla="*/ 23 w 292"/>
                <a:gd name="T37" fmla="*/ 147 h 220"/>
                <a:gd name="T38" fmla="*/ 27 w 292"/>
                <a:gd name="T39" fmla="*/ 170 h 220"/>
                <a:gd name="T40" fmla="*/ 63 w 292"/>
                <a:gd name="T41" fmla="*/ 182 h 220"/>
                <a:gd name="T42" fmla="*/ 65 w 292"/>
                <a:gd name="T43" fmla="*/ 199 h 220"/>
                <a:gd name="T44" fmla="*/ 83 w 292"/>
                <a:gd name="T45" fmla="*/ 213 h 220"/>
                <a:gd name="T46" fmla="*/ 118 w 292"/>
                <a:gd name="T47" fmla="*/ 217 h 220"/>
                <a:gd name="T48" fmla="*/ 152 w 292"/>
                <a:gd name="T49" fmla="*/ 219 h 220"/>
                <a:gd name="T50" fmla="*/ 175 w 292"/>
                <a:gd name="T51" fmla="*/ 208 h 220"/>
                <a:gd name="T52" fmla="*/ 213 w 292"/>
                <a:gd name="T53" fmla="*/ 200 h 220"/>
                <a:gd name="T54" fmla="*/ 239 w 292"/>
                <a:gd name="T55" fmla="*/ 209 h 220"/>
                <a:gd name="T56" fmla="*/ 258 w 292"/>
                <a:gd name="T57" fmla="*/ 219 h 220"/>
                <a:gd name="T58" fmla="*/ 258 w 292"/>
                <a:gd name="T59" fmla="*/ 200 h 220"/>
                <a:gd name="T60" fmla="*/ 274 w 292"/>
                <a:gd name="T61" fmla="*/ 169 h 220"/>
                <a:gd name="T62" fmla="*/ 291 w 292"/>
                <a:gd name="T63" fmla="*/ 149 h 220"/>
                <a:gd name="T64" fmla="*/ 291 w 292"/>
                <a:gd name="T65" fmla="*/ 147 h 220"/>
                <a:gd name="T66" fmla="*/ 279 w 292"/>
                <a:gd name="T67" fmla="*/ 138 h 220"/>
                <a:gd name="T68" fmla="*/ 261 w 292"/>
                <a:gd name="T69" fmla="*/ 1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2" h="220">
                  <a:moveTo>
                    <a:pt x="261" y="147"/>
                  </a:moveTo>
                  <a:cubicBezTo>
                    <a:pt x="255" y="146"/>
                    <a:pt x="246" y="142"/>
                    <a:pt x="249" y="138"/>
                  </a:cubicBezTo>
                  <a:cubicBezTo>
                    <a:pt x="249" y="138"/>
                    <a:pt x="250" y="137"/>
                    <a:pt x="250" y="137"/>
                  </a:cubicBezTo>
                  <a:cubicBezTo>
                    <a:pt x="241" y="128"/>
                    <a:pt x="239" y="101"/>
                    <a:pt x="244" y="95"/>
                  </a:cubicBezTo>
                  <a:cubicBezTo>
                    <a:pt x="251" y="86"/>
                    <a:pt x="233" y="54"/>
                    <a:pt x="224" y="42"/>
                  </a:cubicBezTo>
                  <a:cubicBezTo>
                    <a:pt x="220" y="37"/>
                    <a:pt x="211" y="18"/>
                    <a:pt x="203" y="0"/>
                  </a:cubicBezTo>
                  <a:cubicBezTo>
                    <a:pt x="195" y="3"/>
                    <a:pt x="188" y="6"/>
                    <a:pt x="187" y="9"/>
                  </a:cubicBezTo>
                  <a:cubicBezTo>
                    <a:pt x="184" y="14"/>
                    <a:pt x="175" y="20"/>
                    <a:pt x="169" y="20"/>
                  </a:cubicBezTo>
                  <a:cubicBezTo>
                    <a:pt x="163" y="20"/>
                    <a:pt x="158" y="17"/>
                    <a:pt x="153" y="22"/>
                  </a:cubicBezTo>
                  <a:cubicBezTo>
                    <a:pt x="148" y="28"/>
                    <a:pt x="141" y="30"/>
                    <a:pt x="139" y="27"/>
                  </a:cubicBezTo>
                  <a:cubicBezTo>
                    <a:pt x="136" y="23"/>
                    <a:pt x="126" y="20"/>
                    <a:pt x="120" y="20"/>
                  </a:cubicBezTo>
                  <a:cubicBezTo>
                    <a:pt x="113" y="20"/>
                    <a:pt x="92" y="13"/>
                    <a:pt x="87" y="13"/>
                  </a:cubicBezTo>
                  <a:cubicBezTo>
                    <a:pt x="84" y="13"/>
                    <a:pt x="80" y="14"/>
                    <a:pt x="75" y="15"/>
                  </a:cubicBezTo>
                  <a:cubicBezTo>
                    <a:pt x="76" y="17"/>
                    <a:pt x="75" y="20"/>
                    <a:pt x="72" y="23"/>
                  </a:cubicBezTo>
                  <a:cubicBezTo>
                    <a:pt x="66" y="28"/>
                    <a:pt x="55" y="35"/>
                    <a:pt x="50" y="38"/>
                  </a:cubicBezTo>
                  <a:cubicBezTo>
                    <a:pt x="46" y="42"/>
                    <a:pt x="31" y="83"/>
                    <a:pt x="21" y="95"/>
                  </a:cubicBezTo>
                  <a:cubicBezTo>
                    <a:pt x="11" y="106"/>
                    <a:pt x="2" y="108"/>
                    <a:pt x="1" y="112"/>
                  </a:cubicBezTo>
                  <a:cubicBezTo>
                    <a:pt x="0" y="116"/>
                    <a:pt x="13" y="127"/>
                    <a:pt x="13" y="134"/>
                  </a:cubicBezTo>
                  <a:cubicBezTo>
                    <a:pt x="13" y="140"/>
                    <a:pt x="15" y="147"/>
                    <a:pt x="23" y="147"/>
                  </a:cubicBezTo>
                  <a:cubicBezTo>
                    <a:pt x="31" y="147"/>
                    <a:pt x="22" y="168"/>
                    <a:pt x="27" y="170"/>
                  </a:cubicBezTo>
                  <a:cubicBezTo>
                    <a:pt x="33" y="172"/>
                    <a:pt x="63" y="174"/>
                    <a:pt x="63" y="182"/>
                  </a:cubicBezTo>
                  <a:cubicBezTo>
                    <a:pt x="63" y="189"/>
                    <a:pt x="67" y="194"/>
                    <a:pt x="65" y="199"/>
                  </a:cubicBezTo>
                  <a:cubicBezTo>
                    <a:pt x="74" y="200"/>
                    <a:pt x="80" y="214"/>
                    <a:pt x="83" y="213"/>
                  </a:cubicBezTo>
                  <a:cubicBezTo>
                    <a:pt x="87" y="212"/>
                    <a:pt x="113" y="219"/>
                    <a:pt x="118" y="217"/>
                  </a:cubicBezTo>
                  <a:cubicBezTo>
                    <a:pt x="122" y="216"/>
                    <a:pt x="144" y="217"/>
                    <a:pt x="152" y="219"/>
                  </a:cubicBezTo>
                  <a:cubicBezTo>
                    <a:pt x="160" y="220"/>
                    <a:pt x="168" y="215"/>
                    <a:pt x="175" y="208"/>
                  </a:cubicBezTo>
                  <a:cubicBezTo>
                    <a:pt x="181" y="200"/>
                    <a:pt x="205" y="199"/>
                    <a:pt x="213" y="200"/>
                  </a:cubicBezTo>
                  <a:cubicBezTo>
                    <a:pt x="220" y="201"/>
                    <a:pt x="236" y="203"/>
                    <a:pt x="239" y="209"/>
                  </a:cubicBezTo>
                  <a:cubicBezTo>
                    <a:pt x="240" y="212"/>
                    <a:pt x="249" y="216"/>
                    <a:pt x="258" y="219"/>
                  </a:cubicBezTo>
                  <a:cubicBezTo>
                    <a:pt x="259" y="214"/>
                    <a:pt x="258" y="207"/>
                    <a:pt x="258" y="200"/>
                  </a:cubicBezTo>
                  <a:cubicBezTo>
                    <a:pt x="258" y="188"/>
                    <a:pt x="264" y="171"/>
                    <a:pt x="274" y="169"/>
                  </a:cubicBezTo>
                  <a:cubicBezTo>
                    <a:pt x="284" y="168"/>
                    <a:pt x="292" y="168"/>
                    <a:pt x="291" y="149"/>
                  </a:cubicBezTo>
                  <a:cubicBezTo>
                    <a:pt x="291" y="148"/>
                    <a:pt x="291" y="148"/>
                    <a:pt x="291" y="147"/>
                  </a:cubicBezTo>
                  <a:cubicBezTo>
                    <a:pt x="286" y="142"/>
                    <a:pt x="281" y="138"/>
                    <a:pt x="279" y="138"/>
                  </a:cubicBezTo>
                  <a:cubicBezTo>
                    <a:pt x="276" y="138"/>
                    <a:pt x="264" y="147"/>
                    <a:pt x="261" y="14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8" name="Freeform 243">
              <a:extLst>
                <a:ext uri="{FF2B5EF4-FFF2-40B4-BE49-F238E27FC236}">
                  <a16:creationId xmlns:a16="http://schemas.microsoft.com/office/drawing/2014/main" id="{BB6826E4-5680-4822-BFB3-16048D6E4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987674"/>
              <a:ext cx="109538" cy="69850"/>
            </a:xfrm>
            <a:custGeom>
              <a:avLst/>
              <a:gdLst>
                <a:gd name="T0" fmla="*/ 158 w 203"/>
                <a:gd name="T1" fmla="*/ 1 h 128"/>
                <a:gd name="T2" fmla="*/ 120 w 203"/>
                <a:gd name="T3" fmla="*/ 9 h 128"/>
                <a:gd name="T4" fmla="*/ 97 w 203"/>
                <a:gd name="T5" fmla="*/ 20 h 128"/>
                <a:gd name="T6" fmla="*/ 63 w 203"/>
                <a:gd name="T7" fmla="*/ 18 h 128"/>
                <a:gd name="T8" fmla="*/ 28 w 203"/>
                <a:gd name="T9" fmla="*/ 14 h 128"/>
                <a:gd name="T10" fmla="*/ 10 w 203"/>
                <a:gd name="T11" fmla="*/ 0 h 128"/>
                <a:gd name="T12" fmla="*/ 7 w 203"/>
                <a:gd name="T13" fmla="*/ 3 h 128"/>
                <a:gd name="T14" fmla="*/ 7 w 203"/>
                <a:gd name="T15" fmla="*/ 29 h 128"/>
                <a:gd name="T16" fmla="*/ 17 w 203"/>
                <a:gd name="T17" fmla="*/ 53 h 128"/>
                <a:gd name="T18" fmla="*/ 7 w 203"/>
                <a:gd name="T19" fmla="*/ 68 h 128"/>
                <a:gd name="T20" fmla="*/ 7 w 203"/>
                <a:gd name="T21" fmla="*/ 86 h 128"/>
                <a:gd name="T22" fmla="*/ 25 w 203"/>
                <a:gd name="T23" fmla="*/ 110 h 128"/>
                <a:gd name="T24" fmla="*/ 31 w 203"/>
                <a:gd name="T25" fmla="*/ 121 h 128"/>
                <a:gd name="T26" fmla="*/ 74 w 203"/>
                <a:gd name="T27" fmla="*/ 121 h 128"/>
                <a:gd name="T28" fmla="*/ 108 w 203"/>
                <a:gd name="T29" fmla="*/ 128 h 128"/>
                <a:gd name="T30" fmla="*/ 121 w 203"/>
                <a:gd name="T31" fmla="*/ 119 h 128"/>
                <a:gd name="T32" fmla="*/ 136 w 203"/>
                <a:gd name="T33" fmla="*/ 110 h 128"/>
                <a:gd name="T34" fmla="*/ 136 w 203"/>
                <a:gd name="T35" fmla="*/ 100 h 128"/>
                <a:gd name="T36" fmla="*/ 169 w 203"/>
                <a:gd name="T37" fmla="*/ 100 h 128"/>
                <a:gd name="T38" fmla="*/ 182 w 203"/>
                <a:gd name="T39" fmla="*/ 97 h 128"/>
                <a:gd name="T40" fmla="*/ 177 w 203"/>
                <a:gd name="T41" fmla="*/ 89 h 128"/>
                <a:gd name="T42" fmla="*/ 171 w 203"/>
                <a:gd name="T43" fmla="*/ 60 h 128"/>
                <a:gd name="T44" fmla="*/ 196 w 203"/>
                <a:gd name="T45" fmla="*/ 28 h 128"/>
                <a:gd name="T46" fmla="*/ 203 w 203"/>
                <a:gd name="T47" fmla="*/ 20 h 128"/>
                <a:gd name="T48" fmla="*/ 184 w 203"/>
                <a:gd name="T49" fmla="*/ 10 h 128"/>
                <a:gd name="T50" fmla="*/ 158 w 203"/>
                <a:gd name="T51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3" h="128">
                  <a:moveTo>
                    <a:pt x="158" y="1"/>
                  </a:moveTo>
                  <a:cubicBezTo>
                    <a:pt x="150" y="0"/>
                    <a:pt x="126" y="1"/>
                    <a:pt x="120" y="9"/>
                  </a:cubicBezTo>
                  <a:cubicBezTo>
                    <a:pt x="113" y="16"/>
                    <a:pt x="105" y="21"/>
                    <a:pt x="97" y="20"/>
                  </a:cubicBezTo>
                  <a:cubicBezTo>
                    <a:pt x="89" y="18"/>
                    <a:pt x="67" y="17"/>
                    <a:pt x="63" y="18"/>
                  </a:cubicBezTo>
                  <a:cubicBezTo>
                    <a:pt x="58" y="20"/>
                    <a:pt x="32" y="13"/>
                    <a:pt x="28" y="14"/>
                  </a:cubicBezTo>
                  <a:cubicBezTo>
                    <a:pt x="25" y="15"/>
                    <a:pt x="19" y="1"/>
                    <a:pt x="10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1" y="8"/>
                    <a:pt x="0" y="21"/>
                    <a:pt x="7" y="29"/>
                  </a:cubicBezTo>
                  <a:cubicBezTo>
                    <a:pt x="15" y="36"/>
                    <a:pt x="24" y="53"/>
                    <a:pt x="17" y="53"/>
                  </a:cubicBezTo>
                  <a:cubicBezTo>
                    <a:pt x="11" y="53"/>
                    <a:pt x="6" y="63"/>
                    <a:pt x="7" y="68"/>
                  </a:cubicBezTo>
                  <a:cubicBezTo>
                    <a:pt x="7" y="73"/>
                    <a:pt x="5" y="84"/>
                    <a:pt x="7" y="86"/>
                  </a:cubicBezTo>
                  <a:cubicBezTo>
                    <a:pt x="9" y="89"/>
                    <a:pt x="24" y="105"/>
                    <a:pt x="25" y="110"/>
                  </a:cubicBezTo>
                  <a:cubicBezTo>
                    <a:pt x="25" y="114"/>
                    <a:pt x="31" y="117"/>
                    <a:pt x="31" y="121"/>
                  </a:cubicBezTo>
                  <a:cubicBezTo>
                    <a:pt x="43" y="119"/>
                    <a:pt x="68" y="118"/>
                    <a:pt x="74" y="121"/>
                  </a:cubicBezTo>
                  <a:cubicBezTo>
                    <a:pt x="82" y="126"/>
                    <a:pt x="108" y="128"/>
                    <a:pt x="108" y="128"/>
                  </a:cubicBezTo>
                  <a:cubicBezTo>
                    <a:pt x="116" y="128"/>
                    <a:pt x="123" y="124"/>
                    <a:pt x="121" y="119"/>
                  </a:cubicBezTo>
                  <a:cubicBezTo>
                    <a:pt x="119" y="114"/>
                    <a:pt x="129" y="111"/>
                    <a:pt x="136" y="110"/>
                  </a:cubicBezTo>
                  <a:cubicBezTo>
                    <a:pt x="135" y="105"/>
                    <a:pt x="134" y="101"/>
                    <a:pt x="136" y="100"/>
                  </a:cubicBezTo>
                  <a:cubicBezTo>
                    <a:pt x="139" y="98"/>
                    <a:pt x="160" y="95"/>
                    <a:pt x="169" y="100"/>
                  </a:cubicBezTo>
                  <a:cubicBezTo>
                    <a:pt x="173" y="103"/>
                    <a:pt x="178" y="100"/>
                    <a:pt x="182" y="97"/>
                  </a:cubicBezTo>
                  <a:cubicBezTo>
                    <a:pt x="181" y="93"/>
                    <a:pt x="179" y="89"/>
                    <a:pt x="177" y="89"/>
                  </a:cubicBezTo>
                  <a:cubicBezTo>
                    <a:pt x="172" y="87"/>
                    <a:pt x="164" y="62"/>
                    <a:pt x="171" y="60"/>
                  </a:cubicBezTo>
                  <a:cubicBezTo>
                    <a:pt x="177" y="59"/>
                    <a:pt x="186" y="32"/>
                    <a:pt x="196" y="28"/>
                  </a:cubicBezTo>
                  <a:cubicBezTo>
                    <a:pt x="200" y="27"/>
                    <a:pt x="202" y="24"/>
                    <a:pt x="203" y="20"/>
                  </a:cubicBezTo>
                  <a:cubicBezTo>
                    <a:pt x="194" y="17"/>
                    <a:pt x="185" y="13"/>
                    <a:pt x="184" y="10"/>
                  </a:cubicBezTo>
                  <a:cubicBezTo>
                    <a:pt x="181" y="4"/>
                    <a:pt x="165" y="2"/>
                    <a:pt x="158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9" name="Freeform 244">
              <a:extLst>
                <a:ext uri="{FF2B5EF4-FFF2-40B4-BE49-F238E27FC236}">
                  <a16:creationId xmlns:a16="http://schemas.microsoft.com/office/drawing/2014/main" id="{ABA2ED07-4F8F-498D-A8B1-6368B6110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3030537"/>
              <a:ext cx="47625" cy="39688"/>
            </a:xfrm>
            <a:custGeom>
              <a:avLst/>
              <a:gdLst>
                <a:gd name="T0" fmla="*/ 21 w 88"/>
                <a:gd name="T1" fmla="*/ 72 h 72"/>
                <a:gd name="T2" fmla="*/ 21 w 88"/>
                <a:gd name="T3" fmla="*/ 72 h 72"/>
                <a:gd name="T4" fmla="*/ 22 w 88"/>
                <a:gd name="T5" fmla="*/ 72 h 72"/>
                <a:gd name="T6" fmla="*/ 22 w 88"/>
                <a:gd name="T7" fmla="*/ 72 h 72"/>
                <a:gd name="T8" fmla="*/ 24 w 88"/>
                <a:gd name="T9" fmla="*/ 71 h 72"/>
                <a:gd name="T10" fmla="*/ 24 w 88"/>
                <a:gd name="T11" fmla="*/ 71 h 72"/>
                <a:gd name="T12" fmla="*/ 35 w 88"/>
                <a:gd name="T13" fmla="*/ 71 h 72"/>
                <a:gd name="T14" fmla="*/ 36 w 88"/>
                <a:gd name="T15" fmla="*/ 71 h 72"/>
                <a:gd name="T16" fmla="*/ 38 w 88"/>
                <a:gd name="T17" fmla="*/ 71 h 72"/>
                <a:gd name="T18" fmla="*/ 39 w 88"/>
                <a:gd name="T19" fmla="*/ 71 h 72"/>
                <a:gd name="T20" fmla="*/ 42 w 88"/>
                <a:gd name="T21" fmla="*/ 70 h 72"/>
                <a:gd name="T22" fmla="*/ 57 w 88"/>
                <a:gd name="T23" fmla="*/ 59 h 72"/>
                <a:gd name="T24" fmla="*/ 87 w 88"/>
                <a:gd name="T25" fmla="*/ 43 h 72"/>
                <a:gd name="T26" fmla="*/ 88 w 88"/>
                <a:gd name="T27" fmla="*/ 42 h 72"/>
                <a:gd name="T28" fmla="*/ 82 w 88"/>
                <a:gd name="T29" fmla="*/ 31 h 72"/>
                <a:gd name="T30" fmla="*/ 64 w 88"/>
                <a:gd name="T31" fmla="*/ 7 h 72"/>
                <a:gd name="T32" fmla="*/ 63 w 88"/>
                <a:gd name="T33" fmla="*/ 5 h 72"/>
                <a:gd name="T34" fmla="*/ 63 w 88"/>
                <a:gd name="T35" fmla="*/ 4 h 72"/>
                <a:gd name="T36" fmla="*/ 63 w 88"/>
                <a:gd name="T37" fmla="*/ 0 h 72"/>
                <a:gd name="T38" fmla="*/ 8 w 88"/>
                <a:gd name="T39" fmla="*/ 12 h 72"/>
                <a:gd name="T40" fmla="*/ 6 w 88"/>
                <a:gd name="T41" fmla="*/ 10 h 72"/>
                <a:gd name="T42" fmla="*/ 2 w 88"/>
                <a:gd name="T43" fmla="*/ 49 h 72"/>
                <a:gd name="T44" fmla="*/ 21 w 88"/>
                <a:gd name="T4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72">
                  <a:moveTo>
                    <a:pt x="21" y="72"/>
                  </a:move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31" y="71"/>
                    <a:pt x="35" y="71"/>
                  </a:cubicBezTo>
                  <a:cubicBezTo>
                    <a:pt x="35" y="71"/>
                    <a:pt x="35" y="71"/>
                    <a:pt x="36" y="71"/>
                  </a:cubicBezTo>
                  <a:cubicBezTo>
                    <a:pt x="36" y="71"/>
                    <a:pt x="37" y="71"/>
                    <a:pt x="38" y="71"/>
                  </a:cubicBezTo>
                  <a:cubicBezTo>
                    <a:pt x="38" y="71"/>
                    <a:pt x="39" y="71"/>
                    <a:pt x="39" y="71"/>
                  </a:cubicBezTo>
                  <a:cubicBezTo>
                    <a:pt x="40" y="70"/>
                    <a:pt x="41" y="70"/>
                    <a:pt x="42" y="70"/>
                  </a:cubicBezTo>
                  <a:cubicBezTo>
                    <a:pt x="51" y="67"/>
                    <a:pt x="53" y="57"/>
                    <a:pt x="57" y="59"/>
                  </a:cubicBezTo>
                  <a:cubicBezTo>
                    <a:pt x="62" y="62"/>
                    <a:pt x="84" y="48"/>
                    <a:pt x="87" y="43"/>
                  </a:cubicBezTo>
                  <a:cubicBezTo>
                    <a:pt x="88" y="43"/>
                    <a:pt x="88" y="42"/>
                    <a:pt x="88" y="42"/>
                  </a:cubicBezTo>
                  <a:cubicBezTo>
                    <a:pt x="88" y="38"/>
                    <a:pt x="82" y="35"/>
                    <a:pt x="82" y="31"/>
                  </a:cubicBezTo>
                  <a:cubicBezTo>
                    <a:pt x="81" y="26"/>
                    <a:pt x="66" y="10"/>
                    <a:pt x="64" y="7"/>
                  </a:cubicBezTo>
                  <a:cubicBezTo>
                    <a:pt x="63" y="7"/>
                    <a:pt x="63" y="6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3"/>
                    <a:pt x="63" y="2"/>
                    <a:pt x="63" y="0"/>
                  </a:cubicBezTo>
                  <a:cubicBezTo>
                    <a:pt x="41" y="4"/>
                    <a:pt x="8" y="12"/>
                    <a:pt x="8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2" y="23"/>
                    <a:pt x="0" y="40"/>
                    <a:pt x="2" y="49"/>
                  </a:cubicBezTo>
                  <a:cubicBezTo>
                    <a:pt x="4" y="58"/>
                    <a:pt x="11" y="64"/>
                    <a:pt x="21" y="7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0" name="Freeform 249">
              <a:extLst>
                <a:ext uri="{FF2B5EF4-FFF2-40B4-BE49-F238E27FC236}">
                  <a16:creationId xmlns:a16="http://schemas.microsoft.com/office/drawing/2014/main" id="{2EE53B7F-8F3D-49A5-8ACB-01C3D1F0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450" y="2897186"/>
              <a:ext cx="79375" cy="50800"/>
            </a:xfrm>
            <a:custGeom>
              <a:avLst/>
              <a:gdLst>
                <a:gd name="T0" fmla="*/ 130 w 146"/>
                <a:gd name="T1" fmla="*/ 38 h 94"/>
                <a:gd name="T2" fmla="*/ 113 w 146"/>
                <a:gd name="T3" fmla="*/ 29 h 94"/>
                <a:gd name="T4" fmla="*/ 113 w 146"/>
                <a:gd name="T5" fmla="*/ 13 h 94"/>
                <a:gd name="T6" fmla="*/ 95 w 146"/>
                <a:gd name="T7" fmla="*/ 3 h 94"/>
                <a:gd name="T8" fmla="*/ 73 w 146"/>
                <a:gd name="T9" fmla="*/ 5 h 94"/>
                <a:gd name="T10" fmla="*/ 46 w 146"/>
                <a:gd name="T11" fmla="*/ 6 h 94"/>
                <a:gd name="T12" fmla="*/ 41 w 146"/>
                <a:gd name="T13" fmla="*/ 11 h 94"/>
                <a:gd name="T14" fmla="*/ 25 w 146"/>
                <a:gd name="T15" fmla="*/ 27 h 94"/>
                <a:gd name="T16" fmla="*/ 4 w 146"/>
                <a:gd name="T17" fmla="*/ 57 h 94"/>
                <a:gd name="T18" fmla="*/ 8 w 146"/>
                <a:gd name="T19" fmla="*/ 69 h 94"/>
                <a:gd name="T20" fmla="*/ 23 w 146"/>
                <a:gd name="T21" fmla="*/ 71 h 94"/>
                <a:gd name="T22" fmla="*/ 28 w 146"/>
                <a:gd name="T23" fmla="*/ 89 h 94"/>
                <a:gd name="T24" fmla="*/ 28 w 146"/>
                <a:gd name="T25" fmla="*/ 90 h 94"/>
                <a:gd name="T26" fmla="*/ 56 w 146"/>
                <a:gd name="T27" fmla="*/ 87 h 94"/>
                <a:gd name="T28" fmla="*/ 72 w 146"/>
                <a:gd name="T29" fmla="*/ 61 h 94"/>
                <a:gd name="T30" fmla="*/ 90 w 146"/>
                <a:gd name="T31" fmla="*/ 86 h 94"/>
                <a:gd name="T32" fmla="*/ 99 w 146"/>
                <a:gd name="T33" fmla="*/ 73 h 94"/>
                <a:gd name="T34" fmla="*/ 110 w 146"/>
                <a:gd name="T35" fmla="*/ 65 h 94"/>
                <a:gd name="T36" fmla="*/ 125 w 146"/>
                <a:gd name="T37" fmla="*/ 61 h 94"/>
                <a:gd name="T38" fmla="*/ 135 w 146"/>
                <a:gd name="T39" fmla="*/ 56 h 94"/>
                <a:gd name="T40" fmla="*/ 139 w 146"/>
                <a:gd name="T41" fmla="*/ 48 h 94"/>
                <a:gd name="T42" fmla="*/ 146 w 146"/>
                <a:gd name="T43" fmla="*/ 41 h 94"/>
                <a:gd name="T44" fmla="*/ 130 w 146"/>
                <a:gd name="T45" fmla="*/ 3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6" h="94">
                  <a:moveTo>
                    <a:pt x="130" y="38"/>
                  </a:moveTo>
                  <a:cubicBezTo>
                    <a:pt x="123" y="42"/>
                    <a:pt x="113" y="32"/>
                    <a:pt x="113" y="29"/>
                  </a:cubicBezTo>
                  <a:cubicBezTo>
                    <a:pt x="113" y="26"/>
                    <a:pt x="112" y="18"/>
                    <a:pt x="113" y="13"/>
                  </a:cubicBezTo>
                  <a:cubicBezTo>
                    <a:pt x="108" y="10"/>
                    <a:pt x="100" y="5"/>
                    <a:pt x="95" y="3"/>
                  </a:cubicBezTo>
                  <a:cubicBezTo>
                    <a:pt x="85" y="0"/>
                    <a:pt x="80" y="0"/>
                    <a:pt x="73" y="5"/>
                  </a:cubicBezTo>
                  <a:cubicBezTo>
                    <a:pt x="68" y="7"/>
                    <a:pt x="55" y="7"/>
                    <a:pt x="46" y="6"/>
                  </a:cubicBezTo>
                  <a:cubicBezTo>
                    <a:pt x="45" y="9"/>
                    <a:pt x="43" y="11"/>
                    <a:pt x="41" y="11"/>
                  </a:cubicBezTo>
                  <a:cubicBezTo>
                    <a:pt x="35" y="11"/>
                    <a:pt x="26" y="19"/>
                    <a:pt x="25" y="27"/>
                  </a:cubicBezTo>
                  <a:cubicBezTo>
                    <a:pt x="23" y="35"/>
                    <a:pt x="8" y="42"/>
                    <a:pt x="4" y="57"/>
                  </a:cubicBezTo>
                  <a:cubicBezTo>
                    <a:pt x="0" y="72"/>
                    <a:pt x="2" y="78"/>
                    <a:pt x="8" y="69"/>
                  </a:cubicBezTo>
                  <a:cubicBezTo>
                    <a:pt x="15" y="60"/>
                    <a:pt x="23" y="63"/>
                    <a:pt x="23" y="71"/>
                  </a:cubicBezTo>
                  <a:cubicBezTo>
                    <a:pt x="23" y="78"/>
                    <a:pt x="31" y="79"/>
                    <a:pt x="28" y="89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38" y="89"/>
                    <a:pt x="52" y="87"/>
                    <a:pt x="56" y="87"/>
                  </a:cubicBezTo>
                  <a:cubicBezTo>
                    <a:pt x="62" y="87"/>
                    <a:pt x="69" y="63"/>
                    <a:pt x="72" y="61"/>
                  </a:cubicBezTo>
                  <a:cubicBezTo>
                    <a:pt x="75" y="59"/>
                    <a:pt x="82" y="79"/>
                    <a:pt x="90" y="86"/>
                  </a:cubicBezTo>
                  <a:cubicBezTo>
                    <a:pt x="98" y="94"/>
                    <a:pt x="99" y="80"/>
                    <a:pt x="99" y="73"/>
                  </a:cubicBezTo>
                  <a:cubicBezTo>
                    <a:pt x="99" y="66"/>
                    <a:pt x="105" y="64"/>
                    <a:pt x="110" y="65"/>
                  </a:cubicBezTo>
                  <a:cubicBezTo>
                    <a:pt x="115" y="66"/>
                    <a:pt x="125" y="69"/>
                    <a:pt x="125" y="61"/>
                  </a:cubicBezTo>
                  <a:cubicBezTo>
                    <a:pt x="125" y="53"/>
                    <a:pt x="131" y="56"/>
                    <a:pt x="135" y="56"/>
                  </a:cubicBezTo>
                  <a:cubicBezTo>
                    <a:pt x="139" y="56"/>
                    <a:pt x="139" y="48"/>
                    <a:pt x="139" y="48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41" y="38"/>
                    <a:pt x="135" y="36"/>
                    <a:pt x="130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1" name="Freeform 251">
              <a:extLst>
                <a:ext uri="{FF2B5EF4-FFF2-40B4-BE49-F238E27FC236}">
                  <a16:creationId xmlns:a16="http://schemas.microsoft.com/office/drawing/2014/main" id="{CC3954FC-0831-4037-B8B2-47719ECE8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7" y="3017837"/>
              <a:ext cx="22225" cy="39688"/>
            </a:xfrm>
            <a:custGeom>
              <a:avLst/>
              <a:gdLst>
                <a:gd name="T0" fmla="*/ 34 w 41"/>
                <a:gd name="T1" fmla="*/ 1 h 73"/>
                <a:gd name="T2" fmla="*/ 14 w 41"/>
                <a:gd name="T3" fmla="*/ 21 h 73"/>
                <a:gd name="T4" fmla="*/ 27 w 41"/>
                <a:gd name="T5" fmla="*/ 70 h 73"/>
                <a:gd name="T6" fmla="*/ 34 w 41"/>
                <a:gd name="T7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73">
                  <a:moveTo>
                    <a:pt x="34" y="1"/>
                  </a:moveTo>
                  <a:cubicBezTo>
                    <a:pt x="28" y="0"/>
                    <a:pt x="27" y="11"/>
                    <a:pt x="14" y="21"/>
                  </a:cubicBezTo>
                  <a:cubicBezTo>
                    <a:pt x="0" y="30"/>
                    <a:pt x="14" y="73"/>
                    <a:pt x="27" y="70"/>
                  </a:cubicBezTo>
                  <a:cubicBezTo>
                    <a:pt x="41" y="68"/>
                    <a:pt x="39" y="1"/>
                    <a:pt x="34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2" name="Freeform 252">
              <a:extLst>
                <a:ext uri="{FF2B5EF4-FFF2-40B4-BE49-F238E27FC236}">
                  <a16:creationId xmlns:a16="http://schemas.microsoft.com/office/drawing/2014/main" id="{763685CA-7DD8-4320-9B8E-71C37150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7" y="3087687"/>
              <a:ext cx="20638" cy="22225"/>
            </a:xfrm>
            <a:custGeom>
              <a:avLst/>
              <a:gdLst>
                <a:gd name="T0" fmla="*/ 35 w 37"/>
                <a:gd name="T1" fmla="*/ 19 h 41"/>
                <a:gd name="T2" fmla="*/ 7 w 37"/>
                <a:gd name="T3" fmla="*/ 30 h 41"/>
                <a:gd name="T4" fmla="*/ 35 w 37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35" y="19"/>
                  </a:moveTo>
                  <a:cubicBezTo>
                    <a:pt x="32" y="0"/>
                    <a:pt x="0" y="24"/>
                    <a:pt x="7" y="30"/>
                  </a:cubicBezTo>
                  <a:cubicBezTo>
                    <a:pt x="21" y="41"/>
                    <a:pt x="37" y="38"/>
                    <a:pt x="35" y="1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3" name="Freeform 253">
              <a:extLst>
                <a:ext uri="{FF2B5EF4-FFF2-40B4-BE49-F238E27FC236}">
                  <a16:creationId xmlns:a16="http://schemas.microsoft.com/office/drawing/2014/main" id="{11EB76F4-9269-47AA-9FB6-631EC27B8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2919411"/>
              <a:ext cx="53975" cy="34925"/>
            </a:xfrm>
            <a:custGeom>
              <a:avLst/>
              <a:gdLst>
                <a:gd name="T0" fmla="*/ 0 w 100"/>
                <a:gd name="T1" fmla="*/ 57 h 65"/>
                <a:gd name="T2" fmla="*/ 19 w 100"/>
                <a:gd name="T3" fmla="*/ 54 h 65"/>
                <a:gd name="T4" fmla="*/ 25 w 100"/>
                <a:gd name="T5" fmla="*/ 65 h 65"/>
                <a:gd name="T6" fmla="*/ 46 w 100"/>
                <a:gd name="T7" fmla="*/ 60 h 65"/>
                <a:gd name="T8" fmla="*/ 64 w 100"/>
                <a:gd name="T9" fmla="*/ 61 h 65"/>
                <a:gd name="T10" fmla="*/ 75 w 100"/>
                <a:gd name="T11" fmla="*/ 46 h 65"/>
                <a:gd name="T12" fmla="*/ 82 w 100"/>
                <a:gd name="T13" fmla="*/ 29 h 65"/>
                <a:gd name="T14" fmla="*/ 100 w 100"/>
                <a:gd name="T15" fmla="*/ 14 h 65"/>
                <a:gd name="T16" fmla="*/ 93 w 100"/>
                <a:gd name="T17" fmla="*/ 1 h 65"/>
                <a:gd name="T18" fmla="*/ 73 w 100"/>
                <a:gd name="T19" fmla="*/ 9 h 65"/>
                <a:gd name="T20" fmla="*/ 47 w 100"/>
                <a:gd name="T21" fmla="*/ 19 h 65"/>
                <a:gd name="T22" fmla="*/ 14 w 100"/>
                <a:gd name="T23" fmla="*/ 13 h 65"/>
                <a:gd name="T24" fmla="*/ 2 w 100"/>
                <a:gd name="T25" fmla="*/ 12 h 65"/>
                <a:gd name="T26" fmla="*/ 0 w 100"/>
                <a:gd name="T27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65">
                  <a:moveTo>
                    <a:pt x="0" y="57"/>
                  </a:moveTo>
                  <a:cubicBezTo>
                    <a:pt x="8" y="54"/>
                    <a:pt x="16" y="53"/>
                    <a:pt x="19" y="54"/>
                  </a:cubicBezTo>
                  <a:cubicBezTo>
                    <a:pt x="23" y="56"/>
                    <a:pt x="24" y="60"/>
                    <a:pt x="25" y="65"/>
                  </a:cubicBezTo>
                  <a:cubicBezTo>
                    <a:pt x="31" y="64"/>
                    <a:pt x="42" y="62"/>
                    <a:pt x="46" y="60"/>
                  </a:cubicBezTo>
                  <a:cubicBezTo>
                    <a:pt x="51" y="58"/>
                    <a:pt x="63" y="65"/>
                    <a:pt x="64" y="61"/>
                  </a:cubicBezTo>
                  <a:cubicBezTo>
                    <a:pt x="65" y="56"/>
                    <a:pt x="69" y="46"/>
                    <a:pt x="75" y="46"/>
                  </a:cubicBezTo>
                  <a:cubicBezTo>
                    <a:pt x="80" y="46"/>
                    <a:pt x="77" y="29"/>
                    <a:pt x="82" y="29"/>
                  </a:cubicBezTo>
                  <a:cubicBezTo>
                    <a:pt x="87" y="28"/>
                    <a:pt x="100" y="14"/>
                    <a:pt x="100" y="14"/>
                  </a:cubicBezTo>
                  <a:cubicBezTo>
                    <a:pt x="100" y="14"/>
                    <a:pt x="95" y="2"/>
                    <a:pt x="93" y="1"/>
                  </a:cubicBezTo>
                  <a:cubicBezTo>
                    <a:pt x="91" y="0"/>
                    <a:pt x="84" y="9"/>
                    <a:pt x="73" y="9"/>
                  </a:cubicBezTo>
                  <a:cubicBezTo>
                    <a:pt x="61" y="9"/>
                    <a:pt x="52" y="19"/>
                    <a:pt x="47" y="19"/>
                  </a:cubicBezTo>
                  <a:cubicBezTo>
                    <a:pt x="42" y="19"/>
                    <a:pt x="25" y="13"/>
                    <a:pt x="14" y="13"/>
                  </a:cubicBezTo>
                  <a:cubicBezTo>
                    <a:pt x="10" y="12"/>
                    <a:pt x="6" y="12"/>
                    <a:pt x="2" y="12"/>
                  </a:cubicBezTo>
                  <a:cubicBezTo>
                    <a:pt x="1" y="23"/>
                    <a:pt x="0" y="41"/>
                    <a:pt x="0" y="5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4" name="Freeform 265">
              <a:extLst>
                <a:ext uri="{FF2B5EF4-FFF2-40B4-BE49-F238E27FC236}">
                  <a16:creationId xmlns:a16="http://schemas.microsoft.com/office/drawing/2014/main" id="{A64F0E0C-3D24-4022-BBFA-BCFC40900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7" y="2914649"/>
              <a:ext cx="201613" cy="223838"/>
            </a:xfrm>
            <a:custGeom>
              <a:avLst/>
              <a:gdLst>
                <a:gd name="T0" fmla="*/ 307 w 371"/>
                <a:gd name="T1" fmla="*/ 263 h 412"/>
                <a:gd name="T2" fmla="*/ 283 w 371"/>
                <a:gd name="T3" fmla="*/ 241 h 412"/>
                <a:gd name="T4" fmla="*/ 233 w 371"/>
                <a:gd name="T5" fmla="*/ 181 h 412"/>
                <a:gd name="T6" fmla="*/ 188 w 371"/>
                <a:gd name="T7" fmla="*/ 128 h 412"/>
                <a:gd name="T8" fmla="*/ 188 w 371"/>
                <a:gd name="T9" fmla="*/ 90 h 412"/>
                <a:gd name="T10" fmla="*/ 202 w 371"/>
                <a:gd name="T11" fmla="*/ 69 h 412"/>
                <a:gd name="T12" fmla="*/ 204 w 371"/>
                <a:gd name="T13" fmla="*/ 19 h 412"/>
                <a:gd name="T14" fmla="*/ 188 w 371"/>
                <a:gd name="T15" fmla="*/ 16 h 412"/>
                <a:gd name="T16" fmla="*/ 181 w 371"/>
                <a:gd name="T17" fmla="*/ 0 h 412"/>
                <a:gd name="T18" fmla="*/ 156 w 371"/>
                <a:gd name="T19" fmla="*/ 4 h 412"/>
                <a:gd name="T20" fmla="*/ 136 w 371"/>
                <a:gd name="T21" fmla="*/ 11 h 412"/>
                <a:gd name="T22" fmla="*/ 132 w 371"/>
                <a:gd name="T23" fmla="*/ 9 h 412"/>
                <a:gd name="T24" fmla="*/ 125 w 371"/>
                <a:gd name="T25" fmla="*/ 16 h 412"/>
                <a:gd name="T26" fmla="*/ 121 w 371"/>
                <a:gd name="T27" fmla="*/ 24 h 412"/>
                <a:gd name="T28" fmla="*/ 111 w 371"/>
                <a:gd name="T29" fmla="*/ 29 h 412"/>
                <a:gd name="T30" fmla="*/ 96 w 371"/>
                <a:gd name="T31" fmla="*/ 33 h 412"/>
                <a:gd name="T32" fmla="*/ 85 w 371"/>
                <a:gd name="T33" fmla="*/ 41 h 412"/>
                <a:gd name="T34" fmla="*/ 76 w 371"/>
                <a:gd name="T35" fmla="*/ 54 h 412"/>
                <a:gd name="T36" fmla="*/ 58 w 371"/>
                <a:gd name="T37" fmla="*/ 29 h 412"/>
                <a:gd name="T38" fmla="*/ 42 w 371"/>
                <a:gd name="T39" fmla="*/ 55 h 412"/>
                <a:gd name="T40" fmla="*/ 14 w 371"/>
                <a:gd name="T41" fmla="*/ 58 h 412"/>
                <a:gd name="T42" fmla="*/ 18 w 371"/>
                <a:gd name="T43" fmla="*/ 75 h 412"/>
                <a:gd name="T44" fmla="*/ 12 w 371"/>
                <a:gd name="T45" fmla="*/ 90 h 412"/>
                <a:gd name="T46" fmla="*/ 5 w 371"/>
                <a:gd name="T47" fmla="*/ 99 h 412"/>
                <a:gd name="T48" fmla="*/ 14 w 371"/>
                <a:gd name="T49" fmla="*/ 118 h 412"/>
                <a:gd name="T50" fmla="*/ 22 w 371"/>
                <a:gd name="T51" fmla="*/ 136 h 412"/>
                <a:gd name="T52" fmla="*/ 37 w 371"/>
                <a:gd name="T53" fmla="*/ 142 h 412"/>
                <a:gd name="T54" fmla="*/ 33 w 371"/>
                <a:gd name="T55" fmla="*/ 155 h 412"/>
                <a:gd name="T56" fmla="*/ 48 w 371"/>
                <a:gd name="T57" fmla="*/ 150 h 412"/>
                <a:gd name="T58" fmla="*/ 71 w 371"/>
                <a:gd name="T59" fmla="*/ 128 h 412"/>
                <a:gd name="T60" fmla="*/ 116 w 371"/>
                <a:gd name="T61" fmla="*/ 150 h 412"/>
                <a:gd name="T62" fmla="*/ 126 w 371"/>
                <a:gd name="T63" fmla="*/ 172 h 412"/>
                <a:gd name="T64" fmla="*/ 156 w 371"/>
                <a:gd name="T65" fmla="*/ 217 h 412"/>
                <a:gd name="T66" fmla="*/ 200 w 371"/>
                <a:gd name="T67" fmla="*/ 261 h 412"/>
                <a:gd name="T68" fmla="*/ 231 w 371"/>
                <a:gd name="T69" fmla="*/ 276 h 412"/>
                <a:gd name="T70" fmla="*/ 259 w 371"/>
                <a:gd name="T71" fmla="*/ 298 h 412"/>
                <a:gd name="T72" fmla="*/ 282 w 371"/>
                <a:gd name="T73" fmla="*/ 320 h 412"/>
                <a:gd name="T74" fmla="*/ 292 w 371"/>
                <a:gd name="T75" fmla="*/ 342 h 412"/>
                <a:gd name="T76" fmla="*/ 294 w 371"/>
                <a:gd name="T77" fmla="*/ 382 h 412"/>
                <a:gd name="T78" fmla="*/ 295 w 371"/>
                <a:gd name="T79" fmla="*/ 412 h 412"/>
                <a:gd name="T80" fmla="*/ 311 w 371"/>
                <a:gd name="T81" fmla="*/ 381 h 412"/>
                <a:gd name="T82" fmla="*/ 330 w 371"/>
                <a:gd name="T83" fmla="*/ 359 h 412"/>
                <a:gd name="T84" fmla="*/ 315 w 371"/>
                <a:gd name="T85" fmla="*/ 330 h 412"/>
                <a:gd name="T86" fmla="*/ 346 w 371"/>
                <a:gd name="T87" fmla="*/ 314 h 412"/>
                <a:gd name="T88" fmla="*/ 370 w 371"/>
                <a:gd name="T89" fmla="*/ 315 h 412"/>
                <a:gd name="T90" fmla="*/ 307 w 371"/>
                <a:gd name="T91" fmla="*/ 26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1" h="412">
                  <a:moveTo>
                    <a:pt x="307" y="263"/>
                  </a:moveTo>
                  <a:cubicBezTo>
                    <a:pt x="294" y="254"/>
                    <a:pt x="302" y="240"/>
                    <a:pt x="283" y="241"/>
                  </a:cubicBezTo>
                  <a:cubicBezTo>
                    <a:pt x="263" y="242"/>
                    <a:pt x="240" y="214"/>
                    <a:pt x="233" y="181"/>
                  </a:cubicBezTo>
                  <a:cubicBezTo>
                    <a:pt x="226" y="149"/>
                    <a:pt x="195" y="147"/>
                    <a:pt x="188" y="128"/>
                  </a:cubicBezTo>
                  <a:cubicBezTo>
                    <a:pt x="180" y="108"/>
                    <a:pt x="195" y="106"/>
                    <a:pt x="188" y="90"/>
                  </a:cubicBezTo>
                  <a:cubicBezTo>
                    <a:pt x="185" y="81"/>
                    <a:pt x="193" y="73"/>
                    <a:pt x="202" y="69"/>
                  </a:cubicBezTo>
                  <a:cubicBezTo>
                    <a:pt x="202" y="51"/>
                    <a:pt x="203" y="32"/>
                    <a:pt x="204" y="19"/>
                  </a:cubicBezTo>
                  <a:cubicBezTo>
                    <a:pt x="197" y="18"/>
                    <a:pt x="190" y="17"/>
                    <a:pt x="188" y="16"/>
                  </a:cubicBezTo>
                  <a:cubicBezTo>
                    <a:pt x="184" y="13"/>
                    <a:pt x="183" y="0"/>
                    <a:pt x="181" y="0"/>
                  </a:cubicBezTo>
                  <a:cubicBezTo>
                    <a:pt x="179" y="0"/>
                    <a:pt x="159" y="0"/>
                    <a:pt x="156" y="4"/>
                  </a:cubicBezTo>
                  <a:cubicBezTo>
                    <a:pt x="152" y="8"/>
                    <a:pt x="141" y="16"/>
                    <a:pt x="136" y="11"/>
                  </a:cubicBezTo>
                  <a:cubicBezTo>
                    <a:pt x="134" y="11"/>
                    <a:pt x="133" y="10"/>
                    <a:pt x="132" y="9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6"/>
                    <a:pt x="125" y="24"/>
                    <a:pt x="121" y="24"/>
                  </a:cubicBezTo>
                  <a:cubicBezTo>
                    <a:pt x="117" y="24"/>
                    <a:pt x="111" y="21"/>
                    <a:pt x="111" y="29"/>
                  </a:cubicBezTo>
                  <a:cubicBezTo>
                    <a:pt x="111" y="37"/>
                    <a:pt x="101" y="34"/>
                    <a:pt x="96" y="33"/>
                  </a:cubicBezTo>
                  <a:cubicBezTo>
                    <a:pt x="91" y="32"/>
                    <a:pt x="85" y="34"/>
                    <a:pt x="85" y="41"/>
                  </a:cubicBezTo>
                  <a:cubicBezTo>
                    <a:pt x="85" y="48"/>
                    <a:pt x="84" y="62"/>
                    <a:pt x="76" y="54"/>
                  </a:cubicBezTo>
                  <a:cubicBezTo>
                    <a:pt x="68" y="47"/>
                    <a:pt x="61" y="27"/>
                    <a:pt x="58" y="29"/>
                  </a:cubicBezTo>
                  <a:cubicBezTo>
                    <a:pt x="55" y="31"/>
                    <a:pt x="48" y="55"/>
                    <a:pt x="42" y="55"/>
                  </a:cubicBezTo>
                  <a:cubicBezTo>
                    <a:pt x="38" y="55"/>
                    <a:pt x="24" y="57"/>
                    <a:pt x="14" y="58"/>
                  </a:cubicBezTo>
                  <a:cubicBezTo>
                    <a:pt x="12" y="67"/>
                    <a:pt x="14" y="73"/>
                    <a:pt x="18" y="75"/>
                  </a:cubicBezTo>
                  <a:cubicBezTo>
                    <a:pt x="22" y="78"/>
                    <a:pt x="16" y="88"/>
                    <a:pt x="12" y="90"/>
                  </a:cubicBezTo>
                  <a:cubicBezTo>
                    <a:pt x="7" y="93"/>
                    <a:pt x="0" y="90"/>
                    <a:pt x="5" y="99"/>
                  </a:cubicBezTo>
                  <a:cubicBezTo>
                    <a:pt x="10" y="108"/>
                    <a:pt x="19" y="109"/>
                    <a:pt x="14" y="118"/>
                  </a:cubicBezTo>
                  <a:cubicBezTo>
                    <a:pt x="9" y="127"/>
                    <a:pt x="14" y="136"/>
                    <a:pt x="22" y="136"/>
                  </a:cubicBezTo>
                  <a:cubicBezTo>
                    <a:pt x="29" y="137"/>
                    <a:pt x="39" y="136"/>
                    <a:pt x="37" y="142"/>
                  </a:cubicBezTo>
                  <a:cubicBezTo>
                    <a:pt x="35" y="146"/>
                    <a:pt x="33" y="151"/>
                    <a:pt x="33" y="155"/>
                  </a:cubicBezTo>
                  <a:cubicBezTo>
                    <a:pt x="38" y="153"/>
                    <a:pt x="43" y="153"/>
                    <a:pt x="48" y="150"/>
                  </a:cubicBezTo>
                  <a:cubicBezTo>
                    <a:pt x="58" y="144"/>
                    <a:pt x="54" y="133"/>
                    <a:pt x="71" y="128"/>
                  </a:cubicBezTo>
                  <a:cubicBezTo>
                    <a:pt x="87" y="122"/>
                    <a:pt x="109" y="138"/>
                    <a:pt x="116" y="150"/>
                  </a:cubicBezTo>
                  <a:cubicBezTo>
                    <a:pt x="123" y="161"/>
                    <a:pt x="125" y="162"/>
                    <a:pt x="126" y="172"/>
                  </a:cubicBezTo>
                  <a:cubicBezTo>
                    <a:pt x="127" y="181"/>
                    <a:pt x="134" y="200"/>
                    <a:pt x="156" y="217"/>
                  </a:cubicBezTo>
                  <a:cubicBezTo>
                    <a:pt x="179" y="234"/>
                    <a:pt x="188" y="253"/>
                    <a:pt x="200" y="261"/>
                  </a:cubicBezTo>
                  <a:cubicBezTo>
                    <a:pt x="212" y="268"/>
                    <a:pt x="224" y="266"/>
                    <a:pt x="231" y="276"/>
                  </a:cubicBezTo>
                  <a:cubicBezTo>
                    <a:pt x="238" y="286"/>
                    <a:pt x="248" y="292"/>
                    <a:pt x="259" y="298"/>
                  </a:cubicBezTo>
                  <a:cubicBezTo>
                    <a:pt x="271" y="304"/>
                    <a:pt x="271" y="318"/>
                    <a:pt x="282" y="320"/>
                  </a:cubicBezTo>
                  <a:cubicBezTo>
                    <a:pt x="293" y="321"/>
                    <a:pt x="286" y="332"/>
                    <a:pt x="292" y="342"/>
                  </a:cubicBezTo>
                  <a:cubicBezTo>
                    <a:pt x="299" y="351"/>
                    <a:pt x="301" y="371"/>
                    <a:pt x="294" y="382"/>
                  </a:cubicBezTo>
                  <a:cubicBezTo>
                    <a:pt x="287" y="393"/>
                    <a:pt x="291" y="412"/>
                    <a:pt x="295" y="412"/>
                  </a:cubicBezTo>
                  <a:cubicBezTo>
                    <a:pt x="300" y="412"/>
                    <a:pt x="310" y="392"/>
                    <a:pt x="311" y="381"/>
                  </a:cubicBezTo>
                  <a:cubicBezTo>
                    <a:pt x="313" y="370"/>
                    <a:pt x="322" y="370"/>
                    <a:pt x="330" y="359"/>
                  </a:cubicBezTo>
                  <a:cubicBezTo>
                    <a:pt x="338" y="347"/>
                    <a:pt x="319" y="345"/>
                    <a:pt x="315" y="330"/>
                  </a:cubicBezTo>
                  <a:cubicBezTo>
                    <a:pt x="312" y="315"/>
                    <a:pt x="330" y="301"/>
                    <a:pt x="346" y="314"/>
                  </a:cubicBezTo>
                  <a:cubicBezTo>
                    <a:pt x="363" y="326"/>
                    <a:pt x="370" y="334"/>
                    <a:pt x="370" y="315"/>
                  </a:cubicBezTo>
                  <a:cubicBezTo>
                    <a:pt x="371" y="297"/>
                    <a:pt x="319" y="272"/>
                    <a:pt x="307" y="26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5" name="Freeform 267">
              <a:extLst>
                <a:ext uri="{FF2B5EF4-FFF2-40B4-BE49-F238E27FC236}">
                  <a16:creationId xmlns:a16="http://schemas.microsoft.com/office/drawing/2014/main" id="{6A959FFA-1558-4F39-81CF-ACB5EC1B2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3008312"/>
              <a:ext cx="20638" cy="33338"/>
            </a:xfrm>
            <a:custGeom>
              <a:avLst/>
              <a:gdLst>
                <a:gd name="T0" fmla="*/ 14 w 39"/>
                <a:gd name="T1" fmla="*/ 0 h 60"/>
                <a:gd name="T2" fmla="*/ 1 w 39"/>
                <a:gd name="T3" fmla="*/ 28 h 60"/>
                <a:gd name="T4" fmla="*/ 0 w 39"/>
                <a:gd name="T5" fmla="*/ 39 h 60"/>
                <a:gd name="T6" fmla="*/ 23 w 39"/>
                <a:gd name="T7" fmla="*/ 59 h 60"/>
                <a:gd name="T8" fmla="*/ 24 w 39"/>
                <a:gd name="T9" fmla="*/ 60 h 60"/>
                <a:gd name="T10" fmla="*/ 39 w 39"/>
                <a:gd name="T11" fmla="*/ 33 h 60"/>
                <a:gd name="T12" fmla="*/ 14 w 39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0">
                  <a:moveTo>
                    <a:pt x="14" y="0"/>
                  </a:moveTo>
                  <a:cubicBezTo>
                    <a:pt x="7" y="10"/>
                    <a:pt x="1" y="23"/>
                    <a:pt x="1" y="28"/>
                  </a:cubicBezTo>
                  <a:cubicBezTo>
                    <a:pt x="2" y="30"/>
                    <a:pt x="1" y="34"/>
                    <a:pt x="0" y="39"/>
                  </a:cubicBezTo>
                  <a:cubicBezTo>
                    <a:pt x="8" y="47"/>
                    <a:pt x="17" y="55"/>
                    <a:pt x="23" y="59"/>
                  </a:cubicBezTo>
                  <a:cubicBezTo>
                    <a:pt x="23" y="59"/>
                    <a:pt x="24" y="60"/>
                    <a:pt x="24" y="60"/>
                  </a:cubicBezTo>
                  <a:cubicBezTo>
                    <a:pt x="26" y="48"/>
                    <a:pt x="34" y="35"/>
                    <a:pt x="39" y="33"/>
                  </a:cubicBezTo>
                  <a:cubicBezTo>
                    <a:pt x="32" y="23"/>
                    <a:pt x="21" y="8"/>
                    <a:pt x="14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6" name="Freeform 268">
              <a:extLst>
                <a:ext uri="{FF2B5EF4-FFF2-40B4-BE49-F238E27FC236}">
                  <a16:creationId xmlns:a16="http://schemas.microsoft.com/office/drawing/2014/main" id="{EEE0F58D-10CD-49B1-8D31-51180A1A5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763" y="2936874"/>
              <a:ext cx="73025" cy="100013"/>
            </a:xfrm>
            <a:custGeom>
              <a:avLst/>
              <a:gdLst>
                <a:gd name="T0" fmla="*/ 116 w 133"/>
                <a:gd name="T1" fmla="*/ 124 h 186"/>
                <a:gd name="T2" fmla="*/ 116 w 133"/>
                <a:gd name="T3" fmla="*/ 98 h 186"/>
                <a:gd name="T4" fmla="*/ 117 w 133"/>
                <a:gd name="T5" fmla="*/ 78 h 186"/>
                <a:gd name="T6" fmla="*/ 81 w 133"/>
                <a:gd name="T7" fmla="*/ 66 h 186"/>
                <a:gd name="T8" fmla="*/ 77 w 133"/>
                <a:gd name="T9" fmla="*/ 43 h 186"/>
                <a:gd name="T10" fmla="*/ 67 w 133"/>
                <a:gd name="T11" fmla="*/ 30 h 186"/>
                <a:gd name="T12" fmla="*/ 55 w 133"/>
                <a:gd name="T13" fmla="*/ 8 h 186"/>
                <a:gd name="T14" fmla="*/ 56 w 133"/>
                <a:gd name="T15" fmla="*/ 6 h 186"/>
                <a:gd name="T16" fmla="*/ 47 w 133"/>
                <a:gd name="T17" fmla="*/ 5 h 186"/>
                <a:gd name="T18" fmla="*/ 33 w 133"/>
                <a:gd name="T19" fmla="*/ 0 h 186"/>
                <a:gd name="T20" fmla="*/ 0 w 133"/>
                <a:gd name="T21" fmla="*/ 12 h 186"/>
                <a:gd name="T22" fmla="*/ 8 w 133"/>
                <a:gd name="T23" fmla="*/ 35 h 186"/>
                <a:gd name="T24" fmla="*/ 18 w 133"/>
                <a:gd name="T25" fmla="*/ 61 h 186"/>
                <a:gd name="T26" fmla="*/ 16 w 133"/>
                <a:gd name="T27" fmla="*/ 119 h 186"/>
                <a:gd name="T28" fmla="*/ 4 w 133"/>
                <a:gd name="T29" fmla="*/ 133 h 186"/>
                <a:gd name="T30" fmla="*/ 29 w 133"/>
                <a:gd name="T31" fmla="*/ 166 h 186"/>
                <a:gd name="T32" fmla="*/ 30 w 133"/>
                <a:gd name="T33" fmla="*/ 166 h 186"/>
                <a:gd name="T34" fmla="*/ 60 w 133"/>
                <a:gd name="T35" fmla="*/ 186 h 186"/>
                <a:gd name="T36" fmla="*/ 115 w 133"/>
                <a:gd name="T37" fmla="*/ 174 h 186"/>
                <a:gd name="T38" fmla="*/ 116 w 133"/>
                <a:gd name="T39" fmla="*/ 163 h 186"/>
                <a:gd name="T40" fmla="*/ 126 w 133"/>
                <a:gd name="T41" fmla="*/ 148 h 186"/>
                <a:gd name="T42" fmla="*/ 116 w 133"/>
                <a:gd name="T43" fmla="*/ 12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86">
                  <a:moveTo>
                    <a:pt x="116" y="124"/>
                  </a:moveTo>
                  <a:cubicBezTo>
                    <a:pt x="109" y="116"/>
                    <a:pt x="110" y="103"/>
                    <a:pt x="116" y="98"/>
                  </a:cubicBezTo>
                  <a:cubicBezTo>
                    <a:pt x="123" y="93"/>
                    <a:pt x="117" y="87"/>
                    <a:pt x="117" y="78"/>
                  </a:cubicBezTo>
                  <a:cubicBezTo>
                    <a:pt x="117" y="70"/>
                    <a:pt x="87" y="68"/>
                    <a:pt x="81" y="66"/>
                  </a:cubicBezTo>
                  <a:cubicBezTo>
                    <a:pt x="76" y="64"/>
                    <a:pt x="85" y="43"/>
                    <a:pt x="77" y="43"/>
                  </a:cubicBezTo>
                  <a:cubicBezTo>
                    <a:pt x="69" y="43"/>
                    <a:pt x="67" y="36"/>
                    <a:pt x="67" y="30"/>
                  </a:cubicBezTo>
                  <a:cubicBezTo>
                    <a:pt x="67" y="23"/>
                    <a:pt x="54" y="12"/>
                    <a:pt x="55" y="8"/>
                  </a:cubicBezTo>
                  <a:cubicBezTo>
                    <a:pt x="55" y="7"/>
                    <a:pt x="56" y="7"/>
                    <a:pt x="56" y="6"/>
                  </a:cubicBezTo>
                  <a:cubicBezTo>
                    <a:pt x="52" y="6"/>
                    <a:pt x="48" y="5"/>
                    <a:pt x="47" y="5"/>
                  </a:cubicBezTo>
                  <a:cubicBezTo>
                    <a:pt x="42" y="3"/>
                    <a:pt x="33" y="0"/>
                    <a:pt x="33" y="0"/>
                  </a:cubicBezTo>
                  <a:cubicBezTo>
                    <a:pt x="33" y="0"/>
                    <a:pt x="13" y="7"/>
                    <a:pt x="0" y="12"/>
                  </a:cubicBezTo>
                  <a:cubicBezTo>
                    <a:pt x="1" y="22"/>
                    <a:pt x="3" y="32"/>
                    <a:pt x="8" y="35"/>
                  </a:cubicBezTo>
                  <a:cubicBezTo>
                    <a:pt x="18" y="39"/>
                    <a:pt x="14" y="51"/>
                    <a:pt x="18" y="61"/>
                  </a:cubicBezTo>
                  <a:cubicBezTo>
                    <a:pt x="22" y="72"/>
                    <a:pt x="21" y="119"/>
                    <a:pt x="16" y="119"/>
                  </a:cubicBezTo>
                  <a:cubicBezTo>
                    <a:pt x="13" y="119"/>
                    <a:pt x="9" y="125"/>
                    <a:pt x="4" y="133"/>
                  </a:cubicBezTo>
                  <a:cubicBezTo>
                    <a:pt x="11" y="141"/>
                    <a:pt x="22" y="156"/>
                    <a:pt x="29" y="166"/>
                  </a:cubicBezTo>
                  <a:cubicBezTo>
                    <a:pt x="29" y="166"/>
                    <a:pt x="30" y="166"/>
                    <a:pt x="30" y="166"/>
                  </a:cubicBezTo>
                  <a:cubicBezTo>
                    <a:pt x="36" y="166"/>
                    <a:pt x="60" y="186"/>
                    <a:pt x="60" y="186"/>
                  </a:cubicBezTo>
                  <a:cubicBezTo>
                    <a:pt x="60" y="186"/>
                    <a:pt x="93" y="178"/>
                    <a:pt x="115" y="174"/>
                  </a:cubicBezTo>
                  <a:cubicBezTo>
                    <a:pt x="115" y="170"/>
                    <a:pt x="116" y="166"/>
                    <a:pt x="116" y="163"/>
                  </a:cubicBezTo>
                  <a:cubicBezTo>
                    <a:pt x="115" y="158"/>
                    <a:pt x="120" y="148"/>
                    <a:pt x="126" y="148"/>
                  </a:cubicBezTo>
                  <a:cubicBezTo>
                    <a:pt x="133" y="148"/>
                    <a:pt x="124" y="131"/>
                    <a:pt x="116" y="12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7" name="Freeform 60">
              <a:extLst>
                <a:ext uri="{FF2B5EF4-FFF2-40B4-BE49-F238E27FC236}">
                  <a16:creationId xmlns:a16="http://schemas.microsoft.com/office/drawing/2014/main" id="{A7543F5C-7F07-4D05-B6FF-59E3B975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2833686"/>
              <a:ext cx="11113" cy="19050"/>
            </a:xfrm>
            <a:custGeom>
              <a:avLst/>
              <a:gdLst>
                <a:gd name="T0" fmla="*/ 12 w 22"/>
                <a:gd name="T1" fmla="*/ 0 h 34"/>
                <a:gd name="T2" fmla="*/ 1 w 22"/>
                <a:gd name="T3" fmla="*/ 32 h 34"/>
                <a:gd name="T4" fmla="*/ 22 w 22"/>
                <a:gd name="T5" fmla="*/ 34 h 34"/>
                <a:gd name="T6" fmla="*/ 12 w 22"/>
                <a:gd name="T7" fmla="*/ 3 h 34"/>
                <a:gd name="T8" fmla="*/ 12 w 2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4">
                  <a:moveTo>
                    <a:pt x="12" y="0"/>
                  </a:moveTo>
                  <a:cubicBezTo>
                    <a:pt x="5" y="4"/>
                    <a:pt x="0" y="13"/>
                    <a:pt x="1" y="32"/>
                  </a:cubicBezTo>
                  <a:cubicBezTo>
                    <a:pt x="7" y="31"/>
                    <a:pt x="15" y="32"/>
                    <a:pt x="22" y="34"/>
                  </a:cubicBezTo>
                  <a:cubicBezTo>
                    <a:pt x="20" y="14"/>
                    <a:pt x="13" y="8"/>
                    <a:pt x="12" y="3"/>
                  </a:cubicBezTo>
                  <a:cubicBezTo>
                    <a:pt x="11" y="2"/>
                    <a:pt x="11" y="1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8" name="Freeform 229">
              <a:extLst>
                <a:ext uri="{FF2B5EF4-FFF2-40B4-BE49-F238E27FC236}">
                  <a16:creationId xmlns:a16="http://schemas.microsoft.com/office/drawing/2014/main" id="{608F1A89-1B36-43B7-B966-2C83B3C5B4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1588" y="3038474"/>
              <a:ext cx="330200" cy="150813"/>
            </a:xfrm>
            <a:custGeom>
              <a:avLst/>
              <a:gdLst>
                <a:gd name="T0" fmla="*/ 589 w 605"/>
                <a:gd name="T1" fmla="*/ 194 h 277"/>
                <a:gd name="T2" fmla="*/ 589 w 605"/>
                <a:gd name="T3" fmla="*/ 154 h 277"/>
                <a:gd name="T4" fmla="*/ 587 w 605"/>
                <a:gd name="T5" fmla="*/ 123 h 277"/>
                <a:gd name="T6" fmla="*/ 596 w 605"/>
                <a:gd name="T7" fmla="*/ 104 h 277"/>
                <a:gd name="T8" fmla="*/ 590 w 605"/>
                <a:gd name="T9" fmla="*/ 90 h 277"/>
                <a:gd name="T10" fmla="*/ 565 w 605"/>
                <a:gd name="T11" fmla="*/ 78 h 277"/>
                <a:gd name="T12" fmla="*/ 556 w 605"/>
                <a:gd name="T13" fmla="*/ 46 h 277"/>
                <a:gd name="T14" fmla="*/ 534 w 605"/>
                <a:gd name="T15" fmla="*/ 25 h 277"/>
                <a:gd name="T16" fmla="*/ 500 w 605"/>
                <a:gd name="T17" fmla="*/ 26 h 277"/>
                <a:gd name="T18" fmla="*/ 440 w 605"/>
                <a:gd name="T19" fmla="*/ 49 h 277"/>
                <a:gd name="T20" fmla="*/ 384 w 605"/>
                <a:gd name="T21" fmla="*/ 51 h 277"/>
                <a:gd name="T22" fmla="*/ 346 w 605"/>
                <a:gd name="T23" fmla="*/ 36 h 277"/>
                <a:gd name="T24" fmla="*/ 318 w 605"/>
                <a:gd name="T25" fmla="*/ 21 h 277"/>
                <a:gd name="T26" fmla="*/ 270 w 605"/>
                <a:gd name="T27" fmla="*/ 7 h 277"/>
                <a:gd name="T28" fmla="*/ 172 w 605"/>
                <a:gd name="T29" fmla="*/ 41 h 277"/>
                <a:gd name="T30" fmla="*/ 102 w 605"/>
                <a:gd name="T31" fmla="*/ 46 h 277"/>
                <a:gd name="T32" fmla="*/ 85 w 605"/>
                <a:gd name="T33" fmla="*/ 74 h 277"/>
                <a:gd name="T34" fmla="*/ 18 w 605"/>
                <a:gd name="T35" fmla="*/ 81 h 277"/>
                <a:gd name="T36" fmla="*/ 11 w 605"/>
                <a:gd name="T37" fmla="*/ 109 h 277"/>
                <a:gd name="T38" fmla="*/ 25 w 605"/>
                <a:gd name="T39" fmla="*/ 119 h 277"/>
                <a:gd name="T40" fmla="*/ 27 w 605"/>
                <a:gd name="T41" fmla="*/ 147 h 277"/>
                <a:gd name="T42" fmla="*/ 28 w 605"/>
                <a:gd name="T43" fmla="*/ 173 h 277"/>
                <a:gd name="T44" fmla="*/ 28 w 605"/>
                <a:gd name="T45" fmla="*/ 193 h 277"/>
                <a:gd name="T46" fmla="*/ 45 w 605"/>
                <a:gd name="T47" fmla="*/ 212 h 277"/>
                <a:gd name="T48" fmla="*/ 66 w 605"/>
                <a:gd name="T49" fmla="*/ 227 h 277"/>
                <a:gd name="T50" fmla="*/ 82 w 605"/>
                <a:gd name="T51" fmla="*/ 233 h 277"/>
                <a:gd name="T52" fmla="*/ 102 w 605"/>
                <a:gd name="T53" fmla="*/ 257 h 277"/>
                <a:gd name="T54" fmla="*/ 143 w 605"/>
                <a:gd name="T55" fmla="*/ 248 h 277"/>
                <a:gd name="T56" fmla="*/ 169 w 605"/>
                <a:gd name="T57" fmla="*/ 234 h 277"/>
                <a:gd name="T58" fmla="*/ 213 w 605"/>
                <a:gd name="T59" fmla="*/ 264 h 277"/>
                <a:gd name="T60" fmla="*/ 246 w 605"/>
                <a:gd name="T61" fmla="*/ 257 h 277"/>
                <a:gd name="T62" fmla="*/ 276 w 605"/>
                <a:gd name="T63" fmla="*/ 235 h 277"/>
                <a:gd name="T64" fmla="*/ 301 w 605"/>
                <a:gd name="T65" fmla="*/ 242 h 277"/>
                <a:gd name="T66" fmla="*/ 326 w 605"/>
                <a:gd name="T67" fmla="*/ 235 h 277"/>
                <a:gd name="T68" fmla="*/ 317 w 605"/>
                <a:gd name="T69" fmla="*/ 264 h 277"/>
                <a:gd name="T70" fmla="*/ 318 w 605"/>
                <a:gd name="T71" fmla="*/ 277 h 277"/>
                <a:gd name="T72" fmla="*/ 337 w 605"/>
                <a:gd name="T73" fmla="*/ 251 h 277"/>
                <a:gd name="T74" fmla="*/ 350 w 605"/>
                <a:gd name="T75" fmla="*/ 242 h 277"/>
                <a:gd name="T76" fmla="*/ 379 w 605"/>
                <a:gd name="T77" fmla="*/ 242 h 277"/>
                <a:gd name="T78" fmla="*/ 399 w 605"/>
                <a:gd name="T79" fmla="*/ 238 h 277"/>
                <a:gd name="T80" fmla="*/ 436 w 605"/>
                <a:gd name="T81" fmla="*/ 239 h 277"/>
                <a:gd name="T82" fmla="*/ 479 w 605"/>
                <a:gd name="T83" fmla="*/ 225 h 277"/>
                <a:gd name="T84" fmla="*/ 515 w 605"/>
                <a:gd name="T85" fmla="*/ 219 h 277"/>
                <a:gd name="T86" fmla="*/ 527 w 605"/>
                <a:gd name="T87" fmla="*/ 223 h 277"/>
                <a:gd name="T88" fmla="*/ 541 w 605"/>
                <a:gd name="T89" fmla="*/ 210 h 277"/>
                <a:gd name="T90" fmla="*/ 570 w 605"/>
                <a:gd name="T91" fmla="*/ 217 h 277"/>
                <a:gd name="T92" fmla="*/ 604 w 605"/>
                <a:gd name="T93" fmla="*/ 223 h 277"/>
                <a:gd name="T94" fmla="*/ 589 w 605"/>
                <a:gd name="T95" fmla="*/ 194 h 277"/>
                <a:gd name="T96" fmla="*/ 53 w 605"/>
                <a:gd name="T97" fmla="*/ 51 h 277"/>
                <a:gd name="T98" fmla="*/ 96 w 605"/>
                <a:gd name="T99" fmla="*/ 46 h 277"/>
                <a:gd name="T100" fmla="*/ 72 w 605"/>
                <a:gd name="T101" fmla="*/ 24 h 277"/>
                <a:gd name="T102" fmla="*/ 64 w 605"/>
                <a:gd name="T103" fmla="*/ 4 h 277"/>
                <a:gd name="T104" fmla="*/ 51 w 605"/>
                <a:gd name="T105" fmla="*/ 7 h 277"/>
                <a:gd name="T106" fmla="*/ 18 w 605"/>
                <a:gd name="T107" fmla="*/ 7 h 277"/>
                <a:gd name="T108" fmla="*/ 21 w 605"/>
                <a:gd name="T109" fmla="*/ 32 h 277"/>
                <a:gd name="T110" fmla="*/ 11 w 605"/>
                <a:gd name="T111" fmla="*/ 49 h 277"/>
                <a:gd name="T112" fmla="*/ 4 w 605"/>
                <a:gd name="T113" fmla="*/ 62 h 277"/>
                <a:gd name="T114" fmla="*/ 23 w 605"/>
                <a:gd name="T115" fmla="*/ 73 h 277"/>
                <a:gd name="T116" fmla="*/ 53 w 605"/>
                <a:gd name="T117" fmla="*/ 5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05" h="277">
                  <a:moveTo>
                    <a:pt x="589" y="194"/>
                  </a:moveTo>
                  <a:cubicBezTo>
                    <a:pt x="583" y="192"/>
                    <a:pt x="591" y="160"/>
                    <a:pt x="589" y="154"/>
                  </a:cubicBezTo>
                  <a:cubicBezTo>
                    <a:pt x="586" y="148"/>
                    <a:pt x="580" y="123"/>
                    <a:pt x="587" y="123"/>
                  </a:cubicBezTo>
                  <a:cubicBezTo>
                    <a:pt x="594" y="123"/>
                    <a:pt x="587" y="105"/>
                    <a:pt x="596" y="104"/>
                  </a:cubicBezTo>
                  <a:cubicBezTo>
                    <a:pt x="594" y="97"/>
                    <a:pt x="592" y="92"/>
                    <a:pt x="590" y="90"/>
                  </a:cubicBezTo>
                  <a:cubicBezTo>
                    <a:pt x="585" y="86"/>
                    <a:pt x="571" y="94"/>
                    <a:pt x="565" y="78"/>
                  </a:cubicBezTo>
                  <a:cubicBezTo>
                    <a:pt x="559" y="61"/>
                    <a:pt x="565" y="59"/>
                    <a:pt x="556" y="46"/>
                  </a:cubicBezTo>
                  <a:cubicBezTo>
                    <a:pt x="548" y="33"/>
                    <a:pt x="544" y="19"/>
                    <a:pt x="534" y="25"/>
                  </a:cubicBezTo>
                  <a:cubicBezTo>
                    <a:pt x="529" y="27"/>
                    <a:pt x="515" y="27"/>
                    <a:pt x="500" y="26"/>
                  </a:cubicBezTo>
                  <a:cubicBezTo>
                    <a:pt x="485" y="42"/>
                    <a:pt x="451" y="54"/>
                    <a:pt x="440" y="49"/>
                  </a:cubicBezTo>
                  <a:cubicBezTo>
                    <a:pt x="428" y="44"/>
                    <a:pt x="403" y="51"/>
                    <a:pt x="384" y="51"/>
                  </a:cubicBezTo>
                  <a:cubicBezTo>
                    <a:pt x="366" y="51"/>
                    <a:pt x="360" y="35"/>
                    <a:pt x="346" y="36"/>
                  </a:cubicBezTo>
                  <a:cubicBezTo>
                    <a:pt x="332" y="38"/>
                    <a:pt x="332" y="21"/>
                    <a:pt x="318" y="21"/>
                  </a:cubicBezTo>
                  <a:cubicBezTo>
                    <a:pt x="303" y="21"/>
                    <a:pt x="314" y="13"/>
                    <a:pt x="270" y="7"/>
                  </a:cubicBezTo>
                  <a:cubicBezTo>
                    <a:pt x="225" y="0"/>
                    <a:pt x="186" y="27"/>
                    <a:pt x="172" y="41"/>
                  </a:cubicBezTo>
                  <a:cubicBezTo>
                    <a:pt x="158" y="56"/>
                    <a:pt x="106" y="42"/>
                    <a:pt x="102" y="46"/>
                  </a:cubicBezTo>
                  <a:cubicBezTo>
                    <a:pt x="97" y="50"/>
                    <a:pt x="103" y="67"/>
                    <a:pt x="85" y="74"/>
                  </a:cubicBezTo>
                  <a:cubicBezTo>
                    <a:pt x="68" y="82"/>
                    <a:pt x="31" y="74"/>
                    <a:pt x="18" y="81"/>
                  </a:cubicBezTo>
                  <a:cubicBezTo>
                    <a:pt x="5" y="88"/>
                    <a:pt x="0" y="110"/>
                    <a:pt x="11" y="109"/>
                  </a:cubicBezTo>
                  <a:cubicBezTo>
                    <a:pt x="22" y="108"/>
                    <a:pt x="28" y="114"/>
                    <a:pt x="25" y="119"/>
                  </a:cubicBezTo>
                  <a:cubicBezTo>
                    <a:pt x="21" y="125"/>
                    <a:pt x="34" y="140"/>
                    <a:pt x="27" y="147"/>
                  </a:cubicBezTo>
                  <a:cubicBezTo>
                    <a:pt x="21" y="153"/>
                    <a:pt x="21" y="166"/>
                    <a:pt x="28" y="173"/>
                  </a:cubicBezTo>
                  <a:cubicBezTo>
                    <a:pt x="36" y="179"/>
                    <a:pt x="37" y="192"/>
                    <a:pt x="28" y="193"/>
                  </a:cubicBezTo>
                  <a:cubicBezTo>
                    <a:pt x="19" y="195"/>
                    <a:pt x="44" y="207"/>
                    <a:pt x="45" y="212"/>
                  </a:cubicBezTo>
                  <a:cubicBezTo>
                    <a:pt x="45" y="218"/>
                    <a:pt x="66" y="221"/>
                    <a:pt x="66" y="227"/>
                  </a:cubicBezTo>
                  <a:cubicBezTo>
                    <a:pt x="66" y="234"/>
                    <a:pt x="72" y="236"/>
                    <a:pt x="82" y="233"/>
                  </a:cubicBezTo>
                  <a:cubicBezTo>
                    <a:pt x="92" y="230"/>
                    <a:pt x="95" y="246"/>
                    <a:pt x="102" y="257"/>
                  </a:cubicBezTo>
                  <a:cubicBezTo>
                    <a:pt x="108" y="268"/>
                    <a:pt x="143" y="260"/>
                    <a:pt x="143" y="248"/>
                  </a:cubicBezTo>
                  <a:cubicBezTo>
                    <a:pt x="143" y="236"/>
                    <a:pt x="153" y="232"/>
                    <a:pt x="169" y="234"/>
                  </a:cubicBezTo>
                  <a:cubicBezTo>
                    <a:pt x="185" y="236"/>
                    <a:pt x="205" y="260"/>
                    <a:pt x="213" y="264"/>
                  </a:cubicBezTo>
                  <a:cubicBezTo>
                    <a:pt x="221" y="267"/>
                    <a:pt x="236" y="257"/>
                    <a:pt x="246" y="257"/>
                  </a:cubicBezTo>
                  <a:cubicBezTo>
                    <a:pt x="256" y="257"/>
                    <a:pt x="271" y="239"/>
                    <a:pt x="276" y="235"/>
                  </a:cubicBezTo>
                  <a:cubicBezTo>
                    <a:pt x="282" y="231"/>
                    <a:pt x="292" y="248"/>
                    <a:pt x="301" y="242"/>
                  </a:cubicBezTo>
                  <a:cubicBezTo>
                    <a:pt x="310" y="237"/>
                    <a:pt x="320" y="231"/>
                    <a:pt x="326" y="235"/>
                  </a:cubicBezTo>
                  <a:cubicBezTo>
                    <a:pt x="331" y="238"/>
                    <a:pt x="312" y="255"/>
                    <a:pt x="317" y="264"/>
                  </a:cubicBezTo>
                  <a:cubicBezTo>
                    <a:pt x="319" y="268"/>
                    <a:pt x="319" y="272"/>
                    <a:pt x="318" y="277"/>
                  </a:cubicBezTo>
                  <a:cubicBezTo>
                    <a:pt x="338" y="274"/>
                    <a:pt x="336" y="258"/>
                    <a:pt x="337" y="251"/>
                  </a:cubicBezTo>
                  <a:cubicBezTo>
                    <a:pt x="338" y="244"/>
                    <a:pt x="343" y="236"/>
                    <a:pt x="350" y="242"/>
                  </a:cubicBezTo>
                  <a:cubicBezTo>
                    <a:pt x="356" y="248"/>
                    <a:pt x="365" y="250"/>
                    <a:pt x="379" y="242"/>
                  </a:cubicBezTo>
                  <a:cubicBezTo>
                    <a:pt x="393" y="235"/>
                    <a:pt x="394" y="230"/>
                    <a:pt x="399" y="238"/>
                  </a:cubicBezTo>
                  <a:cubicBezTo>
                    <a:pt x="404" y="245"/>
                    <a:pt x="416" y="239"/>
                    <a:pt x="436" y="239"/>
                  </a:cubicBezTo>
                  <a:cubicBezTo>
                    <a:pt x="456" y="239"/>
                    <a:pt x="460" y="223"/>
                    <a:pt x="479" y="225"/>
                  </a:cubicBezTo>
                  <a:cubicBezTo>
                    <a:pt x="498" y="226"/>
                    <a:pt x="515" y="219"/>
                    <a:pt x="515" y="219"/>
                  </a:cubicBezTo>
                  <a:cubicBezTo>
                    <a:pt x="527" y="223"/>
                    <a:pt x="527" y="223"/>
                    <a:pt x="527" y="223"/>
                  </a:cubicBezTo>
                  <a:cubicBezTo>
                    <a:pt x="532" y="218"/>
                    <a:pt x="531" y="212"/>
                    <a:pt x="541" y="210"/>
                  </a:cubicBezTo>
                  <a:cubicBezTo>
                    <a:pt x="556" y="208"/>
                    <a:pt x="562" y="221"/>
                    <a:pt x="570" y="217"/>
                  </a:cubicBezTo>
                  <a:cubicBezTo>
                    <a:pt x="577" y="212"/>
                    <a:pt x="602" y="243"/>
                    <a:pt x="604" y="223"/>
                  </a:cubicBezTo>
                  <a:cubicBezTo>
                    <a:pt x="605" y="219"/>
                    <a:pt x="594" y="195"/>
                    <a:pt x="589" y="194"/>
                  </a:cubicBezTo>
                  <a:close/>
                  <a:moveTo>
                    <a:pt x="53" y="51"/>
                  </a:moveTo>
                  <a:cubicBezTo>
                    <a:pt x="64" y="46"/>
                    <a:pt x="90" y="53"/>
                    <a:pt x="96" y="46"/>
                  </a:cubicBezTo>
                  <a:cubicBezTo>
                    <a:pt x="102" y="40"/>
                    <a:pt x="80" y="31"/>
                    <a:pt x="72" y="24"/>
                  </a:cubicBezTo>
                  <a:cubicBezTo>
                    <a:pt x="67" y="19"/>
                    <a:pt x="65" y="11"/>
                    <a:pt x="64" y="4"/>
                  </a:cubicBezTo>
                  <a:cubicBezTo>
                    <a:pt x="60" y="7"/>
                    <a:pt x="55" y="10"/>
                    <a:pt x="51" y="7"/>
                  </a:cubicBezTo>
                  <a:cubicBezTo>
                    <a:pt x="42" y="2"/>
                    <a:pt x="21" y="5"/>
                    <a:pt x="18" y="7"/>
                  </a:cubicBezTo>
                  <a:cubicBezTo>
                    <a:pt x="14" y="9"/>
                    <a:pt x="21" y="23"/>
                    <a:pt x="21" y="32"/>
                  </a:cubicBezTo>
                  <a:cubicBezTo>
                    <a:pt x="21" y="41"/>
                    <a:pt x="11" y="44"/>
                    <a:pt x="11" y="49"/>
                  </a:cubicBezTo>
                  <a:cubicBezTo>
                    <a:pt x="11" y="54"/>
                    <a:pt x="8" y="57"/>
                    <a:pt x="4" y="62"/>
                  </a:cubicBezTo>
                  <a:cubicBezTo>
                    <a:pt x="10" y="68"/>
                    <a:pt x="16" y="73"/>
                    <a:pt x="23" y="73"/>
                  </a:cubicBezTo>
                  <a:cubicBezTo>
                    <a:pt x="36" y="73"/>
                    <a:pt x="41" y="56"/>
                    <a:pt x="53" y="5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9" name="Freeform 230">
              <a:extLst>
                <a:ext uri="{FF2B5EF4-FFF2-40B4-BE49-F238E27FC236}">
                  <a16:creationId xmlns:a16="http://schemas.microsoft.com/office/drawing/2014/main" id="{1D34D560-2A8A-4BFD-A290-C0DAC45ED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698748"/>
              <a:ext cx="169863" cy="161925"/>
            </a:xfrm>
            <a:custGeom>
              <a:avLst/>
              <a:gdLst>
                <a:gd name="T0" fmla="*/ 5 w 311"/>
                <a:gd name="T1" fmla="*/ 63 h 295"/>
                <a:gd name="T2" fmla="*/ 5 w 311"/>
                <a:gd name="T3" fmla="*/ 102 h 295"/>
                <a:gd name="T4" fmla="*/ 7 w 311"/>
                <a:gd name="T5" fmla="*/ 117 h 295"/>
                <a:gd name="T6" fmla="*/ 14 w 311"/>
                <a:gd name="T7" fmla="*/ 135 h 295"/>
                <a:gd name="T8" fmla="*/ 18 w 311"/>
                <a:gd name="T9" fmla="*/ 155 h 295"/>
                <a:gd name="T10" fmla="*/ 26 w 311"/>
                <a:gd name="T11" fmla="*/ 185 h 295"/>
                <a:gd name="T12" fmla="*/ 27 w 311"/>
                <a:gd name="T13" fmla="*/ 201 h 295"/>
                <a:gd name="T14" fmla="*/ 46 w 311"/>
                <a:gd name="T15" fmla="*/ 214 h 295"/>
                <a:gd name="T16" fmla="*/ 67 w 311"/>
                <a:gd name="T17" fmla="*/ 231 h 295"/>
                <a:gd name="T18" fmla="*/ 84 w 311"/>
                <a:gd name="T19" fmla="*/ 240 h 295"/>
                <a:gd name="T20" fmla="*/ 102 w 311"/>
                <a:gd name="T21" fmla="*/ 236 h 295"/>
                <a:gd name="T22" fmla="*/ 110 w 311"/>
                <a:gd name="T23" fmla="*/ 250 h 295"/>
                <a:gd name="T24" fmla="*/ 132 w 311"/>
                <a:gd name="T25" fmla="*/ 256 h 295"/>
                <a:gd name="T26" fmla="*/ 147 w 311"/>
                <a:gd name="T27" fmla="*/ 278 h 295"/>
                <a:gd name="T28" fmla="*/ 166 w 311"/>
                <a:gd name="T29" fmla="*/ 276 h 295"/>
                <a:gd name="T30" fmla="*/ 193 w 311"/>
                <a:gd name="T31" fmla="*/ 279 h 295"/>
                <a:gd name="T32" fmla="*/ 218 w 311"/>
                <a:gd name="T33" fmla="*/ 282 h 295"/>
                <a:gd name="T34" fmla="*/ 245 w 311"/>
                <a:gd name="T35" fmla="*/ 289 h 295"/>
                <a:gd name="T36" fmla="*/ 264 w 311"/>
                <a:gd name="T37" fmla="*/ 295 h 295"/>
                <a:gd name="T38" fmla="*/ 263 w 311"/>
                <a:gd name="T39" fmla="*/ 270 h 295"/>
                <a:gd name="T40" fmla="*/ 293 w 311"/>
                <a:gd name="T41" fmla="*/ 234 h 295"/>
                <a:gd name="T42" fmla="*/ 307 w 311"/>
                <a:gd name="T43" fmla="*/ 221 h 295"/>
                <a:gd name="T44" fmla="*/ 294 w 311"/>
                <a:gd name="T45" fmla="*/ 185 h 295"/>
                <a:gd name="T46" fmla="*/ 292 w 311"/>
                <a:gd name="T47" fmla="*/ 152 h 295"/>
                <a:gd name="T48" fmla="*/ 281 w 311"/>
                <a:gd name="T49" fmla="*/ 133 h 295"/>
                <a:gd name="T50" fmla="*/ 300 w 311"/>
                <a:gd name="T51" fmla="*/ 114 h 295"/>
                <a:gd name="T52" fmla="*/ 299 w 311"/>
                <a:gd name="T53" fmla="*/ 81 h 295"/>
                <a:gd name="T54" fmla="*/ 294 w 311"/>
                <a:gd name="T55" fmla="*/ 53 h 295"/>
                <a:gd name="T56" fmla="*/ 269 w 311"/>
                <a:gd name="T57" fmla="*/ 32 h 295"/>
                <a:gd name="T58" fmla="*/ 267 w 311"/>
                <a:gd name="T59" fmla="*/ 31 h 295"/>
                <a:gd name="T60" fmla="*/ 184 w 311"/>
                <a:gd name="T61" fmla="*/ 27 h 295"/>
                <a:gd name="T62" fmla="*/ 167 w 311"/>
                <a:gd name="T63" fmla="*/ 20 h 295"/>
                <a:gd name="T64" fmla="*/ 150 w 311"/>
                <a:gd name="T65" fmla="*/ 30 h 295"/>
                <a:gd name="T66" fmla="*/ 135 w 311"/>
                <a:gd name="T67" fmla="*/ 7 h 295"/>
                <a:gd name="T68" fmla="*/ 64 w 311"/>
                <a:gd name="T69" fmla="*/ 30 h 295"/>
                <a:gd name="T70" fmla="*/ 14 w 311"/>
                <a:gd name="T71" fmla="*/ 50 h 295"/>
                <a:gd name="T72" fmla="*/ 5 w 311"/>
                <a:gd name="T73" fmla="*/ 59 h 295"/>
                <a:gd name="T74" fmla="*/ 5 w 311"/>
                <a:gd name="T75" fmla="*/ 6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1" h="295">
                  <a:moveTo>
                    <a:pt x="5" y="63"/>
                  </a:moveTo>
                  <a:cubicBezTo>
                    <a:pt x="7" y="70"/>
                    <a:pt x="10" y="93"/>
                    <a:pt x="5" y="102"/>
                  </a:cubicBezTo>
                  <a:cubicBezTo>
                    <a:pt x="0" y="111"/>
                    <a:pt x="2" y="114"/>
                    <a:pt x="7" y="117"/>
                  </a:cubicBezTo>
                  <a:cubicBezTo>
                    <a:pt x="12" y="120"/>
                    <a:pt x="14" y="128"/>
                    <a:pt x="14" y="135"/>
                  </a:cubicBezTo>
                  <a:cubicBezTo>
                    <a:pt x="14" y="142"/>
                    <a:pt x="17" y="141"/>
                    <a:pt x="18" y="155"/>
                  </a:cubicBezTo>
                  <a:cubicBezTo>
                    <a:pt x="19" y="169"/>
                    <a:pt x="22" y="179"/>
                    <a:pt x="26" y="185"/>
                  </a:cubicBezTo>
                  <a:cubicBezTo>
                    <a:pt x="29" y="189"/>
                    <a:pt x="29" y="196"/>
                    <a:pt x="27" y="201"/>
                  </a:cubicBezTo>
                  <a:cubicBezTo>
                    <a:pt x="33" y="207"/>
                    <a:pt x="40" y="212"/>
                    <a:pt x="46" y="214"/>
                  </a:cubicBezTo>
                  <a:cubicBezTo>
                    <a:pt x="60" y="220"/>
                    <a:pt x="66" y="225"/>
                    <a:pt x="67" y="231"/>
                  </a:cubicBezTo>
                  <a:cubicBezTo>
                    <a:pt x="68" y="237"/>
                    <a:pt x="81" y="249"/>
                    <a:pt x="84" y="240"/>
                  </a:cubicBezTo>
                  <a:cubicBezTo>
                    <a:pt x="87" y="231"/>
                    <a:pt x="96" y="236"/>
                    <a:pt x="102" y="236"/>
                  </a:cubicBezTo>
                  <a:cubicBezTo>
                    <a:pt x="108" y="236"/>
                    <a:pt x="109" y="245"/>
                    <a:pt x="110" y="250"/>
                  </a:cubicBezTo>
                  <a:cubicBezTo>
                    <a:pt x="111" y="255"/>
                    <a:pt x="126" y="252"/>
                    <a:pt x="132" y="256"/>
                  </a:cubicBezTo>
                  <a:cubicBezTo>
                    <a:pt x="137" y="260"/>
                    <a:pt x="139" y="273"/>
                    <a:pt x="147" y="278"/>
                  </a:cubicBezTo>
                  <a:cubicBezTo>
                    <a:pt x="154" y="283"/>
                    <a:pt x="160" y="272"/>
                    <a:pt x="166" y="276"/>
                  </a:cubicBezTo>
                  <a:cubicBezTo>
                    <a:pt x="171" y="279"/>
                    <a:pt x="185" y="283"/>
                    <a:pt x="193" y="279"/>
                  </a:cubicBezTo>
                  <a:cubicBezTo>
                    <a:pt x="202" y="276"/>
                    <a:pt x="207" y="283"/>
                    <a:pt x="218" y="282"/>
                  </a:cubicBezTo>
                  <a:cubicBezTo>
                    <a:pt x="228" y="281"/>
                    <a:pt x="242" y="286"/>
                    <a:pt x="245" y="289"/>
                  </a:cubicBezTo>
                  <a:cubicBezTo>
                    <a:pt x="247" y="291"/>
                    <a:pt x="256" y="293"/>
                    <a:pt x="264" y="295"/>
                  </a:cubicBezTo>
                  <a:cubicBezTo>
                    <a:pt x="266" y="289"/>
                    <a:pt x="262" y="274"/>
                    <a:pt x="263" y="270"/>
                  </a:cubicBezTo>
                  <a:cubicBezTo>
                    <a:pt x="264" y="266"/>
                    <a:pt x="289" y="240"/>
                    <a:pt x="293" y="234"/>
                  </a:cubicBezTo>
                  <a:cubicBezTo>
                    <a:pt x="297" y="229"/>
                    <a:pt x="304" y="229"/>
                    <a:pt x="307" y="221"/>
                  </a:cubicBezTo>
                  <a:cubicBezTo>
                    <a:pt x="311" y="214"/>
                    <a:pt x="297" y="190"/>
                    <a:pt x="294" y="185"/>
                  </a:cubicBezTo>
                  <a:cubicBezTo>
                    <a:pt x="291" y="180"/>
                    <a:pt x="290" y="160"/>
                    <a:pt x="292" y="152"/>
                  </a:cubicBezTo>
                  <a:cubicBezTo>
                    <a:pt x="294" y="143"/>
                    <a:pt x="281" y="138"/>
                    <a:pt x="281" y="133"/>
                  </a:cubicBezTo>
                  <a:cubicBezTo>
                    <a:pt x="281" y="127"/>
                    <a:pt x="294" y="117"/>
                    <a:pt x="300" y="114"/>
                  </a:cubicBezTo>
                  <a:cubicBezTo>
                    <a:pt x="306" y="110"/>
                    <a:pt x="304" y="87"/>
                    <a:pt x="299" y="81"/>
                  </a:cubicBezTo>
                  <a:cubicBezTo>
                    <a:pt x="293" y="75"/>
                    <a:pt x="290" y="65"/>
                    <a:pt x="294" y="53"/>
                  </a:cubicBezTo>
                  <a:cubicBezTo>
                    <a:pt x="297" y="42"/>
                    <a:pt x="272" y="32"/>
                    <a:pt x="269" y="32"/>
                  </a:cubicBezTo>
                  <a:cubicBezTo>
                    <a:pt x="268" y="32"/>
                    <a:pt x="268" y="32"/>
                    <a:pt x="267" y="31"/>
                  </a:cubicBezTo>
                  <a:cubicBezTo>
                    <a:pt x="245" y="36"/>
                    <a:pt x="188" y="29"/>
                    <a:pt x="184" y="27"/>
                  </a:cubicBezTo>
                  <a:cubicBezTo>
                    <a:pt x="181" y="25"/>
                    <a:pt x="174" y="22"/>
                    <a:pt x="167" y="20"/>
                  </a:cubicBezTo>
                  <a:cubicBezTo>
                    <a:pt x="165" y="25"/>
                    <a:pt x="159" y="30"/>
                    <a:pt x="150" y="30"/>
                  </a:cubicBezTo>
                  <a:cubicBezTo>
                    <a:pt x="136" y="30"/>
                    <a:pt x="135" y="14"/>
                    <a:pt x="135" y="7"/>
                  </a:cubicBezTo>
                  <a:cubicBezTo>
                    <a:pt x="134" y="0"/>
                    <a:pt x="79" y="13"/>
                    <a:pt x="64" y="30"/>
                  </a:cubicBezTo>
                  <a:cubicBezTo>
                    <a:pt x="50" y="47"/>
                    <a:pt x="15" y="41"/>
                    <a:pt x="14" y="50"/>
                  </a:cubicBezTo>
                  <a:cubicBezTo>
                    <a:pt x="14" y="57"/>
                    <a:pt x="8" y="60"/>
                    <a:pt x="5" y="59"/>
                  </a:cubicBezTo>
                  <a:cubicBezTo>
                    <a:pt x="5" y="60"/>
                    <a:pt x="5" y="62"/>
                    <a:pt x="5" y="6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0" name="Freeform 236">
              <a:extLst>
                <a:ext uri="{FF2B5EF4-FFF2-40B4-BE49-F238E27FC236}">
                  <a16:creationId xmlns:a16="http://schemas.microsoft.com/office/drawing/2014/main" id="{A460F916-37DB-4091-88CB-68DC7BF3F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808286"/>
              <a:ext cx="109538" cy="66675"/>
            </a:xfrm>
            <a:custGeom>
              <a:avLst/>
              <a:gdLst>
                <a:gd name="T0" fmla="*/ 193 w 203"/>
                <a:gd name="T1" fmla="*/ 55 h 121"/>
                <a:gd name="T2" fmla="*/ 171 w 203"/>
                <a:gd name="T3" fmla="*/ 49 h 121"/>
                <a:gd name="T4" fmla="*/ 163 w 203"/>
                <a:gd name="T5" fmla="*/ 35 h 121"/>
                <a:gd name="T6" fmla="*/ 145 w 203"/>
                <a:gd name="T7" fmla="*/ 39 h 121"/>
                <a:gd name="T8" fmla="*/ 128 w 203"/>
                <a:gd name="T9" fmla="*/ 30 h 121"/>
                <a:gd name="T10" fmla="*/ 107 w 203"/>
                <a:gd name="T11" fmla="*/ 13 h 121"/>
                <a:gd name="T12" fmla="*/ 88 w 203"/>
                <a:gd name="T13" fmla="*/ 0 h 121"/>
                <a:gd name="T14" fmla="*/ 86 w 203"/>
                <a:gd name="T15" fmla="*/ 4 h 121"/>
                <a:gd name="T16" fmla="*/ 69 w 203"/>
                <a:gd name="T17" fmla="*/ 5 h 121"/>
                <a:gd name="T18" fmla="*/ 43 w 203"/>
                <a:gd name="T19" fmla="*/ 19 h 121"/>
                <a:gd name="T20" fmla="*/ 9 w 203"/>
                <a:gd name="T21" fmla="*/ 34 h 121"/>
                <a:gd name="T22" fmla="*/ 11 w 203"/>
                <a:gd name="T23" fmla="*/ 54 h 121"/>
                <a:gd name="T24" fmla="*/ 22 w 203"/>
                <a:gd name="T25" fmla="*/ 86 h 121"/>
                <a:gd name="T26" fmla="*/ 56 w 203"/>
                <a:gd name="T27" fmla="*/ 115 h 121"/>
                <a:gd name="T28" fmla="*/ 55 w 203"/>
                <a:gd name="T29" fmla="*/ 117 h 121"/>
                <a:gd name="T30" fmla="*/ 83 w 203"/>
                <a:gd name="T31" fmla="*/ 115 h 121"/>
                <a:gd name="T32" fmla="*/ 89 w 203"/>
                <a:gd name="T33" fmla="*/ 98 h 121"/>
                <a:gd name="T34" fmla="*/ 118 w 203"/>
                <a:gd name="T35" fmla="*/ 109 h 121"/>
                <a:gd name="T36" fmla="*/ 143 w 203"/>
                <a:gd name="T37" fmla="*/ 113 h 121"/>
                <a:gd name="T38" fmla="*/ 145 w 203"/>
                <a:gd name="T39" fmla="*/ 120 h 121"/>
                <a:gd name="T40" fmla="*/ 154 w 203"/>
                <a:gd name="T41" fmla="*/ 108 h 121"/>
                <a:gd name="T42" fmla="*/ 185 w 203"/>
                <a:gd name="T43" fmla="*/ 91 h 121"/>
                <a:gd name="T44" fmla="*/ 203 w 203"/>
                <a:gd name="T45" fmla="*/ 73 h 121"/>
                <a:gd name="T46" fmla="*/ 193 w 203"/>
                <a:gd name="T47" fmla="*/ 5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3" h="121">
                  <a:moveTo>
                    <a:pt x="193" y="55"/>
                  </a:moveTo>
                  <a:cubicBezTo>
                    <a:pt x="187" y="51"/>
                    <a:pt x="172" y="54"/>
                    <a:pt x="171" y="49"/>
                  </a:cubicBezTo>
                  <a:cubicBezTo>
                    <a:pt x="170" y="44"/>
                    <a:pt x="169" y="35"/>
                    <a:pt x="163" y="35"/>
                  </a:cubicBezTo>
                  <a:cubicBezTo>
                    <a:pt x="157" y="35"/>
                    <a:pt x="148" y="30"/>
                    <a:pt x="145" y="39"/>
                  </a:cubicBezTo>
                  <a:cubicBezTo>
                    <a:pt x="142" y="48"/>
                    <a:pt x="129" y="36"/>
                    <a:pt x="128" y="30"/>
                  </a:cubicBezTo>
                  <a:cubicBezTo>
                    <a:pt x="127" y="24"/>
                    <a:pt x="121" y="19"/>
                    <a:pt x="107" y="13"/>
                  </a:cubicBezTo>
                  <a:cubicBezTo>
                    <a:pt x="101" y="11"/>
                    <a:pt x="94" y="6"/>
                    <a:pt x="88" y="0"/>
                  </a:cubicBezTo>
                  <a:cubicBezTo>
                    <a:pt x="87" y="2"/>
                    <a:pt x="87" y="3"/>
                    <a:pt x="86" y="4"/>
                  </a:cubicBezTo>
                  <a:cubicBezTo>
                    <a:pt x="83" y="9"/>
                    <a:pt x="73" y="0"/>
                    <a:pt x="69" y="5"/>
                  </a:cubicBezTo>
                  <a:cubicBezTo>
                    <a:pt x="65" y="10"/>
                    <a:pt x="51" y="11"/>
                    <a:pt x="43" y="19"/>
                  </a:cubicBezTo>
                  <a:cubicBezTo>
                    <a:pt x="35" y="28"/>
                    <a:pt x="18" y="32"/>
                    <a:pt x="9" y="34"/>
                  </a:cubicBezTo>
                  <a:cubicBezTo>
                    <a:pt x="0" y="37"/>
                    <a:pt x="8" y="47"/>
                    <a:pt x="11" y="54"/>
                  </a:cubicBezTo>
                  <a:cubicBezTo>
                    <a:pt x="15" y="62"/>
                    <a:pt x="15" y="80"/>
                    <a:pt x="22" y="86"/>
                  </a:cubicBezTo>
                  <a:cubicBezTo>
                    <a:pt x="29" y="91"/>
                    <a:pt x="53" y="109"/>
                    <a:pt x="56" y="115"/>
                  </a:cubicBezTo>
                  <a:cubicBezTo>
                    <a:pt x="56" y="116"/>
                    <a:pt x="56" y="116"/>
                    <a:pt x="55" y="117"/>
                  </a:cubicBezTo>
                  <a:cubicBezTo>
                    <a:pt x="65" y="120"/>
                    <a:pt x="81" y="121"/>
                    <a:pt x="83" y="115"/>
                  </a:cubicBezTo>
                  <a:cubicBezTo>
                    <a:pt x="86" y="109"/>
                    <a:pt x="89" y="98"/>
                    <a:pt x="89" y="98"/>
                  </a:cubicBezTo>
                  <a:cubicBezTo>
                    <a:pt x="89" y="98"/>
                    <a:pt x="110" y="98"/>
                    <a:pt x="118" y="109"/>
                  </a:cubicBezTo>
                  <a:cubicBezTo>
                    <a:pt x="127" y="120"/>
                    <a:pt x="143" y="113"/>
                    <a:pt x="143" y="113"/>
                  </a:cubicBezTo>
                  <a:cubicBezTo>
                    <a:pt x="143" y="113"/>
                    <a:pt x="144" y="116"/>
                    <a:pt x="145" y="120"/>
                  </a:cubicBezTo>
                  <a:cubicBezTo>
                    <a:pt x="147" y="114"/>
                    <a:pt x="150" y="109"/>
                    <a:pt x="154" y="108"/>
                  </a:cubicBezTo>
                  <a:cubicBezTo>
                    <a:pt x="163" y="107"/>
                    <a:pt x="176" y="105"/>
                    <a:pt x="185" y="91"/>
                  </a:cubicBezTo>
                  <a:cubicBezTo>
                    <a:pt x="189" y="83"/>
                    <a:pt x="197" y="77"/>
                    <a:pt x="203" y="73"/>
                  </a:cubicBezTo>
                  <a:cubicBezTo>
                    <a:pt x="199" y="67"/>
                    <a:pt x="197" y="58"/>
                    <a:pt x="193" y="5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1" name="Freeform 237">
              <a:extLst>
                <a:ext uri="{FF2B5EF4-FFF2-40B4-BE49-F238E27FC236}">
                  <a16:creationId xmlns:a16="http://schemas.microsoft.com/office/drawing/2014/main" id="{2B565C75-0497-42FE-B923-4407C8F35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2847974"/>
              <a:ext cx="98425" cy="47625"/>
            </a:xfrm>
            <a:custGeom>
              <a:avLst/>
              <a:gdLst>
                <a:gd name="T0" fmla="*/ 134 w 180"/>
                <a:gd name="T1" fmla="*/ 10 h 89"/>
                <a:gd name="T2" fmla="*/ 109 w 180"/>
                <a:gd name="T3" fmla="*/ 7 h 89"/>
                <a:gd name="T4" fmla="*/ 82 w 180"/>
                <a:gd name="T5" fmla="*/ 4 h 89"/>
                <a:gd name="T6" fmla="*/ 63 w 180"/>
                <a:gd name="T7" fmla="*/ 6 h 89"/>
                <a:gd name="T8" fmla="*/ 58 w 180"/>
                <a:gd name="T9" fmla="*/ 2 h 89"/>
                <a:gd name="T10" fmla="*/ 40 w 180"/>
                <a:gd name="T11" fmla="*/ 20 h 89"/>
                <a:gd name="T12" fmla="*/ 9 w 180"/>
                <a:gd name="T13" fmla="*/ 37 h 89"/>
                <a:gd name="T14" fmla="*/ 0 w 180"/>
                <a:gd name="T15" fmla="*/ 49 h 89"/>
                <a:gd name="T16" fmla="*/ 15 w 180"/>
                <a:gd name="T17" fmla="*/ 79 h 89"/>
                <a:gd name="T18" fmla="*/ 58 w 180"/>
                <a:gd name="T19" fmla="*/ 79 h 89"/>
                <a:gd name="T20" fmla="*/ 92 w 180"/>
                <a:gd name="T21" fmla="*/ 67 h 89"/>
                <a:gd name="T22" fmla="*/ 122 w 180"/>
                <a:gd name="T23" fmla="*/ 44 h 89"/>
                <a:gd name="T24" fmla="*/ 152 w 180"/>
                <a:gd name="T25" fmla="*/ 55 h 89"/>
                <a:gd name="T26" fmla="*/ 172 w 180"/>
                <a:gd name="T27" fmla="*/ 64 h 89"/>
                <a:gd name="T28" fmla="*/ 165 w 180"/>
                <a:gd name="T29" fmla="*/ 51 h 89"/>
                <a:gd name="T30" fmla="*/ 180 w 180"/>
                <a:gd name="T31" fmla="*/ 24 h 89"/>
                <a:gd name="T32" fmla="*/ 180 w 180"/>
                <a:gd name="T33" fmla="*/ 23 h 89"/>
                <a:gd name="T34" fmla="*/ 161 w 180"/>
                <a:gd name="T35" fmla="*/ 17 h 89"/>
                <a:gd name="T36" fmla="*/ 134 w 180"/>
                <a:gd name="T37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0" h="89">
                  <a:moveTo>
                    <a:pt x="134" y="10"/>
                  </a:moveTo>
                  <a:cubicBezTo>
                    <a:pt x="123" y="11"/>
                    <a:pt x="118" y="4"/>
                    <a:pt x="109" y="7"/>
                  </a:cubicBezTo>
                  <a:cubicBezTo>
                    <a:pt x="101" y="11"/>
                    <a:pt x="87" y="7"/>
                    <a:pt x="82" y="4"/>
                  </a:cubicBezTo>
                  <a:cubicBezTo>
                    <a:pt x="76" y="0"/>
                    <a:pt x="70" y="11"/>
                    <a:pt x="63" y="6"/>
                  </a:cubicBezTo>
                  <a:cubicBezTo>
                    <a:pt x="61" y="5"/>
                    <a:pt x="60" y="3"/>
                    <a:pt x="58" y="2"/>
                  </a:cubicBezTo>
                  <a:cubicBezTo>
                    <a:pt x="52" y="6"/>
                    <a:pt x="44" y="12"/>
                    <a:pt x="40" y="20"/>
                  </a:cubicBezTo>
                  <a:cubicBezTo>
                    <a:pt x="31" y="34"/>
                    <a:pt x="18" y="36"/>
                    <a:pt x="9" y="37"/>
                  </a:cubicBezTo>
                  <a:cubicBezTo>
                    <a:pt x="5" y="38"/>
                    <a:pt x="2" y="43"/>
                    <a:pt x="0" y="49"/>
                  </a:cubicBezTo>
                  <a:cubicBezTo>
                    <a:pt x="3" y="58"/>
                    <a:pt x="8" y="72"/>
                    <a:pt x="15" y="79"/>
                  </a:cubicBezTo>
                  <a:cubicBezTo>
                    <a:pt x="24" y="89"/>
                    <a:pt x="58" y="88"/>
                    <a:pt x="58" y="79"/>
                  </a:cubicBezTo>
                  <a:cubicBezTo>
                    <a:pt x="58" y="70"/>
                    <a:pt x="86" y="67"/>
                    <a:pt x="92" y="67"/>
                  </a:cubicBezTo>
                  <a:cubicBezTo>
                    <a:pt x="99" y="67"/>
                    <a:pt x="119" y="43"/>
                    <a:pt x="122" y="44"/>
                  </a:cubicBezTo>
                  <a:cubicBezTo>
                    <a:pt x="125" y="46"/>
                    <a:pt x="147" y="49"/>
                    <a:pt x="152" y="55"/>
                  </a:cubicBezTo>
                  <a:cubicBezTo>
                    <a:pt x="154" y="59"/>
                    <a:pt x="163" y="62"/>
                    <a:pt x="172" y="64"/>
                  </a:cubicBezTo>
                  <a:cubicBezTo>
                    <a:pt x="168" y="60"/>
                    <a:pt x="165" y="55"/>
                    <a:pt x="165" y="51"/>
                  </a:cubicBezTo>
                  <a:cubicBezTo>
                    <a:pt x="165" y="44"/>
                    <a:pt x="176" y="27"/>
                    <a:pt x="180" y="24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72" y="21"/>
                    <a:pt x="163" y="19"/>
                    <a:pt x="161" y="17"/>
                  </a:cubicBezTo>
                  <a:cubicBezTo>
                    <a:pt x="158" y="14"/>
                    <a:pt x="144" y="9"/>
                    <a:pt x="134" y="1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2" name="Freeform 238">
              <a:extLst>
                <a:ext uri="{FF2B5EF4-FFF2-40B4-BE49-F238E27FC236}">
                  <a16:creationId xmlns:a16="http://schemas.microsoft.com/office/drawing/2014/main" id="{06092B01-0718-4662-AE70-1FF9DD8E3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462" y="3041649"/>
              <a:ext cx="66675" cy="123825"/>
            </a:xfrm>
            <a:custGeom>
              <a:avLst/>
              <a:gdLst>
                <a:gd name="T0" fmla="*/ 112 w 121"/>
                <a:gd name="T1" fmla="*/ 25 h 225"/>
                <a:gd name="T2" fmla="*/ 104 w 121"/>
                <a:gd name="T3" fmla="*/ 11 h 225"/>
                <a:gd name="T4" fmla="*/ 84 w 121"/>
                <a:gd name="T5" fmla="*/ 7 h 225"/>
                <a:gd name="T6" fmla="*/ 72 w 121"/>
                <a:gd name="T7" fmla="*/ 7 h 225"/>
                <a:gd name="T8" fmla="*/ 55 w 121"/>
                <a:gd name="T9" fmla="*/ 6 h 225"/>
                <a:gd name="T10" fmla="*/ 55 w 121"/>
                <a:gd name="T11" fmla="*/ 6 h 225"/>
                <a:gd name="T12" fmla="*/ 55 w 121"/>
                <a:gd name="T13" fmla="*/ 31 h 225"/>
                <a:gd name="T14" fmla="*/ 50 w 121"/>
                <a:gd name="T15" fmla="*/ 45 h 225"/>
                <a:gd name="T16" fmla="*/ 35 w 121"/>
                <a:gd name="T17" fmla="*/ 59 h 225"/>
                <a:gd name="T18" fmla="*/ 36 w 121"/>
                <a:gd name="T19" fmla="*/ 70 h 225"/>
                <a:gd name="T20" fmla="*/ 22 w 121"/>
                <a:gd name="T21" fmla="*/ 99 h 225"/>
                <a:gd name="T22" fmla="*/ 13 w 121"/>
                <a:gd name="T23" fmla="*/ 119 h 225"/>
                <a:gd name="T24" fmla="*/ 25 w 121"/>
                <a:gd name="T25" fmla="*/ 151 h 225"/>
                <a:gd name="T26" fmla="*/ 29 w 121"/>
                <a:gd name="T27" fmla="*/ 215 h 225"/>
                <a:gd name="T28" fmla="*/ 54 w 121"/>
                <a:gd name="T29" fmla="*/ 222 h 225"/>
                <a:gd name="T30" fmla="*/ 80 w 121"/>
                <a:gd name="T31" fmla="*/ 216 h 225"/>
                <a:gd name="T32" fmla="*/ 75 w 121"/>
                <a:gd name="T33" fmla="*/ 204 h 225"/>
                <a:gd name="T34" fmla="*/ 88 w 121"/>
                <a:gd name="T35" fmla="*/ 181 h 225"/>
                <a:gd name="T36" fmla="*/ 81 w 121"/>
                <a:gd name="T37" fmla="*/ 162 h 225"/>
                <a:gd name="T38" fmla="*/ 89 w 121"/>
                <a:gd name="T39" fmla="*/ 142 h 225"/>
                <a:gd name="T40" fmla="*/ 80 w 121"/>
                <a:gd name="T41" fmla="*/ 122 h 225"/>
                <a:gd name="T42" fmla="*/ 88 w 121"/>
                <a:gd name="T43" fmla="*/ 107 h 225"/>
                <a:gd name="T44" fmla="*/ 94 w 121"/>
                <a:gd name="T45" fmla="*/ 82 h 225"/>
                <a:gd name="T46" fmla="*/ 91 w 121"/>
                <a:gd name="T47" fmla="*/ 47 h 225"/>
                <a:gd name="T48" fmla="*/ 112 w 121"/>
                <a:gd name="T49" fmla="*/ 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225">
                  <a:moveTo>
                    <a:pt x="112" y="25"/>
                  </a:moveTo>
                  <a:cubicBezTo>
                    <a:pt x="121" y="15"/>
                    <a:pt x="104" y="19"/>
                    <a:pt x="104" y="11"/>
                  </a:cubicBezTo>
                  <a:cubicBezTo>
                    <a:pt x="104" y="3"/>
                    <a:pt x="93" y="0"/>
                    <a:pt x="84" y="7"/>
                  </a:cubicBezTo>
                  <a:cubicBezTo>
                    <a:pt x="76" y="13"/>
                    <a:pt x="79" y="7"/>
                    <a:pt x="72" y="7"/>
                  </a:cubicBezTo>
                  <a:cubicBezTo>
                    <a:pt x="67" y="7"/>
                    <a:pt x="59" y="8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7" y="16"/>
                    <a:pt x="57" y="22"/>
                    <a:pt x="55" y="31"/>
                  </a:cubicBezTo>
                  <a:cubicBezTo>
                    <a:pt x="54" y="36"/>
                    <a:pt x="52" y="41"/>
                    <a:pt x="50" y="45"/>
                  </a:cubicBezTo>
                  <a:cubicBezTo>
                    <a:pt x="47" y="51"/>
                    <a:pt x="41" y="56"/>
                    <a:pt x="35" y="59"/>
                  </a:cubicBezTo>
                  <a:cubicBezTo>
                    <a:pt x="36" y="63"/>
                    <a:pt x="36" y="67"/>
                    <a:pt x="36" y="70"/>
                  </a:cubicBezTo>
                  <a:cubicBezTo>
                    <a:pt x="37" y="82"/>
                    <a:pt x="31" y="92"/>
                    <a:pt x="22" y="99"/>
                  </a:cubicBezTo>
                  <a:cubicBezTo>
                    <a:pt x="19" y="107"/>
                    <a:pt x="16" y="115"/>
                    <a:pt x="13" y="119"/>
                  </a:cubicBezTo>
                  <a:cubicBezTo>
                    <a:pt x="0" y="135"/>
                    <a:pt x="12" y="140"/>
                    <a:pt x="25" y="151"/>
                  </a:cubicBezTo>
                  <a:cubicBezTo>
                    <a:pt x="38" y="163"/>
                    <a:pt x="29" y="205"/>
                    <a:pt x="29" y="215"/>
                  </a:cubicBezTo>
                  <a:cubicBezTo>
                    <a:pt x="29" y="225"/>
                    <a:pt x="41" y="222"/>
                    <a:pt x="54" y="222"/>
                  </a:cubicBezTo>
                  <a:cubicBezTo>
                    <a:pt x="62" y="222"/>
                    <a:pt x="71" y="218"/>
                    <a:pt x="80" y="216"/>
                  </a:cubicBezTo>
                  <a:cubicBezTo>
                    <a:pt x="77" y="212"/>
                    <a:pt x="75" y="207"/>
                    <a:pt x="75" y="204"/>
                  </a:cubicBezTo>
                  <a:cubicBezTo>
                    <a:pt x="75" y="196"/>
                    <a:pt x="75" y="184"/>
                    <a:pt x="88" y="181"/>
                  </a:cubicBezTo>
                  <a:cubicBezTo>
                    <a:pt x="101" y="178"/>
                    <a:pt x="84" y="166"/>
                    <a:pt x="81" y="162"/>
                  </a:cubicBezTo>
                  <a:cubicBezTo>
                    <a:pt x="77" y="158"/>
                    <a:pt x="82" y="142"/>
                    <a:pt x="89" y="142"/>
                  </a:cubicBezTo>
                  <a:cubicBezTo>
                    <a:pt x="96" y="142"/>
                    <a:pt x="89" y="133"/>
                    <a:pt x="80" y="122"/>
                  </a:cubicBezTo>
                  <a:cubicBezTo>
                    <a:pt x="71" y="111"/>
                    <a:pt x="80" y="107"/>
                    <a:pt x="88" y="107"/>
                  </a:cubicBezTo>
                  <a:cubicBezTo>
                    <a:pt x="96" y="107"/>
                    <a:pt x="86" y="91"/>
                    <a:pt x="94" y="82"/>
                  </a:cubicBezTo>
                  <a:cubicBezTo>
                    <a:pt x="102" y="72"/>
                    <a:pt x="91" y="55"/>
                    <a:pt x="91" y="47"/>
                  </a:cubicBezTo>
                  <a:cubicBezTo>
                    <a:pt x="91" y="39"/>
                    <a:pt x="103" y="36"/>
                    <a:pt x="112" y="2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3" name="Freeform 239">
              <a:extLst>
                <a:ext uri="{FF2B5EF4-FFF2-40B4-BE49-F238E27FC236}">
                  <a16:creationId xmlns:a16="http://schemas.microsoft.com/office/drawing/2014/main" id="{887C29AD-A08E-46C4-AF7A-1262303A0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062" y="2743199"/>
              <a:ext cx="73025" cy="71438"/>
            </a:xfrm>
            <a:custGeom>
              <a:avLst/>
              <a:gdLst>
                <a:gd name="T0" fmla="*/ 130 w 133"/>
                <a:gd name="T1" fmla="*/ 25 h 131"/>
                <a:gd name="T2" fmla="*/ 129 w 133"/>
                <a:gd name="T3" fmla="*/ 0 h 131"/>
                <a:gd name="T4" fmla="*/ 121 w 133"/>
                <a:gd name="T5" fmla="*/ 3 h 131"/>
                <a:gd name="T6" fmla="*/ 116 w 133"/>
                <a:gd name="T7" fmla="*/ 1 h 131"/>
                <a:gd name="T8" fmla="*/ 89 w 133"/>
                <a:gd name="T9" fmla="*/ 16 h 131"/>
                <a:gd name="T10" fmla="*/ 75 w 133"/>
                <a:gd name="T11" fmla="*/ 15 h 131"/>
                <a:gd name="T12" fmla="*/ 75 w 133"/>
                <a:gd name="T13" fmla="*/ 30 h 131"/>
                <a:gd name="T14" fmla="*/ 61 w 133"/>
                <a:gd name="T15" fmla="*/ 34 h 131"/>
                <a:gd name="T16" fmla="*/ 57 w 133"/>
                <a:gd name="T17" fmla="*/ 43 h 131"/>
                <a:gd name="T18" fmla="*/ 50 w 133"/>
                <a:gd name="T19" fmla="*/ 52 h 131"/>
                <a:gd name="T20" fmla="*/ 29 w 133"/>
                <a:gd name="T21" fmla="*/ 79 h 131"/>
                <a:gd name="T22" fmla="*/ 5 w 133"/>
                <a:gd name="T23" fmla="*/ 105 h 131"/>
                <a:gd name="T24" fmla="*/ 0 w 133"/>
                <a:gd name="T25" fmla="*/ 109 h 131"/>
                <a:gd name="T26" fmla="*/ 11 w 133"/>
                <a:gd name="T27" fmla="*/ 114 h 131"/>
                <a:gd name="T28" fmla="*/ 42 w 133"/>
                <a:gd name="T29" fmla="*/ 102 h 131"/>
                <a:gd name="T30" fmla="*/ 64 w 133"/>
                <a:gd name="T31" fmla="*/ 105 h 131"/>
                <a:gd name="T32" fmla="*/ 87 w 133"/>
                <a:gd name="T33" fmla="*/ 124 h 131"/>
                <a:gd name="T34" fmla="*/ 94 w 133"/>
                <a:gd name="T35" fmla="*/ 131 h 131"/>
                <a:gd name="T36" fmla="*/ 98 w 133"/>
                <a:gd name="T37" fmla="*/ 102 h 131"/>
                <a:gd name="T38" fmla="*/ 99 w 133"/>
                <a:gd name="T39" fmla="*/ 84 h 131"/>
                <a:gd name="T40" fmla="*/ 117 w 133"/>
                <a:gd name="T41" fmla="*/ 75 h 131"/>
                <a:gd name="T42" fmla="*/ 124 w 133"/>
                <a:gd name="T43" fmla="*/ 62 h 131"/>
                <a:gd name="T44" fmla="*/ 114 w 133"/>
                <a:gd name="T45" fmla="*/ 42 h 131"/>
                <a:gd name="T46" fmla="*/ 130 w 133"/>
                <a:gd name="T47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3" h="131">
                  <a:moveTo>
                    <a:pt x="130" y="25"/>
                  </a:moveTo>
                  <a:cubicBezTo>
                    <a:pt x="133" y="20"/>
                    <a:pt x="131" y="10"/>
                    <a:pt x="129" y="0"/>
                  </a:cubicBezTo>
                  <a:cubicBezTo>
                    <a:pt x="128" y="3"/>
                    <a:pt x="125" y="6"/>
                    <a:pt x="121" y="3"/>
                  </a:cubicBezTo>
                  <a:cubicBezTo>
                    <a:pt x="120" y="2"/>
                    <a:pt x="118" y="2"/>
                    <a:pt x="116" y="1"/>
                  </a:cubicBezTo>
                  <a:cubicBezTo>
                    <a:pt x="110" y="10"/>
                    <a:pt x="100" y="17"/>
                    <a:pt x="89" y="16"/>
                  </a:cubicBezTo>
                  <a:cubicBezTo>
                    <a:pt x="84" y="15"/>
                    <a:pt x="80" y="15"/>
                    <a:pt x="75" y="15"/>
                  </a:cubicBezTo>
                  <a:cubicBezTo>
                    <a:pt x="72" y="21"/>
                    <a:pt x="72" y="27"/>
                    <a:pt x="75" y="30"/>
                  </a:cubicBezTo>
                  <a:cubicBezTo>
                    <a:pt x="80" y="36"/>
                    <a:pt x="66" y="39"/>
                    <a:pt x="61" y="34"/>
                  </a:cubicBezTo>
                  <a:cubicBezTo>
                    <a:pt x="60" y="37"/>
                    <a:pt x="59" y="40"/>
                    <a:pt x="57" y="43"/>
                  </a:cubicBezTo>
                  <a:cubicBezTo>
                    <a:pt x="56" y="45"/>
                    <a:pt x="53" y="49"/>
                    <a:pt x="50" y="52"/>
                  </a:cubicBezTo>
                  <a:cubicBezTo>
                    <a:pt x="48" y="64"/>
                    <a:pt x="40" y="75"/>
                    <a:pt x="29" y="79"/>
                  </a:cubicBezTo>
                  <a:cubicBezTo>
                    <a:pt x="25" y="90"/>
                    <a:pt x="13" y="100"/>
                    <a:pt x="5" y="105"/>
                  </a:cubicBezTo>
                  <a:cubicBezTo>
                    <a:pt x="3" y="107"/>
                    <a:pt x="1" y="108"/>
                    <a:pt x="0" y="109"/>
                  </a:cubicBezTo>
                  <a:cubicBezTo>
                    <a:pt x="5" y="112"/>
                    <a:pt x="9" y="114"/>
                    <a:pt x="11" y="114"/>
                  </a:cubicBezTo>
                  <a:cubicBezTo>
                    <a:pt x="20" y="114"/>
                    <a:pt x="36" y="108"/>
                    <a:pt x="42" y="102"/>
                  </a:cubicBezTo>
                  <a:cubicBezTo>
                    <a:pt x="48" y="95"/>
                    <a:pt x="58" y="98"/>
                    <a:pt x="64" y="105"/>
                  </a:cubicBezTo>
                  <a:cubicBezTo>
                    <a:pt x="69" y="112"/>
                    <a:pt x="78" y="114"/>
                    <a:pt x="87" y="124"/>
                  </a:cubicBezTo>
                  <a:cubicBezTo>
                    <a:pt x="89" y="126"/>
                    <a:pt x="91" y="129"/>
                    <a:pt x="94" y="131"/>
                  </a:cubicBezTo>
                  <a:cubicBezTo>
                    <a:pt x="95" y="124"/>
                    <a:pt x="95" y="109"/>
                    <a:pt x="98" y="102"/>
                  </a:cubicBezTo>
                  <a:cubicBezTo>
                    <a:pt x="100" y="94"/>
                    <a:pt x="95" y="84"/>
                    <a:pt x="99" y="84"/>
                  </a:cubicBezTo>
                  <a:cubicBezTo>
                    <a:pt x="104" y="84"/>
                    <a:pt x="117" y="84"/>
                    <a:pt x="117" y="75"/>
                  </a:cubicBezTo>
                  <a:cubicBezTo>
                    <a:pt x="117" y="65"/>
                    <a:pt x="121" y="68"/>
                    <a:pt x="124" y="62"/>
                  </a:cubicBezTo>
                  <a:cubicBezTo>
                    <a:pt x="127" y="57"/>
                    <a:pt x="116" y="46"/>
                    <a:pt x="114" y="42"/>
                  </a:cubicBezTo>
                  <a:cubicBezTo>
                    <a:pt x="112" y="39"/>
                    <a:pt x="122" y="38"/>
                    <a:pt x="130" y="2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4" name="Freeform 240">
              <a:extLst>
                <a:ext uri="{FF2B5EF4-FFF2-40B4-BE49-F238E27FC236}">
                  <a16:creationId xmlns:a16="http://schemas.microsoft.com/office/drawing/2014/main" id="{FA1426D5-816E-4121-94B4-017B9AFC3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0" y="2795586"/>
              <a:ext cx="66675" cy="57150"/>
            </a:xfrm>
            <a:custGeom>
              <a:avLst/>
              <a:gdLst>
                <a:gd name="T0" fmla="*/ 4 w 125"/>
                <a:gd name="T1" fmla="*/ 29 h 105"/>
                <a:gd name="T2" fmla="*/ 16 w 125"/>
                <a:gd name="T3" fmla="*/ 44 h 105"/>
                <a:gd name="T4" fmla="*/ 32 w 125"/>
                <a:gd name="T5" fmla="*/ 55 h 105"/>
                <a:gd name="T6" fmla="*/ 52 w 125"/>
                <a:gd name="T7" fmla="*/ 69 h 105"/>
                <a:gd name="T8" fmla="*/ 61 w 125"/>
                <a:gd name="T9" fmla="*/ 82 h 105"/>
                <a:gd name="T10" fmla="*/ 76 w 125"/>
                <a:gd name="T11" fmla="*/ 73 h 105"/>
                <a:gd name="T12" fmla="*/ 85 w 125"/>
                <a:gd name="T13" fmla="*/ 91 h 105"/>
                <a:gd name="T14" fmla="*/ 101 w 125"/>
                <a:gd name="T15" fmla="*/ 103 h 105"/>
                <a:gd name="T16" fmla="*/ 107 w 125"/>
                <a:gd name="T17" fmla="*/ 103 h 105"/>
                <a:gd name="T18" fmla="*/ 118 w 125"/>
                <a:gd name="T19" fmla="*/ 71 h 105"/>
                <a:gd name="T20" fmla="*/ 124 w 125"/>
                <a:gd name="T21" fmla="*/ 60 h 105"/>
                <a:gd name="T22" fmla="*/ 116 w 125"/>
                <a:gd name="T23" fmla="*/ 37 h 105"/>
                <a:gd name="T24" fmla="*/ 116 w 125"/>
                <a:gd name="T25" fmla="*/ 36 h 105"/>
                <a:gd name="T26" fmla="*/ 109 w 125"/>
                <a:gd name="T27" fmla="*/ 29 h 105"/>
                <a:gd name="T28" fmla="*/ 86 w 125"/>
                <a:gd name="T29" fmla="*/ 10 h 105"/>
                <a:gd name="T30" fmla="*/ 64 w 125"/>
                <a:gd name="T31" fmla="*/ 7 h 105"/>
                <a:gd name="T32" fmla="*/ 33 w 125"/>
                <a:gd name="T33" fmla="*/ 19 h 105"/>
                <a:gd name="T34" fmla="*/ 22 w 125"/>
                <a:gd name="T35" fmla="*/ 14 h 105"/>
                <a:gd name="T36" fmla="*/ 0 w 125"/>
                <a:gd name="T37" fmla="*/ 25 h 105"/>
                <a:gd name="T38" fmla="*/ 4 w 125"/>
                <a:gd name="T39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105">
                  <a:moveTo>
                    <a:pt x="4" y="29"/>
                  </a:moveTo>
                  <a:cubicBezTo>
                    <a:pt x="5" y="35"/>
                    <a:pt x="13" y="49"/>
                    <a:pt x="16" y="44"/>
                  </a:cubicBezTo>
                  <a:cubicBezTo>
                    <a:pt x="19" y="38"/>
                    <a:pt x="26" y="51"/>
                    <a:pt x="32" y="55"/>
                  </a:cubicBezTo>
                  <a:cubicBezTo>
                    <a:pt x="39" y="59"/>
                    <a:pt x="51" y="64"/>
                    <a:pt x="52" y="69"/>
                  </a:cubicBezTo>
                  <a:cubicBezTo>
                    <a:pt x="53" y="74"/>
                    <a:pt x="55" y="85"/>
                    <a:pt x="61" y="82"/>
                  </a:cubicBezTo>
                  <a:cubicBezTo>
                    <a:pt x="68" y="78"/>
                    <a:pt x="76" y="67"/>
                    <a:pt x="76" y="73"/>
                  </a:cubicBezTo>
                  <a:cubicBezTo>
                    <a:pt x="76" y="80"/>
                    <a:pt x="78" y="92"/>
                    <a:pt x="85" y="91"/>
                  </a:cubicBezTo>
                  <a:cubicBezTo>
                    <a:pt x="92" y="89"/>
                    <a:pt x="94" y="105"/>
                    <a:pt x="101" y="103"/>
                  </a:cubicBezTo>
                  <a:cubicBezTo>
                    <a:pt x="103" y="103"/>
                    <a:pt x="104" y="103"/>
                    <a:pt x="107" y="103"/>
                  </a:cubicBezTo>
                  <a:cubicBezTo>
                    <a:pt x="106" y="84"/>
                    <a:pt x="111" y="75"/>
                    <a:pt x="118" y="71"/>
                  </a:cubicBezTo>
                  <a:cubicBezTo>
                    <a:pt x="119" y="68"/>
                    <a:pt x="124" y="64"/>
                    <a:pt x="124" y="60"/>
                  </a:cubicBezTo>
                  <a:cubicBezTo>
                    <a:pt x="125" y="55"/>
                    <a:pt x="115" y="44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3" y="34"/>
                    <a:pt x="111" y="31"/>
                    <a:pt x="109" y="29"/>
                  </a:cubicBezTo>
                  <a:cubicBezTo>
                    <a:pt x="100" y="19"/>
                    <a:pt x="91" y="17"/>
                    <a:pt x="86" y="10"/>
                  </a:cubicBezTo>
                  <a:cubicBezTo>
                    <a:pt x="80" y="3"/>
                    <a:pt x="70" y="0"/>
                    <a:pt x="64" y="7"/>
                  </a:cubicBezTo>
                  <a:cubicBezTo>
                    <a:pt x="58" y="13"/>
                    <a:pt x="42" y="19"/>
                    <a:pt x="33" y="19"/>
                  </a:cubicBezTo>
                  <a:cubicBezTo>
                    <a:pt x="31" y="19"/>
                    <a:pt x="27" y="17"/>
                    <a:pt x="22" y="14"/>
                  </a:cubicBezTo>
                  <a:cubicBezTo>
                    <a:pt x="15" y="18"/>
                    <a:pt x="8" y="23"/>
                    <a:pt x="0" y="25"/>
                  </a:cubicBezTo>
                  <a:cubicBezTo>
                    <a:pt x="2" y="27"/>
                    <a:pt x="4" y="26"/>
                    <a:pt x="4" y="2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5" name="Freeform 242">
              <a:extLst>
                <a:ext uri="{FF2B5EF4-FFF2-40B4-BE49-F238E27FC236}">
                  <a16:creationId xmlns:a16="http://schemas.microsoft.com/office/drawing/2014/main" id="{842AE09B-DCB5-4E58-9A86-0039C27DF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2874961"/>
              <a:ext cx="53975" cy="79375"/>
            </a:xfrm>
            <a:custGeom>
              <a:avLst/>
              <a:gdLst>
                <a:gd name="T0" fmla="*/ 72 w 99"/>
                <a:gd name="T1" fmla="*/ 38 h 145"/>
                <a:gd name="T2" fmla="*/ 49 w 99"/>
                <a:gd name="T3" fmla="*/ 18 h 145"/>
                <a:gd name="T4" fmla="*/ 23 w 99"/>
                <a:gd name="T5" fmla="*/ 1 h 145"/>
                <a:gd name="T6" fmla="*/ 0 w 99"/>
                <a:gd name="T7" fmla="*/ 8 h 145"/>
                <a:gd name="T8" fmla="*/ 21 w 99"/>
                <a:gd name="T9" fmla="*/ 50 h 145"/>
                <a:gd name="T10" fmla="*/ 41 w 99"/>
                <a:gd name="T11" fmla="*/ 103 h 145"/>
                <a:gd name="T12" fmla="*/ 47 w 99"/>
                <a:gd name="T13" fmla="*/ 145 h 145"/>
                <a:gd name="T14" fmla="*/ 65 w 99"/>
                <a:gd name="T15" fmla="*/ 112 h 145"/>
                <a:gd name="T16" fmla="*/ 77 w 99"/>
                <a:gd name="T17" fmla="*/ 95 h 145"/>
                <a:gd name="T18" fmla="*/ 99 w 99"/>
                <a:gd name="T19" fmla="*/ 100 h 145"/>
                <a:gd name="T20" fmla="*/ 92 w 99"/>
                <a:gd name="T21" fmla="*/ 75 h 145"/>
                <a:gd name="T22" fmla="*/ 72 w 99"/>
                <a:gd name="T23" fmla="*/ 3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45">
                  <a:moveTo>
                    <a:pt x="72" y="38"/>
                  </a:moveTo>
                  <a:cubicBezTo>
                    <a:pt x="68" y="23"/>
                    <a:pt x="55" y="18"/>
                    <a:pt x="49" y="18"/>
                  </a:cubicBezTo>
                  <a:cubicBezTo>
                    <a:pt x="42" y="18"/>
                    <a:pt x="31" y="0"/>
                    <a:pt x="23" y="1"/>
                  </a:cubicBezTo>
                  <a:cubicBezTo>
                    <a:pt x="19" y="2"/>
                    <a:pt x="9" y="5"/>
                    <a:pt x="0" y="8"/>
                  </a:cubicBezTo>
                  <a:cubicBezTo>
                    <a:pt x="8" y="26"/>
                    <a:pt x="17" y="45"/>
                    <a:pt x="21" y="50"/>
                  </a:cubicBezTo>
                  <a:cubicBezTo>
                    <a:pt x="30" y="62"/>
                    <a:pt x="48" y="94"/>
                    <a:pt x="41" y="103"/>
                  </a:cubicBezTo>
                  <a:cubicBezTo>
                    <a:pt x="36" y="109"/>
                    <a:pt x="38" y="136"/>
                    <a:pt x="47" y="145"/>
                  </a:cubicBezTo>
                  <a:cubicBezTo>
                    <a:pt x="51" y="138"/>
                    <a:pt x="65" y="118"/>
                    <a:pt x="65" y="112"/>
                  </a:cubicBezTo>
                  <a:cubicBezTo>
                    <a:pt x="65" y="105"/>
                    <a:pt x="66" y="92"/>
                    <a:pt x="77" y="95"/>
                  </a:cubicBezTo>
                  <a:cubicBezTo>
                    <a:pt x="89" y="99"/>
                    <a:pt x="99" y="104"/>
                    <a:pt x="99" y="100"/>
                  </a:cubicBezTo>
                  <a:cubicBezTo>
                    <a:pt x="99" y="95"/>
                    <a:pt x="96" y="81"/>
                    <a:pt x="92" y="75"/>
                  </a:cubicBezTo>
                  <a:cubicBezTo>
                    <a:pt x="87" y="70"/>
                    <a:pt x="75" y="52"/>
                    <a:pt x="72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6" name="Freeform 245">
              <a:extLst>
                <a:ext uri="{FF2B5EF4-FFF2-40B4-BE49-F238E27FC236}">
                  <a16:creationId xmlns:a16="http://schemas.microsoft.com/office/drawing/2014/main" id="{5BF92E9F-B93E-4D50-98CD-B772F199C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771774"/>
              <a:ext cx="312738" cy="209550"/>
            </a:xfrm>
            <a:custGeom>
              <a:avLst/>
              <a:gdLst>
                <a:gd name="T0" fmla="*/ 536 w 574"/>
                <a:gd name="T1" fmla="*/ 221 h 387"/>
                <a:gd name="T2" fmla="*/ 568 w 574"/>
                <a:gd name="T3" fmla="*/ 199 h 387"/>
                <a:gd name="T4" fmla="*/ 572 w 574"/>
                <a:gd name="T5" fmla="*/ 176 h 387"/>
                <a:gd name="T6" fmla="*/ 573 w 574"/>
                <a:gd name="T7" fmla="*/ 150 h 387"/>
                <a:gd name="T8" fmla="*/ 528 w 574"/>
                <a:gd name="T9" fmla="*/ 128 h 387"/>
                <a:gd name="T10" fmla="*/ 487 w 574"/>
                <a:gd name="T11" fmla="*/ 103 h 387"/>
                <a:gd name="T12" fmla="*/ 453 w 574"/>
                <a:gd name="T13" fmla="*/ 107 h 387"/>
                <a:gd name="T14" fmla="*/ 425 w 574"/>
                <a:gd name="T15" fmla="*/ 91 h 387"/>
                <a:gd name="T16" fmla="*/ 387 w 574"/>
                <a:gd name="T17" fmla="*/ 55 h 387"/>
                <a:gd name="T18" fmla="*/ 376 w 574"/>
                <a:gd name="T19" fmla="*/ 6 h 387"/>
                <a:gd name="T20" fmla="*/ 328 w 574"/>
                <a:gd name="T21" fmla="*/ 4 h 387"/>
                <a:gd name="T22" fmla="*/ 304 w 574"/>
                <a:gd name="T23" fmla="*/ 9 h 387"/>
                <a:gd name="T24" fmla="*/ 264 w 574"/>
                <a:gd name="T25" fmla="*/ 38 h 387"/>
                <a:gd name="T26" fmla="*/ 229 w 574"/>
                <a:gd name="T27" fmla="*/ 48 h 387"/>
                <a:gd name="T28" fmla="*/ 187 w 574"/>
                <a:gd name="T29" fmla="*/ 38 h 387"/>
                <a:gd name="T30" fmla="*/ 136 w 574"/>
                <a:gd name="T31" fmla="*/ 29 h 387"/>
                <a:gd name="T32" fmla="*/ 60 w 574"/>
                <a:gd name="T33" fmla="*/ 36 h 387"/>
                <a:gd name="T34" fmla="*/ 45 w 574"/>
                <a:gd name="T35" fmla="*/ 53 h 387"/>
                <a:gd name="T36" fmla="*/ 44 w 574"/>
                <a:gd name="T37" fmla="*/ 102 h 387"/>
                <a:gd name="T38" fmla="*/ 15 w 574"/>
                <a:gd name="T39" fmla="*/ 164 h 387"/>
                <a:gd name="T40" fmla="*/ 15 w 574"/>
                <a:gd name="T41" fmla="*/ 209 h 387"/>
                <a:gd name="T42" fmla="*/ 32 w 574"/>
                <a:gd name="T43" fmla="*/ 212 h 387"/>
                <a:gd name="T44" fmla="*/ 84 w 574"/>
                <a:gd name="T45" fmla="*/ 226 h 387"/>
                <a:gd name="T46" fmla="*/ 114 w 574"/>
                <a:gd name="T47" fmla="*/ 219 h 387"/>
                <a:gd name="T48" fmla="*/ 171 w 574"/>
                <a:gd name="T49" fmla="*/ 192 h 387"/>
                <a:gd name="T50" fmla="*/ 220 w 574"/>
                <a:gd name="T51" fmla="*/ 229 h 387"/>
                <a:gd name="T52" fmla="*/ 247 w 574"/>
                <a:gd name="T53" fmla="*/ 291 h 387"/>
                <a:gd name="T54" fmla="*/ 213 w 574"/>
                <a:gd name="T55" fmla="*/ 303 h 387"/>
                <a:gd name="T56" fmla="*/ 206 w 574"/>
                <a:gd name="T57" fmla="*/ 346 h 387"/>
                <a:gd name="T58" fmla="*/ 236 w 574"/>
                <a:gd name="T59" fmla="*/ 346 h 387"/>
                <a:gd name="T60" fmla="*/ 279 w 574"/>
                <a:gd name="T61" fmla="*/ 281 h 387"/>
                <a:gd name="T62" fmla="*/ 318 w 574"/>
                <a:gd name="T63" fmla="*/ 299 h 387"/>
                <a:gd name="T64" fmla="*/ 327 w 574"/>
                <a:gd name="T65" fmla="*/ 335 h 387"/>
                <a:gd name="T66" fmla="*/ 361 w 574"/>
                <a:gd name="T67" fmla="*/ 381 h 387"/>
                <a:gd name="T68" fmla="*/ 418 w 574"/>
                <a:gd name="T69" fmla="*/ 359 h 387"/>
                <a:gd name="T70" fmla="*/ 428 w 574"/>
                <a:gd name="T71" fmla="*/ 341 h 387"/>
                <a:gd name="T72" fmla="*/ 443 w 574"/>
                <a:gd name="T73" fmla="*/ 281 h 387"/>
                <a:gd name="T74" fmla="*/ 510 w 574"/>
                <a:gd name="T75" fmla="*/ 258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4" h="387">
                  <a:moveTo>
                    <a:pt x="511" y="241"/>
                  </a:moveTo>
                  <a:cubicBezTo>
                    <a:pt x="516" y="240"/>
                    <a:pt x="531" y="221"/>
                    <a:pt x="536" y="221"/>
                  </a:cubicBezTo>
                  <a:cubicBezTo>
                    <a:pt x="541" y="221"/>
                    <a:pt x="562" y="226"/>
                    <a:pt x="562" y="222"/>
                  </a:cubicBezTo>
                  <a:cubicBezTo>
                    <a:pt x="562" y="218"/>
                    <a:pt x="569" y="203"/>
                    <a:pt x="568" y="199"/>
                  </a:cubicBezTo>
                  <a:cubicBezTo>
                    <a:pt x="566" y="195"/>
                    <a:pt x="559" y="189"/>
                    <a:pt x="561" y="185"/>
                  </a:cubicBezTo>
                  <a:cubicBezTo>
                    <a:pt x="562" y="181"/>
                    <a:pt x="572" y="181"/>
                    <a:pt x="572" y="176"/>
                  </a:cubicBezTo>
                  <a:cubicBezTo>
                    <a:pt x="572" y="171"/>
                    <a:pt x="564" y="169"/>
                    <a:pt x="564" y="165"/>
                  </a:cubicBezTo>
                  <a:cubicBezTo>
                    <a:pt x="564" y="162"/>
                    <a:pt x="574" y="156"/>
                    <a:pt x="573" y="150"/>
                  </a:cubicBezTo>
                  <a:cubicBezTo>
                    <a:pt x="573" y="143"/>
                    <a:pt x="564" y="142"/>
                    <a:pt x="555" y="136"/>
                  </a:cubicBezTo>
                  <a:cubicBezTo>
                    <a:pt x="546" y="131"/>
                    <a:pt x="536" y="133"/>
                    <a:pt x="528" y="128"/>
                  </a:cubicBezTo>
                  <a:cubicBezTo>
                    <a:pt x="519" y="123"/>
                    <a:pt x="501" y="126"/>
                    <a:pt x="501" y="123"/>
                  </a:cubicBezTo>
                  <a:cubicBezTo>
                    <a:pt x="501" y="120"/>
                    <a:pt x="490" y="109"/>
                    <a:pt x="487" y="103"/>
                  </a:cubicBezTo>
                  <a:cubicBezTo>
                    <a:pt x="484" y="97"/>
                    <a:pt x="475" y="101"/>
                    <a:pt x="469" y="105"/>
                  </a:cubicBezTo>
                  <a:cubicBezTo>
                    <a:pt x="463" y="109"/>
                    <a:pt x="458" y="111"/>
                    <a:pt x="453" y="107"/>
                  </a:cubicBezTo>
                  <a:cubicBezTo>
                    <a:pt x="447" y="102"/>
                    <a:pt x="442" y="96"/>
                    <a:pt x="437" y="98"/>
                  </a:cubicBezTo>
                  <a:cubicBezTo>
                    <a:pt x="432" y="101"/>
                    <a:pt x="423" y="99"/>
                    <a:pt x="425" y="91"/>
                  </a:cubicBezTo>
                  <a:cubicBezTo>
                    <a:pt x="427" y="83"/>
                    <a:pt x="416" y="64"/>
                    <a:pt x="411" y="62"/>
                  </a:cubicBezTo>
                  <a:cubicBezTo>
                    <a:pt x="406" y="59"/>
                    <a:pt x="391" y="64"/>
                    <a:pt x="387" y="55"/>
                  </a:cubicBezTo>
                  <a:cubicBezTo>
                    <a:pt x="384" y="47"/>
                    <a:pt x="377" y="40"/>
                    <a:pt x="380" y="35"/>
                  </a:cubicBezTo>
                  <a:cubicBezTo>
                    <a:pt x="383" y="29"/>
                    <a:pt x="379" y="13"/>
                    <a:pt x="376" y="6"/>
                  </a:cubicBezTo>
                  <a:cubicBezTo>
                    <a:pt x="372" y="0"/>
                    <a:pt x="354" y="1"/>
                    <a:pt x="349" y="3"/>
                  </a:cubicBezTo>
                  <a:cubicBezTo>
                    <a:pt x="344" y="6"/>
                    <a:pt x="333" y="1"/>
                    <a:pt x="328" y="4"/>
                  </a:cubicBezTo>
                  <a:cubicBezTo>
                    <a:pt x="323" y="7"/>
                    <a:pt x="320" y="13"/>
                    <a:pt x="313" y="13"/>
                  </a:cubicBezTo>
                  <a:cubicBezTo>
                    <a:pt x="309" y="13"/>
                    <a:pt x="306" y="12"/>
                    <a:pt x="304" y="9"/>
                  </a:cubicBezTo>
                  <a:cubicBezTo>
                    <a:pt x="296" y="13"/>
                    <a:pt x="283" y="14"/>
                    <a:pt x="283" y="14"/>
                  </a:cubicBezTo>
                  <a:cubicBezTo>
                    <a:pt x="283" y="14"/>
                    <a:pt x="264" y="31"/>
                    <a:pt x="264" y="38"/>
                  </a:cubicBezTo>
                  <a:cubicBezTo>
                    <a:pt x="264" y="44"/>
                    <a:pt x="263" y="56"/>
                    <a:pt x="259" y="50"/>
                  </a:cubicBezTo>
                  <a:cubicBezTo>
                    <a:pt x="254" y="44"/>
                    <a:pt x="234" y="44"/>
                    <a:pt x="229" y="48"/>
                  </a:cubicBezTo>
                  <a:cubicBezTo>
                    <a:pt x="224" y="51"/>
                    <a:pt x="217" y="35"/>
                    <a:pt x="208" y="40"/>
                  </a:cubicBezTo>
                  <a:cubicBezTo>
                    <a:pt x="200" y="46"/>
                    <a:pt x="188" y="32"/>
                    <a:pt x="187" y="38"/>
                  </a:cubicBezTo>
                  <a:cubicBezTo>
                    <a:pt x="186" y="43"/>
                    <a:pt x="174" y="39"/>
                    <a:pt x="165" y="35"/>
                  </a:cubicBezTo>
                  <a:cubicBezTo>
                    <a:pt x="157" y="30"/>
                    <a:pt x="142" y="37"/>
                    <a:pt x="136" y="29"/>
                  </a:cubicBezTo>
                  <a:cubicBezTo>
                    <a:pt x="130" y="21"/>
                    <a:pt x="93" y="21"/>
                    <a:pt x="81" y="21"/>
                  </a:cubicBezTo>
                  <a:cubicBezTo>
                    <a:pt x="68" y="21"/>
                    <a:pt x="66" y="29"/>
                    <a:pt x="60" y="36"/>
                  </a:cubicBezTo>
                  <a:cubicBezTo>
                    <a:pt x="55" y="42"/>
                    <a:pt x="49" y="40"/>
                    <a:pt x="43" y="40"/>
                  </a:cubicBezTo>
                  <a:cubicBezTo>
                    <a:pt x="43" y="46"/>
                    <a:pt x="44" y="51"/>
                    <a:pt x="45" y="53"/>
                  </a:cubicBezTo>
                  <a:cubicBezTo>
                    <a:pt x="48" y="58"/>
                    <a:pt x="62" y="82"/>
                    <a:pt x="58" y="89"/>
                  </a:cubicBezTo>
                  <a:cubicBezTo>
                    <a:pt x="55" y="97"/>
                    <a:pt x="48" y="97"/>
                    <a:pt x="44" y="102"/>
                  </a:cubicBezTo>
                  <a:cubicBezTo>
                    <a:pt x="40" y="108"/>
                    <a:pt x="15" y="134"/>
                    <a:pt x="14" y="138"/>
                  </a:cubicBezTo>
                  <a:cubicBezTo>
                    <a:pt x="13" y="142"/>
                    <a:pt x="18" y="160"/>
                    <a:pt x="15" y="164"/>
                  </a:cubicBezTo>
                  <a:cubicBezTo>
                    <a:pt x="11" y="167"/>
                    <a:pt x="0" y="184"/>
                    <a:pt x="0" y="191"/>
                  </a:cubicBezTo>
                  <a:cubicBezTo>
                    <a:pt x="0" y="198"/>
                    <a:pt x="8" y="207"/>
                    <a:pt x="15" y="209"/>
                  </a:cubicBezTo>
                  <a:cubicBezTo>
                    <a:pt x="17" y="210"/>
                    <a:pt x="19" y="212"/>
                    <a:pt x="20" y="214"/>
                  </a:cubicBezTo>
                  <a:cubicBezTo>
                    <a:pt x="25" y="213"/>
                    <a:pt x="29" y="212"/>
                    <a:pt x="32" y="212"/>
                  </a:cubicBezTo>
                  <a:cubicBezTo>
                    <a:pt x="37" y="212"/>
                    <a:pt x="58" y="219"/>
                    <a:pt x="65" y="219"/>
                  </a:cubicBezTo>
                  <a:cubicBezTo>
                    <a:pt x="71" y="219"/>
                    <a:pt x="81" y="222"/>
                    <a:pt x="84" y="226"/>
                  </a:cubicBezTo>
                  <a:cubicBezTo>
                    <a:pt x="86" y="229"/>
                    <a:pt x="93" y="227"/>
                    <a:pt x="98" y="221"/>
                  </a:cubicBezTo>
                  <a:cubicBezTo>
                    <a:pt x="103" y="216"/>
                    <a:pt x="108" y="219"/>
                    <a:pt x="114" y="219"/>
                  </a:cubicBezTo>
                  <a:cubicBezTo>
                    <a:pt x="120" y="219"/>
                    <a:pt x="129" y="213"/>
                    <a:pt x="132" y="208"/>
                  </a:cubicBezTo>
                  <a:cubicBezTo>
                    <a:pt x="135" y="202"/>
                    <a:pt x="164" y="193"/>
                    <a:pt x="171" y="192"/>
                  </a:cubicBezTo>
                  <a:cubicBezTo>
                    <a:pt x="179" y="191"/>
                    <a:pt x="190" y="209"/>
                    <a:pt x="197" y="209"/>
                  </a:cubicBezTo>
                  <a:cubicBezTo>
                    <a:pt x="203" y="209"/>
                    <a:pt x="216" y="214"/>
                    <a:pt x="220" y="229"/>
                  </a:cubicBezTo>
                  <a:cubicBezTo>
                    <a:pt x="223" y="243"/>
                    <a:pt x="235" y="261"/>
                    <a:pt x="240" y="266"/>
                  </a:cubicBezTo>
                  <a:cubicBezTo>
                    <a:pt x="244" y="272"/>
                    <a:pt x="247" y="286"/>
                    <a:pt x="247" y="291"/>
                  </a:cubicBezTo>
                  <a:cubicBezTo>
                    <a:pt x="247" y="295"/>
                    <a:pt x="237" y="290"/>
                    <a:pt x="225" y="286"/>
                  </a:cubicBezTo>
                  <a:cubicBezTo>
                    <a:pt x="214" y="283"/>
                    <a:pt x="213" y="296"/>
                    <a:pt x="213" y="303"/>
                  </a:cubicBezTo>
                  <a:cubicBezTo>
                    <a:pt x="213" y="309"/>
                    <a:pt x="197" y="333"/>
                    <a:pt x="194" y="337"/>
                  </a:cubicBezTo>
                  <a:cubicBezTo>
                    <a:pt x="191" y="341"/>
                    <a:pt x="200" y="345"/>
                    <a:pt x="206" y="346"/>
                  </a:cubicBezTo>
                  <a:cubicBezTo>
                    <a:pt x="209" y="346"/>
                    <a:pt x="221" y="337"/>
                    <a:pt x="224" y="337"/>
                  </a:cubicBezTo>
                  <a:cubicBezTo>
                    <a:pt x="226" y="337"/>
                    <a:pt x="231" y="341"/>
                    <a:pt x="236" y="346"/>
                  </a:cubicBezTo>
                  <a:cubicBezTo>
                    <a:pt x="235" y="329"/>
                    <a:pt x="238" y="330"/>
                    <a:pt x="251" y="318"/>
                  </a:cubicBezTo>
                  <a:cubicBezTo>
                    <a:pt x="265" y="306"/>
                    <a:pt x="266" y="283"/>
                    <a:pt x="279" y="281"/>
                  </a:cubicBezTo>
                  <a:cubicBezTo>
                    <a:pt x="291" y="278"/>
                    <a:pt x="296" y="271"/>
                    <a:pt x="314" y="275"/>
                  </a:cubicBezTo>
                  <a:cubicBezTo>
                    <a:pt x="332" y="278"/>
                    <a:pt x="305" y="291"/>
                    <a:pt x="318" y="299"/>
                  </a:cubicBezTo>
                  <a:cubicBezTo>
                    <a:pt x="330" y="307"/>
                    <a:pt x="368" y="297"/>
                    <a:pt x="370" y="308"/>
                  </a:cubicBezTo>
                  <a:cubicBezTo>
                    <a:pt x="372" y="319"/>
                    <a:pt x="326" y="330"/>
                    <a:pt x="327" y="335"/>
                  </a:cubicBezTo>
                  <a:cubicBezTo>
                    <a:pt x="328" y="341"/>
                    <a:pt x="351" y="346"/>
                    <a:pt x="360" y="352"/>
                  </a:cubicBezTo>
                  <a:cubicBezTo>
                    <a:pt x="368" y="359"/>
                    <a:pt x="357" y="376"/>
                    <a:pt x="361" y="381"/>
                  </a:cubicBezTo>
                  <a:cubicBezTo>
                    <a:pt x="365" y="387"/>
                    <a:pt x="377" y="382"/>
                    <a:pt x="387" y="374"/>
                  </a:cubicBezTo>
                  <a:cubicBezTo>
                    <a:pt x="397" y="366"/>
                    <a:pt x="405" y="368"/>
                    <a:pt x="418" y="359"/>
                  </a:cubicBezTo>
                  <a:cubicBezTo>
                    <a:pt x="431" y="349"/>
                    <a:pt x="458" y="357"/>
                    <a:pt x="461" y="351"/>
                  </a:cubicBezTo>
                  <a:cubicBezTo>
                    <a:pt x="464" y="345"/>
                    <a:pt x="453" y="339"/>
                    <a:pt x="428" y="341"/>
                  </a:cubicBezTo>
                  <a:cubicBezTo>
                    <a:pt x="404" y="344"/>
                    <a:pt x="402" y="317"/>
                    <a:pt x="402" y="311"/>
                  </a:cubicBezTo>
                  <a:cubicBezTo>
                    <a:pt x="402" y="306"/>
                    <a:pt x="428" y="283"/>
                    <a:pt x="443" y="281"/>
                  </a:cubicBezTo>
                  <a:cubicBezTo>
                    <a:pt x="458" y="280"/>
                    <a:pt x="469" y="275"/>
                    <a:pt x="484" y="267"/>
                  </a:cubicBezTo>
                  <a:cubicBezTo>
                    <a:pt x="489" y="264"/>
                    <a:pt x="500" y="261"/>
                    <a:pt x="510" y="258"/>
                  </a:cubicBezTo>
                  <a:cubicBezTo>
                    <a:pt x="508" y="251"/>
                    <a:pt x="506" y="241"/>
                    <a:pt x="511" y="24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7" name="Freeform 246">
              <a:extLst>
                <a:ext uri="{FF2B5EF4-FFF2-40B4-BE49-F238E27FC236}">
                  <a16:creationId xmlns:a16="http://schemas.microsoft.com/office/drawing/2014/main" id="{52D78014-E9E5-4618-B0DA-AE349C51B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0" y="2663823"/>
              <a:ext cx="165100" cy="138113"/>
            </a:xfrm>
            <a:custGeom>
              <a:avLst/>
              <a:gdLst>
                <a:gd name="T0" fmla="*/ 284 w 303"/>
                <a:gd name="T1" fmla="*/ 124 h 254"/>
                <a:gd name="T2" fmla="*/ 265 w 303"/>
                <a:gd name="T3" fmla="*/ 103 h 254"/>
                <a:gd name="T4" fmla="*/ 250 w 303"/>
                <a:gd name="T5" fmla="*/ 80 h 254"/>
                <a:gd name="T6" fmla="*/ 247 w 303"/>
                <a:gd name="T7" fmla="*/ 54 h 254"/>
                <a:gd name="T8" fmla="*/ 244 w 303"/>
                <a:gd name="T9" fmla="*/ 28 h 254"/>
                <a:gd name="T10" fmla="*/ 214 w 303"/>
                <a:gd name="T11" fmla="*/ 18 h 254"/>
                <a:gd name="T12" fmla="*/ 197 w 303"/>
                <a:gd name="T13" fmla="*/ 18 h 254"/>
                <a:gd name="T14" fmla="*/ 180 w 303"/>
                <a:gd name="T15" fmla="*/ 9 h 254"/>
                <a:gd name="T16" fmla="*/ 163 w 303"/>
                <a:gd name="T17" fmla="*/ 3 h 254"/>
                <a:gd name="T18" fmla="*/ 162 w 303"/>
                <a:gd name="T19" fmla="*/ 0 h 254"/>
                <a:gd name="T20" fmla="*/ 152 w 303"/>
                <a:gd name="T21" fmla="*/ 5 h 254"/>
                <a:gd name="T22" fmla="*/ 139 w 303"/>
                <a:gd name="T23" fmla="*/ 18 h 254"/>
                <a:gd name="T24" fmla="*/ 117 w 303"/>
                <a:gd name="T25" fmla="*/ 22 h 254"/>
                <a:gd name="T26" fmla="*/ 109 w 303"/>
                <a:gd name="T27" fmla="*/ 42 h 254"/>
                <a:gd name="T28" fmla="*/ 105 w 303"/>
                <a:gd name="T29" fmla="*/ 56 h 254"/>
                <a:gd name="T30" fmla="*/ 94 w 303"/>
                <a:gd name="T31" fmla="*/ 66 h 254"/>
                <a:gd name="T32" fmla="*/ 78 w 303"/>
                <a:gd name="T33" fmla="*/ 84 h 254"/>
                <a:gd name="T34" fmla="*/ 73 w 303"/>
                <a:gd name="T35" fmla="*/ 101 h 254"/>
                <a:gd name="T36" fmla="*/ 53 w 303"/>
                <a:gd name="T37" fmla="*/ 109 h 254"/>
                <a:gd name="T38" fmla="*/ 36 w 303"/>
                <a:gd name="T39" fmla="*/ 118 h 254"/>
                <a:gd name="T40" fmla="*/ 13 w 303"/>
                <a:gd name="T41" fmla="*/ 116 h 254"/>
                <a:gd name="T42" fmla="*/ 13 w 303"/>
                <a:gd name="T43" fmla="*/ 119 h 254"/>
                <a:gd name="T44" fmla="*/ 18 w 303"/>
                <a:gd name="T45" fmla="*/ 147 h 254"/>
                <a:gd name="T46" fmla="*/ 19 w 303"/>
                <a:gd name="T47" fmla="*/ 180 h 254"/>
                <a:gd name="T48" fmla="*/ 0 w 303"/>
                <a:gd name="T49" fmla="*/ 199 h 254"/>
                <a:gd name="T50" fmla="*/ 11 w 303"/>
                <a:gd name="T51" fmla="*/ 218 h 254"/>
                <a:gd name="T52" fmla="*/ 11 w 303"/>
                <a:gd name="T53" fmla="*/ 238 h 254"/>
                <a:gd name="T54" fmla="*/ 28 w 303"/>
                <a:gd name="T55" fmla="*/ 234 h 254"/>
                <a:gd name="T56" fmla="*/ 49 w 303"/>
                <a:gd name="T57" fmla="*/ 219 h 254"/>
                <a:gd name="T58" fmla="*/ 104 w 303"/>
                <a:gd name="T59" fmla="*/ 227 h 254"/>
                <a:gd name="T60" fmla="*/ 133 w 303"/>
                <a:gd name="T61" fmla="*/ 233 h 254"/>
                <a:gd name="T62" fmla="*/ 155 w 303"/>
                <a:gd name="T63" fmla="*/ 236 h 254"/>
                <a:gd name="T64" fmla="*/ 176 w 303"/>
                <a:gd name="T65" fmla="*/ 238 h 254"/>
                <a:gd name="T66" fmla="*/ 197 w 303"/>
                <a:gd name="T67" fmla="*/ 246 h 254"/>
                <a:gd name="T68" fmla="*/ 227 w 303"/>
                <a:gd name="T69" fmla="*/ 248 h 254"/>
                <a:gd name="T70" fmla="*/ 232 w 303"/>
                <a:gd name="T71" fmla="*/ 236 h 254"/>
                <a:gd name="T72" fmla="*/ 251 w 303"/>
                <a:gd name="T73" fmla="*/ 212 h 254"/>
                <a:gd name="T74" fmla="*/ 272 w 303"/>
                <a:gd name="T75" fmla="*/ 207 h 254"/>
                <a:gd name="T76" fmla="*/ 267 w 303"/>
                <a:gd name="T77" fmla="*/ 191 h 254"/>
                <a:gd name="T78" fmla="*/ 262 w 303"/>
                <a:gd name="T79" fmla="*/ 156 h 254"/>
                <a:gd name="T80" fmla="*/ 285 w 303"/>
                <a:gd name="T81" fmla="*/ 161 h 254"/>
                <a:gd name="T82" fmla="*/ 302 w 303"/>
                <a:gd name="T83" fmla="*/ 143 h 254"/>
                <a:gd name="T84" fmla="*/ 284 w 303"/>
                <a:gd name="T85" fmla="*/ 12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3" h="254">
                  <a:moveTo>
                    <a:pt x="284" y="124"/>
                  </a:moveTo>
                  <a:cubicBezTo>
                    <a:pt x="278" y="122"/>
                    <a:pt x="274" y="108"/>
                    <a:pt x="265" y="103"/>
                  </a:cubicBezTo>
                  <a:cubicBezTo>
                    <a:pt x="256" y="99"/>
                    <a:pt x="258" y="86"/>
                    <a:pt x="250" y="80"/>
                  </a:cubicBezTo>
                  <a:cubicBezTo>
                    <a:pt x="242" y="74"/>
                    <a:pt x="247" y="63"/>
                    <a:pt x="247" y="54"/>
                  </a:cubicBezTo>
                  <a:cubicBezTo>
                    <a:pt x="246" y="45"/>
                    <a:pt x="248" y="31"/>
                    <a:pt x="244" y="28"/>
                  </a:cubicBezTo>
                  <a:cubicBezTo>
                    <a:pt x="239" y="26"/>
                    <a:pt x="222" y="14"/>
                    <a:pt x="214" y="18"/>
                  </a:cubicBezTo>
                  <a:cubicBezTo>
                    <a:pt x="206" y="22"/>
                    <a:pt x="200" y="26"/>
                    <a:pt x="197" y="18"/>
                  </a:cubicBezTo>
                  <a:cubicBezTo>
                    <a:pt x="193" y="11"/>
                    <a:pt x="188" y="7"/>
                    <a:pt x="180" y="9"/>
                  </a:cubicBezTo>
                  <a:cubicBezTo>
                    <a:pt x="172" y="12"/>
                    <a:pt x="167" y="7"/>
                    <a:pt x="163" y="3"/>
                  </a:cubicBezTo>
                  <a:cubicBezTo>
                    <a:pt x="162" y="3"/>
                    <a:pt x="162" y="2"/>
                    <a:pt x="162" y="0"/>
                  </a:cubicBezTo>
                  <a:cubicBezTo>
                    <a:pt x="158" y="1"/>
                    <a:pt x="154" y="3"/>
                    <a:pt x="152" y="5"/>
                  </a:cubicBezTo>
                  <a:cubicBezTo>
                    <a:pt x="147" y="10"/>
                    <a:pt x="146" y="18"/>
                    <a:pt x="139" y="18"/>
                  </a:cubicBezTo>
                  <a:cubicBezTo>
                    <a:pt x="132" y="18"/>
                    <a:pt x="125" y="15"/>
                    <a:pt x="117" y="22"/>
                  </a:cubicBezTo>
                  <a:cubicBezTo>
                    <a:pt x="110" y="28"/>
                    <a:pt x="108" y="36"/>
                    <a:pt x="109" y="42"/>
                  </a:cubicBezTo>
                  <a:cubicBezTo>
                    <a:pt x="110" y="47"/>
                    <a:pt x="111" y="56"/>
                    <a:pt x="105" y="56"/>
                  </a:cubicBezTo>
                  <a:cubicBezTo>
                    <a:pt x="99" y="56"/>
                    <a:pt x="100" y="64"/>
                    <a:pt x="94" y="66"/>
                  </a:cubicBezTo>
                  <a:cubicBezTo>
                    <a:pt x="89" y="68"/>
                    <a:pt x="79" y="78"/>
                    <a:pt x="78" y="84"/>
                  </a:cubicBezTo>
                  <a:cubicBezTo>
                    <a:pt x="77" y="89"/>
                    <a:pt x="77" y="101"/>
                    <a:pt x="73" y="101"/>
                  </a:cubicBezTo>
                  <a:cubicBezTo>
                    <a:pt x="70" y="101"/>
                    <a:pt x="56" y="103"/>
                    <a:pt x="53" y="109"/>
                  </a:cubicBezTo>
                  <a:cubicBezTo>
                    <a:pt x="49" y="114"/>
                    <a:pt x="44" y="120"/>
                    <a:pt x="36" y="118"/>
                  </a:cubicBezTo>
                  <a:cubicBezTo>
                    <a:pt x="32" y="117"/>
                    <a:pt x="22" y="116"/>
                    <a:pt x="13" y="116"/>
                  </a:cubicBezTo>
                  <a:cubicBezTo>
                    <a:pt x="13" y="117"/>
                    <a:pt x="13" y="118"/>
                    <a:pt x="13" y="119"/>
                  </a:cubicBezTo>
                  <a:cubicBezTo>
                    <a:pt x="9" y="131"/>
                    <a:pt x="12" y="141"/>
                    <a:pt x="18" y="147"/>
                  </a:cubicBezTo>
                  <a:cubicBezTo>
                    <a:pt x="23" y="153"/>
                    <a:pt x="25" y="176"/>
                    <a:pt x="19" y="180"/>
                  </a:cubicBezTo>
                  <a:cubicBezTo>
                    <a:pt x="13" y="183"/>
                    <a:pt x="0" y="193"/>
                    <a:pt x="0" y="199"/>
                  </a:cubicBezTo>
                  <a:cubicBezTo>
                    <a:pt x="0" y="204"/>
                    <a:pt x="13" y="209"/>
                    <a:pt x="11" y="218"/>
                  </a:cubicBezTo>
                  <a:cubicBezTo>
                    <a:pt x="10" y="222"/>
                    <a:pt x="10" y="231"/>
                    <a:pt x="11" y="238"/>
                  </a:cubicBezTo>
                  <a:cubicBezTo>
                    <a:pt x="17" y="238"/>
                    <a:pt x="23" y="240"/>
                    <a:pt x="28" y="234"/>
                  </a:cubicBezTo>
                  <a:cubicBezTo>
                    <a:pt x="34" y="227"/>
                    <a:pt x="36" y="219"/>
                    <a:pt x="49" y="219"/>
                  </a:cubicBezTo>
                  <a:cubicBezTo>
                    <a:pt x="61" y="219"/>
                    <a:pt x="98" y="219"/>
                    <a:pt x="104" y="227"/>
                  </a:cubicBezTo>
                  <a:cubicBezTo>
                    <a:pt x="110" y="235"/>
                    <a:pt x="125" y="228"/>
                    <a:pt x="133" y="233"/>
                  </a:cubicBezTo>
                  <a:cubicBezTo>
                    <a:pt x="142" y="237"/>
                    <a:pt x="154" y="241"/>
                    <a:pt x="155" y="236"/>
                  </a:cubicBezTo>
                  <a:cubicBezTo>
                    <a:pt x="156" y="230"/>
                    <a:pt x="168" y="244"/>
                    <a:pt x="176" y="238"/>
                  </a:cubicBezTo>
                  <a:cubicBezTo>
                    <a:pt x="185" y="233"/>
                    <a:pt x="192" y="249"/>
                    <a:pt x="197" y="246"/>
                  </a:cubicBezTo>
                  <a:cubicBezTo>
                    <a:pt x="202" y="242"/>
                    <a:pt x="222" y="242"/>
                    <a:pt x="227" y="248"/>
                  </a:cubicBezTo>
                  <a:cubicBezTo>
                    <a:pt x="231" y="254"/>
                    <a:pt x="232" y="242"/>
                    <a:pt x="232" y="236"/>
                  </a:cubicBezTo>
                  <a:cubicBezTo>
                    <a:pt x="232" y="229"/>
                    <a:pt x="251" y="212"/>
                    <a:pt x="251" y="212"/>
                  </a:cubicBezTo>
                  <a:cubicBezTo>
                    <a:pt x="251" y="212"/>
                    <a:pt x="264" y="211"/>
                    <a:pt x="272" y="207"/>
                  </a:cubicBezTo>
                  <a:cubicBezTo>
                    <a:pt x="270" y="204"/>
                    <a:pt x="269" y="199"/>
                    <a:pt x="267" y="191"/>
                  </a:cubicBezTo>
                  <a:cubicBezTo>
                    <a:pt x="264" y="173"/>
                    <a:pt x="258" y="162"/>
                    <a:pt x="262" y="156"/>
                  </a:cubicBezTo>
                  <a:cubicBezTo>
                    <a:pt x="267" y="151"/>
                    <a:pt x="279" y="164"/>
                    <a:pt x="285" y="161"/>
                  </a:cubicBezTo>
                  <a:cubicBezTo>
                    <a:pt x="292" y="157"/>
                    <a:pt x="303" y="151"/>
                    <a:pt x="302" y="143"/>
                  </a:cubicBezTo>
                  <a:cubicBezTo>
                    <a:pt x="300" y="136"/>
                    <a:pt x="289" y="126"/>
                    <a:pt x="284" y="12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8" name="Freeform 247">
              <a:extLst>
                <a:ext uri="{FF2B5EF4-FFF2-40B4-BE49-F238E27FC236}">
                  <a16:creationId xmlns:a16="http://schemas.microsoft.com/office/drawing/2014/main" id="{6C93F24F-08E9-4132-8A33-28FA9129D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5" y="2608261"/>
              <a:ext cx="128588" cy="71438"/>
            </a:xfrm>
            <a:custGeom>
              <a:avLst/>
              <a:gdLst>
                <a:gd name="T0" fmla="*/ 81 w 238"/>
                <a:gd name="T1" fmla="*/ 92 h 131"/>
                <a:gd name="T2" fmla="*/ 121 w 238"/>
                <a:gd name="T3" fmla="*/ 92 h 131"/>
                <a:gd name="T4" fmla="*/ 140 w 238"/>
                <a:gd name="T5" fmla="*/ 100 h 131"/>
                <a:gd name="T6" fmla="*/ 171 w 238"/>
                <a:gd name="T7" fmla="*/ 119 h 131"/>
                <a:gd name="T8" fmla="*/ 187 w 238"/>
                <a:gd name="T9" fmla="*/ 131 h 131"/>
                <a:gd name="T10" fmla="*/ 193 w 238"/>
                <a:gd name="T11" fmla="*/ 123 h 131"/>
                <a:gd name="T12" fmla="*/ 215 w 238"/>
                <a:gd name="T13" fmla="*/ 119 h 131"/>
                <a:gd name="T14" fmla="*/ 228 w 238"/>
                <a:gd name="T15" fmla="*/ 106 h 131"/>
                <a:gd name="T16" fmla="*/ 238 w 238"/>
                <a:gd name="T17" fmla="*/ 101 h 131"/>
                <a:gd name="T18" fmla="*/ 231 w 238"/>
                <a:gd name="T19" fmla="*/ 79 h 131"/>
                <a:gd name="T20" fmla="*/ 221 w 238"/>
                <a:gd name="T21" fmla="*/ 57 h 131"/>
                <a:gd name="T22" fmla="*/ 217 w 238"/>
                <a:gd name="T23" fmla="*/ 36 h 131"/>
                <a:gd name="T24" fmla="*/ 212 w 238"/>
                <a:gd name="T25" fmla="*/ 27 h 131"/>
                <a:gd name="T26" fmla="*/ 181 w 238"/>
                <a:gd name="T27" fmla="*/ 24 h 131"/>
                <a:gd name="T28" fmla="*/ 149 w 238"/>
                <a:gd name="T29" fmla="*/ 2 h 131"/>
                <a:gd name="T30" fmla="*/ 114 w 238"/>
                <a:gd name="T31" fmla="*/ 3 h 131"/>
                <a:gd name="T32" fmla="*/ 111 w 238"/>
                <a:gd name="T33" fmla="*/ 40 h 131"/>
                <a:gd name="T34" fmla="*/ 85 w 238"/>
                <a:gd name="T35" fmla="*/ 54 h 131"/>
                <a:gd name="T36" fmla="*/ 56 w 238"/>
                <a:gd name="T37" fmla="*/ 16 h 131"/>
                <a:gd name="T38" fmla="*/ 25 w 238"/>
                <a:gd name="T39" fmla="*/ 32 h 131"/>
                <a:gd name="T40" fmla="*/ 12 w 238"/>
                <a:gd name="T41" fmla="*/ 62 h 131"/>
                <a:gd name="T42" fmla="*/ 8 w 238"/>
                <a:gd name="T43" fmla="*/ 97 h 131"/>
                <a:gd name="T44" fmla="*/ 9 w 238"/>
                <a:gd name="T45" fmla="*/ 99 h 131"/>
                <a:gd name="T46" fmla="*/ 34 w 238"/>
                <a:gd name="T47" fmla="*/ 92 h 131"/>
                <a:gd name="T48" fmla="*/ 81 w 238"/>
                <a:gd name="T49" fmla="*/ 9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8" h="131">
                  <a:moveTo>
                    <a:pt x="81" y="92"/>
                  </a:moveTo>
                  <a:cubicBezTo>
                    <a:pt x="89" y="92"/>
                    <a:pt x="110" y="97"/>
                    <a:pt x="121" y="92"/>
                  </a:cubicBezTo>
                  <a:cubicBezTo>
                    <a:pt x="133" y="87"/>
                    <a:pt x="133" y="102"/>
                    <a:pt x="140" y="100"/>
                  </a:cubicBezTo>
                  <a:cubicBezTo>
                    <a:pt x="147" y="98"/>
                    <a:pt x="162" y="110"/>
                    <a:pt x="171" y="119"/>
                  </a:cubicBezTo>
                  <a:cubicBezTo>
                    <a:pt x="175" y="123"/>
                    <a:pt x="181" y="127"/>
                    <a:pt x="187" y="131"/>
                  </a:cubicBezTo>
                  <a:cubicBezTo>
                    <a:pt x="188" y="128"/>
                    <a:pt x="190" y="125"/>
                    <a:pt x="193" y="123"/>
                  </a:cubicBezTo>
                  <a:cubicBezTo>
                    <a:pt x="201" y="116"/>
                    <a:pt x="208" y="119"/>
                    <a:pt x="215" y="119"/>
                  </a:cubicBezTo>
                  <a:cubicBezTo>
                    <a:pt x="222" y="119"/>
                    <a:pt x="223" y="111"/>
                    <a:pt x="228" y="106"/>
                  </a:cubicBezTo>
                  <a:cubicBezTo>
                    <a:pt x="230" y="104"/>
                    <a:pt x="234" y="102"/>
                    <a:pt x="238" y="101"/>
                  </a:cubicBezTo>
                  <a:cubicBezTo>
                    <a:pt x="235" y="95"/>
                    <a:pt x="235" y="83"/>
                    <a:pt x="231" y="79"/>
                  </a:cubicBezTo>
                  <a:cubicBezTo>
                    <a:pt x="226" y="73"/>
                    <a:pt x="218" y="63"/>
                    <a:pt x="221" y="57"/>
                  </a:cubicBezTo>
                  <a:cubicBezTo>
                    <a:pt x="223" y="51"/>
                    <a:pt x="223" y="43"/>
                    <a:pt x="217" y="36"/>
                  </a:cubicBezTo>
                  <a:cubicBezTo>
                    <a:pt x="215" y="33"/>
                    <a:pt x="213" y="30"/>
                    <a:pt x="212" y="27"/>
                  </a:cubicBezTo>
                  <a:cubicBezTo>
                    <a:pt x="200" y="25"/>
                    <a:pt x="184" y="23"/>
                    <a:pt x="181" y="24"/>
                  </a:cubicBezTo>
                  <a:cubicBezTo>
                    <a:pt x="175" y="27"/>
                    <a:pt x="152" y="6"/>
                    <a:pt x="149" y="2"/>
                  </a:cubicBezTo>
                  <a:cubicBezTo>
                    <a:pt x="146" y="0"/>
                    <a:pt x="129" y="1"/>
                    <a:pt x="114" y="3"/>
                  </a:cubicBezTo>
                  <a:cubicBezTo>
                    <a:pt x="105" y="14"/>
                    <a:pt x="111" y="23"/>
                    <a:pt x="111" y="40"/>
                  </a:cubicBezTo>
                  <a:cubicBezTo>
                    <a:pt x="110" y="58"/>
                    <a:pt x="94" y="54"/>
                    <a:pt x="85" y="54"/>
                  </a:cubicBezTo>
                  <a:cubicBezTo>
                    <a:pt x="76" y="54"/>
                    <a:pt x="61" y="23"/>
                    <a:pt x="56" y="16"/>
                  </a:cubicBezTo>
                  <a:cubicBezTo>
                    <a:pt x="51" y="8"/>
                    <a:pt x="36" y="24"/>
                    <a:pt x="25" y="32"/>
                  </a:cubicBezTo>
                  <a:cubicBezTo>
                    <a:pt x="14" y="40"/>
                    <a:pt x="20" y="55"/>
                    <a:pt x="12" y="62"/>
                  </a:cubicBezTo>
                  <a:cubicBezTo>
                    <a:pt x="5" y="69"/>
                    <a:pt x="0" y="81"/>
                    <a:pt x="8" y="97"/>
                  </a:cubicBezTo>
                  <a:cubicBezTo>
                    <a:pt x="8" y="98"/>
                    <a:pt x="8" y="99"/>
                    <a:pt x="9" y="99"/>
                  </a:cubicBezTo>
                  <a:cubicBezTo>
                    <a:pt x="18" y="98"/>
                    <a:pt x="28" y="96"/>
                    <a:pt x="34" y="92"/>
                  </a:cubicBezTo>
                  <a:cubicBezTo>
                    <a:pt x="44" y="83"/>
                    <a:pt x="72" y="92"/>
                    <a:pt x="81" y="9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9" name="Freeform 248">
              <a:extLst>
                <a:ext uri="{FF2B5EF4-FFF2-40B4-BE49-F238E27FC236}">
                  <a16:creationId xmlns:a16="http://schemas.microsoft.com/office/drawing/2014/main" id="{87559C48-37ED-48CA-BEA9-DAD0A3B7E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5" y="2654298"/>
              <a:ext cx="101600" cy="74613"/>
            </a:xfrm>
            <a:custGeom>
              <a:avLst/>
              <a:gdLst>
                <a:gd name="T0" fmla="*/ 26 w 187"/>
                <a:gd name="T1" fmla="*/ 69 h 138"/>
                <a:gd name="T2" fmla="*/ 46 w 187"/>
                <a:gd name="T3" fmla="*/ 78 h 138"/>
                <a:gd name="T4" fmla="*/ 64 w 187"/>
                <a:gd name="T5" fmla="*/ 90 h 138"/>
                <a:gd name="T6" fmla="*/ 64 w 187"/>
                <a:gd name="T7" fmla="*/ 116 h 138"/>
                <a:gd name="T8" fmla="*/ 89 w 187"/>
                <a:gd name="T9" fmla="*/ 134 h 138"/>
                <a:gd name="T10" fmla="*/ 112 w 187"/>
                <a:gd name="T11" fmla="*/ 136 h 138"/>
                <a:gd name="T12" fmla="*/ 129 w 187"/>
                <a:gd name="T13" fmla="*/ 127 h 138"/>
                <a:gd name="T14" fmla="*/ 149 w 187"/>
                <a:gd name="T15" fmla="*/ 119 h 138"/>
                <a:gd name="T16" fmla="*/ 154 w 187"/>
                <a:gd name="T17" fmla="*/ 102 h 138"/>
                <a:gd name="T18" fmla="*/ 170 w 187"/>
                <a:gd name="T19" fmla="*/ 84 h 138"/>
                <a:gd name="T20" fmla="*/ 181 w 187"/>
                <a:gd name="T21" fmla="*/ 74 h 138"/>
                <a:gd name="T22" fmla="*/ 185 w 187"/>
                <a:gd name="T23" fmla="*/ 60 h 138"/>
                <a:gd name="T24" fmla="*/ 187 w 187"/>
                <a:gd name="T25" fmla="*/ 48 h 138"/>
                <a:gd name="T26" fmla="*/ 171 w 187"/>
                <a:gd name="T27" fmla="*/ 36 h 138"/>
                <a:gd name="T28" fmla="*/ 140 w 187"/>
                <a:gd name="T29" fmla="*/ 17 h 138"/>
                <a:gd name="T30" fmla="*/ 121 w 187"/>
                <a:gd name="T31" fmla="*/ 9 h 138"/>
                <a:gd name="T32" fmla="*/ 81 w 187"/>
                <a:gd name="T33" fmla="*/ 9 h 138"/>
                <a:gd name="T34" fmla="*/ 34 w 187"/>
                <a:gd name="T35" fmla="*/ 9 h 138"/>
                <a:gd name="T36" fmla="*/ 9 w 187"/>
                <a:gd name="T37" fmla="*/ 16 h 138"/>
                <a:gd name="T38" fmla="*/ 5 w 187"/>
                <a:gd name="T39" fmla="*/ 57 h 138"/>
                <a:gd name="T40" fmla="*/ 7 w 187"/>
                <a:gd name="T41" fmla="*/ 67 h 138"/>
                <a:gd name="T42" fmla="*/ 26 w 187"/>
                <a:gd name="T4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7" h="138">
                  <a:moveTo>
                    <a:pt x="26" y="69"/>
                  </a:moveTo>
                  <a:cubicBezTo>
                    <a:pt x="30" y="75"/>
                    <a:pt x="41" y="80"/>
                    <a:pt x="46" y="78"/>
                  </a:cubicBezTo>
                  <a:cubicBezTo>
                    <a:pt x="50" y="75"/>
                    <a:pt x="64" y="83"/>
                    <a:pt x="64" y="90"/>
                  </a:cubicBezTo>
                  <a:cubicBezTo>
                    <a:pt x="64" y="97"/>
                    <a:pt x="60" y="116"/>
                    <a:pt x="64" y="116"/>
                  </a:cubicBezTo>
                  <a:cubicBezTo>
                    <a:pt x="67" y="116"/>
                    <a:pt x="87" y="124"/>
                    <a:pt x="89" y="134"/>
                  </a:cubicBezTo>
                  <a:cubicBezTo>
                    <a:pt x="98" y="134"/>
                    <a:pt x="108" y="135"/>
                    <a:pt x="112" y="136"/>
                  </a:cubicBezTo>
                  <a:cubicBezTo>
                    <a:pt x="120" y="138"/>
                    <a:pt x="125" y="132"/>
                    <a:pt x="129" y="127"/>
                  </a:cubicBezTo>
                  <a:cubicBezTo>
                    <a:pt x="132" y="121"/>
                    <a:pt x="146" y="119"/>
                    <a:pt x="149" y="119"/>
                  </a:cubicBezTo>
                  <a:cubicBezTo>
                    <a:pt x="153" y="119"/>
                    <a:pt x="153" y="107"/>
                    <a:pt x="154" y="102"/>
                  </a:cubicBezTo>
                  <a:cubicBezTo>
                    <a:pt x="155" y="96"/>
                    <a:pt x="165" y="86"/>
                    <a:pt x="170" y="84"/>
                  </a:cubicBezTo>
                  <a:cubicBezTo>
                    <a:pt x="176" y="82"/>
                    <a:pt x="175" y="74"/>
                    <a:pt x="181" y="74"/>
                  </a:cubicBezTo>
                  <a:cubicBezTo>
                    <a:pt x="187" y="74"/>
                    <a:pt x="186" y="65"/>
                    <a:pt x="185" y="60"/>
                  </a:cubicBezTo>
                  <a:cubicBezTo>
                    <a:pt x="184" y="56"/>
                    <a:pt x="185" y="52"/>
                    <a:pt x="187" y="48"/>
                  </a:cubicBezTo>
                  <a:cubicBezTo>
                    <a:pt x="181" y="44"/>
                    <a:pt x="175" y="40"/>
                    <a:pt x="171" y="36"/>
                  </a:cubicBezTo>
                  <a:cubicBezTo>
                    <a:pt x="162" y="27"/>
                    <a:pt x="147" y="15"/>
                    <a:pt x="140" y="17"/>
                  </a:cubicBezTo>
                  <a:cubicBezTo>
                    <a:pt x="133" y="19"/>
                    <a:pt x="133" y="4"/>
                    <a:pt x="121" y="9"/>
                  </a:cubicBezTo>
                  <a:cubicBezTo>
                    <a:pt x="110" y="14"/>
                    <a:pt x="89" y="9"/>
                    <a:pt x="81" y="9"/>
                  </a:cubicBezTo>
                  <a:cubicBezTo>
                    <a:pt x="72" y="9"/>
                    <a:pt x="44" y="0"/>
                    <a:pt x="34" y="9"/>
                  </a:cubicBezTo>
                  <a:cubicBezTo>
                    <a:pt x="28" y="13"/>
                    <a:pt x="18" y="15"/>
                    <a:pt x="9" y="16"/>
                  </a:cubicBezTo>
                  <a:cubicBezTo>
                    <a:pt x="15" y="32"/>
                    <a:pt x="13" y="47"/>
                    <a:pt x="5" y="57"/>
                  </a:cubicBezTo>
                  <a:cubicBezTo>
                    <a:pt x="0" y="64"/>
                    <a:pt x="3" y="65"/>
                    <a:pt x="7" y="67"/>
                  </a:cubicBezTo>
                  <a:cubicBezTo>
                    <a:pt x="15" y="66"/>
                    <a:pt x="24" y="65"/>
                    <a:pt x="26" y="6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0" name="Freeform 250">
              <a:extLst>
                <a:ext uri="{FF2B5EF4-FFF2-40B4-BE49-F238E27FC236}">
                  <a16:creationId xmlns:a16="http://schemas.microsoft.com/office/drawing/2014/main" id="{C353483F-477F-418B-ADA7-288BB535C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450" y="2209797"/>
              <a:ext cx="184150" cy="339726"/>
            </a:xfrm>
            <a:custGeom>
              <a:avLst/>
              <a:gdLst>
                <a:gd name="T0" fmla="*/ 326 w 338"/>
                <a:gd name="T1" fmla="*/ 442 h 625"/>
                <a:gd name="T2" fmla="*/ 285 w 338"/>
                <a:gd name="T3" fmla="*/ 406 h 625"/>
                <a:gd name="T4" fmla="*/ 305 w 338"/>
                <a:gd name="T5" fmla="*/ 385 h 625"/>
                <a:gd name="T6" fmla="*/ 288 w 338"/>
                <a:gd name="T7" fmla="*/ 365 h 625"/>
                <a:gd name="T8" fmla="*/ 293 w 338"/>
                <a:gd name="T9" fmla="*/ 346 h 625"/>
                <a:gd name="T10" fmla="*/ 277 w 338"/>
                <a:gd name="T11" fmla="*/ 334 h 625"/>
                <a:gd name="T12" fmla="*/ 284 w 338"/>
                <a:gd name="T13" fmla="*/ 323 h 625"/>
                <a:gd name="T14" fmla="*/ 279 w 338"/>
                <a:gd name="T15" fmla="*/ 294 h 625"/>
                <a:gd name="T16" fmla="*/ 290 w 338"/>
                <a:gd name="T17" fmla="*/ 272 h 625"/>
                <a:gd name="T18" fmla="*/ 259 w 338"/>
                <a:gd name="T19" fmla="*/ 216 h 625"/>
                <a:gd name="T20" fmla="*/ 269 w 338"/>
                <a:gd name="T21" fmla="*/ 194 h 625"/>
                <a:gd name="T22" fmla="*/ 289 w 338"/>
                <a:gd name="T23" fmla="*/ 166 h 625"/>
                <a:gd name="T24" fmla="*/ 266 w 338"/>
                <a:gd name="T25" fmla="*/ 138 h 625"/>
                <a:gd name="T26" fmla="*/ 246 w 338"/>
                <a:gd name="T27" fmla="*/ 125 h 625"/>
                <a:gd name="T28" fmla="*/ 241 w 338"/>
                <a:gd name="T29" fmla="*/ 104 h 625"/>
                <a:gd name="T30" fmla="*/ 246 w 338"/>
                <a:gd name="T31" fmla="*/ 84 h 625"/>
                <a:gd name="T32" fmla="*/ 259 w 338"/>
                <a:gd name="T33" fmla="*/ 73 h 625"/>
                <a:gd name="T34" fmla="*/ 266 w 338"/>
                <a:gd name="T35" fmla="*/ 60 h 625"/>
                <a:gd name="T36" fmla="*/ 266 w 338"/>
                <a:gd name="T37" fmla="*/ 39 h 625"/>
                <a:gd name="T38" fmla="*/ 232 w 338"/>
                <a:gd name="T39" fmla="*/ 12 h 625"/>
                <a:gd name="T40" fmla="*/ 206 w 338"/>
                <a:gd name="T41" fmla="*/ 12 h 625"/>
                <a:gd name="T42" fmla="*/ 174 w 338"/>
                <a:gd name="T43" fmla="*/ 21 h 625"/>
                <a:gd name="T44" fmla="*/ 154 w 338"/>
                <a:gd name="T45" fmla="*/ 46 h 625"/>
                <a:gd name="T46" fmla="*/ 148 w 338"/>
                <a:gd name="T47" fmla="*/ 78 h 625"/>
                <a:gd name="T48" fmla="*/ 134 w 338"/>
                <a:gd name="T49" fmla="*/ 99 h 625"/>
                <a:gd name="T50" fmla="*/ 116 w 338"/>
                <a:gd name="T51" fmla="*/ 94 h 625"/>
                <a:gd name="T52" fmla="*/ 91 w 338"/>
                <a:gd name="T53" fmla="*/ 92 h 625"/>
                <a:gd name="T54" fmla="*/ 56 w 338"/>
                <a:gd name="T55" fmla="*/ 90 h 625"/>
                <a:gd name="T56" fmla="*/ 21 w 338"/>
                <a:gd name="T57" fmla="*/ 60 h 625"/>
                <a:gd name="T58" fmla="*/ 0 w 338"/>
                <a:gd name="T59" fmla="*/ 78 h 625"/>
                <a:gd name="T60" fmla="*/ 35 w 338"/>
                <a:gd name="T61" fmla="*/ 108 h 625"/>
                <a:gd name="T62" fmla="*/ 81 w 338"/>
                <a:gd name="T63" fmla="*/ 140 h 625"/>
                <a:gd name="T64" fmla="*/ 82 w 338"/>
                <a:gd name="T65" fmla="*/ 175 h 625"/>
                <a:gd name="T66" fmla="*/ 90 w 338"/>
                <a:gd name="T67" fmla="*/ 209 h 625"/>
                <a:gd name="T68" fmla="*/ 88 w 338"/>
                <a:gd name="T69" fmla="*/ 241 h 625"/>
                <a:gd name="T70" fmla="*/ 94 w 338"/>
                <a:gd name="T71" fmla="*/ 260 h 625"/>
                <a:gd name="T72" fmla="*/ 99 w 338"/>
                <a:gd name="T73" fmla="*/ 279 h 625"/>
                <a:gd name="T74" fmla="*/ 125 w 338"/>
                <a:gd name="T75" fmla="*/ 291 h 625"/>
                <a:gd name="T76" fmla="*/ 136 w 338"/>
                <a:gd name="T77" fmla="*/ 320 h 625"/>
                <a:gd name="T78" fmla="*/ 131 w 338"/>
                <a:gd name="T79" fmla="*/ 333 h 625"/>
                <a:gd name="T80" fmla="*/ 113 w 338"/>
                <a:gd name="T81" fmla="*/ 350 h 625"/>
                <a:gd name="T82" fmla="*/ 80 w 338"/>
                <a:gd name="T83" fmla="*/ 387 h 625"/>
                <a:gd name="T84" fmla="*/ 61 w 338"/>
                <a:gd name="T85" fmla="*/ 404 h 625"/>
                <a:gd name="T86" fmla="*/ 47 w 338"/>
                <a:gd name="T87" fmla="*/ 413 h 625"/>
                <a:gd name="T88" fmla="*/ 44 w 338"/>
                <a:gd name="T89" fmla="*/ 420 h 625"/>
                <a:gd name="T90" fmla="*/ 44 w 338"/>
                <a:gd name="T91" fmla="*/ 425 h 625"/>
                <a:gd name="T92" fmla="*/ 23 w 338"/>
                <a:gd name="T93" fmla="*/ 437 h 625"/>
                <a:gd name="T94" fmla="*/ 19 w 338"/>
                <a:gd name="T95" fmla="*/ 438 h 625"/>
                <a:gd name="T96" fmla="*/ 7 w 338"/>
                <a:gd name="T97" fmla="*/ 461 h 625"/>
                <a:gd name="T98" fmla="*/ 8 w 338"/>
                <a:gd name="T99" fmla="*/ 483 h 625"/>
                <a:gd name="T100" fmla="*/ 12 w 338"/>
                <a:gd name="T101" fmla="*/ 509 h 625"/>
                <a:gd name="T102" fmla="*/ 17 w 338"/>
                <a:gd name="T103" fmla="*/ 551 h 625"/>
                <a:gd name="T104" fmla="*/ 9 w 338"/>
                <a:gd name="T105" fmla="*/ 589 h 625"/>
                <a:gd name="T106" fmla="*/ 39 w 338"/>
                <a:gd name="T107" fmla="*/ 603 h 625"/>
                <a:gd name="T108" fmla="*/ 58 w 338"/>
                <a:gd name="T109" fmla="*/ 615 h 625"/>
                <a:gd name="T110" fmla="*/ 93 w 338"/>
                <a:gd name="T111" fmla="*/ 624 h 625"/>
                <a:gd name="T112" fmla="*/ 193 w 338"/>
                <a:gd name="T113" fmla="*/ 598 h 625"/>
                <a:gd name="T114" fmla="*/ 222 w 338"/>
                <a:gd name="T115" fmla="*/ 594 h 625"/>
                <a:gd name="T116" fmla="*/ 238 w 338"/>
                <a:gd name="T117" fmla="*/ 571 h 625"/>
                <a:gd name="T118" fmla="*/ 287 w 338"/>
                <a:gd name="T119" fmla="*/ 525 h 625"/>
                <a:gd name="T120" fmla="*/ 335 w 338"/>
                <a:gd name="T121" fmla="*/ 472 h 625"/>
                <a:gd name="T122" fmla="*/ 326 w 338"/>
                <a:gd name="T123" fmla="*/ 442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" h="625">
                  <a:moveTo>
                    <a:pt x="326" y="442"/>
                  </a:moveTo>
                  <a:cubicBezTo>
                    <a:pt x="314" y="425"/>
                    <a:pt x="286" y="414"/>
                    <a:pt x="285" y="406"/>
                  </a:cubicBezTo>
                  <a:cubicBezTo>
                    <a:pt x="284" y="397"/>
                    <a:pt x="306" y="396"/>
                    <a:pt x="305" y="385"/>
                  </a:cubicBezTo>
                  <a:cubicBezTo>
                    <a:pt x="304" y="373"/>
                    <a:pt x="293" y="374"/>
                    <a:pt x="288" y="365"/>
                  </a:cubicBezTo>
                  <a:cubicBezTo>
                    <a:pt x="283" y="356"/>
                    <a:pt x="294" y="350"/>
                    <a:pt x="293" y="346"/>
                  </a:cubicBezTo>
                  <a:cubicBezTo>
                    <a:pt x="292" y="341"/>
                    <a:pt x="278" y="339"/>
                    <a:pt x="277" y="334"/>
                  </a:cubicBezTo>
                  <a:cubicBezTo>
                    <a:pt x="276" y="328"/>
                    <a:pt x="286" y="329"/>
                    <a:pt x="284" y="323"/>
                  </a:cubicBezTo>
                  <a:cubicBezTo>
                    <a:pt x="282" y="316"/>
                    <a:pt x="273" y="304"/>
                    <a:pt x="279" y="294"/>
                  </a:cubicBezTo>
                  <a:cubicBezTo>
                    <a:pt x="286" y="284"/>
                    <a:pt x="300" y="294"/>
                    <a:pt x="290" y="272"/>
                  </a:cubicBezTo>
                  <a:cubicBezTo>
                    <a:pt x="279" y="250"/>
                    <a:pt x="263" y="222"/>
                    <a:pt x="259" y="216"/>
                  </a:cubicBezTo>
                  <a:cubicBezTo>
                    <a:pt x="256" y="209"/>
                    <a:pt x="263" y="198"/>
                    <a:pt x="269" y="194"/>
                  </a:cubicBezTo>
                  <a:cubicBezTo>
                    <a:pt x="275" y="189"/>
                    <a:pt x="289" y="173"/>
                    <a:pt x="289" y="166"/>
                  </a:cubicBezTo>
                  <a:cubicBezTo>
                    <a:pt x="289" y="159"/>
                    <a:pt x="271" y="142"/>
                    <a:pt x="266" y="138"/>
                  </a:cubicBezTo>
                  <a:cubicBezTo>
                    <a:pt x="261" y="135"/>
                    <a:pt x="251" y="136"/>
                    <a:pt x="246" y="125"/>
                  </a:cubicBezTo>
                  <a:cubicBezTo>
                    <a:pt x="241" y="114"/>
                    <a:pt x="237" y="111"/>
                    <a:pt x="241" y="104"/>
                  </a:cubicBezTo>
                  <a:cubicBezTo>
                    <a:pt x="246" y="98"/>
                    <a:pt x="246" y="91"/>
                    <a:pt x="246" y="84"/>
                  </a:cubicBezTo>
                  <a:cubicBezTo>
                    <a:pt x="246" y="78"/>
                    <a:pt x="257" y="83"/>
                    <a:pt x="259" y="73"/>
                  </a:cubicBezTo>
                  <a:cubicBezTo>
                    <a:pt x="259" y="69"/>
                    <a:pt x="262" y="64"/>
                    <a:pt x="266" y="60"/>
                  </a:cubicBezTo>
                  <a:cubicBezTo>
                    <a:pt x="266" y="52"/>
                    <a:pt x="266" y="44"/>
                    <a:pt x="266" y="39"/>
                  </a:cubicBezTo>
                  <a:cubicBezTo>
                    <a:pt x="264" y="28"/>
                    <a:pt x="238" y="25"/>
                    <a:pt x="232" y="12"/>
                  </a:cubicBezTo>
                  <a:cubicBezTo>
                    <a:pt x="226" y="0"/>
                    <a:pt x="211" y="5"/>
                    <a:pt x="206" y="12"/>
                  </a:cubicBezTo>
                  <a:cubicBezTo>
                    <a:pt x="201" y="19"/>
                    <a:pt x="174" y="10"/>
                    <a:pt x="174" y="21"/>
                  </a:cubicBezTo>
                  <a:cubicBezTo>
                    <a:pt x="174" y="32"/>
                    <a:pt x="154" y="34"/>
                    <a:pt x="154" y="46"/>
                  </a:cubicBezTo>
                  <a:cubicBezTo>
                    <a:pt x="154" y="58"/>
                    <a:pt x="163" y="80"/>
                    <a:pt x="148" y="78"/>
                  </a:cubicBezTo>
                  <a:cubicBezTo>
                    <a:pt x="133" y="76"/>
                    <a:pt x="143" y="85"/>
                    <a:pt x="134" y="99"/>
                  </a:cubicBezTo>
                  <a:cubicBezTo>
                    <a:pt x="125" y="113"/>
                    <a:pt x="125" y="90"/>
                    <a:pt x="116" y="94"/>
                  </a:cubicBezTo>
                  <a:cubicBezTo>
                    <a:pt x="107" y="97"/>
                    <a:pt x="96" y="83"/>
                    <a:pt x="91" y="92"/>
                  </a:cubicBezTo>
                  <a:cubicBezTo>
                    <a:pt x="87" y="101"/>
                    <a:pt x="72" y="94"/>
                    <a:pt x="56" y="90"/>
                  </a:cubicBezTo>
                  <a:cubicBezTo>
                    <a:pt x="41" y="87"/>
                    <a:pt x="33" y="62"/>
                    <a:pt x="21" y="60"/>
                  </a:cubicBezTo>
                  <a:cubicBezTo>
                    <a:pt x="13" y="59"/>
                    <a:pt x="4" y="66"/>
                    <a:pt x="0" y="78"/>
                  </a:cubicBezTo>
                  <a:cubicBezTo>
                    <a:pt x="12" y="87"/>
                    <a:pt x="19" y="100"/>
                    <a:pt x="35" y="108"/>
                  </a:cubicBezTo>
                  <a:cubicBezTo>
                    <a:pt x="52" y="117"/>
                    <a:pt x="82" y="128"/>
                    <a:pt x="81" y="140"/>
                  </a:cubicBezTo>
                  <a:cubicBezTo>
                    <a:pt x="79" y="152"/>
                    <a:pt x="75" y="170"/>
                    <a:pt x="82" y="175"/>
                  </a:cubicBezTo>
                  <a:cubicBezTo>
                    <a:pt x="90" y="181"/>
                    <a:pt x="81" y="204"/>
                    <a:pt x="90" y="209"/>
                  </a:cubicBezTo>
                  <a:cubicBezTo>
                    <a:pt x="99" y="214"/>
                    <a:pt x="96" y="241"/>
                    <a:pt x="88" y="241"/>
                  </a:cubicBezTo>
                  <a:cubicBezTo>
                    <a:pt x="81" y="241"/>
                    <a:pt x="90" y="255"/>
                    <a:pt x="94" y="260"/>
                  </a:cubicBezTo>
                  <a:cubicBezTo>
                    <a:pt x="97" y="263"/>
                    <a:pt x="98" y="270"/>
                    <a:pt x="99" y="279"/>
                  </a:cubicBezTo>
                  <a:cubicBezTo>
                    <a:pt x="108" y="282"/>
                    <a:pt x="117" y="287"/>
                    <a:pt x="125" y="291"/>
                  </a:cubicBezTo>
                  <a:cubicBezTo>
                    <a:pt x="138" y="298"/>
                    <a:pt x="136" y="308"/>
                    <a:pt x="136" y="320"/>
                  </a:cubicBezTo>
                  <a:cubicBezTo>
                    <a:pt x="137" y="332"/>
                    <a:pt x="137" y="338"/>
                    <a:pt x="131" y="333"/>
                  </a:cubicBezTo>
                  <a:cubicBezTo>
                    <a:pt x="124" y="328"/>
                    <a:pt x="117" y="333"/>
                    <a:pt x="113" y="350"/>
                  </a:cubicBezTo>
                  <a:cubicBezTo>
                    <a:pt x="109" y="366"/>
                    <a:pt x="91" y="386"/>
                    <a:pt x="80" y="387"/>
                  </a:cubicBezTo>
                  <a:cubicBezTo>
                    <a:pt x="69" y="388"/>
                    <a:pt x="70" y="402"/>
                    <a:pt x="61" y="404"/>
                  </a:cubicBezTo>
                  <a:cubicBezTo>
                    <a:pt x="56" y="406"/>
                    <a:pt x="50" y="409"/>
                    <a:pt x="47" y="413"/>
                  </a:cubicBezTo>
                  <a:cubicBezTo>
                    <a:pt x="46" y="416"/>
                    <a:pt x="46" y="418"/>
                    <a:pt x="44" y="420"/>
                  </a:cubicBezTo>
                  <a:cubicBezTo>
                    <a:pt x="44" y="422"/>
                    <a:pt x="44" y="423"/>
                    <a:pt x="44" y="425"/>
                  </a:cubicBezTo>
                  <a:cubicBezTo>
                    <a:pt x="44" y="436"/>
                    <a:pt x="32" y="437"/>
                    <a:pt x="23" y="437"/>
                  </a:cubicBezTo>
                  <a:cubicBezTo>
                    <a:pt x="21" y="438"/>
                    <a:pt x="20" y="438"/>
                    <a:pt x="19" y="438"/>
                  </a:cubicBezTo>
                  <a:cubicBezTo>
                    <a:pt x="13" y="442"/>
                    <a:pt x="14" y="457"/>
                    <a:pt x="7" y="461"/>
                  </a:cubicBezTo>
                  <a:cubicBezTo>
                    <a:pt x="0" y="466"/>
                    <a:pt x="2" y="473"/>
                    <a:pt x="8" y="483"/>
                  </a:cubicBezTo>
                  <a:cubicBezTo>
                    <a:pt x="15" y="493"/>
                    <a:pt x="9" y="502"/>
                    <a:pt x="12" y="509"/>
                  </a:cubicBezTo>
                  <a:cubicBezTo>
                    <a:pt x="14" y="516"/>
                    <a:pt x="24" y="532"/>
                    <a:pt x="17" y="551"/>
                  </a:cubicBezTo>
                  <a:cubicBezTo>
                    <a:pt x="10" y="569"/>
                    <a:pt x="3" y="591"/>
                    <a:pt x="9" y="589"/>
                  </a:cubicBezTo>
                  <a:cubicBezTo>
                    <a:pt x="15" y="587"/>
                    <a:pt x="29" y="604"/>
                    <a:pt x="39" y="603"/>
                  </a:cubicBezTo>
                  <a:cubicBezTo>
                    <a:pt x="48" y="602"/>
                    <a:pt x="49" y="619"/>
                    <a:pt x="58" y="615"/>
                  </a:cubicBezTo>
                  <a:cubicBezTo>
                    <a:pt x="67" y="612"/>
                    <a:pt x="67" y="625"/>
                    <a:pt x="93" y="624"/>
                  </a:cubicBezTo>
                  <a:cubicBezTo>
                    <a:pt x="120" y="623"/>
                    <a:pt x="172" y="598"/>
                    <a:pt x="193" y="598"/>
                  </a:cubicBezTo>
                  <a:cubicBezTo>
                    <a:pt x="205" y="598"/>
                    <a:pt x="215" y="596"/>
                    <a:pt x="222" y="594"/>
                  </a:cubicBezTo>
                  <a:cubicBezTo>
                    <a:pt x="227" y="586"/>
                    <a:pt x="232" y="577"/>
                    <a:pt x="238" y="571"/>
                  </a:cubicBezTo>
                  <a:cubicBezTo>
                    <a:pt x="251" y="556"/>
                    <a:pt x="279" y="545"/>
                    <a:pt x="287" y="525"/>
                  </a:cubicBezTo>
                  <a:cubicBezTo>
                    <a:pt x="295" y="505"/>
                    <a:pt x="329" y="489"/>
                    <a:pt x="335" y="472"/>
                  </a:cubicBezTo>
                  <a:cubicBezTo>
                    <a:pt x="338" y="463"/>
                    <a:pt x="338" y="458"/>
                    <a:pt x="326" y="44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1" name="Freeform 254">
              <a:extLst>
                <a:ext uri="{FF2B5EF4-FFF2-40B4-BE49-F238E27FC236}">
                  <a16:creationId xmlns:a16="http://schemas.microsoft.com/office/drawing/2014/main" id="{9EFFBAAD-2EBB-4E43-89A7-61027C4EE9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3163" y="3047999"/>
              <a:ext cx="111125" cy="160338"/>
            </a:xfrm>
            <a:custGeom>
              <a:avLst/>
              <a:gdLst>
                <a:gd name="T0" fmla="*/ 201 w 204"/>
                <a:gd name="T1" fmla="*/ 0 h 296"/>
                <a:gd name="T2" fmla="*/ 186 w 204"/>
                <a:gd name="T3" fmla="*/ 9 h 296"/>
                <a:gd name="T4" fmla="*/ 173 w 204"/>
                <a:gd name="T5" fmla="*/ 18 h 296"/>
                <a:gd name="T6" fmla="*/ 139 w 204"/>
                <a:gd name="T7" fmla="*/ 11 h 296"/>
                <a:gd name="T8" fmla="*/ 96 w 204"/>
                <a:gd name="T9" fmla="*/ 11 h 296"/>
                <a:gd name="T10" fmla="*/ 95 w 204"/>
                <a:gd name="T11" fmla="*/ 12 h 296"/>
                <a:gd name="T12" fmla="*/ 65 w 204"/>
                <a:gd name="T13" fmla="*/ 28 h 296"/>
                <a:gd name="T14" fmla="*/ 50 w 204"/>
                <a:gd name="T15" fmla="*/ 39 h 296"/>
                <a:gd name="T16" fmla="*/ 28 w 204"/>
                <a:gd name="T17" fmla="*/ 42 h 296"/>
                <a:gd name="T18" fmla="*/ 17 w 204"/>
                <a:gd name="T19" fmla="*/ 64 h 296"/>
                <a:gd name="T20" fmla="*/ 9 w 204"/>
                <a:gd name="T21" fmla="*/ 78 h 296"/>
                <a:gd name="T22" fmla="*/ 0 w 204"/>
                <a:gd name="T23" fmla="*/ 98 h 296"/>
                <a:gd name="T24" fmla="*/ 1 w 204"/>
                <a:gd name="T25" fmla="*/ 99 h 296"/>
                <a:gd name="T26" fmla="*/ 18 w 204"/>
                <a:gd name="T27" fmla="*/ 131 h 296"/>
                <a:gd name="T28" fmla="*/ 41 w 204"/>
                <a:gd name="T29" fmla="*/ 140 h 296"/>
                <a:gd name="T30" fmla="*/ 70 w 204"/>
                <a:gd name="T31" fmla="*/ 152 h 296"/>
                <a:gd name="T32" fmla="*/ 36 w 204"/>
                <a:gd name="T33" fmla="*/ 155 h 296"/>
                <a:gd name="T34" fmla="*/ 43 w 204"/>
                <a:gd name="T35" fmla="*/ 187 h 296"/>
                <a:gd name="T36" fmla="*/ 59 w 204"/>
                <a:gd name="T37" fmla="*/ 213 h 296"/>
                <a:gd name="T38" fmla="*/ 89 w 204"/>
                <a:gd name="T39" fmla="*/ 229 h 296"/>
                <a:gd name="T40" fmla="*/ 83 w 204"/>
                <a:gd name="T41" fmla="*/ 192 h 296"/>
                <a:gd name="T42" fmla="*/ 106 w 204"/>
                <a:gd name="T43" fmla="*/ 190 h 296"/>
                <a:gd name="T44" fmla="*/ 91 w 204"/>
                <a:gd name="T45" fmla="*/ 176 h 296"/>
                <a:gd name="T46" fmla="*/ 102 w 204"/>
                <a:gd name="T47" fmla="*/ 168 h 296"/>
                <a:gd name="T48" fmla="*/ 126 w 204"/>
                <a:gd name="T49" fmla="*/ 165 h 296"/>
                <a:gd name="T50" fmla="*/ 115 w 204"/>
                <a:gd name="T51" fmla="*/ 135 h 296"/>
                <a:gd name="T52" fmla="*/ 89 w 204"/>
                <a:gd name="T53" fmla="*/ 136 h 296"/>
                <a:gd name="T54" fmla="*/ 99 w 204"/>
                <a:gd name="T55" fmla="*/ 116 h 296"/>
                <a:gd name="T56" fmla="*/ 73 w 204"/>
                <a:gd name="T57" fmla="*/ 74 h 296"/>
                <a:gd name="T58" fmla="*/ 90 w 204"/>
                <a:gd name="T59" fmla="*/ 64 h 296"/>
                <a:gd name="T60" fmla="*/ 115 w 204"/>
                <a:gd name="T61" fmla="*/ 68 h 296"/>
                <a:gd name="T62" fmla="*/ 121 w 204"/>
                <a:gd name="T63" fmla="*/ 40 h 296"/>
                <a:gd name="T64" fmla="*/ 141 w 204"/>
                <a:gd name="T65" fmla="*/ 47 h 296"/>
                <a:gd name="T66" fmla="*/ 165 w 204"/>
                <a:gd name="T67" fmla="*/ 33 h 296"/>
                <a:gd name="T68" fmla="*/ 187 w 204"/>
                <a:gd name="T69" fmla="*/ 45 h 296"/>
                <a:gd name="T70" fmla="*/ 194 w 204"/>
                <a:gd name="T71" fmla="*/ 32 h 296"/>
                <a:gd name="T72" fmla="*/ 204 w 204"/>
                <a:gd name="T73" fmla="*/ 15 h 296"/>
                <a:gd name="T74" fmla="*/ 201 w 204"/>
                <a:gd name="T75" fmla="*/ 0 h 296"/>
                <a:gd name="T76" fmla="*/ 174 w 204"/>
                <a:gd name="T77" fmla="*/ 279 h 296"/>
                <a:gd name="T78" fmla="*/ 123 w 204"/>
                <a:gd name="T79" fmla="*/ 272 h 296"/>
                <a:gd name="T80" fmla="*/ 104 w 204"/>
                <a:gd name="T81" fmla="*/ 282 h 296"/>
                <a:gd name="T82" fmla="*/ 151 w 204"/>
                <a:gd name="T83" fmla="*/ 296 h 296"/>
                <a:gd name="T84" fmla="*/ 194 w 204"/>
                <a:gd name="T85" fmla="*/ 280 h 296"/>
                <a:gd name="T86" fmla="*/ 174 w 204"/>
                <a:gd name="T87" fmla="*/ 27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4" h="296">
                  <a:moveTo>
                    <a:pt x="201" y="0"/>
                  </a:moveTo>
                  <a:cubicBezTo>
                    <a:pt x="194" y="1"/>
                    <a:pt x="184" y="4"/>
                    <a:pt x="186" y="9"/>
                  </a:cubicBezTo>
                  <a:cubicBezTo>
                    <a:pt x="188" y="14"/>
                    <a:pt x="181" y="18"/>
                    <a:pt x="173" y="18"/>
                  </a:cubicBezTo>
                  <a:cubicBezTo>
                    <a:pt x="173" y="18"/>
                    <a:pt x="147" y="16"/>
                    <a:pt x="139" y="11"/>
                  </a:cubicBezTo>
                  <a:cubicBezTo>
                    <a:pt x="133" y="8"/>
                    <a:pt x="108" y="9"/>
                    <a:pt x="96" y="11"/>
                  </a:cubicBezTo>
                  <a:cubicBezTo>
                    <a:pt x="96" y="11"/>
                    <a:pt x="96" y="12"/>
                    <a:pt x="95" y="12"/>
                  </a:cubicBezTo>
                  <a:cubicBezTo>
                    <a:pt x="92" y="17"/>
                    <a:pt x="70" y="31"/>
                    <a:pt x="65" y="28"/>
                  </a:cubicBezTo>
                  <a:cubicBezTo>
                    <a:pt x="61" y="26"/>
                    <a:pt x="59" y="36"/>
                    <a:pt x="50" y="39"/>
                  </a:cubicBezTo>
                  <a:cubicBezTo>
                    <a:pt x="42" y="41"/>
                    <a:pt x="29" y="38"/>
                    <a:pt x="28" y="42"/>
                  </a:cubicBezTo>
                  <a:cubicBezTo>
                    <a:pt x="28" y="46"/>
                    <a:pt x="22" y="58"/>
                    <a:pt x="17" y="64"/>
                  </a:cubicBezTo>
                  <a:cubicBezTo>
                    <a:pt x="12" y="70"/>
                    <a:pt x="16" y="76"/>
                    <a:pt x="9" y="78"/>
                  </a:cubicBezTo>
                  <a:cubicBezTo>
                    <a:pt x="4" y="79"/>
                    <a:pt x="2" y="89"/>
                    <a:pt x="0" y="98"/>
                  </a:cubicBezTo>
                  <a:cubicBezTo>
                    <a:pt x="0" y="98"/>
                    <a:pt x="1" y="99"/>
                    <a:pt x="1" y="99"/>
                  </a:cubicBezTo>
                  <a:cubicBezTo>
                    <a:pt x="12" y="103"/>
                    <a:pt x="20" y="117"/>
                    <a:pt x="18" y="131"/>
                  </a:cubicBezTo>
                  <a:cubicBezTo>
                    <a:pt x="17" y="145"/>
                    <a:pt x="33" y="150"/>
                    <a:pt x="41" y="140"/>
                  </a:cubicBezTo>
                  <a:cubicBezTo>
                    <a:pt x="49" y="130"/>
                    <a:pt x="70" y="145"/>
                    <a:pt x="70" y="152"/>
                  </a:cubicBezTo>
                  <a:cubicBezTo>
                    <a:pt x="70" y="158"/>
                    <a:pt x="48" y="145"/>
                    <a:pt x="36" y="155"/>
                  </a:cubicBezTo>
                  <a:cubicBezTo>
                    <a:pt x="23" y="166"/>
                    <a:pt x="45" y="176"/>
                    <a:pt x="43" y="187"/>
                  </a:cubicBezTo>
                  <a:cubicBezTo>
                    <a:pt x="40" y="198"/>
                    <a:pt x="48" y="213"/>
                    <a:pt x="59" y="213"/>
                  </a:cubicBezTo>
                  <a:cubicBezTo>
                    <a:pt x="70" y="212"/>
                    <a:pt x="82" y="233"/>
                    <a:pt x="89" y="229"/>
                  </a:cubicBezTo>
                  <a:cubicBezTo>
                    <a:pt x="96" y="225"/>
                    <a:pt x="81" y="196"/>
                    <a:pt x="83" y="192"/>
                  </a:cubicBezTo>
                  <a:cubicBezTo>
                    <a:pt x="86" y="187"/>
                    <a:pt x="99" y="199"/>
                    <a:pt x="106" y="190"/>
                  </a:cubicBezTo>
                  <a:cubicBezTo>
                    <a:pt x="112" y="182"/>
                    <a:pt x="101" y="175"/>
                    <a:pt x="91" y="176"/>
                  </a:cubicBezTo>
                  <a:cubicBezTo>
                    <a:pt x="81" y="176"/>
                    <a:pt x="91" y="160"/>
                    <a:pt x="102" y="168"/>
                  </a:cubicBezTo>
                  <a:cubicBezTo>
                    <a:pt x="114" y="177"/>
                    <a:pt x="120" y="166"/>
                    <a:pt x="126" y="165"/>
                  </a:cubicBezTo>
                  <a:cubicBezTo>
                    <a:pt x="131" y="164"/>
                    <a:pt x="133" y="140"/>
                    <a:pt x="115" y="135"/>
                  </a:cubicBezTo>
                  <a:cubicBezTo>
                    <a:pt x="98" y="129"/>
                    <a:pt x="100" y="150"/>
                    <a:pt x="89" y="136"/>
                  </a:cubicBezTo>
                  <a:cubicBezTo>
                    <a:pt x="77" y="122"/>
                    <a:pt x="99" y="128"/>
                    <a:pt x="99" y="116"/>
                  </a:cubicBezTo>
                  <a:cubicBezTo>
                    <a:pt x="99" y="104"/>
                    <a:pt x="81" y="88"/>
                    <a:pt x="73" y="74"/>
                  </a:cubicBezTo>
                  <a:cubicBezTo>
                    <a:pt x="64" y="60"/>
                    <a:pt x="85" y="54"/>
                    <a:pt x="90" y="64"/>
                  </a:cubicBezTo>
                  <a:cubicBezTo>
                    <a:pt x="94" y="73"/>
                    <a:pt x="107" y="72"/>
                    <a:pt x="115" y="68"/>
                  </a:cubicBezTo>
                  <a:cubicBezTo>
                    <a:pt x="123" y="64"/>
                    <a:pt x="107" y="46"/>
                    <a:pt x="121" y="40"/>
                  </a:cubicBezTo>
                  <a:cubicBezTo>
                    <a:pt x="136" y="33"/>
                    <a:pt x="136" y="45"/>
                    <a:pt x="141" y="47"/>
                  </a:cubicBezTo>
                  <a:cubicBezTo>
                    <a:pt x="146" y="49"/>
                    <a:pt x="150" y="33"/>
                    <a:pt x="165" y="33"/>
                  </a:cubicBezTo>
                  <a:cubicBezTo>
                    <a:pt x="173" y="33"/>
                    <a:pt x="180" y="39"/>
                    <a:pt x="187" y="45"/>
                  </a:cubicBezTo>
                  <a:cubicBezTo>
                    <a:pt x="191" y="40"/>
                    <a:pt x="194" y="37"/>
                    <a:pt x="194" y="32"/>
                  </a:cubicBezTo>
                  <a:cubicBezTo>
                    <a:pt x="194" y="27"/>
                    <a:pt x="204" y="24"/>
                    <a:pt x="204" y="15"/>
                  </a:cubicBezTo>
                  <a:cubicBezTo>
                    <a:pt x="204" y="11"/>
                    <a:pt x="202" y="5"/>
                    <a:pt x="201" y="0"/>
                  </a:cubicBezTo>
                  <a:close/>
                  <a:moveTo>
                    <a:pt x="174" y="279"/>
                  </a:moveTo>
                  <a:cubicBezTo>
                    <a:pt x="167" y="274"/>
                    <a:pt x="132" y="282"/>
                    <a:pt x="123" y="272"/>
                  </a:cubicBezTo>
                  <a:cubicBezTo>
                    <a:pt x="114" y="262"/>
                    <a:pt x="96" y="280"/>
                    <a:pt x="104" y="282"/>
                  </a:cubicBezTo>
                  <a:cubicBezTo>
                    <a:pt x="115" y="284"/>
                    <a:pt x="132" y="295"/>
                    <a:pt x="151" y="296"/>
                  </a:cubicBezTo>
                  <a:cubicBezTo>
                    <a:pt x="170" y="296"/>
                    <a:pt x="195" y="286"/>
                    <a:pt x="194" y="280"/>
                  </a:cubicBezTo>
                  <a:cubicBezTo>
                    <a:pt x="194" y="275"/>
                    <a:pt x="182" y="284"/>
                    <a:pt x="174" y="27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2" name="Freeform 255">
              <a:extLst>
                <a:ext uri="{FF2B5EF4-FFF2-40B4-BE49-F238E27FC236}">
                  <a16:creationId xmlns:a16="http://schemas.microsoft.com/office/drawing/2014/main" id="{9E902E98-7B4B-41E9-8C05-D4C7D30D1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950" y="3187700"/>
              <a:ext cx="47625" cy="31750"/>
            </a:xfrm>
            <a:custGeom>
              <a:avLst/>
              <a:gdLst>
                <a:gd name="T0" fmla="*/ 57 w 86"/>
                <a:gd name="T1" fmla="*/ 38 h 61"/>
                <a:gd name="T2" fmla="*/ 75 w 86"/>
                <a:gd name="T3" fmla="*/ 15 h 61"/>
                <a:gd name="T4" fmla="*/ 74 w 86"/>
                <a:gd name="T5" fmla="*/ 7 h 61"/>
                <a:gd name="T6" fmla="*/ 28 w 86"/>
                <a:gd name="T7" fmla="*/ 23 h 61"/>
                <a:gd name="T8" fmla="*/ 14 w 86"/>
                <a:gd name="T9" fmla="*/ 50 h 61"/>
                <a:gd name="T10" fmla="*/ 57 w 86"/>
                <a:gd name="T11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61">
                  <a:moveTo>
                    <a:pt x="57" y="38"/>
                  </a:moveTo>
                  <a:cubicBezTo>
                    <a:pt x="57" y="32"/>
                    <a:pt x="64" y="19"/>
                    <a:pt x="75" y="15"/>
                  </a:cubicBezTo>
                  <a:cubicBezTo>
                    <a:pt x="86" y="10"/>
                    <a:pt x="81" y="0"/>
                    <a:pt x="74" y="7"/>
                  </a:cubicBezTo>
                  <a:cubicBezTo>
                    <a:pt x="67" y="15"/>
                    <a:pt x="50" y="22"/>
                    <a:pt x="28" y="23"/>
                  </a:cubicBezTo>
                  <a:cubicBezTo>
                    <a:pt x="7" y="24"/>
                    <a:pt x="0" y="41"/>
                    <a:pt x="14" y="50"/>
                  </a:cubicBezTo>
                  <a:cubicBezTo>
                    <a:pt x="31" y="61"/>
                    <a:pt x="58" y="44"/>
                    <a:pt x="57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3" name="Freeform 256">
              <a:extLst>
                <a:ext uri="{FF2B5EF4-FFF2-40B4-BE49-F238E27FC236}">
                  <a16:creationId xmlns:a16="http://schemas.microsoft.com/office/drawing/2014/main" id="{94C74398-514A-42AE-AC56-655B367F2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49" y="2343148"/>
              <a:ext cx="187325" cy="93663"/>
            </a:xfrm>
            <a:custGeom>
              <a:avLst/>
              <a:gdLst>
                <a:gd name="T0" fmla="*/ 324 w 345"/>
                <a:gd name="T1" fmla="*/ 54 h 172"/>
                <a:gd name="T2" fmla="*/ 315 w 345"/>
                <a:gd name="T3" fmla="*/ 52 h 172"/>
                <a:gd name="T4" fmla="*/ 300 w 345"/>
                <a:gd name="T5" fmla="*/ 51 h 172"/>
                <a:gd name="T6" fmla="*/ 275 w 345"/>
                <a:gd name="T7" fmla="*/ 14 h 172"/>
                <a:gd name="T8" fmla="*/ 261 w 345"/>
                <a:gd name="T9" fmla="*/ 3 h 172"/>
                <a:gd name="T10" fmla="*/ 245 w 345"/>
                <a:gd name="T11" fmla="*/ 1 h 172"/>
                <a:gd name="T12" fmla="*/ 244 w 345"/>
                <a:gd name="T13" fmla="*/ 20 h 172"/>
                <a:gd name="T14" fmla="*/ 225 w 345"/>
                <a:gd name="T15" fmla="*/ 21 h 172"/>
                <a:gd name="T16" fmla="*/ 212 w 345"/>
                <a:gd name="T17" fmla="*/ 22 h 172"/>
                <a:gd name="T18" fmla="*/ 193 w 345"/>
                <a:gd name="T19" fmla="*/ 25 h 172"/>
                <a:gd name="T20" fmla="*/ 177 w 345"/>
                <a:gd name="T21" fmla="*/ 19 h 172"/>
                <a:gd name="T22" fmla="*/ 155 w 345"/>
                <a:gd name="T23" fmla="*/ 36 h 172"/>
                <a:gd name="T24" fmla="*/ 142 w 345"/>
                <a:gd name="T25" fmla="*/ 28 h 172"/>
                <a:gd name="T26" fmla="*/ 128 w 345"/>
                <a:gd name="T27" fmla="*/ 40 h 172"/>
                <a:gd name="T28" fmla="*/ 123 w 345"/>
                <a:gd name="T29" fmla="*/ 57 h 172"/>
                <a:gd name="T30" fmla="*/ 102 w 345"/>
                <a:gd name="T31" fmla="*/ 68 h 172"/>
                <a:gd name="T32" fmla="*/ 94 w 345"/>
                <a:gd name="T33" fmla="*/ 38 h 172"/>
                <a:gd name="T34" fmla="*/ 45 w 345"/>
                <a:gd name="T35" fmla="*/ 0 h 172"/>
                <a:gd name="T36" fmla="*/ 50 w 345"/>
                <a:gd name="T37" fmla="*/ 21 h 172"/>
                <a:gd name="T38" fmla="*/ 38 w 345"/>
                <a:gd name="T39" fmla="*/ 20 h 172"/>
                <a:gd name="T40" fmla="*/ 17 w 345"/>
                <a:gd name="T41" fmla="*/ 30 h 172"/>
                <a:gd name="T42" fmla="*/ 1 w 345"/>
                <a:gd name="T43" fmla="*/ 54 h 172"/>
                <a:gd name="T44" fmla="*/ 32 w 345"/>
                <a:gd name="T45" fmla="*/ 63 h 172"/>
                <a:gd name="T46" fmla="*/ 71 w 345"/>
                <a:gd name="T47" fmla="*/ 63 h 172"/>
                <a:gd name="T48" fmla="*/ 64 w 345"/>
                <a:gd name="T49" fmla="*/ 81 h 172"/>
                <a:gd name="T50" fmla="*/ 48 w 345"/>
                <a:gd name="T51" fmla="*/ 92 h 172"/>
                <a:gd name="T52" fmla="*/ 11 w 345"/>
                <a:gd name="T53" fmla="*/ 104 h 172"/>
                <a:gd name="T54" fmla="*/ 58 w 345"/>
                <a:gd name="T55" fmla="*/ 105 h 172"/>
                <a:gd name="T56" fmla="*/ 69 w 345"/>
                <a:gd name="T57" fmla="*/ 118 h 172"/>
                <a:gd name="T58" fmla="*/ 79 w 345"/>
                <a:gd name="T59" fmla="*/ 131 h 172"/>
                <a:gd name="T60" fmla="*/ 68 w 345"/>
                <a:gd name="T61" fmla="*/ 148 h 172"/>
                <a:gd name="T62" fmla="*/ 52 w 345"/>
                <a:gd name="T63" fmla="*/ 160 h 172"/>
                <a:gd name="T64" fmla="*/ 92 w 345"/>
                <a:gd name="T65" fmla="*/ 159 h 172"/>
                <a:gd name="T66" fmla="*/ 127 w 345"/>
                <a:gd name="T67" fmla="*/ 171 h 172"/>
                <a:gd name="T68" fmla="*/ 141 w 345"/>
                <a:gd name="T69" fmla="*/ 172 h 172"/>
                <a:gd name="T70" fmla="*/ 207 w 345"/>
                <a:gd name="T71" fmla="*/ 160 h 172"/>
                <a:gd name="T72" fmla="*/ 211 w 345"/>
                <a:gd name="T73" fmla="*/ 159 h 172"/>
                <a:gd name="T74" fmla="*/ 211 w 345"/>
                <a:gd name="T75" fmla="*/ 154 h 172"/>
                <a:gd name="T76" fmla="*/ 242 w 345"/>
                <a:gd name="T77" fmla="*/ 119 h 172"/>
                <a:gd name="T78" fmla="*/ 270 w 345"/>
                <a:gd name="T79" fmla="*/ 114 h 172"/>
                <a:gd name="T80" fmla="*/ 281 w 345"/>
                <a:gd name="T81" fmla="*/ 117 h 172"/>
                <a:gd name="T82" fmla="*/ 294 w 345"/>
                <a:gd name="T83" fmla="*/ 113 h 172"/>
                <a:gd name="T84" fmla="*/ 330 w 345"/>
                <a:gd name="T85" fmla="*/ 102 h 172"/>
                <a:gd name="T86" fmla="*/ 340 w 345"/>
                <a:gd name="T87" fmla="*/ 85 h 172"/>
                <a:gd name="T88" fmla="*/ 324 w 345"/>
                <a:gd name="T89" fmla="*/ 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5" h="172">
                  <a:moveTo>
                    <a:pt x="324" y="54"/>
                  </a:moveTo>
                  <a:cubicBezTo>
                    <a:pt x="320" y="54"/>
                    <a:pt x="317" y="53"/>
                    <a:pt x="315" y="52"/>
                  </a:cubicBezTo>
                  <a:cubicBezTo>
                    <a:pt x="310" y="52"/>
                    <a:pt x="305" y="52"/>
                    <a:pt x="300" y="51"/>
                  </a:cubicBezTo>
                  <a:cubicBezTo>
                    <a:pt x="283" y="46"/>
                    <a:pt x="275" y="30"/>
                    <a:pt x="275" y="14"/>
                  </a:cubicBezTo>
                  <a:cubicBezTo>
                    <a:pt x="271" y="12"/>
                    <a:pt x="266" y="7"/>
                    <a:pt x="261" y="3"/>
                  </a:cubicBezTo>
                  <a:cubicBezTo>
                    <a:pt x="255" y="2"/>
                    <a:pt x="250" y="1"/>
                    <a:pt x="245" y="1"/>
                  </a:cubicBezTo>
                  <a:cubicBezTo>
                    <a:pt x="242" y="6"/>
                    <a:pt x="245" y="14"/>
                    <a:pt x="244" y="20"/>
                  </a:cubicBezTo>
                  <a:cubicBezTo>
                    <a:pt x="242" y="26"/>
                    <a:pt x="225" y="14"/>
                    <a:pt x="225" y="21"/>
                  </a:cubicBezTo>
                  <a:cubicBezTo>
                    <a:pt x="225" y="29"/>
                    <a:pt x="218" y="30"/>
                    <a:pt x="212" y="22"/>
                  </a:cubicBezTo>
                  <a:cubicBezTo>
                    <a:pt x="206" y="14"/>
                    <a:pt x="193" y="19"/>
                    <a:pt x="193" y="25"/>
                  </a:cubicBezTo>
                  <a:cubicBezTo>
                    <a:pt x="194" y="32"/>
                    <a:pt x="188" y="26"/>
                    <a:pt x="177" y="19"/>
                  </a:cubicBezTo>
                  <a:cubicBezTo>
                    <a:pt x="166" y="11"/>
                    <a:pt x="154" y="27"/>
                    <a:pt x="155" y="36"/>
                  </a:cubicBezTo>
                  <a:cubicBezTo>
                    <a:pt x="156" y="44"/>
                    <a:pt x="151" y="46"/>
                    <a:pt x="142" y="28"/>
                  </a:cubicBezTo>
                  <a:cubicBezTo>
                    <a:pt x="133" y="10"/>
                    <a:pt x="123" y="30"/>
                    <a:pt x="128" y="40"/>
                  </a:cubicBezTo>
                  <a:cubicBezTo>
                    <a:pt x="132" y="49"/>
                    <a:pt x="130" y="62"/>
                    <a:pt x="123" y="57"/>
                  </a:cubicBezTo>
                  <a:cubicBezTo>
                    <a:pt x="116" y="52"/>
                    <a:pt x="107" y="60"/>
                    <a:pt x="102" y="68"/>
                  </a:cubicBezTo>
                  <a:cubicBezTo>
                    <a:pt x="98" y="75"/>
                    <a:pt x="83" y="45"/>
                    <a:pt x="94" y="38"/>
                  </a:cubicBezTo>
                  <a:cubicBezTo>
                    <a:pt x="105" y="31"/>
                    <a:pt x="59" y="0"/>
                    <a:pt x="45" y="0"/>
                  </a:cubicBezTo>
                  <a:cubicBezTo>
                    <a:pt x="31" y="0"/>
                    <a:pt x="40" y="12"/>
                    <a:pt x="50" y="21"/>
                  </a:cubicBezTo>
                  <a:cubicBezTo>
                    <a:pt x="59" y="30"/>
                    <a:pt x="43" y="28"/>
                    <a:pt x="38" y="20"/>
                  </a:cubicBezTo>
                  <a:cubicBezTo>
                    <a:pt x="32" y="12"/>
                    <a:pt x="22" y="19"/>
                    <a:pt x="17" y="30"/>
                  </a:cubicBezTo>
                  <a:cubicBezTo>
                    <a:pt x="11" y="41"/>
                    <a:pt x="2" y="47"/>
                    <a:pt x="1" y="54"/>
                  </a:cubicBezTo>
                  <a:cubicBezTo>
                    <a:pt x="0" y="62"/>
                    <a:pt x="17" y="70"/>
                    <a:pt x="32" y="63"/>
                  </a:cubicBezTo>
                  <a:cubicBezTo>
                    <a:pt x="46" y="56"/>
                    <a:pt x="63" y="55"/>
                    <a:pt x="71" y="63"/>
                  </a:cubicBezTo>
                  <a:cubicBezTo>
                    <a:pt x="78" y="72"/>
                    <a:pt x="57" y="75"/>
                    <a:pt x="64" y="81"/>
                  </a:cubicBezTo>
                  <a:cubicBezTo>
                    <a:pt x="72" y="88"/>
                    <a:pt x="66" y="94"/>
                    <a:pt x="48" y="92"/>
                  </a:cubicBezTo>
                  <a:cubicBezTo>
                    <a:pt x="30" y="90"/>
                    <a:pt x="8" y="96"/>
                    <a:pt x="11" y="104"/>
                  </a:cubicBezTo>
                  <a:cubicBezTo>
                    <a:pt x="14" y="111"/>
                    <a:pt x="57" y="97"/>
                    <a:pt x="58" y="105"/>
                  </a:cubicBezTo>
                  <a:cubicBezTo>
                    <a:pt x="58" y="112"/>
                    <a:pt x="58" y="124"/>
                    <a:pt x="69" y="118"/>
                  </a:cubicBezTo>
                  <a:cubicBezTo>
                    <a:pt x="81" y="113"/>
                    <a:pt x="73" y="128"/>
                    <a:pt x="79" y="131"/>
                  </a:cubicBezTo>
                  <a:cubicBezTo>
                    <a:pt x="84" y="134"/>
                    <a:pt x="83" y="147"/>
                    <a:pt x="68" y="148"/>
                  </a:cubicBezTo>
                  <a:cubicBezTo>
                    <a:pt x="52" y="149"/>
                    <a:pt x="45" y="153"/>
                    <a:pt x="52" y="160"/>
                  </a:cubicBezTo>
                  <a:cubicBezTo>
                    <a:pt x="60" y="170"/>
                    <a:pt x="76" y="163"/>
                    <a:pt x="92" y="159"/>
                  </a:cubicBezTo>
                  <a:cubicBezTo>
                    <a:pt x="102" y="156"/>
                    <a:pt x="115" y="163"/>
                    <a:pt x="127" y="171"/>
                  </a:cubicBezTo>
                  <a:cubicBezTo>
                    <a:pt x="132" y="171"/>
                    <a:pt x="136" y="171"/>
                    <a:pt x="141" y="172"/>
                  </a:cubicBezTo>
                  <a:cubicBezTo>
                    <a:pt x="163" y="169"/>
                    <a:pt x="184" y="165"/>
                    <a:pt x="207" y="160"/>
                  </a:cubicBezTo>
                  <a:cubicBezTo>
                    <a:pt x="208" y="160"/>
                    <a:pt x="210" y="159"/>
                    <a:pt x="211" y="159"/>
                  </a:cubicBezTo>
                  <a:cubicBezTo>
                    <a:pt x="211" y="158"/>
                    <a:pt x="211" y="156"/>
                    <a:pt x="211" y="154"/>
                  </a:cubicBezTo>
                  <a:cubicBezTo>
                    <a:pt x="213" y="134"/>
                    <a:pt x="227" y="122"/>
                    <a:pt x="242" y="119"/>
                  </a:cubicBezTo>
                  <a:cubicBezTo>
                    <a:pt x="250" y="114"/>
                    <a:pt x="260" y="112"/>
                    <a:pt x="270" y="114"/>
                  </a:cubicBezTo>
                  <a:cubicBezTo>
                    <a:pt x="274" y="115"/>
                    <a:pt x="277" y="116"/>
                    <a:pt x="281" y="117"/>
                  </a:cubicBezTo>
                  <a:cubicBezTo>
                    <a:pt x="285" y="115"/>
                    <a:pt x="289" y="113"/>
                    <a:pt x="294" y="113"/>
                  </a:cubicBezTo>
                  <a:cubicBezTo>
                    <a:pt x="306" y="108"/>
                    <a:pt x="318" y="104"/>
                    <a:pt x="330" y="102"/>
                  </a:cubicBezTo>
                  <a:cubicBezTo>
                    <a:pt x="334" y="97"/>
                    <a:pt x="338" y="90"/>
                    <a:pt x="340" y="85"/>
                  </a:cubicBezTo>
                  <a:cubicBezTo>
                    <a:pt x="345" y="74"/>
                    <a:pt x="335" y="54"/>
                    <a:pt x="324" y="5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4" name="Freeform 257">
              <a:extLst>
                <a:ext uri="{FF2B5EF4-FFF2-40B4-BE49-F238E27FC236}">
                  <a16:creationId xmlns:a16="http://schemas.microsoft.com/office/drawing/2014/main" id="{62C364C9-3347-420E-A7CA-58130B56E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7" y="2693986"/>
              <a:ext cx="77788" cy="92075"/>
            </a:xfrm>
            <a:custGeom>
              <a:avLst/>
              <a:gdLst>
                <a:gd name="T0" fmla="*/ 128 w 143"/>
                <a:gd name="T1" fmla="*/ 65 h 167"/>
                <a:gd name="T2" fmla="*/ 127 w 143"/>
                <a:gd name="T3" fmla="*/ 59 h 167"/>
                <a:gd name="T4" fmla="*/ 117 w 143"/>
                <a:gd name="T5" fmla="*/ 48 h 167"/>
                <a:gd name="T6" fmla="*/ 98 w 143"/>
                <a:gd name="T7" fmla="*/ 55 h 167"/>
                <a:gd name="T8" fmla="*/ 78 w 143"/>
                <a:gd name="T9" fmla="*/ 50 h 167"/>
                <a:gd name="T10" fmla="*/ 85 w 143"/>
                <a:gd name="T11" fmla="*/ 28 h 167"/>
                <a:gd name="T12" fmla="*/ 94 w 143"/>
                <a:gd name="T13" fmla="*/ 7 h 167"/>
                <a:gd name="T14" fmla="*/ 90 w 143"/>
                <a:gd name="T15" fmla="*/ 6 h 167"/>
                <a:gd name="T16" fmla="*/ 57 w 143"/>
                <a:gd name="T17" fmla="*/ 14 h 167"/>
                <a:gd name="T18" fmla="*/ 73 w 143"/>
                <a:gd name="T19" fmla="*/ 31 h 167"/>
                <a:gd name="T20" fmla="*/ 46 w 143"/>
                <a:gd name="T21" fmla="*/ 47 h 167"/>
                <a:gd name="T22" fmla="*/ 12 w 143"/>
                <a:gd name="T23" fmla="*/ 48 h 167"/>
                <a:gd name="T24" fmla="*/ 16 w 143"/>
                <a:gd name="T25" fmla="*/ 76 h 167"/>
                <a:gd name="T26" fmla="*/ 31 w 143"/>
                <a:gd name="T27" fmla="*/ 102 h 167"/>
                <a:gd name="T28" fmla="*/ 22 w 143"/>
                <a:gd name="T29" fmla="*/ 134 h 167"/>
                <a:gd name="T30" fmla="*/ 1 w 143"/>
                <a:gd name="T31" fmla="*/ 158 h 167"/>
                <a:gd name="T32" fmla="*/ 1 w 143"/>
                <a:gd name="T33" fmla="*/ 165 h 167"/>
                <a:gd name="T34" fmla="*/ 82 w 143"/>
                <a:gd name="T35" fmla="*/ 167 h 167"/>
                <a:gd name="T36" fmla="*/ 88 w 143"/>
                <a:gd name="T37" fmla="*/ 161 h 167"/>
                <a:gd name="T38" fmla="*/ 128 w 143"/>
                <a:gd name="T39" fmla="*/ 152 h 167"/>
                <a:gd name="T40" fmla="*/ 128 w 143"/>
                <a:gd name="T41" fmla="*/ 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67">
                  <a:moveTo>
                    <a:pt x="128" y="65"/>
                  </a:moveTo>
                  <a:cubicBezTo>
                    <a:pt x="127" y="63"/>
                    <a:pt x="127" y="61"/>
                    <a:pt x="127" y="59"/>
                  </a:cubicBezTo>
                  <a:cubicBezTo>
                    <a:pt x="123" y="56"/>
                    <a:pt x="120" y="52"/>
                    <a:pt x="117" y="48"/>
                  </a:cubicBezTo>
                  <a:cubicBezTo>
                    <a:pt x="104" y="32"/>
                    <a:pt x="99" y="45"/>
                    <a:pt x="98" y="55"/>
                  </a:cubicBezTo>
                  <a:cubicBezTo>
                    <a:pt x="97" y="65"/>
                    <a:pt x="85" y="52"/>
                    <a:pt x="78" y="50"/>
                  </a:cubicBezTo>
                  <a:cubicBezTo>
                    <a:pt x="71" y="48"/>
                    <a:pt x="80" y="32"/>
                    <a:pt x="85" y="28"/>
                  </a:cubicBezTo>
                  <a:cubicBezTo>
                    <a:pt x="88" y="25"/>
                    <a:pt x="92" y="18"/>
                    <a:pt x="94" y="7"/>
                  </a:cubicBezTo>
                  <a:cubicBezTo>
                    <a:pt x="92" y="7"/>
                    <a:pt x="91" y="7"/>
                    <a:pt x="90" y="6"/>
                  </a:cubicBezTo>
                  <a:cubicBezTo>
                    <a:pt x="76" y="0"/>
                    <a:pt x="58" y="0"/>
                    <a:pt x="57" y="14"/>
                  </a:cubicBezTo>
                  <a:cubicBezTo>
                    <a:pt x="57" y="28"/>
                    <a:pt x="72" y="23"/>
                    <a:pt x="73" y="31"/>
                  </a:cubicBezTo>
                  <a:cubicBezTo>
                    <a:pt x="73" y="40"/>
                    <a:pt x="57" y="38"/>
                    <a:pt x="46" y="47"/>
                  </a:cubicBezTo>
                  <a:cubicBezTo>
                    <a:pt x="36" y="56"/>
                    <a:pt x="24" y="41"/>
                    <a:pt x="12" y="48"/>
                  </a:cubicBezTo>
                  <a:cubicBezTo>
                    <a:pt x="1" y="54"/>
                    <a:pt x="25" y="62"/>
                    <a:pt x="16" y="76"/>
                  </a:cubicBezTo>
                  <a:cubicBezTo>
                    <a:pt x="7" y="89"/>
                    <a:pt x="17" y="89"/>
                    <a:pt x="31" y="102"/>
                  </a:cubicBezTo>
                  <a:cubicBezTo>
                    <a:pt x="45" y="115"/>
                    <a:pt x="22" y="119"/>
                    <a:pt x="22" y="134"/>
                  </a:cubicBezTo>
                  <a:cubicBezTo>
                    <a:pt x="22" y="148"/>
                    <a:pt x="5" y="148"/>
                    <a:pt x="1" y="158"/>
                  </a:cubicBezTo>
                  <a:cubicBezTo>
                    <a:pt x="0" y="160"/>
                    <a:pt x="0" y="163"/>
                    <a:pt x="1" y="165"/>
                  </a:cubicBezTo>
                  <a:cubicBezTo>
                    <a:pt x="28" y="166"/>
                    <a:pt x="55" y="167"/>
                    <a:pt x="82" y="167"/>
                  </a:cubicBezTo>
                  <a:cubicBezTo>
                    <a:pt x="84" y="165"/>
                    <a:pt x="86" y="163"/>
                    <a:pt x="88" y="161"/>
                  </a:cubicBezTo>
                  <a:cubicBezTo>
                    <a:pt x="105" y="144"/>
                    <a:pt x="113" y="161"/>
                    <a:pt x="128" y="152"/>
                  </a:cubicBezTo>
                  <a:cubicBezTo>
                    <a:pt x="143" y="143"/>
                    <a:pt x="134" y="78"/>
                    <a:pt x="128" y="6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5" name="Freeform 258">
              <a:extLst>
                <a:ext uri="{FF2B5EF4-FFF2-40B4-BE49-F238E27FC236}">
                  <a16:creationId xmlns:a16="http://schemas.microsoft.com/office/drawing/2014/main" id="{F0789069-1399-4380-99BC-7F6D84AFE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5" y="2663823"/>
              <a:ext cx="30163" cy="47625"/>
            </a:xfrm>
            <a:custGeom>
              <a:avLst/>
              <a:gdLst>
                <a:gd name="T0" fmla="*/ 52 w 57"/>
                <a:gd name="T1" fmla="*/ 13 h 86"/>
                <a:gd name="T2" fmla="*/ 41 w 57"/>
                <a:gd name="T3" fmla="*/ 21 h 86"/>
                <a:gd name="T4" fmla="*/ 31 w 57"/>
                <a:gd name="T5" fmla="*/ 13 h 86"/>
                <a:gd name="T6" fmla="*/ 10 w 57"/>
                <a:gd name="T7" fmla="*/ 23 h 86"/>
                <a:gd name="T8" fmla="*/ 22 w 57"/>
                <a:gd name="T9" fmla="*/ 57 h 86"/>
                <a:gd name="T10" fmla="*/ 13 w 57"/>
                <a:gd name="T11" fmla="*/ 67 h 86"/>
                <a:gd name="T12" fmla="*/ 21 w 57"/>
                <a:gd name="T13" fmla="*/ 84 h 86"/>
                <a:gd name="T14" fmla="*/ 45 w 57"/>
                <a:gd name="T15" fmla="*/ 53 h 86"/>
                <a:gd name="T16" fmla="*/ 52 w 57"/>
                <a:gd name="T17" fmla="*/ 1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6">
                  <a:moveTo>
                    <a:pt x="52" y="13"/>
                  </a:moveTo>
                  <a:cubicBezTo>
                    <a:pt x="49" y="10"/>
                    <a:pt x="46" y="20"/>
                    <a:pt x="41" y="21"/>
                  </a:cubicBezTo>
                  <a:cubicBezTo>
                    <a:pt x="37" y="23"/>
                    <a:pt x="32" y="0"/>
                    <a:pt x="31" y="13"/>
                  </a:cubicBezTo>
                  <a:cubicBezTo>
                    <a:pt x="29" y="25"/>
                    <a:pt x="19" y="8"/>
                    <a:pt x="10" y="23"/>
                  </a:cubicBezTo>
                  <a:cubicBezTo>
                    <a:pt x="0" y="38"/>
                    <a:pt x="15" y="52"/>
                    <a:pt x="22" y="57"/>
                  </a:cubicBezTo>
                  <a:cubicBezTo>
                    <a:pt x="29" y="62"/>
                    <a:pt x="21" y="69"/>
                    <a:pt x="13" y="67"/>
                  </a:cubicBezTo>
                  <a:cubicBezTo>
                    <a:pt x="4" y="65"/>
                    <a:pt x="10" y="82"/>
                    <a:pt x="21" y="84"/>
                  </a:cubicBezTo>
                  <a:cubicBezTo>
                    <a:pt x="33" y="86"/>
                    <a:pt x="46" y="59"/>
                    <a:pt x="45" y="53"/>
                  </a:cubicBezTo>
                  <a:cubicBezTo>
                    <a:pt x="43" y="46"/>
                    <a:pt x="57" y="16"/>
                    <a:pt x="52" y="1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6" name="Freeform 259">
              <a:extLst>
                <a:ext uri="{FF2B5EF4-FFF2-40B4-BE49-F238E27FC236}">
                  <a16:creationId xmlns:a16="http://schemas.microsoft.com/office/drawing/2014/main" id="{1DB52464-072B-4722-ADE5-96131841F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962" y="2617786"/>
              <a:ext cx="47625" cy="88900"/>
            </a:xfrm>
            <a:custGeom>
              <a:avLst/>
              <a:gdLst>
                <a:gd name="T0" fmla="*/ 70 w 87"/>
                <a:gd name="T1" fmla="*/ 64 h 161"/>
                <a:gd name="T2" fmla="*/ 69 w 87"/>
                <a:gd name="T3" fmla="*/ 38 h 161"/>
                <a:gd name="T4" fmla="*/ 72 w 87"/>
                <a:gd name="T5" fmla="*/ 6 h 161"/>
                <a:gd name="T6" fmla="*/ 49 w 87"/>
                <a:gd name="T7" fmla="*/ 21 h 161"/>
                <a:gd name="T8" fmla="*/ 30 w 87"/>
                <a:gd name="T9" fmla="*/ 32 h 161"/>
                <a:gd name="T10" fmla="*/ 31 w 87"/>
                <a:gd name="T11" fmla="*/ 49 h 161"/>
                <a:gd name="T12" fmla="*/ 12 w 87"/>
                <a:gd name="T13" fmla="*/ 38 h 161"/>
                <a:gd name="T14" fmla="*/ 0 w 87"/>
                <a:gd name="T15" fmla="*/ 54 h 161"/>
                <a:gd name="T16" fmla="*/ 5 w 87"/>
                <a:gd name="T17" fmla="*/ 70 h 161"/>
                <a:gd name="T18" fmla="*/ 8 w 87"/>
                <a:gd name="T19" fmla="*/ 122 h 161"/>
                <a:gd name="T20" fmla="*/ 9 w 87"/>
                <a:gd name="T21" fmla="*/ 134 h 161"/>
                <a:gd name="T22" fmla="*/ 9 w 87"/>
                <a:gd name="T23" fmla="*/ 140 h 161"/>
                <a:gd name="T24" fmla="*/ 14 w 87"/>
                <a:gd name="T25" fmla="*/ 157 h 161"/>
                <a:gd name="T26" fmla="*/ 43 w 87"/>
                <a:gd name="T27" fmla="*/ 160 h 161"/>
                <a:gd name="T28" fmla="*/ 55 w 87"/>
                <a:gd name="T29" fmla="*/ 160 h 161"/>
                <a:gd name="T30" fmla="*/ 42 w 87"/>
                <a:gd name="T31" fmla="*/ 140 h 161"/>
                <a:gd name="T32" fmla="*/ 59 w 87"/>
                <a:gd name="T33" fmla="*/ 143 h 161"/>
                <a:gd name="T34" fmla="*/ 81 w 87"/>
                <a:gd name="T35" fmla="*/ 143 h 161"/>
                <a:gd name="T36" fmla="*/ 70 w 87"/>
                <a:gd name="T37" fmla="*/ 120 h 161"/>
                <a:gd name="T38" fmla="*/ 55 w 87"/>
                <a:gd name="T39" fmla="*/ 117 h 161"/>
                <a:gd name="T40" fmla="*/ 64 w 87"/>
                <a:gd name="T41" fmla="*/ 94 h 161"/>
                <a:gd name="T42" fmla="*/ 85 w 87"/>
                <a:gd name="T43" fmla="*/ 82 h 161"/>
                <a:gd name="T44" fmla="*/ 70 w 87"/>
                <a:gd name="T45" fmla="*/ 6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" h="161">
                  <a:moveTo>
                    <a:pt x="70" y="64"/>
                  </a:moveTo>
                  <a:cubicBezTo>
                    <a:pt x="65" y="61"/>
                    <a:pt x="63" y="43"/>
                    <a:pt x="69" y="38"/>
                  </a:cubicBezTo>
                  <a:cubicBezTo>
                    <a:pt x="74" y="32"/>
                    <a:pt x="77" y="11"/>
                    <a:pt x="72" y="6"/>
                  </a:cubicBezTo>
                  <a:cubicBezTo>
                    <a:pt x="67" y="0"/>
                    <a:pt x="50" y="6"/>
                    <a:pt x="49" y="21"/>
                  </a:cubicBezTo>
                  <a:cubicBezTo>
                    <a:pt x="47" y="36"/>
                    <a:pt x="33" y="29"/>
                    <a:pt x="30" y="32"/>
                  </a:cubicBezTo>
                  <a:cubicBezTo>
                    <a:pt x="26" y="36"/>
                    <a:pt x="37" y="42"/>
                    <a:pt x="31" y="49"/>
                  </a:cubicBezTo>
                  <a:cubicBezTo>
                    <a:pt x="25" y="56"/>
                    <a:pt x="22" y="39"/>
                    <a:pt x="12" y="38"/>
                  </a:cubicBezTo>
                  <a:cubicBezTo>
                    <a:pt x="6" y="37"/>
                    <a:pt x="3" y="46"/>
                    <a:pt x="0" y="54"/>
                  </a:cubicBezTo>
                  <a:cubicBezTo>
                    <a:pt x="2" y="59"/>
                    <a:pt x="4" y="65"/>
                    <a:pt x="5" y="70"/>
                  </a:cubicBezTo>
                  <a:cubicBezTo>
                    <a:pt x="8" y="87"/>
                    <a:pt x="4" y="105"/>
                    <a:pt x="8" y="122"/>
                  </a:cubicBezTo>
                  <a:cubicBezTo>
                    <a:pt x="9" y="126"/>
                    <a:pt x="9" y="130"/>
                    <a:pt x="9" y="134"/>
                  </a:cubicBezTo>
                  <a:cubicBezTo>
                    <a:pt x="9" y="136"/>
                    <a:pt x="9" y="138"/>
                    <a:pt x="9" y="140"/>
                  </a:cubicBezTo>
                  <a:cubicBezTo>
                    <a:pt x="7" y="145"/>
                    <a:pt x="10" y="151"/>
                    <a:pt x="14" y="157"/>
                  </a:cubicBezTo>
                  <a:cubicBezTo>
                    <a:pt x="26" y="157"/>
                    <a:pt x="38" y="158"/>
                    <a:pt x="43" y="160"/>
                  </a:cubicBezTo>
                  <a:cubicBezTo>
                    <a:pt x="45" y="161"/>
                    <a:pt x="49" y="160"/>
                    <a:pt x="55" y="160"/>
                  </a:cubicBezTo>
                  <a:cubicBezTo>
                    <a:pt x="51" y="152"/>
                    <a:pt x="41" y="145"/>
                    <a:pt x="42" y="140"/>
                  </a:cubicBezTo>
                  <a:cubicBezTo>
                    <a:pt x="43" y="132"/>
                    <a:pt x="52" y="137"/>
                    <a:pt x="59" y="143"/>
                  </a:cubicBezTo>
                  <a:cubicBezTo>
                    <a:pt x="65" y="150"/>
                    <a:pt x="80" y="151"/>
                    <a:pt x="81" y="143"/>
                  </a:cubicBezTo>
                  <a:cubicBezTo>
                    <a:pt x="82" y="138"/>
                    <a:pt x="79" y="114"/>
                    <a:pt x="70" y="120"/>
                  </a:cubicBezTo>
                  <a:cubicBezTo>
                    <a:pt x="61" y="125"/>
                    <a:pt x="59" y="123"/>
                    <a:pt x="55" y="117"/>
                  </a:cubicBezTo>
                  <a:cubicBezTo>
                    <a:pt x="52" y="112"/>
                    <a:pt x="62" y="103"/>
                    <a:pt x="64" y="94"/>
                  </a:cubicBezTo>
                  <a:cubicBezTo>
                    <a:pt x="67" y="85"/>
                    <a:pt x="82" y="89"/>
                    <a:pt x="85" y="82"/>
                  </a:cubicBezTo>
                  <a:cubicBezTo>
                    <a:pt x="87" y="74"/>
                    <a:pt x="74" y="67"/>
                    <a:pt x="70" y="6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7" name="Freeform 260">
              <a:extLst>
                <a:ext uri="{FF2B5EF4-FFF2-40B4-BE49-F238E27FC236}">
                  <a16:creationId xmlns:a16="http://schemas.microsoft.com/office/drawing/2014/main" id="{F435CAD1-154D-4607-AE41-7187DD118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650" y="2616198"/>
              <a:ext cx="25400" cy="28575"/>
            </a:xfrm>
            <a:custGeom>
              <a:avLst/>
              <a:gdLst>
                <a:gd name="T0" fmla="*/ 27 w 45"/>
                <a:gd name="T1" fmla="*/ 1 h 55"/>
                <a:gd name="T2" fmla="*/ 5 w 45"/>
                <a:gd name="T3" fmla="*/ 50 h 55"/>
                <a:gd name="T4" fmla="*/ 27 w 45"/>
                <a:gd name="T5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5">
                  <a:moveTo>
                    <a:pt x="27" y="1"/>
                  </a:moveTo>
                  <a:cubicBezTo>
                    <a:pt x="9" y="2"/>
                    <a:pt x="0" y="43"/>
                    <a:pt x="5" y="50"/>
                  </a:cubicBezTo>
                  <a:cubicBezTo>
                    <a:pt x="9" y="55"/>
                    <a:pt x="45" y="0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8" name="Freeform 261">
              <a:extLst>
                <a:ext uri="{FF2B5EF4-FFF2-40B4-BE49-F238E27FC236}">
                  <a16:creationId xmlns:a16="http://schemas.microsoft.com/office/drawing/2014/main" id="{EE241CD6-50AA-4053-B7C8-9DA271137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2246310"/>
              <a:ext cx="219075" cy="444501"/>
            </a:xfrm>
            <a:custGeom>
              <a:avLst/>
              <a:gdLst>
                <a:gd name="T0" fmla="*/ 391 w 402"/>
                <a:gd name="T1" fmla="*/ 174 h 817"/>
                <a:gd name="T2" fmla="*/ 385 w 402"/>
                <a:gd name="T3" fmla="*/ 108 h 817"/>
                <a:gd name="T4" fmla="*/ 338 w 402"/>
                <a:gd name="T5" fmla="*/ 41 h 817"/>
                <a:gd name="T6" fmla="*/ 281 w 402"/>
                <a:gd name="T7" fmla="*/ 37 h 817"/>
                <a:gd name="T8" fmla="*/ 226 w 402"/>
                <a:gd name="T9" fmla="*/ 37 h 817"/>
                <a:gd name="T10" fmla="*/ 194 w 402"/>
                <a:gd name="T11" fmla="*/ 75 h 817"/>
                <a:gd name="T12" fmla="*/ 161 w 402"/>
                <a:gd name="T13" fmla="*/ 123 h 817"/>
                <a:gd name="T14" fmla="*/ 136 w 402"/>
                <a:gd name="T15" fmla="*/ 170 h 817"/>
                <a:gd name="T16" fmla="*/ 106 w 402"/>
                <a:gd name="T17" fmla="*/ 199 h 817"/>
                <a:gd name="T18" fmla="*/ 83 w 402"/>
                <a:gd name="T19" fmla="*/ 280 h 817"/>
                <a:gd name="T20" fmla="*/ 90 w 402"/>
                <a:gd name="T21" fmla="*/ 321 h 817"/>
                <a:gd name="T22" fmla="*/ 37 w 402"/>
                <a:gd name="T23" fmla="*/ 348 h 817"/>
                <a:gd name="T24" fmla="*/ 34 w 402"/>
                <a:gd name="T25" fmla="*/ 422 h 817"/>
                <a:gd name="T26" fmla="*/ 54 w 402"/>
                <a:gd name="T27" fmla="*/ 484 h 817"/>
                <a:gd name="T28" fmla="*/ 43 w 402"/>
                <a:gd name="T29" fmla="*/ 522 h 817"/>
                <a:gd name="T30" fmla="*/ 23 w 402"/>
                <a:gd name="T31" fmla="*/ 566 h 817"/>
                <a:gd name="T32" fmla="*/ 11 w 402"/>
                <a:gd name="T33" fmla="*/ 621 h 817"/>
                <a:gd name="T34" fmla="*/ 1 w 402"/>
                <a:gd name="T35" fmla="*/ 623 h 817"/>
                <a:gd name="T36" fmla="*/ 26 w 402"/>
                <a:gd name="T37" fmla="*/ 699 h 817"/>
                <a:gd name="T38" fmla="*/ 49 w 402"/>
                <a:gd name="T39" fmla="*/ 761 h 817"/>
                <a:gd name="T40" fmla="*/ 59 w 402"/>
                <a:gd name="T41" fmla="*/ 809 h 817"/>
                <a:gd name="T42" fmla="*/ 96 w 402"/>
                <a:gd name="T43" fmla="*/ 787 h 817"/>
                <a:gd name="T44" fmla="*/ 132 w 402"/>
                <a:gd name="T45" fmla="*/ 772 h 817"/>
                <a:gd name="T46" fmla="*/ 162 w 402"/>
                <a:gd name="T47" fmla="*/ 760 h 817"/>
                <a:gd name="T48" fmla="*/ 169 w 402"/>
                <a:gd name="T49" fmla="*/ 727 h 817"/>
                <a:gd name="T50" fmla="*/ 174 w 402"/>
                <a:gd name="T51" fmla="*/ 648 h 817"/>
                <a:gd name="T52" fmla="*/ 221 w 402"/>
                <a:gd name="T53" fmla="*/ 594 h 817"/>
                <a:gd name="T54" fmla="*/ 210 w 402"/>
                <a:gd name="T55" fmla="*/ 524 h 817"/>
                <a:gd name="T56" fmla="*/ 183 w 402"/>
                <a:gd name="T57" fmla="*/ 475 h 817"/>
                <a:gd name="T58" fmla="*/ 195 w 402"/>
                <a:gd name="T59" fmla="*/ 410 h 817"/>
                <a:gd name="T60" fmla="*/ 236 w 402"/>
                <a:gd name="T61" fmla="*/ 368 h 817"/>
                <a:gd name="T62" fmla="*/ 250 w 402"/>
                <a:gd name="T63" fmla="*/ 358 h 817"/>
                <a:gd name="T64" fmla="*/ 265 w 402"/>
                <a:gd name="T65" fmla="*/ 328 h 817"/>
                <a:gd name="T66" fmla="*/ 291 w 402"/>
                <a:gd name="T67" fmla="*/ 310 h 817"/>
                <a:gd name="T68" fmla="*/ 313 w 402"/>
                <a:gd name="T69" fmla="*/ 276 h 817"/>
                <a:gd name="T70" fmla="*/ 330 w 402"/>
                <a:gd name="T71" fmla="*/ 234 h 817"/>
                <a:gd name="T72" fmla="*/ 385 w 402"/>
                <a:gd name="T73" fmla="*/ 211 h 817"/>
                <a:gd name="T74" fmla="*/ 397 w 402"/>
                <a:gd name="T75" fmla="*/ 19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2" h="817">
                  <a:moveTo>
                    <a:pt x="397" y="193"/>
                  </a:moveTo>
                  <a:cubicBezTo>
                    <a:pt x="393" y="188"/>
                    <a:pt x="384" y="174"/>
                    <a:pt x="391" y="174"/>
                  </a:cubicBezTo>
                  <a:cubicBezTo>
                    <a:pt x="399" y="174"/>
                    <a:pt x="402" y="147"/>
                    <a:pt x="393" y="142"/>
                  </a:cubicBezTo>
                  <a:cubicBezTo>
                    <a:pt x="384" y="137"/>
                    <a:pt x="393" y="114"/>
                    <a:pt x="385" y="108"/>
                  </a:cubicBezTo>
                  <a:cubicBezTo>
                    <a:pt x="378" y="103"/>
                    <a:pt x="382" y="85"/>
                    <a:pt x="384" y="73"/>
                  </a:cubicBezTo>
                  <a:cubicBezTo>
                    <a:pt x="385" y="61"/>
                    <a:pt x="355" y="50"/>
                    <a:pt x="338" y="41"/>
                  </a:cubicBezTo>
                  <a:cubicBezTo>
                    <a:pt x="321" y="32"/>
                    <a:pt x="313" y="18"/>
                    <a:pt x="300" y="9"/>
                  </a:cubicBezTo>
                  <a:cubicBezTo>
                    <a:pt x="286" y="0"/>
                    <a:pt x="281" y="23"/>
                    <a:pt x="281" y="37"/>
                  </a:cubicBezTo>
                  <a:cubicBezTo>
                    <a:pt x="281" y="52"/>
                    <a:pt x="269" y="53"/>
                    <a:pt x="260" y="45"/>
                  </a:cubicBezTo>
                  <a:cubicBezTo>
                    <a:pt x="251" y="36"/>
                    <a:pt x="240" y="45"/>
                    <a:pt x="226" y="37"/>
                  </a:cubicBezTo>
                  <a:cubicBezTo>
                    <a:pt x="212" y="30"/>
                    <a:pt x="219" y="53"/>
                    <a:pt x="219" y="64"/>
                  </a:cubicBezTo>
                  <a:cubicBezTo>
                    <a:pt x="219" y="75"/>
                    <a:pt x="203" y="75"/>
                    <a:pt x="194" y="75"/>
                  </a:cubicBezTo>
                  <a:cubicBezTo>
                    <a:pt x="185" y="75"/>
                    <a:pt x="170" y="84"/>
                    <a:pt x="170" y="96"/>
                  </a:cubicBezTo>
                  <a:cubicBezTo>
                    <a:pt x="170" y="108"/>
                    <a:pt x="156" y="115"/>
                    <a:pt x="161" y="123"/>
                  </a:cubicBezTo>
                  <a:cubicBezTo>
                    <a:pt x="165" y="130"/>
                    <a:pt x="159" y="137"/>
                    <a:pt x="153" y="142"/>
                  </a:cubicBezTo>
                  <a:cubicBezTo>
                    <a:pt x="147" y="147"/>
                    <a:pt x="141" y="165"/>
                    <a:pt x="136" y="170"/>
                  </a:cubicBezTo>
                  <a:cubicBezTo>
                    <a:pt x="131" y="176"/>
                    <a:pt x="139" y="185"/>
                    <a:pt x="130" y="192"/>
                  </a:cubicBezTo>
                  <a:cubicBezTo>
                    <a:pt x="121" y="199"/>
                    <a:pt x="110" y="193"/>
                    <a:pt x="106" y="199"/>
                  </a:cubicBezTo>
                  <a:cubicBezTo>
                    <a:pt x="101" y="204"/>
                    <a:pt x="106" y="217"/>
                    <a:pt x="104" y="233"/>
                  </a:cubicBezTo>
                  <a:cubicBezTo>
                    <a:pt x="102" y="248"/>
                    <a:pt x="92" y="266"/>
                    <a:pt x="83" y="280"/>
                  </a:cubicBezTo>
                  <a:cubicBezTo>
                    <a:pt x="73" y="295"/>
                    <a:pt x="86" y="298"/>
                    <a:pt x="90" y="300"/>
                  </a:cubicBezTo>
                  <a:cubicBezTo>
                    <a:pt x="95" y="302"/>
                    <a:pt x="95" y="311"/>
                    <a:pt x="90" y="321"/>
                  </a:cubicBezTo>
                  <a:cubicBezTo>
                    <a:pt x="86" y="332"/>
                    <a:pt x="75" y="325"/>
                    <a:pt x="69" y="323"/>
                  </a:cubicBezTo>
                  <a:cubicBezTo>
                    <a:pt x="63" y="321"/>
                    <a:pt x="46" y="330"/>
                    <a:pt x="37" y="348"/>
                  </a:cubicBezTo>
                  <a:cubicBezTo>
                    <a:pt x="28" y="366"/>
                    <a:pt x="31" y="376"/>
                    <a:pt x="34" y="385"/>
                  </a:cubicBezTo>
                  <a:cubicBezTo>
                    <a:pt x="37" y="394"/>
                    <a:pt x="26" y="405"/>
                    <a:pt x="34" y="422"/>
                  </a:cubicBezTo>
                  <a:cubicBezTo>
                    <a:pt x="41" y="440"/>
                    <a:pt x="31" y="444"/>
                    <a:pt x="32" y="458"/>
                  </a:cubicBezTo>
                  <a:cubicBezTo>
                    <a:pt x="34" y="472"/>
                    <a:pt x="52" y="470"/>
                    <a:pt x="54" y="484"/>
                  </a:cubicBezTo>
                  <a:cubicBezTo>
                    <a:pt x="55" y="499"/>
                    <a:pt x="47" y="504"/>
                    <a:pt x="41" y="504"/>
                  </a:cubicBezTo>
                  <a:cubicBezTo>
                    <a:pt x="35" y="504"/>
                    <a:pt x="37" y="518"/>
                    <a:pt x="43" y="522"/>
                  </a:cubicBezTo>
                  <a:cubicBezTo>
                    <a:pt x="49" y="525"/>
                    <a:pt x="47" y="550"/>
                    <a:pt x="44" y="557"/>
                  </a:cubicBezTo>
                  <a:cubicBezTo>
                    <a:pt x="41" y="564"/>
                    <a:pt x="21" y="557"/>
                    <a:pt x="23" y="566"/>
                  </a:cubicBezTo>
                  <a:cubicBezTo>
                    <a:pt x="24" y="575"/>
                    <a:pt x="18" y="589"/>
                    <a:pt x="18" y="596"/>
                  </a:cubicBezTo>
                  <a:cubicBezTo>
                    <a:pt x="18" y="603"/>
                    <a:pt x="17" y="626"/>
                    <a:pt x="11" y="621"/>
                  </a:cubicBezTo>
                  <a:cubicBezTo>
                    <a:pt x="8" y="619"/>
                    <a:pt x="4" y="619"/>
                    <a:pt x="1" y="619"/>
                  </a:cubicBezTo>
                  <a:cubicBezTo>
                    <a:pt x="1" y="620"/>
                    <a:pt x="1" y="621"/>
                    <a:pt x="1" y="623"/>
                  </a:cubicBezTo>
                  <a:cubicBezTo>
                    <a:pt x="0" y="637"/>
                    <a:pt x="4" y="650"/>
                    <a:pt x="15" y="660"/>
                  </a:cubicBezTo>
                  <a:cubicBezTo>
                    <a:pt x="25" y="670"/>
                    <a:pt x="17" y="685"/>
                    <a:pt x="26" y="699"/>
                  </a:cubicBezTo>
                  <a:cubicBezTo>
                    <a:pt x="35" y="713"/>
                    <a:pt x="33" y="723"/>
                    <a:pt x="43" y="733"/>
                  </a:cubicBezTo>
                  <a:cubicBezTo>
                    <a:pt x="53" y="742"/>
                    <a:pt x="53" y="748"/>
                    <a:pt x="49" y="761"/>
                  </a:cubicBezTo>
                  <a:cubicBezTo>
                    <a:pt x="45" y="773"/>
                    <a:pt x="58" y="770"/>
                    <a:pt x="58" y="778"/>
                  </a:cubicBezTo>
                  <a:cubicBezTo>
                    <a:pt x="59" y="786"/>
                    <a:pt x="55" y="802"/>
                    <a:pt x="59" y="809"/>
                  </a:cubicBezTo>
                  <a:cubicBezTo>
                    <a:pt x="62" y="817"/>
                    <a:pt x="69" y="809"/>
                    <a:pt x="84" y="809"/>
                  </a:cubicBezTo>
                  <a:cubicBezTo>
                    <a:pt x="99" y="808"/>
                    <a:pt x="95" y="797"/>
                    <a:pt x="96" y="787"/>
                  </a:cubicBezTo>
                  <a:cubicBezTo>
                    <a:pt x="96" y="776"/>
                    <a:pt x="104" y="781"/>
                    <a:pt x="106" y="774"/>
                  </a:cubicBezTo>
                  <a:cubicBezTo>
                    <a:pt x="108" y="768"/>
                    <a:pt x="122" y="766"/>
                    <a:pt x="132" y="772"/>
                  </a:cubicBezTo>
                  <a:cubicBezTo>
                    <a:pt x="143" y="777"/>
                    <a:pt x="149" y="768"/>
                    <a:pt x="151" y="755"/>
                  </a:cubicBezTo>
                  <a:cubicBezTo>
                    <a:pt x="153" y="741"/>
                    <a:pt x="159" y="757"/>
                    <a:pt x="162" y="760"/>
                  </a:cubicBezTo>
                  <a:cubicBezTo>
                    <a:pt x="166" y="763"/>
                    <a:pt x="176" y="740"/>
                    <a:pt x="180" y="725"/>
                  </a:cubicBezTo>
                  <a:cubicBezTo>
                    <a:pt x="185" y="710"/>
                    <a:pt x="180" y="713"/>
                    <a:pt x="169" y="727"/>
                  </a:cubicBezTo>
                  <a:cubicBezTo>
                    <a:pt x="158" y="741"/>
                    <a:pt x="164" y="713"/>
                    <a:pt x="169" y="701"/>
                  </a:cubicBezTo>
                  <a:cubicBezTo>
                    <a:pt x="173" y="689"/>
                    <a:pt x="172" y="656"/>
                    <a:pt x="174" y="648"/>
                  </a:cubicBezTo>
                  <a:cubicBezTo>
                    <a:pt x="175" y="640"/>
                    <a:pt x="178" y="629"/>
                    <a:pt x="192" y="625"/>
                  </a:cubicBezTo>
                  <a:cubicBezTo>
                    <a:pt x="206" y="622"/>
                    <a:pt x="224" y="602"/>
                    <a:pt x="221" y="594"/>
                  </a:cubicBezTo>
                  <a:cubicBezTo>
                    <a:pt x="218" y="586"/>
                    <a:pt x="240" y="572"/>
                    <a:pt x="240" y="564"/>
                  </a:cubicBezTo>
                  <a:cubicBezTo>
                    <a:pt x="240" y="555"/>
                    <a:pt x="217" y="530"/>
                    <a:pt x="210" y="524"/>
                  </a:cubicBezTo>
                  <a:cubicBezTo>
                    <a:pt x="202" y="519"/>
                    <a:pt x="185" y="523"/>
                    <a:pt x="187" y="517"/>
                  </a:cubicBezTo>
                  <a:cubicBezTo>
                    <a:pt x="188" y="511"/>
                    <a:pt x="185" y="488"/>
                    <a:pt x="183" y="475"/>
                  </a:cubicBezTo>
                  <a:cubicBezTo>
                    <a:pt x="181" y="465"/>
                    <a:pt x="191" y="454"/>
                    <a:pt x="194" y="444"/>
                  </a:cubicBezTo>
                  <a:cubicBezTo>
                    <a:pt x="189" y="433"/>
                    <a:pt x="189" y="420"/>
                    <a:pt x="195" y="410"/>
                  </a:cubicBezTo>
                  <a:cubicBezTo>
                    <a:pt x="203" y="398"/>
                    <a:pt x="213" y="388"/>
                    <a:pt x="223" y="377"/>
                  </a:cubicBezTo>
                  <a:cubicBezTo>
                    <a:pt x="227" y="372"/>
                    <a:pt x="231" y="369"/>
                    <a:pt x="236" y="368"/>
                  </a:cubicBezTo>
                  <a:cubicBezTo>
                    <a:pt x="237" y="366"/>
                    <a:pt x="239" y="365"/>
                    <a:pt x="241" y="364"/>
                  </a:cubicBezTo>
                  <a:cubicBezTo>
                    <a:pt x="245" y="362"/>
                    <a:pt x="248" y="360"/>
                    <a:pt x="250" y="358"/>
                  </a:cubicBezTo>
                  <a:cubicBezTo>
                    <a:pt x="250" y="349"/>
                    <a:pt x="254" y="340"/>
                    <a:pt x="260" y="333"/>
                  </a:cubicBezTo>
                  <a:cubicBezTo>
                    <a:pt x="265" y="328"/>
                    <a:pt x="265" y="328"/>
                    <a:pt x="265" y="328"/>
                  </a:cubicBezTo>
                  <a:cubicBezTo>
                    <a:pt x="271" y="322"/>
                    <a:pt x="277" y="319"/>
                    <a:pt x="285" y="318"/>
                  </a:cubicBezTo>
                  <a:cubicBezTo>
                    <a:pt x="287" y="315"/>
                    <a:pt x="289" y="312"/>
                    <a:pt x="291" y="310"/>
                  </a:cubicBezTo>
                  <a:cubicBezTo>
                    <a:pt x="294" y="306"/>
                    <a:pt x="299" y="304"/>
                    <a:pt x="304" y="302"/>
                  </a:cubicBezTo>
                  <a:cubicBezTo>
                    <a:pt x="304" y="292"/>
                    <a:pt x="307" y="283"/>
                    <a:pt x="313" y="276"/>
                  </a:cubicBezTo>
                  <a:cubicBezTo>
                    <a:pt x="312" y="272"/>
                    <a:pt x="313" y="268"/>
                    <a:pt x="318" y="265"/>
                  </a:cubicBezTo>
                  <a:cubicBezTo>
                    <a:pt x="331" y="252"/>
                    <a:pt x="320" y="239"/>
                    <a:pt x="330" y="234"/>
                  </a:cubicBezTo>
                  <a:cubicBezTo>
                    <a:pt x="340" y="230"/>
                    <a:pt x="344" y="224"/>
                    <a:pt x="351" y="215"/>
                  </a:cubicBezTo>
                  <a:cubicBezTo>
                    <a:pt x="358" y="206"/>
                    <a:pt x="367" y="214"/>
                    <a:pt x="385" y="211"/>
                  </a:cubicBezTo>
                  <a:cubicBezTo>
                    <a:pt x="391" y="210"/>
                    <a:pt x="397" y="210"/>
                    <a:pt x="402" y="212"/>
                  </a:cubicBezTo>
                  <a:cubicBezTo>
                    <a:pt x="401" y="203"/>
                    <a:pt x="400" y="196"/>
                    <a:pt x="397" y="19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9" name="Freeform 262">
              <a:extLst>
                <a:ext uri="{FF2B5EF4-FFF2-40B4-BE49-F238E27FC236}">
                  <a16:creationId xmlns:a16="http://schemas.microsoft.com/office/drawing/2014/main" id="{1A185A15-D952-43BB-8BCD-9D04C961A7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3325" y="2560636"/>
              <a:ext cx="109538" cy="61913"/>
            </a:xfrm>
            <a:custGeom>
              <a:avLst/>
              <a:gdLst>
                <a:gd name="T0" fmla="*/ 188 w 202"/>
                <a:gd name="T1" fmla="*/ 32 h 115"/>
                <a:gd name="T2" fmla="*/ 194 w 202"/>
                <a:gd name="T3" fmla="*/ 7 h 115"/>
                <a:gd name="T4" fmla="*/ 187 w 202"/>
                <a:gd name="T5" fmla="*/ 11 h 115"/>
                <a:gd name="T6" fmla="*/ 126 w 202"/>
                <a:gd name="T7" fmla="*/ 4 h 115"/>
                <a:gd name="T8" fmla="*/ 66 w 202"/>
                <a:gd name="T9" fmla="*/ 18 h 115"/>
                <a:gd name="T10" fmla="*/ 47 w 202"/>
                <a:gd name="T11" fmla="*/ 39 h 115"/>
                <a:gd name="T12" fmla="*/ 54 w 202"/>
                <a:gd name="T13" fmla="*/ 63 h 115"/>
                <a:gd name="T14" fmla="*/ 73 w 202"/>
                <a:gd name="T15" fmla="*/ 76 h 115"/>
                <a:gd name="T16" fmla="*/ 79 w 202"/>
                <a:gd name="T17" fmla="*/ 90 h 115"/>
                <a:gd name="T18" fmla="*/ 79 w 202"/>
                <a:gd name="T19" fmla="*/ 91 h 115"/>
                <a:gd name="T20" fmla="*/ 114 w 202"/>
                <a:gd name="T21" fmla="*/ 90 h 115"/>
                <a:gd name="T22" fmla="*/ 146 w 202"/>
                <a:gd name="T23" fmla="*/ 112 h 115"/>
                <a:gd name="T24" fmla="*/ 177 w 202"/>
                <a:gd name="T25" fmla="*/ 115 h 115"/>
                <a:gd name="T26" fmla="*/ 178 w 202"/>
                <a:gd name="T27" fmla="*/ 104 h 115"/>
                <a:gd name="T28" fmla="*/ 186 w 202"/>
                <a:gd name="T29" fmla="*/ 92 h 115"/>
                <a:gd name="T30" fmla="*/ 179 w 202"/>
                <a:gd name="T31" fmla="*/ 72 h 115"/>
                <a:gd name="T32" fmla="*/ 177 w 202"/>
                <a:gd name="T33" fmla="*/ 51 h 115"/>
                <a:gd name="T34" fmla="*/ 188 w 202"/>
                <a:gd name="T35" fmla="*/ 32 h 115"/>
                <a:gd name="T36" fmla="*/ 19 w 202"/>
                <a:gd name="T37" fmla="*/ 58 h 115"/>
                <a:gd name="T38" fmla="*/ 6 w 202"/>
                <a:gd name="T39" fmla="*/ 91 h 115"/>
                <a:gd name="T40" fmla="*/ 40 w 202"/>
                <a:gd name="T41" fmla="*/ 66 h 115"/>
                <a:gd name="T42" fmla="*/ 19 w 202"/>
                <a:gd name="T43" fmla="*/ 58 h 115"/>
                <a:gd name="T44" fmla="*/ 34 w 202"/>
                <a:gd name="T45" fmla="*/ 42 h 115"/>
                <a:gd name="T46" fmla="*/ 13 w 202"/>
                <a:gd name="T47" fmla="*/ 45 h 115"/>
                <a:gd name="T48" fmla="*/ 34 w 202"/>
                <a:gd name="T49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15">
                  <a:moveTo>
                    <a:pt x="188" y="32"/>
                  </a:moveTo>
                  <a:cubicBezTo>
                    <a:pt x="192" y="22"/>
                    <a:pt x="202" y="20"/>
                    <a:pt x="194" y="7"/>
                  </a:cubicBezTo>
                  <a:cubicBezTo>
                    <a:pt x="193" y="9"/>
                    <a:pt x="191" y="10"/>
                    <a:pt x="187" y="11"/>
                  </a:cubicBezTo>
                  <a:cubicBezTo>
                    <a:pt x="173" y="15"/>
                    <a:pt x="143" y="0"/>
                    <a:pt x="126" y="4"/>
                  </a:cubicBezTo>
                  <a:cubicBezTo>
                    <a:pt x="109" y="8"/>
                    <a:pt x="75" y="8"/>
                    <a:pt x="66" y="18"/>
                  </a:cubicBezTo>
                  <a:cubicBezTo>
                    <a:pt x="58" y="27"/>
                    <a:pt x="38" y="30"/>
                    <a:pt x="47" y="39"/>
                  </a:cubicBezTo>
                  <a:cubicBezTo>
                    <a:pt x="56" y="48"/>
                    <a:pt x="47" y="52"/>
                    <a:pt x="54" y="63"/>
                  </a:cubicBezTo>
                  <a:cubicBezTo>
                    <a:pt x="60" y="73"/>
                    <a:pt x="64" y="78"/>
                    <a:pt x="73" y="76"/>
                  </a:cubicBezTo>
                  <a:cubicBezTo>
                    <a:pt x="82" y="73"/>
                    <a:pt x="89" y="79"/>
                    <a:pt x="79" y="90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94" y="89"/>
                    <a:pt x="111" y="88"/>
                    <a:pt x="114" y="90"/>
                  </a:cubicBezTo>
                  <a:cubicBezTo>
                    <a:pt x="117" y="94"/>
                    <a:pt x="140" y="115"/>
                    <a:pt x="146" y="112"/>
                  </a:cubicBezTo>
                  <a:cubicBezTo>
                    <a:pt x="149" y="111"/>
                    <a:pt x="165" y="113"/>
                    <a:pt x="177" y="115"/>
                  </a:cubicBezTo>
                  <a:cubicBezTo>
                    <a:pt x="175" y="111"/>
                    <a:pt x="175" y="107"/>
                    <a:pt x="178" y="104"/>
                  </a:cubicBezTo>
                  <a:cubicBezTo>
                    <a:pt x="182" y="100"/>
                    <a:pt x="191" y="100"/>
                    <a:pt x="186" y="92"/>
                  </a:cubicBezTo>
                  <a:cubicBezTo>
                    <a:pt x="181" y="84"/>
                    <a:pt x="180" y="82"/>
                    <a:pt x="179" y="72"/>
                  </a:cubicBezTo>
                  <a:cubicBezTo>
                    <a:pt x="178" y="62"/>
                    <a:pt x="176" y="57"/>
                    <a:pt x="177" y="51"/>
                  </a:cubicBezTo>
                  <a:cubicBezTo>
                    <a:pt x="178" y="44"/>
                    <a:pt x="183" y="42"/>
                    <a:pt x="188" y="32"/>
                  </a:cubicBezTo>
                  <a:close/>
                  <a:moveTo>
                    <a:pt x="19" y="58"/>
                  </a:moveTo>
                  <a:cubicBezTo>
                    <a:pt x="2" y="64"/>
                    <a:pt x="0" y="91"/>
                    <a:pt x="6" y="91"/>
                  </a:cubicBezTo>
                  <a:cubicBezTo>
                    <a:pt x="15" y="90"/>
                    <a:pt x="35" y="72"/>
                    <a:pt x="40" y="66"/>
                  </a:cubicBezTo>
                  <a:cubicBezTo>
                    <a:pt x="45" y="60"/>
                    <a:pt x="36" y="53"/>
                    <a:pt x="19" y="58"/>
                  </a:cubicBezTo>
                  <a:close/>
                  <a:moveTo>
                    <a:pt x="34" y="42"/>
                  </a:moveTo>
                  <a:cubicBezTo>
                    <a:pt x="37" y="34"/>
                    <a:pt x="6" y="38"/>
                    <a:pt x="13" y="45"/>
                  </a:cubicBezTo>
                  <a:cubicBezTo>
                    <a:pt x="18" y="51"/>
                    <a:pt x="30" y="51"/>
                    <a:pt x="34" y="4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0" name="Freeform 263">
              <a:extLst>
                <a:ext uri="{FF2B5EF4-FFF2-40B4-BE49-F238E27FC236}">
                  <a16:creationId xmlns:a16="http://schemas.microsoft.com/office/drawing/2014/main" id="{79853489-DC65-4C88-A09B-30B73B617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2" y="2171697"/>
              <a:ext cx="452438" cy="438151"/>
            </a:xfrm>
            <a:custGeom>
              <a:avLst/>
              <a:gdLst>
                <a:gd name="T0" fmla="*/ 769 w 830"/>
                <a:gd name="T1" fmla="*/ 75 h 805"/>
                <a:gd name="T2" fmla="*/ 829 w 830"/>
                <a:gd name="T3" fmla="*/ 59 h 805"/>
                <a:gd name="T4" fmla="*/ 771 w 830"/>
                <a:gd name="T5" fmla="*/ 22 h 805"/>
                <a:gd name="T6" fmla="*/ 745 w 830"/>
                <a:gd name="T7" fmla="*/ 42 h 805"/>
                <a:gd name="T8" fmla="*/ 736 w 830"/>
                <a:gd name="T9" fmla="*/ 25 h 805"/>
                <a:gd name="T10" fmla="*/ 719 w 830"/>
                <a:gd name="T11" fmla="*/ 20 h 805"/>
                <a:gd name="T12" fmla="*/ 689 w 830"/>
                <a:gd name="T13" fmla="*/ 53 h 805"/>
                <a:gd name="T14" fmla="*/ 681 w 830"/>
                <a:gd name="T15" fmla="*/ 20 h 805"/>
                <a:gd name="T16" fmla="*/ 644 w 830"/>
                <a:gd name="T17" fmla="*/ 46 h 805"/>
                <a:gd name="T18" fmla="*/ 662 w 830"/>
                <a:gd name="T19" fmla="*/ 3 h 805"/>
                <a:gd name="T20" fmla="*/ 629 w 830"/>
                <a:gd name="T21" fmla="*/ 17 h 805"/>
                <a:gd name="T22" fmla="*/ 608 w 830"/>
                <a:gd name="T23" fmla="*/ 36 h 805"/>
                <a:gd name="T24" fmla="*/ 575 w 830"/>
                <a:gd name="T25" fmla="*/ 81 h 805"/>
                <a:gd name="T26" fmla="*/ 585 w 830"/>
                <a:gd name="T27" fmla="*/ 28 h 805"/>
                <a:gd name="T28" fmla="*/ 551 w 830"/>
                <a:gd name="T29" fmla="*/ 57 h 805"/>
                <a:gd name="T30" fmla="*/ 536 w 830"/>
                <a:gd name="T31" fmla="*/ 84 h 805"/>
                <a:gd name="T32" fmla="*/ 493 w 830"/>
                <a:gd name="T33" fmla="*/ 77 h 805"/>
                <a:gd name="T34" fmla="*/ 471 w 830"/>
                <a:gd name="T35" fmla="*/ 92 h 805"/>
                <a:gd name="T36" fmla="*/ 438 w 830"/>
                <a:gd name="T37" fmla="*/ 83 h 805"/>
                <a:gd name="T38" fmla="*/ 413 w 830"/>
                <a:gd name="T39" fmla="*/ 111 h 805"/>
                <a:gd name="T40" fmla="*/ 395 w 830"/>
                <a:gd name="T41" fmla="*/ 138 h 805"/>
                <a:gd name="T42" fmla="*/ 380 w 830"/>
                <a:gd name="T43" fmla="*/ 163 h 805"/>
                <a:gd name="T44" fmla="*/ 355 w 830"/>
                <a:gd name="T45" fmla="*/ 132 h 805"/>
                <a:gd name="T46" fmla="*/ 302 w 830"/>
                <a:gd name="T47" fmla="*/ 188 h 805"/>
                <a:gd name="T48" fmla="*/ 297 w 830"/>
                <a:gd name="T49" fmla="*/ 201 h 805"/>
                <a:gd name="T50" fmla="*/ 368 w 830"/>
                <a:gd name="T51" fmla="*/ 182 h 805"/>
                <a:gd name="T52" fmla="*/ 343 w 830"/>
                <a:gd name="T53" fmla="*/ 201 h 805"/>
                <a:gd name="T54" fmla="*/ 303 w 830"/>
                <a:gd name="T55" fmla="*/ 255 h 805"/>
                <a:gd name="T56" fmla="*/ 243 w 830"/>
                <a:gd name="T57" fmla="*/ 335 h 805"/>
                <a:gd name="T58" fmla="*/ 219 w 830"/>
                <a:gd name="T59" fmla="*/ 398 h 805"/>
                <a:gd name="T60" fmla="*/ 205 w 830"/>
                <a:gd name="T61" fmla="*/ 434 h 805"/>
                <a:gd name="T62" fmla="*/ 119 w 830"/>
                <a:gd name="T63" fmla="*/ 519 h 805"/>
                <a:gd name="T64" fmla="*/ 75 w 830"/>
                <a:gd name="T65" fmla="*/ 535 h 805"/>
                <a:gd name="T66" fmla="*/ 76 w 830"/>
                <a:gd name="T67" fmla="*/ 548 h 805"/>
                <a:gd name="T68" fmla="*/ 30 w 830"/>
                <a:gd name="T69" fmla="*/ 621 h 805"/>
                <a:gd name="T70" fmla="*/ 4 w 830"/>
                <a:gd name="T71" fmla="*/ 683 h 805"/>
                <a:gd name="T72" fmla="*/ 49 w 830"/>
                <a:gd name="T73" fmla="*/ 691 h 805"/>
                <a:gd name="T74" fmla="*/ 9 w 830"/>
                <a:gd name="T75" fmla="*/ 713 h 805"/>
                <a:gd name="T76" fmla="*/ 42 w 830"/>
                <a:gd name="T77" fmla="*/ 735 h 805"/>
                <a:gd name="T78" fmla="*/ 31 w 830"/>
                <a:gd name="T79" fmla="*/ 767 h 805"/>
                <a:gd name="T80" fmla="*/ 40 w 830"/>
                <a:gd name="T81" fmla="*/ 773 h 805"/>
                <a:gd name="T82" fmla="*/ 92 w 830"/>
                <a:gd name="T83" fmla="*/ 804 h 805"/>
                <a:gd name="T84" fmla="*/ 182 w 830"/>
                <a:gd name="T85" fmla="*/ 720 h 805"/>
                <a:gd name="T86" fmla="*/ 213 w 830"/>
                <a:gd name="T87" fmla="*/ 759 h 805"/>
                <a:gd name="T88" fmla="*/ 246 w 830"/>
                <a:gd name="T89" fmla="*/ 695 h 805"/>
                <a:gd name="T90" fmla="*/ 256 w 830"/>
                <a:gd name="T91" fmla="*/ 622 h 805"/>
                <a:gd name="T92" fmla="*/ 236 w 830"/>
                <a:gd name="T93" fmla="*/ 523 h 805"/>
                <a:gd name="T94" fmla="*/ 292 w 830"/>
                <a:gd name="T95" fmla="*/ 459 h 805"/>
                <a:gd name="T96" fmla="*/ 306 w 830"/>
                <a:gd name="T97" fmla="*/ 371 h 805"/>
                <a:gd name="T98" fmla="*/ 338 w 830"/>
                <a:gd name="T99" fmla="*/ 308 h 805"/>
                <a:gd name="T100" fmla="*/ 372 w 830"/>
                <a:gd name="T101" fmla="*/ 234 h 805"/>
                <a:gd name="T102" fmla="*/ 428 w 830"/>
                <a:gd name="T103" fmla="*/ 175 h 805"/>
                <a:gd name="T104" fmla="*/ 502 w 830"/>
                <a:gd name="T105" fmla="*/ 147 h 805"/>
                <a:gd name="T106" fmla="*/ 561 w 830"/>
                <a:gd name="T107" fmla="*/ 161 h 805"/>
                <a:gd name="T108" fmla="*/ 639 w 830"/>
                <a:gd name="T109" fmla="*/ 170 h 805"/>
                <a:gd name="T110" fmla="*/ 679 w 830"/>
                <a:gd name="T111" fmla="*/ 92 h 805"/>
                <a:gd name="T112" fmla="*/ 771 w 830"/>
                <a:gd name="T113" fmla="*/ 110 h 805"/>
                <a:gd name="T114" fmla="*/ 812 w 830"/>
                <a:gd name="T115" fmla="*/ 108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0" h="805">
                  <a:moveTo>
                    <a:pt x="804" y="96"/>
                  </a:moveTo>
                  <a:cubicBezTo>
                    <a:pt x="803" y="104"/>
                    <a:pt x="790" y="102"/>
                    <a:pt x="790" y="94"/>
                  </a:cubicBezTo>
                  <a:cubicBezTo>
                    <a:pt x="791" y="86"/>
                    <a:pt x="770" y="79"/>
                    <a:pt x="769" y="75"/>
                  </a:cubicBezTo>
                  <a:cubicBezTo>
                    <a:pt x="768" y="71"/>
                    <a:pt x="778" y="72"/>
                    <a:pt x="785" y="77"/>
                  </a:cubicBezTo>
                  <a:cubicBezTo>
                    <a:pt x="793" y="82"/>
                    <a:pt x="798" y="79"/>
                    <a:pt x="807" y="69"/>
                  </a:cubicBezTo>
                  <a:cubicBezTo>
                    <a:pt x="815" y="60"/>
                    <a:pt x="827" y="68"/>
                    <a:pt x="829" y="59"/>
                  </a:cubicBezTo>
                  <a:cubicBezTo>
                    <a:pt x="830" y="51"/>
                    <a:pt x="815" y="45"/>
                    <a:pt x="812" y="40"/>
                  </a:cubicBezTo>
                  <a:cubicBezTo>
                    <a:pt x="809" y="36"/>
                    <a:pt x="798" y="29"/>
                    <a:pt x="788" y="31"/>
                  </a:cubicBezTo>
                  <a:cubicBezTo>
                    <a:pt x="777" y="33"/>
                    <a:pt x="777" y="28"/>
                    <a:pt x="771" y="22"/>
                  </a:cubicBezTo>
                  <a:cubicBezTo>
                    <a:pt x="769" y="20"/>
                    <a:pt x="767" y="20"/>
                    <a:pt x="764" y="20"/>
                  </a:cubicBezTo>
                  <a:cubicBezTo>
                    <a:pt x="761" y="22"/>
                    <a:pt x="757" y="24"/>
                    <a:pt x="754" y="25"/>
                  </a:cubicBezTo>
                  <a:cubicBezTo>
                    <a:pt x="749" y="29"/>
                    <a:pt x="745" y="35"/>
                    <a:pt x="745" y="42"/>
                  </a:cubicBezTo>
                  <a:cubicBezTo>
                    <a:pt x="745" y="57"/>
                    <a:pt x="734" y="53"/>
                    <a:pt x="738" y="45"/>
                  </a:cubicBezTo>
                  <a:cubicBezTo>
                    <a:pt x="742" y="38"/>
                    <a:pt x="735" y="30"/>
                    <a:pt x="739" y="26"/>
                  </a:cubicBezTo>
                  <a:cubicBezTo>
                    <a:pt x="738" y="25"/>
                    <a:pt x="737" y="25"/>
                    <a:pt x="736" y="25"/>
                  </a:cubicBezTo>
                  <a:cubicBezTo>
                    <a:pt x="732" y="23"/>
                    <a:pt x="728" y="22"/>
                    <a:pt x="724" y="21"/>
                  </a:cubicBezTo>
                  <a:cubicBezTo>
                    <a:pt x="723" y="20"/>
                    <a:pt x="722" y="20"/>
                    <a:pt x="723" y="20"/>
                  </a:cubicBezTo>
                  <a:cubicBezTo>
                    <a:pt x="721" y="20"/>
                    <a:pt x="720" y="20"/>
                    <a:pt x="719" y="20"/>
                  </a:cubicBezTo>
                  <a:cubicBezTo>
                    <a:pt x="715" y="20"/>
                    <a:pt x="711" y="20"/>
                    <a:pt x="707" y="20"/>
                  </a:cubicBezTo>
                  <a:cubicBezTo>
                    <a:pt x="707" y="22"/>
                    <a:pt x="708" y="23"/>
                    <a:pt x="708" y="24"/>
                  </a:cubicBezTo>
                  <a:cubicBezTo>
                    <a:pt x="713" y="29"/>
                    <a:pt x="696" y="53"/>
                    <a:pt x="689" y="53"/>
                  </a:cubicBezTo>
                  <a:cubicBezTo>
                    <a:pt x="682" y="53"/>
                    <a:pt x="690" y="33"/>
                    <a:pt x="690" y="22"/>
                  </a:cubicBezTo>
                  <a:cubicBezTo>
                    <a:pt x="690" y="22"/>
                    <a:pt x="690" y="22"/>
                    <a:pt x="690" y="21"/>
                  </a:cubicBezTo>
                  <a:cubicBezTo>
                    <a:pt x="687" y="21"/>
                    <a:pt x="684" y="21"/>
                    <a:pt x="681" y="20"/>
                  </a:cubicBezTo>
                  <a:cubicBezTo>
                    <a:pt x="678" y="23"/>
                    <a:pt x="674" y="28"/>
                    <a:pt x="669" y="34"/>
                  </a:cubicBezTo>
                  <a:cubicBezTo>
                    <a:pt x="656" y="52"/>
                    <a:pt x="646" y="68"/>
                    <a:pt x="638" y="70"/>
                  </a:cubicBezTo>
                  <a:cubicBezTo>
                    <a:pt x="631" y="71"/>
                    <a:pt x="632" y="54"/>
                    <a:pt x="644" y="46"/>
                  </a:cubicBezTo>
                  <a:cubicBezTo>
                    <a:pt x="657" y="38"/>
                    <a:pt x="657" y="17"/>
                    <a:pt x="665" y="17"/>
                  </a:cubicBezTo>
                  <a:cubicBezTo>
                    <a:pt x="668" y="17"/>
                    <a:pt x="670" y="16"/>
                    <a:pt x="670" y="14"/>
                  </a:cubicBezTo>
                  <a:cubicBezTo>
                    <a:pt x="667" y="11"/>
                    <a:pt x="664" y="7"/>
                    <a:pt x="662" y="3"/>
                  </a:cubicBezTo>
                  <a:cubicBezTo>
                    <a:pt x="662" y="3"/>
                    <a:pt x="662" y="3"/>
                    <a:pt x="661" y="3"/>
                  </a:cubicBezTo>
                  <a:cubicBezTo>
                    <a:pt x="649" y="0"/>
                    <a:pt x="647" y="15"/>
                    <a:pt x="644" y="20"/>
                  </a:cubicBezTo>
                  <a:cubicBezTo>
                    <a:pt x="642" y="22"/>
                    <a:pt x="635" y="19"/>
                    <a:pt x="629" y="17"/>
                  </a:cubicBezTo>
                  <a:cubicBezTo>
                    <a:pt x="625" y="20"/>
                    <a:pt x="621" y="21"/>
                    <a:pt x="616" y="22"/>
                  </a:cubicBezTo>
                  <a:cubicBezTo>
                    <a:pt x="614" y="24"/>
                    <a:pt x="613" y="26"/>
                    <a:pt x="615" y="31"/>
                  </a:cubicBezTo>
                  <a:cubicBezTo>
                    <a:pt x="620" y="39"/>
                    <a:pt x="613" y="46"/>
                    <a:pt x="608" y="36"/>
                  </a:cubicBezTo>
                  <a:cubicBezTo>
                    <a:pt x="603" y="26"/>
                    <a:pt x="591" y="34"/>
                    <a:pt x="586" y="45"/>
                  </a:cubicBezTo>
                  <a:cubicBezTo>
                    <a:pt x="580" y="56"/>
                    <a:pt x="572" y="55"/>
                    <a:pt x="578" y="59"/>
                  </a:cubicBezTo>
                  <a:cubicBezTo>
                    <a:pt x="584" y="63"/>
                    <a:pt x="583" y="78"/>
                    <a:pt x="575" y="81"/>
                  </a:cubicBezTo>
                  <a:cubicBezTo>
                    <a:pt x="566" y="84"/>
                    <a:pt x="569" y="54"/>
                    <a:pt x="563" y="57"/>
                  </a:cubicBezTo>
                  <a:cubicBezTo>
                    <a:pt x="556" y="59"/>
                    <a:pt x="560" y="42"/>
                    <a:pt x="569" y="42"/>
                  </a:cubicBezTo>
                  <a:cubicBezTo>
                    <a:pt x="576" y="42"/>
                    <a:pt x="583" y="34"/>
                    <a:pt x="585" y="28"/>
                  </a:cubicBezTo>
                  <a:cubicBezTo>
                    <a:pt x="578" y="30"/>
                    <a:pt x="571" y="33"/>
                    <a:pt x="563" y="35"/>
                  </a:cubicBezTo>
                  <a:cubicBezTo>
                    <a:pt x="556" y="37"/>
                    <a:pt x="549" y="37"/>
                    <a:pt x="543" y="35"/>
                  </a:cubicBezTo>
                  <a:cubicBezTo>
                    <a:pt x="538" y="39"/>
                    <a:pt x="541" y="50"/>
                    <a:pt x="551" y="57"/>
                  </a:cubicBezTo>
                  <a:cubicBezTo>
                    <a:pt x="564" y="66"/>
                    <a:pt x="549" y="71"/>
                    <a:pt x="542" y="65"/>
                  </a:cubicBezTo>
                  <a:cubicBezTo>
                    <a:pt x="535" y="58"/>
                    <a:pt x="525" y="61"/>
                    <a:pt x="518" y="65"/>
                  </a:cubicBezTo>
                  <a:cubicBezTo>
                    <a:pt x="510" y="69"/>
                    <a:pt x="535" y="79"/>
                    <a:pt x="536" y="84"/>
                  </a:cubicBezTo>
                  <a:cubicBezTo>
                    <a:pt x="537" y="89"/>
                    <a:pt x="523" y="78"/>
                    <a:pt x="520" y="82"/>
                  </a:cubicBezTo>
                  <a:cubicBezTo>
                    <a:pt x="518" y="86"/>
                    <a:pt x="504" y="79"/>
                    <a:pt x="503" y="70"/>
                  </a:cubicBezTo>
                  <a:cubicBezTo>
                    <a:pt x="502" y="60"/>
                    <a:pt x="481" y="74"/>
                    <a:pt x="493" y="77"/>
                  </a:cubicBezTo>
                  <a:cubicBezTo>
                    <a:pt x="505" y="80"/>
                    <a:pt x="500" y="89"/>
                    <a:pt x="500" y="101"/>
                  </a:cubicBezTo>
                  <a:cubicBezTo>
                    <a:pt x="500" y="113"/>
                    <a:pt x="487" y="104"/>
                    <a:pt x="490" y="93"/>
                  </a:cubicBezTo>
                  <a:cubicBezTo>
                    <a:pt x="492" y="83"/>
                    <a:pt x="481" y="85"/>
                    <a:pt x="471" y="92"/>
                  </a:cubicBezTo>
                  <a:cubicBezTo>
                    <a:pt x="462" y="98"/>
                    <a:pt x="473" y="80"/>
                    <a:pt x="469" y="70"/>
                  </a:cubicBezTo>
                  <a:cubicBezTo>
                    <a:pt x="465" y="61"/>
                    <a:pt x="457" y="70"/>
                    <a:pt x="447" y="73"/>
                  </a:cubicBezTo>
                  <a:cubicBezTo>
                    <a:pt x="437" y="75"/>
                    <a:pt x="431" y="75"/>
                    <a:pt x="438" y="83"/>
                  </a:cubicBezTo>
                  <a:cubicBezTo>
                    <a:pt x="444" y="91"/>
                    <a:pt x="443" y="102"/>
                    <a:pt x="435" y="100"/>
                  </a:cubicBezTo>
                  <a:cubicBezTo>
                    <a:pt x="427" y="98"/>
                    <a:pt x="423" y="100"/>
                    <a:pt x="424" y="109"/>
                  </a:cubicBezTo>
                  <a:cubicBezTo>
                    <a:pt x="425" y="118"/>
                    <a:pt x="414" y="118"/>
                    <a:pt x="413" y="111"/>
                  </a:cubicBezTo>
                  <a:cubicBezTo>
                    <a:pt x="412" y="103"/>
                    <a:pt x="396" y="105"/>
                    <a:pt x="391" y="114"/>
                  </a:cubicBezTo>
                  <a:cubicBezTo>
                    <a:pt x="386" y="123"/>
                    <a:pt x="373" y="129"/>
                    <a:pt x="374" y="139"/>
                  </a:cubicBezTo>
                  <a:cubicBezTo>
                    <a:pt x="376" y="149"/>
                    <a:pt x="386" y="134"/>
                    <a:pt x="395" y="138"/>
                  </a:cubicBezTo>
                  <a:cubicBezTo>
                    <a:pt x="403" y="141"/>
                    <a:pt x="394" y="146"/>
                    <a:pt x="399" y="151"/>
                  </a:cubicBezTo>
                  <a:cubicBezTo>
                    <a:pt x="404" y="156"/>
                    <a:pt x="403" y="168"/>
                    <a:pt x="396" y="161"/>
                  </a:cubicBezTo>
                  <a:cubicBezTo>
                    <a:pt x="390" y="154"/>
                    <a:pt x="381" y="151"/>
                    <a:pt x="380" y="163"/>
                  </a:cubicBezTo>
                  <a:cubicBezTo>
                    <a:pt x="378" y="175"/>
                    <a:pt x="371" y="161"/>
                    <a:pt x="365" y="153"/>
                  </a:cubicBezTo>
                  <a:cubicBezTo>
                    <a:pt x="360" y="145"/>
                    <a:pt x="354" y="169"/>
                    <a:pt x="348" y="163"/>
                  </a:cubicBezTo>
                  <a:cubicBezTo>
                    <a:pt x="342" y="157"/>
                    <a:pt x="360" y="140"/>
                    <a:pt x="355" y="132"/>
                  </a:cubicBezTo>
                  <a:cubicBezTo>
                    <a:pt x="351" y="124"/>
                    <a:pt x="347" y="137"/>
                    <a:pt x="336" y="150"/>
                  </a:cubicBezTo>
                  <a:cubicBezTo>
                    <a:pt x="325" y="162"/>
                    <a:pt x="311" y="162"/>
                    <a:pt x="316" y="168"/>
                  </a:cubicBezTo>
                  <a:cubicBezTo>
                    <a:pt x="321" y="174"/>
                    <a:pt x="305" y="177"/>
                    <a:pt x="302" y="188"/>
                  </a:cubicBezTo>
                  <a:cubicBezTo>
                    <a:pt x="299" y="198"/>
                    <a:pt x="277" y="202"/>
                    <a:pt x="263" y="213"/>
                  </a:cubicBezTo>
                  <a:cubicBezTo>
                    <a:pt x="248" y="224"/>
                    <a:pt x="265" y="225"/>
                    <a:pt x="274" y="214"/>
                  </a:cubicBezTo>
                  <a:cubicBezTo>
                    <a:pt x="282" y="204"/>
                    <a:pt x="285" y="210"/>
                    <a:pt x="297" y="201"/>
                  </a:cubicBezTo>
                  <a:cubicBezTo>
                    <a:pt x="310" y="191"/>
                    <a:pt x="324" y="183"/>
                    <a:pt x="329" y="187"/>
                  </a:cubicBezTo>
                  <a:cubicBezTo>
                    <a:pt x="333" y="191"/>
                    <a:pt x="342" y="194"/>
                    <a:pt x="348" y="184"/>
                  </a:cubicBezTo>
                  <a:cubicBezTo>
                    <a:pt x="354" y="174"/>
                    <a:pt x="362" y="176"/>
                    <a:pt x="368" y="182"/>
                  </a:cubicBezTo>
                  <a:cubicBezTo>
                    <a:pt x="374" y="188"/>
                    <a:pt x="357" y="193"/>
                    <a:pt x="365" y="202"/>
                  </a:cubicBezTo>
                  <a:cubicBezTo>
                    <a:pt x="372" y="211"/>
                    <a:pt x="356" y="216"/>
                    <a:pt x="356" y="208"/>
                  </a:cubicBezTo>
                  <a:cubicBezTo>
                    <a:pt x="356" y="201"/>
                    <a:pt x="346" y="194"/>
                    <a:pt x="343" y="201"/>
                  </a:cubicBezTo>
                  <a:cubicBezTo>
                    <a:pt x="340" y="208"/>
                    <a:pt x="334" y="216"/>
                    <a:pt x="328" y="217"/>
                  </a:cubicBezTo>
                  <a:cubicBezTo>
                    <a:pt x="322" y="217"/>
                    <a:pt x="315" y="230"/>
                    <a:pt x="315" y="244"/>
                  </a:cubicBezTo>
                  <a:cubicBezTo>
                    <a:pt x="315" y="257"/>
                    <a:pt x="304" y="244"/>
                    <a:pt x="303" y="255"/>
                  </a:cubicBezTo>
                  <a:cubicBezTo>
                    <a:pt x="302" y="267"/>
                    <a:pt x="287" y="287"/>
                    <a:pt x="274" y="302"/>
                  </a:cubicBezTo>
                  <a:cubicBezTo>
                    <a:pt x="260" y="317"/>
                    <a:pt x="273" y="320"/>
                    <a:pt x="268" y="330"/>
                  </a:cubicBezTo>
                  <a:cubicBezTo>
                    <a:pt x="264" y="339"/>
                    <a:pt x="248" y="331"/>
                    <a:pt x="243" y="335"/>
                  </a:cubicBezTo>
                  <a:cubicBezTo>
                    <a:pt x="238" y="339"/>
                    <a:pt x="246" y="362"/>
                    <a:pt x="239" y="369"/>
                  </a:cubicBezTo>
                  <a:cubicBezTo>
                    <a:pt x="232" y="376"/>
                    <a:pt x="239" y="386"/>
                    <a:pt x="239" y="394"/>
                  </a:cubicBezTo>
                  <a:cubicBezTo>
                    <a:pt x="239" y="403"/>
                    <a:pt x="220" y="389"/>
                    <a:pt x="219" y="398"/>
                  </a:cubicBezTo>
                  <a:cubicBezTo>
                    <a:pt x="217" y="406"/>
                    <a:pt x="201" y="404"/>
                    <a:pt x="196" y="406"/>
                  </a:cubicBezTo>
                  <a:cubicBezTo>
                    <a:pt x="192" y="408"/>
                    <a:pt x="206" y="421"/>
                    <a:pt x="215" y="429"/>
                  </a:cubicBezTo>
                  <a:cubicBezTo>
                    <a:pt x="223" y="437"/>
                    <a:pt x="206" y="443"/>
                    <a:pt x="205" y="434"/>
                  </a:cubicBezTo>
                  <a:cubicBezTo>
                    <a:pt x="203" y="429"/>
                    <a:pt x="199" y="432"/>
                    <a:pt x="193" y="436"/>
                  </a:cubicBezTo>
                  <a:cubicBezTo>
                    <a:pt x="193" y="440"/>
                    <a:pt x="192" y="444"/>
                    <a:pt x="191" y="447"/>
                  </a:cubicBezTo>
                  <a:cubicBezTo>
                    <a:pt x="177" y="483"/>
                    <a:pt x="153" y="504"/>
                    <a:pt x="119" y="519"/>
                  </a:cubicBezTo>
                  <a:cubicBezTo>
                    <a:pt x="110" y="523"/>
                    <a:pt x="102" y="524"/>
                    <a:pt x="95" y="522"/>
                  </a:cubicBezTo>
                  <a:cubicBezTo>
                    <a:pt x="91" y="523"/>
                    <a:pt x="88" y="524"/>
                    <a:pt x="84" y="524"/>
                  </a:cubicBezTo>
                  <a:cubicBezTo>
                    <a:pt x="82" y="528"/>
                    <a:pt x="79" y="532"/>
                    <a:pt x="75" y="535"/>
                  </a:cubicBezTo>
                  <a:cubicBezTo>
                    <a:pt x="76" y="536"/>
                    <a:pt x="76" y="537"/>
                    <a:pt x="76" y="538"/>
                  </a:cubicBezTo>
                  <a:cubicBezTo>
                    <a:pt x="80" y="540"/>
                    <a:pt x="86" y="542"/>
                    <a:pt x="88" y="545"/>
                  </a:cubicBezTo>
                  <a:cubicBezTo>
                    <a:pt x="89" y="549"/>
                    <a:pt x="83" y="549"/>
                    <a:pt x="76" y="548"/>
                  </a:cubicBezTo>
                  <a:cubicBezTo>
                    <a:pt x="75" y="556"/>
                    <a:pt x="72" y="563"/>
                    <a:pt x="66" y="568"/>
                  </a:cubicBezTo>
                  <a:cubicBezTo>
                    <a:pt x="54" y="580"/>
                    <a:pt x="40" y="588"/>
                    <a:pt x="25" y="592"/>
                  </a:cubicBezTo>
                  <a:cubicBezTo>
                    <a:pt x="30" y="599"/>
                    <a:pt x="33" y="609"/>
                    <a:pt x="30" y="621"/>
                  </a:cubicBezTo>
                  <a:cubicBezTo>
                    <a:pt x="26" y="634"/>
                    <a:pt x="23" y="647"/>
                    <a:pt x="16" y="659"/>
                  </a:cubicBezTo>
                  <a:cubicBezTo>
                    <a:pt x="13" y="663"/>
                    <a:pt x="9" y="667"/>
                    <a:pt x="5" y="670"/>
                  </a:cubicBezTo>
                  <a:cubicBezTo>
                    <a:pt x="3" y="673"/>
                    <a:pt x="0" y="676"/>
                    <a:pt x="4" y="683"/>
                  </a:cubicBezTo>
                  <a:cubicBezTo>
                    <a:pt x="12" y="696"/>
                    <a:pt x="18" y="680"/>
                    <a:pt x="21" y="689"/>
                  </a:cubicBezTo>
                  <a:cubicBezTo>
                    <a:pt x="24" y="698"/>
                    <a:pt x="33" y="690"/>
                    <a:pt x="44" y="679"/>
                  </a:cubicBezTo>
                  <a:cubicBezTo>
                    <a:pt x="54" y="668"/>
                    <a:pt x="58" y="691"/>
                    <a:pt x="49" y="691"/>
                  </a:cubicBezTo>
                  <a:cubicBezTo>
                    <a:pt x="41" y="690"/>
                    <a:pt x="31" y="696"/>
                    <a:pt x="33" y="706"/>
                  </a:cubicBezTo>
                  <a:cubicBezTo>
                    <a:pt x="35" y="716"/>
                    <a:pt x="20" y="714"/>
                    <a:pt x="20" y="702"/>
                  </a:cubicBezTo>
                  <a:cubicBezTo>
                    <a:pt x="20" y="690"/>
                    <a:pt x="2" y="704"/>
                    <a:pt x="9" y="713"/>
                  </a:cubicBezTo>
                  <a:cubicBezTo>
                    <a:pt x="16" y="722"/>
                    <a:pt x="7" y="727"/>
                    <a:pt x="7" y="735"/>
                  </a:cubicBezTo>
                  <a:cubicBezTo>
                    <a:pt x="7" y="744"/>
                    <a:pt x="20" y="742"/>
                    <a:pt x="25" y="733"/>
                  </a:cubicBezTo>
                  <a:cubicBezTo>
                    <a:pt x="30" y="723"/>
                    <a:pt x="39" y="725"/>
                    <a:pt x="42" y="735"/>
                  </a:cubicBezTo>
                  <a:cubicBezTo>
                    <a:pt x="45" y="744"/>
                    <a:pt x="34" y="737"/>
                    <a:pt x="34" y="750"/>
                  </a:cubicBezTo>
                  <a:cubicBezTo>
                    <a:pt x="34" y="761"/>
                    <a:pt x="28" y="754"/>
                    <a:pt x="23" y="758"/>
                  </a:cubicBezTo>
                  <a:cubicBezTo>
                    <a:pt x="26" y="761"/>
                    <a:pt x="28" y="764"/>
                    <a:pt x="31" y="767"/>
                  </a:cubicBezTo>
                  <a:cubicBezTo>
                    <a:pt x="31" y="767"/>
                    <a:pt x="31" y="767"/>
                    <a:pt x="31" y="767"/>
                  </a:cubicBezTo>
                  <a:cubicBezTo>
                    <a:pt x="28" y="763"/>
                    <a:pt x="30" y="766"/>
                    <a:pt x="32" y="768"/>
                  </a:cubicBezTo>
                  <a:cubicBezTo>
                    <a:pt x="35" y="769"/>
                    <a:pt x="37" y="771"/>
                    <a:pt x="40" y="773"/>
                  </a:cubicBezTo>
                  <a:cubicBezTo>
                    <a:pt x="48" y="777"/>
                    <a:pt x="56" y="783"/>
                    <a:pt x="63" y="790"/>
                  </a:cubicBezTo>
                  <a:cubicBezTo>
                    <a:pt x="66" y="793"/>
                    <a:pt x="68" y="797"/>
                    <a:pt x="70" y="800"/>
                  </a:cubicBezTo>
                  <a:cubicBezTo>
                    <a:pt x="75" y="803"/>
                    <a:pt x="82" y="805"/>
                    <a:pt x="92" y="804"/>
                  </a:cubicBezTo>
                  <a:cubicBezTo>
                    <a:pt x="111" y="800"/>
                    <a:pt x="147" y="760"/>
                    <a:pt x="152" y="752"/>
                  </a:cubicBezTo>
                  <a:cubicBezTo>
                    <a:pt x="157" y="745"/>
                    <a:pt x="167" y="754"/>
                    <a:pt x="174" y="747"/>
                  </a:cubicBezTo>
                  <a:cubicBezTo>
                    <a:pt x="181" y="740"/>
                    <a:pt x="177" y="723"/>
                    <a:pt x="182" y="720"/>
                  </a:cubicBezTo>
                  <a:cubicBezTo>
                    <a:pt x="187" y="717"/>
                    <a:pt x="190" y="738"/>
                    <a:pt x="195" y="740"/>
                  </a:cubicBezTo>
                  <a:cubicBezTo>
                    <a:pt x="199" y="742"/>
                    <a:pt x="202" y="746"/>
                    <a:pt x="203" y="757"/>
                  </a:cubicBezTo>
                  <a:cubicBezTo>
                    <a:pt x="206" y="757"/>
                    <a:pt x="210" y="757"/>
                    <a:pt x="213" y="759"/>
                  </a:cubicBezTo>
                  <a:cubicBezTo>
                    <a:pt x="219" y="764"/>
                    <a:pt x="220" y="741"/>
                    <a:pt x="220" y="734"/>
                  </a:cubicBezTo>
                  <a:cubicBezTo>
                    <a:pt x="220" y="727"/>
                    <a:pt x="226" y="713"/>
                    <a:pt x="225" y="704"/>
                  </a:cubicBezTo>
                  <a:cubicBezTo>
                    <a:pt x="223" y="695"/>
                    <a:pt x="243" y="702"/>
                    <a:pt x="246" y="695"/>
                  </a:cubicBezTo>
                  <a:cubicBezTo>
                    <a:pt x="249" y="688"/>
                    <a:pt x="251" y="663"/>
                    <a:pt x="245" y="660"/>
                  </a:cubicBezTo>
                  <a:cubicBezTo>
                    <a:pt x="239" y="656"/>
                    <a:pt x="237" y="642"/>
                    <a:pt x="243" y="642"/>
                  </a:cubicBezTo>
                  <a:cubicBezTo>
                    <a:pt x="249" y="642"/>
                    <a:pt x="257" y="637"/>
                    <a:pt x="256" y="622"/>
                  </a:cubicBezTo>
                  <a:cubicBezTo>
                    <a:pt x="254" y="608"/>
                    <a:pt x="236" y="610"/>
                    <a:pt x="234" y="596"/>
                  </a:cubicBezTo>
                  <a:cubicBezTo>
                    <a:pt x="233" y="582"/>
                    <a:pt x="243" y="578"/>
                    <a:pt x="236" y="560"/>
                  </a:cubicBezTo>
                  <a:cubicBezTo>
                    <a:pt x="228" y="543"/>
                    <a:pt x="239" y="532"/>
                    <a:pt x="236" y="523"/>
                  </a:cubicBezTo>
                  <a:cubicBezTo>
                    <a:pt x="233" y="514"/>
                    <a:pt x="230" y="504"/>
                    <a:pt x="239" y="486"/>
                  </a:cubicBezTo>
                  <a:cubicBezTo>
                    <a:pt x="248" y="468"/>
                    <a:pt x="265" y="459"/>
                    <a:pt x="271" y="461"/>
                  </a:cubicBezTo>
                  <a:cubicBezTo>
                    <a:pt x="277" y="463"/>
                    <a:pt x="288" y="470"/>
                    <a:pt x="292" y="459"/>
                  </a:cubicBezTo>
                  <a:cubicBezTo>
                    <a:pt x="297" y="449"/>
                    <a:pt x="297" y="440"/>
                    <a:pt x="292" y="438"/>
                  </a:cubicBezTo>
                  <a:cubicBezTo>
                    <a:pt x="288" y="436"/>
                    <a:pt x="275" y="433"/>
                    <a:pt x="285" y="418"/>
                  </a:cubicBezTo>
                  <a:cubicBezTo>
                    <a:pt x="294" y="404"/>
                    <a:pt x="304" y="386"/>
                    <a:pt x="306" y="371"/>
                  </a:cubicBezTo>
                  <a:cubicBezTo>
                    <a:pt x="308" y="355"/>
                    <a:pt x="303" y="342"/>
                    <a:pt x="308" y="337"/>
                  </a:cubicBezTo>
                  <a:cubicBezTo>
                    <a:pt x="312" y="331"/>
                    <a:pt x="323" y="337"/>
                    <a:pt x="332" y="330"/>
                  </a:cubicBezTo>
                  <a:cubicBezTo>
                    <a:pt x="341" y="323"/>
                    <a:pt x="333" y="314"/>
                    <a:pt x="338" y="308"/>
                  </a:cubicBezTo>
                  <a:cubicBezTo>
                    <a:pt x="343" y="303"/>
                    <a:pt x="349" y="285"/>
                    <a:pt x="355" y="280"/>
                  </a:cubicBezTo>
                  <a:cubicBezTo>
                    <a:pt x="361" y="275"/>
                    <a:pt x="367" y="268"/>
                    <a:pt x="363" y="261"/>
                  </a:cubicBezTo>
                  <a:cubicBezTo>
                    <a:pt x="358" y="253"/>
                    <a:pt x="372" y="246"/>
                    <a:pt x="372" y="234"/>
                  </a:cubicBezTo>
                  <a:cubicBezTo>
                    <a:pt x="372" y="222"/>
                    <a:pt x="387" y="213"/>
                    <a:pt x="396" y="213"/>
                  </a:cubicBezTo>
                  <a:cubicBezTo>
                    <a:pt x="405" y="213"/>
                    <a:pt x="421" y="213"/>
                    <a:pt x="421" y="202"/>
                  </a:cubicBezTo>
                  <a:cubicBezTo>
                    <a:pt x="421" y="191"/>
                    <a:pt x="414" y="168"/>
                    <a:pt x="428" y="175"/>
                  </a:cubicBezTo>
                  <a:cubicBezTo>
                    <a:pt x="442" y="183"/>
                    <a:pt x="453" y="174"/>
                    <a:pt x="462" y="183"/>
                  </a:cubicBezTo>
                  <a:cubicBezTo>
                    <a:pt x="471" y="191"/>
                    <a:pt x="483" y="190"/>
                    <a:pt x="483" y="175"/>
                  </a:cubicBezTo>
                  <a:cubicBezTo>
                    <a:pt x="483" y="161"/>
                    <a:pt x="488" y="138"/>
                    <a:pt x="502" y="147"/>
                  </a:cubicBezTo>
                  <a:cubicBezTo>
                    <a:pt x="503" y="148"/>
                    <a:pt x="504" y="149"/>
                    <a:pt x="505" y="149"/>
                  </a:cubicBezTo>
                  <a:cubicBezTo>
                    <a:pt x="509" y="137"/>
                    <a:pt x="518" y="130"/>
                    <a:pt x="526" y="131"/>
                  </a:cubicBezTo>
                  <a:cubicBezTo>
                    <a:pt x="538" y="133"/>
                    <a:pt x="546" y="158"/>
                    <a:pt x="561" y="161"/>
                  </a:cubicBezTo>
                  <a:cubicBezTo>
                    <a:pt x="577" y="165"/>
                    <a:pt x="592" y="172"/>
                    <a:pt x="596" y="163"/>
                  </a:cubicBezTo>
                  <a:cubicBezTo>
                    <a:pt x="601" y="154"/>
                    <a:pt x="612" y="168"/>
                    <a:pt x="621" y="165"/>
                  </a:cubicBezTo>
                  <a:cubicBezTo>
                    <a:pt x="630" y="161"/>
                    <a:pt x="630" y="184"/>
                    <a:pt x="639" y="170"/>
                  </a:cubicBezTo>
                  <a:cubicBezTo>
                    <a:pt x="648" y="156"/>
                    <a:pt x="638" y="147"/>
                    <a:pt x="653" y="149"/>
                  </a:cubicBezTo>
                  <a:cubicBezTo>
                    <a:pt x="668" y="151"/>
                    <a:pt x="659" y="129"/>
                    <a:pt x="659" y="117"/>
                  </a:cubicBezTo>
                  <a:cubicBezTo>
                    <a:pt x="659" y="105"/>
                    <a:pt x="679" y="103"/>
                    <a:pt x="679" y="92"/>
                  </a:cubicBezTo>
                  <a:cubicBezTo>
                    <a:pt x="679" y="81"/>
                    <a:pt x="706" y="90"/>
                    <a:pt x="711" y="83"/>
                  </a:cubicBezTo>
                  <a:cubicBezTo>
                    <a:pt x="716" y="76"/>
                    <a:pt x="731" y="71"/>
                    <a:pt x="737" y="83"/>
                  </a:cubicBezTo>
                  <a:cubicBezTo>
                    <a:pt x="743" y="96"/>
                    <a:pt x="769" y="99"/>
                    <a:pt x="771" y="110"/>
                  </a:cubicBezTo>
                  <a:cubicBezTo>
                    <a:pt x="771" y="115"/>
                    <a:pt x="771" y="123"/>
                    <a:pt x="771" y="131"/>
                  </a:cubicBezTo>
                  <a:cubicBezTo>
                    <a:pt x="775" y="126"/>
                    <a:pt x="780" y="122"/>
                    <a:pt x="785" y="122"/>
                  </a:cubicBezTo>
                  <a:cubicBezTo>
                    <a:pt x="795" y="122"/>
                    <a:pt x="803" y="106"/>
                    <a:pt x="812" y="108"/>
                  </a:cubicBezTo>
                  <a:cubicBezTo>
                    <a:pt x="819" y="110"/>
                    <a:pt x="826" y="108"/>
                    <a:pt x="828" y="94"/>
                  </a:cubicBezTo>
                  <a:cubicBezTo>
                    <a:pt x="821" y="89"/>
                    <a:pt x="806" y="88"/>
                    <a:pt x="804" y="9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1" name="Freeform 264">
              <a:extLst>
                <a:ext uri="{FF2B5EF4-FFF2-40B4-BE49-F238E27FC236}">
                  <a16:creationId xmlns:a16="http://schemas.microsoft.com/office/drawing/2014/main" id="{0709C988-09DA-4CDE-A815-3265BBAD6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200" y="3062287"/>
              <a:ext cx="34925" cy="61913"/>
            </a:xfrm>
            <a:custGeom>
              <a:avLst/>
              <a:gdLst>
                <a:gd name="T0" fmla="*/ 29 w 62"/>
                <a:gd name="T1" fmla="*/ 10 h 114"/>
                <a:gd name="T2" fmla="*/ 5 w 62"/>
                <a:gd name="T3" fmla="*/ 17 h 114"/>
                <a:gd name="T4" fmla="*/ 17 w 62"/>
                <a:gd name="T5" fmla="*/ 65 h 114"/>
                <a:gd name="T6" fmla="*/ 30 w 62"/>
                <a:gd name="T7" fmla="*/ 101 h 114"/>
                <a:gd name="T8" fmla="*/ 53 w 62"/>
                <a:gd name="T9" fmla="*/ 85 h 114"/>
                <a:gd name="T10" fmla="*/ 58 w 62"/>
                <a:gd name="T11" fmla="*/ 24 h 114"/>
                <a:gd name="T12" fmla="*/ 29 w 62"/>
                <a:gd name="T13" fmla="*/ 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14">
                  <a:moveTo>
                    <a:pt x="29" y="10"/>
                  </a:moveTo>
                  <a:cubicBezTo>
                    <a:pt x="18" y="21"/>
                    <a:pt x="10" y="9"/>
                    <a:pt x="5" y="17"/>
                  </a:cubicBezTo>
                  <a:cubicBezTo>
                    <a:pt x="0" y="28"/>
                    <a:pt x="21" y="44"/>
                    <a:pt x="17" y="65"/>
                  </a:cubicBezTo>
                  <a:cubicBezTo>
                    <a:pt x="13" y="87"/>
                    <a:pt x="20" y="114"/>
                    <a:pt x="30" y="101"/>
                  </a:cubicBezTo>
                  <a:cubicBezTo>
                    <a:pt x="41" y="88"/>
                    <a:pt x="47" y="94"/>
                    <a:pt x="53" y="85"/>
                  </a:cubicBezTo>
                  <a:cubicBezTo>
                    <a:pt x="59" y="76"/>
                    <a:pt x="54" y="41"/>
                    <a:pt x="58" y="24"/>
                  </a:cubicBezTo>
                  <a:cubicBezTo>
                    <a:pt x="62" y="8"/>
                    <a:pt x="39" y="0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2" name="Freeform 266">
              <a:extLst>
                <a:ext uri="{FF2B5EF4-FFF2-40B4-BE49-F238E27FC236}">
                  <a16:creationId xmlns:a16="http://schemas.microsoft.com/office/drawing/2014/main" id="{4BCA4125-1B0A-4E94-AF18-674056889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3" y="3132137"/>
              <a:ext cx="50800" cy="38100"/>
            </a:xfrm>
            <a:custGeom>
              <a:avLst/>
              <a:gdLst>
                <a:gd name="T0" fmla="*/ 66 w 93"/>
                <a:gd name="T1" fmla="*/ 6 h 69"/>
                <a:gd name="T2" fmla="*/ 27 w 93"/>
                <a:gd name="T3" fmla="*/ 6 h 69"/>
                <a:gd name="T4" fmla="*/ 0 w 93"/>
                <a:gd name="T5" fmla="*/ 17 h 69"/>
                <a:gd name="T6" fmla="*/ 1 w 93"/>
                <a:gd name="T7" fmla="*/ 18 h 69"/>
                <a:gd name="T8" fmla="*/ 16 w 93"/>
                <a:gd name="T9" fmla="*/ 35 h 69"/>
                <a:gd name="T10" fmla="*/ 33 w 93"/>
                <a:gd name="T11" fmla="*/ 42 h 69"/>
                <a:gd name="T12" fmla="*/ 70 w 93"/>
                <a:gd name="T13" fmla="*/ 68 h 69"/>
                <a:gd name="T14" fmla="*/ 78 w 93"/>
                <a:gd name="T15" fmla="*/ 43 h 69"/>
                <a:gd name="T16" fmla="*/ 91 w 93"/>
                <a:gd name="T17" fmla="*/ 8 h 69"/>
                <a:gd name="T18" fmla="*/ 66 w 93"/>
                <a:gd name="T1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69">
                  <a:moveTo>
                    <a:pt x="66" y="6"/>
                  </a:moveTo>
                  <a:cubicBezTo>
                    <a:pt x="46" y="11"/>
                    <a:pt x="38" y="12"/>
                    <a:pt x="27" y="6"/>
                  </a:cubicBezTo>
                  <a:cubicBezTo>
                    <a:pt x="17" y="0"/>
                    <a:pt x="1" y="9"/>
                    <a:pt x="0" y="17"/>
                  </a:cubicBezTo>
                  <a:cubicBezTo>
                    <a:pt x="0" y="17"/>
                    <a:pt x="1" y="18"/>
                    <a:pt x="1" y="18"/>
                  </a:cubicBezTo>
                  <a:cubicBezTo>
                    <a:pt x="9" y="23"/>
                    <a:pt x="13" y="29"/>
                    <a:pt x="16" y="35"/>
                  </a:cubicBezTo>
                  <a:cubicBezTo>
                    <a:pt x="20" y="37"/>
                    <a:pt x="26" y="40"/>
                    <a:pt x="33" y="42"/>
                  </a:cubicBezTo>
                  <a:cubicBezTo>
                    <a:pt x="57" y="49"/>
                    <a:pt x="60" y="68"/>
                    <a:pt x="70" y="68"/>
                  </a:cubicBezTo>
                  <a:cubicBezTo>
                    <a:pt x="80" y="69"/>
                    <a:pt x="80" y="58"/>
                    <a:pt x="78" y="43"/>
                  </a:cubicBezTo>
                  <a:cubicBezTo>
                    <a:pt x="76" y="28"/>
                    <a:pt x="90" y="11"/>
                    <a:pt x="91" y="8"/>
                  </a:cubicBezTo>
                  <a:cubicBezTo>
                    <a:pt x="93" y="5"/>
                    <a:pt x="85" y="1"/>
                    <a:pt x="66" y="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3" name="Freeform 269">
              <a:extLst>
                <a:ext uri="{FF2B5EF4-FFF2-40B4-BE49-F238E27FC236}">
                  <a16:creationId xmlns:a16="http://schemas.microsoft.com/office/drawing/2014/main" id="{F0234BE3-E943-4FCE-B5B2-DBF47450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2" y="2703511"/>
              <a:ext cx="157163" cy="206375"/>
            </a:xfrm>
            <a:custGeom>
              <a:avLst/>
              <a:gdLst>
                <a:gd name="T0" fmla="*/ 37 w 288"/>
                <a:gd name="T1" fmla="*/ 98 h 379"/>
                <a:gd name="T2" fmla="*/ 21 w 288"/>
                <a:gd name="T3" fmla="*/ 115 h 379"/>
                <a:gd name="T4" fmla="*/ 31 w 288"/>
                <a:gd name="T5" fmla="*/ 135 h 379"/>
                <a:gd name="T6" fmla="*/ 24 w 288"/>
                <a:gd name="T7" fmla="*/ 148 h 379"/>
                <a:gd name="T8" fmla="*/ 6 w 288"/>
                <a:gd name="T9" fmla="*/ 157 h 379"/>
                <a:gd name="T10" fmla="*/ 5 w 288"/>
                <a:gd name="T11" fmla="*/ 175 h 379"/>
                <a:gd name="T12" fmla="*/ 1 w 288"/>
                <a:gd name="T13" fmla="*/ 205 h 379"/>
                <a:gd name="T14" fmla="*/ 9 w 288"/>
                <a:gd name="T15" fmla="*/ 228 h 379"/>
                <a:gd name="T16" fmla="*/ 3 w 288"/>
                <a:gd name="T17" fmla="*/ 242 h 379"/>
                <a:gd name="T18" fmla="*/ 13 w 288"/>
                <a:gd name="T19" fmla="*/ 273 h 379"/>
                <a:gd name="T20" fmla="*/ 20 w 288"/>
                <a:gd name="T21" fmla="*/ 278 h 379"/>
                <a:gd name="T22" fmla="*/ 41 w 288"/>
                <a:gd name="T23" fmla="*/ 289 h 379"/>
                <a:gd name="T24" fmla="*/ 58 w 288"/>
                <a:gd name="T25" fmla="*/ 296 h 379"/>
                <a:gd name="T26" fmla="*/ 64 w 288"/>
                <a:gd name="T27" fmla="*/ 308 h 379"/>
                <a:gd name="T28" fmla="*/ 51 w 288"/>
                <a:gd name="T29" fmla="*/ 339 h 379"/>
                <a:gd name="T30" fmla="*/ 49 w 288"/>
                <a:gd name="T31" fmla="*/ 362 h 379"/>
                <a:gd name="T32" fmla="*/ 76 w 288"/>
                <a:gd name="T33" fmla="*/ 361 h 379"/>
                <a:gd name="T34" fmla="*/ 98 w 288"/>
                <a:gd name="T35" fmla="*/ 359 h 379"/>
                <a:gd name="T36" fmla="*/ 116 w 288"/>
                <a:gd name="T37" fmla="*/ 369 h 379"/>
                <a:gd name="T38" fmla="*/ 120 w 288"/>
                <a:gd name="T39" fmla="*/ 365 h 379"/>
                <a:gd name="T40" fmla="*/ 138 w 288"/>
                <a:gd name="T41" fmla="*/ 370 h 379"/>
                <a:gd name="T42" fmla="*/ 158 w 288"/>
                <a:gd name="T43" fmla="*/ 367 h 379"/>
                <a:gd name="T44" fmla="*/ 176 w 288"/>
                <a:gd name="T45" fmla="*/ 365 h 379"/>
                <a:gd name="T46" fmla="*/ 209 w 288"/>
                <a:gd name="T47" fmla="*/ 358 h 379"/>
                <a:gd name="T48" fmla="*/ 222 w 288"/>
                <a:gd name="T49" fmla="*/ 347 h 379"/>
                <a:gd name="T50" fmla="*/ 235 w 288"/>
                <a:gd name="T51" fmla="*/ 324 h 379"/>
                <a:gd name="T52" fmla="*/ 253 w 288"/>
                <a:gd name="T53" fmla="*/ 308 h 379"/>
                <a:gd name="T54" fmla="*/ 219 w 288"/>
                <a:gd name="T55" fmla="*/ 279 h 379"/>
                <a:gd name="T56" fmla="*/ 208 w 288"/>
                <a:gd name="T57" fmla="*/ 247 h 379"/>
                <a:gd name="T58" fmla="*/ 206 w 288"/>
                <a:gd name="T59" fmla="*/ 227 h 379"/>
                <a:gd name="T60" fmla="*/ 240 w 288"/>
                <a:gd name="T61" fmla="*/ 212 h 379"/>
                <a:gd name="T62" fmla="*/ 266 w 288"/>
                <a:gd name="T63" fmla="*/ 198 h 379"/>
                <a:gd name="T64" fmla="*/ 283 w 288"/>
                <a:gd name="T65" fmla="*/ 197 h 379"/>
                <a:gd name="T66" fmla="*/ 284 w 288"/>
                <a:gd name="T67" fmla="*/ 177 h 379"/>
                <a:gd name="T68" fmla="*/ 276 w 288"/>
                <a:gd name="T69" fmla="*/ 147 h 379"/>
                <a:gd name="T70" fmla="*/ 272 w 288"/>
                <a:gd name="T71" fmla="*/ 127 h 379"/>
                <a:gd name="T72" fmla="*/ 265 w 288"/>
                <a:gd name="T73" fmla="*/ 109 h 379"/>
                <a:gd name="T74" fmla="*/ 263 w 288"/>
                <a:gd name="T75" fmla="*/ 94 h 379"/>
                <a:gd name="T76" fmla="*/ 263 w 288"/>
                <a:gd name="T77" fmla="*/ 55 h 379"/>
                <a:gd name="T78" fmla="*/ 263 w 288"/>
                <a:gd name="T79" fmla="*/ 51 h 379"/>
                <a:gd name="T80" fmla="*/ 260 w 288"/>
                <a:gd name="T81" fmla="*/ 46 h 379"/>
                <a:gd name="T82" fmla="*/ 241 w 288"/>
                <a:gd name="T83" fmla="*/ 34 h 379"/>
                <a:gd name="T84" fmla="*/ 244 w 288"/>
                <a:gd name="T85" fmla="*/ 12 h 379"/>
                <a:gd name="T86" fmla="*/ 216 w 288"/>
                <a:gd name="T87" fmla="*/ 21 h 379"/>
                <a:gd name="T88" fmla="*/ 180 w 288"/>
                <a:gd name="T89" fmla="*/ 45 h 379"/>
                <a:gd name="T90" fmla="*/ 163 w 288"/>
                <a:gd name="T91" fmla="*/ 31 h 379"/>
                <a:gd name="T92" fmla="*/ 152 w 288"/>
                <a:gd name="T93" fmla="*/ 24 h 379"/>
                <a:gd name="T94" fmla="*/ 128 w 288"/>
                <a:gd name="T95" fmla="*/ 11 h 379"/>
                <a:gd name="T96" fmla="*/ 126 w 288"/>
                <a:gd name="T97" fmla="*/ 3 h 379"/>
                <a:gd name="T98" fmla="*/ 114 w 288"/>
                <a:gd name="T99" fmla="*/ 3 h 379"/>
                <a:gd name="T100" fmla="*/ 85 w 288"/>
                <a:gd name="T101" fmla="*/ 0 h 379"/>
                <a:gd name="T102" fmla="*/ 90 w 288"/>
                <a:gd name="T103" fmla="*/ 17 h 379"/>
                <a:gd name="T104" fmla="*/ 99 w 288"/>
                <a:gd name="T105" fmla="*/ 49 h 379"/>
                <a:gd name="T106" fmla="*/ 85 w 288"/>
                <a:gd name="T107" fmla="*/ 64 h 379"/>
                <a:gd name="T108" fmla="*/ 61 w 288"/>
                <a:gd name="T109" fmla="*/ 60 h 379"/>
                <a:gd name="T110" fmla="*/ 37 w 288"/>
                <a:gd name="T111" fmla="*/ 65 h 379"/>
                <a:gd name="T112" fmla="*/ 36 w 288"/>
                <a:gd name="T113" fmla="*/ 73 h 379"/>
                <a:gd name="T114" fmla="*/ 37 w 288"/>
                <a:gd name="T115" fmla="*/ 9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379">
                  <a:moveTo>
                    <a:pt x="37" y="98"/>
                  </a:moveTo>
                  <a:cubicBezTo>
                    <a:pt x="29" y="111"/>
                    <a:pt x="19" y="112"/>
                    <a:pt x="21" y="115"/>
                  </a:cubicBezTo>
                  <a:cubicBezTo>
                    <a:pt x="23" y="119"/>
                    <a:pt x="34" y="130"/>
                    <a:pt x="31" y="135"/>
                  </a:cubicBezTo>
                  <a:cubicBezTo>
                    <a:pt x="28" y="141"/>
                    <a:pt x="24" y="138"/>
                    <a:pt x="24" y="148"/>
                  </a:cubicBezTo>
                  <a:cubicBezTo>
                    <a:pt x="24" y="157"/>
                    <a:pt x="11" y="157"/>
                    <a:pt x="6" y="157"/>
                  </a:cubicBezTo>
                  <a:cubicBezTo>
                    <a:pt x="2" y="157"/>
                    <a:pt x="7" y="167"/>
                    <a:pt x="5" y="175"/>
                  </a:cubicBezTo>
                  <a:cubicBezTo>
                    <a:pt x="2" y="183"/>
                    <a:pt x="2" y="198"/>
                    <a:pt x="1" y="205"/>
                  </a:cubicBezTo>
                  <a:cubicBezTo>
                    <a:pt x="0" y="212"/>
                    <a:pt x="10" y="223"/>
                    <a:pt x="9" y="228"/>
                  </a:cubicBezTo>
                  <a:cubicBezTo>
                    <a:pt x="8" y="234"/>
                    <a:pt x="1" y="238"/>
                    <a:pt x="3" y="242"/>
                  </a:cubicBezTo>
                  <a:cubicBezTo>
                    <a:pt x="4" y="247"/>
                    <a:pt x="11" y="253"/>
                    <a:pt x="13" y="273"/>
                  </a:cubicBezTo>
                  <a:cubicBezTo>
                    <a:pt x="16" y="274"/>
                    <a:pt x="19" y="276"/>
                    <a:pt x="20" y="278"/>
                  </a:cubicBezTo>
                  <a:cubicBezTo>
                    <a:pt x="24" y="284"/>
                    <a:pt x="31" y="289"/>
                    <a:pt x="41" y="289"/>
                  </a:cubicBezTo>
                  <a:cubicBezTo>
                    <a:pt x="50" y="289"/>
                    <a:pt x="54" y="297"/>
                    <a:pt x="58" y="296"/>
                  </a:cubicBezTo>
                  <a:cubicBezTo>
                    <a:pt x="62" y="295"/>
                    <a:pt x="73" y="299"/>
                    <a:pt x="64" y="308"/>
                  </a:cubicBezTo>
                  <a:cubicBezTo>
                    <a:pt x="55" y="318"/>
                    <a:pt x="54" y="328"/>
                    <a:pt x="51" y="339"/>
                  </a:cubicBezTo>
                  <a:cubicBezTo>
                    <a:pt x="50" y="346"/>
                    <a:pt x="50" y="356"/>
                    <a:pt x="49" y="362"/>
                  </a:cubicBezTo>
                  <a:cubicBezTo>
                    <a:pt x="58" y="363"/>
                    <a:pt x="71" y="363"/>
                    <a:pt x="76" y="361"/>
                  </a:cubicBezTo>
                  <a:cubicBezTo>
                    <a:pt x="83" y="356"/>
                    <a:pt x="88" y="356"/>
                    <a:pt x="98" y="359"/>
                  </a:cubicBezTo>
                  <a:cubicBezTo>
                    <a:pt x="103" y="361"/>
                    <a:pt x="111" y="366"/>
                    <a:pt x="116" y="369"/>
                  </a:cubicBezTo>
                  <a:cubicBezTo>
                    <a:pt x="117" y="367"/>
                    <a:pt x="118" y="365"/>
                    <a:pt x="120" y="365"/>
                  </a:cubicBezTo>
                  <a:cubicBezTo>
                    <a:pt x="126" y="364"/>
                    <a:pt x="134" y="379"/>
                    <a:pt x="138" y="370"/>
                  </a:cubicBezTo>
                  <a:cubicBezTo>
                    <a:pt x="143" y="362"/>
                    <a:pt x="153" y="364"/>
                    <a:pt x="158" y="367"/>
                  </a:cubicBezTo>
                  <a:cubicBezTo>
                    <a:pt x="163" y="370"/>
                    <a:pt x="171" y="372"/>
                    <a:pt x="176" y="365"/>
                  </a:cubicBezTo>
                  <a:cubicBezTo>
                    <a:pt x="182" y="359"/>
                    <a:pt x="204" y="356"/>
                    <a:pt x="209" y="358"/>
                  </a:cubicBezTo>
                  <a:cubicBezTo>
                    <a:pt x="214" y="361"/>
                    <a:pt x="227" y="367"/>
                    <a:pt x="222" y="347"/>
                  </a:cubicBezTo>
                  <a:cubicBezTo>
                    <a:pt x="217" y="327"/>
                    <a:pt x="233" y="332"/>
                    <a:pt x="235" y="324"/>
                  </a:cubicBezTo>
                  <a:cubicBezTo>
                    <a:pt x="237" y="317"/>
                    <a:pt x="255" y="313"/>
                    <a:pt x="253" y="308"/>
                  </a:cubicBezTo>
                  <a:cubicBezTo>
                    <a:pt x="250" y="302"/>
                    <a:pt x="226" y="284"/>
                    <a:pt x="219" y="279"/>
                  </a:cubicBezTo>
                  <a:cubicBezTo>
                    <a:pt x="212" y="273"/>
                    <a:pt x="212" y="255"/>
                    <a:pt x="208" y="247"/>
                  </a:cubicBezTo>
                  <a:cubicBezTo>
                    <a:pt x="205" y="240"/>
                    <a:pt x="197" y="230"/>
                    <a:pt x="206" y="227"/>
                  </a:cubicBezTo>
                  <a:cubicBezTo>
                    <a:pt x="215" y="225"/>
                    <a:pt x="232" y="221"/>
                    <a:pt x="240" y="212"/>
                  </a:cubicBezTo>
                  <a:cubicBezTo>
                    <a:pt x="248" y="204"/>
                    <a:pt x="262" y="203"/>
                    <a:pt x="266" y="198"/>
                  </a:cubicBezTo>
                  <a:cubicBezTo>
                    <a:pt x="270" y="193"/>
                    <a:pt x="280" y="202"/>
                    <a:pt x="283" y="197"/>
                  </a:cubicBezTo>
                  <a:cubicBezTo>
                    <a:pt x="286" y="192"/>
                    <a:pt x="288" y="183"/>
                    <a:pt x="284" y="177"/>
                  </a:cubicBezTo>
                  <a:cubicBezTo>
                    <a:pt x="280" y="171"/>
                    <a:pt x="277" y="161"/>
                    <a:pt x="276" y="147"/>
                  </a:cubicBezTo>
                  <a:cubicBezTo>
                    <a:pt x="275" y="133"/>
                    <a:pt x="272" y="134"/>
                    <a:pt x="272" y="127"/>
                  </a:cubicBezTo>
                  <a:cubicBezTo>
                    <a:pt x="272" y="120"/>
                    <a:pt x="270" y="112"/>
                    <a:pt x="265" y="109"/>
                  </a:cubicBezTo>
                  <a:cubicBezTo>
                    <a:pt x="260" y="106"/>
                    <a:pt x="258" y="103"/>
                    <a:pt x="263" y="94"/>
                  </a:cubicBezTo>
                  <a:cubicBezTo>
                    <a:pt x="268" y="85"/>
                    <a:pt x="265" y="62"/>
                    <a:pt x="263" y="55"/>
                  </a:cubicBezTo>
                  <a:cubicBezTo>
                    <a:pt x="263" y="54"/>
                    <a:pt x="263" y="52"/>
                    <a:pt x="263" y="51"/>
                  </a:cubicBezTo>
                  <a:cubicBezTo>
                    <a:pt x="262" y="50"/>
                    <a:pt x="261" y="48"/>
                    <a:pt x="260" y="46"/>
                  </a:cubicBezTo>
                  <a:cubicBezTo>
                    <a:pt x="259" y="37"/>
                    <a:pt x="254" y="34"/>
                    <a:pt x="241" y="34"/>
                  </a:cubicBezTo>
                  <a:cubicBezTo>
                    <a:pt x="229" y="34"/>
                    <a:pt x="249" y="19"/>
                    <a:pt x="244" y="12"/>
                  </a:cubicBezTo>
                  <a:cubicBezTo>
                    <a:pt x="240" y="5"/>
                    <a:pt x="227" y="26"/>
                    <a:pt x="216" y="21"/>
                  </a:cubicBezTo>
                  <a:cubicBezTo>
                    <a:pt x="204" y="17"/>
                    <a:pt x="190" y="37"/>
                    <a:pt x="180" y="45"/>
                  </a:cubicBezTo>
                  <a:cubicBezTo>
                    <a:pt x="170" y="54"/>
                    <a:pt x="155" y="44"/>
                    <a:pt x="163" y="31"/>
                  </a:cubicBezTo>
                  <a:cubicBezTo>
                    <a:pt x="171" y="18"/>
                    <a:pt x="163" y="19"/>
                    <a:pt x="152" y="24"/>
                  </a:cubicBezTo>
                  <a:cubicBezTo>
                    <a:pt x="140" y="29"/>
                    <a:pt x="126" y="23"/>
                    <a:pt x="128" y="11"/>
                  </a:cubicBezTo>
                  <a:cubicBezTo>
                    <a:pt x="128" y="8"/>
                    <a:pt x="127" y="5"/>
                    <a:pt x="126" y="3"/>
                  </a:cubicBezTo>
                  <a:cubicBezTo>
                    <a:pt x="120" y="3"/>
                    <a:pt x="116" y="4"/>
                    <a:pt x="114" y="3"/>
                  </a:cubicBezTo>
                  <a:cubicBezTo>
                    <a:pt x="109" y="1"/>
                    <a:pt x="97" y="0"/>
                    <a:pt x="85" y="0"/>
                  </a:cubicBezTo>
                  <a:cubicBezTo>
                    <a:pt x="88" y="6"/>
                    <a:pt x="92" y="12"/>
                    <a:pt x="90" y="17"/>
                  </a:cubicBezTo>
                  <a:cubicBezTo>
                    <a:pt x="86" y="27"/>
                    <a:pt x="93" y="35"/>
                    <a:pt x="99" y="49"/>
                  </a:cubicBezTo>
                  <a:cubicBezTo>
                    <a:pt x="105" y="63"/>
                    <a:pt x="85" y="55"/>
                    <a:pt x="85" y="64"/>
                  </a:cubicBezTo>
                  <a:cubicBezTo>
                    <a:pt x="84" y="73"/>
                    <a:pt x="67" y="64"/>
                    <a:pt x="61" y="60"/>
                  </a:cubicBezTo>
                  <a:cubicBezTo>
                    <a:pt x="55" y="57"/>
                    <a:pt x="36" y="59"/>
                    <a:pt x="37" y="65"/>
                  </a:cubicBezTo>
                  <a:cubicBezTo>
                    <a:pt x="37" y="67"/>
                    <a:pt x="37" y="70"/>
                    <a:pt x="36" y="73"/>
                  </a:cubicBezTo>
                  <a:cubicBezTo>
                    <a:pt x="38" y="83"/>
                    <a:pt x="40" y="93"/>
                    <a:pt x="37" y="9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4" name="Freeform 270">
              <a:extLst>
                <a:ext uri="{FF2B5EF4-FFF2-40B4-BE49-F238E27FC236}">
                  <a16:creationId xmlns:a16="http://schemas.microsoft.com/office/drawing/2014/main" id="{58C497D8-D4C5-4140-A0DE-AAE37F4EE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7" y="2808286"/>
              <a:ext cx="233363" cy="225425"/>
            </a:xfrm>
            <a:custGeom>
              <a:avLst/>
              <a:gdLst>
                <a:gd name="T0" fmla="*/ 400 w 429"/>
                <a:gd name="T1" fmla="*/ 174 h 412"/>
                <a:gd name="T2" fmla="*/ 420 w 429"/>
                <a:gd name="T3" fmla="*/ 115 h 412"/>
                <a:gd name="T4" fmla="*/ 397 w 429"/>
                <a:gd name="T5" fmla="*/ 96 h 412"/>
                <a:gd name="T6" fmla="*/ 342 w 429"/>
                <a:gd name="T7" fmla="*/ 78 h 412"/>
                <a:gd name="T8" fmla="*/ 317 w 429"/>
                <a:gd name="T9" fmla="*/ 48 h 412"/>
                <a:gd name="T10" fmla="*/ 293 w 429"/>
                <a:gd name="T11" fmla="*/ 44 h 412"/>
                <a:gd name="T12" fmla="*/ 257 w 429"/>
                <a:gd name="T13" fmla="*/ 19 h 412"/>
                <a:gd name="T14" fmla="*/ 241 w 429"/>
                <a:gd name="T15" fmla="*/ 0 h 412"/>
                <a:gd name="T16" fmla="*/ 214 w 429"/>
                <a:gd name="T17" fmla="*/ 32 h 412"/>
                <a:gd name="T18" fmla="*/ 160 w 429"/>
                <a:gd name="T19" fmla="*/ 85 h 412"/>
                <a:gd name="T20" fmla="*/ 101 w 429"/>
                <a:gd name="T21" fmla="*/ 83 h 412"/>
                <a:gd name="T22" fmla="*/ 77 w 429"/>
                <a:gd name="T23" fmla="*/ 121 h 412"/>
                <a:gd name="T24" fmla="*/ 27 w 429"/>
                <a:gd name="T25" fmla="*/ 114 h 412"/>
                <a:gd name="T26" fmla="*/ 10 w 429"/>
                <a:gd name="T27" fmla="*/ 155 h 412"/>
                <a:gd name="T28" fmla="*/ 49 w 429"/>
                <a:gd name="T29" fmla="*/ 162 h 412"/>
                <a:gd name="T30" fmla="*/ 81 w 429"/>
                <a:gd name="T31" fmla="*/ 180 h 412"/>
                <a:gd name="T32" fmla="*/ 92 w 429"/>
                <a:gd name="T33" fmla="*/ 198 h 412"/>
                <a:gd name="T34" fmla="*/ 107 w 429"/>
                <a:gd name="T35" fmla="*/ 224 h 412"/>
                <a:gd name="T36" fmla="*/ 125 w 429"/>
                <a:gd name="T37" fmla="*/ 258 h 412"/>
                <a:gd name="T38" fmla="*/ 131 w 429"/>
                <a:gd name="T39" fmla="*/ 286 h 412"/>
                <a:gd name="T40" fmla="*/ 106 w 429"/>
                <a:gd name="T41" fmla="*/ 370 h 412"/>
                <a:gd name="T42" fmla="*/ 122 w 429"/>
                <a:gd name="T43" fmla="*/ 381 h 412"/>
                <a:gd name="T44" fmla="*/ 179 w 429"/>
                <a:gd name="T45" fmla="*/ 395 h 412"/>
                <a:gd name="T46" fmla="*/ 232 w 429"/>
                <a:gd name="T47" fmla="*/ 410 h 412"/>
                <a:gd name="T48" fmla="*/ 263 w 429"/>
                <a:gd name="T49" fmla="*/ 402 h 412"/>
                <a:gd name="T50" fmla="*/ 349 w 429"/>
                <a:gd name="T51" fmla="*/ 379 h 412"/>
                <a:gd name="T52" fmla="*/ 406 w 429"/>
                <a:gd name="T53" fmla="*/ 350 h 412"/>
                <a:gd name="T54" fmla="*/ 395 w 429"/>
                <a:gd name="T55" fmla="*/ 331 h 412"/>
                <a:gd name="T56" fmla="*/ 378 w 429"/>
                <a:gd name="T57" fmla="*/ 294 h 412"/>
                <a:gd name="T58" fmla="*/ 391 w 429"/>
                <a:gd name="T59" fmla="*/ 270 h 412"/>
                <a:gd name="T60" fmla="*/ 382 w 429"/>
                <a:gd name="T61" fmla="*/ 234 h 412"/>
                <a:gd name="T62" fmla="*/ 363 w 429"/>
                <a:gd name="T63" fmla="*/ 22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9" h="412">
                  <a:moveTo>
                    <a:pt x="384" y="190"/>
                  </a:moveTo>
                  <a:cubicBezTo>
                    <a:pt x="385" y="182"/>
                    <a:pt x="394" y="174"/>
                    <a:pt x="400" y="174"/>
                  </a:cubicBezTo>
                  <a:cubicBezTo>
                    <a:pt x="407" y="174"/>
                    <a:pt x="405" y="157"/>
                    <a:pt x="407" y="146"/>
                  </a:cubicBezTo>
                  <a:cubicBezTo>
                    <a:pt x="410" y="135"/>
                    <a:pt x="411" y="125"/>
                    <a:pt x="420" y="115"/>
                  </a:cubicBezTo>
                  <a:cubicBezTo>
                    <a:pt x="429" y="106"/>
                    <a:pt x="418" y="102"/>
                    <a:pt x="414" y="103"/>
                  </a:cubicBezTo>
                  <a:cubicBezTo>
                    <a:pt x="410" y="104"/>
                    <a:pt x="406" y="96"/>
                    <a:pt x="397" y="96"/>
                  </a:cubicBezTo>
                  <a:cubicBezTo>
                    <a:pt x="387" y="96"/>
                    <a:pt x="380" y="91"/>
                    <a:pt x="376" y="85"/>
                  </a:cubicBezTo>
                  <a:cubicBezTo>
                    <a:pt x="372" y="78"/>
                    <a:pt x="350" y="76"/>
                    <a:pt x="342" y="78"/>
                  </a:cubicBezTo>
                  <a:cubicBezTo>
                    <a:pt x="335" y="80"/>
                    <a:pt x="333" y="64"/>
                    <a:pt x="326" y="66"/>
                  </a:cubicBezTo>
                  <a:cubicBezTo>
                    <a:pt x="319" y="67"/>
                    <a:pt x="317" y="55"/>
                    <a:pt x="317" y="48"/>
                  </a:cubicBezTo>
                  <a:cubicBezTo>
                    <a:pt x="317" y="42"/>
                    <a:pt x="309" y="53"/>
                    <a:pt x="302" y="57"/>
                  </a:cubicBezTo>
                  <a:cubicBezTo>
                    <a:pt x="296" y="60"/>
                    <a:pt x="294" y="49"/>
                    <a:pt x="293" y="44"/>
                  </a:cubicBezTo>
                  <a:cubicBezTo>
                    <a:pt x="292" y="39"/>
                    <a:pt x="280" y="34"/>
                    <a:pt x="273" y="30"/>
                  </a:cubicBezTo>
                  <a:cubicBezTo>
                    <a:pt x="267" y="26"/>
                    <a:pt x="260" y="13"/>
                    <a:pt x="257" y="19"/>
                  </a:cubicBezTo>
                  <a:cubicBezTo>
                    <a:pt x="254" y="24"/>
                    <a:pt x="246" y="10"/>
                    <a:pt x="245" y="4"/>
                  </a:cubicBezTo>
                  <a:cubicBezTo>
                    <a:pt x="245" y="1"/>
                    <a:pt x="243" y="2"/>
                    <a:pt x="241" y="0"/>
                  </a:cubicBezTo>
                  <a:cubicBezTo>
                    <a:pt x="239" y="0"/>
                    <a:pt x="236" y="0"/>
                    <a:pt x="234" y="0"/>
                  </a:cubicBezTo>
                  <a:cubicBezTo>
                    <a:pt x="223" y="0"/>
                    <a:pt x="213" y="10"/>
                    <a:pt x="214" y="32"/>
                  </a:cubicBezTo>
                  <a:cubicBezTo>
                    <a:pt x="216" y="54"/>
                    <a:pt x="201" y="57"/>
                    <a:pt x="181" y="58"/>
                  </a:cubicBezTo>
                  <a:cubicBezTo>
                    <a:pt x="162" y="60"/>
                    <a:pt x="168" y="78"/>
                    <a:pt x="160" y="85"/>
                  </a:cubicBezTo>
                  <a:cubicBezTo>
                    <a:pt x="152" y="92"/>
                    <a:pt x="124" y="81"/>
                    <a:pt x="120" y="69"/>
                  </a:cubicBezTo>
                  <a:cubicBezTo>
                    <a:pt x="116" y="57"/>
                    <a:pt x="90" y="69"/>
                    <a:pt x="101" y="83"/>
                  </a:cubicBezTo>
                  <a:cubicBezTo>
                    <a:pt x="112" y="97"/>
                    <a:pt x="112" y="117"/>
                    <a:pt x="106" y="123"/>
                  </a:cubicBezTo>
                  <a:cubicBezTo>
                    <a:pt x="99" y="128"/>
                    <a:pt x="86" y="114"/>
                    <a:pt x="77" y="121"/>
                  </a:cubicBezTo>
                  <a:cubicBezTo>
                    <a:pt x="69" y="128"/>
                    <a:pt x="68" y="115"/>
                    <a:pt x="58" y="110"/>
                  </a:cubicBezTo>
                  <a:cubicBezTo>
                    <a:pt x="47" y="106"/>
                    <a:pt x="43" y="116"/>
                    <a:pt x="27" y="114"/>
                  </a:cubicBezTo>
                  <a:cubicBezTo>
                    <a:pt x="10" y="112"/>
                    <a:pt x="0" y="123"/>
                    <a:pt x="7" y="132"/>
                  </a:cubicBezTo>
                  <a:cubicBezTo>
                    <a:pt x="13" y="140"/>
                    <a:pt x="6" y="148"/>
                    <a:pt x="10" y="155"/>
                  </a:cubicBezTo>
                  <a:cubicBezTo>
                    <a:pt x="13" y="159"/>
                    <a:pt x="20" y="160"/>
                    <a:pt x="29" y="162"/>
                  </a:cubicBezTo>
                  <a:cubicBezTo>
                    <a:pt x="35" y="160"/>
                    <a:pt x="43" y="160"/>
                    <a:pt x="49" y="162"/>
                  </a:cubicBezTo>
                  <a:cubicBezTo>
                    <a:pt x="57" y="164"/>
                    <a:pt x="64" y="169"/>
                    <a:pt x="68" y="176"/>
                  </a:cubicBezTo>
                  <a:cubicBezTo>
                    <a:pt x="73" y="177"/>
                    <a:pt x="77" y="176"/>
                    <a:pt x="81" y="180"/>
                  </a:cubicBezTo>
                  <a:cubicBezTo>
                    <a:pt x="89" y="187"/>
                    <a:pt x="91" y="182"/>
                    <a:pt x="92" y="196"/>
                  </a:cubicBezTo>
                  <a:cubicBezTo>
                    <a:pt x="92" y="197"/>
                    <a:pt x="92" y="198"/>
                    <a:pt x="92" y="198"/>
                  </a:cubicBezTo>
                  <a:cubicBezTo>
                    <a:pt x="95" y="201"/>
                    <a:pt x="98" y="204"/>
                    <a:pt x="101" y="209"/>
                  </a:cubicBezTo>
                  <a:cubicBezTo>
                    <a:pt x="103" y="213"/>
                    <a:pt x="105" y="218"/>
                    <a:pt x="107" y="224"/>
                  </a:cubicBezTo>
                  <a:cubicBezTo>
                    <a:pt x="110" y="226"/>
                    <a:pt x="113" y="227"/>
                    <a:pt x="117" y="228"/>
                  </a:cubicBezTo>
                  <a:cubicBezTo>
                    <a:pt x="133" y="233"/>
                    <a:pt x="121" y="245"/>
                    <a:pt x="125" y="258"/>
                  </a:cubicBezTo>
                  <a:cubicBezTo>
                    <a:pt x="127" y="261"/>
                    <a:pt x="127" y="265"/>
                    <a:pt x="126" y="269"/>
                  </a:cubicBezTo>
                  <a:cubicBezTo>
                    <a:pt x="128" y="275"/>
                    <a:pt x="130" y="280"/>
                    <a:pt x="131" y="286"/>
                  </a:cubicBezTo>
                  <a:cubicBezTo>
                    <a:pt x="134" y="300"/>
                    <a:pt x="130" y="315"/>
                    <a:pt x="120" y="323"/>
                  </a:cubicBezTo>
                  <a:cubicBezTo>
                    <a:pt x="117" y="343"/>
                    <a:pt x="111" y="367"/>
                    <a:pt x="106" y="370"/>
                  </a:cubicBezTo>
                  <a:cubicBezTo>
                    <a:pt x="105" y="370"/>
                    <a:pt x="104" y="370"/>
                    <a:pt x="104" y="370"/>
                  </a:cubicBezTo>
                  <a:cubicBezTo>
                    <a:pt x="111" y="374"/>
                    <a:pt x="118" y="378"/>
                    <a:pt x="122" y="381"/>
                  </a:cubicBezTo>
                  <a:cubicBezTo>
                    <a:pt x="129" y="386"/>
                    <a:pt x="144" y="391"/>
                    <a:pt x="153" y="398"/>
                  </a:cubicBezTo>
                  <a:cubicBezTo>
                    <a:pt x="162" y="405"/>
                    <a:pt x="179" y="403"/>
                    <a:pt x="179" y="395"/>
                  </a:cubicBezTo>
                  <a:cubicBezTo>
                    <a:pt x="179" y="387"/>
                    <a:pt x="188" y="393"/>
                    <a:pt x="194" y="399"/>
                  </a:cubicBezTo>
                  <a:cubicBezTo>
                    <a:pt x="199" y="406"/>
                    <a:pt x="221" y="407"/>
                    <a:pt x="232" y="410"/>
                  </a:cubicBezTo>
                  <a:cubicBezTo>
                    <a:pt x="241" y="412"/>
                    <a:pt x="253" y="411"/>
                    <a:pt x="265" y="411"/>
                  </a:cubicBezTo>
                  <a:cubicBezTo>
                    <a:pt x="264" y="408"/>
                    <a:pt x="264" y="405"/>
                    <a:pt x="263" y="402"/>
                  </a:cubicBezTo>
                  <a:cubicBezTo>
                    <a:pt x="257" y="380"/>
                    <a:pt x="274" y="367"/>
                    <a:pt x="290" y="365"/>
                  </a:cubicBezTo>
                  <a:cubicBezTo>
                    <a:pt x="305" y="362"/>
                    <a:pt x="340" y="373"/>
                    <a:pt x="349" y="379"/>
                  </a:cubicBezTo>
                  <a:cubicBezTo>
                    <a:pt x="358" y="386"/>
                    <a:pt x="370" y="384"/>
                    <a:pt x="386" y="365"/>
                  </a:cubicBezTo>
                  <a:cubicBezTo>
                    <a:pt x="394" y="355"/>
                    <a:pt x="400" y="352"/>
                    <a:pt x="406" y="350"/>
                  </a:cubicBezTo>
                  <a:cubicBezTo>
                    <a:pt x="406" y="346"/>
                    <a:pt x="408" y="341"/>
                    <a:pt x="410" y="337"/>
                  </a:cubicBezTo>
                  <a:cubicBezTo>
                    <a:pt x="412" y="331"/>
                    <a:pt x="402" y="332"/>
                    <a:pt x="395" y="331"/>
                  </a:cubicBezTo>
                  <a:cubicBezTo>
                    <a:pt x="387" y="331"/>
                    <a:pt x="382" y="322"/>
                    <a:pt x="387" y="313"/>
                  </a:cubicBezTo>
                  <a:cubicBezTo>
                    <a:pt x="392" y="304"/>
                    <a:pt x="383" y="303"/>
                    <a:pt x="378" y="294"/>
                  </a:cubicBezTo>
                  <a:cubicBezTo>
                    <a:pt x="373" y="285"/>
                    <a:pt x="380" y="288"/>
                    <a:pt x="385" y="285"/>
                  </a:cubicBezTo>
                  <a:cubicBezTo>
                    <a:pt x="389" y="283"/>
                    <a:pt x="395" y="273"/>
                    <a:pt x="391" y="270"/>
                  </a:cubicBezTo>
                  <a:cubicBezTo>
                    <a:pt x="387" y="268"/>
                    <a:pt x="385" y="262"/>
                    <a:pt x="387" y="252"/>
                  </a:cubicBezTo>
                  <a:cubicBezTo>
                    <a:pt x="390" y="242"/>
                    <a:pt x="382" y="241"/>
                    <a:pt x="382" y="234"/>
                  </a:cubicBezTo>
                  <a:cubicBezTo>
                    <a:pt x="382" y="226"/>
                    <a:pt x="374" y="223"/>
                    <a:pt x="367" y="232"/>
                  </a:cubicBezTo>
                  <a:cubicBezTo>
                    <a:pt x="361" y="241"/>
                    <a:pt x="359" y="235"/>
                    <a:pt x="363" y="220"/>
                  </a:cubicBezTo>
                  <a:cubicBezTo>
                    <a:pt x="367" y="205"/>
                    <a:pt x="382" y="198"/>
                    <a:pt x="384" y="19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5" name="Freeform 271">
              <a:extLst>
                <a:ext uri="{FF2B5EF4-FFF2-40B4-BE49-F238E27FC236}">
                  <a16:creationId xmlns:a16="http://schemas.microsoft.com/office/drawing/2014/main" id="{E548608A-9B8F-488D-B15A-8FF8D0C70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2998787"/>
              <a:ext cx="209550" cy="187325"/>
            </a:xfrm>
            <a:custGeom>
              <a:avLst/>
              <a:gdLst>
                <a:gd name="T0" fmla="*/ 385 w 387"/>
                <a:gd name="T1" fmla="*/ 61 h 342"/>
                <a:gd name="T2" fmla="*/ 352 w 387"/>
                <a:gd name="T3" fmla="*/ 60 h 342"/>
                <a:gd name="T4" fmla="*/ 314 w 387"/>
                <a:gd name="T5" fmla="*/ 49 h 342"/>
                <a:gd name="T6" fmla="*/ 299 w 387"/>
                <a:gd name="T7" fmla="*/ 45 h 342"/>
                <a:gd name="T8" fmla="*/ 273 w 387"/>
                <a:gd name="T9" fmla="*/ 48 h 342"/>
                <a:gd name="T10" fmla="*/ 242 w 387"/>
                <a:gd name="T11" fmla="*/ 31 h 342"/>
                <a:gd name="T12" fmla="*/ 224 w 387"/>
                <a:gd name="T13" fmla="*/ 20 h 342"/>
                <a:gd name="T14" fmla="*/ 168 w 387"/>
                <a:gd name="T15" fmla="*/ 13 h 342"/>
                <a:gd name="T16" fmla="*/ 62 w 387"/>
                <a:gd name="T17" fmla="*/ 12 h 342"/>
                <a:gd name="T18" fmla="*/ 23 w 387"/>
                <a:gd name="T19" fmla="*/ 0 h 342"/>
                <a:gd name="T20" fmla="*/ 0 w 387"/>
                <a:gd name="T21" fmla="*/ 19 h 342"/>
                <a:gd name="T22" fmla="*/ 2 w 387"/>
                <a:gd name="T23" fmla="*/ 37 h 342"/>
                <a:gd name="T24" fmla="*/ 15 w 387"/>
                <a:gd name="T25" fmla="*/ 52 h 342"/>
                <a:gd name="T26" fmla="*/ 18 w 387"/>
                <a:gd name="T27" fmla="*/ 80 h 342"/>
                <a:gd name="T28" fmla="*/ 17 w 387"/>
                <a:gd name="T29" fmla="*/ 82 h 342"/>
                <a:gd name="T30" fmla="*/ 18 w 387"/>
                <a:gd name="T31" fmla="*/ 85 h 342"/>
                <a:gd name="T32" fmla="*/ 35 w 387"/>
                <a:gd name="T33" fmla="*/ 86 h 342"/>
                <a:gd name="T34" fmla="*/ 47 w 387"/>
                <a:gd name="T35" fmla="*/ 86 h 342"/>
                <a:gd name="T36" fmla="*/ 67 w 387"/>
                <a:gd name="T37" fmla="*/ 90 h 342"/>
                <a:gd name="T38" fmla="*/ 75 w 387"/>
                <a:gd name="T39" fmla="*/ 104 h 342"/>
                <a:gd name="T40" fmla="*/ 54 w 387"/>
                <a:gd name="T41" fmla="*/ 126 h 342"/>
                <a:gd name="T42" fmla="*/ 57 w 387"/>
                <a:gd name="T43" fmla="*/ 161 h 342"/>
                <a:gd name="T44" fmla="*/ 51 w 387"/>
                <a:gd name="T45" fmla="*/ 186 h 342"/>
                <a:gd name="T46" fmla="*/ 43 w 387"/>
                <a:gd name="T47" fmla="*/ 201 h 342"/>
                <a:gd name="T48" fmla="*/ 52 w 387"/>
                <a:gd name="T49" fmla="*/ 221 h 342"/>
                <a:gd name="T50" fmla="*/ 44 w 387"/>
                <a:gd name="T51" fmla="*/ 241 h 342"/>
                <a:gd name="T52" fmla="*/ 51 w 387"/>
                <a:gd name="T53" fmla="*/ 260 h 342"/>
                <a:gd name="T54" fmla="*/ 38 w 387"/>
                <a:gd name="T55" fmla="*/ 283 h 342"/>
                <a:gd name="T56" fmla="*/ 43 w 387"/>
                <a:gd name="T57" fmla="*/ 295 h 342"/>
                <a:gd name="T58" fmla="*/ 60 w 387"/>
                <a:gd name="T59" fmla="*/ 297 h 342"/>
                <a:gd name="T60" fmla="*/ 99 w 387"/>
                <a:gd name="T61" fmla="*/ 340 h 342"/>
                <a:gd name="T62" fmla="*/ 107 w 387"/>
                <a:gd name="T63" fmla="*/ 327 h 342"/>
                <a:gd name="T64" fmla="*/ 125 w 387"/>
                <a:gd name="T65" fmla="*/ 326 h 342"/>
                <a:gd name="T66" fmla="*/ 155 w 387"/>
                <a:gd name="T67" fmla="*/ 313 h 342"/>
                <a:gd name="T68" fmla="*/ 196 w 387"/>
                <a:gd name="T69" fmla="*/ 312 h 342"/>
                <a:gd name="T70" fmla="*/ 219 w 387"/>
                <a:gd name="T71" fmla="*/ 298 h 342"/>
                <a:gd name="T72" fmla="*/ 244 w 387"/>
                <a:gd name="T73" fmla="*/ 278 h 342"/>
                <a:gd name="T74" fmla="*/ 256 w 387"/>
                <a:gd name="T75" fmla="*/ 252 h 342"/>
                <a:gd name="T76" fmla="*/ 280 w 387"/>
                <a:gd name="T77" fmla="*/ 223 h 342"/>
                <a:gd name="T78" fmla="*/ 280 w 387"/>
                <a:gd name="T79" fmla="*/ 169 h 342"/>
                <a:gd name="T80" fmla="*/ 307 w 387"/>
                <a:gd name="T81" fmla="*/ 132 h 342"/>
                <a:gd name="T82" fmla="*/ 336 w 387"/>
                <a:gd name="T83" fmla="*/ 114 h 342"/>
                <a:gd name="T84" fmla="*/ 372 w 387"/>
                <a:gd name="T85" fmla="*/ 92 h 342"/>
                <a:gd name="T86" fmla="*/ 385 w 387"/>
                <a:gd name="T87" fmla="*/ 6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7" h="342">
                  <a:moveTo>
                    <a:pt x="385" y="61"/>
                  </a:moveTo>
                  <a:cubicBezTo>
                    <a:pt x="373" y="61"/>
                    <a:pt x="361" y="62"/>
                    <a:pt x="352" y="60"/>
                  </a:cubicBezTo>
                  <a:cubicBezTo>
                    <a:pt x="341" y="57"/>
                    <a:pt x="319" y="56"/>
                    <a:pt x="314" y="49"/>
                  </a:cubicBezTo>
                  <a:cubicBezTo>
                    <a:pt x="308" y="43"/>
                    <a:pt x="299" y="37"/>
                    <a:pt x="299" y="45"/>
                  </a:cubicBezTo>
                  <a:cubicBezTo>
                    <a:pt x="299" y="53"/>
                    <a:pt x="282" y="55"/>
                    <a:pt x="273" y="48"/>
                  </a:cubicBezTo>
                  <a:cubicBezTo>
                    <a:pt x="264" y="41"/>
                    <a:pt x="249" y="36"/>
                    <a:pt x="242" y="31"/>
                  </a:cubicBezTo>
                  <a:cubicBezTo>
                    <a:pt x="238" y="28"/>
                    <a:pt x="231" y="24"/>
                    <a:pt x="224" y="20"/>
                  </a:cubicBezTo>
                  <a:cubicBezTo>
                    <a:pt x="214" y="22"/>
                    <a:pt x="186" y="10"/>
                    <a:pt x="168" y="13"/>
                  </a:cubicBezTo>
                  <a:cubicBezTo>
                    <a:pt x="148" y="16"/>
                    <a:pt x="86" y="10"/>
                    <a:pt x="62" y="12"/>
                  </a:cubicBezTo>
                  <a:cubicBezTo>
                    <a:pt x="38" y="14"/>
                    <a:pt x="36" y="0"/>
                    <a:pt x="23" y="0"/>
                  </a:cubicBezTo>
                  <a:cubicBezTo>
                    <a:pt x="11" y="0"/>
                    <a:pt x="14" y="16"/>
                    <a:pt x="0" y="19"/>
                  </a:cubicBezTo>
                  <a:cubicBezTo>
                    <a:pt x="2" y="25"/>
                    <a:pt x="3" y="31"/>
                    <a:pt x="2" y="37"/>
                  </a:cubicBezTo>
                  <a:cubicBezTo>
                    <a:pt x="7" y="42"/>
                    <a:pt x="10" y="46"/>
                    <a:pt x="15" y="52"/>
                  </a:cubicBezTo>
                  <a:cubicBezTo>
                    <a:pt x="20" y="60"/>
                    <a:pt x="20" y="71"/>
                    <a:pt x="18" y="80"/>
                  </a:cubicBezTo>
                  <a:cubicBezTo>
                    <a:pt x="18" y="81"/>
                    <a:pt x="18" y="82"/>
                    <a:pt x="17" y="82"/>
                  </a:cubicBezTo>
                  <a:cubicBezTo>
                    <a:pt x="18" y="83"/>
                    <a:pt x="18" y="84"/>
                    <a:pt x="18" y="85"/>
                  </a:cubicBezTo>
                  <a:cubicBezTo>
                    <a:pt x="22" y="87"/>
                    <a:pt x="30" y="86"/>
                    <a:pt x="35" y="86"/>
                  </a:cubicBezTo>
                  <a:cubicBezTo>
                    <a:pt x="42" y="86"/>
                    <a:pt x="39" y="92"/>
                    <a:pt x="47" y="86"/>
                  </a:cubicBezTo>
                  <a:cubicBezTo>
                    <a:pt x="56" y="79"/>
                    <a:pt x="67" y="82"/>
                    <a:pt x="67" y="90"/>
                  </a:cubicBezTo>
                  <a:cubicBezTo>
                    <a:pt x="67" y="98"/>
                    <a:pt x="84" y="94"/>
                    <a:pt x="75" y="104"/>
                  </a:cubicBezTo>
                  <a:cubicBezTo>
                    <a:pt x="66" y="115"/>
                    <a:pt x="54" y="118"/>
                    <a:pt x="54" y="126"/>
                  </a:cubicBezTo>
                  <a:cubicBezTo>
                    <a:pt x="54" y="134"/>
                    <a:pt x="65" y="151"/>
                    <a:pt x="57" y="161"/>
                  </a:cubicBezTo>
                  <a:cubicBezTo>
                    <a:pt x="49" y="170"/>
                    <a:pt x="59" y="186"/>
                    <a:pt x="51" y="186"/>
                  </a:cubicBezTo>
                  <a:cubicBezTo>
                    <a:pt x="43" y="186"/>
                    <a:pt x="34" y="190"/>
                    <a:pt x="43" y="201"/>
                  </a:cubicBezTo>
                  <a:cubicBezTo>
                    <a:pt x="52" y="212"/>
                    <a:pt x="59" y="221"/>
                    <a:pt x="52" y="221"/>
                  </a:cubicBezTo>
                  <a:cubicBezTo>
                    <a:pt x="45" y="221"/>
                    <a:pt x="40" y="237"/>
                    <a:pt x="44" y="241"/>
                  </a:cubicBezTo>
                  <a:cubicBezTo>
                    <a:pt x="47" y="245"/>
                    <a:pt x="64" y="257"/>
                    <a:pt x="51" y="260"/>
                  </a:cubicBezTo>
                  <a:cubicBezTo>
                    <a:pt x="38" y="263"/>
                    <a:pt x="38" y="275"/>
                    <a:pt x="38" y="283"/>
                  </a:cubicBezTo>
                  <a:cubicBezTo>
                    <a:pt x="38" y="286"/>
                    <a:pt x="40" y="291"/>
                    <a:pt x="43" y="295"/>
                  </a:cubicBezTo>
                  <a:cubicBezTo>
                    <a:pt x="49" y="294"/>
                    <a:pt x="55" y="294"/>
                    <a:pt x="60" y="297"/>
                  </a:cubicBezTo>
                  <a:cubicBezTo>
                    <a:pt x="73" y="304"/>
                    <a:pt x="81" y="342"/>
                    <a:pt x="99" y="340"/>
                  </a:cubicBezTo>
                  <a:cubicBezTo>
                    <a:pt x="107" y="339"/>
                    <a:pt x="103" y="332"/>
                    <a:pt x="107" y="327"/>
                  </a:cubicBezTo>
                  <a:cubicBezTo>
                    <a:pt x="110" y="323"/>
                    <a:pt x="118" y="326"/>
                    <a:pt x="125" y="326"/>
                  </a:cubicBezTo>
                  <a:cubicBezTo>
                    <a:pt x="133" y="326"/>
                    <a:pt x="137" y="314"/>
                    <a:pt x="155" y="313"/>
                  </a:cubicBezTo>
                  <a:cubicBezTo>
                    <a:pt x="173" y="313"/>
                    <a:pt x="184" y="311"/>
                    <a:pt x="196" y="312"/>
                  </a:cubicBezTo>
                  <a:cubicBezTo>
                    <a:pt x="207" y="312"/>
                    <a:pt x="216" y="308"/>
                    <a:pt x="219" y="298"/>
                  </a:cubicBezTo>
                  <a:cubicBezTo>
                    <a:pt x="222" y="289"/>
                    <a:pt x="231" y="281"/>
                    <a:pt x="244" y="278"/>
                  </a:cubicBezTo>
                  <a:cubicBezTo>
                    <a:pt x="257" y="276"/>
                    <a:pt x="255" y="261"/>
                    <a:pt x="256" y="252"/>
                  </a:cubicBezTo>
                  <a:cubicBezTo>
                    <a:pt x="257" y="243"/>
                    <a:pt x="278" y="230"/>
                    <a:pt x="280" y="223"/>
                  </a:cubicBezTo>
                  <a:cubicBezTo>
                    <a:pt x="281" y="217"/>
                    <a:pt x="267" y="191"/>
                    <a:pt x="280" y="169"/>
                  </a:cubicBezTo>
                  <a:cubicBezTo>
                    <a:pt x="293" y="146"/>
                    <a:pt x="307" y="145"/>
                    <a:pt x="307" y="132"/>
                  </a:cubicBezTo>
                  <a:cubicBezTo>
                    <a:pt x="307" y="120"/>
                    <a:pt x="320" y="116"/>
                    <a:pt x="336" y="114"/>
                  </a:cubicBezTo>
                  <a:cubicBezTo>
                    <a:pt x="353" y="112"/>
                    <a:pt x="358" y="99"/>
                    <a:pt x="372" y="92"/>
                  </a:cubicBezTo>
                  <a:cubicBezTo>
                    <a:pt x="383" y="87"/>
                    <a:pt x="387" y="77"/>
                    <a:pt x="385" y="6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6" name="Freeform 272">
              <a:extLst>
                <a:ext uri="{FF2B5EF4-FFF2-40B4-BE49-F238E27FC236}">
                  <a16:creationId xmlns:a16="http://schemas.microsoft.com/office/drawing/2014/main" id="{E462C580-AEDB-46E5-9532-9010B78F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2603498"/>
              <a:ext cx="14288" cy="14288"/>
            </a:xfrm>
            <a:custGeom>
              <a:avLst/>
              <a:gdLst>
                <a:gd name="T0" fmla="*/ 17 w 27"/>
                <a:gd name="T1" fmla="*/ 0 h 28"/>
                <a:gd name="T2" fmla="*/ 6 w 27"/>
                <a:gd name="T3" fmla="*/ 27 h 28"/>
                <a:gd name="T4" fmla="*/ 27 w 27"/>
                <a:gd name="T5" fmla="*/ 8 h 28"/>
                <a:gd name="T6" fmla="*/ 17 w 2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17" y="0"/>
                  </a:moveTo>
                  <a:cubicBezTo>
                    <a:pt x="9" y="10"/>
                    <a:pt x="0" y="28"/>
                    <a:pt x="6" y="27"/>
                  </a:cubicBezTo>
                  <a:cubicBezTo>
                    <a:pt x="14" y="27"/>
                    <a:pt x="23" y="17"/>
                    <a:pt x="27" y="8"/>
                  </a:cubicBezTo>
                  <a:cubicBezTo>
                    <a:pt x="23" y="6"/>
                    <a:pt x="20" y="3"/>
                    <a:pt x="17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7" name="Freeform 273">
              <a:extLst>
                <a:ext uri="{FF2B5EF4-FFF2-40B4-BE49-F238E27FC236}">
                  <a16:creationId xmlns:a16="http://schemas.microsoft.com/office/drawing/2014/main" id="{B170C0F3-8D54-4C0B-B54E-485FB12F3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37" y="2687636"/>
              <a:ext cx="49213" cy="42863"/>
            </a:xfrm>
            <a:custGeom>
              <a:avLst/>
              <a:gdLst>
                <a:gd name="T0" fmla="*/ 23 w 91"/>
                <a:gd name="T1" fmla="*/ 21 h 79"/>
                <a:gd name="T2" fmla="*/ 14 w 91"/>
                <a:gd name="T3" fmla="*/ 42 h 79"/>
                <a:gd name="T4" fmla="*/ 7 w 91"/>
                <a:gd name="T5" fmla="*/ 64 h 79"/>
                <a:gd name="T6" fmla="*/ 27 w 91"/>
                <a:gd name="T7" fmla="*/ 69 h 79"/>
                <a:gd name="T8" fmla="*/ 46 w 91"/>
                <a:gd name="T9" fmla="*/ 62 h 79"/>
                <a:gd name="T10" fmla="*/ 56 w 91"/>
                <a:gd name="T11" fmla="*/ 73 h 79"/>
                <a:gd name="T12" fmla="*/ 81 w 91"/>
                <a:gd name="T13" fmla="*/ 55 h 79"/>
                <a:gd name="T14" fmla="*/ 63 w 91"/>
                <a:gd name="T15" fmla="*/ 14 h 79"/>
                <a:gd name="T16" fmla="*/ 23 w 91"/>
                <a:gd name="T17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79">
                  <a:moveTo>
                    <a:pt x="23" y="21"/>
                  </a:moveTo>
                  <a:cubicBezTo>
                    <a:pt x="21" y="32"/>
                    <a:pt x="17" y="39"/>
                    <a:pt x="14" y="42"/>
                  </a:cubicBezTo>
                  <a:cubicBezTo>
                    <a:pt x="9" y="46"/>
                    <a:pt x="0" y="62"/>
                    <a:pt x="7" y="64"/>
                  </a:cubicBezTo>
                  <a:cubicBezTo>
                    <a:pt x="14" y="66"/>
                    <a:pt x="26" y="79"/>
                    <a:pt x="27" y="69"/>
                  </a:cubicBezTo>
                  <a:cubicBezTo>
                    <a:pt x="28" y="59"/>
                    <a:pt x="33" y="46"/>
                    <a:pt x="46" y="62"/>
                  </a:cubicBezTo>
                  <a:cubicBezTo>
                    <a:pt x="49" y="66"/>
                    <a:pt x="52" y="70"/>
                    <a:pt x="56" y="73"/>
                  </a:cubicBezTo>
                  <a:cubicBezTo>
                    <a:pt x="58" y="66"/>
                    <a:pt x="73" y="65"/>
                    <a:pt x="81" y="55"/>
                  </a:cubicBezTo>
                  <a:cubicBezTo>
                    <a:pt x="91" y="44"/>
                    <a:pt x="76" y="28"/>
                    <a:pt x="63" y="14"/>
                  </a:cubicBezTo>
                  <a:cubicBezTo>
                    <a:pt x="51" y="0"/>
                    <a:pt x="36" y="21"/>
                    <a:pt x="23" y="2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8" name="Freeform 274">
              <a:extLst>
                <a:ext uri="{FF2B5EF4-FFF2-40B4-BE49-F238E27FC236}">
                  <a16:creationId xmlns:a16="http://schemas.microsoft.com/office/drawing/2014/main" id="{4CB69302-5EE4-49E6-B421-932F33D2A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2" y="2582861"/>
              <a:ext cx="153988" cy="258763"/>
            </a:xfrm>
            <a:custGeom>
              <a:avLst/>
              <a:gdLst>
                <a:gd name="T0" fmla="*/ 272 w 282"/>
                <a:gd name="T1" fmla="*/ 337 h 475"/>
                <a:gd name="T2" fmla="*/ 248 w 282"/>
                <a:gd name="T3" fmla="*/ 323 h 475"/>
                <a:gd name="T4" fmla="*/ 232 w 282"/>
                <a:gd name="T5" fmla="*/ 300 h 475"/>
                <a:gd name="T6" fmla="*/ 222 w 282"/>
                <a:gd name="T7" fmla="*/ 278 h 475"/>
                <a:gd name="T8" fmla="*/ 202 w 282"/>
                <a:gd name="T9" fmla="*/ 248 h 475"/>
                <a:gd name="T10" fmla="*/ 183 w 282"/>
                <a:gd name="T11" fmla="*/ 225 h 475"/>
                <a:gd name="T12" fmla="*/ 179 w 282"/>
                <a:gd name="T13" fmla="*/ 207 h 475"/>
                <a:gd name="T14" fmla="*/ 155 w 282"/>
                <a:gd name="T15" fmla="*/ 171 h 475"/>
                <a:gd name="T16" fmla="*/ 133 w 282"/>
                <a:gd name="T17" fmla="*/ 145 h 475"/>
                <a:gd name="T18" fmla="*/ 152 w 282"/>
                <a:gd name="T19" fmla="*/ 100 h 475"/>
                <a:gd name="T20" fmla="*/ 159 w 282"/>
                <a:gd name="T21" fmla="*/ 91 h 475"/>
                <a:gd name="T22" fmla="*/ 102 w 282"/>
                <a:gd name="T23" fmla="*/ 72 h 475"/>
                <a:gd name="T24" fmla="*/ 116 w 282"/>
                <a:gd name="T25" fmla="*/ 29 h 475"/>
                <a:gd name="T26" fmla="*/ 106 w 282"/>
                <a:gd name="T27" fmla="*/ 22 h 475"/>
                <a:gd name="T28" fmla="*/ 66 w 282"/>
                <a:gd name="T29" fmla="*/ 23 h 475"/>
                <a:gd name="T30" fmla="*/ 52 w 282"/>
                <a:gd name="T31" fmla="*/ 54 h 475"/>
                <a:gd name="T32" fmla="*/ 29 w 282"/>
                <a:gd name="T33" fmla="*/ 90 h 475"/>
                <a:gd name="T34" fmla="*/ 33 w 282"/>
                <a:gd name="T35" fmla="*/ 104 h 475"/>
                <a:gd name="T36" fmla="*/ 38 w 282"/>
                <a:gd name="T37" fmla="*/ 151 h 475"/>
                <a:gd name="T38" fmla="*/ 34 w 282"/>
                <a:gd name="T39" fmla="*/ 165 h 475"/>
                <a:gd name="T40" fmla="*/ 66 w 282"/>
                <a:gd name="T41" fmla="*/ 159 h 475"/>
                <a:gd name="T42" fmla="*/ 57 w 282"/>
                <a:gd name="T43" fmla="*/ 222 h 475"/>
                <a:gd name="T44" fmla="*/ 112 w 282"/>
                <a:gd name="T45" fmla="*/ 228 h 475"/>
                <a:gd name="T46" fmla="*/ 126 w 282"/>
                <a:gd name="T47" fmla="*/ 265 h 475"/>
                <a:gd name="T48" fmla="*/ 90 w 282"/>
                <a:gd name="T49" fmla="*/ 300 h 475"/>
                <a:gd name="T50" fmla="*/ 71 w 282"/>
                <a:gd name="T51" fmla="*/ 330 h 475"/>
                <a:gd name="T52" fmla="*/ 59 w 282"/>
                <a:gd name="T53" fmla="*/ 369 h 475"/>
                <a:gd name="T54" fmla="*/ 90 w 282"/>
                <a:gd name="T55" fmla="*/ 390 h 475"/>
                <a:gd name="T56" fmla="*/ 127 w 282"/>
                <a:gd name="T57" fmla="*/ 405 h 475"/>
                <a:gd name="T58" fmla="*/ 50 w 282"/>
                <a:gd name="T59" fmla="*/ 469 h 475"/>
                <a:gd name="T60" fmla="*/ 89 w 282"/>
                <a:gd name="T61" fmla="*/ 454 h 475"/>
                <a:gd name="T62" fmla="*/ 129 w 282"/>
                <a:gd name="T63" fmla="*/ 436 h 475"/>
                <a:gd name="T64" fmla="*/ 135 w 282"/>
                <a:gd name="T65" fmla="*/ 438 h 475"/>
                <a:gd name="T66" fmla="*/ 186 w 282"/>
                <a:gd name="T67" fmla="*/ 437 h 475"/>
                <a:gd name="T68" fmla="*/ 267 w 282"/>
                <a:gd name="T69" fmla="*/ 408 h 475"/>
                <a:gd name="T70" fmla="*/ 256 w 282"/>
                <a:gd name="T71" fmla="*/ 378 h 475"/>
                <a:gd name="T72" fmla="*/ 282 w 282"/>
                <a:gd name="T73" fmla="*/ 342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2" h="475">
                  <a:moveTo>
                    <a:pt x="276" y="339"/>
                  </a:moveTo>
                  <a:cubicBezTo>
                    <a:pt x="274" y="338"/>
                    <a:pt x="273" y="338"/>
                    <a:pt x="272" y="337"/>
                  </a:cubicBezTo>
                  <a:cubicBezTo>
                    <a:pt x="263" y="335"/>
                    <a:pt x="256" y="329"/>
                    <a:pt x="251" y="321"/>
                  </a:cubicBezTo>
                  <a:cubicBezTo>
                    <a:pt x="250" y="321"/>
                    <a:pt x="249" y="322"/>
                    <a:pt x="248" y="323"/>
                  </a:cubicBezTo>
                  <a:cubicBezTo>
                    <a:pt x="245" y="332"/>
                    <a:pt x="238" y="331"/>
                    <a:pt x="233" y="321"/>
                  </a:cubicBezTo>
                  <a:cubicBezTo>
                    <a:pt x="228" y="311"/>
                    <a:pt x="238" y="302"/>
                    <a:pt x="232" y="300"/>
                  </a:cubicBezTo>
                  <a:cubicBezTo>
                    <a:pt x="227" y="299"/>
                    <a:pt x="220" y="286"/>
                    <a:pt x="222" y="280"/>
                  </a:cubicBezTo>
                  <a:cubicBezTo>
                    <a:pt x="222" y="279"/>
                    <a:pt x="222" y="279"/>
                    <a:pt x="222" y="278"/>
                  </a:cubicBezTo>
                  <a:cubicBezTo>
                    <a:pt x="216" y="272"/>
                    <a:pt x="211" y="265"/>
                    <a:pt x="206" y="258"/>
                  </a:cubicBezTo>
                  <a:cubicBezTo>
                    <a:pt x="204" y="255"/>
                    <a:pt x="203" y="252"/>
                    <a:pt x="202" y="248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1" y="243"/>
                    <a:pt x="186" y="234"/>
                    <a:pt x="183" y="225"/>
                  </a:cubicBezTo>
                  <a:cubicBezTo>
                    <a:pt x="182" y="222"/>
                    <a:pt x="182" y="219"/>
                    <a:pt x="182" y="215"/>
                  </a:cubicBezTo>
                  <a:cubicBezTo>
                    <a:pt x="181" y="212"/>
                    <a:pt x="180" y="210"/>
                    <a:pt x="179" y="207"/>
                  </a:cubicBezTo>
                  <a:cubicBezTo>
                    <a:pt x="169" y="201"/>
                    <a:pt x="163" y="190"/>
                    <a:pt x="162" y="177"/>
                  </a:cubicBezTo>
                  <a:cubicBezTo>
                    <a:pt x="159" y="176"/>
                    <a:pt x="157" y="174"/>
                    <a:pt x="155" y="171"/>
                  </a:cubicBezTo>
                  <a:cubicBezTo>
                    <a:pt x="147" y="159"/>
                    <a:pt x="133" y="165"/>
                    <a:pt x="126" y="165"/>
                  </a:cubicBezTo>
                  <a:cubicBezTo>
                    <a:pt x="120" y="166"/>
                    <a:pt x="124" y="154"/>
                    <a:pt x="133" y="145"/>
                  </a:cubicBezTo>
                  <a:cubicBezTo>
                    <a:pt x="132" y="141"/>
                    <a:pt x="131" y="137"/>
                    <a:pt x="131" y="133"/>
                  </a:cubicBezTo>
                  <a:cubicBezTo>
                    <a:pt x="130" y="119"/>
                    <a:pt x="140" y="105"/>
                    <a:pt x="152" y="100"/>
                  </a:cubicBezTo>
                  <a:cubicBezTo>
                    <a:pt x="154" y="97"/>
                    <a:pt x="156" y="93"/>
                    <a:pt x="159" y="9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61" y="84"/>
                    <a:pt x="162" y="78"/>
                    <a:pt x="162" y="76"/>
                  </a:cubicBezTo>
                  <a:cubicBezTo>
                    <a:pt x="162" y="66"/>
                    <a:pt x="112" y="67"/>
                    <a:pt x="102" y="72"/>
                  </a:cubicBezTo>
                  <a:cubicBezTo>
                    <a:pt x="93" y="78"/>
                    <a:pt x="83" y="64"/>
                    <a:pt x="91" y="60"/>
                  </a:cubicBezTo>
                  <a:cubicBezTo>
                    <a:pt x="100" y="56"/>
                    <a:pt x="117" y="37"/>
                    <a:pt x="116" y="29"/>
                  </a:cubicBezTo>
                  <a:cubicBezTo>
                    <a:pt x="115" y="22"/>
                    <a:pt x="128" y="15"/>
                    <a:pt x="121" y="7"/>
                  </a:cubicBezTo>
                  <a:cubicBezTo>
                    <a:pt x="113" y="0"/>
                    <a:pt x="112" y="17"/>
                    <a:pt x="106" y="22"/>
                  </a:cubicBezTo>
                  <a:cubicBezTo>
                    <a:pt x="100" y="28"/>
                    <a:pt x="86" y="26"/>
                    <a:pt x="72" y="23"/>
                  </a:cubicBezTo>
                  <a:cubicBezTo>
                    <a:pt x="70" y="22"/>
                    <a:pt x="68" y="22"/>
                    <a:pt x="66" y="23"/>
                  </a:cubicBezTo>
                  <a:cubicBezTo>
                    <a:pt x="65" y="32"/>
                    <a:pt x="60" y="40"/>
                    <a:pt x="52" y="45"/>
                  </a:cubicBezTo>
                  <a:cubicBezTo>
                    <a:pt x="52" y="49"/>
                    <a:pt x="51" y="52"/>
                    <a:pt x="52" y="54"/>
                  </a:cubicBezTo>
                  <a:cubicBezTo>
                    <a:pt x="52" y="65"/>
                    <a:pt x="34" y="71"/>
                    <a:pt x="37" y="80"/>
                  </a:cubicBezTo>
                  <a:cubicBezTo>
                    <a:pt x="40" y="89"/>
                    <a:pt x="34" y="95"/>
                    <a:pt x="29" y="90"/>
                  </a:cubicBezTo>
                  <a:cubicBezTo>
                    <a:pt x="24" y="85"/>
                    <a:pt x="19" y="73"/>
                    <a:pt x="10" y="82"/>
                  </a:cubicBezTo>
                  <a:cubicBezTo>
                    <a:pt x="0" y="91"/>
                    <a:pt x="21" y="102"/>
                    <a:pt x="33" y="104"/>
                  </a:cubicBezTo>
                  <a:cubicBezTo>
                    <a:pt x="45" y="106"/>
                    <a:pt x="23" y="116"/>
                    <a:pt x="21" y="132"/>
                  </a:cubicBezTo>
                  <a:cubicBezTo>
                    <a:pt x="19" y="147"/>
                    <a:pt x="37" y="140"/>
                    <a:pt x="38" y="151"/>
                  </a:cubicBezTo>
                  <a:cubicBezTo>
                    <a:pt x="39" y="162"/>
                    <a:pt x="12" y="164"/>
                    <a:pt x="12" y="175"/>
                  </a:cubicBezTo>
                  <a:cubicBezTo>
                    <a:pt x="12" y="185"/>
                    <a:pt x="27" y="170"/>
                    <a:pt x="34" y="165"/>
                  </a:cubicBezTo>
                  <a:cubicBezTo>
                    <a:pt x="42" y="161"/>
                    <a:pt x="31" y="191"/>
                    <a:pt x="48" y="188"/>
                  </a:cubicBezTo>
                  <a:cubicBezTo>
                    <a:pt x="65" y="185"/>
                    <a:pt x="60" y="157"/>
                    <a:pt x="66" y="159"/>
                  </a:cubicBezTo>
                  <a:cubicBezTo>
                    <a:pt x="72" y="160"/>
                    <a:pt x="63" y="173"/>
                    <a:pt x="69" y="185"/>
                  </a:cubicBezTo>
                  <a:cubicBezTo>
                    <a:pt x="74" y="196"/>
                    <a:pt x="56" y="214"/>
                    <a:pt x="57" y="222"/>
                  </a:cubicBezTo>
                  <a:cubicBezTo>
                    <a:pt x="58" y="230"/>
                    <a:pt x="92" y="230"/>
                    <a:pt x="103" y="217"/>
                  </a:cubicBezTo>
                  <a:cubicBezTo>
                    <a:pt x="114" y="204"/>
                    <a:pt x="120" y="218"/>
                    <a:pt x="112" y="228"/>
                  </a:cubicBezTo>
                  <a:cubicBezTo>
                    <a:pt x="104" y="238"/>
                    <a:pt x="108" y="247"/>
                    <a:pt x="117" y="251"/>
                  </a:cubicBezTo>
                  <a:cubicBezTo>
                    <a:pt x="127" y="255"/>
                    <a:pt x="130" y="256"/>
                    <a:pt x="126" y="265"/>
                  </a:cubicBezTo>
                  <a:cubicBezTo>
                    <a:pt x="121" y="274"/>
                    <a:pt x="125" y="290"/>
                    <a:pt x="123" y="299"/>
                  </a:cubicBezTo>
                  <a:cubicBezTo>
                    <a:pt x="121" y="307"/>
                    <a:pt x="91" y="306"/>
                    <a:pt x="90" y="300"/>
                  </a:cubicBezTo>
                  <a:cubicBezTo>
                    <a:pt x="89" y="295"/>
                    <a:pt x="77" y="299"/>
                    <a:pt x="80" y="306"/>
                  </a:cubicBezTo>
                  <a:cubicBezTo>
                    <a:pt x="83" y="314"/>
                    <a:pt x="70" y="322"/>
                    <a:pt x="71" y="330"/>
                  </a:cubicBezTo>
                  <a:cubicBezTo>
                    <a:pt x="72" y="337"/>
                    <a:pt x="89" y="335"/>
                    <a:pt x="90" y="344"/>
                  </a:cubicBezTo>
                  <a:cubicBezTo>
                    <a:pt x="90" y="353"/>
                    <a:pt x="77" y="363"/>
                    <a:pt x="59" y="369"/>
                  </a:cubicBezTo>
                  <a:cubicBezTo>
                    <a:pt x="41" y="375"/>
                    <a:pt x="62" y="392"/>
                    <a:pt x="71" y="385"/>
                  </a:cubicBezTo>
                  <a:cubicBezTo>
                    <a:pt x="80" y="378"/>
                    <a:pt x="78" y="390"/>
                    <a:pt x="90" y="390"/>
                  </a:cubicBezTo>
                  <a:cubicBezTo>
                    <a:pt x="102" y="390"/>
                    <a:pt x="110" y="401"/>
                    <a:pt x="124" y="395"/>
                  </a:cubicBezTo>
                  <a:cubicBezTo>
                    <a:pt x="138" y="389"/>
                    <a:pt x="137" y="395"/>
                    <a:pt x="127" y="405"/>
                  </a:cubicBezTo>
                  <a:cubicBezTo>
                    <a:pt x="116" y="414"/>
                    <a:pt x="101" y="404"/>
                    <a:pt x="91" y="410"/>
                  </a:cubicBezTo>
                  <a:cubicBezTo>
                    <a:pt x="82" y="416"/>
                    <a:pt x="43" y="458"/>
                    <a:pt x="50" y="469"/>
                  </a:cubicBezTo>
                  <a:cubicBezTo>
                    <a:pt x="54" y="475"/>
                    <a:pt x="60" y="460"/>
                    <a:pt x="74" y="453"/>
                  </a:cubicBezTo>
                  <a:cubicBezTo>
                    <a:pt x="81" y="450"/>
                    <a:pt x="85" y="451"/>
                    <a:pt x="89" y="454"/>
                  </a:cubicBezTo>
                  <a:cubicBezTo>
                    <a:pt x="92" y="448"/>
                    <a:pt x="97" y="443"/>
                    <a:pt x="102" y="440"/>
                  </a:cubicBezTo>
                  <a:cubicBezTo>
                    <a:pt x="109" y="435"/>
                    <a:pt x="120" y="434"/>
                    <a:pt x="129" y="436"/>
                  </a:cubicBezTo>
                  <a:cubicBezTo>
                    <a:pt x="131" y="437"/>
                    <a:pt x="132" y="437"/>
                    <a:pt x="134" y="438"/>
                  </a:cubicBezTo>
                  <a:cubicBezTo>
                    <a:pt x="135" y="438"/>
                    <a:pt x="135" y="438"/>
                    <a:pt x="135" y="438"/>
                  </a:cubicBezTo>
                  <a:cubicBezTo>
                    <a:pt x="147" y="441"/>
                    <a:pt x="155" y="436"/>
                    <a:pt x="160" y="430"/>
                  </a:cubicBezTo>
                  <a:cubicBezTo>
                    <a:pt x="166" y="425"/>
                    <a:pt x="181" y="441"/>
                    <a:pt x="186" y="437"/>
                  </a:cubicBezTo>
                  <a:cubicBezTo>
                    <a:pt x="191" y="433"/>
                    <a:pt x="212" y="429"/>
                    <a:pt x="222" y="430"/>
                  </a:cubicBezTo>
                  <a:cubicBezTo>
                    <a:pt x="233" y="430"/>
                    <a:pt x="260" y="416"/>
                    <a:pt x="267" y="408"/>
                  </a:cubicBezTo>
                  <a:cubicBezTo>
                    <a:pt x="274" y="400"/>
                    <a:pt x="263" y="399"/>
                    <a:pt x="253" y="400"/>
                  </a:cubicBezTo>
                  <a:cubicBezTo>
                    <a:pt x="244" y="402"/>
                    <a:pt x="246" y="389"/>
                    <a:pt x="256" y="378"/>
                  </a:cubicBezTo>
                  <a:cubicBezTo>
                    <a:pt x="266" y="367"/>
                    <a:pt x="281" y="359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0" y="341"/>
                    <a:pt x="278" y="340"/>
                    <a:pt x="276" y="33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9" name="Freeform 275">
              <a:extLst>
                <a:ext uri="{FF2B5EF4-FFF2-40B4-BE49-F238E27FC236}">
                  <a16:creationId xmlns:a16="http://schemas.microsoft.com/office/drawing/2014/main" id="{7E0A7286-0BF3-4717-9A4A-7119327AF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2603498"/>
              <a:ext cx="14288" cy="14288"/>
            </a:xfrm>
            <a:custGeom>
              <a:avLst/>
              <a:gdLst>
                <a:gd name="T0" fmla="*/ 17 w 27"/>
                <a:gd name="T1" fmla="*/ 0 h 28"/>
                <a:gd name="T2" fmla="*/ 6 w 27"/>
                <a:gd name="T3" fmla="*/ 27 h 28"/>
                <a:gd name="T4" fmla="*/ 27 w 27"/>
                <a:gd name="T5" fmla="*/ 8 h 28"/>
                <a:gd name="T6" fmla="*/ 17 w 2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17" y="0"/>
                  </a:moveTo>
                  <a:cubicBezTo>
                    <a:pt x="9" y="10"/>
                    <a:pt x="0" y="28"/>
                    <a:pt x="6" y="27"/>
                  </a:cubicBezTo>
                  <a:cubicBezTo>
                    <a:pt x="14" y="27"/>
                    <a:pt x="23" y="17"/>
                    <a:pt x="27" y="8"/>
                  </a:cubicBezTo>
                  <a:cubicBezTo>
                    <a:pt x="23" y="6"/>
                    <a:pt x="20" y="3"/>
                    <a:pt x="17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0" name="Freeform 276">
              <a:extLst>
                <a:ext uri="{FF2B5EF4-FFF2-40B4-BE49-F238E27FC236}">
                  <a16:creationId xmlns:a16="http://schemas.microsoft.com/office/drawing/2014/main" id="{4E9AD9B4-BC75-435E-BE30-2C3D694E4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2" y="2582861"/>
              <a:ext cx="153988" cy="258763"/>
            </a:xfrm>
            <a:custGeom>
              <a:avLst/>
              <a:gdLst>
                <a:gd name="T0" fmla="*/ 272 w 282"/>
                <a:gd name="T1" fmla="*/ 337 h 475"/>
                <a:gd name="T2" fmla="*/ 248 w 282"/>
                <a:gd name="T3" fmla="*/ 323 h 475"/>
                <a:gd name="T4" fmla="*/ 232 w 282"/>
                <a:gd name="T5" fmla="*/ 300 h 475"/>
                <a:gd name="T6" fmla="*/ 222 w 282"/>
                <a:gd name="T7" fmla="*/ 278 h 475"/>
                <a:gd name="T8" fmla="*/ 202 w 282"/>
                <a:gd name="T9" fmla="*/ 248 h 475"/>
                <a:gd name="T10" fmla="*/ 183 w 282"/>
                <a:gd name="T11" fmla="*/ 225 h 475"/>
                <a:gd name="T12" fmla="*/ 179 w 282"/>
                <a:gd name="T13" fmla="*/ 207 h 475"/>
                <a:gd name="T14" fmla="*/ 155 w 282"/>
                <a:gd name="T15" fmla="*/ 171 h 475"/>
                <a:gd name="T16" fmla="*/ 133 w 282"/>
                <a:gd name="T17" fmla="*/ 145 h 475"/>
                <a:gd name="T18" fmla="*/ 152 w 282"/>
                <a:gd name="T19" fmla="*/ 100 h 475"/>
                <a:gd name="T20" fmla="*/ 159 w 282"/>
                <a:gd name="T21" fmla="*/ 91 h 475"/>
                <a:gd name="T22" fmla="*/ 102 w 282"/>
                <a:gd name="T23" fmla="*/ 72 h 475"/>
                <a:gd name="T24" fmla="*/ 116 w 282"/>
                <a:gd name="T25" fmla="*/ 29 h 475"/>
                <a:gd name="T26" fmla="*/ 106 w 282"/>
                <a:gd name="T27" fmla="*/ 22 h 475"/>
                <a:gd name="T28" fmla="*/ 66 w 282"/>
                <a:gd name="T29" fmla="*/ 23 h 475"/>
                <a:gd name="T30" fmla="*/ 52 w 282"/>
                <a:gd name="T31" fmla="*/ 54 h 475"/>
                <a:gd name="T32" fmla="*/ 29 w 282"/>
                <a:gd name="T33" fmla="*/ 90 h 475"/>
                <a:gd name="T34" fmla="*/ 33 w 282"/>
                <a:gd name="T35" fmla="*/ 104 h 475"/>
                <a:gd name="T36" fmla="*/ 38 w 282"/>
                <a:gd name="T37" fmla="*/ 151 h 475"/>
                <a:gd name="T38" fmla="*/ 34 w 282"/>
                <a:gd name="T39" fmla="*/ 165 h 475"/>
                <a:gd name="T40" fmla="*/ 66 w 282"/>
                <a:gd name="T41" fmla="*/ 159 h 475"/>
                <a:gd name="T42" fmla="*/ 57 w 282"/>
                <a:gd name="T43" fmla="*/ 222 h 475"/>
                <a:gd name="T44" fmla="*/ 112 w 282"/>
                <a:gd name="T45" fmla="*/ 228 h 475"/>
                <a:gd name="T46" fmla="*/ 126 w 282"/>
                <a:gd name="T47" fmla="*/ 265 h 475"/>
                <a:gd name="T48" fmla="*/ 90 w 282"/>
                <a:gd name="T49" fmla="*/ 300 h 475"/>
                <a:gd name="T50" fmla="*/ 71 w 282"/>
                <a:gd name="T51" fmla="*/ 330 h 475"/>
                <a:gd name="T52" fmla="*/ 59 w 282"/>
                <a:gd name="T53" fmla="*/ 369 h 475"/>
                <a:gd name="T54" fmla="*/ 90 w 282"/>
                <a:gd name="T55" fmla="*/ 390 h 475"/>
                <a:gd name="T56" fmla="*/ 127 w 282"/>
                <a:gd name="T57" fmla="*/ 405 h 475"/>
                <a:gd name="T58" fmla="*/ 50 w 282"/>
                <a:gd name="T59" fmla="*/ 469 h 475"/>
                <a:gd name="T60" fmla="*/ 89 w 282"/>
                <a:gd name="T61" fmla="*/ 454 h 475"/>
                <a:gd name="T62" fmla="*/ 129 w 282"/>
                <a:gd name="T63" fmla="*/ 436 h 475"/>
                <a:gd name="T64" fmla="*/ 135 w 282"/>
                <a:gd name="T65" fmla="*/ 438 h 475"/>
                <a:gd name="T66" fmla="*/ 186 w 282"/>
                <a:gd name="T67" fmla="*/ 437 h 475"/>
                <a:gd name="T68" fmla="*/ 267 w 282"/>
                <a:gd name="T69" fmla="*/ 408 h 475"/>
                <a:gd name="T70" fmla="*/ 256 w 282"/>
                <a:gd name="T71" fmla="*/ 378 h 475"/>
                <a:gd name="T72" fmla="*/ 282 w 282"/>
                <a:gd name="T73" fmla="*/ 342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2" h="475">
                  <a:moveTo>
                    <a:pt x="276" y="339"/>
                  </a:moveTo>
                  <a:cubicBezTo>
                    <a:pt x="274" y="338"/>
                    <a:pt x="273" y="338"/>
                    <a:pt x="272" y="337"/>
                  </a:cubicBezTo>
                  <a:cubicBezTo>
                    <a:pt x="263" y="335"/>
                    <a:pt x="256" y="329"/>
                    <a:pt x="251" y="321"/>
                  </a:cubicBezTo>
                  <a:cubicBezTo>
                    <a:pt x="250" y="321"/>
                    <a:pt x="249" y="322"/>
                    <a:pt x="248" y="323"/>
                  </a:cubicBezTo>
                  <a:cubicBezTo>
                    <a:pt x="245" y="332"/>
                    <a:pt x="238" y="331"/>
                    <a:pt x="233" y="321"/>
                  </a:cubicBezTo>
                  <a:cubicBezTo>
                    <a:pt x="228" y="311"/>
                    <a:pt x="238" y="302"/>
                    <a:pt x="232" y="300"/>
                  </a:cubicBezTo>
                  <a:cubicBezTo>
                    <a:pt x="227" y="299"/>
                    <a:pt x="220" y="286"/>
                    <a:pt x="222" y="280"/>
                  </a:cubicBezTo>
                  <a:cubicBezTo>
                    <a:pt x="222" y="279"/>
                    <a:pt x="222" y="279"/>
                    <a:pt x="222" y="278"/>
                  </a:cubicBezTo>
                  <a:cubicBezTo>
                    <a:pt x="216" y="272"/>
                    <a:pt x="211" y="265"/>
                    <a:pt x="206" y="258"/>
                  </a:cubicBezTo>
                  <a:cubicBezTo>
                    <a:pt x="204" y="255"/>
                    <a:pt x="203" y="252"/>
                    <a:pt x="202" y="248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1" y="243"/>
                    <a:pt x="186" y="234"/>
                    <a:pt x="183" y="225"/>
                  </a:cubicBezTo>
                  <a:cubicBezTo>
                    <a:pt x="182" y="222"/>
                    <a:pt x="182" y="219"/>
                    <a:pt x="182" y="215"/>
                  </a:cubicBezTo>
                  <a:cubicBezTo>
                    <a:pt x="181" y="212"/>
                    <a:pt x="180" y="210"/>
                    <a:pt x="179" y="207"/>
                  </a:cubicBezTo>
                  <a:cubicBezTo>
                    <a:pt x="169" y="201"/>
                    <a:pt x="163" y="190"/>
                    <a:pt x="162" y="177"/>
                  </a:cubicBezTo>
                  <a:cubicBezTo>
                    <a:pt x="159" y="176"/>
                    <a:pt x="157" y="174"/>
                    <a:pt x="155" y="171"/>
                  </a:cubicBezTo>
                  <a:cubicBezTo>
                    <a:pt x="147" y="159"/>
                    <a:pt x="133" y="165"/>
                    <a:pt x="126" y="165"/>
                  </a:cubicBezTo>
                  <a:cubicBezTo>
                    <a:pt x="120" y="166"/>
                    <a:pt x="124" y="154"/>
                    <a:pt x="133" y="145"/>
                  </a:cubicBezTo>
                  <a:cubicBezTo>
                    <a:pt x="132" y="141"/>
                    <a:pt x="131" y="137"/>
                    <a:pt x="131" y="133"/>
                  </a:cubicBezTo>
                  <a:cubicBezTo>
                    <a:pt x="130" y="119"/>
                    <a:pt x="140" y="105"/>
                    <a:pt x="152" y="100"/>
                  </a:cubicBezTo>
                  <a:cubicBezTo>
                    <a:pt x="154" y="97"/>
                    <a:pt x="156" y="93"/>
                    <a:pt x="159" y="9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61" y="84"/>
                    <a:pt x="162" y="78"/>
                    <a:pt x="162" y="76"/>
                  </a:cubicBezTo>
                  <a:cubicBezTo>
                    <a:pt x="162" y="66"/>
                    <a:pt x="112" y="67"/>
                    <a:pt x="102" y="72"/>
                  </a:cubicBezTo>
                  <a:cubicBezTo>
                    <a:pt x="93" y="78"/>
                    <a:pt x="83" y="64"/>
                    <a:pt x="91" y="60"/>
                  </a:cubicBezTo>
                  <a:cubicBezTo>
                    <a:pt x="100" y="56"/>
                    <a:pt x="117" y="37"/>
                    <a:pt x="116" y="29"/>
                  </a:cubicBezTo>
                  <a:cubicBezTo>
                    <a:pt x="115" y="22"/>
                    <a:pt x="128" y="15"/>
                    <a:pt x="121" y="7"/>
                  </a:cubicBezTo>
                  <a:cubicBezTo>
                    <a:pt x="113" y="0"/>
                    <a:pt x="112" y="17"/>
                    <a:pt x="106" y="22"/>
                  </a:cubicBezTo>
                  <a:cubicBezTo>
                    <a:pt x="100" y="28"/>
                    <a:pt x="86" y="26"/>
                    <a:pt x="72" y="23"/>
                  </a:cubicBezTo>
                  <a:cubicBezTo>
                    <a:pt x="70" y="22"/>
                    <a:pt x="68" y="22"/>
                    <a:pt x="66" y="23"/>
                  </a:cubicBezTo>
                  <a:cubicBezTo>
                    <a:pt x="65" y="32"/>
                    <a:pt x="60" y="40"/>
                    <a:pt x="52" y="45"/>
                  </a:cubicBezTo>
                  <a:cubicBezTo>
                    <a:pt x="52" y="49"/>
                    <a:pt x="51" y="52"/>
                    <a:pt x="52" y="54"/>
                  </a:cubicBezTo>
                  <a:cubicBezTo>
                    <a:pt x="52" y="65"/>
                    <a:pt x="34" y="71"/>
                    <a:pt x="37" y="80"/>
                  </a:cubicBezTo>
                  <a:cubicBezTo>
                    <a:pt x="40" y="89"/>
                    <a:pt x="34" y="95"/>
                    <a:pt x="29" y="90"/>
                  </a:cubicBezTo>
                  <a:cubicBezTo>
                    <a:pt x="24" y="85"/>
                    <a:pt x="19" y="73"/>
                    <a:pt x="10" y="82"/>
                  </a:cubicBezTo>
                  <a:cubicBezTo>
                    <a:pt x="0" y="91"/>
                    <a:pt x="21" y="102"/>
                    <a:pt x="33" y="104"/>
                  </a:cubicBezTo>
                  <a:cubicBezTo>
                    <a:pt x="45" y="106"/>
                    <a:pt x="23" y="116"/>
                    <a:pt x="21" y="132"/>
                  </a:cubicBezTo>
                  <a:cubicBezTo>
                    <a:pt x="19" y="147"/>
                    <a:pt x="37" y="140"/>
                    <a:pt x="38" y="151"/>
                  </a:cubicBezTo>
                  <a:cubicBezTo>
                    <a:pt x="39" y="162"/>
                    <a:pt x="12" y="164"/>
                    <a:pt x="12" y="175"/>
                  </a:cubicBezTo>
                  <a:cubicBezTo>
                    <a:pt x="12" y="185"/>
                    <a:pt x="27" y="170"/>
                    <a:pt x="34" y="165"/>
                  </a:cubicBezTo>
                  <a:cubicBezTo>
                    <a:pt x="42" y="161"/>
                    <a:pt x="31" y="191"/>
                    <a:pt x="48" y="188"/>
                  </a:cubicBezTo>
                  <a:cubicBezTo>
                    <a:pt x="65" y="185"/>
                    <a:pt x="60" y="157"/>
                    <a:pt x="66" y="159"/>
                  </a:cubicBezTo>
                  <a:cubicBezTo>
                    <a:pt x="72" y="160"/>
                    <a:pt x="63" y="173"/>
                    <a:pt x="69" y="185"/>
                  </a:cubicBezTo>
                  <a:cubicBezTo>
                    <a:pt x="74" y="196"/>
                    <a:pt x="56" y="214"/>
                    <a:pt x="57" y="222"/>
                  </a:cubicBezTo>
                  <a:cubicBezTo>
                    <a:pt x="58" y="230"/>
                    <a:pt x="92" y="230"/>
                    <a:pt x="103" y="217"/>
                  </a:cubicBezTo>
                  <a:cubicBezTo>
                    <a:pt x="114" y="204"/>
                    <a:pt x="120" y="218"/>
                    <a:pt x="112" y="228"/>
                  </a:cubicBezTo>
                  <a:cubicBezTo>
                    <a:pt x="104" y="238"/>
                    <a:pt x="108" y="247"/>
                    <a:pt x="117" y="251"/>
                  </a:cubicBezTo>
                  <a:cubicBezTo>
                    <a:pt x="127" y="255"/>
                    <a:pt x="130" y="256"/>
                    <a:pt x="126" y="265"/>
                  </a:cubicBezTo>
                  <a:cubicBezTo>
                    <a:pt x="121" y="274"/>
                    <a:pt x="125" y="290"/>
                    <a:pt x="123" y="299"/>
                  </a:cubicBezTo>
                  <a:cubicBezTo>
                    <a:pt x="121" y="307"/>
                    <a:pt x="91" y="306"/>
                    <a:pt x="90" y="300"/>
                  </a:cubicBezTo>
                  <a:cubicBezTo>
                    <a:pt x="89" y="295"/>
                    <a:pt x="77" y="299"/>
                    <a:pt x="80" y="306"/>
                  </a:cubicBezTo>
                  <a:cubicBezTo>
                    <a:pt x="83" y="314"/>
                    <a:pt x="70" y="322"/>
                    <a:pt x="71" y="330"/>
                  </a:cubicBezTo>
                  <a:cubicBezTo>
                    <a:pt x="72" y="337"/>
                    <a:pt x="89" y="335"/>
                    <a:pt x="90" y="344"/>
                  </a:cubicBezTo>
                  <a:cubicBezTo>
                    <a:pt x="90" y="353"/>
                    <a:pt x="77" y="363"/>
                    <a:pt x="59" y="369"/>
                  </a:cubicBezTo>
                  <a:cubicBezTo>
                    <a:pt x="41" y="375"/>
                    <a:pt x="62" y="392"/>
                    <a:pt x="71" y="385"/>
                  </a:cubicBezTo>
                  <a:cubicBezTo>
                    <a:pt x="80" y="378"/>
                    <a:pt x="78" y="390"/>
                    <a:pt x="90" y="390"/>
                  </a:cubicBezTo>
                  <a:cubicBezTo>
                    <a:pt x="102" y="390"/>
                    <a:pt x="110" y="401"/>
                    <a:pt x="124" y="395"/>
                  </a:cubicBezTo>
                  <a:cubicBezTo>
                    <a:pt x="138" y="389"/>
                    <a:pt x="137" y="395"/>
                    <a:pt x="127" y="405"/>
                  </a:cubicBezTo>
                  <a:cubicBezTo>
                    <a:pt x="116" y="414"/>
                    <a:pt x="101" y="404"/>
                    <a:pt x="91" y="410"/>
                  </a:cubicBezTo>
                  <a:cubicBezTo>
                    <a:pt x="82" y="416"/>
                    <a:pt x="43" y="458"/>
                    <a:pt x="50" y="469"/>
                  </a:cubicBezTo>
                  <a:cubicBezTo>
                    <a:pt x="54" y="475"/>
                    <a:pt x="60" y="460"/>
                    <a:pt x="74" y="453"/>
                  </a:cubicBezTo>
                  <a:cubicBezTo>
                    <a:pt x="81" y="450"/>
                    <a:pt x="85" y="451"/>
                    <a:pt x="89" y="454"/>
                  </a:cubicBezTo>
                  <a:cubicBezTo>
                    <a:pt x="92" y="448"/>
                    <a:pt x="97" y="443"/>
                    <a:pt x="102" y="440"/>
                  </a:cubicBezTo>
                  <a:cubicBezTo>
                    <a:pt x="109" y="435"/>
                    <a:pt x="120" y="434"/>
                    <a:pt x="129" y="436"/>
                  </a:cubicBezTo>
                  <a:cubicBezTo>
                    <a:pt x="131" y="437"/>
                    <a:pt x="132" y="437"/>
                    <a:pt x="134" y="438"/>
                  </a:cubicBezTo>
                  <a:cubicBezTo>
                    <a:pt x="135" y="438"/>
                    <a:pt x="135" y="438"/>
                    <a:pt x="135" y="438"/>
                  </a:cubicBezTo>
                  <a:cubicBezTo>
                    <a:pt x="147" y="441"/>
                    <a:pt x="155" y="436"/>
                    <a:pt x="160" y="430"/>
                  </a:cubicBezTo>
                  <a:cubicBezTo>
                    <a:pt x="166" y="425"/>
                    <a:pt x="181" y="441"/>
                    <a:pt x="186" y="437"/>
                  </a:cubicBezTo>
                  <a:cubicBezTo>
                    <a:pt x="191" y="433"/>
                    <a:pt x="212" y="429"/>
                    <a:pt x="222" y="430"/>
                  </a:cubicBezTo>
                  <a:cubicBezTo>
                    <a:pt x="233" y="430"/>
                    <a:pt x="260" y="416"/>
                    <a:pt x="267" y="408"/>
                  </a:cubicBezTo>
                  <a:cubicBezTo>
                    <a:pt x="274" y="400"/>
                    <a:pt x="263" y="399"/>
                    <a:pt x="253" y="400"/>
                  </a:cubicBezTo>
                  <a:cubicBezTo>
                    <a:pt x="244" y="402"/>
                    <a:pt x="246" y="389"/>
                    <a:pt x="256" y="378"/>
                  </a:cubicBezTo>
                  <a:cubicBezTo>
                    <a:pt x="266" y="367"/>
                    <a:pt x="281" y="359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0" y="341"/>
                    <a:pt x="278" y="340"/>
                    <a:pt x="276" y="33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1" name="Freeform 277">
              <a:extLst>
                <a:ext uri="{FF2B5EF4-FFF2-40B4-BE49-F238E27FC236}">
                  <a16:creationId xmlns:a16="http://schemas.microsoft.com/office/drawing/2014/main" id="{7747DB39-9A25-4BEC-A126-790394695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37" y="2687636"/>
              <a:ext cx="49213" cy="42863"/>
            </a:xfrm>
            <a:custGeom>
              <a:avLst/>
              <a:gdLst>
                <a:gd name="T0" fmla="*/ 23 w 91"/>
                <a:gd name="T1" fmla="*/ 21 h 79"/>
                <a:gd name="T2" fmla="*/ 14 w 91"/>
                <a:gd name="T3" fmla="*/ 42 h 79"/>
                <a:gd name="T4" fmla="*/ 7 w 91"/>
                <a:gd name="T5" fmla="*/ 64 h 79"/>
                <a:gd name="T6" fmla="*/ 27 w 91"/>
                <a:gd name="T7" fmla="*/ 69 h 79"/>
                <a:gd name="T8" fmla="*/ 46 w 91"/>
                <a:gd name="T9" fmla="*/ 62 h 79"/>
                <a:gd name="T10" fmla="*/ 56 w 91"/>
                <a:gd name="T11" fmla="*/ 73 h 79"/>
                <a:gd name="T12" fmla="*/ 81 w 91"/>
                <a:gd name="T13" fmla="*/ 55 h 79"/>
                <a:gd name="T14" fmla="*/ 63 w 91"/>
                <a:gd name="T15" fmla="*/ 14 h 79"/>
                <a:gd name="T16" fmla="*/ 23 w 91"/>
                <a:gd name="T17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79">
                  <a:moveTo>
                    <a:pt x="23" y="21"/>
                  </a:moveTo>
                  <a:cubicBezTo>
                    <a:pt x="21" y="32"/>
                    <a:pt x="17" y="39"/>
                    <a:pt x="14" y="42"/>
                  </a:cubicBezTo>
                  <a:cubicBezTo>
                    <a:pt x="9" y="46"/>
                    <a:pt x="0" y="62"/>
                    <a:pt x="7" y="64"/>
                  </a:cubicBezTo>
                  <a:cubicBezTo>
                    <a:pt x="14" y="66"/>
                    <a:pt x="26" y="79"/>
                    <a:pt x="27" y="69"/>
                  </a:cubicBezTo>
                  <a:cubicBezTo>
                    <a:pt x="28" y="59"/>
                    <a:pt x="33" y="46"/>
                    <a:pt x="46" y="62"/>
                  </a:cubicBezTo>
                  <a:cubicBezTo>
                    <a:pt x="49" y="66"/>
                    <a:pt x="52" y="70"/>
                    <a:pt x="56" y="73"/>
                  </a:cubicBezTo>
                  <a:cubicBezTo>
                    <a:pt x="58" y="66"/>
                    <a:pt x="73" y="65"/>
                    <a:pt x="81" y="55"/>
                  </a:cubicBezTo>
                  <a:cubicBezTo>
                    <a:pt x="91" y="44"/>
                    <a:pt x="76" y="28"/>
                    <a:pt x="63" y="14"/>
                  </a:cubicBezTo>
                  <a:cubicBezTo>
                    <a:pt x="51" y="0"/>
                    <a:pt x="36" y="21"/>
                    <a:pt x="23" y="2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842" name="Group 841">
              <a:extLst>
                <a:ext uri="{FF2B5EF4-FFF2-40B4-BE49-F238E27FC236}">
                  <a16:creationId xmlns:a16="http://schemas.microsoft.com/office/drawing/2014/main" id="{315EA117-4E10-4AEB-876C-1ECFD19F52FB}"/>
                </a:ext>
              </a:extLst>
            </p:cNvPr>
            <p:cNvGrpSpPr/>
            <p:nvPr/>
          </p:nvGrpSpPr>
          <p:grpSpPr>
            <a:xfrm>
              <a:off x="6376988" y="1749421"/>
              <a:ext cx="2874966" cy="1316041"/>
              <a:chOff x="6376988" y="1749421"/>
              <a:chExt cx="2874966" cy="1316041"/>
            </a:xfrm>
            <a:grpFill/>
          </p:grpSpPr>
          <p:sp>
            <p:nvSpPr>
              <p:cNvPr id="843" name="Freeform 278">
                <a:extLst>
                  <a:ext uri="{FF2B5EF4-FFF2-40B4-BE49-F238E27FC236}">
                    <a16:creationId xmlns:a16="http://schemas.microsoft.com/office/drawing/2014/main" id="{63AFB755-BA78-4969-8D1E-798978B15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6352" y="1843084"/>
                <a:ext cx="109538" cy="58738"/>
              </a:xfrm>
              <a:custGeom>
                <a:avLst/>
                <a:gdLst>
                  <a:gd name="T0" fmla="*/ 27 w 202"/>
                  <a:gd name="T1" fmla="*/ 58 h 108"/>
                  <a:gd name="T2" fmla="*/ 23 w 202"/>
                  <a:gd name="T3" fmla="*/ 68 h 108"/>
                  <a:gd name="T4" fmla="*/ 22 w 202"/>
                  <a:gd name="T5" fmla="*/ 69 h 108"/>
                  <a:gd name="T6" fmla="*/ 18 w 202"/>
                  <a:gd name="T7" fmla="*/ 74 h 108"/>
                  <a:gd name="T8" fmla="*/ 15 w 202"/>
                  <a:gd name="T9" fmla="*/ 78 h 108"/>
                  <a:gd name="T10" fmla="*/ 6 w 202"/>
                  <a:gd name="T11" fmla="*/ 89 h 108"/>
                  <a:gd name="T12" fmla="*/ 5 w 202"/>
                  <a:gd name="T13" fmla="*/ 90 h 108"/>
                  <a:gd name="T14" fmla="*/ 5 w 202"/>
                  <a:gd name="T15" fmla="*/ 103 h 108"/>
                  <a:gd name="T16" fmla="*/ 9 w 202"/>
                  <a:gd name="T17" fmla="*/ 104 h 108"/>
                  <a:gd name="T18" fmla="*/ 90 w 202"/>
                  <a:gd name="T19" fmla="*/ 93 h 108"/>
                  <a:gd name="T20" fmla="*/ 93 w 202"/>
                  <a:gd name="T21" fmla="*/ 93 h 108"/>
                  <a:gd name="T22" fmla="*/ 93 w 202"/>
                  <a:gd name="T23" fmla="*/ 93 h 108"/>
                  <a:gd name="T24" fmla="*/ 99 w 202"/>
                  <a:gd name="T25" fmla="*/ 92 h 108"/>
                  <a:gd name="T26" fmla="*/ 103 w 202"/>
                  <a:gd name="T27" fmla="*/ 92 h 108"/>
                  <a:gd name="T28" fmla="*/ 141 w 202"/>
                  <a:gd name="T29" fmla="*/ 83 h 108"/>
                  <a:gd name="T30" fmla="*/ 146 w 202"/>
                  <a:gd name="T31" fmla="*/ 81 h 108"/>
                  <a:gd name="T32" fmla="*/ 154 w 202"/>
                  <a:gd name="T33" fmla="*/ 79 h 108"/>
                  <a:gd name="T34" fmla="*/ 161 w 202"/>
                  <a:gd name="T35" fmla="*/ 76 h 108"/>
                  <a:gd name="T36" fmla="*/ 180 w 202"/>
                  <a:gd name="T37" fmla="*/ 68 h 108"/>
                  <a:gd name="T38" fmla="*/ 187 w 202"/>
                  <a:gd name="T39" fmla="*/ 64 h 108"/>
                  <a:gd name="T40" fmla="*/ 192 w 202"/>
                  <a:gd name="T41" fmla="*/ 60 h 108"/>
                  <a:gd name="T42" fmla="*/ 201 w 202"/>
                  <a:gd name="T43" fmla="*/ 50 h 108"/>
                  <a:gd name="T44" fmla="*/ 189 w 202"/>
                  <a:gd name="T45" fmla="*/ 34 h 108"/>
                  <a:gd name="T46" fmla="*/ 189 w 202"/>
                  <a:gd name="T47" fmla="*/ 34 h 108"/>
                  <a:gd name="T48" fmla="*/ 189 w 202"/>
                  <a:gd name="T49" fmla="*/ 34 h 108"/>
                  <a:gd name="T50" fmla="*/ 187 w 202"/>
                  <a:gd name="T51" fmla="*/ 35 h 108"/>
                  <a:gd name="T52" fmla="*/ 182 w 202"/>
                  <a:gd name="T53" fmla="*/ 36 h 108"/>
                  <a:gd name="T54" fmla="*/ 182 w 202"/>
                  <a:gd name="T55" fmla="*/ 36 h 108"/>
                  <a:gd name="T56" fmla="*/ 169 w 202"/>
                  <a:gd name="T57" fmla="*/ 35 h 108"/>
                  <a:gd name="T58" fmla="*/ 134 w 202"/>
                  <a:gd name="T59" fmla="*/ 22 h 108"/>
                  <a:gd name="T60" fmla="*/ 123 w 202"/>
                  <a:gd name="T61" fmla="*/ 18 h 108"/>
                  <a:gd name="T62" fmla="*/ 123 w 202"/>
                  <a:gd name="T63" fmla="*/ 18 h 108"/>
                  <a:gd name="T64" fmla="*/ 123 w 202"/>
                  <a:gd name="T65" fmla="*/ 18 h 108"/>
                  <a:gd name="T66" fmla="*/ 118 w 202"/>
                  <a:gd name="T67" fmla="*/ 22 h 108"/>
                  <a:gd name="T68" fmla="*/ 114 w 202"/>
                  <a:gd name="T69" fmla="*/ 27 h 108"/>
                  <a:gd name="T70" fmla="*/ 113 w 202"/>
                  <a:gd name="T71" fmla="*/ 29 h 108"/>
                  <a:gd name="T72" fmla="*/ 107 w 202"/>
                  <a:gd name="T73" fmla="*/ 34 h 108"/>
                  <a:gd name="T74" fmla="*/ 107 w 202"/>
                  <a:gd name="T75" fmla="*/ 34 h 108"/>
                  <a:gd name="T76" fmla="*/ 106 w 202"/>
                  <a:gd name="T77" fmla="*/ 33 h 108"/>
                  <a:gd name="T78" fmla="*/ 106 w 202"/>
                  <a:gd name="T79" fmla="*/ 32 h 108"/>
                  <a:gd name="T80" fmla="*/ 106 w 202"/>
                  <a:gd name="T81" fmla="*/ 28 h 108"/>
                  <a:gd name="T82" fmla="*/ 112 w 202"/>
                  <a:gd name="T83" fmla="*/ 14 h 108"/>
                  <a:gd name="T84" fmla="*/ 101 w 202"/>
                  <a:gd name="T85" fmla="*/ 9 h 108"/>
                  <a:gd name="T86" fmla="*/ 101 w 202"/>
                  <a:gd name="T87" fmla="*/ 9 h 108"/>
                  <a:gd name="T88" fmla="*/ 101 w 202"/>
                  <a:gd name="T89" fmla="*/ 9 h 108"/>
                  <a:gd name="T90" fmla="*/ 73 w 202"/>
                  <a:gd name="T91" fmla="*/ 6 h 108"/>
                  <a:gd name="T92" fmla="*/ 63 w 202"/>
                  <a:gd name="T93" fmla="*/ 0 h 108"/>
                  <a:gd name="T94" fmla="*/ 63 w 202"/>
                  <a:gd name="T95" fmla="*/ 0 h 108"/>
                  <a:gd name="T96" fmla="*/ 63 w 202"/>
                  <a:gd name="T97" fmla="*/ 0 h 108"/>
                  <a:gd name="T98" fmla="*/ 52 w 202"/>
                  <a:gd name="T99" fmla="*/ 29 h 108"/>
                  <a:gd name="T100" fmla="*/ 49 w 202"/>
                  <a:gd name="T101" fmla="*/ 33 h 108"/>
                  <a:gd name="T102" fmla="*/ 47 w 202"/>
                  <a:gd name="T103" fmla="*/ 33 h 108"/>
                  <a:gd name="T104" fmla="*/ 41 w 202"/>
                  <a:gd name="T105" fmla="*/ 33 h 108"/>
                  <a:gd name="T106" fmla="*/ 40 w 202"/>
                  <a:gd name="T107" fmla="*/ 33 h 108"/>
                  <a:gd name="T108" fmla="*/ 37 w 202"/>
                  <a:gd name="T109" fmla="*/ 34 h 108"/>
                  <a:gd name="T110" fmla="*/ 35 w 202"/>
                  <a:gd name="T111" fmla="*/ 34 h 108"/>
                  <a:gd name="T112" fmla="*/ 33 w 202"/>
                  <a:gd name="T113" fmla="*/ 36 h 108"/>
                  <a:gd name="T114" fmla="*/ 29 w 202"/>
                  <a:gd name="T115" fmla="*/ 41 h 108"/>
                  <a:gd name="T116" fmla="*/ 29 w 202"/>
                  <a:gd name="T117" fmla="*/ 43 h 108"/>
                  <a:gd name="T118" fmla="*/ 28 w 202"/>
                  <a:gd name="T119" fmla="*/ 50 h 108"/>
                  <a:gd name="T120" fmla="*/ 27 w 202"/>
                  <a:gd name="T121" fmla="*/ 57 h 108"/>
                  <a:gd name="T122" fmla="*/ 27 w 202"/>
                  <a:gd name="T123" fmla="*/ 5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108">
                    <a:moveTo>
                      <a:pt x="27" y="58"/>
                    </a:moveTo>
                    <a:cubicBezTo>
                      <a:pt x="26" y="61"/>
                      <a:pt x="24" y="64"/>
                      <a:pt x="23" y="68"/>
                    </a:cubicBezTo>
                    <a:cubicBezTo>
                      <a:pt x="22" y="68"/>
                      <a:pt x="22" y="69"/>
                      <a:pt x="22" y="69"/>
                    </a:cubicBezTo>
                    <a:cubicBezTo>
                      <a:pt x="21" y="71"/>
                      <a:pt x="19" y="73"/>
                      <a:pt x="18" y="74"/>
                    </a:cubicBezTo>
                    <a:cubicBezTo>
                      <a:pt x="17" y="75"/>
                      <a:pt x="16" y="77"/>
                      <a:pt x="15" y="78"/>
                    </a:cubicBezTo>
                    <a:cubicBezTo>
                      <a:pt x="12" y="82"/>
                      <a:pt x="9" y="86"/>
                      <a:pt x="6" y="89"/>
                    </a:cubicBezTo>
                    <a:cubicBezTo>
                      <a:pt x="6" y="90"/>
                      <a:pt x="5" y="90"/>
                      <a:pt x="5" y="90"/>
                    </a:cubicBezTo>
                    <a:cubicBezTo>
                      <a:pt x="1" y="95"/>
                      <a:pt x="0" y="99"/>
                      <a:pt x="5" y="103"/>
                    </a:cubicBezTo>
                    <a:cubicBezTo>
                      <a:pt x="6" y="103"/>
                      <a:pt x="8" y="104"/>
                      <a:pt x="9" y="104"/>
                    </a:cubicBezTo>
                    <a:cubicBezTo>
                      <a:pt x="26" y="108"/>
                      <a:pt x="64" y="92"/>
                      <a:pt x="90" y="93"/>
                    </a:cubicBezTo>
                    <a:cubicBezTo>
                      <a:pt x="91" y="93"/>
                      <a:pt x="92" y="93"/>
                      <a:pt x="93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5" y="93"/>
                      <a:pt x="97" y="93"/>
                      <a:pt x="99" y="92"/>
                    </a:cubicBezTo>
                    <a:cubicBezTo>
                      <a:pt x="100" y="92"/>
                      <a:pt x="101" y="92"/>
                      <a:pt x="103" y="92"/>
                    </a:cubicBezTo>
                    <a:cubicBezTo>
                      <a:pt x="114" y="90"/>
                      <a:pt x="128" y="87"/>
                      <a:pt x="141" y="83"/>
                    </a:cubicBezTo>
                    <a:cubicBezTo>
                      <a:pt x="143" y="82"/>
                      <a:pt x="145" y="82"/>
                      <a:pt x="146" y="81"/>
                    </a:cubicBezTo>
                    <a:cubicBezTo>
                      <a:pt x="149" y="80"/>
                      <a:pt x="151" y="80"/>
                      <a:pt x="154" y="79"/>
                    </a:cubicBezTo>
                    <a:cubicBezTo>
                      <a:pt x="156" y="78"/>
                      <a:pt x="159" y="77"/>
                      <a:pt x="161" y="76"/>
                    </a:cubicBezTo>
                    <a:cubicBezTo>
                      <a:pt x="168" y="73"/>
                      <a:pt x="174" y="71"/>
                      <a:pt x="180" y="68"/>
                    </a:cubicBezTo>
                    <a:cubicBezTo>
                      <a:pt x="182" y="66"/>
                      <a:pt x="185" y="65"/>
                      <a:pt x="187" y="64"/>
                    </a:cubicBezTo>
                    <a:cubicBezTo>
                      <a:pt x="189" y="63"/>
                      <a:pt x="191" y="62"/>
                      <a:pt x="192" y="60"/>
                    </a:cubicBezTo>
                    <a:cubicBezTo>
                      <a:pt x="197" y="57"/>
                      <a:pt x="201" y="53"/>
                      <a:pt x="201" y="50"/>
                    </a:cubicBezTo>
                    <a:cubicBezTo>
                      <a:pt x="202" y="42"/>
                      <a:pt x="197" y="38"/>
                      <a:pt x="189" y="34"/>
                    </a:cubicBezTo>
                    <a:cubicBezTo>
                      <a:pt x="189" y="34"/>
                      <a:pt x="189" y="34"/>
                      <a:pt x="189" y="34"/>
                    </a:cubicBezTo>
                    <a:cubicBezTo>
                      <a:pt x="189" y="34"/>
                      <a:pt x="189" y="34"/>
                      <a:pt x="189" y="34"/>
                    </a:cubicBezTo>
                    <a:cubicBezTo>
                      <a:pt x="188" y="35"/>
                      <a:pt x="187" y="35"/>
                      <a:pt x="187" y="35"/>
                    </a:cubicBezTo>
                    <a:cubicBezTo>
                      <a:pt x="185" y="36"/>
                      <a:pt x="184" y="36"/>
                      <a:pt x="182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78" y="37"/>
                      <a:pt x="173" y="36"/>
                      <a:pt x="169" y="35"/>
                    </a:cubicBezTo>
                    <a:cubicBezTo>
                      <a:pt x="158" y="30"/>
                      <a:pt x="146" y="26"/>
                      <a:pt x="134" y="22"/>
                    </a:cubicBezTo>
                    <a:cubicBezTo>
                      <a:pt x="130" y="21"/>
                      <a:pt x="126" y="20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1" y="19"/>
                      <a:pt x="119" y="21"/>
                      <a:pt x="118" y="22"/>
                    </a:cubicBezTo>
                    <a:cubicBezTo>
                      <a:pt x="116" y="23"/>
                      <a:pt x="115" y="25"/>
                      <a:pt x="114" y="27"/>
                    </a:cubicBezTo>
                    <a:cubicBezTo>
                      <a:pt x="113" y="28"/>
                      <a:pt x="113" y="28"/>
                      <a:pt x="113" y="29"/>
                    </a:cubicBezTo>
                    <a:cubicBezTo>
                      <a:pt x="111" y="32"/>
                      <a:pt x="109" y="34"/>
                      <a:pt x="107" y="34"/>
                    </a:cubicBezTo>
                    <a:cubicBezTo>
                      <a:pt x="107" y="34"/>
                      <a:pt x="107" y="34"/>
                      <a:pt x="107" y="34"/>
                    </a:cubicBezTo>
                    <a:cubicBezTo>
                      <a:pt x="107" y="34"/>
                      <a:pt x="106" y="34"/>
                      <a:pt x="106" y="33"/>
                    </a:cubicBezTo>
                    <a:cubicBezTo>
                      <a:pt x="106" y="33"/>
                      <a:pt x="106" y="33"/>
                      <a:pt x="106" y="32"/>
                    </a:cubicBezTo>
                    <a:cubicBezTo>
                      <a:pt x="105" y="31"/>
                      <a:pt x="105" y="30"/>
                      <a:pt x="106" y="28"/>
                    </a:cubicBezTo>
                    <a:cubicBezTo>
                      <a:pt x="106" y="24"/>
                      <a:pt x="109" y="20"/>
                      <a:pt x="112" y="14"/>
                    </a:cubicBezTo>
                    <a:cubicBezTo>
                      <a:pt x="109" y="12"/>
                      <a:pt x="105" y="11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92" y="11"/>
                      <a:pt x="82" y="10"/>
                      <a:pt x="73" y="6"/>
                    </a:cubicBezTo>
                    <a:cubicBezTo>
                      <a:pt x="70" y="4"/>
                      <a:pt x="66" y="2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2" y="11"/>
                      <a:pt x="51" y="17"/>
                      <a:pt x="52" y="29"/>
                    </a:cubicBezTo>
                    <a:cubicBezTo>
                      <a:pt x="52" y="32"/>
                      <a:pt x="51" y="33"/>
                      <a:pt x="49" y="33"/>
                    </a:cubicBezTo>
                    <a:cubicBezTo>
                      <a:pt x="48" y="33"/>
                      <a:pt x="48" y="33"/>
                      <a:pt x="47" y="33"/>
                    </a:cubicBezTo>
                    <a:cubicBezTo>
                      <a:pt x="45" y="33"/>
                      <a:pt x="43" y="33"/>
                      <a:pt x="41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4"/>
                      <a:pt x="38" y="34"/>
                      <a:pt x="37" y="34"/>
                    </a:cubicBezTo>
                    <a:cubicBezTo>
                      <a:pt x="37" y="34"/>
                      <a:pt x="36" y="34"/>
                      <a:pt x="35" y="34"/>
                    </a:cubicBezTo>
                    <a:cubicBezTo>
                      <a:pt x="34" y="35"/>
                      <a:pt x="34" y="35"/>
                      <a:pt x="33" y="36"/>
                    </a:cubicBezTo>
                    <a:cubicBezTo>
                      <a:pt x="32" y="37"/>
                      <a:pt x="30" y="39"/>
                      <a:pt x="29" y="41"/>
                    </a:cubicBezTo>
                    <a:cubicBezTo>
                      <a:pt x="29" y="42"/>
                      <a:pt x="29" y="42"/>
                      <a:pt x="29" y="43"/>
                    </a:cubicBezTo>
                    <a:cubicBezTo>
                      <a:pt x="28" y="45"/>
                      <a:pt x="28" y="47"/>
                      <a:pt x="28" y="50"/>
                    </a:cubicBezTo>
                    <a:cubicBezTo>
                      <a:pt x="28" y="52"/>
                      <a:pt x="28" y="54"/>
                      <a:pt x="27" y="57"/>
                    </a:cubicBezTo>
                    <a:cubicBezTo>
                      <a:pt x="27" y="57"/>
                      <a:pt x="27" y="57"/>
                      <a:pt x="27" y="5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4" name="Freeform 279">
                <a:extLst>
                  <a:ext uri="{FF2B5EF4-FFF2-40B4-BE49-F238E27FC236}">
                    <a16:creationId xmlns:a16="http://schemas.microsoft.com/office/drawing/2014/main" id="{D8402D63-2582-4021-A5C1-63414DF2B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0728" y="2051047"/>
                <a:ext cx="22225" cy="17463"/>
              </a:xfrm>
              <a:custGeom>
                <a:avLst/>
                <a:gdLst>
                  <a:gd name="T0" fmla="*/ 32 w 42"/>
                  <a:gd name="T1" fmla="*/ 30 h 32"/>
                  <a:gd name="T2" fmla="*/ 38 w 42"/>
                  <a:gd name="T3" fmla="*/ 27 h 32"/>
                  <a:gd name="T4" fmla="*/ 42 w 42"/>
                  <a:gd name="T5" fmla="*/ 15 h 32"/>
                  <a:gd name="T6" fmla="*/ 8 w 42"/>
                  <a:gd name="T7" fmla="*/ 27 h 32"/>
                  <a:gd name="T8" fmla="*/ 12 w 42"/>
                  <a:gd name="T9" fmla="*/ 30 h 32"/>
                  <a:gd name="T10" fmla="*/ 19 w 42"/>
                  <a:gd name="T11" fmla="*/ 31 h 32"/>
                  <a:gd name="T12" fmla="*/ 19 w 42"/>
                  <a:gd name="T13" fmla="*/ 32 h 32"/>
                  <a:gd name="T14" fmla="*/ 31 w 42"/>
                  <a:gd name="T15" fmla="*/ 31 h 32"/>
                  <a:gd name="T16" fmla="*/ 32 w 42"/>
                  <a:gd name="T17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2">
                    <a:moveTo>
                      <a:pt x="32" y="30"/>
                    </a:moveTo>
                    <a:cubicBezTo>
                      <a:pt x="34" y="29"/>
                      <a:pt x="36" y="28"/>
                      <a:pt x="38" y="27"/>
                    </a:cubicBezTo>
                    <a:cubicBezTo>
                      <a:pt x="40" y="24"/>
                      <a:pt x="42" y="21"/>
                      <a:pt x="42" y="15"/>
                    </a:cubicBezTo>
                    <a:cubicBezTo>
                      <a:pt x="42" y="0"/>
                      <a:pt x="0" y="18"/>
                      <a:pt x="8" y="27"/>
                    </a:cubicBezTo>
                    <a:cubicBezTo>
                      <a:pt x="9" y="28"/>
                      <a:pt x="10" y="29"/>
                      <a:pt x="12" y="30"/>
                    </a:cubicBezTo>
                    <a:cubicBezTo>
                      <a:pt x="14" y="31"/>
                      <a:pt x="16" y="31"/>
                      <a:pt x="19" y="31"/>
                    </a:cubicBezTo>
                    <a:cubicBezTo>
                      <a:pt x="19" y="31"/>
                      <a:pt x="19" y="32"/>
                      <a:pt x="19" y="32"/>
                    </a:cubicBezTo>
                    <a:cubicBezTo>
                      <a:pt x="23" y="32"/>
                      <a:pt x="27" y="32"/>
                      <a:pt x="31" y="31"/>
                    </a:cubicBezTo>
                    <a:cubicBezTo>
                      <a:pt x="31" y="31"/>
                      <a:pt x="32" y="30"/>
                      <a:pt x="32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5" name="Freeform 280">
                <a:extLst>
                  <a:ext uri="{FF2B5EF4-FFF2-40B4-BE49-F238E27FC236}">
                    <a16:creationId xmlns:a16="http://schemas.microsoft.com/office/drawing/2014/main" id="{7107B5C9-1D90-493C-80DC-66F0D5FD6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1840" y="2071685"/>
                <a:ext cx="55563" cy="28575"/>
              </a:xfrm>
              <a:custGeom>
                <a:avLst/>
                <a:gdLst>
                  <a:gd name="T0" fmla="*/ 10 w 104"/>
                  <a:gd name="T1" fmla="*/ 40 h 54"/>
                  <a:gd name="T2" fmla="*/ 13 w 104"/>
                  <a:gd name="T3" fmla="*/ 41 h 54"/>
                  <a:gd name="T4" fmla="*/ 17 w 104"/>
                  <a:gd name="T5" fmla="*/ 43 h 54"/>
                  <a:gd name="T6" fmla="*/ 39 w 104"/>
                  <a:gd name="T7" fmla="*/ 49 h 54"/>
                  <a:gd name="T8" fmla="*/ 41 w 104"/>
                  <a:gd name="T9" fmla="*/ 49 h 54"/>
                  <a:gd name="T10" fmla="*/ 87 w 104"/>
                  <a:gd name="T11" fmla="*/ 53 h 54"/>
                  <a:gd name="T12" fmla="*/ 93 w 104"/>
                  <a:gd name="T13" fmla="*/ 53 h 54"/>
                  <a:gd name="T14" fmla="*/ 96 w 104"/>
                  <a:gd name="T15" fmla="*/ 53 h 54"/>
                  <a:gd name="T16" fmla="*/ 98 w 104"/>
                  <a:gd name="T17" fmla="*/ 52 h 54"/>
                  <a:gd name="T18" fmla="*/ 103 w 104"/>
                  <a:gd name="T19" fmla="*/ 45 h 54"/>
                  <a:gd name="T20" fmla="*/ 101 w 104"/>
                  <a:gd name="T21" fmla="*/ 39 h 54"/>
                  <a:gd name="T22" fmla="*/ 85 w 104"/>
                  <a:gd name="T23" fmla="*/ 20 h 54"/>
                  <a:gd name="T24" fmla="*/ 85 w 104"/>
                  <a:gd name="T25" fmla="*/ 20 h 54"/>
                  <a:gd name="T26" fmla="*/ 79 w 104"/>
                  <a:gd name="T27" fmla="*/ 15 h 54"/>
                  <a:gd name="T28" fmla="*/ 74 w 104"/>
                  <a:gd name="T29" fmla="*/ 13 h 54"/>
                  <a:gd name="T30" fmla="*/ 72 w 104"/>
                  <a:gd name="T31" fmla="*/ 11 h 54"/>
                  <a:gd name="T32" fmla="*/ 66 w 104"/>
                  <a:gd name="T33" fmla="*/ 9 h 54"/>
                  <a:gd name="T34" fmla="*/ 64 w 104"/>
                  <a:gd name="T35" fmla="*/ 8 h 54"/>
                  <a:gd name="T36" fmla="*/ 57 w 104"/>
                  <a:gd name="T37" fmla="*/ 6 h 54"/>
                  <a:gd name="T38" fmla="*/ 3 w 104"/>
                  <a:gd name="T39" fmla="*/ 35 h 54"/>
                  <a:gd name="T40" fmla="*/ 10 w 104"/>
                  <a:gd name="T41" fmla="*/ 4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54">
                    <a:moveTo>
                      <a:pt x="10" y="40"/>
                    </a:moveTo>
                    <a:cubicBezTo>
                      <a:pt x="11" y="41"/>
                      <a:pt x="12" y="41"/>
                      <a:pt x="13" y="41"/>
                    </a:cubicBezTo>
                    <a:cubicBezTo>
                      <a:pt x="14" y="42"/>
                      <a:pt x="16" y="43"/>
                      <a:pt x="17" y="43"/>
                    </a:cubicBezTo>
                    <a:cubicBezTo>
                      <a:pt x="24" y="46"/>
                      <a:pt x="31" y="48"/>
                      <a:pt x="39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57" y="52"/>
                      <a:pt x="75" y="54"/>
                      <a:pt x="87" y="53"/>
                    </a:cubicBezTo>
                    <a:cubicBezTo>
                      <a:pt x="89" y="53"/>
                      <a:pt x="91" y="53"/>
                      <a:pt x="93" y="53"/>
                    </a:cubicBezTo>
                    <a:cubicBezTo>
                      <a:pt x="94" y="53"/>
                      <a:pt x="95" y="53"/>
                      <a:pt x="96" y="53"/>
                    </a:cubicBezTo>
                    <a:cubicBezTo>
                      <a:pt x="97" y="53"/>
                      <a:pt x="98" y="52"/>
                      <a:pt x="98" y="52"/>
                    </a:cubicBezTo>
                    <a:cubicBezTo>
                      <a:pt x="102" y="51"/>
                      <a:pt x="104" y="49"/>
                      <a:pt x="103" y="45"/>
                    </a:cubicBezTo>
                    <a:cubicBezTo>
                      <a:pt x="103" y="44"/>
                      <a:pt x="103" y="41"/>
                      <a:pt x="101" y="39"/>
                    </a:cubicBezTo>
                    <a:cubicBezTo>
                      <a:pt x="99" y="33"/>
                      <a:pt x="93" y="26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3" y="18"/>
                      <a:pt x="81" y="17"/>
                      <a:pt x="79" y="15"/>
                    </a:cubicBezTo>
                    <a:cubicBezTo>
                      <a:pt x="77" y="14"/>
                      <a:pt x="76" y="14"/>
                      <a:pt x="74" y="13"/>
                    </a:cubicBezTo>
                    <a:cubicBezTo>
                      <a:pt x="74" y="12"/>
                      <a:pt x="73" y="12"/>
                      <a:pt x="72" y="11"/>
                    </a:cubicBezTo>
                    <a:cubicBezTo>
                      <a:pt x="70" y="10"/>
                      <a:pt x="68" y="9"/>
                      <a:pt x="66" y="9"/>
                    </a:cubicBezTo>
                    <a:cubicBezTo>
                      <a:pt x="65" y="8"/>
                      <a:pt x="65" y="8"/>
                      <a:pt x="64" y="8"/>
                    </a:cubicBezTo>
                    <a:cubicBezTo>
                      <a:pt x="62" y="7"/>
                      <a:pt x="59" y="6"/>
                      <a:pt x="57" y="6"/>
                    </a:cubicBezTo>
                    <a:cubicBezTo>
                      <a:pt x="27" y="0"/>
                      <a:pt x="0" y="29"/>
                      <a:pt x="3" y="35"/>
                    </a:cubicBezTo>
                    <a:cubicBezTo>
                      <a:pt x="4" y="37"/>
                      <a:pt x="7" y="39"/>
                      <a:pt x="10" y="4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6" name="Freeform 281">
                <a:extLst>
                  <a:ext uri="{FF2B5EF4-FFF2-40B4-BE49-F238E27FC236}">
                    <a16:creationId xmlns:a16="http://schemas.microsoft.com/office/drawing/2014/main" id="{F58EDD72-586A-41BC-9A3B-D10422BB2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2478" y="2749549"/>
                <a:ext cx="36513" cy="203200"/>
              </a:xfrm>
              <a:custGeom>
                <a:avLst/>
                <a:gdLst>
                  <a:gd name="T0" fmla="*/ 51 w 67"/>
                  <a:gd name="T1" fmla="*/ 330 h 375"/>
                  <a:gd name="T2" fmla="*/ 29 w 67"/>
                  <a:gd name="T3" fmla="*/ 285 h 375"/>
                  <a:gd name="T4" fmla="*/ 39 w 67"/>
                  <a:gd name="T5" fmla="*/ 225 h 375"/>
                  <a:gd name="T6" fmla="*/ 60 w 67"/>
                  <a:gd name="T7" fmla="*/ 209 h 375"/>
                  <a:gd name="T8" fmla="*/ 53 w 67"/>
                  <a:gd name="T9" fmla="*/ 165 h 375"/>
                  <a:gd name="T10" fmla="*/ 34 w 67"/>
                  <a:gd name="T11" fmla="*/ 71 h 375"/>
                  <a:gd name="T12" fmla="*/ 7 w 67"/>
                  <a:gd name="T13" fmla="*/ 0 h 375"/>
                  <a:gd name="T14" fmla="*/ 6 w 67"/>
                  <a:gd name="T15" fmla="*/ 37 h 375"/>
                  <a:gd name="T16" fmla="*/ 17 w 67"/>
                  <a:gd name="T17" fmla="*/ 111 h 375"/>
                  <a:gd name="T18" fmla="*/ 14 w 67"/>
                  <a:gd name="T19" fmla="*/ 254 h 375"/>
                  <a:gd name="T20" fmla="*/ 8 w 67"/>
                  <a:gd name="T21" fmla="*/ 359 h 375"/>
                  <a:gd name="T22" fmla="*/ 29 w 67"/>
                  <a:gd name="T23" fmla="*/ 335 h 375"/>
                  <a:gd name="T24" fmla="*/ 57 w 67"/>
                  <a:gd name="T25" fmla="*/ 363 h 375"/>
                  <a:gd name="T26" fmla="*/ 51 w 67"/>
                  <a:gd name="T27" fmla="*/ 33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375">
                    <a:moveTo>
                      <a:pt x="51" y="330"/>
                    </a:moveTo>
                    <a:cubicBezTo>
                      <a:pt x="41" y="332"/>
                      <a:pt x="34" y="303"/>
                      <a:pt x="29" y="285"/>
                    </a:cubicBezTo>
                    <a:cubicBezTo>
                      <a:pt x="24" y="268"/>
                      <a:pt x="39" y="247"/>
                      <a:pt x="39" y="225"/>
                    </a:cubicBezTo>
                    <a:cubicBezTo>
                      <a:pt x="39" y="210"/>
                      <a:pt x="49" y="206"/>
                      <a:pt x="60" y="209"/>
                    </a:cubicBezTo>
                    <a:cubicBezTo>
                      <a:pt x="58" y="193"/>
                      <a:pt x="56" y="178"/>
                      <a:pt x="53" y="165"/>
                    </a:cubicBezTo>
                    <a:cubicBezTo>
                      <a:pt x="48" y="133"/>
                      <a:pt x="42" y="101"/>
                      <a:pt x="34" y="71"/>
                    </a:cubicBezTo>
                    <a:cubicBezTo>
                      <a:pt x="27" y="45"/>
                      <a:pt x="12" y="25"/>
                      <a:pt x="7" y="0"/>
                    </a:cubicBezTo>
                    <a:cubicBezTo>
                      <a:pt x="3" y="6"/>
                      <a:pt x="11" y="20"/>
                      <a:pt x="6" y="37"/>
                    </a:cubicBezTo>
                    <a:cubicBezTo>
                      <a:pt x="0" y="59"/>
                      <a:pt x="9" y="91"/>
                      <a:pt x="17" y="111"/>
                    </a:cubicBezTo>
                    <a:cubicBezTo>
                      <a:pt x="24" y="131"/>
                      <a:pt x="6" y="237"/>
                      <a:pt x="14" y="254"/>
                    </a:cubicBezTo>
                    <a:cubicBezTo>
                      <a:pt x="21" y="272"/>
                      <a:pt x="1" y="350"/>
                      <a:pt x="8" y="359"/>
                    </a:cubicBezTo>
                    <a:cubicBezTo>
                      <a:pt x="20" y="375"/>
                      <a:pt x="12" y="338"/>
                      <a:pt x="29" y="335"/>
                    </a:cubicBezTo>
                    <a:cubicBezTo>
                      <a:pt x="46" y="332"/>
                      <a:pt x="46" y="357"/>
                      <a:pt x="57" y="363"/>
                    </a:cubicBezTo>
                    <a:cubicBezTo>
                      <a:pt x="67" y="368"/>
                      <a:pt x="60" y="327"/>
                      <a:pt x="51" y="33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7" name="Freeform 282">
                <a:extLst>
                  <a:ext uri="{FF2B5EF4-FFF2-40B4-BE49-F238E27FC236}">
                    <a16:creationId xmlns:a16="http://schemas.microsoft.com/office/drawing/2014/main" id="{1CBB3F2A-7747-4C8D-9D56-BD567A3B0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0665" y="2046285"/>
                <a:ext cx="33338" cy="17463"/>
              </a:xfrm>
              <a:custGeom>
                <a:avLst/>
                <a:gdLst>
                  <a:gd name="T0" fmla="*/ 38 w 60"/>
                  <a:gd name="T1" fmla="*/ 0 h 32"/>
                  <a:gd name="T2" fmla="*/ 38 w 60"/>
                  <a:gd name="T3" fmla="*/ 0 h 32"/>
                  <a:gd name="T4" fmla="*/ 32 w 60"/>
                  <a:gd name="T5" fmla="*/ 1 h 32"/>
                  <a:gd name="T6" fmla="*/ 24 w 60"/>
                  <a:gd name="T7" fmla="*/ 3 h 32"/>
                  <a:gd name="T8" fmla="*/ 21 w 60"/>
                  <a:gd name="T9" fmla="*/ 5 h 32"/>
                  <a:gd name="T10" fmla="*/ 20 w 60"/>
                  <a:gd name="T11" fmla="*/ 7 h 32"/>
                  <a:gd name="T12" fmla="*/ 18 w 60"/>
                  <a:gd name="T13" fmla="*/ 10 h 32"/>
                  <a:gd name="T14" fmla="*/ 1 w 60"/>
                  <a:gd name="T15" fmla="*/ 20 h 32"/>
                  <a:gd name="T16" fmla="*/ 0 w 60"/>
                  <a:gd name="T17" fmla="*/ 23 h 32"/>
                  <a:gd name="T18" fmla="*/ 1 w 60"/>
                  <a:gd name="T19" fmla="*/ 24 h 32"/>
                  <a:gd name="T20" fmla="*/ 2 w 60"/>
                  <a:gd name="T21" fmla="*/ 26 h 32"/>
                  <a:gd name="T22" fmla="*/ 24 w 60"/>
                  <a:gd name="T23" fmla="*/ 32 h 32"/>
                  <a:gd name="T24" fmla="*/ 24 w 60"/>
                  <a:gd name="T25" fmla="*/ 32 h 32"/>
                  <a:gd name="T26" fmla="*/ 31 w 60"/>
                  <a:gd name="T27" fmla="*/ 31 h 32"/>
                  <a:gd name="T28" fmla="*/ 31 w 60"/>
                  <a:gd name="T29" fmla="*/ 31 h 32"/>
                  <a:gd name="T30" fmla="*/ 35 w 60"/>
                  <a:gd name="T31" fmla="*/ 30 h 32"/>
                  <a:gd name="T32" fmla="*/ 41 w 60"/>
                  <a:gd name="T33" fmla="*/ 29 h 32"/>
                  <a:gd name="T34" fmla="*/ 43 w 60"/>
                  <a:gd name="T35" fmla="*/ 28 h 32"/>
                  <a:gd name="T36" fmla="*/ 48 w 60"/>
                  <a:gd name="T37" fmla="*/ 26 h 32"/>
                  <a:gd name="T38" fmla="*/ 50 w 60"/>
                  <a:gd name="T39" fmla="*/ 25 h 32"/>
                  <a:gd name="T40" fmla="*/ 52 w 60"/>
                  <a:gd name="T41" fmla="*/ 24 h 32"/>
                  <a:gd name="T42" fmla="*/ 53 w 60"/>
                  <a:gd name="T43" fmla="*/ 23 h 32"/>
                  <a:gd name="T44" fmla="*/ 59 w 60"/>
                  <a:gd name="T45" fmla="*/ 13 h 32"/>
                  <a:gd name="T46" fmla="*/ 38 w 60"/>
                  <a:gd name="T4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32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4" y="0"/>
                      <a:pt x="32" y="1"/>
                    </a:cubicBezTo>
                    <a:cubicBezTo>
                      <a:pt x="29" y="1"/>
                      <a:pt x="26" y="2"/>
                      <a:pt x="24" y="3"/>
                    </a:cubicBezTo>
                    <a:cubicBezTo>
                      <a:pt x="23" y="4"/>
                      <a:pt x="22" y="4"/>
                      <a:pt x="21" y="5"/>
                    </a:cubicBezTo>
                    <a:cubicBezTo>
                      <a:pt x="21" y="5"/>
                      <a:pt x="20" y="6"/>
                      <a:pt x="20" y="7"/>
                    </a:cubicBezTo>
                    <a:cubicBezTo>
                      <a:pt x="20" y="8"/>
                      <a:pt x="19" y="9"/>
                      <a:pt x="18" y="10"/>
                    </a:cubicBezTo>
                    <a:cubicBezTo>
                      <a:pt x="13" y="14"/>
                      <a:pt x="4" y="16"/>
                      <a:pt x="1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6" y="30"/>
                      <a:pt x="15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6" y="32"/>
                      <a:pt x="28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3" y="31"/>
                      <a:pt x="34" y="31"/>
                      <a:pt x="35" y="30"/>
                    </a:cubicBezTo>
                    <a:cubicBezTo>
                      <a:pt x="37" y="30"/>
                      <a:pt x="39" y="30"/>
                      <a:pt x="41" y="29"/>
                    </a:cubicBezTo>
                    <a:cubicBezTo>
                      <a:pt x="41" y="29"/>
                      <a:pt x="42" y="29"/>
                      <a:pt x="43" y="28"/>
                    </a:cubicBezTo>
                    <a:cubicBezTo>
                      <a:pt x="45" y="28"/>
                      <a:pt x="47" y="27"/>
                      <a:pt x="48" y="26"/>
                    </a:cubicBezTo>
                    <a:cubicBezTo>
                      <a:pt x="49" y="26"/>
                      <a:pt x="49" y="25"/>
                      <a:pt x="50" y="25"/>
                    </a:cubicBezTo>
                    <a:cubicBezTo>
                      <a:pt x="51" y="25"/>
                      <a:pt x="52" y="24"/>
                      <a:pt x="52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7" y="20"/>
                      <a:pt x="59" y="17"/>
                      <a:pt x="59" y="13"/>
                    </a:cubicBezTo>
                    <a:cubicBezTo>
                      <a:pt x="60" y="3"/>
                      <a:pt x="49" y="0"/>
                      <a:pt x="38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8" name="Freeform 283">
                <a:extLst>
                  <a:ext uri="{FF2B5EF4-FFF2-40B4-BE49-F238E27FC236}">
                    <a16:creationId xmlns:a16="http://schemas.microsoft.com/office/drawing/2014/main" id="{435FA51F-D710-441E-A088-C8F700D9B7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6988" y="1911347"/>
                <a:ext cx="2852741" cy="1154115"/>
              </a:xfrm>
              <a:custGeom>
                <a:avLst/>
                <a:gdLst>
                  <a:gd name="T0" fmla="*/ 5082 w 5241"/>
                  <a:gd name="T1" fmla="*/ 757 h 2120"/>
                  <a:gd name="T2" fmla="*/ 4610 w 5241"/>
                  <a:gd name="T3" fmla="*/ 565 h 2120"/>
                  <a:gd name="T4" fmla="*/ 4263 w 5241"/>
                  <a:gd name="T5" fmla="*/ 560 h 2120"/>
                  <a:gd name="T6" fmla="*/ 3935 w 5241"/>
                  <a:gd name="T7" fmla="*/ 433 h 2120"/>
                  <a:gd name="T8" fmla="*/ 3642 w 5241"/>
                  <a:gd name="T9" fmla="*/ 386 h 2120"/>
                  <a:gd name="T10" fmla="*/ 3529 w 5241"/>
                  <a:gd name="T11" fmla="*/ 477 h 2120"/>
                  <a:gd name="T12" fmla="*/ 3267 w 5241"/>
                  <a:gd name="T13" fmla="*/ 426 h 2120"/>
                  <a:gd name="T14" fmla="*/ 2958 w 5241"/>
                  <a:gd name="T15" fmla="*/ 356 h 2120"/>
                  <a:gd name="T16" fmla="*/ 2624 w 5241"/>
                  <a:gd name="T17" fmla="*/ 309 h 2120"/>
                  <a:gd name="T18" fmla="*/ 2759 w 5241"/>
                  <a:gd name="T19" fmla="*/ 180 h 2120"/>
                  <a:gd name="T20" fmla="*/ 2497 w 5241"/>
                  <a:gd name="T21" fmla="*/ 57 h 2120"/>
                  <a:gd name="T22" fmla="*/ 2322 w 5241"/>
                  <a:gd name="T23" fmla="*/ 100 h 2120"/>
                  <a:gd name="T24" fmla="*/ 2079 w 5241"/>
                  <a:gd name="T25" fmla="*/ 157 h 2120"/>
                  <a:gd name="T26" fmla="*/ 1924 w 5241"/>
                  <a:gd name="T27" fmla="*/ 303 h 2120"/>
                  <a:gd name="T28" fmla="*/ 1648 w 5241"/>
                  <a:gd name="T29" fmla="*/ 389 h 2120"/>
                  <a:gd name="T30" fmla="*/ 1564 w 5241"/>
                  <a:gd name="T31" fmla="*/ 373 h 2120"/>
                  <a:gd name="T32" fmla="*/ 1674 w 5241"/>
                  <a:gd name="T33" fmla="*/ 730 h 2120"/>
                  <a:gd name="T34" fmla="*/ 1379 w 5241"/>
                  <a:gd name="T35" fmla="*/ 797 h 2120"/>
                  <a:gd name="T36" fmla="*/ 1506 w 5241"/>
                  <a:gd name="T37" fmla="*/ 662 h 2120"/>
                  <a:gd name="T38" fmla="*/ 1324 w 5241"/>
                  <a:gd name="T39" fmla="*/ 484 h 2120"/>
                  <a:gd name="T40" fmla="*/ 1190 w 5241"/>
                  <a:gd name="T41" fmla="*/ 603 h 2120"/>
                  <a:gd name="T42" fmla="*/ 1046 w 5241"/>
                  <a:gd name="T43" fmla="*/ 649 h 2120"/>
                  <a:gd name="T44" fmla="*/ 704 w 5241"/>
                  <a:gd name="T45" fmla="*/ 709 h 2120"/>
                  <a:gd name="T46" fmla="*/ 533 w 5241"/>
                  <a:gd name="T47" fmla="*/ 734 h 2120"/>
                  <a:gd name="T48" fmla="*/ 353 w 5241"/>
                  <a:gd name="T49" fmla="*/ 892 h 2120"/>
                  <a:gd name="T50" fmla="*/ 216 w 5241"/>
                  <a:gd name="T51" fmla="*/ 803 h 2120"/>
                  <a:gd name="T52" fmla="*/ 358 w 5241"/>
                  <a:gd name="T53" fmla="*/ 676 h 2120"/>
                  <a:gd name="T54" fmla="*/ 188 w 5241"/>
                  <a:gd name="T55" fmla="*/ 580 h 2120"/>
                  <a:gd name="T56" fmla="*/ 68 w 5241"/>
                  <a:gd name="T57" fmla="*/ 743 h 2120"/>
                  <a:gd name="T58" fmla="*/ 37 w 5241"/>
                  <a:gd name="T59" fmla="*/ 1120 h 2120"/>
                  <a:gd name="T60" fmla="*/ 9 w 5241"/>
                  <a:gd name="T61" fmla="*/ 1317 h 2120"/>
                  <a:gd name="T62" fmla="*/ 153 w 5241"/>
                  <a:gd name="T63" fmla="*/ 1543 h 2120"/>
                  <a:gd name="T64" fmla="*/ 305 w 5241"/>
                  <a:gd name="T65" fmla="*/ 1685 h 2120"/>
                  <a:gd name="T66" fmla="*/ 346 w 5241"/>
                  <a:gd name="T67" fmla="*/ 1838 h 2120"/>
                  <a:gd name="T68" fmla="*/ 520 w 5241"/>
                  <a:gd name="T69" fmla="*/ 2040 h 2120"/>
                  <a:gd name="T70" fmla="*/ 697 w 5241"/>
                  <a:gd name="T71" fmla="*/ 1876 h 2120"/>
                  <a:gd name="T72" fmla="*/ 691 w 5241"/>
                  <a:gd name="T73" fmla="*/ 1689 h 2120"/>
                  <a:gd name="T74" fmla="*/ 987 w 5241"/>
                  <a:gd name="T75" fmla="*/ 1656 h 2120"/>
                  <a:gd name="T76" fmla="*/ 1102 w 5241"/>
                  <a:gd name="T77" fmla="*/ 1537 h 2120"/>
                  <a:gd name="T78" fmla="*/ 1458 w 5241"/>
                  <a:gd name="T79" fmla="*/ 1492 h 2120"/>
                  <a:gd name="T80" fmla="*/ 1730 w 5241"/>
                  <a:gd name="T81" fmla="*/ 1645 h 2120"/>
                  <a:gd name="T82" fmla="*/ 2004 w 5241"/>
                  <a:gd name="T83" fmla="*/ 1719 h 2120"/>
                  <a:gd name="T84" fmla="*/ 2254 w 5241"/>
                  <a:gd name="T85" fmla="*/ 1631 h 2120"/>
                  <a:gd name="T86" fmla="*/ 2541 w 5241"/>
                  <a:gd name="T87" fmla="*/ 1702 h 2120"/>
                  <a:gd name="T88" fmla="*/ 2936 w 5241"/>
                  <a:gd name="T89" fmla="*/ 1695 h 2120"/>
                  <a:gd name="T90" fmla="*/ 3208 w 5241"/>
                  <a:gd name="T91" fmla="*/ 1707 h 2120"/>
                  <a:gd name="T92" fmla="*/ 3380 w 5241"/>
                  <a:gd name="T93" fmla="*/ 1940 h 2120"/>
                  <a:gd name="T94" fmla="*/ 3630 w 5241"/>
                  <a:gd name="T95" fmla="*/ 1671 h 2120"/>
                  <a:gd name="T96" fmla="*/ 3533 w 5241"/>
                  <a:gd name="T97" fmla="*/ 1528 h 2120"/>
                  <a:gd name="T98" fmla="*/ 3533 w 5241"/>
                  <a:gd name="T99" fmla="*/ 1365 h 2120"/>
                  <a:gd name="T100" fmla="*/ 3989 w 5241"/>
                  <a:gd name="T101" fmla="*/ 1238 h 2120"/>
                  <a:gd name="T102" fmla="*/ 4248 w 5241"/>
                  <a:gd name="T103" fmla="*/ 1092 h 2120"/>
                  <a:gd name="T104" fmla="*/ 4371 w 5241"/>
                  <a:gd name="T105" fmla="*/ 1140 h 2120"/>
                  <a:gd name="T106" fmla="*/ 4155 w 5241"/>
                  <a:gd name="T107" fmla="*/ 1668 h 2120"/>
                  <a:gd name="T108" fmla="*/ 4367 w 5241"/>
                  <a:gd name="T109" fmla="*/ 1394 h 2120"/>
                  <a:gd name="T110" fmla="*/ 4494 w 5241"/>
                  <a:gd name="T111" fmla="*/ 1172 h 2120"/>
                  <a:gd name="T112" fmla="*/ 4830 w 5241"/>
                  <a:gd name="T113" fmla="*/ 914 h 2120"/>
                  <a:gd name="T114" fmla="*/ 4955 w 5241"/>
                  <a:gd name="T115" fmla="*/ 835 h 2120"/>
                  <a:gd name="T116" fmla="*/ 5159 w 5241"/>
                  <a:gd name="T117" fmla="*/ 863 h 2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41" h="2120">
                    <a:moveTo>
                      <a:pt x="5169" y="859"/>
                    </a:moveTo>
                    <a:cubicBezTo>
                      <a:pt x="5180" y="868"/>
                      <a:pt x="5197" y="868"/>
                      <a:pt x="5205" y="868"/>
                    </a:cubicBezTo>
                    <a:cubicBezTo>
                      <a:pt x="5213" y="868"/>
                      <a:pt x="5205" y="859"/>
                      <a:pt x="5197" y="857"/>
                    </a:cubicBezTo>
                    <a:cubicBezTo>
                      <a:pt x="5189" y="856"/>
                      <a:pt x="5199" y="848"/>
                      <a:pt x="5204" y="854"/>
                    </a:cubicBezTo>
                    <a:cubicBezTo>
                      <a:pt x="5210" y="860"/>
                      <a:pt x="5221" y="863"/>
                      <a:pt x="5222" y="856"/>
                    </a:cubicBezTo>
                    <a:cubicBezTo>
                      <a:pt x="5223" y="850"/>
                      <a:pt x="5229" y="835"/>
                      <a:pt x="5239" y="836"/>
                    </a:cubicBezTo>
                    <a:cubicBezTo>
                      <a:pt x="5240" y="836"/>
                      <a:pt x="5240" y="836"/>
                      <a:pt x="5241" y="836"/>
                    </a:cubicBezTo>
                    <a:cubicBezTo>
                      <a:pt x="5198" y="802"/>
                      <a:pt x="5148" y="782"/>
                      <a:pt x="5098" y="762"/>
                    </a:cubicBezTo>
                    <a:cubicBezTo>
                      <a:pt x="5096" y="763"/>
                      <a:pt x="5094" y="764"/>
                      <a:pt x="5094" y="765"/>
                    </a:cubicBezTo>
                    <a:cubicBezTo>
                      <a:pt x="5094" y="773"/>
                      <a:pt x="5103" y="773"/>
                      <a:pt x="5109" y="782"/>
                    </a:cubicBezTo>
                    <a:cubicBezTo>
                      <a:pt x="5115" y="791"/>
                      <a:pt x="5101" y="796"/>
                      <a:pt x="5104" y="806"/>
                    </a:cubicBezTo>
                    <a:cubicBezTo>
                      <a:pt x="5107" y="816"/>
                      <a:pt x="5090" y="801"/>
                      <a:pt x="5084" y="796"/>
                    </a:cubicBezTo>
                    <a:cubicBezTo>
                      <a:pt x="5077" y="790"/>
                      <a:pt x="5080" y="768"/>
                      <a:pt x="5082" y="757"/>
                    </a:cubicBezTo>
                    <a:cubicBezTo>
                      <a:pt x="5082" y="757"/>
                      <a:pt x="5082" y="756"/>
                      <a:pt x="5082" y="755"/>
                    </a:cubicBezTo>
                    <a:cubicBezTo>
                      <a:pt x="5071" y="750"/>
                      <a:pt x="5064" y="739"/>
                      <a:pt x="5061" y="727"/>
                    </a:cubicBezTo>
                    <a:cubicBezTo>
                      <a:pt x="5061" y="726"/>
                      <a:pt x="5060" y="726"/>
                      <a:pt x="5060" y="726"/>
                    </a:cubicBezTo>
                    <a:cubicBezTo>
                      <a:pt x="5050" y="724"/>
                      <a:pt x="5039" y="723"/>
                      <a:pt x="5031" y="722"/>
                    </a:cubicBezTo>
                    <a:cubicBezTo>
                      <a:pt x="5006" y="719"/>
                      <a:pt x="4980" y="719"/>
                      <a:pt x="4957" y="711"/>
                    </a:cubicBezTo>
                    <a:cubicBezTo>
                      <a:pt x="4931" y="703"/>
                      <a:pt x="4927" y="674"/>
                      <a:pt x="4938" y="656"/>
                    </a:cubicBezTo>
                    <a:cubicBezTo>
                      <a:pt x="4927" y="652"/>
                      <a:pt x="4915" y="648"/>
                      <a:pt x="4909" y="640"/>
                    </a:cubicBezTo>
                    <a:cubicBezTo>
                      <a:pt x="4897" y="626"/>
                      <a:pt x="4842" y="599"/>
                      <a:pt x="4819" y="597"/>
                    </a:cubicBezTo>
                    <a:cubicBezTo>
                      <a:pt x="4801" y="596"/>
                      <a:pt x="4800" y="587"/>
                      <a:pt x="4795" y="584"/>
                    </a:cubicBezTo>
                    <a:cubicBezTo>
                      <a:pt x="4792" y="586"/>
                      <a:pt x="4788" y="587"/>
                      <a:pt x="4784" y="588"/>
                    </a:cubicBezTo>
                    <a:cubicBezTo>
                      <a:pt x="4738" y="596"/>
                      <a:pt x="4692" y="603"/>
                      <a:pt x="4648" y="584"/>
                    </a:cubicBezTo>
                    <a:cubicBezTo>
                      <a:pt x="4638" y="580"/>
                      <a:pt x="4630" y="573"/>
                      <a:pt x="4626" y="565"/>
                    </a:cubicBezTo>
                    <a:cubicBezTo>
                      <a:pt x="4618" y="563"/>
                      <a:pt x="4612" y="563"/>
                      <a:pt x="4610" y="565"/>
                    </a:cubicBezTo>
                    <a:cubicBezTo>
                      <a:pt x="4604" y="574"/>
                      <a:pt x="4606" y="587"/>
                      <a:pt x="4600" y="589"/>
                    </a:cubicBezTo>
                    <a:cubicBezTo>
                      <a:pt x="4593" y="591"/>
                      <a:pt x="4600" y="602"/>
                      <a:pt x="4616" y="619"/>
                    </a:cubicBezTo>
                    <a:cubicBezTo>
                      <a:pt x="4631" y="635"/>
                      <a:pt x="4622" y="648"/>
                      <a:pt x="4607" y="655"/>
                    </a:cubicBezTo>
                    <a:cubicBezTo>
                      <a:pt x="4593" y="663"/>
                      <a:pt x="4570" y="649"/>
                      <a:pt x="4563" y="636"/>
                    </a:cubicBezTo>
                    <a:cubicBezTo>
                      <a:pt x="4556" y="624"/>
                      <a:pt x="4537" y="629"/>
                      <a:pt x="4532" y="613"/>
                    </a:cubicBezTo>
                    <a:cubicBezTo>
                      <a:pt x="4497" y="631"/>
                      <a:pt x="4456" y="628"/>
                      <a:pt x="4419" y="615"/>
                    </a:cubicBezTo>
                    <a:cubicBezTo>
                      <a:pt x="4403" y="609"/>
                      <a:pt x="4385" y="603"/>
                      <a:pt x="4367" y="595"/>
                    </a:cubicBezTo>
                    <a:cubicBezTo>
                      <a:pt x="4344" y="597"/>
                      <a:pt x="4319" y="600"/>
                      <a:pt x="4315" y="603"/>
                    </a:cubicBezTo>
                    <a:cubicBezTo>
                      <a:pt x="4306" y="610"/>
                      <a:pt x="4312" y="636"/>
                      <a:pt x="4308" y="638"/>
                    </a:cubicBezTo>
                    <a:cubicBezTo>
                      <a:pt x="4304" y="640"/>
                      <a:pt x="4300" y="608"/>
                      <a:pt x="4300" y="602"/>
                    </a:cubicBezTo>
                    <a:cubicBezTo>
                      <a:pt x="4300" y="596"/>
                      <a:pt x="4290" y="592"/>
                      <a:pt x="4275" y="592"/>
                    </a:cubicBezTo>
                    <a:cubicBezTo>
                      <a:pt x="4260" y="592"/>
                      <a:pt x="4252" y="591"/>
                      <a:pt x="4258" y="584"/>
                    </a:cubicBezTo>
                    <a:cubicBezTo>
                      <a:pt x="4264" y="577"/>
                      <a:pt x="4252" y="570"/>
                      <a:pt x="4263" y="560"/>
                    </a:cubicBezTo>
                    <a:cubicBezTo>
                      <a:pt x="4266" y="558"/>
                      <a:pt x="4266" y="555"/>
                      <a:pt x="4265" y="550"/>
                    </a:cubicBezTo>
                    <a:cubicBezTo>
                      <a:pt x="4242" y="538"/>
                      <a:pt x="4223" y="533"/>
                      <a:pt x="4197" y="529"/>
                    </a:cubicBezTo>
                    <a:cubicBezTo>
                      <a:pt x="4158" y="524"/>
                      <a:pt x="4120" y="518"/>
                      <a:pt x="4082" y="510"/>
                    </a:cubicBezTo>
                    <a:cubicBezTo>
                      <a:pt x="4061" y="514"/>
                      <a:pt x="4030" y="512"/>
                      <a:pt x="4014" y="513"/>
                    </a:cubicBezTo>
                    <a:cubicBezTo>
                      <a:pt x="3996" y="514"/>
                      <a:pt x="4011" y="505"/>
                      <a:pt x="4006" y="495"/>
                    </a:cubicBezTo>
                    <a:cubicBezTo>
                      <a:pt x="4004" y="492"/>
                      <a:pt x="4002" y="490"/>
                      <a:pt x="3998" y="488"/>
                    </a:cubicBezTo>
                    <a:cubicBezTo>
                      <a:pt x="3993" y="486"/>
                      <a:pt x="3988" y="484"/>
                      <a:pt x="3983" y="483"/>
                    </a:cubicBezTo>
                    <a:cubicBezTo>
                      <a:pt x="3980" y="481"/>
                      <a:pt x="3977" y="480"/>
                      <a:pt x="3974" y="478"/>
                    </a:cubicBezTo>
                    <a:cubicBezTo>
                      <a:pt x="3970" y="478"/>
                      <a:pt x="3966" y="479"/>
                      <a:pt x="3965" y="481"/>
                    </a:cubicBezTo>
                    <a:cubicBezTo>
                      <a:pt x="3961" y="489"/>
                      <a:pt x="3953" y="481"/>
                      <a:pt x="3953" y="475"/>
                    </a:cubicBezTo>
                    <a:cubicBezTo>
                      <a:pt x="3953" y="469"/>
                      <a:pt x="3924" y="457"/>
                      <a:pt x="3912" y="459"/>
                    </a:cubicBezTo>
                    <a:cubicBezTo>
                      <a:pt x="3901" y="462"/>
                      <a:pt x="3896" y="447"/>
                      <a:pt x="3909" y="447"/>
                    </a:cubicBezTo>
                    <a:cubicBezTo>
                      <a:pt x="3922" y="447"/>
                      <a:pt x="3945" y="451"/>
                      <a:pt x="3935" y="433"/>
                    </a:cubicBezTo>
                    <a:cubicBezTo>
                      <a:pt x="3927" y="434"/>
                      <a:pt x="3918" y="433"/>
                      <a:pt x="3910" y="432"/>
                    </a:cubicBezTo>
                    <a:cubicBezTo>
                      <a:pt x="3902" y="436"/>
                      <a:pt x="3890" y="441"/>
                      <a:pt x="3886" y="443"/>
                    </a:cubicBezTo>
                    <a:cubicBezTo>
                      <a:pt x="3861" y="452"/>
                      <a:pt x="3845" y="433"/>
                      <a:pt x="3843" y="412"/>
                    </a:cubicBezTo>
                    <a:cubicBezTo>
                      <a:pt x="3837" y="412"/>
                      <a:pt x="3833" y="412"/>
                      <a:pt x="3832" y="413"/>
                    </a:cubicBezTo>
                    <a:cubicBezTo>
                      <a:pt x="3823" y="416"/>
                      <a:pt x="3831" y="429"/>
                      <a:pt x="3812" y="450"/>
                    </a:cubicBezTo>
                    <a:cubicBezTo>
                      <a:pt x="3794" y="470"/>
                      <a:pt x="3776" y="456"/>
                      <a:pt x="3778" y="446"/>
                    </a:cubicBezTo>
                    <a:cubicBezTo>
                      <a:pt x="3781" y="436"/>
                      <a:pt x="3803" y="438"/>
                      <a:pt x="3803" y="428"/>
                    </a:cubicBezTo>
                    <a:cubicBezTo>
                      <a:pt x="3803" y="418"/>
                      <a:pt x="3772" y="424"/>
                      <a:pt x="3767" y="415"/>
                    </a:cubicBezTo>
                    <a:cubicBezTo>
                      <a:pt x="3766" y="413"/>
                      <a:pt x="3766" y="410"/>
                      <a:pt x="3767" y="409"/>
                    </a:cubicBezTo>
                    <a:cubicBezTo>
                      <a:pt x="3751" y="410"/>
                      <a:pt x="3740" y="398"/>
                      <a:pt x="3736" y="383"/>
                    </a:cubicBezTo>
                    <a:cubicBezTo>
                      <a:pt x="3722" y="381"/>
                      <a:pt x="3708" y="379"/>
                      <a:pt x="3697" y="381"/>
                    </a:cubicBezTo>
                    <a:cubicBezTo>
                      <a:pt x="3673" y="383"/>
                      <a:pt x="3662" y="370"/>
                      <a:pt x="3649" y="369"/>
                    </a:cubicBezTo>
                    <a:cubicBezTo>
                      <a:pt x="3636" y="368"/>
                      <a:pt x="3636" y="377"/>
                      <a:pt x="3642" y="386"/>
                    </a:cubicBezTo>
                    <a:cubicBezTo>
                      <a:pt x="3648" y="395"/>
                      <a:pt x="3629" y="400"/>
                      <a:pt x="3613" y="398"/>
                    </a:cubicBezTo>
                    <a:cubicBezTo>
                      <a:pt x="3610" y="397"/>
                      <a:pt x="3606" y="397"/>
                      <a:pt x="3602" y="398"/>
                    </a:cubicBezTo>
                    <a:cubicBezTo>
                      <a:pt x="3603" y="401"/>
                      <a:pt x="3603" y="403"/>
                      <a:pt x="3604" y="406"/>
                    </a:cubicBezTo>
                    <a:cubicBezTo>
                      <a:pt x="3605" y="411"/>
                      <a:pt x="3606" y="416"/>
                      <a:pt x="3607" y="421"/>
                    </a:cubicBezTo>
                    <a:cubicBezTo>
                      <a:pt x="3608" y="421"/>
                      <a:pt x="3608" y="421"/>
                      <a:pt x="3609" y="421"/>
                    </a:cubicBezTo>
                    <a:cubicBezTo>
                      <a:pt x="3612" y="423"/>
                      <a:pt x="3610" y="425"/>
                      <a:pt x="3607" y="428"/>
                    </a:cubicBezTo>
                    <a:cubicBezTo>
                      <a:pt x="3608" y="434"/>
                      <a:pt x="3608" y="440"/>
                      <a:pt x="3606" y="446"/>
                    </a:cubicBezTo>
                    <a:cubicBezTo>
                      <a:pt x="3611" y="453"/>
                      <a:pt x="3610" y="461"/>
                      <a:pt x="3611" y="467"/>
                    </a:cubicBezTo>
                    <a:cubicBezTo>
                      <a:pt x="3611" y="472"/>
                      <a:pt x="3599" y="475"/>
                      <a:pt x="3591" y="471"/>
                    </a:cubicBezTo>
                    <a:cubicBezTo>
                      <a:pt x="3587" y="474"/>
                      <a:pt x="3583" y="477"/>
                      <a:pt x="3578" y="479"/>
                    </a:cubicBezTo>
                    <a:cubicBezTo>
                      <a:pt x="3571" y="481"/>
                      <a:pt x="3564" y="482"/>
                      <a:pt x="3558" y="482"/>
                    </a:cubicBezTo>
                    <a:cubicBezTo>
                      <a:pt x="3557" y="484"/>
                      <a:pt x="3553" y="487"/>
                      <a:pt x="3545" y="488"/>
                    </a:cubicBezTo>
                    <a:cubicBezTo>
                      <a:pt x="3535" y="489"/>
                      <a:pt x="3532" y="483"/>
                      <a:pt x="3529" y="477"/>
                    </a:cubicBezTo>
                    <a:cubicBezTo>
                      <a:pt x="3523" y="485"/>
                      <a:pt x="3515" y="490"/>
                      <a:pt x="3503" y="489"/>
                    </a:cubicBezTo>
                    <a:cubicBezTo>
                      <a:pt x="3488" y="489"/>
                      <a:pt x="3474" y="488"/>
                      <a:pt x="3460" y="486"/>
                    </a:cubicBezTo>
                    <a:cubicBezTo>
                      <a:pt x="3447" y="488"/>
                      <a:pt x="3433" y="488"/>
                      <a:pt x="3418" y="483"/>
                    </a:cubicBezTo>
                    <a:cubicBezTo>
                      <a:pt x="3414" y="481"/>
                      <a:pt x="3410" y="479"/>
                      <a:pt x="3406" y="477"/>
                    </a:cubicBezTo>
                    <a:cubicBezTo>
                      <a:pt x="3402" y="477"/>
                      <a:pt x="3399" y="476"/>
                      <a:pt x="3396" y="475"/>
                    </a:cubicBezTo>
                    <a:cubicBezTo>
                      <a:pt x="3383" y="473"/>
                      <a:pt x="3371" y="473"/>
                      <a:pt x="3358" y="471"/>
                    </a:cubicBezTo>
                    <a:cubicBezTo>
                      <a:pt x="3356" y="481"/>
                      <a:pt x="3353" y="489"/>
                      <a:pt x="3349" y="490"/>
                    </a:cubicBezTo>
                    <a:cubicBezTo>
                      <a:pt x="3340" y="491"/>
                      <a:pt x="3337" y="513"/>
                      <a:pt x="3328" y="518"/>
                    </a:cubicBezTo>
                    <a:cubicBezTo>
                      <a:pt x="3320" y="524"/>
                      <a:pt x="3319" y="510"/>
                      <a:pt x="3308" y="511"/>
                    </a:cubicBezTo>
                    <a:cubicBezTo>
                      <a:pt x="3297" y="512"/>
                      <a:pt x="3262" y="473"/>
                      <a:pt x="3260" y="461"/>
                    </a:cubicBezTo>
                    <a:cubicBezTo>
                      <a:pt x="3258" y="450"/>
                      <a:pt x="3236" y="427"/>
                      <a:pt x="3231" y="423"/>
                    </a:cubicBezTo>
                    <a:cubicBezTo>
                      <a:pt x="3225" y="419"/>
                      <a:pt x="3236" y="416"/>
                      <a:pt x="3244" y="424"/>
                    </a:cubicBezTo>
                    <a:cubicBezTo>
                      <a:pt x="3251" y="431"/>
                      <a:pt x="3260" y="431"/>
                      <a:pt x="3267" y="426"/>
                    </a:cubicBezTo>
                    <a:cubicBezTo>
                      <a:pt x="3269" y="425"/>
                      <a:pt x="3271" y="421"/>
                      <a:pt x="3271" y="417"/>
                    </a:cubicBezTo>
                    <a:cubicBezTo>
                      <a:pt x="3263" y="411"/>
                      <a:pt x="3255" y="404"/>
                      <a:pt x="3247" y="395"/>
                    </a:cubicBezTo>
                    <a:cubicBezTo>
                      <a:pt x="3240" y="387"/>
                      <a:pt x="3234" y="378"/>
                      <a:pt x="3228" y="370"/>
                    </a:cubicBezTo>
                    <a:cubicBezTo>
                      <a:pt x="3225" y="367"/>
                      <a:pt x="3222" y="363"/>
                      <a:pt x="3220" y="360"/>
                    </a:cubicBezTo>
                    <a:cubicBezTo>
                      <a:pt x="3207" y="372"/>
                      <a:pt x="3187" y="376"/>
                      <a:pt x="3171" y="361"/>
                    </a:cubicBezTo>
                    <a:cubicBezTo>
                      <a:pt x="3145" y="337"/>
                      <a:pt x="3108" y="331"/>
                      <a:pt x="3072" y="326"/>
                    </a:cubicBezTo>
                    <a:cubicBezTo>
                      <a:pt x="3072" y="327"/>
                      <a:pt x="3073" y="328"/>
                      <a:pt x="3073" y="330"/>
                    </a:cubicBezTo>
                    <a:cubicBezTo>
                      <a:pt x="3079" y="344"/>
                      <a:pt x="3074" y="346"/>
                      <a:pt x="3073" y="358"/>
                    </a:cubicBezTo>
                    <a:cubicBezTo>
                      <a:pt x="3072" y="369"/>
                      <a:pt x="3066" y="365"/>
                      <a:pt x="3054" y="360"/>
                    </a:cubicBezTo>
                    <a:cubicBezTo>
                      <a:pt x="3041" y="355"/>
                      <a:pt x="3041" y="372"/>
                      <a:pt x="3015" y="364"/>
                    </a:cubicBezTo>
                    <a:cubicBezTo>
                      <a:pt x="3013" y="363"/>
                      <a:pt x="3011" y="363"/>
                      <a:pt x="3009" y="363"/>
                    </a:cubicBezTo>
                    <a:cubicBezTo>
                      <a:pt x="3006" y="364"/>
                      <a:pt x="3003" y="364"/>
                      <a:pt x="2999" y="364"/>
                    </a:cubicBezTo>
                    <a:cubicBezTo>
                      <a:pt x="2985" y="364"/>
                      <a:pt x="2972" y="360"/>
                      <a:pt x="2958" y="356"/>
                    </a:cubicBezTo>
                    <a:cubicBezTo>
                      <a:pt x="2957" y="355"/>
                      <a:pt x="2956" y="355"/>
                      <a:pt x="2955" y="354"/>
                    </a:cubicBezTo>
                    <a:cubicBezTo>
                      <a:pt x="2947" y="359"/>
                      <a:pt x="2915" y="355"/>
                      <a:pt x="2912" y="345"/>
                    </a:cubicBezTo>
                    <a:cubicBezTo>
                      <a:pt x="2912" y="342"/>
                      <a:pt x="2912" y="340"/>
                      <a:pt x="2912" y="339"/>
                    </a:cubicBezTo>
                    <a:cubicBezTo>
                      <a:pt x="2901" y="335"/>
                      <a:pt x="2889" y="334"/>
                      <a:pt x="2877" y="332"/>
                    </a:cubicBezTo>
                    <a:cubicBezTo>
                      <a:pt x="2861" y="329"/>
                      <a:pt x="2845" y="322"/>
                      <a:pt x="2830" y="312"/>
                    </a:cubicBezTo>
                    <a:cubicBezTo>
                      <a:pt x="2830" y="312"/>
                      <a:pt x="2829" y="311"/>
                      <a:pt x="2829" y="311"/>
                    </a:cubicBezTo>
                    <a:cubicBezTo>
                      <a:pt x="2804" y="314"/>
                      <a:pt x="2763" y="319"/>
                      <a:pt x="2756" y="322"/>
                    </a:cubicBezTo>
                    <a:cubicBezTo>
                      <a:pt x="2749" y="326"/>
                      <a:pt x="2763" y="341"/>
                      <a:pt x="2752" y="342"/>
                    </a:cubicBezTo>
                    <a:cubicBezTo>
                      <a:pt x="2741" y="343"/>
                      <a:pt x="2749" y="318"/>
                      <a:pt x="2747" y="305"/>
                    </a:cubicBezTo>
                    <a:cubicBezTo>
                      <a:pt x="2745" y="293"/>
                      <a:pt x="2728" y="292"/>
                      <a:pt x="2731" y="301"/>
                    </a:cubicBezTo>
                    <a:cubicBezTo>
                      <a:pt x="2733" y="310"/>
                      <a:pt x="2705" y="314"/>
                      <a:pt x="2697" y="307"/>
                    </a:cubicBezTo>
                    <a:cubicBezTo>
                      <a:pt x="2690" y="299"/>
                      <a:pt x="2679" y="290"/>
                      <a:pt x="2660" y="284"/>
                    </a:cubicBezTo>
                    <a:cubicBezTo>
                      <a:pt x="2642" y="279"/>
                      <a:pt x="2619" y="302"/>
                      <a:pt x="2624" y="309"/>
                    </a:cubicBezTo>
                    <a:cubicBezTo>
                      <a:pt x="2629" y="315"/>
                      <a:pt x="2643" y="310"/>
                      <a:pt x="2644" y="315"/>
                    </a:cubicBezTo>
                    <a:cubicBezTo>
                      <a:pt x="2645" y="324"/>
                      <a:pt x="2604" y="320"/>
                      <a:pt x="2604" y="328"/>
                    </a:cubicBezTo>
                    <a:cubicBezTo>
                      <a:pt x="2604" y="336"/>
                      <a:pt x="2567" y="346"/>
                      <a:pt x="2555" y="348"/>
                    </a:cubicBezTo>
                    <a:cubicBezTo>
                      <a:pt x="2524" y="352"/>
                      <a:pt x="2517" y="352"/>
                      <a:pt x="2502" y="367"/>
                    </a:cubicBezTo>
                    <a:cubicBezTo>
                      <a:pt x="2488" y="381"/>
                      <a:pt x="2499" y="354"/>
                      <a:pt x="2510" y="341"/>
                    </a:cubicBezTo>
                    <a:cubicBezTo>
                      <a:pt x="2522" y="328"/>
                      <a:pt x="2534" y="333"/>
                      <a:pt x="2540" y="323"/>
                    </a:cubicBezTo>
                    <a:cubicBezTo>
                      <a:pt x="2547" y="312"/>
                      <a:pt x="2558" y="313"/>
                      <a:pt x="2576" y="310"/>
                    </a:cubicBezTo>
                    <a:cubicBezTo>
                      <a:pt x="2594" y="307"/>
                      <a:pt x="2593" y="294"/>
                      <a:pt x="2601" y="290"/>
                    </a:cubicBezTo>
                    <a:cubicBezTo>
                      <a:pt x="2610" y="286"/>
                      <a:pt x="2631" y="276"/>
                      <a:pt x="2635" y="266"/>
                    </a:cubicBezTo>
                    <a:cubicBezTo>
                      <a:pt x="2638" y="256"/>
                      <a:pt x="2681" y="240"/>
                      <a:pt x="2690" y="240"/>
                    </a:cubicBezTo>
                    <a:cubicBezTo>
                      <a:pt x="2698" y="241"/>
                      <a:pt x="2700" y="220"/>
                      <a:pt x="2705" y="220"/>
                    </a:cubicBezTo>
                    <a:cubicBezTo>
                      <a:pt x="2710" y="220"/>
                      <a:pt x="2734" y="208"/>
                      <a:pt x="2744" y="203"/>
                    </a:cubicBezTo>
                    <a:cubicBezTo>
                      <a:pt x="2754" y="198"/>
                      <a:pt x="2758" y="187"/>
                      <a:pt x="2759" y="180"/>
                    </a:cubicBezTo>
                    <a:cubicBezTo>
                      <a:pt x="2759" y="173"/>
                      <a:pt x="2746" y="174"/>
                      <a:pt x="2744" y="167"/>
                    </a:cubicBezTo>
                    <a:cubicBezTo>
                      <a:pt x="2743" y="161"/>
                      <a:pt x="2751" y="165"/>
                      <a:pt x="2761" y="161"/>
                    </a:cubicBezTo>
                    <a:cubicBezTo>
                      <a:pt x="2771" y="156"/>
                      <a:pt x="2761" y="141"/>
                      <a:pt x="2753" y="144"/>
                    </a:cubicBezTo>
                    <a:cubicBezTo>
                      <a:pt x="2748" y="145"/>
                      <a:pt x="2750" y="143"/>
                      <a:pt x="2751" y="139"/>
                    </a:cubicBezTo>
                    <a:cubicBezTo>
                      <a:pt x="2742" y="136"/>
                      <a:pt x="2733" y="132"/>
                      <a:pt x="2725" y="127"/>
                    </a:cubicBezTo>
                    <a:cubicBezTo>
                      <a:pt x="2716" y="121"/>
                      <a:pt x="2710" y="112"/>
                      <a:pt x="2709" y="102"/>
                    </a:cubicBezTo>
                    <a:cubicBezTo>
                      <a:pt x="2679" y="98"/>
                      <a:pt x="2650" y="91"/>
                      <a:pt x="2621" y="84"/>
                    </a:cubicBezTo>
                    <a:cubicBezTo>
                      <a:pt x="2618" y="83"/>
                      <a:pt x="2615" y="82"/>
                      <a:pt x="2612" y="80"/>
                    </a:cubicBezTo>
                    <a:cubicBezTo>
                      <a:pt x="2603" y="80"/>
                      <a:pt x="2593" y="80"/>
                      <a:pt x="2588" y="78"/>
                    </a:cubicBezTo>
                    <a:cubicBezTo>
                      <a:pt x="2579" y="75"/>
                      <a:pt x="2568" y="82"/>
                      <a:pt x="2567" y="92"/>
                    </a:cubicBezTo>
                    <a:cubicBezTo>
                      <a:pt x="2567" y="102"/>
                      <a:pt x="2533" y="98"/>
                      <a:pt x="2527" y="96"/>
                    </a:cubicBezTo>
                    <a:cubicBezTo>
                      <a:pt x="2520" y="95"/>
                      <a:pt x="2550" y="66"/>
                      <a:pt x="2550" y="61"/>
                    </a:cubicBezTo>
                    <a:cubicBezTo>
                      <a:pt x="2550" y="57"/>
                      <a:pt x="2500" y="63"/>
                      <a:pt x="2497" y="57"/>
                    </a:cubicBezTo>
                    <a:cubicBezTo>
                      <a:pt x="2494" y="52"/>
                      <a:pt x="2470" y="50"/>
                      <a:pt x="2459" y="50"/>
                    </a:cubicBezTo>
                    <a:cubicBezTo>
                      <a:pt x="2448" y="51"/>
                      <a:pt x="2459" y="47"/>
                      <a:pt x="2469" y="46"/>
                    </a:cubicBezTo>
                    <a:cubicBezTo>
                      <a:pt x="2479" y="45"/>
                      <a:pt x="2488" y="35"/>
                      <a:pt x="2499" y="33"/>
                    </a:cubicBezTo>
                    <a:cubicBezTo>
                      <a:pt x="2509" y="31"/>
                      <a:pt x="2507" y="26"/>
                      <a:pt x="2502" y="18"/>
                    </a:cubicBezTo>
                    <a:cubicBezTo>
                      <a:pt x="2498" y="11"/>
                      <a:pt x="2486" y="15"/>
                      <a:pt x="2475" y="11"/>
                    </a:cubicBezTo>
                    <a:cubicBezTo>
                      <a:pt x="2464" y="7"/>
                      <a:pt x="2451" y="1"/>
                      <a:pt x="2441" y="1"/>
                    </a:cubicBezTo>
                    <a:cubicBezTo>
                      <a:pt x="2432" y="0"/>
                      <a:pt x="2421" y="6"/>
                      <a:pt x="2399" y="11"/>
                    </a:cubicBezTo>
                    <a:cubicBezTo>
                      <a:pt x="2377" y="16"/>
                      <a:pt x="2375" y="36"/>
                      <a:pt x="2363" y="42"/>
                    </a:cubicBezTo>
                    <a:cubicBezTo>
                      <a:pt x="2360" y="44"/>
                      <a:pt x="2357" y="47"/>
                      <a:pt x="2354" y="50"/>
                    </a:cubicBezTo>
                    <a:cubicBezTo>
                      <a:pt x="2358" y="62"/>
                      <a:pt x="2356" y="78"/>
                      <a:pt x="2347" y="88"/>
                    </a:cubicBezTo>
                    <a:cubicBezTo>
                      <a:pt x="2347" y="89"/>
                      <a:pt x="2348" y="90"/>
                      <a:pt x="2348" y="91"/>
                    </a:cubicBezTo>
                    <a:cubicBezTo>
                      <a:pt x="2349" y="97"/>
                      <a:pt x="2342" y="99"/>
                      <a:pt x="2333" y="98"/>
                    </a:cubicBezTo>
                    <a:cubicBezTo>
                      <a:pt x="2329" y="99"/>
                      <a:pt x="2326" y="100"/>
                      <a:pt x="2322" y="100"/>
                    </a:cubicBezTo>
                    <a:cubicBezTo>
                      <a:pt x="2316" y="100"/>
                      <a:pt x="2311" y="98"/>
                      <a:pt x="2307" y="96"/>
                    </a:cubicBezTo>
                    <a:cubicBezTo>
                      <a:pt x="2294" y="97"/>
                      <a:pt x="2280" y="100"/>
                      <a:pt x="2281" y="105"/>
                    </a:cubicBezTo>
                    <a:cubicBezTo>
                      <a:pt x="2281" y="115"/>
                      <a:pt x="2303" y="119"/>
                      <a:pt x="2302" y="124"/>
                    </a:cubicBezTo>
                    <a:cubicBezTo>
                      <a:pt x="2300" y="129"/>
                      <a:pt x="2285" y="123"/>
                      <a:pt x="2277" y="118"/>
                    </a:cubicBezTo>
                    <a:cubicBezTo>
                      <a:pt x="2270" y="113"/>
                      <a:pt x="2253" y="116"/>
                      <a:pt x="2249" y="126"/>
                    </a:cubicBezTo>
                    <a:cubicBezTo>
                      <a:pt x="2246" y="135"/>
                      <a:pt x="2233" y="133"/>
                      <a:pt x="2228" y="131"/>
                    </a:cubicBezTo>
                    <a:cubicBezTo>
                      <a:pt x="2225" y="129"/>
                      <a:pt x="2218" y="133"/>
                      <a:pt x="2212" y="133"/>
                    </a:cubicBezTo>
                    <a:cubicBezTo>
                      <a:pt x="2206" y="137"/>
                      <a:pt x="2199" y="139"/>
                      <a:pt x="2192" y="139"/>
                    </a:cubicBezTo>
                    <a:cubicBezTo>
                      <a:pt x="2185" y="140"/>
                      <a:pt x="2179" y="137"/>
                      <a:pt x="2173" y="134"/>
                    </a:cubicBezTo>
                    <a:cubicBezTo>
                      <a:pt x="2166" y="141"/>
                      <a:pt x="2157" y="147"/>
                      <a:pt x="2146" y="147"/>
                    </a:cubicBezTo>
                    <a:cubicBezTo>
                      <a:pt x="2132" y="147"/>
                      <a:pt x="2132" y="147"/>
                      <a:pt x="2132" y="147"/>
                    </a:cubicBezTo>
                    <a:cubicBezTo>
                      <a:pt x="2132" y="147"/>
                      <a:pt x="2132" y="147"/>
                      <a:pt x="2132" y="148"/>
                    </a:cubicBezTo>
                    <a:cubicBezTo>
                      <a:pt x="2133" y="151"/>
                      <a:pt x="2080" y="151"/>
                      <a:pt x="2079" y="157"/>
                    </a:cubicBezTo>
                    <a:cubicBezTo>
                      <a:pt x="2078" y="160"/>
                      <a:pt x="2074" y="161"/>
                      <a:pt x="2067" y="162"/>
                    </a:cubicBezTo>
                    <a:cubicBezTo>
                      <a:pt x="2031" y="200"/>
                      <a:pt x="1977" y="206"/>
                      <a:pt x="1928" y="222"/>
                    </a:cubicBezTo>
                    <a:cubicBezTo>
                      <a:pt x="1927" y="222"/>
                      <a:pt x="1927" y="222"/>
                      <a:pt x="1927" y="222"/>
                    </a:cubicBezTo>
                    <a:cubicBezTo>
                      <a:pt x="1933" y="223"/>
                      <a:pt x="1936" y="230"/>
                      <a:pt x="1932" y="235"/>
                    </a:cubicBezTo>
                    <a:cubicBezTo>
                      <a:pt x="1928" y="241"/>
                      <a:pt x="1910" y="228"/>
                      <a:pt x="1905" y="233"/>
                    </a:cubicBezTo>
                    <a:cubicBezTo>
                      <a:pt x="1900" y="239"/>
                      <a:pt x="1914" y="246"/>
                      <a:pt x="1922" y="245"/>
                    </a:cubicBezTo>
                    <a:cubicBezTo>
                      <a:pt x="1931" y="244"/>
                      <a:pt x="1936" y="250"/>
                      <a:pt x="1937" y="257"/>
                    </a:cubicBezTo>
                    <a:cubicBezTo>
                      <a:pt x="1938" y="265"/>
                      <a:pt x="1917" y="253"/>
                      <a:pt x="1912" y="259"/>
                    </a:cubicBezTo>
                    <a:cubicBezTo>
                      <a:pt x="1908" y="265"/>
                      <a:pt x="1916" y="268"/>
                      <a:pt x="1925" y="269"/>
                    </a:cubicBezTo>
                    <a:cubicBezTo>
                      <a:pt x="1934" y="270"/>
                      <a:pt x="1927" y="274"/>
                      <a:pt x="1935" y="282"/>
                    </a:cubicBezTo>
                    <a:cubicBezTo>
                      <a:pt x="1936" y="283"/>
                      <a:pt x="1936" y="284"/>
                      <a:pt x="1937" y="284"/>
                    </a:cubicBezTo>
                    <a:cubicBezTo>
                      <a:pt x="1942" y="291"/>
                      <a:pt x="1932" y="293"/>
                      <a:pt x="1933" y="300"/>
                    </a:cubicBezTo>
                    <a:cubicBezTo>
                      <a:pt x="1934" y="307"/>
                      <a:pt x="1924" y="310"/>
                      <a:pt x="1924" y="303"/>
                    </a:cubicBezTo>
                    <a:cubicBezTo>
                      <a:pt x="1924" y="297"/>
                      <a:pt x="1899" y="294"/>
                      <a:pt x="1894" y="302"/>
                    </a:cubicBezTo>
                    <a:cubicBezTo>
                      <a:pt x="1889" y="309"/>
                      <a:pt x="1885" y="314"/>
                      <a:pt x="1879" y="308"/>
                    </a:cubicBezTo>
                    <a:cubicBezTo>
                      <a:pt x="1878" y="307"/>
                      <a:pt x="1877" y="307"/>
                      <a:pt x="1877" y="306"/>
                    </a:cubicBezTo>
                    <a:cubicBezTo>
                      <a:pt x="1872" y="308"/>
                      <a:pt x="1868" y="310"/>
                      <a:pt x="1862" y="310"/>
                    </a:cubicBezTo>
                    <a:cubicBezTo>
                      <a:pt x="1835" y="311"/>
                      <a:pt x="1810" y="326"/>
                      <a:pt x="1784" y="330"/>
                    </a:cubicBezTo>
                    <a:cubicBezTo>
                      <a:pt x="1770" y="332"/>
                      <a:pt x="1756" y="329"/>
                      <a:pt x="1748" y="319"/>
                    </a:cubicBezTo>
                    <a:cubicBezTo>
                      <a:pt x="1736" y="324"/>
                      <a:pt x="1726" y="343"/>
                      <a:pt x="1737" y="356"/>
                    </a:cubicBezTo>
                    <a:cubicBezTo>
                      <a:pt x="1748" y="368"/>
                      <a:pt x="1737" y="374"/>
                      <a:pt x="1737" y="382"/>
                    </a:cubicBezTo>
                    <a:cubicBezTo>
                      <a:pt x="1737" y="390"/>
                      <a:pt x="1766" y="408"/>
                      <a:pt x="1781" y="409"/>
                    </a:cubicBezTo>
                    <a:cubicBezTo>
                      <a:pt x="1796" y="411"/>
                      <a:pt x="1809" y="432"/>
                      <a:pt x="1800" y="446"/>
                    </a:cubicBezTo>
                    <a:cubicBezTo>
                      <a:pt x="1791" y="459"/>
                      <a:pt x="1763" y="442"/>
                      <a:pt x="1745" y="425"/>
                    </a:cubicBezTo>
                    <a:cubicBezTo>
                      <a:pt x="1727" y="409"/>
                      <a:pt x="1685" y="402"/>
                      <a:pt x="1671" y="403"/>
                    </a:cubicBezTo>
                    <a:cubicBezTo>
                      <a:pt x="1657" y="404"/>
                      <a:pt x="1666" y="389"/>
                      <a:pt x="1648" y="389"/>
                    </a:cubicBezTo>
                    <a:cubicBezTo>
                      <a:pt x="1630" y="390"/>
                      <a:pt x="1616" y="408"/>
                      <a:pt x="1627" y="408"/>
                    </a:cubicBezTo>
                    <a:cubicBezTo>
                      <a:pt x="1639" y="408"/>
                      <a:pt x="1647" y="407"/>
                      <a:pt x="1641" y="414"/>
                    </a:cubicBezTo>
                    <a:cubicBezTo>
                      <a:pt x="1635" y="420"/>
                      <a:pt x="1644" y="419"/>
                      <a:pt x="1658" y="426"/>
                    </a:cubicBezTo>
                    <a:cubicBezTo>
                      <a:pt x="1673" y="433"/>
                      <a:pt x="1647" y="443"/>
                      <a:pt x="1632" y="431"/>
                    </a:cubicBezTo>
                    <a:cubicBezTo>
                      <a:pt x="1617" y="420"/>
                      <a:pt x="1601" y="431"/>
                      <a:pt x="1597" y="440"/>
                    </a:cubicBezTo>
                    <a:cubicBezTo>
                      <a:pt x="1593" y="448"/>
                      <a:pt x="1614" y="474"/>
                      <a:pt x="1640" y="478"/>
                    </a:cubicBezTo>
                    <a:cubicBezTo>
                      <a:pt x="1666" y="483"/>
                      <a:pt x="1657" y="492"/>
                      <a:pt x="1669" y="497"/>
                    </a:cubicBezTo>
                    <a:cubicBezTo>
                      <a:pt x="1681" y="502"/>
                      <a:pt x="1672" y="507"/>
                      <a:pt x="1664" y="508"/>
                    </a:cubicBezTo>
                    <a:cubicBezTo>
                      <a:pt x="1656" y="509"/>
                      <a:pt x="1640" y="494"/>
                      <a:pt x="1627" y="486"/>
                    </a:cubicBezTo>
                    <a:cubicBezTo>
                      <a:pt x="1614" y="478"/>
                      <a:pt x="1579" y="489"/>
                      <a:pt x="1572" y="480"/>
                    </a:cubicBezTo>
                    <a:cubicBezTo>
                      <a:pt x="1565" y="472"/>
                      <a:pt x="1577" y="463"/>
                      <a:pt x="1570" y="456"/>
                    </a:cubicBezTo>
                    <a:cubicBezTo>
                      <a:pt x="1564" y="450"/>
                      <a:pt x="1569" y="435"/>
                      <a:pt x="1578" y="419"/>
                    </a:cubicBezTo>
                    <a:cubicBezTo>
                      <a:pt x="1587" y="404"/>
                      <a:pt x="1577" y="377"/>
                      <a:pt x="1564" y="373"/>
                    </a:cubicBezTo>
                    <a:cubicBezTo>
                      <a:pt x="1552" y="368"/>
                      <a:pt x="1553" y="383"/>
                      <a:pt x="1556" y="388"/>
                    </a:cubicBezTo>
                    <a:cubicBezTo>
                      <a:pt x="1558" y="392"/>
                      <a:pt x="1557" y="413"/>
                      <a:pt x="1548" y="427"/>
                    </a:cubicBezTo>
                    <a:cubicBezTo>
                      <a:pt x="1538" y="441"/>
                      <a:pt x="1509" y="441"/>
                      <a:pt x="1509" y="450"/>
                    </a:cubicBezTo>
                    <a:cubicBezTo>
                      <a:pt x="1509" y="459"/>
                      <a:pt x="1490" y="467"/>
                      <a:pt x="1496" y="473"/>
                    </a:cubicBezTo>
                    <a:cubicBezTo>
                      <a:pt x="1503" y="480"/>
                      <a:pt x="1529" y="514"/>
                      <a:pt x="1533" y="525"/>
                    </a:cubicBezTo>
                    <a:cubicBezTo>
                      <a:pt x="1537" y="535"/>
                      <a:pt x="1509" y="568"/>
                      <a:pt x="1514" y="587"/>
                    </a:cubicBezTo>
                    <a:cubicBezTo>
                      <a:pt x="1518" y="607"/>
                      <a:pt x="1510" y="616"/>
                      <a:pt x="1515" y="625"/>
                    </a:cubicBezTo>
                    <a:cubicBezTo>
                      <a:pt x="1520" y="634"/>
                      <a:pt x="1532" y="626"/>
                      <a:pt x="1540" y="630"/>
                    </a:cubicBezTo>
                    <a:cubicBezTo>
                      <a:pt x="1548" y="634"/>
                      <a:pt x="1560" y="624"/>
                      <a:pt x="1578" y="621"/>
                    </a:cubicBezTo>
                    <a:cubicBezTo>
                      <a:pt x="1595" y="617"/>
                      <a:pt x="1627" y="638"/>
                      <a:pt x="1639" y="645"/>
                    </a:cubicBezTo>
                    <a:cubicBezTo>
                      <a:pt x="1651" y="651"/>
                      <a:pt x="1645" y="663"/>
                      <a:pt x="1651" y="674"/>
                    </a:cubicBezTo>
                    <a:cubicBezTo>
                      <a:pt x="1657" y="685"/>
                      <a:pt x="1637" y="685"/>
                      <a:pt x="1636" y="701"/>
                    </a:cubicBezTo>
                    <a:cubicBezTo>
                      <a:pt x="1636" y="718"/>
                      <a:pt x="1672" y="725"/>
                      <a:pt x="1674" y="730"/>
                    </a:cubicBezTo>
                    <a:cubicBezTo>
                      <a:pt x="1675" y="735"/>
                      <a:pt x="1648" y="731"/>
                      <a:pt x="1637" y="727"/>
                    </a:cubicBezTo>
                    <a:cubicBezTo>
                      <a:pt x="1627" y="722"/>
                      <a:pt x="1626" y="706"/>
                      <a:pt x="1623" y="703"/>
                    </a:cubicBezTo>
                    <a:cubicBezTo>
                      <a:pt x="1619" y="700"/>
                      <a:pt x="1630" y="686"/>
                      <a:pt x="1631" y="676"/>
                    </a:cubicBezTo>
                    <a:cubicBezTo>
                      <a:pt x="1632" y="665"/>
                      <a:pt x="1619" y="659"/>
                      <a:pt x="1615" y="652"/>
                    </a:cubicBezTo>
                    <a:cubicBezTo>
                      <a:pt x="1610" y="645"/>
                      <a:pt x="1603" y="634"/>
                      <a:pt x="1594" y="637"/>
                    </a:cubicBezTo>
                    <a:cubicBezTo>
                      <a:pt x="1586" y="639"/>
                      <a:pt x="1554" y="642"/>
                      <a:pt x="1545" y="652"/>
                    </a:cubicBezTo>
                    <a:cubicBezTo>
                      <a:pt x="1535" y="662"/>
                      <a:pt x="1546" y="690"/>
                      <a:pt x="1551" y="704"/>
                    </a:cubicBezTo>
                    <a:cubicBezTo>
                      <a:pt x="1557" y="718"/>
                      <a:pt x="1524" y="737"/>
                      <a:pt x="1525" y="748"/>
                    </a:cubicBezTo>
                    <a:cubicBezTo>
                      <a:pt x="1526" y="759"/>
                      <a:pt x="1515" y="764"/>
                      <a:pt x="1500" y="773"/>
                    </a:cubicBezTo>
                    <a:cubicBezTo>
                      <a:pt x="1486" y="782"/>
                      <a:pt x="1470" y="788"/>
                      <a:pt x="1471" y="803"/>
                    </a:cubicBezTo>
                    <a:cubicBezTo>
                      <a:pt x="1471" y="817"/>
                      <a:pt x="1452" y="809"/>
                      <a:pt x="1442" y="803"/>
                    </a:cubicBezTo>
                    <a:cubicBezTo>
                      <a:pt x="1432" y="796"/>
                      <a:pt x="1419" y="807"/>
                      <a:pt x="1405" y="806"/>
                    </a:cubicBezTo>
                    <a:cubicBezTo>
                      <a:pt x="1391" y="805"/>
                      <a:pt x="1391" y="792"/>
                      <a:pt x="1379" y="797"/>
                    </a:cubicBezTo>
                    <a:cubicBezTo>
                      <a:pt x="1368" y="802"/>
                      <a:pt x="1360" y="791"/>
                      <a:pt x="1363" y="781"/>
                    </a:cubicBezTo>
                    <a:cubicBezTo>
                      <a:pt x="1367" y="771"/>
                      <a:pt x="1380" y="778"/>
                      <a:pt x="1381" y="786"/>
                    </a:cubicBezTo>
                    <a:cubicBezTo>
                      <a:pt x="1382" y="793"/>
                      <a:pt x="1390" y="789"/>
                      <a:pt x="1399" y="783"/>
                    </a:cubicBezTo>
                    <a:cubicBezTo>
                      <a:pt x="1409" y="777"/>
                      <a:pt x="1404" y="791"/>
                      <a:pt x="1418" y="792"/>
                    </a:cubicBezTo>
                    <a:cubicBezTo>
                      <a:pt x="1431" y="793"/>
                      <a:pt x="1424" y="784"/>
                      <a:pt x="1434" y="785"/>
                    </a:cubicBezTo>
                    <a:cubicBezTo>
                      <a:pt x="1445" y="786"/>
                      <a:pt x="1445" y="782"/>
                      <a:pt x="1442" y="776"/>
                    </a:cubicBezTo>
                    <a:cubicBezTo>
                      <a:pt x="1439" y="770"/>
                      <a:pt x="1450" y="766"/>
                      <a:pt x="1456" y="762"/>
                    </a:cubicBezTo>
                    <a:cubicBezTo>
                      <a:pt x="1464" y="759"/>
                      <a:pt x="1460" y="746"/>
                      <a:pt x="1466" y="743"/>
                    </a:cubicBezTo>
                    <a:cubicBezTo>
                      <a:pt x="1472" y="739"/>
                      <a:pt x="1468" y="731"/>
                      <a:pt x="1475" y="730"/>
                    </a:cubicBezTo>
                    <a:cubicBezTo>
                      <a:pt x="1481" y="730"/>
                      <a:pt x="1484" y="718"/>
                      <a:pt x="1490" y="718"/>
                    </a:cubicBezTo>
                    <a:cubicBezTo>
                      <a:pt x="1497" y="718"/>
                      <a:pt x="1500" y="707"/>
                      <a:pt x="1496" y="701"/>
                    </a:cubicBezTo>
                    <a:cubicBezTo>
                      <a:pt x="1492" y="695"/>
                      <a:pt x="1499" y="678"/>
                      <a:pt x="1505" y="676"/>
                    </a:cubicBezTo>
                    <a:cubicBezTo>
                      <a:pt x="1511" y="674"/>
                      <a:pt x="1511" y="667"/>
                      <a:pt x="1506" y="662"/>
                    </a:cubicBezTo>
                    <a:cubicBezTo>
                      <a:pt x="1500" y="657"/>
                      <a:pt x="1479" y="640"/>
                      <a:pt x="1480" y="630"/>
                    </a:cubicBezTo>
                    <a:cubicBezTo>
                      <a:pt x="1482" y="620"/>
                      <a:pt x="1477" y="600"/>
                      <a:pt x="1480" y="592"/>
                    </a:cubicBezTo>
                    <a:cubicBezTo>
                      <a:pt x="1482" y="584"/>
                      <a:pt x="1480" y="566"/>
                      <a:pt x="1479" y="557"/>
                    </a:cubicBezTo>
                    <a:cubicBezTo>
                      <a:pt x="1478" y="547"/>
                      <a:pt x="1484" y="536"/>
                      <a:pt x="1487" y="517"/>
                    </a:cubicBezTo>
                    <a:cubicBezTo>
                      <a:pt x="1490" y="499"/>
                      <a:pt x="1470" y="480"/>
                      <a:pt x="1461" y="475"/>
                    </a:cubicBezTo>
                    <a:cubicBezTo>
                      <a:pt x="1451" y="470"/>
                      <a:pt x="1458" y="460"/>
                      <a:pt x="1471" y="447"/>
                    </a:cubicBezTo>
                    <a:cubicBezTo>
                      <a:pt x="1485" y="433"/>
                      <a:pt x="1486" y="392"/>
                      <a:pt x="1485" y="383"/>
                    </a:cubicBezTo>
                    <a:cubicBezTo>
                      <a:pt x="1484" y="374"/>
                      <a:pt x="1456" y="367"/>
                      <a:pt x="1445" y="368"/>
                    </a:cubicBezTo>
                    <a:cubicBezTo>
                      <a:pt x="1439" y="368"/>
                      <a:pt x="1422" y="368"/>
                      <a:pt x="1407" y="367"/>
                    </a:cubicBezTo>
                    <a:cubicBezTo>
                      <a:pt x="1405" y="368"/>
                      <a:pt x="1403" y="368"/>
                      <a:pt x="1401" y="368"/>
                    </a:cubicBezTo>
                    <a:cubicBezTo>
                      <a:pt x="1403" y="376"/>
                      <a:pt x="1402" y="384"/>
                      <a:pt x="1398" y="393"/>
                    </a:cubicBezTo>
                    <a:cubicBezTo>
                      <a:pt x="1379" y="429"/>
                      <a:pt x="1370" y="469"/>
                      <a:pt x="1328" y="483"/>
                    </a:cubicBezTo>
                    <a:cubicBezTo>
                      <a:pt x="1326" y="483"/>
                      <a:pt x="1325" y="483"/>
                      <a:pt x="1324" y="484"/>
                    </a:cubicBezTo>
                    <a:cubicBezTo>
                      <a:pt x="1318" y="494"/>
                      <a:pt x="1312" y="504"/>
                      <a:pt x="1306" y="514"/>
                    </a:cubicBezTo>
                    <a:cubicBezTo>
                      <a:pt x="1306" y="514"/>
                      <a:pt x="1306" y="514"/>
                      <a:pt x="1306" y="514"/>
                    </a:cubicBezTo>
                    <a:cubicBezTo>
                      <a:pt x="1312" y="517"/>
                      <a:pt x="1306" y="541"/>
                      <a:pt x="1303" y="544"/>
                    </a:cubicBezTo>
                    <a:cubicBezTo>
                      <a:pt x="1299" y="547"/>
                      <a:pt x="1309" y="555"/>
                      <a:pt x="1301" y="562"/>
                    </a:cubicBezTo>
                    <a:cubicBezTo>
                      <a:pt x="1293" y="568"/>
                      <a:pt x="1285" y="580"/>
                      <a:pt x="1290" y="587"/>
                    </a:cubicBezTo>
                    <a:cubicBezTo>
                      <a:pt x="1294" y="594"/>
                      <a:pt x="1318" y="597"/>
                      <a:pt x="1328" y="603"/>
                    </a:cubicBezTo>
                    <a:cubicBezTo>
                      <a:pt x="1338" y="610"/>
                      <a:pt x="1334" y="622"/>
                      <a:pt x="1342" y="634"/>
                    </a:cubicBezTo>
                    <a:cubicBezTo>
                      <a:pt x="1349" y="645"/>
                      <a:pt x="1357" y="638"/>
                      <a:pt x="1361" y="645"/>
                    </a:cubicBezTo>
                    <a:cubicBezTo>
                      <a:pt x="1365" y="653"/>
                      <a:pt x="1347" y="681"/>
                      <a:pt x="1341" y="682"/>
                    </a:cubicBezTo>
                    <a:cubicBezTo>
                      <a:pt x="1335" y="684"/>
                      <a:pt x="1310" y="653"/>
                      <a:pt x="1302" y="647"/>
                    </a:cubicBezTo>
                    <a:cubicBezTo>
                      <a:pt x="1294" y="640"/>
                      <a:pt x="1265" y="629"/>
                      <a:pt x="1250" y="621"/>
                    </a:cubicBezTo>
                    <a:cubicBezTo>
                      <a:pt x="1236" y="612"/>
                      <a:pt x="1224" y="613"/>
                      <a:pt x="1208" y="601"/>
                    </a:cubicBezTo>
                    <a:cubicBezTo>
                      <a:pt x="1202" y="602"/>
                      <a:pt x="1197" y="603"/>
                      <a:pt x="1190" y="603"/>
                    </a:cubicBezTo>
                    <a:cubicBezTo>
                      <a:pt x="1173" y="605"/>
                      <a:pt x="1156" y="602"/>
                      <a:pt x="1141" y="594"/>
                    </a:cubicBezTo>
                    <a:cubicBezTo>
                      <a:pt x="1134" y="591"/>
                      <a:pt x="1127" y="585"/>
                      <a:pt x="1120" y="580"/>
                    </a:cubicBezTo>
                    <a:cubicBezTo>
                      <a:pt x="1106" y="578"/>
                      <a:pt x="1096" y="575"/>
                      <a:pt x="1089" y="576"/>
                    </a:cubicBezTo>
                    <a:cubicBezTo>
                      <a:pt x="1079" y="578"/>
                      <a:pt x="1083" y="564"/>
                      <a:pt x="1066" y="555"/>
                    </a:cubicBezTo>
                    <a:cubicBezTo>
                      <a:pt x="1048" y="547"/>
                      <a:pt x="1037" y="535"/>
                      <a:pt x="1027" y="541"/>
                    </a:cubicBezTo>
                    <a:cubicBezTo>
                      <a:pt x="1017" y="547"/>
                      <a:pt x="1020" y="569"/>
                      <a:pt x="1036" y="571"/>
                    </a:cubicBezTo>
                    <a:cubicBezTo>
                      <a:pt x="1051" y="574"/>
                      <a:pt x="1043" y="584"/>
                      <a:pt x="1059" y="583"/>
                    </a:cubicBezTo>
                    <a:cubicBezTo>
                      <a:pt x="1076" y="581"/>
                      <a:pt x="1080" y="588"/>
                      <a:pt x="1080" y="600"/>
                    </a:cubicBezTo>
                    <a:cubicBezTo>
                      <a:pt x="1079" y="611"/>
                      <a:pt x="1088" y="623"/>
                      <a:pt x="1095" y="631"/>
                    </a:cubicBezTo>
                    <a:cubicBezTo>
                      <a:pt x="1102" y="638"/>
                      <a:pt x="1098" y="651"/>
                      <a:pt x="1085" y="651"/>
                    </a:cubicBezTo>
                    <a:cubicBezTo>
                      <a:pt x="1072" y="651"/>
                      <a:pt x="1057" y="653"/>
                      <a:pt x="1063" y="664"/>
                    </a:cubicBezTo>
                    <a:cubicBezTo>
                      <a:pt x="1069" y="674"/>
                      <a:pt x="1059" y="677"/>
                      <a:pt x="1046" y="671"/>
                    </a:cubicBezTo>
                    <a:cubicBezTo>
                      <a:pt x="1033" y="666"/>
                      <a:pt x="1041" y="655"/>
                      <a:pt x="1046" y="649"/>
                    </a:cubicBezTo>
                    <a:cubicBezTo>
                      <a:pt x="1051" y="643"/>
                      <a:pt x="1035" y="635"/>
                      <a:pt x="1027" y="632"/>
                    </a:cubicBezTo>
                    <a:cubicBezTo>
                      <a:pt x="1019" y="629"/>
                      <a:pt x="986" y="656"/>
                      <a:pt x="977" y="661"/>
                    </a:cubicBezTo>
                    <a:cubicBezTo>
                      <a:pt x="968" y="665"/>
                      <a:pt x="946" y="654"/>
                      <a:pt x="923" y="661"/>
                    </a:cubicBezTo>
                    <a:cubicBezTo>
                      <a:pt x="900" y="667"/>
                      <a:pt x="902" y="688"/>
                      <a:pt x="893" y="686"/>
                    </a:cubicBezTo>
                    <a:cubicBezTo>
                      <a:pt x="884" y="684"/>
                      <a:pt x="859" y="689"/>
                      <a:pt x="850" y="682"/>
                    </a:cubicBezTo>
                    <a:cubicBezTo>
                      <a:pt x="840" y="676"/>
                      <a:pt x="848" y="672"/>
                      <a:pt x="858" y="672"/>
                    </a:cubicBezTo>
                    <a:cubicBezTo>
                      <a:pt x="868" y="673"/>
                      <a:pt x="871" y="669"/>
                      <a:pt x="865" y="661"/>
                    </a:cubicBezTo>
                    <a:cubicBezTo>
                      <a:pt x="860" y="654"/>
                      <a:pt x="873" y="642"/>
                      <a:pt x="872" y="636"/>
                    </a:cubicBezTo>
                    <a:cubicBezTo>
                      <a:pt x="872" y="631"/>
                      <a:pt x="835" y="645"/>
                      <a:pt x="829" y="651"/>
                    </a:cubicBezTo>
                    <a:cubicBezTo>
                      <a:pt x="823" y="657"/>
                      <a:pt x="829" y="668"/>
                      <a:pt x="823" y="672"/>
                    </a:cubicBezTo>
                    <a:cubicBezTo>
                      <a:pt x="816" y="676"/>
                      <a:pt x="816" y="665"/>
                      <a:pt x="808" y="662"/>
                    </a:cubicBezTo>
                    <a:cubicBezTo>
                      <a:pt x="801" y="659"/>
                      <a:pt x="745" y="674"/>
                      <a:pt x="735" y="687"/>
                    </a:cubicBezTo>
                    <a:cubicBezTo>
                      <a:pt x="724" y="701"/>
                      <a:pt x="704" y="702"/>
                      <a:pt x="704" y="709"/>
                    </a:cubicBezTo>
                    <a:cubicBezTo>
                      <a:pt x="704" y="717"/>
                      <a:pt x="678" y="717"/>
                      <a:pt x="668" y="722"/>
                    </a:cubicBezTo>
                    <a:cubicBezTo>
                      <a:pt x="658" y="728"/>
                      <a:pt x="665" y="750"/>
                      <a:pt x="661" y="761"/>
                    </a:cubicBezTo>
                    <a:cubicBezTo>
                      <a:pt x="657" y="772"/>
                      <a:pt x="618" y="769"/>
                      <a:pt x="607" y="770"/>
                    </a:cubicBezTo>
                    <a:cubicBezTo>
                      <a:pt x="595" y="770"/>
                      <a:pt x="590" y="743"/>
                      <a:pt x="581" y="741"/>
                    </a:cubicBezTo>
                    <a:cubicBezTo>
                      <a:pt x="571" y="740"/>
                      <a:pt x="577" y="724"/>
                      <a:pt x="580" y="718"/>
                    </a:cubicBezTo>
                    <a:cubicBezTo>
                      <a:pt x="583" y="711"/>
                      <a:pt x="590" y="717"/>
                      <a:pt x="602" y="708"/>
                    </a:cubicBezTo>
                    <a:cubicBezTo>
                      <a:pt x="614" y="699"/>
                      <a:pt x="626" y="712"/>
                      <a:pt x="631" y="706"/>
                    </a:cubicBezTo>
                    <a:cubicBezTo>
                      <a:pt x="636" y="700"/>
                      <a:pt x="613" y="684"/>
                      <a:pt x="611" y="670"/>
                    </a:cubicBezTo>
                    <a:cubicBezTo>
                      <a:pt x="610" y="656"/>
                      <a:pt x="585" y="653"/>
                      <a:pt x="570" y="657"/>
                    </a:cubicBezTo>
                    <a:cubicBezTo>
                      <a:pt x="564" y="659"/>
                      <a:pt x="557" y="659"/>
                      <a:pt x="551" y="658"/>
                    </a:cubicBezTo>
                    <a:cubicBezTo>
                      <a:pt x="550" y="664"/>
                      <a:pt x="548" y="669"/>
                      <a:pt x="545" y="673"/>
                    </a:cubicBezTo>
                    <a:cubicBezTo>
                      <a:pt x="547" y="679"/>
                      <a:pt x="544" y="687"/>
                      <a:pt x="546" y="692"/>
                    </a:cubicBezTo>
                    <a:cubicBezTo>
                      <a:pt x="548" y="701"/>
                      <a:pt x="542" y="719"/>
                      <a:pt x="533" y="734"/>
                    </a:cubicBezTo>
                    <a:cubicBezTo>
                      <a:pt x="525" y="748"/>
                      <a:pt x="531" y="748"/>
                      <a:pt x="544" y="747"/>
                    </a:cubicBezTo>
                    <a:cubicBezTo>
                      <a:pt x="557" y="746"/>
                      <a:pt x="556" y="766"/>
                      <a:pt x="556" y="780"/>
                    </a:cubicBezTo>
                    <a:cubicBezTo>
                      <a:pt x="556" y="794"/>
                      <a:pt x="546" y="798"/>
                      <a:pt x="546" y="809"/>
                    </a:cubicBezTo>
                    <a:cubicBezTo>
                      <a:pt x="546" y="819"/>
                      <a:pt x="535" y="804"/>
                      <a:pt x="532" y="808"/>
                    </a:cubicBezTo>
                    <a:cubicBezTo>
                      <a:pt x="529" y="813"/>
                      <a:pt x="524" y="806"/>
                      <a:pt x="522" y="797"/>
                    </a:cubicBezTo>
                    <a:cubicBezTo>
                      <a:pt x="520" y="788"/>
                      <a:pt x="501" y="793"/>
                      <a:pt x="490" y="790"/>
                    </a:cubicBezTo>
                    <a:cubicBezTo>
                      <a:pt x="479" y="787"/>
                      <a:pt x="475" y="792"/>
                      <a:pt x="470" y="802"/>
                    </a:cubicBezTo>
                    <a:cubicBezTo>
                      <a:pt x="464" y="811"/>
                      <a:pt x="449" y="815"/>
                      <a:pt x="441" y="816"/>
                    </a:cubicBezTo>
                    <a:cubicBezTo>
                      <a:pt x="432" y="817"/>
                      <a:pt x="419" y="835"/>
                      <a:pt x="410" y="842"/>
                    </a:cubicBezTo>
                    <a:cubicBezTo>
                      <a:pt x="401" y="849"/>
                      <a:pt x="400" y="861"/>
                      <a:pt x="412" y="874"/>
                    </a:cubicBezTo>
                    <a:cubicBezTo>
                      <a:pt x="424" y="888"/>
                      <a:pt x="426" y="897"/>
                      <a:pt x="425" y="904"/>
                    </a:cubicBezTo>
                    <a:cubicBezTo>
                      <a:pt x="424" y="911"/>
                      <a:pt x="392" y="909"/>
                      <a:pt x="387" y="901"/>
                    </a:cubicBezTo>
                    <a:cubicBezTo>
                      <a:pt x="382" y="893"/>
                      <a:pt x="361" y="890"/>
                      <a:pt x="353" y="892"/>
                    </a:cubicBezTo>
                    <a:cubicBezTo>
                      <a:pt x="346" y="894"/>
                      <a:pt x="327" y="867"/>
                      <a:pt x="317" y="867"/>
                    </a:cubicBezTo>
                    <a:cubicBezTo>
                      <a:pt x="307" y="866"/>
                      <a:pt x="301" y="881"/>
                      <a:pt x="297" y="888"/>
                    </a:cubicBezTo>
                    <a:cubicBezTo>
                      <a:pt x="294" y="895"/>
                      <a:pt x="302" y="897"/>
                      <a:pt x="307" y="909"/>
                    </a:cubicBezTo>
                    <a:cubicBezTo>
                      <a:pt x="312" y="921"/>
                      <a:pt x="329" y="922"/>
                      <a:pt x="338" y="922"/>
                    </a:cubicBezTo>
                    <a:cubicBezTo>
                      <a:pt x="347" y="922"/>
                      <a:pt x="344" y="938"/>
                      <a:pt x="341" y="945"/>
                    </a:cubicBezTo>
                    <a:cubicBezTo>
                      <a:pt x="338" y="951"/>
                      <a:pt x="322" y="956"/>
                      <a:pt x="317" y="949"/>
                    </a:cubicBezTo>
                    <a:cubicBezTo>
                      <a:pt x="312" y="942"/>
                      <a:pt x="292" y="949"/>
                      <a:pt x="292" y="940"/>
                    </a:cubicBezTo>
                    <a:cubicBezTo>
                      <a:pt x="291" y="931"/>
                      <a:pt x="277" y="918"/>
                      <a:pt x="262" y="921"/>
                    </a:cubicBezTo>
                    <a:cubicBezTo>
                      <a:pt x="247" y="924"/>
                      <a:pt x="245" y="913"/>
                      <a:pt x="245" y="899"/>
                    </a:cubicBezTo>
                    <a:cubicBezTo>
                      <a:pt x="246" y="886"/>
                      <a:pt x="237" y="878"/>
                      <a:pt x="238" y="872"/>
                    </a:cubicBezTo>
                    <a:cubicBezTo>
                      <a:pt x="238" y="866"/>
                      <a:pt x="231" y="854"/>
                      <a:pt x="239" y="848"/>
                    </a:cubicBezTo>
                    <a:cubicBezTo>
                      <a:pt x="246" y="842"/>
                      <a:pt x="241" y="833"/>
                      <a:pt x="241" y="824"/>
                    </a:cubicBezTo>
                    <a:cubicBezTo>
                      <a:pt x="242" y="816"/>
                      <a:pt x="228" y="803"/>
                      <a:pt x="216" y="803"/>
                    </a:cubicBezTo>
                    <a:cubicBezTo>
                      <a:pt x="205" y="803"/>
                      <a:pt x="207" y="789"/>
                      <a:pt x="197" y="787"/>
                    </a:cubicBezTo>
                    <a:cubicBezTo>
                      <a:pt x="187" y="784"/>
                      <a:pt x="167" y="765"/>
                      <a:pt x="166" y="756"/>
                    </a:cubicBezTo>
                    <a:cubicBezTo>
                      <a:pt x="164" y="748"/>
                      <a:pt x="149" y="747"/>
                      <a:pt x="154" y="744"/>
                    </a:cubicBezTo>
                    <a:cubicBezTo>
                      <a:pt x="159" y="741"/>
                      <a:pt x="171" y="745"/>
                      <a:pt x="180" y="755"/>
                    </a:cubicBezTo>
                    <a:cubicBezTo>
                      <a:pt x="188" y="765"/>
                      <a:pt x="202" y="774"/>
                      <a:pt x="225" y="777"/>
                    </a:cubicBezTo>
                    <a:cubicBezTo>
                      <a:pt x="247" y="781"/>
                      <a:pt x="256" y="793"/>
                      <a:pt x="281" y="798"/>
                    </a:cubicBezTo>
                    <a:cubicBezTo>
                      <a:pt x="305" y="803"/>
                      <a:pt x="320" y="806"/>
                      <a:pt x="356" y="812"/>
                    </a:cubicBezTo>
                    <a:cubicBezTo>
                      <a:pt x="392" y="818"/>
                      <a:pt x="439" y="776"/>
                      <a:pt x="449" y="765"/>
                    </a:cubicBezTo>
                    <a:cubicBezTo>
                      <a:pt x="458" y="755"/>
                      <a:pt x="449" y="736"/>
                      <a:pt x="447" y="725"/>
                    </a:cubicBezTo>
                    <a:cubicBezTo>
                      <a:pt x="432" y="723"/>
                      <a:pt x="418" y="713"/>
                      <a:pt x="407" y="700"/>
                    </a:cubicBezTo>
                    <a:cubicBezTo>
                      <a:pt x="406" y="699"/>
                      <a:pt x="405" y="698"/>
                      <a:pt x="404" y="697"/>
                    </a:cubicBezTo>
                    <a:cubicBezTo>
                      <a:pt x="402" y="697"/>
                      <a:pt x="399" y="697"/>
                      <a:pt x="398" y="697"/>
                    </a:cubicBezTo>
                    <a:cubicBezTo>
                      <a:pt x="383" y="696"/>
                      <a:pt x="368" y="689"/>
                      <a:pt x="358" y="676"/>
                    </a:cubicBezTo>
                    <a:cubicBezTo>
                      <a:pt x="354" y="671"/>
                      <a:pt x="351" y="664"/>
                      <a:pt x="349" y="657"/>
                    </a:cubicBezTo>
                    <a:cubicBezTo>
                      <a:pt x="344" y="653"/>
                      <a:pt x="338" y="648"/>
                      <a:pt x="329" y="642"/>
                    </a:cubicBezTo>
                    <a:cubicBezTo>
                      <a:pt x="323" y="641"/>
                      <a:pt x="317" y="638"/>
                      <a:pt x="311" y="633"/>
                    </a:cubicBezTo>
                    <a:cubicBezTo>
                      <a:pt x="317" y="638"/>
                      <a:pt x="296" y="634"/>
                      <a:pt x="292" y="633"/>
                    </a:cubicBezTo>
                    <a:cubicBezTo>
                      <a:pt x="285" y="631"/>
                      <a:pt x="278" y="628"/>
                      <a:pt x="271" y="625"/>
                    </a:cubicBezTo>
                    <a:cubicBezTo>
                      <a:pt x="261" y="620"/>
                      <a:pt x="252" y="615"/>
                      <a:pt x="242" y="610"/>
                    </a:cubicBezTo>
                    <a:cubicBezTo>
                      <a:pt x="241" y="609"/>
                      <a:pt x="239" y="609"/>
                      <a:pt x="238" y="607"/>
                    </a:cubicBezTo>
                    <a:cubicBezTo>
                      <a:pt x="236" y="606"/>
                      <a:pt x="234" y="605"/>
                      <a:pt x="231" y="604"/>
                    </a:cubicBezTo>
                    <a:cubicBezTo>
                      <a:pt x="228" y="602"/>
                      <a:pt x="225" y="600"/>
                      <a:pt x="222" y="598"/>
                    </a:cubicBezTo>
                    <a:cubicBezTo>
                      <a:pt x="219" y="599"/>
                      <a:pt x="215" y="601"/>
                      <a:pt x="212" y="603"/>
                    </a:cubicBezTo>
                    <a:cubicBezTo>
                      <a:pt x="205" y="610"/>
                      <a:pt x="197" y="597"/>
                      <a:pt x="183" y="601"/>
                    </a:cubicBezTo>
                    <a:cubicBezTo>
                      <a:pt x="168" y="605"/>
                      <a:pt x="161" y="594"/>
                      <a:pt x="165" y="589"/>
                    </a:cubicBezTo>
                    <a:cubicBezTo>
                      <a:pt x="168" y="584"/>
                      <a:pt x="189" y="589"/>
                      <a:pt x="188" y="580"/>
                    </a:cubicBezTo>
                    <a:cubicBezTo>
                      <a:pt x="187" y="572"/>
                      <a:pt x="180" y="580"/>
                      <a:pt x="167" y="570"/>
                    </a:cubicBezTo>
                    <a:cubicBezTo>
                      <a:pt x="154" y="560"/>
                      <a:pt x="147" y="567"/>
                      <a:pt x="144" y="575"/>
                    </a:cubicBezTo>
                    <a:cubicBezTo>
                      <a:pt x="141" y="584"/>
                      <a:pt x="131" y="581"/>
                      <a:pt x="125" y="574"/>
                    </a:cubicBezTo>
                    <a:cubicBezTo>
                      <a:pt x="124" y="574"/>
                      <a:pt x="123" y="573"/>
                      <a:pt x="122" y="572"/>
                    </a:cubicBezTo>
                    <a:cubicBezTo>
                      <a:pt x="120" y="586"/>
                      <a:pt x="113" y="588"/>
                      <a:pt x="106" y="586"/>
                    </a:cubicBezTo>
                    <a:cubicBezTo>
                      <a:pt x="97" y="584"/>
                      <a:pt x="89" y="600"/>
                      <a:pt x="79" y="600"/>
                    </a:cubicBezTo>
                    <a:cubicBezTo>
                      <a:pt x="70" y="600"/>
                      <a:pt x="59" y="612"/>
                      <a:pt x="58" y="622"/>
                    </a:cubicBezTo>
                    <a:cubicBezTo>
                      <a:pt x="56" y="632"/>
                      <a:pt x="45" y="627"/>
                      <a:pt x="45" y="633"/>
                    </a:cubicBezTo>
                    <a:cubicBezTo>
                      <a:pt x="45" y="640"/>
                      <a:pt x="45" y="647"/>
                      <a:pt x="40" y="653"/>
                    </a:cubicBezTo>
                    <a:cubicBezTo>
                      <a:pt x="36" y="660"/>
                      <a:pt x="40" y="663"/>
                      <a:pt x="45" y="674"/>
                    </a:cubicBezTo>
                    <a:cubicBezTo>
                      <a:pt x="50" y="685"/>
                      <a:pt x="60" y="684"/>
                      <a:pt x="65" y="687"/>
                    </a:cubicBezTo>
                    <a:cubicBezTo>
                      <a:pt x="70" y="691"/>
                      <a:pt x="88" y="708"/>
                      <a:pt x="88" y="715"/>
                    </a:cubicBezTo>
                    <a:cubicBezTo>
                      <a:pt x="88" y="722"/>
                      <a:pt x="74" y="738"/>
                      <a:pt x="68" y="743"/>
                    </a:cubicBezTo>
                    <a:cubicBezTo>
                      <a:pt x="62" y="747"/>
                      <a:pt x="55" y="758"/>
                      <a:pt x="58" y="765"/>
                    </a:cubicBezTo>
                    <a:cubicBezTo>
                      <a:pt x="62" y="771"/>
                      <a:pt x="78" y="799"/>
                      <a:pt x="89" y="821"/>
                    </a:cubicBezTo>
                    <a:cubicBezTo>
                      <a:pt x="99" y="843"/>
                      <a:pt x="85" y="833"/>
                      <a:pt x="78" y="843"/>
                    </a:cubicBezTo>
                    <a:cubicBezTo>
                      <a:pt x="72" y="853"/>
                      <a:pt x="81" y="865"/>
                      <a:pt x="83" y="872"/>
                    </a:cubicBezTo>
                    <a:cubicBezTo>
                      <a:pt x="85" y="878"/>
                      <a:pt x="75" y="877"/>
                      <a:pt x="76" y="883"/>
                    </a:cubicBezTo>
                    <a:cubicBezTo>
                      <a:pt x="77" y="888"/>
                      <a:pt x="91" y="890"/>
                      <a:pt x="92" y="895"/>
                    </a:cubicBezTo>
                    <a:cubicBezTo>
                      <a:pt x="93" y="899"/>
                      <a:pt x="82" y="905"/>
                      <a:pt x="87" y="914"/>
                    </a:cubicBezTo>
                    <a:cubicBezTo>
                      <a:pt x="92" y="923"/>
                      <a:pt x="103" y="922"/>
                      <a:pt x="104" y="934"/>
                    </a:cubicBezTo>
                    <a:cubicBezTo>
                      <a:pt x="105" y="945"/>
                      <a:pt x="83" y="946"/>
                      <a:pt x="84" y="955"/>
                    </a:cubicBezTo>
                    <a:cubicBezTo>
                      <a:pt x="85" y="963"/>
                      <a:pt x="113" y="974"/>
                      <a:pt x="125" y="991"/>
                    </a:cubicBezTo>
                    <a:cubicBezTo>
                      <a:pt x="137" y="1007"/>
                      <a:pt x="137" y="1012"/>
                      <a:pt x="134" y="1021"/>
                    </a:cubicBezTo>
                    <a:cubicBezTo>
                      <a:pt x="128" y="1038"/>
                      <a:pt x="94" y="1054"/>
                      <a:pt x="86" y="1074"/>
                    </a:cubicBezTo>
                    <a:cubicBezTo>
                      <a:pt x="78" y="1094"/>
                      <a:pt x="50" y="1105"/>
                      <a:pt x="37" y="1120"/>
                    </a:cubicBezTo>
                    <a:cubicBezTo>
                      <a:pt x="31" y="1126"/>
                      <a:pt x="26" y="1135"/>
                      <a:pt x="21" y="1143"/>
                    </a:cubicBezTo>
                    <a:cubicBezTo>
                      <a:pt x="27" y="1141"/>
                      <a:pt x="31" y="1139"/>
                      <a:pt x="35" y="1137"/>
                    </a:cubicBezTo>
                    <a:cubicBezTo>
                      <a:pt x="42" y="1133"/>
                      <a:pt x="48" y="1154"/>
                      <a:pt x="55" y="1161"/>
                    </a:cubicBezTo>
                    <a:cubicBezTo>
                      <a:pt x="63" y="1169"/>
                      <a:pt x="78" y="1162"/>
                      <a:pt x="83" y="1169"/>
                    </a:cubicBezTo>
                    <a:cubicBezTo>
                      <a:pt x="88" y="1175"/>
                      <a:pt x="79" y="1176"/>
                      <a:pt x="68" y="1174"/>
                    </a:cubicBezTo>
                    <a:cubicBezTo>
                      <a:pt x="57" y="1171"/>
                      <a:pt x="54" y="1179"/>
                      <a:pt x="37" y="1186"/>
                    </a:cubicBezTo>
                    <a:cubicBezTo>
                      <a:pt x="24" y="1191"/>
                      <a:pt x="26" y="1196"/>
                      <a:pt x="21" y="1200"/>
                    </a:cubicBezTo>
                    <a:cubicBezTo>
                      <a:pt x="29" y="1213"/>
                      <a:pt x="19" y="1215"/>
                      <a:pt x="15" y="1225"/>
                    </a:cubicBezTo>
                    <a:cubicBezTo>
                      <a:pt x="10" y="1235"/>
                      <a:pt x="5" y="1237"/>
                      <a:pt x="4" y="1244"/>
                    </a:cubicBezTo>
                    <a:cubicBezTo>
                      <a:pt x="3" y="1250"/>
                      <a:pt x="5" y="1255"/>
                      <a:pt x="6" y="1265"/>
                    </a:cubicBezTo>
                    <a:cubicBezTo>
                      <a:pt x="7" y="1275"/>
                      <a:pt x="8" y="1277"/>
                      <a:pt x="13" y="1285"/>
                    </a:cubicBezTo>
                    <a:cubicBezTo>
                      <a:pt x="18" y="1293"/>
                      <a:pt x="9" y="1293"/>
                      <a:pt x="5" y="1297"/>
                    </a:cubicBezTo>
                    <a:cubicBezTo>
                      <a:pt x="0" y="1302"/>
                      <a:pt x="3" y="1311"/>
                      <a:pt x="9" y="1317"/>
                    </a:cubicBezTo>
                    <a:cubicBezTo>
                      <a:pt x="15" y="1324"/>
                      <a:pt x="15" y="1332"/>
                      <a:pt x="13" y="1338"/>
                    </a:cubicBezTo>
                    <a:cubicBezTo>
                      <a:pt x="10" y="1344"/>
                      <a:pt x="18" y="1354"/>
                      <a:pt x="23" y="1360"/>
                    </a:cubicBezTo>
                    <a:cubicBezTo>
                      <a:pt x="28" y="1365"/>
                      <a:pt x="27" y="1381"/>
                      <a:pt x="31" y="1385"/>
                    </a:cubicBezTo>
                    <a:cubicBezTo>
                      <a:pt x="35" y="1389"/>
                      <a:pt x="40" y="1394"/>
                      <a:pt x="48" y="1391"/>
                    </a:cubicBezTo>
                    <a:cubicBezTo>
                      <a:pt x="56" y="1389"/>
                      <a:pt x="61" y="1393"/>
                      <a:pt x="65" y="1400"/>
                    </a:cubicBezTo>
                    <a:cubicBezTo>
                      <a:pt x="68" y="1408"/>
                      <a:pt x="74" y="1404"/>
                      <a:pt x="82" y="1400"/>
                    </a:cubicBezTo>
                    <a:cubicBezTo>
                      <a:pt x="90" y="1396"/>
                      <a:pt x="107" y="1408"/>
                      <a:pt x="112" y="1410"/>
                    </a:cubicBezTo>
                    <a:cubicBezTo>
                      <a:pt x="116" y="1413"/>
                      <a:pt x="114" y="1427"/>
                      <a:pt x="115" y="1436"/>
                    </a:cubicBezTo>
                    <a:cubicBezTo>
                      <a:pt x="115" y="1445"/>
                      <a:pt x="110" y="1456"/>
                      <a:pt x="118" y="1462"/>
                    </a:cubicBezTo>
                    <a:cubicBezTo>
                      <a:pt x="126" y="1468"/>
                      <a:pt x="124" y="1481"/>
                      <a:pt x="133" y="1485"/>
                    </a:cubicBezTo>
                    <a:cubicBezTo>
                      <a:pt x="142" y="1490"/>
                      <a:pt x="146" y="1504"/>
                      <a:pt x="152" y="1506"/>
                    </a:cubicBezTo>
                    <a:cubicBezTo>
                      <a:pt x="157" y="1508"/>
                      <a:pt x="168" y="1518"/>
                      <a:pt x="170" y="1525"/>
                    </a:cubicBezTo>
                    <a:cubicBezTo>
                      <a:pt x="171" y="1533"/>
                      <a:pt x="160" y="1539"/>
                      <a:pt x="153" y="1543"/>
                    </a:cubicBezTo>
                    <a:cubicBezTo>
                      <a:pt x="147" y="1546"/>
                      <a:pt x="135" y="1533"/>
                      <a:pt x="130" y="1538"/>
                    </a:cubicBezTo>
                    <a:cubicBezTo>
                      <a:pt x="126" y="1544"/>
                      <a:pt x="132" y="1555"/>
                      <a:pt x="135" y="1573"/>
                    </a:cubicBezTo>
                    <a:cubicBezTo>
                      <a:pt x="139" y="1591"/>
                      <a:pt x="142" y="1593"/>
                      <a:pt x="149" y="1593"/>
                    </a:cubicBezTo>
                    <a:cubicBezTo>
                      <a:pt x="156" y="1593"/>
                      <a:pt x="159" y="1587"/>
                      <a:pt x="164" y="1584"/>
                    </a:cubicBezTo>
                    <a:cubicBezTo>
                      <a:pt x="169" y="1581"/>
                      <a:pt x="180" y="1586"/>
                      <a:pt x="185" y="1583"/>
                    </a:cubicBezTo>
                    <a:cubicBezTo>
                      <a:pt x="190" y="1581"/>
                      <a:pt x="208" y="1580"/>
                      <a:pt x="212" y="1586"/>
                    </a:cubicBezTo>
                    <a:cubicBezTo>
                      <a:pt x="215" y="1593"/>
                      <a:pt x="219" y="1609"/>
                      <a:pt x="216" y="1615"/>
                    </a:cubicBezTo>
                    <a:cubicBezTo>
                      <a:pt x="213" y="1620"/>
                      <a:pt x="220" y="1627"/>
                      <a:pt x="223" y="1635"/>
                    </a:cubicBezTo>
                    <a:cubicBezTo>
                      <a:pt x="227" y="1644"/>
                      <a:pt x="242" y="1639"/>
                      <a:pt x="247" y="1642"/>
                    </a:cubicBezTo>
                    <a:cubicBezTo>
                      <a:pt x="252" y="1644"/>
                      <a:pt x="263" y="1663"/>
                      <a:pt x="261" y="1671"/>
                    </a:cubicBezTo>
                    <a:cubicBezTo>
                      <a:pt x="259" y="1679"/>
                      <a:pt x="268" y="1681"/>
                      <a:pt x="273" y="1678"/>
                    </a:cubicBezTo>
                    <a:cubicBezTo>
                      <a:pt x="278" y="1676"/>
                      <a:pt x="283" y="1682"/>
                      <a:pt x="289" y="1687"/>
                    </a:cubicBezTo>
                    <a:cubicBezTo>
                      <a:pt x="294" y="1691"/>
                      <a:pt x="299" y="1689"/>
                      <a:pt x="305" y="1685"/>
                    </a:cubicBezTo>
                    <a:cubicBezTo>
                      <a:pt x="311" y="1681"/>
                      <a:pt x="320" y="1677"/>
                      <a:pt x="323" y="1683"/>
                    </a:cubicBezTo>
                    <a:cubicBezTo>
                      <a:pt x="326" y="1689"/>
                      <a:pt x="337" y="1700"/>
                      <a:pt x="337" y="1703"/>
                    </a:cubicBezTo>
                    <a:cubicBezTo>
                      <a:pt x="337" y="1706"/>
                      <a:pt x="355" y="1703"/>
                      <a:pt x="364" y="1708"/>
                    </a:cubicBezTo>
                    <a:cubicBezTo>
                      <a:pt x="372" y="1713"/>
                      <a:pt x="382" y="1711"/>
                      <a:pt x="391" y="1716"/>
                    </a:cubicBezTo>
                    <a:cubicBezTo>
                      <a:pt x="400" y="1722"/>
                      <a:pt x="409" y="1723"/>
                      <a:pt x="409" y="1730"/>
                    </a:cubicBezTo>
                    <a:cubicBezTo>
                      <a:pt x="410" y="1736"/>
                      <a:pt x="400" y="1742"/>
                      <a:pt x="400" y="1745"/>
                    </a:cubicBezTo>
                    <a:cubicBezTo>
                      <a:pt x="400" y="1749"/>
                      <a:pt x="408" y="1751"/>
                      <a:pt x="408" y="1756"/>
                    </a:cubicBezTo>
                    <a:cubicBezTo>
                      <a:pt x="408" y="1761"/>
                      <a:pt x="398" y="1761"/>
                      <a:pt x="397" y="1765"/>
                    </a:cubicBezTo>
                    <a:cubicBezTo>
                      <a:pt x="395" y="1769"/>
                      <a:pt x="402" y="1775"/>
                      <a:pt x="404" y="1779"/>
                    </a:cubicBezTo>
                    <a:cubicBezTo>
                      <a:pt x="405" y="1783"/>
                      <a:pt x="398" y="1798"/>
                      <a:pt x="398" y="1802"/>
                    </a:cubicBezTo>
                    <a:cubicBezTo>
                      <a:pt x="398" y="1806"/>
                      <a:pt x="377" y="1801"/>
                      <a:pt x="372" y="1801"/>
                    </a:cubicBezTo>
                    <a:cubicBezTo>
                      <a:pt x="367" y="1801"/>
                      <a:pt x="352" y="1820"/>
                      <a:pt x="347" y="1821"/>
                    </a:cubicBezTo>
                    <a:cubicBezTo>
                      <a:pt x="342" y="1821"/>
                      <a:pt x="344" y="1831"/>
                      <a:pt x="346" y="1838"/>
                    </a:cubicBezTo>
                    <a:cubicBezTo>
                      <a:pt x="361" y="1835"/>
                      <a:pt x="377" y="1834"/>
                      <a:pt x="379" y="1838"/>
                    </a:cubicBezTo>
                    <a:cubicBezTo>
                      <a:pt x="382" y="1844"/>
                      <a:pt x="345" y="1862"/>
                      <a:pt x="339" y="1865"/>
                    </a:cubicBezTo>
                    <a:cubicBezTo>
                      <a:pt x="332" y="1867"/>
                      <a:pt x="352" y="1879"/>
                      <a:pt x="351" y="1886"/>
                    </a:cubicBezTo>
                    <a:cubicBezTo>
                      <a:pt x="351" y="1892"/>
                      <a:pt x="330" y="1894"/>
                      <a:pt x="332" y="1907"/>
                    </a:cubicBezTo>
                    <a:cubicBezTo>
                      <a:pt x="334" y="1920"/>
                      <a:pt x="325" y="1923"/>
                      <a:pt x="314" y="1923"/>
                    </a:cubicBezTo>
                    <a:cubicBezTo>
                      <a:pt x="303" y="1923"/>
                      <a:pt x="301" y="1931"/>
                      <a:pt x="306" y="1932"/>
                    </a:cubicBezTo>
                    <a:cubicBezTo>
                      <a:pt x="311" y="1933"/>
                      <a:pt x="311" y="1950"/>
                      <a:pt x="331" y="1956"/>
                    </a:cubicBezTo>
                    <a:cubicBezTo>
                      <a:pt x="352" y="1962"/>
                      <a:pt x="373" y="1984"/>
                      <a:pt x="391" y="2006"/>
                    </a:cubicBezTo>
                    <a:cubicBezTo>
                      <a:pt x="393" y="2009"/>
                      <a:pt x="396" y="2011"/>
                      <a:pt x="399" y="2013"/>
                    </a:cubicBezTo>
                    <a:cubicBezTo>
                      <a:pt x="405" y="2010"/>
                      <a:pt x="409" y="2007"/>
                      <a:pt x="411" y="2007"/>
                    </a:cubicBezTo>
                    <a:cubicBezTo>
                      <a:pt x="421" y="2005"/>
                      <a:pt x="440" y="2012"/>
                      <a:pt x="450" y="2020"/>
                    </a:cubicBezTo>
                    <a:cubicBezTo>
                      <a:pt x="460" y="2028"/>
                      <a:pt x="496" y="2019"/>
                      <a:pt x="500" y="2025"/>
                    </a:cubicBezTo>
                    <a:cubicBezTo>
                      <a:pt x="504" y="2032"/>
                      <a:pt x="513" y="2040"/>
                      <a:pt x="520" y="2040"/>
                    </a:cubicBezTo>
                    <a:cubicBezTo>
                      <a:pt x="527" y="2040"/>
                      <a:pt x="534" y="2057"/>
                      <a:pt x="540" y="2052"/>
                    </a:cubicBezTo>
                    <a:cubicBezTo>
                      <a:pt x="546" y="2047"/>
                      <a:pt x="567" y="2047"/>
                      <a:pt x="573" y="2047"/>
                    </a:cubicBezTo>
                    <a:cubicBezTo>
                      <a:pt x="578" y="2047"/>
                      <a:pt x="578" y="2052"/>
                      <a:pt x="584" y="2052"/>
                    </a:cubicBezTo>
                    <a:cubicBezTo>
                      <a:pt x="590" y="2052"/>
                      <a:pt x="590" y="2076"/>
                      <a:pt x="594" y="2075"/>
                    </a:cubicBezTo>
                    <a:cubicBezTo>
                      <a:pt x="598" y="2073"/>
                      <a:pt x="614" y="2090"/>
                      <a:pt x="624" y="2091"/>
                    </a:cubicBezTo>
                    <a:cubicBezTo>
                      <a:pt x="634" y="2093"/>
                      <a:pt x="644" y="2113"/>
                      <a:pt x="648" y="2111"/>
                    </a:cubicBezTo>
                    <a:cubicBezTo>
                      <a:pt x="653" y="2110"/>
                      <a:pt x="660" y="2120"/>
                      <a:pt x="663" y="2111"/>
                    </a:cubicBezTo>
                    <a:cubicBezTo>
                      <a:pt x="665" y="2103"/>
                      <a:pt x="679" y="2107"/>
                      <a:pt x="683" y="2094"/>
                    </a:cubicBezTo>
                    <a:cubicBezTo>
                      <a:pt x="665" y="2068"/>
                      <a:pt x="646" y="2039"/>
                      <a:pt x="647" y="2028"/>
                    </a:cubicBezTo>
                    <a:cubicBezTo>
                      <a:pt x="647" y="2010"/>
                      <a:pt x="654" y="1998"/>
                      <a:pt x="634" y="1978"/>
                    </a:cubicBezTo>
                    <a:cubicBezTo>
                      <a:pt x="614" y="1958"/>
                      <a:pt x="636" y="1945"/>
                      <a:pt x="650" y="1924"/>
                    </a:cubicBezTo>
                    <a:cubicBezTo>
                      <a:pt x="663" y="1905"/>
                      <a:pt x="690" y="1897"/>
                      <a:pt x="707" y="1883"/>
                    </a:cubicBezTo>
                    <a:cubicBezTo>
                      <a:pt x="704" y="1880"/>
                      <a:pt x="700" y="1878"/>
                      <a:pt x="697" y="1876"/>
                    </a:cubicBezTo>
                    <a:cubicBezTo>
                      <a:pt x="684" y="1870"/>
                      <a:pt x="680" y="1863"/>
                      <a:pt x="690" y="1860"/>
                    </a:cubicBezTo>
                    <a:cubicBezTo>
                      <a:pt x="700" y="1856"/>
                      <a:pt x="696" y="1850"/>
                      <a:pt x="686" y="1836"/>
                    </a:cubicBezTo>
                    <a:cubicBezTo>
                      <a:pt x="676" y="1823"/>
                      <a:pt x="671" y="1810"/>
                      <a:pt x="666" y="1810"/>
                    </a:cubicBezTo>
                    <a:cubicBezTo>
                      <a:pt x="660" y="1810"/>
                      <a:pt x="651" y="1808"/>
                      <a:pt x="643" y="1812"/>
                    </a:cubicBezTo>
                    <a:cubicBezTo>
                      <a:pt x="634" y="1815"/>
                      <a:pt x="636" y="1803"/>
                      <a:pt x="637" y="1792"/>
                    </a:cubicBezTo>
                    <a:cubicBezTo>
                      <a:pt x="638" y="1780"/>
                      <a:pt x="621" y="1782"/>
                      <a:pt x="618" y="1777"/>
                    </a:cubicBezTo>
                    <a:cubicBezTo>
                      <a:pt x="616" y="1772"/>
                      <a:pt x="623" y="1755"/>
                      <a:pt x="626" y="1754"/>
                    </a:cubicBezTo>
                    <a:cubicBezTo>
                      <a:pt x="628" y="1752"/>
                      <a:pt x="637" y="1747"/>
                      <a:pt x="637" y="1742"/>
                    </a:cubicBezTo>
                    <a:cubicBezTo>
                      <a:pt x="637" y="1737"/>
                      <a:pt x="621" y="1735"/>
                      <a:pt x="627" y="1724"/>
                    </a:cubicBezTo>
                    <a:cubicBezTo>
                      <a:pt x="633" y="1712"/>
                      <a:pt x="644" y="1712"/>
                      <a:pt x="644" y="1701"/>
                    </a:cubicBezTo>
                    <a:cubicBezTo>
                      <a:pt x="644" y="1689"/>
                      <a:pt x="653" y="1679"/>
                      <a:pt x="663" y="1687"/>
                    </a:cubicBezTo>
                    <a:cubicBezTo>
                      <a:pt x="673" y="1696"/>
                      <a:pt x="677" y="1717"/>
                      <a:pt x="688" y="1712"/>
                    </a:cubicBezTo>
                    <a:cubicBezTo>
                      <a:pt x="700" y="1707"/>
                      <a:pt x="693" y="1696"/>
                      <a:pt x="691" y="1689"/>
                    </a:cubicBezTo>
                    <a:cubicBezTo>
                      <a:pt x="690" y="1682"/>
                      <a:pt x="687" y="1673"/>
                      <a:pt x="700" y="1669"/>
                    </a:cubicBezTo>
                    <a:cubicBezTo>
                      <a:pt x="713" y="1666"/>
                      <a:pt x="707" y="1651"/>
                      <a:pt x="717" y="1651"/>
                    </a:cubicBezTo>
                    <a:cubicBezTo>
                      <a:pt x="727" y="1651"/>
                      <a:pt x="745" y="1636"/>
                      <a:pt x="751" y="1633"/>
                    </a:cubicBezTo>
                    <a:cubicBezTo>
                      <a:pt x="757" y="1629"/>
                      <a:pt x="770" y="1621"/>
                      <a:pt x="775" y="1624"/>
                    </a:cubicBezTo>
                    <a:cubicBezTo>
                      <a:pt x="781" y="1628"/>
                      <a:pt x="788" y="1636"/>
                      <a:pt x="793" y="1624"/>
                    </a:cubicBezTo>
                    <a:cubicBezTo>
                      <a:pt x="797" y="1613"/>
                      <a:pt x="814" y="1618"/>
                      <a:pt x="815" y="1624"/>
                    </a:cubicBezTo>
                    <a:cubicBezTo>
                      <a:pt x="817" y="1631"/>
                      <a:pt x="844" y="1631"/>
                      <a:pt x="853" y="1638"/>
                    </a:cubicBezTo>
                    <a:cubicBezTo>
                      <a:pt x="861" y="1644"/>
                      <a:pt x="880" y="1658"/>
                      <a:pt x="880" y="1664"/>
                    </a:cubicBezTo>
                    <a:cubicBezTo>
                      <a:pt x="880" y="1671"/>
                      <a:pt x="888" y="1681"/>
                      <a:pt x="888" y="1669"/>
                    </a:cubicBezTo>
                    <a:cubicBezTo>
                      <a:pt x="888" y="1658"/>
                      <a:pt x="895" y="1661"/>
                      <a:pt x="907" y="1669"/>
                    </a:cubicBezTo>
                    <a:cubicBezTo>
                      <a:pt x="918" y="1677"/>
                      <a:pt x="934" y="1674"/>
                      <a:pt x="937" y="1666"/>
                    </a:cubicBezTo>
                    <a:cubicBezTo>
                      <a:pt x="940" y="1658"/>
                      <a:pt x="961" y="1648"/>
                      <a:pt x="968" y="1654"/>
                    </a:cubicBezTo>
                    <a:cubicBezTo>
                      <a:pt x="975" y="1661"/>
                      <a:pt x="978" y="1666"/>
                      <a:pt x="987" y="1656"/>
                    </a:cubicBezTo>
                    <a:cubicBezTo>
                      <a:pt x="995" y="1646"/>
                      <a:pt x="1015" y="1648"/>
                      <a:pt x="1018" y="1658"/>
                    </a:cubicBezTo>
                    <a:cubicBezTo>
                      <a:pt x="1021" y="1668"/>
                      <a:pt x="1031" y="1669"/>
                      <a:pt x="1039" y="1669"/>
                    </a:cubicBezTo>
                    <a:cubicBezTo>
                      <a:pt x="1048" y="1669"/>
                      <a:pt x="1049" y="1684"/>
                      <a:pt x="1055" y="1681"/>
                    </a:cubicBezTo>
                    <a:cubicBezTo>
                      <a:pt x="1061" y="1677"/>
                      <a:pt x="1059" y="1661"/>
                      <a:pt x="1067" y="1663"/>
                    </a:cubicBezTo>
                    <a:cubicBezTo>
                      <a:pt x="1074" y="1664"/>
                      <a:pt x="1079" y="1674"/>
                      <a:pt x="1091" y="1674"/>
                    </a:cubicBezTo>
                    <a:cubicBezTo>
                      <a:pt x="1102" y="1674"/>
                      <a:pt x="1111" y="1671"/>
                      <a:pt x="1111" y="1661"/>
                    </a:cubicBezTo>
                    <a:cubicBezTo>
                      <a:pt x="1111" y="1651"/>
                      <a:pt x="1109" y="1634"/>
                      <a:pt x="1102" y="1634"/>
                    </a:cubicBezTo>
                    <a:cubicBezTo>
                      <a:pt x="1095" y="1634"/>
                      <a:pt x="1088" y="1626"/>
                      <a:pt x="1079" y="1626"/>
                    </a:cubicBezTo>
                    <a:cubicBezTo>
                      <a:pt x="1071" y="1626"/>
                      <a:pt x="1062" y="1610"/>
                      <a:pt x="1071" y="1606"/>
                    </a:cubicBezTo>
                    <a:cubicBezTo>
                      <a:pt x="1079" y="1603"/>
                      <a:pt x="1094" y="1595"/>
                      <a:pt x="1091" y="1586"/>
                    </a:cubicBezTo>
                    <a:cubicBezTo>
                      <a:pt x="1088" y="1578"/>
                      <a:pt x="1085" y="1562"/>
                      <a:pt x="1097" y="1560"/>
                    </a:cubicBezTo>
                    <a:cubicBezTo>
                      <a:pt x="1108" y="1558"/>
                      <a:pt x="1132" y="1558"/>
                      <a:pt x="1131" y="1553"/>
                    </a:cubicBezTo>
                    <a:cubicBezTo>
                      <a:pt x="1129" y="1548"/>
                      <a:pt x="1107" y="1545"/>
                      <a:pt x="1102" y="1537"/>
                    </a:cubicBezTo>
                    <a:cubicBezTo>
                      <a:pt x="1098" y="1528"/>
                      <a:pt x="1097" y="1509"/>
                      <a:pt x="1101" y="1505"/>
                    </a:cubicBezTo>
                    <a:cubicBezTo>
                      <a:pt x="1105" y="1502"/>
                      <a:pt x="1119" y="1507"/>
                      <a:pt x="1128" y="1504"/>
                    </a:cubicBezTo>
                    <a:cubicBezTo>
                      <a:pt x="1137" y="1500"/>
                      <a:pt x="1155" y="1509"/>
                      <a:pt x="1166" y="1499"/>
                    </a:cubicBezTo>
                    <a:cubicBezTo>
                      <a:pt x="1178" y="1489"/>
                      <a:pt x="1202" y="1487"/>
                      <a:pt x="1215" y="1487"/>
                    </a:cubicBezTo>
                    <a:cubicBezTo>
                      <a:pt x="1228" y="1487"/>
                      <a:pt x="1238" y="1477"/>
                      <a:pt x="1248" y="1475"/>
                    </a:cubicBezTo>
                    <a:cubicBezTo>
                      <a:pt x="1258" y="1474"/>
                      <a:pt x="1286" y="1469"/>
                      <a:pt x="1294" y="1466"/>
                    </a:cubicBezTo>
                    <a:cubicBezTo>
                      <a:pt x="1301" y="1462"/>
                      <a:pt x="1339" y="1456"/>
                      <a:pt x="1341" y="1447"/>
                    </a:cubicBezTo>
                    <a:cubicBezTo>
                      <a:pt x="1342" y="1439"/>
                      <a:pt x="1373" y="1432"/>
                      <a:pt x="1381" y="1437"/>
                    </a:cubicBezTo>
                    <a:cubicBezTo>
                      <a:pt x="1388" y="1441"/>
                      <a:pt x="1398" y="1444"/>
                      <a:pt x="1406" y="1441"/>
                    </a:cubicBezTo>
                    <a:cubicBezTo>
                      <a:pt x="1413" y="1437"/>
                      <a:pt x="1428" y="1446"/>
                      <a:pt x="1426" y="1456"/>
                    </a:cubicBezTo>
                    <a:cubicBezTo>
                      <a:pt x="1425" y="1465"/>
                      <a:pt x="1433" y="1475"/>
                      <a:pt x="1432" y="1482"/>
                    </a:cubicBezTo>
                    <a:cubicBezTo>
                      <a:pt x="1431" y="1490"/>
                      <a:pt x="1424" y="1492"/>
                      <a:pt x="1428" y="1498"/>
                    </a:cubicBezTo>
                    <a:cubicBezTo>
                      <a:pt x="1433" y="1504"/>
                      <a:pt x="1452" y="1499"/>
                      <a:pt x="1458" y="1492"/>
                    </a:cubicBezTo>
                    <a:cubicBezTo>
                      <a:pt x="1463" y="1485"/>
                      <a:pt x="1470" y="1495"/>
                      <a:pt x="1470" y="1501"/>
                    </a:cubicBezTo>
                    <a:cubicBezTo>
                      <a:pt x="1470" y="1507"/>
                      <a:pt x="1479" y="1511"/>
                      <a:pt x="1479" y="1504"/>
                    </a:cubicBezTo>
                    <a:cubicBezTo>
                      <a:pt x="1479" y="1496"/>
                      <a:pt x="1490" y="1501"/>
                      <a:pt x="1494" y="1506"/>
                    </a:cubicBezTo>
                    <a:cubicBezTo>
                      <a:pt x="1498" y="1511"/>
                      <a:pt x="1511" y="1500"/>
                      <a:pt x="1511" y="1509"/>
                    </a:cubicBezTo>
                    <a:cubicBezTo>
                      <a:pt x="1511" y="1517"/>
                      <a:pt x="1491" y="1523"/>
                      <a:pt x="1500" y="1533"/>
                    </a:cubicBezTo>
                    <a:cubicBezTo>
                      <a:pt x="1508" y="1542"/>
                      <a:pt x="1513" y="1522"/>
                      <a:pt x="1524" y="1526"/>
                    </a:cubicBezTo>
                    <a:cubicBezTo>
                      <a:pt x="1535" y="1530"/>
                      <a:pt x="1549" y="1512"/>
                      <a:pt x="1559" y="1509"/>
                    </a:cubicBezTo>
                    <a:cubicBezTo>
                      <a:pt x="1569" y="1507"/>
                      <a:pt x="1580" y="1496"/>
                      <a:pt x="1588" y="1490"/>
                    </a:cubicBezTo>
                    <a:cubicBezTo>
                      <a:pt x="1597" y="1485"/>
                      <a:pt x="1615" y="1486"/>
                      <a:pt x="1610" y="1493"/>
                    </a:cubicBezTo>
                    <a:cubicBezTo>
                      <a:pt x="1604" y="1499"/>
                      <a:pt x="1597" y="1512"/>
                      <a:pt x="1619" y="1521"/>
                    </a:cubicBezTo>
                    <a:cubicBezTo>
                      <a:pt x="1640" y="1530"/>
                      <a:pt x="1665" y="1578"/>
                      <a:pt x="1678" y="1602"/>
                    </a:cubicBezTo>
                    <a:cubicBezTo>
                      <a:pt x="1692" y="1626"/>
                      <a:pt x="1705" y="1669"/>
                      <a:pt x="1712" y="1669"/>
                    </a:cubicBezTo>
                    <a:cubicBezTo>
                      <a:pt x="1719" y="1669"/>
                      <a:pt x="1721" y="1648"/>
                      <a:pt x="1730" y="1645"/>
                    </a:cubicBezTo>
                    <a:cubicBezTo>
                      <a:pt x="1739" y="1643"/>
                      <a:pt x="1745" y="1663"/>
                      <a:pt x="1755" y="1666"/>
                    </a:cubicBezTo>
                    <a:cubicBezTo>
                      <a:pt x="1765" y="1668"/>
                      <a:pt x="1779" y="1675"/>
                      <a:pt x="1787" y="1672"/>
                    </a:cubicBezTo>
                    <a:cubicBezTo>
                      <a:pt x="1794" y="1668"/>
                      <a:pt x="1812" y="1657"/>
                      <a:pt x="1819" y="1661"/>
                    </a:cubicBezTo>
                    <a:cubicBezTo>
                      <a:pt x="1825" y="1665"/>
                      <a:pt x="1834" y="1665"/>
                      <a:pt x="1839" y="1681"/>
                    </a:cubicBezTo>
                    <a:cubicBezTo>
                      <a:pt x="1845" y="1696"/>
                      <a:pt x="1854" y="1700"/>
                      <a:pt x="1859" y="1700"/>
                    </a:cubicBezTo>
                    <a:cubicBezTo>
                      <a:pt x="1865" y="1700"/>
                      <a:pt x="1866" y="1707"/>
                      <a:pt x="1866" y="1714"/>
                    </a:cubicBezTo>
                    <a:cubicBezTo>
                      <a:pt x="1866" y="1721"/>
                      <a:pt x="1877" y="1729"/>
                      <a:pt x="1882" y="1729"/>
                    </a:cubicBezTo>
                    <a:cubicBezTo>
                      <a:pt x="1888" y="1729"/>
                      <a:pt x="1903" y="1727"/>
                      <a:pt x="1908" y="1724"/>
                    </a:cubicBezTo>
                    <a:cubicBezTo>
                      <a:pt x="1913" y="1721"/>
                      <a:pt x="1919" y="1717"/>
                      <a:pt x="1920" y="1725"/>
                    </a:cubicBezTo>
                    <a:cubicBezTo>
                      <a:pt x="1921" y="1733"/>
                      <a:pt x="1929" y="1745"/>
                      <a:pt x="1935" y="1745"/>
                    </a:cubicBezTo>
                    <a:cubicBezTo>
                      <a:pt x="1941" y="1745"/>
                      <a:pt x="1952" y="1750"/>
                      <a:pt x="1953" y="1745"/>
                    </a:cubicBezTo>
                    <a:cubicBezTo>
                      <a:pt x="1954" y="1739"/>
                      <a:pt x="1969" y="1736"/>
                      <a:pt x="1975" y="1735"/>
                    </a:cubicBezTo>
                    <a:cubicBezTo>
                      <a:pt x="1980" y="1734"/>
                      <a:pt x="2000" y="1729"/>
                      <a:pt x="2004" y="1719"/>
                    </a:cubicBezTo>
                    <a:cubicBezTo>
                      <a:pt x="2008" y="1709"/>
                      <a:pt x="2024" y="1709"/>
                      <a:pt x="2029" y="1703"/>
                    </a:cubicBezTo>
                    <a:cubicBezTo>
                      <a:pt x="2034" y="1696"/>
                      <a:pt x="2047" y="1693"/>
                      <a:pt x="2050" y="1686"/>
                    </a:cubicBezTo>
                    <a:cubicBezTo>
                      <a:pt x="2053" y="1680"/>
                      <a:pt x="2070" y="1681"/>
                      <a:pt x="2072" y="1675"/>
                    </a:cubicBezTo>
                    <a:cubicBezTo>
                      <a:pt x="2074" y="1670"/>
                      <a:pt x="2088" y="1669"/>
                      <a:pt x="2095" y="1671"/>
                    </a:cubicBezTo>
                    <a:cubicBezTo>
                      <a:pt x="2101" y="1673"/>
                      <a:pt x="2135" y="1681"/>
                      <a:pt x="2139" y="1680"/>
                    </a:cubicBezTo>
                    <a:cubicBezTo>
                      <a:pt x="2144" y="1679"/>
                      <a:pt x="2145" y="1700"/>
                      <a:pt x="2150" y="1701"/>
                    </a:cubicBezTo>
                    <a:cubicBezTo>
                      <a:pt x="2155" y="1702"/>
                      <a:pt x="2172" y="1717"/>
                      <a:pt x="2176" y="1713"/>
                    </a:cubicBezTo>
                    <a:cubicBezTo>
                      <a:pt x="2181" y="1708"/>
                      <a:pt x="2193" y="1704"/>
                      <a:pt x="2202" y="1711"/>
                    </a:cubicBezTo>
                    <a:cubicBezTo>
                      <a:pt x="2212" y="1717"/>
                      <a:pt x="2221" y="1726"/>
                      <a:pt x="2225" y="1718"/>
                    </a:cubicBezTo>
                    <a:cubicBezTo>
                      <a:pt x="2229" y="1711"/>
                      <a:pt x="2249" y="1707"/>
                      <a:pt x="2252" y="1703"/>
                    </a:cubicBezTo>
                    <a:cubicBezTo>
                      <a:pt x="2254" y="1698"/>
                      <a:pt x="2257" y="1685"/>
                      <a:pt x="2253" y="1681"/>
                    </a:cubicBezTo>
                    <a:cubicBezTo>
                      <a:pt x="2248" y="1676"/>
                      <a:pt x="2243" y="1659"/>
                      <a:pt x="2241" y="1650"/>
                    </a:cubicBezTo>
                    <a:cubicBezTo>
                      <a:pt x="2239" y="1641"/>
                      <a:pt x="2253" y="1639"/>
                      <a:pt x="2254" y="1631"/>
                    </a:cubicBezTo>
                    <a:cubicBezTo>
                      <a:pt x="2256" y="1623"/>
                      <a:pt x="2268" y="1622"/>
                      <a:pt x="2272" y="1618"/>
                    </a:cubicBezTo>
                    <a:cubicBezTo>
                      <a:pt x="2275" y="1613"/>
                      <a:pt x="2276" y="1604"/>
                      <a:pt x="2283" y="1606"/>
                    </a:cubicBezTo>
                    <a:cubicBezTo>
                      <a:pt x="2290" y="1608"/>
                      <a:pt x="2304" y="1613"/>
                      <a:pt x="2307" y="1617"/>
                    </a:cubicBezTo>
                    <a:cubicBezTo>
                      <a:pt x="2310" y="1620"/>
                      <a:pt x="2320" y="1622"/>
                      <a:pt x="2327" y="1622"/>
                    </a:cubicBezTo>
                    <a:cubicBezTo>
                      <a:pt x="2333" y="1622"/>
                      <a:pt x="2344" y="1629"/>
                      <a:pt x="2351" y="1633"/>
                    </a:cubicBezTo>
                    <a:cubicBezTo>
                      <a:pt x="2357" y="1638"/>
                      <a:pt x="2378" y="1638"/>
                      <a:pt x="2382" y="1644"/>
                    </a:cubicBezTo>
                    <a:cubicBezTo>
                      <a:pt x="2386" y="1651"/>
                      <a:pt x="2381" y="1670"/>
                      <a:pt x="2386" y="1676"/>
                    </a:cubicBezTo>
                    <a:cubicBezTo>
                      <a:pt x="2391" y="1683"/>
                      <a:pt x="2402" y="1697"/>
                      <a:pt x="2406" y="1694"/>
                    </a:cubicBezTo>
                    <a:cubicBezTo>
                      <a:pt x="2410" y="1691"/>
                      <a:pt x="2428" y="1705"/>
                      <a:pt x="2434" y="1704"/>
                    </a:cubicBezTo>
                    <a:cubicBezTo>
                      <a:pt x="2441" y="1703"/>
                      <a:pt x="2451" y="1691"/>
                      <a:pt x="2457" y="1691"/>
                    </a:cubicBezTo>
                    <a:cubicBezTo>
                      <a:pt x="2463" y="1691"/>
                      <a:pt x="2481" y="1685"/>
                      <a:pt x="2487" y="1686"/>
                    </a:cubicBezTo>
                    <a:cubicBezTo>
                      <a:pt x="2492" y="1687"/>
                      <a:pt x="2513" y="1696"/>
                      <a:pt x="2516" y="1694"/>
                    </a:cubicBezTo>
                    <a:cubicBezTo>
                      <a:pt x="2519" y="1692"/>
                      <a:pt x="2538" y="1695"/>
                      <a:pt x="2541" y="1702"/>
                    </a:cubicBezTo>
                    <a:cubicBezTo>
                      <a:pt x="2544" y="1708"/>
                      <a:pt x="2568" y="1708"/>
                      <a:pt x="2568" y="1716"/>
                    </a:cubicBezTo>
                    <a:cubicBezTo>
                      <a:pt x="2568" y="1724"/>
                      <a:pt x="2581" y="1728"/>
                      <a:pt x="2585" y="1737"/>
                    </a:cubicBezTo>
                    <a:cubicBezTo>
                      <a:pt x="2588" y="1746"/>
                      <a:pt x="2620" y="1740"/>
                      <a:pt x="2626" y="1746"/>
                    </a:cubicBezTo>
                    <a:cubicBezTo>
                      <a:pt x="2631" y="1751"/>
                      <a:pt x="2667" y="1750"/>
                      <a:pt x="2668" y="1746"/>
                    </a:cubicBezTo>
                    <a:cubicBezTo>
                      <a:pt x="2669" y="1741"/>
                      <a:pt x="2704" y="1739"/>
                      <a:pt x="2710" y="1734"/>
                    </a:cubicBezTo>
                    <a:cubicBezTo>
                      <a:pt x="2717" y="1728"/>
                      <a:pt x="2735" y="1730"/>
                      <a:pt x="2736" y="1723"/>
                    </a:cubicBezTo>
                    <a:cubicBezTo>
                      <a:pt x="2737" y="1715"/>
                      <a:pt x="2754" y="1709"/>
                      <a:pt x="2762" y="1703"/>
                    </a:cubicBezTo>
                    <a:cubicBezTo>
                      <a:pt x="2769" y="1696"/>
                      <a:pt x="2800" y="1697"/>
                      <a:pt x="2802" y="1705"/>
                    </a:cubicBezTo>
                    <a:cubicBezTo>
                      <a:pt x="2803" y="1713"/>
                      <a:pt x="2822" y="1715"/>
                      <a:pt x="2829" y="1712"/>
                    </a:cubicBezTo>
                    <a:cubicBezTo>
                      <a:pt x="2837" y="1708"/>
                      <a:pt x="2857" y="1713"/>
                      <a:pt x="2860" y="1721"/>
                    </a:cubicBezTo>
                    <a:cubicBezTo>
                      <a:pt x="2862" y="1728"/>
                      <a:pt x="2885" y="1733"/>
                      <a:pt x="2891" y="1730"/>
                    </a:cubicBezTo>
                    <a:cubicBezTo>
                      <a:pt x="2897" y="1728"/>
                      <a:pt x="2915" y="1713"/>
                      <a:pt x="2921" y="1712"/>
                    </a:cubicBezTo>
                    <a:cubicBezTo>
                      <a:pt x="2928" y="1711"/>
                      <a:pt x="2938" y="1703"/>
                      <a:pt x="2936" y="1695"/>
                    </a:cubicBezTo>
                    <a:cubicBezTo>
                      <a:pt x="2934" y="1687"/>
                      <a:pt x="2949" y="1665"/>
                      <a:pt x="2951" y="1657"/>
                    </a:cubicBezTo>
                    <a:cubicBezTo>
                      <a:pt x="2953" y="1648"/>
                      <a:pt x="2966" y="1623"/>
                      <a:pt x="2971" y="1621"/>
                    </a:cubicBezTo>
                    <a:cubicBezTo>
                      <a:pt x="2976" y="1619"/>
                      <a:pt x="2986" y="1609"/>
                      <a:pt x="2985" y="1602"/>
                    </a:cubicBezTo>
                    <a:cubicBezTo>
                      <a:pt x="2984" y="1596"/>
                      <a:pt x="2981" y="1576"/>
                      <a:pt x="2976" y="1576"/>
                    </a:cubicBezTo>
                    <a:cubicBezTo>
                      <a:pt x="2970" y="1576"/>
                      <a:pt x="2960" y="1577"/>
                      <a:pt x="2973" y="1556"/>
                    </a:cubicBezTo>
                    <a:cubicBezTo>
                      <a:pt x="2986" y="1535"/>
                      <a:pt x="3010" y="1541"/>
                      <a:pt x="3014" y="1541"/>
                    </a:cubicBezTo>
                    <a:cubicBezTo>
                      <a:pt x="3018" y="1541"/>
                      <a:pt x="3048" y="1532"/>
                      <a:pt x="3061" y="1536"/>
                    </a:cubicBezTo>
                    <a:cubicBezTo>
                      <a:pt x="3075" y="1541"/>
                      <a:pt x="3083" y="1534"/>
                      <a:pt x="3097" y="1543"/>
                    </a:cubicBezTo>
                    <a:cubicBezTo>
                      <a:pt x="3112" y="1552"/>
                      <a:pt x="3132" y="1548"/>
                      <a:pt x="3136" y="1556"/>
                    </a:cubicBezTo>
                    <a:cubicBezTo>
                      <a:pt x="3141" y="1564"/>
                      <a:pt x="3160" y="1570"/>
                      <a:pt x="3157" y="1584"/>
                    </a:cubicBezTo>
                    <a:cubicBezTo>
                      <a:pt x="3155" y="1597"/>
                      <a:pt x="3168" y="1589"/>
                      <a:pt x="3173" y="1618"/>
                    </a:cubicBezTo>
                    <a:cubicBezTo>
                      <a:pt x="3177" y="1647"/>
                      <a:pt x="3189" y="1649"/>
                      <a:pt x="3192" y="1662"/>
                    </a:cubicBezTo>
                    <a:cubicBezTo>
                      <a:pt x="3195" y="1675"/>
                      <a:pt x="3210" y="1700"/>
                      <a:pt x="3208" y="1707"/>
                    </a:cubicBezTo>
                    <a:cubicBezTo>
                      <a:pt x="3206" y="1715"/>
                      <a:pt x="3204" y="1727"/>
                      <a:pt x="3220" y="1728"/>
                    </a:cubicBezTo>
                    <a:cubicBezTo>
                      <a:pt x="3236" y="1729"/>
                      <a:pt x="3248" y="1744"/>
                      <a:pt x="3252" y="1741"/>
                    </a:cubicBezTo>
                    <a:cubicBezTo>
                      <a:pt x="3255" y="1739"/>
                      <a:pt x="3274" y="1747"/>
                      <a:pt x="3284" y="1758"/>
                    </a:cubicBezTo>
                    <a:cubicBezTo>
                      <a:pt x="3293" y="1769"/>
                      <a:pt x="3308" y="1764"/>
                      <a:pt x="3307" y="1776"/>
                    </a:cubicBezTo>
                    <a:cubicBezTo>
                      <a:pt x="3306" y="1788"/>
                      <a:pt x="3314" y="1798"/>
                      <a:pt x="3313" y="1808"/>
                    </a:cubicBezTo>
                    <a:cubicBezTo>
                      <a:pt x="3313" y="1818"/>
                      <a:pt x="3332" y="1824"/>
                      <a:pt x="3345" y="1822"/>
                    </a:cubicBezTo>
                    <a:cubicBezTo>
                      <a:pt x="3358" y="1820"/>
                      <a:pt x="3368" y="1828"/>
                      <a:pt x="3373" y="1814"/>
                    </a:cubicBezTo>
                    <a:cubicBezTo>
                      <a:pt x="3379" y="1801"/>
                      <a:pt x="3398" y="1807"/>
                      <a:pt x="3405" y="1801"/>
                    </a:cubicBezTo>
                    <a:cubicBezTo>
                      <a:pt x="3411" y="1796"/>
                      <a:pt x="3431" y="1789"/>
                      <a:pt x="3430" y="1809"/>
                    </a:cubicBezTo>
                    <a:cubicBezTo>
                      <a:pt x="3430" y="1829"/>
                      <a:pt x="3441" y="1833"/>
                      <a:pt x="3431" y="1840"/>
                    </a:cubicBezTo>
                    <a:cubicBezTo>
                      <a:pt x="3422" y="1846"/>
                      <a:pt x="3417" y="1875"/>
                      <a:pt x="3414" y="1887"/>
                    </a:cubicBezTo>
                    <a:cubicBezTo>
                      <a:pt x="3411" y="1899"/>
                      <a:pt x="3397" y="1903"/>
                      <a:pt x="3395" y="1916"/>
                    </a:cubicBezTo>
                    <a:cubicBezTo>
                      <a:pt x="3393" y="1929"/>
                      <a:pt x="3380" y="1930"/>
                      <a:pt x="3380" y="1940"/>
                    </a:cubicBezTo>
                    <a:cubicBezTo>
                      <a:pt x="3380" y="1950"/>
                      <a:pt x="3361" y="1948"/>
                      <a:pt x="3351" y="1940"/>
                    </a:cubicBezTo>
                    <a:cubicBezTo>
                      <a:pt x="3342" y="1932"/>
                      <a:pt x="3332" y="1955"/>
                      <a:pt x="3325" y="1955"/>
                    </a:cubicBezTo>
                    <a:cubicBezTo>
                      <a:pt x="3317" y="1955"/>
                      <a:pt x="3318" y="1973"/>
                      <a:pt x="3320" y="1981"/>
                    </a:cubicBezTo>
                    <a:cubicBezTo>
                      <a:pt x="3322" y="1989"/>
                      <a:pt x="3317" y="1999"/>
                      <a:pt x="3322" y="2012"/>
                    </a:cubicBezTo>
                    <a:cubicBezTo>
                      <a:pt x="3325" y="2019"/>
                      <a:pt x="3323" y="2033"/>
                      <a:pt x="3324" y="2048"/>
                    </a:cubicBezTo>
                    <a:cubicBezTo>
                      <a:pt x="3336" y="2038"/>
                      <a:pt x="3346" y="2031"/>
                      <a:pt x="3351" y="2031"/>
                    </a:cubicBezTo>
                    <a:cubicBezTo>
                      <a:pt x="3363" y="2031"/>
                      <a:pt x="3375" y="2054"/>
                      <a:pt x="3388" y="2055"/>
                    </a:cubicBezTo>
                    <a:cubicBezTo>
                      <a:pt x="3401" y="2056"/>
                      <a:pt x="3462" y="2009"/>
                      <a:pt x="3462" y="2001"/>
                    </a:cubicBezTo>
                    <a:cubicBezTo>
                      <a:pt x="3463" y="1993"/>
                      <a:pt x="3498" y="1954"/>
                      <a:pt x="3515" y="1934"/>
                    </a:cubicBezTo>
                    <a:cubicBezTo>
                      <a:pt x="3531" y="1913"/>
                      <a:pt x="3553" y="1883"/>
                      <a:pt x="3562" y="1860"/>
                    </a:cubicBezTo>
                    <a:cubicBezTo>
                      <a:pt x="3567" y="1846"/>
                      <a:pt x="3590" y="1818"/>
                      <a:pt x="3596" y="1807"/>
                    </a:cubicBezTo>
                    <a:cubicBezTo>
                      <a:pt x="3602" y="1796"/>
                      <a:pt x="3606" y="1795"/>
                      <a:pt x="3616" y="1769"/>
                    </a:cubicBezTo>
                    <a:cubicBezTo>
                      <a:pt x="3626" y="1743"/>
                      <a:pt x="3626" y="1675"/>
                      <a:pt x="3630" y="1671"/>
                    </a:cubicBezTo>
                    <a:cubicBezTo>
                      <a:pt x="3633" y="1666"/>
                      <a:pt x="3631" y="1655"/>
                      <a:pt x="3636" y="1648"/>
                    </a:cubicBezTo>
                    <a:cubicBezTo>
                      <a:pt x="3641" y="1641"/>
                      <a:pt x="3638" y="1631"/>
                      <a:pt x="3648" y="1621"/>
                    </a:cubicBezTo>
                    <a:cubicBezTo>
                      <a:pt x="3657" y="1612"/>
                      <a:pt x="3655" y="1604"/>
                      <a:pt x="3653" y="1596"/>
                    </a:cubicBezTo>
                    <a:cubicBezTo>
                      <a:pt x="3651" y="1589"/>
                      <a:pt x="3654" y="1573"/>
                      <a:pt x="3651" y="1568"/>
                    </a:cubicBezTo>
                    <a:cubicBezTo>
                      <a:pt x="3649" y="1563"/>
                      <a:pt x="3649" y="1561"/>
                      <a:pt x="3655" y="1557"/>
                    </a:cubicBezTo>
                    <a:cubicBezTo>
                      <a:pt x="3661" y="1553"/>
                      <a:pt x="3651" y="1543"/>
                      <a:pt x="3643" y="1539"/>
                    </a:cubicBezTo>
                    <a:cubicBezTo>
                      <a:pt x="3635" y="1535"/>
                      <a:pt x="3625" y="1531"/>
                      <a:pt x="3624" y="1520"/>
                    </a:cubicBezTo>
                    <a:cubicBezTo>
                      <a:pt x="3623" y="1510"/>
                      <a:pt x="3609" y="1497"/>
                      <a:pt x="3598" y="1498"/>
                    </a:cubicBezTo>
                    <a:cubicBezTo>
                      <a:pt x="3595" y="1498"/>
                      <a:pt x="3590" y="1498"/>
                      <a:pt x="3586" y="1497"/>
                    </a:cubicBezTo>
                    <a:cubicBezTo>
                      <a:pt x="3582" y="1501"/>
                      <a:pt x="3577" y="1504"/>
                      <a:pt x="3572" y="1505"/>
                    </a:cubicBezTo>
                    <a:cubicBezTo>
                      <a:pt x="3571" y="1510"/>
                      <a:pt x="3569" y="1513"/>
                      <a:pt x="3565" y="1512"/>
                    </a:cubicBezTo>
                    <a:cubicBezTo>
                      <a:pt x="3559" y="1510"/>
                      <a:pt x="3557" y="1515"/>
                      <a:pt x="3551" y="1526"/>
                    </a:cubicBezTo>
                    <a:cubicBezTo>
                      <a:pt x="3545" y="1537"/>
                      <a:pt x="3523" y="1538"/>
                      <a:pt x="3533" y="1528"/>
                    </a:cubicBezTo>
                    <a:cubicBezTo>
                      <a:pt x="3543" y="1517"/>
                      <a:pt x="3529" y="1517"/>
                      <a:pt x="3531" y="1506"/>
                    </a:cubicBezTo>
                    <a:cubicBezTo>
                      <a:pt x="3532" y="1502"/>
                      <a:pt x="3533" y="1499"/>
                      <a:pt x="3534" y="1496"/>
                    </a:cubicBezTo>
                    <a:cubicBezTo>
                      <a:pt x="3532" y="1495"/>
                      <a:pt x="3530" y="1494"/>
                      <a:pt x="3528" y="1493"/>
                    </a:cubicBezTo>
                    <a:cubicBezTo>
                      <a:pt x="3519" y="1501"/>
                      <a:pt x="3519" y="1515"/>
                      <a:pt x="3510" y="1517"/>
                    </a:cubicBezTo>
                    <a:cubicBezTo>
                      <a:pt x="3501" y="1520"/>
                      <a:pt x="3504" y="1488"/>
                      <a:pt x="3507" y="1479"/>
                    </a:cubicBezTo>
                    <a:cubicBezTo>
                      <a:pt x="3507" y="1479"/>
                      <a:pt x="3507" y="1479"/>
                      <a:pt x="3507" y="1478"/>
                    </a:cubicBezTo>
                    <a:cubicBezTo>
                      <a:pt x="3506" y="1478"/>
                      <a:pt x="3505" y="1477"/>
                      <a:pt x="3504" y="1476"/>
                    </a:cubicBezTo>
                    <a:cubicBezTo>
                      <a:pt x="3498" y="1475"/>
                      <a:pt x="3484" y="1479"/>
                      <a:pt x="3470" y="1478"/>
                    </a:cubicBezTo>
                    <a:cubicBezTo>
                      <a:pt x="3450" y="1477"/>
                      <a:pt x="3455" y="1461"/>
                      <a:pt x="3471" y="1451"/>
                    </a:cubicBezTo>
                    <a:cubicBezTo>
                      <a:pt x="3480" y="1445"/>
                      <a:pt x="3483" y="1440"/>
                      <a:pt x="3486" y="1436"/>
                    </a:cubicBezTo>
                    <a:cubicBezTo>
                      <a:pt x="3487" y="1419"/>
                      <a:pt x="3500" y="1405"/>
                      <a:pt x="3520" y="1404"/>
                    </a:cubicBezTo>
                    <a:cubicBezTo>
                      <a:pt x="3520" y="1404"/>
                      <a:pt x="3524" y="1403"/>
                      <a:pt x="3528" y="1402"/>
                    </a:cubicBezTo>
                    <a:cubicBezTo>
                      <a:pt x="3525" y="1390"/>
                      <a:pt x="3527" y="1376"/>
                      <a:pt x="3533" y="1365"/>
                    </a:cubicBezTo>
                    <a:cubicBezTo>
                      <a:pt x="3545" y="1343"/>
                      <a:pt x="3570" y="1321"/>
                      <a:pt x="3589" y="1305"/>
                    </a:cubicBezTo>
                    <a:cubicBezTo>
                      <a:pt x="3613" y="1286"/>
                      <a:pt x="3626" y="1261"/>
                      <a:pt x="3649" y="1241"/>
                    </a:cubicBezTo>
                    <a:cubicBezTo>
                      <a:pt x="3675" y="1217"/>
                      <a:pt x="3709" y="1211"/>
                      <a:pt x="3742" y="1217"/>
                    </a:cubicBezTo>
                    <a:cubicBezTo>
                      <a:pt x="3743" y="1217"/>
                      <a:pt x="3743" y="1217"/>
                      <a:pt x="3744" y="1217"/>
                    </a:cubicBezTo>
                    <a:cubicBezTo>
                      <a:pt x="3767" y="1216"/>
                      <a:pt x="3793" y="1222"/>
                      <a:pt x="3799" y="1229"/>
                    </a:cubicBezTo>
                    <a:cubicBezTo>
                      <a:pt x="3799" y="1229"/>
                      <a:pt x="3800" y="1229"/>
                      <a:pt x="3800" y="1229"/>
                    </a:cubicBezTo>
                    <a:cubicBezTo>
                      <a:pt x="3812" y="1228"/>
                      <a:pt x="3824" y="1221"/>
                      <a:pt x="3835" y="1219"/>
                    </a:cubicBezTo>
                    <a:cubicBezTo>
                      <a:pt x="3854" y="1214"/>
                      <a:pt x="3874" y="1216"/>
                      <a:pt x="3890" y="1225"/>
                    </a:cubicBezTo>
                    <a:cubicBezTo>
                      <a:pt x="3895" y="1225"/>
                      <a:pt x="3900" y="1222"/>
                      <a:pt x="3903" y="1214"/>
                    </a:cubicBezTo>
                    <a:cubicBezTo>
                      <a:pt x="3910" y="1199"/>
                      <a:pt x="3941" y="1202"/>
                      <a:pt x="3949" y="1208"/>
                    </a:cubicBezTo>
                    <a:cubicBezTo>
                      <a:pt x="3956" y="1214"/>
                      <a:pt x="3961" y="1222"/>
                      <a:pt x="3973" y="1213"/>
                    </a:cubicBezTo>
                    <a:cubicBezTo>
                      <a:pt x="3984" y="1205"/>
                      <a:pt x="3984" y="1225"/>
                      <a:pt x="3995" y="1227"/>
                    </a:cubicBezTo>
                    <a:cubicBezTo>
                      <a:pt x="4006" y="1228"/>
                      <a:pt x="3999" y="1239"/>
                      <a:pt x="3989" y="1238"/>
                    </a:cubicBezTo>
                    <a:cubicBezTo>
                      <a:pt x="3980" y="1237"/>
                      <a:pt x="3968" y="1244"/>
                      <a:pt x="3979" y="1251"/>
                    </a:cubicBezTo>
                    <a:cubicBezTo>
                      <a:pt x="3990" y="1258"/>
                      <a:pt x="4003" y="1244"/>
                      <a:pt x="4011" y="1245"/>
                    </a:cubicBezTo>
                    <a:cubicBezTo>
                      <a:pt x="4012" y="1245"/>
                      <a:pt x="4014" y="1246"/>
                      <a:pt x="4015" y="1246"/>
                    </a:cubicBezTo>
                    <a:cubicBezTo>
                      <a:pt x="4024" y="1233"/>
                      <a:pt x="4038" y="1231"/>
                      <a:pt x="4050" y="1236"/>
                    </a:cubicBezTo>
                    <a:cubicBezTo>
                      <a:pt x="4058" y="1234"/>
                      <a:pt x="4061" y="1245"/>
                      <a:pt x="4068" y="1238"/>
                    </a:cubicBezTo>
                    <a:cubicBezTo>
                      <a:pt x="4076" y="1230"/>
                      <a:pt x="4093" y="1228"/>
                      <a:pt x="4101" y="1229"/>
                    </a:cubicBezTo>
                    <a:cubicBezTo>
                      <a:pt x="4110" y="1229"/>
                      <a:pt x="4103" y="1217"/>
                      <a:pt x="4088" y="1217"/>
                    </a:cubicBezTo>
                    <a:cubicBezTo>
                      <a:pt x="4074" y="1217"/>
                      <a:pt x="4075" y="1208"/>
                      <a:pt x="4086" y="1186"/>
                    </a:cubicBezTo>
                    <a:cubicBezTo>
                      <a:pt x="4097" y="1163"/>
                      <a:pt x="4119" y="1151"/>
                      <a:pt x="4133" y="1137"/>
                    </a:cubicBezTo>
                    <a:cubicBezTo>
                      <a:pt x="4147" y="1123"/>
                      <a:pt x="4157" y="1130"/>
                      <a:pt x="4157" y="1121"/>
                    </a:cubicBezTo>
                    <a:cubicBezTo>
                      <a:pt x="4157" y="1112"/>
                      <a:pt x="4164" y="1087"/>
                      <a:pt x="4174" y="1087"/>
                    </a:cubicBezTo>
                    <a:cubicBezTo>
                      <a:pt x="4184" y="1086"/>
                      <a:pt x="4211" y="1092"/>
                      <a:pt x="4227" y="1081"/>
                    </a:cubicBezTo>
                    <a:cubicBezTo>
                      <a:pt x="4243" y="1071"/>
                      <a:pt x="4242" y="1089"/>
                      <a:pt x="4248" y="1092"/>
                    </a:cubicBezTo>
                    <a:cubicBezTo>
                      <a:pt x="4255" y="1095"/>
                      <a:pt x="4264" y="1076"/>
                      <a:pt x="4272" y="1081"/>
                    </a:cubicBezTo>
                    <a:cubicBezTo>
                      <a:pt x="4279" y="1087"/>
                      <a:pt x="4260" y="1100"/>
                      <a:pt x="4256" y="1116"/>
                    </a:cubicBezTo>
                    <a:cubicBezTo>
                      <a:pt x="4252" y="1132"/>
                      <a:pt x="4266" y="1126"/>
                      <a:pt x="4274" y="1131"/>
                    </a:cubicBezTo>
                    <a:cubicBezTo>
                      <a:pt x="4282" y="1135"/>
                      <a:pt x="4263" y="1142"/>
                      <a:pt x="4265" y="1146"/>
                    </a:cubicBezTo>
                    <a:cubicBezTo>
                      <a:pt x="4267" y="1150"/>
                      <a:pt x="4283" y="1150"/>
                      <a:pt x="4304" y="1126"/>
                    </a:cubicBezTo>
                    <a:cubicBezTo>
                      <a:pt x="4325" y="1102"/>
                      <a:pt x="4344" y="1095"/>
                      <a:pt x="4358" y="1097"/>
                    </a:cubicBezTo>
                    <a:cubicBezTo>
                      <a:pt x="4371" y="1099"/>
                      <a:pt x="4363" y="1083"/>
                      <a:pt x="4364" y="1060"/>
                    </a:cubicBezTo>
                    <a:cubicBezTo>
                      <a:pt x="4365" y="1038"/>
                      <a:pt x="4406" y="1031"/>
                      <a:pt x="4420" y="1038"/>
                    </a:cubicBezTo>
                    <a:cubicBezTo>
                      <a:pt x="4433" y="1044"/>
                      <a:pt x="4432" y="1051"/>
                      <a:pt x="4419" y="1047"/>
                    </a:cubicBezTo>
                    <a:cubicBezTo>
                      <a:pt x="4406" y="1043"/>
                      <a:pt x="4394" y="1056"/>
                      <a:pt x="4395" y="1075"/>
                    </a:cubicBezTo>
                    <a:cubicBezTo>
                      <a:pt x="4395" y="1094"/>
                      <a:pt x="4383" y="1100"/>
                      <a:pt x="4390" y="1107"/>
                    </a:cubicBezTo>
                    <a:cubicBezTo>
                      <a:pt x="4396" y="1114"/>
                      <a:pt x="4380" y="1116"/>
                      <a:pt x="4380" y="1123"/>
                    </a:cubicBezTo>
                    <a:cubicBezTo>
                      <a:pt x="4380" y="1131"/>
                      <a:pt x="4380" y="1137"/>
                      <a:pt x="4371" y="1140"/>
                    </a:cubicBezTo>
                    <a:cubicBezTo>
                      <a:pt x="4361" y="1144"/>
                      <a:pt x="4329" y="1148"/>
                      <a:pt x="4328" y="1162"/>
                    </a:cubicBezTo>
                    <a:cubicBezTo>
                      <a:pt x="4327" y="1176"/>
                      <a:pt x="4310" y="1178"/>
                      <a:pt x="4302" y="1196"/>
                    </a:cubicBezTo>
                    <a:cubicBezTo>
                      <a:pt x="4294" y="1213"/>
                      <a:pt x="4263" y="1224"/>
                      <a:pt x="4243" y="1259"/>
                    </a:cubicBezTo>
                    <a:cubicBezTo>
                      <a:pt x="4222" y="1294"/>
                      <a:pt x="4190" y="1294"/>
                      <a:pt x="4190" y="1301"/>
                    </a:cubicBezTo>
                    <a:cubicBezTo>
                      <a:pt x="4190" y="1308"/>
                      <a:pt x="4167" y="1307"/>
                      <a:pt x="4160" y="1308"/>
                    </a:cubicBezTo>
                    <a:cubicBezTo>
                      <a:pt x="4152" y="1309"/>
                      <a:pt x="4167" y="1331"/>
                      <a:pt x="4149" y="1354"/>
                    </a:cubicBezTo>
                    <a:cubicBezTo>
                      <a:pt x="4148" y="1355"/>
                      <a:pt x="4146" y="1357"/>
                      <a:pt x="4145" y="1358"/>
                    </a:cubicBezTo>
                    <a:cubicBezTo>
                      <a:pt x="4146" y="1361"/>
                      <a:pt x="4146" y="1364"/>
                      <a:pt x="4146" y="1367"/>
                    </a:cubicBezTo>
                    <a:cubicBezTo>
                      <a:pt x="4161" y="1373"/>
                      <a:pt x="4171" y="1388"/>
                      <a:pt x="4166" y="1409"/>
                    </a:cubicBezTo>
                    <a:cubicBezTo>
                      <a:pt x="4151" y="1471"/>
                      <a:pt x="4144" y="1535"/>
                      <a:pt x="4142" y="1600"/>
                    </a:cubicBezTo>
                    <a:cubicBezTo>
                      <a:pt x="4142" y="1600"/>
                      <a:pt x="4142" y="1600"/>
                      <a:pt x="4142" y="1600"/>
                    </a:cubicBezTo>
                    <a:cubicBezTo>
                      <a:pt x="4143" y="1617"/>
                      <a:pt x="4143" y="1635"/>
                      <a:pt x="4147" y="1641"/>
                    </a:cubicBezTo>
                    <a:cubicBezTo>
                      <a:pt x="4154" y="1649"/>
                      <a:pt x="4151" y="1663"/>
                      <a:pt x="4155" y="1668"/>
                    </a:cubicBezTo>
                    <a:cubicBezTo>
                      <a:pt x="4160" y="1673"/>
                      <a:pt x="4177" y="1645"/>
                      <a:pt x="4189" y="1634"/>
                    </a:cubicBezTo>
                    <a:cubicBezTo>
                      <a:pt x="4201" y="1622"/>
                      <a:pt x="4197" y="1618"/>
                      <a:pt x="4205" y="1612"/>
                    </a:cubicBezTo>
                    <a:cubicBezTo>
                      <a:pt x="4214" y="1606"/>
                      <a:pt x="4210" y="1581"/>
                      <a:pt x="4213" y="1574"/>
                    </a:cubicBezTo>
                    <a:cubicBezTo>
                      <a:pt x="4215" y="1568"/>
                      <a:pt x="4230" y="1564"/>
                      <a:pt x="4234" y="1557"/>
                    </a:cubicBezTo>
                    <a:cubicBezTo>
                      <a:pt x="4237" y="1553"/>
                      <a:pt x="4243" y="1553"/>
                      <a:pt x="4249" y="1553"/>
                    </a:cubicBezTo>
                    <a:cubicBezTo>
                      <a:pt x="4253" y="1549"/>
                      <a:pt x="4257" y="1546"/>
                      <a:pt x="4261" y="1542"/>
                    </a:cubicBezTo>
                    <a:cubicBezTo>
                      <a:pt x="4260" y="1535"/>
                      <a:pt x="4257" y="1526"/>
                      <a:pt x="4255" y="1520"/>
                    </a:cubicBezTo>
                    <a:cubicBezTo>
                      <a:pt x="4255" y="1518"/>
                      <a:pt x="4255" y="1516"/>
                      <a:pt x="4256" y="1514"/>
                    </a:cubicBezTo>
                    <a:cubicBezTo>
                      <a:pt x="4247" y="1500"/>
                      <a:pt x="4247" y="1480"/>
                      <a:pt x="4260" y="1468"/>
                    </a:cubicBezTo>
                    <a:cubicBezTo>
                      <a:pt x="4275" y="1453"/>
                      <a:pt x="4293" y="1440"/>
                      <a:pt x="4313" y="1432"/>
                    </a:cubicBezTo>
                    <a:cubicBezTo>
                      <a:pt x="4315" y="1419"/>
                      <a:pt x="4323" y="1410"/>
                      <a:pt x="4333" y="1405"/>
                    </a:cubicBezTo>
                    <a:cubicBezTo>
                      <a:pt x="4336" y="1400"/>
                      <a:pt x="4339" y="1397"/>
                      <a:pt x="4342" y="1396"/>
                    </a:cubicBezTo>
                    <a:cubicBezTo>
                      <a:pt x="4352" y="1393"/>
                      <a:pt x="4357" y="1404"/>
                      <a:pt x="4367" y="1394"/>
                    </a:cubicBezTo>
                    <a:cubicBezTo>
                      <a:pt x="4376" y="1384"/>
                      <a:pt x="4358" y="1368"/>
                      <a:pt x="4351" y="1370"/>
                    </a:cubicBezTo>
                    <a:cubicBezTo>
                      <a:pt x="4345" y="1371"/>
                      <a:pt x="4342" y="1341"/>
                      <a:pt x="4358" y="1328"/>
                    </a:cubicBezTo>
                    <a:cubicBezTo>
                      <a:pt x="4374" y="1314"/>
                      <a:pt x="4368" y="1311"/>
                      <a:pt x="4357" y="1308"/>
                    </a:cubicBezTo>
                    <a:cubicBezTo>
                      <a:pt x="4347" y="1304"/>
                      <a:pt x="4345" y="1309"/>
                      <a:pt x="4337" y="1309"/>
                    </a:cubicBezTo>
                    <a:cubicBezTo>
                      <a:pt x="4329" y="1310"/>
                      <a:pt x="4321" y="1290"/>
                      <a:pt x="4333" y="1271"/>
                    </a:cubicBezTo>
                    <a:cubicBezTo>
                      <a:pt x="4345" y="1251"/>
                      <a:pt x="4357" y="1254"/>
                      <a:pt x="4360" y="1238"/>
                    </a:cubicBezTo>
                    <a:cubicBezTo>
                      <a:pt x="4363" y="1222"/>
                      <a:pt x="4380" y="1199"/>
                      <a:pt x="4384" y="1191"/>
                    </a:cubicBezTo>
                    <a:cubicBezTo>
                      <a:pt x="4389" y="1182"/>
                      <a:pt x="4406" y="1191"/>
                      <a:pt x="4412" y="1189"/>
                    </a:cubicBezTo>
                    <a:cubicBezTo>
                      <a:pt x="4419" y="1187"/>
                      <a:pt x="4417" y="1204"/>
                      <a:pt x="4425" y="1196"/>
                    </a:cubicBezTo>
                    <a:cubicBezTo>
                      <a:pt x="4433" y="1187"/>
                      <a:pt x="4446" y="1160"/>
                      <a:pt x="4457" y="1160"/>
                    </a:cubicBezTo>
                    <a:cubicBezTo>
                      <a:pt x="4463" y="1160"/>
                      <a:pt x="4464" y="1166"/>
                      <a:pt x="4463" y="1174"/>
                    </a:cubicBezTo>
                    <a:cubicBezTo>
                      <a:pt x="4471" y="1174"/>
                      <a:pt x="4479" y="1176"/>
                      <a:pt x="4485" y="1180"/>
                    </a:cubicBezTo>
                    <a:cubicBezTo>
                      <a:pt x="4487" y="1178"/>
                      <a:pt x="4490" y="1175"/>
                      <a:pt x="4494" y="1172"/>
                    </a:cubicBezTo>
                    <a:cubicBezTo>
                      <a:pt x="4515" y="1156"/>
                      <a:pt x="4560" y="1158"/>
                      <a:pt x="4574" y="1165"/>
                    </a:cubicBezTo>
                    <a:cubicBezTo>
                      <a:pt x="4579" y="1168"/>
                      <a:pt x="4582" y="1172"/>
                      <a:pt x="4585" y="1176"/>
                    </a:cubicBezTo>
                    <a:cubicBezTo>
                      <a:pt x="4603" y="1165"/>
                      <a:pt x="4619" y="1150"/>
                      <a:pt x="4636" y="1138"/>
                    </a:cubicBezTo>
                    <a:cubicBezTo>
                      <a:pt x="4671" y="1111"/>
                      <a:pt x="4708" y="1087"/>
                      <a:pt x="4750" y="1079"/>
                    </a:cubicBezTo>
                    <a:cubicBezTo>
                      <a:pt x="4780" y="1071"/>
                      <a:pt x="4819" y="1048"/>
                      <a:pt x="4817" y="1041"/>
                    </a:cubicBezTo>
                    <a:cubicBezTo>
                      <a:pt x="4815" y="1034"/>
                      <a:pt x="4828" y="1031"/>
                      <a:pt x="4830" y="1038"/>
                    </a:cubicBezTo>
                    <a:cubicBezTo>
                      <a:pt x="4831" y="1045"/>
                      <a:pt x="4842" y="1042"/>
                      <a:pt x="4858" y="1046"/>
                    </a:cubicBezTo>
                    <a:cubicBezTo>
                      <a:pt x="4874" y="1050"/>
                      <a:pt x="4881" y="1057"/>
                      <a:pt x="4893" y="1043"/>
                    </a:cubicBezTo>
                    <a:cubicBezTo>
                      <a:pt x="4899" y="1037"/>
                      <a:pt x="4899" y="1032"/>
                      <a:pt x="4898" y="1028"/>
                    </a:cubicBezTo>
                    <a:cubicBezTo>
                      <a:pt x="4893" y="1027"/>
                      <a:pt x="4888" y="1026"/>
                      <a:pt x="4883" y="1025"/>
                    </a:cubicBezTo>
                    <a:cubicBezTo>
                      <a:pt x="4868" y="1022"/>
                      <a:pt x="4861" y="1012"/>
                      <a:pt x="4858" y="1000"/>
                    </a:cubicBezTo>
                    <a:cubicBezTo>
                      <a:pt x="4845" y="988"/>
                      <a:pt x="4833" y="974"/>
                      <a:pt x="4825" y="957"/>
                    </a:cubicBezTo>
                    <a:cubicBezTo>
                      <a:pt x="4818" y="943"/>
                      <a:pt x="4821" y="925"/>
                      <a:pt x="4830" y="914"/>
                    </a:cubicBezTo>
                    <a:cubicBezTo>
                      <a:pt x="4828" y="913"/>
                      <a:pt x="4826" y="913"/>
                      <a:pt x="4823" y="915"/>
                    </a:cubicBezTo>
                    <a:cubicBezTo>
                      <a:pt x="4814" y="922"/>
                      <a:pt x="4799" y="919"/>
                      <a:pt x="4796" y="909"/>
                    </a:cubicBezTo>
                    <a:cubicBezTo>
                      <a:pt x="4793" y="899"/>
                      <a:pt x="4813" y="892"/>
                      <a:pt x="4828" y="898"/>
                    </a:cubicBezTo>
                    <a:cubicBezTo>
                      <a:pt x="4834" y="901"/>
                      <a:pt x="4837" y="904"/>
                      <a:pt x="4838" y="907"/>
                    </a:cubicBezTo>
                    <a:cubicBezTo>
                      <a:pt x="4843" y="904"/>
                      <a:pt x="4849" y="903"/>
                      <a:pt x="4855" y="903"/>
                    </a:cubicBezTo>
                    <a:cubicBezTo>
                      <a:pt x="4859" y="894"/>
                      <a:pt x="4866" y="888"/>
                      <a:pt x="4876" y="886"/>
                    </a:cubicBezTo>
                    <a:cubicBezTo>
                      <a:pt x="4893" y="882"/>
                      <a:pt x="4910" y="881"/>
                      <a:pt x="4927" y="880"/>
                    </a:cubicBezTo>
                    <a:cubicBezTo>
                      <a:pt x="4927" y="876"/>
                      <a:pt x="4927" y="873"/>
                      <a:pt x="4933" y="869"/>
                    </a:cubicBezTo>
                    <a:cubicBezTo>
                      <a:pt x="4943" y="863"/>
                      <a:pt x="4936" y="852"/>
                      <a:pt x="4928" y="847"/>
                    </a:cubicBezTo>
                    <a:cubicBezTo>
                      <a:pt x="4920" y="842"/>
                      <a:pt x="4921" y="829"/>
                      <a:pt x="4930" y="829"/>
                    </a:cubicBezTo>
                    <a:cubicBezTo>
                      <a:pt x="4939" y="829"/>
                      <a:pt x="4936" y="817"/>
                      <a:pt x="4942" y="817"/>
                    </a:cubicBezTo>
                    <a:cubicBezTo>
                      <a:pt x="4948" y="816"/>
                      <a:pt x="4949" y="821"/>
                      <a:pt x="4959" y="815"/>
                    </a:cubicBezTo>
                    <a:cubicBezTo>
                      <a:pt x="4969" y="809"/>
                      <a:pt x="4959" y="825"/>
                      <a:pt x="4955" y="835"/>
                    </a:cubicBezTo>
                    <a:cubicBezTo>
                      <a:pt x="4950" y="846"/>
                      <a:pt x="4965" y="855"/>
                      <a:pt x="4966" y="861"/>
                    </a:cubicBezTo>
                    <a:cubicBezTo>
                      <a:pt x="4968" y="867"/>
                      <a:pt x="4988" y="869"/>
                      <a:pt x="4999" y="862"/>
                    </a:cubicBezTo>
                    <a:cubicBezTo>
                      <a:pt x="5011" y="855"/>
                      <a:pt x="5047" y="871"/>
                      <a:pt x="5050" y="881"/>
                    </a:cubicBezTo>
                    <a:cubicBezTo>
                      <a:pt x="5051" y="887"/>
                      <a:pt x="5054" y="894"/>
                      <a:pt x="5058" y="900"/>
                    </a:cubicBezTo>
                    <a:cubicBezTo>
                      <a:pt x="5070" y="903"/>
                      <a:pt x="5082" y="906"/>
                      <a:pt x="5095" y="909"/>
                    </a:cubicBezTo>
                    <a:cubicBezTo>
                      <a:pt x="5110" y="913"/>
                      <a:pt x="5118" y="925"/>
                      <a:pt x="5119" y="937"/>
                    </a:cubicBezTo>
                    <a:cubicBezTo>
                      <a:pt x="5120" y="937"/>
                      <a:pt x="5121" y="937"/>
                      <a:pt x="5122" y="937"/>
                    </a:cubicBezTo>
                    <a:cubicBezTo>
                      <a:pt x="5130" y="935"/>
                      <a:pt x="5135" y="946"/>
                      <a:pt x="5141" y="939"/>
                    </a:cubicBezTo>
                    <a:cubicBezTo>
                      <a:pt x="5147" y="932"/>
                      <a:pt x="5151" y="943"/>
                      <a:pt x="5159" y="935"/>
                    </a:cubicBezTo>
                    <a:cubicBezTo>
                      <a:pt x="5167" y="926"/>
                      <a:pt x="5141" y="921"/>
                      <a:pt x="5145" y="914"/>
                    </a:cubicBezTo>
                    <a:cubicBezTo>
                      <a:pt x="5148" y="908"/>
                      <a:pt x="5153" y="919"/>
                      <a:pt x="5160" y="919"/>
                    </a:cubicBezTo>
                    <a:cubicBezTo>
                      <a:pt x="5167" y="918"/>
                      <a:pt x="5158" y="902"/>
                      <a:pt x="5164" y="900"/>
                    </a:cubicBezTo>
                    <a:cubicBezTo>
                      <a:pt x="5169" y="899"/>
                      <a:pt x="5165" y="866"/>
                      <a:pt x="5159" y="863"/>
                    </a:cubicBezTo>
                    <a:cubicBezTo>
                      <a:pt x="5153" y="861"/>
                      <a:pt x="5158" y="850"/>
                      <a:pt x="5169" y="859"/>
                    </a:cubicBezTo>
                    <a:close/>
                    <a:moveTo>
                      <a:pt x="2589" y="1550"/>
                    </a:moveTo>
                    <a:cubicBezTo>
                      <a:pt x="2562" y="1578"/>
                      <a:pt x="2508" y="1585"/>
                      <a:pt x="2508" y="1608"/>
                    </a:cubicBezTo>
                    <a:cubicBezTo>
                      <a:pt x="2508" y="1631"/>
                      <a:pt x="2442" y="1643"/>
                      <a:pt x="2437" y="1633"/>
                    </a:cubicBezTo>
                    <a:cubicBezTo>
                      <a:pt x="2432" y="1624"/>
                      <a:pt x="2485" y="1621"/>
                      <a:pt x="2498" y="1588"/>
                    </a:cubicBezTo>
                    <a:cubicBezTo>
                      <a:pt x="2511" y="1555"/>
                      <a:pt x="2560" y="1538"/>
                      <a:pt x="2584" y="1494"/>
                    </a:cubicBezTo>
                    <a:cubicBezTo>
                      <a:pt x="2601" y="1462"/>
                      <a:pt x="2615" y="1414"/>
                      <a:pt x="2625" y="1418"/>
                    </a:cubicBezTo>
                    <a:cubicBezTo>
                      <a:pt x="2635" y="1421"/>
                      <a:pt x="2616" y="1522"/>
                      <a:pt x="2589" y="155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9" name="Freeform 284">
                <a:extLst>
                  <a:ext uri="{FF2B5EF4-FFF2-40B4-BE49-F238E27FC236}">
                    <a16:creationId xmlns:a16="http://schemas.microsoft.com/office/drawing/2014/main" id="{9550770D-EDF9-4928-96F0-88D72D96C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3216" y="2444748"/>
                <a:ext cx="58738" cy="23813"/>
              </a:xfrm>
              <a:custGeom>
                <a:avLst/>
                <a:gdLst>
                  <a:gd name="T0" fmla="*/ 99 w 108"/>
                  <a:gd name="T1" fmla="*/ 16 h 42"/>
                  <a:gd name="T2" fmla="*/ 81 w 108"/>
                  <a:gd name="T3" fmla="*/ 12 h 42"/>
                  <a:gd name="T4" fmla="*/ 56 w 108"/>
                  <a:gd name="T5" fmla="*/ 0 h 42"/>
                  <a:gd name="T6" fmla="*/ 49 w 108"/>
                  <a:gd name="T7" fmla="*/ 1 h 42"/>
                  <a:gd name="T8" fmla="*/ 9 w 108"/>
                  <a:gd name="T9" fmla="*/ 15 h 42"/>
                  <a:gd name="T10" fmla="*/ 69 w 108"/>
                  <a:gd name="T11" fmla="*/ 31 h 42"/>
                  <a:gd name="T12" fmla="*/ 108 w 108"/>
                  <a:gd name="T13" fmla="*/ 24 h 42"/>
                  <a:gd name="T14" fmla="*/ 99 w 108"/>
                  <a:gd name="T15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2">
                    <a:moveTo>
                      <a:pt x="99" y="16"/>
                    </a:moveTo>
                    <a:cubicBezTo>
                      <a:pt x="93" y="14"/>
                      <a:pt x="87" y="13"/>
                      <a:pt x="81" y="12"/>
                    </a:cubicBezTo>
                    <a:cubicBezTo>
                      <a:pt x="71" y="11"/>
                      <a:pt x="62" y="7"/>
                      <a:pt x="56" y="0"/>
                    </a:cubicBezTo>
                    <a:cubicBezTo>
                      <a:pt x="53" y="0"/>
                      <a:pt x="50" y="0"/>
                      <a:pt x="49" y="1"/>
                    </a:cubicBezTo>
                    <a:cubicBezTo>
                      <a:pt x="42" y="7"/>
                      <a:pt x="0" y="4"/>
                      <a:pt x="9" y="15"/>
                    </a:cubicBezTo>
                    <a:cubicBezTo>
                      <a:pt x="17" y="25"/>
                      <a:pt x="53" y="20"/>
                      <a:pt x="69" y="31"/>
                    </a:cubicBezTo>
                    <a:cubicBezTo>
                      <a:pt x="85" y="42"/>
                      <a:pt x="108" y="33"/>
                      <a:pt x="108" y="24"/>
                    </a:cubicBezTo>
                    <a:cubicBezTo>
                      <a:pt x="108" y="22"/>
                      <a:pt x="104" y="19"/>
                      <a:pt x="99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0" name="Freeform 285">
                <a:extLst>
                  <a:ext uri="{FF2B5EF4-FFF2-40B4-BE49-F238E27FC236}">
                    <a16:creationId xmlns:a16="http://schemas.microsoft.com/office/drawing/2014/main" id="{1827B507-B06F-472C-A5C5-64BF9F838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7" y="1763709"/>
                <a:ext cx="90488" cy="60325"/>
              </a:xfrm>
              <a:custGeom>
                <a:avLst/>
                <a:gdLst>
                  <a:gd name="T0" fmla="*/ 27 w 167"/>
                  <a:gd name="T1" fmla="*/ 56 h 112"/>
                  <a:gd name="T2" fmla="*/ 35 w 167"/>
                  <a:gd name="T3" fmla="*/ 62 h 112"/>
                  <a:gd name="T4" fmla="*/ 4 w 167"/>
                  <a:gd name="T5" fmla="*/ 81 h 112"/>
                  <a:gd name="T6" fmla="*/ 5 w 167"/>
                  <a:gd name="T7" fmla="*/ 90 h 112"/>
                  <a:gd name="T8" fmla="*/ 17 w 167"/>
                  <a:gd name="T9" fmla="*/ 103 h 112"/>
                  <a:gd name="T10" fmla="*/ 35 w 167"/>
                  <a:gd name="T11" fmla="*/ 112 h 112"/>
                  <a:gd name="T12" fmla="*/ 49 w 167"/>
                  <a:gd name="T13" fmla="*/ 104 h 112"/>
                  <a:gd name="T14" fmla="*/ 60 w 167"/>
                  <a:gd name="T15" fmla="*/ 102 h 112"/>
                  <a:gd name="T16" fmla="*/ 64 w 167"/>
                  <a:gd name="T17" fmla="*/ 102 h 112"/>
                  <a:gd name="T18" fmla="*/ 64 w 167"/>
                  <a:gd name="T19" fmla="*/ 102 h 112"/>
                  <a:gd name="T20" fmla="*/ 71 w 167"/>
                  <a:gd name="T21" fmla="*/ 85 h 112"/>
                  <a:gd name="T22" fmla="*/ 75 w 167"/>
                  <a:gd name="T23" fmla="*/ 79 h 112"/>
                  <a:gd name="T24" fmla="*/ 82 w 167"/>
                  <a:gd name="T25" fmla="*/ 76 h 112"/>
                  <a:gd name="T26" fmla="*/ 88 w 167"/>
                  <a:gd name="T27" fmla="*/ 73 h 112"/>
                  <a:gd name="T28" fmla="*/ 102 w 167"/>
                  <a:gd name="T29" fmla="*/ 69 h 112"/>
                  <a:gd name="T30" fmla="*/ 131 w 167"/>
                  <a:gd name="T31" fmla="*/ 61 h 112"/>
                  <a:gd name="T32" fmla="*/ 166 w 167"/>
                  <a:gd name="T33" fmla="*/ 47 h 112"/>
                  <a:gd name="T34" fmla="*/ 162 w 167"/>
                  <a:gd name="T35" fmla="*/ 47 h 112"/>
                  <a:gd name="T36" fmla="*/ 137 w 167"/>
                  <a:gd name="T37" fmla="*/ 55 h 112"/>
                  <a:gd name="T38" fmla="*/ 130 w 167"/>
                  <a:gd name="T39" fmla="*/ 54 h 112"/>
                  <a:gd name="T40" fmla="*/ 109 w 167"/>
                  <a:gd name="T41" fmla="*/ 36 h 112"/>
                  <a:gd name="T42" fmla="*/ 105 w 167"/>
                  <a:gd name="T43" fmla="*/ 22 h 112"/>
                  <a:gd name="T44" fmla="*/ 105 w 167"/>
                  <a:gd name="T45" fmla="*/ 7 h 112"/>
                  <a:gd name="T46" fmla="*/ 99 w 167"/>
                  <a:gd name="T47" fmla="*/ 6 h 112"/>
                  <a:gd name="T48" fmla="*/ 90 w 167"/>
                  <a:gd name="T49" fmla="*/ 8 h 112"/>
                  <a:gd name="T50" fmla="*/ 48 w 167"/>
                  <a:gd name="T51" fmla="*/ 0 h 112"/>
                  <a:gd name="T52" fmla="*/ 44 w 167"/>
                  <a:gd name="T53" fmla="*/ 6 h 112"/>
                  <a:gd name="T54" fmla="*/ 47 w 167"/>
                  <a:gd name="T55" fmla="*/ 10 h 112"/>
                  <a:gd name="T56" fmla="*/ 51 w 167"/>
                  <a:gd name="T57" fmla="*/ 13 h 112"/>
                  <a:gd name="T58" fmla="*/ 54 w 167"/>
                  <a:gd name="T59" fmla="*/ 21 h 112"/>
                  <a:gd name="T60" fmla="*/ 34 w 167"/>
                  <a:gd name="T61" fmla="*/ 37 h 112"/>
                  <a:gd name="T62" fmla="*/ 23 w 167"/>
                  <a:gd name="T63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" h="112">
                    <a:moveTo>
                      <a:pt x="23" y="48"/>
                    </a:moveTo>
                    <a:cubicBezTo>
                      <a:pt x="23" y="51"/>
                      <a:pt x="25" y="54"/>
                      <a:pt x="27" y="56"/>
                    </a:cubicBezTo>
                    <a:cubicBezTo>
                      <a:pt x="28" y="57"/>
                      <a:pt x="29" y="58"/>
                      <a:pt x="31" y="59"/>
                    </a:cubicBezTo>
                    <a:cubicBezTo>
                      <a:pt x="32" y="60"/>
                      <a:pt x="33" y="61"/>
                      <a:pt x="35" y="62"/>
                    </a:cubicBezTo>
                    <a:cubicBezTo>
                      <a:pt x="53" y="71"/>
                      <a:pt x="47" y="76"/>
                      <a:pt x="28" y="76"/>
                    </a:cubicBezTo>
                    <a:cubicBezTo>
                      <a:pt x="18" y="76"/>
                      <a:pt x="9" y="78"/>
                      <a:pt x="4" y="81"/>
                    </a:cubicBezTo>
                    <a:cubicBezTo>
                      <a:pt x="3" y="82"/>
                      <a:pt x="2" y="82"/>
                      <a:pt x="2" y="83"/>
                    </a:cubicBezTo>
                    <a:cubicBezTo>
                      <a:pt x="0" y="85"/>
                      <a:pt x="0" y="88"/>
                      <a:pt x="5" y="90"/>
                    </a:cubicBezTo>
                    <a:cubicBezTo>
                      <a:pt x="7" y="91"/>
                      <a:pt x="8" y="92"/>
                      <a:pt x="9" y="93"/>
                    </a:cubicBezTo>
                    <a:cubicBezTo>
                      <a:pt x="12" y="96"/>
                      <a:pt x="14" y="99"/>
                      <a:pt x="17" y="103"/>
                    </a:cubicBezTo>
                    <a:cubicBezTo>
                      <a:pt x="21" y="106"/>
                      <a:pt x="25" y="110"/>
                      <a:pt x="33" y="112"/>
                    </a:cubicBezTo>
                    <a:cubicBezTo>
                      <a:pt x="34" y="112"/>
                      <a:pt x="35" y="112"/>
                      <a:pt x="35" y="112"/>
                    </a:cubicBezTo>
                    <a:cubicBezTo>
                      <a:pt x="38" y="109"/>
                      <a:pt x="42" y="106"/>
                      <a:pt x="46" y="105"/>
                    </a:cubicBezTo>
                    <a:cubicBezTo>
                      <a:pt x="47" y="104"/>
                      <a:pt x="48" y="104"/>
                      <a:pt x="49" y="104"/>
                    </a:cubicBezTo>
                    <a:cubicBezTo>
                      <a:pt x="53" y="103"/>
                      <a:pt x="56" y="102"/>
                      <a:pt x="59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1" y="102"/>
                      <a:pt x="62" y="102"/>
                      <a:pt x="63" y="102"/>
                    </a:cubicBezTo>
                    <a:cubicBezTo>
                      <a:pt x="63" y="102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7" y="100"/>
                      <a:pt x="69" y="97"/>
                      <a:pt x="70" y="94"/>
                    </a:cubicBezTo>
                    <a:cubicBezTo>
                      <a:pt x="71" y="91"/>
                      <a:pt x="72" y="88"/>
                      <a:pt x="71" y="85"/>
                    </a:cubicBezTo>
                    <a:cubicBezTo>
                      <a:pt x="71" y="84"/>
                      <a:pt x="72" y="82"/>
                      <a:pt x="74" y="80"/>
                    </a:cubicBezTo>
                    <a:cubicBezTo>
                      <a:pt x="74" y="80"/>
                      <a:pt x="75" y="80"/>
                      <a:pt x="75" y="79"/>
                    </a:cubicBezTo>
                    <a:cubicBezTo>
                      <a:pt x="76" y="79"/>
                      <a:pt x="77" y="78"/>
                      <a:pt x="78" y="77"/>
                    </a:cubicBezTo>
                    <a:cubicBezTo>
                      <a:pt x="79" y="77"/>
                      <a:pt x="81" y="76"/>
                      <a:pt x="82" y="76"/>
                    </a:cubicBezTo>
                    <a:cubicBezTo>
                      <a:pt x="83" y="75"/>
                      <a:pt x="84" y="75"/>
                      <a:pt x="84" y="74"/>
                    </a:cubicBezTo>
                    <a:cubicBezTo>
                      <a:pt x="86" y="74"/>
                      <a:pt x="87" y="73"/>
                      <a:pt x="88" y="73"/>
                    </a:cubicBezTo>
                    <a:cubicBezTo>
                      <a:pt x="91" y="72"/>
                      <a:pt x="93" y="71"/>
                      <a:pt x="96" y="70"/>
                    </a:cubicBezTo>
                    <a:cubicBezTo>
                      <a:pt x="98" y="70"/>
                      <a:pt x="100" y="69"/>
                      <a:pt x="102" y="69"/>
                    </a:cubicBezTo>
                    <a:cubicBezTo>
                      <a:pt x="111" y="66"/>
                      <a:pt x="120" y="64"/>
                      <a:pt x="130" y="62"/>
                    </a:cubicBezTo>
                    <a:cubicBezTo>
                      <a:pt x="130" y="61"/>
                      <a:pt x="131" y="61"/>
                      <a:pt x="131" y="61"/>
                    </a:cubicBezTo>
                    <a:cubicBezTo>
                      <a:pt x="143" y="58"/>
                      <a:pt x="154" y="56"/>
                      <a:pt x="160" y="54"/>
                    </a:cubicBezTo>
                    <a:cubicBezTo>
                      <a:pt x="165" y="53"/>
                      <a:pt x="167" y="50"/>
                      <a:pt x="166" y="47"/>
                    </a:cubicBezTo>
                    <a:cubicBezTo>
                      <a:pt x="166" y="45"/>
                      <a:pt x="166" y="44"/>
                      <a:pt x="166" y="43"/>
                    </a:cubicBezTo>
                    <a:cubicBezTo>
                      <a:pt x="164" y="44"/>
                      <a:pt x="163" y="45"/>
                      <a:pt x="162" y="47"/>
                    </a:cubicBezTo>
                    <a:cubicBezTo>
                      <a:pt x="156" y="52"/>
                      <a:pt x="148" y="55"/>
                      <a:pt x="140" y="55"/>
                    </a:cubicBezTo>
                    <a:cubicBezTo>
                      <a:pt x="139" y="55"/>
                      <a:pt x="138" y="55"/>
                      <a:pt x="137" y="55"/>
                    </a:cubicBezTo>
                    <a:cubicBezTo>
                      <a:pt x="136" y="55"/>
                      <a:pt x="136" y="55"/>
                      <a:pt x="136" y="55"/>
                    </a:cubicBezTo>
                    <a:cubicBezTo>
                      <a:pt x="134" y="55"/>
                      <a:pt x="132" y="54"/>
                      <a:pt x="130" y="54"/>
                    </a:cubicBezTo>
                    <a:cubicBezTo>
                      <a:pt x="125" y="52"/>
                      <a:pt x="121" y="50"/>
                      <a:pt x="118" y="47"/>
                    </a:cubicBezTo>
                    <a:cubicBezTo>
                      <a:pt x="114" y="44"/>
                      <a:pt x="111" y="40"/>
                      <a:pt x="109" y="36"/>
                    </a:cubicBezTo>
                    <a:cubicBezTo>
                      <a:pt x="108" y="34"/>
                      <a:pt x="107" y="31"/>
                      <a:pt x="107" y="29"/>
                    </a:cubicBezTo>
                    <a:cubicBezTo>
                      <a:pt x="106" y="27"/>
                      <a:pt x="105" y="25"/>
                      <a:pt x="105" y="22"/>
                    </a:cubicBezTo>
                    <a:cubicBezTo>
                      <a:pt x="105" y="21"/>
                      <a:pt x="105" y="20"/>
                      <a:pt x="105" y="19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4" y="6"/>
                      <a:pt x="103" y="5"/>
                      <a:pt x="102" y="4"/>
                    </a:cubicBezTo>
                    <a:cubicBezTo>
                      <a:pt x="101" y="5"/>
                      <a:pt x="100" y="5"/>
                      <a:pt x="99" y="6"/>
                    </a:cubicBezTo>
                    <a:cubicBezTo>
                      <a:pt x="96" y="7"/>
                      <a:pt x="93" y="7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6" y="8"/>
                      <a:pt x="82" y="8"/>
                      <a:pt x="78" y="7"/>
                    </a:cubicBezTo>
                    <a:cubicBezTo>
                      <a:pt x="68" y="3"/>
                      <a:pt x="58" y="3"/>
                      <a:pt x="48" y="0"/>
                    </a:cubicBezTo>
                    <a:cubicBezTo>
                      <a:pt x="45" y="2"/>
                      <a:pt x="44" y="4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7"/>
                      <a:pt x="44" y="7"/>
                      <a:pt x="45" y="8"/>
                    </a:cubicBezTo>
                    <a:cubicBezTo>
                      <a:pt x="45" y="9"/>
                      <a:pt x="46" y="10"/>
                      <a:pt x="47" y="10"/>
                    </a:cubicBezTo>
                    <a:cubicBezTo>
                      <a:pt x="48" y="11"/>
                      <a:pt x="48" y="11"/>
                      <a:pt x="49" y="11"/>
                    </a:cubicBezTo>
                    <a:cubicBezTo>
                      <a:pt x="49" y="12"/>
                      <a:pt x="50" y="12"/>
                      <a:pt x="51" y="13"/>
                    </a:cubicBezTo>
                    <a:cubicBezTo>
                      <a:pt x="52" y="14"/>
                      <a:pt x="53" y="15"/>
                      <a:pt x="53" y="17"/>
                    </a:cubicBezTo>
                    <a:cubicBezTo>
                      <a:pt x="54" y="18"/>
                      <a:pt x="54" y="19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9"/>
                      <a:pt x="44" y="37"/>
                      <a:pt x="34" y="37"/>
                    </a:cubicBezTo>
                    <a:cubicBezTo>
                      <a:pt x="27" y="36"/>
                      <a:pt x="23" y="40"/>
                      <a:pt x="23" y="46"/>
                    </a:cubicBezTo>
                    <a:cubicBezTo>
                      <a:pt x="23" y="46"/>
                      <a:pt x="23" y="47"/>
                      <a:pt x="23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1" name="Freeform 286">
                <a:extLst>
                  <a:ext uri="{FF2B5EF4-FFF2-40B4-BE49-F238E27FC236}">
                    <a16:creationId xmlns:a16="http://schemas.microsoft.com/office/drawing/2014/main" id="{7B6FE65A-A88A-459E-B370-3E042FF7E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802" y="1800221"/>
                <a:ext cx="92075" cy="61913"/>
              </a:xfrm>
              <a:custGeom>
                <a:avLst/>
                <a:gdLst>
                  <a:gd name="T0" fmla="*/ 82 w 171"/>
                  <a:gd name="T1" fmla="*/ 1 h 114"/>
                  <a:gd name="T2" fmla="*/ 76 w 171"/>
                  <a:gd name="T3" fmla="*/ 1 h 114"/>
                  <a:gd name="T4" fmla="*/ 72 w 171"/>
                  <a:gd name="T5" fmla="*/ 2 h 114"/>
                  <a:gd name="T6" fmla="*/ 68 w 171"/>
                  <a:gd name="T7" fmla="*/ 2 h 114"/>
                  <a:gd name="T8" fmla="*/ 60 w 171"/>
                  <a:gd name="T9" fmla="*/ 4 h 114"/>
                  <a:gd name="T10" fmla="*/ 52 w 171"/>
                  <a:gd name="T11" fmla="*/ 6 h 114"/>
                  <a:gd name="T12" fmla="*/ 10 w 171"/>
                  <a:gd name="T13" fmla="*/ 26 h 114"/>
                  <a:gd name="T14" fmla="*/ 0 w 171"/>
                  <a:gd name="T15" fmla="*/ 40 h 114"/>
                  <a:gd name="T16" fmla="*/ 1 w 171"/>
                  <a:gd name="T17" fmla="*/ 41 h 114"/>
                  <a:gd name="T18" fmla="*/ 8 w 171"/>
                  <a:gd name="T19" fmla="*/ 46 h 114"/>
                  <a:gd name="T20" fmla="*/ 15 w 171"/>
                  <a:gd name="T21" fmla="*/ 57 h 114"/>
                  <a:gd name="T22" fmla="*/ 18 w 171"/>
                  <a:gd name="T23" fmla="*/ 68 h 114"/>
                  <a:gd name="T24" fmla="*/ 21 w 171"/>
                  <a:gd name="T25" fmla="*/ 69 h 114"/>
                  <a:gd name="T26" fmla="*/ 35 w 171"/>
                  <a:gd name="T27" fmla="*/ 78 h 114"/>
                  <a:gd name="T28" fmla="*/ 35 w 171"/>
                  <a:gd name="T29" fmla="*/ 78 h 114"/>
                  <a:gd name="T30" fmla="*/ 40 w 171"/>
                  <a:gd name="T31" fmla="*/ 84 h 114"/>
                  <a:gd name="T32" fmla="*/ 44 w 171"/>
                  <a:gd name="T33" fmla="*/ 92 h 114"/>
                  <a:gd name="T34" fmla="*/ 44 w 171"/>
                  <a:gd name="T35" fmla="*/ 92 h 114"/>
                  <a:gd name="T36" fmla="*/ 44 w 171"/>
                  <a:gd name="T37" fmla="*/ 92 h 114"/>
                  <a:gd name="T38" fmla="*/ 50 w 171"/>
                  <a:gd name="T39" fmla="*/ 92 h 114"/>
                  <a:gd name="T40" fmla="*/ 54 w 171"/>
                  <a:gd name="T41" fmla="*/ 92 h 114"/>
                  <a:gd name="T42" fmla="*/ 70 w 171"/>
                  <a:gd name="T43" fmla="*/ 97 h 114"/>
                  <a:gd name="T44" fmla="*/ 75 w 171"/>
                  <a:gd name="T45" fmla="*/ 98 h 114"/>
                  <a:gd name="T46" fmla="*/ 75 w 171"/>
                  <a:gd name="T47" fmla="*/ 98 h 114"/>
                  <a:gd name="T48" fmla="*/ 75 w 171"/>
                  <a:gd name="T49" fmla="*/ 98 h 114"/>
                  <a:gd name="T50" fmla="*/ 79 w 171"/>
                  <a:gd name="T51" fmla="*/ 98 h 114"/>
                  <a:gd name="T52" fmla="*/ 92 w 171"/>
                  <a:gd name="T53" fmla="*/ 97 h 114"/>
                  <a:gd name="T54" fmla="*/ 97 w 171"/>
                  <a:gd name="T55" fmla="*/ 97 h 114"/>
                  <a:gd name="T56" fmla="*/ 116 w 171"/>
                  <a:gd name="T57" fmla="*/ 106 h 114"/>
                  <a:gd name="T58" fmla="*/ 121 w 171"/>
                  <a:gd name="T59" fmla="*/ 113 h 114"/>
                  <a:gd name="T60" fmla="*/ 128 w 171"/>
                  <a:gd name="T61" fmla="*/ 114 h 114"/>
                  <a:gd name="T62" fmla="*/ 131 w 171"/>
                  <a:gd name="T63" fmla="*/ 114 h 114"/>
                  <a:gd name="T64" fmla="*/ 134 w 171"/>
                  <a:gd name="T65" fmla="*/ 114 h 114"/>
                  <a:gd name="T66" fmla="*/ 160 w 171"/>
                  <a:gd name="T67" fmla="*/ 90 h 114"/>
                  <a:gd name="T68" fmla="*/ 156 w 171"/>
                  <a:gd name="T69" fmla="*/ 87 h 114"/>
                  <a:gd name="T70" fmla="*/ 153 w 171"/>
                  <a:gd name="T71" fmla="*/ 82 h 114"/>
                  <a:gd name="T72" fmla="*/ 153 w 171"/>
                  <a:gd name="T73" fmla="*/ 81 h 114"/>
                  <a:gd name="T74" fmla="*/ 153 w 171"/>
                  <a:gd name="T75" fmla="*/ 78 h 114"/>
                  <a:gd name="T76" fmla="*/ 159 w 171"/>
                  <a:gd name="T77" fmla="*/ 64 h 114"/>
                  <a:gd name="T78" fmla="*/ 168 w 171"/>
                  <a:gd name="T79" fmla="*/ 49 h 114"/>
                  <a:gd name="T80" fmla="*/ 171 w 171"/>
                  <a:gd name="T81" fmla="*/ 45 h 114"/>
                  <a:gd name="T82" fmla="*/ 171 w 171"/>
                  <a:gd name="T83" fmla="*/ 45 h 114"/>
                  <a:gd name="T84" fmla="*/ 168 w 171"/>
                  <a:gd name="T85" fmla="*/ 40 h 114"/>
                  <a:gd name="T86" fmla="*/ 167 w 171"/>
                  <a:gd name="T87" fmla="*/ 35 h 114"/>
                  <a:gd name="T88" fmla="*/ 166 w 171"/>
                  <a:gd name="T89" fmla="*/ 24 h 114"/>
                  <a:gd name="T90" fmla="*/ 157 w 171"/>
                  <a:gd name="T91" fmla="*/ 18 h 114"/>
                  <a:gd name="T92" fmla="*/ 150 w 171"/>
                  <a:gd name="T93" fmla="*/ 15 h 114"/>
                  <a:gd name="T94" fmla="*/ 143 w 171"/>
                  <a:gd name="T95" fmla="*/ 13 h 114"/>
                  <a:gd name="T96" fmla="*/ 131 w 171"/>
                  <a:gd name="T97" fmla="*/ 13 h 114"/>
                  <a:gd name="T98" fmla="*/ 129 w 171"/>
                  <a:gd name="T99" fmla="*/ 13 h 114"/>
                  <a:gd name="T100" fmla="*/ 127 w 171"/>
                  <a:gd name="T101" fmla="*/ 14 h 114"/>
                  <a:gd name="T102" fmla="*/ 123 w 171"/>
                  <a:gd name="T103" fmla="*/ 20 h 114"/>
                  <a:gd name="T104" fmla="*/ 119 w 171"/>
                  <a:gd name="T105" fmla="*/ 28 h 114"/>
                  <a:gd name="T106" fmla="*/ 117 w 171"/>
                  <a:gd name="T107" fmla="*/ 27 h 114"/>
                  <a:gd name="T108" fmla="*/ 116 w 171"/>
                  <a:gd name="T109" fmla="*/ 27 h 114"/>
                  <a:gd name="T110" fmla="*/ 100 w 171"/>
                  <a:gd name="T111" fmla="*/ 5 h 114"/>
                  <a:gd name="T112" fmla="*/ 99 w 171"/>
                  <a:gd name="T113" fmla="*/ 4 h 114"/>
                  <a:gd name="T114" fmla="*/ 97 w 171"/>
                  <a:gd name="T115" fmla="*/ 2 h 114"/>
                  <a:gd name="T116" fmla="*/ 86 w 171"/>
                  <a:gd name="T117" fmla="*/ 0 h 114"/>
                  <a:gd name="T118" fmla="*/ 82 w 171"/>
                  <a:gd name="T119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1" h="114">
                    <a:moveTo>
                      <a:pt x="82" y="1"/>
                    </a:moveTo>
                    <a:cubicBezTo>
                      <a:pt x="80" y="1"/>
                      <a:pt x="78" y="1"/>
                      <a:pt x="76" y="1"/>
                    </a:cubicBezTo>
                    <a:cubicBezTo>
                      <a:pt x="75" y="1"/>
                      <a:pt x="73" y="2"/>
                      <a:pt x="72" y="2"/>
                    </a:cubicBezTo>
                    <a:cubicBezTo>
                      <a:pt x="71" y="2"/>
                      <a:pt x="69" y="2"/>
                      <a:pt x="68" y="2"/>
                    </a:cubicBezTo>
                    <a:cubicBezTo>
                      <a:pt x="65" y="3"/>
                      <a:pt x="63" y="3"/>
                      <a:pt x="60" y="4"/>
                    </a:cubicBezTo>
                    <a:cubicBezTo>
                      <a:pt x="58" y="5"/>
                      <a:pt x="55" y="5"/>
                      <a:pt x="52" y="6"/>
                    </a:cubicBezTo>
                    <a:cubicBezTo>
                      <a:pt x="31" y="11"/>
                      <a:pt x="10" y="20"/>
                      <a:pt x="10" y="26"/>
                    </a:cubicBezTo>
                    <a:cubicBezTo>
                      <a:pt x="10" y="31"/>
                      <a:pt x="5" y="35"/>
                      <a:pt x="0" y="40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4" y="42"/>
                      <a:pt x="6" y="44"/>
                      <a:pt x="8" y="46"/>
                    </a:cubicBezTo>
                    <a:cubicBezTo>
                      <a:pt x="11" y="49"/>
                      <a:pt x="13" y="53"/>
                      <a:pt x="15" y="57"/>
                    </a:cubicBezTo>
                    <a:cubicBezTo>
                      <a:pt x="17" y="61"/>
                      <a:pt x="18" y="65"/>
                      <a:pt x="18" y="68"/>
                    </a:cubicBezTo>
                    <a:cubicBezTo>
                      <a:pt x="19" y="69"/>
                      <a:pt x="20" y="69"/>
                      <a:pt x="21" y="69"/>
                    </a:cubicBezTo>
                    <a:cubicBezTo>
                      <a:pt x="26" y="71"/>
                      <a:pt x="31" y="74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7" y="80"/>
                      <a:pt x="39" y="82"/>
                      <a:pt x="40" y="84"/>
                    </a:cubicBezTo>
                    <a:cubicBezTo>
                      <a:pt x="42" y="86"/>
                      <a:pt x="43" y="89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46" y="92"/>
                      <a:pt x="48" y="92"/>
                      <a:pt x="50" y="92"/>
                    </a:cubicBezTo>
                    <a:cubicBezTo>
                      <a:pt x="51" y="92"/>
                      <a:pt x="52" y="92"/>
                      <a:pt x="54" y="92"/>
                    </a:cubicBezTo>
                    <a:cubicBezTo>
                      <a:pt x="58" y="93"/>
                      <a:pt x="64" y="95"/>
                      <a:pt x="70" y="97"/>
                    </a:cubicBezTo>
                    <a:cubicBezTo>
                      <a:pt x="71" y="97"/>
                      <a:pt x="73" y="98"/>
                      <a:pt x="75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6" y="98"/>
                      <a:pt x="77" y="98"/>
                      <a:pt x="79" y="98"/>
                    </a:cubicBezTo>
                    <a:cubicBezTo>
                      <a:pt x="83" y="97"/>
                      <a:pt x="88" y="97"/>
                      <a:pt x="92" y="97"/>
                    </a:cubicBezTo>
                    <a:cubicBezTo>
                      <a:pt x="94" y="97"/>
                      <a:pt x="95" y="97"/>
                      <a:pt x="97" y="97"/>
                    </a:cubicBezTo>
                    <a:cubicBezTo>
                      <a:pt x="105" y="98"/>
                      <a:pt x="112" y="101"/>
                      <a:pt x="116" y="106"/>
                    </a:cubicBezTo>
                    <a:cubicBezTo>
                      <a:pt x="118" y="108"/>
                      <a:pt x="120" y="110"/>
                      <a:pt x="121" y="113"/>
                    </a:cubicBezTo>
                    <a:cubicBezTo>
                      <a:pt x="123" y="113"/>
                      <a:pt x="126" y="114"/>
                      <a:pt x="128" y="114"/>
                    </a:cubicBezTo>
                    <a:cubicBezTo>
                      <a:pt x="129" y="114"/>
                      <a:pt x="130" y="114"/>
                      <a:pt x="131" y="114"/>
                    </a:cubicBezTo>
                    <a:cubicBezTo>
                      <a:pt x="132" y="114"/>
                      <a:pt x="133" y="114"/>
                      <a:pt x="134" y="114"/>
                    </a:cubicBezTo>
                    <a:cubicBezTo>
                      <a:pt x="156" y="114"/>
                      <a:pt x="163" y="98"/>
                      <a:pt x="160" y="90"/>
                    </a:cubicBezTo>
                    <a:cubicBezTo>
                      <a:pt x="159" y="88"/>
                      <a:pt x="158" y="87"/>
                      <a:pt x="156" y="87"/>
                    </a:cubicBezTo>
                    <a:cubicBezTo>
                      <a:pt x="154" y="86"/>
                      <a:pt x="152" y="85"/>
                      <a:pt x="153" y="82"/>
                    </a:cubicBezTo>
                    <a:cubicBezTo>
                      <a:pt x="153" y="82"/>
                      <a:pt x="153" y="81"/>
                      <a:pt x="153" y="81"/>
                    </a:cubicBezTo>
                    <a:cubicBezTo>
                      <a:pt x="153" y="80"/>
                      <a:pt x="153" y="79"/>
                      <a:pt x="153" y="78"/>
                    </a:cubicBezTo>
                    <a:cubicBezTo>
                      <a:pt x="154" y="74"/>
                      <a:pt x="157" y="70"/>
                      <a:pt x="159" y="64"/>
                    </a:cubicBezTo>
                    <a:cubicBezTo>
                      <a:pt x="162" y="60"/>
                      <a:pt x="164" y="55"/>
                      <a:pt x="168" y="49"/>
                    </a:cubicBezTo>
                    <a:cubicBezTo>
                      <a:pt x="169" y="48"/>
                      <a:pt x="170" y="46"/>
                      <a:pt x="171" y="45"/>
                    </a:cubicBezTo>
                    <a:cubicBezTo>
                      <a:pt x="171" y="45"/>
                      <a:pt x="171" y="45"/>
                      <a:pt x="171" y="45"/>
                    </a:cubicBezTo>
                    <a:cubicBezTo>
                      <a:pt x="170" y="43"/>
                      <a:pt x="169" y="41"/>
                      <a:pt x="168" y="40"/>
                    </a:cubicBezTo>
                    <a:cubicBezTo>
                      <a:pt x="168" y="38"/>
                      <a:pt x="167" y="36"/>
                      <a:pt x="167" y="35"/>
                    </a:cubicBezTo>
                    <a:cubicBezTo>
                      <a:pt x="166" y="31"/>
                      <a:pt x="166" y="28"/>
                      <a:pt x="166" y="24"/>
                    </a:cubicBezTo>
                    <a:cubicBezTo>
                      <a:pt x="164" y="22"/>
                      <a:pt x="161" y="19"/>
                      <a:pt x="157" y="18"/>
                    </a:cubicBezTo>
                    <a:cubicBezTo>
                      <a:pt x="155" y="17"/>
                      <a:pt x="153" y="16"/>
                      <a:pt x="150" y="15"/>
                    </a:cubicBezTo>
                    <a:cubicBezTo>
                      <a:pt x="148" y="14"/>
                      <a:pt x="145" y="13"/>
                      <a:pt x="143" y="13"/>
                    </a:cubicBezTo>
                    <a:cubicBezTo>
                      <a:pt x="138" y="12"/>
                      <a:pt x="134" y="12"/>
                      <a:pt x="131" y="13"/>
                    </a:cubicBezTo>
                    <a:cubicBezTo>
                      <a:pt x="130" y="13"/>
                      <a:pt x="130" y="13"/>
                      <a:pt x="129" y="13"/>
                    </a:cubicBezTo>
                    <a:cubicBezTo>
                      <a:pt x="129" y="13"/>
                      <a:pt x="128" y="14"/>
                      <a:pt x="127" y="14"/>
                    </a:cubicBezTo>
                    <a:cubicBezTo>
                      <a:pt x="124" y="15"/>
                      <a:pt x="123" y="17"/>
                      <a:pt x="123" y="20"/>
                    </a:cubicBezTo>
                    <a:cubicBezTo>
                      <a:pt x="123" y="26"/>
                      <a:pt x="122" y="28"/>
                      <a:pt x="119" y="28"/>
                    </a:cubicBezTo>
                    <a:cubicBezTo>
                      <a:pt x="119" y="28"/>
                      <a:pt x="118" y="28"/>
                      <a:pt x="117" y="27"/>
                    </a:cubicBezTo>
                    <a:cubicBezTo>
                      <a:pt x="117" y="27"/>
                      <a:pt x="116" y="27"/>
                      <a:pt x="116" y="27"/>
                    </a:cubicBezTo>
                    <a:cubicBezTo>
                      <a:pt x="111" y="23"/>
                      <a:pt x="103" y="12"/>
                      <a:pt x="100" y="5"/>
                    </a:cubicBezTo>
                    <a:cubicBezTo>
                      <a:pt x="100" y="5"/>
                      <a:pt x="99" y="4"/>
                      <a:pt x="99" y="4"/>
                    </a:cubicBezTo>
                    <a:cubicBezTo>
                      <a:pt x="99" y="3"/>
                      <a:pt x="98" y="3"/>
                      <a:pt x="97" y="2"/>
                    </a:cubicBezTo>
                    <a:cubicBezTo>
                      <a:pt x="95" y="1"/>
                      <a:pt x="91" y="0"/>
                      <a:pt x="86" y="0"/>
                    </a:cubicBezTo>
                    <a:cubicBezTo>
                      <a:pt x="85" y="0"/>
                      <a:pt x="84" y="0"/>
                      <a:pt x="8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2" name="Freeform 287">
                <a:extLst>
                  <a:ext uri="{FF2B5EF4-FFF2-40B4-BE49-F238E27FC236}">
                    <a16:creationId xmlns:a16="http://schemas.microsoft.com/office/drawing/2014/main" id="{A0481003-BD6D-473C-8C0A-6CAA96AD0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7" y="1749421"/>
                <a:ext cx="23813" cy="11113"/>
              </a:xfrm>
              <a:custGeom>
                <a:avLst/>
                <a:gdLst>
                  <a:gd name="T0" fmla="*/ 3 w 46"/>
                  <a:gd name="T1" fmla="*/ 16 h 21"/>
                  <a:gd name="T2" fmla="*/ 8 w 46"/>
                  <a:gd name="T3" fmla="*/ 19 h 21"/>
                  <a:gd name="T4" fmla="*/ 11 w 46"/>
                  <a:gd name="T5" fmla="*/ 20 h 21"/>
                  <a:gd name="T6" fmla="*/ 25 w 46"/>
                  <a:gd name="T7" fmla="*/ 21 h 21"/>
                  <a:gd name="T8" fmla="*/ 25 w 46"/>
                  <a:gd name="T9" fmla="*/ 21 h 21"/>
                  <a:gd name="T10" fmla="*/ 34 w 46"/>
                  <a:gd name="T11" fmla="*/ 20 h 21"/>
                  <a:gd name="T12" fmla="*/ 43 w 46"/>
                  <a:gd name="T13" fmla="*/ 15 h 21"/>
                  <a:gd name="T14" fmla="*/ 46 w 46"/>
                  <a:gd name="T15" fmla="*/ 10 h 21"/>
                  <a:gd name="T16" fmla="*/ 46 w 46"/>
                  <a:gd name="T17" fmla="*/ 7 h 21"/>
                  <a:gd name="T18" fmla="*/ 27 w 46"/>
                  <a:gd name="T19" fmla="*/ 0 h 21"/>
                  <a:gd name="T20" fmla="*/ 3 w 46"/>
                  <a:gd name="T21" fmla="*/ 6 h 21"/>
                  <a:gd name="T22" fmla="*/ 0 w 46"/>
                  <a:gd name="T23" fmla="*/ 10 h 21"/>
                  <a:gd name="T24" fmla="*/ 3 w 46"/>
                  <a:gd name="T2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21">
                    <a:moveTo>
                      <a:pt x="3" y="16"/>
                    </a:moveTo>
                    <a:cubicBezTo>
                      <a:pt x="4" y="17"/>
                      <a:pt x="6" y="18"/>
                      <a:pt x="8" y="19"/>
                    </a:cubicBezTo>
                    <a:cubicBezTo>
                      <a:pt x="9" y="19"/>
                      <a:pt x="10" y="20"/>
                      <a:pt x="11" y="20"/>
                    </a:cubicBezTo>
                    <a:cubicBezTo>
                      <a:pt x="15" y="21"/>
                      <a:pt x="20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8" y="21"/>
                      <a:pt x="31" y="21"/>
                      <a:pt x="34" y="20"/>
                    </a:cubicBezTo>
                    <a:cubicBezTo>
                      <a:pt x="38" y="19"/>
                      <a:pt x="41" y="17"/>
                      <a:pt x="43" y="15"/>
                    </a:cubicBezTo>
                    <a:cubicBezTo>
                      <a:pt x="44" y="14"/>
                      <a:pt x="45" y="12"/>
                      <a:pt x="46" y="10"/>
                    </a:cubicBezTo>
                    <a:cubicBezTo>
                      <a:pt x="46" y="9"/>
                      <a:pt x="46" y="8"/>
                      <a:pt x="46" y="7"/>
                    </a:cubicBezTo>
                    <a:cubicBezTo>
                      <a:pt x="44" y="2"/>
                      <a:pt x="36" y="0"/>
                      <a:pt x="27" y="0"/>
                    </a:cubicBezTo>
                    <a:cubicBezTo>
                      <a:pt x="18" y="0"/>
                      <a:pt x="8" y="3"/>
                      <a:pt x="3" y="6"/>
                    </a:cubicBezTo>
                    <a:cubicBezTo>
                      <a:pt x="2" y="7"/>
                      <a:pt x="1" y="8"/>
                      <a:pt x="0" y="10"/>
                    </a:cubicBezTo>
                    <a:cubicBezTo>
                      <a:pt x="0" y="12"/>
                      <a:pt x="0" y="14"/>
                      <a:pt x="3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3" name="Freeform 288">
                <a:extLst>
                  <a:ext uri="{FF2B5EF4-FFF2-40B4-BE49-F238E27FC236}">
                    <a16:creationId xmlns:a16="http://schemas.microsoft.com/office/drawing/2014/main" id="{33753D25-0979-4563-8434-514AB6BD3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5039" y="2103435"/>
                <a:ext cx="17463" cy="12700"/>
              </a:xfrm>
              <a:custGeom>
                <a:avLst/>
                <a:gdLst>
                  <a:gd name="T0" fmla="*/ 9 w 34"/>
                  <a:gd name="T1" fmla="*/ 19 h 24"/>
                  <a:gd name="T2" fmla="*/ 24 w 34"/>
                  <a:gd name="T3" fmla="*/ 23 h 24"/>
                  <a:gd name="T4" fmla="*/ 24 w 34"/>
                  <a:gd name="T5" fmla="*/ 23 h 24"/>
                  <a:gd name="T6" fmla="*/ 32 w 34"/>
                  <a:gd name="T7" fmla="*/ 19 h 24"/>
                  <a:gd name="T8" fmla="*/ 33 w 34"/>
                  <a:gd name="T9" fmla="*/ 17 h 24"/>
                  <a:gd name="T10" fmla="*/ 34 w 34"/>
                  <a:gd name="T11" fmla="*/ 12 h 24"/>
                  <a:gd name="T12" fmla="*/ 34 w 34"/>
                  <a:gd name="T13" fmla="*/ 7 h 24"/>
                  <a:gd name="T14" fmla="*/ 32 w 34"/>
                  <a:gd name="T15" fmla="*/ 2 h 24"/>
                  <a:gd name="T16" fmla="*/ 30 w 34"/>
                  <a:gd name="T17" fmla="*/ 0 h 24"/>
                  <a:gd name="T18" fmla="*/ 27 w 34"/>
                  <a:gd name="T19" fmla="*/ 0 h 24"/>
                  <a:gd name="T20" fmla="*/ 26 w 34"/>
                  <a:gd name="T21" fmla="*/ 0 h 24"/>
                  <a:gd name="T22" fmla="*/ 9 w 34"/>
                  <a:gd name="T23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4">
                    <a:moveTo>
                      <a:pt x="9" y="19"/>
                    </a:moveTo>
                    <a:cubicBezTo>
                      <a:pt x="15" y="22"/>
                      <a:pt x="20" y="24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23"/>
                      <a:pt x="30" y="22"/>
                      <a:pt x="32" y="19"/>
                    </a:cubicBezTo>
                    <a:cubicBezTo>
                      <a:pt x="32" y="18"/>
                      <a:pt x="33" y="18"/>
                      <a:pt x="33" y="17"/>
                    </a:cubicBezTo>
                    <a:cubicBezTo>
                      <a:pt x="33" y="16"/>
                      <a:pt x="34" y="14"/>
                      <a:pt x="34" y="12"/>
                    </a:cubicBezTo>
                    <a:cubicBezTo>
                      <a:pt x="34" y="11"/>
                      <a:pt x="34" y="9"/>
                      <a:pt x="34" y="7"/>
                    </a:cubicBezTo>
                    <a:cubicBezTo>
                      <a:pt x="33" y="4"/>
                      <a:pt x="33" y="3"/>
                      <a:pt x="32" y="2"/>
                    </a:cubicBezTo>
                    <a:cubicBezTo>
                      <a:pt x="31" y="1"/>
                      <a:pt x="30" y="1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16" y="0"/>
                      <a:pt x="0" y="14"/>
                      <a:pt x="9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4" name="Freeform 289">
                <a:extLst>
                  <a:ext uri="{FF2B5EF4-FFF2-40B4-BE49-F238E27FC236}">
                    <a16:creationId xmlns:a16="http://schemas.microsoft.com/office/drawing/2014/main" id="{07836C9C-F55B-469B-91E0-0A221740C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1853" y="2006597"/>
                <a:ext cx="85725" cy="31750"/>
              </a:xfrm>
              <a:custGeom>
                <a:avLst/>
                <a:gdLst>
                  <a:gd name="T0" fmla="*/ 1 w 158"/>
                  <a:gd name="T1" fmla="*/ 28 h 59"/>
                  <a:gd name="T2" fmla="*/ 2 w 158"/>
                  <a:gd name="T3" fmla="*/ 29 h 59"/>
                  <a:gd name="T4" fmla="*/ 3 w 158"/>
                  <a:gd name="T5" fmla="*/ 29 h 59"/>
                  <a:gd name="T6" fmla="*/ 16 w 158"/>
                  <a:gd name="T7" fmla="*/ 33 h 59"/>
                  <a:gd name="T8" fmla="*/ 29 w 158"/>
                  <a:gd name="T9" fmla="*/ 41 h 59"/>
                  <a:gd name="T10" fmla="*/ 29 w 158"/>
                  <a:gd name="T11" fmla="*/ 41 h 59"/>
                  <a:gd name="T12" fmla="*/ 29 w 158"/>
                  <a:gd name="T13" fmla="*/ 41 h 59"/>
                  <a:gd name="T14" fmla="*/ 43 w 158"/>
                  <a:gd name="T15" fmla="*/ 38 h 59"/>
                  <a:gd name="T16" fmla="*/ 43 w 158"/>
                  <a:gd name="T17" fmla="*/ 38 h 59"/>
                  <a:gd name="T18" fmla="*/ 49 w 158"/>
                  <a:gd name="T19" fmla="*/ 39 h 59"/>
                  <a:gd name="T20" fmla="*/ 53 w 158"/>
                  <a:gd name="T21" fmla="*/ 40 h 59"/>
                  <a:gd name="T22" fmla="*/ 61 w 158"/>
                  <a:gd name="T23" fmla="*/ 43 h 59"/>
                  <a:gd name="T24" fmla="*/ 106 w 158"/>
                  <a:gd name="T25" fmla="*/ 55 h 59"/>
                  <a:gd name="T26" fmla="*/ 124 w 158"/>
                  <a:gd name="T27" fmla="*/ 59 h 59"/>
                  <a:gd name="T28" fmla="*/ 124 w 158"/>
                  <a:gd name="T29" fmla="*/ 59 h 59"/>
                  <a:gd name="T30" fmla="*/ 124 w 158"/>
                  <a:gd name="T31" fmla="*/ 59 h 59"/>
                  <a:gd name="T32" fmla="*/ 131 w 158"/>
                  <a:gd name="T33" fmla="*/ 57 h 59"/>
                  <a:gd name="T34" fmla="*/ 141 w 158"/>
                  <a:gd name="T35" fmla="*/ 55 h 59"/>
                  <a:gd name="T36" fmla="*/ 150 w 158"/>
                  <a:gd name="T37" fmla="*/ 51 h 59"/>
                  <a:gd name="T38" fmla="*/ 152 w 158"/>
                  <a:gd name="T39" fmla="*/ 50 h 59"/>
                  <a:gd name="T40" fmla="*/ 158 w 158"/>
                  <a:gd name="T41" fmla="*/ 42 h 59"/>
                  <a:gd name="T42" fmla="*/ 155 w 158"/>
                  <a:gd name="T43" fmla="*/ 36 h 59"/>
                  <a:gd name="T44" fmla="*/ 154 w 158"/>
                  <a:gd name="T45" fmla="*/ 35 h 59"/>
                  <a:gd name="T46" fmla="*/ 153 w 158"/>
                  <a:gd name="T47" fmla="*/ 34 h 59"/>
                  <a:gd name="T48" fmla="*/ 128 w 158"/>
                  <a:gd name="T49" fmla="*/ 23 h 59"/>
                  <a:gd name="T50" fmla="*/ 126 w 158"/>
                  <a:gd name="T51" fmla="*/ 22 h 59"/>
                  <a:gd name="T52" fmla="*/ 115 w 158"/>
                  <a:gd name="T53" fmla="*/ 21 h 59"/>
                  <a:gd name="T54" fmla="*/ 106 w 158"/>
                  <a:gd name="T55" fmla="*/ 23 h 59"/>
                  <a:gd name="T56" fmla="*/ 101 w 158"/>
                  <a:gd name="T57" fmla="*/ 25 h 59"/>
                  <a:gd name="T58" fmla="*/ 97 w 158"/>
                  <a:gd name="T59" fmla="*/ 25 h 59"/>
                  <a:gd name="T60" fmla="*/ 74 w 158"/>
                  <a:gd name="T61" fmla="*/ 14 h 59"/>
                  <a:gd name="T62" fmla="*/ 69 w 158"/>
                  <a:gd name="T63" fmla="*/ 15 h 59"/>
                  <a:gd name="T64" fmla="*/ 63 w 158"/>
                  <a:gd name="T65" fmla="*/ 16 h 59"/>
                  <a:gd name="T66" fmla="*/ 59 w 158"/>
                  <a:gd name="T67" fmla="*/ 17 h 59"/>
                  <a:gd name="T68" fmla="*/ 53 w 158"/>
                  <a:gd name="T69" fmla="*/ 18 h 59"/>
                  <a:gd name="T70" fmla="*/ 50 w 158"/>
                  <a:gd name="T71" fmla="*/ 18 h 59"/>
                  <a:gd name="T72" fmla="*/ 25 w 158"/>
                  <a:gd name="T73" fmla="*/ 4 h 59"/>
                  <a:gd name="T74" fmla="*/ 20 w 158"/>
                  <a:gd name="T75" fmla="*/ 0 h 59"/>
                  <a:gd name="T76" fmla="*/ 19 w 158"/>
                  <a:gd name="T77" fmla="*/ 0 h 59"/>
                  <a:gd name="T78" fmla="*/ 17 w 158"/>
                  <a:gd name="T79" fmla="*/ 1 h 59"/>
                  <a:gd name="T80" fmla="*/ 16 w 158"/>
                  <a:gd name="T81" fmla="*/ 1 h 59"/>
                  <a:gd name="T82" fmla="*/ 14 w 158"/>
                  <a:gd name="T83" fmla="*/ 3 h 59"/>
                  <a:gd name="T84" fmla="*/ 10 w 158"/>
                  <a:gd name="T85" fmla="*/ 6 h 59"/>
                  <a:gd name="T86" fmla="*/ 6 w 158"/>
                  <a:gd name="T87" fmla="*/ 12 h 59"/>
                  <a:gd name="T88" fmla="*/ 4 w 158"/>
                  <a:gd name="T89" fmla="*/ 14 h 59"/>
                  <a:gd name="T90" fmla="*/ 2 w 158"/>
                  <a:gd name="T91" fmla="*/ 18 h 59"/>
                  <a:gd name="T92" fmla="*/ 1 w 158"/>
                  <a:gd name="T93" fmla="*/ 21 h 59"/>
                  <a:gd name="T94" fmla="*/ 0 w 158"/>
                  <a:gd name="T95" fmla="*/ 24 h 59"/>
                  <a:gd name="T96" fmla="*/ 0 w 158"/>
                  <a:gd name="T97" fmla="*/ 27 h 59"/>
                  <a:gd name="T98" fmla="*/ 1 w 158"/>
                  <a:gd name="T99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8" h="59">
                    <a:moveTo>
                      <a:pt x="1" y="28"/>
                    </a:moveTo>
                    <a:cubicBezTo>
                      <a:pt x="1" y="28"/>
                      <a:pt x="2" y="29"/>
                      <a:pt x="2" y="29"/>
                    </a:cubicBezTo>
                    <a:cubicBezTo>
                      <a:pt x="2" y="29"/>
                      <a:pt x="3" y="29"/>
                      <a:pt x="3" y="29"/>
                    </a:cubicBezTo>
                    <a:cubicBezTo>
                      <a:pt x="8" y="29"/>
                      <a:pt x="12" y="31"/>
                      <a:pt x="16" y="33"/>
                    </a:cubicBezTo>
                    <a:cubicBezTo>
                      <a:pt x="21" y="35"/>
                      <a:pt x="25" y="38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3" y="39"/>
                      <a:pt x="38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5" y="38"/>
                      <a:pt x="47" y="39"/>
                      <a:pt x="49" y="39"/>
                    </a:cubicBezTo>
                    <a:cubicBezTo>
                      <a:pt x="50" y="39"/>
                      <a:pt x="51" y="40"/>
                      <a:pt x="53" y="40"/>
                    </a:cubicBezTo>
                    <a:cubicBezTo>
                      <a:pt x="56" y="41"/>
                      <a:pt x="58" y="42"/>
                      <a:pt x="61" y="43"/>
                    </a:cubicBezTo>
                    <a:cubicBezTo>
                      <a:pt x="76" y="48"/>
                      <a:pt x="91" y="52"/>
                      <a:pt x="106" y="55"/>
                    </a:cubicBezTo>
                    <a:cubicBezTo>
                      <a:pt x="112" y="57"/>
                      <a:pt x="118" y="58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8"/>
                      <a:pt x="129" y="58"/>
                      <a:pt x="131" y="57"/>
                    </a:cubicBezTo>
                    <a:cubicBezTo>
                      <a:pt x="134" y="57"/>
                      <a:pt x="138" y="56"/>
                      <a:pt x="141" y="55"/>
                    </a:cubicBezTo>
                    <a:cubicBezTo>
                      <a:pt x="144" y="54"/>
                      <a:pt x="148" y="52"/>
                      <a:pt x="150" y="51"/>
                    </a:cubicBezTo>
                    <a:cubicBezTo>
                      <a:pt x="151" y="50"/>
                      <a:pt x="152" y="50"/>
                      <a:pt x="152" y="50"/>
                    </a:cubicBezTo>
                    <a:cubicBezTo>
                      <a:pt x="156" y="47"/>
                      <a:pt x="158" y="45"/>
                      <a:pt x="158" y="42"/>
                    </a:cubicBezTo>
                    <a:cubicBezTo>
                      <a:pt x="158" y="40"/>
                      <a:pt x="157" y="38"/>
                      <a:pt x="155" y="36"/>
                    </a:cubicBezTo>
                    <a:cubicBezTo>
                      <a:pt x="155" y="36"/>
                      <a:pt x="154" y="36"/>
                      <a:pt x="154" y="35"/>
                    </a:cubicBezTo>
                    <a:cubicBezTo>
                      <a:pt x="154" y="35"/>
                      <a:pt x="153" y="34"/>
                      <a:pt x="153" y="34"/>
                    </a:cubicBezTo>
                    <a:cubicBezTo>
                      <a:pt x="147" y="29"/>
                      <a:pt x="137" y="25"/>
                      <a:pt x="128" y="23"/>
                    </a:cubicBezTo>
                    <a:cubicBezTo>
                      <a:pt x="127" y="22"/>
                      <a:pt x="126" y="22"/>
                      <a:pt x="126" y="22"/>
                    </a:cubicBezTo>
                    <a:cubicBezTo>
                      <a:pt x="122" y="21"/>
                      <a:pt x="118" y="21"/>
                      <a:pt x="115" y="21"/>
                    </a:cubicBezTo>
                    <a:cubicBezTo>
                      <a:pt x="111" y="21"/>
                      <a:pt x="108" y="22"/>
                      <a:pt x="106" y="23"/>
                    </a:cubicBezTo>
                    <a:cubicBezTo>
                      <a:pt x="104" y="24"/>
                      <a:pt x="103" y="25"/>
                      <a:pt x="101" y="25"/>
                    </a:cubicBezTo>
                    <a:cubicBezTo>
                      <a:pt x="100" y="26"/>
                      <a:pt x="98" y="25"/>
                      <a:pt x="97" y="25"/>
                    </a:cubicBezTo>
                    <a:cubicBezTo>
                      <a:pt x="90" y="23"/>
                      <a:pt x="83" y="14"/>
                      <a:pt x="74" y="14"/>
                    </a:cubicBezTo>
                    <a:cubicBezTo>
                      <a:pt x="72" y="14"/>
                      <a:pt x="70" y="14"/>
                      <a:pt x="69" y="15"/>
                    </a:cubicBezTo>
                    <a:cubicBezTo>
                      <a:pt x="67" y="15"/>
                      <a:pt x="65" y="16"/>
                      <a:pt x="63" y="16"/>
                    </a:cubicBezTo>
                    <a:cubicBezTo>
                      <a:pt x="62" y="17"/>
                      <a:pt x="61" y="17"/>
                      <a:pt x="59" y="17"/>
                    </a:cubicBezTo>
                    <a:cubicBezTo>
                      <a:pt x="57" y="17"/>
                      <a:pt x="55" y="17"/>
                      <a:pt x="53" y="18"/>
                    </a:cubicBezTo>
                    <a:cubicBezTo>
                      <a:pt x="52" y="18"/>
                      <a:pt x="51" y="18"/>
                      <a:pt x="50" y="18"/>
                    </a:cubicBezTo>
                    <a:cubicBezTo>
                      <a:pt x="39" y="17"/>
                      <a:pt x="30" y="13"/>
                      <a:pt x="25" y="4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2"/>
                      <a:pt x="14" y="2"/>
                      <a:pt x="14" y="3"/>
                    </a:cubicBezTo>
                    <a:cubicBezTo>
                      <a:pt x="12" y="4"/>
                      <a:pt x="11" y="5"/>
                      <a:pt x="10" y="6"/>
                    </a:cubicBezTo>
                    <a:cubicBezTo>
                      <a:pt x="8" y="8"/>
                      <a:pt x="7" y="10"/>
                      <a:pt x="6" y="12"/>
                    </a:cubicBezTo>
                    <a:cubicBezTo>
                      <a:pt x="5" y="12"/>
                      <a:pt x="5" y="13"/>
                      <a:pt x="4" y="14"/>
                    </a:cubicBezTo>
                    <a:cubicBezTo>
                      <a:pt x="3" y="15"/>
                      <a:pt x="3" y="17"/>
                      <a:pt x="2" y="18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7"/>
                      <a:pt x="1" y="28"/>
                      <a:pt x="1" y="2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5" name="Freeform 290">
                <a:extLst>
                  <a:ext uri="{FF2B5EF4-FFF2-40B4-BE49-F238E27FC236}">
                    <a16:creationId xmlns:a16="http://schemas.microsoft.com/office/drawing/2014/main" id="{3E62E172-AD38-4F80-8170-58106FC1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9704" y="2166935"/>
                <a:ext cx="68263" cy="28575"/>
              </a:xfrm>
              <a:custGeom>
                <a:avLst/>
                <a:gdLst>
                  <a:gd name="T0" fmla="*/ 5 w 125"/>
                  <a:gd name="T1" fmla="*/ 43 h 51"/>
                  <a:gd name="T2" fmla="*/ 38 w 125"/>
                  <a:gd name="T3" fmla="*/ 39 h 51"/>
                  <a:gd name="T4" fmla="*/ 43 w 125"/>
                  <a:gd name="T5" fmla="*/ 36 h 51"/>
                  <a:gd name="T6" fmla="*/ 48 w 125"/>
                  <a:gd name="T7" fmla="*/ 34 h 51"/>
                  <a:gd name="T8" fmla="*/ 51 w 125"/>
                  <a:gd name="T9" fmla="*/ 33 h 51"/>
                  <a:gd name="T10" fmla="*/ 89 w 125"/>
                  <a:gd name="T11" fmla="*/ 29 h 51"/>
                  <a:gd name="T12" fmla="*/ 106 w 125"/>
                  <a:gd name="T13" fmla="*/ 29 h 51"/>
                  <a:gd name="T14" fmla="*/ 106 w 125"/>
                  <a:gd name="T15" fmla="*/ 29 h 51"/>
                  <a:gd name="T16" fmla="*/ 115 w 125"/>
                  <a:gd name="T17" fmla="*/ 29 h 51"/>
                  <a:gd name="T18" fmla="*/ 124 w 125"/>
                  <a:gd name="T19" fmla="*/ 29 h 51"/>
                  <a:gd name="T20" fmla="*/ 125 w 125"/>
                  <a:gd name="T21" fmla="*/ 26 h 51"/>
                  <a:gd name="T22" fmla="*/ 125 w 125"/>
                  <a:gd name="T23" fmla="*/ 26 h 51"/>
                  <a:gd name="T24" fmla="*/ 120 w 125"/>
                  <a:gd name="T25" fmla="*/ 16 h 51"/>
                  <a:gd name="T26" fmla="*/ 114 w 125"/>
                  <a:gd name="T27" fmla="*/ 11 h 51"/>
                  <a:gd name="T28" fmla="*/ 111 w 125"/>
                  <a:gd name="T29" fmla="*/ 10 h 51"/>
                  <a:gd name="T30" fmla="*/ 95 w 125"/>
                  <a:gd name="T31" fmla="*/ 3 h 51"/>
                  <a:gd name="T32" fmla="*/ 83 w 125"/>
                  <a:gd name="T33" fmla="*/ 1 h 51"/>
                  <a:gd name="T34" fmla="*/ 70 w 125"/>
                  <a:gd name="T35" fmla="*/ 0 h 51"/>
                  <a:gd name="T36" fmla="*/ 54 w 125"/>
                  <a:gd name="T37" fmla="*/ 2 h 51"/>
                  <a:gd name="T38" fmla="*/ 29 w 125"/>
                  <a:gd name="T39" fmla="*/ 10 h 51"/>
                  <a:gd name="T40" fmla="*/ 23 w 125"/>
                  <a:gd name="T41" fmla="*/ 13 h 51"/>
                  <a:gd name="T42" fmla="*/ 17 w 125"/>
                  <a:gd name="T43" fmla="*/ 17 h 51"/>
                  <a:gd name="T44" fmla="*/ 2 w 125"/>
                  <a:gd name="T45" fmla="*/ 30 h 51"/>
                  <a:gd name="T46" fmla="*/ 1 w 125"/>
                  <a:gd name="T47" fmla="*/ 34 h 51"/>
                  <a:gd name="T48" fmla="*/ 5 w 125"/>
                  <a:gd name="T49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51">
                    <a:moveTo>
                      <a:pt x="5" y="43"/>
                    </a:moveTo>
                    <a:cubicBezTo>
                      <a:pt x="18" y="51"/>
                      <a:pt x="28" y="41"/>
                      <a:pt x="38" y="39"/>
                    </a:cubicBezTo>
                    <a:cubicBezTo>
                      <a:pt x="40" y="38"/>
                      <a:pt x="41" y="37"/>
                      <a:pt x="43" y="36"/>
                    </a:cubicBezTo>
                    <a:cubicBezTo>
                      <a:pt x="45" y="35"/>
                      <a:pt x="46" y="35"/>
                      <a:pt x="48" y="34"/>
                    </a:cubicBezTo>
                    <a:cubicBezTo>
                      <a:pt x="49" y="34"/>
                      <a:pt x="50" y="34"/>
                      <a:pt x="51" y="33"/>
                    </a:cubicBezTo>
                    <a:cubicBezTo>
                      <a:pt x="64" y="31"/>
                      <a:pt x="76" y="30"/>
                      <a:pt x="89" y="29"/>
                    </a:cubicBezTo>
                    <a:cubicBezTo>
                      <a:pt x="94" y="29"/>
                      <a:pt x="100" y="29"/>
                      <a:pt x="106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9" y="29"/>
                      <a:pt x="112" y="29"/>
                      <a:pt x="115" y="29"/>
                    </a:cubicBezTo>
                    <a:cubicBezTo>
                      <a:pt x="118" y="29"/>
                      <a:pt x="121" y="29"/>
                      <a:pt x="124" y="29"/>
                    </a:cubicBezTo>
                    <a:cubicBezTo>
                      <a:pt x="125" y="28"/>
                      <a:pt x="125" y="27"/>
                      <a:pt x="125" y="26"/>
                    </a:cubicBezTo>
                    <a:cubicBezTo>
                      <a:pt x="125" y="26"/>
                      <a:pt x="125" y="26"/>
                      <a:pt x="125" y="26"/>
                    </a:cubicBezTo>
                    <a:cubicBezTo>
                      <a:pt x="125" y="23"/>
                      <a:pt x="124" y="20"/>
                      <a:pt x="120" y="16"/>
                    </a:cubicBezTo>
                    <a:cubicBezTo>
                      <a:pt x="119" y="15"/>
                      <a:pt x="117" y="13"/>
                      <a:pt x="114" y="11"/>
                    </a:cubicBezTo>
                    <a:cubicBezTo>
                      <a:pt x="113" y="11"/>
                      <a:pt x="112" y="10"/>
                      <a:pt x="111" y="10"/>
                    </a:cubicBezTo>
                    <a:cubicBezTo>
                      <a:pt x="106" y="7"/>
                      <a:pt x="101" y="5"/>
                      <a:pt x="95" y="3"/>
                    </a:cubicBezTo>
                    <a:cubicBezTo>
                      <a:pt x="91" y="3"/>
                      <a:pt x="87" y="2"/>
                      <a:pt x="83" y="1"/>
                    </a:cubicBezTo>
                    <a:cubicBezTo>
                      <a:pt x="79" y="0"/>
                      <a:pt x="75" y="0"/>
                      <a:pt x="70" y="0"/>
                    </a:cubicBezTo>
                    <a:cubicBezTo>
                      <a:pt x="65" y="0"/>
                      <a:pt x="59" y="1"/>
                      <a:pt x="54" y="2"/>
                    </a:cubicBezTo>
                    <a:cubicBezTo>
                      <a:pt x="45" y="4"/>
                      <a:pt x="37" y="7"/>
                      <a:pt x="29" y="10"/>
                    </a:cubicBezTo>
                    <a:cubicBezTo>
                      <a:pt x="27" y="11"/>
                      <a:pt x="25" y="12"/>
                      <a:pt x="23" y="13"/>
                    </a:cubicBezTo>
                    <a:cubicBezTo>
                      <a:pt x="21" y="14"/>
                      <a:pt x="19" y="16"/>
                      <a:pt x="17" y="17"/>
                    </a:cubicBezTo>
                    <a:cubicBezTo>
                      <a:pt x="10" y="21"/>
                      <a:pt x="5" y="26"/>
                      <a:pt x="2" y="30"/>
                    </a:cubicBezTo>
                    <a:cubicBezTo>
                      <a:pt x="1" y="32"/>
                      <a:pt x="1" y="33"/>
                      <a:pt x="1" y="34"/>
                    </a:cubicBezTo>
                    <a:cubicBezTo>
                      <a:pt x="0" y="38"/>
                      <a:pt x="1" y="41"/>
                      <a:pt x="5" y="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6" name="Freeform 291">
                <a:extLst>
                  <a:ext uri="{FF2B5EF4-FFF2-40B4-BE49-F238E27FC236}">
                    <a16:creationId xmlns:a16="http://schemas.microsoft.com/office/drawing/2014/main" id="{4DB079BF-33D7-4E65-8AFD-47CDB4F4D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5803" y="1985959"/>
                <a:ext cx="130175" cy="55563"/>
              </a:xfrm>
              <a:custGeom>
                <a:avLst/>
                <a:gdLst>
                  <a:gd name="T0" fmla="*/ 22 w 238"/>
                  <a:gd name="T1" fmla="*/ 94 h 102"/>
                  <a:gd name="T2" fmla="*/ 22 w 238"/>
                  <a:gd name="T3" fmla="*/ 95 h 102"/>
                  <a:gd name="T4" fmla="*/ 39 w 238"/>
                  <a:gd name="T5" fmla="*/ 90 h 102"/>
                  <a:gd name="T6" fmla="*/ 57 w 238"/>
                  <a:gd name="T7" fmla="*/ 83 h 102"/>
                  <a:gd name="T8" fmla="*/ 87 w 238"/>
                  <a:gd name="T9" fmla="*/ 90 h 102"/>
                  <a:gd name="T10" fmla="*/ 111 w 238"/>
                  <a:gd name="T11" fmla="*/ 82 h 102"/>
                  <a:gd name="T12" fmla="*/ 129 w 238"/>
                  <a:gd name="T13" fmla="*/ 83 h 102"/>
                  <a:gd name="T14" fmla="*/ 144 w 238"/>
                  <a:gd name="T15" fmla="*/ 83 h 102"/>
                  <a:gd name="T16" fmla="*/ 144 w 238"/>
                  <a:gd name="T17" fmla="*/ 83 h 102"/>
                  <a:gd name="T18" fmla="*/ 153 w 238"/>
                  <a:gd name="T19" fmla="*/ 77 h 102"/>
                  <a:gd name="T20" fmla="*/ 151 w 238"/>
                  <a:gd name="T21" fmla="*/ 69 h 102"/>
                  <a:gd name="T22" fmla="*/ 146 w 238"/>
                  <a:gd name="T23" fmla="*/ 56 h 102"/>
                  <a:gd name="T24" fmla="*/ 142 w 238"/>
                  <a:gd name="T25" fmla="*/ 46 h 102"/>
                  <a:gd name="T26" fmla="*/ 142 w 238"/>
                  <a:gd name="T27" fmla="*/ 40 h 102"/>
                  <a:gd name="T28" fmla="*/ 152 w 238"/>
                  <a:gd name="T29" fmla="*/ 34 h 102"/>
                  <a:gd name="T30" fmla="*/ 158 w 238"/>
                  <a:gd name="T31" fmla="*/ 38 h 102"/>
                  <a:gd name="T32" fmla="*/ 159 w 238"/>
                  <a:gd name="T33" fmla="*/ 47 h 102"/>
                  <a:gd name="T34" fmla="*/ 159 w 238"/>
                  <a:gd name="T35" fmla="*/ 59 h 102"/>
                  <a:gd name="T36" fmla="*/ 195 w 238"/>
                  <a:gd name="T37" fmla="*/ 81 h 102"/>
                  <a:gd name="T38" fmla="*/ 216 w 238"/>
                  <a:gd name="T39" fmla="*/ 75 h 102"/>
                  <a:gd name="T40" fmla="*/ 217 w 238"/>
                  <a:gd name="T41" fmla="*/ 72 h 102"/>
                  <a:gd name="T42" fmla="*/ 226 w 238"/>
                  <a:gd name="T43" fmla="*/ 48 h 102"/>
                  <a:gd name="T44" fmla="*/ 175 w 238"/>
                  <a:gd name="T45" fmla="*/ 7 h 102"/>
                  <a:gd name="T46" fmla="*/ 175 w 238"/>
                  <a:gd name="T47" fmla="*/ 7 h 102"/>
                  <a:gd name="T48" fmla="*/ 160 w 238"/>
                  <a:gd name="T49" fmla="*/ 19 h 102"/>
                  <a:gd name="T50" fmla="*/ 135 w 238"/>
                  <a:gd name="T51" fmla="*/ 20 h 102"/>
                  <a:gd name="T52" fmla="*/ 100 w 238"/>
                  <a:gd name="T53" fmla="*/ 13 h 102"/>
                  <a:gd name="T54" fmla="*/ 93 w 238"/>
                  <a:gd name="T55" fmla="*/ 21 h 102"/>
                  <a:gd name="T56" fmla="*/ 83 w 238"/>
                  <a:gd name="T57" fmla="*/ 15 h 102"/>
                  <a:gd name="T58" fmla="*/ 79 w 238"/>
                  <a:gd name="T59" fmla="*/ 12 h 102"/>
                  <a:gd name="T60" fmla="*/ 71 w 238"/>
                  <a:gd name="T61" fmla="*/ 6 h 102"/>
                  <a:gd name="T62" fmla="*/ 13 w 238"/>
                  <a:gd name="T63" fmla="*/ 1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8" h="102">
                    <a:moveTo>
                      <a:pt x="12" y="78"/>
                    </a:moveTo>
                    <a:cubicBezTo>
                      <a:pt x="15" y="83"/>
                      <a:pt x="19" y="89"/>
                      <a:pt x="22" y="94"/>
                    </a:cubicBezTo>
                    <a:cubicBezTo>
                      <a:pt x="22" y="94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8" y="94"/>
                      <a:pt x="34" y="92"/>
                      <a:pt x="39" y="90"/>
                    </a:cubicBezTo>
                    <a:cubicBezTo>
                      <a:pt x="45" y="88"/>
                      <a:pt x="50" y="86"/>
                      <a:pt x="54" y="85"/>
                    </a:cubicBezTo>
                    <a:cubicBezTo>
                      <a:pt x="55" y="84"/>
                      <a:pt x="56" y="84"/>
                      <a:pt x="57" y="83"/>
                    </a:cubicBezTo>
                    <a:cubicBezTo>
                      <a:pt x="58" y="83"/>
                      <a:pt x="60" y="83"/>
                      <a:pt x="61" y="83"/>
                    </a:cubicBezTo>
                    <a:cubicBezTo>
                      <a:pt x="69" y="85"/>
                      <a:pt x="71" y="102"/>
                      <a:pt x="87" y="90"/>
                    </a:cubicBezTo>
                    <a:cubicBezTo>
                      <a:pt x="93" y="86"/>
                      <a:pt x="99" y="84"/>
                      <a:pt x="104" y="83"/>
                    </a:cubicBezTo>
                    <a:cubicBezTo>
                      <a:pt x="107" y="82"/>
                      <a:pt x="109" y="82"/>
                      <a:pt x="111" y="82"/>
                    </a:cubicBezTo>
                    <a:cubicBezTo>
                      <a:pt x="112" y="82"/>
                      <a:pt x="114" y="82"/>
                      <a:pt x="115" y="82"/>
                    </a:cubicBezTo>
                    <a:cubicBezTo>
                      <a:pt x="119" y="82"/>
                      <a:pt x="124" y="82"/>
                      <a:pt x="129" y="83"/>
                    </a:cubicBezTo>
                    <a:cubicBezTo>
                      <a:pt x="132" y="83"/>
                      <a:pt x="134" y="83"/>
                      <a:pt x="137" y="83"/>
                    </a:cubicBezTo>
                    <a:cubicBezTo>
                      <a:pt x="139" y="83"/>
                      <a:pt x="142" y="83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7" y="83"/>
                      <a:pt x="149" y="83"/>
                      <a:pt x="150" y="82"/>
                    </a:cubicBezTo>
                    <a:cubicBezTo>
                      <a:pt x="152" y="81"/>
                      <a:pt x="153" y="79"/>
                      <a:pt x="153" y="77"/>
                    </a:cubicBezTo>
                    <a:cubicBezTo>
                      <a:pt x="153" y="76"/>
                      <a:pt x="153" y="75"/>
                      <a:pt x="152" y="73"/>
                    </a:cubicBezTo>
                    <a:cubicBezTo>
                      <a:pt x="152" y="72"/>
                      <a:pt x="152" y="70"/>
                      <a:pt x="151" y="69"/>
                    </a:cubicBezTo>
                    <a:cubicBezTo>
                      <a:pt x="150" y="67"/>
                      <a:pt x="150" y="65"/>
                      <a:pt x="149" y="63"/>
                    </a:cubicBezTo>
                    <a:cubicBezTo>
                      <a:pt x="148" y="61"/>
                      <a:pt x="147" y="59"/>
                      <a:pt x="146" y="56"/>
                    </a:cubicBezTo>
                    <a:cubicBezTo>
                      <a:pt x="145" y="53"/>
                      <a:pt x="144" y="50"/>
                      <a:pt x="143" y="48"/>
                    </a:cubicBezTo>
                    <a:cubicBezTo>
                      <a:pt x="143" y="47"/>
                      <a:pt x="142" y="47"/>
                      <a:pt x="142" y="46"/>
                    </a:cubicBezTo>
                    <a:cubicBezTo>
                      <a:pt x="142" y="45"/>
                      <a:pt x="142" y="43"/>
                      <a:pt x="142" y="42"/>
                    </a:cubicBezTo>
                    <a:cubicBezTo>
                      <a:pt x="141" y="41"/>
                      <a:pt x="141" y="41"/>
                      <a:pt x="142" y="40"/>
                    </a:cubicBezTo>
                    <a:cubicBezTo>
                      <a:pt x="142" y="35"/>
                      <a:pt x="145" y="34"/>
                      <a:pt x="149" y="34"/>
                    </a:cubicBezTo>
                    <a:cubicBezTo>
                      <a:pt x="150" y="34"/>
                      <a:pt x="151" y="34"/>
                      <a:pt x="152" y="34"/>
                    </a:cubicBezTo>
                    <a:cubicBezTo>
                      <a:pt x="153" y="34"/>
                      <a:pt x="154" y="35"/>
                      <a:pt x="154" y="35"/>
                    </a:cubicBezTo>
                    <a:cubicBezTo>
                      <a:pt x="156" y="36"/>
                      <a:pt x="157" y="37"/>
                      <a:pt x="158" y="38"/>
                    </a:cubicBezTo>
                    <a:cubicBezTo>
                      <a:pt x="159" y="39"/>
                      <a:pt x="160" y="40"/>
                      <a:pt x="160" y="41"/>
                    </a:cubicBezTo>
                    <a:cubicBezTo>
                      <a:pt x="160" y="43"/>
                      <a:pt x="160" y="45"/>
                      <a:pt x="159" y="47"/>
                    </a:cubicBezTo>
                    <a:cubicBezTo>
                      <a:pt x="158" y="48"/>
                      <a:pt x="158" y="48"/>
                      <a:pt x="158" y="49"/>
                    </a:cubicBezTo>
                    <a:cubicBezTo>
                      <a:pt x="157" y="52"/>
                      <a:pt x="157" y="56"/>
                      <a:pt x="159" y="59"/>
                    </a:cubicBezTo>
                    <a:cubicBezTo>
                      <a:pt x="159" y="60"/>
                      <a:pt x="159" y="61"/>
                      <a:pt x="159" y="61"/>
                    </a:cubicBezTo>
                    <a:cubicBezTo>
                      <a:pt x="165" y="71"/>
                      <a:pt x="177" y="81"/>
                      <a:pt x="195" y="81"/>
                    </a:cubicBezTo>
                    <a:cubicBezTo>
                      <a:pt x="197" y="81"/>
                      <a:pt x="199" y="81"/>
                      <a:pt x="200" y="81"/>
                    </a:cubicBezTo>
                    <a:cubicBezTo>
                      <a:pt x="210" y="81"/>
                      <a:pt x="214" y="78"/>
                      <a:pt x="216" y="75"/>
                    </a:cubicBezTo>
                    <a:cubicBezTo>
                      <a:pt x="216" y="74"/>
                      <a:pt x="216" y="74"/>
                      <a:pt x="216" y="74"/>
                    </a:cubicBezTo>
                    <a:cubicBezTo>
                      <a:pt x="217" y="73"/>
                      <a:pt x="217" y="73"/>
                      <a:pt x="217" y="72"/>
                    </a:cubicBezTo>
                    <a:cubicBezTo>
                      <a:pt x="219" y="64"/>
                      <a:pt x="214" y="54"/>
                      <a:pt x="223" y="49"/>
                    </a:cubicBezTo>
                    <a:cubicBezTo>
                      <a:pt x="224" y="49"/>
                      <a:pt x="225" y="48"/>
                      <a:pt x="226" y="48"/>
                    </a:cubicBezTo>
                    <a:cubicBezTo>
                      <a:pt x="238" y="40"/>
                      <a:pt x="235" y="32"/>
                      <a:pt x="215" y="17"/>
                    </a:cubicBezTo>
                    <a:cubicBezTo>
                      <a:pt x="203" y="9"/>
                      <a:pt x="188" y="8"/>
                      <a:pt x="175" y="7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2" y="11"/>
                      <a:pt x="169" y="15"/>
                      <a:pt x="164" y="17"/>
                    </a:cubicBezTo>
                    <a:cubicBezTo>
                      <a:pt x="163" y="18"/>
                      <a:pt x="162" y="18"/>
                      <a:pt x="160" y="19"/>
                    </a:cubicBezTo>
                    <a:cubicBezTo>
                      <a:pt x="157" y="20"/>
                      <a:pt x="152" y="21"/>
                      <a:pt x="147" y="21"/>
                    </a:cubicBezTo>
                    <a:cubicBezTo>
                      <a:pt x="143" y="20"/>
                      <a:pt x="139" y="20"/>
                      <a:pt x="135" y="20"/>
                    </a:cubicBezTo>
                    <a:cubicBezTo>
                      <a:pt x="131" y="19"/>
                      <a:pt x="127" y="18"/>
                      <a:pt x="123" y="18"/>
                    </a:cubicBezTo>
                    <a:cubicBezTo>
                      <a:pt x="115" y="16"/>
                      <a:pt x="108" y="15"/>
                      <a:pt x="100" y="13"/>
                    </a:cubicBezTo>
                    <a:cubicBezTo>
                      <a:pt x="100" y="13"/>
                      <a:pt x="100" y="14"/>
                      <a:pt x="100" y="15"/>
                    </a:cubicBezTo>
                    <a:cubicBezTo>
                      <a:pt x="99" y="21"/>
                      <a:pt x="97" y="22"/>
                      <a:pt x="93" y="21"/>
                    </a:cubicBezTo>
                    <a:cubicBezTo>
                      <a:pt x="93" y="21"/>
                      <a:pt x="92" y="21"/>
                      <a:pt x="92" y="21"/>
                    </a:cubicBezTo>
                    <a:cubicBezTo>
                      <a:pt x="90" y="20"/>
                      <a:pt x="86" y="18"/>
                      <a:pt x="83" y="15"/>
                    </a:cubicBezTo>
                    <a:cubicBezTo>
                      <a:pt x="82" y="15"/>
                      <a:pt x="81" y="14"/>
                      <a:pt x="80" y="13"/>
                    </a:cubicBezTo>
                    <a:cubicBezTo>
                      <a:pt x="80" y="13"/>
                      <a:pt x="79" y="12"/>
                      <a:pt x="79" y="12"/>
                    </a:cubicBezTo>
                    <a:cubicBezTo>
                      <a:pt x="77" y="11"/>
                      <a:pt x="76" y="10"/>
                      <a:pt x="74" y="8"/>
                    </a:cubicBezTo>
                    <a:cubicBezTo>
                      <a:pt x="73" y="8"/>
                      <a:pt x="72" y="7"/>
                      <a:pt x="71" y="6"/>
                    </a:cubicBezTo>
                    <a:cubicBezTo>
                      <a:pt x="64" y="4"/>
                      <a:pt x="56" y="3"/>
                      <a:pt x="48" y="2"/>
                    </a:cubicBezTo>
                    <a:cubicBezTo>
                      <a:pt x="31" y="0"/>
                      <a:pt x="20" y="5"/>
                      <a:pt x="13" y="14"/>
                    </a:cubicBezTo>
                    <a:cubicBezTo>
                      <a:pt x="0" y="30"/>
                      <a:pt x="1" y="57"/>
                      <a:pt x="12" y="7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7" name="Freeform 292">
                <a:extLst>
                  <a:ext uri="{FF2B5EF4-FFF2-40B4-BE49-F238E27FC236}">
                    <a16:creationId xmlns:a16="http://schemas.microsoft.com/office/drawing/2014/main" id="{035C2433-C4C7-4344-9837-C5C237261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91" y="2227260"/>
                <a:ext cx="11113" cy="14288"/>
              </a:xfrm>
              <a:custGeom>
                <a:avLst/>
                <a:gdLst>
                  <a:gd name="T0" fmla="*/ 0 w 23"/>
                  <a:gd name="T1" fmla="*/ 23 h 26"/>
                  <a:gd name="T2" fmla="*/ 4 w 23"/>
                  <a:gd name="T3" fmla="*/ 25 h 26"/>
                  <a:gd name="T4" fmla="*/ 6 w 23"/>
                  <a:gd name="T5" fmla="*/ 26 h 26"/>
                  <a:gd name="T6" fmla="*/ 9 w 23"/>
                  <a:gd name="T7" fmla="*/ 26 h 26"/>
                  <a:gd name="T8" fmla="*/ 9 w 23"/>
                  <a:gd name="T9" fmla="*/ 26 h 26"/>
                  <a:gd name="T10" fmla="*/ 13 w 23"/>
                  <a:gd name="T11" fmla="*/ 26 h 26"/>
                  <a:gd name="T12" fmla="*/ 14 w 23"/>
                  <a:gd name="T13" fmla="*/ 25 h 26"/>
                  <a:gd name="T14" fmla="*/ 23 w 23"/>
                  <a:gd name="T15" fmla="*/ 12 h 26"/>
                  <a:gd name="T16" fmla="*/ 23 w 23"/>
                  <a:gd name="T17" fmla="*/ 10 h 26"/>
                  <a:gd name="T18" fmla="*/ 15 w 23"/>
                  <a:gd name="T19" fmla="*/ 0 h 26"/>
                  <a:gd name="T20" fmla="*/ 15 w 23"/>
                  <a:gd name="T21" fmla="*/ 0 h 26"/>
                  <a:gd name="T22" fmla="*/ 15 w 23"/>
                  <a:gd name="T23" fmla="*/ 0 h 26"/>
                  <a:gd name="T24" fmla="*/ 14 w 23"/>
                  <a:gd name="T25" fmla="*/ 3 h 26"/>
                  <a:gd name="T26" fmla="*/ 14 w 23"/>
                  <a:gd name="T27" fmla="*/ 5 h 26"/>
                  <a:gd name="T28" fmla="*/ 11 w 23"/>
                  <a:gd name="T29" fmla="*/ 10 h 26"/>
                  <a:gd name="T30" fmla="*/ 9 w 23"/>
                  <a:gd name="T31" fmla="*/ 13 h 26"/>
                  <a:gd name="T32" fmla="*/ 5 w 23"/>
                  <a:gd name="T33" fmla="*/ 18 h 26"/>
                  <a:gd name="T34" fmla="*/ 3 w 23"/>
                  <a:gd name="T35" fmla="*/ 21 h 26"/>
                  <a:gd name="T36" fmla="*/ 0 w 23"/>
                  <a:gd name="T37" fmla="*/ 23 h 26"/>
                  <a:gd name="T38" fmla="*/ 0 w 23"/>
                  <a:gd name="T3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26">
                    <a:moveTo>
                      <a:pt x="0" y="23"/>
                    </a:moveTo>
                    <a:cubicBezTo>
                      <a:pt x="1" y="24"/>
                      <a:pt x="2" y="25"/>
                      <a:pt x="4" y="25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7" y="26"/>
                      <a:pt x="8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13" y="25"/>
                      <a:pt x="14" y="25"/>
                      <a:pt x="14" y="25"/>
                    </a:cubicBezTo>
                    <a:cubicBezTo>
                      <a:pt x="19" y="23"/>
                      <a:pt x="22" y="18"/>
                      <a:pt x="23" y="12"/>
                    </a:cubicBezTo>
                    <a:cubicBezTo>
                      <a:pt x="23" y="11"/>
                      <a:pt x="23" y="11"/>
                      <a:pt x="23" y="10"/>
                    </a:cubicBezTo>
                    <a:cubicBezTo>
                      <a:pt x="22" y="6"/>
                      <a:pt x="19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7"/>
                      <a:pt x="5" y="18"/>
                    </a:cubicBezTo>
                    <a:cubicBezTo>
                      <a:pt x="4" y="19"/>
                      <a:pt x="3" y="20"/>
                      <a:pt x="3" y="21"/>
                    </a:cubicBezTo>
                    <a:cubicBezTo>
                      <a:pt x="2" y="22"/>
                      <a:pt x="1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8" name="Freeform 293">
                <a:extLst>
                  <a:ext uri="{FF2B5EF4-FFF2-40B4-BE49-F238E27FC236}">
                    <a16:creationId xmlns:a16="http://schemas.microsoft.com/office/drawing/2014/main" id="{703A121F-AAA1-4E54-AFC7-BC1514CA0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5978" y="2130422"/>
                <a:ext cx="19050" cy="3175"/>
              </a:xfrm>
              <a:custGeom>
                <a:avLst/>
                <a:gdLst>
                  <a:gd name="T0" fmla="*/ 2 w 35"/>
                  <a:gd name="T1" fmla="*/ 3 h 7"/>
                  <a:gd name="T2" fmla="*/ 5 w 35"/>
                  <a:gd name="T3" fmla="*/ 4 h 7"/>
                  <a:gd name="T4" fmla="*/ 20 w 35"/>
                  <a:gd name="T5" fmla="*/ 7 h 7"/>
                  <a:gd name="T6" fmla="*/ 25 w 35"/>
                  <a:gd name="T7" fmla="*/ 7 h 7"/>
                  <a:gd name="T8" fmla="*/ 29 w 35"/>
                  <a:gd name="T9" fmla="*/ 7 h 7"/>
                  <a:gd name="T10" fmla="*/ 31 w 35"/>
                  <a:gd name="T11" fmla="*/ 6 h 7"/>
                  <a:gd name="T12" fmla="*/ 34 w 35"/>
                  <a:gd name="T13" fmla="*/ 5 h 7"/>
                  <a:gd name="T14" fmla="*/ 34 w 35"/>
                  <a:gd name="T15" fmla="*/ 5 h 7"/>
                  <a:gd name="T16" fmla="*/ 35 w 35"/>
                  <a:gd name="T17" fmla="*/ 3 h 7"/>
                  <a:gd name="T18" fmla="*/ 35 w 35"/>
                  <a:gd name="T19" fmla="*/ 3 h 7"/>
                  <a:gd name="T20" fmla="*/ 35 w 35"/>
                  <a:gd name="T21" fmla="*/ 3 h 7"/>
                  <a:gd name="T22" fmla="*/ 35 w 35"/>
                  <a:gd name="T23" fmla="*/ 3 h 7"/>
                  <a:gd name="T24" fmla="*/ 35 w 35"/>
                  <a:gd name="T25" fmla="*/ 2 h 7"/>
                  <a:gd name="T26" fmla="*/ 34 w 35"/>
                  <a:gd name="T27" fmla="*/ 2 h 7"/>
                  <a:gd name="T28" fmla="*/ 0 w 35"/>
                  <a:gd name="T29" fmla="*/ 3 h 7"/>
                  <a:gd name="T30" fmla="*/ 0 w 35"/>
                  <a:gd name="T31" fmla="*/ 3 h 7"/>
                  <a:gd name="T32" fmla="*/ 2 w 35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7">
                    <a:moveTo>
                      <a:pt x="2" y="3"/>
                    </a:moveTo>
                    <a:cubicBezTo>
                      <a:pt x="3" y="4"/>
                      <a:pt x="4" y="4"/>
                      <a:pt x="5" y="4"/>
                    </a:cubicBezTo>
                    <a:cubicBezTo>
                      <a:pt x="9" y="5"/>
                      <a:pt x="15" y="6"/>
                      <a:pt x="20" y="7"/>
                    </a:cubicBezTo>
                    <a:cubicBezTo>
                      <a:pt x="22" y="7"/>
                      <a:pt x="23" y="7"/>
                      <a:pt x="25" y="7"/>
                    </a:cubicBezTo>
                    <a:cubicBezTo>
                      <a:pt x="26" y="7"/>
                      <a:pt x="28" y="7"/>
                      <a:pt x="29" y="7"/>
                    </a:cubicBezTo>
                    <a:cubicBezTo>
                      <a:pt x="30" y="7"/>
                      <a:pt x="30" y="7"/>
                      <a:pt x="31" y="6"/>
                    </a:cubicBezTo>
                    <a:cubicBezTo>
                      <a:pt x="32" y="6"/>
                      <a:pt x="33" y="6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5" y="4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22" y="0"/>
                      <a:pt x="11" y="0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</p:grpSp>
      <p:sp>
        <p:nvSpPr>
          <p:cNvPr id="860" name="TextBox 859">
            <a:extLst>
              <a:ext uri="{FF2B5EF4-FFF2-40B4-BE49-F238E27FC236}">
                <a16:creationId xmlns:a16="http://schemas.microsoft.com/office/drawing/2014/main" id="{5AE033B8-0C1D-4C4A-A671-5FC0C2B8E69B}"/>
              </a:ext>
            </a:extLst>
          </p:cNvPr>
          <p:cNvSpPr txBox="1"/>
          <p:nvPr userDrawn="1"/>
        </p:nvSpPr>
        <p:spPr>
          <a:xfrm>
            <a:off x="907236" y="1889536"/>
            <a:ext cx="25219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accent3"/>
                </a:solidFill>
                <a:latin typeface="Trebuchet MS" panose="020B0703020202090204" pitchFamily="34" charset="0"/>
              </a:rPr>
              <a:t>EUROPE</a:t>
            </a:r>
            <a:endParaRPr lang="en-US" b="1">
              <a:solidFill>
                <a:srgbClr val="AF328A"/>
              </a:solidFill>
              <a:latin typeface="Trebuchet MS" panose="020B0703020202090204" pitchFamily="34" charset="0"/>
            </a:endParaRPr>
          </a:p>
        </p:txBody>
      </p:sp>
      <p:sp>
        <p:nvSpPr>
          <p:cNvPr id="861" name="Oval 860">
            <a:extLst>
              <a:ext uri="{FF2B5EF4-FFF2-40B4-BE49-F238E27FC236}">
                <a16:creationId xmlns:a16="http://schemas.microsoft.com/office/drawing/2014/main" id="{10B6CB2F-8352-4437-AFB3-562F7778E26D}"/>
              </a:ext>
            </a:extLst>
          </p:cNvPr>
          <p:cNvSpPr/>
          <p:nvPr userDrawn="1"/>
        </p:nvSpPr>
        <p:spPr>
          <a:xfrm>
            <a:off x="519137" y="1920796"/>
            <a:ext cx="295397" cy="29539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rebuchet MS" panose="020B0703020202090204" pitchFamily="34" charset="0"/>
            </a:endParaRPr>
          </a:p>
        </p:txBody>
      </p:sp>
      <p:sp>
        <p:nvSpPr>
          <p:cNvPr id="863" name="Text Placeholder 53">
            <a:extLst>
              <a:ext uri="{FF2B5EF4-FFF2-40B4-BE49-F238E27FC236}">
                <a16:creationId xmlns:a16="http://schemas.microsoft.com/office/drawing/2014/main" id="{C495F972-850D-43AF-BC53-766211025C6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84379" y="2362101"/>
            <a:ext cx="2965348" cy="327290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4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462199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ia-MECCA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Rectangle 312">
            <a:extLst>
              <a:ext uri="{FF2B5EF4-FFF2-40B4-BE49-F238E27FC236}">
                <a16:creationId xmlns:a16="http://schemas.microsoft.com/office/drawing/2014/main" id="{F3BF71F9-1766-473C-A953-8EB4FCB66DCB}"/>
              </a:ext>
            </a:extLst>
          </p:cNvPr>
          <p:cNvSpPr/>
          <p:nvPr userDrawn="1"/>
        </p:nvSpPr>
        <p:spPr>
          <a:xfrm>
            <a:off x="0" y="1546980"/>
            <a:ext cx="3613247" cy="4859998"/>
          </a:xfrm>
          <a:prstGeom prst="rect">
            <a:avLst/>
          </a:prstGeom>
          <a:solidFill>
            <a:schemeClr val="tx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63" name="Text Placeholder 53">
            <a:extLst>
              <a:ext uri="{FF2B5EF4-FFF2-40B4-BE49-F238E27FC236}">
                <a16:creationId xmlns:a16="http://schemas.microsoft.com/office/drawing/2014/main" id="{C495F972-850D-43AF-BC53-766211025C6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84379" y="2362101"/>
            <a:ext cx="2965348" cy="327290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4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B3B8B3D8-3B83-4BB0-B059-53D441894431}"/>
              </a:ext>
            </a:extLst>
          </p:cNvPr>
          <p:cNvSpPr/>
          <p:nvPr userDrawn="1"/>
        </p:nvSpPr>
        <p:spPr>
          <a:xfrm>
            <a:off x="3613247" y="1546980"/>
            <a:ext cx="8578753" cy="4860000"/>
          </a:xfrm>
          <a:prstGeom prst="rect">
            <a:avLst/>
          </a:prstGeom>
          <a:solidFill>
            <a:schemeClr val="tx2">
              <a:alpha val="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14" name="Rectangle 313">
            <a:extLst>
              <a:ext uri="{FF2B5EF4-FFF2-40B4-BE49-F238E27FC236}">
                <a16:creationId xmlns:a16="http://schemas.microsoft.com/office/drawing/2014/main" id="{AE0186D0-AE22-4DFF-9DD3-CCBC0A11E399}"/>
              </a:ext>
            </a:extLst>
          </p:cNvPr>
          <p:cNvSpPr/>
          <p:nvPr userDrawn="1"/>
        </p:nvSpPr>
        <p:spPr>
          <a:xfrm>
            <a:off x="3560524" y="1546979"/>
            <a:ext cx="52711" cy="485999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7D9CDB56-B9D0-4B62-9C11-A21DFE5624E0}"/>
              </a:ext>
            </a:extLst>
          </p:cNvPr>
          <p:cNvGrpSpPr/>
          <p:nvPr userDrawn="1"/>
        </p:nvGrpSpPr>
        <p:grpSpPr>
          <a:xfrm>
            <a:off x="5200725" y="1816980"/>
            <a:ext cx="5472249" cy="4320000"/>
            <a:chOff x="3840160" y="1601784"/>
            <a:chExt cx="4568831" cy="3606808"/>
          </a:xfrm>
        </p:grpSpPr>
        <p:sp>
          <p:nvSpPr>
            <p:cNvPr id="316" name="Freeform 5">
              <a:extLst>
                <a:ext uri="{FF2B5EF4-FFF2-40B4-BE49-F238E27FC236}">
                  <a16:creationId xmlns:a16="http://schemas.microsoft.com/office/drawing/2014/main" id="{65FE8272-5EEC-4A64-BE8B-0620D6E8B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88" y="4286252"/>
              <a:ext cx="209550" cy="257176"/>
            </a:xfrm>
            <a:custGeom>
              <a:avLst/>
              <a:gdLst>
                <a:gd name="T0" fmla="*/ 382 w 384"/>
                <a:gd name="T1" fmla="*/ 22 h 474"/>
                <a:gd name="T2" fmla="*/ 314 w 384"/>
                <a:gd name="T3" fmla="*/ 28 h 474"/>
                <a:gd name="T4" fmla="*/ 264 w 384"/>
                <a:gd name="T5" fmla="*/ 31 h 474"/>
                <a:gd name="T6" fmla="*/ 194 w 384"/>
                <a:gd name="T7" fmla="*/ 31 h 474"/>
                <a:gd name="T8" fmla="*/ 182 w 384"/>
                <a:gd name="T9" fmla="*/ 18 h 474"/>
                <a:gd name="T10" fmla="*/ 71 w 384"/>
                <a:gd name="T11" fmla="*/ 18 h 474"/>
                <a:gd name="T12" fmla="*/ 42 w 384"/>
                <a:gd name="T13" fmla="*/ 9 h 474"/>
                <a:gd name="T14" fmla="*/ 12 w 384"/>
                <a:gd name="T15" fmla="*/ 7 h 474"/>
                <a:gd name="T16" fmla="*/ 0 w 384"/>
                <a:gd name="T17" fmla="*/ 0 h 474"/>
                <a:gd name="T18" fmla="*/ 10 w 384"/>
                <a:gd name="T19" fmla="*/ 47 h 474"/>
                <a:gd name="T20" fmla="*/ 21 w 384"/>
                <a:gd name="T21" fmla="*/ 87 h 474"/>
                <a:gd name="T22" fmla="*/ 39 w 384"/>
                <a:gd name="T23" fmla="*/ 123 h 474"/>
                <a:gd name="T24" fmla="*/ 45 w 384"/>
                <a:gd name="T25" fmla="*/ 184 h 474"/>
                <a:gd name="T26" fmla="*/ 58 w 384"/>
                <a:gd name="T27" fmla="*/ 215 h 474"/>
                <a:gd name="T28" fmla="*/ 60 w 384"/>
                <a:gd name="T29" fmla="*/ 278 h 474"/>
                <a:gd name="T30" fmla="*/ 68 w 384"/>
                <a:gd name="T31" fmla="*/ 313 h 474"/>
                <a:gd name="T32" fmla="*/ 72 w 384"/>
                <a:gd name="T33" fmla="*/ 324 h 474"/>
                <a:gd name="T34" fmla="*/ 86 w 384"/>
                <a:gd name="T35" fmla="*/ 386 h 474"/>
                <a:gd name="T36" fmla="*/ 95 w 384"/>
                <a:gd name="T37" fmla="*/ 430 h 474"/>
                <a:gd name="T38" fmla="*/ 100 w 384"/>
                <a:gd name="T39" fmla="*/ 436 h 474"/>
                <a:gd name="T40" fmla="*/ 126 w 384"/>
                <a:gd name="T41" fmla="*/ 455 h 474"/>
                <a:gd name="T42" fmla="*/ 127 w 384"/>
                <a:gd name="T43" fmla="*/ 453 h 474"/>
                <a:gd name="T44" fmla="*/ 145 w 384"/>
                <a:gd name="T45" fmla="*/ 442 h 474"/>
                <a:gd name="T46" fmla="*/ 162 w 384"/>
                <a:gd name="T47" fmla="*/ 468 h 474"/>
                <a:gd name="T48" fmla="*/ 203 w 384"/>
                <a:gd name="T49" fmla="*/ 467 h 474"/>
                <a:gd name="T50" fmla="*/ 224 w 384"/>
                <a:gd name="T51" fmla="*/ 443 h 474"/>
                <a:gd name="T52" fmla="*/ 224 w 384"/>
                <a:gd name="T53" fmla="*/ 197 h 474"/>
                <a:gd name="T54" fmla="*/ 256 w 384"/>
                <a:gd name="T55" fmla="*/ 182 h 474"/>
                <a:gd name="T56" fmla="*/ 256 w 384"/>
                <a:gd name="T57" fmla="*/ 54 h 474"/>
                <a:gd name="T58" fmla="*/ 287 w 384"/>
                <a:gd name="T59" fmla="*/ 50 h 474"/>
                <a:gd name="T60" fmla="*/ 323 w 384"/>
                <a:gd name="T61" fmla="*/ 38 h 474"/>
                <a:gd name="T62" fmla="*/ 340 w 384"/>
                <a:gd name="T63" fmla="*/ 52 h 474"/>
                <a:gd name="T64" fmla="*/ 363 w 384"/>
                <a:gd name="T65" fmla="*/ 35 h 474"/>
                <a:gd name="T66" fmla="*/ 384 w 384"/>
                <a:gd name="T67" fmla="*/ 31 h 474"/>
                <a:gd name="T68" fmla="*/ 382 w 384"/>
                <a:gd name="T69" fmla="*/ 22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4" h="474">
                  <a:moveTo>
                    <a:pt x="382" y="22"/>
                  </a:moveTo>
                  <a:cubicBezTo>
                    <a:pt x="382" y="13"/>
                    <a:pt x="324" y="24"/>
                    <a:pt x="314" y="28"/>
                  </a:cubicBezTo>
                  <a:cubicBezTo>
                    <a:pt x="305" y="31"/>
                    <a:pt x="274" y="37"/>
                    <a:pt x="264" y="31"/>
                  </a:cubicBezTo>
                  <a:cubicBezTo>
                    <a:pt x="255" y="26"/>
                    <a:pt x="194" y="31"/>
                    <a:pt x="194" y="31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82" y="18"/>
                    <a:pt x="83" y="18"/>
                    <a:pt x="71" y="18"/>
                  </a:cubicBezTo>
                  <a:cubicBezTo>
                    <a:pt x="60" y="18"/>
                    <a:pt x="52" y="16"/>
                    <a:pt x="42" y="9"/>
                  </a:cubicBezTo>
                  <a:cubicBezTo>
                    <a:pt x="33" y="2"/>
                    <a:pt x="23" y="2"/>
                    <a:pt x="12" y="7"/>
                  </a:cubicBezTo>
                  <a:cubicBezTo>
                    <a:pt x="2" y="12"/>
                    <a:pt x="4" y="2"/>
                    <a:pt x="0" y="0"/>
                  </a:cubicBezTo>
                  <a:cubicBezTo>
                    <a:pt x="3" y="16"/>
                    <a:pt x="7" y="31"/>
                    <a:pt x="10" y="47"/>
                  </a:cubicBezTo>
                  <a:cubicBezTo>
                    <a:pt x="14" y="60"/>
                    <a:pt x="16" y="74"/>
                    <a:pt x="21" y="87"/>
                  </a:cubicBezTo>
                  <a:cubicBezTo>
                    <a:pt x="26" y="100"/>
                    <a:pt x="34" y="111"/>
                    <a:pt x="39" y="123"/>
                  </a:cubicBezTo>
                  <a:cubicBezTo>
                    <a:pt x="48" y="143"/>
                    <a:pt x="46" y="163"/>
                    <a:pt x="45" y="184"/>
                  </a:cubicBezTo>
                  <a:cubicBezTo>
                    <a:pt x="51" y="196"/>
                    <a:pt x="56" y="206"/>
                    <a:pt x="58" y="215"/>
                  </a:cubicBezTo>
                  <a:cubicBezTo>
                    <a:pt x="64" y="235"/>
                    <a:pt x="55" y="265"/>
                    <a:pt x="60" y="278"/>
                  </a:cubicBezTo>
                  <a:cubicBezTo>
                    <a:pt x="63" y="286"/>
                    <a:pt x="66" y="299"/>
                    <a:pt x="68" y="313"/>
                  </a:cubicBezTo>
                  <a:cubicBezTo>
                    <a:pt x="69" y="317"/>
                    <a:pt x="70" y="320"/>
                    <a:pt x="72" y="324"/>
                  </a:cubicBezTo>
                  <a:cubicBezTo>
                    <a:pt x="79" y="345"/>
                    <a:pt x="82" y="364"/>
                    <a:pt x="86" y="386"/>
                  </a:cubicBezTo>
                  <a:cubicBezTo>
                    <a:pt x="88" y="398"/>
                    <a:pt x="89" y="419"/>
                    <a:pt x="95" y="430"/>
                  </a:cubicBezTo>
                  <a:cubicBezTo>
                    <a:pt x="97" y="431"/>
                    <a:pt x="98" y="433"/>
                    <a:pt x="100" y="436"/>
                  </a:cubicBezTo>
                  <a:cubicBezTo>
                    <a:pt x="107" y="443"/>
                    <a:pt x="118" y="447"/>
                    <a:pt x="126" y="455"/>
                  </a:cubicBezTo>
                  <a:cubicBezTo>
                    <a:pt x="127" y="454"/>
                    <a:pt x="127" y="454"/>
                    <a:pt x="127" y="453"/>
                  </a:cubicBezTo>
                  <a:cubicBezTo>
                    <a:pt x="127" y="445"/>
                    <a:pt x="138" y="431"/>
                    <a:pt x="145" y="442"/>
                  </a:cubicBezTo>
                  <a:cubicBezTo>
                    <a:pt x="152" y="453"/>
                    <a:pt x="149" y="468"/>
                    <a:pt x="162" y="468"/>
                  </a:cubicBezTo>
                  <a:cubicBezTo>
                    <a:pt x="175" y="468"/>
                    <a:pt x="199" y="474"/>
                    <a:pt x="203" y="467"/>
                  </a:cubicBezTo>
                  <a:cubicBezTo>
                    <a:pt x="207" y="460"/>
                    <a:pt x="224" y="455"/>
                    <a:pt x="224" y="443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4" y="188"/>
                    <a:pt x="256" y="197"/>
                    <a:pt x="256" y="182"/>
                  </a:cubicBezTo>
                  <a:cubicBezTo>
                    <a:pt x="256" y="168"/>
                    <a:pt x="256" y="54"/>
                    <a:pt x="256" y="54"/>
                  </a:cubicBezTo>
                  <a:cubicBezTo>
                    <a:pt x="256" y="54"/>
                    <a:pt x="280" y="52"/>
                    <a:pt x="287" y="50"/>
                  </a:cubicBezTo>
                  <a:cubicBezTo>
                    <a:pt x="293" y="48"/>
                    <a:pt x="317" y="33"/>
                    <a:pt x="323" y="38"/>
                  </a:cubicBezTo>
                  <a:cubicBezTo>
                    <a:pt x="329" y="42"/>
                    <a:pt x="336" y="58"/>
                    <a:pt x="340" y="52"/>
                  </a:cubicBezTo>
                  <a:cubicBezTo>
                    <a:pt x="344" y="47"/>
                    <a:pt x="353" y="35"/>
                    <a:pt x="363" y="35"/>
                  </a:cubicBezTo>
                  <a:cubicBezTo>
                    <a:pt x="368" y="35"/>
                    <a:pt x="376" y="33"/>
                    <a:pt x="384" y="31"/>
                  </a:cubicBezTo>
                  <a:cubicBezTo>
                    <a:pt x="383" y="27"/>
                    <a:pt x="382" y="24"/>
                    <a:pt x="382" y="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7" name="Freeform 6">
              <a:extLst>
                <a:ext uri="{FF2B5EF4-FFF2-40B4-BE49-F238E27FC236}">
                  <a16:creationId xmlns:a16="http://schemas.microsoft.com/office/drawing/2014/main" id="{FAB1ED5F-2C94-4DA6-98BE-5D5F326BF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2538" y="4257677"/>
              <a:ext cx="139700" cy="141288"/>
            </a:xfrm>
            <a:custGeom>
              <a:avLst/>
              <a:gdLst>
                <a:gd name="T0" fmla="*/ 171 w 258"/>
                <a:gd name="T1" fmla="*/ 12 h 260"/>
                <a:gd name="T2" fmla="*/ 166 w 258"/>
                <a:gd name="T3" fmla="*/ 0 h 260"/>
                <a:gd name="T4" fmla="*/ 139 w 258"/>
                <a:gd name="T5" fmla="*/ 1 h 260"/>
                <a:gd name="T6" fmla="*/ 121 w 258"/>
                <a:gd name="T7" fmla="*/ 20 h 260"/>
                <a:gd name="T8" fmla="*/ 91 w 258"/>
                <a:gd name="T9" fmla="*/ 47 h 260"/>
                <a:gd name="T10" fmla="*/ 58 w 258"/>
                <a:gd name="T11" fmla="*/ 88 h 260"/>
                <a:gd name="T12" fmla="*/ 17 w 258"/>
                <a:gd name="T13" fmla="*/ 81 h 260"/>
                <a:gd name="T14" fmla="*/ 0 w 258"/>
                <a:gd name="T15" fmla="*/ 84 h 260"/>
                <a:gd name="T16" fmla="*/ 19 w 258"/>
                <a:gd name="T17" fmla="*/ 105 h 260"/>
                <a:gd name="T18" fmla="*/ 36 w 258"/>
                <a:gd name="T19" fmla="*/ 150 h 260"/>
                <a:gd name="T20" fmla="*/ 69 w 258"/>
                <a:gd name="T21" fmla="*/ 176 h 260"/>
                <a:gd name="T22" fmla="*/ 81 w 258"/>
                <a:gd name="T23" fmla="*/ 204 h 260"/>
                <a:gd name="T24" fmla="*/ 104 w 258"/>
                <a:gd name="T25" fmla="*/ 230 h 260"/>
                <a:gd name="T26" fmla="*/ 127 w 258"/>
                <a:gd name="T27" fmla="*/ 246 h 260"/>
                <a:gd name="T28" fmla="*/ 157 w 258"/>
                <a:gd name="T29" fmla="*/ 252 h 260"/>
                <a:gd name="T30" fmla="*/ 194 w 258"/>
                <a:gd name="T31" fmla="*/ 260 h 260"/>
                <a:gd name="T32" fmla="*/ 227 w 258"/>
                <a:gd name="T33" fmla="*/ 223 h 260"/>
                <a:gd name="T34" fmla="*/ 235 w 258"/>
                <a:gd name="T35" fmla="*/ 186 h 260"/>
                <a:gd name="T36" fmla="*/ 252 w 258"/>
                <a:gd name="T37" fmla="*/ 158 h 260"/>
                <a:gd name="T38" fmla="*/ 242 w 258"/>
                <a:gd name="T39" fmla="*/ 130 h 260"/>
                <a:gd name="T40" fmla="*/ 251 w 258"/>
                <a:gd name="T41" fmla="*/ 97 h 260"/>
                <a:gd name="T42" fmla="*/ 249 w 258"/>
                <a:gd name="T43" fmla="*/ 39 h 260"/>
                <a:gd name="T44" fmla="*/ 212 w 258"/>
                <a:gd name="T45" fmla="*/ 24 h 260"/>
                <a:gd name="T46" fmla="*/ 171 w 258"/>
                <a:gd name="T47" fmla="*/ 1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8" h="260">
                  <a:moveTo>
                    <a:pt x="171" y="12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21" y="7"/>
                    <a:pt x="121" y="13"/>
                    <a:pt x="121" y="20"/>
                  </a:cubicBezTo>
                  <a:cubicBezTo>
                    <a:pt x="121" y="27"/>
                    <a:pt x="103" y="42"/>
                    <a:pt x="91" y="47"/>
                  </a:cubicBezTo>
                  <a:cubicBezTo>
                    <a:pt x="79" y="51"/>
                    <a:pt x="65" y="84"/>
                    <a:pt x="58" y="88"/>
                  </a:cubicBezTo>
                  <a:cubicBezTo>
                    <a:pt x="50" y="93"/>
                    <a:pt x="24" y="82"/>
                    <a:pt x="17" y="81"/>
                  </a:cubicBezTo>
                  <a:cubicBezTo>
                    <a:pt x="13" y="80"/>
                    <a:pt x="7" y="82"/>
                    <a:pt x="0" y="84"/>
                  </a:cubicBezTo>
                  <a:cubicBezTo>
                    <a:pt x="5" y="93"/>
                    <a:pt x="15" y="105"/>
                    <a:pt x="19" y="105"/>
                  </a:cubicBezTo>
                  <a:cubicBezTo>
                    <a:pt x="24" y="105"/>
                    <a:pt x="25" y="144"/>
                    <a:pt x="36" y="150"/>
                  </a:cubicBezTo>
                  <a:cubicBezTo>
                    <a:pt x="48" y="155"/>
                    <a:pt x="69" y="168"/>
                    <a:pt x="69" y="176"/>
                  </a:cubicBezTo>
                  <a:cubicBezTo>
                    <a:pt x="69" y="183"/>
                    <a:pt x="81" y="193"/>
                    <a:pt x="81" y="204"/>
                  </a:cubicBezTo>
                  <a:cubicBezTo>
                    <a:pt x="81" y="215"/>
                    <a:pt x="94" y="230"/>
                    <a:pt x="104" y="230"/>
                  </a:cubicBezTo>
                  <a:cubicBezTo>
                    <a:pt x="125" y="229"/>
                    <a:pt x="127" y="239"/>
                    <a:pt x="127" y="246"/>
                  </a:cubicBezTo>
                  <a:cubicBezTo>
                    <a:pt x="127" y="252"/>
                    <a:pt x="154" y="246"/>
                    <a:pt x="157" y="252"/>
                  </a:cubicBezTo>
                  <a:cubicBezTo>
                    <a:pt x="161" y="258"/>
                    <a:pt x="187" y="256"/>
                    <a:pt x="194" y="260"/>
                  </a:cubicBezTo>
                  <a:cubicBezTo>
                    <a:pt x="205" y="248"/>
                    <a:pt x="221" y="231"/>
                    <a:pt x="227" y="223"/>
                  </a:cubicBezTo>
                  <a:cubicBezTo>
                    <a:pt x="235" y="209"/>
                    <a:pt x="228" y="191"/>
                    <a:pt x="235" y="186"/>
                  </a:cubicBezTo>
                  <a:cubicBezTo>
                    <a:pt x="242" y="181"/>
                    <a:pt x="258" y="160"/>
                    <a:pt x="252" y="158"/>
                  </a:cubicBezTo>
                  <a:cubicBezTo>
                    <a:pt x="247" y="156"/>
                    <a:pt x="251" y="140"/>
                    <a:pt x="242" y="130"/>
                  </a:cubicBezTo>
                  <a:cubicBezTo>
                    <a:pt x="234" y="120"/>
                    <a:pt x="252" y="115"/>
                    <a:pt x="251" y="97"/>
                  </a:cubicBezTo>
                  <a:cubicBezTo>
                    <a:pt x="249" y="79"/>
                    <a:pt x="254" y="42"/>
                    <a:pt x="249" y="39"/>
                  </a:cubicBezTo>
                  <a:cubicBezTo>
                    <a:pt x="245" y="35"/>
                    <a:pt x="225" y="34"/>
                    <a:pt x="212" y="24"/>
                  </a:cubicBezTo>
                  <a:cubicBezTo>
                    <a:pt x="199" y="14"/>
                    <a:pt x="171" y="12"/>
                    <a:pt x="171" y="1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8" name="Freeform 7">
              <a:extLst>
                <a:ext uri="{FF2B5EF4-FFF2-40B4-BE49-F238E27FC236}">
                  <a16:creationId xmlns:a16="http://schemas.microsoft.com/office/drawing/2014/main" id="{6AC4C664-D6B8-486B-9958-B9B8A3CB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5225" y="4303715"/>
              <a:ext cx="157163" cy="195263"/>
            </a:xfrm>
            <a:custGeom>
              <a:avLst/>
              <a:gdLst>
                <a:gd name="T0" fmla="*/ 264 w 287"/>
                <a:gd name="T1" fmla="*/ 146 h 361"/>
                <a:gd name="T2" fmla="*/ 241 w 287"/>
                <a:gd name="T3" fmla="*/ 120 h 361"/>
                <a:gd name="T4" fmla="*/ 229 w 287"/>
                <a:gd name="T5" fmla="*/ 92 h 361"/>
                <a:gd name="T6" fmla="*/ 196 w 287"/>
                <a:gd name="T7" fmla="*/ 66 h 361"/>
                <a:gd name="T8" fmla="*/ 179 w 287"/>
                <a:gd name="T9" fmla="*/ 21 h 361"/>
                <a:gd name="T10" fmla="*/ 160 w 287"/>
                <a:gd name="T11" fmla="*/ 0 h 361"/>
                <a:gd name="T12" fmla="*/ 139 w 287"/>
                <a:gd name="T13" fmla="*/ 4 h 361"/>
                <a:gd name="T14" fmla="*/ 116 w 287"/>
                <a:gd name="T15" fmla="*/ 21 h 361"/>
                <a:gd name="T16" fmla="*/ 99 w 287"/>
                <a:gd name="T17" fmla="*/ 7 h 361"/>
                <a:gd name="T18" fmla="*/ 63 w 287"/>
                <a:gd name="T19" fmla="*/ 19 h 361"/>
                <a:gd name="T20" fmla="*/ 32 w 287"/>
                <a:gd name="T21" fmla="*/ 23 h 361"/>
                <a:gd name="T22" fmla="*/ 32 w 287"/>
                <a:gd name="T23" fmla="*/ 151 h 361"/>
                <a:gd name="T24" fmla="*/ 0 w 287"/>
                <a:gd name="T25" fmla="*/ 166 h 361"/>
                <a:gd name="T26" fmla="*/ 0 w 287"/>
                <a:gd name="T27" fmla="*/ 275 h 361"/>
                <a:gd name="T28" fmla="*/ 15 w 287"/>
                <a:gd name="T29" fmla="*/ 287 h 361"/>
                <a:gd name="T30" fmla="*/ 26 w 287"/>
                <a:gd name="T31" fmla="*/ 329 h 361"/>
                <a:gd name="T32" fmla="*/ 19 w 287"/>
                <a:gd name="T33" fmla="*/ 338 h 361"/>
                <a:gd name="T34" fmla="*/ 25 w 287"/>
                <a:gd name="T35" fmla="*/ 354 h 361"/>
                <a:gd name="T36" fmla="*/ 57 w 287"/>
                <a:gd name="T37" fmla="*/ 352 h 361"/>
                <a:gd name="T38" fmla="*/ 86 w 287"/>
                <a:gd name="T39" fmla="*/ 314 h 361"/>
                <a:gd name="T40" fmla="*/ 108 w 287"/>
                <a:gd name="T41" fmla="*/ 294 h 361"/>
                <a:gd name="T42" fmla="*/ 146 w 287"/>
                <a:gd name="T43" fmla="*/ 308 h 361"/>
                <a:gd name="T44" fmla="*/ 177 w 287"/>
                <a:gd name="T45" fmla="*/ 291 h 361"/>
                <a:gd name="T46" fmla="*/ 189 w 287"/>
                <a:gd name="T47" fmla="*/ 264 h 361"/>
                <a:gd name="T48" fmla="*/ 217 w 287"/>
                <a:gd name="T49" fmla="*/ 241 h 361"/>
                <a:gd name="T50" fmla="*/ 230 w 287"/>
                <a:gd name="T51" fmla="*/ 215 h 361"/>
                <a:gd name="T52" fmla="*/ 256 w 287"/>
                <a:gd name="T53" fmla="*/ 193 h 361"/>
                <a:gd name="T54" fmla="*/ 276 w 287"/>
                <a:gd name="T55" fmla="*/ 180 h 361"/>
                <a:gd name="T56" fmla="*/ 287 w 287"/>
                <a:gd name="T57" fmla="*/ 162 h 361"/>
                <a:gd name="T58" fmla="*/ 287 w 287"/>
                <a:gd name="T59" fmla="*/ 162 h 361"/>
                <a:gd name="T60" fmla="*/ 264 w 287"/>
                <a:gd name="T61" fmla="*/ 146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7" h="361">
                  <a:moveTo>
                    <a:pt x="264" y="146"/>
                  </a:moveTo>
                  <a:cubicBezTo>
                    <a:pt x="254" y="146"/>
                    <a:pt x="241" y="131"/>
                    <a:pt x="241" y="120"/>
                  </a:cubicBezTo>
                  <a:cubicBezTo>
                    <a:pt x="241" y="109"/>
                    <a:pt x="229" y="99"/>
                    <a:pt x="229" y="92"/>
                  </a:cubicBezTo>
                  <a:cubicBezTo>
                    <a:pt x="229" y="84"/>
                    <a:pt x="208" y="71"/>
                    <a:pt x="196" y="66"/>
                  </a:cubicBezTo>
                  <a:cubicBezTo>
                    <a:pt x="185" y="60"/>
                    <a:pt x="184" y="21"/>
                    <a:pt x="179" y="21"/>
                  </a:cubicBezTo>
                  <a:cubicBezTo>
                    <a:pt x="175" y="21"/>
                    <a:pt x="165" y="9"/>
                    <a:pt x="160" y="0"/>
                  </a:cubicBezTo>
                  <a:cubicBezTo>
                    <a:pt x="152" y="2"/>
                    <a:pt x="144" y="4"/>
                    <a:pt x="139" y="4"/>
                  </a:cubicBezTo>
                  <a:cubicBezTo>
                    <a:pt x="129" y="4"/>
                    <a:pt x="120" y="16"/>
                    <a:pt x="116" y="21"/>
                  </a:cubicBezTo>
                  <a:cubicBezTo>
                    <a:pt x="112" y="27"/>
                    <a:pt x="105" y="11"/>
                    <a:pt x="99" y="7"/>
                  </a:cubicBezTo>
                  <a:cubicBezTo>
                    <a:pt x="93" y="2"/>
                    <a:pt x="69" y="17"/>
                    <a:pt x="63" y="19"/>
                  </a:cubicBezTo>
                  <a:cubicBezTo>
                    <a:pt x="56" y="21"/>
                    <a:pt x="32" y="23"/>
                    <a:pt x="32" y="23"/>
                  </a:cubicBezTo>
                  <a:cubicBezTo>
                    <a:pt x="32" y="23"/>
                    <a:pt x="32" y="137"/>
                    <a:pt x="32" y="151"/>
                  </a:cubicBezTo>
                  <a:cubicBezTo>
                    <a:pt x="32" y="166"/>
                    <a:pt x="0" y="157"/>
                    <a:pt x="0" y="166"/>
                  </a:cubicBezTo>
                  <a:cubicBezTo>
                    <a:pt x="0" y="170"/>
                    <a:pt x="0" y="221"/>
                    <a:pt x="0" y="275"/>
                  </a:cubicBezTo>
                  <a:cubicBezTo>
                    <a:pt x="7" y="278"/>
                    <a:pt x="13" y="282"/>
                    <a:pt x="15" y="287"/>
                  </a:cubicBezTo>
                  <a:cubicBezTo>
                    <a:pt x="19" y="298"/>
                    <a:pt x="27" y="322"/>
                    <a:pt x="26" y="329"/>
                  </a:cubicBezTo>
                  <a:cubicBezTo>
                    <a:pt x="24" y="336"/>
                    <a:pt x="19" y="331"/>
                    <a:pt x="19" y="338"/>
                  </a:cubicBezTo>
                  <a:cubicBezTo>
                    <a:pt x="19" y="344"/>
                    <a:pt x="15" y="354"/>
                    <a:pt x="25" y="354"/>
                  </a:cubicBezTo>
                  <a:cubicBezTo>
                    <a:pt x="34" y="354"/>
                    <a:pt x="50" y="361"/>
                    <a:pt x="57" y="352"/>
                  </a:cubicBezTo>
                  <a:cubicBezTo>
                    <a:pt x="64" y="343"/>
                    <a:pt x="85" y="323"/>
                    <a:pt x="86" y="314"/>
                  </a:cubicBezTo>
                  <a:cubicBezTo>
                    <a:pt x="87" y="304"/>
                    <a:pt x="92" y="282"/>
                    <a:pt x="108" y="294"/>
                  </a:cubicBezTo>
                  <a:cubicBezTo>
                    <a:pt x="124" y="306"/>
                    <a:pt x="125" y="308"/>
                    <a:pt x="146" y="308"/>
                  </a:cubicBezTo>
                  <a:cubicBezTo>
                    <a:pt x="167" y="308"/>
                    <a:pt x="173" y="307"/>
                    <a:pt x="177" y="291"/>
                  </a:cubicBezTo>
                  <a:cubicBezTo>
                    <a:pt x="181" y="276"/>
                    <a:pt x="177" y="264"/>
                    <a:pt x="189" y="264"/>
                  </a:cubicBezTo>
                  <a:cubicBezTo>
                    <a:pt x="202" y="264"/>
                    <a:pt x="217" y="251"/>
                    <a:pt x="217" y="241"/>
                  </a:cubicBezTo>
                  <a:cubicBezTo>
                    <a:pt x="217" y="231"/>
                    <a:pt x="222" y="215"/>
                    <a:pt x="230" y="215"/>
                  </a:cubicBezTo>
                  <a:cubicBezTo>
                    <a:pt x="238" y="215"/>
                    <a:pt x="254" y="204"/>
                    <a:pt x="256" y="193"/>
                  </a:cubicBezTo>
                  <a:cubicBezTo>
                    <a:pt x="258" y="182"/>
                    <a:pt x="271" y="187"/>
                    <a:pt x="276" y="180"/>
                  </a:cubicBezTo>
                  <a:cubicBezTo>
                    <a:pt x="278" y="177"/>
                    <a:pt x="283" y="169"/>
                    <a:pt x="287" y="162"/>
                  </a:cubicBezTo>
                  <a:cubicBezTo>
                    <a:pt x="287" y="162"/>
                    <a:pt x="287" y="162"/>
                    <a:pt x="287" y="162"/>
                  </a:cubicBezTo>
                  <a:cubicBezTo>
                    <a:pt x="287" y="155"/>
                    <a:pt x="285" y="145"/>
                    <a:pt x="264" y="14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9" name="Freeform 8">
              <a:extLst>
                <a:ext uri="{FF2B5EF4-FFF2-40B4-BE49-F238E27FC236}">
                  <a16:creationId xmlns:a16="http://schemas.microsoft.com/office/drawing/2014/main" id="{51DC5D44-4137-4205-926E-88983F5CC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6" y="4471990"/>
              <a:ext cx="23813" cy="33338"/>
            </a:xfrm>
            <a:custGeom>
              <a:avLst/>
              <a:gdLst>
                <a:gd name="T0" fmla="*/ 22 w 43"/>
                <a:gd name="T1" fmla="*/ 0 h 62"/>
                <a:gd name="T2" fmla="*/ 0 w 43"/>
                <a:gd name="T3" fmla="*/ 27 h 62"/>
                <a:gd name="T4" fmla="*/ 20 w 43"/>
                <a:gd name="T5" fmla="*/ 62 h 62"/>
                <a:gd name="T6" fmla="*/ 38 w 43"/>
                <a:gd name="T7" fmla="*/ 53 h 62"/>
                <a:gd name="T8" fmla="*/ 43 w 43"/>
                <a:gd name="T9" fmla="*/ 43 h 62"/>
                <a:gd name="T10" fmla="*/ 40 w 43"/>
                <a:gd name="T11" fmla="*/ 11 h 62"/>
                <a:gd name="T12" fmla="*/ 22 w 43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62">
                  <a:moveTo>
                    <a:pt x="22" y="0"/>
                  </a:moveTo>
                  <a:cubicBezTo>
                    <a:pt x="14" y="0"/>
                    <a:pt x="0" y="22"/>
                    <a:pt x="0" y="27"/>
                  </a:cubicBezTo>
                  <a:cubicBezTo>
                    <a:pt x="0" y="31"/>
                    <a:pt x="10" y="61"/>
                    <a:pt x="20" y="62"/>
                  </a:cubicBezTo>
                  <a:cubicBezTo>
                    <a:pt x="30" y="62"/>
                    <a:pt x="37" y="62"/>
                    <a:pt x="38" y="53"/>
                  </a:cubicBezTo>
                  <a:cubicBezTo>
                    <a:pt x="38" y="49"/>
                    <a:pt x="41" y="45"/>
                    <a:pt x="43" y="43"/>
                  </a:cubicBezTo>
                  <a:cubicBezTo>
                    <a:pt x="42" y="36"/>
                    <a:pt x="41" y="20"/>
                    <a:pt x="40" y="11"/>
                  </a:cubicBezTo>
                  <a:cubicBezTo>
                    <a:pt x="34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0" name="Freeform 9">
              <a:extLst>
                <a:ext uri="{FF2B5EF4-FFF2-40B4-BE49-F238E27FC236}">
                  <a16:creationId xmlns:a16="http://schemas.microsoft.com/office/drawing/2014/main" id="{D83EFAFD-B0B6-402B-BE1C-16E9B0E61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876" y="4529140"/>
              <a:ext cx="39688" cy="50800"/>
            </a:xfrm>
            <a:custGeom>
              <a:avLst/>
              <a:gdLst>
                <a:gd name="T0" fmla="*/ 51 w 72"/>
                <a:gd name="T1" fmla="*/ 9 h 91"/>
                <a:gd name="T2" fmla="*/ 19 w 72"/>
                <a:gd name="T3" fmla="*/ 25 h 91"/>
                <a:gd name="T4" fmla="*/ 0 w 72"/>
                <a:gd name="T5" fmla="*/ 58 h 91"/>
                <a:gd name="T6" fmla="*/ 19 w 72"/>
                <a:gd name="T7" fmla="*/ 89 h 91"/>
                <a:gd name="T8" fmla="*/ 32 w 72"/>
                <a:gd name="T9" fmla="*/ 91 h 91"/>
                <a:gd name="T10" fmla="*/ 40 w 72"/>
                <a:gd name="T11" fmla="*/ 71 h 91"/>
                <a:gd name="T12" fmla="*/ 60 w 72"/>
                <a:gd name="T13" fmla="*/ 64 h 91"/>
                <a:gd name="T14" fmla="*/ 72 w 72"/>
                <a:gd name="T15" fmla="*/ 38 h 91"/>
                <a:gd name="T16" fmla="*/ 51 w 72"/>
                <a:gd name="T17" fmla="*/ 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91">
                  <a:moveTo>
                    <a:pt x="51" y="9"/>
                  </a:moveTo>
                  <a:cubicBezTo>
                    <a:pt x="47" y="0"/>
                    <a:pt x="22" y="16"/>
                    <a:pt x="19" y="25"/>
                  </a:cubicBezTo>
                  <a:cubicBezTo>
                    <a:pt x="15" y="33"/>
                    <a:pt x="0" y="58"/>
                    <a:pt x="0" y="58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2" y="91"/>
                    <a:pt x="36" y="80"/>
                    <a:pt x="40" y="71"/>
                  </a:cubicBezTo>
                  <a:cubicBezTo>
                    <a:pt x="43" y="62"/>
                    <a:pt x="60" y="73"/>
                    <a:pt x="60" y="64"/>
                  </a:cubicBezTo>
                  <a:cubicBezTo>
                    <a:pt x="60" y="55"/>
                    <a:pt x="72" y="47"/>
                    <a:pt x="72" y="38"/>
                  </a:cubicBezTo>
                  <a:cubicBezTo>
                    <a:pt x="72" y="29"/>
                    <a:pt x="55" y="18"/>
                    <a:pt x="51" y="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1" name="Freeform 10">
              <a:extLst>
                <a:ext uri="{FF2B5EF4-FFF2-40B4-BE49-F238E27FC236}">
                  <a16:creationId xmlns:a16="http://schemas.microsoft.com/office/drawing/2014/main" id="{6CC6F2EC-7046-4367-B706-49B0EE567B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2838" y="4391028"/>
              <a:ext cx="273050" cy="287338"/>
            </a:xfrm>
            <a:custGeom>
              <a:avLst/>
              <a:gdLst>
                <a:gd name="T0" fmla="*/ 475 w 504"/>
                <a:gd name="T1" fmla="*/ 244 h 527"/>
                <a:gd name="T2" fmla="*/ 483 w 504"/>
                <a:gd name="T3" fmla="*/ 220 h 527"/>
                <a:gd name="T4" fmla="*/ 504 w 504"/>
                <a:gd name="T5" fmla="*/ 194 h 527"/>
                <a:gd name="T6" fmla="*/ 479 w 504"/>
                <a:gd name="T7" fmla="*/ 192 h 527"/>
                <a:gd name="T8" fmla="*/ 456 w 504"/>
                <a:gd name="T9" fmla="*/ 211 h 527"/>
                <a:gd name="T10" fmla="*/ 458 w 504"/>
                <a:gd name="T11" fmla="*/ 149 h 527"/>
                <a:gd name="T12" fmla="*/ 476 w 504"/>
                <a:gd name="T13" fmla="*/ 153 h 527"/>
                <a:gd name="T14" fmla="*/ 453 w 504"/>
                <a:gd name="T15" fmla="*/ 15 h 527"/>
                <a:gd name="T16" fmla="*/ 385 w 504"/>
                <a:gd name="T17" fmla="*/ 0 h 527"/>
                <a:gd name="T18" fmla="*/ 354 w 504"/>
                <a:gd name="T19" fmla="*/ 31 h 527"/>
                <a:gd name="T20" fmla="*/ 315 w 504"/>
                <a:gd name="T21" fmla="*/ 79 h 527"/>
                <a:gd name="T22" fmla="*/ 275 w 504"/>
                <a:gd name="T23" fmla="*/ 129 h 527"/>
                <a:gd name="T24" fmla="*/ 206 w 504"/>
                <a:gd name="T25" fmla="*/ 132 h 527"/>
                <a:gd name="T26" fmla="*/ 155 w 504"/>
                <a:gd name="T27" fmla="*/ 190 h 527"/>
                <a:gd name="T28" fmla="*/ 117 w 504"/>
                <a:gd name="T29" fmla="*/ 176 h 527"/>
                <a:gd name="T30" fmla="*/ 113 w 504"/>
                <a:gd name="T31" fmla="*/ 125 h 527"/>
                <a:gd name="T32" fmla="*/ 98 w 504"/>
                <a:gd name="T33" fmla="*/ 250 h 527"/>
                <a:gd name="T34" fmla="*/ 36 w 504"/>
                <a:gd name="T35" fmla="*/ 275 h 527"/>
                <a:gd name="T36" fmla="*/ 1 w 504"/>
                <a:gd name="T37" fmla="*/ 260 h 527"/>
                <a:gd name="T38" fmla="*/ 5 w 504"/>
                <a:gd name="T39" fmla="*/ 268 h 527"/>
                <a:gd name="T40" fmla="*/ 23 w 504"/>
                <a:gd name="T41" fmla="*/ 347 h 527"/>
                <a:gd name="T42" fmla="*/ 42 w 504"/>
                <a:gd name="T43" fmla="*/ 397 h 527"/>
                <a:gd name="T44" fmla="*/ 42 w 504"/>
                <a:gd name="T45" fmla="*/ 432 h 527"/>
                <a:gd name="T46" fmla="*/ 49 w 504"/>
                <a:gd name="T47" fmla="*/ 490 h 527"/>
                <a:gd name="T48" fmla="*/ 66 w 504"/>
                <a:gd name="T49" fmla="*/ 504 h 527"/>
                <a:gd name="T50" fmla="*/ 104 w 504"/>
                <a:gd name="T51" fmla="*/ 518 h 527"/>
                <a:gd name="T52" fmla="*/ 154 w 504"/>
                <a:gd name="T53" fmla="*/ 497 h 527"/>
                <a:gd name="T54" fmla="*/ 192 w 504"/>
                <a:gd name="T55" fmla="*/ 489 h 527"/>
                <a:gd name="T56" fmla="*/ 229 w 504"/>
                <a:gd name="T57" fmla="*/ 486 h 527"/>
                <a:gd name="T58" fmla="*/ 235 w 504"/>
                <a:gd name="T59" fmla="*/ 485 h 527"/>
                <a:gd name="T60" fmla="*/ 239 w 504"/>
                <a:gd name="T61" fmla="*/ 483 h 527"/>
                <a:gd name="T62" fmla="*/ 281 w 504"/>
                <a:gd name="T63" fmla="*/ 473 h 527"/>
                <a:gd name="T64" fmla="*/ 286 w 504"/>
                <a:gd name="T65" fmla="*/ 472 h 527"/>
                <a:gd name="T66" fmla="*/ 414 w 504"/>
                <a:gd name="T67" fmla="*/ 341 h 527"/>
                <a:gd name="T68" fmla="*/ 444 w 504"/>
                <a:gd name="T69" fmla="*/ 287 h 527"/>
                <a:gd name="T70" fmla="*/ 444 w 504"/>
                <a:gd name="T71" fmla="*/ 280 h 527"/>
                <a:gd name="T72" fmla="*/ 360 w 504"/>
                <a:gd name="T73" fmla="*/ 326 h 527"/>
                <a:gd name="T74" fmla="*/ 339 w 504"/>
                <a:gd name="T75" fmla="*/ 344 h 527"/>
                <a:gd name="T76" fmla="*/ 339 w 504"/>
                <a:gd name="T77" fmla="*/ 280 h 527"/>
                <a:gd name="T78" fmla="*/ 392 w 504"/>
                <a:gd name="T79" fmla="*/ 29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04" h="527">
                  <a:moveTo>
                    <a:pt x="444" y="280"/>
                  </a:moveTo>
                  <a:cubicBezTo>
                    <a:pt x="443" y="262"/>
                    <a:pt x="458" y="247"/>
                    <a:pt x="475" y="244"/>
                  </a:cubicBezTo>
                  <a:cubicBezTo>
                    <a:pt x="475" y="244"/>
                    <a:pt x="475" y="244"/>
                    <a:pt x="475" y="243"/>
                  </a:cubicBezTo>
                  <a:cubicBezTo>
                    <a:pt x="478" y="236"/>
                    <a:pt x="480" y="228"/>
                    <a:pt x="483" y="220"/>
                  </a:cubicBezTo>
                  <a:cubicBezTo>
                    <a:pt x="486" y="208"/>
                    <a:pt x="494" y="200"/>
                    <a:pt x="503" y="196"/>
                  </a:cubicBezTo>
                  <a:cubicBezTo>
                    <a:pt x="503" y="195"/>
                    <a:pt x="504" y="195"/>
                    <a:pt x="504" y="194"/>
                  </a:cubicBezTo>
                  <a:cubicBezTo>
                    <a:pt x="492" y="194"/>
                    <a:pt x="480" y="196"/>
                    <a:pt x="480" y="196"/>
                  </a:cubicBezTo>
                  <a:cubicBezTo>
                    <a:pt x="480" y="196"/>
                    <a:pt x="479" y="194"/>
                    <a:pt x="479" y="192"/>
                  </a:cubicBezTo>
                  <a:cubicBezTo>
                    <a:pt x="477" y="194"/>
                    <a:pt x="474" y="198"/>
                    <a:pt x="474" y="202"/>
                  </a:cubicBezTo>
                  <a:cubicBezTo>
                    <a:pt x="473" y="211"/>
                    <a:pt x="466" y="211"/>
                    <a:pt x="456" y="211"/>
                  </a:cubicBezTo>
                  <a:cubicBezTo>
                    <a:pt x="446" y="210"/>
                    <a:pt x="436" y="180"/>
                    <a:pt x="436" y="176"/>
                  </a:cubicBezTo>
                  <a:cubicBezTo>
                    <a:pt x="436" y="171"/>
                    <a:pt x="450" y="149"/>
                    <a:pt x="458" y="149"/>
                  </a:cubicBezTo>
                  <a:cubicBezTo>
                    <a:pt x="463" y="149"/>
                    <a:pt x="470" y="155"/>
                    <a:pt x="476" y="160"/>
                  </a:cubicBezTo>
                  <a:cubicBezTo>
                    <a:pt x="476" y="157"/>
                    <a:pt x="476" y="154"/>
                    <a:pt x="476" y="153"/>
                  </a:cubicBezTo>
                  <a:cubicBezTo>
                    <a:pt x="477" y="148"/>
                    <a:pt x="482" y="91"/>
                    <a:pt x="473" y="85"/>
                  </a:cubicBezTo>
                  <a:cubicBezTo>
                    <a:pt x="465" y="79"/>
                    <a:pt x="456" y="21"/>
                    <a:pt x="453" y="15"/>
                  </a:cubicBezTo>
                  <a:cubicBezTo>
                    <a:pt x="450" y="10"/>
                    <a:pt x="419" y="13"/>
                    <a:pt x="415" y="6"/>
                  </a:cubicBezTo>
                  <a:cubicBezTo>
                    <a:pt x="412" y="0"/>
                    <a:pt x="385" y="6"/>
                    <a:pt x="385" y="0"/>
                  </a:cubicBezTo>
                  <a:cubicBezTo>
                    <a:pt x="381" y="7"/>
                    <a:pt x="376" y="15"/>
                    <a:pt x="374" y="18"/>
                  </a:cubicBezTo>
                  <a:cubicBezTo>
                    <a:pt x="369" y="25"/>
                    <a:pt x="356" y="20"/>
                    <a:pt x="354" y="31"/>
                  </a:cubicBezTo>
                  <a:cubicBezTo>
                    <a:pt x="352" y="42"/>
                    <a:pt x="336" y="53"/>
                    <a:pt x="328" y="53"/>
                  </a:cubicBezTo>
                  <a:cubicBezTo>
                    <a:pt x="320" y="53"/>
                    <a:pt x="315" y="69"/>
                    <a:pt x="315" y="79"/>
                  </a:cubicBezTo>
                  <a:cubicBezTo>
                    <a:pt x="315" y="89"/>
                    <a:pt x="300" y="102"/>
                    <a:pt x="287" y="102"/>
                  </a:cubicBezTo>
                  <a:cubicBezTo>
                    <a:pt x="275" y="102"/>
                    <a:pt x="279" y="114"/>
                    <a:pt x="275" y="129"/>
                  </a:cubicBezTo>
                  <a:cubicBezTo>
                    <a:pt x="271" y="145"/>
                    <a:pt x="265" y="146"/>
                    <a:pt x="244" y="146"/>
                  </a:cubicBezTo>
                  <a:cubicBezTo>
                    <a:pt x="223" y="146"/>
                    <a:pt x="222" y="144"/>
                    <a:pt x="206" y="132"/>
                  </a:cubicBezTo>
                  <a:cubicBezTo>
                    <a:pt x="190" y="120"/>
                    <a:pt x="185" y="142"/>
                    <a:pt x="184" y="152"/>
                  </a:cubicBezTo>
                  <a:cubicBezTo>
                    <a:pt x="183" y="161"/>
                    <a:pt x="162" y="181"/>
                    <a:pt x="155" y="190"/>
                  </a:cubicBezTo>
                  <a:cubicBezTo>
                    <a:pt x="148" y="199"/>
                    <a:pt x="132" y="192"/>
                    <a:pt x="123" y="192"/>
                  </a:cubicBezTo>
                  <a:cubicBezTo>
                    <a:pt x="113" y="192"/>
                    <a:pt x="117" y="182"/>
                    <a:pt x="117" y="176"/>
                  </a:cubicBezTo>
                  <a:cubicBezTo>
                    <a:pt x="117" y="169"/>
                    <a:pt x="122" y="174"/>
                    <a:pt x="124" y="167"/>
                  </a:cubicBezTo>
                  <a:cubicBezTo>
                    <a:pt x="125" y="160"/>
                    <a:pt x="117" y="136"/>
                    <a:pt x="113" y="125"/>
                  </a:cubicBezTo>
                  <a:cubicBezTo>
                    <a:pt x="111" y="120"/>
                    <a:pt x="105" y="116"/>
                    <a:pt x="98" y="113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8" y="262"/>
                    <a:pt x="81" y="267"/>
                    <a:pt x="77" y="274"/>
                  </a:cubicBezTo>
                  <a:cubicBezTo>
                    <a:pt x="73" y="281"/>
                    <a:pt x="49" y="275"/>
                    <a:pt x="36" y="275"/>
                  </a:cubicBezTo>
                  <a:cubicBezTo>
                    <a:pt x="23" y="275"/>
                    <a:pt x="26" y="260"/>
                    <a:pt x="19" y="249"/>
                  </a:cubicBezTo>
                  <a:cubicBezTo>
                    <a:pt x="12" y="238"/>
                    <a:pt x="1" y="252"/>
                    <a:pt x="1" y="260"/>
                  </a:cubicBezTo>
                  <a:cubicBezTo>
                    <a:pt x="1" y="261"/>
                    <a:pt x="1" y="261"/>
                    <a:pt x="0" y="262"/>
                  </a:cubicBezTo>
                  <a:cubicBezTo>
                    <a:pt x="2" y="264"/>
                    <a:pt x="4" y="266"/>
                    <a:pt x="5" y="268"/>
                  </a:cubicBezTo>
                  <a:cubicBezTo>
                    <a:pt x="10" y="277"/>
                    <a:pt x="10" y="297"/>
                    <a:pt x="16" y="304"/>
                  </a:cubicBezTo>
                  <a:cubicBezTo>
                    <a:pt x="26" y="315"/>
                    <a:pt x="29" y="334"/>
                    <a:pt x="23" y="347"/>
                  </a:cubicBezTo>
                  <a:cubicBezTo>
                    <a:pt x="23" y="350"/>
                    <a:pt x="24" y="353"/>
                    <a:pt x="24" y="356"/>
                  </a:cubicBezTo>
                  <a:cubicBezTo>
                    <a:pt x="31" y="373"/>
                    <a:pt x="39" y="387"/>
                    <a:pt x="42" y="397"/>
                  </a:cubicBezTo>
                  <a:cubicBezTo>
                    <a:pt x="47" y="414"/>
                    <a:pt x="52" y="430"/>
                    <a:pt x="42" y="432"/>
                  </a:cubicBezTo>
                  <a:cubicBezTo>
                    <a:pt x="42" y="432"/>
                    <a:pt x="42" y="432"/>
                    <a:pt x="42" y="432"/>
                  </a:cubicBezTo>
                  <a:cubicBezTo>
                    <a:pt x="48" y="447"/>
                    <a:pt x="51" y="462"/>
                    <a:pt x="51" y="478"/>
                  </a:cubicBezTo>
                  <a:cubicBezTo>
                    <a:pt x="51" y="483"/>
                    <a:pt x="50" y="487"/>
                    <a:pt x="49" y="490"/>
                  </a:cubicBezTo>
                  <a:cubicBezTo>
                    <a:pt x="49" y="492"/>
                    <a:pt x="51" y="494"/>
                    <a:pt x="53" y="494"/>
                  </a:cubicBezTo>
                  <a:cubicBezTo>
                    <a:pt x="62" y="496"/>
                    <a:pt x="59" y="503"/>
                    <a:pt x="66" y="504"/>
                  </a:cubicBezTo>
                  <a:cubicBezTo>
                    <a:pt x="74" y="504"/>
                    <a:pt x="79" y="512"/>
                    <a:pt x="84" y="520"/>
                  </a:cubicBezTo>
                  <a:cubicBezTo>
                    <a:pt x="88" y="527"/>
                    <a:pt x="99" y="527"/>
                    <a:pt x="104" y="518"/>
                  </a:cubicBezTo>
                  <a:cubicBezTo>
                    <a:pt x="109" y="510"/>
                    <a:pt x="123" y="507"/>
                    <a:pt x="138" y="507"/>
                  </a:cubicBezTo>
                  <a:cubicBezTo>
                    <a:pt x="142" y="502"/>
                    <a:pt x="148" y="498"/>
                    <a:pt x="154" y="497"/>
                  </a:cubicBezTo>
                  <a:cubicBezTo>
                    <a:pt x="159" y="495"/>
                    <a:pt x="164" y="494"/>
                    <a:pt x="169" y="493"/>
                  </a:cubicBezTo>
                  <a:cubicBezTo>
                    <a:pt x="176" y="488"/>
                    <a:pt x="184" y="487"/>
                    <a:pt x="192" y="489"/>
                  </a:cubicBezTo>
                  <a:cubicBezTo>
                    <a:pt x="199" y="488"/>
                    <a:pt x="207" y="488"/>
                    <a:pt x="213" y="490"/>
                  </a:cubicBezTo>
                  <a:cubicBezTo>
                    <a:pt x="218" y="487"/>
                    <a:pt x="223" y="486"/>
                    <a:pt x="229" y="486"/>
                  </a:cubicBezTo>
                  <a:cubicBezTo>
                    <a:pt x="230" y="486"/>
                    <a:pt x="232" y="485"/>
                    <a:pt x="233" y="485"/>
                  </a:cubicBezTo>
                  <a:cubicBezTo>
                    <a:pt x="234" y="485"/>
                    <a:pt x="234" y="485"/>
                    <a:pt x="235" y="485"/>
                  </a:cubicBezTo>
                  <a:cubicBezTo>
                    <a:pt x="236" y="484"/>
                    <a:pt x="237" y="484"/>
                    <a:pt x="238" y="483"/>
                  </a:cubicBezTo>
                  <a:cubicBezTo>
                    <a:pt x="238" y="483"/>
                    <a:pt x="239" y="483"/>
                    <a:pt x="239" y="483"/>
                  </a:cubicBezTo>
                  <a:cubicBezTo>
                    <a:pt x="240" y="482"/>
                    <a:pt x="241" y="480"/>
                    <a:pt x="241" y="479"/>
                  </a:cubicBezTo>
                  <a:cubicBezTo>
                    <a:pt x="251" y="467"/>
                    <a:pt x="268" y="466"/>
                    <a:pt x="281" y="473"/>
                  </a:cubicBezTo>
                  <a:cubicBezTo>
                    <a:pt x="283" y="473"/>
                    <a:pt x="284" y="472"/>
                    <a:pt x="286" y="472"/>
                  </a:cubicBezTo>
                  <a:cubicBezTo>
                    <a:pt x="286" y="472"/>
                    <a:pt x="286" y="472"/>
                    <a:pt x="286" y="472"/>
                  </a:cubicBezTo>
                  <a:cubicBezTo>
                    <a:pt x="315" y="446"/>
                    <a:pt x="353" y="440"/>
                    <a:pt x="376" y="408"/>
                  </a:cubicBezTo>
                  <a:cubicBezTo>
                    <a:pt x="391" y="387"/>
                    <a:pt x="402" y="364"/>
                    <a:pt x="414" y="341"/>
                  </a:cubicBezTo>
                  <a:cubicBezTo>
                    <a:pt x="411" y="336"/>
                    <a:pt x="409" y="331"/>
                    <a:pt x="409" y="324"/>
                  </a:cubicBezTo>
                  <a:cubicBezTo>
                    <a:pt x="408" y="306"/>
                    <a:pt x="426" y="285"/>
                    <a:pt x="444" y="287"/>
                  </a:cubicBezTo>
                  <a:cubicBezTo>
                    <a:pt x="444" y="287"/>
                    <a:pt x="445" y="287"/>
                    <a:pt x="445" y="287"/>
                  </a:cubicBezTo>
                  <a:cubicBezTo>
                    <a:pt x="444" y="285"/>
                    <a:pt x="444" y="283"/>
                    <a:pt x="444" y="280"/>
                  </a:cubicBezTo>
                  <a:close/>
                  <a:moveTo>
                    <a:pt x="380" y="319"/>
                  </a:moveTo>
                  <a:cubicBezTo>
                    <a:pt x="380" y="328"/>
                    <a:pt x="363" y="317"/>
                    <a:pt x="360" y="326"/>
                  </a:cubicBezTo>
                  <a:cubicBezTo>
                    <a:pt x="356" y="335"/>
                    <a:pt x="352" y="346"/>
                    <a:pt x="352" y="346"/>
                  </a:cubicBezTo>
                  <a:cubicBezTo>
                    <a:pt x="339" y="344"/>
                    <a:pt x="339" y="344"/>
                    <a:pt x="339" y="344"/>
                  </a:cubicBezTo>
                  <a:cubicBezTo>
                    <a:pt x="320" y="313"/>
                    <a:pt x="320" y="313"/>
                    <a:pt x="320" y="313"/>
                  </a:cubicBezTo>
                  <a:cubicBezTo>
                    <a:pt x="320" y="313"/>
                    <a:pt x="335" y="288"/>
                    <a:pt x="339" y="280"/>
                  </a:cubicBezTo>
                  <a:cubicBezTo>
                    <a:pt x="342" y="271"/>
                    <a:pt x="367" y="255"/>
                    <a:pt x="371" y="264"/>
                  </a:cubicBezTo>
                  <a:cubicBezTo>
                    <a:pt x="375" y="273"/>
                    <a:pt x="392" y="284"/>
                    <a:pt x="392" y="293"/>
                  </a:cubicBezTo>
                  <a:cubicBezTo>
                    <a:pt x="392" y="302"/>
                    <a:pt x="380" y="310"/>
                    <a:pt x="380" y="31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2" name="Freeform 11">
              <a:extLst>
                <a:ext uri="{FF2B5EF4-FFF2-40B4-BE49-F238E27FC236}">
                  <a16:creationId xmlns:a16="http://schemas.microsoft.com/office/drawing/2014/main" id="{F6844C54-332C-435B-83FA-B6BF49909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4054477"/>
              <a:ext cx="195263" cy="252413"/>
            </a:xfrm>
            <a:custGeom>
              <a:avLst/>
              <a:gdLst>
                <a:gd name="T0" fmla="*/ 350 w 358"/>
                <a:gd name="T1" fmla="*/ 187 h 463"/>
                <a:gd name="T2" fmla="*/ 321 w 358"/>
                <a:gd name="T3" fmla="*/ 190 h 463"/>
                <a:gd name="T4" fmla="*/ 304 w 358"/>
                <a:gd name="T5" fmla="*/ 200 h 463"/>
                <a:gd name="T6" fmla="*/ 304 w 358"/>
                <a:gd name="T7" fmla="*/ 170 h 463"/>
                <a:gd name="T8" fmla="*/ 288 w 358"/>
                <a:gd name="T9" fmla="*/ 140 h 463"/>
                <a:gd name="T10" fmla="*/ 293 w 358"/>
                <a:gd name="T11" fmla="*/ 87 h 463"/>
                <a:gd name="T12" fmla="*/ 287 w 358"/>
                <a:gd name="T13" fmla="*/ 57 h 463"/>
                <a:gd name="T14" fmla="*/ 266 w 358"/>
                <a:gd name="T15" fmla="*/ 53 h 463"/>
                <a:gd name="T16" fmla="*/ 250 w 358"/>
                <a:gd name="T17" fmla="*/ 44 h 463"/>
                <a:gd name="T18" fmla="*/ 224 w 358"/>
                <a:gd name="T19" fmla="*/ 44 h 463"/>
                <a:gd name="T20" fmla="*/ 211 w 358"/>
                <a:gd name="T21" fmla="*/ 77 h 463"/>
                <a:gd name="T22" fmla="*/ 174 w 358"/>
                <a:gd name="T23" fmla="*/ 84 h 463"/>
                <a:gd name="T24" fmla="*/ 147 w 358"/>
                <a:gd name="T25" fmla="*/ 61 h 463"/>
                <a:gd name="T26" fmla="*/ 134 w 358"/>
                <a:gd name="T27" fmla="*/ 33 h 463"/>
                <a:gd name="T28" fmla="*/ 129 w 358"/>
                <a:gd name="T29" fmla="*/ 1 h 463"/>
                <a:gd name="T30" fmla="*/ 24 w 358"/>
                <a:gd name="T31" fmla="*/ 1 h 463"/>
                <a:gd name="T32" fmla="*/ 6 w 358"/>
                <a:gd name="T33" fmla="*/ 13 h 463"/>
                <a:gd name="T34" fmla="*/ 34 w 358"/>
                <a:gd name="T35" fmla="*/ 91 h 463"/>
                <a:gd name="T36" fmla="*/ 29 w 358"/>
                <a:gd name="T37" fmla="*/ 130 h 463"/>
                <a:gd name="T38" fmla="*/ 49 w 358"/>
                <a:gd name="T39" fmla="*/ 208 h 463"/>
                <a:gd name="T40" fmla="*/ 26 w 358"/>
                <a:gd name="T41" fmla="*/ 262 h 463"/>
                <a:gd name="T42" fmla="*/ 17 w 358"/>
                <a:gd name="T43" fmla="*/ 278 h 463"/>
                <a:gd name="T44" fmla="*/ 4 w 358"/>
                <a:gd name="T45" fmla="*/ 392 h 463"/>
                <a:gd name="T46" fmla="*/ 0 w 358"/>
                <a:gd name="T47" fmla="*/ 401 h 463"/>
                <a:gd name="T48" fmla="*/ 2 w 358"/>
                <a:gd name="T49" fmla="*/ 411 h 463"/>
                <a:gd name="T50" fmla="*/ 6 w 358"/>
                <a:gd name="T51" fmla="*/ 426 h 463"/>
                <a:gd name="T52" fmla="*/ 18 w 358"/>
                <a:gd name="T53" fmla="*/ 433 h 463"/>
                <a:gd name="T54" fmla="*/ 48 w 358"/>
                <a:gd name="T55" fmla="*/ 435 h 463"/>
                <a:gd name="T56" fmla="*/ 77 w 358"/>
                <a:gd name="T57" fmla="*/ 444 h 463"/>
                <a:gd name="T58" fmla="*/ 188 w 358"/>
                <a:gd name="T59" fmla="*/ 444 h 463"/>
                <a:gd name="T60" fmla="*/ 200 w 358"/>
                <a:gd name="T61" fmla="*/ 457 h 463"/>
                <a:gd name="T62" fmla="*/ 270 w 358"/>
                <a:gd name="T63" fmla="*/ 457 h 463"/>
                <a:gd name="T64" fmla="*/ 320 w 358"/>
                <a:gd name="T65" fmla="*/ 454 h 463"/>
                <a:gd name="T66" fmla="*/ 329 w 358"/>
                <a:gd name="T67" fmla="*/ 451 h 463"/>
                <a:gd name="T68" fmla="*/ 292 w 358"/>
                <a:gd name="T69" fmla="*/ 393 h 463"/>
                <a:gd name="T70" fmla="*/ 296 w 358"/>
                <a:gd name="T71" fmla="*/ 269 h 463"/>
                <a:gd name="T72" fmla="*/ 343 w 358"/>
                <a:gd name="T73" fmla="*/ 271 h 463"/>
                <a:gd name="T74" fmla="*/ 352 w 358"/>
                <a:gd name="T75" fmla="*/ 261 h 463"/>
                <a:gd name="T76" fmla="*/ 358 w 358"/>
                <a:gd name="T77" fmla="*/ 187 h 463"/>
                <a:gd name="T78" fmla="*/ 350 w 358"/>
                <a:gd name="T79" fmla="*/ 187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8" h="463">
                  <a:moveTo>
                    <a:pt x="350" y="187"/>
                  </a:moveTo>
                  <a:cubicBezTo>
                    <a:pt x="340" y="192"/>
                    <a:pt x="331" y="190"/>
                    <a:pt x="321" y="190"/>
                  </a:cubicBezTo>
                  <a:cubicBezTo>
                    <a:pt x="311" y="190"/>
                    <a:pt x="310" y="202"/>
                    <a:pt x="304" y="200"/>
                  </a:cubicBezTo>
                  <a:cubicBezTo>
                    <a:pt x="298" y="198"/>
                    <a:pt x="303" y="178"/>
                    <a:pt x="304" y="170"/>
                  </a:cubicBezTo>
                  <a:cubicBezTo>
                    <a:pt x="305" y="162"/>
                    <a:pt x="295" y="147"/>
                    <a:pt x="288" y="140"/>
                  </a:cubicBezTo>
                  <a:cubicBezTo>
                    <a:pt x="281" y="134"/>
                    <a:pt x="297" y="92"/>
                    <a:pt x="293" y="87"/>
                  </a:cubicBezTo>
                  <a:cubicBezTo>
                    <a:pt x="288" y="82"/>
                    <a:pt x="287" y="69"/>
                    <a:pt x="287" y="57"/>
                  </a:cubicBezTo>
                  <a:cubicBezTo>
                    <a:pt x="287" y="46"/>
                    <a:pt x="280" y="53"/>
                    <a:pt x="266" y="53"/>
                  </a:cubicBezTo>
                  <a:cubicBezTo>
                    <a:pt x="251" y="53"/>
                    <a:pt x="250" y="44"/>
                    <a:pt x="250" y="44"/>
                  </a:cubicBezTo>
                  <a:cubicBezTo>
                    <a:pt x="250" y="44"/>
                    <a:pt x="233" y="39"/>
                    <a:pt x="224" y="44"/>
                  </a:cubicBezTo>
                  <a:cubicBezTo>
                    <a:pt x="216" y="49"/>
                    <a:pt x="217" y="79"/>
                    <a:pt x="211" y="77"/>
                  </a:cubicBezTo>
                  <a:cubicBezTo>
                    <a:pt x="206" y="76"/>
                    <a:pt x="188" y="79"/>
                    <a:pt x="174" y="84"/>
                  </a:cubicBezTo>
                  <a:cubicBezTo>
                    <a:pt x="160" y="89"/>
                    <a:pt x="154" y="81"/>
                    <a:pt x="147" y="61"/>
                  </a:cubicBezTo>
                  <a:cubicBezTo>
                    <a:pt x="140" y="41"/>
                    <a:pt x="131" y="48"/>
                    <a:pt x="134" y="33"/>
                  </a:cubicBezTo>
                  <a:cubicBezTo>
                    <a:pt x="137" y="18"/>
                    <a:pt x="129" y="1"/>
                    <a:pt x="129" y="1"/>
                  </a:cubicBezTo>
                  <a:cubicBezTo>
                    <a:pt x="129" y="1"/>
                    <a:pt x="34" y="0"/>
                    <a:pt x="24" y="1"/>
                  </a:cubicBezTo>
                  <a:cubicBezTo>
                    <a:pt x="20" y="2"/>
                    <a:pt x="13" y="7"/>
                    <a:pt x="6" y="13"/>
                  </a:cubicBezTo>
                  <a:cubicBezTo>
                    <a:pt x="12" y="38"/>
                    <a:pt x="30" y="81"/>
                    <a:pt x="34" y="91"/>
                  </a:cubicBezTo>
                  <a:cubicBezTo>
                    <a:pt x="39" y="101"/>
                    <a:pt x="29" y="110"/>
                    <a:pt x="29" y="130"/>
                  </a:cubicBezTo>
                  <a:cubicBezTo>
                    <a:pt x="29" y="149"/>
                    <a:pt x="47" y="184"/>
                    <a:pt x="49" y="208"/>
                  </a:cubicBezTo>
                  <a:cubicBezTo>
                    <a:pt x="51" y="232"/>
                    <a:pt x="38" y="247"/>
                    <a:pt x="26" y="262"/>
                  </a:cubicBezTo>
                  <a:cubicBezTo>
                    <a:pt x="23" y="266"/>
                    <a:pt x="20" y="272"/>
                    <a:pt x="17" y="278"/>
                  </a:cubicBezTo>
                  <a:cubicBezTo>
                    <a:pt x="23" y="314"/>
                    <a:pt x="18" y="352"/>
                    <a:pt x="4" y="392"/>
                  </a:cubicBezTo>
                  <a:cubicBezTo>
                    <a:pt x="3" y="395"/>
                    <a:pt x="1" y="398"/>
                    <a:pt x="0" y="401"/>
                  </a:cubicBezTo>
                  <a:cubicBezTo>
                    <a:pt x="1" y="405"/>
                    <a:pt x="1" y="408"/>
                    <a:pt x="2" y="411"/>
                  </a:cubicBezTo>
                  <a:cubicBezTo>
                    <a:pt x="3" y="416"/>
                    <a:pt x="4" y="421"/>
                    <a:pt x="6" y="426"/>
                  </a:cubicBezTo>
                  <a:cubicBezTo>
                    <a:pt x="10" y="428"/>
                    <a:pt x="8" y="438"/>
                    <a:pt x="18" y="433"/>
                  </a:cubicBezTo>
                  <a:cubicBezTo>
                    <a:pt x="29" y="428"/>
                    <a:pt x="39" y="428"/>
                    <a:pt x="48" y="435"/>
                  </a:cubicBezTo>
                  <a:cubicBezTo>
                    <a:pt x="58" y="442"/>
                    <a:pt x="66" y="444"/>
                    <a:pt x="77" y="444"/>
                  </a:cubicBezTo>
                  <a:cubicBezTo>
                    <a:pt x="89" y="444"/>
                    <a:pt x="188" y="444"/>
                    <a:pt x="188" y="444"/>
                  </a:cubicBezTo>
                  <a:cubicBezTo>
                    <a:pt x="200" y="457"/>
                    <a:pt x="200" y="457"/>
                    <a:pt x="200" y="457"/>
                  </a:cubicBezTo>
                  <a:cubicBezTo>
                    <a:pt x="200" y="457"/>
                    <a:pt x="261" y="452"/>
                    <a:pt x="270" y="457"/>
                  </a:cubicBezTo>
                  <a:cubicBezTo>
                    <a:pt x="280" y="463"/>
                    <a:pt x="311" y="457"/>
                    <a:pt x="320" y="454"/>
                  </a:cubicBezTo>
                  <a:cubicBezTo>
                    <a:pt x="322" y="453"/>
                    <a:pt x="325" y="452"/>
                    <a:pt x="329" y="451"/>
                  </a:cubicBezTo>
                  <a:cubicBezTo>
                    <a:pt x="292" y="393"/>
                    <a:pt x="292" y="393"/>
                    <a:pt x="292" y="393"/>
                  </a:cubicBezTo>
                  <a:cubicBezTo>
                    <a:pt x="296" y="269"/>
                    <a:pt x="296" y="269"/>
                    <a:pt x="296" y="269"/>
                  </a:cubicBezTo>
                  <a:cubicBezTo>
                    <a:pt x="343" y="271"/>
                    <a:pt x="343" y="271"/>
                    <a:pt x="343" y="271"/>
                  </a:cubicBezTo>
                  <a:cubicBezTo>
                    <a:pt x="352" y="261"/>
                    <a:pt x="352" y="261"/>
                    <a:pt x="352" y="261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6" y="186"/>
                    <a:pt x="353" y="185"/>
                    <a:pt x="350" y="18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3" name="Freeform 12">
              <a:extLst>
                <a:ext uri="{FF2B5EF4-FFF2-40B4-BE49-F238E27FC236}">
                  <a16:creationId xmlns:a16="http://schemas.microsoft.com/office/drawing/2014/main" id="{C3FB928F-61C7-4492-95F7-33DF1AC7C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8563" y="4102102"/>
              <a:ext cx="203200" cy="206375"/>
            </a:xfrm>
            <a:custGeom>
              <a:avLst/>
              <a:gdLst>
                <a:gd name="T0" fmla="*/ 285 w 371"/>
                <a:gd name="T1" fmla="*/ 16 h 379"/>
                <a:gd name="T2" fmla="*/ 262 w 371"/>
                <a:gd name="T3" fmla="*/ 0 h 379"/>
                <a:gd name="T4" fmla="*/ 223 w 371"/>
                <a:gd name="T5" fmla="*/ 7 h 379"/>
                <a:gd name="T6" fmla="*/ 215 w 371"/>
                <a:gd name="T7" fmla="*/ 32 h 379"/>
                <a:gd name="T8" fmla="*/ 210 w 371"/>
                <a:gd name="T9" fmla="*/ 52 h 379"/>
                <a:gd name="T10" fmla="*/ 209 w 371"/>
                <a:gd name="T11" fmla="*/ 93 h 379"/>
                <a:gd name="T12" fmla="*/ 202 w 371"/>
                <a:gd name="T13" fmla="*/ 128 h 379"/>
                <a:gd name="T14" fmla="*/ 223 w 371"/>
                <a:gd name="T15" fmla="*/ 158 h 379"/>
                <a:gd name="T16" fmla="*/ 245 w 371"/>
                <a:gd name="T17" fmla="*/ 149 h 379"/>
                <a:gd name="T18" fmla="*/ 249 w 371"/>
                <a:gd name="T19" fmla="*/ 176 h 379"/>
                <a:gd name="T20" fmla="*/ 243 w 371"/>
                <a:gd name="T21" fmla="*/ 192 h 379"/>
                <a:gd name="T22" fmla="*/ 220 w 371"/>
                <a:gd name="T23" fmla="*/ 192 h 379"/>
                <a:gd name="T24" fmla="*/ 208 w 371"/>
                <a:gd name="T25" fmla="*/ 161 h 379"/>
                <a:gd name="T26" fmla="*/ 183 w 371"/>
                <a:gd name="T27" fmla="*/ 154 h 379"/>
                <a:gd name="T28" fmla="*/ 166 w 371"/>
                <a:gd name="T29" fmla="*/ 133 h 379"/>
                <a:gd name="T30" fmla="*/ 155 w 371"/>
                <a:gd name="T31" fmla="*/ 139 h 379"/>
                <a:gd name="T32" fmla="*/ 140 w 371"/>
                <a:gd name="T33" fmla="*/ 144 h 379"/>
                <a:gd name="T34" fmla="*/ 113 w 371"/>
                <a:gd name="T35" fmla="*/ 134 h 379"/>
                <a:gd name="T36" fmla="*/ 103 w 371"/>
                <a:gd name="T37" fmla="*/ 116 h 379"/>
                <a:gd name="T38" fmla="*/ 83 w 371"/>
                <a:gd name="T39" fmla="*/ 118 h 379"/>
                <a:gd name="T40" fmla="*/ 75 w 371"/>
                <a:gd name="T41" fmla="*/ 110 h 379"/>
                <a:gd name="T42" fmla="*/ 66 w 371"/>
                <a:gd name="T43" fmla="*/ 100 h 379"/>
                <a:gd name="T44" fmla="*/ 60 w 371"/>
                <a:gd name="T45" fmla="*/ 174 h 379"/>
                <a:gd name="T46" fmla="*/ 51 w 371"/>
                <a:gd name="T47" fmla="*/ 184 h 379"/>
                <a:gd name="T48" fmla="*/ 4 w 371"/>
                <a:gd name="T49" fmla="*/ 182 h 379"/>
                <a:gd name="T50" fmla="*/ 0 w 371"/>
                <a:gd name="T51" fmla="*/ 306 h 379"/>
                <a:gd name="T52" fmla="*/ 37 w 371"/>
                <a:gd name="T53" fmla="*/ 364 h 379"/>
                <a:gd name="T54" fmla="*/ 96 w 371"/>
                <a:gd name="T55" fmla="*/ 361 h 379"/>
                <a:gd name="T56" fmla="*/ 98 w 371"/>
                <a:gd name="T57" fmla="*/ 370 h 379"/>
                <a:gd name="T58" fmla="*/ 115 w 371"/>
                <a:gd name="T59" fmla="*/ 367 h 379"/>
                <a:gd name="T60" fmla="*/ 156 w 371"/>
                <a:gd name="T61" fmla="*/ 374 h 379"/>
                <a:gd name="T62" fmla="*/ 189 w 371"/>
                <a:gd name="T63" fmla="*/ 333 h 379"/>
                <a:gd name="T64" fmla="*/ 219 w 371"/>
                <a:gd name="T65" fmla="*/ 306 h 379"/>
                <a:gd name="T66" fmla="*/ 237 w 371"/>
                <a:gd name="T67" fmla="*/ 287 h 379"/>
                <a:gd name="T68" fmla="*/ 264 w 371"/>
                <a:gd name="T69" fmla="*/ 286 h 379"/>
                <a:gd name="T70" fmla="*/ 266 w 371"/>
                <a:gd name="T71" fmla="*/ 286 h 379"/>
                <a:gd name="T72" fmla="*/ 259 w 371"/>
                <a:gd name="T73" fmla="*/ 259 h 379"/>
                <a:gd name="T74" fmla="*/ 349 w 371"/>
                <a:gd name="T75" fmla="*/ 221 h 379"/>
                <a:gd name="T76" fmla="*/ 343 w 371"/>
                <a:gd name="T77" fmla="*/ 205 h 379"/>
                <a:gd name="T78" fmla="*/ 348 w 371"/>
                <a:gd name="T79" fmla="*/ 168 h 379"/>
                <a:gd name="T80" fmla="*/ 361 w 371"/>
                <a:gd name="T81" fmla="*/ 159 h 379"/>
                <a:gd name="T82" fmla="*/ 359 w 371"/>
                <a:gd name="T83" fmla="*/ 98 h 379"/>
                <a:gd name="T84" fmla="*/ 371 w 371"/>
                <a:gd name="T85" fmla="*/ 90 h 379"/>
                <a:gd name="T86" fmla="*/ 356 w 371"/>
                <a:gd name="T87" fmla="*/ 50 h 379"/>
                <a:gd name="T88" fmla="*/ 315 w 371"/>
                <a:gd name="T89" fmla="*/ 29 h 379"/>
                <a:gd name="T90" fmla="*/ 285 w 371"/>
                <a:gd name="T91" fmla="*/ 1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1" h="379">
                  <a:moveTo>
                    <a:pt x="285" y="16"/>
                  </a:moveTo>
                  <a:cubicBezTo>
                    <a:pt x="281" y="16"/>
                    <a:pt x="271" y="8"/>
                    <a:pt x="262" y="0"/>
                  </a:cubicBezTo>
                  <a:cubicBezTo>
                    <a:pt x="256" y="8"/>
                    <a:pt x="234" y="7"/>
                    <a:pt x="223" y="7"/>
                  </a:cubicBezTo>
                  <a:cubicBezTo>
                    <a:pt x="212" y="7"/>
                    <a:pt x="222" y="25"/>
                    <a:pt x="215" y="32"/>
                  </a:cubicBezTo>
                  <a:cubicBezTo>
                    <a:pt x="208" y="38"/>
                    <a:pt x="205" y="48"/>
                    <a:pt x="210" y="52"/>
                  </a:cubicBezTo>
                  <a:cubicBezTo>
                    <a:pt x="216" y="55"/>
                    <a:pt x="209" y="83"/>
                    <a:pt x="209" y="93"/>
                  </a:cubicBezTo>
                  <a:cubicBezTo>
                    <a:pt x="209" y="103"/>
                    <a:pt x="198" y="124"/>
                    <a:pt x="202" y="128"/>
                  </a:cubicBezTo>
                  <a:cubicBezTo>
                    <a:pt x="206" y="131"/>
                    <a:pt x="213" y="154"/>
                    <a:pt x="223" y="158"/>
                  </a:cubicBezTo>
                  <a:cubicBezTo>
                    <a:pt x="233" y="161"/>
                    <a:pt x="240" y="149"/>
                    <a:pt x="245" y="149"/>
                  </a:cubicBezTo>
                  <a:cubicBezTo>
                    <a:pt x="249" y="149"/>
                    <a:pt x="249" y="164"/>
                    <a:pt x="249" y="176"/>
                  </a:cubicBezTo>
                  <a:cubicBezTo>
                    <a:pt x="249" y="187"/>
                    <a:pt x="243" y="192"/>
                    <a:pt x="243" y="192"/>
                  </a:cubicBezTo>
                  <a:cubicBezTo>
                    <a:pt x="243" y="192"/>
                    <a:pt x="228" y="199"/>
                    <a:pt x="220" y="192"/>
                  </a:cubicBezTo>
                  <a:cubicBezTo>
                    <a:pt x="213" y="186"/>
                    <a:pt x="208" y="168"/>
                    <a:pt x="208" y="161"/>
                  </a:cubicBezTo>
                  <a:cubicBezTo>
                    <a:pt x="208" y="154"/>
                    <a:pt x="190" y="154"/>
                    <a:pt x="183" y="154"/>
                  </a:cubicBezTo>
                  <a:cubicBezTo>
                    <a:pt x="176" y="154"/>
                    <a:pt x="169" y="139"/>
                    <a:pt x="166" y="133"/>
                  </a:cubicBezTo>
                  <a:cubicBezTo>
                    <a:pt x="163" y="126"/>
                    <a:pt x="155" y="134"/>
                    <a:pt x="155" y="139"/>
                  </a:cubicBezTo>
                  <a:cubicBezTo>
                    <a:pt x="155" y="144"/>
                    <a:pt x="148" y="144"/>
                    <a:pt x="140" y="144"/>
                  </a:cubicBezTo>
                  <a:cubicBezTo>
                    <a:pt x="133" y="144"/>
                    <a:pt x="119" y="131"/>
                    <a:pt x="113" y="134"/>
                  </a:cubicBezTo>
                  <a:cubicBezTo>
                    <a:pt x="108" y="138"/>
                    <a:pt x="102" y="123"/>
                    <a:pt x="103" y="116"/>
                  </a:cubicBezTo>
                  <a:cubicBezTo>
                    <a:pt x="105" y="110"/>
                    <a:pt x="89" y="115"/>
                    <a:pt x="83" y="118"/>
                  </a:cubicBezTo>
                  <a:cubicBezTo>
                    <a:pt x="78" y="121"/>
                    <a:pt x="75" y="110"/>
                    <a:pt x="75" y="110"/>
                  </a:cubicBezTo>
                  <a:cubicBezTo>
                    <a:pt x="75" y="110"/>
                    <a:pt x="72" y="103"/>
                    <a:pt x="66" y="100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37" y="364"/>
                    <a:pt x="37" y="364"/>
                    <a:pt x="37" y="364"/>
                  </a:cubicBezTo>
                  <a:cubicBezTo>
                    <a:pt x="56" y="360"/>
                    <a:pt x="96" y="353"/>
                    <a:pt x="96" y="361"/>
                  </a:cubicBezTo>
                  <a:cubicBezTo>
                    <a:pt x="96" y="363"/>
                    <a:pt x="97" y="366"/>
                    <a:pt x="98" y="370"/>
                  </a:cubicBezTo>
                  <a:cubicBezTo>
                    <a:pt x="105" y="368"/>
                    <a:pt x="111" y="366"/>
                    <a:pt x="115" y="367"/>
                  </a:cubicBezTo>
                  <a:cubicBezTo>
                    <a:pt x="122" y="368"/>
                    <a:pt x="148" y="379"/>
                    <a:pt x="156" y="374"/>
                  </a:cubicBezTo>
                  <a:cubicBezTo>
                    <a:pt x="163" y="370"/>
                    <a:pt x="177" y="337"/>
                    <a:pt x="189" y="333"/>
                  </a:cubicBezTo>
                  <a:cubicBezTo>
                    <a:pt x="201" y="328"/>
                    <a:pt x="219" y="313"/>
                    <a:pt x="219" y="306"/>
                  </a:cubicBezTo>
                  <a:cubicBezTo>
                    <a:pt x="219" y="299"/>
                    <a:pt x="219" y="293"/>
                    <a:pt x="237" y="287"/>
                  </a:cubicBezTo>
                  <a:cubicBezTo>
                    <a:pt x="264" y="286"/>
                    <a:pt x="264" y="286"/>
                    <a:pt x="264" y="286"/>
                  </a:cubicBezTo>
                  <a:cubicBezTo>
                    <a:pt x="266" y="286"/>
                    <a:pt x="266" y="286"/>
                    <a:pt x="266" y="286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59" y="259"/>
                    <a:pt x="344" y="222"/>
                    <a:pt x="349" y="221"/>
                  </a:cubicBezTo>
                  <a:cubicBezTo>
                    <a:pt x="345" y="212"/>
                    <a:pt x="341" y="206"/>
                    <a:pt x="343" y="205"/>
                  </a:cubicBezTo>
                  <a:cubicBezTo>
                    <a:pt x="346" y="203"/>
                    <a:pt x="348" y="176"/>
                    <a:pt x="348" y="168"/>
                  </a:cubicBezTo>
                  <a:cubicBezTo>
                    <a:pt x="348" y="161"/>
                    <a:pt x="368" y="167"/>
                    <a:pt x="361" y="159"/>
                  </a:cubicBezTo>
                  <a:cubicBezTo>
                    <a:pt x="354" y="151"/>
                    <a:pt x="356" y="107"/>
                    <a:pt x="359" y="98"/>
                  </a:cubicBezTo>
                  <a:cubicBezTo>
                    <a:pt x="363" y="88"/>
                    <a:pt x="371" y="98"/>
                    <a:pt x="371" y="90"/>
                  </a:cubicBezTo>
                  <a:cubicBezTo>
                    <a:pt x="371" y="82"/>
                    <a:pt x="361" y="58"/>
                    <a:pt x="356" y="50"/>
                  </a:cubicBezTo>
                  <a:cubicBezTo>
                    <a:pt x="352" y="44"/>
                    <a:pt x="323" y="31"/>
                    <a:pt x="315" y="29"/>
                  </a:cubicBezTo>
                  <a:cubicBezTo>
                    <a:pt x="307" y="27"/>
                    <a:pt x="293" y="16"/>
                    <a:pt x="285" y="1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4" name="Freeform 13">
              <a:extLst>
                <a:ext uri="{FF2B5EF4-FFF2-40B4-BE49-F238E27FC236}">
                  <a16:creationId xmlns:a16="http://schemas.microsoft.com/office/drawing/2014/main" id="{2996AA44-87E5-4441-A3F9-4B1D8EA3B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3956052"/>
              <a:ext cx="34925" cy="34925"/>
            </a:xfrm>
            <a:custGeom>
              <a:avLst/>
              <a:gdLst>
                <a:gd name="T0" fmla="*/ 52 w 64"/>
                <a:gd name="T1" fmla="*/ 0 h 64"/>
                <a:gd name="T2" fmla="*/ 34 w 64"/>
                <a:gd name="T3" fmla="*/ 7 h 64"/>
                <a:gd name="T4" fmla="*/ 18 w 64"/>
                <a:gd name="T5" fmla="*/ 10 h 64"/>
                <a:gd name="T6" fmla="*/ 14 w 64"/>
                <a:gd name="T7" fmla="*/ 13 h 64"/>
                <a:gd name="T8" fmla="*/ 8 w 64"/>
                <a:gd name="T9" fmla="*/ 37 h 64"/>
                <a:gd name="T10" fmla="*/ 0 w 64"/>
                <a:gd name="T11" fmla="*/ 48 h 64"/>
                <a:gd name="T12" fmla="*/ 7 w 64"/>
                <a:gd name="T13" fmla="*/ 59 h 64"/>
                <a:gd name="T14" fmla="*/ 17 w 64"/>
                <a:gd name="T15" fmla="*/ 60 h 64"/>
                <a:gd name="T16" fmla="*/ 34 w 64"/>
                <a:gd name="T17" fmla="*/ 49 h 64"/>
                <a:gd name="T18" fmla="*/ 62 w 64"/>
                <a:gd name="T19" fmla="*/ 41 h 64"/>
                <a:gd name="T20" fmla="*/ 57 w 64"/>
                <a:gd name="T21" fmla="*/ 16 h 64"/>
                <a:gd name="T22" fmla="*/ 52 w 64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64">
                  <a:moveTo>
                    <a:pt x="52" y="0"/>
                  </a:moveTo>
                  <a:cubicBezTo>
                    <a:pt x="45" y="2"/>
                    <a:pt x="37" y="5"/>
                    <a:pt x="34" y="7"/>
                  </a:cubicBezTo>
                  <a:cubicBezTo>
                    <a:pt x="29" y="9"/>
                    <a:pt x="27" y="11"/>
                    <a:pt x="18" y="10"/>
                  </a:cubicBezTo>
                  <a:cubicBezTo>
                    <a:pt x="17" y="11"/>
                    <a:pt x="16" y="13"/>
                    <a:pt x="14" y="13"/>
                  </a:cubicBezTo>
                  <a:cubicBezTo>
                    <a:pt x="6" y="17"/>
                    <a:pt x="8" y="37"/>
                    <a:pt x="8" y="37"/>
                  </a:cubicBezTo>
                  <a:cubicBezTo>
                    <a:pt x="8" y="37"/>
                    <a:pt x="0" y="38"/>
                    <a:pt x="0" y="48"/>
                  </a:cubicBezTo>
                  <a:cubicBezTo>
                    <a:pt x="0" y="55"/>
                    <a:pt x="4" y="58"/>
                    <a:pt x="7" y="59"/>
                  </a:cubicBezTo>
                  <a:cubicBezTo>
                    <a:pt x="11" y="59"/>
                    <a:pt x="15" y="59"/>
                    <a:pt x="17" y="60"/>
                  </a:cubicBezTo>
                  <a:cubicBezTo>
                    <a:pt x="36" y="64"/>
                    <a:pt x="34" y="49"/>
                    <a:pt x="34" y="49"/>
                  </a:cubicBezTo>
                  <a:cubicBezTo>
                    <a:pt x="34" y="49"/>
                    <a:pt x="60" y="50"/>
                    <a:pt x="62" y="41"/>
                  </a:cubicBezTo>
                  <a:cubicBezTo>
                    <a:pt x="64" y="31"/>
                    <a:pt x="57" y="16"/>
                    <a:pt x="57" y="1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5" name="Freeform 14">
              <a:extLst>
                <a:ext uri="{FF2B5EF4-FFF2-40B4-BE49-F238E27FC236}">
                  <a16:creationId xmlns:a16="http://schemas.microsoft.com/office/drawing/2014/main" id="{F590DEBA-7BA6-402A-90B5-0C435C992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0351" y="3684589"/>
              <a:ext cx="177800" cy="280988"/>
            </a:xfrm>
            <a:custGeom>
              <a:avLst/>
              <a:gdLst>
                <a:gd name="T0" fmla="*/ 328 w 328"/>
                <a:gd name="T1" fmla="*/ 6 h 518"/>
                <a:gd name="T2" fmla="*/ 311 w 328"/>
                <a:gd name="T3" fmla="*/ 11 h 518"/>
                <a:gd name="T4" fmla="*/ 239 w 328"/>
                <a:gd name="T5" fmla="*/ 33 h 518"/>
                <a:gd name="T6" fmla="*/ 188 w 328"/>
                <a:gd name="T7" fmla="*/ 47 h 518"/>
                <a:gd name="T8" fmla="*/ 146 w 328"/>
                <a:gd name="T9" fmla="*/ 56 h 518"/>
                <a:gd name="T10" fmla="*/ 92 w 328"/>
                <a:gd name="T11" fmla="*/ 51 h 518"/>
                <a:gd name="T12" fmla="*/ 76 w 328"/>
                <a:gd name="T13" fmla="*/ 30 h 518"/>
                <a:gd name="T14" fmla="*/ 58 w 328"/>
                <a:gd name="T15" fmla="*/ 62 h 518"/>
                <a:gd name="T16" fmla="*/ 78 w 328"/>
                <a:gd name="T17" fmla="*/ 96 h 518"/>
                <a:gd name="T18" fmla="*/ 99 w 328"/>
                <a:gd name="T19" fmla="*/ 118 h 518"/>
                <a:gd name="T20" fmla="*/ 164 w 328"/>
                <a:gd name="T21" fmla="*/ 145 h 518"/>
                <a:gd name="T22" fmla="*/ 208 w 328"/>
                <a:gd name="T23" fmla="*/ 156 h 518"/>
                <a:gd name="T24" fmla="*/ 220 w 328"/>
                <a:gd name="T25" fmla="*/ 165 h 518"/>
                <a:gd name="T26" fmla="*/ 134 w 328"/>
                <a:gd name="T27" fmla="*/ 264 h 518"/>
                <a:gd name="T28" fmla="*/ 98 w 328"/>
                <a:gd name="T29" fmla="*/ 271 h 518"/>
                <a:gd name="T30" fmla="*/ 56 w 328"/>
                <a:gd name="T31" fmla="*/ 297 h 518"/>
                <a:gd name="T32" fmla="*/ 30 w 328"/>
                <a:gd name="T33" fmla="*/ 302 h 518"/>
                <a:gd name="T34" fmla="*/ 15 w 328"/>
                <a:gd name="T35" fmla="*/ 328 h 518"/>
                <a:gd name="T36" fmla="*/ 0 w 328"/>
                <a:gd name="T37" fmla="*/ 355 h 518"/>
                <a:gd name="T38" fmla="*/ 2 w 328"/>
                <a:gd name="T39" fmla="*/ 488 h 518"/>
                <a:gd name="T40" fmla="*/ 18 w 328"/>
                <a:gd name="T41" fmla="*/ 518 h 518"/>
                <a:gd name="T42" fmla="*/ 38 w 328"/>
                <a:gd name="T43" fmla="*/ 491 h 518"/>
                <a:gd name="T44" fmla="*/ 93 w 328"/>
                <a:gd name="T45" fmla="*/ 410 h 518"/>
                <a:gd name="T46" fmla="*/ 118 w 328"/>
                <a:gd name="T47" fmla="*/ 399 h 518"/>
                <a:gd name="T48" fmla="*/ 145 w 328"/>
                <a:gd name="T49" fmla="*/ 380 h 518"/>
                <a:gd name="T50" fmla="*/ 161 w 328"/>
                <a:gd name="T51" fmla="*/ 367 h 518"/>
                <a:gd name="T52" fmla="*/ 162 w 328"/>
                <a:gd name="T53" fmla="*/ 366 h 518"/>
                <a:gd name="T54" fmla="*/ 253 w 328"/>
                <a:gd name="T55" fmla="*/ 200 h 518"/>
                <a:gd name="T56" fmla="*/ 278 w 328"/>
                <a:gd name="T57" fmla="*/ 184 h 518"/>
                <a:gd name="T58" fmla="*/ 279 w 328"/>
                <a:gd name="T59" fmla="*/ 181 h 518"/>
                <a:gd name="T60" fmla="*/ 281 w 328"/>
                <a:gd name="T61" fmla="*/ 172 h 518"/>
                <a:gd name="T62" fmla="*/ 284 w 328"/>
                <a:gd name="T63" fmla="*/ 161 h 518"/>
                <a:gd name="T64" fmla="*/ 284 w 328"/>
                <a:gd name="T65" fmla="*/ 158 h 518"/>
                <a:gd name="T66" fmla="*/ 295 w 328"/>
                <a:gd name="T67" fmla="*/ 96 h 518"/>
                <a:gd name="T68" fmla="*/ 299 w 328"/>
                <a:gd name="T69" fmla="*/ 85 h 518"/>
                <a:gd name="T70" fmla="*/ 301 w 328"/>
                <a:gd name="T71" fmla="*/ 40 h 518"/>
                <a:gd name="T72" fmla="*/ 328 w 328"/>
                <a:gd name="T73" fmla="*/ 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8" h="518">
                  <a:moveTo>
                    <a:pt x="328" y="6"/>
                  </a:moveTo>
                  <a:cubicBezTo>
                    <a:pt x="323" y="0"/>
                    <a:pt x="315" y="2"/>
                    <a:pt x="311" y="11"/>
                  </a:cubicBezTo>
                  <a:cubicBezTo>
                    <a:pt x="306" y="24"/>
                    <a:pt x="265" y="33"/>
                    <a:pt x="239" y="33"/>
                  </a:cubicBezTo>
                  <a:cubicBezTo>
                    <a:pt x="213" y="34"/>
                    <a:pt x="197" y="37"/>
                    <a:pt x="188" y="47"/>
                  </a:cubicBezTo>
                  <a:cubicBezTo>
                    <a:pt x="178" y="58"/>
                    <a:pt x="154" y="44"/>
                    <a:pt x="146" y="56"/>
                  </a:cubicBezTo>
                  <a:cubicBezTo>
                    <a:pt x="137" y="67"/>
                    <a:pt x="103" y="77"/>
                    <a:pt x="92" y="51"/>
                  </a:cubicBezTo>
                  <a:cubicBezTo>
                    <a:pt x="88" y="40"/>
                    <a:pt x="82" y="34"/>
                    <a:pt x="76" y="30"/>
                  </a:cubicBezTo>
                  <a:cubicBezTo>
                    <a:pt x="67" y="41"/>
                    <a:pt x="56" y="57"/>
                    <a:pt x="58" y="62"/>
                  </a:cubicBezTo>
                  <a:cubicBezTo>
                    <a:pt x="61" y="69"/>
                    <a:pt x="72" y="93"/>
                    <a:pt x="78" y="96"/>
                  </a:cubicBezTo>
                  <a:cubicBezTo>
                    <a:pt x="83" y="99"/>
                    <a:pt x="93" y="117"/>
                    <a:pt x="99" y="118"/>
                  </a:cubicBezTo>
                  <a:cubicBezTo>
                    <a:pt x="106" y="120"/>
                    <a:pt x="141" y="134"/>
                    <a:pt x="164" y="145"/>
                  </a:cubicBezTo>
                  <a:cubicBezTo>
                    <a:pt x="187" y="156"/>
                    <a:pt x="201" y="156"/>
                    <a:pt x="208" y="156"/>
                  </a:cubicBezTo>
                  <a:cubicBezTo>
                    <a:pt x="215" y="156"/>
                    <a:pt x="226" y="159"/>
                    <a:pt x="220" y="165"/>
                  </a:cubicBezTo>
                  <a:cubicBezTo>
                    <a:pt x="213" y="170"/>
                    <a:pt x="143" y="252"/>
                    <a:pt x="134" y="264"/>
                  </a:cubicBezTo>
                  <a:cubicBezTo>
                    <a:pt x="125" y="276"/>
                    <a:pt x="119" y="271"/>
                    <a:pt x="98" y="271"/>
                  </a:cubicBezTo>
                  <a:cubicBezTo>
                    <a:pt x="78" y="271"/>
                    <a:pt x="62" y="298"/>
                    <a:pt x="56" y="297"/>
                  </a:cubicBezTo>
                  <a:cubicBezTo>
                    <a:pt x="53" y="297"/>
                    <a:pt x="41" y="299"/>
                    <a:pt x="30" y="302"/>
                  </a:cubicBezTo>
                  <a:cubicBezTo>
                    <a:pt x="15" y="328"/>
                    <a:pt x="15" y="328"/>
                    <a:pt x="15" y="328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2" y="488"/>
                    <a:pt x="2" y="488"/>
                    <a:pt x="2" y="488"/>
                  </a:cubicBezTo>
                  <a:cubicBezTo>
                    <a:pt x="18" y="518"/>
                    <a:pt x="18" y="518"/>
                    <a:pt x="18" y="518"/>
                  </a:cubicBezTo>
                  <a:cubicBezTo>
                    <a:pt x="22" y="511"/>
                    <a:pt x="29" y="501"/>
                    <a:pt x="38" y="491"/>
                  </a:cubicBezTo>
                  <a:cubicBezTo>
                    <a:pt x="55" y="463"/>
                    <a:pt x="71" y="434"/>
                    <a:pt x="93" y="410"/>
                  </a:cubicBezTo>
                  <a:cubicBezTo>
                    <a:pt x="101" y="402"/>
                    <a:pt x="110" y="398"/>
                    <a:pt x="118" y="399"/>
                  </a:cubicBezTo>
                  <a:cubicBezTo>
                    <a:pt x="129" y="390"/>
                    <a:pt x="137" y="385"/>
                    <a:pt x="145" y="380"/>
                  </a:cubicBezTo>
                  <a:cubicBezTo>
                    <a:pt x="149" y="378"/>
                    <a:pt x="155" y="373"/>
                    <a:pt x="161" y="367"/>
                  </a:cubicBezTo>
                  <a:cubicBezTo>
                    <a:pt x="162" y="367"/>
                    <a:pt x="162" y="366"/>
                    <a:pt x="162" y="366"/>
                  </a:cubicBezTo>
                  <a:cubicBezTo>
                    <a:pt x="192" y="310"/>
                    <a:pt x="217" y="252"/>
                    <a:pt x="253" y="200"/>
                  </a:cubicBezTo>
                  <a:cubicBezTo>
                    <a:pt x="259" y="190"/>
                    <a:pt x="268" y="185"/>
                    <a:pt x="278" y="184"/>
                  </a:cubicBezTo>
                  <a:cubicBezTo>
                    <a:pt x="278" y="183"/>
                    <a:pt x="279" y="182"/>
                    <a:pt x="279" y="181"/>
                  </a:cubicBezTo>
                  <a:cubicBezTo>
                    <a:pt x="279" y="178"/>
                    <a:pt x="280" y="175"/>
                    <a:pt x="281" y="172"/>
                  </a:cubicBezTo>
                  <a:cubicBezTo>
                    <a:pt x="282" y="168"/>
                    <a:pt x="283" y="165"/>
                    <a:pt x="284" y="161"/>
                  </a:cubicBezTo>
                  <a:cubicBezTo>
                    <a:pt x="284" y="160"/>
                    <a:pt x="284" y="159"/>
                    <a:pt x="284" y="158"/>
                  </a:cubicBezTo>
                  <a:cubicBezTo>
                    <a:pt x="288" y="137"/>
                    <a:pt x="292" y="117"/>
                    <a:pt x="295" y="96"/>
                  </a:cubicBezTo>
                  <a:cubicBezTo>
                    <a:pt x="296" y="92"/>
                    <a:pt x="297" y="88"/>
                    <a:pt x="299" y="85"/>
                  </a:cubicBezTo>
                  <a:cubicBezTo>
                    <a:pt x="301" y="70"/>
                    <a:pt x="301" y="56"/>
                    <a:pt x="301" y="40"/>
                  </a:cubicBezTo>
                  <a:cubicBezTo>
                    <a:pt x="300" y="20"/>
                    <a:pt x="313" y="8"/>
                    <a:pt x="328" y="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6" name="Freeform 15">
              <a:extLst>
                <a:ext uri="{FF2B5EF4-FFF2-40B4-BE49-F238E27FC236}">
                  <a16:creationId xmlns:a16="http://schemas.microsoft.com/office/drawing/2014/main" id="{FCB7F197-BEA4-4A13-A863-4D73E25A6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3165475"/>
              <a:ext cx="211138" cy="195263"/>
            </a:xfrm>
            <a:custGeom>
              <a:avLst/>
              <a:gdLst>
                <a:gd name="T0" fmla="*/ 386 w 387"/>
                <a:gd name="T1" fmla="*/ 147 h 357"/>
                <a:gd name="T2" fmla="*/ 374 w 387"/>
                <a:gd name="T3" fmla="*/ 121 h 357"/>
                <a:gd name="T4" fmla="*/ 372 w 387"/>
                <a:gd name="T5" fmla="*/ 87 h 357"/>
                <a:gd name="T6" fmla="*/ 362 w 387"/>
                <a:gd name="T7" fmla="*/ 48 h 357"/>
                <a:gd name="T8" fmla="*/ 357 w 387"/>
                <a:gd name="T9" fmla="*/ 37 h 357"/>
                <a:gd name="T10" fmla="*/ 320 w 387"/>
                <a:gd name="T11" fmla="*/ 27 h 357"/>
                <a:gd name="T12" fmla="*/ 265 w 387"/>
                <a:gd name="T13" fmla="*/ 20 h 357"/>
                <a:gd name="T14" fmla="*/ 236 w 387"/>
                <a:gd name="T15" fmla="*/ 3 h 357"/>
                <a:gd name="T16" fmla="*/ 246 w 387"/>
                <a:gd name="T17" fmla="*/ 28 h 357"/>
                <a:gd name="T18" fmla="*/ 211 w 387"/>
                <a:gd name="T19" fmla="*/ 64 h 357"/>
                <a:gd name="T20" fmla="*/ 209 w 387"/>
                <a:gd name="T21" fmla="*/ 64 h 357"/>
                <a:gd name="T22" fmla="*/ 207 w 387"/>
                <a:gd name="T23" fmla="*/ 67 h 357"/>
                <a:gd name="T24" fmla="*/ 202 w 387"/>
                <a:gd name="T25" fmla="*/ 76 h 357"/>
                <a:gd name="T26" fmla="*/ 186 w 387"/>
                <a:gd name="T27" fmla="*/ 118 h 357"/>
                <a:gd name="T28" fmla="*/ 149 w 387"/>
                <a:gd name="T29" fmla="*/ 176 h 357"/>
                <a:gd name="T30" fmla="*/ 144 w 387"/>
                <a:gd name="T31" fmla="*/ 190 h 357"/>
                <a:gd name="T32" fmla="*/ 123 w 387"/>
                <a:gd name="T33" fmla="*/ 214 h 357"/>
                <a:gd name="T34" fmla="*/ 109 w 387"/>
                <a:gd name="T35" fmla="*/ 237 h 357"/>
                <a:gd name="T36" fmla="*/ 70 w 387"/>
                <a:gd name="T37" fmla="*/ 293 h 357"/>
                <a:gd name="T38" fmla="*/ 23 w 387"/>
                <a:gd name="T39" fmla="*/ 330 h 357"/>
                <a:gd name="T40" fmla="*/ 0 w 387"/>
                <a:gd name="T41" fmla="*/ 343 h 357"/>
                <a:gd name="T42" fmla="*/ 120 w 387"/>
                <a:gd name="T43" fmla="*/ 343 h 357"/>
                <a:gd name="T44" fmla="*/ 143 w 387"/>
                <a:gd name="T45" fmla="*/ 357 h 357"/>
                <a:gd name="T46" fmla="*/ 142 w 387"/>
                <a:gd name="T47" fmla="*/ 306 h 357"/>
                <a:gd name="T48" fmla="*/ 193 w 387"/>
                <a:gd name="T49" fmla="*/ 267 h 357"/>
                <a:gd name="T50" fmla="*/ 214 w 387"/>
                <a:gd name="T51" fmla="*/ 260 h 357"/>
                <a:gd name="T52" fmla="*/ 243 w 387"/>
                <a:gd name="T53" fmla="*/ 253 h 357"/>
                <a:gd name="T54" fmla="*/ 259 w 387"/>
                <a:gd name="T55" fmla="*/ 231 h 357"/>
                <a:gd name="T56" fmla="*/ 283 w 387"/>
                <a:gd name="T57" fmla="*/ 221 h 357"/>
                <a:gd name="T58" fmla="*/ 298 w 387"/>
                <a:gd name="T59" fmla="*/ 210 h 357"/>
                <a:gd name="T60" fmla="*/ 302 w 387"/>
                <a:gd name="T61" fmla="*/ 187 h 357"/>
                <a:gd name="T62" fmla="*/ 313 w 387"/>
                <a:gd name="T63" fmla="*/ 177 h 357"/>
                <a:gd name="T64" fmla="*/ 332 w 387"/>
                <a:gd name="T65" fmla="*/ 164 h 357"/>
                <a:gd name="T66" fmla="*/ 379 w 387"/>
                <a:gd name="T67" fmla="*/ 161 h 357"/>
                <a:gd name="T68" fmla="*/ 386 w 387"/>
                <a:gd name="T69" fmla="*/ 14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7" h="357">
                  <a:moveTo>
                    <a:pt x="386" y="147"/>
                  </a:moveTo>
                  <a:cubicBezTo>
                    <a:pt x="385" y="141"/>
                    <a:pt x="380" y="122"/>
                    <a:pt x="374" y="121"/>
                  </a:cubicBezTo>
                  <a:cubicBezTo>
                    <a:pt x="367" y="120"/>
                    <a:pt x="372" y="102"/>
                    <a:pt x="372" y="87"/>
                  </a:cubicBezTo>
                  <a:cubicBezTo>
                    <a:pt x="372" y="73"/>
                    <a:pt x="370" y="59"/>
                    <a:pt x="362" y="48"/>
                  </a:cubicBezTo>
                  <a:cubicBezTo>
                    <a:pt x="361" y="46"/>
                    <a:pt x="359" y="42"/>
                    <a:pt x="357" y="37"/>
                  </a:cubicBezTo>
                  <a:cubicBezTo>
                    <a:pt x="345" y="37"/>
                    <a:pt x="332" y="27"/>
                    <a:pt x="320" y="27"/>
                  </a:cubicBezTo>
                  <a:cubicBezTo>
                    <a:pt x="303" y="26"/>
                    <a:pt x="277" y="36"/>
                    <a:pt x="265" y="20"/>
                  </a:cubicBezTo>
                  <a:cubicBezTo>
                    <a:pt x="253" y="5"/>
                    <a:pt x="245" y="0"/>
                    <a:pt x="236" y="3"/>
                  </a:cubicBezTo>
                  <a:cubicBezTo>
                    <a:pt x="242" y="9"/>
                    <a:pt x="246" y="18"/>
                    <a:pt x="246" y="28"/>
                  </a:cubicBezTo>
                  <a:cubicBezTo>
                    <a:pt x="246" y="46"/>
                    <a:pt x="230" y="66"/>
                    <a:pt x="211" y="64"/>
                  </a:cubicBezTo>
                  <a:cubicBezTo>
                    <a:pt x="210" y="64"/>
                    <a:pt x="209" y="64"/>
                    <a:pt x="209" y="64"/>
                  </a:cubicBezTo>
                  <a:cubicBezTo>
                    <a:pt x="208" y="65"/>
                    <a:pt x="208" y="66"/>
                    <a:pt x="207" y="67"/>
                  </a:cubicBezTo>
                  <a:cubicBezTo>
                    <a:pt x="205" y="70"/>
                    <a:pt x="204" y="73"/>
                    <a:pt x="202" y="76"/>
                  </a:cubicBezTo>
                  <a:cubicBezTo>
                    <a:pt x="196" y="89"/>
                    <a:pt x="192" y="104"/>
                    <a:pt x="186" y="118"/>
                  </a:cubicBezTo>
                  <a:cubicBezTo>
                    <a:pt x="177" y="141"/>
                    <a:pt x="166" y="162"/>
                    <a:pt x="149" y="176"/>
                  </a:cubicBezTo>
                  <a:cubicBezTo>
                    <a:pt x="148" y="180"/>
                    <a:pt x="147" y="185"/>
                    <a:pt x="144" y="190"/>
                  </a:cubicBezTo>
                  <a:cubicBezTo>
                    <a:pt x="139" y="200"/>
                    <a:pt x="130" y="205"/>
                    <a:pt x="123" y="214"/>
                  </a:cubicBezTo>
                  <a:cubicBezTo>
                    <a:pt x="118" y="221"/>
                    <a:pt x="113" y="229"/>
                    <a:pt x="109" y="237"/>
                  </a:cubicBezTo>
                  <a:cubicBezTo>
                    <a:pt x="108" y="253"/>
                    <a:pt x="84" y="283"/>
                    <a:pt x="70" y="293"/>
                  </a:cubicBezTo>
                  <a:cubicBezTo>
                    <a:pt x="54" y="304"/>
                    <a:pt x="49" y="325"/>
                    <a:pt x="23" y="330"/>
                  </a:cubicBezTo>
                  <a:cubicBezTo>
                    <a:pt x="13" y="332"/>
                    <a:pt x="6" y="337"/>
                    <a:pt x="0" y="343"/>
                  </a:cubicBezTo>
                  <a:cubicBezTo>
                    <a:pt x="120" y="343"/>
                    <a:pt x="120" y="343"/>
                    <a:pt x="120" y="343"/>
                  </a:cubicBezTo>
                  <a:cubicBezTo>
                    <a:pt x="144" y="343"/>
                    <a:pt x="139" y="349"/>
                    <a:pt x="143" y="357"/>
                  </a:cubicBezTo>
                  <a:cubicBezTo>
                    <a:pt x="142" y="333"/>
                    <a:pt x="141" y="309"/>
                    <a:pt x="142" y="306"/>
                  </a:cubicBezTo>
                  <a:cubicBezTo>
                    <a:pt x="143" y="301"/>
                    <a:pt x="186" y="272"/>
                    <a:pt x="193" y="267"/>
                  </a:cubicBezTo>
                  <a:cubicBezTo>
                    <a:pt x="201" y="262"/>
                    <a:pt x="214" y="270"/>
                    <a:pt x="214" y="260"/>
                  </a:cubicBezTo>
                  <a:cubicBezTo>
                    <a:pt x="214" y="250"/>
                    <a:pt x="232" y="255"/>
                    <a:pt x="243" y="253"/>
                  </a:cubicBezTo>
                  <a:cubicBezTo>
                    <a:pt x="253" y="250"/>
                    <a:pt x="259" y="242"/>
                    <a:pt x="259" y="231"/>
                  </a:cubicBezTo>
                  <a:cubicBezTo>
                    <a:pt x="259" y="220"/>
                    <a:pt x="274" y="222"/>
                    <a:pt x="283" y="221"/>
                  </a:cubicBezTo>
                  <a:cubicBezTo>
                    <a:pt x="293" y="220"/>
                    <a:pt x="292" y="210"/>
                    <a:pt x="298" y="210"/>
                  </a:cubicBezTo>
                  <a:cubicBezTo>
                    <a:pt x="304" y="210"/>
                    <a:pt x="301" y="199"/>
                    <a:pt x="302" y="187"/>
                  </a:cubicBezTo>
                  <a:cubicBezTo>
                    <a:pt x="303" y="175"/>
                    <a:pt x="303" y="177"/>
                    <a:pt x="313" y="177"/>
                  </a:cubicBezTo>
                  <a:cubicBezTo>
                    <a:pt x="322" y="177"/>
                    <a:pt x="332" y="171"/>
                    <a:pt x="332" y="164"/>
                  </a:cubicBezTo>
                  <a:cubicBezTo>
                    <a:pt x="332" y="157"/>
                    <a:pt x="373" y="161"/>
                    <a:pt x="379" y="161"/>
                  </a:cubicBezTo>
                  <a:cubicBezTo>
                    <a:pt x="385" y="161"/>
                    <a:pt x="387" y="153"/>
                    <a:pt x="386" y="14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7" name="Freeform 16">
              <a:extLst>
                <a:ext uri="{FF2B5EF4-FFF2-40B4-BE49-F238E27FC236}">
                  <a16:creationId xmlns:a16="http://schemas.microsoft.com/office/drawing/2014/main" id="{9688C396-E949-4C18-A5DD-F515BA241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3140075"/>
              <a:ext cx="74613" cy="155575"/>
            </a:xfrm>
            <a:custGeom>
              <a:avLst/>
              <a:gdLst>
                <a:gd name="T0" fmla="*/ 126 w 138"/>
                <a:gd name="T1" fmla="*/ 152 h 286"/>
                <a:gd name="T2" fmla="*/ 112 w 138"/>
                <a:gd name="T3" fmla="*/ 139 h 286"/>
                <a:gd name="T4" fmla="*/ 87 w 138"/>
                <a:gd name="T5" fmla="*/ 127 h 286"/>
                <a:gd name="T6" fmla="*/ 112 w 138"/>
                <a:gd name="T7" fmla="*/ 101 h 286"/>
                <a:gd name="T8" fmla="*/ 113 w 138"/>
                <a:gd name="T9" fmla="*/ 50 h 286"/>
                <a:gd name="T10" fmla="*/ 119 w 138"/>
                <a:gd name="T11" fmla="*/ 18 h 286"/>
                <a:gd name="T12" fmla="*/ 121 w 138"/>
                <a:gd name="T13" fmla="*/ 16 h 286"/>
                <a:gd name="T14" fmla="*/ 61 w 138"/>
                <a:gd name="T15" fmla="*/ 3 h 286"/>
                <a:gd name="T16" fmla="*/ 47 w 138"/>
                <a:gd name="T17" fmla="*/ 0 h 286"/>
                <a:gd name="T18" fmla="*/ 38 w 138"/>
                <a:gd name="T19" fmla="*/ 1 h 286"/>
                <a:gd name="T20" fmla="*/ 38 w 138"/>
                <a:gd name="T21" fmla="*/ 60 h 286"/>
                <a:gd name="T22" fmla="*/ 28 w 138"/>
                <a:gd name="T23" fmla="*/ 99 h 286"/>
                <a:gd name="T24" fmla="*/ 7 w 138"/>
                <a:gd name="T25" fmla="*/ 124 h 286"/>
                <a:gd name="T26" fmla="*/ 21 w 138"/>
                <a:gd name="T27" fmla="*/ 164 h 286"/>
                <a:gd name="T28" fmla="*/ 34 w 138"/>
                <a:gd name="T29" fmla="*/ 188 h 286"/>
                <a:gd name="T30" fmla="*/ 59 w 138"/>
                <a:gd name="T31" fmla="*/ 210 h 286"/>
                <a:gd name="T32" fmla="*/ 74 w 138"/>
                <a:gd name="T33" fmla="*/ 276 h 286"/>
                <a:gd name="T34" fmla="*/ 77 w 138"/>
                <a:gd name="T35" fmla="*/ 286 h 286"/>
                <a:gd name="T36" fmla="*/ 90 w 138"/>
                <a:gd name="T37" fmla="*/ 272 h 286"/>
                <a:gd name="T38" fmla="*/ 96 w 138"/>
                <a:gd name="T39" fmla="*/ 242 h 286"/>
                <a:gd name="T40" fmla="*/ 99 w 138"/>
                <a:gd name="T41" fmla="*/ 226 h 286"/>
                <a:gd name="T42" fmla="*/ 123 w 138"/>
                <a:gd name="T43" fmla="*/ 199 h 286"/>
                <a:gd name="T44" fmla="*/ 137 w 138"/>
                <a:gd name="T45" fmla="*/ 187 h 286"/>
                <a:gd name="T46" fmla="*/ 138 w 138"/>
                <a:gd name="T47" fmla="*/ 168 h 286"/>
                <a:gd name="T48" fmla="*/ 126 w 138"/>
                <a:gd name="T49" fmla="*/ 15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286">
                  <a:moveTo>
                    <a:pt x="126" y="152"/>
                  </a:moveTo>
                  <a:cubicBezTo>
                    <a:pt x="126" y="145"/>
                    <a:pt x="117" y="133"/>
                    <a:pt x="112" y="139"/>
                  </a:cubicBezTo>
                  <a:cubicBezTo>
                    <a:pt x="108" y="146"/>
                    <a:pt x="90" y="140"/>
                    <a:pt x="87" y="127"/>
                  </a:cubicBezTo>
                  <a:cubicBezTo>
                    <a:pt x="85" y="113"/>
                    <a:pt x="99" y="113"/>
                    <a:pt x="112" y="101"/>
                  </a:cubicBezTo>
                  <a:cubicBezTo>
                    <a:pt x="126" y="88"/>
                    <a:pt x="128" y="64"/>
                    <a:pt x="113" y="50"/>
                  </a:cubicBezTo>
                  <a:cubicBezTo>
                    <a:pt x="99" y="37"/>
                    <a:pt x="109" y="30"/>
                    <a:pt x="119" y="18"/>
                  </a:cubicBezTo>
                  <a:cubicBezTo>
                    <a:pt x="120" y="17"/>
                    <a:pt x="120" y="16"/>
                    <a:pt x="121" y="16"/>
                  </a:cubicBezTo>
                  <a:cubicBezTo>
                    <a:pt x="102" y="6"/>
                    <a:pt x="83" y="1"/>
                    <a:pt x="61" y="3"/>
                  </a:cubicBezTo>
                  <a:cubicBezTo>
                    <a:pt x="56" y="4"/>
                    <a:pt x="51" y="3"/>
                    <a:pt x="47" y="0"/>
                  </a:cubicBezTo>
                  <a:cubicBezTo>
                    <a:pt x="44" y="1"/>
                    <a:pt x="41" y="1"/>
                    <a:pt x="38" y="1"/>
                  </a:cubicBezTo>
                  <a:cubicBezTo>
                    <a:pt x="35" y="23"/>
                    <a:pt x="33" y="51"/>
                    <a:pt x="38" y="60"/>
                  </a:cubicBezTo>
                  <a:cubicBezTo>
                    <a:pt x="45" y="73"/>
                    <a:pt x="36" y="95"/>
                    <a:pt x="28" y="99"/>
                  </a:cubicBezTo>
                  <a:cubicBezTo>
                    <a:pt x="21" y="104"/>
                    <a:pt x="15" y="124"/>
                    <a:pt x="7" y="124"/>
                  </a:cubicBezTo>
                  <a:cubicBezTo>
                    <a:pt x="0" y="124"/>
                    <a:pt x="7" y="157"/>
                    <a:pt x="21" y="164"/>
                  </a:cubicBezTo>
                  <a:cubicBezTo>
                    <a:pt x="34" y="170"/>
                    <a:pt x="34" y="181"/>
                    <a:pt x="34" y="188"/>
                  </a:cubicBezTo>
                  <a:cubicBezTo>
                    <a:pt x="34" y="194"/>
                    <a:pt x="53" y="201"/>
                    <a:pt x="59" y="210"/>
                  </a:cubicBezTo>
                  <a:cubicBezTo>
                    <a:pt x="64" y="219"/>
                    <a:pt x="74" y="261"/>
                    <a:pt x="74" y="276"/>
                  </a:cubicBezTo>
                  <a:cubicBezTo>
                    <a:pt x="74" y="280"/>
                    <a:pt x="75" y="283"/>
                    <a:pt x="77" y="286"/>
                  </a:cubicBezTo>
                  <a:cubicBezTo>
                    <a:pt x="82" y="282"/>
                    <a:pt x="88" y="278"/>
                    <a:pt x="90" y="272"/>
                  </a:cubicBezTo>
                  <a:cubicBezTo>
                    <a:pt x="94" y="263"/>
                    <a:pt x="98" y="247"/>
                    <a:pt x="96" y="242"/>
                  </a:cubicBezTo>
                  <a:cubicBezTo>
                    <a:pt x="94" y="238"/>
                    <a:pt x="94" y="230"/>
                    <a:pt x="99" y="226"/>
                  </a:cubicBezTo>
                  <a:cubicBezTo>
                    <a:pt x="103" y="221"/>
                    <a:pt x="120" y="200"/>
                    <a:pt x="123" y="199"/>
                  </a:cubicBezTo>
                  <a:cubicBezTo>
                    <a:pt x="127" y="197"/>
                    <a:pt x="138" y="199"/>
                    <a:pt x="137" y="187"/>
                  </a:cubicBezTo>
                  <a:cubicBezTo>
                    <a:pt x="137" y="182"/>
                    <a:pt x="137" y="175"/>
                    <a:pt x="138" y="168"/>
                  </a:cubicBezTo>
                  <a:cubicBezTo>
                    <a:pt x="130" y="162"/>
                    <a:pt x="126" y="155"/>
                    <a:pt x="126" y="15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8" name="Freeform 17">
              <a:extLst>
                <a:ext uri="{FF2B5EF4-FFF2-40B4-BE49-F238E27FC236}">
                  <a16:creationId xmlns:a16="http://schemas.microsoft.com/office/drawing/2014/main" id="{FA149E0C-E272-460E-8549-8E364A979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2" y="3135312"/>
              <a:ext cx="365125" cy="407988"/>
            </a:xfrm>
            <a:custGeom>
              <a:avLst/>
              <a:gdLst>
                <a:gd name="T0" fmla="*/ 231 w 671"/>
                <a:gd name="T1" fmla="*/ 143 h 748"/>
                <a:gd name="T2" fmla="*/ 233 w 671"/>
                <a:gd name="T3" fmla="*/ 177 h 748"/>
                <a:gd name="T4" fmla="*/ 245 w 671"/>
                <a:gd name="T5" fmla="*/ 203 h 748"/>
                <a:gd name="T6" fmla="*/ 238 w 671"/>
                <a:gd name="T7" fmla="*/ 217 h 748"/>
                <a:gd name="T8" fmla="*/ 191 w 671"/>
                <a:gd name="T9" fmla="*/ 220 h 748"/>
                <a:gd name="T10" fmla="*/ 172 w 671"/>
                <a:gd name="T11" fmla="*/ 233 h 748"/>
                <a:gd name="T12" fmla="*/ 161 w 671"/>
                <a:gd name="T13" fmla="*/ 243 h 748"/>
                <a:gd name="T14" fmla="*/ 157 w 671"/>
                <a:gd name="T15" fmla="*/ 266 h 748"/>
                <a:gd name="T16" fmla="*/ 142 w 671"/>
                <a:gd name="T17" fmla="*/ 277 h 748"/>
                <a:gd name="T18" fmla="*/ 118 w 671"/>
                <a:gd name="T19" fmla="*/ 287 h 748"/>
                <a:gd name="T20" fmla="*/ 102 w 671"/>
                <a:gd name="T21" fmla="*/ 309 h 748"/>
                <a:gd name="T22" fmla="*/ 73 w 671"/>
                <a:gd name="T23" fmla="*/ 316 h 748"/>
                <a:gd name="T24" fmla="*/ 52 w 671"/>
                <a:gd name="T25" fmla="*/ 323 h 748"/>
                <a:gd name="T26" fmla="*/ 1 w 671"/>
                <a:gd name="T27" fmla="*/ 362 h 748"/>
                <a:gd name="T28" fmla="*/ 2 w 671"/>
                <a:gd name="T29" fmla="*/ 413 h 748"/>
                <a:gd name="T30" fmla="*/ 8 w 671"/>
                <a:gd name="T31" fmla="*/ 420 h 748"/>
                <a:gd name="T32" fmla="*/ 320 w 671"/>
                <a:gd name="T33" fmla="*/ 661 h 748"/>
                <a:gd name="T34" fmla="*/ 341 w 671"/>
                <a:gd name="T35" fmla="*/ 695 h 748"/>
                <a:gd name="T36" fmla="*/ 377 w 671"/>
                <a:gd name="T37" fmla="*/ 709 h 748"/>
                <a:gd name="T38" fmla="*/ 393 w 671"/>
                <a:gd name="T39" fmla="*/ 748 h 748"/>
                <a:gd name="T40" fmla="*/ 424 w 671"/>
                <a:gd name="T41" fmla="*/ 740 h 748"/>
                <a:gd name="T42" fmla="*/ 474 w 671"/>
                <a:gd name="T43" fmla="*/ 722 h 748"/>
                <a:gd name="T44" fmla="*/ 533 w 671"/>
                <a:gd name="T45" fmla="*/ 667 h 748"/>
                <a:gd name="T46" fmla="*/ 671 w 671"/>
                <a:gd name="T47" fmla="*/ 567 h 748"/>
                <a:gd name="T48" fmla="*/ 671 w 671"/>
                <a:gd name="T49" fmla="*/ 567 h 748"/>
                <a:gd name="T50" fmla="*/ 655 w 671"/>
                <a:gd name="T51" fmla="*/ 535 h 748"/>
                <a:gd name="T52" fmla="*/ 631 w 671"/>
                <a:gd name="T53" fmla="*/ 527 h 748"/>
                <a:gd name="T54" fmla="*/ 609 w 671"/>
                <a:gd name="T55" fmla="*/ 512 h 748"/>
                <a:gd name="T56" fmla="*/ 605 w 671"/>
                <a:gd name="T57" fmla="*/ 483 h 748"/>
                <a:gd name="T58" fmla="*/ 591 w 671"/>
                <a:gd name="T59" fmla="*/ 459 h 748"/>
                <a:gd name="T60" fmla="*/ 605 w 671"/>
                <a:gd name="T61" fmla="*/ 441 h 748"/>
                <a:gd name="T62" fmla="*/ 600 w 671"/>
                <a:gd name="T63" fmla="*/ 424 h 748"/>
                <a:gd name="T64" fmla="*/ 600 w 671"/>
                <a:gd name="T65" fmla="*/ 401 h 748"/>
                <a:gd name="T66" fmla="*/ 602 w 671"/>
                <a:gd name="T67" fmla="*/ 375 h 748"/>
                <a:gd name="T68" fmla="*/ 603 w 671"/>
                <a:gd name="T69" fmla="*/ 336 h 748"/>
                <a:gd name="T70" fmla="*/ 589 w 671"/>
                <a:gd name="T71" fmla="*/ 302 h 748"/>
                <a:gd name="T72" fmla="*/ 596 w 671"/>
                <a:gd name="T73" fmla="*/ 294 h 748"/>
                <a:gd name="T74" fmla="*/ 593 w 671"/>
                <a:gd name="T75" fmla="*/ 284 h 748"/>
                <a:gd name="T76" fmla="*/ 578 w 671"/>
                <a:gd name="T77" fmla="*/ 218 h 748"/>
                <a:gd name="T78" fmla="*/ 553 w 671"/>
                <a:gd name="T79" fmla="*/ 196 h 748"/>
                <a:gd name="T80" fmla="*/ 540 w 671"/>
                <a:gd name="T81" fmla="*/ 172 h 748"/>
                <a:gd name="T82" fmla="*/ 526 w 671"/>
                <a:gd name="T83" fmla="*/ 132 h 748"/>
                <a:gd name="T84" fmla="*/ 547 w 671"/>
                <a:gd name="T85" fmla="*/ 107 h 748"/>
                <a:gd name="T86" fmla="*/ 557 w 671"/>
                <a:gd name="T87" fmla="*/ 68 h 748"/>
                <a:gd name="T88" fmla="*/ 557 w 671"/>
                <a:gd name="T89" fmla="*/ 9 h 748"/>
                <a:gd name="T90" fmla="*/ 527 w 671"/>
                <a:gd name="T91" fmla="*/ 3 h 748"/>
                <a:gd name="T92" fmla="*/ 494 w 671"/>
                <a:gd name="T93" fmla="*/ 6 h 748"/>
                <a:gd name="T94" fmla="*/ 449 w 671"/>
                <a:gd name="T95" fmla="*/ 17 h 748"/>
                <a:gd name="T96" fmla="*/ 328 w 671"/>
                <a:gd name="T97" fmla="*/ 25 h 748"/>
                <a:gd name="T98" fmla="*/ 278 w 671"/>
                <a:gd name="T99" fmla="*/ 56 h 748"/>
                <a:gd name="T100" fmla="*/ 228 w 671"/>
                <a:gd name="T101" fmla="*/ 86 h 748"/>
                <a:gd name="T102" fmla="*/ 216 w 671"/>
                <a:gd name="T103" fmla="*/ 93 h 748"/>
                <a:gd name="T104" fmla="*/ 221 w 671"/>
                <a:gd name="T105" fmla="*/ 104 h 748"/>
                <a:gd name="T106" fmla="*/ 231 w 671"/>
                <a:gd name="T107" fmla="*/ 14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1" h="748">
                  <a:moveTo>
                    <a:pt x="231" y="143"/>
                  </a:moveTo>
                  <a:cubicBezTo>
                    <a:pt x="231" y="158"/>
                    <a:pt x="226" y="176"/>
                    <a:pt x="233" y="177"/>
                  </a:cubicBezTo>
                  <a:cubicBezTo>
                    <a:pt x="239" y="178"/>
                    <a:pt x="244" y="197"/>
                    <a:pt x="245" y="203"/>
                  </a:cubicBezTo>
                  <a:cubicBezTo>
                    <a:pt x="246" y="209"/>
                    <a:pt x="244" y="217"/>
                    <a:pt x="238" y="217"/>
                  </a:cubicBezTo>
                  <a:cubicBezTo>
                    <a:pt x="232" y="217"/>
                    <a:pt x="191" y="213"/>
                    <a:pt x="191" y="220"/>
                  </a:cubicBezTo>
                  <a:cubicBezTo>
                    <a:pt x="191" y="227"/>
                    <a:pt x="181" y="233"/>
                    <a:pt x="172" y="233"/>
                  </a:cubicBezTo>
                  <a:cubicBezTo>
                    <a:pt x="162" y="233"/>
                    <a:pt x="162" y="231"/>
                    <a:pt x="161" y="243"/>
                  </a:cubicBezTo>
                  <a:cubicBezTo>
                    <a:pt x="160" y="255"/>
                    <a:pt x="163" y="266"/>
                    <a:pt x="157" y="266"/>
                  </a:cubicBezTo>
                  <a:cubicBezTo>
                    <a:pt x="151" y="266"/>
                    <a:pt x="152" y="276"/>
                    <a:pt x="142" y="277"/>
                  </a:cubicBezTo>
                  <a:cubicBezTo>
                    <a:pt x="133" y="278"/>
                    <a:pt x="118" y="276"/>
                    <a:pt x="118" y="287"/>
                  </a:cubicBezTo>
                  <a:cubicBezTo>
                    <a:pt x="118" y="298"/>
                    <a:pt x="112" y="306"/>
                    <a:pt x="102" y="309"/>
                  </a:cubicBezTo>
                  <a:cubicBezTo>
                    <a:pt x="91" y="311"/>
                    <a:pt x="73" y="306"/>
                    <a:pt x="73" y="316"/>
                  </a:cubicBezTo>
                  <a:cubicBezTo>
                    <a:pt x="73" y="326"/>
                    <a:pt x="60" y="318"/>
                    <a:pt x="52" y="323"/>
                  </a:cubicBezTo>
                  <a:cubicBezTo>
                    <a:pt x="45" y="328"/>
                    <a:pt x="2" y="357"/>
                    <a:pt x="1" y="362"/>
                  </a:cubicBezTo>
                  <a:cubicBezTo>
                    <a:pt x="0" y="365"/>
                    <a:pt x="1" y="389"/>
                    <a:pt x="2" y="413"/>
                  </a:cubicBezTo>
                  <a:cubicBezTo>
                    <a:pt x="3" y="415"/>
                    <a:pt x="5" y="418"/>
                    <a:pt x="8" y="420"/>
                  </a:cubicBezTo>
                  <a:cubicBezTo>
                    <a:pt x="24" y="430"/>
                    <a:pt x="311" y="651"/>
                    <a:pt x="320" y="661"/>
                  </a:cubicBezTo>
                  <a:cubicBezTo>
                    <a:pt x="329" y="672"/>
                    <a:pt x="341" y="695"/>
                    <a:pt x="341" y="695"/>
                  </a:cubicBezTo>
                  <a:cubicBezTo>
                    <a:pt x="341" y="695"/>
                    <a:pt x="361" y="698"/>
                    <a:pt x="377" y="709"/>
                  </a:cubicBezTo>
                  <a:cubicBezTo>
                    <a:pt x="393" y="719"/>
                    <a:pt x="393" y="748"/>
                    <a:pt x="393" y="748"/>
                  </a:cubicBezTo>
                  <a:cubicBezTo>
                    <a:pt x="393" y="748"/>
                    <a:pt x="413" y="743"/>
                    <a:pt x="424" y="740"/>
                  </a:cubicBezTo>
                  <a:cubicBezTo>
                    <a:pt x="436" y="737"/>
                    <a:pt x="474" y="722"/>
                    <a:pt x="474" y="722"/>
                  </a:cubicBezTo>
                  <a:cubicBezTo>
                    <a:pt x="533" y="667"/>
                    <a:pt x="533" y="667"/>
                    <a:pt x="533" y="667"/>
                  </a:cubicBezTo>
                  <a:cubicBezTo>
                    <a:pt x="671" y="567"/>
                    <a:pt x="671" y="567"/>
                    <a:pt x="671" y="567"/>
                  </a:cubicBezTo>
                  <a:cubicBezTo>
                    <a:pt x="671" y="567"/>
                    <a:pt x="671" y="567"/>
                    <a:pt x="671" y="567"/>
                  </a:cubicBezTo>
                  <a:cubicBezTo>
                    <a:pt x="667" y="549"/>
                    <a:pt x="662" y="535"/>
                    <a:pt x="655" y="535"/>
                  </a:cubicBezTo>
                  <a:cubicBezTo>
                    <a:pt x="647" y="535"/>
                    <a:pt x="641" y="527"/>
                    <a:pt x="631" y="527"/>
                  </a:cubicBezTo>
                  <a:cubicBezTo>
                    <a:pt x="622" y="527"/>
                    <a:pt x="610" y="521"/>
                    <a:pt x="609" y="512"/>
                  </a:cubicBezTo>
                  <a:cubicBezTo>
                    <a:pt x="607" y="502"/>
                    <a:pt x="612" y="495"/>
                    <a:pt x="605" y="483"/>
                  </a:cubicBezTo>
                  <a:cubicBezTo>
                    <a:pt x="598" y="470"/>
                    <a:pt x="591" y="465"/>
                    <a:pt x="591" y="459"/>
                  </a:cubicBezTo>
                  <a:cubicBezTo>
                    <a:pt x="591" y="454"/>
                    <a:pt x="603" y="443"/>
                    <a:pt x="605" y="441"/>
                  </a:cubicBezTo>
                  <a:cubicBezTo>
                    <a:pt x="607" y="439"/>
                    <a:pt x="600" y="430"/>
                    <a:pt x="600" y="424"/>
                  </a:cubicBezTo>
                  <a:cubicBezTo>
                    <a:pt x="600" y="418"/>
                    <a:pt x="595" y="407"/>
                    <a:pt x="600" y="401"/>
                  </a:cubicBezTo>
                  <a:cubicBezTo>
                    <a:pt x="605" y="394"/>
                    <a:pt x="608" y="387"/>
                    <a:pt x="602" y="375"/>
                  </a:cubicBezTo>
                  <a:cubicBezTo>
                    <a:pt x="597" y="363"/>
                    <a:pt x="610" y="352"/>
                    <a:pt x="603" y="336"/>
                  </a:cubicBezTo>
                  <a:cubicBezTo>
                    <a:pt x="597" y="320"/>
                    <a:pt x="588" y="307"/>
                    <a:pt x="589" y="302"/>
                  </a:cubicBezTo>
                  <a:cubicBezTo>
                    <a:pt x="589" y="299"/>
                    <a:pt x="592" y="297"/>
                    <a:pt x="596" y="294"/>
                  </a:cubicBezTo>
                  <a:cubicBezTo>
                    <a:pt x="594" y="291"/>
                    <a:pt x="593" y="288"/>
                    <a:pt x="593" y="284"/>
                  </a:cubicBezTo>
                  <a:cubicBezTo>
                    <a:pt x="593" y="269"/>
                    <a:pt x="583" y="227"/>
                    <a:pt x="578" y="218"/>
                  </a:cubicBezTo>
                  <a:cubicBezTo>
                    <a:pt x="572" y="209"/>
                    <a:pt x="553" y="202"/>
                    <a:pt x="553" y="196"/>
                  </a:cubicBezTo>
                  <a:cubicBezTo>
                    <a:pt x="553" y="189"/>
                    <a:pt x="553" y="178"/>
                    <a:pt x="540" y="172"/>
                  </a:cubicBezTo>
                  <a:cubicBezTo>
                    <a:pt x="526" y="165"/>
                    <a:pt x="519" y="132"/>
                    <a:pt x="526" y="132"/>
                  </a:cubicBezTo>
                  <a:cubicBezTo>
                    <a:pt x="534" y="132"/>
                    <a:pt x="540" y="112"/>
                    <a:pt x="547" y="107"/>
                  </a:cubicBezTo>
                  <a:cubicBezTo>
                    <a:pt x="555" y="103"/>
                    <a:pt x="564" y="81"/>
                    <a:pt x="557" y="68"/>
                  </a:cubicBezTo>
                  <a:cubicBezTo>
                    <a:pt x="552" y="59"/>
                    <a:pt x="554" y="31"/>
                    <a:pt x="557" y="9"/>
                  </a:cubicBezTo>
                  <a:cubicBezTo>
                    <a:pt x="544" y="9"/>
                    <a:pt x="531" y="4"/>
                    <a:pt x="527" y="3"/>
                  </a:cubicBezTo>
                  <a:cubicBezTo>
                    <a:pt x="521" y="0"/>
                    <a:pt x="504" y="6"/>
                    <a:pt x="494" y="6"/>
                  </a:cubicBezTo>
                  <a:cubicBezTo>
                    <a:pt x="484" y="7"/>
                    <a:pt x="458" y="26"/>
                    <a:pt x="449" y="17"/>
                  </a:cubicBezTo>
                  <a:cubicBezTo>
                    <a:pt x="441" y="8"/>
                    <a:pt x="353" y="24"/>
                    <a:pt x="328" y="25"/>
                  </a:cubicBezTo>
                  <a:cubicBezTo>
                    <a:pt x="304" y="26"/>
                    <a:pt x="293" y="56"/>
                    <a:pt x="278" y="56"/>
                  </a:cubicBezTo>
                  <a:cubicBezTo>
                    <a:pt x="264" y="56"/>
                    <a:pt x="240" y="70"/>
                    <a:pt x="228" y="86"/>
                  </a:cubicBezTo>
                  <a:cubicBezTo>
                    <a:pt x="225" y="91"/>
                    <a:pt x="220" y="93"/>
                    <a:pt x="216" y="93"/>
                  </a:cubicBezTo>
                  <a:cubicBezTo>
                    <a:pt x="218" y="98"/>
                    <a:pt x="220" y="102"/>
                    <a:pt x="221" y="104"/>
                  </a:cubicBezTo>
                  <a:cubicBezTo>
                    <a:pt x="229" y="115"/>
                    <a:pt x="231" y="129"/>
                    <a:pt x="231" y="14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9" name="Freeform 18">
              <a:extLst>
                <a:ext uri="{FF2B5EF4-FFF2-40B4-BE49-F238E27FC236}">
                  <a16:creationId xmlns:a16="http://schemas.microsoft.com/office/drawing/2014/main" id="{88C1F1E2-DF6C-4AA0-BD05-DE5BF58E6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600" y="3230563"/>
              <a:ext cx="266700" cy="296863"/>
            </a:xfrm>
            <a:custGeom>
              <a:avLst/>
              <a:gdLst>
                <a:gd name="T0" fmla="*/ 487 w 490"/>
                <a:gd name="T1" fmla="*/ 48 h 544"/>
                <a:gd name="T2" fmla="*/ 486 w 490"/>
                <a:gd name="T3" fmla="*/ 46 h 544"/>
                <a:gd name="T4" fmla="*/ 443 w 490"/>
                <a:gd name="T5" fmla="*/ 33 h 544"/>
                <a:gd name="T6" fmla="*/ 407 w 490"/>
                <a:gd name="T7" fmla="*/ 7 h 544"/>
                <a:gd name="T8" fmla="*/ 374 w 490"/>
                <a:gd name="T9" fmla="*/ 40 h 544"/>
                <a:gd name="T10" fmla="*/ 343 w 490"/>
                <a:gd name="T11" fmla="*/ 21 h 544"/>
                <a:gd name="T12" fmla="*/ 322 w 490"/>
                <a:gd name="T13" fmla="*/ 46 h 544"/>
                <a:gd name="T14" fmla="*/ 326 w 490"/>
                <a:gd name="T15" fmla="*/ 95 h 544"/>
                <a:gd name="T16" fmla="*/ 277 w 490"/>
                <a:gd name="T17" fmla="*/ 95 h 544"/>
                <a:gd name="T18" fmla="*/ 218 w 490"/>
                <a:gd name="T19" fmla="*/ 71 h 544"/>
                <a:gd name="T20" fmla="*/ 186 w 490"/>
                <a:gd name="T21" fmla="*/ 44 h 544"/>
                <a:gd name="T22" fmla="*/ 165 w 490"/>
                <a:gd name="T23" fmla="*/ 23 h 544"/>
                <a:gd name="T24" fmla="*/ 106 w 490"/>
                <a:gd name="T25" fmla="*/ 9 h 544"/>
                <a:gd name="T26" fmla="*/ 69 w 490"/>
                <a:gd name="T27" fmla="*/ 0 h 544"/>
                <a:gd name="T28" fmla="*/ 68 w 490"/>
                <a:gd name="T29" fmla="*/ 19 h 544"/>
                <a:gd name="T30" fmla="*/ 54 w 490"/>
                <a:gd name="T31" fmla="*/ 31 h 544"/>
                <a:gd name="T32" fmla="*/ 30 w 490"/>
                <a:gd name="T33" fmla="*/ 58 h 544"/>
                <a:gd name="T34" fmla="*/ 27 w 490"/>
                <a:gd name="T35" fmla="*/ 74 h 544"/>
                <a:gd name="T36" fmla="*/ 21 w 490"/>
                <a:gd name="T37" fmla="*/ 104 h 544"/>
                <a:gd name="T38" fmla="*/ 1 w 490"/>
                <a:gd name="T39" fmla="*/ 126 h 544"/>
                <a:gd name="T40" fmla="*/ 15 w 490"/>
                <a:gd name="T41" fmla="*/ 160 h 544"/>
                <a:gd name="T42" fmla="*/ 14 w 490"/>
                <a:gd name="T43" fmla="*/ 199 h 544"/>
                <a:gd name="T44" fmla="*/ 12 w 490"/>
                <a:gd name="T45" fmla="*/ 225 h 544"/>
                <a:gd name="T46" fmla="*/ 12 w 490"/>
                <a:gd name="T47" fmla="*/ 248 h 544"/>
                <a:gd name="T48" fmla="*/ 17 w 490"/>
                <a:gd name="T49" fmla="*/ 265 h 544"/>
                <a:gd name="T50" fmla="*/ 3 w 490"/>
                <a:gd name="T51" fmla="*/ 283 h 544"/>
                <a:gd name="T52" fmla="*/ 17 w 490"/>
                <a:gd name="T53" fmla="*/ 307 h 544"/>
                <a:gd name="T54" fmla="*/ 21 w 490"/>
                <a:gd name="T55" fmla="*/ 336 h 544"/>
                <a:gd name="T56" fmla="*/ 43 w 490"/>
                <a:gd name="T57" fmla="*/ 351 h 544"/>
                <a:gd name="T58" fmla="*/ 67 w 490"/>
                <a:gd name="T59" fmla="*/ 359 h 544"/>
                <a:gd name="T60" fmla="*/ 83 w 490"/>
                <a:gd name="T61" fmla="*/ 391 h 544"/>
                <a:gd name="T62" fmla="*/ 130 w 490"/>
                <a:gd name="T63" fmla="*/ 401 h 544"/>
                <a:gd name="T64" fmla="*/ 151 w 490"/>
                <a:gd name="T65" fmla="*/ 425 h 544"/>
                <a:gd name="T66" fmla="*/ 205 w 490"/>
                <a:gd name="T67" fmla="*/ 391 h 544"/>
                <a:gd name="T68" fmla="*/ 451 w 490"/>
                <a:gd name="T69" fmla="*/ 544 h 544"/>
                <a:gd name="T70" fmla="*/ 451 w 490"/>
                <a:gd name="T71" fmla="*/ 524 h 544"/>
                <a:gd name="T72" fmla="*/ 480 w 490"/>
                <a:gd name="T73" fmla="*/ 524 h 544"/>
                <a:gd name="T74" fmla="*/ 480 w 490"/>
                <a:gd name="T75" fmla="*/ 158 h 544"/>
                <a:gd name="T76" fmla="*/ 480 w 490"/>
                <a:gd name="T77" fmla="*/ 103 h 544"/>
                <a:gd name="T78" fmla="*/ 484 w 490"/>
                <a:gd name="T79" fmla="*/ 57 h 544"/>
                <a:gd name="T80" fmla="*/ 487 w 490"/>
                <a:gd name="T81" fmla="*/ 48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0" h="544">
                  <a:moveTo>
                    <a:pt x="487" y="48"/>
                  </a:moveTo>
                  <a:cubicBezTo>
                    <a:pt x="487" y="47"/>
                    <a:pt x="487" y="47"/>
                    <a:pt x="486" y="46"/>
                  </a:cubicBezTo>
                  <a:cubicBezTo>
                    <a:pt x="484" y="39"/>
                    <a:pt x="471" y="38"/>
                    <a:pt x="443" y="33"/>
                  </a:cubicBezTo>
                  <a:cubicBezTo>
                    <a:pt x="420" y="29"/>
                    <a:pt x="423" y="13"/>
                    <a:pt x="407" y="7"/>
                  </a:cubicBezTo>
                  <a:cubicBezTo>
                    <a:pt x="406" y="24"/>
                    <a:pt x="395" y="40"/>
                    <a:pt x="374" y="40"/>
                  </a:cubicBezTo>
                  <a:cubicBezTo>
                    <a:pt x="358" y="40"/>
                    <a:pt x="348" y="31"/>
                    <a:pt x="343" y="21"/>
                  </a:cubicBezTo>
                  <a:cubicBezTo>
                    <a:pt x="331" y="29"/>
                    <a:pt x="322" y="39"/>
                    <a:pt x="322" y="46"/>
                  </a:cubicBezTo>
                  <a:cubicBezTo>
                    <a:pt x="322" y="62"/>
                    <a:pt x="337" y="79"/>
                    <a:pt x="326" y="95"/>
                  </a:cubicBezTo>
                  <a:cubicBezTo>
                    <a:pt x="316" y="111"/>
                    <a:pt x="293" y="112"/>
                    <a:pt x="277" y="95"/>
                  </a:cubicBezTo>
                  <a:cubicBezTo>
                    <a:pt x="261" y="78"/>
                    <a:pt x="237" y="71"/>
                    <a:pt x="218" y="71"/>
                  </a:cubicBezTo>
                  <a:cubicBezTo>
                    <a:pt x="198" y="71"/>
                    <a:pt x="184" y="56"/>
                    <a:pt x="186" y="44"/>
                  </a:cubicBezTo>
                  <a:cubicBezTo>
                    <a:pt x="187" y="32"/>
                    <a:pt x="181" y="26"/>
                    <a:pt x="165" y="23"/>
                  </a:cubicBezTo>
                  <a:cubicBezTo>
                    <a:pt x="149" y="19"/>
                    <a:pt x="135" y="3"/>
                    <a:pt x="106" y="9"/>
                  </a:cubicBezTo>
                  <a:cubicBezTo>
                    <a:pt x="91" y="12"/>
                    <a:pt x="78" y="6"/>
                    <a:pt x="69" y="0"/>
                  </a:cubicBezTo>
                  <a:cubicBezTo>
                    <a:pt x="68" y="7"/>
                    <a:pt x="68" y="14"/>
                    <a:pt x="68" y="19"/>
                  </a:cubicBezTo>
                  <a:cubicBezTo>
                    <a:pt x="69" y="31"/>
                    <a:pt x="58" y="29"/>
                    <a:pt x="54" y="31"/>
                  </a:cubicBezTo>
                  <a:cubicBezTo>
                    <a:pt x="51" y="32"/>
                    <a:pt x="34" y="53"/>
                    <a:pt x="30" y="58"/>
                  </a:cubicBezTo>
                  <a:cubicBezTo>
                    <a:pt x="25" y="62"/>
                    <a:pt x="25" y="70"/>
                    <a:pt x="27" y="74"/>
                  </a:cubicBezTo>
                  <a:cubicBezTo>
                    <a:pt x="29" y="79"/>
                    <a:pt x="25" y="95"/>
                    <a:pt x="21" y="104"/>
                  </a:cubicBezTo>
                  <a:cubicBezTo>
                    <a:pt x="17" y="114"/>
                    <a:pt x="2" y="120"/>
                    <a:pt x="1" y="126"/>
                  </a:cubicBezTo>
                  <a:cubicBezTo>
                    <a:pt x="0" y="131"/>
                    <a:pt x="9" y="144"/>
                    <a:pt x="15" y="160"/>
                  </a:cubicBezTo>
                  <a:cubicBezTo>
                    <a:pt x="22" y="176"/>
                    <a:pt x="9" y="187"/>
                    <a:pt x="14" y="199"/>
                  </a:cubicBezTo>
                  <a:cubicBezTo>
                    <a:pt x="20" y="211"/>
                    <a:pt x="17" y="218"/>
                    <a:pt x="12" y="225"/>
                  </a:cubicBezTo>
                  <a:cubicBezTo>
                    <a:pt x="7" y="231"/>
                    <a:pt x="12" y="242"/>
                    <a:pt x="12" y="248"/>
                  </a:cubicBezTo>
                  <a:cubicBezTo>
                    <a:pt x="12" y="254"/>
                    <a:pt x="19" y="263"/>
                    <a:pt x="17" y="265"/>
                  </a:cubicBezTo>
                  <a:cubicBezTo>
                    <a:pt x="15" y="267"/>
                    <a:pt x="3" y="278"/>
                    <a:pt x="3" y="283"/>
                  </a:cubicBezTo>
                  <a:cubicBezTo>
                    <a:pt x="3" y="289"/>
                    <a:pt x="10" y="294"/>
                    <a:pt x="17" y="307"/>
                  </a:cubicBezTo>
                  <a:cubicBezTo>
                    <a:pt x="24" y="319"/>
                    <a:pt x="19" y="326"/>
                    <a:pt x="21" y="336"/>
                  </a:cubicBezTo>
                  <a:cubicBezTo>
                    <a:pt x="22" y="345"/>
                    <a:pt x="34" y="351"/>
                    <a:pt x="43" y="351"/>
                  </a:cubicBezTo>
                  <a:cubicBezTo>
                    <a:pt x="53" y="351"/>
                    <a:pt x="59" y="359"/>
                    <a:pt x="67" y="359"/>
                  </a:cubicBezTo>
                  <a:cubicBezTo>
                    <a:pt x="74" y="359"/>
                    <a:pt x="79" y="373"/>
                    <a:pt x="83" y="391"/>
                  </a:cubicBezTo>
                  <a:cubicBezTo>
                    <a:pt x="87" y="391"/>
                    <a:pt x="118" y="391"/>
                    <a:pt x="130" y="401"/>
                  </a:cubicBezTo>
                  <a:cubicBezTo>
                    <a:pt x="144" y="412"/>
                    <a:pt x="151" y="425"/>
                    <a:pt x="151" y="425"/>
                  </a:cubicBezTo>
                  <a:cubicBezTo>
                    <a:pt x="205" y="391"/>
                    <a:pt x="205" y="391"/>
                    <a:pt x="205" y="391"/>
                  </a:cubicBezTo>
                  <a:cubicBezTo>
                    <a:pt x="451" y="544"/>
                    <a:pt x="451" y="544"/>
                    <a:pt x="451" y="544"/>
                  </a:cubicBezTo>
                  <a:cubicBezTo>
                    <a:pt x="451" y="524"/>
                    <a:pt x="451" y="524"/>
                    <a:pt x="451" y="524"/>
                  </a:cubicBezTo>
                  <a:cubicBezTo>
                    <a:pt x="480" y="524"/>
                    <a:pt x="480" y="524"/>
                    <a:pt x="480" y="524"/>
                  </a:cubicBezTo>
                  <a:cubicBezTo>
                    <a:pt x="480" y="524"/>
                    <a:pt x="480" y="184"/>
                    <a:pt x="480" y="158"/>
                  </a:cubicBezTo>
                  <a:cubicBezTo>
                    <a:pt x="480" y="133"/>
                    <a:pt x="470" y="117"/>
                    <a:pt x="480" y="103"/>
                  </a:cubicBezTo>
                  <a:cubicBezTo>
                    <a:pt x="490" y="89"/>
                    <a:pt x="476" y="82"/>
                    <a:pt x="484" y="57"/>
                  </a:cubicBezTo>
                  <a:cubicBezTo>
                    <a:pt x="485" y="54"/>
                    <a:pt x="486" y="51"/>
                    <a:pt x="487" y="4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0" name="Freeform 19">
              <a:extLst>
                <a:ext uri="{FF2B5EF4-FFF2-40B4-BE49-F238E27FC236}">
                  <a16:creationId xmlns:a16="http://schemas.microsoft.com/office/drawing/2014/main" id="{7B580C87-8C54-4DBF-B945-B038A2BC1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400" y="3644901"/>
              <a:ext cx="49213" cy="19050"/>
            </a:xfrm>
            <a:custGeom>
              <a:avLst/>
              <a:gdLst>
                <a:gd name="T0" fmla="*/ 43 w 91"/>
                <a:gd name="T1" fmla="*/ 7 h 36"/>
                <a:gd name="T2" fmla="*/ 2 w 91"/>
                <a:gd name="T3" fmla="*/ 15 h 36"/>
                <a:gd name="T4" fmla="*/ 0 w 91"/>
                <a:gd name="T5" fmla="*/ 26 h 36"/>
                <a:gd name="T6" fmla="*/ 5 w 91"/>
                <a:gd name="T7" fmla="*/ 36 h 36"/>
                <a:gd name="T8" fmla="*/ 7 w 91"/>
                <a:gd name="T9" fmla="*/ 35 h 36"/>
                <a:gd name="T10" fmla="*/ 44 w 91"/>
                <a:gd name="T11" fmla="*/ 24 h 36"/>
                <a:gd name="T12" fmla="*/ 71 w 91"/>
                <a:gd name="T13" fmla="*/ 32 h 36"/>
                <a:gd name="T14" fmla="*/ 91 w 91"/>
                <a:gd name="T15" fmla="*/ 26 h 36"/>
                <a:gd name="T16" fmla="*/ 73 w 91"/>
                <a:gd name="T17" fmla="*/ 23 h 36"/>
                <a:gd name="T18" fmla="*/ 43 w 91"/>
                <a:gd name="T1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6">
                  <a:moveTo>
                    <a:pt x="43" y="7"/>
                  </a:moveTo>
                  <a:cubicBezTo>
                    <a:pt x="29" y="15"/>
                    <a:pt x="19" y="17"/>
                    <a:pt x="2" y="15"/>
                  </a:cubicBezTo>
                  <a:cubicBezTo>
                    <a:pt x="2" y="18"/>
                    <a:pt x="1" y="22"/>
                    <a:pt x="0" y="26"/>
                  </a:cubicBezTo>
                  <a:cubicBezTo>
                    <a:pt x="2" y="29"/>
                    <a:pt x="4" y="33"/>
                    <a:pt x="5" y="36"/>
                  </a:cubicBezTo>
                  <a:cubicBezTo>
                    <a:pt x="6" y="36"/>
                    <a:pt x="7" y="35"/>
                    <a:pt x="7" y="35"/>
                  </a:cubicBezTo>
                  <a:cubicBezTo>
                    <a:pt x="17" y="35"/>
                    <a:pt x="37" y="30"/>
                    <a:pt x="44" y="24"/>
                  </a:cubicBezTo>
                  <a:cubicBezTo>
                    <a:pt x="51" y="17"/>
                    <a:pt x="61" y="31"/>
                    <a:pt x="71" y="32"/>
                  </a:cubicBezTo>
                  <a:cubicBezTo>
                    <a:pt x="81" y="33"/>
                    <a:pt x="91" y="26"/>
                    <a:pt x="91" y="26"/>
                  </a:cubicBezTo>
                  <a:cubicBezTo>
                    <a:pt x="91" y="26"/>
                    <a:pt x="89" y="24"/>
                    <a:pt x="73" y="23"/>
                  </a:cubicBezTo>
                  <a:cubicBezTo>
                    <a:pt x="58" y="21"/>
                    <a:pt x="57" y="0"/>
                    <a:pt x="43" y="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1" name="Freeform 20">
              <a:extLst>
                <a:ext uri="{FF2B5EF4-FFF2-40B4-BE49-F238E27FC236}">
                  <a16:creationId xmlns:a16="http://schemas.microsoft.com/office/drawing/2014/main" id="{0B5FF35F-8ECD-4DD0-94E7-33DDE9AE4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3589338"/>
              <a:ext cx="100013" cy="95250"/>
            </a:xfrm>
            <a:custGeom>
              <a:avLst/>
              <a:gdLst>
                <a:gd name="T0" fmla="*/ 166 w 184"/>
                <a:gd name="T1" fmla="*/ 117 h 173"/>
                <a:gd name="T2" fmla="*/ 162 w 184"/>
                <a:gd name="T3" fmla="*/ 94 h 173"/>
                <a:gd name="T4" fmla="*/ 156 w 184"/>
                <a:gd name="T5" fmla="*/ 84 h 173"/>
                <a:gd name="T6" fmla="*/ 138 w 184"/>
                <a:gd name="T7" fmla="*/ 57 h 173"/>
                <a:gd name="T8" fmla="*/ 115 w 184"/>
                <a:gd name="T9" fmla="*/ 23 h 173"/>
                <a:gd name="T10" fmla="*/ 104 w 184"/>
                <a:gd name="T11" fmla="*/ 23 h 173"/>
                <a:gd name="T12" fmla="*/ 86 w 184"/>
                <a:gd name="T13" fmla="*/ 5 h 173"/>
                <a:gd name="T14" fmla="*/ 61 w 184"/>
                <a:gd name="T15" fmla="*/ 7 h 173"/>
                <a:gd name="T16" fmla="*/ 31 w 184"/>
                <a:gd name="T17" fmla="*/ 7 h 173"/>
                <a:gd name="T18" fmla="*/ 13 w 184"/>
                <a:gd name="T19" fmla="*/ 26 h 173"/>
                <a:gd name="T20" fmla="*/ 12 w 184"/>
                <a:gd name="T21" fmla="*/ 26 h 173"/>
                <a:gd name="T22" fmla="*/ 4 w 184"/>
                <a:gd name="T23" fmla="*/ 56 h 173"/>
                <a:gd name="T24" fmla="*/ 1 w 184"/>
                <a:gd name="T25" fmla="*/ 73 h 173"/>
                <a:gd name="T26" fmla="*/ 16 w 184"/>
                <a:gd name="T27" fmla="*/ 109 h 173"/>
                <a:gd name="T28" fmla="*/ 16 w 184"/>
                <a:gd name="T29" fmla="*/ 109 h 173"/>
                <a:gd name="T30" fmla="*/ 18 w 184"/>
                <a:gd name="T31" fmla="*/ 116 h 173"/>
                <a:gd name="T32" fmla="*/ 59 w 184"/>
                <a:gd name="T33" fmla="*/ 108 h 173"/>
                <a:gd name="T34" fmla="*/ 89 w 184"/>
                <a:gd name="T35" fmla="*/ 124 h 173"/>
                <a:gd name="T36" fmla="*/ 107 w 184"/>
                <a:gd name="T37" fmla="*/ 127 h 173"/>
                <a:gd name="T38" fmla="*/ 87 w 184"/>
                <a:gd name="T39" fmla="*/ 133 h 173"/>
                <a:gd name="T40" fmla="*/ 60 w 184"/>
                <a:gd name="T41" fmla="*/ 125 h 173"/>
                <a:gd name="T42" fmla="*/ 23 w 184"/>
                <a:gd name="T43" fmla="*/ 136 h 173"/>
                <a:gd name="T44" fmla="*/ 21 w 184"/>
                <a:gd name="T45" fmla="*/ 137 h 173"/>
                <a:gd name="T46" fmla="*/ 29 w 184"/>
                <a:gd name="T47" fmla="*/ 159 h 173"/>
                <a:gd name="T48" fmla="*/ 37 w 184"/>
                <a:gd name="T49" fmla="*/ 166 h 173"/>
                <a:gd name="T50" fmla="*/ 55 w 184"/>
                <a:gd name="T51" fmla="*/ 157 h 173"/>
                <a:gd name="T52" fmla="*/ 102 w 184"/>
                <a:gd name="T53" fmla="*/ 153 h 173"/>
                <a:gd name="T54" fmla="*/ 110 w 184"/>
                <a:gd name="T55" fmla="*/ 156 h 173"/>
                <a:gd name="T56" fmla="*/ 110 w 184"/>
                <a:gd name="T57" fmla="*/ 152 h 173"/>
                <a:gd name="T58" fmla="*/ 133 w 184"/>
                <a:gd name="T59" fmla="*/ 163 h 173"/>
                <a:gd name="T60" fmla="*/ 180 w 184"/>
                <a:gd name="T61" fmla="*/ 166 h 173"/>
                <a:gd name="T62" fmla="*/ 184 w 184"/>
                <a:gd name="T63" fmla="*/ 165 h 173"/>
                <a:gd name="T64" fmla="*/ 184 w 184"/>
                <a:gd name="T65" fmla="*/ 141 h 173"/>
                <a:gd name="T66" fmla="*/ 166 w 184"/>
                <a:gd name="T67" fmla="*/ 11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4" h="173">
                  <a:moveTo>
                    <a:pt x="166" y="117"/>
                  </a:moveTo>
                  <a:cubicBezTo>
                    <a:pt x="161" y="110"/>
                    <a:pt x="162" y="94"/>
                    <a:pt x="162" y="94"/>
                  </a:cubicBezTo>
                  <a:cubicBezTo>
                    <a:pt x="156" y="84"/>
                    <a:pt x="156" y="84"/>
                    <a:pt x="156" y="84"/>
                  </a:cubicBezTo>
                  <a:cubicBezTo>
                    <a:pt x="156" y="84"/>
                    <a:pt x="151" y="63"/>
                    <a:pt x="138" y="57"/>
                  </a:cubicBezTo>
                  <a:cubicBezTo>
                    <a:pt x="124" y="52"/>
                    <a:pt x="115" y="23"/>
                    <a:pt x="115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4" y="23"/>
                    <a:pt x="95" y="10"/>
                    <a:pt x="86" y="5"/>
                  </a:cubicBezTo>
                  <a:cubicBezTo>
                    <a:pt x="77" y="0"/>
                    <a:pt x="61" y="7"/>
                    <a:pt x="61" y="7"/>
                  </a:cubicBezTo>
                  <a:cubicBezTo>
                    <a:pt x="61" y="7"/>
                    <a:pt x="43" y="10"/>
                    <a:pt x="31" y="7"/>
                  </a:cubicBezTo>
                  <a:cubicBezTo>
                    <a:pt x="20" y="5"/>
                    <a:pt x="22" y="23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1" y="37"/>
                    <a:pt x="9" y="48"/>
                    <a:pt x="4" y="56"/>
                  </a:cubicBezTo>
                  <a:cubicBezTo>
                    <a:pt x="1" y="61"/>
                    <a:pt x="0" y="67"/>
                    <a:pt x="1" y="73"/>
                  </a:cubicBezTo>
                  <a:cubicBezTo>
                    <a:pt x="12" y="81"/>
                    <a:pt x="17" y="95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8" y="111"/>
                    <a:pt x="18" y="113"/>
                    <a:pt x="18" y="116"/>
                  </a:cubicBezTo>
                  <a:cubicBezTo>
                    <a:pt x="35" y="118"/>
                    <a:pt x="45" y="116"/>
                    <a:pt x="59" y="108"/>
                  </a:cubicBezTo>
                  <a:cubicBezTo>
                    <a:pt x="73" y="101"/>
                    <a:pt x="74" y="122"/>
                    <a:pt x="89" y="124"/>
                  </a:cubicBezTo>
                  <a:cubicBezTo>
                    <a:pt x="105" y="125"/>
                    <a:pt x="107" y="127"/>
                    <a:pt x="107" y="127"/>
                  </a:cubicBezTo>
                  <a:cubicBezTo>
                    <a:pt x="107" y="127"/>
                    <a:pt x="97" y="134"/>
                    <a:pt x="87" y="133"/>
                  </a:cubicBezTo>
                  <a:cubicBezTo>
                    <a:pt x="77" y="132"/>
                    <a:pt x="67" y="118"/>
                    <a:pt x="60" y="125"/>
                  </a:cubicBezTo>
                  <a:cubicBezTo>
                    <a:pt x="53" y="131"/>
                    <a:pt x="33" y="136"/>
                    <a:pt x="23" y="136"/>
                  </a:cubicBezTo>
                  <a:cubicBezTo>
                    <a:pt x="23" y="136"/>
                    <a:pt x="22" y="137"/>
                    <a:pt x="21" y="137"/>
                  </a:cubicBezTo>
                  <a:cubicBezTo>
                    <a:pt x="25" y="144"/>
                    <a:pt x="28" y="151"/>
                    <a:pt x="29" y="159"/>
                  </a:cubicBezTo>
                  <a:cubicBezTo>
                    <a:pt x="35" y="160"/>
                    <a:pt x="33" y="165"/>
                    <a:pt x="37" y="166"/>
                  </a:cubicBezTo>
                  <a:cubicBezTo>
                    <a:pt x="43" y="166"/>
                    <a:pt x="55" y="157"/>
                    <a:pt x="55" y="157"/>
                  </a:cubicBezTo>
                  <a:cubicBezTo>
                    <a:pt x="55" y="157"/>
                    <a:pt x="95" y="154"/>
                    <a:pt x="102" y="153"/>
                  </a:cubicBezTo>
                  <a:cubicBezTo>
                    <a:pt x="104" y="153"/>
                    <a:pt x="107" y="154"/>
                    <a:pt x="110" y="156"/>
                  </a:cubicBezTo>
                  <a:cubicBezTo>
                    <a:pt x="110" y="154"/>
                    <a:pt x="110" y="152"/>
                    <a:pt x="110" y="152"/>
                  </a:cubicBezTo>
                  <a:cubicBezTo>
                    <a:pt x="110" y="152"/>
                    <a:pt x="132" y="157"/>
                    <a:pt x="133" y="163"/>
                  </a:cubicBezTo>
                  <a:cubicBezTo>
                    <a:pt x="135" y="169"/>
                    <a:pt x="164" y="173"/>
                    <a:pt x="180" y="166"/>
                  </a:cubicBezTo>
                  <a:cubicBezTo>
                    <a:pt x="181" y="166"/>
                    <a:pt x="183" y="165"/>
                    <a:pt x="184" y="165"/>
                  </a:cubicBezTo>
                  <a:cubicBezTo>
                    <a:pt x="184" y="157"/>
                    <a:pt x="184" y="145"/>
                    <a:pt x="184" y="141"/>
                  </a:cubicBezTo>
                  <a:cubicBezTo>
                    <a:pt x="183" y="136"/>
                    <a:pt x="172" y="124"/>
                    <a:pt x="166" y="11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2" name="Freeform 21">
              <a:extLst>
                <a:ext uri="{FF2B5EF4-FFF2-40B4-BE49-F238E27FC236}">
                  <a16:creationId xmlns:a16="http://schemas.microsoft.com/office/drawing/2014/main" id="{6A98B3C8-FF3B-404B-A81F-639569BB3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0" y="3673476"/>
              <a:ext cx="44450" cy="33338"/>
            </a:xfrm>
            <a:custGeom>
              <a:avLst/>
              <a:gdLst>
                <a:gd name="T0" fmla="*/ 26 w 81"/>
                <a:gd name="T1" fmla="*/ 4 h 62"/>
                <a:gd name="T2" fmla="*/ 8 w 81"/>
                <a:gd name="T3" fmla="*/ 13 h 62"/>
                <a:gd name="T4" fmla="*/ 0 w 81"/>
                <a:gd name="T5" fmla="*/ 6 h 62"/>
                <a:gd name="T6" fmla="*/ 1 w 81"/>
                <a:gd name="T7" fmla="*/ 11 h 62"/>
                <a:gd name="T8" fmla="*/ 1 w 81"/>
                <a:gd name="T9" fmla="*/ 21 h 62"/>
                <a:gd name="T10" fmla="*/ 18 w 81"/>
                <a:gd name="T11" fmla="*/ 31 h 62"/>
                <a:gd name="T12" fmla="*/ 31 w 81"/>
                <a:gd name="T13" fmla="*/ 59 h 62"/>
                <a:gd name="T14" fmla="*/ 35 w 81"/>
                <a:gd name="T15" fmla="*/ 62 h 62"/>
                <a:gd name="T16" fmla="*/ 39 w 81"/>
                <a:gd name="T17" fmla="*/ 58 h 62"/>
                <a:gd name="T18" fmla="*/ 65 w 81"/>
                <a:gd name="T19" fmla="*/ 40 h 62"/>
                <a:gd name="T20" fmla="*/ 76 w 81"/>
                <a:gd name="T21" fmla="*/ 34 h 62"/>
                <a:gd name="T22" fmla="*/ 74 w 81"/>
                <a:gd name="T23" fmla="*/ 17 h 62"/>
                <a:gd name="T24" fmla="*/ 81 w 81"/>
                <a:gd name="T25" fmla="*/ 3 h 62"/>
                <a:gd name="T26" fmla="*/ 73 w 81"/>
                <a:gd name="T27" fmla="*/ 0 h 62"/>
                <a:gd name="T28" fmla="*/ 26 w 81"/>
                <a:gd name="T29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62">
                  <a:moveTo>
                    <a:pt x="26" y="4"/>
                  </a:moveTo>
                  <a:cubicBezTo>
                    <a:pt x="26" y="4"/>
                    <a:pt x="14" y="13"/>
                    <a:pt x="8" y="13"/>
                  </a:cubicBezTo>
                  <a:cubicBezTo>
                    <a:pt x="4" y="12"/>
                    <a:pt x="6" y="7"/>
                    <a:pt x="0" y="6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4"/>
                    <a:pt x="2" y="18"/>
                    <a:pt x="1" y="21"/>
                  </a:cubicBezTo>
                  <a:cubicBezTo>
                    <a:pt x="5" y="25"/>
                    <a:pt x="9" y="28"/>
                    <a:pt x="18" y="31"/>
                  </a:cubicBezTo>
                  <a:cubicBezTo>
                    <a:pt x="36" y="37"/>
                    <a:pt x="16" y="48"/>
                    <a:pt x="31" y="59"/>
                  </a:cubicBezTo>
                  <a:cubicBezTo>
                    <a:pt x="33" y="60"/>
                    <a:pt x="34" y="61"/>
                    <a:pt x="35" y="62"/>
                  </a:cubicBezTo>
                  <a:cubicBezTo>
                    <a:pt x="36" y="60"/>
                    <a:pt x="38" y="59"/>
                    <a:pt x="39" y="58"/>
                  </a:cubicBezTo>
                  <a:cubicBezTo>
                    <a:pt x="46" y="52"/>
                    <a:pt x="60" y="37"/>
                    <a:pt x="65" y="40"/>
                  </a:cubicBezTo>
                  <a:cubicBezTo>
                    <a:pt x="70" y="42"/>
                    <a:pt x="76" y="37"/>
                    <a:pt x="76" y="34"/>
                  </a:cubicBezTo>
                  <a:cubicBezTo>
                    <a:pt x="76" y="31"/>
                    <a:pt x="66" y="20"/>
                    <a:pt x="74" y="17"/>
                  </a:cubicBezTo>
                  <a:cubicBezTo>
                    <a:pt x="80" y="14"/>
                    <a:pt x="81" y="7"/>
                    <a:pt x="81" y="3"/>
                  </a:cubicBezTo>
                  <a:cubicBezTo>
                    <a:pt x="78" y="1"/>
                    <a:pt x="75" y="0"/>
                    <a:pt x="73" y="0"/>
                  </a:cubicBezTo>
                  <a:cubicBezTo>
                    <a:pt x="66" y="1"/>
                    <a:pt x="26" y="4"/>
                    <a:pt x="26" y="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3" name="Freeform 22">
              <a:extLst>
                <a:ext uri="{FF2B5EF4-FFF2-40B4-BE49-F238E27FC236}">
                  <a16:creationId xmlns:a16="http://schemas.microsoft.com/office/drawing/2014/main" id="{203E4A07-FD62-4738-BB9E-11252E135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913" y="3703639"/>
              <a:ext cx="214313" cy="176213"/>
            </a:xfrm>
            <a:custGeom>
              <a:avLst/>
              <a:gdLst>
                <a:gd name="T0" fmla="*/ 365 w 395"/>
                <a:gd name="T1" fmla="*/ 184 h 324"/>
                <a:gd name="T2" fmla="*/ 353 w 395"/>
                <a:gd name="T3" fmla="*/ 159 h 324"/>
                <a:gd name="T4" fmla="*/ 333 w 395"/>
                <a:gd name="T5" fmla="*/ 138 h 324"/>
                <a:gd name="T6" fmla="*/ 319 w 395"/>
                <a:gd name="T7" fmla="*/ 115 h 324"/>
                <a:gd name="T8" fmla="*/ 294 w 395"/>
                <a:gd name="T9" fmla="*/ 102 h 324"/>
                <a:gd name="T10" fmla="*/ 290 w 395"/>
                <a:gd name="T11" fmla="*/ 90 h 324"/>
                <a:gd name="T12" fmla="*/ 276 w 395"/>
                <a:gd name="T13" fmla="*/ 88 h 324"/>
                <a:gd name="T14" fmla="*/ 280 w 395"/>
                <a:gd name="T15" fmla="*/ 74 h 324"/>
                <a:gd name="T16" fmla="*/ 278 w 395"/>
                <a:gd name="T17" fmla="*/ 42 h 324"/>
                <a:gd name="T18" fmla="*/ 255 w 395"/>
                <a:gd name="T19" fmla="*/ 6 h 324"/>
                <a:gd name="T20" fmla="*/ 249 w 395"/>
                <a:gd name="T21" fmla="*/ 5 h 324"/>
                <a:gd name="T22" fmla="*/ 223 w 395"/>
                <a:gd name="T23" fmla="*/ 17 h 324"/>
                <a:gd name="T24" fmla="*/ 216 w 395"/>
                <a:gd name="T25" fmla="*/ 35 h 324"/>
                <a:gd name="T26" fmla="*/ 185 w 395"/>
                <a:gd name="T27" fmla="*/ 72 h 324"/>
                <a:gd name="T28" fmla="*/ 139 w 395"/>
                <a:gd name="T29" fmla="*/ 83 h 324"/>
                <a:gd name="T30" fmla="*/ 137 w 395"/>
                <a:gd name="T31" fmla="*/ 103 h 324"/>
                <a:gd name="T32" fmla="*/ 109 w 395"/>
                <a:gd name="T33" fmla="*/ 121 h 324"/>
                <a:gd name="T34" fmla="*/ 73 w 395"/>
                <a:gd name="T35" fmla="*/ 133 h 324"/>
                <a:gd name="T36" fmla="*/ 52 w 395"/>
                <a:gd name="T37" fmla="*/ 133 h 324"/>
                <a:gd name="T38" fmla="*/ 34 w 395"/>
                <a:gd name="T39" fmla="*/ 142 h 324"/>
                <a:gd name="T40" fmla="*/ 31 w 395"/>
                <a:gd name="T41" fmla="*/ 138 h 324"/>
                <a:gd name="T42" fmla="*/ 15 w 395"/>
                <a:gd name="T43" fmla="*/ 161 h 324"/>
                <a:gd name="T44" fmla="*/ 0 w 395"/>
                <a:gd name="T45" fmla="*/ 198 h 324"/>
                <a:gd name="T46" fmla="*/ 4 w 395"/>
                <a:gd name="T47" fmla="*/ 229 h 324"/>
                <a:gd name="T48" fmla="*/ 13 w 395"/>
                <a:gd name="T49" fmla="*/ 259 h 324"/>
                <a:gd name="T50" fmla="*/ 18 w 395"/>
                <a:gd name="T51" fmla="*/ 281 h 324"/>
                <a:gd name="T52" fmla="*/ 25 w 395"/>
                <a:gd name="T53" fmla="*/ 294 h 324"/>
                <a:gd name="T54" fmla="*/ 46 w 395"/>
                <a:gd name="T55" fmla="*/ 318 h 324"/>
                <a:gd name="T56" fmla="*/ 52 w 395"/>
                <a:gd name="T57" fmla="*/ 324 h 324"/>
                <a:gd name="T58" fmla="*/ 53 w 395"/>
                <a:gd name="T59" fmla="*/ 320 h 324"/>
                <a:gd name="T60" fmla="*/ 59 w 395"/>
                <a:gd name="T61" fmla="*/ 293 h 324"/>
                <a:gd name="T62" fmla="*/ 77 w 395"/>
                <a:gd name="T63" fmla="*/ 288 h 324"/>
                <a:gd name="T64" fmla="*/ 91 w 395"/>
                <a:gd name="T65" fmla="*/ 283 h 324"/>
                <a:gd name="T66" fmla="*/ 119 w 395"/>
                <a:gd name="T67" fmla="*/ 288 h 324"/>
                <a:gd name="T68" fmla="*/ 119 w 395"/>
                <a:gd name="T69" fmla="*/ 263 h 324"/>
                <a:gd name="T70" fmla="*/ 153 w 395"/>
                <a:gd name="T71" fmla="*/ 233 h 324"/>
                <a:gd name="T72" fmla="*/ 178 w 395"/>
                <a:gd name="T73" fmla="*/ 254 h 324"/>
                <a:gd name="T74" fmla="*/ 240 w 395"/>
                <a:gd name="T75" fmla="*/ 267 h 324"/>
                <a:gd name="T76" fmla="*/ 250 w 395"/>
                <a:gd name="T77" fmla="*/ 242 h 324"/>
                <a:gd name="T78" fmla="*/ 276 w 395"/>
                <a:gd name="T79" fmla="*/ 242 h 324"/>
                <a:gd name="T80" fmla="*/ 309 w 395"/>
                <a:gd name="T81" fmla="*/ 231 h 324"/>
                <a:gd name="T82" fmla="*/ 335 w 395"/>
                <a:gd name="T83" fmla="*/ 226 h 324"/>
                <a:gd name="T84" fmla="*/ 371 w 395"/>
                <a:gd name="T85" fmla="*/ 231 h 324"/>
                <a:gd name="T86" fmla="*/ 395 w 395"/>
                <a:gd name="T87" fmla="*/ 226 h 324"/>
                <a:gd name="T88" fmla="*/ 387 w 395"/>
                <a:gd name="T89" fmla="*/ 203 h 324"/>
                <a:gd name="T90" fmla="*/ 365 w 395"/>
                <a:gd name="T91" fmla="*/ 18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5" h="324">
                  <a:moveTo>
                    <a:pt x="365" y="184"/>
                  </a:moveTo>
                  <a:cubicBezTo>
                    <a:pt x="365" y="178"/>
                    <a:pt x="365" y="171"/>
                    <a:pt x="353" y="159"/>
                  </a:cubicBezTo>
                  <a:cubicBezTo>
                    <a:pt x="341" y="148"/>
                    <a:pt x="333" y="145"/>
                    <a:pt x="333" y="138"/>
                  </a:cubicBezTo>
                  <a:cubicBezTo>
                    <a:pt x="333" y="132"/>
                    <a:pt x="329" y="129"/>
                    <a:pt x="319" y="115"/>
                  </a:cubicBezTo>
                  <a:cubicBezTo>
                    <a:pt x="309" y="102"/>
                    <a:pt x="294" y="102"/>
                    <a:pt x="294" y="102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68" y="81"/>
                    <a:pt x="280" y="74"/>
                  </a:cubicBezTo>
                  <a:cubicBezTo>
                    <a:pt x="292" y="67"/>
                    <a:pt x="280" y="49"/>
                    <a:pt x="278" y="42"/>
                  </a:cubicBezTo>
                  <a:cubicBezTo>
                    <a:pt x="276" y="36"/>
                    <a:pt x="259" y="12"/>
                    <a:pt x="255" y="6"/>
                  </a:cubicBezTo>
                  <a:cubicBezTo>
                    <a:pt x="253" y="6"/>
                    <a:pt x="251" y="6"/>
                    <a:pt x="249" y="5"/>
                  </a:cubicBezTo>
                  <a:cubicBezTo>
                    <a:pt x="243" y="0"/>
                    <a:pt x="229" y="9"/>
                    <a:pt x="223" y="17"/>
                  </a:cubicBezTo>
                  <a:cubicBezTo>
                    <a:pt x="216" y="25"/>
                    <a:pt x="221" y="29"/>
                    <a:pt x="216" y="35"/>
                  </a:cubicBezTo>
                  <a:cubicBezTo>
                    <a:pt x="211" y="40"/>
                    <a:pt x="195" y="57"/>
                    <a:pt x="185" y="72"/>
                  </a:cubicBezTo>
                  <a:cubicBezTo>
                    <a:pt x="174" y="88"/>
                    <a:pt x="148" y="78"/>
                    <a:pt x="139" y="83"/>
                  </a:cubicBezTo>
                  <a:cubicBezTo>
                    <a:pt x="130" y="89"/>
                    <a:pt x="143" y="98"/>
                    <a:pt x="137" y="103"/>
                  </a:cubicBezTo>
                  <a:cubicBezTo>
                    <a:pt x="131" y="109"/>
                    <a:pt x="114" y="117"/>
                    <a:pt x="109" y="121"/>
                  </a:cubicBezTo>
                  <a:cubicBezTo>
                    <a:pt x="103" y="124"/>
                    <a:pt x="80" y="123"/>
                    <a:pt x="73" y="133"/>
                  </a:cubicBezTo>
                  <a:cubicBezTo>
                    <a:pt x="67" y="143"/>
                    <a:pt x="59" y="122"/>
                    <a:pt x="52" y="133"/>
                  </a:cubicBezTo>
                  <a:cubicBezTo>
                    <a:pt x="46" y="144"/>
                    <a:pt x="38" y="145"/>
                    <a:pt x="34" y="142"/>
                  </a:cubicBezTo>
                  <a:cubicBezTo>
                    <a:pt x="33" y="141"/>
                    <a:pt x="32" y="140"/>
                    <a:pt x="31" y="138"/>
                  </a:cubicBezTo>
                  <a:cubicBezTo>
                    <a:pt x="25" y="144"/>
                    <a:pt x="18" y="152"/>
                    <a:pt x="15" y="161"/>
                  </a:cubicBezTo>
                  <a:cubicBezTo>
                    <a:pt x="11" y="177"/>
                    <a:pt x="0" y="191"/>
                    <a:pt x="0" y="198"/>
                  </a:cubicBezTo>
                  <a:cubicBezTo>
                    <a:pt x="0" y="206"/>
                    <a:pt x="4" y="216"/>
                    <a:pt x="4" y="229"/>
                  </a:cubicBezTo>
                  <a:cubicBezTo>
                    <a:pt x="4" y="242"/>
                    <a:pt x="7" y="249"/>
                    <a:pt x="13" y="259"/>
                  </a:cubicBezTo>
                  <a:cubicBezTo>
                    <a:pt x="20" y="269"/>
                    <a:pt x="18" y="281"/>
                    <a:pt x="18" y="281"/>
                  </a:cubicBezTo>
                  <a:cubicBezTo>
                    <a:pt x="18" y="281"/>
                    <a:pt x="20" y="286"/>
                    <a:pt x="25" y="294"/>
                  </a:cubicBezTo>
                  <a:cubicBezTo>
                    <a:pt x="30" y="301"/>
                    <a:pt x="45" y="312"/>
                    <a:pt x="46" y="318"/>
                  </a:cubicBezTo>
                  <a:cubicBezTo>
                    <a:pt x="47" y="320"/>
                    <a:pt x="49" y="322"/>
                    <a:pt x="52" y="324"/>
                  </a:cubicBezTo>
                  <a:cubicBezTo>
                    <a:pt x="52" y="323"/>
                    <a:pt x="53" y="321"/>
                    <a:pt x="53" y="320"/>
                  </a:cubicBezTo>
                  <a:cubicBezTo>
                    <a:pt x="61" y="309"/>
                    <a:pt x="59" y="293"/>
                    <a:pt x="59" y="293"/>
                  </a:cubicBezTo>
                  <a:cubicBezTo>
                    <a:pt x="77" y="288"/>
                    <a:pt x="77" y="288"/>
                    <a:pt x="77" y="288"/>
                  </a:cubicBezTo>
                  <a:cubicBezTo>
                    <a:pt x="91" y="283"/>
                    <a:pt x="91" y="283"/>
                    <a:pt x="91" y="283"/>
                  </a:cubicBezTo>
                  <a:cubicBezTo>
                    <a:pt x="119" y="288"/>
                    <a:pt x="119" y="288"/>
                    <a:pt x="119" y="288"/>
                  </a:cubicBezTo>
                  <a:cubicBezTo>
                    <a:pt x="119" y="263"/>
                    <a:pt x="119" y="263"/>
                    <a:pt x="119" y="263"/>
                  </a:cubicBezTo>
                  <a:cubicBezTo>
                    <a:pt x="119" y="263"/>
                    <a:pt x="139" y="233"/>
                    <a:pt x="153" y="233"/>
                  </a:cubicBezTo>
                  <a:cubicBezTo>
                    <a:pt x="167" y="233"/>
                    <a:pt x="178" y="254"/>
                    <a:pt x="178" y="254"/>
                  </a:cubicBezTo>
                  <a:cubicBezTo>
                    <a:pt x="240" y="267"/>
                    <a:pt x="240" y="267"/>
                    <a:pt x="240" y="267"/>
                  </a:cubicBezTo>
                  <a:cubicBezTo>
                    <a:pt x="240" y="267"/>
                    <a:pt x="244" y="247"/>
                    <a:pt x="250" y="242"/>
                  </a:cubicBezTo>
                  <a:cubicBezTo>
                    <a:pt x="256" y="237"/>
                    <a:pt x="268" y="247"/>
                    <a:pt x="276" y="242"/>
                  </a:cubicBezTo>
                  <a:cubicBezTo>
                    <a:pt x="284" y="237"/>
                    <a:pt x="296" y="231"/>
                    <a:pt x="309" y="231"/>
                  </a:cubicBezTo>
                  <a:cubicBezTo>
                    <a:pt x="323" y="231"/>
                    <a:pt x="329" y="240"/>
                    <a:pt x="335" y="226"/>
                  </a:cubicBezTo>
                  <a:cubicBezTo>
                    <a:pt x="341" y="212"/>
                    <a:pt x="371" y="231"/>
                    <a:pt x="371" y="231"/>
                  </a:cubicBezTo>
                  <a:cubicBezTo>
                    <a:pt x="395" y="226"/>
                    <a:pt x="395" y="226"/>
                    <a:pt x="395" y="226"/>
                  </a:cubicBezTo>
                  <a:cubicBezTo>
                    <a:pt x="387" y="203"/>
                    <a:pt x="387" y="203"/>
                    <a:pt x="387" y="203"/>
                  </a:cubicBezTo>
                  <a:cubicBezTo>
                    <a:pt x="387" y="203"/>
                    <a:pt x="365" y="191"/>
                    <a:pt x="365" y="1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4" name="Freeform 23">
              <a:extLst>
                <a:ext uri="{FF2B5EF4-FFF2-40B4-BE49-F238E27FC236}">
                  <a16:creationId xmlns:a16="http://schemas.microsoft.com/office/drawing/2014/main" id="{FC9EFA83-B4AB-43FC-A3E3-2034217F3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5" y="3646489"/>
              <a:ext cx="207963" cy="193675"/>
            </a:xfrm>
            <a:custGeom>
              <a:avLst/>
              <a:gdLst>
                <a:gd name="T0" fmla="*/ 377 w 383"/>
                <a:gd name="T1" fmla="*/ 68 h 356"/>
                <a:gd name="T2" fmla="*/ 364 w 383"/>
                <a:gd name="T3" fmla="*/ 52 h 356"/>
                <a:gd name="T4" fmla="*/ 366 w 383"/>
                <a:gd name="T5" fmla="*/ 32 h 356"/>
                <a:gd name="T6" fmla="*/ 353 w 383"/>
                <a:gd name="T7" fmla="*/ 17 h 356"/>
                <a:gd name="T8" fmla="*/ 342 w 383"/>
                <a:gd name="T9" fmla="*/ 9 h 356"/>
                <a:gd name="T10" fmla="*/ 319 w 383"/>
                <a:gd name="T11" fmla="*/ 34 h 356"/>
                <a:gd name="T12" fmla="*/ 292 w 383"/>
                <a:gd name="T13" fmla="*/ 26 h 356"/>
                <a:gd name="T14" fmla="*/ 251 w 383"/>
                <a:gd name="T15" fmla="*/ 25 h 356"/>
                <a:gd name="T16" fmla="*/ 228 w 383"/>
                <a:gd name="T17" fmla="*/ 43 h 356"/>
                <a:gd name="T18" fmla="*/ 196 w 383"/>
                <a:gd name="T19" fmla="*/ 43 h 356"/>
                <a:gd name="T20" fmla="*/ 171 w 383"/>
                <a:gd name="T21" fmla="*/ 27 h 356"/>
                <a:gd name="T22" fmla="*/ 145 w 383"/>
                <a:gd name="T23" fmla="*/ 36 h 356"/>
                <a:gd name="T24" fmla="*/ 127 w 383"/>
                <a:gd name="T25" fmla="*/ 16 h 356"/>
                <a:gd name="T26" fmla="*/ 101 w 383"/>
                <a:gd name="T27" fmla="*/ 7 h 356"/>
                <a:gd name="T28" fmla="*/ 82 w 383"/>
                <a:gd name="T29" fmla="*/ 15 h 356"/>
                <a:gd name="T30" fmla="*/ 53 w 383"/>
                <a:gd name="T31" fmla="*/ 15 h 356"/>
                <a:gd name="T32" fmla="*/ 45 w 383"/>
                <a:gd name="T33" fmla="*/ 45 h 356"/>
                <a:gd name="T34" fmla="*/ 31 w 383"/>
                <a:gd name="T35" fmla="*/ 71 h 356"/>
                <a:gd name="T36" fmla="*/ 28 w 383"/>
                <a:gd name="T37" fmla="*/ 79 h 356"/>
                <a:gd name="T38" fmla="*/ 31 w 383"/>
                <a:gd name="T39" fmla="*/ 104 h 356"/>
                <a:gd name="T40" fmla="*/ 27 w 383"/>
                <a:gd name="T41" fmla="*/ 157 h 356"/>
                <a:gd name="T42" fmla="*/ 15 w 383"/>
                <a:gd name="T43" fmla="*/ 178 h 356"/>
                <a:gd name="T44" fmla="*/ 2 w 383"/>
                <a:gd name="T45" fmla="*/ 206 h 356"/>
                <a:gd name="T46" fmla="*/ 2 w 383"/>
                <a:gd name="T47" fmla="*/ 250 h 356"/>
                <a:gd name="T48" fmla="*/ 12 w 383"/>
                <a:gd name="T49" fmla="*/ 279 h 356"/>
                <a:gd name="T50" fmla="*/ 13 w 383"/>
                <a:gd name="T51" fmla="*/ 279 h 356"/>
                <a:gd name="T52" fmla="*/ 17 w 383"/>
                <a:gd name="T53" fmla="*/ 283 h 356"/>
                <a:gd name="T54" fmla="*/ 29 w 383"/>
                <a:gd name="T55" fmla="*/ 287 h 356"/>
                <a:gd name="T56" fmla="*/ 61 w 383"/>
                <a:gd name="T57" fmla="*/ 294 h 356"/>
                <a:gd name="T58" fmla="*/ 91 w 383"/>
                <a:gd name="T59" fmla="*/ 332 h 356"/>
                <a:gd name="T60" fmla="*/ 92 w 383"/>
                <a:gd name="T61" fmla="*/ 338 h 356"/>
                <a:gd name="T62" fmla="*/ 140 w 383"/>
                <a:gd name="T63" fmla="*/ 356 h 356"/>
                <a:gd name="T64" fmla="*/ 141 w 383"/>
                <a:gd name="T65" fmla="*/ 355 h 356"/>
                <a:gd name="T66" fmla="*/ 184 w 383"/>
                <a:gd name="T67" fmla="*/ 350 h 356"/>
                <a:gd name="T68" fmla="*/ 189 w 383"/>
                <a:gd name="T69" fmla="*/ 350 h 356"/>
                <a:gd name="T70" fmla="*/ 198 w 383"/>
                <a:gd name="T71" fmla="*/ 310 h 356"/>
                <a:gd name="T72" fmla="*/ 235 w 383"/>
                <a:gd name="T73" fmla="*/ 269 h 356"/>
                <a:gd name="T74" fmla="*/ 254 w 383"/>
                <a:gd name="T75" fmla="*/ 266 h 356"/>
                <a:gd name="T76" fmla="*/ 277 w 383"/>
                <a:gd name="T77" fmla="*/ 284 h 356"/>
                <a:gd name="T78" fmla="*/ 290 w 383"/>
                <a:gd name="T79" fmla="*/ 268 h 356"/>
                <a:gd name="T80" fmla="*/ 314 w 383"/>
                <a:gd name="T81" fmla="*/ 210 h 356"/>
                <a:gd name="T82" fmla="*/ 329 w 383"/>
                <a:gd name="T83" fmla="*/ 188 h 356"/>
                <a:gd name="T84" fmla="*/ 333 w 383"/>
                <a:gd name="T85" fmla="*/ 168 h 356"/>
                <a:gd name="T86" fmla="*/ 341 w 383"/>
                <a:gd name="T87" fmla="*/ 144 h 356"/>
                <a:gd name="T88" fmla="*/ 360 w 383"/>
                <a:gd name="T89" fmla="*/ 103 h 356"/>
                <a:gd name="T90" fmla="*/ 379 w 383"/>
                <a:gd name="T91" fmla="*/ 91 h 356"/>
                <a:gd name="T92" fmla="*/ 377 w 383"/>
                <a:gd name="T93" fmla="*/ 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3" h="356">
                  <a:moveTo>
                    <a:pt x="377" y="68"/>
                  </a:moveTo>
                  <a:cubicBezTo>
                    <a:pt x="371" y="66"/>
                    <a:pt x="364" y="58"/>
                    <a:pt x="364" y="52"/>
                  </a:cubicBezTo>
                  <a:cubicBezTo>
                    <a:pt x="364" y="49"/>
                    <a:pt x="364" y="40"/>
                    <a:pt x="366" y="32"/>
                  </a:cubicBezTo>
                  <a:cubicBezTo>
                    <a:pt x="358" y="31"/>
                    <a:pt x="358" y="22"/>
                    <a:pt x="353" y="17"/>
                  </a:cubicBezTo>
                  <a:cubicBezTo>
                    <a:pt x="348" y="12"/>
                    <a:pt x="348" y="7"/>
                    <a:pt x="342" y="9"/>
                  </a:cubicBezTo>
                  <a:cubicBezTo>
                    <a:pt x="335" y="12"/>
                    <a:pt x="328" y="30"/>
                    <a:pt x="319" y="34"/>
                  </a:cubicBezTo>
                  <a:cubicBezTo>
                    <a:pt x="310" y="37"/>
                    <a:pt x="298" y="29"/>
                    <a:pt x="292" y="26"/>
                  </a:cubicBezTo>
                  <a:cubicBezTo>
                    <a:pt x="287" y="23"/>
                    <a:pt x="260" y="26"/>
                    <a:pt x="251" y="25"/>
                  </a:cubicBezTo>
                  <a:cubicBezTo>
                    <a:pt x="243" y="24"/>
                    <a:pt x="234" y="38"/>
                    <a:pt x="228" y="43"/>
                  </a:cubicBezTo>
                  <a:cubicBezTo>
                    <a:pt x="221" y="47"/>
                    <a:pt x="202" y="45"/>
                    <a:pt x="196" y="43"/>
                  </a:cubicBezTo>
                  <a:cubicBezTo>
                    <a:pt x="191" y="40"/>
                    <a:pt x="177" y="27"/>
                    <a:pt x="171" y="27"/>
                  </a:cubicBezTo>
                  <a:cubicBezTo>
                    <a:pt x="166" y="27"/>
                    <a:pt x="154" y="29"/>
                    <a:pt x="145" y="36"/>
                  </a:cubicBezTo>
                  <a:cubicBezTo>
                    <a:pt x="135" y="43"/>
                    <a:pt x="132" y="24"/>
                    <a:pt x="127" y="16"/>
                  </a:cubicBezTo>
                  <a:cubicBezTo>
                    <a:pt x="121" y="8"/>
                    <a:pt x="109" y="15"/>
                    <a:pt x="101" y="7"/>
                  </a:cubicBezTo>
                  <a:cubicBezTo>
                    <a:pt x="93" y="0"/>
                    <a:pt x="89" y="16"/>
                    <a:pt x="82" y="15"/>
                  </a:cubicBezTo>
                  <a:cubicBezTo>
                    <a:pt x="75" y="14"/>
                    <a:pt x="58" y="9"/>
                    <a:pt x="53" y="15"/>
                  </a:cubicBezTo>
                  <a:cubicBezTo>
                    <a:pt x="47" y="21"/>
                    <a:pt x="48" y="41"/>
                    <a:pt x="45" y="45"/>
                  </a:cubicBezTo>
                  <a:cubicBezTo>
                    <a:pt x="42" y="48"/>
                    <a:pt x="31" y="64"/>
                    <a:pt x="31" y="71"/>
                  </a:cubicBezTo>
                  <a:cubicBezTo>
                    <a:pt x="31" y="75"/>
                    <a:pt x="30" y="77"/>
                    <a:pt x="28" y="79"/>
                  </a:cubicBezTo>
                  <a:cubicBezTo>
                    <a:pt x="29" y="88"/>
                    <a:pt x="31" y="100"/>
                    <a:pt x="31" y="104"/>
                  </a:cubicBezTo>
                  <a:cubicBezTo>
                    <a:pt x="32" y="111"/>
                    <a:pt x="34" y="149"/>
                    <a:pt x="27" y="157"/>
                  </a:cubicBezTo>
                  <a:cubicBezTo>
                    <a:pt x="20" y="165"/>
                    <a:pt x="15" y="178"/>
                    <a:pt x="15" y="178"/>
                  </a:cubicBezTo>
                  <a:cubicBezTo>
                    <a:pt x="15" y="178"/>
                    <a:pt x="4" y="187"/>
                    <a:pt x="2" y="206"/>
                  </a:cubicBezTo>
                  <a:cubicBezTo>
                    <a:pt x="0" y="224"/>
                    <a:pt x="2" y="235"/>
                    <a:pt x="2" y="250"/>
                  </a:cubicBezTo>
                  <a:cubicBezTo>
                    <a:pt x="2" y="259"/>
                    <a:pt x="9" y="267"/>
                    <a:pt x="12" y="279"/>
                  </a:cubicBezTo>
                  <a:cubicBezTo>
                    <a:pt x="12" y="279"/>
                    <a:pt x="12" y="279"/>
                    <a:pt x="13" y="279"/>
                  </a:cubicBezTo>
                  <a:cubicBezTo>
                    <a:pt x="14" y="281"/>
                    <a:pt x="15" y="282"/>
                    <a:pt x="17" y="283"/>
                  </a:cubicBezTo>
                  <a:cubicBezTo>
                    <a:pt x="21" y="284"/>
                    <a:pt x="25" y="286"/>
                    <a:pt x="29" y="287"/>
                  </a:cubicBezTo>
                  <a:cubicBezTo>
                    <a:pt x="39" y="290"/>
                    <a:pt x="52" y="291"/>
                    <a:pt x="61" y="294"/>
                  </a:cubicBezTo>
                  <a:cubicBezTo>
                    <a:pt x="76" y="298"/>
                    <a:pt x="92" y="322"/>
                    <a:pt x="91" y="332"/>
                  </a:cubicBezTo>
                  <a:cubicBezTo>
                    <a:pt x="91" y="333"/>
                    <a:pt x="91" y="335"/>
                    <a:pt x="92" y="338"/>
                  </a:cubicBezTo>
                  <a:cubicBezTo>
                    <a:pt x="106" y="348"/>
                    <a:pt x="123" y="351"/>
                    <a:pt x="140" y="356"/>
                  </a:cubicBezTo>
                  <a:cubicBezTo>
                    <a:pt x="140" y="356"/>
                    <a:pt x="141" y="355"/>
                    <a:pt x="141" y="355"/>
                  </a:cubicBezTo>
                  <a:cubicBezTo>
                    <a:pt x="149" y="355"/>
                    <a:pt x="178" y="356"/>
                    <a:pt x="184" y="350"/>
                  </a:cubicBezTo>
                  <a:cubicBezTo>
                    <a:pt x="186" y="348"/>
                    <a:pt x="187" y="348"/>
                    <a:pt x="189" y="350"/>
                  </a:cubicBezTo>
                  <a:cubicBezTo>
                    <a:pt x="196" y="328"/>
                    <a:pt x="198" y="310"/>
                    <a:pt x="198" y="310"/>
                  </a:cubicBezTo>
                  <a:cubicBezTo>
                    <a:pt x="198" y="310"/>
                    <a:pt x="231" y="270"/>
                    <a:pt x="235" y="269"/>
                  </a:cubicBezTo>
                  <a:cubicBezTo>
                    <a:pt x="239" y="268"/>
                    <a:pt x="248" y="271"/>
                    <a:pt x="254" y="266"/>
                  </a:cubicBezTo>
                  <a:cubicBezTo>
                    <a:pt x="261" y="260"/>
                    <a:pt x="275" y="273"/>
                    <a:pt x="277" y="284"/>
                  </a:cubicBezTo>
                  <a:cubicBezTo>
                    <a:pt x="279" y="295"/>
                    <a:pt x="285" y="280"/>
                    <a:pt x="290" y="268"/>
                  </a:cubicBezTo>
                  <a:cubicBezTo>
                    <a:pt x="296" y="256"/>
                    <a:pt x="314" y="219"/>
                    <a:pt x="314" y="210"/>
                  </a:cubicBezTo>
                  <a:cubicBezTo>
                    <a:pt x="314" y="201"/>
                    <a:pt x="329" y="194"/>
                    <a:pt x="329" y="188"/>
                  </a:cubicBezTo>
                  <a:cubicBezTo>
                    <a:pt x="329" y="183"/>
                    <a:pt x="328" y="171"/>
                    <a:pt x="333" y="168"/>
                  </a:cubicBezTo>
                  <a:cubicBezTo>
                    <a:pt x="338" y="166"/>
                    <a:pt x="342" y="150"/>
                    <a:pt x="341" y="144"/>
                  </a:cubicBezTo>
                  <a:cubicBezTo>
                    <a:pt x="340" y="139"/>
                    <a:pt x="357" y="108"/>
                    <a:pt x="360" y="103"/>
                  </a:cubicBezTo>
                  <a:cubicBezTo>
                    <a:pt x="363" y="99"/>
                    <a:pt x="378" y="101"/>
                    <a:pt x="379" y="91"/>
                  </a:cubicBezTo>
                  <a:cubicBezTo>
                    <a:pt x="380" y="81"/>
                    <a:pt x="383" y="70"/>
                    <a:pt x="377" y="6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5" name="Freeform 24">
              <a:extLst>
                <a:ext uri="{FF2B5EF4-FFF2-40B4-BE49-F238E27FC236}">
                  <a16:creationId xmlns:a16="http://schemas.microsoft.com/office/drawing/2014/main" id="{E9C6EB00-6853-4274-BBB2-48656AE97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3676651"/>
              <a:ext cx="53975" cy="123825"/>
            </a:xfrm>
            <a:custGeom>
              <a:avLst/>
              <a:gdLst>
                <a:gd name="T0" fmla="*/ 18 w 97"/>
                <a:gd name="T1" fmla="*/ 92 h 227"/>
                <a:gd name="T2" fmla="*/ 24 w 97"/>
                <a:gd name="T3" fmla="*/ 120 h 227"/>
                <a:gd name="T4" fmla="*/ 29 w 97"/>
                <a:gd name="T5" fmla="*/ 164 h 227"/>
                <a:gd name="T6" fmla="*/ 32 w 97"/>
                <a:gd name="T7" fmla="*/ 227 h 227"/>
                <a:gd name="T8" fmla="*/ 51 w 97"/>
                <a:gd name="T9" fmla="*/ 224 h 227"/>
                <a:gd name="T10" fmla="*/ 65 w 97"/>
                <a:gd name="T11" fmla="*/ 224 h 227"/>
                <a:gd name="T12" fmla="*/ 75 w 97"/>
                <a:gd name="T13" fmla="*/ 222 h 227"/>
                <a:gd name="T14" fmla="*/ 65 w 97"/>
                <a:gd name="T15" fmla="*/ 193 h 227"/>
                <a:gd name="T16" fmla="*/ 65 w 97"/>
                <a:gd name="T17" fmla="*/ 149 h 227"/>
                <a:gd name="T18" fmla="*/ 78 w 97"/>
                <a:gd name="T19" fmla="*/ 121 h 227"/>
                <a:gd name="T20" fmla="*/ 90 w 97"/>
                <a:gd name="T21" fmla="*/ 100 h 227"/>
                <a:gd name="T22" fmla="*/ 94 w 97"/>
                <a:gd name="T23" fmla="*/ 47 h 227"/>
                <a:gd name="T24" fmla="*/ 91 w 97"/>
                <a:gd name="T25" fmla="*/ 22 h 227"/>
                <a:gd name="T26" fmla="*/ 80 w 97"/>
                <a:gd name="T27" fmla="*/ 21 h 227"/>
                <a:gd name="T28" fmla="*/ 70 w 97"/>
                <a:gd name="T29" fmla="*/ 3 h 227"/>
                <a:gd name="T30" fmla="*/ 58 w 97"/>
                <a:gd name="T31" fmla="*/ 21 h 227"/>
                <a:gd name="T32" fmla="*/ 50 w 97"/>
                <a:gd name="T33" fmla="*/ 35 h 227"/>
                <a:gd name="T34" fmla="*/ 23 w 97"/>
                <a:gd name="T35" fmla="*/ 42 h 227"/>
                <a:gd name="T36" fmla="*/ 5 w 97"/>
                <a:gd name="T37" fmla="*/ 56 h 227"/>
                <a:gd name="T38" fmla="*/ 0 w 97"/>
                <a:gd name="T39" fmla="*/ 57 h 227"/>
                <a:gd name="T40" fmla="*/ 18 w 97"/>
                <a:gd name="T41" fmla="*/ 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227">
                  <a:moveTo>
                    <a:pt x="18" y="92"/>
                  </a:moveTo>
                  <a:cubicBezTo>
                    <a:pt x="31" y="101"/>
                    <a:pt x="18" y="113"/>
                    <a:pt x="24" y="120"/>
                  </a:cubicBezTo>
                  <a:cubicBezTo>
                    <a:pt x="30" y="126"/>
                    <a:pt x="28" y="143"/>
                    <a:pt x="29" y="164"/>
                  </a:cubicBezTo>
                  <a:cubicBezTo>
                    <a:pt x="30" y="175"/>
                    <a:pt x="31" y="204"/>
                    <a:pt x="32" y="227"/>
                  </a:cubicBezTo>
                  <a:cubicBezTo>
                    <a:pt x="38" y="225"/>
                    <a:pt x="44" y="224"/>
                    <a:pt x="51" y="224"/>
                  </a:cubicBezTo>
                  <a:cubicBezTo>
                    <a:pt x="56" y="223"/>
                    <a:pt x="61" y="223"/>
                    <a:pt x="65" y="224"/>
                  </a:cubicBezTo>
                  <a:cubicBezTo>
                    <a:pt x="69" y="220"/>
                    <a:pt x="72" y="218"/>
                    <a:pt x="75" y="222"/>
                  </a:cubicBezTo>
                  <a:cubicBezTo>
                    <a:pt x="72" y="210"/>
                    <a:pt x="65" y="202"/>
                    <a:pt x="65" y="193"/>
                  </a:cubicBezTo>
                  <a:cubicBezTo>
                    <a:pt x="65" y="178"/>
                    <a:pt x="63" y="167"/>
                    <a:pt x="65" y="149"/>
                  </a:cubicBezTo>
                  <a:cubicBezTo>
                    <a:pt x="67" y="130"/>
                    <a:pt x="78" y="121"/>
                    <a:pt x="78" y="121"/>
                  </a:cubicBezTo>
                  <a:cubicBezTo>
                    <a:pt x="78" y="121"/>
                    <a:pt x="83" y="108"/>
                    <a:pt x="90" y="100"/>
                  </a:cubicBezTo>
                  <a:cubicBezTo>
                    <a:pt x="97" y="92"/>
                    <a:pt x="95" y="54"/>
                    <a:pt x="94" y="47"/>
                  </a:cubicBezTo>
                  <a:cubicBezTo>
                    <a:pt x="94" y="43"/>
                    <a:pt x="92" y="31"/>
                    <a:pt x="91" y="22"/>
                  </a:cubicBezTo>
                  <a:cubicBezTo>
                    <a:pt x="88" y="23"/>
                    <a:pt x="85" y="23"/>
                    <a:pt x="80" y="21"/>
                  </a:cubicBezTo>
                  <a:cubicBezTo>
                    <a:pt x="72" y="16"/>
                    <a:pt x="79" y="7"/>
                    <a:pt x="70" y="3"/>
                  </a:cubicBezTo>
                  <a:cubicBezTo>
                    <a:pt x="60" y="0"/>
                    <a:pt x="57" y="12"/>
                    <a:pt x="58" y="21"/>
                  </a:cubicBezTo>
                  <a:cubicBezTo>
                    <a:pt x="60" y="30"/>
                    <a:pt x="54" y="30"/>
                    <a:pt x="50" y="35"/>
                  </a:cubicBezTo>
                  <a:cubicBezTo>
                    <a:pt x="46" y="41"/>
                    <a:pt x="29" y="42"/>
                    <a:pt x="23" y="42"/>
                  </a:cubicBezTo>
                  <a:cubicBezTo>
                    <a:pt x="18" y="42"/>
                    <a:pt x="11" y="54"/>
                    <a:pt x="5" y="56"/>
                  </a:cubicBezTo>
                  <a:cubicBezTo>
                    <a:pt x="4" y="57"/>
                    <a:pt x="2" y="57"/>
                    <a:pt x="0" y="57"/>
                  </a:cubicBezTo>
                  <a:cubicBezTo>
                    <a:pt x="1" y="86"/>
                    <a:pt x="6" y="83"/>
                    <a:pt x="18" y="9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6" name="Freeform 25">
              <a:extLst>
                <a:ext uri="{FF2B5EF4-FFF2-40B4-BE49-F238E27FC236}">
                  <a16:creationId xmlns:a16="http://schemas.microsoft.com/office/drawing/2014/main" id="{56ED326B-B649-47B1-8966-99213B990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2" y="3705226"/>
              <a:ext cx="31750" cy="100013"/>
            </a:xfrm>
            <a:custGeom>
              <a:avLst/>
              <a:gdLst>
                <a:gd name="T0" fmla="*/ 14 w 60"/>
                <a:gd name="T1" fmla="*/ 47 h 184"/>
                <a:gd name="T2" fmla="*/ 15 w 60"/>
                <a:gd name="T3" fmla="*/ 99 h 184"/>
                <a:gd name="T4" fmla="*/ 23 w 60"/>
                <a:gd name="T5" fmla="*/ 150 h 184"/>
                <a:gd name="T6" fmla="*/ 31 w 60"/>
                <a:gd name="T7" fmla="*/ 184 h 184"/>
                <a:gd name="T8" fmla="*/ 60 w 60"/>
                <a:gd name="T9" fmla="*/ 175 h 184"/>
                <a:gd name="T10" fmla="*/ 57 w 60"/>
                <a:gd name="T11" fmla="*/ 112 h 184"/>
                <a:gd name="T12" fmla="*/ 52 w 60"/>
                <a:gd name="T13" fmla="*/ 68 h 184"/>
                <a:gd name="T14" fmla="*/ 46 w 60"/>
                <a:gd name="T15" fmla="*/ 40 h 184"/>
                <a:gd name="T16" fmla="*/ 28 w 60"/>
                <a:gd name="T17" fmla="*/ 5 h 184"/>
                <a:gd name="T18" fmla="*/ 4 w 60"/>
                <a:gd name="T19" fmla="*/ 0 h 184"/>
                <a:gd name="T20" fmla="*/ 0 w 60"/>
                <a:gd name="T21" fmla="*/ 1 h 184"/>
                <a:gd name="T22" fmla="*/ 6 w 60"/>
                <a:gd name="T23" fmla="*/ 25 h 184"/>
                <a:gd name="T24" fmla="*/ 14 w 60"/>
                <a:gd name="T25" fmla="*/ 4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84">
                  <a:moveTo>
                    <a:pt x="14" y="47"/>
                  </a:moveTo>
                  <a:cubicBezTo>
                    <a:pt x="13" y="59"/>
                    <a:pt x="11" y="87"/>
                    <a:pt x="15" y="99"/>
                  </a:cubicBezTo>
                  <a:cubicBezTo>
                    <a:pt x="19" y="112"/>
                    <a:pt x="23" y="131"/>
                    <a:pt x="23" y="150"/>
                  </a:cubicBezTo>
                  <a:cubicBezTo>
                    <a:pt x="23" y="160"/>
                    <a:pt x="27" y="172"/>
                    <a:pt x="31" y="184"/>
                  </a:cubicBezTo>
                  <a:cubicBezTo>
                    <a:pt x="41" y="180"/>
                    <a:pt x="50" y="177"/>
                    <a:pt x="60" y="175"/>
                  </a:cubicBezTo>
                  <a:cubicBezTo>
                    <a:pt x="59" y="152"/>
                    <a:pt x="58" y="123"/>
                    <a:pt x="57" y="112"/>
                  </a:cubicBezTo>
                  <a:cubicBezTo>
                    <a:pt x="56" y="91"/>
                    <a:pt x="58" y="74"/>
                    <a:pt x="52" y="68"/>
                  </a:cubicBezTo>
                  <a:cubicBezTo>
                    <a:pt x="46" y="61"/>
                    <a:pt x="59" y="49"/>
                    <a:pt x="46" y="40"/>
                  </a:cubicBezTo>
                  <a:cubicBezTo>
                    <a:pt x="34" y="31"/>
                    <a:pt x="29" y="34"/>
                    <a:pt x="28" y="5"/>
                  </a:cubicBezTo>
                  <a:cubicBezTo>
                    <a:pt x="21" y="4"/>
                    <a:pt x="11" y="1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1"/>
                    <a:pt x="4" y="23"/>
                    <a:pt x="6" y="25"/>
                  </a:cubicBezTo>
                  <a:cubicBezTo>
                    <a:pt x="11" y="28"/>
                    <a:pt x="15" y="35"/>
                    <a:pt x="14" y="4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7" name="Freeform 26">
              <a:extLst>
                <a:ext uri="{FF2B5EF4-FFF2-40B4-BE49-F238E27FC236}">
                  <a16:creationId xmlns:a16="http://schemas.microsoft.com/office/drawing/2014/main" id="{BC841985-59CA-4BFD-884B-0A0F05AE4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3663951"/>
              <a:ext cx="130175" cy="233363"/>
            </a:xfrm>
            <a:custGeom>
              <a:avLst/>
              <a:gdLst>
                <a:gd name="T0" fmla="*/ 233 w 239"/>
                <a:gd name="T1" fmla="*/ 391 h 430"/>
                <a:gd name="T2" fmla="*/ 212 w 239"/>
                <a:gd name="T3" fmla="*/ 367 h 430"/>
                <a:gd name="T4" fmla="*/ 205 w 239"/>
                <a:gd name="T5" fmla="*/ 354 h 430"/>
                <a:gd name="T6" fmla="*/ 200 w 239"/>
                <a:gd name="T7" fmla="*/ 332 h 430"/>
                <a:gd name="T8" fmla="*/ 191 w 239"/>
                <a:gd name="T9" fmla="*/ 302 h 430"/>
                <a:gd name="T10" fmla="*/ 187 w 239"/>
                <a:gd name="T11" fmla="*/ 271 h 430"/>
                <a:gd name="T12" fmla="*/ 202 w 239"/>
                <a:gd name="T13" fmla="*/ 234 h 430"/>
                <a:gd name="T14" fmla="*/ 218 w 239"/>
                <a:gd name="T15" fmla="*/ 211 h 430"/>
                <a:gd name="T16" fmla="*/ 209 w 239"/>
                <a:gd name="T17" fmla="*/ 184 h 430"/>
                <a:gd name="T18" fmla="*/ 182 w 239"/>
                <a:gd name="T19" fmla="*/ 152 h 430"/>
                <a:gd name="T20" fmla="*/ 175 w 239"/>
                <a:gd name="T21" fmla="*/ 125 h 430"/>
                <a:gd name="T22" fmla="*/ 202 w 239"/>
                <a:gd name="T23" fmla="*/ 121 h 430"/>
                <a:gd name="T24" fmla="*/ 216 w 239"/>
                <a:gd name="T25" fmla="*/ 115 h 430"/>
                <a:gd name="T26" fmla="*/ 202 w 239"/>
                <a:gd name="T27" fmla="*/ 69 h 430"/>
                <a:gd name="T28" fmla="*/ 198 w 239"/>
                <a:gd name="T29" fmla="*/ 36 h 430"/>
                <a:gd name="T30" fmla="*/ 178 w 239"/>
                <a:gd name="T31" fmla="*/ 1 h 430"/>
                <a:gd name="T32" fmla="*/ 177 w 239"/>
                <a:gd name="T33" fmla="*/ 0 h 430"/>
                <a:gd name="T34" fmla="*/ 175 w 239"/>
                <a:gd name="T35" fmla="*/ 20 h 430"/>
                <a:gd name="T36" fmla="*/ 188 w 239"/>
                <a:gd name="T37" fmla="*/ 36 h 430"/>
                <a:gd name="T38" fmla="*/ 190 w 239"/>
                <a:gd name="T39" fmla="*/ 59 h 430"/>
                <a:gd name="T40" fmla="*/ 171 w 239"/>
                <a:gd name="T41" fmla="*/ 71 h 430"/>
                <a:gd name="T42" fmla="*/ 152 w 239"/>
                <a:gd name="T43" fmla="*/ 112 h 430"/>
                <a:gd name="T44" fmla="*/ 144 w 239"/>
                <a:gd name="T45" fmla="*/ 136 h 430"/>
                <a:gd name="T46" fmla="*/ 140 w 239"/>
                <a:gd name="T47" fmla="*/ 156 h 430"/>
                <a:gd name="T48" fmla="*/ 125 w 239"/>
                <a:gd name="T49" fmla="*/ 178 h 430"/>
                <a:gd name="T50" fmla="*/ 101 w 239"/>
                <a:gd name="T51" fmla="*/ 236 h 430"/>
                <a:gd name="T52" fmla="*/ 88 w 239"/>
                <a:gd name="T53" fmla="*/ 252 h 430"/>
                <a:gd name="T54" fmla="*/ 65 w 239"/>
                <a:gd name="T55" fmla="*/ 234 h 430"/>
                <a:gd name="T56" fmla="*/ 46 w 239"/>
                <a:gd name="T57" fmla="*/ 237 h 430"/>
                <a:gd name="T58" fmla="*/ 9 w 239"/>
                <a:gd name="T59" fmla="*/ 278 h 430"/>
                <a:gd name="T60" fmla="*/ 0 w 239"/>
                <a:gd name="T61" fmla="*/ 318 h 430"/>
                <a:gd name="T62" fmla="*/ 6 w 239"/>
                <a:gd name="T63" fmla="*/ 326 h 430"/>
                <a:gd name="T64" fmla="*/ 15 w 239"/>
                <a:gd name="T65" fmla="*/ 325 h 430"/>
                <a:gd name="T66" fmla="*/ 54 w 239"/>
                <a:gd name="T67" fmla="*/ 348 h 430"/>
                <a:gd name="T68" fmla="*/ 58 w 239"/>
                <a:gd name="T69" fmla="*/ 374 h 430"/>
                <a:gd name="T70" fmla="*/ 59 w 239"/>
                <a:gd name="T71" fmla="*/ 381 h 430"/>
                <a:gd name="T72" fmla="*/ 56 w 239"/>
                <a:gd name="T73" fmla="*/ 411 h 430"/>
                <a:gd name="T74" fmla="*/ 55 w 239"/>
                <a:gd name="T75" fmla="*/ 414 h 430"/>
                <a:gd name="T76" fmla="*/ 86 w 239"/>
                <a:gd name="T77" fmla="*/ 414 h 430"/>
                <a:gd name="T78" fmla="*/ 100 w 239"/>
                <a:gd name="T79" fmla="*/ 409 h 430"/>
                <a:gd name="T80" fmla="*/ 185 w 239"/>
                <a:gd name="T81" fmla="*/ 412 h 430"/>
                <a:gd name="T82" fmla="*/ 231 w 239"/>
                <a:gd name="T83" fmla="*/ 430 h 430"/>
                <a:gd name="T84" fmla="*/ 239 w 239"/>
                <a:gd name="T85" fmla="*/ 397 h 430"/>
                <a:gd name="T86" fmla="*/ 233 w 239"/>
                <a:gd name="T87" fmla="*/ 39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430">
                  <a:moveTo>
                    <a:pt x="233" y="391"/>
                  </a:moveTo>
                  <a:cubicBezTo>
                    <a:pt x="232" y="385"/>
                    <a:pt x="217" y="374"/>
                    <a:pt x="212" y="367"/>
                  </a:cubicBezTo>
                  <a:cubicBezTo>
                    <a:pt x="207" y="359"/>
                    <a:pt x="205" y="354"/>
                    <a:pt x="205" y="354"/>
                  </a:cubicBezTo>
                  <a:cubicBezTo>
                    <a:pt x="205" y="354"/>
                    <a:pt x="207" y="342"/>
                    <a:pt x="200" y="332"/>
                  </a:cubicBezTo>
                  <a:cubicBezTo>
                    <a:pt x="194" y="322"/>
                    <a:pt x="191" y="315"/>
                    <a:pt x="191" y="302"/>
                  </a:cubicBezTo>
                  <a:cubicBezTo>
                    <a:pt x="191" y="289"/>
                    <a:pt x="187" y="279"/>
                    <a:pt x="187" y="271"/>
                  </a:cubicBezTo>
                  <a:cubicBezTo>
                    <a:pt x="187" y="264"/>
                    <a:pt x="198" y="250"/>
                    <a:pt x="202" y="234"/>
                  </a:cubicBezTo>
                  <a:cubicBezTo>
                    <a:pt x="205" y="225"/>
                    <a:pt x="212" y="217"/>
                    <a:pt x="218" y="211"/>
                  </a:cubicBezTo>
                  <a:cubicBezTo>
                    <a:pt x="215" y="205"/>
                    <a:pt x="212" y="195"/>
                    <a:pt x="209" y="184"/>
                  </a:cubicBezTo>
                  <a:cubicBezTo>
                    <a:pt x="205" y="169"/>
                    <a:pt x="195" y="165"/>
                    <a:pt x="182" y="152"/>
                  </a:cubicBezTo>
                  <a:cubicBezTo>
                    <a:pt x="170" y="139"/>
                    <a:pt x="175" y="131"/>
                    <a:pt x="175" y="125"/>
                  </a:cubicBezTo>
                  <a:cubicBezTo>
                    <a:pt x="175" y="120"/>
                    <a:pt x="191" y="120"/>
                    <a:pt x="202" y="121"/>
                  </a:cubicBezTo>
                  <a:cubicBezTo>
                    <a:pt x="214" y="122"/>
                    <a:pt x="220" y="119"/>
                    <a:pt x="216" y="115"/>
                  </a:cubicBezTo>
                  <a:cubicBezTo>
                    <a:pt x="211" y="112"/>
                    <a:pt x="201" y="87"/>
                    <a:pt x="202" y="69"/>
                  </a:cubicBezTo>
                  <a:cubicBezTo>
                    <a:pt x="203" y="51"/>
                    <a:pt x="198" y="46"/>
                    <a:pt x="198" y="36"/>
                  </a:cubicBezTo>
                  <a:cubicBezTo>
                    <a:pt x="199" y="26"/>
                    <a:pt x="188" y="1"/>
                    <a:pt x="178" y="1"/>
                  </a:cubicBezTo>
                  <a:cubicBezTo>
                    <a:pt x="178" y="1"/>
                    <a:pt x="177" y="0"/>
                    <a:pt x="177" y="0"/>
                  </a:cubicBezTo>
                  <a:cubicBezTo>
                    <a:pt x="175" y="8"/>
                    <a:pt x="175" y="17"/>
                    <a:pt x="175" y="20"/>
                  </a:cubicBezTo>
                  <a:cubicBezTo>
                    <a:pt x="175" y="26"/>
                    <a:pt x="182" y="34"/>
                    <a:pt x="188" y="36"/>
                  </a:cubicBezTo>
                  <a:cubicBezTo>
                    <a:pt x="194" y="38"/>
                    <a:pt x="191" y="49"/>
                    <a:pt x="190" y="59"/>
                  </a:cubicBezTo>
                  <a:cubicBezTo>
                    <a:pt x="189" y="69"/>
                    <a:pt x="174" y="67"/>
                    <a:pt x="171" y="71"/>
                  </a:cubicBezTo>
                  <a:cubicBezTo>
                    <a:pt x="168" y="76"/>
                    <a:pt x="151" y="107"/>
                    <a:pt x="152" y="112"/>
                  </a:cubicBezTo>
                  <a:cubicBezTo>
                    <a:pt x="153" y="118"/>
                    <a:pt x="149" y="134"/>
                    <a:pt x="144" y="136"/>
                  </a:cubicBezTo>
                  <a:cubicBezTo>
                    <a:pt x="139" y="139"/>
                    <a:pt x="140" y="151"/>
                    <a:pt x="140" y="156"/>
                  </a:cubicBezTo>
                  <a:cubicBezTo>
                    <a:pt x="140" y="162"/>
                    <a:pt x="125" y="169"/>
                    <a:pt x="125" y="178"/>
                  </a:cubicBezTo>
                  <a:cubicBezTo>
                    <a:pt x="125" y="187"/>
                    <a:pt x="107" y="224"/>
                    <a:pt x="101" y="236"/>
                  </a:cubicBezTo>
                  <a:cubicBezTo>
                    <a:pt x="96" y="248"/>
                    <a:pt x="90" y="263"/>
                    <a:pt x="88" y="252"/>
                  </a:cubicBezTo>
                  <a:cubicBezTo>
                    <a:pt x="86" y="241"/>
                    <a:pt x="72" y="228"/>
                    <a:pt x="65" y="234"/>
                  </a:cubicBezTo>
                  <a:cubicBezTo>
                    <a:pt x="59" y="239"/>
                    <a:pt x="50" y="236"/>
                    <a:pt x="46" y="237"/>
                  </a:cubicBezTo>
                  <a:cubicBezTo>
                    <a:pt x="42" y="238"/>
                    <a:pt x="9" y="278"/>
                    <a:pt x="9" y="278"/>
                  </a:cubicBezTo>
                  <a:cubicBezTo>
                    <a:pt x="9" y="278"/>
                    <a:pt x="7" y="296"/>
                    <a:pt x="0" y="318"/>
                  </a:cubicBezTo>
                  <a:cubicBezTo>
                    <a:pt x="2" y="319"/>
                    <a:pt x="4" y="322"/>
                    <a:pt x="6" y="326"/>
                  </a:cubicBezTo>
                  <a:cubicBezTo>
                    <a:pt x="9" y="325"/>
                    <a:pt x="12" y="325"/>
                    <a:pt x="15" y="325"/>
                  </a:cubicBezTo>
                  <a:cubicBezTo>
                    <a:pt x="31" y="326"/>
                    <a:pt x="46" y="333"/>
                    <a:pt x="54" y="348"/>
                  </a:cubicBezTo>
                  <a:cubicBezTo>
                    <a:pt x="58" y="356"/>
                    <a:pt x="59" y="365"/>
                    <a:pt x="58" y="374"/>
                  </a:cubicBezTo>
                  <a:cubicBezTo>
                    <a:pt x="59" y="376"/>
                    <a:pt x="59" y="379"/>
                    <a:pt x="59" y="381"/>
                  </a:cubicBezTo>
                  <a:cubicBezTo>
                    <a:pt x="59" y="391"/>
                    <a:pt x="58" y="401"/>
                    <a:pt x="56" y="411"/>
                  </a:cubicBezTo>
                  <a:cubicBezTo>
                    <a:pt x="56" y="412"/>
                    <a:pt x="55" y="413"/>
                    <a:pt x="55" y="414"/>
                  </a:cubicBezTo>
                  <a:cubicBezTo>
                    <a:pt x="86" y="414"/>
                    <a:pt x="86" y="414"/>
                    <a:pt x="86" y="414"/>
                  </a:cubicBezTo>
                  <a:cubicBezTo>
                    <a:pt x="100" y="409"/>
                    <a:pt x="100" y="409"/>
                    <a:pt x="100" y="409"/>
                  </a:cubicBezTo>
                  <a:cubicBezTo>
                    <a:pt x="100" y="409"/>
                    <a:pt x="175" y="414"/>
                    <a:pt x="185" y="412"/>
                  </a:cubicBezTo>
                  <a:cubicBezTo>
                    <a:pt x="195" y="409"/>
                    <a:pt x="231" y="430"/>
                    <a:pt x="231" y="430"/>
                  </a:cubicBezTo>
                  <a:cubicBezTo>
                    <a:pt x="231" y="430"/>
                    <a:pt x="232" y="409"/>
                    <a:pt x="239" y="397"/>
                  </a:cubicBezTo>
                  <a:cubicBezTo>
                    <a:pt x="236" y="395"/>
                    <a:pt x="234" y="393"/>
                    <a:pt x="233" y="39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8" name="Freeform 27">
              <a:extLst>
                <a:ext uri="{FF2B5EF4-FFF2-40B4-BE49-F238E27FC236}">
                  <a16:creationId xmlns:a16="http://schemas.microsoft.com/office/drawing/2014/main" id="{A47CA50D-3AAB-47DD-8439-6F59EBB6D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3713164"/>
              <a:ext cx="107950" cy="120650"/>
            </a:xfrm>
            <a:custGeom>
              <a:avLst/>
              <a:gdLst>
                <a:gd name="T0" fmla="*/ 15 w 199"/>
                <a:gd name="T1" fmla="*/ 174 h 221"/>
                <a:gd name="T2" fmla="*/ 40 w 199"/>
                <a:gd name="T3" fmla="*/ 202 h 221"/>
                <a:gd name="T4" fmla="*/ 35 w 199"/>
                <a:gd name="T5" fmla="*/ 220 h 221"/>
                <a:gd name="T6" fmla="*/ 36 w 199"/>
                <a:gd name="T7" fmla="*/ 221 h 221"/>
                <a:gd name="T8" fmla="*/ 51 w 199"/>
                <a:gd name="T9" fmla="*/ 216 h 221"/>
                <a:gd name="T10" fmla="*/ 186 w 199"/>
                <a:gd name="T11" fmla="*/ 195 h 221"/>
                <a:gd name="T12" fmla="*/ 175 w 199"/>
                <a:gd name="T13" fmla="*/ 157 h 221"/>
                <a:gd name="T14" fmla="*/ 187 w 199"/>
                <a:gd name="T15" fmla="*/ 121 h 221"/>
                <a:gd name="T16" fmla="*/ 199 w 199"/>
                <a:gd name="T17" fmla="*/ 96 h 221"/>
                <a:gd name="T18" fmla="*/ 188 w 199"/>
                <a:gd name="T19" fmla="*/ 38 h 221"/>
                <a:gd name="T20" fmla="*/ 182 w 199"/>
                <a:gd name="T21" fmla="*/ 34 h 221"/>
                <a:gd name="T22" fmla="*/ 144 w 199"/>
                <a:gd name="T23" fmla="*/ 40 h 221"/>
                <a:gd name="T24" fmla="*/ 115 w 199"/>
                <a:gd name="T25" fmla="*/ 24 h 221"/>
                <a:gd name="T26" fmla="*/ 90 w 199"/>
                <a:gd name="T27" fmla="*/ 14 h 221"/>
                <a:gd name="T28" fmla="*/ 79 w 199"/>
                <a:gd name="T29" fmla="*/ 10 h 221"/>
                <a:gd name="T30" fmla="*/ 63 w 199"/>
                <a:gd name="T31" fmla="*/ 12 h 221"/>
                <a:gd name="T32" fmla="*/ 45 w 199"/>
                <a:gd name="T33" fmla="*/ 22 h 221"/>
                <a:gd name="T34" fmla="*/ 29 w 199"/>
                <a:gd name="T35" fmla="*/ 17 h 221"/>
                <a:gd name="T36" fmla="*/ 18 w 199"/>
                <a:gd name="T37" fmla="*/ 20 h 221"/>
                <a:gd name="T38" fmla="*/ 18 w 199"/>
                <a:gd name="T39" fmla="*/ 50 h 221"/>
                <a:gd name="T40" fmla="*/ 23 w 199"/>
                <a:gd name="T41" fmla="*/ 67 h 221"/>
                <a:gd name="T42" fmla="*/ 29 w 199"/>
                <a:gd name="T43" fmla="*/ 90 h 221"/>
                <a:gd name="T44" fmla="*/ 14 w 199"/>
                <a:gd name="T45" fmla="*/ 93 h 221"/>
                <a:gd name="T46" fmla="*/ 17 w 199"/>
                <a:gd name="T47" fmla="*/ 115 h 221"/>
                <a:gd name="T48" fmla="*/ 8 w 199"/>
                <a:gd name="T49" fmla="*/ 136 h 221"/>
                <a:gd name="T50" fmla="*/ 4 w 199"/>
                <a:gd name="T51" fmla="*/ 162 h 221"/>
                <a:gd name="T52" fmla="*/ 15 w 199"/>
                <a:gd name="T53" fmla="*/ 17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221">
                  <a:moveTo>
                    <a:pt x="15" y="174"/>
                  </a:moveTo>
                  <a:cubicBezTo>
                    <a:pt x="25" y="181"/>
                    <a:pt x="41" y="189"/>
                    <a:pt x="40" y="202"/>
                  </a:cubicBezTo>
                  <a:cubicBezTo>
                    <a:pt x="39" y="209"/>
                    <a:pt x="37" y="213"/>
                    <a:pt x="35" y="220"/>
                  </a:cubicBezTo>
                  <a:cubicBezTo>
                    <a:pt x="35" y="220"/>
                    <a:pt x="35" y="220"/>
                    <a:pt x="36" y="221"/>
                  </a:cubicBezTo>
                  <a:cubicBezTo>
                    <a:pt x="41" y="219"/>
                    <a:pt x="46" y="217"/>
                    <a:pt x="51" y="216"/>
                  </a:cubicBezTo>
                  <a:cubicBezTo>
                    <a:pt x="97" y="203"/>
                    <a:pt x="140" y="199"/>
                    <a:pt x="186" y="195"/>
                  </a:cubicBezTo>
                  <a:cubicBezTo>
                    <a:pt x="181" y="185"/>
                    <a:pt x="174" y="163"/>
                    <a:pt x="175" y="157"/>
                  </a:cubicBezTo>
                  <a:cubicBezTo>
                    <a:pt x="175" y="151"/>
                    <a:pt x="187" y="131"/>
                    <a:pt x="187" y="121"/>
                  </a:cubicBezTo>
                  <a:cubicBezTo>
                    <a:pt x="186" y="111"/>
                    <a:pt x="199" y="104"/>
                    <a:pt x="199" y="96"/>
                  </a:cubicBezTo>
                  <a:cubicBezTo>
                    <a:pt x="199" y="90"/>
                    <a:pt x="196" y="58"/>
                    <a:pt x="188" y="38"/>
                  </a:cubicBezTo>
                  <a:cubicBezTo>
                    <a:pt x="186" y="38"/>
                    <a:pt x="184" y="37"/>
                    <a:pt x="182" y="34"/>
                  </a:cubicBezTo>
                  <a:cubicBezTo>
                    <a:pt x="176" y="28"/>
                    <a:pt x="152" y="29"/>
                    <a:pt x="144" y="40"/>
                  </a:cubicBezTo>
                  <a:cubicBezTo>
                    <a:pt x="135" y="51"/>
                    <a:pt x="118" y="30"/>
                    <a:pt x="115" y="24"/>
                  </a:cubicBezTo>
                  <a:cubicBezTo>
                    <a:pt x="112" y="19"/>
                    <a:pt x="100" y="7"/>
                    <a:pt x="90" y="14"/>
                  </a:cubicBezTo>
                  <a:cubicBezTo>
                    <a:pt x="81" y="22"/>
                    <a:pt x="78" y="20"/>
                    <a:pt x="79" y="10"/>
                  </a:cubicBezTo>
                  <a:cubicBezTo>
                    <a:pt x="80" y="0"/>
                    <a:pt x="65" y="3"/>
                    <a:pt x="63" y="12"/>
                  </a:cubicBezTo>
                  <a:cubicBezTo>
                    <a:pt x="61" y="21"/>
                    <a:pt x="49" y="29"/>
                    <a:pt x="45" y="22"/>
                  </a:cubicBezTo>
                  <a:cubicBezTo>
                    <a:pt x="41" y="16"/>
                    <a:pt x="32" y="7"/>
                    <a:pt x="29" y="17"/>
                  </a:cubicBezTo>
                  <a:cubicBezTo>
                    <a:pt x="26" y="24"/>
                    <a:pt x="21" y="23"/>
                    <a:pt x="18" y="20"/>
                  </a:cubicBezTo>
                  <a:cubicBezTo>
                    <a:pt x="15" y="32"/>
                    <a:pt x="12" y="46"/>
                    <a:pt x="18" y="50"/>
                  </a:cubicBezTo>
                  <a:cubicBezTo>
                    <a:pt x="24" y="54"/>
                    <a:pt x="25" y="62"/>
                    <a:pt x="23" y="67"/>
                  </a:cubicBezTo>
                  <a:cubicBezTo>
                    <a:pt x="22" y="72"/>
                    <a:pt x="34" y="84"/>
                    <a:pt x="29" y="90"/>
                  </a:cubicBezTo>
                  <a:cubicBezTo>
                    <a:pt x="24" y="96"/>
                    <a:pt x="18" y="84"/>
                    <a:pt x="14" y="93"/>
                  </a:cubicBezTo>
                  <a:cubicBezTo>
                    <a:pt x="10" y="101"/>
                    <a:pt x="21" y="108"/>
                    <a:pt x="17" y="115"/>
                  </a:cubicBezTo>
                  <a:cubicBezTo>
                    <a:pt x="13" y="122"/>
                    <a:pt x="6" y="122"/>
                    <a:pt x="8" y="136"/>
                  </a:cubicBezTo>
                  <a:cubicBezTo>
                    <a:pt x="9" y="149"/>
                    <a:pt x="8" y="158"/>
                    <a:pt x="4" y="162"/>
                  </a:cubicBezTo>
                  <a:cubicBezTo>
                    <a:pt x="0" y="166"/>
                    <a:pt x="5" y="166"/>
                    <a:pt x="15" y="17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9" name="Freeform 28">
              <a:extLst>
                <a:ext uri="{FF2B5EF4-FFF2-40B4-BE49-F238E27FC236}">
                  <a16:creationId xmlns:a16="http://schemas.microsoft.com/office/drawing/2014/main" id="{AA32DCA0-B948-450A-B0B1-1B277C5E1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3705226"/>
              <a:ext cx="71438" cy="114300"/>
            </a:xfrm>
            <a:custGeom>
              <a:avLst/>
              <a:gdLst>
                <a:gd name="T0" fmla="*/ 32 w 133"/>
                <a:gd name="T1" fmla="*/ 206 h 208"/>
                <a:gd name="T2" fmla="*/ 110 w 133"/>
                <a:gd name="T3" fmla="*/ 191 h 208"/>
                <a:gd name="T4" fmla="*/ 133 w 133"/>
                <a:gd name="T5" fmla="*/ 183 h 208"/>
                <a:gd name="T6" fmla="*/ 125 w 133"/>
                <a:gd name="T7" fmla="*/ 149 h 208"/>
                <a:gd name="T8" fmla="*/ 117 w 133"/>
                <a:gd name="T9" fmla="*/ 98 h 208"/>
                <a:gd name="T10" fmla="*/ 116 w 133"/>
                <a:gd name="T11" fmla="*/ 46 h 208"/>
                <a:gd name="T12" fmla="*/ 108 w 133"/>
                <a:gd name="T13" fmla="*/ 24 h 208"/>
                <a:gd name="T14" fmla="*/ 102 w 133"/>
                <a:gd name="T15" fmla="*/ 0 h 208"/>
                <a:gd name="T16" fmla="*/ 93 w 133"/>
                <a:gd name="T17" fmla="*/ 9 h 208"/>
                <a:gd name="T18" fmla="*/ 12 w 133"/>
                <a:gd name="T19" fmla="*/ 7 h 208"/>
                <a:gd name="T20" fmla="*/ 18 w 133"/>
                <a:gd name="T21" fmla="*/ 44 h 208"/>
                <a:gd name="T22" fmla="*/ 14 w 133"/>
                <a:gd name="T23" fmla="*/ 51 h 208"/>
                <a:gd name="T24" fmla="*/ 25 w 133"/>
                <a:gd name="T25" fmla="*/ 109 h 208"/>
                <a:gd name="T26" fmla="*/ 13 w 133"/>
                <a:gd name="T27" fmla="*/ 134 h 208"/>
                <a:gd name="T28" fmla="*/ 1 w 133"/>
                <a:gd name="T29" fmla="*/ 170 h 208"/>
                <a:gd name="T30" fmla="*/ 12 w 133"/>
                <a:gd name="T31" fmla="*/ 208 h 208"/>
                <a:gd name="T32" fmla="*/ 32 w 133"/>
                <a:gd name="T33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208">
                  <a:moveTo>
                    <a:pt x="32" y="206"/>
                  </a:moveTo>
                  <a:cubicBezTo>
                    <a:pt x="59" y="204"/>
                    <a:pt x="85" y="199"/>
                    <a:pt x="110" y="191"/>
                  </a:cubicBezTo>
                  <a:cubicBezTo>
                    <a:pt x="118" y="188"/>
                    <a:pt x="126" y="185"/>
                    <a:pt x="133" y="183"/>
                  </a:cubicBezTo>
                  <a:cubicBezTo>
                    <a:pt x="129" y="171"/>
                    <a:pt x="125" y="159"/>
                    <a:pt x="125" y="149"/>
                  </a:cubicBezTo>
                  <a:cubicBezTo>
                    <a:pt x="125" y="130"/>
                    <a:pt x="121" y="111"/>
                    <a:pt x="117" y="98"/>
                  </a:cubicBezTo>
                  <a:cubicBezTo>
                    <a:pt x="113" y="86"/>
                    <a:pt x="115" y="58"/>
                    <a:pt x="116" y="46"/>
                  </a:cubicBezTo>
                  <a:cubicBezTo>
                    <a:pt x="117" y="34"/>
                    <a:pt x="113" y="27"/>
                    <a:pt x="108" y="24"/>
                  </a:cubicBezTo>
                  <a:cubicBezTo>
                    <a:pt x="106" y="22"/>
                    <a:pt x="103" y="10"/>
                    <a:pt x="102" y="0"/>
                  </a:cubicBezTo>
                  <a:cubicBezTo>
                    <a:pt x="96" y="3"/>
                    <a:pt x="96" y="13"/>
                    <a:pt x="93" y="9"/>
                  </a:cubicBezTo>
                  <a:cubicBezTo>
                    <a:pt x="90" y="3"/>
                    <a:pt x="16" y="0"/>
                    <a:pt x="12" y="7"/>
                  </a:cubicBezTo>
                  <a:cubicBezTo>
                    <a:pt x="9" y="13"/>
                    <a:pt x="19" y="37"/>
                    <a:pt x="18" y="44"/>
                  </a:cubicBezTo>
                  <a:cubicBezTo>
                    <a:pt x="18" y="48"/>
                    <a:pt x="16" y="51"/>
                    <a:pt x="14" y="51"/>
                  </a:cubicBezTo>
                  <a:cubicBezTo>
                    <a:pt x="22" y="71"/>
                    <a:pt x="25" y="103"/>
                    <a:pt x="25" y="109"/>
                  </a:cubicBezTo>
                  <a:cubicBezTo>
                    <a:pt x="25" y="117"/>
                    <a:pt x="12" y="124"/>
                    <a:pt x="13" y="134"/>
                  </a:cubicBezTo>
                  <a:cubicBezTo>
                    <a:pt x="13" y="144"/>
                    <a:pt x="1" y="164"/>
                    <a:pt x="1" y="170"/>
                  </a:cubicBezTo>
                  <a:cubicBezTo>
                    <a:pt x="0" y="176"/>
                    <a:pt x="7" y="198"/>
                    <a:pt x="12" y="208"/>
                  </a:cubicBezTo>
                  <a:cubicBezTo>
                    <a:pt x="19" y="207"/>
                    <a:pt x="25" y="207"/>
                    <a:pt x="32" y="20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0" name="Freeform 29">
              <a:extLst>
                <a:ext uri="{FF2B5EF4-FFF2-40B4-BE49-F238E27FC236}">
                  <a16:creationId xmlns:a16="http://schemas.microsoft.com/office/drawing/2014/main" id="{686BD4F0-ACD0-47C0-864F-E50B62225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00" y="3671889"/>
              <a:ext cx="133350" cy="117475"/>
            </a:xfrm>
            <a:custGeom>
              <a:avLst/>
              <a:gdLst>
                <a:gd name="T0" fmla="*/ 23 w 244"/>
                <a:gd name="T1" fmla="*/ 96 h 214"/>
                <a:gd name="T2" fmla="*/ 27 w 244"/>
                <a:gd name="T3" fmla="*/ 99 h 214"/>
                <a:gd name="T4" fmla="*/ 64 w 244"/>
                <a:gd name="T5" fmla="*/ 137 h 214"/>
                <a:gd name="T6" fmla="*/ 81 w 244"/>
                <a:gd name="T7" fmla="*/ 114 h 214"/>
                <a:gd name="T8" fmla="*/ 96 w 244"/>
                <a:gd name="T9" fmla="*/ 109 h 214"/>
                <a:gd name="T10" fmla="*/ 121 w 244"/>
                <a:gd name="T11" fmla="*/ 104 h 214"/>
                <a:gd name="T12" fmla="*/ 146 w 244"/>
                <a:gd name="T13" fmla="*/ 141 h 214"/>
                <a:gd name="T14" fmla="*/ 151 w 244"/>
                <a:gd name="T15" fmla="*/ 163 h 214"/>
                <a:gd name="T16" fmla="*/ 152 w 244"/>
                <a:gd name="T17" fmla="*/ 166 h 214"/>
                <a:gd name="T18" fmla="*/ 175 w 244"/>
                <a:gd name="T19" fmla="*/ 161 h 214"/>
                <a:gd name="T20" fmla="*/ 184 w 244"/>
                <a:gd name="T21" fmla="*/ 193 h 214"/>
                <a:gd name="T22" fmla="*/ 199 w 244"/>
                <a:gd name="T23" fmla="*/ 206 h 214"/>
                <a:gd name="T24" fmla="*/ 212 w 244"/>
                <a:gd name="T25" fmla="*/ 195 h 214"/>
                <a:gd name="T26" fmla="*/ 218 w 244"/>
                <a:gd name="T27" fmla="*/ 200 h 214"/>
                <a:gd name="T28" fmla="*/ 227 w 244"/>
                <a:gd name="T29" fmla="*/ 189 h 214"/>
                <a:gd name="T30" fmla="*/ 224 w 244"/>
                <a:gd name="T31" fmla="*/ 167 h 214"/>
                <a:gd name="T32" fmla="*/ 239 w 244"/>
                <a:gd name="T33" fmla="*/ 164 h 214"/>
                <a:gd name="T34" fmla="*/ 233 w 244"/>
                <a:gd name="T35" fmla="*/ 141 h 214"/>
                <a:gd name="T36" fmla="*/ 228 w 244"/>
                <a:gd name="T37" fmla="*/ 124 h 214"/>
                <a:gd name="T38" fmla="*/ 228 w 244"/>
                <a:gd name="T39" fmla="*/ 94 h 214"/>
                <a:gd name="T40" fmla="*/ 223 w 244"/>
                <a:gd name="T41" fmla="*/ 88 h 214"/>
                <a:gd name="T42" fmla="*/ 216 w 244"/>
                <a:gd name="T43" fmla="*/ 68 h 214"/>
                <a:gd name="T44" fmla="*/ 216 w 244"/>
                <a:gd name="T45" fmla="*/ 54 h 214"/>
                <a:gd name="T46" fmla="*/ 204 w 244"/>
                <a:gd name="T47" fmla="*/ 37 h 214"/>
                <a:gd name="T48" fmla="*/ 192 w 244"/>
                <a:gd name="T49" fmla="*/ 9 h 214"/>
                <a:gd name="T50" fmla="*/ 169 w 244"/>
                <a:gd name="T51" fmla="*/ 28 h 214"/>
                <a:gd name="T52" fmla="*/ 147 w 244"/>
                <a:gd name="T53" fmla="*/ 26 h 214"/>
                <a:gd name="T54" fmla="*/ 129 w 244"/>
                <a:gd name="T55" fmla="*/ 29 h 214"/>
                <a:gd name="T56" fmla="*/ 120 w 244"/>
                <a:gd name="T57" fmla="*/ 19 h 214"/>
                <a:gd name="T58" fmla="*/ 120 w 244"/>
                <a:gd name="T59" fmla="*/ 13 h 214"/>
                <a:gd name="T60" fmla="*/ 116 w 244"/>
                <a:gd name="T61" fmla="*/ 14 h 214"/>
                <a:gd name="T62" fmla="*/ 69 w 244"/>
                <a:gd name="T63" fmla="*/ 11 h 214"/>
                <a:gd name="T64" fmla="*/ 46 w 244"/>
                <a:gd name="T65" fmla="*/ 0 h 214"/>
                <a:gd name="T66" fmla="*/ 39 w 244"/>
                <a:gd name="T67" fmla="*/ 18 h 214"/>
                <a:gd name="T68" fmla="*/ 41 w 244"/>
                <a:gd name="T69" fmla="*/ 35 h 214"/>
                <a:gd name="T70" fmla="*/ 30 w 244"/>
                <a:gd name="T71" fmla="*/ 41 h 214"/>
                <a:gd name="T72" fmla="*/ 4 w 244"/>
                <a:gd name="T73" fmla="*/ 59 h 214"/>
                <a:gd name="T74" fmla="*/ 0 w 244"/>
                <a:gd name="T75" fmla="*/ 63 h 214"/>
                <a:gd name="T76" fmla="*/ 23 w 244"/>
                <a:gd name="T77" fmla="*/ 9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4" h="214">
                  <a:moveTo>
                    <a:pt x="23" y="96"/>
                  </a:moveTo>
                  <a:cubicBezTo>
                    <a:pt x="24" y="97"/>
                    <a:pt x="26" y="98"/>
                    <a:pt x="27" y="99"/>
                  </a:cubicBezTo>
                  <a:cubicBezTo>
                    <a:pt x="42" y="109"/>
                    <a:pt x="54" y="122"/>
                    <a:pt x="64" y="137"/>
                  </a:cubicBezTo>
                  <a:cubicBezTo>
                    <a:pt x="72" y="129"/>
                    <a:pt x="81" y="119"/>
                    <a:pt x="81" y="114"/>
                  </a:cubicBezTo>
                  <a:cubicBezTo>
                    <a:pt x="82" y="104"/>
                    <a:pt x="88" y="108"/>
                    <a:pt x="96" y="109"/>
                  </a:cubicBezTo>
                  <a:cubicBezTo>
                    <a:pt x="104" y="111"/>
                    <a:pt x="113" y="104"/>
                    <a:pt x="121" y="104"/>
                  </a:cubicBezTo>
                  <a:cubicBezTo>
                    <a:pt x="128" y="104"/>
                    <a:pt x="146" y="133"/>
                    <a:pt x="146" y="141"/>
                  </a:cubicBezTo>
                  <a:cubicBezTo>
                    <a:pt x="146" y="149"/>
                    <a:pt x="147" y="157"/>
                    <a:pt x="151" y="163"/>
                  </a:cubicBezTo>
                  <a:cubicBezTo>
                    <a:pt x="151" y="164"/>
                    <a:pt x="151" y="165"/>
                    <a:pt x="152" y="166"/>
                  </a:cubicBezTo>
                  <a:cubicBezTo>
                    <a:pt x="163" y="163"/>
                    <a:pt x="173" y="161"/>
                    <a:pt x="175" y="161"/>
                  </a:cubicBezTo>
                  <a:cubicBezTo>
                    <a:pt x="178" y="161"/>
                    <a:pt x="185" y="181"/>
                    <a:pt x="184" y="193"/>
                  </a:cubicBezTo>
                  <a:cubicBezTo>
                    <a:pt x="182" y="205"/>
                    <a:pt x="194" y="214"/>
                    <a:pt x="199" y="206"/>
                  </a:cubicBezTo>
                  <a:cubicBezTo>
                    <a:pt x="204" y="198"/>
                    <a:pt x="211" y="187"/>
                    <a:pt x="212" y="195"/>
                  </a:cubicBezTo>
                  <a:cubicBezTo>
                    <a:pt x="212" y="197"/>
                    <a:pt x="215" y="199"/>
                    <a:pt x="218" y="200"/>
                  </a:cubicBezTo>
                  <a:cubicBezTo>
                    <a:pt x="220" y="195"/>
                    <a:pt x="224" y="193"/>
                    <a:pt x="227" y="189"/>
                  </a:cubicBezTo>
                  <a:cubicBezTo>
                    <a:pt x="231" y="182"/>
                    <a:pt x="220" y="175"/>
                    <a:pt x="224" y="167"/>
                  </a:cubicBezTo>
                  <a:cubicBezTo>
                    <a:pt x="228" y="158"/>
                    <a:pt x="234" y="170"/>
                    <a:pt x="239" y="164"/>
                  </a:cubicBezTo>
                  <a:cubicBezTo>
                    <a:pt x="244" y="158"/>
                    <a:pt x="232" y="146"/>
                    <a:pt x="233" y="141"/>
                  </a:cubicBezTo>
                  <a:cubicBezTo>
                    <a:pt x="235" y="136"/>
                    <a:pt x="234" y="128"/>
                    <a:pt x="228" y="124"/>
                  </a:cubicBezTo>
                  <a:cubicBezTo>
                    <a:pt x="222" y="120"/>
                    <a:pt x="225" y="106"/>
                    <a:pt x="228" y="94"/>
                  </a:cubicBezTo>
                  <a:cubicBezTo>
                    <a:pt x="226" y="92"/>
                    <a:pt x="224" y="90"/>
                    <a:pt x="223" y="88"/>
                  </a:cubicBezTo>
                  <a:cubicBezTo>
                    <a:pt x="219" y="82"/>
                    <a:pt x="222" y="68"/>
                    <a:pt x="216" y="68"/>
                  </a:cubicBezTo>
                  <a:cubicBezTo>
                    <a:pt x="209" y="68"/>
                    <a:pt x="210" y="56"/>
                    <a:pt x="216" y="54"/>
                  </a:cubicBezTo>
                  <a:cubicBezTo>
                    <a:pt x="221" y="52"/>
                    <a:pt x="204" y="44"/>
                    <a:pt x="204" y="37"/>
                  </a:cubicBezTo>
                  <a:cubicBezTo>
                    <a:pt x="204" y="29"/>
                    <a:pt x="196" y="10"/>
                    <a:pt x="192" y="9"/>
                  </a:cubicBezTo>
                  <a:cubicBezTo>
                    <a:pt x="188" y="8"/>
                    <a:pt x="175" y="28"/>
                    <a:pt x="169" y="28"/>
                  </a:cubicBezTo>
                  <a:cubicBezTo>
                    <a:pt x="163" y="28"/>
                    <a:pt x="151" y="15"/>
                    <a:pt x="147" y="26"/>
                  </a:cubicBezTo>
                  <a:cubicBezTo>
                    <a:pt x="143" y="37"/>
                    <a:pt x="135" y="20"/>
                    <a:pt x="129" y="29"/>
                  </a:cubicBezTo>
                  <a:cubicBezTo>
                    <a:pt x="123" y="38"/>
                    <a:pt x="120" y="19"/>
                    <a:pt x="120" y="19"/>
                  </a:cubicBezTo>
                  <a:cubicBezTo>
                    <a:pt x="120" y="19"/>
                    <a:pt x="120" y="16"/>
                    <a:pt x="120" y="13"/>
                  </a:cubicBezTo>
                  <a:cubicBezTo>
                    <a:pt x="119" y="13"/>
                    <a:pt x="117" y="14"/>
                    <a:pt x="116" y="14"/>
                  </a:cubicBezTo>
                  <a:cubicBezTo>
                    <a:pt x="100" y="21"/>
                    <a:pt x="71" y="17"/>
                    <a:pt x="69" y="11"/>
                  </a:cubicBezTo>
                  <a:cubicBezTo>
                    <a:pt x="68" y="5"/>
                    <a:pt x="46" y="0"/>
                    <a:pt x="46" y="0"/>
                  </a:cubicBezTo>
                  <a:cubicBezTo>
                    <a:pt x="46" y="0"/>
                    <a:pt x="47" y="14"/>
                    <a:pt x="39" y="18"/>
                  </a:cubicBezTo>
                  <a:cubicBezTo>
                    <a:pt x="31" y="21"/>
                    <a:pt x="41" y="32"/>
                    <a:pt x="41" y="35"/>
                  </a:cubicBezTo>
                  <a:cubicBezTo>
                    <a:pt x="41" y="38"/>
                    <a:pt x="35" y="43"/>
                    <a:pt x="30" y="41"/>
                  </a:cubicBezTo>
                  <a:cubicBezTo>
                    <a:pt x="25" y="38"/>
                    <a:pt x="11" y="53"/>
                    <a:pt x="4" y="59"/>
                  </a:cubicBezTo>
                  <a:cubicBezTo>
                    <a:pt x="3" y="60"/>
                    <a:pt x="1" y="61"/>
                    <a:pt x="0" y="63"/>
                  </a:cubicBezTo>
                  <a:cubicBezTo>
                    <a:pt x="11" y="73"/>
                    <a:pt x="10" y="85"/>
                    <a:pt x="23" y="9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1" name="Freeform 30">
              <a:extLst>
                <a:ext uri="{FF2B5EF4-FFF2-40B4-BE49-F238E27FC236}">
                  <a16:creationId xmlns:a16="http://schemas.microsoft.com/office/drawing/2014/main" id="{6CE8B23A-F3CF-4E3B-9950-46A595C98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3760789"/>
              <a:ext cx="73025" cy="71438"/>
            </a:xfrm>
            <a:custGeom>
              <a:avLst/>
              <a:gdLst>
                <a:gd name="T0" fmla="*/ 21 w 135"/>
                <a:gd name="T1" fmla="*/ 66 h 133"/>
                <a:gd name="T2" fmla="*/ 60 w 135"/>
                <a:gd name="T3" fmla="*/ 100 h 133"/>
                <a:gd name="T4" fmla="*/ 124 w 135"/>
                <a:gd name="T5" fmla="*/ 129 h 133"/>
                <a:gd name="T6" fmla="*/ 129 w 135"/>
                <a:gd name="T7" fmla="*/ 133 h 133"/>
                <a:gd name="T8" fmla="*/ 134 w 135"/>
                <a:gd name="T9" fmla="*/ 115 h 133"/>
                <a:gd name="T10" fmla="*/ 109 w 135"/>
                <a:gd name="T11" fmla="*/ 87 h 133"/>
                <a:gd name="T12" fmla="*/ 98 w 135"/>
                <a:gd name="T13" fmla="*/ 75 h 133"/>
                <a:gd name="T14" fmla="*/ 102 w 135"/>
                <a:gd name="T15" fmla="*/ 49 h 133"/>
                <a:gd name="T16" fmla="*/ 102 w 135"/>
                <a:gd name="T17" fmla="*/ 39 h 133"/>
                <a:gd name="T18" fmla="*/ 96 w 135"/>
                <a:gd name="T19" fmla="*/ 34 h 133"/>
                <a:gd name="T20" fmla="*/ 83 w 135"/>
                <a:gd name="T21" fmla="*/ 45 h 133"/>
                <a:gd name="T22" fmla="*/ 68 w 135"/>
                <a:gd name="T23" fmla="*/ 32 h 133"/>
                <a:gd name="T24" fmla="*/ 59 w 135"/>
                <a:gd name="T25" fmla="*/ 0 h 133"/>
                <a:gd name="T26" fmla="*/ 36 w 135"/>
                <a:gd name="T27" fmla="*/ 5 h 133"/>
                <a:gd name="T28" fmla="*/ 32 w 135"/>
                <a:gd name="T29" fmla="*/ 24 h 133"/>
                <a:gd name="T30" fmla="*/ 7 w 135"/>
                <a:gd name="T31" fmla="*/ 49 h 133"/>
                <a:gd name="T32" fmla="*/ 0 w 135"/>
                <a:gd name="T33" fmla="*/ 60 h 133"/>
                <a:gd name="T34" fmla="*/ 21 w 135"/>
                <a:gd name="T3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133">
                  <a:moveTo>
                    <a:pt x="21" y="66"/>
                  </a:moveTo>
                  <a:cubicBezTo>
                    <a:pt x="32" y="74"/>
                    <a:pt x="45" y="88"/>
                    <a:pt x="60" y="100"/>
                  </a:cubicBezTo>
                  <a:cubicBezTo>
                    <a:pt x="82" y="108"/>
                    <a:pt x="105" y="116"/>
                    <a:pt x="124" y="129"/>
                  </a:cubicBezTo>
                  <a:cubicBezTo>
                    <a:pt x="126" y="130"/>
                    <a:pt x="127" y="131"/>
                    <a:pt x="129" y="133"/>
                  </a:cubicBezTo>
                  <a:cubicBezTo>
                    <a:pt x="131" y="126"/>
                    <a:pt x="133" y="122"/>
                    <a:pt x="134" y="115"/>
                  </a:cubicBezTo>
                  <a:cubicBezTo>
                    <a:pt x="135" y="102"/>
                    <a:pt x="119" y="94"/>
                    <a:pt x="109" y="87"/>
                  </a:cubicBezTo>
                  <a:cubicBezTo>
                    <a:pt x="99" y="79"/>
                    <a:pt x="94" y="79"/>
                    <a:pt x="98" y="75"/>
                  </a:cubicBezTo>
                  <a:cubicBezTo>
                    <a:pt x="102" y="71"/>
                    <a:pt x="103" y="62"/>
                    <a:pt x="102" y="49"/>
                  </a:cubicBezTo>
                  <a:cubicBezTo>
                    <a:pt x="101" y="44"/>
                    <a:pt x="102" y="41"/>
                    <a:pt x="102" y="39"/>
                  </a:cubicBezTo>
                  <a:cubicBezTo>
                    <a:pt x="99" y="38"/>
                    <a:pt x="96" y="36"/>
                    <a:pt x="96" y="34"/>
                  </a:cubicBezTo>
                  <a:cubicBezTo>
                    <a:pt x="95" y="26"/>
                    <a:pt x="88" y="37"/>
                    <a:pt x="83" y="45"/>
                  </a:cubicBezTo>
                  <a:cubicBezTo>
                    <a:pt x="78" y="53"/>
                    <a:pt x="66" y="44"/>
                    <a:pt x="68" y="32"/>
                  </a:cubicBezTo>
                  <a:cubicBezTo>
                    <a:pt x="69" y="20"/>
                    <a:pt x="62" y="0"/>
                    <a:pt x="59" y="0"/>
                  </a:cubicBezTo>
                  <a:cubicBezTo>
                    <a:pt x="57" y="0"/>
                    <a:pt x="47" y="2"/>
                    <a:pt x="36" y="5"/>
                  </a:cubicBezTo>
                  <a:cubicBezTo>
                    <a:pt x="37" y="11"/>
                    <a:pt x="34" y="17"/>
                    <a:pt x="32" y="24"/>
                  </a:cubicBezTo>
                  <a:cubicBezTo>
                    <a:pt x="31" y="31"/>
                    <a:pt x="14" y="42"/>
                    <a:pt x="7" y="49"/>
                  </a:cubicBezTo>
                  <a:cubicBezTo>
                    <a:pt x="5" y="50"/>
                    <a:pt x="2" y="55"/>
                    <a:pt x="0" y="60"/>
                  </a:cubicBezTo>
                  <a:cubicBezTo>
                    <a:pt x="7" y="59"/>
                    <a:pt x="14" y="61"/>
                    <a:pt x="21" y="6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2" name="Freeform 31">
              <a:extLst>
                <a:ext uri="{FF2B5EF4-FFF2-40B4-BE49-F238E27FC236}">
                  <a16:creationId xmlns:a16="http://schemas.microsoft.com/office/drawing/2014/main" id="{B78F57F7-A2A4-4239-B932-2CFF361E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3729039"/>
              <a:ext cx="49213" cy="63500"/>
            </a:xfrm>
            <a:custGeom>
              <a:avLst/>
              <a:gdLst>
                <a:gd name="T0" fmla="*/ 39 w 90"/>
                <a:gd name="T1" fmla="*/ 105 h 117"/>
                <a:gd name="T2" fmla="*/ 45 w 90"/>
                <a:gd name="T3" fmla="*/ 113 h 117"/>
                <a:gd name="T4" fmla="*/ 50 w 90"/>
                <a:gd name="T5" fmla="*/ 117 h 117"/>
                <a:gd name="T6" fmla="*/ 52 w 90"/>
                <a:gd name="T7" fmla="*/ 117 h 117"/>
                <a:gd name="T8" fmla="*/ 59 w 90"/>
                <a:gd name="T9" fmla="*/ 106 h 117"/>
                <a:gd name="T10" fmla="*/ 84 w 90"/>
                <a:gd name="T11" fmla="*/ 81 h 117"/>
                <a:gd name="T12" fmla="*/ 87 w 90"/>
                <a:gd name="T13" fmla="*/ 59 h 117"/>
                <a:gd name="T14" fmla="*/ 82 w 90"/>
                <a:gd name="T15" fmla="*/ 37 h 117"/>
                <a:gd name="T16" fmla="*/ 57 w 90"/>
                <a:gd name="T17" fmla="*/ 0 h 117"/>
                <a:gd name="T18" fmla="*/ 32 w 90"/>
                <a:gd name="T19" fmla="*/ 5 h 117"/>
                <a:gd name="T20" fmla="*/ 17 w 90"/>
                <a:gd name="T21" fmla="*/ 10 h 117"/>
                <a:gd name="T22" fmla="*/ 0 w 90"/>
                <a:gd name="T23" fmla="*/ 33 h 117"/>
                <a:gd name="T24" fmla="*/ 39 w 90"/>
                <a:gd name="T25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17">
                  <a:moveTo>
                    <a:pt x="39" y="105"/>
                  </a:moveTo>
                  <a:cubicBezTo>
                    <a:pt x="41" y="108"/>
                    <a:pt x="43" y="111"/>
                    <a:pt x="45" y="113"/>
                  </a:cubicBezTo>
                  <a:cubicBezTo>
                    <a:pt x="46" y="115"/>
                    <a:pt x="48" y="116"/>
                    <a:pt x="50" y="117"/>
                  </a:cubicBezTo>
                  <a:cubicBezTo>
                    <a:pt x="51" y="117"/>
                    <a:pt x="51" y="117"/>
                    <a:pt x="52" y="117"/>
                  </a:cubicBezTo>
                  <a:cubicBezTo>
                    <a:pt x="54" y="112"/>
                    <a:pt x="57" y="107"/>
                    <a:pt x="59" y="106"/>
                  </a:cubicBezTo>
                  <a:cubicBezTo>
                    <a:pt x="66" y="99"/>
                    <a:pt x="83" y="88"/>
                    <a:pt x="84" y="81"/>
                  </a:cubicBezTo>
                  <a:cubicBezTo>
                    <a:pt x="86" y="73"/>
                    <a:pt x="90" y="66"/>
                    <a:pt x="87" y="59"/>
                  </a:cubicBezTo>
                  <a:cubicBezTo>
                    <a:pt x="83" y="53"/>
                    <a:pt x="82" y="45"/>
                    <a:pt x="82" y="37"/>
                  </a:cubicBezTo>
                  <a:cubicBezTo>
                    <a:pt x="82" y="29"/>
                    <a:pt x="64" y="0"/>
                    <a:pt x="57" y="0"/>
                  </a:cubicBezTo>
                  <a:cubicBezTo>
                    <a:pt x="49" y="0"/>
                    <a:pt x="40" y="7"/>
                    <a:pt x="32" y="5"/>
                  </a:cubicBezTo>
                  <a:cubicBezTo>
                    <a:pt x="24" y="4"/>
                    <a:pt x="18" y="0"/>
                    <a:pt x="17" y="10"/>
                  </a:cubicBezTo>
                  <a:cubicBezTo>
                    <a:pt x="17" y="15"/>
                    <a:pt x="8" y="25"/>
                    <a:pt x="0" y="33"/>
                  </a:cubicBezTo>
                  <a:cubicBezTo>
                    <a:pt x="15" y="56"/>
                    <a:pt x="27" y="82"/>
                    <a:pt x="39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3" name="Freeform 32">
              <a:extLst>
                <a:ext uri="{FF2B5EF4-FFF2-40B4-BE49-F238E27FC236}">
                  <a16:creationId xmlns:a16="http://schemas.microsoft.com/office/drawing/2014/main" id="{BFF51F08-0F54-40C5-8CDE-549A2858C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2" y="3352800"/>
              <a:ext cx="147638" cy="138113"/>
            </a:xfrm>
            <a:custGeom>
              <a:avLst/>
              <a:gdLst>
                <a:gd name="T0" fmla="*/ 247 w 271"/>
                <a:gd name="T1" fmla="*/ 0 h 254"/>
                <a:gd name="T2" fmla="*/ 127 w 271"/>
                <a:gd name="T3" fmla="*/ 0 h 254"/>
                <a:gd name="T4" fmla="*/ 117 w 271"/>
                <a:gd name="T5" fmla="*/ 14 h 254"/>
                <a:gd name="T6" fmla="*/ 82 w 271"/>
                <a:gd name="T7" fmla="*/ 85 h 254"/>
                <a:gd name="T8" fmla="*/ 66 w 271"/>
                <a:gd name="T9" fmla="*/ 103 h 254"/>
                <a:gd name="T10" fmla="*/ 11 w 271"/>
                <a:gd name="T11" fmla="*/ 216 h 254"/>
                <a:gd name="T12" fmla="*/ 1 w 271"/>
                <a:gd name="T13" fmla="*/ 247 h 254"/>
                <a:gd name="T14" fmla="*/ 0 w 271"/>
                <a:gd name="T15" fmla="*/ 254 h 254"/>
                <a:gd name="T16" fmla="*/ 127 w 271"/>
                <a:gd name="T17" fmla="*/ 254 h 254"/>
                <a:gd name="T18" fmla="*/ 127 w 271"/>
                <a:gd name="T19" fmla="*/ 196 h 254"/>
                <a:gd name="T20" fmla="*/ 161 w 271"/>
                <a:gd name="T21" fmla="*/ 168 h 254"/>
                <a:gd name="T22" fmla="*/ 161 w 271"/>
                <a:gd name="T23" fmla="*/ 68 h 254"/>
                <a:gd name="T24" fmla="*/ 269 w 271"/>
                <a:gd name="T25" fmla="*/ 68 h 254"/>
                <a:gd name="T26" fmla="*/ 270 w 271"/>
                <a:gd name="T27" fmla="*/ 14 h 254"/>
                <a:gd name="T28" fmla="*/ 247 w 271"/>
                <a:gd name="T29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1" h="254">
                  <a:moveTo>
                    <a:pt x="24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4"/>
                    <a:pt x="120" y="9"/>
                    <a:pt x="117" y="14"/>
                  </a:cubicBezTo>
                  <a:cubicBezTo>
                    <a:pt x="110" y="41"/>
                    <a:pt x="99" y="63"/>
                    <a:pt x="82" y="85"/>
                  </a:cubicBezTo>
                  <a:cubicBezTo>
                    <a:pt x="77" y="91"/>
                    <a:pt x="72" y="97"/>
                    <a:pt x="66" y="103"/>
                  </a:cubicBezTo>
                  <a:cubicBezTo>
                    <a:pt x="64" y="128"/>
                    <a:pt x="33" y="165"/>
                    <a:pt x="11" y="216"/>
                  </a:cubicBezTo>
                  <a:cubicBezTo>
                    <a:pt x="7" y="227"/>
                    <a:pt x="4" y="237"/>
                    <a:pt x="1" y="247"/>
                  </a:cubicBezTo>
                  <a:cubicBezTo>
                    <a:pt x="1" y="250"/>
                    <a:pt x="1" y="252"/>
                    <a:pt x="0" y="254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4"/>
                    <a:pt x="127" y="204"/>
                    <a:pt x="127" y="196"/>
                  </a:cubicBezTo>
                  <a:cubicBezTo>
                    <a:pt x="127" y="187"/>
                    <a:pt x="161" y="176"/>
                    <a:pt x="161" y="168"/>
                  </a:cubicBezTo>
                  <a:cubicBezTo>
                    <a:pt x="161" y="159"/>
                    <a:pt x="161" y="68"/>
                    <a:pt x="161" y="68"/>
                  </a:cubicBezTo>
                  <a:cubicBezTo>
                    <a:pt x="161" y="68"/>
                    <a:pt x="266" y="70"/>
                    <a:pt x="269" y="68"/>
                  </a:cubicBezTo>
                  <a:cubicBezTo>
                    <a:pt x="271" y="67"/>
                    <a:pt x="270" y="40"/>
                    <a:pt x="270" y="14"/>
                  </a:cubicBezTo>
                  <a:cubicBezTo>
                    <a:pt x="266" y="6"/>
                    <a:pt x="271" y="0"/>
                    <a:pt x="247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4" name="Freeform 33">
              <a:extLst>
                <a:ext uri="{FF2B5EF4-FFF2-40B4-BE49-F238E27FC236}">
                  <a16:creationId xmlns:a16="http://schemas.microsoft.com/office/drawing/2014/main" id="{3CD156AA-B603-480E-9226-78C5A461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2" y="3360738"/>
              <a:ext cx="212725" cy="269876"/>
            </a:xfrm>
            <a:custGeom>
              <a:avLst/>
              <a:gdLst>
                <a:gd name="T0" fmla="*/ 30 w 391"/>
                <a:gd name="T1" fmla="*/ 429 h 497"/>
                <a:gd name="T2" fmla="*/ 60 w 391"/>
                <a:gd name="T3" fmla="*/ 429 h 497"/>
                <a:gd name="T4" fmla="*/ 85 w 391"/>
                <a:gd name="T5" fmla="*/ 427 h 497"/>
                <a:gd name="T6" fmla="*/ 103 w 391"/>
                <a:gd name="T7" fmla="*/ 445 h 497"/>
                <a:gd name="T8" fmla="*/ 114 w 391"/>
                <a:gd name="T9" fmla="*/ 445 h 497"/>
                <a:gd name="T10" fmla="*/ 137 w 391"/>
                <a:gd name="T11" fmla="*/ 479 h 497"/>
                <a:gd name="T12" fmla="*/ 152 w 391"/>
                <a:gd name="T13" fmla="*/ 497 h 497"/>
                <a:gd name="T14" fmla="*/ 169 w 391"/>
                <a:gd name="T15" fmla="*/ 485 h 497"/>
                <a:gd name="T16" fmla="*/ 188 w 391"/>
                <a:gd name="T17" fmla="*/ 476 h 497"/>
                <a:gd name="T18" fmla="*/ 205 w 391"/>
                <a:gd name="T19" fmla="*/ 473 h 497"/>
                <a:gd name="T20" fmla="*/ 227 w 391"/>
                <a:gd name="T21" fmla="*/ 475 h 497"/>
                <a:gd name="T22" fmla="*/ 247 w 391"/>
                <a:gd name="T23" fmla="*/ 468 h 497"/>
                <a:gd name="T24" fmla="*/ 373 w 391"/>
                <a:gd name="T25" fmla="*/ 466 h 497"/>
                <a:gd name="T26" fmla="*/ 377 w 391"/>
                <a:gd name="T27" fmla="*/ 435 h 497"/>
                <a:gd name="T28" fmla="*/ 367 w 391"/>
                <a:gd name="T29" fmla="*/ 423 h 497"/>
                <a:gd name="T30" fmla="*/ 337 w 391"/>
                <a:gd name="T31" fmla="*/ 93 h 497"/>
                <a:gd name="T32" fmla="*/ 391 w 391"/>
                <a:gd name="T33" fmla="*/ 93 h 497"/>
                <a:gd name="T34" fmla="*/ 277 w 391"/>
                <a:gd name="T35" fmla="*/ 7 h 497"/>
                <a:gd name="T36" fmla="*/ 271 w 391"/>
                <a:gd name="T37" fmla="*/ 0 h 497"/>
                <a:gd name="T38" fmla="*/ 270 w 391"/>
                <a:gd name="T39" fmla="*/ 54 h 497"/>
                <a:gd name="T40" fmla="*/ 162 w 391"/>
                <a:gd name="T41" fmla="*/ 54 h 497"/>
                <a:gd name="T42" fmla="*/ 162 w 391"/>
                <a:gd name="T43" fmla="*/ 154 h 497"/>
                <a:gd name="T44" fmla="*/ 128 w 391"/>
                <a:gd name="T45" fmla="*/ 182 h 497"/>
                <a:gd name="T46" fmla="*/ 128 w 391"/>
                <a:gd name="T47" fmla="*/ 240 h 497"/>
                <a:gd name="T48" fmla="*/ 1 w 391"/>
                <a:gd name="T49" fmla="*/ 240 h 497"/>
                <a:gd name="T50" fmla="*/ 19 w 391"/>
                <a:gd name="T51" fmla="*/ 282 h 497"/>
                <a:gd name="T52" fmla="*/ 27 w 391"/>
                <a:gd name="T53" fmla="*/ 342 h 497"/>
                <a:gd name="T54" fmla="*/ 16 w 391"/>
                <a:gd name="T55" fmla="*/ 416 h 497"/>
                <a:gd name="T56" fmla="*/ 11 w 391"/>
                <a:gd name="T57" fmla="*/ 448 h 497"/>
                <a:gd name="T58" fmla="*/ 12 w 391"/>
                <a:gd name="T59" fmla="*/ 448 h 497"/>
                <a:gd name="T60" fmla="*/ 30 w 391"/>
                <a:gd name="T61" fmla="*/ 429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1" h="497">
                  <a:moveTo>
                    <a:pt x="30" y="429"/>
                  </a:moveTo>
                  <a:cubicBezTo>
                    <a:pt x="42" y="432"/>
                    <a:pt x="60" y="429"/>
                    <a:pt x="60" y="429"/>
                  </a:cubicBezTo>
                  <a:cubicBezTo>
                    <a:pt x="60" y="429"/>
                    <a:pt x="76" y="422"/>
                    <a:pt x="85" y="427"/>
                  </a:cubicBezTo>
                  <a:cubicBezTo>
                    <a:pt x="94" y="432"/>
                    <a:pt x="103" y="445"/>
                    <a:pt x="103" y="445"/>
                  </a:cubicBezTo>
                  <a:cubicBezTo>
                    <a:pt x="114" y="445"/>
                    <a:pt x="114" y="445"/>
                    <a:pt x="114" y="445"/>
                  </a:cubicBezTo>
                  <a:cubicBezTo>
                    <a:pt x="114" y="445"/>
                    <a:pt x="123" y="474"/>
                    <a:pt x="137" y="479"/>
                  </a:cubicBezTo>
                  <a:cubicBezTo>
                    <a:pt x="144" y="482"/>
                    <a:pt x="149" y="490"/>
                    <a:pt x="152" y="497"/>
                  </a:cubicBezTo>
                  <a:cubicBezTo>
                    <a:pt x="162" y="497"/>
                    <a:pt x="169" y="493"/>
                    <a:pt x="169" y="485"/>
                  </a:cubicBezTo>
                  <a:cubicBezTo>
                    <a:pt x="169" y="475"/>
                    <a:pt x="173" y="461"/>
                    <a:pt x="188" y="476"/>
                  </a:cubicBezTo>
                  <a:cubicBezTo>
                    <a:pt x="202" y="492"/>
                    <a:pt x="202" y="478"/>
                    <a:pt x="205" y="473"/>
                  </a:cubicBezTo>
                  <a:cubicBezTo>
                    <a:pt x="208" y="468"/>
                    <a:pt x="218" y="475"/>
                    <a:pt x="227" y="475"/>
                  </a:cubicBezTo>
                  <a:cubicBezTo>
                    <a:pt x="235" y="475"/>
                    <a:pt x="247" y="468"/>
                    <a:pt x="247" y="468"/>
                  </a:cubicBezTo>
                  <a:cubicBezTo>
                    <a:pt x="247" y="468"/>
                    <a:pt x="367" y="470"/>
                    <a:pt x="373" y="466"/>
                  </a:cubicBezTo>
                  <a:cubicBezTo>
                    <a:pt x="378" y="463"/>
                    <a:pt x="377" y="435"/>
                    <a:pt x="377" y="435"/>
                  </a:cubicBezTo>
                  <a:cubicBezTo>
                    <a:pt x="367" y="423"/>
                    <a:pt x="367" y="423"/>
                    <a:pt x="367" y="423"/>
                  </a:cubicBezTo>
                  <a:cubicBezTo>
                    <a:pt x="337" y="93"/>
                    <a:pt x="337" y="93"/>
                    <a:pt x="337" y="93"/>
                  </a:cubicBezTo>
                  <a:cubicBezTo>
                    <a:pt x="391" y="93"/>
                    <a:pt x="391" y="93"/>
                    <a:pt x="391" y="93"/>
                  </a:cubicBezTo>
                  <a:cubicBezTo>
                    <a:pt x="333" y="49"/>
                    <a:pt x="283" y="11"/>
                    <a:pt x="277" y="7"/>
                  </a:cubicBezTo>
                  <a:cubicBezTo>
                    <a:pt x="274" y="5"/>
                    <a:pt x="272" y="2"/>
                    <a:pt x="271" y="0"/>
                  </a:cubicBezTo>
                  <a:cubicBezTo>
                    <a:pt x="271" y="26"/>
                    <a:pt x="272" y="53"/>
                    <a:pt x="270" y="54"/>
                  </a:cubicBezTo>
                  <a:cubicBezTo>
                    <a:pt x="267" y="56"/>
                    <a:pt x="162" y="54"/>
                    <a:pt x="162" y="54"/>
                  </a:cubicBezTo>
                  <a:cubicBezTo>
                    <a:pt x="162" y="54"/>
                    <a:pt x="162" y="145"/>
                    <a:pt x="162" y="154"/>
                  </a:cubicBezTo>
                  <a:cubicBezTo>
                    <a:pt x="162" y="162"/>
                    <a:pt x="128" y="173"/>
                    <a:pt x="128" y="182"/>
                  </a:cubicBezTo>
                  <a:cubicBezTo>
                    <a:pt x="128" y="190"/>
                    <a:pt x="128" y="240"/>
                    <a:pt x="128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0" y="264"/>
                    <a:pt x="12" y="273"/>
                    <a:pt x="19" y="282"/>
                  </a:cubicBezTo>
                  <a:cubicBezTo>
                    <a:pt x="29" y="295"/>
                    <a:pt x="12" y="319"/>
                    <a:pt x="27" y="342"/>
                  </a:cubicBezTo>
                  <a:cubicBezTo>
                    <a:pt x="41" y="366"/>
                    <a:pt x="23" y="403"/>
                    <a:pt x="16" y="416"/>
                  </a:cubicBezTo>
                  <a:cubicBezTo>
                    <a:pt x="12" y="423"/>
                    <a:pt x="12" y="435"/>
                    <a:pt x="11" y="448"/>
                  </a:cubicBezTo>
                  <a:cubicBezTo>
                    <a:pt x="11" y="448"/>
                    <a:pt x="12" y="448"/>
                    <a:pt x="12" y="448"/>
                  </a:cubicBezTo>
                  <a:cubicBezTo>
                    <a:pt x="21" y="445"/>
                    <a:pt x="19" y="427"/>
                    <a:pt x="30" y="42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5" name="Freeform 34">
              <a:extLst>
                <a:ext uri="{FF2B5EF4-FFF2-40B4-BE49-F238E27FC236}">
                  <a16:creationId xmlns:a16="http://schemas.microsoft.com/office/drawing/2014/main" id="{560709A7-E356-4428-BCB1-14D25F4AF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2" y="3411538"/>
              <a:ext cx="292100" cy="317501"/>
            </a:xfrm>
            <a:custGeom>
              <a:avLst/>
              <a:gdLst>
                <a:gd name="T0" fmla="*/ 510 w 538"/>
                <a:gd name="T1" fmla="*/ 242 h 584"/>
                <a:gd name="T2" fmla="*/ 494 w 538"/>
                <a:gd name="T3" fmla="*/ 203 h 584"/>
                <a:gd name="T4" fmla="*/ 458 w 538"/>
                <a:gd name="T5" fmla="*/ 189 h 584"/>
                <a:gd name="T6" fmla="*/ 437 w 538"/>
                <a:gd name="T7" fmla="*/ 155 h 584"/>
                <a:gd name="T8" fmla="*/ 239 w 538"/>
                <a:gd name="T9" fmla="*/ 0 h 584"/>
                <a:gd name="T10" fmla="*/ 185 w 538"/>
                <a:gd name="T11" fmla="*/ 0 h 584"/>
                <a:gd name="T12" fmla="*/ 215 w 538"/>
                <a:gd name="T13" fmla="*/ 330 h 584"/>
                <a:gd name="T14" fmla="*/ 225 w 538"/>
                <a:gd name="T15" fmla="*/ 342 h 584"/>
                <a:gd name="T16" fmla="*/ 221 w 538"/>
                <a:gd name="T17" fmla="*/ 373 h 584"/>
                <a:gd name="T18" fmla="*/ 95 w 538"/>
                <a:gd name="T19" fmla="*/ 375 h 584"/>
                <a:gd name="T20" fmla="*/ 75 w 538"/>
                <a:gd name="T21" fmla="*/ 382 h 584"/>
                <a:gd name="T22" fmla="*/ 53 w 538"/>
                <a:gd name="T23" fmla="*/ 380 h 584"/>
                <a:gd name="T24" fmla="*/ 36 w 538"/>
                <a:gd name="T25" fmla="*/ 383 h 584"/>
                <a:gd name="T26" fmla="*/ 17 w 538"/>
                <a:gd name="T27" fmla="*/ 392 h 584"/>
                <a:gd name="T28" fmla="*/ 0 w 538"/>
                <a:gd name="T29" fmla="*/ 404 h 584"/>
                <a:gd name="T30" fmla="*/ 3 w 538"/>
                <a:gd name="T31" fmla="*/ 413 h 584"/>
                <a:gd name="T32" fmla="*/ 9 w 538"/>
                <a:gd name="T33" fmla="*/ 423 h 584"/>
                <a:gd name="T34" fmla="*/ 13 w 538"/>
                <a:gd name="T35" fmla="*/ 446 h 584"/>
                <a:gd name="T36" fmla="*/ 31 w 538"/>
                <a:gd name="T37" fmla="*/ 470 h 584"/>
                <a:gd name="T38" fmla="*/ 31 w 538"/>
                <a:gd name="T39" fmla="*/ 500 h 584"/>
                <a:gd name="T40" fmla="*/ 40 w 538"/>
                <a:gd name="T41" fmla="*/ 510 h 584"/>
                <a:gd name="T42" fmla="*/ 58 w 538"/>
                <a:gd name="T43" fmla="*/ 507 h 584"/>
                <a:gd name="T44" fmla="*/ 80 w 538"/>
                <a:gd name="T45" fmla="*/ 509 h 584"/>
                <a:gd name="T46" fmla="*/ 103 w 538"/>
                <a:gd name="T47" fmla="*/ 490 h 584"/>
                <a:gd name="T48" fmla="*/ 115 w 538"/>
                <a:gd name="T49" fmla="*/ 518 h 584"/>
                <a:gd name="T50" fmla="*/ 127 w 538"/>
                <a:gd name="T51" fmla="*/ 535 h 584"/>
                <a:gd name="T52" fmla="*/ 127 w 538"/>
                <a:gd name="T53" fmla="*/ 549 h 584"/>
                <a:gd name="T54" fmla="*/ 134 w 538"/>
                <a:gd name="T55" fmla="*/ 569 h 584"/>
                <a:gd name="T56" fmla="*/ 150 w 538"/>
                <a:gd name="T57" fmla="*/ 572 h 584"/>
                <a:gd name="T58" fmla="*/ 166 w 538"/>
                <a:gd name="T59" fmla="*/ 577 h 584"/>
                <a:gd name="T60" fmla="*/ 184 w 538"/>
                <a:gd name="T61" fmla="*/ 567 h 584"/>
                <a:gd name="T62" fmla="*/ 200 w 538"/>
                <a:gd name="T63" fmla="*/ 565 h 584"/>
                <a:gd name="T64" fmla="*/ 211 w 538"/>
                <a:gd name="T65" fmla="*/ 569 h 584"/>
                <a:gd name="T66" fmla="*/ 220 w 538"/>
                <a:gd name="T67" fmla="*/ 567 h 584"/>
                <a:gd name="T68" fmla="*/ 229 w 538"/>
                <a:gd name="T69" fmla="*/ 539 h 584"/>
                <a:gd name="T70" fmla="*/ 228 w 538"/>
                <a:gd name="T71" fmla="*/ 514 h 584"/>
                <a:gd name="T72" fmla="*/ 253 w 538"/>
                <a:gd name="T73" fmla="*/ 501 h 584"/>
                <a:gd name="T74" fmla="*/ 264 w 538"/>
                <a:gd name="T75" fmla="*/ 478 h 584"/>
                <a:gd name="T76" fmla="*/ 274 w 538"/>
                <a:gd name="T77" fmla="*/ 450 h 584"/>
                <a:gd name="T78" fmla="*/ 294 w 538"/>
                <a:gd name="T79" fmla="*/ 451 h 584"/>
                <a:gd name="T80" fmla="*/ 308 w 538"/>
                <a:gd name="T81" fmla="*/ 434 h 584"/>
                <a:gd name="T82" fmla="*/ 324 w 538"/>
                <a:gd name="T83" fmla="*/ 425 h 584"/>
                <a:gd name="T84" fmla="*/ 336 w 538"/>
                <a:gd name="T85" fmla="*/ 417 h 584"/>
                <a:gd name="T86" fmla="*/ 364 w 538"/>
                <a:gd name="T87" fmla="*/ 404 h 584"/>
                <a:gd name="T88" fmla="*/ 387 w 538"/>
                <a:gd name="T89" fmla="*/ 392 h 584"/>
                <a:gd name="T90" fmla="*/ 428 w 538"/>
                <a:gd name="T91" fmla="*/ 394 h 584"/>
                <a:gd name="T92" fmla="*/ 454 w 538"/>
                <a:gd name="T93" fmla="*/ 384 h 584"/>
                <a:gd name="T94" fmla="*/ 504 w 538"/>
                <a:gd name="T95" fmla="*/ 379 h 584"/>
                <a:gd name="T96" fmla="*/ 524 w 538"/>
                <a:gd name="T97" fmla="*/ 362 h 584"/>
                <a:gd name="T98" fmla="*/ 535 w 538"/>
                <a:gd name="T99" fmla="*/ 334 h 584"/>
                <a:gd name="T100" fmla="*/ 537 w 538"/>
                <a:gd name="T101" fmla="*/ 235 h 584"/>
                <a:gd name="T102" fmla="*/ 510 w 538"/>
                <a:gd name="T103" fmla="*/ 242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8" h="584">
                  <a:moveTo>
                    <a:pt x="510" y="242"/>
                  </a:moveTo>
                  <a:cubicBezTo>
                    <a:pt x="510" y="242"/>
                    <a:pt x="510" y="213"/>
                    <a:pt x="494" y="203"/>
                  </a:cubicBezTo>
                  <a:cubicBezTo>
                    <a:pt x="478" y="192"/>
                    <a:pt x="458" y="189"/>
                    <a:pt x="458" y="189"/>
                  </a:cubicBezTo>
                  <a:cubicBezTo>
                    <a:pt x="458" y="189"/>
                    <a:pt x="446" y="166"/>
                    <a:pt x="437" y="155"/>
                  </a:cubicBezTo>
                  <a:cubicBezTo>
                    <a:pt x="432" y="149"/>
                    <a:pt x="326" y="67"/>
                    <a:pt x="239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215" y="330"/>
                    <a:pt x="215" y="330"/>
                    <a:pt x="215" y="330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5" y="342"/>
                    <a:pt x="226" y="370"/>
                    <a:pt x="221" y="373"/>
                  </a:cubicBezTo>
                  <a:cubicBezTo>
                    <a:pt x="215" y="377"/>
                    <a:pt x="95" y="375"/>
                    <a:pt x="95" y="375"/>
                  </a:cubicBezTo>
                  <a:cubicBezTo>
                    <a:pt x="95" y="375"/>
                    <a:pt x="83" y="382"/>
                    <a:pt x="75" y="382"/>
                  </a:cubicBezTo>
                  <a:cubicBezTo>
                    <a:pt x="66" y="382"/>
                    <a:pt x="56" y="375"/>
                    <a:pt x="53" y="380"/>
                  </a:cubicBezTo>
                  <a:cubicBezTo>
                    <a:pt x="50" y="385"/>
                    <a:pt x="50" y="399"/>
                    <a:pt x="36" y="383"/>
                  </a:cubicBezTo>
                  <a:cubicBezTo>
                    <a:pt x="21" y="368"/>
                    <a:pt x="17" y="382"/>
                    <a:pt x="17" y="392"/>
                  </a:cubicBezTo>
                  <a:cubicBezTo>
                    <a:pt x="17" y="400"/>
                    <a:pt x="10" y="404"/>
                    <a:pt x="0" y="404"/>
                  </a:cubicBezTo>
                  <a:cubicBezTo>
                    <a:pt x="2" y="409"/>
                    <a:pt x="3" y="413"/>
                    <a:pt x="3" y="413"/>
                  </a:cubicBezTo>
                  <a:cubicBezTo>
                    <a:pt x="9" y="423"/>
                    <a:pt x="9" y="423"/>
                    <a:pt x="9" y="423"/>
                  </a:cubicBezTo>
                  <a:cubicBezTo>
                    <a:pt x="9" y="423"/>
                    <a:pt x="8" y="439"/>
                    <a:pt x="13" y="446"/>
                  </a:cubicBezTo>
                  <a:cubicBezTo>
                    <a:pt x="19" y="453"/>
                    <a:pt x="30" y="465"/>
                    <a:pt x="31" y="470"/>
                  </a:cubicBezTo>
                  <a:cubicBezTo>
                    <a:pt x="32" y="476"/>
                    <a:pt x="31" y="500"/>
                    <a:pt x="31" y="500"/>
                  </a:cubicBezTo>
                  <a:cubicBezTo>
                    <a:pt x="31" y="500"/>
                    <a:pt x="34" y="519"/>
                    <a:pt x="40" y="510"/>
                  </a:cubicBezTo>
                  <a:cubicBezTo>
                    <a:pt x="46" y="501"/>
                    <a:pt x="54" y="518"/>
                    <a:pt x="58" y="507"/>
                  </a:cubicBezTo>
                  <a:cubicBezTo>
                    <a:pt x="62" y="496"/>
                    <a:pt x="74" y="509"/>
                    <a:pt x="80" y="509"/>
                  </a:cubicBezTo>
                  <a:cubicBezTo>
                    <a:pt x="86" y="509"/>
                    <a:pt x="99" y="489"/>
                    <a:pt x="103" y="490"/>
                  </a:cubicBezTo>
                  <a:cubicBezTo>
                    <a:pt x="107" y="491"/>
                    <a:pt x="115" y="510"/>
                    <a:pt x="115" y="518"/>
                  </a:cubicBezTo>
                  <a:cubicBezTo>
                    <a:pt x="115" y="525"/>
                    <a:pt x="132" y="533"/>
                    <a:pt x="127" y="535"/>
                  </a:cubicBezTo>
                  <a:cubicBezTo>
                    <a:pt x="121" y="537"/>
                    <a:pt x="120" y="549"/>
                    <a:pt x="127" y="549"/>
                  </a:cubicBezTo>
                  <a:cubicBezTo>
                    <a:pt x="133" y="549"/>
                    <a:pt x="130" y="563"/>
                    <a:pt x="134" y="569"/>
                  </a:cubicBezTo>
                  <a:cubicBezTo>
                    <a:pt x="138" y="576"/>
                    <a:pt x="146" y="582"/>
                    <a:pt x="150" y="572"/>
                  </a:cubicBezTo>
                  <a:cubicBezTo>
                    <a:pt x="153" y="562"/>
                    <a:pt x="162" y="571"/>
                    <a:pt x="166" y="577"/>
                  </a:cubicBezTo>
                  <a:cubicBezTo>
                    <a:pt x="170" y="584"/>
                    <a:pt x="182" y="576"/>
                    <a:pt x="184" y="567"/>
                  </a:cubicBezTo>
                  <a:cubicBezTo>
                    <a:pt x="186" y="558"/>
                    <a:pt x="201" y="555"/>
                    <a:pt x="200" y="565"/>
                  </a:cubicBezTo>
                  <a:cubicBezTo>
                    <a:pt x="199" y="575"/>
                    <a:pt x="202" y="577"/>
                    <a:pt x="211" y="569"/>
                  </a:cubicBezTo>
                  <a:cubicBezTo>
                    <a:pt x="214" y="567"/>
                    <a:pt x="217" y="567"/>
                    <a:pt x="220" y="567"/>
                  </a:cubicBezTo>
                  <a:cubicBezTo>
                    <a:pt x="224" y="554"/>
                    <a:pt x="228" y="543"/>
                    <a:pt x="229" y="539"/>
                  </a:cubicBezTo>
                  <a:cubicBezTo>
                    <a:pt x="232" y="532"/>
                    <a:pt x="223" y="517"/>
                    <a:pt x="228" y="514"/>
                  </a:cubicBezTo>
                  <a:cubicBezTo>
                    <a:pt x="232" y="512"/>
                    <a:pt x="248" y="517"/>
                    <a:pt x="253" y="501"/>
                  </a:cubicBezTo>
                  <a:cubicBezTo>
                    <a:pt x="258" y="486"/>
                    <a:pt x="264" y="478"/>
                    <a:pt x="264" y="478"/>
                  </a:cubicBezTo>
                  <a:cubicBezTo>
                    <a:pt x="264" y="478"/>
                    <a:pt x="266" y="445"/>
                    <a:pt x="274" y="450"/>
                  </a:cubicBezTo>
                  <a:cubicBezTo>
                    <a:pt x="283" y="456"/>
                    <a:pt x="293" y="465"/>
                    <a:pt x="294" y="451"/>
                  </a:cubicBezTo>
                  <a:cubicBezTo>
                    <a:pt x="295" y="438"/>
                    <a:pt x="306" y="446"/>
                    <a:pt x="308" y="434"/>
                  </a:cubicBezTo>
                  <a:cubicBezTo>
                    <a:pt x="311" y="422"/>
                    <a:pt x="317" y="423"/>
                    <a:pt x="324" y="425"/>
                  </a:cubicBezTo>
                  <a:cubicBezTo>
                    <a:pt x="330" y="427"/>
                    <a:pt x="336" y="424"/>
                    <a:pt x="336" y="417"/>
                  </a:cubicBezTo>
                  <a:cubicBezTo>
                    <a:pt x="336" y="411"/>
                    <a:pt x="351" y="414"/>
                    <a:pt x="364" y="404"/>
                  </a:cubicBezTo>
                  <a:cubicBezTo>
                    <a:pt x="376" y="394"/>
                    <a:pt x="383" y="386"/>
                    <a:pt x="387" y="392"/>
                  </a:cubicBezTo>
                  <a:cubicBezTo>
                    <a:pt x="392" y="397"/>
                    <a:pt x="424" y="396"/>
                    <a:pt x="428" y="394"/>
                  </a:cubicBezTo>
                  <a:cubicBezTo>
                    <a:pt x="433" y="392"/>
                    <a:pt x="443" y="382"/>
                    <a:pt x="454" y="384"/>
                  </a:cubicBezTo>
                  <a:cubicBezTo>
                    <a:pt x="465" y="386"/>
                    <a:pt x="493" y="379"/>
                    <a:pt x="504" y="379"/>
                  </a:cubicBezTo>
                  <a:cubicBezTo>
                    <a:pt x="516" y="379"/>
                    <a:pt x="521" y="366"/>
                    <a:pt x="524" y="362"/>
                  </a:cubicBezTo>
                  <a:cubicBezTo>
                    <a:pt x="528" y="358"/>
                    <a:pt x="531" y="338"/>
                    <a:pt x="535" y="334"/>
                  </a:cubicBezTo>
                  <a:cubicBezTo>
                    <a:pt x="538" y="332"/>
                    <a:pt x="537" y="262"/>
                    <a:pt x="537" y="235"/>
                  </a:cubicBezTo>
                  <a:cubicBezTo>
                    <a:pt x="525" y="238"/>
                    <a:pt x="510" y="242"/>
                    <a:pt x="510" y="24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6" name="Freeform 35">
              <a:extLst>
                <a:ext uri="{FF2B5EF4-FFF2-40B4-BE49-F238E27FC236}">
                  <a16:creationId xmlns:a16="http://schemas.microsoft.com/office/drawing/2014/main" id="{E9963A02-C6E2-45B9-BDF3-C83D26D47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7075" y="3621088"/>
              <a:ext cx="144463" cy="119063"/>
            </a:xfrm>
            <a:custGeom>
              <a:avLst/>
              <a:gdLst>
                <a:gd name="T0" fmla="*/ 263 w 265"/>
                <a:gd name="T1" fmla="*/ 123 h 220"/>
                <a:gd name="T2" fmla="*/ 250 w 265"/>
                <a:gd name="T3" fmla="*/ 117 h 220"/>
                <a:gd name="T4" fmla="*/ 248 w 265"/>
                <a:gd name="T5" fmla="*/ 96 h 220"/>
                <a:gd name="T6" fmla="*/ 232 w 265"/>
                <a:gd name="T7" fmla="*/ 98 h 220"/>
                <a:gd name="T8" fmla="*/ 219 w 265"/>
                <a:gd name="T9" fmla="*/ 85 h 220"/>
                <a:gd name="T10" fmla="*/ 213 w 265"/>
                <a:gd name="T11" fmla="*/ 71 h 220"/>
                <a:gd name="T12" fmla="*/ 198 w 265"/>
                <a:gd name="T13" fmla="*/ 51 h 220"/>
                <a:gd name="T14" fmla="*/ 188 w 265"/>
                <a:gd name="T15" fmla="*/ 30 h 220"/>
                <a:gd name="T16" fmla="*/ 187 w 265"/>
                <a:gd name="T17" fmla="*/ 10 h 220"/>
                <a:gd name="T18" fmla="*/ 167 w 265"/>
                <a:gd name="T19" fmla="*/ 6 h 220"/>
                <a:gd name="T20" fmla="*/ 144 w 265"/>
                <a:gd name="T21" fmla="*/ 18 h 220"/>
                <a:gd name="T22" fmla="*/ 116 w 265"/>
                <a:gd name="T23" fmla="*/ 31 h 220"/>
                <a:gd name="T24" fmla="*/ 104 w 265"/>
                <a:gd name="T25" fmla="*/ 39 h 220"/>
                <a:gd name="T26" fmla="*/ 88 w 265"/>
                <a:gd name="T27" fmla="*/ 48 h 220"/>
                <a:gd name="T28" fmla="*/ 74 w 265"/>
                <a:gd name="T29" fmla="*/ 65 h 220"/>
                <a:gd name="T30" fmla="*/ 54 w 265"/>
                <a:gd name="T31" fmla="*/ 64 h 220"/>
                <a:gd name="T32" fmla="*/ 44 w 265"/>
                <a:gd name="T33" fmla="*/ 92 h 220"/>
                <a:gd name="T34" fmla="*/ 33 w 265"/>
                <a:gd name="T35" fmla="*/ 115 h 220"/>
                <a:gd name="T36" fmla="*/ 8 w 265"/>
                <a:gd name="T37" fmla="*/ 128 h 220"/>
                <a:gd name="T38" fmla="*/ 9 w 265"/>
                <a:gd name="T39" fmla="*/ 153 h 220"/>
                <a:gd name="T40" fmla="*/ 0 w 265"/>
                <a:gd name="T41" fmla="*/ 181 h 220"/>
                <a:gd name="T42" fmla="*/ 16 w 265"/>
                <a:gd name="T43" fmla="*/ 193 h 220"/>
                <a:gd name="T44" fmla="*/ 45 w 265"/>
                <a:gd name="T45" fmla="*/ 209 h 220"/>
                <a:gd name="T46" fmla="*/ 83 w 265"/>
                <a:gd name="T47" fmla="*/ 203 h 220"/>
                <a:gd name="T48" fmla="*/ 93 w 265"/>
                <a:gd name="T49" fmla="*/ 200 h 220"/>
                <a:gd name="T50" fmla="*/ 87 w 265"/>
                <a:gd name="T51" fmla="*/ 163 h 220"/>
                <a:gd name="T52" fmla="*/ 168 w 265"/>
                <a:gd name="T53" fmla="*/ 165 h 220"/>
                <a:gd name="T54" fmla="*/ 181 w 265"/>
                <a:gd name="T55" fmla="*/ 155 h 220"/>
                <a:gd name="T56" fmla="*/ 210 w 265"/>
                <a:gd name="T57" fmla="*/ 159 h 220"/>
                <a:gd name="T58" fmla="*/ 228 w 265"/>
                <a:gd name="T59" fmla="*/ 145 h 220"/>
                <a:gd name="T60" fmla="*/ 255 w 265"/>
                <a:gd name="T61" fmla="*/ 138 h 220"/>
                <a:gd name="T62" fmla="*/ 263 w 265"/>
                <a:gd name="T63" fmla="*/ 124 h 220"/>
                <a:gd name="T64" fmla="*/ 263 w 265"/>
                <a:gd name="T65" fmla="*/ 12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5" h="220">
                  <a:moveTo>
                    <a:pt x="263" y="123"/>
                  </a:moveTo>
                  <a:cubicBezTo>
                    <a:pt x="259" y="118"/>
                    <a:pt x="252" y="117"/>
                    <a:pt x="250" y="117"/>
                  </a:cubicBezTo>
                  <a:cubicBezTo>
                    <a:pt x="248" y="117"/>
                    <a:pt x="250" y="98"/>
                    <a:pt x="248" y="96"/>
                  </a:cubicBezTo>
                  <a:cubicBezTo>
                    <a:pt x="247" y="94"/>
                    <a:pt x="238" y="101"/>
                    <a:pt x="232" y="98"/>
                  </a:cubicBezTo>
                  <a:cubicBezTo>
                    <a:pt x="226" y="96"/>
                    <a:pt x="224" y="85"/>
                    <a:pt x="219" y="85"/>
                  </a:cubicBezTo>
                  <a:cubicBezTo>
                    <a:pt x="214" y="85"/>
                    <a:pt x="213" y="79"/>
                    <a:pt x="213" y="71"/>
                  </a:cubicBezTo>
                  <a:cubicBezTo>
                    <a:pt x="213" y="64"/>
                    <a:pt x="204" y="56"/>
                    <a:pt x="198" y="51"/>
                  </a:cubicBezTo>
                  <a:cubicBezTo>
                    <a:pt x="193" y="46"/>
                    <a:pt x="191" y="32"/>
                    <a:pt x="188" y="30"/>
                  </a:cubicBezTo>
                  <a:cubicBezTo>
                    <a:pt x="186" y="28"/>
                    <a:pt x="186" y="18"/>
                    <a:pt x="187" y="10"/>
                  </a:cubicBezTo>
                  <a:cubicBezTo>
                    <a:pt x="178" y="10"/>
                    <a:pt x="170" y="8"/>
                    <a:pt x="167" y="6"/>
                  </a:cubicBezTo>
                  <a:cubicBezTo>
                    <a:pt x="163" y="0"/>
                    <a:pt x="156" y="8"/>
                    <a:pt x="144" y="18"/>
                  </a:cubicBezTo>
                  <a:cubicBezTo>
                    <a:pt x="131" y="28"/>
                    <a:pt x="116" y="25"/>
                    <a:pt x="116" y="31"/>
                  </a:cubicBezTo>
                  <a:cubicBezTo>
                    <a:pt x="116" y="38"/>
                    <a:pt x="110" y="41"/>
                    <a:pt x="104" y="39"/>
                  </a:cubicBezTo>
                  <a:cubicBezTo>
                    <a:pt x="97" y="37"/>
                    <a:pt x="91" y="36"/>
                    <a:pt x="88" y="48"/>
                  </a:cubicBezTo>
                  <a:cubicBezTo>
                    <a:pt x="86" y="60"/>
                    <a:pt x="75" y="52"/>
                    <a:pt x="74" y="65"/>
                  </a:cubicBezTo>
                  <a:cubicBezTo>
                    <a:pt x="73" y="79"/>
                    <a:pt x="63" y="70"/>
                    <a:pt x="54" y="64"/>
                  </a:cubicBezTo>
                  <a:cubicBezTo>
                    <a:pt x="46" y="59"/>
                    <a:pt x="44" y="92"/>
                    <a:pt x="44" y="92"/>
                  </a:cubicBezTo>
                  <a:cubicBezTo>
                    <a:pt x="44" y="92"/>
                    <a:pt x="38" y="100"/>
                    <a:pt x="33" y="115"/>
                  </a:cubicBezTo>
                  <a:cubicBezTo>
                    <a:pt x="28" y="131"/>
                    <a:pt x="12" y="126"/>
                    <a:pt x="8" y="128"/>
                  </a:cubicBezTo>
                  <a:cubicBezTo>
                    <a:pt x="3" y="131"/>
                    <a:pt x="12" y="146"/>
                    <a:pt x="9" y="153"/>
                  </a:cubicBezTo>
                  <a:cubicBezTo>
                    <a:pt x="8" y="157"/>
                    <a:pt x="4" y="168"/>
                    <a:pt x="0" y="181"/>
                  </a:cubicBezTo>
                  <a:cubicBezTo>
                    <a:pt x="8" y="183"/>
                    <a:pt x="14" y="190"/>
                    <a:pt x="16" y="193"/>
                  </a:cubicBezTo>
                  <a:cubicBezTo>
                    <a:pt x="19" y="199"/>
                    <a:pt x="36" y="220"/>
                    <a:pt x="45" y="209"/>
                  </a:cubicBezTo>
                  <a:cubicBezTo>
                    <a:pt x="53" y="198"/>
                    <a:pt x="77" y="197"/>
                    <a:pt x="83" y="203"/>
                  </a:cubicBezTo>
                  <a:cubicBezTo>
                    <a:pt x="88" y="210"/>
                    <a:pt x="92" y="207"/>
                    <a:pt x="93" y="200"/>
                  </a:cubicBezTo>
                  <a:cubicBezTo>
                    <a:pt x="94" y="193"/>
                    <a:pt x="84" y="169"/>
                    <a:pt x="87" y="163"/>
                  </a:cubicBezTo>
                  <a:cubicBezTo>
                    <a:pt x="91" y="156"/>
                    <a:pt x="165" y="159"/>
                    <a:pt x="168" y="165"/>
                  </a:cubicBezTo>
                  <a:cubicBezTo>
                    <a:pt x="171" y="170"/>
                    <a:pt x="171" y="154"/>
                    <a:pt x="181" y="155"/>
                  </a:cubicBezTo>
                  <a:cubicBezTo>
                    <a:pt x="190" y="156"/>
                    <a:pt x="205" y="161"/>
                    <a:pt x="210" y="159"/>
                  </a:cubicBezTo>
                  <a:cubicBezTo>
                    <a:pt x="216" y="157"/>
                    <a:pt x="223" y="145"/>
                    <a:pt x="228" y="145"/>
                  </a:cubicBezTo>
                  <a:cubicBezTo>
                    <a:pt x="234" y="145"/>
                    <a:pt x="251" y="144"/>
                    <a:pt x="255" y="138"/>
                  </a:cubicBezTo>
                  <a:cubicBezTo>
                    <a:pt x="259" y="133"/>
                    <a:pt x="265" y="133"/>
                    <a:pt x="263" y="124"/>
                  </a:cubicBezTo>
                  <a:cubicBezTo>
                    <a:pt x="263" y="124"/>
                    <a:pt x="263" y="124"/>
                    <a:pt x="263" y="1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7" name="Freeform 36">
              <a:extLst>
                <a:ext uri="{FF2B5EF4-FFF2-40B4-BE49-F238E27FC236}">
                  <a16:creationId xmlns:a16="http://schemas.microsoft.com/office/drawing/2014/main" id="{6BFBC75A-7451-4067-8A43-1299F86C0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3443288"/>
              <a:ext cx="271463" cy="247651"/>
            </a:xfrm>
            <a:custGeom>
              <a:avLst/>
              <a:gdLst>
                <a:gd name="T0" fmla="*/ 477 w 500"/>
                <a:gd name="T1" fmla="*/ 66 h 453"/>
                <a:gd name="T2" fmla="*/ 475 w 500"/>
                <a:gd name="T3" fmla="*/ 18 h 453"/>
                <a:gd name="T4" fmla="*/ 450 w 500"/>
                <a:gd name="T5" fmla="*/ 34 h 453"/>
                <a:gd name="T6" fmla="*/ 429 w 500"/>
                <a:gd name="T7" fmla="*/ 10 h 453"/>
                <a:gd name="T8" fmla="*/ 382 w 500"/>
                <a:gd name="T9" fmla="*/ 0 h 453"/>
                <a:gd name="T10" fmla="*/ 244 w 500"/>
                <a:gd name="T11" fmla="*/ 100 h 453"/>
                <a:gd name="T12" fmla="*/ 185 w 500"/>
                <a:gd name="T13" fmla="*/ 155 h 453"/>
                <a:gd name="T14" fmla="*/ 135 w 500"/>
                <a:gd name="T15" fmla="*/ 173 h 453"/>
                <a:gd name="T16" fmla="*/ 131 w 500"/>
                <a:gd name="T17" fmla="*/ 174 h 453"/>
                <a:gd name="T18" fmla="*/ 129 w 500"/>
                <a:gd name="T19" fmla="*/ 273 h 453"/>
                <a:gd name="T20" fmla="*/ 118 w 500"/>
                <a:gd name="T21" fmla="*/ 301 h 453"/>
                <a:gd name="T22" fmla="*/ 98 w 500"/>
                <a:gd name="T23" fmla="*/ 318 h 453"/>
                <a:gd name="T24" fmla="*/ 48 w 500"/>
                <a:gd name="T25" fmla="*/ 323 h 453"/>
                <a:gd name="T26" fmla="*/ 22 w 500"/>
                <a:gd name="T27" fmla="*/ 333 h 453"/>
                <a:gd name="T28" fmla="*/ 1 w 500"/>
                <a:gd name="T29" fmla="*/ 335 h 453"/>
                <a:gd name="T30" fmla="*/ 2 w 500"/>
                <a:gd name="T31" fmla="*/ 355 h 453"/>
                <a:gd name="T32" fmla="*/ 12 w 500"/>
                <a:gd name="T33" fmla="*/ 376 h 453"/>
                <a:gd name="T34" fmla="*/ 27 w 500"/>
                <a:gd name="T35" fmla="*/ 396 h 453"/>
                <a:gd name="T36" fmla="*/ 33 w 500"/>
                <a:gd name="T37" fmla="*/ 410 h 453"/>
                <a:gd name="T38" fmla="*/ 46 w 500"/>
                <a:gd name="T39" fmla="*/ 423 h 453"/>
                <a:gd name="T40" fmla="*/ 62 w 500"/>
                <a:gd name="T41" fmla="*/ 421 h 453"/>
                <a:gd name="T42" fmla="*/ 64 w 500"/>
                <a:gd name="T43" fmla="*/ 442 h 453"/>
                <a:gd name="T44" fmla="*/ 77 w 500"/>
                <a:gd name="T45" fmla="*/ 448 h 453"/>
                <a:gd name="T46" fmla="*/ 89 w 500"/>
                <a:gd name="T47" fmla="*/ 431 h 453"/>
                <a:gd name="T48" fmla="*/ 99 w 500"/>
                <a:gd name="T49" fmla="*/ 449 h 453"/>
                <a:gd name="T50" fmla="*/ 113 w 500"/>
                <a:gd name="T51" fmla="*/ 442 h 453"/>
                <a:gd name="T52" fmla="*/ 127 w 500"/>
                <a:gd name="T53" fmla="*/ 416 h 453"/>
                <a:gd name="T54" fmla="*/ 135 w 500"/>
                <a:gd name="T55" fmla="*/ 386 h 453"/>
                <a:gd name="T56" fmla="*/ 164 w 500"/>
                <a:gd name="T57" fmla="*/ 386 h 453"/>
                <a:gd name="T58" fmla="*/ 183 w 500"/>
                <a:gd name="T59" fmla="*/ 378 h 453"/>
                <a:gd name="T60" fmla="*/ 209 w 500"/>
                <a:gd name="T61" fmla="*/ 387 h 453"/>
                <a:gd name="T62" fmla="*/ 227 w 500"/>
                <a:gd name="T63" fmla="*/ 407 h 453"/>
                <a:gd name="T64" fmla="*/ 253 w 500"/>
                <a:gd name="T65" fmla="*/ 398 h 453"/>
                <a:gd name="T66" fmla="*/ 278 w 500"/>
                <a:gd name="T67" fmla="*/ 414 h 453"/>
                <a:gd name="T68" fmla="*/ 310 w 500"/>
                <a:gd name="T69" fmla="*/ 414 h 453"/>
                <a:gd name="T70" fmla="*/ 333 w 500"/>
                <a:gd name="T71" fmla="*/ 396 h 453"/>
                <a:gd name="T72" fmla="*/ 374 w 500"/>
                <a:gd name="T73" fmla="*/ 397 h 453"/>
                <a:gd name="T74" fmla="*/ 401 w 500"/>
                <a:gd name="T75" fmla="*/ 405 h 453"/>
                <a:gd name="T76" fmla="*/ 424 w 500"/>
                <a:gd name="T77" fmla="*/ 380 h 453"/>
                <a:gd name="T78" fmla="*/ 428 w 500"/>
                <a:gd name="T79" fmla="*/ 380 h 453"/>
                <a:gd name="T80" fmla="*/ 429 w 500"/>
                <a:gd name="T81" fmla="*/ 368 h 453"/>
                <a:gd name="T82" fmla="*/ 435 w 500"/>
                <a:gd name="T83" fmla="*/ 336 h 453"/>
                <a:gd name="T84" fmla="*/ 487 w 500"/>
                <a:gd name="T85" fmla="*/ 261 h 453"/>
                <a:gd name="T86" fmla="*/ 490 w 500"/>
                <a:gd name="T87" fmla="*/ 169 h 453"/>
                <a:gd name="T88" fmla="*/ 496 w 500"/>
                <a:gd name="T89" fmla="*/ 129 h 453"/>
                <a:gd name="T90" fmla="*/ 490 w 500"/>
                <a:gd name="T91" fmla="*/ 100 h 453"/>
                <a:gd name="T92" fmla="*/ 477 w 500"/>
                <a:gd name="T93" fmla="*/ 6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0" h="453">
                  <a:moveTo>
                    <a:pt x="477" y="66"/>
                  </a:moveTo>
                  <a:cubicBezTo>
                    <a:pt x="477" y="60"/>
                    <a:pt x="476" y="36"/>
                    <a:pt x="475" y="18"/>
                  </a:cubicBezTo>
                  <a:cubicBezTo>
                    <a:pt x="450" y="34"/>
                    <a:pt x="450" y="34"/>
                    <a:pt x="450" y="34"/>
                  </a:cubicBezTo>
                  <a:cubicBezTo>
                    <a:pt x="450" y="34"/>
                    <a:pt x="443" y="21"/>
                    <a:pt x="429" y="10"/>
                  </a:cubicBezTo>
                  <a:cubicBezTo>
                    <a:pt x="416" y="0"/>
                    <a:pt x="382" y="0"/>
                    <a:pt x="382" y="0"/>
                  </a:cubicBezTo>
                  <a:cubicBezTo>
                    <a:pt x="244" y="100"/>
                    <a:pt x="244" y="100"/>
                    <a:pt x="244" y="100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5" y="155"/>
                    <a:pt x="147" y="170"/>
                    <a:pt x="135" y="173"/>
                  </a:cubicBezTo>
                  <a:cubicBezTo>
                    <a:pt x="134" y="173"/>
                    <a:pt x="132" y="174"/>
                    <a:pt x="131" y="174"/>
                  </a:cubicBezTo>
                  <a:cubicBezTo>
                    <a:pt x="131" y="201"/>
                    <a:pt x="132" y="271"/>
                    <a:pt x="129" y="273"/>
                  </a:cubicBezTo>
                  <a:cubicBezTo>
                    <a:pt x="125" y="277"/>
                    <a:pt x="122" y="297"/>
                    <a:pt x="118" y="301"/>
                  </a:cubicBezTo>
                  <a:cubicBezTo>
                    <a:pt x="115" y="305"/>
                    <a:pt x="110" y="318"/>
                    <a:pt x="98" y="318"/>
                  </a:cubicBezTo>
                  <a:cubicBezTo>
                    <a:pt x="87" y="318"/>
                    <a:pt x="59" y="325"/>
                    <a:pt x="48" y="323"/>
                  </a:cubicBezTo>
                  <a:cubicBezTo>
                    <a:pt x="37" y="321"/>
                    <a:pt x="27" y="331"/>
                    <a:pt x="22" y="333"/>
                  </a:cubicBezTo>
                  <a:cubicBezTo>
                    <a:pt x="20" y="334"/>
                    <a:pt x="11" y="335"/>
                    <a:pt x="1" y="335"/>
                  </a:cubicBezTo>
                  <a:cubicBezTo>
                    <a:pt x="0" y="343"/>
                    <a:pt x="0" y="353"/>
                    <a:pt x="2" y="355"/>
                  </a:cubicBezTo>
                  <a:cubicBezTo>
                    <a:pt x="5" y="357"/>
                    <a:pt x="7" y="371"/>
                    <a:pt x="12" y="376"/>
                  </a:cubicBezTo>
                  <a:cubicBezTo>
                    <a:pt x="18" y="381"/>
                    <a:pt x="27" y="389"/>
                    <a:pt x="27" y="396"/>
                  </a:cubicBezTo>
                  <a:cubicBezTo>
                    <a:pt x="27" y="404"/>
                    <a:pt x="28" y="410"/>
                    <a:pt x="33" y="410"/>
                  </a:cubicBezTo>
                  <a:cubicBezTo>
                    <a:pt x="38" y="410"/>
                    <a:pt x="40" y="421"/>
                    <a:pt x="46" y="423"/>
                  </a:cubicBezTo>
                  <a:cubicBezTo>
                    <a:pt x="52" y="426"/>
                    <a:pt x="61" y="419"/>
                    <a:pt x="62" y="421"/>
                  </a:cubicBezTo>
                  <a:cubicBezTo>
                    <a:pt x="64" y="423"/>
                    <a:pt x="62" y="442"/>
                    <a:pt x="64" y="442"/>
                  </a:cubicBezTo>
                  <a:cubicBezTo>
                    <a:pt x="66" y="442"/>
                    <a:pt x="73" y="443"/>
                    <a:pt x="77" y="448"/>
                  </a:cubicBezTo>
                  <a:cubicBezTo>
                    <a:pt x="76" y="440"/>
                    <a:pt x="80" y="428"/>
                    <a:pt x="89" y="431"/>
                  </a:cubicBezTo>
                  <a:cubicBezTo>
                    <a:pt x="98" y="435"/>
                    <a:pt x="91" y="444"/>
                    <a:pt x="99" y="449"/>
                  </a:cubicBezTo>
                  <a:cubicBezTo>
                    <a:pt x="108" y="453"/>
                    <a:pt x="113" y="450"/>
                    <a:pt x="113" y="442"/>
                  </a:cubicBezTo>
                  <a:cubicBezTo>
                    <a:pt x="113" y="435"/>
                    <a:pt x="124" y="419"/>
                    <a:pt x="127" y="416"/>
                  </a:cubicBezTo>
                  <a:cubicBezTo>
                    <a:pt x="130" y="412"/>
                    <a:pt x="129" y="392"/>
                    <a:pt x="135" y="386"/>
                  </a:cubicBezTo>
                  <a:cubicBezTo>
                    <a:pt x="140" y="380"/>
                    <a:pt x="157" y="385"/>
                    <a:pt x="164" y="386"/>
                  </a:cubicBezTo>
                  <a:cubicBezTo>
                    <a:pt x="171" y="387"/>
                    <a:pt x="175" y="371"/>
                    <a:pt x="183" y="378"/>
                  </a:cubicBezTo>
                  <a:cubicBezTo>
                    <a:pt x="191" y="386"/>
                    <a:pt x="203" y="379"/>
                    <a:pt x="209" y="387"/>
                  </a:cubicBezTo>
                  <a:cubicBezTo>
                    <a:pt x="214" y="395"/>
                    <a:pt x="217" y="414"/>
                    <a:pt x="227" y="407"/>
                  </a:cubicBezTo>
                  <a:cubicBezTo>
                    <a:pt x="236" y="400"/>
                    <a:pt x="248" y="398"/>
                    <a:pt x="253" y="398"/>
                  </a:cubicBezTo>
                  <a:cubicBezTo>
                    <a:pt x="259" y="398"/>
                    <a:pt x="273" y="411"/>
                    <a:pt x="278" y="414"/>
                  </a:cubicBezTo>
                  <a:cubicBezTo>
                    <a:pt x="284" y="416"/>
                    <a:pt x="303" y="418"/>
                    <a:pt x="310" y="414"/>
                  </a:cubicBezTo>
                  <a:cubicBezTo>
                    <a:pt x="316" y="409"/>
                    <a:pt x="325" y="395"/>
                    <a:pt x="333" y="396"/>
                  </a:cubicBezTo>
                  <a:cubicBezTo>
                    <a:pt x="342" y="397"/>
                    <a:pt x="369" y="394"/>
                    <a:pt x="374" y="397"/>
                  </a:cubicBezTo>
                  <a:cubicBezTo>
                    <a:pt x="380" y="400"/>
                    <a:pt x="392" y="408"/>
                    <a:pt x="401" y="405"/>
                  </a:cubicBezTo>
                  <a:cubicBezTo>
                    <a:pt x="410" y="401"/>
                    <a:pt x="417" y="383"/>
                    <a:pt x="424" y="380"/>
                  </a:cubicBezTo>
                  <a:cubicBezTo>
                    <a:pt x="426" y="380"/>
                    <a:pt x="427" y="380"/>
                    <a:pt x="428" y="380"/>
                  </a:cubicBezTo>
                  <a:cubicBezTo>
                    <a:pt x="429" y="376"/>
                    <a:pt x="429" y="372"/>
                    <a:pt x="429" y="368"/>
                  </a:cubicBezTo>
                  <a:cubicBezTo>
                    <a:pt x="429" y="348"/>
                    <a:pt x="432" y="356"/>
                    <a:pt x="435" y="336"/>
                  </a:cubicBezTo>
                  <a:cubicBezTo>
                    <a:pt x="438" y="316"/>
                    <a:pt x="483" y="265"/>
                    <a:pt x="487" y="261"/>
                  </a:cubicBezTo>
                  <a:cubicBezTo>
                    <a:pt x="490" y="258"/>
                    <a:pt x="490" y="180"/>
                    <a:pt x="490" y="169"/>
                  </a:cubicBezTo>
                  <a:cubicBezTo>
                    <a:pt x="490" y="157"/>
                    <a:pt x="492" y="144"/>
                    <a:pt x="496" y="129"/>
                  </a:cubicBezTo>
                  <a:cubicBezTo>
                    <a:pt x="500" y="113"/>
                    <a:pt x="489" y="114"/>
                    <a:pt x="490" y="100"/>
                  </a:cubicBezTo>
                  <a:cubicBezTo>
                    <a:pt x="491" y="86"/>
                    <a:pt x="477" y="75"/>
                    <a:pt x="477" y="6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8" name="Freeform 37">
              <a:extLst>
                <a:ext uri="{FF2B5EF4-FFF2-40B4-BE49-F238E27FC236}">
                  <a16:creationId xmlns:a16="http://schemas.microsoft.com/office/drawing/2014/main" id="{9EB982F6-CB32-493C-97D7-34B90BD9E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3443288"/>
              <a:ext cx="176213" cy="338138"/>
            </a:xfrm>
            <a:custGeom>
              <a:avLst/>
              <a:gdLst>
                <a:gd name="T0" fmla="*/ 322 w 324"/>
                <a:gd name="T1" fmla="*/ 153 h 621"/>
                <a:gd name="T2" fmla="*/ 76 w 324"/>
                <a:gd name="T3" fmla="*/ 0 h 621"/>
                <a:gd name="T4" fmla="*/ 47 w 324"/>
                <a:gd name="T5" fmla="*/ 18 h 621"/>
                <a:gd name="T6" fmla="*/ 49 w 324"/>
                <a:gd name="T7" fmla="*/ 66 h 621"/>
                <a:gd name="T8" fmla="*/ 62 w 324"/>
                <a:gd name="T9" fmla="*/ 100 h 621"/>
                <a:gd name="T10" fmla="*/ 68 w 324"/>
                <a:gd name="T11" fmla="*/ 129 h 621"/>
                <a:gd name="T12" fmla="*/ 62 w 324"/>
                <a:gd name="T13" fmla="*/ 169 h 621"/>
                <a:gd name="T14" fmla="*/ 59 w 324"/>
                <a:gd name="T15" fmla="*/ 261 h 621"/>
                <a:gd name="T16" fmla="*/ 7 w 324"/>
                <a:gd name="T17" fmla="*/ 336 h 621"/>
                <a:gd name="T18" fmla="*/ 1 w 324"/>
                <a:gd name="T19" fmla="*/ 368 h 621"/>
                <a:gd name="T20" fmla="*/ 0 w 324"/>
                <a:gd name="T21" fmla="*/ 380 h 621"/>
                <a:gd name="T22" fmla="*/ 7 w 324"/>
                <a:gd name="T23" fmla="*/ 388 h 621"/>
                <a:gd name="T24" fmla="*/ 21 w 324"/>
                <a:gd name="T25" fmla="*/ 404 h 621"/>
                <a:gd name="T26" fmla="*/ 41 w 324"/>
                <a:gd name="T27" fmla="*/ 439 h 621"/>
                <a:gd name="T28" fmla="*/ 45 w 324"/>
                <a:gd name="T29" fmla="*/ 472 h 621"/>
                <a:gd name="T30" fmla="*/ 59 w 324"/>
                <a:gd name="T31" fmla="*/ 518 h 621"/>
                <a:gd name="T32" fmla="*/ 45 w 324"/>
                <a:gd name="T33" fmla="*/ 524 h 621"/>
                <a:gd name="T34" fmla="*/ 18 w 324"/>
                <a:gd name="T35" fmla="*/ 528 h 621"/>
                <a:gd name="T36" fmla="*/ 25 w 324"/>
                <a:gd name="T37" fmla="*/ 555 h 621"/>
                <a:gd name="T38" fmla="*/ 52 w 324"/>
                <a:gd name="T39" fmla="*/ 587 h 621"/>
                <a:gd name="T40" fmla="*/ 64 w 324"/>
                <a:gd name="T41" fmla="*/ 618 h 621"/>
                <a:gd name="T42" fmla="*/ 82 w 324"/>
                <a:gd name="T43" fmla="*/ 609 h 621"/>
                <a:gd name="T44" fmla="*/ 103 w 324"/>
                <a:gd name="T45" fmla="*/ 609 h 621"/>
                <a:gd name="T46" fmla="*/ 139 w 324"/>
                <a:gd name="T47" fmla="*/ 597 h 621"/>
                <a:gd name="T48" fmla="*/ 167 w 324"/>
                <a:gd name="T49" fmla="*/ 579 h 621"/>
                <a:gd name="T50" fmla="*/ 169 w 324"/>
                <a:gd name="T51" fmla="*/ 559 h 621"/>
                <a:gd name="T52" fmla="*/ 215 w 324"/>
                <a:gd name="T53" fmla="*/ 548 h 621"/>
                <a:gd name="T54" fmla="*/ 246 w 324"/>
                <a:gd name="T55" fmla="*/ 511 h 621"/>
                <a:gd name="T56" fmla="*/ 253 w 324"/>
                <a:gd name="T57" fmla="*/ 493 h 621"/>
                <a:gd name="T58" fmla="*/ 279 w 324"/>
                <a:gd name="T59" fmla="*/ 481 h 621"/>
                <a:gd name="T60" fmla="*/ 285 w 324"/>
                <a:gd name="T61" fmla="*/ 482 h 621"/>
                <a:gd name="T62" fmla="*/ 284 w 324"/>
                <a:gd name="T63" fmla="*/ 481 h 621"/>
                <a:gd name="T64" fmla="*/ 288 w 324"/>
                <a:gd name="T65" fmla="*/ 465 h 621"/>
                <a:gd name="T66" fmla="*/ 272 w 324"/>
                <a:gd name="T67" fmla="*/ 442 h 621"/>
                <a:gd name="T68" fmla="*/ 266 w 324"/>
                <a:gd name="T69" fmla="*/ 414 h 621"/>
                <a:gd name="T70" fmla="*/ 262 w 324"/>
                <a:gd name="T71" fmla="*/ 393 h 621"/>
                <a:gd name="T72" fmla="*/ 264 w 324"/>
                <a:gd name="T73" fmla="*/ 366 h 621"/>
                <a:gd name="T74" fmla="*/ 278 w 324"/>
                <a:gd name="T75" fmla="*/ 338 h 621"/>
                <a:gd name="T76" fmla="*/ 290 w 324"/>
                <a:gd name="T77" fmla="*/ 315 h 621"/>
                <a:gd name="T78" fmla="*/ 318 w 324"/>
                <a:gd name="T79" fmla="*/ 294 h 621"/>
                <a:gd name="T80" fmla="*/ 322 w 324"/>
                <a:gd name="T81" fmla="*/ 255 h 621"/>
                <a:gd name="T82" fmla="*/ 322 w 324"/>
                <a:gd name="T83" fmla="*/ 15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621">
                  <a:moveTo>
                    <a:pt x="322" y="153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36"/>
                    <a:pt x="49" y="60"/>
                    <a:pt x="49" y="66"/>
                  </a:cubicBezTo>
                  <a:cubicBezTo>
                    <a:pt x="49" y="75"/>
                    <a:pt x="63" y="86"/>
                    <a:pt x="62" y="100"/>
                  </a:cubicBezTo>
                  <a:cubicBezTo>
                    <a:pt x="61" y="114"/>
                    <a:pt x="72" y="113"/>
                    <a:pt x="68" y="129"/>
                  </a:cubicBezTo>
                  <a:cubicBezTo>
                    <a:pt x="64" y="144"/>
                    <a:pt x="62" y="157"/>
                    <a:pt x="62" y="169"/>
                  </a:cubicBezTo>
                  <a:cubicBezTo>
                    <a:pt x="62" y="180"/>
                    <a:pt x="62" y="258"/>
                    <a:pt x="59" y="261"/>
                  </a:cubicBezTo>
                  <a:cubicBezTo>
                    <a:pt x="55" y="265"/>
                    <a:pt x="10" y="316"/>
                    <a:pt x="7" y="336"/>
                  </a:cubicBezTo>
                  <a:cubicBezTo>
                    <a:pt x="4" y="356"/>
                    <a:pt x="1" y="348"/>
                    <a:pt x="1" y="368"/>
                  </a:cubicBezTo>
                  <a:cubicBezTo>
                    <a:pt x="1" y="372"/>
                    <a:pt x="1" y="376"/>
                    <a:pt x="0" y="380"/>
                  </a:cubicBezTo>
                  <a:cubicBezTo>
                    <a:pt x="3" y="381"/>
                    <a:pt x="4" y="384"/>
                    <a:pt x="7" y="388"/>
                  </a:cubicBezTo>
                  <a:cubicBezTo>
                    <a:pt x="12" y="394"/>
                    <a:pt x="12" y="404"/>
                    <a:pt x="21" y="404"/>
                  </a:cubicBezTo>
                  <a:cubicBezTo>
                    <a:pt x="31" y="404"/>
                    <a:pt x="42" y="429"/>
                    <a:pt x="41" y="439"/>
                  </a:cubicBezTo>
                  <a:cubicBezTo>
                    <a:pt x="41" y="449"/>
                    <a:pt x="46" y="454"/>
                    <a:pt x="45" y="472"/>
                  </a:cubicBezTo>
                  <a:cubicBezTo>
                    <a:pt x="44" y="490"/>
                    <a:pt x="54" y="515"/>
                    <a:pt x="59" y="518"/>
                  </a:cubicBezTo>
                  <a:cubicBezTo>
                    <a:pt x="63" y="522"/>
                    <a:pt x="57" y="525"/>
                    <a:pt x="45" y="524"/>
                  </a:cubicBezTo>
                  <a:cubicBezTo>
                    <a:pt x="34" y="523"/>
                    <a:pt x="18" y="523"/>
                    <a:pt x="18" y="528"/>
                  </a:cubicBezTo>
                  <a:cubicBezTo>
                    <a:pt x="18" y="534"/>
                    <a:pt x="13" y="542"/>
                    <a:pt x="25" y="555"/>
                  </a:cubicBezTo>
                  <a:cubicBezTo>
                    <a:pt x="38" y="568"/>
                    <a:pt x="48" y="572"/>
                    <a:pt x="52" y="587"/>
                  </a:cubicBezTo>
                  <a:cubicBezTo>
                    <a:pt x="56" y="601"/>
                    <a:pt x="60" y="614"/>
                    <a:pt x="64" y="618"/>
                  </a:cubicBezTo>
                  <a:cubicBezTo>
                    <a:pt x="68" y="621"/>
                    <a:pt x="76" y="620"/>
                    <a:pt x="82" y="609"/>
                  </a:cubicBezTo>
                  <a:cubicBezTo>
                    <a:pt x="89" y="598"/>
                    <a:pt x="97" y="619"/>
                    <a:pt x="103" y="609"/>
                  </a:cubicBezTo>
                  <a:cubicBezTo>
                    <a:pt x="110" y="599"/>
                    <a:pt x="133" y="600"/>
                    <a:pt x="139" y="597"/>
                  </a:cubicBezTo>
                  <a:cubicBezTo>
                    <a:pt x="144" y="593"/>
                    <a:pt x="161" y="585"/>
                    <a:pt x="167" y="579"/>
                  </a:cubicBezTo>
                  <a:cubicBezTo>
                    <a:pt x="173" y="574"/>
                    <a:pt x="160" y="565"/>
                    <a:pt x="169" y="559"/>
                  </a:cubicBezTo>
                  <a:cubicBezTo>
                    <a:pt x="178" y="554"/>
                    <a:pt x="204" y="564"/>
                    <a:pt x="215" y="548"/>
                  </a:cubicBezTo>
                  <a:cubicBezTo>
                    <a:pt x="225" y="533"/>
                    <a:pt x="241" y="516"/>
                    <a:pt x="246" y="511"/>
                  </a:cubicBezTo>
                  <a:cubicBezTo>
                    <a:pt x="251" y="505"/>
                    <a:pt x="246" y="501"/>
                    <a:pt x="253" y="493"/>
                  </a:cubicBezTo>
                  <a:cubicBezTo>
                    <a:pt x="259" y="485"/>
                    <a:pt x="273" y="476"/>
                    <a:pt x="279" y="481"/>
                  </a:cubicBezTo>
                  <a:cubicBezTo>
                    <a:pt x="281" y="482"/>
                    <a:pt x="283" y="482"/>
                    <a:pt x="285" y="482"/>
                  </a:cubicBezTo>
                  <a:cubicBezTo>
                    <a:pt x="284" y="481"/>
                    <a:pt x="284" y="481"/>
                    <a:pt x="284" y="481"/>
                  </a:cubicBezTo>
                  <a:cubicBezTo>
                    <a:pt x="288" y="465"/>
                    <a:pt x="288" y="465"/>
                    <a:pt x="288" y="465"/>
                  </a:cubicBezTo>
                  <a:cubicBezTo>
                    <a:pt x="288" y="465"/>
                    <a:pt x="272" y="456"/>
                    <a:pt x="272" y="442"/>
                  </a:cubicBezTo>
                  <a:cubicBezTo>
                    <a:pt x="272" y="428"/>
                    <a:pt x="276" y="414"/>
                    <a:pt x="266" y="414"/>
                  </a:cubicBezTo>
                  <a:cubicBezTo>
                    <a:pt x="256" y="414"/>
                    <a:pt x="254" y="403"/>
                    <a:pt x="262" y="393"/>
                  </a:cubicBezTo>
                  <a:cubicBezTo>
                    <a:pt x="270" y="384"/>
                    <a:pt x="250" y="366"/>
                    <a:pt x="264" y="366"/>
                  </a:cubicBezTo>
                  <a:cubicBezTo>
                    <a:pt x="278" y="366"/>
                    <a:pt x="268" y="340"/>
                    <a:pt x="278" y="338"/>
                  </a:cubicBezTo>
                  <a:cubicBezTo>
                    <a:pt x="288" y="336"/>
                    <a:pt x="290" y="327"/>
                    <a:pt x="290" y="315"/>
                  </a:cubicBezTo>
                  <a:cubicBezTo>
                    <a:pt x="290" y="304"/>
                    <a:pt x="312" y="297"/>
                    <a:pt x="318" y="294"/>
                  </a:cubicBezTo>
                  <a:cubicBezTo>
                    <a:pt x="324" y="292"/>
                    <a:pt x="322" y="255"/>
                    <a:pt x="322" y="255"/>
                  </a:cubicBezTo>
                  <a:lnTo>
                    <a:pt x="322" y="15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9" name="Freeform 38">
              <a:extLst>
                <a:ext uri="{FF2B5EF4-FFF2-40B4-BE49-F238E27FC236}">
                  <a16:creationId xmlns:a16="http://schemas.microsoft.com/office/drawing/2014/main" id="{900B8A97-C429-49E2-AD21-5A3632EDE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7775" y="3257550"/>
              <a:ext cx="192088" cy="220663"/>
            </a:xfrm>
            <a:custGeom>
              <a:avLst/>
              <a:gdLst>
                <a:gd name="T0" fmla="*/ 350 w 353"/>
                <a:gd name="T1" fmla="*/ 333 h 407"/>
                <a:gd name="T2" fmla="*/ 336 w 353"/>
                <a:gd name="T3" fmla="*/ 291 h 407"/>
                <a:gd name="T4" fmla="*/ 301 w 353"/>
                <a:gd name="T5" fmla="*/ 215 h 407"/>
                <a:gd name="T6" fmla="*/ 286 w 353"/>
                <a:gd name="T7" fmla="*/ 177 h 407"/>
                <a:gd name="T8" fmla="*/ 264 w 353"/>
                <a:gd name="T9" fmla="*/ 136 h 407"/>
                <a:gd name="T10" fmla="*/ 249 w 353"/>
                <a:gd name="T11" fmla="*/ 67 h 407"/>
                <a:gd name="T12" fmla="*/ 271 w 353"/>
                <a:gd name="T13" fmla="*/ 115 h 407"/>
                <a:gd name="T14" fmla="*/ 303 w 353"/>
                <a:gd name="T15" fmla="*/ 164 h 407"/>
                <a:gd name="T16" fmla="*/ 323 w 353"/>
                <a:gd name="T17" fmla="*/ 111 h 407"/>
                <a:gd name="T18" fmla="*/ 324 w 353"/>
                <a:gd name="T19" fmla="*/ 113 h 407"/>
                <a:gd name="T20" fmla="*/ 325 w 353"/>
                <a:gd name="T21" fmla="*/ 103 h 407"/>
                <a:gd name="T22" fmla="*/ 329 w 353"/>
                <a:gd name="T23" fmla="*/ 88 h 407"/>
                <a:gd name="T24" fmla="*/ 306 w 353"/>
                <a:gd name="T25" fmla="*/ 22 h 407"/>
                <a:gd name="T26" fmla="*/ 303 w 353"/>
                <a:gd name="T27" fmla="*/ 28 h 407"/>
                <a:gd name="T28" fmla="*/ 268 w 353"/>
                <a:gd name="T29" fmla="*/ 26 h 407"/>
                <a:gd name="T30" fmla="*/ 228 w 353"/>
                <a:gd name="T31" fmla="*/ 16 h 407"/>
                <a:gd name="T32" fmla="*/ 226 w 353"/>
                <a:gd name="T33" fmla="*/ 15 h 407"/>
                <a:gd name="T34" fmla="*/ 215 w 353"/>
                <a:gd name="T35" fmla="*/ 22 h 407"/>
                <a:gd name="T36" fmla="*/ 72 w 353"/>
                <a:gd name="T37" fmla="*/ 56 h 407"/>
                <a:gd name="T38" fmla="*/ 30 w 353"/>
                <a:gd name="T39" fmla="*/ 7 h 407"/>
                <a:gd name="T40" fmla="*/ 17 w 353"/>
                <a:gd name="T41" fmla="*/ 0 h 407"/>
                <a:gd name="T42" fmla="*/ 14 w 353"/>
                <a:gd name="T43" fmla="*/ 9 h 407"/>
                <a:gd name="T44" fmla="*/ 10 w 353"/>
                <a:gd name="T45" fmla="*/ 55 h 407"/>
                <a:gd name="T46" fmla="*/ 10 w 353"/>
                <a:gd name="T47" fmla="*/ 110 h 407"/>
                <a:gd name="T48" fmla="*/ 10 w 353"/>
                <a:gd name="T49" fmla="*/ 398 h 407"/>
                <a:gd name="T50" fmla="*/ 207 w 353"/>
                <a:gd name="T51" fmla="*/ 398 h 407"/>
                <a:gd name="T52" fmla="*/ 218 w 353"/>
                <a:gd name="T53" fmla="*/ 389 h 407"/>
                <a:gd name="T54" fmla="*/ 233 w 353"/>
                <a:gd name="T55" fmla="*/ 396 h 407"/>
                <a:gd name="T56" fmla="*/ 275 w 353"/>
                <a:gd name="T57" fmla="*/ 396 h 407"/>
                <a:gd name="T58" fmla="*/ 292 w 353"/>
                <a:gd name="T59" fmla="*/ 407 h 407"/>
                <a:gd name="T60" fmla="*/ 311 w 353"/>
                <a:gd name="T61" fmla="*/ 389 h 407"/>
                <a:gd name="T62" fmla="*/ 332 w 353"/>
                <a:gd name="T63" fmla="*/ 362 h 407"/>
                <a:gd name="T64" fmla="*/ 349 w 353"/>
                <a:gd name="T65" fmla="*/ 349 h 407"/>
                <a:gd name="T66" fmla="*/ 350 w 353"/>
                <a:gd name="T67" fmla="*/ 348 h 407"/>
                <a:gd name="T68" fmla="*/ 350 w 353"/>
                <a:gd name="T69" fmla="*/ 333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407">
                  <a:moveTo>
                    <a:pt x="350" y="333"/>
                  </a:moveTo>
                  <a:cubicBezTo>
                    <a:pt x="353" y="315"/>
                    <a:pt x="342" y="316"/>
                    <a:pt x="336" y="291"/>
                  </a:cubicBezTo>
                  <a:cubicBezTo>
                    <a:pt x="329" y="266"/>
                    <a:pt x="302" y="230"/>
                    <a:pt x="301" y="215"/>
                  </a:cubicBezTo>
                  <a:cubicBezTo>
                    <a:pt x="300" y="201"/>
                    <a:pt x="286" y="193"/>
                    <a:pt x="286" y="177"/>
                  </a:cubicBezTo>
                  <a:cubicBezTo>
                    <a:pt x="287" y="162"/>
                    <a:pt x="279" y="160"/>
                    <a:pt x="264" y="136"/>
                  </a:cubicBezTo>
                  <a:cubicBezTo>
                    <a:pt x="249" y="111"/>
                    <a:pt x="245" y="69"/>
                    <a:pt x="249" y="67"/>
                  </a:cubicBezTo>
                  <a:cubicBezTo>
                    <a:pt x="254" y="66"/>
                    <a:pt x="266" y="103"/>
                    <a:pt x="271" y="115"/>
                  </a:cubicBezTo>
                  <a:cubicBezTo>
                    <a:pt x="276" y="127"/>
                    <a:pt x="292" y="164"/>
                    <a:pt x="303" y="164"/>
                  </a:cubicBezTo>
                  <a:cubicBezTo>
                    <a:pt x="315" y="164"/>
                    <a:pt x="319" y="109"/>
                    <a:pt x="323" y="111"/>
                  </a:cubicBezTo>
                  <a:cubicBezTo>
                    <a:pt x="323" y="112"/>
                    <a:pt x="323" y="112"/>
                    <a:pt x="324" y="113"/>
                  </a:cubicBezTo>
                  <a:cubicBezTo>
                    <a:pt x="325" y="103"/>
                    <a:pt x="325" y="103"/>
                    <a:pt x="325" y="103"/>
                  </a:cubicBezTo>
                  <a:cubicBezTo>
                    <a:pt x="329" y="88"/>
                    <a:pt x="329" y="88"/>
                    <a:pt x="329" y="88"/>
                  </a:cubicBezTo>
                  <a:cubicBezTo>
                    <a:pt x="306" y="22"/>
                    <a:pt x="306" y="22"/>
                    <a:pt x="306" y="22"/>
                  </a:cubicBezTo>
                  <a:cubicBezTo>
                    <a:pt x="305" y="25"/>
                    <a:pt x="303" y="27"/>
                    <a:pt x="303" y="28"/>
                  </a:cubicBezTo>
                  <a:cubicBezTo>
                    <a:pt x="299" y="32"/>
                    <a:pt x="283" y="21"/>
                    <a:pt x="268" y="26"/>
                  </a:cubicBezTo>
                  <a:cubicBezTo>
                    <a:pt x="254" y="30"/>
                    <a:pt x="242" y="24"/>
                    <a:pt x="228" y="16"/>
                  </a:cubicBezTo>
                  <a:cubicBezTo>
                    <a:pt x="227" y="16"/>
                    <a:pt x="227" y="15"/>
                    <a:pt x="226" y="15"/>
                  </a:cubicBezTo>
                  <a:cubicBezTo>
                    <a:pt x="223" y="18"/>
                    <a:pt x="219" y="20"/>
                    <a:pt x="215" y="22"/>
                  </a:cubicBezTo>
                  <a:cubicBezTo>
                    <a:pt x="169" y="42"/>
                    <a:pt x="120" y="44"/>
                    <a:pt x="72" y="56"/>
                  </a:cubicBezTo>
                  <a:cubicBezTo>
                    <a:pt x="41" y="63"/>
                    <a:pt x="23" y="30"/>
                    <a:pt x="30" y="7"/>
                  </a:cubicBezTo>
                  <a:cubicBezTo>
                    <a:pt x="24" y="5"/>
                    <a:pt x="19" y="2"/>
                    <a:pt x="17" y="0"/>
                  </a:cubicBezTo>
                  <a:cubicBezTo>
                    <a:pt x="16" y="3"/>
                    <a:pt x="15" y="6"/>
                    <a:pt x="14" y="9"/>
                  </a:cubicBezTo>
                  <a:cubicBezTo>
                    <a:pt x="6" y="34"/>
                    <a:pt x="20" y="41"/>
                    <a:pt x="10" y="55"/>
                  </a:cubicBezTo>
                  <a:cubicBezTo>
                    <a:pt x="0" y="69"/>
                    <a:pt x="10" y="85"/>
                    <a:pt x="10" y="110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207" y="398"/>
                    <a:pt x="207" y="398"/>
                    <a:pt x="207" y="398"/>
                  </a:cubicBezTo>
                  <a:cubicBezTo>
                    <a:pt x="207" y="398"/>
                    <a:pt x="212" y="393"/>
                    <a:pt x="218" y="389"/>
                  </a:cubicBezTo>
                  <a:cubicBezTo>
                    <a:pt x="224" y="385"/>
                    <a:pt x="233" y="396"/>
                    <a:pt x="233" y="396"/>
                  </a:cubicBezTo>
                  <a:cubicBezTo>
                    <a:pt x="275" y="396"/>
                    <a:pt x="275" y="396"/>
                    <a:pt x="275" y="396"/>
                  </a:cubicBezTo>
                  <a:cubicBezTo>
                    <a:pt x="275" y="396"/>
                    <a:pt x="283" y="407"/>
                    <a:pt x="292" y="407"/>
                  </a:cubicBezTo>
                  <a:cubicBezTo>
                    <a:pt x="302" y="407"/>
                    <a:pt x="296" y="389"/>
                    <a:pt x="311" y="389"/>
                  </a:cubicBezTo>
                  <a:cubicBezTo>
                    <a:pt x="327" y="389"/>
                    <a:pt x="323" y="362"/>
                    <a:pt x="332" y="362"/>
                  </a:cubicBezTo>
                  <a:cubicBezTo>
                    <a:pt x="342" y="362"/>
                    <a:pt x="340" y="365"/>
                    <a:pt x="349" y="349"/>
                  </a:cubicBezTo>
                  <a:cubicBezTo>
                    <a:pt x="350" y="349"/>
                    <a:pt x="350" y="348"/>
                    <a:pt x="350" y="348"/>
                  </a:cubicBezTo>
                  <a:cubicBezTo>
                    <a:pt x="350" y="343"/>
                    <a:pt x="350" y="338"/>
                    <a:pt x="350" y="3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0" name="Freeform 39">
              <a:extLst>
                <a:ext uri="{FF2B5EF4-FFF2-40B4-BE49-F238E27FC236}">
                  <a16:creationId xmlns:a16="http://schemas.microsoft.com/office/drawing/2014/main" id="{E3B6B7FE-3203-4D67-A4EE-ADC0B64A0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3886202"/>
              <a:ext cx="85725" cy="122238"/>
            </a:xfrm>
            <a:custGeom>
              <a:avLst/>
              <a:gdLst>
                <a:gd name="T0" fmla="*/ 147 w 157"/>
                <a:gd name="T1" fmla="*/ 101 h 224"/>
                <a:gd name="T2" fmla="*/ 141 w 157"/>
                <a:gd name="T3" fmla="*/ 71 h 224"/>
                <a:gd name="T4" fmla="*/ 145 w 157"/>
                <a:gd name="T5" fmla="*/ 41 h 224"/>
                <a:gd name="T6" fmla="*/ 113 w 157"/>
                <a:gd name="T7" fmla="*/ 41 h 224"/>
                <a:gd name="T8" fmla="*/ 116 w 157"/>
                <a:gd name="T9" fmla="*/ 3 h 224"/>
                <a:gd name="T10" fmla="*/ 69 w 157"/>
                <a:gd name="T11" fmla="*/ 0 h 224"/>
                <a:gd name="T12" fmla="*/ 63 w 157"/>
                <a:gd name="T13" fmla="*/ 2 h 224"/>
                <a:gd name="T14" fmla="*/ 61 w 157"/>
                <a:gd name="T15" fmla="*/ 51 h 224"/>
                <a:gd name="T16" fmla="*/ 18 w 157"/>
                <a:gd name="T17" fmla="*/ 53 h 224"/>
                <a:gd name="T18" fmla="*/ 3 w 157"/>
                <a:gd name="T19" fmla="*/ 55 h 224"/>
                <a:gd name="T20" fmla="*/ 2 w 157"/>
                <a:gd name="T21" fmla="*/ 57 h 224"/>
                <a:gd name="T22" fmla="*/ 2 w 157"/>
                <a:gd name="T23" fmla="*/ 70 h 224"/>
                <a:gd name="T24" fmla="*/ 1 w 157"/>
                <a:gd name="T25" fmla="*/ 72 h 224"/>
                <a:gd name="T26" fmla="*/ 10 w 157"/>
                <a:gd name="T27" fmla="*/ 82 h 224"/>
                <a:gd name="T28" fmla="*/ 0 w 157"/>
                <a:gd name="T29" fmla="*/ 89 h 224"/>
                <a:gd name="T30" fmla="*/ 2 w 157"/>
                <a:gd name="T31" fmla="*/ 99 h 224"/>
                <a:gd name="T32" fmla="*/ 2 w 157"/>
                <a:gd name="T33" fmla="*/ 110 h 224"/>
                <a:gd name="T34" fmla="*/ 1 w 157"/>
                <a:gd name="T35" fmla="*/ 115 h 224"/>
                <a:gd name="T36" fmla="*/ 5 w 157"/>
                <a:gd name="T37" fmla="*/ 121 h 224"/>
                <a:gd name="T38" fmla="*/ 8 w 157"/>
                <a:gd name="T39" fmla="*/ 131 h 224"/>
                <a:gd name="T40" fmla="*/ 18 w 157"/>
                <a:gd name="T41" fmla="*/ 147 h 224"/>
                <a:gd name="T42" fmla="*/ 19 w 157"/>
                <a:gd name="T43" fmla="*/ 153 h 224"/>
                <a:gd name="T44" fmla="*/ 21 w 157"/>
                <a:gd name="T45" fmla="*/ 157 h 224"/>
                <a:gd name="T46" fmla="*/ 26 w 157"/>
                <a:gd name="T47" fmla="*/ 176 h 224"/>
                <a:gd name="T48" fmla="*/ 52 w 157"/>
                <a:gd name="T49" fmla="*/ 204 h 224"/>
                <a:gd name="T50" fmla="*/ 61 w 157"/>
                <a:gd name="T51" fmla="*/ 224 h 224"/>
                <a:gd name="T52" fmla="*/ 65 w 157"/>
                <a:gd name="T53" fmla="*/ 224 h 224"/>
                <a:gd name="T54" fmla="*/ 69 w 157"/>
                <a:gd name="T55" fmla="*/ 194 h 224"/>
                <a:gd name="T56" fmla="*/ 89 w 157"/>
                <a:gd name="T57" fmla="*/ 177 h 224"/>
                <a:gd name="T58" fmla="*/ 103 w 157"/>
                <a:gd name="T59" fmla="*/ 157 h 224"/>
                <a:gd name="T60" fmla="*/ 121 w 157"/>
                <a:gd name="T61" fmla="*/ 180 h 224"/>
                <a:gd name="T62" fmla="*/ 145 w 157"/>
                <a:gd name="T63" fmla="*/ 184 h 224"/>
                <a:gd name="T64" fmla="*/ 155 w 157"/>
                <a:gd name="T65" fmla="*/ 141 h 224"/>
                <a:gd name="T66" fmla="*/ 147 w 157"/>
                <a:gd name="T67" fmla="*/ 10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224">
                  <a:moveTo>
                    <a:pt x="147" y="101"/>
                  </a:moveTo>
                  <a:cubicBezTo>
                    <a:pt x="137" y="94"/>
                    <a:pt x="129" y="78"/>
                    <a:pt x="141" y="71"/>
                  </a:cubicBezTo>
                  <a:cubicBezTo>
                    <a:pt x="153" y="64"/>
                    <a:pt x="155" y="50"/>
                    <a:pt x="145" y="41"/>
                  </a:cubicBezTo>
                  <a:cubicBezTo>
                    <a:pt x="135" y="32"/>
                    <a:pt x="113" y="50"/>
                    <a:pt x="113" y="41"/>
                  </a:cubicBezTo>
                  <a:cubicBezTo>
                    <a:pt x="113" y="36"/>
                    <a:pt x="115" y="18"/>
                    <a:pt x="116" y="3"/>
                  </a:cubicBezTo>
                  <a:cubicBezTo>
                    <a:pt x="93" y="2"/>
                    <a:pt x="69" y="0"/>
                    <a:pt x="69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29"/>
                    <a:pt x="61" y="51"/>
                    <a:pt x="61" y="51"/>
                  </a:cubicBezTo>
                  <a:cubicBezTo>
                    <a:pt x="61" y="51"/>
                    <a:pt x="25" y="53"/>
                    <a:pt x="18" y="53"/>
                  </a:cubicBezTo>
                  <a:cubicBezTo>
                    <a:pt x="16" y="53"/>
                    <a:pt x="10" y="54"/>
                    <a:pt x="3" y="55"/>
                  </a:cubicBezTo>
                  <a:cubicBezTo>
                    <a:pt x="2" y="56"/>
                    <a:pt x="2" y="56"/>
                    <a:pt x="2" y="57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1" y="71"/>
                    <a:pt x="1" y="72"/>
                  </a:cubicBezTo>
                  <a:cubicBezTo>
                    <a:pt x="5" y="75"/>
                    <a:pt x="8" y="78"/>
                    <a:pt x="10" y="82"/>
                  </a:cubicBezTo>
                  <a:cubicBezTo>
                    <a:pt x="11" y="86"/>
                    <a:pt x="5" y="87"/>
                    <a:pt x="0" y="89"/>
                  </a:cubicBezTo>
                  <a:cubicBezTo>
                    <a:pt x="1" y="92"/>
                    <a:pt x="2" y="96"/>
                    <a:pt x="2" y="99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12"/>
                    <a:pt x="1" y="114"/>
                    <a:pt x="1" y="115"/>
                  </a:cubicBezTo>
                  <a:cubicBezTo>
                    <a:pt x="2" y="117"/>
                    <a:pt x="4" y="119"/>
                    <a:pt x="5" y="121"/>
                  </a:cubicBezTo>
                  <a:cubicBezTo>
                    <a:pt x="6" y="125"/>
                    <a:pt x="8" y="128"/>
                    <a:pt x="8" y="131"/>
                  </a:cubicBezTo>
                  <a:cubicBezTo>
                    <a:pt x="13" y="136"/>
                    <a:pt x="16" y="142"/>
                    <a:pt x="18" y="147"/>
                  </a:cubicBezTo>
                  <a:cubicBezTo>
                    <a:pt x="18" y="149"/>
                    <a:pt x="19" y="151"/>
                    <a:pt x="19" y="153"/>
                  </a:cubicBezTo>
                  <a:cubicBezTo>
                    <a:pt x="20" y="154"/>
                    <a:pt x="21" y="156"/>
                    <a:pt x="21" y="157"/>
                  </a:cubicBezTo>
                  <a:cubicBezTo>
                    <a:pt x="25" y="163"/>
                    <a:pt x="26" y="170"/>
                    <a:pt x="26" y="176"/>
                  </a:cubicBezTo>
                  <a:cubicBezTo>
                    <a:pt x="36" y="184"/>
                    <a:pt x="46" y="192"/>
                    <a:pt x="52" y="204"/>
                  </a:cubicBezTo>
                  <a:cubicBezTo>
                    <a:pt x="56" y="210"/>
                    <a:pt x="59" y="217"/>
                    <a:pt x="61" y="224"/>
                  </a:cubicBezTo>
                  <a:cubicBezTo>
                    <a:pt x="62" y="224"/>
                    <a:pt x="64" y="224"/>
                    <a:pt x="65" y="224"/>
                  </a:cubicBezTo>
                  <a:cubicBezTo>
                    <a:pt x="81" y="224"/>
                    <a:pt x="75" y="212"/>
                    <a:pt x="69" y="194"/>
                  </a:cubicBezTo>
                  <a:cubicBezTo>
                    <a:pt x="63" y="175"/>
                    <a:pt x="79" y="177"/>
                    <a:pt x="89" y="177"/>
                  </a:cubicBezTo>
                  <a:cubicBezTo>
                    <a:pt x="99" y="177"/>
                    <a:pt x="95" y="157"/>
                    <a:pt x="103" y="157"/>
                  </a:cubicBezTo>
                  <a:cubicBezTo>
                    <a:pt x="111" y="157"/>
                    <a:pt x="113" y="182"/>
                    <a:pt x="121" y="180"/>
                  </a:cubicBezTo>
                  <a:cubicBezTo>
                    <a:pt x="129" y="177"/>
                    <a:pt x="135" y="187"/>
                    <a:pt x="145" y="184"/>
                  </a:cubicBezTo>
                  <a:cubicBezTo>
                    <a:pt x="155" y="182"/>
                    <a:pt x="155" y="159"/>
                    <a:pt x="155" y="141"/>
                  </a:cubicBezTo>
                  <a:cubicBezTo>
                    <a:pt x="155" y="122"/>
                    <a:pt x="157" y="108"/>
                    <a:pt x="147" y="10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1" name="Freeform 40">
              <a:extLst>
                <a:ext uri="{FF2B5EF4-FFF2-40B4-BE49-F238E27FC236}">
                  <a16:creationId xmlns:a16="http://schemas.microsoft.com/office/drawing/2014/main" id="{3A7B616D-5E37-432B-BB00-212C68EC3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3887789"/>
              <a:ext cx="34925" cy="28575"/>
            </a:xfrm>
            <a:custGeom>
              <a:avLst/>
              <a:gdLst>
                <a:gd name="T0" fmla="*/ 63 w 64"/>
                <a:gd name="T1" fmla="*/ 0 h 53"/>
                <a:gd name="T2" fmla="*/ 55 w 64"/>
                <a:gd name="T3" fmla="*/ 3 h 53"/>
                <a:gd name="T4" fmla="*/ 24 w 64"/>
                <a:gd name="T5" fmla="*/ 3 h 53"/>
                <a:gd name="T6" fmla="*/ 12 w 64"/>
                <a:gd name="T7" fmla="*/ 19 h 53"/>
                <a:gd name="T8" fmla="*/ 3 w 64"/>
                <a:gd name="T9" fmla="*/ 28 h 53"/>
                <a:gd name="T10" fmla="*/ 0 w 64"/>
                <a:gd name="T11" fmla="*/ 30 h 53"/>
                <a:gd name="T12" fmla="*/ 0 w 64"/>
                <a:gd name="T13" fmla="*/ 42 h 53"/>
                <a:gd name="T14" fmla="*/ 0 w 64"/>
                <a:gd name="T15" fmla="*/ 43 h 53"/>
                <a:gd name="T16" fmla="*/ 1 w 64"/>
                <a:gd name="T17" fmla="*/ 43 h 53"/>
                <a:gd name="T18" fmla="*/ 3 w 64"/>
                <a:gd name="T19" fmla="*/ 53 h 53"/>
                <a:gd name="T20" fmla="*/ 18 w 64"/>
                <a:gd name="T21" fmla="*/ 51 h 53"/>
                <a:gd name="T22" fmla="*/ 61 w 64"/>
                <a:gd name="T23" fmla="*/ 49 h 53"/>
                <a:gd name="T24" fmla="*/ 63 w 64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53">
                  <a:moveTo>
                    <a:pt x="63" y="0"/>
                  </a:moveTo>
                  <a:cubicBezTo>
                    <a:pt x="55" y="3"/>
                    <a:pt x="55" y="3"/>
                    <a:pt x="5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10"/>
                    <a:pt x="17" y="15"/>
                    <a:pt x="12" y="19"/>
                  </a:cubicBezTo>
                  <a:cubicBezTo>
                    <a:pt x="10" y="23"/>
                    <a:pt x="7" y="27"/>
                    <a:pt x="3" y="28"/>
                  </a:cubicBezTo>
                  <a:cubicBezTo>
                    <a:pt x="2" y="29"/>
                    <a:pt x="1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6" y="44"/>
                    <a:pt x="5" y="48"/>
                    <a:pt x="3" y="53"/>
                  </a:cubicBezTo>
                  <a:cubicBezTo>
                    <a:pt x="10" y="52"/>
                    <a:pt x="16" y="51"/>
                    <a:pt x="18" y="51"/>
                  </a:cubicBezTo>
                  <a:cubicBezTo>
                    <a:pt x="25" y="51"/>
                    <a:pt x="61" y="49"/>
                    <a:pt x="61" y="49"/>
                  </a:cubicBezTo>
                  <a:cubicBezTo>
                    <a:pt x="61" y="49"/>
                    <a:pt x="64" y="27"/>
                    <a:pt x="63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2" name="Freeform 41">
              <a:extLst>
                <a:ext uri="{FF2B5EF4-FFF2-40B4-BE49-F238E27FC236}">
                  <a16:creationId xmlns:a16="http://schemas.microsoft.com/office/drawing/2014/main" id="{460B10AA-036C-45CD-BE81-7F7417EAB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5525" y="3857627"/>
              <a:ext cx="117475" cy="179388"/>
            </a:xfrm>
            <a:custGeom>
              <a:avLst/>
              <a:gdLst>
                <a:gd name="T0" fmla="*/ 214 w 216"/>
                <a:gd name="T1" fmla="*/ 5 h 330"/>
                <a:gd name="T2" fmla="*/ 214 w 216"/>
                <a:gd name="T3" fmla="*/ 5 h 330"/>
                <a:gd name="T4" fmla="*/ 186 w 216"/>
                <a:gd name="T5" fmla="*/ 0 h 330"/>
                <a:gd name="T6" fmla="*/ 172 w 216"/>
                <a:gd name="T7" fmla="*/ 5 h 330"/>
                <a:gd name="T8" fmla="*/ 154 w 216"/>
                <a:gd name="T9" fmla="*/ 10 h 330"/>
                <a:gd name="T10" fmla="*/ 148 w 216"/>
                <a:gd name="T11" fmla="*/ 37 h 330"/>
                <a:gd name="T12" fmla="*/ 139 w 216"/>
                <a:gd name="T13" fmla="*/ 74 h 330"/>
                <a:gd name="T14" fmla="*/ 93 w 216"/>
                <a:gd name="T15" fmla="*/ 56 h 330"/>
                <a:gd name="T16" fmla="*/ 55 w 216"/>
                <a:gd name="T17" fmla="*/ 56 h 330"/>
                <a:gd name="T18" fmla="*/ 52 w 216"/>
                <a:gd name="T19" fmla="*/ 94 h 330"/>
                <a:gd name="T20" fmla="*/ 84 w 216"/>
                <a:gd name="T21" fmla="*/ 94 h 330"/>
                <a:gd name="T22" fmla="*/ 80 w 216"/>
                <a:gd name="T23" fmla="*/ 124 h 330"/>
                <a:gd name="T24" fmla="*/ 86 w 216"/>
                <a:gd name="T25" fmla="*/ 154 h 330"/>
                <a:gd name="T26" fmla="*/ 94 w 216"/>
                <a:gd name="T27" fmla="*/ 194 h 330"/>
                <a:gd name="T28" fmla="*/ 84 w 216"/>
                <a:gd name="T29" fmla="*/ 237 h 330"/>
                <a:gd name="T30" fmla="*/ 60 w 216"/>
                <a:gd name="T31" fmla="*/ 233 h 330"/>
                <a:gd name="T32" fmla="*/ 42 w 216"/>
                <a:gd name="T33" fmla="*/ 210 h 330"/>
                <a:gd name="T34" fmla="*/ 28 w 216"/>
                <a:gd name="T35" fmla="*/ 230 h 330"/>
                <a:gd name="T36" fmla="*/ 8 w 216"/>
                <a:gd name="T37" fmla="*/ 247 h 330"/>
                <a:gd name="T38" fmla="*/ 4 w 216"/>
                <a:gd name="T39" fmla="*/ 277 h 330"/>
                <a:gd name="T40" fmla="*/ 0 w 216"/>
                <a:gd name="T41" fmla="*/ 277 h 330"/>
                <a:gd name="T42" fmla="*/ 10 w 216"/>
                <a:gd name="T43" fmla="*/ 311 h 330"/>
                <a:gd name="T44" fmla="*/ 20 w 216"/>
                <a:gd name="T45" fmla="*/ 330 h 330"/>
                <a:gd name="T46" fmla="*/ 50 w 216"/>
                <a:gd name="T47" fmla="*/ 311 h 330"/>
                <a:gd name="T48" fmla="*/ 72 w 216"/>
                <a:gd name="T49" fmla="*/ 314 h 330"/>
                <a:gd name="T50" fmla="*/ 98 w 216"/>
                <a:gd name="T51" fmla="*/ 316 h 330"/>
                <a:gd name="T52" fmla="*/ 112 w 216"/>
                <a:gd name="T53" fmla="*/ 314 h 330"/>
                <a:gd name="T54" fmla="*/ 132 w 216"/>
                <a:gd name="T55" fmla="*/ 293 h 330"/>
                <a:gd name="T56" fmla="*/ 144 w 216"/>
                <a:gd name="T57" fmla="*/ 265 h 330"/>
                <a:gd name="T58" fmla="*/ 145 w 216"/>
                <a:gd name="T59" fmla="*/ 203 h 330"/>
                <a:gd name="T60" fmla="*/ 173 w 216"/>
                <a:gd name="T61" fmla="*/ 161 h 330"/>
                <a:gd name="T62" fmla="*/ 197 w 216"/>
                <a:gd name="T63" fmla="*/ 83 h 330"/>
                <a:gd name="T64" fmla="*/ 209 w 216"/>
                <a:gd name="T65" fmla="*/ 44 h 330"/>
                <a:gd name="T66" fmla="*/ 214 w 216"/>
                <a:gd name="T67" fmla="*/ 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330">
                  <a:moveTo>
                    <a:pt x="214" y="5"/>
                  </a:moveTo>
                  <a:cubicBezTo>
                    <a:pt x="214" y="5"/>
                    <a:pt x="214" y="5"/>
                    <a:pt x="214" y="5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6" y="26"/>
                    <a:pt x="148" y="37"/>
                  </a:cubicBezTo>
                  <a:cubicBezTo>
                    <a:pt x="141" y="49"/>
                    <a:pt x="139" y="74"/>
                    <a:pt x="139" y="74"/>
                  </a:cubicBezTo>
                  <a:cubicBezTo>
                    <a:pt x="139" y="74"/>
                    <a:pt x="103" y="53"/>
                    <a:pt x="93" y="56"/>
                  </a:cubicBezTo>
                  <a:cubicBezTo>
                    <a:pt x="89" y="57"/>
                    <a:pt x="73" y="56"/>
                    <a:pt x="55" y="56"/>
                  </a:cubicBezTo>
                  <a:cubicBezTo>
                    <a:pt x="54" y="71"/>
                    <a:pt x="52" y="89"/>
                    <a:pt x="52" y="94"/>
                  </a:cubicBezTo>
                  <a:cubicBezTo>
                    <a:pt x="52" y="103"/>
                    <a:pt x="74" y="85"/>
                    <a:pt x="84" y="94"/>
                  </a:cubicBezTo>
                  <a:cubicBezTo>
                    <a:pt x="94" y="103"/>
                    <a:pt x="92" y="117"/>
                    <a:pt x="80" y="124"/>
                  </a:cubicBezTo>
                  <a:cubicBezTo>
                    <a:pt x="68" y="131"/>
                    <a:pt x="76" y="147"/>
                    <a:pt x="86" y="154"/>
                  </a:cubicBezTo>
                  <a:cubicBezTo>
                    <a:pt x="96" y="161"/>
                    <a:pt x="94" y="175"/>
                    <a:pt x="94" y="194"/>
                  </a:cubicBezTo>
                  <a:cubicBezTo>
                    <a:pt x="94" y="212"/>
                    <a:pt x="94" y="235"/>
                    <a:pt x="84" y="237"/>
                  </a:cubicBezTo>
                  <a:cubicBezTo>
                    <a:pt x="74" y="240"/>
                    <a:pt x="68" y="230"/>
                    <a:pt x="60" y="233"/>
                  </a:cubicBezTo>
                  <a:cubicBezTo>
                    <a:pt x="52" y="235"/>
                    <a:pt x="50" y="210"/>
                    <a:pt x="42" y="210"/>
                  </a:cubicBezTo>
                  <a:cubicBezTo>
                    <a:pt x="34" y="210"/>
                    <a:pt x="38" y="230"/>
                    <a:pt x="28" y="230"/>
                  </a:cubicBezTo>
                  <a:cubicBezTo>
                    <a:pt x="18" y="230"/>
                    <a:pt x="2" y="228"/>
                    <a:pt x="8" y="247"/>
                  </a:cubicBezTo>
                  <a:cubicBezTo>
                    <a:pt x="14" y="265"/>
                    <a:pt x="20" y="277"/>
                    <a:pt x="4" y="277"/>
                  </a:cubicBezTo>
                  <a:cubicBezTo>
                    <a:pt x="3" y="277"/>
                    <a:pt x="1" y="277"/>
                    <a:pt x="0" y="277"/>
                  </a:cubicBezTo>
                  <a:cubicBezTo>
                    <a:pt x="4" y="288"/>
                    <a:pt x="7" y="300"/>
                    <a:pt x="10" y="311"/>
                  </a:cubicBezTo>
                  <a:cubicBezTo>
                    <a:pt x="14" y="317"/>
                    <a:pt x="17" y="324"/>
                    <a:pt x="20" y="330"/>
                  </a:cubicBezTo>
                  <a:cubicBezTo>
                    <a:pt x="33" y="319"/>
                    <a:pt x="47" y="310"/>
                    <a:pt x="50" y="311"/>
                  </a:cubicBezTo>
                  <a:cubicBezTo>
                    <a:pt x="56" y="314"/>
                    <a:pt x="60" y="325"/>
                    <a:pt x="72" y="314"/>
                  </a:cubicBezTo>
                  <a:cubicBezTo>
                    <a:pt x="84" y="302"/>
                    <a:pt x="98" y="304"/>
                    <a:pt x="98" y="316"/>
                  </a:cubicBezTo>
                  <a:cubicBezTo>
                    <a:pt x="98" y="327"/>
                    <a:pt x="102" y="325"/>
                    <a:pt x="112" y="314"/>
                  </a:cubicBezTo>
                  <a:cubicBezTo>
                    <a:pt x="122" y="302"/>
                    <a:pt x="132" y="316"/>
                    <a:pt x="132" y="293"/>
                  </a:cubicBezTo>
                  <a:cubicBezTo>
                    <a:pt x="132" y="270"/>
                    <a:pt x="144" y="290"/>
                    <a:pt x="144" y="265"/>
                  </a:cubicBezTo>
                  <a:cubicBezTo>
                    <a:pt x="144" y="240"/>
                    <a:pt x="145" y="214"/>
                    <a:pt x="145" y="203"/>
                  </a:cubicBezTo>
                  <a:cubicBezTo>
                    <a:pt x="145" y="191"/>
                    <a:pt x="173" y="180"/>
                    <a:pt x="173" y="161"/>
                  </a:cubicBezTo>
                  <a:cubicBezTo>
                    <a:pt x="173" y="143"/>
                    <a:pt x="197" y="106"/>
                    <a:pt x="197" y="83"/>
                  </a:cubicBezTo>
                  <a:cubicBezTo>
                    <a:pt x="197" y="60"/>
                    <a:pt x="203" y="55"/>
                    <a:pt x="209" y="44"/>
                  </a:cubicBezTo>
                  <a:cubicBezTo>
                    <a:pt x="213" y="36"/>
                    <a:pt x="216" y="20"/>
                    <a:pt x="214" y="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3" name="Freeform 42">
              <a:extLst>
                <a:ext uri="{FF2B5EF4-FFF2-40B4-BE49-F238E27FC236}">
                  <a16:creationId xmlns:a16="http://schemas.microsoft.com/office/drawing/2014/main" id="{3D11C251-8877-487F-A97B-2004B4F26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6975" y="3446463"/>
              <a:ext cx="290513" cy="415926"/>
            </a:xfrm>
            <a:custGeom>
              <a:avLst/>
              <a:gdLst>
                <a:gd name="T0" fmla="*/ 402 w 534"/>
                <a:gd name="T1" fmla="*/ 41 h 763"/>
                <a:gd name="T2" fmla="*/ 366 w 534"/>
                <a:gd name="T3" fmla="*/ 48 h 763"/>
                <a:gd name="T4" fmla="*/ 309 w 534"/>
                <a:gd name="T5" fmla="*/ 41 h 763"/>
                <a:gd name="T6" fmla="*/ 101 w 534"/>
                <a:gd name="T7" fmla="*/ 50 h 763"/>
                <a:gd name="T8" fmla="*/ 72 w 534"/>
                <a:gd name="T9" fmla="*/ 128 h 763"/>
                <a:gd name="T10" fmla="*/ 68 w 534"/>
                <a:gd name="T11" fmla="*/ 289 h 763"/>
                <a:gd name="T12" fmla="*/ 28 w 534"/>
                <a:gd name="T13" fmla="*/ 333 h 763"/>
                <a:gd name="T14" fmla="*/ 12 w 534"/>
                <a:gd name="T15" fmla="*/ 388 h 763"/>
                <a:gd name="T16" fmla="*/ 22 w 534"/>
                <a:gd name="T17" fmla="*/ 437 h 763"/>
                <a:gd name="T18" fmla="*/ 34 w 534"/>
                <a:gd name="T19" fmla="*/ 476 h 763"/>
                <a:gd name="T20" fmla="*/ 60 w 534"/>
                <a:gd name="T21" fmla="*/ 545 h 763"/>
                <a:gd name="T22" fmla="*/ 70 w 534"/>
                <a:gd name="T23" fmla="*/ 561 h 763"/>
                <a:gd name="T24" fmla="*/ 99 w 534"/>
                <a:gd name="T25" fmla="*/ 586 h 763"/>
                <a:gd name="T26" fmla="*/ 133 w 534"/>
                <a:gd name="T27" fmla="*/ 630 h 763"/>
                <a:gd name="T28" fmla="*/ 167 w 534"/>
                <a:gd name="T29" fmla="*/ 674 h 763"/>
                <a:gd name="T30" fmla="*/ 183 w 534"/>
                <a:gd name="T31" fmla="*/ 705 h 763"/>
                <a:gd name="T32" fmla="*/ 216 w 534"/>
                <a:gd name="T33" fmla="*/ 724 h 763"/>
                <a:gd name="T34" fmla="*/ 250 w 534"/>
                <a:gd name="T35" fmla="*/ 721 h 763"/>
                <a:gd name="T36" fmla="*/ 311 w 534"/>
                <a:gd name="T37" fmla="*/ 750 h 763"/>
                <a:gd name="T38" fmla="*/ 355 w 534"/>
                <a:gd name="T39" fmla="*/ 749 h 763"/>
                <a:gd name="T40" fmla="*/ 386 w 534"/>
                <a:gd name="T41" fmla="*/ 735 h 763"/>
                <a:gd name="T42" fmla="*/ 415 w 534"/>
                <a:gd name="T43" fmla="*/ 709 h 763"/>
                <a:gd name="T44" fmla="*/ 443 w 534"/>
                <a:gd name="T45" fmla="*/ 717 h 763"/>
                <a:gd name="T46" fmla="*/ 413 w 534"/>
                <a:gd name="T47" fmla="*/ 657 h 763"/>
                <a:gd name="T48" fmla="*/ 356 w 534"/>
                <a:gd name="T49" fmla="*/ 597 h 763"/>
                <a:gd name="T50" fmla="*/ 387 w 534"/>
                <a:gd name="T51" fmla="*/ 569 h 763"/>
                <a:gd name="T52" fmla="*/ 401 w 534"/>
                <a:gd name="T53" fmla="*/ 493 h 763"/>
                <a:gd name="T54" fmla="*/ 425 w 534"/>
                <a:gd name="T55" fmla="*/ 440 h 763"/>
                <a:gd name="T56" fmla="*/ 459 w 534"/>
                <a:gd name="T57" fmla="*/ 394 h 763"/>
                <a:gd name="T58" fmla="*/ 473 w 534"/>
                <a:gd name="T59" fmla="*/ 299 h 763"/>
                <a:gd name="T60" fmla="*/ 503 w 534"/>
                <a:gd name="T61" fmla="*/ 241 h 763"/>
                <a:gd name="T62" fmla="*/ 514 w 534"/>
                <a:gd name="T63" fmla="*/ 187 h 763"/>
                <a:gd name="T64" fmla="*/ 487 w 534"/>
                <a:gd name="T65" fmla="*/ 66 h 763"/>
                <a:gd name="T66" fmla="*/ 441 w 534"/>
                <a:gd name="T67" fmla="*/ 0 h 763"/>
                <a:gd name="T68" fmla="*/ 423 w 534"/>
                <a:gd name="T69" fmla="*/ 14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4" h="763">
                  <a:moveTo>
                    <a:pt x="423" y="14"/>
                  </a:moveTo>
                  <a:cubicBezTo>
                    <a:pt x="414" y="14"/>
                    <a:pt x="418" y="41"/>
                    <a:pt x="402" y="41"/>
                  </a:cubicBezTo>
                  <a:cubicBezTo>
                    <a:pt x="387" y="41"/>
                    <a:pt x="393" y="59"/>
                    <a:pt x="383" y="59"/>
                  </a:cubicBezTo>
                  <a:cubicBezTo>
                    <a:pt x="374" y="59"/>
                    <a:pt x="366" y="48"/>
                    <a:pt x="366" y="48"/>
                  </a:cubicBezTo>
                  <a:cubicBezTo>
                    <a:pt x="324" y="48"/>
                    <a:pt x="324" y="48"/>
                    <a:pt x="324" y="48"/>
                  </a:cubicBezTo>
                  <a:cubicBezTo>
                    <a:pt x="324" y="48"/>
                    <a:pt x="315" y="37"/>
                    <a:pt x="309" y="41"/>
                  </a:cubicBezTo>
                  <a:cubicBezTo>
                    <a:pt x="303" y="45"/>
                    <a:pt x="298" y="50"/>
                    <a:pt x="298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96"/>
                    <a:pt x="101" y="128"/>
                    <a:pt x="101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250"/>
                    <a:pt x="72" y="250"/>
                    <a:pt x="72" y="250"/>
                  </a:cubicBezTo>
                  <a:cubicBezTo>
                    <a:pt x="72" y="250"/>
                    <a:pt x="74" y="287"/>
                    <a:pt x="68" y="289"/>
                  </a:cubicBezTo>
                  <a:cubicBezTo>
                    <a:pt x="62" y="292"/>
                    <a:pt x="40" y="299"/>
                    <a:pt x="40" y="310"/>
                  </a:cubicBezTo>
                  <a:cubicBezTo>
                    <a:pt x="40" y="322"/>
                    <a:pt x="38" y="331"/>
                    <a:pt x="28" y="333"/>
                  </a:cubicBezTo>
                  <a:cubicBezTo>
                    <a:pt x="18" y="335"/>
                    <a:pt x="28" y="361"/>
                    <a:pt x="14" y="361"/>
                  </a:cubicBezTo>
                  <a:cubicBezTo>
                    <a:pt x="0" y="361"/>
                    <a:pt x="20" y="379"/>
                    <a:pt x="12" y="388"/>
                  </a:cubicBezTo>
                  <a:cubicBezTo>
                    <a:pt x="4" y="398"/>
                    <a:pt x="6" y="409"/>
                    <a:pt x="16" y="409"/>
                  </a:cubicBezTo>
                  <a:cubicBezTo>
                    <a:pt x="26" y="409"/>
                    <a:pt x="22" y="423"/>
                    <a:pt x="22" y="437"/>
                  </a:cubicBezTo>
                  <a:cubicBezTo>
                    <a:pt x="22" y="451"/>
                    <a:pt x="38" y="460"/>
                    <a:pt x="38" y="460"/>
                  </a:cubicBezTo>
                  <a:cubicBezTo>
                    <a:pt x="34" y="476"/>
                    <a:pt x="34" y="476"/>
                    <a:pt x="34" y="476"/>
                  </a:cubicBezTo>
                  <a:cubicBezTo>
                    <a:pt x="34" y="476"/>
                    <a:pt x="56" y="506"/>
                    <a:pt x="58" y="513"/>
                  </a:cubicBezTo>
                  <a:cubicBezTo>
                    <a:pt x="60" y="520"/>
                    <a:pt x="72" y="538"/>
                    <a:pt x="60" y="545"/>
                  </a:cubicBezTo>
                  <a:cubicBezTo>
                    <a:pt x="48" y="552"/>
                    <a:pt x="56" y="559"/>
                    <a:pt x="56" y="559"/>
                  </a:cubicBezTo>
                  <a:cubicBezTo>
                    <a:pt x="70" y="561"/>
                    <a:pt x="70" y="561"/>
                    <a:pt x="70" y="561"/>
                  </a:cubicBezTo>
                  <a:cubicBezTo>
                    <a:pt x="74" y="573"/>
                    <a:pt x="74" y="573"/>
                    <a:pt x="74" y="573"/>
                  </a:cubicBezTo>
                  <a:cubicBezTo>
                    <a:pt x="74" y="573"/>
                    <a:pt x="89" y="573"/>
                    <a:pt x="99" y="586"/>
                  </a:cubicBezTo>
                  <a:cubicBezTo>
                    <a:pt x="109" y="600"/>
                    <a:pt x="113" y="603"/>
                    <a:pt x="113" y="609"/>
                  </a:cubicBezTo>
                  <a:cubicBezTo>
                    <a:pt x="113" y="616"/>
                    <a:pt x="121" y="619"/>
                    <a:pt x="133" y="630"/>
                  </a:cubicBezTo>
                  <a:cubicBezTo>
                    <a:pt x="145" y="642"/>
                    <a:pt x="145" y="649"/>
                    <a:pt x="145" y="655"/>
                  </a:cubicBezTo>
                  <a:cubicBezTo>
                    <a:pt x="145" y="662"/>
                    <a:pt x="167" y="674"/>
                    <a:pt x="167" y="674"/>
                  </a:cubicBezTo>
                  <a:cubicBezTo>
                    <a:pt x="174" y="695"/>
                    <a:pt x="174" y="695"/>
                    <a:pt x="174" y="695"/>
                  </a:cubicBezTo>
                  <a:cubicBezTo>
                    <a:pt x="178" y="698"/>
                    <a:pt x="181" y="700"/>
                    <a:pt x="183" y="705"/>
                  </a:cubicBezTo>
                  <a:cubicBezTo>
                    <a:pt x="187" y="717"/>
                    <a:pt x="197" y="724"/>
                    <a:pt x="197" y="724"/>
                  </a:cubicBezTo>
                  <a:cubicBezTo>
                    <a:pt x="197" y="724"/>
                    <a:pt x="208" y="733"/>
                    <a:pt x="216" y="724"/>
                  </a:cubicBezTo>
                  <a:cubicBezTo>
                    <a:pt x="224" y="714"/>
                    <a:pt x="234" y="726"/>
                    <a:pt x="234" y="726"/>
                  </a:cubicBezTo>
                  <a:cubicBezTo>
                    <a:pt x="234" y="726"/>
                    <a:pt x="244" y="717"/>
                    <a:pt x="250" y="721"/>
                  </a:cubicBezTo>
                  <a:cubicBezTo>
                    <a:pt x="254" y="724"/>
                    <a:pt x="272" y="741"/>
                    <a:pt x="287" y="758"/>
                  </a:cubicBezTo>
                  <a:cubicBezTo>
                    <a:pt x="290" y="757"/>
                    <a:pt x="305" y="750"/>
                    <a:pt x="311" y="750"/>
                  </a:cubicBezTo>
                  <a:cubicBezTo>
                    <a:pt x="318" y="749"/>
                    <a:pt x="328" y="763"/>
                    <a:pt x="331" y="758"/>
                  </a:cubicBezTo>
                  <a:cubicBezTo>
                    <a:pt x="334" y="753"/>
                    <a:pt x="349" y="745"/>
                    <a:pt x="355" y="749"/>
                  </a:cubicBezTo>
                  <a:cubicBezTo>
                    <a:pt x="360" y="752"/>
                    <a:pt x="374" y="753"/>
                    <a:pt x="375" y="747"/>
                  </a:cubicBezTo>
                  <a:cubicBezTo>
                    <a:pt x="375" y="743"/>
                    <a:pt x="381" y="739"/>
                    <a:pt x="386" y="735"/>
                  </a:cubicBezTo>
                  <a:cubicBezTo>
                    <a:pt x="388" y="733"/>
                    <a:pt x="389" y="731"/>
                    <a:pt x="390" y="729"/>
                  </a:cubicBezTo>
                  <a:cubicBezTo>
                    <a:pt x="391" y="722"/>
                    <a:pt x="408" y="711"/>
                    <a:pt x="415" y="709"/>
                  </a:cubicBezTo>
                  <a:cubicBezTo>
                    <a:pt x="423" y="707"/>
                    <a:pt x="431" y="707"/>
                    <a:pt x="435" y="712"/>
                  </a:cubicBezTo>
                  <a:cubicBezTo>
                    <a:pt x="436" y="714"/>
                    <a:pt x="439" y="716"/>
                    <a:pt x="443" y="717"/>
                  </a:cubicBezTo>
                  <a:cubicBezTo>
                    <a:pt x="445" y="696"/>
                    <a:pt x="449" y="684"/>
                    <a:pt x="443" y="684"/>
                  </a:cubicBezTo>
                  <a:cubicBezTo>
                    <a:pt x="435" y="684"/>
                    <a:pt x="419" y="675"/>
                    <a:pt x="413" y="657"/>
                  </a:cubicBezTo>
                  <a:cubicBezTo>
                    <a:pt x="407" y="638"/>
                    <a:pt x="389" y="627"/>
                    <a:pt x="386" y="615"/>
                  </a:cubicBezTo>
                  <a:cubicBezTo>
                    <a:pt x="382" y="604"/>
                    <a:pt x="360" y="606"/>
                    <a:pt x="356" y="597"/>
                  </a:cubicBezTo>
                  <a:cubicBezTo>
                    <a:pt x="352" y="587"/>
                    <a:pt x="362" y="587"/>
                    <a:pt x="362" y="576"/>
                  </a:cubicBezTo>
                  <a:cubicBezTo>
                    <a:pt x="362" y="564"/>
                    <a:pt x="386" y="571"/>
                    <a:pt x="387" y="569"/>
                  </a:cubicBezTo>
                  <a:cubicBezTo>
                    <a:pt x="389" y="567"/>
                    <a:pt x="391" y="541"/>
                    <a:pt x="391" y="527"/>
                  </a:cubicBezTo>
                  <a:cubicBezTo>
                    <a:pt x="391" y="514"/>
                    <a:pt x="407" y="500"/>
                    <a:pt x="401" y="493"/>
                  </a:cubicBezTo>
                  <a:cubicBezTo>
                    <a:pt x="395" y="486"/>
                    <a:pt x="407" y="484"/>
                    <a:pt x="415" y="477"/>
                  </a:cubicBezTo>
                  <a:cubicBezTo>
                    <a:pt x="423" y="470"/>
                    <a:pt x="417" y="449"/>
                    <a:pt x="425" y="440"/>
                  </a:cubicBezTo>
                  <a:cubicBezTo>
                    <a:pt x="433" y="431"/>
                    <a:pt x="439" y="412"/>
                    <a:pt x="445" y="412"/>
                  </a:cubicBezTo>
                  <a:cubicBezTo>
                    <a:pt x="451" y="412"/>
                    <a:pt x="459" y="403"/>
                    <a:pt x="459" y="394"/>
                  </a:cubicBezTo>
                  <a:cubicBezTo>
                    <a:pt x="459" y="384"/>
                    <a:pt x="473" y="366"/>
                    <a:pt x="471" y="350"/>
                  </a:cubicBezTo>
                  <a:cubicBezTo>
                    <a:pt x="469" y="334"/>
                    <a:pt x="463" y="313"/>
                    <a:pt x="473" y="299"/>
                  </a:cubicBezTo>
                  <a:cubicBezTo>
                    <a:pt x="483" y="285"/>
                    <a:pt x="487" y="274"/>
                    <a:pt x="485" y="262"/>
                  </a:cubicBezTo>
                  <a:cubicBezTo>
                    <a:pt x="483" y="251"/>
                    <a:pt x="497" y="248"/>
                    <a:pt x="503" y="241"/>
                  </a:cubicBezTo>
                  <a:cubicBezTo>
                    <a:pt x="507" y="236"/>
                    <a:pt x="522" y="229"/>
                    <a:pt x="534" y="208"/>
                  </a:cubicBezTo>
                  <a:cubicBezTo>
                    <a:pt x="526" y="198"/>
                    <a:pt x="519" y="189"/>
                    <a:pt x="514" y="187"/>
                  </a:cubicBezTo>
                  <a:cubicBezTo>
                    <a:pt x="502" y="181"/>
                    <a:pt x="495" y="157"/>
                    <a:pt x="495" y="128"/>
                  </a:cubicBezTo>
                  <a:cubicBezTo>
                    <a:pt x="495" y="99"/>
                    <a:pt x="488" y="76"/>
                    <a:pt x="487" y="66"/>
                  </a:cubicBezTo>
                  <a:cubicBezTo>
                    <a:pt x="486" y="57"/>
                    <a:pt x="474" y="37"/>
                    <a:pt x="459" y="28"/>
                  </a:cubicBezTo>
                  <a:cubicBezTo>
                    <a:pt x="449" y="21"/>
                    <a:pt x="443" y="11"/>
                    <a:pt x="441" y="0"/>
                  </a:cubicBezTo>
                  <a:cubicBezTo>
                    <a:pt x="441" y="0"/>
                    <a:pt x="441" y="1"/>
                    <a:pt x="440" y="1"/>
                  </a:cubicBezTo>
                  <a:cubicBezTo>
                    <a:pt x="431" y="17"/>
                    <a:pt x="433" y="14"/>
                    <a:pt x="423" y="1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4" name="Freeform 43">
              <a:extLst>
                <a:ext uri="{FF2B5EF4-FFF2-40B4-BE49-F238E27FC236}">
                  <a16:creationId xmlns:a16="http://schemas.microsoft.com/office/drawing/2014/main" id="{B074BD00-6B81-4D64-A324-5B1B612D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3051" y="3671889"/>
              <a:ext cx="33338" cy="38100"/>
            </a:xfrm>
            <a:custGeom>
              <a:avLst/>
              <a:gdLst>
                <a:gd name="T0" fmla="*/ 23 w 63"/>
                <a:gd name="T1" fmla="*/ 9 h 71"/>
                <a:gd name="T2" fmla="*/ 7 w 63"/>
                <a:gd name="T3" fmla="*/ 35 h 71"/>
                <a:gd name="T4" fmla="*/ 6 w 63"/>
                <a:gd name="T5" fmla="*/ 66 h 71"/>
                <a:gd name="T6" fmla="*/ 24 w 63"/>
                <a:gd name="T7" fmla="*/ 65 h 71"/>
                <a:gd name="T8" fmla="*/ 40 w 63"/>
                <a:gd name="T9" fmla="*/ 71 h 71"/>
                <a:gd name="T10" fmla="*/ 53 w 63"/>
                <a:gd name="T11" fmla="*/ 53 h 71"/>
                <a:gd name="T12" fmla="*/ 36 w 63"/>
                <a:gd name="T13" fmla="*/ 44 h 71"/>
                <a:gd name="T14" fmla="*/ 54 w 63"/>
                <a:gd name="T15" fmla="*/ 27 h 71"/>
                <a:gd name="T16" fmla="*/ 51 w 63"/>
                <a:gd name="T17" fmla="*/ 5 h 71"/>
                <a:gd name="T18" fmla="*/ 47 w 63"/>
                <a:gd name="T19" fmla="*/ 0 h 71"/>
                <a:gd name="T20" fmla="*/ 38 w 63"/>
                <a:gd name="T21" fmla="*/ 7 h 71"/>
                <a:gd name="T22" fmla="*/ 23 w 63"/>
                <a:gd name="T23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71">
                  <a:moveTo>
                    <a:pt x="23" y="9"/>
                  </a:moveTo>
                  <a:cubicBezTo>
                    <a:pt x="21" y="12"/>
                    <a:pt x="13" y="27"/>
                    <a:pt x="7" y="35"/>
                  </a:cubicBezTo>
                  <a:cubicBezTo>
                    <a:pt x="0" y="44"/>
                    <a:pt x="4" y="61"/>
                    <a:pt x="6" y="66"/>
                  </a:cubicBezTo>
                  <a:cubicBezTo>
                    <a:pt x="8" y="71"/>
                    <a:pt x="18" y="70"/>
                    <a:pt x="24" y="65"/>
                  </a:cubicBezTo>
                  <a:cubicBezTo>
                    <a:pt x="29" y="61"/>
                    <a:pt x="33" y="63"/>
                    <a:pt x="40" y="71"/>
                  </a:cubicBezTo>
                  <a:cubicBezTo>
                    <a:pt x="43" y="65"/>
                    <a:pt x="48" y="58"/>
                    <a:pt x="53" y="53"/>
                  </a:cubicBezTo>
                  <a:cubicBezTo>
                    <a:pt x="45" y="47"/>
                    <a:pt x="38" y="46"/>
                    <a:pt x="36" y="44"/>
                  </a:cubicBezTo>
                  <a:cubicBezTo>
                    <a:pt x="32" y="40"/>
                    <a:pt x="45" y="29"/>
                    <a:pt x="54" y="27"/>
                  </a:cubicBezTo>
                  <a:cubicBezTo>
                    <a:pt x="63" y="25"/>
                    <a:pt x="59" y="13"/>
                    <a:pt x="51" y="5"/>
                  </a:cubicBezTo>
                  <a:cubicBezTo>
                    <a:pt x="50" y="4"/>
                    <a:pt x="49" y="2"/>
                    <a:pt x="47" y="0"/>
                  </a:cubicBezTo>
                  <a:cubicBezTo>
                    <a:pt x="43" y="3"/>
                    <a:pt x="39" y="6"/>
                    <a:pt x="38" y="7"/>
                  </a:cubicBezTo>
                  <a:cubicBezTo>
                    <a:pt x="36" y="11"/>
                    <a:pt x="31" y="10"/>
                    <a:pt x="23" y="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5" name="Freeform 44">
              <a:extLst>
                <a:ext uri="{FF2B5EF4-FFF2-40B4-BE49-F238E27FC236}">
                  <a16:creationId xmlns:a16="http://schemas.microsoft.com/office/drawing/2014/main" id="{2E9A339F-D297-4917-9775-0A4F5BD03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8" y="3560763"/>
              <a:ext cx="119063" cy="117475"/>
            </a:xfrm>
            <a:custGeom>
              <a:avLst/>
              <a:gdLst>
                <a:gd name="T0" fmla="*/ 40 w 218"/>
                <a:gd name="T1" fmla="*/ 33 h 216"/>
                <a:gd name="T2" fmla="*/ 22 w 218"/>
                <a:gd name="T3" fmla="*/ 54 h 216"/>
                <a:gd name="T4" fmla="*/ 10 w 218"/>
                <a:gd name="T5" fmla="*/ 91 h 216"/>
                <a:gd name="T6" fmla="*/ 8 w 218"/>
                <a:gd name="T7" fmla="*/ 141 h 216"/>
                <a:gd name="T8" fmla="*/ 35 w 218"/>
                <a:gd name="T9" fmla="*/ 143 h 216"/>
                <a:gd name="T10" fmla="*/ 45 w 218"/>
                <a:gd name="T11" fmla="*/ 132 h 216"/>
                <a:gd name="T12" fmla="*/ 60 w 218"/>
                <a:gd name="T13" fmla="*/ 127 h 216"/>
                <a:gd name="T14" fmla="*/ 80 w 218"/>
                <a:gd name="T15" fmla="*/ 136 h 216"/>
                <a:gd name="T16" fmla="*/ 94 w 218"/>
                <a:gd name="T17" fmla="*/ 136 h 216"/>
                <a:gd name="T18" fmla="*/ 126 w 218"/>
                <a:gd name="T19" fmla="*/ 136 h 216"/>
                <a:gd name="T20" fmla="*/ 194 w 218"/>
                <a:gd name="T21" fmla="*/ 213 h 216"/>
                <a:gd name="T22" fmla="*/ 194 w 218"/>
                <a:gd name="T23" fmla="*/ 214 h 216"/>
                <a:gd name="T24" fmla="*/ 209 w 218"/>
                <a:gd name="T25" fmla="*/ 212 h 216"/>
                <a:gd name="T26" fmla="*/ 218 w 218"/>
                <a:gd name="T27" fmla="*/ 205 h 216"/>
                <a:gd name="T28" fmla="*/ 184 w 218"/>
                <a:gd name="T29" fmla="*/ 161 h 216"/>
                <a:gd name="T30" fmla="*/ 133 w 218"/>
                <a:gd name="T31" fmla="*/ 120 h 216"/>
                <a:gd name="T32" fmla="*/ 112 w 218"/>
                <a:gd name="T33" fmla="*/ 96 h 216"/>
                <a:gd name="T34" fmla="*/ 89 w 218"/>
                <a:gd name="T35" fmla="*/ 42 h 216"/>
                <a:gd name="T36" fmla="*/ 71 w 218"/>
                <a:gd name="T37" fmla="*/ 0 h 216"/>
                <a:gd name="T38" fmla="*/ 40 w 218"/>
                <a:gd name="T39" fmla="*/ 3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8" h="216">
                  <a:moveTo>
                    <a:pt x="40" y="33"/>
                  </a:moveTo>
                  <a:cubicBezTo>
                    <a:pt x="34" y="40"/>
                    <a:pt x="20" y="43"/>
                    <a:pt x="22" y="54"/>
                  </a:cubicBezTo>
                  <a:cubicBezTo>
                    <a:pt x="24" y="66"/>
                    <a:pt x="20" y="77"/>
                    <a:pt x="10" y="91"/>
                  </a:cubicBezTo>
                  <a:cubicBezTo>
                    <a:pt x="0" y="105"/>
                    <a:pt x="6" y="125"/>
                    <a:pt x="8" y="141"/>
                  </a:cubicBezTo>
                  <a:cubicBezTo>
                    <a:pt x="20" y="141"/>
                    <a:pt x="32" y="140"/>
                    <a:pt x="35" y="143"/>
                  </a:cubicBezTo>
                  <a:cubicBezTo>
                    <a:pt x="40" y="149"/>
                    <a:pt x="42" y="143"/>
                    <a:pt x="45" y="132"/>
                  </a:cubicBezTo>
                  <a:cubicBezTo>
                    <a:pt x="48" y="120"/>
                    <a:pt x="54" y="121"/>
                    <a:pt x="60" y="127"/>
                  </a:cubicBezTo>
                  <a:cubicBezTo>
                    <a:pt x="66" y="133"/>
                    <a:pt x="70" y="142"/>
                    <a:pt x="80" y="136"/>
                  </a:cubicBezTo>
                  <a:cubicBezTo>
                    <a:pt x="90" y="130"/>
                    <a:pt x="89" y="134"/>
                    <a:pt x="94" y="136"/>
                  </a:cubicBezTo>
                  <a:cubicBezTo>
                    <a:pt x="99" y="139"/>
                    <a:pt x="119" y="135"/>
                    <a:pt x="126" y="136"/>
                  </a:cubicBezTo>
                  <a:cubicBezTo>
                    <a:pt x="133" y="137"/>
                    <a:pt x="194" y="213"/>
                    <a:pt x="194" y="213"/>
                  </a:cubicBezTo>
                  <a:cubicBezTo>
                    <a:pt x="194" y="213"/>
                    <a:pt x="194" y="213"/>
                    <a:pt x="194" y="214"/>
                  </a:cubicBezTo>
                  <a:cubicBezTo>
                    <a:pt x="202" y="215"/>
                    <a:pt x="207" y="216"/>
                    <a:pt x="209" y="212"/>
                  </a:cubicBezTo>
                  <a:cubicBezTo>
                    <a:pt x="210" y="211"/>
                    <a:pt x="214" y="208"/>
                    <a:pt x="218" y="205"/>
                  </a:cubicBezTo>
                  <a:cubicBezTo>
                    <a:pt x="210" y="197"/>
                    <a:pt x="199" y="183"/>
                    <a:pt x="184" y="161"/>
                  </a:cubicBezTo>
                  <a:cubicBezTo>
                    <a:pt x="166" y="134"/>
                    <a:pt x="144" y="120"/>
                    <a:pt x="133" y="120"/>
                  </a:cubicBezTo>
                  <a:cubicBezTo>
                    <a:pt x="121" y="120"/>
                    <a:pt x="120" y="97"/>
                    <a:pt x="112" y="96"/>
                  </a:cubicBezTo>
                  <a:cubicBezTo>
                    <a:pt x="105" y="95"/>
                    <a:pt x="89" y="63"/>
                    <a:pt x="89" y="42"/>
                  </a:cubicBezTo>
                  <a:cubicBezTo>
                    <a:pt x="88" y="30"/>
                    <a:pt x="80" y="13"/>
                    <a:pt x="71" y="0"/>
                  </a:cubicBezTo>
                  <a:cubicBezTo>
                    <a:pt x="59" y="21"/>
                    <a:pt x="44" y="28"/>
                    <a:pt x="40" y="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6" name="Freeform 45">
              <a:extLst>
                <a:ext uri="{FF2B5EF4-FFF2-40B4-BE49-F238E27FC236}">
                  <a16:creationId xmlns:a16="http://schemas.microsoft.com/office/drawing/2014/main" id="{522E868A-FA67-4998-9218-52AA1B7E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63" y="3625851"/>
              <a:ext cx="263525" cy="236538"/>
            </a:xfrm>
            <a:custGeom>
              <a:avLst/>
              <a:gdLst>
                <a:gd name="T0" fmla="*/ 34 w 485"/>
                <a:gd name="T1" fmla="*/ 287 h 437"/>
                <a:gd name="T2" fmla="*/ 61 w 485"/>
                <a:gd name="T3" fmla="*/ 329 h 437"/>
                <a:gd name="T4" fmla="*/ 91 w 485"/>
                <a:gd name="T5" fmla="*/ 356 h 437"/>
                <a:gd name="T6" fmla="*/ 91 w 485"/>
                <a:gd name="T7" fmla="*/ 389 h 437"/>
                <a:gd name="T8" fmla="*/ 101 w 485"/>
                <a:gd name="T9" fmla="*/ 394 h 437"/>
                <a:gd name="T10" fmla="*/ 134 w 485"/>
                <a:gd name="T11" fmla="*/ 402 h 437"/>
                <a:gd name="T12" fmla="*/ 171 w 485"/>
                <a:gd name="T13" fmla="*/ 427 h 437"/>
                <a:gd name="T14" fmla="*/ 208 w 485"/>
                <a:gd name="T15" fmla="*/ 434 h 437"/>
                <a:gd name="T16" fmla="*/ 230 w 485"/>
                <a:gd name="T17" fmla="*/ 414 h 437"/>
                <a:gd name="T18" fmla="*/ 257 w 485"/>
                <a:gd name="T19" fmla="*/ 408 h 437"/>
                <a:gd name="T20" fmla="*/ 273 w 485"/>
                <a:gd name="T21" fmla="*/ 415 h 437"/>
                <a:gd name="T22" fmla="*/ 289 w 485"/>
                <a:gd name="T23" fmla="*/ 410 h 437"/>
                <a:gd name="T24" fmla="*/ 315 w 485"/>
                <a:gd name="T25" fmla="*/ 405 h 437"/>
                <a:gd name="T26" fmla="*/ 357 w 485"/>
                <a:gd name="T27" fmla="*/ 379 h 437"/>
                <a:gd name="T28" fmla="*/ 393 w 485"/>
                <a:gd name="T29" fmla="*/ 372 h 437"/>
                <a:gd name="T30" fmla="*/ 479 w 485"/>
                <a:gd name="T31" fmla="*/ 273 h 437"/>
                <a:gd name="T32" fmla="*/ 467 w 485"/>
                <a:gd name="T33" fmla="*/ 264 h 437"/>
                <a:gd name="T34" fmla="*/ 423 w 485"/>
                <a:gd name="T35" fmla="*/ 253 h 437"/>
                <a:gd name="T36" fmla="*/ 358 w 485"/>
                <a:gd name="T37" fmla="*/ 226 h 437"/>
                <a:gd name="T38" fmla="*/ 337 w 485"/>
                <a:gd name="T39" fmla="*/ 204 h 437"/>
                <a:gd name="T40" fmla="*/ 317 w 485"/>
                <a:gd name="T41" fmla="*/ 170 h 437"/>
                <a:gd name="T42" fmla="*/ 322 w 485"/>
                <a:gd name="T43" fmla="*/ 156 h 437"/>
                <a:gd name="T44" fmla="*/ 306 w 485"/>
                <a:gd name="T45" fmla="*/ 150 h 437"/>
                <a:gd name="T46" fmla="*/ 288 w 485"/>
                <a:gd name="T47" fmla="*/ 151 h 437"/>
                <a:gd name="T48" fmla="*/ 289 w 485"/>
                <a:gd name="T49" fmla="*/ 120 h 437"/>
                <a:gd name="T50" fmla="*/ 305 w 485"/>
                <a:gd name="T51" fmla="*/ 93 h 437"/>
                <a:gd name="T52" fmla="*/ 237 w 485"/>
                <a:gd name="T53" fmla="*/ 16 h 437"/>
                <a:gd name="T54" fmla="*/ 205 w 485"/>
                <a:gd name="T55" fmla="*/ 16 h 437"/>
                <a:gd name="T56" fmla="*/ 191 w 485"/>
                <a:gd name="T57" fmla="*/ 16 h 437"/>
                <a:gd name="T58" fmla="*/ 171 w 485"/>
                <a:gd name="T59" fmla="*/ 7 h 437"/>
                <a:gd name="T60" fmla="*/ 156 w 485"/>
                <a:gd name="T61" fmla="*/ 12 h 437"/>
                <a:gd name="T62" fmla="*/ 146 w 485"/>
                <a:gd name="T63" fmla="*/ 23 h 437"/>
                <a:gd name="T64" fmla="*/ 119 w 485"/>
                <a:gd name="T65" fmla="*/ 21 h 437"/>
                <a:gd name="T66" fmla="*/ 119 w 485"/>
                <a:gd name="T67" fmla="*/ 22 h 437"/>
                <a:gd name="T68" fmla="*/ 107 w 485"/>
                <a:gd name="T69" fmla="*/ 66 h 437"/>
                <a:gd name="T70" fmla="*/ 93 w 485"/>
                <a:gd name="T71" fmla="*/ 84 h 437"/>
                <a:gd name="T72" fmla="*/ 73 w 485"/>
                <a:gd name="T73" fmla="*/ 112 h 437"/>
                <a:gd name="T74" fmla="*/ 63 w 485"/>
                <a:gd name="T75" fmla="*/ 149 h 437"/>
                <a:gd name="T76" fmla="*/ 49 w 485"/>
                <a:gd name="T77" fmla="*/ 165 h 437"/>
                <a:gd name="T78" fmla="*/ 39 w 485"/>
                <a:gd name="T79" fmla="*/ 199 h 437"/>
                <a:gd name="T80" fmla="*/ 35 w 485"/>
                <a:gd name="T81" fmla="*/ 241 h 437"/>
                <a:gd name="T82" fmla="*/ 10 w 485"/>
                <a:gd name="T83" fmla="*/ 248 h 437"/>
                <a:gd name="T84" fmla="*/ 4 w 485"/>
                <a:gd name="T85" fmla="*/ 269 h 437"/>
                <a:gd name="T86" fmla="*/ 34 w 485"/>
                <a:gd name="T87" fmla="*/ 287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" h="437">
                  <a:moveTo>
                    <a:pt x="34" y="287"/>
                  </a:moveTo>
                  <a:cubicBezTo>
                    <a:pt x="37" y="299"/>
                    <a:pt x="55" y="310"/>
                    <a:pt x="61" y="329"/>
                  </a:cubicBezTo>
                  <a:cubicBezTo>
                    <a:pt x="67" y="347"/>
                    <a:pt x="83" y="356"/>
                    <a:pt x="91" y="356"/>
                  </a:cubicBezTo>
                  <a:cubicBezTo>
                    <a:pt x="97" y="356"/>
                    <a:pt x="93" y="368"/>
                    <a:pt x="91" y="389"/>
                  </a:cubicBezTo>
                  <a:cubicBezTo>
                    <a:pt x="94" y="391"/>
                    <a:pt x="99" y="393"/>
                    <a:pt x="101" y="394"/>
                  </a:cubicBezTo>
                  <a:cubicBezTo>
                    <a:pt x="106" y="398"/>
                    <a:pt x="127" y="394"/>
                    <a:pt x="134" y="402"/>
                  </a:cubicBezTo>
                  <a:cubicBezTo>
                    <a:pt x="141" y="409"/>
                    <a:pt x="164" y="427"/>
                    <a:pt x="171" y="427"/>
                  </a:cubicBezTo>
                  <a:cubicBezTo>
                    <a:pt x="178" y="427"/>
                    <a:pt x="204" y="431"/>
                    <a:pt x="208" y="434"/>
                  </a:cubicBezTo>
                  <a:cubicBezTo>
                    <a:pt x="213" y="437"/>
                    <a:pt x="218" y="422"/>
                    <a:pt x="230" y="414"/>
                  </a:cubicBezTo>
                  <a:cubicBezTo>
                    <a:pt x="241" y="407"/>
                    <a:pt x="255" y="402"/>
                    <a:pt x="257" y="408"/>
                  </a:cubicBezTo>
                  <a:cubicBezTo>
                    <a:pt x="260" y="413"/>
                    <a:pt x="267" y="418"/>
                    <a:pt x="273" y="415"/>
                  </a:cubicBezTo>
                  <a:cubicBezTo>
                    <a:pt x="276" y="414"/>
                    <a:pt x="282" y="412"/>
                    <a:pt x="289" y="410"/>
                  </a:cubicBezTo>
                  <a:cubicBezTo>
                    <a:pt x="300" y="407"/>
                    <a:pt x="312" y="405"/>
                    <a:pt x="315" y="405"/>
                  </a:cubicBezTo>
                  <a:cubicBezTo>
                    <a:pt x="321" y="406"/>
                    <a:pt x="337" y="379"/>
                    <a:pt x="357" y="379"/>
                  </a:cubicBezTo>
                  <a:cubicBezTo>
                    <a:pt x="378" y="379"/>
                    <a:pt x="384" y="384"/>
                    <a:pt x="393" y="372"/>
                  </a:cubicBezTo>
                  <a:cubicBezTo>
                    <a:pt x="402" y="360"/>
                    <a:pt x="472" y="278"/>
                    <a:pt x="479" y="273"/>
                  </a:cubicBezTo>
                  <a:cubicBezTo>
                    <a:pt x="485" y="267"/>
                    <a:pt x="474" y="264"/>
                    <a:pt x="467" y="264"/>
                  </a:cubicBezTo>
                  <a:cubicBezTo>
                    <a:pt x="460" y="264"/>
                    <a:pt x="446" y="264"/>
                    <a:pt x="423" y="253"/>
                  </a:cubicBezTo>
                  <a:cubicBezTo>
                    <a:pt x="400" y="242"/>
                    <a:pt x="365" y="228"/>
                    <a:pt x="358" y="226"/>
                  </a:cubicBezTo>
                  <a:cubicBezTo>
                    <a:pt x="352" y="225"/>
                    <a:pt x="342" y="207"/>
                    <a:pt x="337" y="204"/>
                  </a:cubicBezTo>
                  <a:cubicBezTo>
                    <a:pt x="331" y="201"/>
                    <a:pt x="320" y="177"/>
                    <a:pt x="317" y="170"/>
                  </a:cubicBezTo>
                  <a:cubicBezTo>
                    <a:pt x="316" y="167"/>
                    <a:pt x="318" y="162"/>
                    <a:pt x="322" y="156"/>
                  </a:cubicBezTo>
                  <a:cubicBezTo>
                    <a:pt x="315" y="148"/>
                    <a:pt x="311" y="146"/>
                    <a:pt x="306" y="150"/>
                  </a:cubicBezTo>
                  <a:cubicBezTo>
                    <a:pt x="300" y="155"/>
                    <a:pt x="290" y="156"/>
                    <a:pt x="288" y="151"/>
                  </a:cubicBezTo>
                  <a:cubicBezTo>
                    <a:pt x="286" y="146"/>
                    <a:pt x="282" y="129"/>
                    <a:pt x="289" y="120"/>
                  </a:cubicBezTo>
                  <a:cubicBezTo>
                    <a:pt x="296" y="110"/>
                    <a:pt x="305" y="93"/>
                    <a:pt x="305" y="93"/>
                  </a:cubicBezTo>
                  <a:cubicBezTo>
                    <a:pt x="305" y="93"/>
                    <a:pt x="244" y="17"/>
                    <a:pt x="237" y="16"/>
                  </a:cubicBezTo>
                  <a:cubicBezTo>
                    <a:pt x="230" y="15"/>
                    <a:pt x="210" y="19"/>
                    <a:pt x="205" y="16"/>
                  </a:cubicBezTo>
                  <a:cubicBezTo>
                    <a:pt x="200" y="14"/>
                    <a:pt x="201" y="10"/>
                    <a:pt x="191" y="16"/>
                  </a:cubicBezTo>
                  <a:cubicBezTo>
                    <a:pt x="181" y="22"/>
                    <a:pt x="177" y="13"/>
                    <a:pt x="171" y="7"/>
                  </a:cubicBezTo>
                  <a:cubicBezTo>
                    <a:pt x="165" y="1"/>
                    <a:pt x="159" y="0"/>
                    <a:pt x="156" y="12"/>
                  </a:cubicBezTo>
                  <a:cubicBezTo>
                    <a:pt x="153" y="23"/>
                    <a:pt x="151" y="29"/>
                    <a:pt x="146" y="23"/>
                  </a:cubicBezTo>
                  <a:cubicBezTo>
                    <a:pt x="143" y="20"/>
                    <a:pt x="131" y="21"/>
                    <a:pt x="119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1" y="38"/>
                    <a:pt x="107" y="56"/>
                    <a:pt x="107" y="66"/>
                  </a:cubicBezTo>
                  <a:cubicBezTo>
                    <a:pt x="107" y="75"/>
                    <a:pt x="99" y="84"/>
                    <a:pt x="93" y="84"/>
                  </a:cubicBezTo>
                  <a:cubicBezTo>
                    <a:pt x="87" y="84"/>
                    <a:pt x="81" y="103"/>
                    <a:pt x="73" y="112"/>
                  </a:cubicBezTo>
                  <a:cubicBezTo>
                    <a:pt x="65" y="121"/>
                    <a:pt x="71" y="142"/>
                    <a:pt x="63" y="149"/>
                  </a:cubicBezTo>
                  <a:cubicBezTo>
                    <a:pt x="55" y="156"/>
                    <a:pt x="43" y="158"/>
                    <a:pt x="49" y="165"/>
                  </a:cubicBezTo>
                  <a:cubicBezTo>
                    <a:pt x="55" y="172"/>
                    <a:pt x="39" y="186"/>
                    <a:pt x="39" y="199"/>
                  </a:cubicBezTo>
                  <a:cubicBezTo>
                    <a:pt x="39" y="213"/>
                    <a:pt x="37" y="239"/>
                    <a:pt x="35" y="241"/>
                  </a:cubicBezTo>
                  <a:cubicBezTo>
                    <a:pt x="34" y="243"/>
                    <a:pt x="10" y="236"/>
                    <a:pt x="10" y="248"/>
                  </a:cubicBezTo>
                  <a:cubicBezTo>
                    <a:pt x="10" y="259"/>
                    <a:pt x="0" y="259"/>
                    <a:pt x="4" y="269"/>
                  </a:cubicBezTo>
                  <a:cubicBezTo>
                    <a:pt x="8" y="278"/>
                    <a:pt x="30" y="276"/>
                    <a:pt x="34" y="28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7" name="Freeform 46">
              <a:extLst>
                <a:ext uri="{FF2B5EF4-FFF2-40B4-BE49-F238E27FC236}">
                  <a16:creationId xmlns:a16="http://schemas.microsoft.com/office/drawing/2014/main" id="{5DD0E39E-218F-4E9C-956D-B819C2230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338" y="3189288"/>
              <a:ext cx="26988" cy="38100"/>
            </a:xfrm>
            <a:custGeom>
              <a:avLst/>
              <a:gdLst>
                <a:gd name="T0" fmla="*/ 40 w 49"/>
                <a:gd name="T1" fmla="*/ 30 h 70"/>
                <a:gd name="T2" fmla="*/ 24 w 49"/>
                <a:gd name="T3" fmla="*/ 1 h 70"/>
                <a:gd name="T4" fmla="*/ 24 w 49"/>
                <a:gd name="T5" fmla="*/ 6 h 70"/>
                <a:gd name="T6" fmla="*/ 0 w 49"/>
                <a:gd name="T7" fmla="*/ 62 h 70"/>
                <a:gd name="T8" fmla="*/ 15 w 49"/>
                <a:gd name="T9" fmla="*/ 70 h 70"/>
                <a:gd name="T10" fmla="*/ 40 w 49"/>
                <a:gd name="T11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70">
                  <a:moveTo>
                    <a:pt x="40" y="30"/>
                  </a:moveTo>
                  <a:cubicBezTo>
                    <a:pt x="46" y="24"/>
                    <a:pt x="49" y="0"/>
                    <a:pt x="24" y="1"/>
                  </a:cubicBezTo>
                  <a:cubicBezTo>
                    <a:pt x="24" y="3"/>
                    <a:pt x="24" y="5"/>
                    <a:pt x="24" y="6"/>
                  </a:cubicBezTo>
                  <a:cubicBezTo>
                    <a:pt x="24" y="18"/>
                    <a:pt x="8" y="41"/>
                    <a:pt x="0" y="62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3" y="53"/>
                    <a:pt x="35" y="35"/>
                    <a:pt x="40" y="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8" name="Freeform 47">
              <a:extLst>
                <a:ext uri="{FF2B5EF4-FFF2-40B4-BE49-F238E27FC236}">
                  <a16:creationId xmlns:a16="http://schemas.microsoft.com/office/drawing/2014/main" id="{72421D3A-9468-4500-9153-783797F7E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276" y="3133725"/>
              <a:ext cx="120650" cy="111125"/>
            </a:xfrm>
            <a:custGeom>
              <a:avLst/>
              <a:gdLst>
                <a:gd name="T0" fmla="*/ 25 w 221"/>
                <a:gd name="T1" fmla="*/ 133 h 205"/>
                <a:gd name="T2" fmla="*/ 0 w 221"/>
                <a:gd name="T3" fmla="*/ 173 h 205"/>
                <a:gd name="T4" fmla="*/ 2 w 221"/>
                <a:gd name="T5" fmla="*/ 174 h 205"/>
                <a:gd name="T6" fmla="*/ 4 w 221"/>
                <a:gd name="T7" fmla="*/ 187 h 205"/>
                <a:gd name="T8" fmla="*/ 33 w 221"/>
                <a:gd name="T9" fmla="*/ 205 h 205"/>
                <a:gd name="T10" fmla="*/ 64 w 221"/>
                <a:gd name="T11" fmla="*/ 185 h 205"/>
                <a:gd name="T12" fmla="*/ 174 w 221"/>
                <a:gd name="T13" fmla="*/ 121 h 205"/>
                <a:gd name="T14" fmla="*/ 182 w 221"/>
                <a:gd name="T15" fmla="*/ 98 h 205"/>
                <a:gd name="T16" fmla="*/ 185 w 221"/>
                <a:gd name="T17" fmla="*/ 69 h 205"/>
                <a:gd name="T18" fmla="*/ 182 w 221"/>
                <a:gd name="T19" fmla="*/ 38 h 205"/>
                <a:gd name="T20" fmla="*/ 202 w 221"/>
                <a:gd name="T21" fmla="*/ 20 h 205"/>
                <a:gd name="T22" fmla="*/ 221 w 221"/>
                <a:gd name="T23" fmla="*/ 4 h 205"/>
                <a:gd name="T24" fmla="*/ 209 w 221"/>
                <a:gd name="T25" fmla="*/ 0 h 205"/>
                <a:gd name="T26" fmla="*/ 173 w 221"/>
                <a:gd name="T27" fmla="*/ 6 h 205"/>
                <a:gd name="T28" fmla="*/ 130 w 221"/>
                <a:gd name="T29" fmla="*/ 20 h 205"/>
                <a:gd name="T30" fmla="*/ 93 w 221"/>
                <a:gd name="T31" fmla="*/ 19 h 205"/>
                <a:gd name="T32" fmla="*/ 73 w 221"/>
                <a:gd name="T33" fmla="*/ 23 h 205"/>
                <a:gd name="T34" fmla="*/ 44 w 221"/>
                <a:gd name="T35" fmla="*/ 23 h 205"/>
                <a:gd name="T36" fmla="*/ 31 w 221"/>
                <a:gd name="T37" fmla="*/ 32 h 205"/>
                <a:gd name="T38" fmla="*/ 12 w 221"/>
                <a:gd name="T39" fmla="*/ 58 h 205"/>
                <a:gd name="T40" fmla="*/ 12 w 221"/>
                <a:gd name="T41" fmla="*/ 77 h 205"/>
                <a:gd name="T42" fmla="*/ 9 w 221"/>
                <a:gd name="T43" fmla="*/ 104 h 205"/>
                <a:gd name="T44" fmla="*/ 25 w 221"/>
                <a:gd name="T45" fmla="*/ 13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1" h="205">
                  <a:moveTo>
                    <a:pt x="25" y="133"/>
                  </a:moveTo>
                  <a:cubicBezTo>
                    <a:pt x="20" y="138"/>
                    <a:pt x="8" y="156"/>
                    <a:pt x="0" y="173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3" y="205"/>
                    <a:pt x="55" y="187"/>
                    <a:pt x="64" y="185"/>
                  </a:cubicBezTo>
                  <a:cubicBezTo>
                    <a:pt x="73" y="184"/>
                    <a:pt x="174" y="121"/>
                    <a:pt x="174" y="121"/>
                  </a:cubicBezTo>
                  <a:cubicBezTo>
                    <a:pt x="174" y="121"/>
                    <a:pt x="183" y="104"/>
                    <a:pt x="182" y="98"/>
                  </a:cubicBezTo>
                  <a:cubicBezTo>
                    <a:pt x="181" y="93"/>
                    <a:pt x="180" y="76"/>
                    <a:pt x="185" y="69"/>
                  </a:cubicBezTo>
                  <a:cubicBezTo>
                    <a:pt x="190" y="62"/>
                    <a:pt x="178" y="50"/>
                    <a:pt x="182" y="38"/>
                  </a:cubicBezTo>
                  <a:cubicBezTo>
                    <a:pt x="186" y="26"/>
                    <a:pt x="202" y="20"/>
                    <a:pt x="202" y="20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09" y="0"/>
                    <a:pt x="192" y="7"/>
                    <a:pt x="173" y="6"/>
                  </a:cubicBezTo>
                  <a:cubicBezTo>
                    <a:pt x="154" y="4"/>
                    <a:pt x="150" y="20"/>
                    <a:pt x="130" y="20"/>
                  </a:cubicBezTo>
                  <a:cubicBezTo>
                    <a:pt x="110" y="20"/>
                    <a:pt x="98" y="26"/>
                    <a:pt x="93" y="19"/>
                  </a:cubicBezTo>
                  <a:cubicBezTo>
                    <a:pt x="88" y="11"/>
                    <a:pt x="87" y="16"/>
                    <a:pt x="73" y="23"/>
                  </a:cubicBezTo>
                  <a:cubicBezTo>
                    <a:pt x="59" y="31"/>
                    <a:pt x="50" y="29"/>
                    <a:pt x="44" y="23"/>
                  </a:cubicBezTo>
                  <a:cubicBezTo>
                    <a:pt x="37" y="17"/>
                    <a:pt x="32" y="25"/>
                    <a:pt x="31" y="32"/>
                  </a:cubicBezTo>
                  <a:cubicBezTo>
                    <a:pt x="30" y="39"/>
                    <a:pt x="32" y="55"/>
                    <a:pt x="12" y="58"/>
                  </a:cubicBezTo>
                  <a:cubicBezTo>
                    <a:pt x="11" y="65"/>
                    <a:pt x="8" y="72"/>
                    <a:pt x="12" y="77"/>
                  </a:cubicBezTo>
                  <a:cubicBezTo>
                    <a:pt x="17" y="84"/>
                    <a:pt x="11" y="93"/>
                    <a:pt x="9" y="104"/>
                  </a:cubicBezTo>
                  <a:cubicBezTo>
                    <a:pt x="34" y="103"/>
                    <a:pt x="31" y="127"/>
                    <a:pt x="25" y="1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9" name="Freeform 48">
              <a:extLst>
                <a:ext uri="{FF2B5EF4-FFF2-40B4-BE49-F238E27FC236}">
                  <a16:creationId xmlns:a16="http://schemas.microsoft.com/office/drawing/2014/main" id="{5CFB90A7-444F-437B-9CAF-2F2FE6A64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852" y="3379788"/>
              <a:ext cx="77788" cy="119063"/>
            </a:xfrm>
            <a:custGeom>
              <a:avLst/>
              <a:gdLst>
                <a:gd name="T0" fmla="*/ 144 w 144"/>
                <a:gd name="T1" fmla="*/ 184 h 219"/>
                <a:gd name="T2" fmla="*/ 131 w 144"/>
                <a:gd name="T3" fmla="*/ 112 h 219"/>
                <a:gd name="T4" fmla="*/ 108 w 144"/>
                <a:gd name="T5" fmla="*/ 141 h 219"/>
                <a:gd name="T6" fmla="*/ 110 w 144"/>
                <a:gd name="T7" fmla="*/ 101 h 219"/>
                <a:gd name="T8" fmla="*/ 135 w 144"/>
                <a:gd name="T9" fmla="*/ 63 h 219"/>
                <a:gd name="T10" fmla="*/ 112 w 144"/>
                <a:gd name="T11" fmla="*/ 54 h 219"/>
                <a:gd name="T12" fmla="*/ 75 w 144"/>
                <a:gd name="T13" fmla="*/ 56 h 219"/>
                <a:gd name="T14" fmla="*/ 60 w 144"/>
                <a:gd name="T15" fmla="*/ 38 h 219"/>
                <a:gd name="T16" fmla="*/ 38 w 144"/>
                <a:gd name="T17" fmla="*/ 18 h 219"/>
                <a:gd name="T18" fmla="*/ 11 w 144"/>
                <a:gd name="T19" fmla="*/ 18 h 219"/>
                <a:gd name="T20" fmla="*/ 33 w 144"/>
                <a:gd name="T21" fmla="*/ 49 h 219"/>
                <a:gd name="T22" fmla="*/ 15 w 144"/>
                <a:gd name="T23" fmla="*/ 65 h 219"/>
                <a:gd name="T24" fmla="*/ 23 w 144"/>
                <a:gd name="T25" fmla="*/ 121 h 219"/>
                <a:gd name="T26" fmla="*/ 34 w 144"/>
                <a:gd name="T27" fmla="*/ 189 h 219"/>
                <a:gd name="T28" fmla="*/ 56 w 144"/>
                <a:gd name="T29" fmla="*/ 182 h 219"/>
                <a:gd name="T30" fmla="*/ 82 w 144"/>
                <a:gd name="T31" fmla="*/ 168 h 219"/>
                <a:gd name="T32" fmla="*/ 101 w 144"/>
                <a:gd name="T33" fmla="*/ 150 h 219"/>
                <a:gd name="T34" fmla="*/ 118 w 144"/>
                <a:gd name="T35" fmla="*/ 201 h 219"/>
                <a:gd name="T36" fmla="*/ 123 w 144"/>
                <a:gd name="T37" fmla="*/ 219 h 219"/>
                <a:gd name="T38" fmla="*/ 135 w 144"/>
                <a:gd name="T39" fmla="*/ 208 h 219"/>
                <a:gd name="T40" fmla="*/ 144 w 144"/>
                <a:gd name="T41" fmla="*/ 18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" h="219">
                  <a:moveTo>
                    <a:pt x="144" y="184"/>
                  </a:moveTo>
                  <a:cubicBezTo>
                    <a:pt x="138" y="147"/>
                    <a:pt x="135" y="112"/>
                    <a:pt x="131" y="112"/>
                  </a:cubicBezTo>
                  <a:cubicBezTo>
                    <a:pt x="125" y="112"/>
                    <a:pt x="118" y="143"/>
                    <a:pt x="108" y="141"/>
                  </a:cubicBezTo>
                  <a:cubicBezTo>
                    <a:pt x="98" y="139"/>
                    <a:pt x="98" y="101"/>
                    <a:pt x="110" y="101"/>
                  </a:cubicBezTo>
                  <a:cubicBezTo>
                    <a:pt x="121" y="101"/>
                    <a:pt x="135" y="72"/>
                    <a:pt x="135" y="63"/>
                  </a:cubicBezTo>
                  <a:cubicBezTo>
                    <a:pt x="135" y="54"/>
                    <a:pt x="123" y="54"/>
                    <a:pt x="112" y="54"/>
                  </a:cubicBezTo>
                  <a:cubicBezTo>
                    <a:pt x="100" y="54"/>
                    <a:pt x="75" y="56"/>
                    <a:pt x="75" y="56"/>
                  </a:cubicBezTo>
                  <a:cubicBezTo>
                    <a:pt x="75" y="56"/>
                    <a:pt x="60" y="49"/>
                    <a:pt x="60" y="38"/>
                  </a:cubicBezTo>
                  <a:cubicBezTo>
                    <a:pt x="60" y="27"/>
                    <a:pt x="54" y="18"/>
                    <a:pt x="38" y="18"/>
                  </a:cubicBezTo>
                  <a:cubicBezTo>
                    <a:pt x="23" y="18"/>
                    <a:pt x="23" y="0"/>
                    <a:pt x="11" y="18"/>
                  </a:cubicBezTo>
                  <a:cubicBezTo>
                    <a:pt x="0" y="36"/>
                    <a:pt x="37" y="36"/>
                    <a:pt x="33" y="49"/>
                  </a:cubicBezTo>
                  <a:cubicBezTo>
                    <a:pt x="29" y="63"/>
                    <a:pt x="17" y="54"/>
                    <a:pt x="15" y="65"/>
                  </a:cubicBezTo>
                  <a:cubicBezTo>
                    <a:pt x="13" y="76"/>
                    <a:pt x="17" y="105"/>
                    <a:pt x="23" y="121"/>
                  </a:cubicBezTo>
                  <a:cubicBezTo>
                    <a:pt x="28" y="133"/>
                    <a:pt x="34" y="163"/>
                    <a:pt x="34" y="189"/>
                  </a:cubicBezTo>
                  <a:cubicBezTo>
                    <a:pt x="43" y="187"/>
                    <a:pt x="48" y="182"/>
                    <a:pt x="56" y="182"/>
                  </a:cubicBezTo>
                  <a:cubicBezTo>
                    <a:pt x="66" y="182"/>
                    <a:pt x="81" y="181"/>
                    <a:pt x="82" y="168"/>
                  </a:cubicBezTo>
                  <a:cubicBezTo>
                    <a:pt x="83" y="155"/>
                    <a:pt x="94" y="146"/>
                    <a:pt x="101" y="150"/>
                  </a:cubicBezTo>
                  <a:cubicBezTo>
                    <a:pt x="108" y="154"/>
                    <a:pt x="118" y="185"/>
                    <a:pt x="118" y="201"/>
                  </a:cubicBezTo>
                  <a:cubicBezTo>
                    <a:pt x="118" y="206"/>
                    <a:pt x="120" y="212"/>
                    <a:pt x="123" y="219"/>
                  </a:cubicBezTo>
                  <a:cubicBezTo>
                    <a:pt x="129" y="213"/>
                    <a:pt x="135" y="208"/>
                    <a:pt x="135" y="208"/>
                  </a:cubicBezTo>
                  <a:cubicBezTo>
                    <a:pt x="135" y="208"/>
                    <a:pt x="139" y="191"/>
                    <a:pt x="144" y="1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0" name="Freeform 49">
              <a:extLst>
                <a:ext uri="{FF2B5EF4-FFF2-40B4-BE49-F238E27FC236}">
                  <a16:creationId xmlns:a16="http://schemas.microsoft.com/office/drawing/2014/main" id="{59991414-BAB2-42D4-B98F-2CCB5521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7439" y="2760662"/>
              <a:ext cx="550863" cy="274638"/>
            </a:xfrm>
            <a:custGeom>
              <a:avLst/>
              <a:gdLst>
                <a:gd name="T0" fmla="*/ 938 w 1012"/>
                <a:gd name="T1" fmla="*/ 216 h 504"/>
                <a:gd name="T2" fmla="*/ 873 w 1012"/>
                <a:gd name="T3" fmla="*/ 208 h 504"/>
                <a:gd name="T4" fmla="*/ 880 w 1012"/>
                <a:gd name="T5" fmla="*/ 170 h 504"/>
                <a:gd name="T6" fmla="*/ 882 w 1012"/>
                <a:gd name="T7" fmla="*/ 108 h 504"/>
                <a:gd name="T8" fmla="*/ 815 w 1012"/>
                <a:gd name="T9" fmla="*/ 99 h 504"/>
                <a:gd name="T10" fmla="*/ 763 w 1012"/>
                <a:gd name="T11" fmla="*/ 130 h 504"/>
                <a:gd name="T12" fmla="*/ 679 w 1012"/>
                <a:gd name="T13" fmla="*/ 142 h 504"/>
                <a:gd name="T14" fmla="*/ 621 w 1012"/>
                <a:gd name="T15" fmla="*/ 112 h 504"/>
                <a:gd name="T16" fmla="*/ 569 w 1012"/>
                <a:gd name="T17" fmla="*/ 90 h 504"/>
                <a:gd name="T18" fmla="*/ 510 w 1012"/>
                <a:gd name="T19" fmla="*/ 87 h 504"/>
                <a:gd name="T20" fmla="*/ 459 w 1012"/>
                <a:gd name="T21" fmla="*/ 90 h 504"/>
                <a:gd name="T22" fmla="*/ 435 w 1012"/>
                <a:gd name="T23" fmla="*/ 40 h 504"/>
                <a:gd name="T24" fmla="*/ 380 w 1012"/>
                <a:gd name="T25" fmla="*/ 18 h 504"/>
                <a:gd name="T26" fmla="*/ 336 w 1012"/>
                <a:gd name="T27" fmla="*/ 2 h 504"/>
                <a:gd name="T28" fmla="*/ 307 w 1012"/>
                <a:gd name="T29" fmla="*/ 27 h 504"/>
                <a:gd name="T30" fmla="*/ 306 w 1012"/>
                <a:gd name="T31" fmla="*/ 77 h 504"/>
                <a:gd name="T32" fmla="*/ 278 w 1012"/>
                <a:gd name="T33" fmla="*/ 114 h 504"/>
                <a:gd name="T34" fmla="*/ 229 w 1012"/>
                <a:gd name="T35" fmla="*/ 109 h 504"/>
                <a:gd name="T36" fmla="*/ 192 w 1012"/>
                <a:gd name="T37" fmla="*/ 76 h 504"/>
                <a:gd name="T38" fmla="*/ 125 w 1012"/>
                <a:gd name="T39" fmla="*/ 71 h 504"/>
                <a:gd name="T40" fmla="*/ 82 w 1012"/>
                <a:gd name="T41" fmla="*/ 99 h 504"/>
                <a:gd name="T42" fmla="*/ 28 w 1012"/>
                <a:gd name="T43" fmla="*/ 131 h 504"/>
                <a:gd name="T44" fmla="*/ 0 w 1012"/>
                <a:gd name="T45" fmla="*/ 143 h 504"/>
                <a:gd name="T46" fmla="*/ 24 w 1012"/>
                <a:gd name="T47" fmla="*/ 182 h 504"/>
                <a:gd name="T48" fmla="*/ 81 w 1012"/>
                <a:gd name="T49" fmla="*/ 226 h 504"/>
                <a:gd name="T50" fmla="*/ 96 w 1012"/>
                <a:gd name="T51" fmla="*/ 292 h 504"/>
                <a:gd name="T52" fmla="*/ 161 w 1012"/>
                <a:gd name="T53" fmla="*/ 343 h 504"/>
                <a:gd name="T54" fmla="*/ 206 w 1012"/>
                <a:gd name="T55" fmla="*/ 377 h 504"/>
                <a:gd name="T56" fmla="*/ 250 w 1012"/>
                <a:gd name="T57" fmla="*/ 447 h 504"/>
                <a:gd name="T58" fmla="*/ 368 w 1012"/>
                <a:gd name="T59" fmla="*/ 454 h 504"/>
                <a:gd name="T60" fmla="*/ 461 w 1012"/>
                <a:gd name="T61" fmla="*/ 478 h 504"/>
                <a:gd name="T62" fmla="*/ 519 w 1012"/>
                <a:gd name="T63" fmla="*/ 502 h 504"/>
                <a:gd name="T64" fmla="*/ 648 w 1012"/>
                <a:gd name="T65" fmla="*/ 466 h 504"/>
                <a:gd name="T66" fmla="*/ 745 w 1012"/>
                <a:gd name="T67" fmla="*/ 401 h 504"/>
                <a:gd name="T68" fmla="*/ 768 w 1012"/>
                <a:gd name="T69" fmla="*/ 348 h 504"/>
                <a:gd name="T70" fmla="*/ 867 w 1012"/>
                <a:gd name="T71" fmla="*/ 326 h 504"/>
                <a:gd name="T72" fmla="*/ 936 w 1012"/>
                <a:gd name="T73" fmla="*/ 276 h 504"/>
                <a:gd name="T74" fmla="*/ 1010 w 1012"/>
                <a:gd name="T75" fmla="*/ 26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2" h="504">
                  <a:moveTo>
                    <a:pt x="969" y="211"/>
                  </a:moveTo>
                  <a:cubicBezTo>
                    <a:pt x="958" y="196"/>
                    <a:pt x="942" y="204"/>
                    <a:pt x="938" y="216"/>
                  </a:cubicBezTo>
                  <a:cubicBezTo>
                    <a:pt x="934" y="228"/>
                    <a:pt x="925" y="211"/>
                    <a:pt x="907" y="211"/>
                  </a:cubicBezTo>
                  <a:cubicBezTo>
                    <a:pt x="888" y="211"/>
                    <a:pt x="886" y="223"/>
                    <a:pt x="873" y="208"/>
                  </a:cubicBezTo>
                  <a:cubicBezTo>
                    <a:pt x="861" y="194"/>
                    <a:pt x="878" y="189"/>
                    <a:pt x="878" y="189"/>
                  </a:cubicBezTo>
                  <a:cubicBezTo>
                    <a:pt x="880" y="170"/>
                    <a:pt x="880" y="170"/>
                    <a:pt x="880" y="170"/>
                  </a:cubicBezTo>
                  <a:cubicBezTo>
                    <a:pt x="905" y="110"/>
                    <a:pt x="905" y="110"/>
                    <a:pt x="905" y="110"/>
                  </a:cubicBezTo>
                  <a:cubicBezTo>
                    <a:pt x="898" y="107"/>
                    <a:pt x="887" y="105"/>
                    <a:pt x="882" y="108"/>
                  </a:cubicBezTo>
                  <a:cubicBezTo>
                    <a:pt x="875" y="111"/>
                    <a:pt x="856" y="109"/>
                    <a:pt x="855" y="101"/>
                  </a:cubicBezTo>
                  <a:cubicBezTo>
                    <a:pt x="853" y="93"/>
                    <a:pt x="822" y="92"/>
                    <a:pt x="815" y="99"/>
                  </a:cubicBezTo>
                  <a:cubicBezTo>
                    <a:pt x="807" y="105"/>
                    <a:pt x="790" y="111"/>
                    <a:pt x="789" y="119"/>
                  </a:cubicBezTo>
                  <a:cubicBezTo>
                    <a:pt x="788" y="126"/>
                    <a:pt x="770" y="124"/>
                    <a:pt x="763" y="130"/>
                  </a:cubicBezTo>
                  <a:cubicBezTo>
                    <a:pt x="757" y="135"/>
                    <a:pt x="722" y="137"/>
                    <a:pt x="721" y="142"/>
                  </a:cubicBezTo>
                  <a:cubicBezTo>
                    <a:pt x="720" y="146"/>
                    <a:pt x="684" y="147"/>
                    <a:pt x="679" y="142"/>
                  </a:cubicBezTo>
                  <a:cubicBezTo>
                    <a:pt x="673" y="136"/>
                    <a:pt x="641" y="142"/>
                    <a:pt x="638" y="133"/>
                  </a:cubicBezTo>
                  <a:cubicBezTo>
                    <a:pt x="634" y="124"/>
                    <a:pt x="621" y="120"/>
                    <a:pt x="621" y="112"/>
                  </a:cubicBezTo>
                  <a:cubicBezTo>
                    <a:pt x="621" y="104"/>
                    <a:pt x="597" y="104"/>
                    <a:pt x="594" y="98"/>
                  </a:cubicBezTo>
                  <a:cubicBezTo>
                    <a:pt x="591" y="91"/>
                    <a:pt x="572" y="88"/>
                    <a:pt x="569" y="90"/>
                  </a:cubicBezTo>
                  <a:cubicBezTo>
                    <a:pt x="566" y="92"/>
                    <a:pt x="545" y="83"/>
                    <a:pt x="540" y="82"/>
                  </a:cubicBezTo>
                  <a:cubicBezTo>
                    <a:pt x="534" y="81"/>
                    <a:pt x="516" y="87"/>
                    <a:pt x="510" y="87"/>
                  </a:cubicBezTo>
                  <a:cubicBezTo>
                    <a:pt x="504" y="87"/>
                    <a:pt x="494" y="99"/>
                    <a:pt x="487" y="100"/>
                  </a:cubicBezTo>
                  <a:cubicBezTo>
                    <a:pt x="481" y="101"/>
                    <a:pt x="463" y="87"/>
                    <a:pt x="459" y="90"/>
                  </a:cubicBezTo>
                  <a:cubicBezTo>
                    <a:pt x="455" y="93"/>
                    <a:pt x="444" y="79"/>
                    <a:pt x="439" y="72"/>
                  </a:cubicBezTo>
                  <a:cubicBezTo>
                    <a:pt x="434" y="66"/>
                    <a:pt x="439" y="47"/>
                    <a:pt x="435" y="40"/>
                  </a:cubicBezTo>
                  <a:cubicBezTo>
                    <a:pt x="431" y="34"/>
                    <a:pt x="410" y="34"/>
                    <a:pt x="404" y="29"/>
                  </a:cubicBezTo>
                  <a:cubicBezTo>
                    <a:pt x="397" y="25"/>
                    <a:pt x="386" y="18"/>
                    <a:pt x="380" y="18"/>
                  </a:cubicBezTo>
                  <a:cubicBezTo>
                    <a:pt x="373" y="18"/>
                    <a:pt x="363" y="16"/>
                    <a:pt x="360" y="13"/>
                  </a:cubicBezTo>
                  <a:cubicBezTo>
                    <a:pt x="357" y="9"/>
                    <a:pt x="343" y="4"/>
                    <a:pt x="336" y="2"/>
                  </a:cubicBezTo>
                  <a:cubicBezTo>
                    <a:pt x="329" y="0"/>
                    <a:pt x="328" y="9"/>
                    <a:pt x="325" y="14"/>
                  </a:cubicBezTo>
                  <a:cubicBezTo>
                    <a:pt x="321" y="18"/>
                    <a:pt x="309" y="19"/>
                    <a:pt x="307" y="27"/>
                  </a:cubicBezTo>
                  <a:cubicBezTo>
                    <a:pt x="306" y="35"/>
                    <a:pt x="292" y="37"/>
                    <a:pt x="294" y="46"/>
                  </a:cubicBezTo>
                  <a:cubicBezTo>
                    <a:pt x="296" y="55"/>
                    <a:pt x="301" y="72"/>
                    <a:pt x="306" y="77"/>
                  </a:cubicBezTo>
                  <a:cubicBezTo>
                    <a:pt x="310" y="81"/>
                    <a:pt x="307" y="94"/>
                    <a:pt x="305" y="99"/>
                  </a:cubicBezTo>
                  <a:cubicBezTo>
                    <a:pt x="302" y="103"/>
                    <a:pt x="282" y="107"/>
                    <a:pt x="278" y="114"/>
                  </a:cubicBezTo>
                  <a:cubicBezTo>
                    <a:pt x="274" y="122"/>
                    <a:pt x="265" y="113"/>
                    <a:pt x="255" y="107"/>
                  </a:cubicBezTo>
                  <a:cubicBezTo>
                    <a:pt x="246" y="100"/>
                    <a:pt x="234" y="104"/>
                    <a:pt x="229" y="109"/>
                  </a:cubicBezTo>
                  <a:cubicBezTo>
                    <a:pt x="225" y="113"/>
                    <a:pt x="208" y="98"/>
                    <a:pt x="203" y="97"/>
                  </a:cubicBezTo>
                  <a:cubicBezTo>
                    <a:pt x="198" y="96"/>
                    <a:pt x="197" y="75"/>
                    <a:pt x="192" y="76"/>
                  </a:cubicBezTo>
                  <a:cubicBezTo>
                    <a:pt x="188" y="77"/>
                    <a:pt x="154" y="69"/>
                    <a:pt x="148" y="67"/>
                  </a:cubicBezTo>
                  <a:cubicBezTo>
                    <a:pt x="141" y="65"/>
                    <a:pt x="127" y="66"/>
                    <a:pt x="125" y="71"/>
                  </a:cubicBezTo>
                  <a:cubicBezTo>
                    <a:pt x="123" y="77"/>
                    <a:pt x="106" y="76"/>
                    <a:pt x="103" y="82"/>
                  </a:cubicBezTo>
                  <a:cubicBezTo>
                    <a:pt x="100" y="89"/>
                    <a:pt x="87" y="92"/>
                    <a:pt x="82" y="99"/>
                  </a:cubicBezTo>
                  <a:cubicBezTo>
                    <a:pt x="77" y="105"/>
                    <a:pt x="61" y="105"/>
                    <a:pt x="57" y="115"/>
                  </a:cubicBezTo>
                  <a:cubicBezTo>
                    <a:pt x="53" y="125"/>
                    <a:pt x="33" y="130"/>
                    <a:pt x="28" y="131"/>
                  </a:cubicBezTo>
                  <a:cubicBezTo>
                    <a:pt x="22" y="132"/>
                    <a:pt x="7" y="135"/>
                    <a:pt x="6" y="141"/>
                  </a:cubicBezTo>
                  <a:cubicBezTo>
                    <a:pt x="5" y="143"/>
                    <a:pt x="3" y="143"/>
                    <a:pt x="0" y="143"/>
                  </a:cubicBezTo>
                  <a:cubicBezTo>
                    <a:pt x="0" y="145"/>
                    <a:pt x="1" y="146"/>
                    <a:pt x="1" y="148"/>
                  </a:cubicBezTo>
                  <a:cubicBezTo>
                    <a:pt x="5" y="173"/>
                    <a:pt x="14" y="172"/>
                    <a:pt x="24" y="182"/>
                  </a:cubicBezTo>
                  <a:cubicBezTo>
                    <a:pt x="34" y="192"/>
                    <a:pt x="43" y="199"/>
                    <a:pt x="53" y="200"/>
                  </a:cubicBezTo>
                  <a:cubicBezTo>
                    <a:pt x="64" y="201"/>
                    <a:pt x="80" y="215"/>
                    <a:pt x="81" y="226"/>
                  </a:cubicBezTo>
                  <a:cubicBezTo>
                    <a:pt x="82" y="237"/>
                    <a:pt x="92" y="249"/>
                    <a:pt x="98" y="255"/>
                  </a:cubicBezTo>
                  <a:cubicBezTo>
                    <a:pt x="104" y="260"/>
                    <a:pt x="96" y="278"/>
                    <a:pt x="96" y="292"/>
                  </a:cubicBezTo>
                  <a:cubicBezTo>
                    <a:pt x="96" y="306"/>
                    <a:pt x="81" y="309"/>
                    <a:pt x="89" y="323"/>
                  </a:cubicBezTo>
                  <a:cubicBezTo>
                    <a:pt x="96" y="336"/>
                    <a:pt x="147" y="343"/>
                    <a:pt x="161" y="343"/>
                  </a:cubicBezTo>
                  <a:cubicBezTo>
                    <a:pt x="176" y="343"/>
                    <a:pt x="181" y="359"/>
                    <a:pt x="185" y="360"/>
                  </a:cubicBezTo>
                  <a:cubicBezTo>
                    <a:pt x="194" y="362"/>
                    <a:pt x="196" y="374"/>
                    <a:pt x="206" y="377"/>
                  </a:cubicBezTo>
                  <a:cubicBezTo>
                    <a:pt x="216" y="379"/>
                    <a:pt x="227" y="386"/>
                    <a:pt x="231" y="408"/>
                  </a:cubicBezTo>
                  <a:cubicBezTo>
                    <a:pt x="235" y="430"/>
                    <a:pt x="247" y="437"/>
                    <a:pt x="250" y="447"/>
                  </a:cubicBezTo>
                  <a:cubicBezTo>
                    <a:pt x="252" y="456"/>
                    <a:pt x="274" y="449"/>
                    <a:pt x="291" y="451"/>
                  </a:cubicBezTo>
                  <a:cubicBezTo>
                    <a:pt x="308" y="454"/>
                    <a:pt x="355" y="451"/>
                    <a:pt x="368" y="454"/>
                  </a:cubicBezTo>
                  <a:cubicBezTo>
                    <a:pt x="380" y="456"/>
                    <a:pt x="409" y="454"/>
                    <a:pt x="426" y="468"/>
                  </a:cubicBezTo>
                  <a:cubicBezTo>
                    <a:pt x="442" y="483"/>
                    <a:pt x="451" y="471"/>
                    <a:pt x="461" y="478"/>
                  </a:cubicBezTo>
                  <a:cubicBezTo>
                    <a:pt x="471" y="485"/>
                    <a:pt x="480" y="490"/>
                    <a:pt x="494" y="487"/>
                  </a:cubicBezTo>
                  <a:cubicBezTo>
                    <a:pt x="509" y="485"/>
                    <a:pt x="509" y="499"/>
                    <a:pt x="519" y="502"/>
                  </a:cubicBezTo>
                  <a:cubicBezTo>
                    <a:pt x="529" y="504"/>
                    <a:pt x="548" y="483"/>
                    <a:pt x="575" y="468"/>
                  </a:cubicBezTo>
                  <a:cubicBezTo>
                    <a:pt x="602" y="454"/>
                    <a:pt x="633" y="463"/>
                    <a:pt x="648" y="466"/>
                  </a:cubicBezTo>
                  <a:cubicBezTo>
                    <a:pt x="662" y="468"/>
                    <a:pt x="689" y="459"/>
                    <a:pt x="706" y="437"/>
                  </a:cubicBezTo>
                  <a:cubicBezTo>
                    <a:pt x="722" y="415"/>
                    <a:pt x="743" y="420"/>
                    <a:pt x="745" y="401"/>
                  </a:cubicBezTo>
                  <a:cubicBezTo>
                    <a:pt x="747" y="382"/>
                    <a:pt x="728" y="374"/>
                    <a:pt x="737" y="358"/>
                  </a:cubicBezTo>
                  <a:cubicBezTo>
                    <a:pt x="745" y="341"/>
                    <a:pt x="759" y="343"/>
                    <a:pt x="768" y="348"/>
                  </a:cubicBezTo>
                  <a:cubicBezTo>
                    <a:pt x="776" y="353"/>
                    <a:pt x="799" y="360"/>
                    <a:pt x="820" y="343"/>
                  </a:cubicBezTo>
                  <a:cubicBezTo>
                    <a:pt x="840" y="326"/>
                    <a:pt x="849" y="329"/>
                    <a:pt x="867" y="326"/>
                  </a:cubicBezTo>
                  <a:cubicBezTo>
                    <a:pt x="886" y="324"/>
                    <a:pt x="884" y="309"/>
                    <a:pt x="896" y="295"/>
                  </a:cubicBezTo>
                  <a:cubicBezTo>
                    <a:pt x="909" y="281"/>
                    <a:pt x="923" y="276"/>
                    <a:pt x="936" y="276"/>
                  </a:cubicBezTo>
                  <a:cubicBezTo>
                    <a:pt x="948" y="276"/>
                    <a:pt x="965" y="261"/>
                    <a:pt x="977" y="266"/>
                  </a:cubicBezTo>
                  <a:cubicBezTo>
                    <a:pt x="990" y="271"/>
                    <a:pt x="1008" y="273"/>
                    <a:pt x="1010" y="261"/>
                  </a:cubicBezTo>
                  <a:cubicBezTo>
                    <a:pt x="1012" y="249"/>
                    <a:pt x="979" y="225"/>
                    <a:pt x="969" y="2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1" name="Freeform 50">
              <a:extLst>
                <a:ext uri="{FF2B5EF4-FFF2-40B4-BE49-F238E27FC236}">
                  <a16:creationId xmlns:a16="http://schemas.microsoft.com/office/drawing/2014/main" id="{EFC68559-FEC4-4734-8F64-81256AEDD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3241675"/>
              <a:ext cx="9525" cy="26988"/>
            </a:xfrm>
            <a:custGeom>
              <a:avLst/>
              <a:gdLst>
                <a:gd name="T0" fmla="*/ 7 w 16"/>
                <a:gd name="T1" fmla="*/ 0 h 51"/>
                <a:gd name="T2" fmla="*/ 0 w 16"/>
                <a:gd name="T3" fmla="*/ 27 h 51"/>
                <a:gd name="T4" fmla="*/ 12 w 16"/>
                <a:gd name="T5" fmla="*/ 51 h 51"/>
                <a:gd name="T6" fmla="*/ 15 w 16"/>
                <a:gd name="T7" fmla="*/ 7 h 51"/>
                <a:gd name="T8" fmla="*/ 16 w 16"/>
                <a:gd name="T9" fmla="*/ 0 h 51"/>
                <a:gd name="T10" fmla="*/ 7 w 1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1">
                  <a:moveTo>
                    <a:pt x="7" y="0"/>
                  </a:moveTo>
                  <a:cubicBezTo>
                    <a:pt x="2" y="3"/>
                    <a:pt x="0" y="24"/>
                    <a:pt x="0" y="27"/>
                  </a:cubicBezTo>
                  <a:cubicBezTo>
                    <a:pt x="0" y="30"/>
                    <a:pt x="3" y="41"/>
                    <a:pt x="12" y="51"/>
                  </a:cubicBezTo>
                  <a:cubicBezTo>
                    <a:pt x="14" y="35"/>
                    <a:pt x="14" y="13"/>
                    <a:pt x="15" y="7"/>
                  </a:cubicBezTo>
                  <a:cubicBezTo>
                    <a:pt x="16" y="6"/>
                    <a:pt x="16" y="3"/>
                    <a:pt x="16" y="0"/>
                  </a:cubicBezTo>
                  <a:cubicBezTo>
                    <a:pt x="12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2" name="Freeform 51">
              <a:extLst>
                <a:ext uri="{FF2B5EF4-FFF2-40B4-BE49-F238E27FC236}">
                  <a16:creationId xmlns:a16="http://schemas.microsoft.com/office/drawing/2014/main" id="{83845420-19AB-4CFB-85FC-2F18105D9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876" y="3224213"/>
              <a:ext cx="26988" cy="84138"/>
            </a:xfrm>
            <a:custGeom>
              <a:avLst/>
              <a:gdLst>
                <a:gd name="T0" fmla="*/ 22 w 47"/>
                <a:gd name="T1" fmla="*/ 154 h 156"/>
                <a:gd name="T2" fmla="*/ 25 w 47"/>
                <a:gd name="T3" fmla="*/ 156 h 156"/>
                <a:gd name="T4" fmla="*/ 36 w 47"/>
                <a:gd name="T5" fmla="*/ 102 h 156"/>
                <a:gd name="T6" fmla="*/ 40 w 47"/>
                <a:gd name="T7" fmla="*/ 84 h 156"/>
                <a:gd name="T8" fmla="*/ 28 w 47"/>
                <a:gd name="T9" fmla="*/ 60 h 156"/>
                <a:gd name="T10" fmla="*/ 35 w 47"/>
                <a:gd name="T11" fmla="*/ 33 h 156"/>
                <a:gd name="T12" fmla="*/ 44 w 47"/>
                <a:gd name="T13" fmla="*/ 33 h 156"/>
                <a:gd name="T14" fmla="*/ 47 w 47"/>
                <a:gd name="T15" fmla="*/ 8 h 156"/>
                <a:gd name="T16" fmla="*/ 31 w 47"/>
                <a:gd name="T17" fmla="*/ 0 h 156"/>
                <a:gd name="T18" fmla="*/ 26 w 47"/>
                <a:gd name="T19" fmla="*/ 18 h 156"/>
                <a:gd name="T20" fmla="*/ 0 w 47"/>
                <a:gd name="T21" fmla="*/ 84 h 156"/>
                <a:gd name="T22" fmla="*/ 23 w 47"/>
                <a:gd name="T23" fmla="*/ 150 h 156"/>
                <a:gd name="T24" fmla="*/ 22 w 47"/>
                <a:gd name="T25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6">
                  <a:moveTo>
                    <a:pt x="22" y="154"/>
                  </a:moveTo>
                  <a:cubicBezTo>
                    <a:pt x="23" y="155"/>
                    <a:pt x="24" y="156"/>
                    <a:pt x="25" y="156"/>
                  </a:cubicBezTo>
                  <a:cubicBezTo>
                    <a:pt x="28" y="134"/>
                    <a:pt x="32" y="108"/>
                    <a:pt x="36" y="102"/>
                  </a:cubicBezTo>
                  <a:cubicBezTo>
                    <a:pt x="38" y="99"/>
                    <a:pt x="39" y="92"/>
                    <a:pt x="40" y="84"/>
                  </a:cubicBezTo>
                  <a:cubicBezTo>
                    <a:pt x="31" y="74"/>
                    <a:pt x="28" y="63"/>
                    <a:pt x="28" y="60"/>
                  </a:cubicBezTo>
                  <a:cubicBezTo>
                    <a:pt x="28" y="57"/>
                    <a:pt x="30" y="36"/>
                    <a:pt x="35" y="33"/>
                  </a:cubicBezTo>
                  <a:cubicBezTo>
                    <a:pt x="36" y="33"/>
                    <a:pt x="40" y="33"/>
                    <a:pt x="44" y="33"/>
                  </a:cubicBezTo>
                  <a:cubicBezTo>
                    <a:pt x="45" y="26"/>
                    <a:pt x="46" y="17"/>
                    <a:pt x="47" y="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6"/>
                    <a:pt x="27" y="12"/>
                    <a:pt x="26" y="18"/>
                  </a:cubicBezTo>
                  <a:cubicBezTo>
                    <a:pt x="23" y="38"/>
                    <a:pt x="8" y="71"/>
                    <a:pt x="0" y="84"/>
                  </a:cubicBezTo>
                  <a:cubicBezTo>
                    <a:pt x="23" y="150"/>
                    <a:pt x="23" y="150"/>
                    <a:pt x="23" y="150"/>
                  </a:cubicBezTo>
                  <a:lnTo>
                    <a:pt x="22" y="154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3" name="Freeform 52">
              <a:extLst>
                <a:ext uri="{FF2B5EF4-FFF2-40B4-BE49-F238E27FC236}">
                  <a16:creationId xmlns:a16="http://schemas.microsoft.com/office/drawing/2014/main" id="{5E75F161-CC9C-4EF5-ADCF-0DD194C6E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3222625"/>
              <a:ext cx="74613" cy="95250"/>
            </a:xfrm>
            <a:custGeom>
              <a:avLst/>
              <a:gdLst>
                <a:gd name="T0" fmla="*/ 126 w 136"/>
                <a:gd name="T1" fmla="*/ 0 h 174"/>
                <a:gd name="T2" fmla="*/ 85 w 136"/>
                <a:gd name="T3" fmla="*/ 22 h 174"/>
                <a:gd name="T4" fmla="*/ 54 w 136"/>
                <a:gd name="T5" fmla="*/ 42 h 174"/>
                <a:gd name="T6" fmla="*/ 25 w 136"/>
                <a:gd name="T7" fmla="*/ 24 h 174"/>
                <a:gd name="T8" fmla="*/ 23 w 136"/>
                <a:gd name="T9" fmla="*/ 11 h 174"/>
                <a:gd name="T10" fmla="*/ 22 w 136"/>
                <a:gd name="T11" fmla="*/ 10 h 174"/>
                <a:gd name="T12" fmla="*/ 18 w 136"/>
                <a:gd name="T13" fmla="*/ 42 h 174"/>
                <a:gd name="T14" fmla="*/ 11 w 136"/>
                <a:gd name="T15" fmla="*/ 104 h 174"/>
                <a:gd name="T16" fmla="*/ 0 w 136"/>
                <a:gd name="T17" fmla="*/ 158 h 174"/>
                <a:gd name="T18" fmla="*/ 29 w 136"/>
                <a:gd name="T19" fmla="*/ 173 h 174"/>
                <a:gd name="T20" fmla="*/ 54 w 136"/>
                <a:gd name="T21" fmla="*/ 151 h 174"/>
                <a:gd name="T22" fmla="*/ 75 w 136"/>
                <a:gd name="T23" fmla="*/ 140 h 174"/>
                <a:gd name="T24" fmla="*/ 94 w 136"/>
                <a:gd name="T25" fmla="*/ 123 h 174"/>
                <a:gd name="T26" fmla="*/ 70 w 136"/>
                <a:gd name="T27" fmla="*/ 90 h 174"/>
                <a:gd name="T28" fmla="*/ 101 w 136"/>
                <a:gd name="T29" fmla="*/ 67 h 174"/>
                <a:gd name="T30" fmla="*/ 135 w 136"/>
                <a:gd name="T31" fmla="*/ 55 h 174"/>
                <a:gd name="T32" fmla="*/ 136 w 136"/>
                <a:gd name="T33" fmla="*/ 55 h 174"/>
                <a:gd name="T34" fmla="*/ 129 w 136"/>
                <a:gd name="T35" fmla="*/ 18 h 174"/>
                <a:gd name="T36" fmla="*/ 126 w 136"/>
                <a:gd name="T3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6" h="174">
                  <a:moveTo>
                    <a:pt x="126" y="0"/>
                  </a:moveTo>
                  <a:cubicBezTo>
                    <a:pt x="106" y="12"/>
                    <a:pt x="88" y="22"/>
                    <a:pt x="85" y="22"/>
                  </a:cubicBezTo>
                  <a:cubicBezTo>
                    <a:pt x="76" y="24"/>
                    <a:pt x="54" y="42"/>
                    <a:pt x="54" y="4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23"/>
                    <a:pt x="19" y="38"/>
                    <a:pt x="18" y="42"/>
                  </a:cubicBezTo>
                  <a:cubicBezTo>
                    <a:pt x="16" y="51"/>
                    <a:pt x="16" y="95"/>
                    <a:pt x="11" y="104"/>
                  </a:cubicBezTo>
                  <a:cubicBezTo>
                    <a:pt x="7" y="110"/>
                    <a:pt x="3" y="136"/>
                    <a:pt x="0" y="158"/>
                  </a:cubicBezTo>
                  <a:cubicBezTo>
                    <a:pt x="11" y="165"/>
                    <a:pt x="23" y="172"/>
                    <a:pt x="29" y="173"/>
                  </a:cubicBezTo>
                  <a:cubicBezTo>
                    <a:pt x="41" y="174"/>
                    <a:pt x="54" y="159"/>
                    <a:pt x="54" y="151"/>
                  </a:cubicBezTo>
                  <a:cubicBezTo>
                    <a:pt x="54" y="142"/>
                    <a:pt x="65" y="140"/>
                    <a:pt x="75" y="140"/>
                  </a:cubicBezTo>
                  <a:cubicBezTo>
                    <a:pt x="85" y="140"/>
                    <a:pt x="86" y="127"/>
                    <a:pt x="94" y="123"/>
                  </a:cubicBezTo>
                  <a:cubicBezTo>
                    <a:pt x="101" y="118"/>
                    <a:pt x="77" y="93"/>
                    <a:pt x="70" y="90"/>
                  </a:cubicBezTo>
                  <a:cubicBezTo>
                    <a:pt x="62" y="87"/>
                    <a:pt x="76" y="68"/>
                    <a:pt x="101" y="67"/>
                  </a:cubicBezTo>
                  <a:cubicBezTo>
                    <a:pt x="127" y="65"/>
                    <a:pt x="121" y="55"/>
                    <a:pt x="135" y="55"/>
                  </a:cubicBezTo>
                  <a:cubicBezTo>
                    <a:pt x="135" y="55"/>
                    <a:pt x="136" y="55"/>
                    <a:pt x="136" y="55"/>
                  </a:cubicBezTo>
                  <a:cubicBezTo>
                    <a:pt x="134" y="42"/>
                    <a:pt x="131" y="26"/>
                    <a:pt x="129" y="18"/>
                  </a:cubicBezTo>
                  <a:cubicBezTo>
                    <a:pt x="128" y="13"/>
                    <a:pt x="127" y="7"/>
                    <a:pt x="126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4" name="Freeform 53">
              <a:extLst>
                <a:ext uri="{FF2B5EF4-FFF2-40B4-BE49-F238E27FC236}">
                  <a16:creationId xmlns:a16="http://schemas.microsoft.com/office/drawing/2014/main" id="{62B0E646-4A7B-4009-948E-FCFBFD409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2" y="2990850"/>
              <a:ext cx="192088" cy="96838"/>
            </a:xfrm>
            <a:custGeom>
              <a:avLst/>
              <a:gdLst>
                <a:gd name="T0" fmla="*/ 325 w 352"/>
                <a:gd name="T1" fmla="*/ 34 h 178"/>
                <a:gd name="T2" fmla="*/ 295 w 352"/>
                <a:gd name="T3" fmla="*/ 25 h 178"/>
                <a:gd name="T4" fmla="*/ 212 w 352"/>
                <a:gd name="T5" fmla="*/ 19 h 178"/>
                <a:gd name="T6" fmla="*/ 169 w 352"/>
                <a:gd name="T7" fmla="*/ 5 h 178"/>
                <a:gd name="T8" fmla="*/ 136 w 352"/>
                <a:gd name="T9" fmla="*/ 20 h 178"/>
                <a:gd name="T10" fmla="*/ 107 w 352"/>
                <a:gd name="T11" fmla="*/ 26 h 178"/>
                <a:gd name="T12" fmla="*/ 64 w 352"/>
                <a:gd name="T13" fmla="*/ 27 h 178"/>
                <a:gd name="T14" fmla="*/ 44 w 352"/>
                <a:gd name="T15" fmla="*/ 52 h 178"/>
                <a:gd name="T16" fmla="*/ 34 w 352"/>
                <a:gd name="T17" fmla="*/ 73 h 178"/>
                <a:gd name="T18" fmla="*/ 46 w 352"/>
                <a:gd name="T19" fmla="*/ 85 h 178"/>
                <a:gd name="T20" fmla="*/ 71 w 352"/>
                <a:gd name="T21" fmla="*/ 84 h 178"/>
                <a:gd name="T22" fmla="*/ 116 w 352"/>
                <a:gd name="T23" fmla="*/ 107 h 178"/>
                <a:gd name="T24" fmla="*/ 102 w 352"/>
                <a:gd name="T25" fmla="*/ 127 h 178"/>
                <a:gd name="T26" fmla="*/ 71 w 352"/>
                <a:gd name="T27" fmla="*/ 132 h 178"/>
                <a:gd name="T28" fmla="*/ 24 w 352"/>
                <a:gd name="T29" fmla="*/ 140 h 178"/>
                <a:gd name="T30" fmla="*/ 1 w 352"/>
                <a:gd name="T31" fmla="*/ 162 h 178"/>
                <a:gd name="T32" fmla="*/ 47 w 352"/>
                <a:gd name="T33" fmla="*/ 166 h 178"/>
                <a:gd name="T34" fmla="*/ 76 w 352"/>
                <a:gd name="T35" fmla="*/ 168 h 178"/>
                <a:gd name="T36" fmla="*/ 103 w 352"/>
                <a:gd name="T37" fmla="*/ 174 h 178"/>
                <a:gd name="T38" fmla="*/ 145 w 352"/>
                <a:gd name="T39" fmla="*/ 171 h 178"/>
                <a:gd name="T40" fmla="*/ 150 w 352"/>
                <a:gd name="T41" fmla="*/ 152 h 178"/>
                <a:gd name="T42" fmla="*/ 165 w 352"/>
                <a:gd name="T43" fmla="*/ 142 h 178"/>
                <a:gd name="T44" fmla="*/ 182 w 352"/>
                <a:gd name="T45" fmla="*/ 129 h 178"/>
                <a:gd name="T46" fmla="*/ 202 w 352"/>
                <a:gd name="T47" fmla="*/ 122 h 178"/>
                <a:gd name="T48" fmla="*/ 222 w 352"/>
                <a:gd name="T49" fmla="*/ 129 h 178"/>
                <a:gd name="T50" fmla="*/ 241 w 352"/>
                <a:gd name="T51" fmla="*/ 114 h 178"/>
                <a:gd name="T52" fmla="*/ 270 w 352"/>
                <a:gd name="T53" fmla="*/ 104 h 178"/>
                <a:gd name="T54" fmla="*/ 296 w 352"/>
                <a:gd name="T55" fmla="*/ 88 h 178"/>
                <a:gd name="T56" fmla="*/ 321 w 352"/>
                <a:gd name="T57" fmla="*/ 71 h 178"/>
                <a:gd name="T58" fmla="*/ 349 w 352"/>
                <a:gd name="T59" fmla="*/ 55 h 178"/>
                <a:gd name="T60" fmla="*/ 352 w 352"/>
                <a:gd name="T61" fmla="*/ 47 h 178"/>
                <a:gd name="T62" fmla="*/ 325 w 352"/>
                <a:gd name="T63" fmla="*/ 3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2" h="178">
                  <a:moveTo>
                    <a:pt x="325" y="34"/>
                  </a:moveTo>
                  <a:cubicBezTo>
                    <a:pt x="313" y="18"/>
                    <a:pt x="309" y="29"/>
                    <a:pt x="295" y="25"/>
                  </a:cubicBezTo>
                  <a:cubicBezTo>
                    <a:pt x="281" y="20"/>
                    <a:pt x="224" y="14"/>
                    <a:pt x="212" y="19"/>
                  </a:cubicBezTo>
                  <a:cubicBezTo>
                    <a:pt x="201" y="25"/>
                    <a:pt x="177" y="9"/>
                    <a:pt x="169" y="5"/>
                  </a:cubicBezTo>
                  <a:cubicBezTo>
                    <a:pt x="162" y="0"/>
                    <a:pt x="137" y="5"/>
                    <a:pt x="136" y="20"/>
                  </a:cubicBezTo>
                  <a:cubicBezTo>
                    <a:pt x="135" y="36"/>
                    <a:pt x="125" y="36"/>
                    <a:pt x="107" y="26"/>
                  </a:cubicBezTo>
                  <a:cubicBezTo>
                    <a:pt x="90" y="16"/>
                    <a:pt x="65" y="16"/>
                    <a:pt x="64" y="27"/>
                  </a:cubicBezTo>
                  <a:cubicBezTo>
                    <a:pt x="63" y="38"/>
                    <a:pt x="50" y="49"/>
                    <a:pt x="44" y="52"/>
                  </a:cubicBezTo>
                  <a:cubicBezTo>
                    <a:pt x="41" y="53"/>
                    <a:pt x="38" y="62"/>
                    <a:pt x="34" y="73"/>
                  </a:cubicBezTo>
                  <a:cubicBezTo>
                    <a:pt x="39" y="75"/>
                    <a:pt x="42" y="80"/>
                    <a:pt x="46" y="85"/>
                  </a:cubicBezTo>
                  <a:cubicBezTo>
                    <a:pt x="52" y="94"/>
                    <a:pt x="69" y="93"/>
                    <a:pt x="71" y="84"/>
                  </a:cubicBezTo>
                  <a:cubicBezTo>
                    <a:pt x="74" y="75"/>
                    <a:pt x="101" y="93"/>
                    <a:pt x="116" y="107"/>
                  </a:cubicBezTo>
                  <a:cubicBezTo>
                    <a:pt x="131" y="122"/>
                    <a:pt x="108" y="112"/>
                    <a:pt x="102" y="127"/>
                  </a:cubicBezTo>
                  <a:cubicBezTo>
                    <a:pt x="95" y="141"/>
                    <a:pt x="76" y="127"/>
                    <a:pt x="71" y="132"/>
                  </a:cubicBezTo>
                  <a:cubicBezTo>
                    <a:pt x="66" y="138"/>
                    <a:pt x="33" y="141"/>
                    <a:pt x="24" y="140"/>
                  </a:cubicBezTo>
                  <a:cubicBezTo>
                    <a:pt x="15" y="138"/>
                    <a:pt x="0" y="155"/>
                    <a:pt x="1" y="162"/>
                  </a:cubicBezTo>
                  <a:cubicBezTo>
                    <a:pt x="3" y="169"/>
                    <a:pt x="36" y="158"/>
                    <a:pt x="47" y="166"/>
                  </a:cubicBezTo>
                  <a:cubicBezTo>
                    <a:pt x="59" y="175"/>
                    <a:pt x="70" y="158"/>
                    <a:pt x="76" y="168"/>
                  </a:cubicBezTo>
                  <a:cubicBezTo>
                    <a:pt x="83" y="178"/>
                    <a:pt x="97" y="171"/>
                    <a:pt x="103" y="174"/>
                  </a:cubicBezTo>
                  <a:cubicBezTo>
                    <a:pt x="109" y="177"/>
                    <a:pt x="145" y="171"/>
                    <a:pt x="145" y="171"/>
                  </a:cubicBezTo>
                  <a:cubicBezTo>
                    <a:pt x="149" y="166"/>
                    <a:pt x="150" y="158"/>
                    <a:pt x="150" y="152"/>
                  </a:cubicBezTo>
                  <a:cubicBezTo>
                    <a:pt x="150" y="142"/>
                    <a:pt x="157" y="145"/>
                    <a:pt x="165" y="142"/>
                  </a:cubicBezTo>
                  <a:cubicBezTo>
                    <a:pt x="172" y="140"/>
                    <a:pt x="177" y="129"/>
                    <a:pt x="182" y="129"/>
                  </a:cubicBezTo>
                  <a:cubicBezTo>
                    <a:pt x="188" y="129"/>
                    <a:pt x="196" y="119"/>
                    <a:pt x="202" y="122"/>
                  </a:cubicBezTo>
                  <a:cubicBezTo>
                    <a:pt x="207" y="124"/>
                    <a:pt x="215" y="136"/>
                    <a:pt x="222" y="129"/>
                  </a:cubicBezTo>
                  <a:cubicBezTo>
                    <a:pt x="229" y="123"/>
                    <a:pt x="231" y="128"/>
                    <a:pt x="241" y="114"/>
                  </a:cubicBezTo>
                  <a:cubicBezTo>
                    <a:pt x="251" y="100"/>
                    <a:pt x="257" y="103"/>
                    <a:pt x="270" y="104"/>
                  </a:cubicBezTo>
                  <a:cubicBezTo>
                    <a:pt x="285" y="106"/>
                    <a:pt x="292" y="98"/>
                    <a:pt x="296" y="88"/>
                  </a:cubicBezTo>
                  <a:cubicBezTo>
                    <a:pt x="300" y="78"/>
                    <a:pt x="313" y="78"/>
                    <a:pt x="321" y="71"/>
                  </a:cubicBezTo>
                  <a:cubicBezTo>
                    <a:pt x="329" y="65"/>
                    <a:pt x="344" y="57"/>
                    <a:pt x="349" y="55"/>
                  </a:cubicBezTo>
                  <a:cubicBezTo>
                    <a:pt x="352" y="53"/>
                    <a:pt x="352" y="51"/>
                    <a:pt x="352" y="47"/>
                  </a:cubicBezTo>
                  <a:cubicBezTo>
                    <a:pt x="341" y="36"/>
                    <a:pt x="336" y="48"/>
                    <a:pt x="325" y="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5" name="Freeform 54">
              <a:extLst>
                <a:ext uri="{FF2B5EF4-FFF2-40B4-BE49-F238E27FC236}">
                  <a16:creationId xmlns:a16="http://schemas.microsoft.com/office/drawing/2014/main" id="{AD7E2B49-0F95-47EE-8160-55FCFBB3D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2" y="3167062"/>
              <a:ext cx="42863" cy="44450"/>
            </a:xfrm>
            <a:custGeom>
              <a:avLst/>
              <a:gdLst>
                <a:gd name="T0" fmla="*/ 37 w 77"/>
                <a:gd name="T1" fmla="*/ 1 h 83"/>
                <a:gd name="T2" fmla="*/ 0 w 77"/>
                <a:gd name="T3" fmla="*/ 25 h 83"/>
                <a:gd name="T4" fmla="*/ 6 w 77"/>
                <a:gd name="T5" fmla="*/ 36 h 83"/>
                <a:gd name="T6" fmla="*/ 25 w 77"/>
                <a:gd name="T7" fmla="*/ 61 h 83"/>
                <a:gd name="T8" fmla="*/ 28 w 77"/>
                <a:gd name="T9" fmla="*/ 83 h 83"/>
                <a:gd name="T10" fmla="*/ 42 w 77"/>
                <a:gd name="T11" fmla="*/ 81 h 83"/>
                <a:gd name="T12" fmla="*/ 74 w 77"/>
                <a:gd name="T13" fmla="*/ 37 h 83"/>
                <a:gd name="T14" fmla="*/ 37 w 77"/>
                <a:gd name="T15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83">
                  <a:moveTo>
                    <a:pt x="37" y="1"/>
                  </a:moveTo>
                  <a:cubicBezTo>
                    <a:pt x="25" y="0"/>
                    <a:pt x="4" y="14"/>
                    <a:pt x="0" y="25"/>
                  </a:cubicBezTo>
                  <a:cubicBezTo>
                    <a:pt x="3" y="28"/>
                    <a:pt x="5" y="32"/>
                    <a:pt x="6" y="36"/>
                  </a:cubicBezTo>
                  <a:cubicBezTo>
                    <a:pt x="8" y="46"/>
                    <a:pt x="16" y="55"/>
                    <a:pt x="25" y="61"/>
                  </a:cubicBezTo>
                  <a:cubicBezTo>
                    <a:pt x="30" y="65"/>
                    <a:pt x="30" y="74"/>
                    <a:pt x="28" y="83"/>
                  </a:cubicBezTo>
                  <a:cubicBezTo>
                    <a:pt x="33" y="83"/>
                    <a:pt x="38" y="82"/>
                    <a:pt x="42" y="81"/>
                  </a:cubicBezTo>
                  <a:cubicBezTo>
                    <a:pt x="51" y="79"/>
                    <a:pt x="71" y="46"/>
                    <a:pt x="74" y="37"/>
                  </a:cubicBezTo>
                  <a:cubicBezTo>
                    <a:pt x="77" y="28"/>
                    <a:pt x="49" y="2"/>
                    <a:pt x="37" y="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6" name="Freeform 55">
              <a:extLst>
                <a:ext uri="{FF2B5EF4-FFF2-40B4-BE49-F238E27FC236}">
                  <a16:creationId xmlns:a16="http://schemas.microsoft.com/office/drawing/2014/main" id="{69A16E11-ED62-4301-B0E5-AD1A34E8F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328" y="2998787"/>
              <a:ext cx="120650" cy="131763"/>
            </a:xfrm>
            <a:custGeom>
              <a:avLst/>
              <a:gdLst>
                <a:gd name="T0" fmla="*/ 119 w 221"/>
                <a:gd name="T1" fmla="*/ 182 h 244"/>
                <a:gd name="T2" fmla="*/ 109 w 221"/>
                <a:gd name="T3" fmla="*/ 172 h 244"/>
                <a:gd name="T4" fmla="*/ 118 w 221"/>
                <a:gd name="T5" fmla="*/ 139 h 244"/>
                <a:gd name="T6" fmla="*/ 129 w 221"/>
                <a:gd name="T7" fmla="*/ 133 h 244"/>
                <a:gd name="T8" fmla="*/ 160 w 221"/>
                <a:gd name="T9" fmla="*/ 89 h 244"/>
                <a:gd name="T10" fmla="*/ 181 w 221"/>
                <a:gd name="T11" fmla="*/ 78 h 244"/>
                <a:gd name="T12" fmla="*/ 186 w 221"/>
                <a:gd name="T13" fmla="*/ 54 h 244"/>
                <a:gd name="T14" fmla="*/ 221 w 221"/>
                <a:gd name="T15" fmla="*/ 13 h 244"/>
                <a:gd name="T16" fmla="*/ 213 w 221"/>
                <a:gd name="T17" fmla="*/ 12 h 244"/>
                <a:gd name="T18" fmla="*/ 186 w 221"/>
                <a:gd name="T19" fmla="*/ 0 h 244"/>
                <a:gd name="T20" fmla="*/ 167 w 221"/>
                <a:gd name="T21" fmla="*/ 29 h 244"/>
                <a:gd name="T22" fmla="*/ 144 w 221"/>
                <a:gd name="T23" fmla="*/ 48 h 244"/>
                <a:gd name="T24" fmla="*/ 132 w 221"/>
                <a:gd name="T25" fmla="*/ 62 h 244"/>
                <a:gd name="T26" fmla="*/ 111 w 221"/>
                <a:gd name="T27" fmla="*/ 70 h 244"/>
                <a:gd name="T28" fmla="*/ 90 w 221"/>
                <a:gd name="T29" fmla="*/ 60 h 244"/>
                <a:gd name="T30" fmla="*/ 70 w 221"/>
                <a:gd name="T31" fmla="*/ 86 h 244"/>
                <a:gd name="T32" fmla="*/ 9 w 221"/>
                <a:gd name="T33" fmla="*/ 125 h 244"/>
                <a:gd name="T34" fmla="*/ 0 w 221"/>
                <a:gd name="T35" fmla="*/ 141 h 244"/>
                <a:gd name="T36" fmla="*/ 37 w 221"/>
                <a:gd name="T37" fmla="*/ 162 h 244"/>
                <a:gd name="T38" fmla="*/ 18 w 221"/>
                <a:gd name="T39" fmla="*/ 203 h 244"/>
                <a:gd name="T40" fmla="*/ 24 w 221"/>
                <a:gd name="T41" fmla="*/ 225 h 244"/>
                <a:gd name="T42" fmla="*/ 40 w 221"/>
                <a:gd name="T43" fmla="*/ 235 h 244"/>
                <a:gd name="T44" fmla="*/ 65 w 221"/>
                <a:gd name="T45" fmla="*/ 229 h 244"/>
                <a:gd name="T46" fmla="*/ 72 w 221"/>
                <a:gd name="T47" fmla="*/ 234 h 244"/>
                <a:gd name="T48" fmla="*/ 91 w 221"/>
                <a:gd name="T49" fmla="*/ 218 h 244"/>
                <a:gd name="T50" fmla="*/ 121 w 221"/>
                <a:gd name="T51" fmla="*/ 210 h 244"/>
                <a:gd name="T52" fmla="*/ 127 w 221"/>
                <a:gd name="T53" fmla="*/ 210 h 244"/>
                <a:gd name="T54" fmla="*/ 119 w 221"/>
                <a:gd name="T55" fmla="*/ 18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1" h="244">
                  <a:moveTo>
                    <a:pt x="119" y="182"/>
                  </a:moveTo>
                  <a:cubicBezTo>
                    <a:pt x="115" y="177"/>
                    <a:pt x="111" y="173"/>
                    <a:pt x="109" y="172"/>
                  </a:cubicBezTo>
                  <a:cubicBezTo>
                    <a:pt x="98" y="164"/>
                    <a:pt x="105" y="143"/>
                    <a:pt x="118" y="139"/>
                  </a:cubicBezTo>
                  <a:cubicBezTo>
                    <a:pt x="121" y="138"/>
                    <a:pt x="124" y="136"/>
                    <a:pt x="129" y="133"/>
                  </a:cubicBezTo>
                  <a:cubicBezTo>
                    <a:pt x="136" y="117"/>
                    <a:pt x="148" y="102"/>
                    <a:pt x="160" y="89"/>
                  </a:cubicBezTo>
                  <a:cubicBezTo>
                    <a:pt x="166" y="82"/>
                    <a:pt x="174" y="79"/>
                    <a:pt x="181" y="78"/>
                  </a:cubicBezTo>
                  <a:cubicBezTo>
                    <a:pt x="181" y="70"/>
                    <a:pt x="182" y="62"/>
                    <a:pt x="186" y="54"/>
                  </a:cubicBezTo>
                  <a:cubicBezTo>
                    <a:pt x="190" y="45"/>
                    <a:pt x="206" y="28"/>
                    <a:pt x="221" y="13"/>
                  </a:cubicBezTo>
                  <a:cubicBezTo>
                    <a:pt x="218" y="12"/>
                    <a:pt x="215" y="11"/>
                    <a:pt x="213" y="12"/>
                  </a:cubicBezTo>
                  <a:cubicBezTo>
                    <a:pt x="200" y="17"/>
                    <a:pt x="196" y="0"/>
                    <a:pt x="186" y="0"/>
                  </a:cubicBezTo>
                  <a:cubicBezTo>
                    <a:pt x="175" y="0"/>
                    <a:pt x="177" y="29"/>
                    <a:pt x="167" y="29"/>
                  </a:cubicBezTo>
                  <a:cubicBezTo>
                    <a:pt x="157" y="29"/>
                    <a:pt x="159" y="46"/>
                    <a:pt x="144" y="48"/>
                  </a:cubicBezTo>
                  <a:cubicBezTo>
                    <a:pt x="130" y="50"/>
                    <a:pt x="126" y="50"/>
                    <a:pt x="132" y="62"/>
                  </a:cubicBezTo>
                  <a:cubicBezTo>
                    <a:pt x="138" y="74"/>
                    <a:pt x="123" y="70"/>
                    <a:pt x="111" y="70"/>
                  </a:cubicBezTo>
                  <a:cubicBezTo>
                    <a:pt x="99" y="70"/>
                    <a:pt x="99" y="60"/>
                    <a:pt x="90" y="60"/>
                  </a:cubicBezTo>
                  <a:cubicBezTo>
                    <a:pt x="82" y="60"/>
                    <a:pt x="76" y="77"/>
                    <a:pt x="70" y="86"/>
                  </a:cubicBezTo>
                  <a:cubicBezTo>
                    <a:pt x="63" y="96"/>
                    <a:pt x="22" y="118"/>
                    <a:pt x="9" y="125"/>
                  </a:cubicBezTo>
                  <a:cubicBezTo>
                    <a:pt x="6" y="127"/>
                    <a:pt x="3" y="133"/>
                    <a:pt x="0" y="141"/>
                  </a:cubicBezTo>
                  <a:cubicBezTo>
                    <a:pt x="15" y="143"/>
                    <a:pt x="31" y="153"/>
                    <a:pt x="37" y="162"/>
                  </a:cubicBezTo>
                  <a:cubicBezTo>
                    <a:pt x="46" y="176"/>
                    <a:pt x="27" y="191"/>
                    <a:pt x="18" y="203"/>
                  </a:cubicBezTo>
                  <a:cubicBezTo>
                    <a:pt x="10" y="215"/>
                    <a:pt x="23" y="215"/>
                    <a:pt x="24" y="225"/>
                  </a:cubicBezTo>
                  <a:cubicBezTo>
                    <a:pt x="24" y="235"/>
                    <a:pt x="36" y="244"/>
                    <a:pt x="40" y="235"/>
                  </a:cubicBezTo>
                  <a:cubicBezTo>
                    <a:pt x="44" y="226"/>
                    <a:pt x="51" y="229"/>
                    <a:pt x="65" y="229"/>
                  </a:cubicBezTo>
                  <a:cubicBezTo>
                    <a:pt x="69" y="229"/>
                    <a:pt x="71" y="231"/>
                    <a:pt x="72" y="234"/>
                  </a:cubicBezTo>
                  <a:cubicBezTo>
                    <a:pt x="80" y="227"/>
                    <a:pt x="88" y="221"/>
                    <a:pt x="91" y="218"/>
                  </a:cubicBezTo>
                  <a:cubicBezTo>
                    <a:pt x="96" y="212"/>
                    <a:pt x="109" y="210"/>
                    <a:pt x="121" y="210"/>
                  </a:cubicBezTo>
                  <a:cubicBezTo>
                    <a:pt x="123" y="210"/>
                    <a:pt x="125" y="210"/>
                    <a:pt x="127" y="210"/>
                  </a:cubicBezTo>
                  <a:cubicBezTo>
                    <a:pt x="123" y="201"/>
                    <a:pt x="120" y="192"/>
                    <a:pt x="119" y="18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7" name="Freeform 56">
              <a:extLst>
                <a:ext uri="{FF2B5EF4-FFF2-40B4-BE49-F238E27FC236}">
                  <a16:creationId xmlns:a16="http://schemas.microsoft.com/office/drawing/2014/main" id="{FA68BC51-4388-4AD5-97D2-2008F1F5C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4" y="3295650"/>
              <a:ext cx="134938" cy="88900"/>
            </a:xfrm>
            <a:custGeom>
              <a:avLst/>
              <a:gdLst>
                <a:gd name="T0" fmla="*/ 242 w 247"/>
                <a:gd name="T1" fmla="*/ 105 h 165"/>
                <a:gd name="T2" fmla="*/ 235 w 247"/>
                <a:gd name="T3" fmla="*/ 105 h 165"/>
                <a:gd name="T4" fmla="*/ 193 w 247"/>
                <a:gd name="T5" fmla="*/ 96 h 165"/>
                <a:gd name="T6" fmla="*/ 131 w 247"/>
                <a:gd name="T7" fmla="*/ 67 h 165"/>
                <a:gd name="T8" fmla="*/ 65 w 247"/>
                <a:gd name="T9" fmla="*/ 11 h 165"/>
                <a:gd name="T10" fmla="*/ 39 w 247"/>
                <a:gd name="T11" fmla="*/ 5 h 165"/>
                <a:gd name="T12" fmla="*/ 20 w 247"/>
                <a:gd name="T13" fmla="*/ 12 h 165"/>
                <a:gd name="T14" fmla="*/ 5 w 247"/>
                <a:gd name="T15" fmla="*/ 34 h 165"/>
                <a:gd name="T16" fmla="*/ 0 w 247"/>
                <a:gd name="T17" fmla="*/ 62 h 165"/>
                <a:gd name="T18" fmla="*/ 17 w 247"/>
                <a:gd name="T19" fmla="*/ 77 h 165"/>
                <a:gd name="T20" fmla="*/ 42 w 247"/>
                <a:gd name="T21" fmla="*/ 91 h 165"/>
                <a:gd name="T22" fmla="*/ 66 w 247"/>
                <a:gd name="T23" fmla="*/ 106 h 165"/>
                <a:gd name="T24" fmla="*/ 93 w 247"/>
                <a:gd name="T25" fmla="*/ 124 h 165"/>
                <a:gd name="T26" fmla="*/ 123 w 247"/>
                <a:gd name="T27" fmla="*/ 118 h 165"/>
                <a:gd name="T28" fmla="*/ 141 w 247"/>
                <a:gd name="T29" fmla="*/ 138 h 165"/>
                <a:gd name="T30" fmla="*/ 183 w 247"/>
                <a:gd name="T31" fmla="*/ 158 h 165"/>
                <a:gd name="T32" fmla="*/ 239 w 247"/>
                <a:gd name="T33" fmla="*/ 152 h 165"/>
                <a:gd name="T34" fmla="*/ 240 w 247"/>
                <a:gd name="T35" fmla="*/ 113 h 165"/>
                <a:gd name="T36" fmla="*/ 242 w 247"/>
                <a:gd name="T37" fmla="*/ 10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7" h="165">
                  <a:moveTo>
                    <a:pt x="242" y="105"/>
                  </a:moveTo>
                  <a:cubicBezTo>
                    <a:pt x="240" y="105"/>
                    <a:pt x="238" y="105"/>
                    <a:pt x="235" y="105"/>
                  </a:cubicBezTo>
                  <a:cubicBezTo>
                    <a:pt x="216" y="106"/>
                    <a:pt x="205" y="95"/>
                    <a:pt x="193" y="96"/>
                  </a:cubicBezTo>
                  <a:cubicBezTo>
                    <a:pt x="181" y="96"/>
                    <a:pt x="146" y="81"/>
                    <a:pt x="131" y="67"/>
                  </a:cubicBezTo>
                  <a:cubicBezTo>
                    <a:pt x="116" y="53"/>
                    <a:pt x="75" y="23"/>
                    <a:pt x="65" y="11"/>
                  </a:cubicBezTo>
                  <a:cubicBezTo>
                    <a:pt x="55" y="0"/>
                    <a:pt x="41" y="0"/>
                    <a:pt x="39" y="5"/>
                  </a:cubicBezTo>
                  <a:cubicBezTo>
                    <a:pt x="38" y="11"/>
                    <a:pt x="31" y="11"/>
                    <a:pt x="20" y="12"/>
                  </a:cubicBezTo>
                  <a:cubicBezTo>
                    <a:pt x="17" y="18"/>
                    <a:pt x="5" y="26"/>
                    <a:pt x="5" y="34"/>
                  </a:cubicBezTo>
                  <a:cubicBezTo>
                    <a:pt x="5" y="43"/>
                    <a:pt x="0" y="54"/>
                    <a:pt x="0" y="62"/>
                  </a:cubicBezTo>
                  <a:cubicBezTo>
                    <a:pt x="0" y="69"/>
                    <a:pt x="13" y="71"/>
                    <a:pt x="17" y="77"/>
                  </a:cubicBezTo>
                  <a:cubicBezTo>
                    <a:pt x="20" y="82"/>
                    <a:pt x="41" y="85"/>
                    <a:pt x="42" y="91"/>
                  </a:cubicBezTo>
                  <a:cubicBezTo>
                    <a:pt x="43" y="97"/>
                    <a:pt x="57" y="105"/>
                    <a:pt x="66" y="106"/>
                  </a:cubicBezTo>
                  <a:cubicBezTo>
                    <a:pt x="75" y="108"/>
                    <a:pt x="88" y="119"/>
                    <a:pt x="93" y="124"/>
                  </a:cubicBezTo>
                  <a:cubicBezTo>
                    <a:pt x="98" y="128"/>
                    <a:pt x="117" y="118"/>
                    <a:pt x="123" y="118"/>
                  </a:cubicBezTo>
                  <a:cubicBezTo>
                    <a:pt x="130" y="118"/>
                    <a:pt x="140" y="131"/>
                    <a:pt x="141" y="138"/>
                  </a:cubicBezTo>
                  <a:cubicBezTo>
                    <a:pt x="142" y="146"/>
                    <a:pt x="175" y="150"/>
                    <a:pt x="183" y="158"/>
                  </a:cubicBezTo>
                  <a:cubicBezTo>
                    <a:pt x="191" y="165"/>
                    <a:pt x="231" y="161"/>
                    <a:pt x="239" y="152"/>
                  </a:cubicBezTo>
                  <a:cubicBezTo>
                    <a:pt x="247" y="143"/>
                    <a:pt x="240" y="127"/>
                    <a:pt x="240" y="113"/>
                  </a:cubicBezTo>
                  <a:cubicBezTo>
                    <a:pt x="240" y="109"/>
                    <a:pt x="241" y="107"/>
                    <a:pt x="242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8" name="Freeform 57">
              <a:extLst>
                <a:ext uri="{FF2B5EF4-FFF2-40B4-BE49-F238E27FC236}">
                  <a16:creationId xmlns:a16="http://schemas.microsoft.com/office/drawing/2014/main" id="{53377C48-3B7B-497A-9179-FC8918F02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2527" y="3335338"/>
              <a:ext cx="150813" cy="384176"/>
            </a:xfrm>
            <a:custGeom>
              <a:avLst/>
              <a:gdLst>
                <a:gd name="T0" fmla="*/ 261 w 275"/>
                <a:gd name="T1" fmla="*/ 282 h 705"/>
                <a:gd name="T2" fmla="*/ 241 w 275"/>
                <a:gd name="T3" fmla="*/ 270 h 705"/>
                <a:gd name="T4" fmla="*/ 223 w 275"/>
                <a:gd name="T5" fmla="*/ 260 h 705"/>
                <a:gd name="T6" fmla="*/ 223 w 275"/>
                <a:gd name="T7" fmla="*/ 235 h 705"/>
                <a:gd name="T8" fmla="*/ 211 w 275"/>
                <a:gd name="T9" fmla="*/ 218 h 705"/>
                <a:gd name="T10" fmla="*/ 201 w 275"/>
                <a:gd name="T11" fmla="*/ 188 h 705"/>
                <a:gd name="T12" fmla="*/ 172 w 275"/>
                <a:gd name="T13" fmla="*/ 181 h 705"/>
                <a:gd name="T14" fmla="*/ 166 w 275"/>
                <a:gd name="T15" fmla="*/ 163 h 705"/>
                <a:gd name="T16" fmla="*/ 192 w 275"/>
                <a:gd name="T17" fmla="*/ 111 h 705"/>
                <a:gd name="T18" fmla="*/ 200 w 275"/>
                <a:gd name="T19" fmla="*/ 56 h 705"/>
                <a:gd name="T20" fmla="*/ 187 w 275"/>
                <a:gd name="T21" fmla="*/ 38 h 705"/>
                <a:gd name="T22" fmla="*/ 180 w 275"/>
                <a:gd name="T23" fmla="*/ 17 h 705"/>
                <a:gd name="T24" fmla="*/ 159 w 275"/>
                <a:gd name="T25" fmla="*/ 7 h 705"/>
                <a:gd name="T26" fmla="*/ 153 w 275"/>
                <a:gd name="T27" fmla="*/ 10 h 705"/>
                <a:gd name="T28" fmla="*/ 154 w 275"/>
                <a:gd name="T29" fmla="*/ 10 h 705"/>
                <a:gd name="T30" fmla="*/ 146 w 275"/>
                <a:gd name="T31" fmla="*/ 28 h 705"/>
                <a:gd name="T32" fmla="*/ 149 w 275"/>
                <a:gd name="T33" fmla="*/ 53 h 705"/>
                <a:gd name="T34" fmla="*/ 135 w 275"/>
                <a:gd name="T35" fmla="*/ 53 h 705"/>
                <a:gd name="T36" fmla="*/ 108 w 275"/>
                <a:gd name="T37" fmla="*/ 66 h 705"/>
                <a:gd name="T38" fmla="*/ 87 w 275"/>
                <a:gd name="T39" fmla="*/ 96 h 705"/>
                <a:gd name="T40" fmla="*/ 78 w 275"/>
                <a:gd name="T41" fmla="*/ 142 h 705"/>
                <a:gd name="T42" fmla="*/ 66 w 275"/>
                <a:gd name="T43" fmla="*/ 187 h 705"/>
                <a:gd name="T44" fmla="*/ 41 w 275"/>
                <a:gd name="T45" fmla="*/ 186 h 705"/>
                <a:gd name="T46" fmla="*/ 35 w 275"/>
                <a:gd name="T47" fmla="*/ 223 h 705"/>
                <a:gd name="T48" fmla="*/ 26 w 275"/>
                <a:gd name="T49" fmla="*/ 262 h 705"/>
                <a:gd name="T50" fmla="*/ 12 w 275"/>
                <a:gd name="T51" fmla="*/ 290 h 705"/>
                <a:gd name="T52" fmla="*/ 0 w 275"/>
                <a:gd name="T53" fmla="*/ 301 h 705"/>
                <a:gd name="T54" fmla="*/ 30 w 275"/>
                <a:gd name="T55" fmla="*/ 338 h 705"/>
                <a:gd name="T56" fmla="*/ 67 w 275"/>
                <a:gd name="T57" fmla="*/ 414 h 705"/>
                <a:gd name="T58" fmla="*/ 68 w 275"/>
                <a:gd name="T59" fmla="*/ 454 h 705"/>
                <a:gd name="T60" fmla="*/ 69 w 275"/>
                <a:gd name="T61" fmla="*/ 459 h 705"/>
                <a:gd name="T62" fmla="*/ 69 w 275"/>
                <a:gd name="T63" fmla="*/ 479 h 705"/>
                <a:gd name="T64" fmla="*/ 67 w 275"/>
                <a:gd name="T65" fmla="*/ 490 h 705"/>
                <a:gd name="T66" fmla="*/ 76 w 275"/>
                <a:gd name="T67" fmla="*/ 494 h 705"/>
                <a:gd name="T68" fmla="*/ 107 w 275"/>
                <a:gd name="T69" fmla="*/ 490 h 705"/>
                <a:gd name="T70" fmla="*/ 134 w 275"/>
                <a:gd name="T71" fmla="*/ 453 h 705"/>
                <a:gd name="T72" fmla="*/ 151 w 275"/>
                <a:gd name="T73" fmla="*/ 467 h 705"/>
                <a:gd name="T74" fmla="*/ 164 w 275"/>
                <a:gd name="T75" fmla="*/ 509 h 705"/>
                <a:gd name="T76" fmla="*/ 180 w 275"/>
                <a:gd name="T77" fmla="*/ 589 h 705"/>
                <a:gd name="T78" fmla="*/ 193 w 275"/>
                <a:gd name="T79" fmla="*/ 648 h 705"/>
                <a:gd name="T80" fmla="*/ 197 w 275"/>
                <a:gd name="T81" fmla="*/ 693 h 705"/>
                <a:gd name="T82" fmla="*/ 195 w 275"/>
                <a:gd name="T83" fmla="*/ 703 h 705"/>
                <a:gd name="T84" fmla="*/ 223 w 275"/>
                <a:gd name="T85" fmla="*/ 641 h 705"/>
                <a:gd name="T86" fmla="*/ 213 w 275"/>
                <a:gd name="T87" fmla="*/ 613 h 705"/>
                <a:gd name="T88" fmla="*/ 200 w 275"/>
                <a:gd name="T89" fmla="*/ 568 h 705"/>
                <a:gd name="T90" fmla="*/ 188 w 275"/>
                <a:gd name="T91" fmla="*/ 528 h 705"/>
                <a:gd name="T92" fmla="*/ 193 w 275"/>
                <a:gd name="T93" fmla="*/ 501 h 705"/>
                <a:gd name="T94" fmla="*/ 195 w 275"/>
                <a:gd name="T95" fmla="*/ 484 h 705"/>
                <a:gd name="T96" fmla="*/ 188 w 275"/>
                <a:gd name="T97" fmla="*/ 458 h 705"/>
                <a:gd name="T98" fmla="*/ 164 w 275"/>
                <a:gd name="T99" fmla="*/ 425 h 705"/>
                <a:gd name="T100" fmla="*/ 171 w 275"/>
                <a:gd name="T101" fmla="*/ 366 h 705"/>
                <a:gd name="T102" fmla="*/ 188 w 275"/>
                <a:gd name="T103" fmla="*/ 354 h 705"/>
                <a:gd name="T104" fmla="*/ 213 w 275"/>
                <a:gd name="T105" fmla="*/ 345 h 705"/>
                <a:gd name="T106" fmla="*/ 242 w 275"/>
                <a:gd name="T107" fmla="*/ 326 h 705"/>
                <a:gd name="T108" fmla="*/ 258 w 275"/>
                <a:gd name="T109" fmla="*/ 310 h 705"/>
                <a:gd name="T110" fmla="*/ 275 w 275"/>
                <a:gd name="T111" fmla="*/ 279 h 705"/>
                <a:gd name="T112" fmla="*/ 275 w 275"/>
                <a:gd name="T113" fmla="*/ 279 h 705"/>
                <a:gd name="T114" fmla="*/ 261 w 275"/>
                <a:gd name="T115" fmla="*/ 28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" h="705">
                  <a:moveTo>
                    <a:pt x="261" y="282"/>
                  </a:moveTo>
                  <a:cubicBezTo>
                    <a:pt x="247" y="289"/>
                    <a:pt x="240" y="280"/>
                    <a:pt x="241" y="270"/>
                  </a:cubicBezTo>
                  <a:cubicBezTo>
                    <a:pt x="242" y="260"/>
                    <a:pt x="231" y="260"/>
                    <a:pt x="223" y="260"/>
                  </a:cubicBezTo>
                  <a:cubicBezTo>
                    <a:pt x="215" y="260"/>
                    <a:pt x="220" y="245"/>
                    <a:pt x="223" y="235"/>
                  </a:cubicBezTo>
                  <a:cubicBezTo>
                    <a:pt x="226" y="225"/>
                    <a:pt x="220" y="219"/>
                    <a:pt x="211" y="218"/>
                  </a:cubicBezTo>
                  <a:cubicBezTo>
                    <a:pt x="202" y="218"/>
                    <a:pt x="197" y="194"/>
                    <a:pt x="201" y="188"/>
                  </a:cubicBezTo>
                  <a:cubicBezTo>
                    <a:pt x="205" y="181"/>
                    <a:pt x="182" y="175"/>
                    <a:pt x="172" y="181"/>
                  </a:cubicBezTo>
                  <a:cubicBezTo>
                    <a:pt x="162" y="187"/>
                    <a:pt x="169" y="171"/>
                    <a:pt x="166" y="163"/>
                  </a:cubicBezTo>
                  <a:cubicBezTo>
                    <a:pt x="163" y="155"/>
                    <a:pt x="179" y="127"/>
                    <a:pt x="192" y="111"/>
                  </a:cubicBezTo>
                  <a:cubicBezTo>
                    <a:pt x="206" y="95"/>
                    <a:pt x="200" y="74"/>
                    <a:pt x="200" y="56"/>
                  </a:cubicBezTo>
                  <a:cubicBezTo>
                    <a:pt x="200" y="38"/>
                    <a:pt x="194" y="38"/>
                    <a:pt x="187" y="38"/>
                  </a:cubicBezTo>
                  <a:cubicBezTo>
                    <a:pt x="181" y="38"/>
                    <a:pt x="180" y="27"/>
                    <a:pt x="180" y="17"/>
                  </a:cubicBezTo>
                  <a:cubicBezTo>
                    <a:pt x="180" y="7"/>
                    <a:pt x="167" y="0"/>
                    <a:pt x="159" y="7"/>
                  </a:cubicBezTo>
                  <a:cubicBezTo>
                    <a:pt x="158" y="8"/>
                    <a:pt x="156" y="9"/>
                    <a:pt x="153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2" y="25"/>
                    <a:pt x="146" y="28"/>
                  </a:cubicBezTo>
                  <a:cubicBezTo>
                    <a:pt x="141" y="31"/>
                    <a:pt x="141" y="40"/>
                    <a:pt x="149" y="53"/>
                  </a:cubicBezTo>
                  <a:cubicBezTo>
                    <a:pt x="157" y="66"/>
                    <a:pt x="138" y="61"/>
                    <a:pt x="135" y="53"/>
                  </a:cubicBezTo>
                  <a:cubicBezTo>
                    <a:pt x="132" y="46"/>
                    <a:pt x="117" y="58"/>
                    <a:pt x="108" y="66"/>
                  </a:cubicBezTo>
                  <a:cubicBezTo>
                    <a:pt x="99" y="75"/>
                    <a:pt x="87" y="80"/>
                    <a:pt x="87" y="96"/>
                  </a:cubicBezTo>
                  <a:cubicBezTo>
                    <a:pt x="87" y="112"/>
                    <a:pt x="75" y="128"/>
                    <a:pt x="78" y="142"/>
                  </a:cubicBezTo>
                  <a:cubicBezTo>
                    <a:pt x="80" y="155"/>
                    <a:pt x="65" y="180"/>
                    <a:pt x="66" y="187"/>
                  </a:cubicBezTo>
                  <a:cubicBezTo>
                    <a:pt x="68" y="195"/>
                    <a:pt x="45" y="186"/>
                    <a:pt x="41" y="186"/>
                  </a:cubicBezTo>
                  <a:cubicBezTo>
                    <a:pt x="37" y="186"/>
                    <a:pt x="40" y="214"/>
                    <a:pt x="35" y="223"/>
                  </a:cubicBezTo>
                  <a:cubicBezTo>
                    <a:pt x="30" y="231"/>
                    <a:pt x="33" y="262"/>
                    <a:pt x="26" y="262"/>
                  </a:cubicBezTo>
                  <a:cubicBezTo>
                    <a:pt x="18" y="262"/>
                    <a:pt x="12" y="290"/>
                    <a:pt x="12" y="290"/>
                  </a:cubicBezTo>
                  <a:cubicBezTo>
                    <a:pt x="12" y="290"/>
                    <a:pt x="6" y="295"/>
                    <a:pt x="0" y="301"/>
                  </a:cubicBezTo>
                  <a:cubicBezTo>
                    <a:pt x="6" y="316"/>
                    <a:pt x="18" y="332"/>
                    <a:pt x="30" y="338"/>
                  </a:cubicBezTo>
                  <a:cubicBezTo>
                    <a:pt x="49" y="347"/>
                    <a:pt x="61" y="391"/>
                    <a:pt x="67" y="414"/>
                  </a:cubicBezTo>
                  <a:cubicBezTo>
                    <a:pt x="71" y="428"/>
                    <a:pt x="70" y="442"/>
                    <a:pt x="68" y="454"/>
                  </a:cubicBezTo>
                  <a:cubicBezTo>
                    <a:pt x="69" y="456"/>
                    <a:pt x="69" y="457"/>
                    <a:pt x="69" y="459"/>
                  </a:cubicBezTo>
                  <a:cubicBezTo>
                    <a:pt x="69" y="479"/>
                    <a:pt x="69" y="479"/>
                    <a:pt x="69" y="479"/>
                  </a:cubicBezTo>
                  <a:cubicBezTo>
                    <a:pt x="69" y="483"/>
                    <a:pt x="68" y="486"/>
                    <a:pt x="67" y="490"/>
                  </a:cubicBezTo>
                  <a:cubicBezTo>
                    <a:pt x="70" y="491"/>
                    <a:pt x="72" y="493"/>
                    <a:pt x="76" y="494"/>
                  </a:cubicBezTo>
                  <a:cubicBezTo>
                    <a:pt x="87" y="501"/>
                    <a:pt x="99" y="503"/>
                    <a:pt x="107" y="490"/>
                  </a:cubicBezTo>
                  <a:cubicBezTo>
                    <a:pt x="115" y="477"/>
                    <a:pt x="132" y="467"/>
                    <a:pt x="134" y="453"/>
                  </a:cubicBezTo>
                  <a:cubicBezTo>
                    <a:pt x="137" y="438"/>
                    <a:pt x="144" y="460"/>
                    <a:pt x="151" y="467"/>
                  </a:cubicBezTo>
                  <a:cubicBezTo>
                    <a:pt x="157" y="475"/>
                    <a:pt x="162" y="490"/>
                    <a:pt x="164" y="509"/>
                  </a:cubicBezTo>
                  <a:cubicBezTo>
                    <a:pt x="165" y="528"/>
                    <a:pt x="166" y="574"/>
                    <a:pt x="180" y="589"/>
                  </a:cubicBezTo>
                  <a:cubicBezTo>
                    <a:pt x="194" y="604"/>
                    <a:pt x="196" y="637"/>
                    <a:pt x="193" y="648"/>
                  </a:cubicBezTo>
                  <a:cubicBezTo>
                    <a:pt x="189" y="660"/>
                    <a:pt x="200" y="680"/>
                    <a:pt x="197" y="693"/>
                  </a:cubicBezTo>
                  <a:cubicBezTo>
                    <a:pt x="196" y="695"/>
                    <a:pt x="196" y="699"/>
                    <a:pt x="195" y="703"/>
                  </a:cubicBezTo>
                  <a:cubicBezTo>
                    <a:pt x="207" y="705"/>
                    <a:pt x="223" y="641"/>
                    <a:pt x="223" y="641"/>
                  </a:cubicBezTo>
                  <a:cubicBezTo>
                    <a:pt x="223" y="627"/>
                    <a:pt x="213" y="625"/>
                    <a:pt x="213" y="613"/>
                  </a:cubicBezTo>
                  <a:cubicBezTo>
                    <a:pt x="213" y="601"/>
                    <a:pt x="213" y="581"/>
                    <a:pt x="200" y="568"/>
                  </a:cubicBezTo>
                  <a:cubicBezTo>
                    <a:pt x="187" y="554"/>
                    <a:pt x="181" y="535"/>
                    <a:pt x="188" y="528"/>
                  </a:cubicBezTo>
                  <a:cubicBezTo>
                    <a:pt x="196" y="520"/>
                    <a:pt x="190" y="500"/>
                    <a:pt x="193" y="501"/>
                  </a:cubicBezTo>
                  <a:cubicBezTo>
                    <a:pt x="197" y="503"/>
                    <a:pt x="202" y="488"/>
                    <a:pt x="195" y="484"/>
                  </a:cubicBezTo>
                  <a:cubicBezTo>
                    <a:pt x="187" y="479"/>
                    <a:pt x="195" y="461"/>
                    <a:pt x="188" y="458"/>
                  </a:cubicBezTo>
                  <a:cubicBezTo>
                    <a:pt x="182" y="456"/>
                    <a:pt x="164" y="432"/>
                    <a:pt x="164" y="425"/>
                  </a:cubicBezTo>
                  <a:cubicBezTo>
                    <a:pt x="164" y="417"/>
                    <a:pt x="169" y="376"/>
                    <a:pt x="171" y="366"/>
                  </a:cubicBezTo>
                  <a:cubicBezTo>
                    <a:pt x="172" y="355"/>
                    <a:pt x="185" y="354"/>
                    <a:pt x="188" y="354"/>
                  </a:cubicBezTo>
                  <a:cubicBezTo>
                    <a:pt x="192" y="354"/>
                    <a:pt x="207" y="355"/>
                    <a:pt x="213" y="345"/>
                  </a:cubicBezTo>
                  <a:cubicBezTo>
                    <a:pt x="218" y="335"/>
                    <a:pt x="239" y="333"/>
                    <a:pt x="242" y="326"/>
                  </a:cubicBezTo>
                  <a:cubicBezTo>
                    <a:pt x="244" y="318"/>
                    <a:pt x="258" y="318"/>
                    <a:pt x="258" y="310"/>
                  </a:cubicBezTo>
                  <a:cubicBezTo>
                    <a:pt x="258" y="301"/>
                    <a:pt x="275" y="279"/>
                    <a:pt x="275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3" y="275"/>
                    <a:pt x="269" y="278"/>
                    <a:pt x="261" y="28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9" name="Freeform 58">
              <a:extLst>
                <a:ext uri="{FF2B5EF4-FFF2-40B4-BE49-F238E27FC236}">
                  <a16:creationId xmlns:a16="http://schemas.microsoft.com/office/drawing/2014/main" id="{CCBB1FC3-AB01-4C91-8AF3-E6EEA0748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7" y="3341688"/>
              <a:ext cx="53975" cy="38100"/>
            </a:xfrm>
            <a:custGeom>
              <a:avLst/>
              <a:gdLst>
                <a:gd name="T0" fmla="*/ 93 w 97"/>
                <a:gd name="T1" fmla="*/ 22 h 68"/>
                <a:gd name="T2" fmla="*/ 56 w 97"/>
                <a:gd name="T3" fmla="*/ 10 h 68"/>
                <a:gd name="T4" fmla="*/ 30 w 97"/>
                <a:gd name="T5" fmla="*/ 5 h 68"/>
                <a:gd name="T6" fmla="*/ 7 w 97"/>
                <a:gd name="T7" fmla="*/ 28 h 68"/>
                <a:gd name="T8" fmla="*/ 0 w 97"/>
                <a:gd name="T9" fmla="*/ 44 h 68"/>
                <a:gd name="T10" fmla="*/ 8 w 97"/>
                <a:gd name="T11" fmla="*/ 53 h 68"/>
                <a:gd name="T12" fmla="*/ 30 w 97"/>
                <a:gd name="T13" fmla="*/ 59 h 68"/>
                <a:gd name="T14" fmla="*/ 60 w 97"/>
                <a:gd name="T15" fmla="*/ 62 h 68"/>
                <a:gd name="T16" fmla="*/ 92 w 97"/>
                <a:gd name="T17" fmla="*/ 57 h 68"/>
                <a:gd name="T18" fmla="*/ 88 w 97"/>
                <a:gd name="T19" fmla="*/ 25 h 68"/>
                <a:gd name="T20" fmla="*/ 93 w 97"/>
                <a:gd name="T21" fmla="*/ 2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68">
                  <a:moveTo>
                    <a:pt x="93" y="22"/>
                  </a:moveTo>
                  <a:cubicBezTo>
                    <a:pt x="74" y="2"/>
                    <a:pt x="69" y="18"/>
                    <a:pt x="56" y="10"/>
                  </a:cubicBezTo>
                  <a:cubicBezTo>
                    <a:pt x="43" y="2"/>
                    <a:pt x="36" y="0"/>
                    <a:pt x="30" y="5"/>
                  </a:cubicBezTo>
                  <a:cubicBezTo>
                    <a:pt x="24" y="11"/>
                    <a:pt x="14" y="10"/>
                    <a:pt x="7" y="28"/>
                  </a:cubicBezTo>
                  <a:cubicBezTo>
                    <a:pt x="5" y="34"/>
                    <a:pt x="2" y="40"/>
                    <a:pt x="0" y="44"/>
                  </a:cubicBezTo>
                  <a:cubicBezTo>
                    <a:pt x="2" y="50"/>
                    <a:pt x="5" y="54"/>
                    <a:pt x="8" y="53"/>
                  </a:cubicBezTo>
                  <a:cubicBezTo>
                    <a:pt x="13" y="51"/>
                    <a:pt x="20" y="62"/>
                    <a:pt x="30" y="59"/>
                  </a:cubicBezTo>
                  <a:cubicBezTo>
                    <a:pt x="40" y="56"/>
                    <a:pt x="46" y="66"/>
                    <a:pt x="60" y="62"/>
                  </a:cubicBezTo>
                  <a:cubicBezTo>
                    <a:pt x="74" y="57"/>
                    <a:pt x="87" y="68"/>
                    <a:pt x="92" y="57"/>
                  </a:cubicBezTo>
                  <a:cubicBezTo>
                    <a:pt x="97" y="47"/>
                    <a:pt x="88" y="25"/>
                    <a:pt x="88" y="25"/>
                  </a:cubicBezTo>
                  <a:cubicBezTo>
                    <a:pt x="88" y="25"/>
                    <a:pt x="91" y="24"/>
                    <a:pt x="93" y="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0" name="Freeform 61">
              <a:extLst>
                <a:ext uri="{FF2B5EF4-FFF2-40B4-BE49-F238E27FC236}">
                  <a16:creationId xmlns:a16="http://schemas.microsoft.com/office/drawing/2014/main" id="{9CE87C6A-2FC3-4B86-A47D-157FB0C00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3251200"/>
              <a:ext cx="369888" cy="342901"/>
            </a:xfrm>
            <a:custGeom>
              <a:avLst/>
              <a:gdLst>
                <a:gd name="T0" fmla="*/ 407 w 679"/>
                <a:gd name="T1" fmla="*/ 133 h 631"/>
                <a:gd name="T2" fmla="*/ 349 w 679"/>
                <a:gd name="T3" fmla="*/ 126 h 631"/>
                <a:gd name="T4" fmla="*/ 311 w 679"/>
                <a:gd name="T5" fmla="*/ 111 h 631"/>
                <a:gd name="T6" fmla="*/ 234 w 679"/>
                <a:gd name="T7" fmla="*/ 45 h 631"/>
                <a:gd name="T8" fmla="*/ 170 w 679"/>
                <a:gd name="T9" fmla="*/ 2 h 631"/>
                <a:gd name="T10" fmla="*/ 144 w 679"/>
                <a:gd name="T11" fmla="*/ 2 h 631"/>
                <a:gd name="T12" fmla="*/ 110 w 679"/>
                <a:gd name="T13" fmla="*/ 14 h 631"/>
                <a:gd name="T14" fmla="*/ 79 w 679"/>
                <a:gd name="T15" fmla="*/ 37 h 631"/>
                <a:gd name="T16" fmla="*/ 103 w 679"/>
                <a:gd name="T17" fmla="*/ 70 h 631"/>
                <a:gd name="T18" fmla="*/ 84 w 679"/>
                <a:gd name="T19" fmla="*/ 87 h 631"/>
                <a:gd name="T20" fmla="*/ 63 w 679"/>
                <a:gd name="T21" fmla="*/ 98 h 631"/>
                <a:gd name="T22" fmla="*/ 38 w 679"/>
                <a:gd name="T23" fmla="*/ 120 h 631"/>
                <a:gd name="T24" fmla="*/ 6 w 679"/>
                <a:gd name="T25" fmla="*/ 103 h 631"/>
                <a:gd name="T26" fmla="*/ 3 w 679"/>
                <a:gd name="T27" fmla="*/ 114 h 631"/>
                <a:gd name="T28" fmla="*/ 2 w 679"/>
                <a:gd name="T29" fmla="*/ 124 h 631"/>
                <a:gd name="T30" fmla="*/ 7 w 679"/>
                <a:gd name="T31" fmla="*/ 167 h 631"/>
                <a:gd name="T32" fmla="*/ 33 w 679"/>
                <a:gd name="T33" fmla="*/ 204 h 631"/>
                <a:gd name="T34" fmla="*/ 80 w 679"/>
                <a:gd name="T35" fmla="*/ 287 h 631"/>
                <a:gd name="T36" fmla="*/ 104 w 679"/>
                <a:gd name="T37" fmla="*/ 329 h 631"/>
                <a:gd name="T38" fmla="*/ 133 w 679"/>
                <a:gd name="T39" fmla="*/ 371 h 631"/>
                <a:gd name="T40" fmla="*/ 142 w 679"/>
                <a:gd name="T41" fmla="*/ 412 h 631"/>
                <a:gd name="T42" fmla="*/ 168 w 679"/>
                <a:gd name="T43" fmla="*/ 475 h 631"/>
                <a:gd name="T44" fmla="*/ 205 w 679"/>
                <a:gd name="T45" fmla="*/ 524 h 631"/>
                <a:gd name="T46" fmla="*/ 234 w 679"/>
                <a:gd name="T47" fmla="*/ 581 h 631"/>
                <a:gd name="T48" fmla="*/ 245 w 679"/>
                <a:gd name="T49" fmla="*/ 610 h 631"/>
                <a:gd name="T50" fmla="*/ 256 w 679"/>
                <a:gd name="T51" fmla="*/ 631 h 631"/>
                <a:gd name="T52" fmla="*/ 271 w 679"/>
                <a:gd name="T53" fmla="*/ 622 h 631"/>
                <a:gd name="T54" fmla="*/ 270 w 679"/>
                <a:gd name="T55" fmla="*/ 602 h 631"/>
                <a:gd name="T56" fmla="*/ 284 w 679"/>
                <a:gd name="T57" fmla="*/ 588 h 631"/>
                <a:gd name="T58" fmla="*/ 307 w 679"/>
                <a:gd name="T59" fmla="*/ 592 h 631"/>
                <a:gd name="T60" fmla="*/ 347 w 679"/>
                <a:gd name="T61" fmla="*/ 596 h 631"/>
                <a:gd name="T62" fmla="*/ 392 w 679"/>
                <a:gd name="T63" fmla="*/ 605 h 631"/>
                <a:gd name="T64" fmla="*/ 414 w 679"/>
                <a:gd name="T65" fmla="*/ 595 h 631"/>
                <a:gd name="T66" fmla="*/ 464 w 679"/>
                <a:gd name="T67" fmla="*/ 545 h 631"/>
                <a:gd name="T68" fmla="*/ 527 w 679"/>
                <a:gd name="T69" fmla="*/ 541 h 631"/>
                <a:gd name="T70" fmla="*/ 657 w 679"/>
                <a:gd name="T71" fmla="*/ 492 h 631"/>
                <a:gd name="T72" fmla="*/ 679 w 679"/>
                <a:gd name="T73" fmla="*/ 414 h 631"/>
                <a:gd name="T74" fmla="*/ 662 w 679"/>
                <a:gd name="T75" fmla="*/ 387 h 631"/>
                <a:gd name="T76" fmla="*/ 581 w 679"/>
                <a:gd name="T77" fmla="*/ 377 h 631"/>
                <a:gd name="T78" fmla="*/ 557 w 679"/>
                <a:gd name="T79" fmla="*/ 337 h 631"/>
                <a:gd name="T80" fmla="*/ 544 w 679"/>
                <a:gd name="T81" fmla="*/ 313 h 631"/>
                <a:gd name="T82" fmla="*/ 517 w 679"/>
                <a:gd name="T83" fmla="*/ 291 h 631"/>
                <a:gd name="T84" fmla="*/ 500 w 679"/>
                <a:gd name="T85" fmla="*/ 251 h 631"/>
                <a:gd name="T86" fmla="*/ 485 w 679"/>
                <a:gd name="T87" fmla="*/ 211 h 631"/>
                <a:gd name="T88" fmla="*/ 453 w 679"/>
                <a:gd name="T89" fmla="*/ 167 h 631"/>
                <a:gd name="T90" fmla="*/ 449 w 679"/>
                <a:gd name="T91" fmla="*/ 151 h 631"/>
                <a:gd name="T92" fmla="*/ 423 w 679"/>
                <a:gd name="T93" fmla="*/ 149 h 631"/>
                <a:gd name="T94" fmla="*/ 407 w 679"/>
                <a:gd name="T95" fmla="*/ 13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9" h="631">
                  <a:moveTo>
                    <a:pt x="407" y="133"/>
                  </a:moveTo>
                  <a:cubicBezTo>
                    <a:pt x="407" y="133"/>
                    <a:pt x="357" y="126"/>
                    <a:pt x="349" y="126"/>
                  </a:cubicBezTo>
                  <a:cubicBezTo>
                    <a:pt x="342" y="126"/>
                    <a:pt x="323" y="123"/>
                    <a:pt x="311" y="111"/>
                  </a:cubicBezTo>
                  <a:cubicBezTo>
                    <a:pt x="300" y="99"/>
                    <a:pt x="244" y="50"/>
                    <a:pt x="234" y="45"/>
                  </a:cubicBezTo>
                  <a:cubicBezTo>
                    <a:pt x="224" y="39"/>
                    <a:pt x="182" y="3"/>
                    <a:pt x="170" y="2"/>
                  </a:cubicBezTo>
                  <a:cubicBezTo>
                    <a:pt x="159" y="0"/>
                    <a:pt x="158" y="2"/>
                    <a:pt x="144" y="2"/>
                  </a:cubicBezTo>
                  <a:cubicBezTo>
                    <a:pt x="130" y="2"/>
                    <a:pt x="136" y="12"/>
                    <a:pt x="110" y="14"/>
                  </a:cubicBezTo>
                  <a:cubicBezTo>
                    <a:pt x="85" y="15"/>
                    <a:pt x="71" y="34"/>
                    <a:pt x="79" y="37"/>
                  </a:cubicBezTo>
                  <a:cubicBezTo>
                    <a:pt x="86" y="40"/>
                    <a:pt x="110" y="65"/>
                    <a:pt x="103" y="70"/>
                  </a:cubicBezTo>
                  <a:cubicBezTo>
                    <a:pt x="95" y="74"/>
                    <a:pt x="94" y="87"/>
                    <a:pt x="84" y="87"/>
                  </a:cubicBezTo>
                  <a:cubicBezTo>
                    <a:pt x="74" y="87"/>
                    <a:pt x="63" y="89"/>
                    <a:pt x="63" y="98"/>
                  </a:cubicBezTo>
                  <a:cubicBezTo>
                    <a:pt x="63" y="106"/>
                    <a:pt x="50" y="121"/>
                    <a:pt x="38" y="120"/>
                  </a:cubicBezTo>
                  <a:cubicBezTo>
                    <a:pt x="32" y="119"/>
                    <a:pt x="17" y="110"/>
                    <a:pt x="6" y="103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4" y="132"/>
                    <a:pt x="0" y="164"/>
                    <a:pt x="7" y="167"/>
                  </a:cubicBezTo>
                  <a:cubicBezTo>
                    <a:pt x="14" y="169"/>
                    <a:pt x="18" y="184"/>
                    <a:pt x="33" y="204"/>
                  </a:cubicBezTo>
                  <a:cubicBezTo>
                    <a:pt x="48" y="223"/>
                    <a:pt x="79" y="275"/>
                    <a:pt x="80" y="287"/>
                  </a:cubicBezTo>
                  <a:cubicBezTo>
                    <a:pt x="80" y="300"/>
                    <a:pt x="85" y="314"/>
                    <a:pt x="104" y="329"/>
                  </a:cubicBezTo>
                  <a:cubicBezTo>
                    <a:pt x="123" y="344"/>
                    <a:pt x="123" y="362"/>
                    <a:pt x="133" y="371"/>
                  </a:cubicBezTo>
                  <a:cubicBezTo>
                    <a:pt x="143" y="380"/>
                    <a:pt x="141" y="390"/>
                    <a:pt x="142" y="412"/>
                  </a:cubicBezTo>
                  <a:cubicBezTo>
                    <a:pt x="142" y="434"/>
                    <a:pt x="151" y="463"/>
                    <a:pt x="168" y="475"/>
                  </a:cubicBezTo>
                  <a:cubicBezTo>
                    <a:pt x="185" y="487"/>
                    <a:pt x="197" y="500"/>
                    <a:pt x="205" y="524"/>
                  </a:cubicBezTo>
                  <a:cubicBezTo>
                    <a:pt x="213" y="548"/>
                    <a:pt x="223" y="568"/>
                    <a:pt x="234" y="581"/>
                  </a:cubicBezTo>
                  <a:cubicBezTo>
                    <a:pt x="245" y="594"/>
                    <a:pt x="239" y="600"/>
                    <a:pt x="245" y="610"/>
                  </a:cubicBezTo>
                  <a:cubicBezTo>
                    <a:pt x="248" y="615"/>
                    <a:pt x="253" y="623"/>
                    <a:pt x="256" y="631"/>
                  </a:cubicBezTo>
                  <a:cubicBezTo>
                    <a:pt x="264" y="627"/>
                    <a:pt x="270" y="623"/>
                    <a:pt x="271" y="622"/>
                  </a:cubicBezTo>
                  <a:cubicBezTo>
                    <a:pt x="272" y="618"/>
                    <a:pt x="267" y="606"/>
                    <a:pt x="270" y="602"/>
                  </a:cubicBezTo>
                  <a:cubicBezTo>
                    <a:pt x="272" y="597"/>
                    <a:pt x="278" y="590"/>
                    <a:pt x="284" y="588"/>
                  </a:cubicBezTo>
                  <a:cubicBezTo>
                    <a:pt x="289" y="586"/>
                    <a:pt x="295" y="594"/>
                    <a:pt x="307" y="592"/>
                  </a:cubicBezTo>
                  <a:cubicBezTo>
                    <a:pt x="319" y="590"/>
                    <a:pt x="344" y="593"/>
                    <a:pt x="347" y="596"/>
                  </a:cubicBezTo>
                  <a:cubicBezTo>
                    <a:pt x="350" y="600"/>
                    <a:pt x="384" y="597"/>
                    <a:pt x="392" y="605"/>
                  </a:cubicBezTo>
                  <a:cubicBezTo>
                    <a:pt x="400" y="612"/>
                    <a:pt x="409" y="610"/>
                    <a:pt x="414" y="595"/>
                  </a:cubicBezTo>
                  <a:cubicBezTo>
                    <a:pt x="420" y="580"/>
                    <a:pt x="458" y="548"/>
                    <a:pt x="464" y="545"/>
                  </a:cubicBezTo>
                  <a:cubicBezTo>
                    <a:pt x="469" y="542"/>
                    <a:pt x="511" y="545"/>
                    <a:pt x="527" y="541"/>
                  </a:cubicBezTo>
                  <a:cubicBezTo>
                    <a:pt x="544" y="537"/>
                    <a:pt x="652" y="496"/>
                    <a:pt x="657" y="492"/>
                  </a:cubicBezTo>
                  <a:cubicBezTo>
                    <a:pt x="661" y="488"/>
                    <a:pt x="679" y="421"/>
                    <a:pt x="679" y="414"/>
                  </a:cubicBezTo>
                  <a:cubicBezTo>
                    <a:pt x="679" y="407"/>
                    <a:pt x="671" y="386"/>
                    <a:pt x="662" y="387"/>
                  </a:cubicBezTo>
                  <a:cubicBezTo>
                    <a:pt x="654" y="388"/>
                    <a:pt x="586" y="380"/>
                    <a:pt x="581" y="377"/>
                  </a:cubicBezTo>
                  <a:cubicBezTo>
                    <a:pt x="578" y="374"/>
                    <a:pt x="560" y="358"/>
                    <a:pt x="557" y="337"/>
                  </a:cubicBezTo>
                  <a:cubicBezTo>
                    <a:pt x="552" y="332"/>
                    <a:pt x="546" y="322"/>
                    <a:pt x="544" y="313"/>
                  </a:cubicBezTo>
                  <a:cubicBezTo>
                    <a:pt x="536" y="314"/>
                    <a:pt x="524" y="312"/>
                    <a:pt x="517" y="291"/>
                  </a:cubicBezTo>
                  <a:cubicBezTo>
                    <a:pt x="511" y="286"/>
                    <a:pt x="494" y="259"/>
                    <a:pt x="500" y="251"/>
                  </a:cubicBezTo>
                  <a:cubicBezTo>
                    <a:pt x="507" y="242"/>
                    <a:pt x="496" y="222"/>
                    <a:pt x="485" y="211"/>
                  </a:cubicBezTo>
                  <a:cubicBezTo>
                    <a:pt x="475" y="200"/>
                    <a:pt x="454" y="179"/>
                    <a:pt x="453" y="167"/>
                  </a:cubicBezTo>
                  <a:cubicBezTo>
                    <a:pt x="452" y="163"/>
                    <a:pt x="451" y="157"/>
                    <a:pt x="449" y="151"/>
                  </a:cubicBezTo>
                  <a:cubicBezTo>
                    <a:pt x="423" y="149"/>
                    <a:pt x="423" y="149"/>
                    <a:pt x="423" y="149"/>
                  </a:cubicBezTo>
                  <a:lnTo>
                    <a:pt x="407" y="13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1" name="Freeform 62">
              <a:extLst>
                <a:ext uri="{FF2B5EF4-FFF2-40B4-BE49-F238E27FC236}">
                  <a16:creationId xmlns:a16="http://schemas.microsoft.com/office/drawing/2014/main" id="{277F71B3-5EDD-4E20-93A7-19F7370B9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4" y="3409951"/>
              <a:ext cx="139700" cy="180975"/>
            </a:xfrm>
            <a:custGeom>
              <a:avLst/>
              <a:gdLst>
                <a:gd name="T0" fmla="*/ 186 w 255"/>
                <a:gd name="T1" fmla="*/ 193 h 335"/>
                <a:gd name="T2" fmla="*/ 240 w 255"/>
                <a:gd name="T3" fmla="*/ 117 h 335"/>
                <a:gd name="T4" fmla="*/ 255 w 255"/>
                <a:gd name="T5" fmla="*/ 104 h 335"/>
                <a:gd name="T6" fmla="*/ 251 w 255"/>
                <a:gd name="T7" fmla="*/ 102 h 335"/>
                <a:gd name="T8" fmla="*/ 223 w 255"/>
                <a:gd name="T9" fmla="*/ 63 h 335"/>
                <a:gd name="T10" fmla="*/ 170 w 255"/>
                <a:gd name="T11" fmla="*/ 40 h 335"/>
                <a:gd name="T12" fmla="*/ 152 w 255"/>
                <a:gd name="T13" fmla="*/ 0 h 335"/>
                <a:gd name="T14" fmla="*/ 141 w 255"/>
                <a:gd name="T15" fmla="*/ 8 h 335"/>
                <a:gd name="T16" fmla="*/ 129 w 255"/>
                <a:gd name="T17" fmla="*/ 8 h 335"/>
                <a:gd name="T18" fmla="*/ 129 w 255"/>
                <a:gd name="T19" fmla="*/ 36 h 335"/>
                <a:gd name="T20" fmla="*/ 109 w 255"/>
                <a:gd name="T21" fmla="*/ 66 h 335"/>
                <a:gd name="T22" fmla="*/ 98 w 255"/>
                <a:gd name="T23" fmla="*/ 97 h 335"/>
                <a:gd name="T24" fmla="*/ 104 w 255"/>
                <a:gd name="T25" fmla="*/ 97 h 335"/>
                <a:gd name="T26" fmla="*/ 121 w 255"/>
                <a:gd name="T27" fmla="*/ 124 h 335"/>
                <a:gd name="T28" fmla="*/ 99 w 255"/>
                <a:gd name="T29" fmla="*/ 202 h 335"/>
                <a:gd name="T30" fmla="*/ 0 w 255"/>
                <a:gd name="T31" fmla="*/ 240 h 335"/>
                <a:gd name="T32" fmla="*/ 40 w 255"/>
                <a:gd name="T33" fmla="*/ 335 h 335"/>
                <a:gd name="T34" fmla="*/ 48 w 255"/>
                <a:gd name="T35" fmla="*/ 330 h 335"/>
                <a:gd name="T36" fmla="*/ 58 w 255"/>
                <a:gd name="T37" fmla="*/ 325 h 335"/>
                <a:gd name="T38" fmla="*/ 65 w 255"/>
                <a:gd name="T39" fmla="*/ 322 h 335"/>
                <a:gd name="T40" fmla="*/ 107 w 255"/>
                <a:gd name="T41" fmla="*/ 303 h 335"/>
                <a:gd name="T42" fmla="*/ 113 w 255"/>
                <a:gd name="T43" fmla="*/ 290 h 335"/>
                <a:gd name="T44" fmla="*/ 128 w 255"/>
                <a:gd name="T45" fmla="*/ 284 h 335"/>
                <a:gd name="T46" fmla="*/ 138 w 255"/>
                <a:gd name="T47" fmla="*/ 276 h 335"/>
                <a:gd name="T48" fmla="*/ 145 w 255"/>
                <a:gd name="T49" fmla="*/ 272 h 335"/>
                <a:gd name="T50" fmla="*/ 153 w 255"/>
                <a:gd name="T51" fmla="*/ 268 h 335"/>
                <a:gd name="T52" fmla="*/ 158 w 255"/>
                <a:gd name="T53" fmla="*/ 264 h 335"/>
                <a:gd name="T54" fmla="*/ 169 w 255"/>
                <a:gd name="T55" fmla="*/ 250 h 335"/>
                <a:gd name="T56" fmla="*/ 175 w 255"/>
                <a:gd name="T57" fmla="*/ 248 h 335"/>
                <a:gd name="T58" fmla="*/ 182 w 255"/>
                <a:gd name="T59" fmla="*/ 237 h 335"/>
                <a:gd name="T60" fmla="*/ 186 w 255"/>
                <a:gd name="T61" fmla="*/ 19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5" h="335">
                  <a:moveTo>
                    <a:pt x="186" y="193"/>
                  </a:moveTo>
                  <a:cubicBezTo>
                    <a:pt x="207" y="171"/>
                    <a:pt x="223" y="143"/>
                    <a:pt x="240" y="117"/>
                  </a:cubicBezTo>
                  <a:cubicBezTo>
                    <a:pt x="244" y="112"/>
                    <a:pt x="249" y="107"/>
                    <a:pt x="255" y="104"/>
                  </a:cubicBezTo>
                  <a:cubicBezTo>
                    <a:pt x="254" y="103"/>
                    <a:pt x="252" y="103"/>
                    <a:pt x="251" y="102"/>
                  </a:cubicBezTo>
                  <a:cubicBezTo>
                    <a:pt x="241" y="101"/>
                    <a:pt x="227" y="71"/>
                    <a:pt x="223" y="63"/>
                  </a:cubicBezTo>
                  <a:cubicBezTo>
                    <a:pt x="220" y="55"/>
                    <a:pt x="192" y="60"/>
                    <a:pt x="170" y="40"/>
                  </a:cubicBezTo>
                  <a:cubicBezTo>
                    <a:pt x="161" y="32"/>
                    <a:pt x="156" y="16"/>
                    <a:pt x="152" y="0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101" y="97"/>
                    <a:pt x="103" y="97"/>
                    <a:pt x="104" y="97"/>
                  </a:cubicBezTo>
                  <a:cubicBezTo>
                    <a:pt x="113" y="96"/>
                    <a:pt x="121" y="117"/>
                    <a:pt x="121" y="124"/>
                  </a:cubicBezTo>
                  <a:cubicBezTo>
                    <a:pt x="121" y="131"/>
                    <a:pt x="103" y="198"/>
                    <a:pt x="99" y="202"/>
                  </a:cubicBezTo>
                  <a:cubicBezTo>
                    <a:pt x="96" y="205"/>
                    <a:pt x="38" y="227"/>
                    <a:pt x="0" y="240"/>
                  </a:cubicBezTo>
                  <a:cubicBezTo>
                    <a:pt x="8" y="260"/>
                    <a:pt x="25" y="300"/>
                    <a:pt x="40" y="335"/>
                  </a:cubicBezTo>
                  <a:cubicBezTo>
                    <a:pt x="42" y="334"/>
                    <a:pt x="45" y="332"/>
                    <a:pt x="48" y="330"/>
                  </a:cubicBezTo>
                  <a:cubicBezTo>
                    <a:pt x="51" y="328"/>
                    <a:pt x="55" y="326"/>
                    <a:pt x="58" y="325"/>
                  </a:cubicBezTo>
                  <a:cubicBezTo>
                    <a:pt x="60" y="324"/>
                    <a:pt x="62" y="323"/>
                    <a:pt x="65" y="322"/>
                  </a:cubicBezTo>
                  <a:cubicBezTo>
                    <a:pt x="79" y="316"/>
                    <a:pt x="94" y="310"/>
                    <a:pt x="107" y="303"/>
                  </a:cubicBezTo>
                  <a:cubicBezTo>
                    <a:pt x="107" y="299"/>
                    <a:pt x="108" y="294"/>
                    <a:pt x="113" y="290"/>
                  </a:cubicBezTo>
                  <a:cubicBezTo>
                    <a:pt x="117" y="286"/>
                    <a:pt x="123" y="284"/>
                    <a:pt x="128" y="284"/>
                  </a:cubicBezTo>
                  <a:cubicBezTo>
                    <a:pt x="131" y="281"/>
                    <a:pt x="134" y="278"/>
                    <a:pt x="138" y="276"/>
                  </a:cubicBezTo>
                  <a:cubicBezTo>
                    <a:pt x="141" y="275"/>
                    <a:pt x="143" y="273"/>
                    <a:pt x="145" y="272"/>
                  </a:cubicBezTo>
                  <a:cubicBezTo>
                    <a:pt x="148" y="270"/>
                    <a:pt x="150" y="269"/>
                    <a:pt x="153" y="268"/>
                  </a:cubicBezTo>
                  <a:cubicBezTo>
                    <a:pt x="154" y="266"/>
                    <a:pt x="156" y="265"/>
                    <a:pt x="158" y="264"/>
                  </a:cubicBezTo>
                  <a:cubicBezTo>
                    <a:pt x="161" y="258"/>
                    <a:pt x="164" y="252"/>
                    <a:pt x="169" y="250"/>
                  </a:cubicBezTo>
                  <a:cubicBezTo>
                    <a:pt x="171" y="249"/>
                    <a:pt x="173" y="248"/>
                    <a:pt x="175" y="248"/>
                  </a:cubicBezTo>
                  <a:cubicBezTo>
                    <a:pt x="177" y="244"/>
                    <a:pt x="180" y="241"/>
                    <a:pt x="182" y="237"/>
                  </a:cubicBezTo>
                  <a:cubicBezTo>
                    <a:pt x="174" y="224"/>
                    <a:pt x="173" y="207"/>
                    <a:pt x="186" y="19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2" name="Freeform 63">
              <a:extLst>
                <a:ext uri="{FF2B5EF4-FFF2-40B4-BE49-F238E27FC236}">
                  <a16:creationId xmlns:a16="http://schemas.microsoft.com/office/drawing/2014/main" id="{52FB2719-696A-4588-8A58-4ACC68FAF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9" y="3387725"/>
              <a:ext cx="20638" cy="34925"/>
            </a:xfrm>
            <a:custGeom>
              <a:avLst/>
              <a:gdLst>
                <a:gd name="T0" fmla="*/ 27 w 38"/>
                <a:gd name="T1" fmla="*/ 63 h 64"/>
                <a:gd name="T2" fmla="*/ 28 w 38"/>
                <a:gd name="T3" fmla="*/ 52 h 64"/>
                <a:gd name="T4" fmla="*/ 24 w 38"/>
                <a:gd name="T5" fmla="*/ 4 h 64"/>
                <a:gd name="T6" fmla="*/ 2 w 38"/>
                <a:gd name="T7" fmla="*/ 41 h 64"/>
                <a:gd name="T8" fmla="*/ 0 w 38"/>
                <a:gd name="T9" fmla="*/ 41 h 64"/>
                <a:gd name="T10" fmla="*/ 27 w 38"/>
                <a:gd name="T11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64">
                  <a:moveTo>
                    <a:pt x="27" y="63"/>
                  </a:moveTo>
                  <a:cubicBezTo>
                    <a:pt x="26" y="59"/>
                    <a:pt x="26" y="55"/>
                    <a:pt x="28" y="52"/>
                  </a:cubicBezTo>
                  <a:cubicBezTo>
                    <a:pt x="34" y="40"/>
                    <a:pt x="38" y="9"/>
                    <a:pt x="24" y="4"/>
                  </a:cubicBezTo>
                  <a:cubicBezTo>
                    <a:pt x="10" y="0"/>
                    <a:pt x="2" y="32"/>
                    <a:pt x="2" y="41"/>
                  </a:cubicBezTo>
                  <a:cubicBezTo>
                    <a:pt x="2" y="42"/>
                    <a:pt x="1" y="42"/>
                    <a:pt x="0" y="41"/>
                  </a:cubicBezTo>
                  <a:cubicBezTo>
                    <a:pt x="7" y="62"/>
                    <a:pt x="19" y="64"/>
                    <a:pt x="27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3" name="Freeform 65">
              <a:extLst>
                <a:ext uri="{FF2B5EF4-FFF2-40B4-BE49-F238E27FC236}">
                  <a16:creationId xmlns:a16="http://schemas.microsoft.com/office/drawing/2014/main" id="{EF5D910C-485E-4CB5-B199-8AA5B9B6A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6" y="3127375"/>
              <a:ext cx="171450" cy="195263"/>
            </a:xfrm>
            <a:custGeom>
              <a:avLst/>
              <a:gdLst>
                <a:gd name="T0" fmla="*/ 265 w 315"/>
                <a:gd name="T1" fmla="*/ 324 h 357"/>
                <a:gd name="T2" fmla="*/ 280 w 315"/>
                <a:gd name="T3" fmla="*/ 311 h 357"/>
                <a:gd name="T4" fmla="*/ 301 w 315"/>
                <a:gd name="T5" fmla="*/ 324 h 357"/>
                <a:gd name="T6" fmla="*/ 315 w 315"/>
                <a:gd name="T7" fmla="*/ 316 h 357"/>
                <a:gd name="T8" fmla="*/ 297 w 315"/>
                <a:gd name="T9" fmla="*/ 286 h 357"/>
                <a:gd name="T10" fmla="*/ 285 w 315"/>
                <a:gd name="T11" fmla="*/ 261 h 357"/>
                <a:gd name="T12" fmla="*/ 288 w 315"/>
                <a:gd name="T13" fmla="*/ 236 h 357"/>
                <a:gd name="T14" fmla="*/ 273 w 315"/>
                <a:gd name="T15" fmla="*/ 214 h 357"/>
                <a:gd name="T16" fmla="*/ 237 w 315"/>
                <a:gd name="T17" fmla="*/ 186 h 357"/>
                <a:gd name="T18" fmla="*/ 222 w 315"/>
                <a:gd name="T19" fmla="*/ 165 h 357"/>
                <a:gd name="T20" fmla="*/ 218 w 315"/>
                <a:gd name="T21" fmla="*/ 132 h 357"/>
                <a:gd name="T22" fmla="*/ 231 w 315"/>
                <a:gd name="T23" fmla="*/ 102 h 357"/>
                <a:gd name="T24" fmla="*/ 235 w 315"/>
                <a:gd name="T25" fmla="*/ 80 h 357"/>
                <a:gd name="T26" fmla="*/ 222 w 315"/>
                <a:gd name="T27" fmla="*/ 67 h 357"/>
                <a:gd name="T28" fmla="*/ 204 w 315"/>
                <a:gd name="T29" fmla="*/ 45 h 357"/>
                <a:gd name="T30" fmla="*/ 193 w 315"/>
                <a:gd name="T31" fmla="*/ 15 h 357"/>
                <a:gd name="T32" fmla="*/ 159 w 315"/>
                <a:gd name="T33" fmla="*/ 9 h 357"/>
                <a:gd name="T34" fmla="*/ 130 w 315"/>
                <a:gd name="T35" fmla="*/ 2 h 357"/>
                <a:gd name="T36" fmla="*/ 116 w 315"/>
                <a:gd name="T37" fmla="*/ 15 h 357"/>
                <a:gd name="T38" fmla="*/ 116 w 315"/>
                <a:gd name="T39" fmla="*/ 15 h 357"/>
                <a:gd name="T40" fmla="*/ 97 w 315"/>
                <a:gd name="T41" fmla="*/ 31 h 357"/>
                <a:gd name="T42" fmla="*/ 77 w 315"/>
                <a:gd name="T43" fmla="*/ 49 h 357"/>
                <a:gd name="T44" fmla="*/ 80 w 315"/>
                <a:gd name="T45" fmla="*/ 80 h 357"/>
                <a:gd name="T46" fmla="*/ 77 w 315"/>
                <a:gd name="T47" fmla="*/ 109 h 357"/>
                <a:gd name="T48" fmla="*/ 69 w 315"/>
                <a:gd name="T49" fmla="*/ 132 h 357"/>
                <a:gd name="T50" fmla="*/ 0 w 315"/>
                <a:gd name="T51" fmla="*/ 174 h 357"/>
                <a:gd name="T52" fmla="*/ 3 w 315"/>
                <a:gd name="T53" fmla="*/ 192 h 357"/>
                <a:gd name="T54" fmla="*/ 10 w 315"/>
                <a:gd name="T55" fmla="*/ 229 h 357"/>
                <a:gd name="T56" fmla="*/ 35 w 315"/>
                <a:gd name="T57" fmla="*/ 229 h 357"/>
                <a:gd name="T58" fmla="*/ 99 w 315"/>
                <a:gd name="T59" fmla="*/ 272 h 357"/>
                <a:gd name="T60" fmla="*/ 176 w 315"/>
                <a:gd name="T61" fmla="*/ 338 h 357"/>
                <a:gd name="T62" fmla="*/ 214 w 315"/>
                <a:gd name="T63" fmla="*/ 353 h 357"/>
                <a:gd name="T64" fmla="*/ 252 w 315"/>
                <a:gd name="T65" fmla="*/ 357 h 357"/>
                <a:gd name="T66" fmla="*/ 265 w 315"/>
                <a:gd name="T67" fmla="*/ 324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5" h="357">
                  <a:moveTo>
                    <a:pt x="265" y="324"/>
                  </a:moveTo>
                  <a:cubicBezTo>
                    <a:pt x="269" y="319"/>
                    <a:pt x="270" y="312"/>
                    <a:pt x="280" y="311"/>
                  </a:cubicBezTo>
                  <a:cubicBezTo>
                    <a:pt x="288" y="309"/>
                    <a:pt x="292" y="315"/>
                    <a:pt x="301" y="324"/>
                  </a:cubicBezTo>
                  <a:cubicBezTo>
                    <a:pt x="304" y="321"/>
                    <a:pt x="310" y="317"/>
                    <a:pt x="315" y="316"/>
                  </a:cubicBezTo>
                  <a:cubicBezTo>
                    <a:pt x="306" y="305"/>
                    <a:pt x="296" y="293"/>
                    <a:pt x="297" y="286"/>
                  </a:cubicBezTo>
                  <a:cubicBezTo>
                    <a:pt x="298" y="274"/>
                    <a:pt x="287" y="269"/>
                    <a:pt x="285" y="261"/>
                  </a:cubicBezTo>
                  <a:cubicBezTo>
                    <a:pt x="284" y="254"/>
                    <a:pt x="293" y="242"/>
                    <a:pt x="288" y="236"/>
                  </a:cubicBezTo>
                  <a:cubicBezTo>
                    <a:pt x="283" y="230"/>
                    <a:pt x="282" y="216"/>
                    <a:pt x="273" y="214"/>
                  </a:cubicBezTo>
                  <a:cubicBezTo>
                    <a:pt x="264" y="213"/>
                    <a:pt x="236" y="196"/>
                    <a:pt x="237" y="186"/>
                  </a:cubicBezTo>
                  <a:cubicBezTo>
                    <a:pt x="238" y="176"/>
                    <a:pt x="227" y="168"/>
                    <a:pt x="222" y="165"/>
                  </a:cubicBezTo>
                  <a:cubicBezTo>
                    <a:pt x="217" y="162"/>
                    <a:pt x="212" y="136"/>
                    <a:pt x="218" y="132"/>
                  </a:cubicBezTo>
                  <a:cubicBezTo>
                    <a:pt x="224" y="127"/>
                    <a:pt x="223" y="102"/>
                    <a:pt x="231" y="102"/>
                  </a:cubicBezTo>
                  <a:cubicBezTo>
                    <a:pt x="238" y="102"/>
                    <a:pt x="232" y="89"/>
                    <a:pt x="235" y="80"/>
                  </a:cubicBezTo>
                  <a:cubicBezTo>
                    <a:pt x="237" y="71"/>
                    <a:pt x="228" y="67"/>
                    <a:pt x="222" y="67"/>
                  </a:cubicBezTo>
                  <a:cubicBezTo>
                    <a:pt x="216" y="67"/>
                    <a:pt x="204" y="55"/>
                    <a:pt x="204" y="45"/>
                  </a:cubicBezTo>
                  <a:cubicBezTo>
                    <a:pt x="204" y="34"/>
                    <a:pt x="191" y="20"/>
                    <a:pt x="193" y="15"/>
                  </a:cubicBezTo>
                  <a:cubicBezTo>
                    <a:pt x="191" y="35"/>
                    <a:pt x="166" y="4"/>
                    <a:pt x="159" y="9"/>
                  </a:cubicBezTo>
                  <a:cubicBezTo>
                    <a:pt x="151" y="13"/>
                    <a:pt x="145" y="0"/>
                    <a:pt x="130" y="2"/>
                  </a:cubicBezTo>
                  <a:cubicBezTo>
                    <a:pt x="120" y="4"/>
                    <a:pt x="121" y="10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1"/>
                    <a:pt x="81" y="37"/>
                    <a:pt x="77" y="49"/>
                  </a:cubicBezTo>
                  <a:cubicBezTo>
                    <a:pt x="73" y="61"/>
                    <a:pt x="85" y="73"/>
                    <a:pt x="80" y="80"/>
                  </a:cubicBezTo>
                  <a:cubicBezTo>
                    <a:pt x="75" y="87"/>
                    <a:pt x="76" y="104"/>
                    <a:pt x="77" y="109"/>
                  </a:cubicBezTo>
                  <a:cubicBezTo>
                    <a:pt x="78" y="115"/>
                    <a:pt x="69" y="132"/>
                    <a:pt x="69" y="132"/>
                  </a:cubicBezTo>
                  <a:cubicBezTo>
                    <a:pt x="69" y="132"/>
                    <a:pt x="32" y="155"/>
                    <a:pt x="0" y="174"/>
                  </a:cubicBezTo>
                  <a:cubicBezTo>
                    <a:pt x="1" y="181"/>
                    <a:pt x="2" y="187"/>
                    <a:pt x="3" y="192"/>
                  </a:cubicBezTo>
                  <a:cubicBezTo>
                    <a:pt x="5" y="200"/>
                    <a:pt x="8" y="216"/>
                    <a:pt x="10" y="229"/>
                  </a:cubicBezTo>
                  <a:cubicBezTo>
                    <a:pt x="23" y="229"/>
                    <a:pt x="24" y="227"/>
                    <a:pt x="35" y="229"/>
                  </a:cubicBezTo>
                  <a:cubicBezTo>
                    <a:pt x="47" y="230"/>
                    <a:pt x="89" y="266"/>
                    <a:pt x="99" y="272"/>
                  </a:cubicBezTo>
                  <a:cubicBezTo>
                    <a:pt x="109" y="277"/>
                    <a:pt x="165" y="326"/>
                    <a:pt x="176" y="338"/>
                  </a:cubicBezTo>
                  <a:cubicBezTo>
                    <a:pt x="188" y="350"/>
                    <a:pt x="207" y="353"/>
                    <a:pt x="214" y="353"/>
                  </a:cubicBezTo>
                  <a:cubicBezTo>
                    <a:pt x="219" y="353"/>
                    <a:pt x="237" y="355"/>
                    <a:pt x="252" y="357"/>
                  </a:cubicBezTo>
                  <a:cubicBezTo>
                    <a:pt x="256" y="345"/>
                    <a:pt x="262" y="327"/>
                    <a:pt x="265" y="32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4" name="Freeform 66">
              <a:extLst>
                <a:ext uri="{FF2B5EF4-FFF2-40B4-BE49-F238E27FC236}">
                  <a16:creationId xmlns:a16="http://schemas.microsoft.com/office/drawing/2014/main" id="{149B3DB6-5977-4DA2-8FCA-C9457D1F3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3295650"/>
              <a:ext cx="33338" cy="38100"/>
            </a:xfrm>
            <a:custGeom>
              <a:avLst/>
              <a:gdLst>
                <a:gd name="T0" fmla="*/ 20 w 62"/>
                <a:gd name="T1" fmla="*/ 51 h 69"/>
                <a:gd name="T2" fmla="*/ 36 w 62"/>
                <a:gd name="T3" fmla="*/ 67 h 69"/>
                <a:gd name="T4" fmla="*/ 62 w 62"/>
                <a:gd name="T5" fmla="*/ 69 h 69"/>
                <a:gd name="T6" fmla="*/ 46 w 62"/>
                <a:gd name="T7" fmla="*/ 22 h 69"/>
                <a:gd name="T8" fmla="*/ 49 w 62"/>
                <a:gd name="T9" fmla="*/ 15 h 69"/>
                <a:gd name="T10" fmla="*/ 28 w 62"/>
                <a:gd name="T11" fmla="*/ 2 h 69"/>
                <a:gd name="T12" fmla="*/ 13 w 62"/>
                <a:gd name="T13" fmla="*/ 15 h 69"/>
                <a:gd name="T14" fmla="*/ 0 w 62"/>
                <a:gd name="T15" fmla="*/ 48 h 69"/>
                <a:gd name="T16" fmla="*/ 20 w 62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9">
                  <a:moveTo>
                    <a:pt x="20" y="51"/>
                  </a:moveTo>
                  <a:cubicBezTo>
                    <a:pt x="36" y="67"/>
                    <a:pt x="36" y="67"/>
                    <a:pt x="36" y="67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56" y="51"/>
                    <a:pt x="46" y="28"/>
                    <a:pt x="46" y="22"/>
                  </a:cubicBezTo>
                  <a:cubicBezTo>
                    <a:pt x="46" y="19"/>
                    <a:pt x="47" y="17"/>
                    <a:pt x="49" y="15"/>
                  </a:cubicBezTo>
                  <a:cubicBezTo>
                    <a:pt x="40" y="6"/>
                    <a:pt x="36" y="0"/>
                    <a:pt x="28" y="2"/>
                  </a:cubicBezTo>
                  <a:cubicBezTo>
                    <a:pt x="18" y="3"/>
                    <a:pt x="17" y="10"/>
                    <a:pt x="13" y="15"/>
                  </a:cubicBezTo>
                  <a:cubicBezTo>
                    <a:pt x="10" y="18"/>
                    <a:pt x="4" y="36"/>
                    <a:pt x="0" y="48"/>
                  </a:cubicBezTo>
                  <a:cubicBezTo>
                    <a:pt x="11" y="50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5" name="Freeform 67">
              <a:extLst>
                <a:ext uri="{FF2B5EF4-FFF2-40B4-BE49-F238E27FC236}">
                  <a16:creationId xmlns:a16="http://schemas.microsoft.com/office/drawing/2014/main" id="{81D4E29D-9B0A-4AAB-91D0-3E172568B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235" y="3636964"/>
              <a:ext cx="41275" cy="26988"/>
            </a:xfrm>
            <a:custGeom>
              <a:avLst/>
              <a:gdLst>
                <a:gd name="T0" fmla="*/ 74 w 76"/>
                <a:gd name="T1" fmla="*/ 19 h 48"/>
                <a:gd name="T2" fmla="*/ 39 w 76"/>
                <a:gd name="T3" fmla="*/ 8 h 48"/>
                <a:gd name="T4" fmla="*/ 25 w 76"/>
                <a:gd name="T5" fmla="*/ 0 h 48"/>
                <a:gd name="T6" fmla="*/ 23 w 76"/>
                <a:gd name="T7" fmla="*/ 1 h 48"/>
                <a:gd name="T8" fmla="*/ 0 w 76"/>
                <a:gd name="T9" fmla="*/ 23 h 48"/>
                <a:gd name="T10" fmla="*/ 63 w 76"/>
                <a:gd name="T11" fmla="*/ 48 h 48"/>
                <a:gd name="T12" fmla="*/ 73 w 76"/>
                <a:gd name="T13" fmla="*/ 43 h 48"/>
                <a:gd name="T14" fmla="*/ 74 w 76"/>
                <a:gd name="T1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48">
                  <a:moveTo>
                    <a:pt x="74" y="19"/>
                  </a:moveTo>
                  <a:cubicBezTo>
                    <a:pt x="68" y="10"/>
                    <a:pt x="54" y="20"/>
                    <a:pt x="39" y="8"/>
                  </a:cubicBezTo>
                  <a:cubicBezTo>
                    <a:pt x="35" y="5"/>
                    <a:pt x="30" y="2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0" y="2"/>
                    <a:pt x="10" y="12"/>
                    <a:pt x="0" y="23"/>
                  </a:cubicBezTo>
                  <a:cubicBezTo>
                    <a:pt x="11" y="33"/>
                    <a:pt x="52" y="48"/>
                    <a:pt x="63" y="48"/>
                  </a:cubicBezTo>
                  <a:cubicBezTo>
                    <a:pt x="68" y="48"/>
                    <a:pt x="71" y="45"/>
                    <a:pt x="73" y="43"/>
                  </a:cubicBezTo>
                  <a:cubicBezTo>
                    <a:pt x="75" y="31"/>
                    <a:pt x="76" y="21"/>
                    <a:pt x="74" y="1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6" name="Freeform 68">
              <a:extLst>
                <a:ext uri="{FF2B5EF4-FFF2-40B4-BE49-F238E27FC236}">
                  <a16:creationId xmlns:a16="http://schemas.microsoft.com/office/drawing/2014/main" id="{FB19BC0E-B105-4066-88FF-26373D5CC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3" y="3603626"/>
              <a:ext cx="106363" cy="65088"/>
            </a:xfrm>
            <a:custGeom>
              <a:avLst/>
              <a:gdLst>
                <a:gd name="T0" fmla="*/ 164 w 195"/>
                <a:gd name="T1" fmla="*/ 14 h 120"/>
                <a:gd name="T2" fmla="*/ 147 w 195"/>
                <a:gd name="T3" fmla="*/ 14 h 120"/>
                <a:gd name="T4" fmla="*/ 138 w 195"/>
                <a:gd name="T5" fmla="*/ 11 h 120"/>
                <a:gd name="T6" fmla="*/ 134 w 195"/>
                <a:gd name="T7" fmla="*/ 9 h 120"/>
                <a:gd name="T8" fmla="*/ 120 w 195"/>
                <a:gd name="T9" fmla="*/ 1 h 120"/>
                <a:gd name="T10" fmla="*/ 92 w 195"/>
                <a:gd name="T11" fmla="*/ 9 h 120"/>
                <a:gd name="T12" fmla="*/ 32 w 195"/>
                <a:gd name="T13" fmla="*/ 13 h 120"/>
                <a:gd name="T14" fmla="*/ 32 w 195"/>
                <a:gd name="T15" fmla="*/ 14 h 120"/>
                <a:gd name="T16" fmla="*/ 14 w 195"/>
                <a:gd name="T17" fmla="*/ 34 h 120"/>
                <a:gd name="T18" fmla="*/ 0 w 195"/>
                <a:gd name="T19" fmla="*/ 63 h 120"/>
                <a:gd name="T20" fmla="*/ 14 w 195"/>
                <a:gd name="T21" fmla="*/ 71 h 120"/>
                <a:gd name="T22" fmla="*/ 49 w 195"/>
                <a:gd name="T23" fmla="*/ 82 h 120"/>
                <a:gd name="T24" fmla="*/ 48 w 195"/>
                <a:gd name="T25" fmla="*/ 106 h 120"/>
                <a:gd name="T26" fmla="*/ 58 w 195"/>
                <a:gd name="T27" fmla="*/ 106 h 120"/>
                <a:gd name="T28" fmla="*/ 61 w 195"/>
                <a:gd name="T29" fmla="*/ 120 h 120"/>
                <a:gd name="T30" fmla="*/ 73 w 195"/>
                <a:gd name="T31" fmla="*/ 117 h 120"/>
                <a:gd name="T32" fmla="*/ 82 w 195"/>
                <a:gd name="T33" fmla="*/ 106 h 120"/>
                <a:gd name="T34" fmla="*/ 93 w 195"/>
                <a:gd name="T35" fmla="*/ 83 h 120"/>
                <a:gd name="T36" fmla="*/ 128 w 195"/>
                <a:gd name="T37" fmla="*/ 66 h 120"/>
                <a:gd name="T38" fmla="*/ 159 w 195"/>
                <a:gd name="T39" fmla="*/ 58 h 120"/>
                <a:gd name="T40" fmla="*/ 187 w 195"/>
                <a:gd name="T41" fmla="*/ 41 h 120"/>
                <a:gd name="T42" fmla="*/ 195 w 195"/>
                <a:gd name="T43" fmla="*/ 32 h 120"/>
                <a:gd name="T44" fmla="*/ 164 w 195"/>
                <a:gd name="T45" fmla="*/ 1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20">
                  <a:moveTo>
                    <a:pt x="164" y="14"/>
                  </a:moveTo>
                  <a:cubicBezTo>
                    <a:pt x="158" y="15"/>
                    <a:pt x="152" y="16"/>
                    <a:pt x="147" y="14"/>
                  </a:cubicBezTo>
                  <a:cubicBezTo>
                    <a:pt x="144" y="13"/>
                    <a:pt x="141" y="12"/>
                    <a:pt x="138" y="11"/>
                  </a:cubicBezTo>
                  <a:cubicBezTo>
                    <a:pt x="137" y="10"/>
                    <a:pt x="135" y="10"/>
                    <a:pt x="134" y="9"/>
                  </a:cubicBezTo>
                  <a:cubicBezTo>
                    <a:pt x="129" y="8"/>
                    <a:pt x="124" y="5"/>
                    <a:pt x="120" y="1"/>
                  </a:cubicBezTo>
                  <a:cubicBezTo>
                    <a:pt x="110" y="2"/>
                    <a:pt x="100" y="6"/>
                    <a:pt x="92" y="9"/>
                  </a:cubicBezTo>
                  <a:cubicBezTo>
                    <a:pt x="74" y="17"/>
                    <a:pt x="52" y="0"/>
                    <a:pt x="32" y="13"/>
                  </a:cubicBezTo>
                  <a:cubicBezTo>
                    <a:pt x="32" y="13"/>
                    <a:pt x="32" y="13"/>
                    <a:pt x="32" y="14"/>
                  </a:cubicBezTo>
                  <a:cubicBezTo>
                    <a:pt x="27" y="20"/>
                    <a:pt x="21" y="28"/>
                    <a:pt x="14" y="34"/>
                  </a:cubicBezTo>
                  <a:cubicBezTo>
                    <a:pt x="1" y="47"/>
                    <a:pt x="4" y="60"/>
                    <a:pt x="0" y="63"/>
                  </a:cubicBezTo>
                  <a:cubicBezTo>
                    <a:pt x="5" y="65"/>
                    <a:pt x="10" y="68"/>
                    <a:pt x="14" y="71"/>
                  </a:cubicBezTo>
                  <a:cubicBezTo>
                    <a:pt x="29" y="83"/>
                    <a:pt x="43" y="73"/>
                    <a:pt x="49" y="82"/>
                  </a:cubicBezTo>
                  <a:cubicBezTo>
                    <a:pt x="51" y="84"/>
                    <a:pt x="50" y="94"/>
                    <a:pt x="48" y="106"/>
                  </a:cubicBezTo>
                  <a:cubicBezTo>
                    <a:pt x="51" y="103"/>
                    <a:pt x="53" y="101"/>
                    <a:pt x="58" y="106"/>
                  </a:cubicBezTo>
                  <a:cubicBezTo>
                    <a:pt x="62" y="110"/>
                    <a:pt x="61" y="115"/>
                    <a:pt x="61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3" y="117"/>
                    <a:pt x="81" y="109"/>
                    <a:pt x="82" y="106"/>
                  </a:cubicBezTo>
                  <a:cubicBezTo>
                    <a:pt x="84" y="103"/>
                    <a:pt x="74" y="85"/>
                    <a:pt x="93" y="83"/>
                  </a:cubicBezTo>
                  <a:cubicBezTo>
                    <a:pt x="111" y="82"/>
                    <a:pt x="125" y="79"/>
                    <a:pt x="128" y="66"/>
                  </a:cubicBezTo>
                  <a:cubicBezTo>
                    <a:pt x="131" y="52"/>
                    <a:pt x="153" y="58"/>
                    <a:pt x="159" y="58"/>
                  </a:cubicBezTo>
                  <a:cubicBezTo>
                    <a:pt x="163" y="57"/>
                    <a:pt x="174" y="46"/>
                    <a:pt x="187" y="41"/>
                  </a:cubicBezTo>
                  <a:cubicBezTo>
                    <a:pt x="189" y="38"/>
                    <a:pt x="192" y="35"/>
                    <a:pt x="195" y="32"/>
                  </a:cubicBezTo>
                  <a:cubicBezTo>
                    <a:pt x="190" y="24"/>
                    <a:pt x="176" y="24"/>
                    <a:pt x="164" y="1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7" name="Freeform 69">
              <a:extLst>
                <a:ext uri="{FF2B5EF4-FFF2-40B4-BE49-F238E27FC236}">
                  <a16:creationId xmlns:a16="http://schemas.microsoft.com/office/drawing/2014/main" id="{33519DD9-05C6-4721-AB09-04FDCB50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160" y="3240088"/>
              <a:ext cx="531813" cy="385763"/>
            </a:xfrm>
            <a:custGeom>
              <a:avLst/>
              <a:gdLst>
                <a:gd name="T0" fmla="*/ 949 w 978"/>
                <a:gd name="T1" fmla="*/ 453 h 707"/>
                <a:gd name="T2" fmla="*/ 892 w 978"/>
                <a:gd name="T3" fmla="*/ 465 h 707"/>
                <a:gd name="T4" fmla="*/ 859 w 978"/>
                <a:gd name="T5" fmla="*/ 485 h 707"/>
                <a:gd name="T6" fmla="*/ 865 w 978"/>
                <a:gd name="T7" fmla="*/ 504 h 707"/>
                <a:gd name="T8" fmla="*/ 847 w 978"/>
                <a:gd name="T9" fmla="*/ 547 h 707"/>
                <a:gd name="T10" fmla="*/ 827 w 978"/>
                <a:gd name="T11" fmla="*/ 567 h 707"/>
                <a:gd name="T12" fmla="*/ 800 w 978"/>
                <a:gd name="T13" fmla="*/ 570 h 707"/>
                <a:gd name="T14" fmla="*/ 761 w 978"/>
                <a:gd name="T15" fmla="*/ 571 h 707"/>
                <a:gd name="T16" fmla="*/ 690 w 978"/>
                <a:gd name="T17" fmla="*/ 562 h 707"/>
                <a:gd name="T18" fmla="*/ 671 w 978"/>
                <a:gd name="T19" fmla="*/ 521 h 707"/>
                <a:gd name="T20" fmla="*/ 638 w 978"/>
                <a:gd name="T21" fmla="*/ 475 h 707"/>
                <a:gd name="T22" fmla="*/ 636 w 978"/>
                <a:gd name="T23" fmla="*/ 297 h 707"/>
                <a:gd name="T24" fmla="*/ 626 w 978"/>
                <a:gd name="T25" fmla="*/ 276 h 707"/>
                <a:gd name="T26" fmla="*/ 571 w 978"/>
                <a:gd name="T27" fmla="*/ 235 h 707"/>
                <a:gd name="T28" fmla="*/ 533 w 978"/>
                <a:gd name="T29" fmla="*/ 156 h 707"/>
                <a:gd name="T30" fmla="*/ 451 w 978"/>
                <a:gd name="T31" fmla="*/ 152 h 707"/>
                <a:gd name="T32" fmla="*/ 402 w 978"/>
                <a:gd name="T33" fmla="*/ 106 h 707"/>
                <a:gd name="T34" fmla="*/ 345 w 978"/>
                <a:gd name="T35" fmla="*/ 39 h 707"/>
                <a:gd name="T36" fmla="*/ 284 w 978"/>
                <a:gd name="T37" fmla="*/ 55 h 707"/>
                <a:gd name="T38" fmla="*/ 110 w 978"/>
                <a:gd name="T39" fmla="*/ 22 h 707"/>
                <a:gd name="T40" fmla="*/ 0 w 978"/>
                <a:gd name="T41" fmla="*/ 11 h 707"/>
                <a:gd name="T42" fmla="*/ 44 w 978"/>
                <a:gd name="T43" fmla="*/ 113 h 707"/>
                <a:gd name="T44" fmla="*/ 84 w 978"/>
                <a:gd name="T45" fmla="*/ 153 h 707"/>
                <a:gd name="T46" fmla="*/ 74 w 978"/>
                <a:gd name="T47" fmla="*/ 205 h 707"/>
                <a:gd name="T48" fmla="*/ 74 w 978"/>
                <a:gd name="T49" fmla="*/ 208 h 707"/>
                <a:gd name="T50" fmla="*/ 149 w 978"/>
                <a:gd name="T51" fmla="*/ 264 h 707"/>
                <a:gd name="T52" fmla="*/ 170 w 978"/>
                <a:gd name="T53" fmla="*/ 316 h 707"/>
                <a:gd name="T54" fmla="*/ 195 w 978"/>
                <a:gd name="T55" fmla="*/ 349 h 707"/>
                <a:gd name="T56" fmla="*/ 245 w 978"/>
                <a:gd name="T57" fmla="*/ 385 h 707"/>
                <a:gd name="T58" fmla="*/ 211 w 978"/>
                <a:gd name="T59" fmla="*/ 342 h 707"/>
                <a:gd name="T60" fmla="*/ 182 w 978"/>
                <a:gd name="T61" fmla="*/ 256 h 707"/>
                <a:gd name="T62" fmla="*/ 121 w 978"/>
                <a:gd name="T63" fmla="*/ 159 h 707"/>
                <a:gd name="T64" fmla="*/ 100 w 978"/>
                <a:gd name="T65" fmla="*/ 127 h 707"/>
                <a:gd name="T66" fmla="*/ 71 w 978"/>
                <a:gd name="T67" fmla="*/ 43 h 707"/>
                <a:gd name="T68" fmla="*/ 94 w 978"/>
                <a:gd name="T69" fmla="*/ 45 h 707"/>
                <a:gd name="T70" fmla="*/ 132 w 978"/>
                <a:gd name="T71" fmla="*/ 58 h 707"/>
                <a:gd name="T72" fmla="*/ 144 w 978"/>
                <a:gd name="T73" fmla="*/ 148 h 707"/>
                <a:gd name="T74" fmla="*/ 182 w 978"/>
                <a:gd name="T75" fmla="*/ 179 h 707"/>
                <a:gd name="T76" fmla="*/ 224 w 978"/>
                <a:gd name="T77" fmla="*/ 225 h 707"/>
                <a:gd name="T78" fmla="*/ 251 w 978"/>
                <a:gd name="T79" fmla="*/ 268 h 707"/>
                <a:gd name="T80" fmla="*/ 298 w 978"/>
                <a:gd name="T81" fmla="*/ 325 h 707"/>
                <a:gd name="T82" fmla="*/ 383 w 978"/>
                <a:gd name="T83" fmla="*/ 455 h 707"/>
                <a:gd name="T84" fmla="*/ 401 w 978"/>
                <a:gd name="T85" fmla="*/ 504 h 707"/>
                <a:gd name="T86" fmla="*/ 398 w 978"/>
                <a:gd name="T87" fmla="*/ 526 h 707"/>
                <a:gd name="T88" fmla="*/ 468 w 978"/>
                <a:gd name="T89" fmla="*/ 580 h 707"/>
                <a:gd name="T90" fmla="*/ 552 w 978"/>
                <a:gd name="T91" fmla="*/ 624 h 707"/>
                <a:gd name="T92" fmla="*/ 656 w 978"/>
                <a:gd name="T93" fmla="*/ 678 h 707"/>
                <a:gd name="T94" fmla="*/ 755 w 978"/>
                <a:gd name="T95" fmla="*/ 676 h 707"/>
                <a:gd name="T96" fmla="*/ 816 w 978"/>
                <a:gd name="T97" fmla="*/ 667 h 707"/>
                <a:gd name="T98" fmla="*/ 835 w 978"/>
                <a:gd name="T99" fmla="*/ 625 h 707"/>
                <a:gd name="T100" fmla="*/ 904 w 978"/>
                <a:gd name="T101" fmla="*/ 597 h 707"/>
                <a:gd name="T102" fmla="*/ 939 w 978"/>
                <a:gd name="T103" fmla="*/ 585 h 707"/>
                <a:gd name="T104" fmla="*/ 944 w 978"/>
                <a:gd name="T105" fmla="*/ 570 h 707"/>
                <a:gd name="T106" fmla="*/ 943 w 978"/>
                <a:gd name="T107" fmla="*/ 529 h 707"/>
                <a:gd name="T108" fmla="*/ 963 w 978"/>
                <a:gd name="T109" fmla="*/ 478 h 707"/>
                <a:gd name="T110" fmla="*/ 977 w 978"/>
                <a:gd name="T111" fmla="*/ 461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8" h="707">
                  <a:moveTo>
                    <a:pt x="977" y="461"/>
                  </a:moveTo>
                  <a:cubicBezTo>
                    <a:pt x="974" y="444"/>
                    <a:pt x="961" y="461"/>
                    <a:pt x="949" y="453"/>
                  </a:cubicBezTo>
                  <a:cubicBezTo>
                    <a:pt x="938" y="445"/>
                    <a:pt x="928" y="451"/>
                    <a:pt x="899" y="456"/>
                  </a:cubicBezTo>
                  <a:cubicBezTo>
                    <a:pt x="897" y="459"/>
                    <a:pt x="895" y="463"/>
                    <a:pt x="892" y="465"/>
                  </a:cubicBezTo>
                  <a:cubicBezTo>
                    <a:pt x="889" y="469"/>
                    <a:pt x="884" y="472"/>
                    <a:pt x="879" y="473"/>
                  </a:cubicBezTo>
                  <a:cubicBezTo>
                    <a:pt x="874" y="480"/>
                    <a:pt x="866" y="484"/>
                    <a:pt x="859" y="485"/>
                  </a:cubicBezTo>
                  <a:cubicBezTo>
                    <a:pt x="858" y="486"/>
                    <a:pt x="858" y="488"/>
                    <a:pt x="858" y="490"/>
                  </a:cubicBezTo>
                  <a:cubicBezTo>
                    <a:pt x="861" y="494"/>
                    <a:pt x="864" y="499"/>
                    <a:pt x="865" y="504"/>
                  </a:cubicBezTo>
                  <a:cubicBezTo>
                    <a:pt x="868" y="513"/>
                    <a:pt x="866" y="524"/>
                    <a:pt x="862" y="532"/>
                  </a:cubicBezTo>
                  <a:cubicBezTo>
                    <a:pt x="858" y="538"/>
                    <a:pt x="853" y="544"/>
                    <a:pt x="847" y="547"/>
                  </a:cubicBezTo>
                  <a:cubicBezTo>
                    <a:pt x="844" y="549"/>
                    <a:pt x="842" y="549"/>
                    <a:pt x="840" y="550"/>
                  </a:cubicBezTo>
                  <a:cubicBezTo>
                    <a:pt x="834" y="556"/>
                    <a:pt x="826" y="559"/>
                    <a:pt x="827" y="567"/>
                  </a:cubicBezTo>
                  <a:cubicBezTo>
                    <a:pt x="828" y="577"/>
                    <a:pt x="814" y="570"/>
                    <a:pt x="806" y="565"/>
                  </a:cubicBezTo>
                  <a:cubicBezTo>
                    <a:pt x="804" y="567"/>
                    <a:pt x="802" y="569"/>
                    <a:pt x="800" y="570"/>
                  </a:cubicBezTo>
                  <a:cubicBezTo>
                    <a:pt x="792" y="574"/>
                    <a:pt x="787" y="576"/>
                    <a:pt x="777" y="576"/>
                  </a:cubicBezTo>
                  <a:cubicBezTo>
                    <a:pt x="771" y="576"/>
                    <a:pt x="766" y="574"/>
                    <a:pt x="761" y="571"/>
                  </a:cubicBezTo>
                  <a:cubicBezTo>
                    <a:pt x="745" y="576"/>
                    <a:pt x="731" y="581"/>
                    <a:pt x="727" y="581"/>
                  </a:cubicBezTo>
                  <a:cubicBezTo>
                    <a:pt x="718" y="583"/>
                    <a:pt x="702" y="561"/>
                    <a:pt x="690" y="562"/>
                  </a:cubicBezTo>
                  <a:cubicBezTo>
                    <a:pt x="678" y="562"/>
                    <a:pt x="673" y="541"/>
                    <a:pt x="672" y="523"/>
                  </a:cubicBezTo>
                  <a:cubicBezTo>
                    <a:pt x="672" y="523"/>
                    <a:pt x="672" y="522"/>
                    <a:pt x="671" y="521"/>
                  </a:cubicBezTo>
                  <a:cubicBezTo>
                    <a:pt x="658" y="516"/>
                    <a:pt x="651" y="503"/>
                    <a:pt x="650" y="490"/>
                  </a:cubicBezTo>
                  <a:cubicBezTo>
                    <a:pt x="645" y="485"/>
                    <a:pt x="641" y="480"/>
                    <a:pt x="638" y="475"/>
                  </a:cubicBezTo>
                  <a:cubicBezTo>
                    <a:pt x="628" y="459"/>
                    <a:pt x="626" y="424"/>
                    <a:pt x="625" y="402"/>
                  </a:cubicBezTo>
                  <a:cubicBezTo>
                    <a:pt x="625" y="379"/>
                    <a:pt x="623" y="341"/>
                    <a:pt x="636" y="297"/>
                  </a:cubicBezTo>
                  <a:cubicBezTo>
                    <a:pt x="638" y="292"/>
                    <a:pt x="639" y="286"/>
                    <a:pt x="639" y="282"/>
                  </a:cubicBezTo>
                  <a:cubicBezTo>
                    <a:pt x="634" y="278"/>
                    <a:pt x="629" y="276"/>
                    <a:pt x="626" y="276"/>
                  </a:cubicBezTo>
                  <a:cubicBezTo>
                    <a:pt x="613" y="277"/>
                    <a:pt x="586" y="258"/>
                    <a:pt x="581" y="258"/>
                  </a:cubicBezTo>
                  <a:cubicBezTo>
                    <a:pt x="575" y="258"/>
                    <a:pt x="576" y="243"/>
                    <a:pt x="571" y="235"/>
                  </a:cubicBezTo>
                  <a:cubicBezTo>
                    <a:pt x="567" y="227"/>
                    <a:pt x="570" y="212"/>
                    <a:pt x="564" y="206"/>
                  </a:cubicBezTo>
                  <a:cubicBezTo>
                    <a:pt x="558" y="201"/>
                    <a:pt x="539" y="181"/>
                    <a:pt x="533" y="156"/>
                  </a:cubicBezTo>
                  <a:cubicBezTo>
                    <a:pt x="527" y="131"/>
                    <a:pt x="490" y="119"/>
                    <a:pt x="476" y="118"/>
                  </a:cubicBezTo>
                  <a:cubicBezTo>
                    <a:pt x="462" y="117"/>
                    <a:pt x="455" y="151"/>
                    <a:pt x="451" y="152"/>
                  </a:cubicBezTo>
                  <a:cubicBezTo>
                    <a:pt x="447" y="154"/>
                    <a:pt x="421" y="135"/>
                    <a:pt x="414" y="130"/>
                  </a:cubicBezTo>
                  <a:cubicBezTo>
                    <a:pt x="406" y="126"/>
                    <a:pt x="402" y="117"/>
                    <a:pt x="402" y="106"/>
                  </a:cubicBezTo>
                  <a:cubicBezTo>
                    <a:pt x="402" y="96"/>
                    <a:pt x="386" y="79"/>
                    <a:pt x="382" y="77"/>
                  </a:cubicBezTo>
                  <a:cubicBezTo>
                    <a:pt x="377" y="75"/>
                    <a:pt x="345" y="39"/>
                    <a:pt x="345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84" y="55"/>
                    <a:pt x="284" y="55"/>
                    <a:pt x="284" y="55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56"/>
                    <a:pt x="122" y="26"/>
                    <a:pt x="110" y="22"/>
                  </a:cubicBezTo>
                  <a:cubicBezTo>
                    <a:pt x="97" y="19"/>
                    <a:pt x="74" y="0"/>
                    <a:pt x="7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1"/>
                    <a:pt x="9" y="31"/>
                    <a:pt x="17" y="43"/>
                  </a:cubicBezTo>
                  <a:cubicBezTo>
                    <a:pt x="31" y="63"/>
                    <a:pt x="41" y="98"/>
                    <a:pt x="44" y="113"/>
                  </a:cubicBezTo>
                  <a:cubicBezTo>
                    <a:pt x="50" y="120"/>
                    <a:pt x="56" y="127"/>
                    <a:pt x="60" y="136"/>
                  </a:cubicBezTo>
                  <a:cubicBezTo>
                    <a:pt x="67" y="141"/>
                    <a:pt x="76" y="147"/>
                    <a:pt x="84" y="153"/>
                  </a:cubicBezTo>
                  <a:cubicBezTo>
                    <a:pt x="102" y="166"/>
                    <a:pt x="102" y="195"/>
                    <a:pt x="100" y="202"/>
                  </a:cubicBezTo>
                  <a:cubicBezTo>
                    <a:pt x="97" y="210"/>
                    <a:pt x="75" y="197"/>
                    <a:pt x="74" y="205"/>
                  </a:cubicBezTo>
                  <a:cubicBezTo>
                    <a:pt x="74" y="205"/>
                    <a:pt x="74" y="206"/>
                    <a:pt x="74" y="208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92" y="214"/>
                    <a:pt x="108" y="225"/>
                    <a:pt x="120" y="240"/>
                  </a:cubicBezTo>
                  <a:cubicBezTo>
                    <a:pt x="128" y="242"/>
                    <a:pt x="135" y="250"/>
                    <a:pt x="149" y="264"/>
                  </a:cubicBezTo>
                  <a:cubicBezTo>
                    <a:pt x="164" y="280"/>
                    <a:pt x="165" y="297"/>
                    <a:pt x="161" y="306"/>
                  </a:cubicBezTo>
                  <a:cubicBezTo>
                    <a:pt x="165" y="309"/>
                    <a:pt x="168" y="312"/>
                    <a:pt x="170" y="316"/>
                  </a:cubicBezTo>
                  <a:cubicBezTo>
                    <a:pt x="176" y="324"/>
                    <a:pt x="181" y="333"/>
                    <a:pt x="185" y="341"/>
                  </a:cubicBezTo>
                  <a:cubicBezTo>
                    <a:pt x="188" y="344"/>
                    <a:pt x="192" y="346"/>
                    <a:pt x="195" y="349"/>
                  </a:cubicBezTo>
                  <a:cubicBezTo>
                    <a:pt x="218" y="366"/>
                    <a:pt x="227" y="388"/>
                    <a:pt x="229" y="397"/>
                  </a:cubicBezTo>
                  <a:cubicBezTo>
                    <a:pt x="232" y="406"/>
                    <a:pt x="242" y="398"/>
                    <a:pt x="245" y="385"/>
                  </a:cubicBezTo>
                  <a:cubicBezTo>
                    <a:pt x="249" y="373"/>
                    <a:pt x="238" y="370"/>
                    <a:pt x="238" y="355"/>
                  </a:cubicBezTo>
                  <a:cubicBezTo>
                    <a:pt x="238" y="341"/>
                    <a:pt x="219" y="344"/>
                    <a:pt x="211" y="342"/>
                  </a:cubicBezTo>
                  <a:cubicBezTo>
                    <a:pt x="202" y="341"/>
                    <a:pt x="212" y="319"/>
                    <a:pt x="203" y="309"/>
                  </a:cubicBezTo>
                  <a:cubicBezTo>
                    <a:pt x="194" y="299"/>
                    <a:pt x="187" y="274"/>
                    <a:pt x="182" y="256"/>
                  </a:cubicBezTo>
                  <a:cubicBezTo>
                    <a:pt x="178" y="238"/>
                    <a:pt x="156" y="220"/>
                    <a:pt x="147" y="200"/>
                  </a:cubicBezTo>
                  <a:cubicBezTo>
                    <a:pt x="137" y="180"/>
                    <a:pt x="127" y="164"/>
                    <a:pt x="121" y="159"/>
                  </a:cubicBezTo>
                  <a:cubicBezTo>
                    <a:pt x="114" y="154"/>
                    <a:pt x="130" y="147"/>
                    <a:pt x="124" y="139"/>
                  </a:cubicBezTo>
                  <a:cubicBezTo>
                    <a:pt x="119" y="132"/>
                    <a:pt x="110" y="133"/>
                    <a:pt x="100" y="127"/>
                  </a:cubicBezTo>
                  <a:cubicBezTo>
                    <a:pt x="89" y="121"/>
                    <a:pt x="82" y="111"/>
                    <a:pt x="82" y="98"/>
                  </a:cubicBezTo>
                  <a:cubicBezTo>
                    <a:pt x="82" y="85"/>
                    <a:pt x="75" y="53"/>
                    <a:pt x="71" y="43"/>
                  </a:cubicBezTo>
                  <a:cubicBezTo>
                    <a:pt x="67" y="32"/>
                    <a:pt x="79" y="33"/>
                    <a:pt x="82" y="38"/>
                  </a:cubicBezTo>
                  <a:cubicBezTo>
                    <a:pt x="86" y="43"/>
                    <a:pt x="89" y="48"/>
                    <a:pt x="94" y="45"/>
                  </a:cubicBezTo>
                  <a:cubicBezTo>
                    <a:pt x="99" y="42"/>
                    <a:pt x="107" y="44"/>
                    <a:pt x="111" y="53"/>
                  </a:cubicBezTo>
                  <a:cubicBezTo>
                    <a:pt x="114" y="62"/>
                    <a:pt x="127" y="54"/>
                    <a:pt x="132" y="58"/>
                  </a:cubicBezTo>
                  <a:cubicBezTo>
                    <a:pt x="138" y="62"/>
                    <a:pt x="119" y="67"/>
                    <a:pt x="138" y="105"/>
                  </a:cubicBezTo>
                  <a:cubicBezTo>
                    <a:pt x="157" y="144"/>
                    <a:pt x="144" y="122"/>
                    <a:pt x="144" y="148"/>
                  </a:cubicBezTo>
                  <a:cubicBezTo>
                    <a:pt x="144" y="173"/>
                    <a:pt x="155" y="162"/>
                    <a:pt x="159" y="158"/>
                  </a:cubicBezTo>
                  <a:cubicBezTo>
                    <a:pt x="162" y="153"/>
                    <a:pt x="172" y="166"/>
                    <a:pt x="182" y="179"/>
                  </a:cubicBezTo>
                  <a:cubicBezTo>
                    <a:pt x="191" y="192"/>
                    <a:pt x="209" y="193"/>
                    <a:pt x="209" y="201"/>
                  </a:cubicBezTo>
                  <a:cubicBezTo>
                    <a:pt x="209" y="208"/>
                    <a:pt x="212" y="223"/>
                    <a:pt x="224" y="225"/>
                  </a:cubicBezTo>
                  <a:cubicBezTo>
                    <a:pt x="237" y="228"/>
                    <a:pt x="239" y="244"/>
                    <a:pt x="247" y="245"/>
                  </a:cubicBezTo>
                  <a:cubicBezTo>
                    <a:pt x="254" y="247"/>
                    <a:pt x="256" y="257"/>
                    <a:pt x="251" y="268"/>
                  </a:cubicBezTo>
                  <a:cubicBezTo>
                    <a:pt x="247" y="278"/>
                    <a:pt x="251" y="288"/>
                    <a:pt x="271" y="297"/>
                  </a:cubicBezTo>
                  <a:cubicBezTo>
                    <a:pt x="291" y="306"/>
                    <a:pt x="282" y="307"/>
                    <a:pt x="298" y="325"/>
                  </a:cubicBezTo>
                  <a:cubicBezTo>
                    <a:pt x="314" y="342"/>
                    <a:pt x="358" y="398"/>
                    <a:pt x="367" y="414"/>
                  </a:cubicBezTo>
                  <a:cubicBezTo>
                    <a:pt x="376" y="430"/>
                    <a:pt x="379" y="443"/>
                    <a:pt x="383" y="455"/>
                  </a:cubicBezTo>
                  <a:cubicBezTo>
                    <a:pt x="384" y="458"/>
                    <a:pt x="384" y="461"/>
                    <a:pt x="383" y="463"/>
                  </a:cubicBezTo>
                  <a:cubicBezTo>
                    <a:pt x="396" y="471"/>
                    <a:pt x="405" y="485"/>
                    <a:pt x="401" y="504"/>
                  </a:cubicBezTo>
                  <a:cubicBezTo>
                    <a:pt x="400" y="509"/>
                    <a:pt x="400" y="520"/>
                    <a:pt x="398" y="525"/>
                  </a:cubicBezTo>
                  <a:cubicBezTo>
                    <a:pt x="398" y="525"/>
                    <a:pt x="398" y="526"/>
                    <a:pt x="398" y="526"/>
                  </a:cubicBezTo>
                  <a:cubicBezTo>
                    <a:pt x="411" y="524"/>
                    <a:pt x="430" y="539"/>
                    <a:pt x="439" y="547"/>
                  </a:cubicBezTo>
                  <a:cubicBezTo>
                    <a:pt x="449" y="557"/>
                    <a:pt x="456" y="571"/>
                    <a:pt x="468" y="580"/>
                  </a:cubicBezTo>
                  <a:cubicBezTo>
                    <a:pt x="479" y="590"/>
                    <a:pt x="491" y="592"/>
                    <a:pt x="505" y="598"/>
                  </a:cubicBezTo>
                  <a:cubicBezTo>
                    <a:pt x="521" y="605"/>
                    <a:pt x="535" y="618"/>
                    <a:pt x="552" y="624"/>
                  </a:cubicBezTo>
                  <a:cubicBezTo>
                    <a:pt x="570" y="631"/>
                    <a:pt x="590" y="629"/>
                    <a:pt x="607" y="637"/>
                  </a:cubicBezTo>
                  <a:cubicBezTo>
                    <a:pt x="626" y="646"/>
                    <a:pt x="641" y="663"/>
                    <a:pt x="656" y="678"/>
                  </a:cubicBezTo>
                  <a:cubicBezTo>
                    <a:pt x="669" y="677"/>
                    <a:pt x="682" y="672"/>
                    <a:pt x="696" y="666"/>
                  </a:cubicBezTo>
                  <a:cubicBezTo>
                    <a:pt x="721" y="654"/>
                    <a:pt x="740" y="669"/>
                    <a:pt x="755" y="676"/>
                  </a:cubicBezTo>
                  <a:cubicBezTo>
                    <a:pt x="762" y="679"/>
                    <a:pt x="775" y="693"/>
                    <a:pt x="789" y="707"/>
                  </a:cubicBezTo>
                  <a:cubicBezTo>
                    <a:pt x="802" y="686"/>
                    <a:pt x="814" y="667"/>
                    <a:pt x="816" y="667"/>
                  </a:cubicBezTo>
                  <a:cubicBezTo>
                    <a:pt x="819" y="666"/>
                    <a:pt x="855" y="672"/>
                    <a:pt x="858" y="661"/>
                  </a:cubicBezTo>
                  <a:cubicBezTo>
                    <a:pt x="862" y="651"/>
                    <a:pt x="831" y="628"/>
                    <a:pt x="835" y="625"/>
                  </a:cubicBezTo>
                  <a:cubicBezTo>
                    <a:pt x="838" y="623"/>
                    <a:pt x="840" y="597"/>
                    <a:pt x="845" y="597"/>
                  </a:cubicBezTo>
                  <a:cubicBezTo>
                    <a:pt x="851" y="597"/>
                    <a:pt x="901" y="599"/>
                    <a:pt x="904" y="597"/>
                  </a:cubicBezTo>
                  <a:cubicBezTo>
                    <a:pt x="906" y="596"/>
                    <a:pt x="916" y="575"/>
                    <a:pt x="924" y="574"/>
                  </a:cubicBezTo>
                  <a:cubicBezTo>
                    <a:pt x="928" y="574"/>
                    <a:pt x="934" y="579"/>
                    <a:pt x="939" y="585"/>
                  </a:cubicBezTo>
                  <a:cubicBezTo>
                    <a:pt x="942" y="582"/>
                    <a:pt x="944" y="578"/>
                    <a:pt x="946" y="574"/>
                  </a:cubicBezTo>
                  <a:cubicBezTo>
                    <a:pt x="945" y="573"/>
                    <a:pt x="944" y="571"/>
                    <a:pt x="944" y="570"/>
                  </a:cubicBezTo>
                  <a:cubicBezTo>
                    <a:pt x="939" y="561"/>
                    <a:pt x="939" y="552"/>
                    <a:pt x="940" y="542"/>
                  </a:cubicBezTo>
                  <a:cubicBezTo>
                    <a:pt x="941" y="538"/>
                    <a:pt x="942" y="533"/>
                    <a:pt x="943" y="529"/>
                  </a:cubicBezTo>
                  <a:cubicBezTo>
                    <a:pt x="941" y="524"/>
                    <a:pt x="939" y="518"/>
                    <a:pt x="939" y="512"/>
                  </a:cubicBezTo>
                  <a:cubicBezTo>
                    <a:pt x="938" y="496"/>
                    <a:pt x="950" y="483"/>
                    <a:pt x="963" y="478"/>
                  </a:cubicBezTo>
                  <a:cubicBezTo>
                    <a:pt x="967" y="472"/>
                    <a:pt x="971" y="468"/>
                    <a:pt x="978" y="465"/>
                  </a:cubicBezTo>
                  <a:cubicBezTo>
                    <a:pt x="978" y="464"/>
                    <a:pt x="977" y="463"/>
                    <a:pt x="977" y="46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8" name="Freeform 70">
              <a:extLst>
                <a:ext uri="{FF2B5EF4-FFF2-40B4-BE49-F238E27FC236}">
                  <a16:creationId xmlns:a16="http://schemas.microsoft.com/office/drawing/2014/main" id="{78E01A04-B5F3-4D14-BB52-5EE710D48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5" y="3565526"/>
              <a:ext cx="76200" cy="84138"/>
            </a:xfrm>
            <a:custGeom>
              <a:avLst/>
              <a:gdLst>
                <a:gd name="T0" fmla="*/ 120 w 138"/>
                <a:gd name="T1" fmla="*/ 103 h 155"/>
                <a:gd name="T2" fmla="*/ 138 w 138"/>
                <a:gd name="T3" fmla="*/ 83 h 155"/>
                <a:gd name="T4" fmla="*/ 125 w 138"/>
                <a:gd name="T5" fmla="*/ 74 h 155"/>
                <a:gd name="T6" fmla="*/ 108 w 138"/>
                <a:gd name="T7" fmla="*/ 76 h 155"/>
                <a:gd name="T8" fmla="*/ 110 w 138"/>
                <a:gd name="T9" fmla="*/ 1 h 155"/>
                <a:gd name="T10" fmla="*/ 56 w 138"/>
                <a:gd name="T11" fmla="*/ 0 h 155"/>
                <a:gd name="T12" fmla="*/ 46 w 138"/>
                <a:gd name="T13" fmla="*/ 28 h 155"/>
                <a:gd name="T14" fmla="*/ 69 w 138"/>
                <a:gd name="T15" fmla="*/ 64 h 155"/>
                <a:gd name="T16" fmla="*/ 27 w 138"/>
                <a:gd name="T17" fmla="*/ 70 h 155"/>
                <a:gd name="T18" fmla="*/ 0 w 138"/>
                <a:gd name="T19" fmla="*/ 110 h 155"/>
                <a:gd name="T20" fmla="*/ 36 w 138"/>
                <a:gd name="T21" fmla="*/ 145 h 155"/>
                <a:gd name="T22" fmla="*/ 80 w 138"/>
                <a:gd name="T23" fmla="*/ 154 h 155"/>
                <a:gd name="T24" fmla="*/ 81 w 138"/>
                <a:gd name="T25" fmla="*/ 155 h 155"/>
                <a:gd name="T26" fmla="*/ 104 w 138"/>
                <a:gd name="T27" fmla="*/ 133 h 155"/>
                <a:gd name="T28" fmla="*/ 120 w 138"/>
                <a:gd name="T29" fmla="*/ 10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55">
                  <a:moveTo>
                    <a:pt x="120" y="103"/>
                  </a:moveTo>
                  <a:cubicBezTo>
                    <a:pt x="127" y="97"/>
                    <a:pt x="133" y="89"/>
                    <a:pt x="138" y="83"/>
                  </a:cubicBezTo>
                  <a:cubicBezTo>
                    <a:pt x="126" y="90"/>
                    <a:pt x="123" y="83"/>
                    <a:pt x="125" y="74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97" y="1"/>
                    <a:pt x="61" y="0"/>
                    <a:pt x="56" y="0"/>
                  </a:cubicBezTo>
                  <a:cubicBezTo>
                    <a:pt x="51" y="0"/>
                    <a:pt x="49" y="26"/>
                    <a:pt x="46" y="28"/>
                  </a:cubicBezTo>
                  <a:cubicBezTo>
                    <a:pt x="42" y="31"/>
                    <a:pt x="73" y="54"/>
                    <a:pt x="69" y="64"/>
                  </a:cubicBezTo>
                  <a:cubicBezTo>
                    <a:pt x="66" y="75"/>
                    <a:pt x="30" y="69"/>
                    <a:pt x="27" y="70"/>
                  </a:cubicBezTo>
                  <a:cubicBezTo>
                    <a:pt x="25" y="70"/>
                    <a:pt x="13" y="89"/>
                    <a:pt x="0" y="110"/>
                  </a:cubicBezTo>
                  <a:cubicBezTo>
                    <a:pt x="14" y="125"/>
                    <a:pt x="29" y="140"/>
                    <a:pt x="36" y="145"/>
                  </a:cubicBezTo>
                  <a:cubicBezTo>
                    <a:pt x="49" y="155"/>
                    <a:pt x="71" y="144"/>
                    <a:pt x="80" y="154"/>
                  </a:cubicBezTo>
                  <a:cubicBezTo>
                    <a:pt x="81" y="154"/>
                    <a:pt x="81" y="155"/>
                    <a:pt x="81" y="155"/>
                  </a:cubicBezTo>
                  <a:cubicBezTo>
                    <a:pt x="91" y="144"/>
                    <a:pt x="101" y="134"/>
                    <a:pt x="104" y="133"/>
                  </a:cubicBezTo>
                  <a:cubicBezTo>
                    <a:pt x="111" y="131"/>
                    <a:pt x="106" y="117"/>
                    <a:pt x="120" y="10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9" name="Freeform 71">
              <a:extLst>
                <a:ext uri="{FF2B5EF4-FFF2-40B4-BE49-F238E27FC236}">
                  <a16:creationId xmlns:a16="http://schemas.microsoft.com/office/drawing/2014/main" id="{B70064A9-097A-4EF5-8340-5FA740E84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3" y="3552826"/>
              <a:ext cx="23813" cy="53975"/>
            </a:xfrm>
            <a:custGeom>
              <a:avLst/>
              <a:gdLst>
                <a:gd name="T0" fmla="*/ 7 w 42"/>
                <a:gd name="T1" fmla="*/ 23 h 99"/>
                <a:gd name="T2" fmla="*/ 2 w 42"/>
                <a:gd name="T3" fmla="*/ 24 h 99"/>
                <a:gd name="T4" fmla="*/ 0 w 42"/>
                <a:gd name="T5" fmla="*/ 99 h 99"/>
                <a:gd name="T6" fmla="*/ 17 w 42"/>
                <a:gd name="T7" fmla="*/ 97 h 99"/>
                <a:gd name="T8" fmla="*/ 27 w 42"/>
                <a:gd name="T9" fmla="*/ 78 h 99"/>
                <a:gd name="T10" fmla="*/ 35 w 42"/>
                <a:gd name="T11" fmla="*/ 16 h 99"/>
                <a:gd name="T12" fmla="*/ 42 w 42"/>
                <a:gd name="T13" fmla="*/ 11 h 99"/>
                <a:gd name="T14" fmla="*/ 27 w 42"/>
                <a:gd name="T15" fmla="*/ 0 h 99"/>
                <a:gd name="T16" fmla="*/ 7 w 42"/>
                <a:gd name="T17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99">
                  <a:moveTo>
                    <a:pt x="7" y="23"/>
                  </a:moveTo>
                  <a:cubicBezTo>
                    <a:pt x="6" y="24"/>
                    <a:pt x="5" y="24"/>
                    <a:pt x="2" y="24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8" y="90"/>
                    <a:pt x="21" y="83"/>
                    <a:pt x="27" y="78"/>
                  </a:cubicBezTo>
                  <a:cubicBezTo>
                    <a:pt x="40" y="66"/>
                    <a:pt x="20" y="20"/>
                    <a:pt x="35" y="16"/>
                  </a:cubicBezTo>
                  <a:cubicBezTo>
                    <a:pt x="38" y="15"/>
                    <a:pt x="40" y="13"/>
                    <a:pt x="42" y="11"/>
                  </a:cubicBezTo>
                  <a:cubicBezTo>
                    <a:pt x="37" y="5"/>
                    <a:pt x="31" y="0"/>
                    <a:pt x="27" y="0"/>
                  </a:cubicBezTo>
                  <a:cubicBezTo>
                    <a:pt x="19" y="1"/>
                    <a:pt x="9" y="22"/>
                    <a:pt x="7" y="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0" name="Freeform 74">
              <a:extLst>
                <a:ext uri="{FF2B5EF4-FFF2-40B4-BE49-F238E27FC236}">
                  <a16:creationId xmlns:a16="http://schemas.microsoft.com/office/drawing/2014/main" id="{917E8CB2-DFE4-48F1-B991-B6AC602E7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3" y="3625851"/>
              <a:ext cx="69850" cy="87313"/>
            </a:xfrm>
            <a:custGeom>
              <a:avLst/>
              <a:gdLst>
                <a:gd name="T0" fmla="*/ 120 w 127"/>
                <a:gd name="T1" fmla="*/ 123 h 162"/>
                <a:gd name="T2" fmla="*/ 118 w 127"/>
                <a:gd name="T3" fmla="*/ 110 h 162"/>
                <a:gd name="T4" fmla="*/ 122 w 127"/>
                <a:gd name="T5" fmla="*/ 67 h 162"/>
                <a:gd name="T6" fmla="*/ 121 w 127"/>
                <a:gd name="T7" fmla="*/ 28 h 162"/>
                <a:gd name="T8" fmla="*/ 123 w 127"/>
                <a:gd name="T9" fmla="*/ 9 h 162"/>
                <a:gd name="T10" fmla="*/ 127 w 127"/>
                <a:gd name="T11" fmla="*/ 0 h 162"/>
                <a:gd name="T12" fmla="*/ 99 w 127"/>
                <a:gd name="T13" fmla="*/ 17 h 162"/>
                <a:gd name="T14" fmla="*/ 68 w 127"/>
                <a:gd name="T15" fmla="*/ 25 h 162"/>
                <a:gd name="T16" fmla="*/ 33 w 127"/>
                <a:gd name="T17" fmla="*/ 42 h 162"/>
                <a:gd name="T18" fmla="*/ 22 w 127"/>
                <a:gd name="T19" fmla="*/ 65 h 162"/>
                <a:gd name="T20" fmla="*/ 13 w 127"/>
                <a:gd name="T21" fmla="*/ 76 h 162"/>
                <a:gd name="T22" fmla="*/ 1 w 127"/>
                <a:gd name="T23" fmla="*/ 79 h 162"/>
                <a:gd name="T24" fmla="*/ 6 w 127"/>
                <a:gd name="T25" fmla="*/ 93 h 162"/>
                <a:gd name="T26" fmla="*/ 45 w 127"/>
                <a:gd name="T27" fmla="*/ 137 h 162"/>
                <a:gd name="T28" fmla="*/ 56 w 127"/>
                <a:gd name="T29" fmla="*/ 152 h 162"/>
                <a:gd name="T30" fmla="*/ 74 w 127"/>
                <a:gd name="T31" fmla="*/ 153 h 162"/>
                <a:gd name="T32" fmla="*/ 106 w 127"/>
                <a:gd name="T33" fmla="*/ 159 h 162"/>
                <a:gd name="T34" fmla="*/ 122 w 127"/>
                <a:gd name="T35" fmla="*/ 161 h 162"/>
                <a:gd name="T36" fmla="*/ 117 w 127"/>
                <a:gd name="T37" fmla="*/ 153 h 162"/>
                <a:gd name="T38" fmla="*/ 120 w 127"/>
                <a:gd name="T39" fmla="*/ 12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162">
                  <a:moveTo>
                    <a:pt x="120" y="123"/>
                  </a:moveTo>
                  <a:cubicBezTo>
                    <a:pt x="119" y="119"/>
                    <a:pt x="118" y="115"/>
                    <a:pt x="118" y="110"/>
                  </a:cubicBezTo>
                  <a:cubicBezTo>
                    <a:pt x="119" y="95"/>
                    <a:pt x="121" y="81"/>
                    <a:pt x="122" y="67"/>
                  </a:cubicBezTo>
                  <a:cubicBezTo>
                    <a:pt x="115" y="56"/>
                    <a:pt x="114" y="41"/>
                    <a:pt x="121" y="28"/>
                  </a:cubicBezTo>
                  <a:cubicBezTo>
                    <a:pt x="120" y="22"/>
                    <a:pt x="121" y="15"/>
                    <a:pt x="123" y="9"/>
                  </a:cubicBezTo>
                  <a:cubicBezTo>
                    <a:pt x="124" y="6"/>
                    <a:pt x="125" y="3"/>
                    <a:pt x="127" y="0"/>
                  </a:cubicBezTo>
                  <a:cubicBezTo>
                    <a:pt x="114" y="5"/>
                    <a:pt x="103" y="16"/>
                    <a:pt x="99" y="17"/>
                  </a:cubicBezTo>
                  <a:cubicBezTo>
                    <a:pt x="93" y="17"/>
                    <a:pt x="71" y="11"/>
                    <a:pt x="68" y="25"/>
                  </a:cubicBezTo>
                  <a:cubicBezTo>
                    <a:pt x="65" y="38"/>
                    <a:pt x="51" y="41"/>
                    <a:pt x="33" y="42"/>
                  </a:cubicBezTo>
                  <a:cubicBezTo>
                    <a:pt x="14" y="44"/>
                    <a:pt x="24" y="62"/>
                    <a:pt x="22" y="65"/>
                  </a:cubicBezTo>
                  <a:cubicBezTo>
                    <a:pt x="21" y="68"/>
                    <a:pt x="13" y="76"/>
                    <a:pt x="13" y="76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84"/>
                    <a:pt x="0" y="89"/>
                    <a:pt x="6" y="93"/>
                  </a:cubicBezTo>
                  <a:cubicBezTo>
                    <a:pt x="17" y="100"/>
                    <a:pt x="33" y="129"/>
                    <a:pt x="45" y="137"/>
                  </a:cubicBezTo>
                  <a:cubicBezTo>
                    <a:pt x="51" y="140"/>
                    <a:pt x="55" y="146"/>
                    <a:pt x="56" y="152"/>
                  </a:cubicBezTo>
                  <a:cubicBezTo>
                    <a:pt x="63" y="151"/>
                    <a:pt x="70" y="151"/>
                    <a:pt x="74" y="153"/>
                  </a:cubicBezTo>
                  <a:cubicBezTo>
                    <a:pt x="81" y="157"/>
                    <a:pt x="99" y="153"/>
                    <a:pt x="106" y="159"/>
                  </a:cubicBezTo>
                  <a:cubicBezTo>
                    <a:pt x="109" y="162"/>
                    <a:pt x="115" y="162"/>
                    <a:pt x="122" y="161"/>
                  </a:cubicBezTo>
                  <a:cubicBezTo>
                    <a:pt x="120" y="158"/>
                    <a:pt x="118" y="155"/>
                    <a:pt x="117" y="153"/>
                  </a:cubicBezTo>
                  <a:cubicBezTo>
                    <a:pt x="114" y="146"/>
                    <a:pt x="116" y="135"/>
                    <a:pt x="120" y="1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1" name="Freeform 75">
              <a:extLst>
                <a:ext uri="{FF2B5EF4-FFF2-40B4-BE49-F238E27FC236}">
                  <a16:creationId xmlns:a16="http://schemas.microsoft.com/office/drawing/2014/main" id="{C455E469-990E-4BBE-93C9-75947859C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811" y="3827464"/>
              <a:ext cx="688976" cy="827089"/>
            </a:xfrm>
            <a:custGeom>
              <a:avLst/>
              <a:gdLst>
                <a:gd name="T0" fmla="*/ 1159 w 1266"/>
                <a:gd name="T1" fmla="*/ 343 h 1518"/>
                <a:gd name="T2" fmla="*/ 982 w 1266"/>
                <a:gd name="T3" fmla="*/ 312 h 1518"/>
                <a:gd name="T4" fmla="*/ 962 w 1266"/>
                <a:gd name="T5" fmla="*/ 295 h 1518"/>
                <a:gd name="T6" fmla="*/ 953 w 1266"/>
                <a:gd name="T7" fmla="*/ 280 h 1518"/>
                <a:gd name="T8" fmla="*/ 843 w 1266"/>
                <a:gd name="T9" fmla="*/ 236 h 1518"/>
                <a:gd name="T10" fmla="*/ 803 w 1266"/>
                <a:gd name="T11" fmla="*/ 262 h 1518"/>
                <a:gd name="T12" fmla="*/ 791 w 1266"/>
                <a:gd name="T13" fmla="*/ 197 h 1518"/>
                <a:gd name="T14" fmla="*/ 754 w 1266"/>
                <a:gd name="T15" fmla="*/ 198 h 1518"/>
                <a:gd name="T16" fmla="*/ 723 w 1266"/>
                <a:gd name="T17" fmla="*/ 86 h 1518"/>
                <a:gd name="T18" fmla="*/ 699 w 1266"/>
                <a:gd name="T19" fmla="*/ 100 h 1518"/>
                <a:gd name="T20" fmla="*/ 597 w 1266"/>
                <a:gd name="T21" fmla="*/ 104 h 1518"/>
                <a:gd name="T22" fmla="*/ 529 w 1266"/>
                <a:gd name="T23" fmla="*/ 135 h 1518"/>
                <a:gd name="T24" fmla="*/ 466 w 1266"/>
                <a:gd name="T25" fmla="*/ 65 h 1518"/>
                <a:gd name="T26" fmla="*/ 429 w 1266"/>
                <a:gd name="T27" fmla="*/ 23 h 1518"/>
                <a:gd name="T28" fmla="*/ 355 w 1266"/>
                <a:gd name="T29" fmla="*/ 55 h 1518"/>
                <a:gd name="T30" fmla="*/ 318 w 1266"/>
                <a:gd name="T31" fmla="*/ 76 h 1518"/>
                <a:gd name="T32" fmla="*/ 339 w 1266"/>
                <a:gd name="T33" fmla="*/ 120 h 1518"/>
                <a:gd name="T34" fmla="*/ 278 w 1266"/>
                <a:gd name="T35" fmla="*/ 166 h 1518"/>
                <a:gd name="T36" fmla="*/ 216 w 1266"/>
                <a:gd name="T37" fmla="*/ 122 h 1518"/>
                <a:gd name="T38" fmla="*/ 145 w 1266"/>
                <a:gd name="T39" fmla="*/ 158 h 1518"/>
                <a:gd name="T40" fmla="*/ 150 w 1266"/>
                <a:gd name="T41" fmla="*/ 254 h 1518"/>
                <a:gd name="T42" fmla="*/ 103 w 1266"/>
                <a:gd name="T43" fmla="*/ 358 h 1518"/>
                <a:gd name="T44" fmla="*/ 25 w 1266"/>
                <a:gd name="T45" fmla="*/ 432 h 1518"/>
                <a:gd name="T46" fmla="*/ 15 w 1266"/>
                <a:gd name="T47" fmla="*/ 508 h 1518"/>
                <a:gd name="T48" fmla="*/ 61 w 1266"/>
                <a:gd name="T49" fmla="*/ 575 h 1518"/>
                <a:gd name="T50" fmla="*/ 117 w 1266"/>
                <a:gd name="T51" fmla="*/ 615 h 1518"/>
                <a:gd name="T52" fmla="*/ 215 w 1266"/>
                <a:gd name="T53" fmla="*/ 592 h 1518"/>
                <a:gd name="T54" fmla="*/ 293 w 1266"/>
                <a:gd name="T55" fmla="*/ 647 h 1518"/>
                <a:gd name="T56" fmla="*/ 368 w 1266"/>
                <a:gd name="T57" fmla="*/ 692 h 1518"/>
                <a:gd name="T58" fmla="*/ 442 w 1266"/>
                <a:gd name="T59" fmla="*/ 741 h 1518"/>
                <a:gd name="T60" fmla="*/ 486 w 1266"/>
                <a:gd name="T61" fmla="*/ 819 h 1518"/>
                <a:gd name="T62" fmla="*/ 528 w 1266"/>
                <a:gd name="T63" fmla="*/ 923 h 1518"/>
                <a:gd name="T64" fmla="*/ 525 w 1266"/>
                <a:gd name="T65" fmla="*/ 1014 h 1518"/>
                <a:gd name="T66" fmla="*/ 592 w 1266"/>
                <a:gd name="T67" fmla="*/ 1079 h 1518"/>
                <a:gd name="T68" fmla="*/ 631 w 1266"/>
                <a:gd name="T69" fmla="*/ 1181 h 1518"/>
                <a:gd name="T70" fmla="*/ 619 w 1266"/>
                <a:gd name="T71" fmla="*/ 1264 h 1518"/>
                <a:gd name="T72" fmla="*/ 544 w 1266"/>
                <a:gd name="T73" fmla="*/ 1371 h 1518"/>
                <a:gd name="T74" fmla="*/ 605 w 1266"/>
                <a:gd name="T75" fmla="*/ 1403 h 1518"/>
                <a:gd name="T76" fmla="*/ 665 w 1266"/>
                <a:gd name="T77" fmla="*/ 1518 h 1518"/>
                <a:gd name="T78" fmla="*/ 705 w 1266"/>
                <a:gd name="T79" fmla="*/ 1457 h 1518"/>
                <a:gd name="T80" fmla="*/ 753 w 1266"/>
                <a:gd name="T81" fmla="*/ 1378 h 1518"/>
                <a:gd name="T82" fmla="*/ 814 w 1266"/>
                <a:gd name="T83" fmla="*/ 1283 h 1518"/>
                <a:gd name="T84" fmla="*/ 826 w 1266"/>
                <a:gd name="T85" fmla="*/ 1196 h 1518"/>
                <a:gd name="T86" fmla="*/ 916 w 1266"/>
                <a:gd name="T87" fmla="*/ 1112 h 1518"/>
                <a:gd name="T88" fmla="*/ 961 w 1266"/>
                <a:gd name="T89" fmla="*/ 1078 h 1518"/>
                <a:gd name="T90" fmla="*/ 1045 w 1266"/>
                <a:gd name="T91" fmla="*/ 1058 h 1518"/>
                <a:gd name="T92" fmla="*/ 1088 w 1266"/>
                <a:gd name="T93" fmla="*/ 992 h 1518"/>
                <a:gd name="T94" fmla="*/ 1118 w 1266"/>
                <a:gd name="T95" fmla="*/ 892 h 1518"/>
                <a:gd name="T96" fmla="*/ 1138 w 1266"/>
                <a:gd name="T97" fmla="*/ 753 h 1518"/>
                <a:gd name="T98" fmla="*/ 1144 w 1266"/>
                <a:gd name="T99" fmla="*/ 684 h 1518"/>
                <a:gd name="T100" fmla="*/ 1151 w 1266"/>
                <a:gd name="T101" fmla="*/ 674 h 1518"/>
                <a:gd name="T102" fmla="*/ 1225 w 1266"/>
                <a:gd name="T103" fmla="*/ 594 h 1518"/>
                <a:gd name="T104" fmla="*/ 1238 w 1266"/>
                <a:gd name="T105" fmla="*/ 557 h 1518"/>
                <a:gd name="T106" fmla="*/ 1264 w 1266"/>
                <a:gd name="T107" fmla="*/ 498 h 1518"/>
                <a:gd name="T108" fmla="*/ 1262 w 1266"/>
                <a:gd name="T109" fmla="*/ 43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6" h="1518">
                  <a:moveTo>
                    <a:pt x="1262" y="430"/>
                  </a:moveTo>
                  <a:cubicBezTo>
                    <a:pt x="1248" y="420"/>
                    <a:pt x="1236" y="407"/>
                    <a:pt x="1231" y="391"/>
                  </a:cubicBezTo>
                  <a:cubicBezTo>
                    <a:pt x="1216" y="390"/>
                    <a:pt x="1191" y="383"/>
                    <a:pt x="1159" y="343"/>
                  </a:cubicBezTo>
                  <a:cubicBezTo>
                    <a:pt x="1123" y="298"/>
                    <a:pt x="1088" y="301"/>
                    <a:pt x="1065" y="309"/>
                  </a:cubicBezTo>
                  <a:cubicBezTo>
                    <a:pt x="1053" y="312"/>
                    <a:pt x="1041" y="309"/>
                    <a:pt x="1031" y="305"/>
                  </a:cubicBezTo>
                  <a:cubicBezTo>
                    <a:pt x="1016" y="314"/>
                    <a:pt x="999" y="315"/>
                    <a:pt x="982" y="312"/>
                  </a:cubicBezTo>
                  <a:cubicBezTo>
                    <a:pt x="978" y="311"/>
                    <a:pt x="974" y="309"/>
                    <a:pt x="971" y="306"/>
                  </a:cubicBezTo>
                  <a:cubicBezTo>
                    <a:pt x="967" y="310"/>
                    <a:pt x="963" y="314"/>
                    <a:pt x="959" y="315"/>
                  </a:cubicBezTo>
                  <a:cubicBezTo>
                    <a:pt x="951" y="319"/>
                    <a:pt x="957" y="308"/>
                    <a:pt x="962" y="295"/>
                  </a:cubicBezTo>
                  <a:cubicBezTo>
                    <a:pt x="961" y="295"/>
                    <a:pt x="961" y="295"/>
                    <a:pt x="961" y="295"/>
                  </a:cubicBezTo>
                  <a:cubicBezTo>
                    <a:pt x="959" y="291"/>
                    <a:pt x="957" y="286"/>
                    <a:pt x="957" y="281"/>
                  </a:cubicBezTo>
                  <a:cubicBezTo>
                    <a:pt x="956" y="281"/>
                    <a:pt x="954" y="280"/>
                    <a:pt x="953" y="280"/>
                  </a:cubicBezTo>
                  <a:cubicBezTo>
                    <a:pt x="947" y="282"/>
                    <a:pt x="940" y="283"/>
                    <a:pt x="931" y="281"/>
                  </a:cubicBezTo>
                  <a:cubicBezTo>
                    <a:pt x="902" y="273"/>
                    <a:pt x="866" y="264"/>
                    <a:pt x="846" y="239"/>
                  </a:cubicBezTo>
                  <a:cubicBezTo>
                    <a:pt x="845" y="238"/>
                    <a:pt x="844" y="237"/>
                    <a:pt x="843" y="236"/>
                  </a:cubicBezTo>
                  <a:cubicBezTo>
                    <a:pt x="843" y="238"/>
                    <a:pt x="843" y="241"/>
                    <a:pt x="843" y="243"/>
                  </a:cubicBezTo>
                  <a:cubicBezTo>
                    <a:pt x="843" y="267"/>
                    <a:pt x="830" y="236"/>
                    <a:pt x="820" y="262"/>
                  </a:cubicBezTo>
                  <a:cubicBezTo>
                    <a:pt x="810" y="287"/>
                    <a:pt x="791" y="271"/>
                    <a:pt x="803" y="262"/>
                  </a:cubicBezTo>
                  <a:cubicBezTo>
                    <a:pt x="814" y="255"/>
                    <a:pt x="825" y="239"/>
                    <a:pt x="830" y="224"/>
                  </a:cubicBezTo>
                  <a:cubicBezTo>
                    <a:pt x="820" y="219"/>
                    <a:pt x="811" y="214"/>
                    <a:pt x="802" y="208"/>
                  </a:cubicBezTo>
                  <a:cubicBezTo>
                    <a:pt x="797" y="205"/>
                    <a:pt x="793" y="201"/>
                    <a:pt x="791" y="197"/>
                  </a:cubicBezTo>
                  <a:cubicBezTo>
                    <a:pt x="781" y="196"/>
                    <a:pt x="772" y="197"/>
                    <a:pt x="766" y="199"/>
                  </a:cubicBezTo>
                  <a:cubicBezTo>
                    <a:pt x="749" y="208"/>
                    <a:pt x="760" y="238"/>
                    <a:pt x="746" y="228"/>
                  </a:cubicBezTo>
                  <a:cubicBezTo>
                    <a:pt x="731" y="219"/>
                    <a:pt x="743" y="197"/>
                    <a:pt x="754" y="198"/>
                  </a:cubicBezTo>
                  <a:cubicBezTo>
                    <a:pt x="765" y="199"/>
                    <a:pt x="776" y="176"/>
                    <a:pt x="784" y="157"/>
                  </a:cubicBezTo>
                  <a:cubicBezTo>
                    <a:pt x="770" y="151"/>
                    <a:pt x="760" y="139"/>
                    <a:pt x="757" y="123"/>
                  </a:cubicBezTo>
                  <a:cubicBezTo>
                    <a:pt x="738" y="122"/>
                    <a:pt x="724" y="105"/>
                    <a:pt x="723" y="86"/>
                  </a:cubicBezTo>
                  <a:cubicBezTo>
                    <a:pt x="723" y="75"/>
                    <a:pt x="724" y="64"/>
                    <a:pt x="727" y="53"/>
                  </a:cubicBezTo>
                  <a:cubicBezTo>
                    <a:pt x="727" y="53"/>
                    <a:pt x="726" y="53"/>
                    <a:pt x="726" y="53"/>
                  </a:cubicBezTo>
                  <a:cubicBezTo>
                    <a:pt x="715" y="67"/>
                    <a:pt x="703" y="85"/>
                    <a:pt x="699" y="100"/>
                  </a:cubicBezTo>
                  <a:cubicBezTo>
                    <a:pt x="692" y="123"/>
                    <a:pt x="683" y="110"/>
                    <a:pt x="665" y="116"/>
                  </a:cubicBezTo>
                  <a:cubicBezTo>
                    <a:pt x="647" y="123"/>
                    <a:pt x="638" y="114"/>
                    <a:pt x="633" y="105"/>
                  </a:cubicBezTo>
                  <a:cubicBezTo>
                    <a:pt x="628" y="96"/>
                    <a:pt x="610" y="105"/>
                    <a:pt x="597" y="104"/>
                  </a:cubicBezTo>
                  <a:cubicBezTo>
                    <a:pt x="585" y="103"/>
                    <a:pt x="593" y="122"/>
                    <a:pt x="584" y="128"/>
                  </a:cubicBezTo>
                  <a:cubicBezTo>
                    <a:pt x="575" y="133"/>
                    <a:pt x="553" y="116"/>
                    <a:pt x="545" y="126"/>
                  </a:cubicBezTo>
                  <a:cubicBezTo>
                    <a:pt x="537" y="137"/>
                    <a:pt x="533" y="126"/>
                    <a:pt x="529" y="135"/>
                  </a:cubicBezTo>
                  <a:cubicBezTo>
                    <a:pt x="525" y="144"/>
                    <a:pt x="511" y="139"/>
                    <a:pt x="508" y="144"/>
                  </a:cubicBezTo>
                  <a:cubicBezTo>
                    <a:pt x="504" y="150"/>
                    <a:pt x="490" y="153"/>
                    <a:pt x="473" y="131"/>
                  </a:cubicBezTo>
                  <a:cubicBezTo>
                    <a:pt x="455" y="109"/>
                    <a:pt x="458" y="72"/>
                    <a:pt x="466" y="65"/>
                  </a:cubicBezTo>
                  <a:cubicBezTo>
                    <a:pt x="474" y="58"/>
                    <a:pt x="474" y="39"/>
                    <a:pt x="463" y="33"/>
                  </a:cubicBezTo>
                  <a:cubicBezTo>
                    <a:pt x="452" y="28"/>
                    <a:pt x="463" y="4"/>
                    <a:pt x="450" y="2"/>
                  </a:cubicBezTo>
                  <a:cubicBezTo>
                    <a:pt x="436" y="0"/>
                    <a:pt x="438" y="20"/>
                    <a:pt x="429" y="23"/>
                  </a:cubicBezTo>
                  <a:cubicBezTo>
                    <a:pt x="421" y="27"/>
                    <a:pt x="399" y="44"/>
                    <a:pt x="390" y="41"/>
                  </a:cubicBezTo>
                  <a:cubicBezTo>
                    <a:pt x="380" y="39"/>
                    <a:pt x="367" y="44"/>
                    <a:pt x="367" y="56"/>
                  </a:cubicBezTo>
                  <a:cubicBezTo>
                    <a:pt x="367" y="68"/>
                    <a:pt x="357" y="65"/>
                    <a:pt x="355" y="55"/>
                  </a:cubicBezTo>
                  <a:cubicBezTo>
                    <a:pt x="353" y="45"/>
                    <a:pt x="333" y="50"/>
                    <a:pt x="327" y="44"/>
                  </a:cubicBezTo>
                  <a:cubicBezTo>
                    <a:pt x="321" y="37"/>
                    <a:pt x="294" y="40"/>
                    <a:pt x="306" y="48"/>
                  </a:cubicBezTo>
                  <a:cubicBezTo>
                    <a:pt x="317" y="56"/>
                    <a:pt x="318" y="64"/>
                    <a:pt x="318" y="76"/>
                  </a:cubicBezTo>
                  <a:cubicBezTo>
                    <a:pt x="318" y="88"/>
                    <a:pt x="327" y="85"/>
                    <a:pt x="327" y="100"/>
                  </a:cubicBezTo>
                  <a:cubicBezTo>
                    <a:pt x="327" y="114"/>
                    <a:pt x="337" y="104"/>
                    <a:pt x="343" y="104"/>
                  </a:cubicBezTo>
                  <a:cubicBezTo>
                    <a:pt x="350" y="104"/>
                    <a:pt x="350" y="118"/>
                    <a:pt x="339" y="120"/>
                  </a:cubicBezTo>
                  <a:cubicBezTo>
                    <a:pt x="329" y="122"/>
                    <a:pt x="324" y="129"/>
                    <a:pt x="321" y="140"/>
                  </a:cubicBezTo>
                  <a:cubicBezTo>
                    <a:pt x="318" y="151"/>
                    <a:pt x="309" y="143"/>
                    <a:pt x="300" y="152"/>
                  </a:cubicBezTo>
                  <a:cubicBezTo>
                    <a:pt x="291" y="161"/>
                    <a:pt x="283" y="170"/>
                    <a:pt x="278" y="166"/>
                  </a:cubicBezTo>
                  <a:cubicBezTo>
                    <a:pt x="272" y="161"/>
                    <a:pt x="267" y="165"/>
                    <a:pt x="260" y="169"/>
                  </a:cubicBezTo>
                  <a:cubicBezTo>
                    <a:pt x="253" y="174"/>
                    <a:pt x="251" y="169"/>
                    <a:pt x="241" y="160"/>
                  </a:cubicBezTo>
                  <a:cubicBezTo>
                    <a:pt x="234" y="153"/>
                    <a:pt x="229" y="137"/>
                    <a:pt x="216" y="122"/>
                  </a:cubicBezTo>
                  <a:cubicBezTo>
                    <a:pt x="209" y="127"/>
                    <a:pt x="193" y="133"/>
                    <a:pt x="185" y="133"/>
                  </a:cubicBezTo>
                  <a:cubicBezTo>
                    <a:pt x="174" y="133"/>
                    <a:pt x="138" y="130"/>
                    <a:pt x="136" y="137"/>
                  </a:cubicBezTo>
                  <a:cubicBezTo>
                    <a:pt x="134" y="144"/>
                    <a:pt x="139" y="156"/>
                    <a:pt x="145" y="158"/>
                  </a:cubicBezTo>
                  <a:cubicBezTo>
                    <a:pt x="150" y="159"/>
                    <a:pt x="163" y="163"/>
                    <a:pt x="151" y="173"/>
                  </a:cubicBezTo>
                  <a:cubicBezTo>
                    <a:pt x="139" y="183"/>
                    <a:pt x="129" y="170"/>
                    <a:pt x="129" y="193"/>
                  </a:cubicBezTo>
                  <a:cubicBezTo>
                    <a:pt x="129" y="217"/>
                    <a:pt x="155" y="232"/>
                    <a:pt x="150" y="254"/>
                  </a:cubicBezTo>
                  <a:cubicBezTo>
                    <a:pt x="147" y="265"/>
                    <a:pt x="143" y="294"/>
                    <a:pt x="143" y="305"/>
                  </a:cubicBezTo>
                  <a:cubicBezTo>
                    <a:pt x="143" y="316"/>
                    <a:pt x="139" y="353"/>
                    <a:pt x="131" y="355"/>
                  </a:cubicBezTo>
                  <a:cubicBezTo>
                    <a:pt x="122" y="358"/>
                    <a:pt x="115" y="347"/>
                    <a:pt x="103" y="358"/>
                  </a:cubicBezTo>
                  <a:cubicBezTo>
                    <a:pt x="92" y="369"/>
                    <a:pt x="78" y="362"/>
                    <a:pt x="64" y="374"/>
                  </a:cubicBezTo>
                  <a:cubicBezTo>
                    <a:pt x="51" y="386"/>
                    <a:pt x="37" y="382"/>
                    <a:pt x="36" y="396"/>
                  </a:cubicBezTo>
                  <a:cubicBezTo>
                    <a:pt x="35" y="411"/>
                    <a:pt x="22" y="418"/>
                    <a:pt x="25" y="432"/>
                  </a:cubicBezTo>
                  <a:cubicBezTo>
                    <a:pt x="28" y="445"/>
                    <a:pt x="19" y="441"/>
                    <a:pt x="11" y="451"/>
                  </a:cubicBezTo>
                  <a:cubicBezTo>
                    <a:pt x="2" y="461"/>
                    <a:pt x="12" y="468"/>
                    <a:pt x="6" y="476"/>
                  </a:cubicBezTo>
                  <a:cubicBezTo>
                    <a:pt x="0" y="483"/>
                    <a:pt x="8" y="496"/>
                    <a:pt x="15" y="508"/>
                  </a:cubicBezTo>
                  <a:cubicBezTo>
                    <a:pt x="21" y="520"/>
                    <a:pt x="29" y="529"/>
                    <a:pt x="28" y="540"/>
                  </a:cubicBezTo>
                  <a:cubicBezTo>
                    <a:pt x="27" y="551"/>
                    <a:pt x="35" y="555"/>
                    <a:pt x="44" y="554"/>
                  </a:cubicBezTo>
                  <a:cubicBezTo>
                    <a:pt x="54" y="553"/>
                    <a:pt x="46" y="575"/>
                    <a:pt x="61" y="575"/>
                  </a:cubicBezTo>
                  <a:cubicBezTo>
                    <a:pt x="77" y="575"/>
                    <a:pt x="92" y="579"/>
                    <a:pt x="96" y="570"/>
                  </a:cubicBezTo>
                  <a:cubicBezTo>
                    <a:pt x="99" y="560"/>
                    <a:pt x="110" y="552"/>
                    <a:pt x="110" y="566"/>
                  </a:cubicBezTo>
                  <a:cubicBezTo>
                    <a:pt x="110" y="581"/>
                    <a:pt x="107" y="619"/>
                    <a:pt x="117" y="615"/>
                  </a:cubicBezTo>
                  <a:cubicBezTo>
                    <a:pt x="128" y="610"/>
                    <a:pt x="149" y="611"/>
                    <a:pt x="159" y="616"/>
                  </a:cubicBezTo>
                  <a:cubicBezTo>
                    <a:pt x="170" y="620"/>
                    <a:pt x="180" y="616"/>
                    <a:pt x="187" y="608"/>
                  </a:cubicBezTo>
                  <a:cubicBezTo>
                    <a:pt x="194" y="600"/>
                    <a:pt x="201" y="600"/>
                    <a:pt x="215" y="592"/>
                  </a:cubicBezTo>
                  <a:cubicBezTo>
                    <a:pt x="228" y="583"/>
                    <a:pt x="240" y="572"/>
                    <a:pt x="253" y="572"/>
                  </a:cubicBezTo>
                  <a:cubicBezTo>
                    <a:pt x="265" y="572"/>
                    <a:pt x="286" y="563"/>
                    <a:pt x="283" y="574"/>
                  </a:cubicBezTo>
                  <a:cubicBezTo>
                    <a:pt x="280" y="585"/>
                    <a:pt x="278" y="626"/>
                    <a:pt x="293" y="647"/>
                  </a:cubicBezTo>
                  <a:cubicBezTo>
                    <a:pt x="309" y="668"/>
                    <a:pt x="317" y="676"/>
                    <a:pt x="332" y="673"/>
                  </a:cubicBezTo>
                  <a:cubicBezTo>
                    <a:pt x="346" y="671"/>
                    <a:pt x="344" y="680"/>
                    <a:pt x="354" y="679"/>
                  </a:cubicBezTo>
                  <a:cubicBezTo>
                    <a:pt x="365" y="678"/>
                    <a:pt x="358" y="692"/>
                    <a:pt x="368" y="692"/>
                  </a:cubicBezTo>
                  <a:cubicBezTo>
                    <a:pt x="377" y="692"/>
                    <a:pt x="394" y="694"/>
                    <a:pt x="394" y="706"/>
                  </a:cubicBezTo>
                  <a:cubicBezTo>
                    <a:pt x="394" y="719"/>
                    <a:pt x="423" y="709"/>
                    <a:pt x="430" y="715"/>
                  </a:cubicBezTo>
                  <a:cubicBezTo>
                    <a:pt x="436" y="722"/>
                    <a:pt x="444" y="727"/>
                    <a:pt x="442" y="741"/>
                  </a:cubicBezTo>
                  <a:cubicBezTo>
                    <a:pt x="440" y="754"/>
                    <a:pt x="456" y="764"/>
                    <a:pt x="447" y="769"/>
                  </a:cubicBezTo>
                  <a:cubicBezTo>
                    <a:pt x="437" y="775"/>
                    <a:pt x="450" y="786"/>
                    <a:pt x="450" y="800"/>
                  </a:cubicBezTo>
                  <a:cubicBezTo>
                    <a:pt x="451" y="815"/>
                    <a:pt x="465" y="820"/>
                    <a:pt x="486" y="819"/>
                  </a:cubicBezTo>
                  <a:cubicBezTo>
                    <a:pt x="507" y="818"/>
                    <a:pt x="512" y="820"/>
                    <a:pt x="512" y="838"/>
                  </a:cubicBezTo>
                  <a:cubicBezTo>
                    <a:pt x="512" y="855"/>
                    <a:pt x="527" y="858"/>
                    <a:pt x="531" y="874"/>
                  </a:cubicBezTo>
                  <a:cubicBezTo>
                    <a:pt x="536" y="891"/>
                    <a:pt x="526" y="909"/>
                    <a:pt x="528" y="923"/>
                  </a:cubicBezTo>
                  <a:cubicBezTo>
                    <a:pt x="529" y="933"/>
                    <a:pt x="524" y="944"/>
                    <a:pt x="518" y="948"/>
                  </a:cubicBezTo>
                  <a:cubicBezTo>
                    <a:pt x="525" y="959"/>
                    <a:pt x="526" y="964"/>
                    <a:pt x="519" y="968"/>
                  </a:cubicBezTo>
                  <a:cubicBezTo>
                    <a:pt x="510" y="974"/>
                    <a:pt x="530" y="989"/>
                    <a:pt x="525" y="1014"/>
                  </a:cubicBezTo>
                  <a:cubicBezTo>
                    <a:pt x="520" y="1039"/>
                    <a:pt x="519" y="1043"/>
                    <a:pt x="541" y="1044"/>
                  </a:cubicBezTo>
                  <a:cubicBezTo>
                    <a:pt x="564" y="1045"/>
                    <a:pt x="562" y="1053"/>
                    <a:pt x="569" y="1048"/>
                  </a:cubicBezTo>
                  <a:cubicBezTo>
                    <a:pt x="577" y="1042"/>
                    <a:pt x="589" y="1067"/>
                    <a:pt x="592" y="1079"/>
                  </a:cubicBezTo>
                  <a:cubicBezTo>
                    <a:pt x="594" y="1091"/>
                    <a:pt x="603" y="1120"/>
                    <a:pt x="607" y="1120"/>
                  </a:cubicBezTo>
                  <a:cubicBezTo>
                    <a:pt x="611" y="1120"/>
                    <a:pt x="622" y="1107"/>
                    <a:pt x="634" y="1114"/>
                  </a:cubicBezTo>
                  <a:cubicBezTo>
                    <a:pt x="645" y="1120"/>
                    <a:pt x="631" y="1162"/>
                    <a:pt x="631" y="1181"/>
                  </a:cubicBezTo>
                  <a:cubicBezTo>
                    <a:pt x="639" y="1180"/>
                    <a:pt x="649" y="1180"/>
                    <a:pt x="652" y="1182"/>
                  </a:cubicBezTo>
                  <a:cubicBezTo>
                    <a:pt x="658" y="1186"/>
                    <a:pt x="661" y="1231"/>
                    <a:pt x="658" y="1239"/>
                  </a:cubicBezTo>
                  <a:cubicBezTo>
                    <a:pt x="655" y="1248"/>
                    <a:pt x="631" y="1255"/>
                    <a:pt x="619" y="1264"/>
                  </a:cubicBezTo>
                  <a:cubicBezTo>
                    <a:pt x="607" y="1274"/>
                    <a:pt x="577" y="1306"/>
                    <a:pt x="563" y="1332"/>
                  </a:cubicBezTo>
                  <a:cubicBezTo>
                    <a:pt x="555" y="1348"/>
                    <a:pt x="543" y="1360"/>
                    <a:pt x="535" y="1372"/>
                  </a:cubicBezTo>
                  <a:cubicBezTo>
                    <a:pt x="539" y="1372"/>
                    <a:pt x="542" y="1372"/>
                    <a:pt x="544" y="1371"/>
                  </a:cubicBezTo>
                  <a:cubicBezTo>
                    <a:pt x="551" y="1368"/>
                    <a:pt x="561" y="1368"/>
                    <a:pt x="572" y="1383"/>
                  </a:cubicBezTo>
                  <a:cubicBezTo>
                    <a:pt x="583" y="1398"/>
                    <a:pt x="582" y="1409"/>
                    <a:pt x="586" y="1409"/>
                  </a:cubicBezTo>
                  <a:cubicBezTo>
                    <a:pt x="591" y="1408"/>
                    <a:pt x="596" y="1388"/>
                    <a:pt x="605" y="1403"/>
                  </a:cubicBezTo>
                  <a:cubicBezTo>
                    <a:pt x="613" y="1417"/>
                    <a:pt x="636" y="1428"/>
                    <a:pt x="641" y="1435"/>
                  </a:cubicBezTo>
                  <a:cubicBezTo>
                    <a:pt x="646" y="1441"/>
                    <a:pt x="662" y="1446"/>
                    <a:pt x="662" y="1464"/>
                  </a:cubicBezTo>
                  <a:cubicBezTo>
                    <a:pt x="662" y="1476"/>
                    <a:pt x="658" y="1499"/>
                    <a:pt x="665" y="1518"/>
                  </a:cubicBezTo>
                  <a:cubicBezTo>
                    <a:pt x="666" y="1518"/>
                    <a:pt x="667" y="1518"/>
                    <a:pt x="668" y="1517"/>
                  </a:cubicBezTo>
                  <a:cubicBezTo>
                    <a:pt x="672" y="1512"/>
                    <a:pt x="676" y="1508"/>
                    <a:pt x="681" y="1503"/>
                  </a:cubicBezTo>
                  <a:cubicBezTo>
                    <a:pt x="701" y="1487"/>
                    <a:pt x="696" y="1477"/>
                    <a:pt x="705" y="1457"/>
                  </a:cubicBezTo>
                  <a:cubicBezTo>
                    <a:pt x="714" y="1437"/>
                    <a:pt x="706" y="1429"/>
                    <a:pt x="722" y="1411"/>
                  </a:cubicBezTo>
                  <a:cubicBezTo>
                    <a:pt x="738" y="1394"/>
                    <a:pt x="719" y="1382"/>
                    <a:pt x="739" y="1372"/>
                  </a:cubicBezTo>
                  <a:cubicBezTo>
                    <a:pt x="750" y="1366"/>
                    <a:pt x="754" y="1370"/>
                    <a:pt x="753" y="1378"/>
                  </a:cubicBezTo>
                  <a:cubicBezTo>
                    <a:pt x="754" y="1378"/>
                    <a:pt x="755" y="1377"/>
                    <a:pt x="755" y="1376"/>
                  </a:cubicBezTo>
                  <a:cubicBezTo>
                    <a:pt x="762" y="1352"/>
                    <a:pt x="771" y="1326"/>
                    <a:pt x="793" y="1316"/>
                  </a:cubicBezTo>
                  <a:cubicBezTo>
                    <a:pt x="798" y="1304"/>
                    <a:pt x="804" y="1293"/>
                    <a:pt x="814" y="1283"/>
                  </a:cubicBezTo>
                  <a:cubicBezTo>
                    <a:pt x="818" y="1279"/>
                    <a:pt x="821" y="1276"/>
                    <a:pt x="825" y="1275"/>
                  </a:cubicBezTo>
                  <a:cubicBezTo>
                    <a:pt x="826" y="1267"/>
                    <a:pt x="825" y="1259"/>
                    <a:pt x="825" y="1252"/>
                  </a:cubicBezTo>
                  <a:cubicBezTo>
                    <a:pt x="823" y="1230"/>
                    <a:pt x="818" y="1210"/>
                    <a:pt x="826" y="1196"/>
                  </a:cubicBezTo>
                  <a:cubicBezTo>
                    <a:pt x="833" y="1182"/>
                    <a:pt x="826" y="1169"/>
                    <a:pt x="836" y="1169"/>
                  </a:cubicBezTo>
                  <a:cubicBezTo>
                    <a:pt x="846" y="1169"/>
                    <a:pt x="861" y="1152"/>
                    <a:pt x="876" y="1133"/>
                  </a:cubicBezTo>
                  <a:cubicBezTo>
                    <a:pt x="891" y="1116"/>
                    <a:pt x="901" y="1114"/>
                    <a:pt x="916" y="1112"/>
                  </a:cubicBezTo>
                  <a:cubicBezTo>
                    <a:pt x="920" y="1108"/>
                    <a:pt x="925" y="1104"/>
                    <a:pt x="931" y="1101"/>
                  </a:cubicBezTo>
                  <a:cubicBezTo>
                    <a:pt x="936" y="1100"/>
                    <a:pt x="940" y="1098"/>
                    <a:pt x="944" y="1096"/>
                  </a:cubicBezTo>
                  <a:cubicBezTo>
                    <a:pt x="951" y="1091"/>
                    <a:pt x="956" y="1083"/>
                    <a:pt x="961" y="1078"/>
                  </a:cubicBezTo>
                  <a:cubicBezTo>
                    <a:pt x="965" y="1074"/>
                    <a:pt x="976" y="1074"/>
                    <a:pt x="988" y="1076"/>
                  </a:cubicBezTo>
                  <a:cubicBezTo>
                    <a:pt x="1003" y="1069"/>
                    <a:pt x="1018" y="1063"/>
                    <a:pt x="1034" y="1060"/>
                  </a:cubicBezTo>
                  <a:cubicBezTo>
                    <a:pt x="1038" y="1059"/>
                    <a:pt x="1041" y="1058"/>
                    <a:pt x="1045" y="1058"/>
                  </a:cubicBezTo>
                  <a:cubicBezTo>
                    <a:pt x="1048" y="1051"/>
                    <a:pt x="1054" y="1046"/>
                    <a:pt x="1061" y="1046"/>
                  </a:cubicBezTo>
                  <a:cubicBezTo>
                    <a:pt x="1071" y="1046"/>
                    <a:pt x="1075" y="1042"/>
                    <a:pt x="1075" y="1026"/>
                  </a:cubicBezTo>
                  <a:cubicBezTo>
                    <a:pt x="1075" y="1009"/>
                    <a:pt x="1080" y="999"/>
                    <a:pt x="1088" y="992"/>
                  </a:cubicBezTo>
                  <a:cubicBezTo>
                    <a:pt x="1089" y="991"/>
                    <a:pt x="1089" y="991"/>
                    <a:pt x="1089" y="991"/>
                  </a:cubicBezTo>
                  <a:cubicBezTo>
                    <a:pt x="1093" y="961"/>
                    <a:pt x="1092" y="928"/>
                    <a:pt x="1116" y="913"/>
                  </a:cubicBezTo>
                  <a:cubicBezTo>
                    <a:pt x="1117" y="905"/>
                    <a:pt x="1118" y="898"/>
                    <a:pt x="1118" y="892"/>
                  </a:cubicBezTo>
                  <a:cubicBezTo>
                    <a:pt x="1118" y="879"/>
                    <a:pt x="1130" y="881"/>
                    <a:pt x="1135" y="872"/>
                  </a:cubicBezTo>
                  <a:cubicBezTo>
                    <a:pt x="1140" y="863"/>
                    <a:pt x="1130" y="851"/>
                    <a:pt x="1138" y="825"/>
                  </a:cubicBezTo>
                  <a:cubicBezTo>
                    <a:pt x="1146" y="800"/>
                    <a:pt x="1138" y="776"/>
                    <a:pt x="1138" y="753"/>
                  </a:cubicBezTo>
                  <a:cubicBezTo>
                    <a:pt x="1138" y="751"/>
                    <a:pt x="1138" y="749"/>
                    <a:pt x="1138" y="748"/>
                  </a:cubicBezTo>
                  <a:cubicBezTo>
                    <a:pt x="1127" y="736"/>
                    <a:pt x="1122" y="717"/>
                    <a:pt x="1131" y="703"/>
                  </a:cubicBezTo>
                  <a:cubicBezTo>
                    <a:pt x="1136" y="696"/>
                    <a:pt x="1140" y="690"/>
                    <a:pt x="1144" y="684"/>
                  </a:cubicBezTo>
                  <a:cubicBezTo>
                    <a:pt x="1144" y="683"/>
                    <a:pt x="1144" y="683"/>
                    <a:pt x="1143" y="683"/>
                  </a:cubicBezTo>
                  <a:cubicBezTo>
                    <a:pt x="1137" y="680"/>
                    <a:pt x="1144" y="671"/>
                    <a:pt x="1149" y="672"/>
                  </a:cubicBezTo>
                  <a:cubicBezTo>
                    <a:pt x="1150" y="672"/>
                    <a:pt x="1151" y="673"/>
                    <a:pt x="1151" y="674"/>
                  </a:cubicBezTo>
                  <a:cubicBezTo>
                    <a:pt x="1160" y="661"/>
                    <a:pt x="1169" y="649"/>
                    <a:pt x="1177" y="636"/>
                  </a:cubicBezTo>
                  <a:cubicBezTo>
                    <a:pt x="1181" y="628"/>
                    <a:pt x="1188" y="623"/>
                    <a:pt x="1195" y="620"/>
                  </a:cubicBezTo>
                  <a:cubicBezTo>
                    <a:pt x="1203" y="599"/>
                    <a:pt x="1215" y="599"/>
                    <a:pt x="1225" y="594"/>
                  </a:cubicBezTo>
                  <a:cubicBezTo>
                    <a:pt x="1228" y="593"/>
                    <a:pt x="1231" y="590"/>
                    <a:pt x="1235" y="586"/>
                  </a:cubicBezTo>
                  <a:cubicBezTo>
                    <a:pt x="1233" y="579"/>
                    <a:pt x="1233" y="572"/>
                    <a:pt x="1235" y="566"/>
                  </a:cubicBezTo>
                  <a:cubicBezTo>
                    <a:pt x="1236" y="563"/>
                    <a:pt x="1237" y="560"/>
                    <a:pt x="1238" y="557"/>
                  </a:cubicBezTo>
                  <a:cubicBezTo>
                    <a:pt x="1238" y="555"/>
                    <a:pt x="1238" y="553"/>
                    <a:pt x="1238" y="552"/>
                  </a:cubicBezTo>
                  <a:cubicBezTo>
                    <a:pt x="1240" y="544"/>
                    <a:pt x="1246" y="536"/>
                    <a:pt x="1253" y="532"/>
                  </a:cubicBezTo>
                  <a:cubicBezTo>
                    <a:pt x="1250" y="519"/>
                    <a:pt x="1253" y="506"/>
                    <a:pt x="1264" y="498"/>
                  </a:cubicBezTo>
                  <a:cubicBezTo>
                    <a:pt x="1264" y="496"/>
                    <a:pt x="1265" y="492"/>
                    <a:pt x="1265" y="489"/>
                  </a:cubicBezTo>
                  <a:cubicBezTo>
                    <a:pt x="1266" y="477"/>
                    <a:pt x="1266" y="465"/>
                    <a:pt x="1265" y="453"/>
                  </a:cubicBezTo>
                  <a:cubicBezTo>
                    <a:pt x="1264" y="445"/>
                    <a:pt x="1263" y="438"/>
                    <a:pt x="1262" y="4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2" name="Freeform 76">
              <a:extLst>
                <a:ext uri="{FF2B5EF4-FFF2-40B4-BE49-F238E27FC236}">
                  <a16:creationId xmlns:a16="http://schemas.microsoft.com/office/drawing/2014/main" id="{8E4E3977-0BBB-42C2-A273-19321A17A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449" y="4572003"/>
              <a:ext cx="87313" cy="107950"/>
            </a:xfrm>
            <a:custGeom>
              <a:avLst/>
              <a:gdLst>
                <a:gd name="T0" fmla="*/ 73 w 160"/>
                <a:gd name="T1" fmla="*/ 198 h 199"/>
                <a:gd name="T2" fmla="*/ 102 w 160"/>
                <a:gd name="T3" fmla="*/ 182 h 199"/>
                <a:gd name="T4" fmla="*/ 125 w 160"/>
                <a:gd name="T5" fmla="*/ 182 h 199"/>
                <a:gd name="T6" fmla="*/ 129 w 160"/>
                <a:gd name="T7" fmla="*/ 177 h 199"/>
                <a:gd name="T8" fmla="*/ 153 w 160"/>
                <a:gd name="T9" fmla="*/ 154 h 199"/>
                <a:gd name="T10" fmla="*/ 160 w 160"/>
                <a:gd name="T11" fmla="*/ 150 h 199"/>
                <a:gd name="T12" fmla="*/ 157 w 160"/>
                <a:gd name="T13" fmla="*/ 96 h 199"/>
                <a:gd name="T14" fmla="*/ 136 w 160"/>
                <a:gd name="T15" fmla="*/ 67 h 199"/>
                <a:gd name="T16" fmla="*/ 100 w 160"/>
                <a:gd name="T17" fmla="*/ 35 h 199"/>
                <a:gd name="T18" fmla="*/ 81 w 160"/>
                <a:gd name="T19" fmla="*/ 41 h 199"/>
                <a:gd name="T20" fmla="*/ 67 w 160"/>
                <a:gd name="T21" fmla="*/ 15 h 199"/>
                <a:gd name="T22" fmla="*/ 39 w 160"/>
                <a:gd name="T23" fmla="*/ 3 h 199"/>
                <a:gd name="T24" fmla="*/ 30 w 160"/>
                <a:gd name="T25" fmla="*/ 4 h 199"/>
                <a:gd name="T26" fmla="*/ 20 w 160"/>
                <a:gd name="T27" fmla="*/ 25 h 199"/>
                <a:gd name="T28" fmla="*/ 9 w 160"/>
                <a:gd name="T29" fmla="*/ 88 h 199"/>
                <a:gd name="T30" fmla="*/ 0 w 160"/>
                <a:gd name="T31" fmla="*/ 137 h 199"/>
                <a:gd name="T32" fmla="*/ 10 w 160"/>
                <a:gd name="T33" fmla="*/ 160 h 199"/>
                <a:gd name="T34" fmla="*/ 7 w 160"/>
                <a:gd name="T35" fmla="*/ 175 h 199"/>
                <a:gd name="T36" fmla="*/ 20 w 160"/>
                <a:gd name="T37" fmla="*/ 183 h 199"/>
                <a:gd name="T38" fmla="*/ 62 w 160"/>
                <a:gd name="T39" fmla="*/ 195 h 199"/>
                <a:gd name="T40" fmla="*/ 73 w 160"/>
                <a:gd name="T41" fmla="*/ 19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199">
                  <a:moveTo>
                    <a:pt x="73" y="198"/>
                  </a:moveTo>
                  <a:cubicBezTo>
                    <a:pt x="80" y="188"/>
                    <a:pt x="91" y="182"/>
                    <a:pt x="102" y="182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6" y="180"/>
                    <a:pt x="128" y="179"/>
                    <a:pt x="129" y="177"/>
                  </a:cubicBezTo>
                  <a:cubicBezTo>
                    <a:pt x="136" y="168"/>
                    <a:pt x="144" y="161"/>
                    <a:pt x="153" y="154"/>
                  </a:cubicBezTo>
                  <a:cubicBezTo>
                    <a:pt x="155" y="152"/>
                    <a:pt x="158" y="151"/>
                    <a:pt x="160" y="150"/>
                  </a:cubicBezTo>
                  <a:cubicBezTo>
                    <a:pt x="153" y="131"/>
                    <a:pt x="157" y="108"/>
                    <a:pt x="157" y="96"/>
                  </a:cubicBezTo>
                  <a:cubicBezTo>
                    <a:pt x="157" y="78"/>
                    <a:pt x="141" y="73"/>
                    <a:pt x="136" y="67"/>
                  </a:cubicBezTo>
                  <a:cubicBezTo>
                    <a:pt x="131" y="60"/>
                    <a:pt x="108" y="49"/>
                    <a:pt x="100" y="35"/>
                  </a:cubicBezTo>
                  <a:cubicBezTo>
                    <a:pt x="91" y="20"/>
                    <a:pt x="86" y="40"/>
                    <a:pt x="81" y="41"/>
                  </a:cubicBezTo>
                  <a:cubicBezTo>
                    <a:pt x="77" y="41"/>
                    <a:pt x="78" y="30"/>
                    <a:pt x="67" y="15"/>
                  </a:cubicBezTo>
                  <a:cubicBezTo>
                    <a:pt x="56" y="0"/>
                    <a:pt x="46" y="0"/>
                    <a:pt x="39" y="3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4" y="11"/>
                    <a:pt x="20" y="18"/>
                    <a:pt x="20" y="25"/>
                  </a:cubicBezTo>
                  <a:cubicBezTo>
                    <a:pt x="20" y="41"/>
                    <a:pt x="10" y="58"/>
                    <a:pt x="9" y="88"/>
                  </a:cubicBezTo>
                  <a:cubicBezTo>
                    <a:pt x="8" y="119"/>
                    <a:pt x="1" y="114"/>
                    <a:pt x="0" y="137"/>
                  </a:cubicBezTo>
                  <a:cubicBezTo>
                    <a:pt x="0" y="161"/>
                    <a:pt x="7" y="156"/>
                    <a:pt x="10" y="160"/>
                  </a:cubicBezTo>
                  <a:cubicBezTo>
                    <a:pt x="11" y="162"/>
                    <a:pt x="9" y="169"/>
                    <a:pt x="7" y="175"/>
                  </a:cubicBezTo>
                  <a:cubicBezTo>
                    <a:pt x="10" y="179"/>
                    <a:pt x="14" y="183"/>
                    <a:pt x="20" y="183"/>
                  </a:cubicBezTo>
                  <a:cubicBezTo>
                    <a:pt x="33" y="181"/>
                    <a:pt x="46" y="187"/>
                    <a:pt x="62" y="195"/>
                  </a:cubicBezTo>
                  <a:cubicBezTo>
                    <a:pt x="68" y="199"/>
                    <a:pt x="71" y="199"/>
                    <a:pt x="73" y="19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3" name="Freeform 77">
              <a:extLst>
                <a:ext uri="{FF2B5EF4-FFF2-40B4-BE49-F238E27FC236}">
                  <a16:creationId xmlns:a16="http://schemas.microsoft.com/office/drawing/2014/main" id="{8A1C0823-B33C-49A8-B2D4-B96FC253C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3" y="4386265"/>
              <a:ext cx="355600" cy="735014"/>
            </a:xfrm>
            <a:custGeom>
              <a:avLst/>
              <a:gdLst>
                <a:gd name="T0" fmla="*/ 623 w 653"/>
                <a:gd name="T1" fmla="*/ 154 h 1350"/>
                <a:gd name="T2" fmla="*/ 607 w 653"/>
                <a:gd name="T3" fmla="*/ 212 h 1350"/>
                <a:gd name="T4" fmla="*/ 554 w 653"/>
                <a:gd name="T5" fmla="*/ 234 h 1350"/>
                <a:gd name="T6" fmla="*/ 493 w 653"/>
                <a:gd name="T7" fmla="*/ 222 h 1350"/>
                <a:gd name="T8" fmla="*/ 529 w 653"/>
                <a:gd name="T9" fmla="*/ 147 h 1350"/>
                <a:gd name="T10" fmla="*/ 433 w 653"/>
                <a:gd name="T11" fmla="*/ 91 h 1350"/>
                <a:gd name="T12" fmla="*/ 352 w 653"/>
                <a:gd name="T13" fmla="*/ 12 h 1350"/>
                <a:gd name="T14" fmla="*/ 302 w 653"/>
                <a:gd name="T15" fmla="*/ 35 h 1350"/>
                <a:gd name="T16" fmla="*/ 236 w 653"/>
                <a:gd name="T17" fmla="*/ 18 h 1350"/>
                <a:gd name="T18" fmla="*/ 206 w 653"/>
                <a:gd name="T19" fmla="*/ 85 h 1350"/>
                <a:gd name="T20" fmla="*/ 167 w 653"/>
                <a:gd name="T21" fmla="*/ 145 h 1350"/>
                <a:gd name="T22" fmla="*/ 171 w 653"/>
                <a:gd name="T23" fmla="*/ 210 h 1350"/>
                <a:gd name="T24" fmla="*/ 142 w 653"/>
                <a:gd name="T25" fmla="*/ 259 h 1350"/>
                <a:gd name="T26" fmla="*/ 119 w 653"/>
                <a:gd name="T27" fmla="*/ 313 h 1350"/>
                <a:gd name="T28" fmla="*/ 105 w 653"/>
                <a:gd name="T29" fmla="*/ 380 h 1350"/>
                <a:gd name="T30" fmla="*/ 116 w 653"/>
                <a:gd name="T31" fmla="*/ 458 h 1350"/>
                <a:gd name="T32" fmla="*/ 115 w 653"/>
                <a:gd name="T33" fmla="*/ 522 h 1350"/>
                <a:gd name="T34" fmla="*/ 105 w 653"/>
                <a:gd name="T35" fmla="*/ 596 h 1350"/>
                <a:gd name="T36" fmla="*/ 82 w 653"/>
                <a:gd name="T37" fmla="*/ 682 h 1350"/>
                <a:gd name="T38" fmla="*/ 72 w 653"/>
                <a:gd name="T39" fmla="*/ 718 h 1350"/>
                <a:gd name="T40" fmla="*/ 61 w 653"/>
                <a:gd name="T41" fmla="*/ 769 h 1350"/>
                <a:gd name="T42" fmla="*/ 59 w 653"/>
                <a:gd name="T43" fmla="*/ 821 h 1350"/>
                <a:gd name="T44" fmla="*/ 52 w 653"/>
                <a:gd name="T45" fmla="*/ 900 h 1350"/>
                <a:gd name="T46" fmla="*/ 60 w 653"/>
                <a:gd name="T47" fmla="*/ 944 h 1350"/>
                <a:gd name="T48" fmla="*/ 74 w 653"/>
                <a:gd name="T49" fmla="*/ 980 h 1350"/>
                <a:gd name="T50" fmla="*/ 67 w 653"/>
                <a:gd name="T51" fmla="*/ 1012 h 1350"/>
                <a:gd name="T52" fmla="*/ 61 w 653"/>
                <a:gd name="T53" fmla="*/ 1071 h 1350"/>
                <a:gd name="T54" fmla="*/ 38 w 653"/>
                <a:gd name="T55" fmla="*/ 1121 h 1350"/>
                <a:gd name="T56" fmla="*/ 25 w 653"/>
                <a:gd name="T57" fmla="*/ 1176 h 1350"/>
                <a:gd name="T58" fmla="*/ 9 w 653"/>
                <a:gd name="T59" fmla="*/ 1235 h 1350"/>
                <a:gd name="T60" fmla="*/ 45 w 653"/>
                <a:gd name="T61" fmla="*/ 1271 h 1350"/>
                <a:gd name="T62" fmla="*/ 62 w 653"/>
                <a:gd name="T63" fmla="*/ 1330 h 1350"/>
                <a:gd name="T64" fmla="*/ 136 w 653"/>
                <a:gd name="T65" fmla="*/ 1340 h 1350"/>
                <a:gd name="T66" fmla="*/ 150 w 653"/>
                <a:gd name="T67" fmla="*/ 1310 h 1350"/>
                <a:gd name="T68" fmla="*/ 153 w 653"/>
                <a:gd name="T69" fmla="*/ 1247 h 1350"/>
                <a:gd name="T70" fmla="*/ 189 w 653"/>
                <a:gd name="T71" fmla="*/ 1211 h 1350"/>
                <a:gd name="T72" fmla="*/ 208 w 653"/>
                <a:gd name="T73" fmla="*/ 1169 h 1350"/>
                <a:gd name="T74" fmla="*/ 226 w 653"/>
                <a:gd name="T75" fmla="*/ 1145 h 1350"/>
                <a:gd name="T76" fmla="*/ 227 w 653"/>
                <a:gd name="T77" fmla="*/ 1143 h 1350"/>
                <a:gd name="T78" fmla="*/ 250 w 653"/>
                <a:gd name="T79" fmla="*/ 1116 h 1350"/>
                <a:gd name="T80" fmla="*/ 224 w 653"/>
                <a:gd name="T81" fmla="*/ 1082 h 1350"/>
                <a:gd name="T82" fmla="*/ 224 w 653"/>
                <a:gd name="T83" fmla="*/ 999 h 1350"/>
                <a:gd name="T84" fmla="*/ 250 w 653"/>
                <a:gd name="T85" fmla="*/ 979 h 1350"/>
                <a:gd name="T86" fmla="*/ 262 w 653"/>
                <a:gd name="T87" fmla="*/ 970 h 1350"/>
                <a:gd name="T88" fmla="*/ 284 w 653"/>
                <a:gd name="T89" fmla="*/ 906 h 1350"/>
                <a:gd name="T90" fmla="*/ 294 w 653"/>
                <a:gd name="T91" fmla="*/ 879 h 1350"/>
                <a:gd name="T92" fmla="*/ 324 w 653"/>
                <a:gd name="T93" fmla="*/ 862 h 1350"/>
                <a:gd name="T94" fmla="*/ 285 w 653"/>
                <a:gd name="T95" fmla="*/ 859 h 1350"/>
                <a:gd name="T96" fmla="*/ 278 w 653"/>
                <a:gd name="T97" fmla="*/ 796 h 1350"/>
                <a:gd name="T98" fmla="*/ 367 w 653"/>
                <a:gd name="T99" fmla="*/ 790 h 1350"/>
                <a:gd name="T100" fmla="*/ 368 w 653"/>
                <a:gd name="T101" fmla="*/ 728 h 1350"/>
                <a:gd name="T102" fmla="*/ 433 w 653"/>
                <a:gd name="T103" fmla="*/ 713 h 1350"/>
                <a:gd name="T104" fmla="*/ 484 w 653"/>
                <a:gd name="T105" fmla="*/ 688 h 1350"/>
                <a:gd name="T106" fmla="*/ 517 w 653"/>
                <a:gd name="T107" fmla="*/ 668 h 1350"/>
                <a:gd name="T108" fmla="*/ 534 w 653"/>
                <a:gd name="T109" fmla="*/ 640 h 1350"/>
                <a:gd name="T110" fmla="*/ 553 w 653"/>
                <a:gd name="T111" fmla="*/ 624 h 1350"/>
                <a:gd name="T112" fmla="*/ 534 w 653"/>
                <a:gd name="T113" fmla="*/ 567 h 1350"/>
                <a:gd name="T114" fmla="*/ 493 w 653"/>
                <a:gd name="T115" fmla="*/ 519 h 1350"/>
                <a:gd name="T116" fmla="*/ 507 w 653"/>
                <a:gd name="T117" fmla="*/ 501 h 1350"/>
                <a:gd name="T118" fmla="*/ 506 w 653"/>
                <a:gd name="T119" fmla="*/ 429 h 1350"/>
                <a:gd name="T120" fmla="*/ 555 w 653"/>
                <a:gd name="T121" fmla="*/ 305 h 1350"/>
                <a:gd name="T122" fmla="*/ 650 w 653"/>
                <a:gd name="T123" fmla="*/ 212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3" h="1350">
                  <a:moveTo>
                    <a:pt x="644" y="155"/>
                  </a:moveTo>
                  <a:cubicBezTo>
                    <a:pt x="641" y="153"/>
                    <a:pt x="631" y="153"/>
                    <a:pt x="623" y="154"/>
                  </a:cubicBezTo>
                  <a:cubicBezTo>
                    <a:pt x="623" y="155"/>
                    <a:pt x="623" y="156"/>
                    <a:pt x="623" y="157"/>
                  </a:cubicBezTo>
                  <a:cubicBezTo>
                    <a:pt x="625" y="173"/>
                    <a:pt x="616" y="213"/>
                    <a:pt x="607" y="212"/>
                  </a:cubicBezTo>
                  <a:cubicBezTo>
                    <a:pt x="597" y="211"/>
                    <a:pt x="589" y="229"/>
                    <a:pt x="582" y="227"/>
                  </a:cubicBezTo>
                  <a:cubicBezTo>
                    <a:pt x="574" y="225"/>
                    <a:pt x="563" y="240"/>
                    <a:pt x="554" y="234"/>
                  </a:cubicBezTo>
                  <a:cubicBezTo>
                    <a:pt x="544" y="227"/>
                    <a:pt x="530" y="236"/>
                    <a:pt x="523" y="230"/>
                  </a:cubicBezTo>
                  <a:cubicBezTo>
                    <a:pt x="515" y="225"/>
                    <a:pt x="493" y="229"/>
                    <a:pt x="493" y="222"/>
                  </a:cubicBezTo>
                  <a:cubicBezTo>
                    <a:pt x="493" y="216"/>
                    <a:pt x="503" y="218"/>
                    <a:pt x="503" y="198"/>
                  </a:cubicBezTo>
                  <a:cubicBezTo>
                    <a:pt x="503" y="178"/>
                    <a:pt x="532" y="155"/>
                    <a:pt x="529" y="147"/>
                  </a:cubicBezTo>
                  <a:cubicBezTo>
                    <a:pt x="525" y="139"/>
                    <a:pt x="475" y="123"/>
                    <a:pt x="469" y="113"/>
                  </a:cubicBezTo>
                  <a:cubicBezTo>
                    <a:pt x="462" y="102"/>
                    <a:pt x="452" y="93"/>
                    <a:pt x="433" y="91"/>
                  </a:cubicBezTo>
                  <a:cubicBezTo>
                    <a:pt x="414" y="89"/>
                    <a:pt x="415" y="78"/>
                    <a:pt x="397" y="65"/>
                  </a:cubicBezTo>
                  <a:cubicBezTo>
                    <a:pt x="383" y="55"/>
                    <a:pt x="360" y="28"/>
                    <a:pt x="352" y="12"/>
                  </a:cubicBezTo>
                  <a:cubicBezTo>
                    <a:pt x="341" y="11"/>
                    <a:pt x="324" y="8"/>
                    <a:pt x="321" y="13"/>
                  </a:cubicBezTo>
                  <a:cubicBezTo>
                    <a:pt x="316" y="19"/>
                    <a:pt x="308" y="50"/>
                    <a:pt x="302" y="35"/>
                  </a:cubicBezTo>
                  <a:cubicBezTo>
                    <a:pt x="295" y="19"/>
                    <a:pt x="279" y="19"/>
                    <a:pt x="265" y="17"/>
                  </a:cubicBezTo>
                  <a:cubicBezTo>
                    <a:pt x="250" y="15"/>
                    <a:pt x="251" y="0"/>
                    <a:pt x="236" y="18"/>
                  </a:cubicBezTo>
                  <a:cubicBezTo>
                    <a:pt x="229" y="27"/>
                    <a:pt x="220" y="35"/>
                    <a:pt x="212" y="41"/>
                  </a:cubicBezTo>
                  <a:cubicBezTo>
                    <a:pt x="211" y="59"/>
                    <a:pt x="209" y="79"/>
                    <a:pt x="206" y="85"/>
                  </a:cubicBezTo>
                  <a:cubicBezTo>
                    <a:pt x="202" y="92"/>
                    <a:pt x="170" y="109"/>
                    <a:pt x="169" y="118"/>
                  </a:cubicBezTo>
                  <a:cubicBezTo>
                    <a:pt x="168" y="127"/>
                    <a:pt x="173" y="139"/>
                    <a:pt x="167" y="145"/>
                  </a:cubicBezTo>
                  <a:cubicBezTo>
                    <a:pt x="161" y="151"/>
                    <a:pt x="181" y="179"/>
                    <a:pt x="170" y="185"/>
                  </a:cubicBezTo>
                  <a:cubicBezTo>
                    <a:pt x="160" y="192"/>
                    <a:pt x="178" y="203"/>
                    <a:pt x="171" y="210"/>
                  </a:cubicBezTo>
                  <a:cubicBezTo>
                    <a:pt x="164" y="217"/>
                    <a:pt x="152" y="220"/>
                    <a:pt x="152" y="228"/>
                  </a:cubicBezTo>
                  <a:cubicBezTo>
                    <a:pt x="152" y="236"/>
                    <a:pt x="151" y="255"/>
                    <a:pt x="142" y="259"/>
                  </a:cubicBezTo>
                  <a:cubicBezTo>
                    <a:pt x="133" y="264"/>
                    <a:pt x="128" y="281"/>
                    <a:pt x="128" y="293"/>
                  </a:cubicBezTo>
                  <a:cubicBezTo>
                    <a:pt x="128" y="305"/>
                    <a:pt x="114" y="297"/>
                    <a:pt x="119" y="313"/>
                  </a:cubicBezTo>
                  <a:cubicBezTo>
                    <a:pt x="124" y="329"/>
                    <a:pt x="130" y="348"/>
                    <a:pt x="119" y="351"/>
                  </a:cubicBezTo>
                  <a:cubicBezTo>
                    <a:pt x="108" y="355"/>
                    <a:pt x="111" y="380"/>
                    <a:pt x="105" y="380"/>
                  </a:cubicBezTo>
                  <a:cubicBezTo>
                    <a:pt x="100" y="380"/>
                    <a:pt x="97" y="407"/>
                    <a:pt x="105" y="421"/>
                  </a:cubicBezTo>
                  <a:cubicBezTo>
                    <a:pt x="114" y="434"/>
                    <a:pt x="116" y="445"/>
                    <a:pt x="116" y="458"/>
                  </a:cubicBezTo>
                  <a:cubicBezTo>
                    <a:pt x="116" y="470"/>
                    <a:pt x="128" y="477"/>
                    <a:pt x="124" y="490"/>
                  </a:cubicBezTo>
                  <a:cubicBezTo>
                    <a:pt x="120" y="504"/>
                    <a:pt x="122" y="516"/>
                    <a:pt x="115" y="522"/>
                  </a:cubicBezTo>
                  <a:cubicBezTo>
                    <a:pt x="108" y="527"/>
                    <a:pt x="114" y="544"/>
                    <a:pt x="105" y="548"/>
                  </a:cubicBezTo>
                  <a:cubicBezTo>
                    <a:pt x="97" y="553"/>
                    <a:pt x="112" y="589"/>
                    <a:pt x="105" y="596"/>
                  </a:cubicBezTo>
                  <a:cubicBezTo>
                    <a:pt x="99" y="602"/>
                    <a:pt x="81" y="608"/>
                    <a:pt x="81" y="633"/>
                  </a:cubicBezTo>
                  <a:cubicBezTo>
                    <a:pt x="81" y="657"/>
                    <a:pt x="85" y="671"/>
                    <a:pt x="82" y="682"/>
                  </a:cubicBezTo>
                  <a:cubicBezTo>
                    <a:pt x="80" y="691"/>
                    <a:pt x="92" y="689"/>
                    <a:pt x="90" y="703"/>
                  </a:cubicBezTo>
                  <a:cubicBezTo>
                    <a:pt x="88" y="718"/>
                    <a:pt x="73" y="709"/>
                    <a:pt x="72" y="718"/>
                  </a:cubicBezTo>
                  <a:cubicBezTo>
                    <a:pt x="71" y="727"/>
                    <a:pt x="75" y="745"/>
                    <a:pt x="70" y="746"/>
                  </a:cubicBezTo>
                  <a:cubicBezTo>
                    <a:pt x="64" y="747"/>
                    <a:pt x="61" y="754"/>
                    <a:pt x="61" y="769"/>
                  </a:cubicBezTo>
                  <a:cubicBezTo>
                    <a:pt x="61" y="785"/>
                    <a:pt x="53" y="787"/>
                    <a:pt x="52" y="795"/>
                  </a:cubicBezTo>
                  <a:cubicBezTo>
                    <a:pt x="51" y="803"/>
                    <a:pt x="59" y="812"/>
                    <a:pt x="59" y="821"/>
                  </a:cubicBezTo>
                  <a:cubicBezTo>
                    <a:pt x="59" y="830"/>
                    <a:pt x="64" y="860"/>
                    <a:pt x="57" y="861"/>
                  </a:cubicBezTo>
                  <a:cubicBezTo>
                    <a:pt x="50" y="862"/>
                    <a:pt x="46" y="896"/>
                    <a:pt x="52" y="900"/>
                  </a:cubicBezTo>
                  <a:cubicBezTo>
                    <a:pt x="58" y="905"/>
                    <a:pt x="58" y="914"/>
                    <a:pt x="55" y="921"/>
                  </a:cubicBezTo>
                  <a:cubicBezTo>
                    <a:pt x="52" y="927"/>
                    <a:pt x="69" y="934"/>
                    <a:pt x="60" y="944"/>
                  </a:cubicBezTo>
                  <a:cubicBezTo>
                    <a:pt x="51" y="954"/>
                    <a:pt x="58" y="967"/>
                    <a:pt x="70" y="963"/>
                  </a:cubicBezTo>
                  <a:cubicBezTo>
                    <a:pt x="79" y="960"/>
                    <a:pt x="85" y="980"/>
                    <a:pt x="74" y="980"/>
                  </a:cubicBezTo>
                  <a:cubicBezTo>
                    <a:pt x="64" y="980"/>
                    <a:pt x="53" y="980"/>
                    <a:pt x="62" y="988"/>
                  </a:cubicBezTo>
                  <a:cubicBezTo>
                    <a:pt x="71" y="996"/>
                    <a:pt x="79" y="1007"/>
                    <a:pt x="67" y="1012"/>
                  </a:cubicBezTo>
                  <a:cubicBezTo>
                    <a:pt x="54" y="1018"/>
                    <a:pt x="65" y="1028"/>
                    <a:pt x="62" y="1042"/>
                  </a:cubicBezTo>
                  <a:cubicBezTo>
                    <a:pt x="59" y="1055"/>
                    <a:pt x="71" y="1067"/>
                    <a:pt x="61" y="1071"/>
                  </a:cubicBezTo>
                  <a:cubicBezTo>
                    <a:pt x="51" y="1074"/>
                    <a:pt x="65" y="1094"/>
                    <a:pt x="51" y="1096"/>
                  </a:cubicBezTo>
                  <a:cubicBezTo>
                    <a:pt x="38" y="1099"/>
                    <a:pt x="46" y="1113"/>
                    <a:pt x="38" y="1121"/>
                  </a:cubicBezTo>
                  <a:cubicBezTo>
                    <a:pt x="29" y="1129"/>
                    <a:pt x="49" y="1142"/>
                    <a:pt x="39" y="1150"/>
                  </a:cubicBezTo>
                  <a:cubicBezTo>
                    <a:pt x="28" y="1158"/>
                    <a:pt x="36" y="1176"/>
                    <a:pt x="25" y="1176"/>
                  </a:cubicBezTo>
                  <a:cubicBezTo>
                    <a:pt x="15" y="1176"/>
                    <a:pt x="9" y="1193"/>
                    <a:pt x="8" y="1201"/>
                  </a:cubicBezTo>
                  <a:cubicBezTo>
                    <a:pt x="7" y="1209"/>
                    <a:pt x="0" y="1224"/>
                    <a:pt x="9" y="1235"/>
                  </a:cubicBezTo>
                  <a:cubicBezTo>
                    <a:pt x="17" y="1247"/>
                    <a:pt x="7" y="1256"/>
                    <a:pt x="15" y="1260"/>
                  </a:cubicBezTo>
                  <a:cubicBezTo>
                    <a:pt x="22" y="1265"/>
                    <a:pt x="48" y="1258"/>
                    <a:pt x="45" y="1271"/>
                  </a:cubicBezTo>
                  <a:cubicBezTo>
                    <a:pt x="41" y="1285"/>
                    <a:pt x="42" y="1314"/>
                    <a:pt x="46" y="1314"/>
                  </a:cubicBezTo>
                  <a:cubicBezTo>
                    <a:pt x="51" y="1314"/>
                    <a:pt x="54" y="1331"/>
                    <a:pt x="62" y="1330"/>
                  </a:cubicBezTo>
                  <a:cubicBezTo>
                    <a:pt x="70" y="1328"/>
                    <a:pt x="104" y="1324"/>
                    <a:pt x="119" y="1328"/>
                  </a:cubicBezTo>
                  <a:cubicBezTo>
                    <a:pt x="126" y="1331"/>
                    <a:pt x="132" y="1336"/>
                    <a:pt x="136" y="1340"/>
                  </a:cubicBezTo>
                  <a:cubicBezTo>
                    <a:pt x="145" y="1336"/>
                    <a:pt x="163" y="1350"/>
                    <a:pt x="167" y="1345"/>
                  </a:cubicBezTo>
                  <a:cubicBezTo>
                    <a:pt x="172" y="1339"/>
                    <a:pt x="149" y="1317"/>
                    <a:pt x="150" y="1310"/>
                  </a:cubicBezTo>
                  <a:cubicBezTo>
                    <a:pt x="150" y="1303"/>
                    <a:pt x="146" y="1290"/>
                    <a:pt x="146" y="1282"/>
                  </a:cubicBezTo>
                  <a:cubicBezTo>
                    <a:pt x="146" y="1274"/>
                    <a:pt x="143" y="1255"/>
                    <a:pt x="153" y="1247"/>
                  </a:cubicBezTo>
                  <a:cubicBezTo>
                    <a:pt x="161" y="1240"/>
                    <a:pt x="163" y="1232"/>
                    <a:pt x="168" y="1232"/>
                  </a:cubicBezTo>
                  <a:cubicBezTo>
                    <a:pt x="174" y="1224"/>
                    <a:pt x="181" y="1217"/>
                    <a:pt x="189" y="1211"/>
                  </a:cubicBezTo>
                  <a:cubicBezTo>
                    <a:pt x="189" y="1209"/>
                    <a:pt x="190" y="1207"/>
                    <a:pt x="190" y="1206"/>
                  </a:cubicBezTo>
                  <a:cubicBezTo>
                    <a:pt x="190" y="1188"/>
                    <a:pt x="197" y="1180"/>
                    <a:pt x="208" y="1169"/>
                  </a:cubicBezTo>
                  <a:cubicBezTo>
                    <a:pt x="210" y="1166"/>
                    <a:pt x="212" y="1164"/>
                    <a:pt x="214" y="1162"/>
                  </a:cubicBezTo>
                  <a:cubicBezTo>
                    <a:pt x="216" y="1156"/>
                    <a:pt x="221" y="1150"/>
                    <a:pt x="226" y="1145"/>
                  </a:cubicBezTo>
                  <a:cubicBezTo>
                    <a:pt x="226" y="1145"/>
                    <a:pt x="226" y="1144"/>
                    <a:pt x="226" y="1144"/>
                  </a:cubicBezTo>
                  <a:cubicBezTo>
                    <a:pt x="226" y="1144"/>
                    <a:pt x="226" y="1144"/>
                    <a:pt x="227" y="1143"/>
                  </a:cubicBezTo>
                  <a:cubicBezTo>
                    <a:pt x="228" y="1141"/>
                    <a:pt x="230" y="1138"/>
                    <a:pt x="232" y="1136"/>
                  </a:cubicBezTo>
                  <a:cubicBezTo>
                    <a:pt x="237" y="1128"/>
                    <a:pt x="243" y="1122"/>
                    <a:pt x="250" y="1116"/>
                  </a:cubicBezTo>
                  <a:cubicBezTo>
                    <a:pt x="252" y="1107"/>
                    <a:pt x="256" y="1097"/>
                    <a:pt x="256" y="1091"/>
                  </a:cubicBezTo>
                  <a:cubicBezTo>
                    <a:pt x="256" y="1083"/>
                    <a:pt x="232" y="1085"/>
                    <a:pt x="224" y="1082"/>
                  </a:cubicBezTo>
                  <a:cubicBezTo>
                    <a:pt x="216" y="1078"/>
                    <a:pt x="187" y="1055"/>
                    <a:pt x="202" y="1024"/>
                  </a:cubicBezTo>
                  <a:cubicBezTo>
                    <a:pt x="207" y="1012"/>
                    <a:pt x="215" y="1005"/>
                    <a:pt x="224" y="999"/>
                  </a:cubicBezTo>
                  <a:cubicBezTo>
                    <a:pt x="225" y="995"/>
                    <a:pt x="228" y="992"/>
                    <a:pt x="231" y="989"/>
                  </a:cubicBezTo>
                  <a:cubicBezTo>
                    <a:pt x="236" y="983"/>
                    <a:pt x="242" y="981"/>
                    <a:pt x="250" y="979"/>
                  </a:cubicBezTo>
                  <a:cubicBezTo>
                    <a:pt x="253" y="976"/>
                    <a:pt x="257" y="973"/>
                    <a:pt x="261" y="972"/>
                  </a:cubicBezTo>
                  <a:cubicBezTo>
                    <a:pt x="261" y="971"/>
                    <a:pt x="262" y="970"/>
                    <a:pt x="262" y="970"/>
                  </a:cubicBezTo>
                  <a:cubicBezTo>
                    <a:pt x="270" y="965"/>
                    <a:pt x="271" y="957"/>
                    <a:pt x="271" y="944"/>
                  </a:cubicBezTo>
                  <a:cubicBezTo>
                    <a:pt x="271" y="930"/>
                    <a:pt x="271" y="908"/>
                    <a:pt x="284" y="906"/>
                  </a:cubicBezTo>
                  <a:cubicBezTo>
                    <a:pt x="297" y="904"/>
                    <a:pt x="300" y="896"/>
                    <a:pt x="292" y="894"/>
                  </a:cubicBezTo>
                  <a:cubicBezTo>
                    <a:pt x="285" y="891"/>
                    <a:pt x="281" y="880"/>
                    <a:pt x="294" y="879"/>
                  </a:cubicBezTo>
                  <a:cubicBezTo>
                    <a:pt x="307" y="877"/>
                    <a:pt x="302" y="891"/>
                    <a:pt x="312" y="891"/>
                  </a:cubicBezTo>
                  <a:cubicBezTo>
                    <a:pt x="321" y="891"/>
                    <a:pt x="337" y="873"/>
                    <a:pt x="324" y="862"/>
                  </a:cubicBezTo>
                  <a:cubicBezTo>
                    <a:pt x="312" y="851"/>
                    <a:pt x="309" y="867"/>
                    <a:pt x="302" y="869"/>
                  </a:cubicBezTo>
                  <a:cubicBezTo>
                    <a:pt x="296" y="870"/>
                    <a:pt x="291" y="859"/>
                    <a:pt x="285" y="859"/>
                  </a:cubicBezTo>
                  <a:cubicBezTo>
                    <a:pt x="278" y="859"/>
                    <a:pt x="282" y="838"/>
                    <a:pt x="280" y="831"/>
                  </a:cubicBezTo>
                  <a:cubicBezTo>
                    <a:pt x="277" y="823"/>
                    <a:pt x="272" y="805"/>
                    <a:pt x="278" y="796"/>
                  </a:cubicBezTo>
                  <a:cubicBezTo>
                    <a:pt x="284" y="787"/>
                    <a:pt x="308" y="810"/>
                    <a:pt x="329" y="812"/>
                  </a:cubicBezTo>
                  <a:cubicBezTo>
                    <a:pt x="351" y="813"/>
                    <a:pt x="367" y="799"/>
                    <a:pt x="367" y="790"/>
                  </a:cubicBezTo>
                  <a:cubicBezTo>
                    <a:pt x="367" y="781"/>
                    <a:pt x="357" y="764"/>
                    <a:pt x="369" y="755"/>
                  </a:cubicBezTo>
                  <a:cubicBezTo>
                    <a:pt x="382" y="745"/>
                    <a:pt x="372" y="741"/>
                    <a:pt x="368" y="728"/>
                  </a:cubicBezTo>
                  <a:cubicBezTo>
                    <a:pt x="364" y="715"/>
                    <a:pt x="374" y="706"/>
                    <a:pt x="379" y="713"/>
                  </a:cubicBezTo>
                  <a:cubicBezTo>
                    <a:pt x="384" y="718"/>
                    <a:pt x="407" y="717"/>
                    <a:pt x="433" y="713"/>
                  </a:cubicBezTo>
                  <a:cubicBezTo>
                    <a:pt x="435" y="711"/>
                    <a:pt x="439" y="709"/>
                    <a:pt x="443" y="707"/>
                  </a:cubicBezTo>
                  <a:cubicBezTo>
                    <a:pt x="457" y="701"/>
                    <a:pt x="471" y="695"/>
                    <a:pt x="484" y="688"/>
                  </a:cubicBezTo>
                  <a:cubicBezTo>
                    <a:pt x="493" y="684"/>
                    <a:pt x="502" y="679"/>
                    <a:pt x="511" y="673"/>
                  </a:cubicBezTo>
                  <a:cubicBezTo>
                    <a:pt x="509" y="674"/>
                    <a:pt x="514" y="670"/>
                    <a:pt x="517" y="668"/>
                  </a:cubicBezTo>
                  <a:cubicBezTo>
                    <a:pt x="517" y="666"/>
                    <a:pt x="518" y="665"/>
                    <a:pt x="518" y="664"/>
                  </a:cubicBezTo>
                  <a:cubicBezTo>
                    <a:pt x="520" y="654"/>
                    <a:pt x="525" y="645"/>
                    <a:pt x="534" y="640"/>
                  </a:cubicBezTo>
                  <a:cubicBezTo>
                    <a:pt x="538" y="638"/>
                    <a:pt x="542" y="636"/>
                    <a:pt x="547" y="634"/>
                  </a:cubicBezTo>
                  <a:cubicBezTo>
                    <a:pt x="549" y="630"/>
                    <a:pt x="552" y="626"/>
                    <a:pt x="553" y="624"/>
                  </a:cubicBezTo>
                  <a:cubicBezTo>
                    <a:pt x="558" y="614"/>
                    <a:pt x="554" y="601"/>
                    <a:pt x="539" y="599"/>
                  </a:cubicBezTo>
                  <a:cubicBezTo>
                    <a:pt x="525" y="596"/>
                    <a:pt x="526" y="577"/>
                    <a:pt x="534" y="567"/>
                  </a:cubicBezTo>
                  <a:cubicBezTo>
                    <a:pt x="541" y="556"/>
                    <a:pt x="529" y="546"/>
                    <a:pt x="516" y="544"/>
                  </a:cubicBezTo>
                  <a:cubicBezTo>
                    <a:pt x="502" y="543"/>
                    <a:pt x="481" y="532"/>
                    <a:pt x="493" y="519"/>
                  </a:cubicBezTo>
                  <a:cubicBezTo>
                    <a:pt x="499" y="512"/>
                    <a:pt x="502" y="513"/>
                    <a:pt x="504" y="516"/>
                  </a:cubicBezTo>
                  <a:cubicBezTo>
                    <a:pt x="506" y="510"/>
                    <a:pt x="508" y="503"/>
                    <a:pt x="507" y="501"/>
                  </a:cubicBezTo>
                  <a:cubicBezTo>
                    <a:pt x="504" y="497"/>
                    <a:pt x="497" y="502"/>
                    <a:pt x="497" y="478"/>
                  </a:cubicBezTo>
                  <a:cubicBezTo>
                    <a:pt x="498" y="455"/>
                    <a:pt x="505" y="460"/>
                    <a:pt x="506" y="429"/>
                  </a:cubicBezTo>
                  <a:cubicBezTo>
                    <a:pt x="507" y="399"/>
                    <a:pt x="517" y="382"/>
                    <a:pt x="517" y="366"/>
                  </a:cubicBezTo>
                  <a:cubicBezTo>
                    <a:pt x="517" y="350"/>
                    <a:pt x="542" y="331"/>
                    <a:pt x="555" y="305"/>
                  </a:cubicBezTo>
                  <a:cubicBezTo>
                    <a:pt x="569" y="279"/>
                    <a:pt x="599" y="247"/>
                    <a:pt x="611" y="237"/>
                  </a:cubicBezTo>
                  <a:cubicBezTo>
                    <a:pt x="623" y="228"/>
                    <a:pt x="647" y="221"/>
                    <a:pt x="650" y="212"/>
                  </a:cubicBezTo>
                  <a:cubicBezTo>
                    <a:pt x="653" y="204"/>
                    <a:pt x="650" y="159"/>
                    <a:pt x="644" y="15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4" name="Freeform 78">
              <a:extLst>
                <a:ext uri="{FF2B5EF4-FFF2-40B4-BE49-F238E27FC236}">
                  <a16:creationId xmlns:a16="http://schemas.microsoft.com/office/drawing/2014/main" id="{8430F0F2-95BD-4E4A-8969-CECED8925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1" y="5127629"/>
              <a:ext cx="69850" cy="71438"/>
            </a:xfrm>
            <a:custGeom>
              <a:avLst/>
              <a:gdLst>
                <a:gd name="T0" fmla="*/ 93 w 126"/>
                <a:gd name="T1" fmla="*/ 102 h 132"/>
                <a:gd name="T2" fmla="*/ 87 w 126"/>
                <a:gd name="T3" fmla="*/ 101 h 132"/>
                <a:gd name="T4" fmla="*/ 55 w 126"/>
                <a:gd name="T5" fmla="*/ 95 h 132"/>
                <a:gd name="T6" fmla="*/ 26 w 126"/>
                <a:gd name="T7" fmla="*/ 53 h 132"/>
                <a:gd name="T8" fmla="*/ 25 w 126"/>
                <a:gd name="T9" fmla="*/ 47 h 132"/>
                <a:gd name="T10" fmla="*/ 14 w 126"/>
                <a:gd name="T11" fmla="*/ 36 h 132"/>
                <a:gd name="T12" fmla="*/ 16 w 126"/>
                <a:gd name="T13" fmla="*/ 20 h 132"/>
                <a:gd name="T14" fmla="*/ 5 w 126"/>
                <a:gd name="T15" fmla="*/ 0 h 132"/>
                <a:gd name="T16" fmla="*/ 5 w 126"/>
                <a:gd name="T17" fmla="*/ 123 h 132"/>
                <a:gd name="T18" fmla="*/ 60 w 126"/>
                <a:gd name="T19" fmla="*/ 126 h 132"/>
                <a:gd name="T20" fmla="*/ 74 w 126"/>
                <a:gd name="T21" fmla="*/ 126 h 132"/>
                <a:gd name="T22" fmla="*/ 114 w 126"/>
                <a:gd name="T23" fmla="*/ 114 h 132"/>
                <a:gd name="T24" fmla="*/ 93 w 126"/>
                <a:gd name="T25" fmla="*/ 10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32">
                  <a:moveTo>
                    <a:pt x="93" y="102"/>
                  </a:moveTo>
                  <a:cubicBezTo>
                    <a:pt x="91" y="102"/>
                    <a:pt x="89" y="102"/>
                    <a:pt x="87" y="101"/>
                  </a:cubicBezTo>
                  <a:cubicBezTo>
                    <a:pt x="76" y="103"/>
                    <a:pt x="64" y="101"/>
                    <a:pt x="55" y="95"/>
                  </a:cubicBezTo>
                  <a:cubicBezTo>
                    <a:pt x="41" y="85"/>
                    <a:pt x="31" y="70"/>
                    <a:pt x="26" y="53"/>
                  </a:cubicBezTo>
                  <a:cubicBezTo>
                    <a:pt x="25" y="51"/>
                    <a:pt x="25" y="49"/>
                    <a:pt x="25" y="47"/>
                  </a:cubicBezTo>
                  <a:cubicBezTo>
                    <a:pt x="21" y="40"/>
                    <a:pt x="24" y="34"/>
                    <a:pt x="14" y="36"/>
                  </a:cubicBezTo>
                  <a:cubicBezTo>
                    <a:pt x="1" y="39"/>
                    <a:pt x="9" y="24"/>
                    <a:pt x="16" y="20"/>
                  </a:cubicBezTo>
                  <a:cubicBezTo>
                    <a:pt x="23" y="17"/>
                    <a:pt x="14" y="2"/>
                    <a:pt x="5" y="0"/>
                  </a:cubicBezTo>
                  <a:cubicBezTo>
                    <a:pt x="4" y="22"/>
                    <a:pt x="0" y="122"/>
                    <a:pt x="5" y="123"/>
                  </a:cubicBezTo>
                  <a:cubicBezTo>
                    <a:pt x="11" y="124"/>
                    <a:pt x="49" y="118"/>
                    <a:pt x="60" y="126"/>
                  </a:cubicBezTo>
                  <a:cubicBezTo>
                    <a:pt x="64" y="128"/>
                    <a:pt x="70" y="132"/>
                    <a:pt x="74" y="126"/>
                  </a:cubicBezTo>
                  <a:cubicBezTo>
                    <a:pt x="81" y="117"/>
                    <a:pt x="103" y="122"/>
                    <a:pt x="114" y="114"/>
                  </a:cubicBezTo>
                  <a:cubicBezTo>
                    <a:pt x="126" y="106"/>
                    <a:pt x="111" y="103"/>
                    <a:pt x="93" y="10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5" name="Freeform 79">
              <a:extLst>
                <a:ext uri="{FF2B5EF4-FFF2-40B4-BE49-F238E27FC236}">
                  <a16:creationId xmlns:a16="http://schemas.microsoft.com/office/drawing/2014/main" id="{7E26E7AA-326C-43FE-9C1A-6FBED8B8E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1" y="4295777"/>
              <a:ext cx="147638" cy="912815"/>
            </a:xfrm>
            <a:custGeom>
              <a:avLst/>
              <a:gdLst>
                <a:gd name="T0" fmla="*/ 213 w 270"/>
                <a:gd name="T1" fmla="*/ 1527 h 1677"/>
                <a:gd name="T2" fmla="*/ 173 w 270"/>
                <a:gd name="T3" fmla="*/ 1495 h 1677"/>
                <a:gd name="T4" fmla="*/ 99 w 270"/>
                <a:gd name="T5" fmla="*/ 1438 h 1677"/>
                <a:gd name="T6" fmla="*/ 62 w 270"/>
                <a:gd name="T7" fmla="*/ 1368 h 1677"/>
                <a:gd name="T8" fmla="*/ 92 w 270"/>
                <a:gd name="T9" fmla="*/ 1288 h 1677"/>
                <a:gd name="T10" fmla="*/ 116 w 270"/>
                <a:gd name="T11" fmla="*/ 1209 h 1677"/>
                <a:gd name="T12" fmla="*/ 128 w 270"/>
                <a:gd name="T13" fmla="*/ 1147 h 1677"/>
                <a:gd name="T14" fmla="*/ 109 w 270"/>
                <a:gd name="T15" fmla="*/ 1088 h 1677"/>
                <a:gd name="T16" fmla="*/ 113 w 270"/>
                <a:gd name="T17" fmla="*/ 988 h 1677"/>
                <a:gd name="T18" fmla="*/ 124 w 270"/>
                <a:gd name="T19" fmla="*/ 913 h 1677"/>
                <a:gd name="T20" fmla="*/ 136 w 270"/>
                <a:gd name="T21" fmla="*/ 849 h 1677"/>
                <a:gd name="T22" fmla="*/ 159 w 270"/>
                <a:gd name="T23" fmla="*/ 715 h 1677"/>
                <a:gd name="T24" fmla="*/ 170 w 270"/>
                <a:gd name="T25" fmla="*/ 625 h 1677"/>
                <a:gd name="T26" fmla="*/ 173 w 270"/>
                <a:gd name="T27" fmla="*/ 518 h 1677"/>
                <a:gd name="T28" fmla="*/ 196 w 270"/>
                <a:gd name="T29" fmla="*/ 426 h 1677"/>
                <a:gd name="T30" fmla="*/ 224 w 270"/>
                <a:gd name="T31" fmla="*/ 352 h 1677"/>
                <a:gd name="T32" fmla="*/ 260 w 270"/>
                <a:gd name="T33" fmla="*/ 252 h 1677"/>
                <a:gd name="T34" fmla="*/ 239 w 270"/>
                <a:gd name="T35" fmla="*/ 174 h 1677"/>
                <a:gd name="T36" fmla="*/ 222 w 270"/>
                <a:gd name="T37" fmla="*/ 83 h 1677"/>
                <a:gd name="T38" fmla="*/ 187 w 270"/>
                <a:gd name="T39" fmla="*/ 5 h 1677"/>
                <a:gd name="T40" fmla="*/ 167 w 270"/>
                <a:gd name="T41" fmla="*/ 75 h 1677"/>
                <a:gd name="T42" fmla="*/ 161 w 270"/>
                <a:gd name="T43" fmla="*/ 248 h 1677"/>
                <a:gd name="T44" fmla="*/ 134 w 270"/>
                <a:gd name="T45" fmla="*/ 422 h 1677"/>
                <a:gd name="T46" fmla="*/ 131 w 270"/>
                <a:gd name="T47" fmla="*/ 491 h 1677"/>
                <a:gd name="T48" fmla="*/ 120 w 270"/>
                <a:gd name="T49" fmla="*/ 622 h 1677"/>
                <a:gd name="T50" fmla="*/ 63 w 270"/>
                <a:gd name="T51" fmla="*/ 836 h 1677"/>
                <a:gd name="T52" fmla="*/ 63 w 270"/>
                <a:gd name="T53" fmla="*/ 916 h 1677"/>
                <a:gd name="T54" fmla="*/ 46 w 270"/>
                <a:gd name="T55" fmla="*/ 1013 h 1677"/>
                <a:gd name="T56" fmla="*/ 62 w 270"/>
                <a:gd name="T57" fmla="*/ 1012 h 1677"/>
                <a:gd name="T58" fmla="*/ 85 w 270"/>
                <a:gd name="T59" fmla="*/ 1028 h 1677"/>
                <a:gd name="T60" fmla="*/ 68 w 270"/>
                <a:gd name="T61" fmla="*/ 1114 h 1677"/>
                <a:gd name="T62" fmla="*/ 70 w 270"/>
                <a:gd name="T63" fmla="*/ 1170 h 1677"/>
                <a:gd name="T64" fmla="*/ 36 w 270"/>
                <a:gd name="T65" fmla="*/ 1196 h 1677"/>
                <a:gd name="T66" fmla="*/ 44 w 270"/>
                <a:gd name="T67" fmla="*/ 1173 h 1677"/>
                <a:gd name="T68" fmla="*/ 10 w 270"/>
                <a:gd name="T69" fmla="*/ 1216 h 1677"/>
                <a:gd name="T70" fmla="*/ 12 w 270"/>
                <a:gd name="T71" fmla="*/ 1240 h 1677"/>
                <a:gd name="T72" fmla="*/ 24 w 270"/>
                <a:gd name="T73" fmla="*/ 1285 h 1677"/>
                <a:gd name="T74" fmla="*/ 33 w 270"/>
                <a:gd name="T75" fmla="*/ 1297 h 1677"/>
                <a:gd name="T76" fmla="*/ 9 w 270"/>
                <a:gd name="T77" fmla="*/ 1335 h 1677"/>
                <a:gd name="T78" fmla="*/ 17 w 270"/>
                <a:gd name="T79" fmla="*/ 1342 h 1677"/>
                <a:gd name="T80" fmla="*/ 0 w 270"/>
                <a:gd name="T81" fmla="*/ 1379 h 1677"/>
                <a:gd name="T82" fmla="*/ 25 w 270"/>
                <a:gd name="T83" fmla="*/ 1377 h 1677"/>
                <a:gd name="T84" fmla="*/ 30 w 270"/>
                <a:gd name="T85" fmla="*/ 1414 h 1677"/>
                <a:gd name="T86" fmla="*/ 15 w 270"/>
                <a:gd name="T87" fmla="*/ 1446 h 1677"/>
                <a:gd name="T88" fmla="*/ 43 w 270"/>
                <a:gd name="T89" fmla="*/ 1455 h 1677"/>
                <a:gd name="T90" fmla="*/ 42 w 270"/>
                <a:gd name="T91" fmla="*/ 1475 h 1677"/>
                <a:gd name="T92" fmla="*/ 65 w 270"/>
                <a:gd name="T93" fmla="*/ 1484 h 1677"/>
                <a:gd name="T94" fmla="*/ 48 w 270"/>
                <a:gd name="T95" fmla="*/ 1508 h 1677"/>
                <a:gd name="T96" fmla="*/ 120 w 270"/>
                <a:gd name="T97" fmla="*/ 1522 h 1677"/>
                <a:gd name="T98" fmla="*/ 62 w 270"/>
                <a:gd name="T99" fmla="*/ 1547 h 1677"/>
                <a:gd name="T100" fmla="*/ 129 w 270"/>
                <a:gd name="T101" fmla="*/ 1539 h 1677"/>
                <a:gd name="T102" fmla="*/ 63 w 270"/>
                <a:gd name="T103" fmla="*/ 1571 h 1677"/>
                <a:gd name="T104" fmla="*/ 106 w 270"/>
                <a:gd name="T105" fmla="*/ 1610 h 1677"/>
                <a:gd name="T106" fmla="*/ 138 w 270"/>
                <a:gd name="T107" fmla="*/ 1561 h 1677"/>
                <a:gd name="T108" fmla="*/ 157 w 270"/>
                <a:gd name="T109" fmla="*/ 1565 h 1677"/>
                <a:gd name="T110" fmla="*/ 170 w 270"/>
                <a:gd name="T111" fmla="*/ 1609 h 1677"/>
                <a:gd name="T112" fmla="*/ 134 w 270"/>
                <a:gd name="T113" fmla="*/ 1595 h 1677"/>
                <a:gd name="T114" fmla="*/ 133 w 270"/>
                <a:gd name="T115" fmla="*/ 1630 h 1677"/>
                <a:gd name="T116" fmla="*/ 154 w 270"/>
                <a:gd name="T117" fmla="*/ 1659 h 1677"/>
                <a:gd name="T118" fmla="*/ 195 w 270"/>
                <a:gd name="T119" fmla="*/ 1656 h 1677"/>
                <a:gd name="T120" fmla="*/ 231 w 270"/>
                <a:gd name="T121" fmla="*/ 1669 h 1677"/>
                <a:gd name="T122" fmla="*/ 264 w 270"/>
                <a:gd name="T123" fmla="*/ 1656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1677">
                  <a:moveTo>
                    <a:pt x="215" y="1650"/>
                  </a:moveTo>
                  <a:cubicBezTo>
                    <a:pt x="210" y="1649"/>
                    <a:pt x="214" y="1550"/>
                    <a:pt x="215" y="1527"/>
                  </a:cubicBezTo>
                  <a:cubicBezTo>
                    <a:pt x="214" y="1527"/>
                    <a:pt x="214" y="1527"/>
                    <a:pt x="213" y="1527"/>
                  </a:cubicBezTo>
                  <a:cubicBezTo>
                    <a:pt x="204" y="1527"/>
                    <a:pt x="183" y="1529"/>
                    <a:pt x="187" y="1513"/>
                  </a:cubicBezTo>
                  <a:cubicBezTo>
                    <a:pt x="187" y="1510"/>
                    <a:pt x="189" y="1508"/>
                    <a:pt x="190" y="1507"/>
                  </a:cubicBezTo>
                  <a:cubicBezTo>
                    <a:pt x="186" y="1503"/>
                    <a:pt x="180" y="1498"/>
                    <a:pt x="173" y="1495"/>
                  </a:cubicBezTo>
                  <a:cubicBezTo>
                    <a:pt x="158" y="1491"/>
                    <a:pt x="124" y="1495"/>
                    <a:pt x="116" y="1497"/>
                  </a:cubicBezTo>
                  <a:cubicBezTo>
                    <a:pt x="108" y="1498"/>
                    <a:pt x="105" y="1481"/>
                    <a:pt x="100" y="1481"/>
                  </a:cubicBezTo>
                  <a:cubicBezTo>
                    <a:pt x="96" y="1481"/>
                    <a:pt x="95" y="1452"/>
                    <a:pt x="99" y="1438"/>
                  </a:cubicBezTo>
                  <a:cubicBezTo>
                    <a:pt x="102" y="1425"/>
                    <a:pt x="76" y="1432"/>
                    <a:pt x="69" y="1427"/>
                  </a:cubicBezTo>
                  <a:cubicBezTo>
                    <a:pt x="61" y="1423"/>
                    <a:pt x="71" y="1414"/>
                    <a:pt x="63" y="1402"/>
                  </a:cubicBezTo>
                  <a:cubicBezTo>
                    <a:pt x="54" y="1391"/>
                    <a:pt x="61" y="1376"/>
                    <a:pt x="62" y="1368"/>
                  </a:cubicBezTo>
                  <a:cubicBezTo>
                    <a:pt x="63" y="1360"/>
                    <a:pt x="69" y="1343"/>
                    <a:pt x="79" y="1343"/>
                  </a:cubicBezTo>
                  <a:cubicBezTo>
                    <a:pt x="90" y="1343"/>
                    <a:pt x="82" y="1325"/>
                    <a:pt x="93" y="1317"/>
                  </a:cubicBezTo>
                  <a:cubicBezTo>
                    <a:pt x="103" y="1309"/>
                    <a:pt x="83" y="1296"/>
                    <a:pt x="92" y="1288"/>
                  </a:cubicBezTo>
                  <a:cubicBezTo>
                    <a:pt x="100" y="1280"/>
                    <a:pt x="92" y="1266"/>
                    <a:pt x="105" y="1263"/>
                  </a:cubicBezTo>
                  <a:cubicBezTo>
                    <a:pt x="119" y="1261"/>
                    <a:pt x="105" y="1241"/>
                    <a:pt x="115" y="1238"/>
                  </a:cubicBezTo>
                  <a:cubicBezTo>
                    <a:pt x="125" y="1234"/>
                    <a:pt x="113" y="1222"/>
                    <a:pt x="116" y="1209"/>
                  </a:cubicBezTo>
                  <a:cubicBezTo>
                    <a:pt x="119" y="1195"/>
                    <a:pt x="108" y="1185"/>
                    <a:pt x="121" y="1179"/>
                  </a:cubicBezTo>
                  <a:cubicBezTo>
                    <a:pt x="133" y="1174"/>
                    <a:pt x="125" y="1163"/>
                    <a:pt x="116" y="1155"/>
                  </a:cubicBezTo>
                  <a:cubicBezTo>
                    <a:pt x="107" y="1147"/>
                    <a:pt x="118" y="1147"/>
                    <a:pt x="128" y="1147"/>
                  </a:cubicBezTo>
                  <a:cubicBezTo>
                    <a:pt x="139" y="1147"/>
                    <a:pt x="133" y="1127"/>
                    <a:pt x="124" y="1130"/>
                  </a:cubicBezTo>
                  <a:cubicBezTo>
                    <a:pt x="112" y="1134"/>
                    <a:pt x="105" y="1121"/>
                    <a:pt x="114" y="1111"/>
                  </a:cubicBezTo>
                  <a:cubicBezTo>
                    <a:pt x="123" y="1101"/>
                    <a:pt x="106" y="1094"/>
                    <a:pt x="109" y="1088"/>
                  </a:cubicBezTo>
                  <a:cubicBezTo>
                    <a:pt x="112" y="1081"/>
                    <a:pt x="112" y="1072"/>
                    <a:pt x="106" y="1067"/>
                  </a:cubicBezTo>
                  <a:cubicBezTo>
                    <a:pt x="100" y="1063"/>
                    <a:pt x="104" y="1029"/>
                    <a:pt x="111" y="1028"/>
                  </a:cubicBezTo>
                  <a:cubicBezTo>
                    <a:pt x="118" y="1027"/>
                    <a:pt x="113" y="997"/>
                    <a:pt x="113" y="988"/>
                  </a:cubicBezTo>
                  <a:cubicBezTo>
                    <a:pt x="113" y="979"/>
                    <a:pt x="105" y="970"/>
                    <a:pt x="106" y="962"/>
                  </a:cubicBezTo>
                  <a:cubicBezTo>
                    <a:pt x="107" y="954"/>
                    <a:pt x="115" y="952"/>
                    <a:pt x="115" y="936"/>
                  </a:cubicBezTo>
                  <a:cubicBezTo>
                    <a:pt x="115" y="921"/>
                    <a:pt x="118" y="914"/>
                    <a:pt x="124" y="913"/>
                  </a:cubicBezTo>
                  <a:cubicBezTo>
                    <a:pt x="129" y="912"/>
                    <a:pt x="125" y="894"/>
                    <a:pt x="126" y="885"/>
                  </a:cubicBezTo>
                  <a:cubicBezTo>
                    <a:pt x="127" y="876"/>
                    <a:pt x="142" y="885"/>
                    <a:pt x="144" y="870"/>
                  </a:cubicBezTo>
                  <a:cubicBezTo>
                    <a:pt x="146" y="856"/>
                    <a:pt x="134" y="858"/>
                    <a:pt x="136" y="849"/>
                  </a:cubicBezTo>
                  <a:cubicBezTo>
                    <a:pt x="139" y="838"/>
                    <a:pt x="135" y="824"/>
                    <a:pt x="135" y="800"/>
                  </a:cubicBezTo>
                  <a:cubicBezTo>
                    <a:pt x="135" y="775"/>
                    <a:pt x="153" y="769"/>
                    <a:pt x="159" y="763"/>
                  </a:cubicBezTo>
                  <a:cubicBezTo>
                    <a:pt x="166" y="756"/>
                    <a:pt x="151" y="720"/>
                    <a:pt x="159" y="715"/>
                  </a:cubicBezTo>
                  <a:cubicBezTo>
                    <a:pt x="168" y="711"/>
                    <a:pt x="162" y="694"/>
                    <a:pt x="169" y="689"/>
                  </a:cubicBezTo>
                  <a:cubicBezTo>
                    <a:pt x="176" y="683"/>
                    <a:pt x="174" y="671"/>
                    <a:pt x="178" y="657"/>
                  </a:cubicBezTo>
                  <a:cubicBezTo>
                    <a:pt x="182" y="644"/>
                    <a:pt x="170" y="637"/>
                    <a:pt x="170" y="625"/>
                  </a:cubicBezTo>
                  <a:cubicBezTo>
                    <a:pt x="170" y="612"/>
                    <a:pt x="168" y="601"/>
                    <a:pt x="159" y="588"/>
                  </a:cubicBezTo>
                  <a:cubicBezTo>
                    <a:pt x="151" y="574"/>
                    <a:pt x="154" y="547"/>
                    <a:pt x="159" y="547"/>
                  </a:cubicBezTo>
                  <a:cubicBezTo>
                    <a:pt x="165" y="547"/>
                    <a:pt x="162" y="522"/>
                    <a:pt x="173" y="518"/>
                  </a:cubicBezTo>
                  <a:cubicBezTo>
                    <a:pt x="184" y="515"/>
                    <a:pt x="178" y="496"/>
                    <a:pt x="173" y="480"/>
                  </a:cubicBezTo>
                  <a:cubicBezTo>
                    <a:pt x="168" y="464"/>
                    <a:pt x="182" y="472"/>
                    <a:pt x="182" y="460"/>
                  </a:cubicBezTo>
                  <a:cubicBezTo>
                    <a:pt x="182" y="448"/>
                    <a:pt x="187" y="431"/>
                    <a:pt x="196" y="426"/>
                  </a:cubicBezTo>
                  <a:cubicBezTo>
                    <a:pt x="205" y="422"/>
                    <a:pt x="206" y="403"/>
                    <a:pt x="206" y="395"/>
                  </a:cubicBezTo>
                  <a:cubicBezTo>
                    <a:pt x="206" y="387"/>
                    <a:pt x="218" y="384"/>
                    <a:pt x="225" y="377"/>
                  </a:cubicBezTo>
                  <a:cubicBezTo>
                    <a:pt x="232" y="370"/>
                    <a:pt x="214" y="359"/>
                    <a:pt x="224" y="352"/>
                  </a:cubicBezTo>
                  <a:cubicBezTo>
                    <a:pt x="235" y="346"/>
                    <a:pt x="215" y="318"/>
                    <a:pt x="221" y="312"/>
                  </a:cubicBezTo>
                  <a:cubicBezTo>
                    <a:pt x="227" y="306"/>
                    <a:pt x="222" y="294"/>
                    <a:pt x="223" y="285"/>
                  </a:cubicBezTo>
                  <a:cubicBezTo>
                    <a:pt x="224" y="276"/>
                    <a:pt x="256" y="259"/>
                    <a:pt x="260" y="252"/>
                  </a:cubicBezTo>
                  <a:cubicBezTo>
                    <a:pt x="263" y="246"/>
                    <a:pt x="265" y="226"/>
                    <a:pt x="266" y="208"/>
                  </a:cubicBezTo>
                  <a:cubicBezTo>
                    <a:pt x="256" y="215"/>
                    <a:pt x="248" y="219"/>
                    <a:pt x="246" y="215"/>
                  </a:cubicBezTo>
                  <a:cubicBezTo>
                    <a:pt x="243" y="207"/>
                    <a:pt x="247" y="184"/>
                    <a:pt x="239" y="174"/>
                  </a:cubicBezTo>
                  <a:cubicBezTo>
                    <a:pt x="230" y="164"/>
                    <a:pt x="236" y="144"/>
                    <a:pt x="227" y="140"/>
                  </a:cubicBezTo>
                  <a:cubicBezTo>
                    <a:pt x="219" y="136"/>
                    <a:pt x="208" y="116"/>
                    <a:pt x="216" y="109"/>
                  </a:cubicBezTo>
                  <a:cubicBezTo>
                    <a:pt x="223" y="102"/>
                    <a:pt x="216" y="89"/>
                    <a:pt x="222" y="83"/>
                  </a:cubicBezTo>
                  <a:cubicBezTo>
                    <a:pt x="229" y="76"/>
                    <a:pt x="219" y="75"/>
                    <a:pt x="209" y="62"/>
                  </a:cubicBezTo>
                  <a:cubicBezTo>
                    <a:pt x="200" y="48"/>
                    <a:pt x="213" y="32"/>
                    <a:pt x="202" y="22"/>
                  </a:cubicBezTo>
                  <a:cubicBezTo>
                    <a:pt x="190" y="12"/>
                    <a:pt x="190" y="0"/>
                    <a:pt x="187" y="5"/>
                  </a:cubicBezTo>
                  <a:cubicBezTo>
                    <a:pt x="184" y="11"/>
                    <a:pt x="183" y="30"/>
                    <a:pt x="174" y="35"/>
                  </a:cubicBezTo>
                  <a:cubicBezTo>
                    <a:pt x="172" y="36"/>
                    <a:pt x="170" y="38"/>
                    <a:pt x="167" y="41"/>
                  </a:cubicBezTo>
                  <a:cubicBezTo>
                    <a:pt x="167" y="50"/>
                    <a:pt x="164" y="66"/>
                    <a:pt x="167" y="75"/>
                  </a:cubicBezTo>
                  <a:cubicBezTo>
                    <a:pt x="172" y="87"/>
                    <a:pt x="174" y="147"/>
                    <a:pt x="169" y="171"/>
                  </a:cubicBezTo>
                  <a:cubicBezTo>
                    <a:pt x="165" y="194"/>
                    <a:pt x="161" y="213"/>
                    <a:pt x="157" y="227"/>
                  </a:cubicBezTo>
                  <a:cubicBezTo>
                    <a:pt x="152" y="241"/>
                    <a:pt x="167" y="242"/>
                    <a:pt x="161" y="248"/>
                  </a:cubicBezTo>
                  <a:cubicBezTo>
                    <a:pt x="155" y="255"/>
                    <a:pt x="157" y="272"/>
                    <a:pt x="157" y="298"/>
                  </a:cubicBezTo>
                  <a:cubicBezTo>
                    <a:pt x="157" y="325"/>
                    <a:pt x="144" y="369"/>
                    <a:pt x="143" y="383"/>
                  </a:cubicBezTo>
                  <a:cubicBezTo>
                    <a:pt x="142" y="397"/>
                    <a:pt x="133" y="407"/>
                    <a:pt x="134" y="422"/>
                  </a:cubicBezTo>
                  <a:cubicBezTo>
                    <a:pt x="135" y="431"/>
                    <a:pt x="133" y="437"/>
                    <a:pt x="130" y="442"/>
                  </a:cubicBezTo>
                  <a:cubicBezTo>
                    <a:pt x="137" y="450"/>
                    <a:pt x="140" y="461"/>
                    <a:pt x="136" y="474"/>
                  </a:cubicBezTo>
                  <a:cubicBezTo>
                    <a:pt x="135" y="480"/>
                    <a:pt x="133" y="486"/>
                    <a:pt x="131" y="491"/>
                  </a:cubicBezTo>
                  <a:cubicBezTo>
                    <a:pt x="132" y="494"/>
                    <a:pt x="132" y="497"/>
                    <a:pt x="132" y="499"/>
                  </a:cubicBezTo>
                  <a:cubicBezTo>
                    <a:pt x="132" y="513"/>
                    <a:pt x="117" y="518"/>
                    <a:pt x="120" y="540"/>
                  </a:cubicBezTo>
                  <a:cubicBezTo>
                    <a:pt x="125" y="567"/>
                    <a:pt x="120" y="613"/>
                    <a:pt x="120" y="622"/>
                  </a:cubicBezTo>
                  <a:cubicBezTo>
                    <a:pt x="120" y="631"/>
                    <a:pt x="111" y="630"/>
                    <a:pt x="113" y="647"/>
                  </a:cubicBezTo>
                  <a:cubicBezTo>
                    <a:pt x="115" y="660"/>
                    <a:pt x="109" y="666"/>
                    <a:pt x="105" y="677"/>
                  </a:cubicBezTo>
                  <a:cubicBezTo>
                    <a:pt x="98" y="732"/>
                    <a:pt x="89" y="787"/>
                    <a:pt x="63" y="836"/>
                  </a:cubicBezTo>
                  <a:cubicBezTo>
                    <a:pt x="62" y="838"/>
                    <a:pt x="61" y="839"/>
                    <a:pt x="59" y="841"/>
                  </a:cubicBezTo>
                  <a:cubicBezTo>
                    <a:pt x="60" y="853"/>
                    <a:pt x="55" y="865"/>
                    <a:pt x="62" y="878"/>
                  </a:cubicBezTo>
                  <a:cubicBezTo>
                    <a:pt x="70" y="894"/>
                    <a:pt x="67" y="900"/>
                    <a:pt x="63" y="916"/>
                  </a:cubicBezTo>
                  <a:cubicBezTo>
                    <a:pt x="59" y="931"/>
                    <a:pt x="53" y="932"/>
                    <a:pt x="53" y="947"/>
                  </a:cubicBezTo>
                  <a:cubicBezTo>
                    <a:pt x="53" y="962"/>
                    <a:pt x="43" y="975"/>
                    <a:pt x="49" y="991"/>
                  </a:cubicBezTo>
                  <a:cubicBezTo>
                    <a:pt x="55" y="1008"/>
                    <a:pt x="53" y="1013"/>
                    <a:pt x="46" y="1013"/>
                  </a:cubicBezTo>
                  <a:cubicBezTo>
                    <a:pt x="39" y="1013"/>
                    <a:pt x="35" y="1027"/>
                    <a:pt x="32" y="1054"/>
                  </a:cubicBezTo>
                  <a:cubicBezTo>
                    <a:pt x="30" y="1081"/>
                    <a:pt x="30" y="1080"/>
                    <a:pt x="47" y="1079"/>
                  </a:cubicBezTo>
                  <a:cubicBezTo>
                    <a:pt x="65" y="1077"/>
                    <a:pt x="51" y="1012"/>
                    <a:pt x="62" y="1012"/>
                  </a:cubicBezTo>
                  <a:cubicBezTo>
                    <a:pt x="72" y="1012"/>
                    <a:pt x="63" y="1001"/>
                    <a:pt x="74" y="998"/>
                  </a:cubicBezTo>
                  <a:cubicBezTo>
                    <a:pt x="85" y="994"/>
                    <a:pt x="75" y="1009"/>
                    <a:pt x="82" y="1012"/>
                  </a:cubicBezTo>
                  <a:cubicBezTo>
                    <a:pt x="89" y="1014"/>
                    <a:pt x="94" y="1021"/>
                    <a:pt x="85" y="1028"/>
                  </a:cubicBezTo>
                  <a:cubicBezTo>
                    <a:pt x="75" y="1036"/>
                    <a:pt x="87" y="1051"/>
                    <a:pt x="82" y="1060"/>
                  </a:cubicBezTo>
                  <a:cubicBezTo>
                    <a:pt x="77" y="1069"/>
                    <a:pt x="70" y="1079"/>
                    <a:pt x="74" y="1090"/>
                  </a:cubicBezTo>
                  <a:cubicBezTo>
                    <a:pt x="78" y="1100"/>
                    <a:pt x="69" y="1100"/>
                    <a:pt x="68" y="1114"/>
                  </a:cubicBezTo>
                  <a:cubicBezTo>
                    <a:pt x="67" y="1128"/>
                    <a:pt x="75" y="1128"/>
                    <a:pt x="70" y="1132"/>
                  </a:cubicBezTo>
                  <a:cubicBezTo>
                    <a:pt x="65" y="1135"/>
                    <a:pt x="76" y="1146"/>
                    <a:pt x="69" y="1148"/>
                  </a:cubicBezTo>
                  <a:cubicBezTo>
                    <a:pt x="62" y="1149"/>
                    <a:pt x="66" y="1160"/>
                    <a:pt x="70" y="1170"/>
                  </a:cubicBezTo>
                  <a:cubicBezTo>
                    <a:pt x="75" y="1180"/>
                    <a:pt x="61" y="1174"/>
                    <a:pt x="54" y="1181"/>
                  </a:cubicBezTo>
                  <a:cubicBezTo>
                    <a:pt x="47" y="1187"/>
                    <a:pt x="61" y="1196"/>
                    <a:pt x="57" y="1205"/>
                  </a:cubicBezTo>
                  <a:cubicBezTo>
                    <a:pt x="52" y="1215"/>
                    <a:pt x="41" y="1201"/>
                    <a:pt x="36" y="1196"/>
                  </a:cubicBezTo>
                  <a:cubicBezTo>
                    <a:pt x="31" y="1191"/>
                    <a:pt x="44" y="1181"/>
                    <a:pt x="50" y="1171"/>
                  </a:cubicBezTo>
                  <a:cubicBezTo>
                    <a:pt x="57" y="1161"/>
                    <a:pt x="44" y="1138"/>
                    <a:pt x="33" y="1143"/>
                  </a:cubicBezTo>
                  <a:cubicBezTo>
                    <a:pt x="22" y="1148"/>
                    <a:pt x="44" y="1162"/>
                    <a:pt x="44" y="1173"/>
                  </a:cubicBezTo>
                  <a:cubicBezTo>
                    <a:pt x="44" y="1184"/>
                    <a:pt x="26" y="1171"/>
                    <a:pt x="27" y="1182"/>
                  </a:cubicBezTo>
                  <a:cubicBezTo>
                    <a:pt x="27" y="1194"/>
                    <a:pt x="15" y="1190"/>
                    <a:pt x="8" y="1198"/>
                  </a:cubicBezTo>
                  <a:cubicBezTo>
                    <a:pt x="2" y="1206"/>
                    <a:pt x="17" y="1214"/>
                    <a:pt x="10" y="1216"/>
                  </a:cubicBezTo>
                  <a:cubicBezTo>
                    <a:pt x="7" y="1217"/>
                    <a:pt x="3" y="1220"/>
                    <a:pt x="0" y="1223"/>
                  </a:cubicBezTo>
                  <a:cubicBezTo>
                    <a:pt x="0" y="1226"/>
                    <a:pt x="1" y="1230"/>
                    <a:pt x="1" y="1234"/>
                  </a:cubicBezTo>
                  <a:cubicBezTo>
                    <a:pt x="4" y="1232"/>
                    <a:pt x="10" y="1233"/>
                    <a:pt x="12" y="1240"/>
                  </a:cubicBezTo>
                  <a:cubicBezTo>
                    <a:pt x="16" y="1251"/>
                    <a:pt x="21" y="1240"/>
                    <a:pt x="31" y="1243"/>
                  </a:cubicBezTo>
                  <a:cubicBezTo>
                    <a:pt x="41" y="1245"/>
                    <a:pt x="40" y="1263"/>
                    <a:pt x="34" y="1262"/>
                  </a:cubicBezTo>
                  <a:cubicBezTo>
                    <a:pt x="28" y="1261"/>
                    <a:pt x="22" y="1273"/>
                    <a:pt x="24" y="1285"/>
                  </a:cubicBezTo>
                  <a:cubicBezTo>
                    <a:pt x="25" y="1297"/>
                    <a:pt x="45" y="1285"/>
                    <a:pt x="54" y="1288"/>
                  </a:cubicBezTo>
                  <a:cubicBezTo>
                    <a:pt x="62" y="1292"/>
                    <a:pt x="60" y="1309"/>
                    <a:pt x="55" y="1303"/>
                  </a:cubicBezTo>
                  <a:cubicBezTo>
                    <a:pt x="50" y="1297"/>
                    <a:pt x="38" y="1287"/>
                    <a:pt x="33" y="1297"/>
                  </a:cubicBezTo>
                  <a:cubicBezTo>
                    <a:pt x="28" y="1307"/>
                    <a:pt x="20" y="1302"/>
                    <a:pt x="14" y="1299"/>
                  </a:cubicBezTo>
                  <a:cubicBezTo>
                    <a:pt x="11" y="1298"/>
                    <a:pt x="6" y="1300"/>
                    <a:pt x="1" y="1303"/>
                  </a:cubicBezTo>
                  <a:cubicBezTo>
                    <a:pt x="6" y="1312"/>
                    <a:pt x="9" y="1323"/>
                    <a:pt x="9" y="1335"/>
                  </a:cubicBezTo>
                  <a:cubicBezTo>
                    <a:pt x="13" y="1333"/>
                    <a:pt x="18" y="1330"/>
                    <a:pt x="20" y="1325"/>
                  </a:cubicBezTo>
                  <a:cubicBezTo>
                    <a:pt x="23" y="1318"/>
                    <a:pt x="33" y="1311"/>
                    <a:pt x="34" y="1326"/>
                  </a:cubicBezTo>
                  <a:cubicBezTo>
                    <a:pt x="35" y="1341"/>
                    <a:pt x="20" y="1334"/>
                    <a:pt x="17" y="1342"/>
                  </a:cubicBezTo>
                  <a:cubicBezTo>
                    <a:pt x="15" y="1349"/>
                    <a:pt x="10" y="1355"/>
                    <a:pt x="4" y="1361"/>
                  </a:cubicBezTo>
                  <a:cubicBezTo>
                    <a:pt x="3" y="1364"/>
                    <a:pt x="2" y="1367"/>
                    <a:pt x="0" y="1369"/>
                  </a:cubicBezTo>
                  <a:cubicBezTo>
                    <a:pt x="0" y="1372"/>
                    <a:pt x="0" y="1375"/>
                    <a:pt x="0" y="1379"/>
                  </a:cubicBezTo>
                  <a:cubicBezTo>
                    <a:pt x="2" y="1381"/>
                    <a:pt x="5" y="1382"/>
                    <a:pt x="7" y="1380"/>
                  </a:cubicBezTo>
                  <a:cubicBezTo>
                    <a:pt x="15" y="1376"/>
                    <a:pt x="5" y="1390"/>
                    <a:pt x="15" y="1392"/>
                  </a:cubicBezTo>
                  <a:cubicBezTo>
                    <a:pt x="24" y="1393"/>
                    <a:pt x="27" y="1385"/>
                    <a:pt x="25" y="1377"/>
                  </a:cubicBezTo>
                  <a:cubicBezTo>
                    <a:pt x="23" y="1369"/>
                    <a:pt x="30" y="1350"/>
                    <a:pt x="39" y="1359"/>
                  </a:cubicBezTo>
                  <a:cubicBezTo>
                    <a:pt x="47" y="1369"/>
                    <a:pt x="35" y="1378"/>
                    <a:pt x="35" y="1386"/>
                  </a:cubicBezTo>
                  <a:cubicBezTo>
                    <a:pt x="35" y="1394"/>
                    <a:pt x="30" y="1405"/>
                    <a:pt x="30" y="1414"/>
                  </a:cubicBezTo>
                  <a:cubicBezTo>
                    <a:pt x="30" y="1423"/>
                    <a:pt x="20" y="1418"/>
                    <a:pt x="21" y="1428"/>
                  </a:cubicBezTo>
                  <a:cubicBezTo>
                    <a:pt x="21" y="1433"/>
                    <a:pt x="16" y="1434"/>
                    <a:pt x="12" y="1434"/>
                  </a:cubicBezTo>
                  <a:cubicBezTo>
                    <a:pt x="13" y="1438"/>
                    <a:pt x="14" y="1442"/>
                    <a:pt x="15" y="1446"/>
                  </a:cubicBezTo>
                  <a:cubicBezTo>
                    <a:pt x="19" y="1448"/>
                    <a:pt x="23" y="1451"/>
                    <a:pt x="26" y="1454"/>
                  </a:cubicBezTo>
                  <a:cubicBezTo>
                    <a:pt x="26" y="1455"/>
                    <a:pt x="27" y="1455"/>
                    <a:pt x="27" y="1455"/>
                  </a:cubicBezTo>
                  <a:cubicBezTo>
                    <a:pt x="35" y="1458"/>
                    <a:pt x="33" y="1460"/>
                    <a:pt x="43" y="1455"/>
                  </a:cubicBezTo>
                  <a:cubicBezTo>
                    <a:pt x="53" y="1451"/>
                    <a:pt x="59" y="1465"/>
                    <a:pt x="50" y="1468"/>
                  </a:cubicBezTo>
                  <a:cubicBezTo>
                    <a:pt x="47" y="1469"/>
                    <a:pt x="43" y="1471"/>
                    <a:pt x="41" y="1473"/>
                  </a:cubicBezTo>
                  <a:cubicBezTo>
                    <a:pt x="41" y="1474"/>
                    <a:pt x="42" y="1475"/>
                    <a:pt x="42" y="1475"/>
                  </a:cubicBezTo>
                  <a:cubicBezTo>
                    <a:pt x="43" y="1478"/>
                    <a:pt x="44" y="1481"/>
                    <a:pt x="45" y="1483"/>
                  </a:cubicBezTo>
                  <a:cubicBezTo>
                    <a:pt x="49" y="1482"/>
                    <a:pt x="52" y="1483"/>
                    <a:pt x="54" y="1488"/>
                  </a:cubicBezTo>
                  <a:cubicBezTo>
                    <a:pt x="57" y="1499"/>
                    <a:pt x="64" y="1495"/>
                    <a:pt x="65" y="1484"/>
                  </a:cubicBezTo>
                  <a:cubicBezTo>
                    <a:pt x="65" y="1472"/>
                    <a:pt x="82" y="1482"/>
                    <a:pt x="85" y="1492"/>
                  </a:cubicBezTo>
                  <a:cubicBezTo>
                    <a:pt x="88" y="1502"/>
                    <a:pt x="67" y="1508"/>
                    <a:pt x="57" y="1505"/>
                  </a:cubicBezTo>
                  <a:cubicBezTo>
                    <a:pt x="53" y="1504"/>
                    <a:pt x="50" y="1505"/>
                    <a:pt x="48" y="1508"/>
                  </a:cubicBezTo>
                  <a:cubicBezTo>
                    <a:pt x="48" y="1514"/>
                    <a:pt x="48" y="1521"/>
                    <a:pt x="48" y="1528"/>
                  </a:cubicBezTo>
                  <a:cubicBezTo>
                    <a:pt x="55" y="1538"/>
                    <a:pt x="63" y="1527"/>
                    <a:pt x="71" y="1518"/>
                  </a:cubicBezTo>
                  <a:cubicBezTo>
                    <a:pt x="79" y="1509"/>
                    <a:pt x="117" y="1512"/>
                    <a:pt x="120" y="1522"/>
                  </a:cubicBezTo>
                  <a:cubicBezTo>
                    <a:pt x="123" y="1532"/>
                    <a:pt x="102" y="1523"/>
                    <a:pt x="100" y="1529"/>
                  </a:cubicBezTo>
                  <a:cubicBezTo>
                    <a:pt x="98" y="1535"/>
                    <a:pt x="82" y="1540"/>
                    <a:pt x="80" y="1533"/>
                  </a:cubicBezTo>
                  <a:cubicBezTo>
                    <a:pt x="78" y="1527"/>
                    <a:pt x="63" y="1536"/>
                    <a:pt x="62" y="1547"/>
                  </a:cubicBezTo>
                  <a:cubicBezTo>
                    <a:pt x="62" y="1557"/>
                    <a:pt x="50" y="1557"/>
                    <a:pt x="63" y="1561"/>
                  </a:cubicBezTo>
                  <a:cubicBezTo>
                    <a:pt x="76" y="1566"/>
                    <a:pt x="72" y="1546"/>
                    <a:pt x="92" y="1547"/>
                  </a:cubicBezTo>
                  <a:cubicBezTo>
                    <a:pt x="112" y="1549"/>
                    <a:pt x="123" y="1526"/>
                    <a:pt x="129" y="1539"/>
                  </a:cubicBezTo>
                  <a:cubicBezTo>
                    <a:pt x="134" y="1552"/>
                    <a:pt x="112" y="1563"/>
                    <a:pt x="104" y="1555"/>
                  </a:cubicBezTo>
                  <a:cubicBezTo>
                    <a:pt x="97" y="1547"/>
                    <a:pt x="87" y="1561"/>
                    <a:pt x="88" y="1573"/>
                  </a:cubicBezTo>
                  <a:cubicBezTo>
                    <a:pt x="89" y="1583"/>
                    <a:pt x="75" y="1576"/>
                    <a:pt x="63" y="1571"/>
                  </a:cubicBezTo>
                  <a:cubicBezTo>
                    <a:pt x="64" y="1571"/>
                    <a:pt x="64" y="1572"/>
                    <a:pt x="64" y="1572"/>
                  </a:cubicBezTo>
                  <a:cubicBezTo>
                    <a:pt x="77" y="1575"/>
                    <a:pt x="88" y="1585"/>
                    <a:pt x="88" y="1603"/>
                  </a:cubicBezTo>
                  <a:cubicBezTo>
                    <a:pt x="97" y="1611"/>
                    <a:pt x="98" y="1619"/>
                    <a:pt x="106" y="1610"/>
                  </a:cubicBezTo>
                  <a:cubicBezTo>
                    <a:pt x="114" y="1601"/>
                    <a:pt x="106" y="1602"/>
                    <a:pt x="100" y="1598"/>
                  </a:cubicBezTo>
                  <a:cubicBezTo>
                    <a:pt x="94" y="1594"/>
                    <a:pt x="99" y="1580"/>
                    <a:pt x="113" y="1587"/>
                  </a:cubicBezTo>
                  <a:cubicBezTo>
                    <a:pt x="127" y="1595"/>
                    <a:pt x="142" y="1580"/>
                    <a:pt x="138" y="1561"/>
                  </a:cubicBezTo>
                  <a:cubicBezTo>
                    <a:pt x="134" y="1541"/>
                    <a:pt x="150" y="1532"/>
                    <a:pt x="167" y="1525"/>
                  </a:cubicBezTo>
                  <a:cubicBezTo>
                    <a:pt x="183" y="1518"/>
                    <a:pt x="174" y="1537"/>
                    <a:pt x="162" y="1543"/>
                  </a:cubicBezTo>
                  <a:cubicBezTo>
                    <a:pt x="150" y="1549"/>
                    <a:pt x="148" y="1553"/>
                    <a:pt x="157" y="1565"/>
                  </a:cubicBezTo>
                  <a:cubicBezTo>
                    <a:pt x="167" y="1576"/>
                    <a:pt x="179" y="1557"/>
                    <a:pt x="187" y="1566"/>
                  </a:cubicBezTo>
                  <a:cubicBezTo>
                    <a:pt x="194" y="1576"/>
                    <a:pt x="172" y="1574"/>
                    <a:pt x="169" y="1583"/>
                  </a:cubicBezTo>
                  <a:cubicBezTo>
                    <a:pt x="165" y="1592"/>
                    <a:pt x="182" y="1603"/>
                    <a:pt x="170" y="1609"/>
                  </a:cubicBezTo>
                  <a:cubicBezTo>
                    <a:pt x="158" y="1616"/>
                    <a:pt x="164" y="1582"/>
                    <a:pt x="157" y="1579"/>
                  </a:cubicBezTo>
                  <a:cubicBezTo>
                    <a:pt x="149" y="1576"/>
                    <a:pt x="143" y="1583"/>
                    <a:pt x="150" y="1602"/>
                  </a:cubicBezTo>
                  <a:cubicBezTo>
                    <a:pt x="157" y="1621"/>
                    <a:pt x="142" y="1604"/>
                    <a:pt x="134" y="1595"/>
                  </a:cubicBezTo>
                  <a:cubicBezTo>
                    <a:pt x="127" y="1586"/>
                    <a:pt x="117" y="1600"/>
                    <a:pt x="126" y="1609"/>
                  </a:cubicBezTo>
                  <a:cubicBezTo>
                    <a:pt x="134" y="1619"/>
                    <a:pt x="109" y="1609"/>
                    <a:pt x="109" y="1624"/>
                  </a:cubicBezTo>
                  <a:cubicBezTo>
                    <a:pt x="109" y="1640"/>
                    <a:pt x="120" y="1627"/>
                    <a:pt x="133" y="1630"/>
                  </a:cubicBezTo>
                  <a:cubicBezTo>
                    <a:pt x="143" y="1633"/>
                    <a:pt x="142" y="1646"/>
                    <a:pt x="145" y="1656"/>
                  </a:cubicBezTo>
                  <a:cubicBezTo>
                    <a:pt x="148" y="1656"/>
                    <a:pt x="151" y="1658"/>
                    <a:pt x="154" y="1659"/>
                  </a:cubicBezTo>
                  <a:cubicBezTo>
                    <a:pt x="154" y="1659"/>
                    <a:pt x="154" y="1659"/>
                    <a:pt x="154" y="1659"/>
                  </a:cubicBezTo>
                  <a:cubicBezTo>
                    <a:pt x="155" y="1651"/>
                    <a:pt x="154" y="1636"/>
                    <a:pt x="161" y="1634"/>
                  </a:cubicBezTo>
                  <a:cubicBezTo>
                    <a:pt x="171" y="1632"/>
                    <a:pt x="162" y="1661"/>
                    <a:pt x="184" y="1669"/>
                  </a:cubicBezTo>
                  <a:cubicBezTo>
                    <a:pt x="206" y="1677"/>
                    <a:pt x="185" y="1664"/>
                    <a:pt x="195" y="1656"/>
                  </a:cubicBezTo>
                  <a:cubicBezTo>
                    <a:pt x="201" y="1651"/>
                    <a:pt x="208" y="1660"/>
                    <a:pt x="214" y="1669"/>
                  </a:cubicBezTo>
                  <a:cubicBezTo>
                    <a:pt x="216" y="1669"/>
                    <a:pt x="218" y="1669"/>
                    <a:pt x="221" y="1669"/>
                  </a:cubicBezTo>
                  <a:cubicBezTo>
                    <a:pt x="224" y="1669"/>
                    <a:pt x="227" y="1669"/>
                    <a:pt x="231" y="1669"/>
                  </a:cubicBezTo>
                  <a:cubicBezTo>
                    <a:pt x="229" y="1666"/>
                    <a:pt x="227" y="1662"/>
                    <a:pt x="224" y="1659"/>
                  </a:cubicBezTo>
                  <a:cubicBezTo>
                    <a:pt x="217" y="1649"/>
                    <a:pt x="232" y="1655"/>
                    <a:pt x="243" y="1659"/>
                  </a:cubicBezTo>
                  <a:cubicBezTo>
                    <a:pt x="254" y="1663"/>
                    <a:pt x="262" y="1665"/>
                    <a:pt x="264" y="1656"/>
                  </a:cubicBezTo>
                  <a:cubicBezTo>
                    <a:pt x="265" y="1652"/>
                    <a:pt x="267" y="1652"/>
                    <a:pt x="270" y="1653"/>
                  </a:cubicBezTo>
                  <a:cubicBezTo>
                    <a:pt x="259" y="1645"/>
                    <a:pt x="221" y="1651"/>
                    <a:pt x="215" y="165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6" name="Freeform 80">
              <a:extLst>
                <a:ext uri="{FF2B5EF4-FFF2-40B4-BE49-F238E27FC236}">
                  <a16:creationId xmlns:a16="http://schemas.microsoft.com/office/drawing/2014/main" id="{6DA7119B-F828-47C2-93B9-6E30CBD70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1" y="4335465"/>
              <a:ext cx="155575" cy="182563"/>
            </a:xfrm>
            <a:custGeom>
              <a:avLst/>
              <a:gdLst>
                <a:gd name="T0" fmla="*/ 274 w 286"/>
                <a:gd name="T1" fmla="*/ 180 h 333"/>
                <a:gd name="T2" fmla="*/ 247 w 286"/>
                <a:gd name="T3" fmla="*/ 186 h 333"/>
                <a:gd name="T4" fmla="*/ 232 w 286"/>
                <a:gd name="T5" fmla="*/ 145 h 333"/>
                <a:gd name="T6" fmla="*/ 209 w 286"/>
                <a:gd name="T7" fmla="*/ 114 h 333"/>
                <a:gd name="T8" fmla="*/ 181 w 286"/>
                <a:gd name="T9" fmla="*/ 110 h 333"/>
                <a:gd name="T10" fmla="*/ 165 w 286"/>
                <a:gd name="T11" fmla="*/ 80 h 333"/>
                <a:gd name="T12" fmla="*/ 159 w 286"/>
                <a:gd name="T13" fmla="*/ 34 h 333"/>
                <a:gd name="T14" fmla="*/ 158 w 286"/>
                <a:gd name="T15" fmla="*/ 14 h 333"/>
                <a:gd name="T16" fmla="*/ 152 w 286"/>
                <a:gd name="T17" fmla="*/ 16 h 333"/>
                <a:gd name="T18" fmla="*/ 122 w 286"/>
                <a:gd name="T19" fmla="*/ 1 h 333"/>
                <a:gd name="T20" fmla="*/ 85 w 286"/>
                <a:gd name="T21" fmla="*/ 5 h 333"/>
                <a:gd name="T22" fmla="*/ 46 w 286"/>
                <a:gd name="T23" fmla="*/ 13 h 333"/>
                <a:gd name="T24" fmla="*/ 21 w 286"/>
                <a:gd name="T25" fmla="*/ 48 h 333"/>
                <a:gd name="T26" fmla="*/ 11 w 286"/>
                <a:gd name="T27" fmla="*/ 106 h 333"/>
                <a:gd name="T28" fmla="*/ 0 w 286"/>
                <a:gd name="T29" fmla="*/ 105 h 333"/>
                <a:gd name="T30" fmla="*/ 45 w 286"/>
                <a:gd name="T31" fmla="*/ 158 h 333"/>
                <a:gd name="T32" fmla="*/ 81 w 286"/>
                <a:gd name="T33" fmla="*/ 184 h 333"/>
                <a:gd name="T34" fmla="*/ 117 w 286"/>
                <a:gd name="T35" fmla="*/ 206 h 333"/>
                <a:gd name="T36" fmla="*/ 177 w 286"/>
                <a:gd name="T37" fmla="*/ 240 h 333"/>
                <a:gd name="T38" fmla="*/ 151 w 286"/>
                <a:gd name="T39" fmla="*/ 291 h 333"/>
                <a:gd name="T40" fmla="*/ 141 w 286"/>
                <a:gd name="T41" fmla="*/ 315 h 333"/>
                <a:gd name="T42" fmla="*/ 171 w 286"/>
                <a:gd name="T43" fmla="*/ 323 h 333"/>
                <a:gd name="T44" fmla="*/ 202 w 286"/>
                <a:gd name="T45" fmla="*/ 327 h 333"/>
                <a:gd name="T46" fmla="*/ 230 w 286"/>
                <a:gd name="T47" fmla="*/ 320 h 333"/>
                <a:gd name="T48" fmla="*/ 255 w 286"/>
                <a:gd name="T49" fmla="*/ 305 h 333"/>
                <a:gd name="T50" fmla="*/ 271 w 286"/>
                <a:gd name="T51" fmla="*/ 250 h 333"/>
                <a:gd name="T52" fmla="*/ 274 w 286"/>
                <a:gd name="T53" fmla="*/ 18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6" h="333">
                  <a:moveTo>
                    <a:pt x="274" y="180"/>
                  </a:moveTo>
                  <a:cubicBezTo>
                    <a:pt x="262" y="173"/>
                    <a:pt x="251" y="186"/>
                    <a:pt x="247" y="186"/>
                  </a:cubicBezTo>
                  <a:cubicBezTo>
                    <a:pt x="243" y="186"/>
                    <a:pt x="234" y="157"/>
                    <a:pt x="232" y="145"/>
                  </a:cubicBezTo>
                  <a:cubicBezTo>
                    <a:pt x="229" y="133"/>
                    <a:pt x="217" y="108"/>
                    <a:pt x="209" y="114"/>
                  </a:cubicBezTo>
                  <a:cubicBezTo>
                    <a:pt x="202" y="119"/>
                    <a:pt x="204" y="111"/>
                    <a:pt x="181" y="110"/>
                  </a:cubicBezTo>
                  <a:cubicBezTo>
                    <a:pt x="159" y="109"/>
                    <a:pt x="160" y="105"/>
                    <a:pt x="165" y="80"/>
                  </a:cubicBezTo>
                  <a:cubicBezTo>
                    <a:pt x="170" y="55"/>
                    <a:pt x="150" y="40"/>
                    <a:pt x="159" y="34"/>
                  </a:cubicBezTo>
                  <a:cubicBezTo>
                    <a:pt x="166" y="30"/>
                    <a:pt x="165" y="25"/>
                    <a:pt x="158" y="14"/>
                  </a:cubicBezTo>
                  <a:cubicBezTo>
                    <a:pt x="156" y="15"/>
                    <a:pt x="154" y="16"/>
                    <a:pt x="152" y="16"/>
                  </a:cubicBezTo>
                  <a:cubicBezTo>
                    <a:pt x="145" y="16"/>
                    <a:pt x="135" y="1"/>
                    <a:pt x="122" y="1"/>
                  </a:cubicBezTo>
                  <a:cubicBezTo>
                    <a:pt x="109" y="1"/>
                    <a:pt x="94" y="0"/>
                    <a:pt x="85" y="5"/>
                  </a:cubicBezTo>
                  <a:cubicBezTo>
                    <a:pt x="75" y="11"/>
                    <a:pt x="57" y="4"/>
                    <a:pt x="46" y="13"/>
                  </a:cubicBezTo>
                  <a:cubicBezTo>
                    <a:pt x="34" y="22"/>
                    <a:pt x="20" y="41"/>
                    <a:pt x="21" y="48"/>
                  </a:cubicBezTo>
                  <a:cubicBezTo>
                    <a:pt x="22" y="56"/>
                    <a:pt x="17" y="104"/>
                    <a:pt x="11" y="106"/>
                  </a:cubicBezTo>
                  <a:cubicBezTo>
                    <a:pt x="10" y="106"/>
                    <a:pt x="6" y="106"/>
                    <a:pt x="0" y="105"/>
                  </a:cubicBezTo>
                  <a:cubicBezTo>
                    <a:pt x="8" y="121"/>
                    <a:pt x="31" y="148"/>
                    <a:pt x="45" y="158"/>
                  </a:cubicBezTo>
                  <a:cubicBezTo>
                    <a:pt x="63" y="171"/>
                    <a:pt x="62" y="182"/>
                    <a:pt x="81" y="184"/>
                  </a:cubicBezTo>
                  <a:cubicBezTo>
                    <a:pt x="100" y="186"/>
                    <a:pt x="110" y="195"/>
                    <a:pt x="117" y="206"/>
                  </a:cubicBezTo>
                  <a:cubicBezTo>
                    <a:pt x="123" y="216"/>
                    <a:pt x="173" y="232"/>
                    <a:pt x="177" y="240"/>
                  </a:cubicBezTo>
                  <a:cubicBezTo>
                    <a:pt x="180" y="248"/>
                    <a:pt x="151" y="271"/>
                    <a:pt x="151" y="291"/>
                  </a:cubicBezTo>
                  <a:cubicBezTo>
                    <a:pt x="151" y="311"/>
                    <a:pt x="141" y="309"/>
                    <a:pt x="141" y="315"/>
                  </a:cubicBezTo>
                  <a:cubicBezTo>
                    <a:pt x="141" y="322"/>
                    <a:pt x="163" y="318"/>
                    <a:pt x="171" y="323"/>
                  </a:cubicBezTo>
                  <a:cubicBezTo>
                    <a:pt x="178" y="329"/>
                    <a:pt x="192" y="320"/>
                    <a:pt x="202" y="327"/>
                  </a:cubicBezTo>
                  <a:cubicBezTo>
                    <a:pt x="211" y="333"/>
                    <a:pt x="222" y="318"/>
                    <a:pt x="230" y="320"/>
                  </a:cubicBezTo>
                  <a:cubicBezTo>
                    <a:pt x="237" y="322"/>
                    <a:pt x="245" y="304"/>
                    <a:pt x="255" y="305"/>
                  </a:cubicBezTo>
                  <a:cubicBezTo>
                    <a:pt x="264" y="306"/>
                    <a:pt x="273" y="266"/>
                    <a:pt x="271" y="250"/>
                  </a:cubicBezTo>
                  <a:cubicBezTo>
                    <a:pt x="269" y="235"/>
                    <a:pt x="286" y="186"/>
                    <a:pt x="274" y="1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7" name="Freeform 81">
              <a:extLst>
                <a:ext uri="{FF2B5EF4-FFF2-40B4-BE49-F238E27FC236}">
                  <a16:creationId xmlns:a16="http://schemas.microsoft.com/office/drawing/2014/main" id="{FC1E48EF-28AC-4257-BFB5-7651149D4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673" y="3706814"/>
              <a:ext cx="58738" cy="55563"/>
            </a:xfrm>
            <a:custGeom>
              <a:avLst/>
              <a:gdLst>
                <a:gd name="T0" fmla="*/ 102 w 107"/>
                <a:gd name="T1" fmla="*/ 80 h 101"/>
                <a:gd name="T2" fmla="*/ 107 w 107"/>
                <a:gd name="T3" fmla="*/ 56 h 101"/>
                <a:gd name="T4" fmla="*/ 76 w 107"/>
                <a:gd name="T5" fmla="*/ 10 h 101"/>
                <a:gd name="T6" fmla="*/ 60 w 107"/>
                <a:gd name="T7" fmla="*/ 8 h 101"/>
                <a:gd name="T8" fmla="*/ 28 w 107"/>
                <a:gd name="T9" fmla="*/ 2 h 101"/>
                <a:gd name="T10" fmla="*/ 10 w 107"/>
                <a:gd name="T11" fmla="*/ 1 h 101"/>
                <a:gd name="T12" fmla="*/ 8 w 107"/>
                <a:gd name="T13" fmla="*/ 16 h 101"/>
                <a:gd name="T14" fmla="*/ 16 w 107"/>
                <a:gd name="T15" fmla="*/ 48 h 101"/>
                <a:gd name="T16" fmla="*/ 35 w 107"/>
                <a:gd name="T17" fmla="*/ 44 h 101"/>
                <a:gd name="T18" fmla="*/ 49 w 107"/>
                <a:gd name="T19" fmla="*/ 58 h 101"/>
                <a:gd name="T20" fmla="*/ 72 w 107"/>
                <a:gd name="T21" fmla="*/ 81 h 101"/>
                <a:gd name="T22" fmla="*/ 90 w 107"/>
                <a:gd name="T23" fmla="*/ 100 h 101"/>
                <a:gd name="T24" fmla="*/ 98 w 107"/>
                <a:gd name="T25" fmla="*/ 101 h 101"/>
                <a:gd name="T26" fmla="*/ 102 w 107"/>
                <a:gd name="T27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1">
                  <a:moveTo>
                    <a:pt x="102" y="80"/>
                  </a:moveTo>
                  <a:cubicBezTo>
                    <a:pt x="101" y="76"/>
                    <a:pt x="102" y="65"/>
                    <a:pt x="107" y="56"/>
                  </a:cubicBezTo>
                  <a:cubicBezTo>
                    <a:pt x="96" y="42"/>
                    <a:pt x="83" y="22"/>
                    <a:pt x="76" y="10"/>
                  </a:cubicBezTo>
                  <a:cubicBezTo>
                    <a:pt x="69" y="11"/>
                    <a:pt x="63" y="11"/>
                    <a:pt x="60" y="8"/>
                  </a:cubicBezTo>
                  <a:cubicBezTo>
                    <a:pt x="53" y="2"/>
                    <a:pt x="35" y="6"/>
                    <a:pt x="28" y="2"/>
                  </a:cubicBezTo>
                  <a:cubicBezTo>
                    <a:pt x="24" y="0"/>
                    <a:pt x="17" y="0"/>
                    <a:pt x="10" y="1"/>
                  </a:cubicBezTo>
                  <a:cubicBezTo>
                    <a:pt x="12" y="7"/>
                    <a:pt x="11" y="13"/>
                    <a:pt x="8" y="16"/>
                  </a:cubicBezTo>
                  <a:cubicBezTo>
                    <a:pt x="1" y="21"/>
                    <a:pt x="0" y="41"/>
                    <a:pt x="16" y="48"/>
                  </a:cubicBezTo>
                  <a:cubicBezTo>
                    <a:pt x="32" y="55"/>
                    <a:pt x="27" y="44"/>
                    <a:pt x="35" y="44"/>
                  </a:cubicBezTo>
                  <a:cubicBezTo>
                    <a:pt x="43" y="44"/>
                    <a:pt x="42" y="58"/>
                    <a:pt x="49" y="58"/>
                  </a:cubicBezTo>
                  <a:cubicBezTo>
                    <a:pt x="56" y="58"/>
                    <a:pt x="73" y="68"/>
                    <a:pt x="72" y="81"/>
                  </a:cubicBezTo>
                  <a:cubicBezTo>
                    <a:pt x="71" y="94"/>
                    <a:pt x="78" y="100"/>
                    <a:pt x="90" y="100"/>
                  </a:cubicBezTo>
                  <a:cubicBezTo>
                    <a:pt x="93" y="100"/>
                    <a:pt x="95" y="100"/>
                    <a:pt x="98" y="101"/>
                  </a:cubicBezTo>
                  <a:cubicBezTo>
                    <a:pt x="100" y="92"/>
                    <a:pt x="104" y="85"/>
                    <a:pt x="102" y="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8" name="Freeform 82">
              <a:extLst>
                <a:ext uri="{FF2B5EF4-FFF2-40B4-BE49-F238E27FC236}">
                  <a16:creationId xmlns:a16="http://schemas.microsoft.com/office/drawing/2014/main" id="{7EF36D9B-3A08-436C-BFAF-99DE1BC3E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648" y="3733801"/>
              <a:ext cx="101600" cy="52388"/>
            </a:xfrm>
            <a:custGeom>
              <a:avLst/>
              <a:gdLst>
                <a:gd name="T0" fmla="*/ 170 w 188"/>
                <a:gd name="T1" fmla="*/ 34 h 97"/>
                <a:gd name="T2" fmla="*/ 132 w 188"/>
                <a:gd name="T3" fmla="*/ 13 h 97"/>
                <a:gd name="T4" fmla="*/ 129 w 188"/>
                <a:gd name="T5" fmla="*/ 9 h 97"/>
                <a:gd name="T6" fmla="*/ 123 w 188"/>
                <a:gd name="T7" fmla="*/ 6 h 97"/>
                <a:gd name="T8" fmla="*/ 77 w 188"/>
                <a:gd name="T9" fmla="*/ 26 h 97"/>
                <a:gd name="T10" fmla="*/ 26 w 188"/>
                <a:gd name="T11" fmla="*/ 25 h 97"/>
                <a:gd name="T12" fmla="*/ 9 w 188"/>
                <a:gd name="T13" fmla="*/ 7 h 97"/>
                <a:gd name="T14" fmla="*/ 4 w 188"/>
                <a:gd name="T15" fmla="*/ 31 h 97"/>
                <a:gd name="T16" fmla="*/ 0 w 188"/>
                <a:gd name="T17" fmla="*/ 52 h 97"/>
                <a:gd name="T18" fmla="*/ 36 w 188"/>
                <a:gd name="T19" fmla="*/ 67 h 97"/>
                <a:gd name="T20" fmla="*/ 55 w 188"/>
                <a:gd name="T21" fmla="*/ 71 h 97"/>
                <a:gd name="T22" fmla="*/ 84 w 188"/>
                <a:gd name="T23" fmla="*/ 92 h 97"/>
                <a:gd name="T24" fmla="*/ 90 w 188"/>
                <a:gd name="T25" fmla="*/ 84 h 97"/>
                <a:gd name="T26" fmla="*/ 81 w 188"/>
                <a:gd name="T27" fmla="*/ 64 h 97"/>
                <a:gd name="T28" fmla="*/ 98 w 188"/>
                <a:gd name="T29" fmla="*/ 45 h 97"/>
                <a:gd name="T30" fmla="*/ 134 w 188"/>
                <a:gd name="T31" fmla="*/ 32 h 97"/>
                <a:gd name="T32" fmla="*/ 143 w 188"/>
                <a:gd name="T33" fmla="*/ 58 h 97"/>
                <a:gd name="T34" fmla="*/ 162 w 188"/>
                <a:gd name="T35" fmla="*/ 97 h 97"/>
                <a:gd name="T36" fmla="*/ 184 w 188"/>
                <a:gd name="T37" fmla="*/ 72 h 97"/>
                <a:gd name="T38" fmla="*/ 188 w 188"/>
                <a:gd name="T39" fmla="*/ 60 h 97"/>
                <a:gd name="T40" fmla="*/ 170 w 188"/>
                <a:gd name="T41" fmla="*/ 3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8" h="97">
                  <a:moveTo>
                    <a:pt x="170" y="34"/>
                  </a:moveTo>
                  <a:cubicBezTo>
                    <a:pt x="155" y="32"/>
                    <a:pt x="143" y="24"/>
                    <a:pt x="132" y="13"/>
                  </a:cubicBezTo>
                  <a:cubicBezTo>
                    <a:pt x="131" y="11"/>
                    <a:pt x="130" y="10"/>
                    <a:pt x="129" y="9"/>
                  </a:cubicBezTo>
                  <a:cubicBezTo>
                    <a:pt x="127" y="8"/>
                    <a:pt x="125" y="7"/>
                    <a:pt x="123" y="6"/>
                  </a:cubicBezTo>
                  <a:cubicBezTo>
                    <a:pt x="110" y="0"/>
                    <a:pt x="94" y="9"/>
                    <a:pt x="77" y="26"/>
                  </a:cubicBezTo>
                  <a:cubicBezTo>
                    <a:pt x="61" y="44"/>
                    <a:pt x="40" y="34"/>
                    <a:pt x="26" y="25"/>
                  </a:cubicBezTo>
                  <a:cubicBezTo>
                    <a:pt x="22" y="22"/>
                    <a:pt x="16" y="15"/>
                    <a:pt x="9" y="7"/>
                  </a:cubicBezTo>
                  <a:cubicBezTo>
                    <a:pt x="4" y="16"/>
                    <a:pt x="3" y="27"/>
                    <a:pt x="4" y="31"/>
                  </a:cubicBezTo>
                  <a:cubicBezTo>
                    <a:pt x="6" y="36"/>
                    <a:pt x="2" y="43"/>
                    <a:pt x="0" y="52"/>
                  </a:cubicBezTo>
                  <a:cubicBezTo>
                    <a:pt x="12" y="53"/>
                    <a:pt x="26" y="59"/>
                    <a:pt x="36" y="67"/>
                  </a:cubicBezTo>
                  <a:cubicBezTo>
                    <a:pt x="42" y="67"/>
                    <a:pt x="49" y="68"/>
                    <a:pt x="55" y="71"/>
                  </a:cubicBezTo>
                  <a:cubicBezTo>
                    <a:pt x="66" y="77"/>
                    <a:pt x="76" y="84"/>
                    <a:pt x="84" y="92"/>
                  </a:cubicBezTo>
                  <a:cubicBezTo>
                    <a:pt x="87" y="90"/>
                    <a:pt x="89" y="87"/>
                    <a:pt x="90" y="84"/>
                  </a:cubicBezTo>
                  <a:cubicBezTo>
                    <a:pt x="94" y="76"/>
                    <a:pt x="82" y="73"/>
                    <a:pt x="81" y="64"/>
                  </a:cubicBezTo>
                  <a:cubicBezTo>
                    <a:pt x="79" y="54"/>
                    <a:pt x="95" y="58"/>
                    <a:pt x="98" y="45"/>
                  </a:cubicBezTo>
                  <a:cubicBezTo>
                    <a:pt x="101" y="33"/>
                    <a:pt x="124" y="27"/>
                    <a:pt x="134" y="32"/>
                  </a:cubicBezTo>
                  <a:cubicBezTo>
                    <a:pt x="144" y="37"/>
                    <a:pt x="152" y="45"/>
                    <a:pt x="143" y="58"/>
                  </a:cubicBezTo>
                  <a:cubicBezTo>
                    <a:pt x="136" y="67"/>
                    <a:pt x="150" y="84"/>
                    <a:pt x="162" y="97"/>
                  </a:cubicBezTo>
                  <a:cubicBezTo>
                    <a:pt x="170" y="87"/>
                    <a:pt x="180" y="76"/>
                    <a:pt x="184" y="72"/>
                  </a:cubicBezTo>
                  <a:cubicBezTo>
                    <a:pt x="186" y="70"/>
                    <a:pt x="187" y="66"/>
                    <a:pt x="188" y="60"/>
                  </a:cubicBezTo>
                  <a:cubicBezTo>
                    <a:pt x="183" y="58"/>
                    <a:pt x="177" y="47"/>
                    <a:pt x="170" y="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9" name="Freeform 83">
              <a:extLst>
                <a:ext uri="{FF2B5EF4-FFF2-40B4-BE49-F238E27FC236}">
                  <a16:creationId xmlns:a16="http://schemas.microsoft.com/office/drawing/2014/main" id="{73E7C817-E039-4C94-8A52-5199327E1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498" y="3694114"/>
              <a:ext cx="209550" cy="327026"/>
            </a:xfrm>
            <a:custGeom>
              <a:avLst/>
              <a:gdLst>
                <a:gd name="T0" fmla="*/ 377 w 386"/>
                <a:gd name="T1" fmla="*/ 346 h 602"/>
                <a:gd name="T2" fmla="*/ 378 w 386"/>
                <a:gd name="T3" fmla="*/ 318 h 602"/>
                <a:gd name="T4" fmla="*/ 366 w 386"/>
                <a:gd name="T5" fmla="*/ 290 h 602"/>
                <a:gd name="T6" fmla="*/ 374 w 386"/>
                <a:gd name="T7" fmla="*/ 221 h 602"/>
                <a:gd name="T8" fmla="*/ 336 w 386"/>
                <a:gd name="T9" fmla="*/ 210 h 602"/>
                <a:gd name="T10" fmla="*/ 291 w 386"/>
                <a:gd name="T11" fmla="*/ 187 h 602"/>
                <a:gd name="T12" fmla="*/ 236 w 386"/>
                <a:gd name="T13" fmla="*/ 181 h 602"/>
                <a:gd name="T14" fmla="*/ 215 w 386"/>
                <a:gd name="T15" fmla="*/ 132 h 602"/>
                <a:gd name="T16" fmla="*/ 201 w 386"/>
                <a:gd name="T17" fmla="*/ 107 h 602"/>
                <a:gd name="T18" fmla="*/ 186 w 386"/>
                <a:gd name="T19" fmla="*/ 99 h 602"/>
                <a:gd name="T20" fmla="*/ 190 w 386"/>
                <a:gd name="T21" fmla="*/ 82 h 602"/>
                <a:gd name="T22" fmla="*/ 195 w 386"/>
                <a:gd name="T23" fmla="*/ 54 h 602"/>
                <a:gd name="T24" fmla="*/ 224 w 386"/>
                <a:gd name="T25" fmla="*/ 12 h 602"/>
                <a:gd name="T26" fmla="*/ 233 w 386"/>
                <a:gd name="T27" fmla="*/ 5 h 602"/>
                <a:gd name="T28" fmla="*/ 236 w 386"/>
                <a:gd name="T29" fmla="*/ 0 h 602"/>
                <a:gd name="T30" fmla="*/ 230 w 386"/>
                <a:gd name="T31" fmla="*/ 0 h 602"/>
                <a:gd name="T32" fmla="*/ 214 w 386"/>
                <a:gd name="T33" fmla="*/ 10 h 602"/>
                <a:gd name="T34" fmla="*/ 190 w 386"/>
                <a:gd name="T35" fmla="*/ 14 h 602"/>
                <a:gd name="T36" fmla="*/ 168 w 386"/>
                <a:gd name="T37" fmla="*/ 36 h 602"/>
                <a:gd name="T38" fmla="*/ 150 w 386"/>
                <a:gd name="T39" fmla="*/ 41 h 602"/>
                <a:gd name="T40" fmla="*/ 142 w 386"/>
                <a:gd name="T41" fmla="*/ 49 h 602"/>
                <a:gd name="T42" fmla="*/ 135 w 386"/>
                <a:gd name="T43" fmla="*/ 58 h 602"/>
                <a:gd name="T44" fmla="*/ 114 w 386"/>
                <a:gd name="T45" fmla="*/ 75 h 602"/>
                <a:gd name="T46" fmla="*/ 85 w 386"/>
                <a:gd name="T47" fmla="*/ 104 h 602"/>
                <a:gd name="T48" fmla="*/ 67 w 386"/>
                <a:gd name="T49" fmla="*/ 133 h 602"/>
                <a:gd name="T50" fmla="*/ 60 w 386"/>
                <a:gd name="T51" fmla="*/ 134 h 602"/>
                <a:gd name="T52" fmla="*/ 56 w 386"/>
                <a:gd name="T53" fmla="*/ 146 h 602"/>
                <a:gd name="T54" fmla="*/ 34 w 386"/>
                <a:gd name="T55" fmla="*/ 171 h 602"/>
                <a:gd name="T56" fmla="*/ 44 w 386"/>
                <a:gd name="T57" fmla="*/ 182 h 602"/>
                <a:gd name="T58" fmla="*/ 51 w 386"/>
                <a:gd name="T59" fmla="*/ 211 h 602"/>
                <a:gd name="T60" fmla="*/ 51 w 386"/>
                <a:gd name="T61" fmla="*/ 232 h 602"/>
                <a:gd name="T62" fmla="*/ 56 w 386"/>
                <a:gd name="T63" fmla="*/ 290 h 602"/>
                <a:gd name="T64" fmla="*/ 49 w 386"/>
                <a:gd name="T65" fmla="*/ 322 h 602"/>
                <a:gd name="T66" fmla="*/ 23 w 386"/>
                <a:gd name="T67" fmla="*/ 347 h 602"/>
                <a:gd name="T68" fmla="*/ 6 w 386"/>
                <a:gd name="T69" fmla="*/ 371 h 602"/>
                <a:gd name="T70" fmla="*/ 0 w 386"/>
                <a:gd name="T71" fmla="*/ 387 h 602"/>
                <a:gd name="T72" fmla="*/ 40 w 386"/>
                <a:gd name="T73" fmla="*/ 412 h 602"/>
                <a:gd name="T74" fmla="*/ 60 w 386"/>
                <a:gd name="T75" fmla="*/ 430 h 602"/>
                <a:gd name="T76" fmla="*/ 84 w 386"/>
                <a:gd name="T77" fmla="*/ 430 h 602"/>
                <a:gd name="T78" fmla="*/ 107 w 386"/>
                <a:gd name="T79" fmla="*/ 450 h 602"/>
                <a:gd name="T80" fmla="*/ 109 w 386"/>
                <a:gd name="T81" fmla="*/ 452 h 602"/>
                <a:gd name="T82" fmla="*/ 137 w 386"/>
                <a:gd name="T83" fmla="*/ 451 h 602"/>
                <a:gd name="T84" fmla="*/ 156 w 386"/>
                <a:gd name="T85" fmla="*/ 482 h 602"/>
                <a:gd name="T86" fmla="*/ 176 w 386"/>
                <a:gd name="T87" fmla="*/ 506 h 602"/>
                <a:gd name="T88" fmla="*/ 188 w 386"/>
                <a:gd name="T89" fmla="*/ 529 h 602"/>
                <a:gd name="T90" fmla="*/ 225 w 386"/>
                <a:gd name="T91" fmla="*/ 534 h 602"/>
                <a:gd name="T92" fmla="*/ 244 w 386"/>
                <a:gd name="T93" fmla="*/ 532 h 602"/>
                <a:gd name="T94" fmla="*/ 265 w 386"/>
                <a:gd name="T95" fmla="*/ 530 h 602"/>
                <a:gd name="T96" fmla="*/ 289 w 386"/>
                <a:gd name="T97" fmla="*/ 553 h 602"/>
                <a:gd name="T98" fmla="*/ 272 w 386"/>
                <a:gd name="T99" fmla="*/ 584 h 602"/>
                <a:gd name="T100" fmla="*/ 291 w 386"/>
                <a:gd name="T101" fmla="*/ 602 h 602"/>
                <a:gd name="T102" fmla="*/ 293 w 386"/>
                <a:gd name="T103" fmla="*/ 601 h 602"/>
                <a:gd name="T104" fmla="*/ 305 w 386"/>
                <a:gd name="T105" fmla="*/ 551 h 602"/>
                <a:gd name="T106" fmla="*/ 312 w 386"/>
                <a:gd name="T107" fmla="*/ 500 h 602"/>
                <a:gd name="T108" fmla="*/ 291 w 386"/>
                <a:gd name="T109" fmla="*/ 439 h 602"/>
                <a:gd name="T110" fmla="*/ 313 w 386"/>
                <a:gd name="T111" fmla="*/ 419 h 602"/>
                <a:gd name="T112" fmla="*/ 307 w 386"/>
                <a:gd name="T113" fmla="*/ 404 h 602"/>
                <a:gd name="T114" fmla="*/ 298 w 386"/>
                <a:gd name="T115" fmla="*/ 383 h 602"/>
                <a:gd name="T116" fmla="*/ 347 w 386"/>
                <a:gd name="T117" fmla="*/ 379 h 602"/>
                <a:gd name="T118" fmla="*/ 383 w 386"/>
                <a:gd name="T119" fmla="*/ 365 h 602"/>
                <a:gd name="T120" fmla="*/ 377 w 386"/>
                <a:gd name="T121" fmla="*/ 346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6" h="602">
                  <a:moveTo>
                    <a:pt x="377" y="346"/>
                  </a:moveTo>
                  <a:cubicBezTo>
                    <a:pt x="368" y="338"/>
                    <a:pt x="372" y="327"/>
                    <a:pt x="378" y="318"/>
                  </a:cubicBezTo>
                  <a:cubicBezTo>
                    <a:pt x="385" y="309"/>
                    <a:pt x="374" y="300"/>
                    <a:pt x="366" y="290"/>
                  </a:cubicBezTo>
                  <a:cubicBezTo>
                    <a:pt x="357" y="279"/>
                    <a:pt x="364" y="239"/>
                    <a:pt x="374" y="221"/>
                  </a:cubicBezTo>
                  <a:cubicBezTo>
                    <a:pt x="383" y="203"/>
                    <a:pt x="354" y="207"/>
                    <a:pt x="336" y="210"/>
                  </a:cubicBezTo>
                  <a:cubicBezTo>
                    <a:pt x="318" y="212"/>
                    <a:pt x="302" y="204"/>
                    <a:pt x="291" y="187"/>
                  </a:cubicBezTo>
                  <a:cubicBezTo>
                    <a:pt x="279" y="170"/>
                    <a:pt x="263" y="181"/>
                    <a:pt x="236" y="181"/>
                  </a:cubicBezTo>
                  <a:cubicBezTo>
                    <a:pt x="208" y="182"/>
                    <a:pt x="214" y="146"/>
                    <a:pt x="215" y="132"/>
                  </a:cubicBezTo>
                  <a:cubicBezTo>
                    <a:pt x="216" y="118"/>
                    <a:pt x="201" y="116"/>
                    <a:pt x="201" y="107"/>
                  </a:cubicBezTo>
                  <a:cubicBezTo>
                    <a:pt x="201" y="98"/>
                    <a:pt x="193" y="98"/>
                    <a:pt x="186" y="99"/>
                  </a:cubicBezTo>
                  <a:cubicBezTo>
                    <a:pt x="179" y="100"/>
                    <a:pt x="186" y="89"/>
                    <a:pt x="190" y="82"/>
                  </a:cubicBezTo>
                  <a:cubicBezTo>
                    <a:pt x="195" y="75"/>
                    <a:pt x="195" y="69"/>
                    <a:pt x="195" y="54"/>
                  </a:cubicBezTo>
                  <a:cubicBezTo>
                    <a:pt x="196" y="39"/>
                    <a:pt x="214" y="27"/>
                    <a:pt x="224" y="12"/>
                  </a:cubicBezTo>
                  <a:cubicBezTo>
                    <a:pt x="226" y="9"/>
                    <a:pt x="229" y="6"/>
                    <a:pt x="233" y="5"/>
                  </a:cubicBezTo>
                  <a:cubicBezTo>
                    <a:pt x="234" y="3"/>
                    <a:pt x="235" y="1"/>
                    <a:pt x="236" y="0"/>
                  </a:cubicBezTo>
                  <a:cubicBezTo>
                    <a:pt x="234" y="0"/>
                    <a:pt x="232" y="0"/>
                    <a:pt x="230" y="0"/>
                  </a:cubicBezTo>
                  <a:cubicBezTo>
                    <a:pt x="226" y="5"/>
                    <a:pt x="220" y="8"/>
                    <a:pt x="214" y="10"/>
                  </a:cubicBezTo>
                  <a:cubicBezTo>
                    <a:pt x="206" y="12"/>
                    <a:pt x="198" y="13"/>
                    <a:pt x="190" y="14"/>
                  </a:cubicBezTo>
                  <a:cubicBezTo>
                    <a:pt x="187" y="24"/>
                    <a:pt x="179" y="33"/>
                    <a:pt x="168" y="36"/>
                  </a:cubicBezTo>
                  <a:cubicBezTo>
                    <a:pt x="162" y="37"/>
                    <a:pt x="156" y="39"/>
                    <a:pt x="150" y="41"/>
                  </a:cubicBezTo>
                  <a:cubicBezTo>
                    <a:pt x="147" y="44"/>
                    <a:pt x="145" y="47"/>
                    <a:pt x="142" y="49"/>
                  </a:cubicBezTo>
                  <a:cubicBezTo>
                    <a:pt x="141" y="52"/>
                    <a:pt x="138" y="56"/>
                    <a:pt x="135" y="58"/>
                  </a:cubicBezTo>
                  <a:cubicBezTo>
                    <a:pt x="131" y="66"/>
                    <a:pt x="124" y="73"/>
                    <a:pt x="114" y="75"/>
                  </a:cubicBezTo>
                  <a:cubicBezTo>
                    <a:pt x="111" y="89"/>
                    <a:pt x="99" y="101"/>
                    <a:pt x="85" y="104"/>
                  </a:cubicBezTo>
                  <a:cubicBezTo>
                    <a:pt x="77" y="114"/>
                    <a:pt x="72" y="126"/>
                    <a:pt x="67" y="133"/>
                  </a:cubicBezTo>
                  <a:cubicBezTo>
                    <a:pt x="65" y="136"/>
                    <a:pt x="63" y="136"/>
                    <a:pt x="60" y="134"/>
                  </a:cubicBezTo>
                  <a:cubicBezTo>
                    <a:pt x="59" y="140"/>
                    <a:pt x="58" y="144"/>
                    <a:pt x="56" y="146"/>
                  </a:cubicBezTo>
                  <a:cubicBezTo>
                    <a:pt x="52" y="150"/>
                    <a:pt x="42" y="161"/>
                    <a:pt x="34" y="171"/>
                  </a:cubicBezTo>
                  <a:cubicBezTo>
                    <a:pt x="38" y="175"/>
                    <a:pt x="42" y="179"/>
                    <a:pt x="44" y="182"/>
                  </a:cubicBezTo>
                  <a:cubicBezTo>
                    <a:pt x="54" y="195"/>
                    <a:pt x="48" y="205"/>
                    <a:pt x="51" y="211"/>
                  </a:cubicBezTo>
                  <a:cubicBezTo>
                    <a:pt x="53" y="218"/>
                    <a:pt x="56" y="228"/>
                    <a:pt x="51" y="232"/>
                  </a:cubicBezTo>
                  <a:cubicBezTo>
                    <a:pt x="45" y="236"/>
                    <a:pt x="50" y="282"/>
                    <a:pt x="56" y="290"/>
                  </a:cubicBezTo>
                  <a:cubicBezTo>
                    <a:pt x="63" y="298"/>
                    <a:pt x="56" y="306"/>
                    <a:pt x="49" y="322"/>
                  </a:cubicBezTo>
                  <a:cubicBezTo>
                    <a:pt x="42" y="339"/>
                    <a:pt x="36" y="346"/>
                    <a:pt x="23" y="347"/>
                  </a:cubicBezTo>
                  <a:cubicBezTo>
                    <a:pt x="10" y="348"/>
                    <a:pt x="11" y="371"/>
                    <a:pt x="6" y="371"/>
                  </a:cubicBezTo>
                  <a:cubicBezTo>
                    <a:pt x="3" y="371"/>
                    <a:pt x="1" y="379"/>
                    <a:pt x="0" y="387"/>
                  </a:cubicBezTo>
                  <a:cubicBezTo>
                    <a:pt x="12" y="398"/>
                    <a:pt x="34" y="412"/>
                    <a:pt x="40" y="412"/>
                  </a:cubicBezTo>
                  <a:cubicBezTo>
                    <a:pt x="46" y="412"/>
                    <a:pt x="51" y="424"/>
                    <a:pt x="60" y="430"/>
                  </a:cubicBezTo>
                  <a:cubicBezTo>
                    <a:pt x="69" y="436"/>
                    <a:pt x="81" y="434"/>
                    <a:pt x="84" y="430"/>
                  </a:cubicBezTo>
                  <a:cubicBezTo>
                    <a:pt x="87" y="425"/>
                    <a:pt x="96" y="435"/>
                    <a:pt x="107" y="450"/>
                  </a:cubicBezTo>
                  <a:cubicBezTo>
                    <a:pt x="108" y="451"/>
                    <a:pt x="108" y="452"/>
                    <a:pt x="109" y="452"/>
                  </a:cubicBezTo>
                  <a:cubicBezTo>
                    <a:pt x="119" y="450"/>
                    <a:pt x="131" y="448"/>
                    <a:pt x="137" y="451"/>
                  </a:cubicBezTo>
                  <a:cubicBezTo>
                    <a:pt x="146" y="458"/>
                    <a:pt x="143" y="481"/>
                    <a:pt x="156" y="482"/>
                  </a:cubicBezTo>
                  <a:cubicBezTo>
                    <a:pt x="168" y="484"/>
                    <a:pt x="177" y="498"/>
                    <a:pt x="176" y="506"/>
                  </a:cubicBezTo>
                  <a:cubicBezTo>
                    <a:pt x="175" y="514"/>
                    <a:pt x="189" y="518"/>
                    <a:pt x="188" y="529"/>
                  </a:cubicBezTo>
                  <a:cubicBezTo>
                    <a:pt x="187" y="541"/>
                    <a:pt x="221" y="538"/>
                    <a:pt x="225" y="534"/>
                  </a:cubicBezTo>
                  <a:cubicBezTo>
                    <a:pt x="230" y="530"/>
                    <a:pt x="238" y="528"/>
                    <a:pt x="244" y="532"/>
                  </a:cubicBezTo>
                  <a:cubicBezTo>
                    <a:pt x="250" y="536"/>
                    <a:pt x="260" y="528"/>
                    <a:pt x="265" y="530"/>
                  </a:cubicBezTo>
                  <a:cubicBezTo>
                    <a:pt x="271" y="533"/>
                    <a:pt x="293" y="544"/>
                    <a:pt x="289" y="553"/>
                  </a:cubicBezTo>
                  <a:cubicBezTo>
                    <a:pt x="284" y="562"/>
                    <a:pt x="269" y="576"/>
                    <a:pt x="272" y="584"/>
                  </a:cubicBezTo>
                  <a:cubicBezTo>
                    <a:pt x="275" y="590"/>
                    <a:pt x="286" y="594"/>
                    <a:pt x="291" y="602"/>
                  </a:cubicBezTo>
                  <a:cubicBezTo>
                    <a:pt x="292" y="601"/>
                    <a:pt x="292" y="602"/>
                    <a:pt x="293" y="601"/>
                  </a:cubicBezTo>
                  <a:cubicBezTo>
                    <a:pt x="301" y="599"/>
                    <a:pt x="305" y="562"/>
                    <a:pt x="305" y="551"/>
                  </a:cubicBezTo>
                  <a:cubicBezTo>
                    <a:pt x="305" y="540"/>
                    <a:pt x="309" y="511"/>
                    <a:pt x="312" y="500"/>
                  </a:cubicBezTo>
                  <a:cubicBezTo>
                    <a:pt x="317" y="478"/>
                    <a:pt x="291" y="463"/>
                    <a:pt x="291" y="439"/>
                  </a:cubicBezTo>
                  <a:cubicBezTo>
                    <a:pt x="291" y="416"/>
                    <a:pt x="301" y="429"/>
                    <a:pt x="313" y="419"/>
                  </a:cubicBezTo>
                  <a:cubicBezTo>
                    <a:pt x="325" y="409"/>
                    <a:pt x="312" y="405"/>
                    <a:pt x="307" y="404"/>
                  </a:cubicBezTo>
                  <a:cubicBezTo>
                    <a:pt x="301" y="402"/>
                    <a:pt x="296" y="390"/>
                    <a:pt x="298" y="383"/>
                  </a:cubicBezTo>
                  <a:cubicBezTo>
                    <a:pt x="300" y="376"/>
                    <a:pt x="336" y="379"/>
                    <a:pt x="347" y="379"/>
                  </a:cubicBezTo>
                  <a:cubicBezTo>
                    <a:pt x="358" y="379"/>
                    <a:pt x="383" y="367"/>
                    <a:pt x="383" y="365"/>
                  </a:cubicBezTo>
                  <a:cubicBezTo>
                    <a:pt x="383" y="363"/>
                    <a:pt x="386" y="354"/>
                    <a:pt x="377" y="34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0" name="Freeform 84">
              <a:extLst>
                <a:ext uri="{FF2B5EF4-FFF2-40B4-BE49-F238E27FC236}">
                  <a16:creationId xmlns:a16="http://schemas.microsoft.com/office/drawing/2014/main" id="{B2078609-5672-4469-AA4B-15EBDD51A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1" y="4133852"/>
              <a:ext cx="215900" cy="284163"/>
            </a:xfrm>
            <a:custGeom>
              <a:avLst/>
              <a:gdLst>
                <a:gd name="T0" fmla="*/ 390 w 395"/>
                <a:gd name="T1" fmla="*/ 311 h 520"/>
                <a:gd name="T2" fmla="*/ 371 w 395"/>
                <a:gd name="T3" fmla="*/ 275 h 520"/>
                <a:gd name="T4" fmla="*/ 345 w 395"/>
                <a:gd name="T5" fmla="*/ 256 h 520"/>
                <a:gd name="T6" fmla="*/ 309 w 395"/>
                <a:gd name="T7" fmla="*/ 237 h 520"/>
                <a:gd name="T8" fmla="*/ 306 w 395"/>
                <a:gd name="T9" fmla="*/ 206 h 520"/>
                <a:gd name="T10" fmla="*/ 301 w 395"/>
                <a:gd name="T11" fmla="*/ 178 h 520"/>
                <a:gd name="T12" fmla="*/ 289 w 395"/>
                <a:gd name="T13" fmla="*/ 152 h 520"/>
                <a:gd name="T14" fmla="*/ 253 w 395"/>
                <a:gd name="T15" fmla="*/ 143 h 520"/>
                <a:gd name="T16" fmla="*/ 227 w 395"/>
                <a:gd name="T17" fmla="*/ 129 h 520"/>
                <a:gd name="T18" fmla="*/ 213 w 395"/>
                <a:gd name="T19" fmla="*/ 116 h 520"/>
                <a:gd name="T20" fmla="*/ 191 w 395"/>
                <a:gd name="T21" fmla="*/ 110 h 520"/>
                <a:gd name="T22" fmla="*/ 152 w 395"/>
                <a:gd name="T23" fmla="*/ 84 h 520"/>
                <a:gd name="T24" fmla="*/ 142 w 395"/>
                <a:gd name="T25" fmla="*/ 11 h 520"/>
                <a:gd name="T26" fmla="*/ 112 w 395"/>
                <a:gd name="T27" fmla="*/ 9 h 520"/>
                <a:gd name="T28" fmla="*/ 74 w 395"/>
                <a:gd name="T29" fmla="*/ 29 h 520"/>
                <a:gd name="T30" fmla="*/ 46 w 395"/>
                <a:gd name="T31" fmla="*/ 45 h 520"/>
                <a:gd name="T32" fmla="*/ 18 w 395"/>
                <a:gd name="T33" fmla="*/ 53 h 520"/>
                <a:gd name="T34" fmla="*/ 8 w 395"/>
                <a:gd name="T35" fmla="*/ 50 h 520"/>
                <a:gd name="T36" fmla="*/ 30 w 395"/>
                <a:gd name="T37" fmla="*/ 103 h 520"/>
                <a:gd name="T38" fmla="*/ 21 w 395"/>
                <a:gd name="T39" fmla="*/ 122 h 520"/>
                <a:gd name="T40" fmla="*/ 24 w 395"/>
                <a:gd name="T41" fmla="*/ 175 h 520"/>
                <a:gd name="T42" fmla="*/ 16 w 395"/>
                <a:gd name="T43" fmla="*/ 206 h 520"/>
                <a:gd name="T44" fmla="*/ 9 w 395"/>
                <a:gd name="T45" fmla="*/ 238 h 520"/>
                <a:gd name="T46" fmla="*/ 21 w 395"/>
                <a:gd name="T47" fmla="*/ 256 h 520"/>
                <a:gd name="T48" fmla="*/ 4 w 395"/>
                <a:gd name="T49" fmla="*/ 286 h 520"/>
                <a:gd name="T50" fmla="*/ 1 w 395"/>
                <a:gd name="T51" fmla="*/ 301 h 520"/>
                <a:gd name="T52" fmla="*/ 15 w 395"/>
                <a:gd name="T53" fmla="*/ 319 h 520"/>
                <a:gd name="T54" fmla="*/ 22 w 395"/>
                <a:gd name="T55" fmla="*/ 359 h 520"/>
                <a:gd name="T56" fmla="*/ 35 w 395"/>
                <a:gd name="T57" fmla="*/ 380 h 520"/>
                <a:gd name="T58" fmla="*/ 29 w 395"/>
                <a:gd name="T59" fmla="*/ 406 h 520"/>
                <a:gd name="T60" fmla="*/ 40 w 395"/>
                <a:gd name="T61" fmla="*/ 437 h 520"/>
                <a:gd name="T62" fmla="*/ 52 w 395"/>
                <a:gd name="T63" fmla="*/ 471 h 520"/>
                <a:gd name="T64" fmla="*/ 59 w 395"/>
                <a:gd name="T65" fmla="*/ 512 h 520"/>
                <a:gd name="T66" fmla="*/ 103 w 395"/>
                <a:gd name="T67" fmla="*/ 482 h 520"/>
                <a:gd name="T68" fmla="*/ 132 w 395"/>
                <a:gd name="T69" fmla="*/ 481 h 520"/>
                <a:gd name="T70" fmla="*/ 169 w 395"/>
                <a:gd name="T71" fmla="*/ 499 h 520"/>
                <a:gd name="T72" fmla="*/ 188 w 395"/>
                <a:gd name="T73" fmla="*/ 477 h 520"/>
                <a:gd name="T74" fmla="*/ 230 w 395"/>
                <a:gd name="T75" fmla="*/ 477 h 520"/>
                <a:gd name="T76" fmla="*/ 240 w 395"/>
                <a:gd name="T77" fmla="*/ 419 h 520"/>
                <a:gd name="T78" fmla="*/ 265 w 395"/>
                <a:gd name="T79" fmla="*/ 384 h 520"/>
                <a:gd name="T80" fmla="*/ 304 w 395"/>
                <a:gd name="T81" fmla="*/ 376 h 520"/>
                <a:gd name="T82" fmla="*/ 341 w 395"/>
                <a:gd name="T83" fmla="*/ 372 h 520"/>
                <a:gd name="T84" fmla="*/ 371 w 395"/>
                <a:gd name="T85" fmla="*/ 387 h 520"/>
                <a:gd name="T86" fmla="*/ 387 w 395"/>
                <a:gd name="T87" fmla="*/ 360 h 520"/>
                <a:gd name="T88" fmla="*/ 390 w 395"/>
                <a:gd name="T89" fmla="*/ 31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5" h="520">
                  <a:moveTo>
                    <a:pt x="390" y="311"/>
                  </a:moveTo>
                  <a:cubicBezTo>
                    <a:pt x="386" y="295"/>
                    <a:pt x="371" y="292"/>
                    <a:pt x="371" y="275"/>
                  </a:cubicBezTo>
                  <a:cubicBezTo>
                    <a:pt x="371" y="257"/>
                    <a:pt x="366" y="255"/>
                    <a:pt x="345" y="256"/>
                  </a:cubicBezTo>
                  <a:cubicBezTo>
                    <a:pt x="324" y="257"/>
                    <a:pt x="310" y="252"/>
                    <a:pt x="309" y="237"/>
                  </a:cubicBezTo>
                  <a:cubicBezTo>
                    <a:pt x="309" y="223"/>
                    <a:pt x="296" y="212"/>
                    <a:pt x="306" y="206"/>
                  </a:cubicBezTo>
                  <a:cubicBezTo>
                    <a:pt x="315" y="201"/>
                    <a:pt x="299" y="191"/>
                    <a:pt x="301" y="178"/>
                  </a:cubicBezTo>
                  <a:cubicBezTo>
                    <a:pt x="303" y="164"/>
                    <a:pt x="295" y="159"/>
                    <a:pt x="289" y="152"/>
                  </a:cubicBezTo>
                  <a:cubicBezTo>
                    <a:pt x="282" y="146"/>
                    <a:pt x="253" y="156"/>
                    <a:pt x="253" y="143"/>
                  </a:cubicBezTo>
                  <a:cubicBezTo>
                    <a:pt x="253" y="131"/>
                    <a:pt x="236" y="129"/>
                    <a:pt x="227" y="129"/>
                  </a:cubicBezTo>
                  <a:cubicBezTo>
                    <a:pt x="217" y="129"/>
                    <a:pt x="224" y="115"/>
                    <a:pt x="213" y="116"/>
                  </a:cubicBezTo>
                  <a:cubicBezTo>
                    <a:pt x="203" y="117"/>
                    <a:pt x="205" y="108"/>
                    <a:pt x="191" y="110"/>
                  </a:cubicBezTo>
                  <a:cubicBezTo>
                    <a:pt x="176" y="113"/>
                    <a:pt x="168" y="105"/>
                    <a:pt x="152" y="84"/>
                  </a:cubicBezTo>
                  <a:cubicBezTo>
                    <a:pt x="137" y="63"/>
                    <a:pt x="139" y="22"/>
                    <a:pt x="142" y="11"/>
                  </a:cubicBezTo>
                  <a:cubicBezTo>
                    <a:pt x="145" y="0"/>
                    <a:pt x="124" y="9"/>
                    <a:pt x="112" y="9"/>
                  </a:cubicBezTo>
                  <a:cubicBezTo>
                    <a:pt x="99" y="9"/>
                    <a:pt x="87" y="20"/>
                    <a:pt x="74" y="29"/>
                  </a:cubicBezTo>
                  <a:cubicBezTo>
                    <a:pt x="60" y="37"/>
                    <a:pt x="53" y="37"/>
                    <a:pt x="46" y="45"/>
                  </a:cubicBezTo>
                  <a:cubicBezTo>
                    <a:pt x="39" y="53"/>
                    <a:pt x="29" y="57"/>
                    <a:pt x="18" y="53"/>
                  </a:cubicBezTo>
                  <a:cubicBezTo>
                    <a:pt x="15" y="52"/>
                    <a:pt x="12" y="51"/>
                    <a:pt x="8" y="50"/>
                  </a:cubicBezTo>
                  <a:cubicBezTo>
                    <a:pt x="13" y="66"/>
                    <a:pt x="27" y="93"/>
                    <a:pt x="30" y="103"/>
                  </a:cubicBezTo>
                  <a:cubicBezTo>
                    <a:pt x="34" y="115"/>
                    <a:pt x="25" y="118"/>
                    <a:pt x="21" y="122"/>
                  </a:cubicBezTo>
                  <a:cubicBezTo>
                    <a:pt x="17" y="127"/>
                    <a:pt x="23" y="167"/>
                    <a:pt x="24" y="175"/>
                  </a:cubicBezTo>
                  <a:cubicBezTo>
                    <a:pt x="25" y="184"/>
                    <a:pt x="11" y="201"/>
                    <a:pt x="16" y="206"/>
                  </a:cubicBezTo>
                  <a:cubicBezTo>
                    <a:pt x="22" y="212"/>
                    <a:pt x="9" y="228"/>
                    <a:pt x="9" y="238"/>
                  </a:cubicBezTo>
                  <a:cubicBezTo>
                    <a:pt x="9" y="248"/>
                    <a:pt x="21" y="248"/>
                    <a:pt x="21" y="256"/>
                  </a:cubicBezTo>
                  <a:cubicBezTo>
                    <a:pt x="21" y="264"/>
                    <a:pt x="11" y="281"/>
                    <a:pt x="4" y="286"/>
                  </a:cubicBezTo>
                  <a:cubicBezTo>
                    <a:pt x="1" y="288"/>
                    <a:pt x="0" y="294"/>
                    <a:pt x="1" y="301"/>
                  </a:cubicBezTo>
                  <a:cubicBezTo>
                    <a:pt x="3" y="300"/>
                    <a:pt x="5" y="310"/>
                    <a:pt x="15" y="319"/>
                  </a:cubicBezTo>
                  <a:cubicBezTo>
                    <a:pt x="26" y="329"/>
                    <a:pt x="13" y="345"/>
                    <a:pt x="22" y="359"/>
                  </a:cubicBezTo>
                  <a:cubicBezTo>
                    <a:pt x="32" y="372"/>
                    <a:pt x="42" y="373"/>
                    <a:pt x="35" y="380"/>
                  </a:cubicBezTo>
                  <a:cubicBezTo>
                    <a:pt x="29" y="386"/>
                    <a:pt x="36" y="399"/>
                    <a:pt x="29" y="406"/>
                  </a:cubicBezTo>
                  <a:cubicBezTo>
                    <a:pt x="21" y="413"/>
                    <a:pt x="32" y="433"/>
                    <a:pt x="40" y="437"/>
                  </a:cubicBezTo>
                  <a:cubicBezTo>
                    <a:pt x="49" y="441"/>
                    <a:pt x="43" y="461"/>
                    <a:pt x="52" y="471"/>
                  </a:cubicBezTo>
                  <a:cubicBezTo>
                    <a:pt x="60" y="481"/>
                    <a:pt x="56" y="504"/>
                    <a:pt x="59" y="512"/>
                  </a:cubicBezTo>
                  <a:cubicBezTo>
                    <a:pt x="62" y="520"/>
                    <a:pt x="88" y="501"/>
                    <a:pt x="103" y="482"/>
                  </a:cubicBezTo>
                  <a:cubicBezTo>
                    <a:pt x="118" y="464"/>
                    <a:pt x="117" y="479"/>
                    <a:pt x="132" y="481"/>
                  </a:cubicBezTo>
                  <a:cubicBezTo>
                    <a:pt x="146" y="483"/>
                    <a:pt x="162" y="483"/>
                    <a:pt x="169" y="499"/>
                  </a:cubicBezTo>
                  <a:cubicBezTo>
                    <a:pt x="175" y="514"/>
                    <a:pt x="183" y="483"/>
                    <a:pt x="188" y="477"/>
                  </a:cubicBezTo>
                  <a:cubicBezTo>
                    <a:pt x="192" y="470"/>
                    <a:pt x="225" y="479"/>
                    <a:pt x="230" y="477"/>
                  </a:cubicBezTo>
                  <a:cubicBezTo>
                    <a:pt x="236" y="475"/>
                    <a:pt x="241" y="427"/>
                    <a:pt x="240" y="419"/>
                  </a:cubicBezTo>
                  <a:cubicBezTo>
                    <a:pt x="239" y="412"/>
                    <a:pt x="253" y="393"/>
                    <a:pt x="265" y="384"/>
                  </a:cubicBezTo>
                  <a:cubicBezTo>
                    <a:pt x="276" y="375"/>
                    <a:pt x="294" y="382"/>
                    <a:pt x="304" y="376"/>
                  </a:cubicBezTo>
                  <a:cubicBezTo>
                    <a:pt x="313" y="371"/>
                    <a:pt x="328" y="372"/>
                    <a:pt x="341" y="372"/>
                  </a:cubicBezTo>
                  <a:cubicBezTo>
                    <a:pt x="354" y="372"/>
                    <a:pt x="364" y="387"/>
                    <a:pt x="371" y="387"/>
                  </a:cubicBezTo>
                  <a:cubicBezTo>
                    <a:pt x="379" y="387"/>
                    <a:pt x="388" y="373"/>
                    <a:pt x="387" y="360"/>
                  </a:cubicBezTo>
                  <a:cubicBezTo>
                    <a:pt x="385" y="346"/>
                    <a:pt x="395" y="328"/>
                    <a:pt x="390" y="3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1" name="Freeform 85">
              <a:extLst>
                <a:ext uri="{FF2B5EF4-FFF2-40B4-BE49-F238E27FC236}">
                  <a16:creationId xmlns:a16="http://schemas.microsoft.com/office/drawing/2014/main" id="{DDEE0AF1-2FD6-4A00-AF6A-C0491CE0D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48" y="3937002"/>
              <a:ext cx="227013" cy="381001"/>
            </a:xfrm>
            <a:custGeom>
              <a:avLst/>
              <a:gdLst>
                <a:gd name="T0" fmla="*/ 413 w 417"/>
                <a:gd name="T1" fmla="*/ 464 h 699"/>
                <a:gd name="T2" fmla="*/ 391 w 417"/>
                <a:gd name="T3" fmla="*/ 411 h 699"/>
                <a:gd name="T4" fmla="*/ 359 w 417"/>
                <a:gd name="T5" fmla="*/ 413 h 699"/>
                <a:gd name="T6" fmla="*/ 352 w 417"/>
                <a:gd name="T7" fmla="*/ 364 h 699"/>
                <a:gd name="T8" fmla="*/ 338 w 417"/>
                <a:gd name="T9" fmla="*/ 368 h 699"/>
                <a:gd name="T10" fmla="*/ 303 w 417"/>
                <a:gd name="T11" fmla="*/ 373 h 699"/>
                <a:gd name="T12" fmla="*/ 286 w 417"/>
                <a:gd name="T13" fmla="*/ 352 h 699"/>
                <a:gd name="T14" fmla="*/ 270 w 417"/>
                <a:gd name="T15" fmla="*/ 338 h 699"/>
                <a:gd name="T16" fmla="*/ 257 w 417"/>
                <a:gd name="T17" fmla="*/ 306 h 699"/>
                <a:gd name="T18" fmla="*/ 248 w 417"/>
                <a:gd name="T19" fmla="*/ 274 h 699"/>
                <a:gd name="T20" fmla="*/ 253 w 417"/>
                <a:gd name="T21" fmla="*/ 249 h 699"/>
                <a:gd name="T22" fmla="*/ 267 w 417"/>
                <a:gd name="T23" fmla="*/ 230 h 699"/>
                <a:gd name="T24" fmla="*/ 278 w 417"/>
                <a:gd name="T25" fmla="*/ 194 h 699"/>
                <a:gd name="T26" fmla="*/ 306 w 417"/>
                <a:gd name="T27" fmla="*/ 172 h 699"/>
                <a:gd name="T28" fmla="*/ 345 w 417"/>
                <a:gd name="T29" fmla="*/ 156 h 699"/>
                <a:gd name="T30" fmla="*/ 371 w 417"/>
                <a:gd name="T31" fmla="*/ 154 h 699"/>
                <a:gd name="T32" fmla="*/ 352 w 417"/>
                <a:gd name="T33" fmla="*/ 136 h 699"/>
                <a:gd name="T34" fmla="*/ 369 w 417"/>
                <a:gd name="T35" fmla="*/ 105 h 699"/>
                <a:gd name="T36" fmla="*/ 345 w 417"/>
                <a:gd name="T37" fmla="*/ 82 h 699"/>
                <a:gd name="T38" fmla="*/ 324 w 417"/>
                <a:gd name="T39" fmla="*/ 84 h 699"/>
                <a:gd name="T40" fmla="*/ 305 w 417"/>
                <a:gd name="T41" fmla="*/ 86 h 699"/>
                <a:gd name="T42" fmla="*/ 268 w 417"/>
                <a:gd name="T43" fmla="*/ 81 h 699"/>
                <a:gd name="T44" fmla="*/ 256 w 417"/>
                <a:gd name="T45" fmla="*/ 58 h 699"/>
                <a:gd name="T46" fmla="*/ 236 w 417"/>
                <a:gd name="T47" fmla="*/ 34 h 699"/>
                <a:gd name="T48" fmla="*/ 217 w 417"/>
                <a:gd name="T49" fmla="*/ 3 h 699"/>
                <a:gd name="T50" fmla="*/ 189 w 417"/>
                <a:gd name="T51" fmla="*/ 4 h 699"/>
                <a:gd name="T52" fmla="*/ 196 w 417"/>
                <a:gd name="T53" fmla="*/ 31 h 699"/>
                <a:gd name="T54" fmla="*/ 178 w 417"/>
                <a:gd name="T55" fmla="*/ 69 h 699"/>
                <a:gd name="T56" fmla="*/ 115 w 417"/>
                <a:gd name="T57" fmla="*/ 109 h 699"/>
                <a:gd name="T58" fmla="*/ 86 w 417"/>
                <a:gd name="T59" fmla="*/ 168 h 699"/>
                <a:gd name="T60" fmla="*/ 63 w 417"/>
                <a:gd name="T61" fmla="*/ 170 h 699"/>
                <a:gd name="T62" fmla="*/ 39 w 417"/>
                <a:gd name="T63" fmla="*/ 162 h 699"/>
                <a:gd name="T64" fmla="*/ 39 w 417"/>
                <a:gd name="T65" fmla="*/ 143 h 699"/>
                <a:gd name="T66" fmla="*/ 32 w 417"/>
                <a:gd name="T67" fmla="*/ 124 h 699"/>
                <a:gd name="T68" fmla="*/ 6 w 417"/>
                <a:gd name="T69" fmla="*/ 156 h 699"/>
                <a:gd name="T70" fmla="*/ 18 w 417"/>
                <a:gd name="T71" fmla="*/ 208 h 699"/>
                <a:gd name="T72" fmla="*/ 8 w 417"/>
                <a:gd name="T73" fmla="*/ 218 h 699"/>
                <a:gd name="T74" fmla="*/ 34 w 417"/>
                <a:gd name="T75" fmla="*/ 243 h 699"/>
                <a:gd name="T76" fmla="*/ 53 w 417"/>
                <a:gd name="T77" fmla="*/ 258 h 699"/>
                <a:gd name="T78" fmla="*/ 67 w 417"/>
                <a:gd name="T79" fmla="*/ 289 h 699"/>
                <a:gd name="T80" fmla="*/ 75 w 417"/>
                <a:gd name="T81" fmla="*/ 301 h 699"/>
                <a:gd name="T82" fmla="*/ 93 w 417"/>
                <a:gd name="T83" fmla="*/ 345 h 699"/>
                <a:gd name="T84" fmla="*/ 135 w 417"/>
                <a:gd name="T85" fmla="*/ 372 h 699"/>
                <a:gd name="T86" fmla="*/ 150 w 417"/>
                <a:gd name="T87" fmla="*/ 446 h 699"/>
                <a:gd name="T88" fmla="*/ 181 w 417"/>
                <a:gd name="T89" fmla="*/ 509 h 699"/>
                <a:gd name="T90" fmla="*/ 179 w 417"/>
                <a:gd name="T91" fmla="*/ 530 h 699"/>
                <a:gd name="T92" fmla="*/ 214 w 417"/>
                <a:gd name="T93" fmla="*/ 581 h 699"/>
                <a:gd name="T94" fmla="*/ 230 w 417"/>
                <a:gd name="T95" fmla="*/ 592 h 699"/>
                <a:gd name="T96" fmla="*/ 323 w 417"/>
                <a:gd name="T97" fmla="*/ 658 h 699"/>
                <a:gd name="T98" fmla="*/ 361 w 417"/>
                <a:gd name="T99" fmla="*/ 692 h 699"/>
                <a:gd name="T100" fmla="*/ 363 w 417"/>
                <a:gd name="T101" fmla="*/ 699 h 699"/>
                <a:gd name="T102" fmla="*/ 370 w 417"/>
                <a:gd name="T103" fmla="*/ 693 h 699"/>
                <a:gd name="T104" fmla="*/ 383 w 417"/>
                <a:gd name="T105" fmla="*/ 663 h 699"/>
                <a:gd name="T106" fmla="*/ 384 w 417"/>
                <a:gd name="T107" fmla="*/ 662 h 699"/>
                <a:gd name="T108" fmla="*/ 387 w 417"/>
                <a:gd name="T109" fmla="*/ 647 h 699"/>
                <a:gd name="T110" fmla="*/ 404 w 417"/>
                <a:gd name="T111" fmla="*/ 617 h 699"/>
                <a:gd name="T112" fmla="*/ 392 w 417"/>
                <a:gd name="T113" fmla="*/ 599 h 699"/>
                <a:gd name="T114" fmla="*/ 399 w 417"/>
                <a:gd name="T115" fmla="*/ 567 h 699"/>
                <a:gd name="T116" fmla="*/ 407 w 417"/>
                <a:gd name="T117" fmla="*/ 536 h 699"/>
                <a:gd name="T118" fmla="*/ 404 w 417"/>
                <a:gd name="T119" fmla="*/ 483 h 699"/>
                <a:gd name="T120" fmla="*/ 413 w 417"/>
                <a:gd name="T121" fmla="*/ 464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7" h="699">
                  <a:moveTo>
                    <a:pt x="413" y="464"/>
                  </a:moveTo>
                  <a:cubicBezTo>
                    <a:pt x="410" y="454"/>
                    <a:pt x="396" y="427"/>
                    <a:pt x="391" y="411"/>
                  </a:cubicBezTo>
                  <a:cubicBezTo>
                    <a:pt x="380" y="409"/>
                    <a:pt x="367" y="410"/>
                    <a:pt x="359" y="413"/>
                  </a:cubicBezTo>
                  <a:cubicBezTo>
                    <a:pt x="349" y="417"/>
                    <a:pt x="352" y="379"/>
                    <a:pt x="352" y="364"/>
                  </a:cubicBezTo>
                  <a:cubicBezTo>
                    <a:pt x="352" y="350"/>
                    <a:pt x="341" y="358"/>
                    <a:pt x="338" y="368"/>
                  </a:cubicBezTo>
                  <a:cubicBezTo>
                    <a:pt x="334" y="377"/>
                    <a:pt x="319" y="373"/>
                    <a:pt x="303" y="373"/>
                  </a:cubicBezTo>
                  <a:cubicBezTo>
                    <a:pt x="288" y="373"/>
                    <a:pt x="296" y="351"/>
                    <a:pt x="286" y="352"/>
                  </a:cubicBezTo>
                  <a:cubicBezTo>
                    <a:pt x="277" y="353"/>
                    <a:pt x="269" y="349"/>
                    <a:pt x="270" y="338"/>
                  </a:cubicBezTo>
                  <a:cubicBezTo>
                    <a:pt x="271" y="327"/>
                    <a:pt x="263" y="318"/>
                    <a:pt x="257" y="306"/>
                  </a:cubicBezTo>
                  <a:cubicBezTo>
                    <a:pt x="250" y="294"/>
                    <a:pt x="242" y="281"/>
                    <a:pt x="248" y="274"/>
                  </a:cubicBezTo>
                  <a:cubicBezTo>
                    <a:pt x="254" y="266"/>
                    <a:pt x="244" y="259"/>
                    <a:pt x="253" y="249"/>
                  </a:cubicBezTo>
                  <a:cubicBezTo>
                    <a:pt x="261" y="239"/>
                    <a:pt x="270" y="243"/>
                    <a:pt x="267" y="230"/>
                  </a:cubicBezTo>
                  <a:cubicBezTo>
                    <a:pt x="264" y="216"/>
                    <a:pt x="277" y="209"/>
                    <a:pt x="278" y="194"/>
                  </a:cubicBezTo>
                  <a:cubicBezTo>
                    <a:pt x="279" y="180"/>
                    <a:pt x="293" y="184"/>
                    <a:pt x="306" y="172"/>
                  </a:cubicBezTo>
                  <a:cubicBezTo>
                    <a:pt x="320" y="160"/>
                    <a:pt x="334" y="167"/>
                    <a:pt x="345" y="156"/>
                  </a:cubicBezTo>
                  <a:cubicBezTo>
                    <a:pt x="356" y="145"/>
                    <a:pt x="363" y="154"/>
                    <a:pt x="371" y="154"/>
                  </a:cubicBezTo>
                  <a:cubicBezTo>
                    <a:pt x="366" y="146"/>
                    <a:pt x="355" y="142"/>
                    <a:pt x="352" y="136"/>
                  </a:cubicBezTo>
                  <a:cubicBezTo>
                    <a:pt x="349" y="128"/>
                    <a:pt x="364" y="114"/>
                    <a:pt x="369" y="105"/>
                  </a:cubicBezTo>
                  <a:cubicBezTo>
                    <a:pt x="373" y="96"/>
                    <a:pt x="351" y="85"/>
                    <a:pt x="345" y="82"/>
                  </a:cubicBezTo>
                  <a:cubicBezTo>
                    <a:pt x="340" y="80"/>
                    <a:pt x="330" y="88"/>
                    <a:pt x="324" y="84"/>
                  </a:cubicBezTo>
                  <a:cubicBezTo>
                    <a:pt x="318" y="80"/>
                    <a:pt x="310" y="82"/>
                    <a:pt x="305" y="86"/>
                  </a:cubicBezTo>
                  <a:cubicBezTo>
                    <a:pt x="301" y="90"/>
                    <a:pt x="267" y="93"/>
                    <a:pt x="268" y="81"/>
                  </a:cubicBezTo>
                  <a:cubicBezTo>
                    <a:pt x="269" y="70"/>
                    <a:pt x="255" y="66"/>
                    <a:pt x="256" y="58"/>
                  </a:cubicBezTo>
                  <a:cubicBezTo>
                    <a:pt x="257" y="50"/>
                    <a:pt x="248" y="36"/>
                    <a:pt x="236" y="34"/>
                  </a:cubicBezTo>
                  <a:cubicBezTo>
                    <a:pt x="223" y="33"/>
                    <a:pt x="226" y="10"/>
                    <a:pt x="217" y="3"/>
                  </a:cubicBezTo>
                  <a:cubicBezTo>
                    <a:pt x="211" y="0"/>
                    <a:pt x="199" y="2"/>
                    <a:pt x="189" y="4"/>
                  </a:cubicBezTo>
                  <a:cubicBezTo>
                    <a:pt x="200" y="18"/>
                    <a:pt x="203" y="24"/>
                    <a:pt x="196" y="31"/>
                  </a:cubicBezTo>
                  <a:cubicBezTo>
                    <a:pt x="187" y="40"/>
                    <a:pt x="196" y="41"/>
                    <a:pt x="178" y="69"/>
                  </a:cubicBezTo>
                  <a:cubicBezTo>
                    <a:pt x="161" y="96"/>
                    <a:pt x="130" y="103"/>
                    <a:pt x="115" y="109"/>
                  </a:cubicBezTo>
                  <a:cubicBezTo>
                    <a:pt x="100" y="114"/>
                    <a:pt x="94" y="146"/>
                    <a:pt x="86" y="168"/>
                  </a:cubicBezTo>
                  <a:cubicBezTo>
                    <a:pt x="78" y="191"/>
                    <a:pt x="71" y="183"/>
                    <a:pt x="63" y="170"/>
                  </a:cubicBezTo>
                  <a:cubicBezTo>
                    <a:pt x="55" y="157"/>
                    <a:pt x="48" y="172"/>
                    <a:pt x="39" y="162"/>
                  </a:cubicBezTo>
                  <a:cubicBezTo>
                    <a:pt x="29" y="152"/>
                    <a:pt x="33" y="152"/>
                    <a:pt x="39" y="143"/>
                  </a:cubicBezTo>
                  <a:cubicBezTo>
                    <a:pt x="41" y="138"/>
                    <a:pt x="38" y="131"/>
                    <a:pt x="32" y="124"/>
                  </a:cubicBezTo>
                  <a:cubicBezTo>
                    <a:pt x="22" y="126"/>
                    <a:pt x="11" y="143"/>
                    <a:pt x="6" y="156"/>
                  </a:cubicBezTo>
                  <a:cubicBezTo>
                    <a:pt x="0" y="171"/>
                    <a:pt x="16" y="198"/>
                    <a:pt x="18" y="208"/>
                  </a:cubicBezTo>
                  <a:cubicBezTo>
                    <a:pt x="20" y="218"/>
                    <a:pt x="9" y="209"/>
                    <a:pt x="8" y="218"/>
                  </a:cubicBezTo>
                  <a:cubicBezTo>
                    <a:pt x="7" y="225"/>
                    <a:pt x="22" y="235"/>
                    <a:pt x="34" y="243"/>
                  </a:cubicBezTo>
                  <a:cubicBezTo>
                    <a:pt x="41" y="246"/>
                    <a:pt x="48" y="250"/>
                    <a:pt x="53" y="258"/>
                  </a:cubicBezTo>
                  <a:cubicBezTo>
                    <a:pt x="60" y="268"/>
                    <a:pt x="64" y="278"/>
                    <a:pt x="67" y="289"/>
                  </a:cubicBezTo>
                  <a:cubicBezTo>
                    <a:pt x="70" y="294"/>
                    <a:pt x="72" y="298"/>
                    <a:pt x="75" y="301"/>
                  </a:cubicBezTo>
                  <a:cubicBezTo>
                    <a:pt x="84" y="313"/>
                    <a:pt x="86" y="323"/>
                    <a:pt x="93" y="345"/>
                  </a:cubicBezTo>
                  <a:cubicBezTo>
                    <a:pt x="106" y="355"/>
                    <a:pt x="124" y="357"/>
                    <a:pt x="135" y="372"/>
                  </a:cubicBezTo>
                  <a:cubicBezTo>
                    <a:pt x="154" y="396"/>
                    <a:pt x="142" y="420"/>
                    <a:pt x="150" y="446"/>
                  </a:cubicBezTo>
                  <a:cubicBezTo>
                    <a:pt x="158" y="470"/>
                    <a:pt x="178" y="482"/>
                    <a:pt x="181" y="509"/>
                  </a:cubicBezTo>
                  <a:cubicBezTo>
                    <a:pt x="182" y="517"/>
                    <a:pt x="181" y="524"/>
                    <a:pt x="179" y="530"/>
                  </a:cubicBezTo>
                  <a:cubicBezTo>
                    <a:pt x="193" y="545"/>
                    <a:pt x="204" y="562"/>
                    <a:pt x="214" y="581"/>
                  </a:cubicBezTo>
                  <a:cubicBezTo>
                    <a:pt x="218" y="585"/>
                    <a:pt x="224" y="588"/>
                    <a:pt x="230" y="592"/>
                  </a:cubicBezTo>
                  <a:cubicBezTo>
                    <a:pt x="260" y="609"/>
                    <a:pt x="315" y="642"/>
                    <a:pt x="323" y="658"/>
                  </a:cubicBezTo>
                  <a:cubicBezTo>
                    <a:pt x="330" y="674"/>
                    <a:pt x="356" y="689"/>
                    <a:pt x="361" y="692"/>
                  </a:cubicBezTo>
                  <a:cubicBezTo>
                    <a:pt x="363" y="693"/>
                    <a:pt x="363" y="696"/>
                    <a:pt x="363" y="699"/>
                  </a:cubicBezTo>
                  <a:cubicBezTo>
                    <a:pt x="366" y="696"/>
                    <a:pt x="368" y="694"/>
                    <a:pt x="370" y="693"/>
                  </a:cubicBezTo>
                  <a:cubicBezTo>
                    <a:pt x="379" y="688"/>
                    <a:pt x="380" y="669"/>
                    <a:pt x="383" y="663"/>
                  </a:cubicBezTo>
                  <a:cubicBezTo>
                    <a:pt x="384" y="663"/>
                    <a:pt x="384" y="662"/>
                    <a:pt x="384" y="662"/>
                  </a:cubicBezTo>
                  <a:cubicBezTo>
                    <a:pt x="383" y="655"/>
                    <a:pt x="384" y="649"/>
                    <a:pt x="387" y="647"/>
                  </a:cubicBezTo>
                  <a:cubicBezTo>
                    <a:pt x="394" y="642"/>
                    <a:pt x="404" y="625"/>
                    <a:pt x="404" y="617"/>
                  </a:cubicBezTo>
                  <a:cubicBezTo>
                    <a:pt x="404" y="609"/>
                    <a:pt x="392" y="609"/>
                    <a:pt x="392" y="599"/>
                  </a:cubicBezTo>
                  <a:cubicBezTo>
                    <a:pt x="392" y="589"/>
                    <a:pt x="405" y="573"/>
                    <a:pt x="399" y="567"/>
                  </a:cubicBezTo>
                  <a:cubicBezTo>
                    <a:pt x="394" y="562"/>
                    <a:pt x="408" y="545"/>
                    <a:pt x="407" y="536"/>
                  </a:cubicBezTo>
                  <a:cubicBezTo>
                    <a:pt x="406" y="528"/>
                    <a:pt x="400" y="488"/>
                    <a:pt x="404" y="483"/>
                  </a:cubicBezTo>
                  <a:cubicBezTo>
                    <a:pt x="408" y="479"/>
                    <a:pt x="417" y="476"/>
                    <a:pt x="413" y="46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2" name="Freeform 86">
              <a:extLst>
                <a:ext uri="{FF2B5EF4-FFF2-40B4-BE49-F238E27FC236}">
                  <a16:creationId xmlns:a16="http://schemas.microsoft.com/office/drawing/2014/main" id="{5E083FAF-2B2B-4C83-8106-AB86C2A7E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6" y="3686176"/>
              <a:ext cx="242888" cy="236538"/>
            </a:xfrm>
            <a:custGeom>
              <a:avLst/>
              <a:gdLst>
                <a:gd name="T0" fmla="*/ 396 w 446"/>
                <a:gd name="T1" fmla="*/ 132 h 435"/>
                <a:gd name="T2" fmla="*/ 388 w 446"/>
                <a:gd name="T3" fmla="*/ 130 h 435"/>
                <a:gd name="T4" fmla="*/ 366 w 446"/>
                <a:gd name="T5" fmla="*/ 112 h 435"/>
                <a:gd name="T6" fmla="*/ 361 w 446"/>
                <a:gd name="T7" fmla="*/ 63 h 435"/>
                <a:gd name="T8" fmla="*/ 338 w 446"/>
                <a:gd name="T9" fmla="*/ 53 h 435"/>
                <a:gd name="T10" fmla="*/ 250 w 446"/>
                <a:gd name="T11" fmla="*/ 72 h 435"/>
                <a:gd name="T12" fmla="*/ 219 w 446"/>
                <a:gd name="T13" fmla="*/ 78 h 435"/>
                <a:gd name="T14" fmla="*/ 172 w 446"/>
                <a:gd name="T15" fmla="*/ 65 h 435"/>
                <a:gd name="T16" fmla="*/ 137 w 446"/>
                <a:gd name="T17" fmla="*/ 27 h 435"/>
                <a:gd name="T18" fmla="*/ 121 w 446"/>
                <a:gd name="T19" fmla="*/ 0 h 435"/>
                <a:gd name="T20" fmla="*/ 68 w 446"/>
                <a:gd name="T21" fmla="*/ 53 h 435"/>
                <a:gd name="T22" fmla="*/ 44 w 446"/>
                <a:gd name="T23" fmla="*/ 95 h 435"/>
                <a:gd name="T24" fmla="*/ 54 w 446"/>
                <a:gd name="T25" fmla="*/ 20 h 435"/>
                <a:gd name="T26" fmla="*/ 16 w 446"/>
                <a:gd name="T27" fmla="*/ 69 h 435"/>
                <a:gd name="T28" fmla="*/ 7 w 446"/>
                <a:gd name="T29" fmla="*/ 114 h 435"/>
                <a:gd name="T30" fmla="*/ 36 w 446"/>
                <a:gd name="T31" fmla="*/ 147 h 435"/>
                <a:gd name="T32" fmla="*/ 112 w 446"/>
                <a:gd name="T33" fmla="*/ 202 h 435"/>
                <a:gd name="T34" fmla="*/ 195 w 446"/>
                <a:gd name="T35" fmla="*/ 236 h 435"/>
                <a:gd name="T36" fmla="*/ 199 w 446"/>
                <a:gd name="T37" fmla="*/ 333 h 435"/>
                <a:gd name="T38" fmla="*/ 204 w 446"/>
                <a:gd name="T39" fmla="*/ 380 h 435"/>
                <a:gd name="T40" fmla="*/ 224 w 446"/>
                <a:gd name="T41" fmla="*/ 421 h 435"/>
                <a:gd name="T42" fmla="*/ 261 w 446"/>
                <a:gd name="T43" fmla="*/ 427 h 435"/>
                <a:gd name="T44" fmla="*/ 304 w 446"/>
                <a:gd name="T45" fmla="*/ 401 h 435"/>
                <a:gd name="T46" fmla="*/ 326 w 446"/>
                <a:gd name="T47" fmla="*/ 365 h 435"/>
                <a:gd name="T48" fmla="*/ 301 w 446"/>
                <a:gd name="T49" fmla="*/ 337 h 435"/>
                <a:gd name="T50" fmla="*/ 310 w 446"/>
                <a:gd name="T51" fmla="*/ 305 h 435"/>
                <a:gd name="T52" fmla="*/ 350 w 446"/>
                <a:gd name="T53" fmla="*/ 317 h 435"/>
                <a:gd name="T54" fmla="*/ 412 w 446"/>
                <a:gd name="T55" fmla="*/ 284 h 435"/>
                <a:gd name="T56" fmla="*/ 400 w 446"/>
                <a:gd name="T57" fmla="*/ 241 h 435"/>
                <a:gd name="T58" fmla="*/ 418 w 446"/>
                <a:gd name="T59" fmla="*/ 203 h 435"/>
                <a:gd name="T60" fmla="*/ 435 w 446"/>
                <a:gd name="T61" fmla="*/ 158 h 435"/>
                <a:gd name="T62" fmla="*/ 400 w 446"/>
                <a:gd name="T63" fmla="*/ 13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6" h="435">
                  <a:moveTo>
                    <a:pt x="400" y="134"/>
                  </a:moveTo>
                  <a:cubicBezTo>
                    <a:pt x="396" y="135"/>
                    <a:pt x="396" y="134"/>
                    <a:pt x="396" y="132"/>
                  </a:cubicBezTo>
                  <a:cubicBezTo>
                    <a:pt x="393" y="132"/>
                    <a:pt x="390" y="131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79" y="126"/>
                    <a:pt x="372" y="122"/>
                    <a:pt x="367" y="114"/>
                  </a:cubicBezTo>
                  <a:cubicBezTo>
                    <a:pt x="366" y="113"/>
                    <a:pt x="366" y="112"/>
                    <a:pt x="366" y="112"/>
                  </a:cubicBezTo>
                  <a:cubicBezTo>
                    <a:pt x="361" y="103"/>
                    <a:pt x="358" y="93"/>
                    <a:pt x="358" y="82"/>
                  </a:cubicBezTo>
                  <a:cubicBezTo>
                    <a:pt x="348" y="78"/>
                    <a:pt x="351" y="66"/>
                    <a:pt x="361" y="63"/>
                  </a:cubicBezTo>
                  <a:cubicBezTo>
                    <a:pt x="362" y="61"/>
                    <a:pt x="363" y="58"/>
                    <a:pt x="364" y="56"/>
                  </a:cubicBezTo>
                  <a:cubicBezTo>
                    <a:pt x="357" y="54"/>
                    <a:pt x="347" y="52"/>
                    <a:pt x="338" y="53"/>
                  </a:cubicBezTo>
                  <a:cubicBezTo>
                    <a:pt x="318" y="56"/>
                    <a:pt x="291" y="69"/>
                    <a:pt x="276" y="79"/>
                  </a:cubicBezTo>
                  <a:cubicBezTo>
                    <a:pt x="269" y="83"/>
                    <a:pt x="260" y="78"/>
                    <a:pt x="250" y="72"/>
                  </a:cubicBezTo>
                  <a:cubicBezTo>
                    <a:pt x="245" y="76"/>
                    <a:pt x="238" y="79"/>
                    <a:pt x="229" y="79"/>
                  </a:cubicBezTo>
                  <a:cubicBezTo>
                    <a:pt x="225" y="79"/>
                    <a:pt x="222" y="79"/>
                    <a:pt x="219" y="78"/>
                  </a:cubicBezTo>
                  <a:cubicBezTo>
                    <a:pt x="212" y="82"/>
                    <a:pt x="203" y="84"/>
                    <a:pt x="193" y="81"/>
                  </a:cubicBezTo>
                  <a:cubicBezTo>
                    <a:pt x="185" y="79"/>
                    <a:pt x="177" y="73"/>
                    <a:pt x="172" y="65"/>
                  </a:cubicBezTo>
                  <a:cubicBezTo>
                    <a:pt x="169" y="64"/>
                    <a:pt x="166" y="63"/>
                    <a:pt x="164" y="61"/>
                  </a:cubicBezTo>
                  <a:cubicBezTo>
                    <a:pt x="151" y="54"/>
                    <a:pt x="143" y="41"/>
                    <a:pt x="137" y="27"/>
                  </a:cubicBezTo>
                  <a:cubicBezTo>
                    <a:pt x="136" y="24"/>
                    <a:pt x="135" y="20"/>
                    <a:pt x="136" y="16"/>
                  </a:cubicBezTo>
                  <a:cubicBezTo>
                    <a:pt x="131" y="10"/>
                    <a:pt x="130" y="0"/>
                    <a:pt x="121" y="0"/>
                  </a:cubicBezTo>
                  <a:cubicBezTo>
                    <a:pt x="107" y="0"/>
                    <a:pt x="121" y="19"/>
                    <a:pt x="111" y="24"/>
                  </a:cubicBezTo>
                  <a:cubicBezTo>
                    <a:pt x="102" y="29"/>
                    <a:pt x="70" y="38"/>
                    <a:pt x="68" y="53"/>
                  </a:cubicBezTo>
                  <a:cubicBezTo>
                    <a:pt x="66" y="68"/>
                    <a:pt x="85" y="93"/>
                    <a:pt x="79" y="108"/>
                  </a:cubicBezTo>
                  <a:cubicBezTo>
                    <a:pt x="72" y="123"/>
                    <a:pt x="51" y="110"/>
                    <a:pt x="44" y="95"/>
                  </a:cubicBezTo>
                  <a:cubicBezTo>
                    <a:pt x="38" y="79"/>
                    <a:pt x="63" y="55"/>
                    <a:pt x="59" y="46"/>
                  </a:cubicBezTo>
                  <a:cubicBezTo>
                    <a:pt x="56" y="39"/>
                    <a:pt x="52" y="28"/>
                    <a:pt x="54" y="20"/>
                  </a:cubicBezTo>
                  <a:cubicBezTo>
                    <a:pt x="50" y="21"/>
                    <a:pt x="47" y="24"/>
                    <a:pt x="45" y="27"/>
                  </a:cubicBezTo>
                  <a:cubicBezTo>
                    <a:pt x="35" y="42"/>
                    <a:pt x="17" y="54"/>
                    <a:pt x="16" y="69"/>
                  </a:cubicBezTo>
                  <a:cubicBezTo>
                    <a:pt x="16" y="84"/>
                    <a:pt x="16" y="90"/>
                    <a:pt x="11" y="97"/>
                  </a:cubicBezTo>
                  <a:cubicBezTo>
                    <a:pt x="7" y="104"/>
                    <a:pt x="0" y="115"/>
                    <a:pt x="7" y="114"/>
                  </a:cubicBezTo>
                  <a:cubicBezTo>
                    <a:pt x="14" y="113"/>
                    <a:pt x="22" y="113"/>
                    <a:pt x="22" y="122"/>
                  </a:cubicBezTo>
                  <a:cubicBezTo>
                    <a:pt x="22" y="131"/>
                    <a:pt x="37" y="133"/>
                    <a:pt x="36" y="147"/>
                  </a:cubicBezTo>
                  <a:cubicBezTo>
                    <a:pt x="35" y="161"/>
                    <a:pt x="29" y="197"/>
                    <a:pt x="57" y="196"/>
                  </a:cubicBezTo>
                  <a:cubicBezTo>
                    <a:pt x="84" y="196"/>
                    <a:pt x="100" y="185"/>
                    <a:pt x="112" y="202"/>
                  </a:cubicBezTo>
                  <a:cubicBezTo>
                    <a:pt x="123" y="219"/>
                    <a:pt x="139" y="227"/>
                    <a:pt x="157" y="225"/>
                  </a:cubicBezTo>
                  <a:cubicBezTo>
                    <a:pt x="175" y="222"/>
                    <a:pt x="204" y="218"/>
                    <a:pt x="195" y="236"/>
                  </a:cubicBezTo>
                  <a:cubicBezTo>
                    <a:pt x="185" y="254"/>
                    <a:pt x="178" y="294"/>
                    <a:pt x="187" y="305"/>
                  </a:cubicBezTo>
                  <a:cubicBezTo>
                    <a:pt x="195" y="315"/>
                    <a:pt x="206" y="324"/>
                    <a:pt x="199" y="333"/>
                  </a:cubicBezTo>
                  <a:cubicBezTo>
                    <a:pt x="193" y="342"/>
                    <a:pt x="189" y="353"/>
                    <a:pt x="198" y="361"/>
                  </a:cubicBezTo>
                  <a:cubicBezTo>
                    <a:pt x="207" y="369"/>
                    <a:pt x="204" y="378"/>
                    <a:pt x="204" y="380"/>
                  </a:cubicBezTo>
                  <a:cubicBezTo>
                    <a:pt x="204" y="381"/>
                    <a:pt x="202" y="382"/>
                    <a:pt x="199" y="383"/>
                  </a:cubicBezTo>
                  <a:cubicBezTo>
                    <a:pt x="212" y="398"/>
                    <a:pt x="217" y="414"/>
                    <a:pt x="224" y="421"/>
                  </a:cubicBezTo>
                  <a:cubicBezTo>
                    <a:pt x="234" y="430"/>
                    <a:pt x="236" y="435"/>
                    <a:pt x="243" y="430"/>
                  </a:cubicBezTo>
                  <a:cubicBezTo>
                    <a:pt x="250" y="426"/>
                    <a:pt x="255" y="422"/>
                    <a:pt x="261" y="427"/>
                  </a:cubicBezTo>
                  <a:cubicBezTo>
                    <a:pt x="266" y="431"/>
                    <a:pt x="274" y="422"/>
                    <a:pt x="283" y="413"/>
                  </a:cubicBezTo>
                  <a:cubicBezTo>
                    <a:pt x="292" y="404"/>
                    <a:pt x="301" y="412"/>
                    <a:pt x="304" y="401"/>
                  </a:cubicBezTo>
                  <a:cubicBezTo>
                    <a:pt x="307" y="390"/>
                    <a:pt x="312" y="383"/>
                    <a:pt x="322" y="381"/>
                  </a:cubicBezTo>
                  <a:cubicBezTo>
                    <a:pt x="333" y="379"/>
                    <a:pt x="333" y="365"/>
                    <a:pt x="326" y="365"/>
                  </a:cubicBezTo>
                  <a:cubicBezTo>
                    <a:pt x="320" y="365"/>
                    <a:pt x="310" y="375"/>
                    <a:pt x="310" y="361"/>
                  </a:cubicBezTo>
                  <a:cubicBezTo>
                    <a:pt x="310" y="346"/>
                    <a:pt x="301" y="349"/>
                    <a:pt x="301" y="337"/>
                  </a:cubicBezTo>
                  <a:cubicBezTo>
                    <a:pt x="301" y="325"/>
                    <a:pt x="300" y="317"/>
                    <a:pt x="289" y="309"/>
                  </a:cubicBezTo>
                  <a:cubicBezTo>
                    <a:pt x="277" y="301"/>
                    <a:pt x="304" y="298"/>
                    <a:pt x="310" y="305"/>
                  </a:cubicBezTo>
                  <a:cubicBezTo>
                    <a:pt x="316" y="311"/>
                    <a:pt x="336" y="306"/>
                    <a:pt x="338" y="316"/>
                  </a:cubicBezTo>
                  <a:cubicBezTo>
                    <a:pt x="340" y="326"/>
                    <a:pt x="350" y="329"/>
                    <a:pt x="350" y="317"/>
                  </a:cubicBezTo>
                  <a:cubicBezTo>
                    <a:pt x="350" y="305"/>
                    <a:pt x="363" y="300"/>
                    <a:pt x="373" y="302"/>
                  </a:cubicBezTo>
                  <a:cubicBezTo>
                    <a:pt x="382" y="305"/>
                    <a:pt x="404" y="288"/>
                    <a:pt x="412" y="284"/>
                  </a:cubicBezTo>
                  <a:cubicBezTo>
                    <a:pt x="417" y="283"/>
                    <a:pt x="418" y="276"/>
                    <a:pt x="421" y="271"/>
                  </a:cubicBezTo>
                  <a:cubicBezTo>
                    <a:pt x="415" y="261"/>
                    <a:pt x="404" y="245"/>
                    <a:pt x="400" y="241"/>
                  </a:cubicBezTo>
                  <a:cubicBezTo>
                    <a:pt x="393" y="234"/>
                    <a:pt x="405" y="230"/>
                    <a:pt x="403" y="221"/>
                  </a:cubicBezTo>
                  <a:cubicBezTo>
                    <a:pt x="402" y="211"/>
                    <a:pt x="403" y="205"/>
                    <a:pt x="418" y="203"/>
                  </a:cubicBezTo>
                  <a:cubicBezTo>
                    <a:pt x="433" y="202"/>
                    <a:pt x="431" y="189"/>
                    <a:pt x="423" y="183"/>
                  </a:cubicBezTo>
                  <a:cubicBezTo>
                    <a:pt x="415" y="178"/>
                    <a:pt x="426" y="163"/>
                    <a:pt x="435" y="158"/>
                  </a:cubicBezTo>
                  <a:cubicBezTo>
                    <a:pt x="438" y="156"/>
                    <a:pt x="442" y="149"/>
                    <a:pt x="446" y="140"/>
                  </a:cubicBezTo>
                  <a:cubicBezTo>
                    <a:pt x="431" y="133"/>
                    <a:pt x="409" y="134"/>
                    <a:pt x="400" y="1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3" name="Freeform 87">
              <a:extLst>
                <a:ext uri="{FF2B5EF4-FFF2-40B4-BE49-F238E27FC236}">
                  <a16:creationId xmlns:a16="http://schemas.microsoft.com/office/drawing/2014/main" id="{D413F019-1432-493D-9FCF-ADE195D6E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799" y="3806826"/>
              <a:ext cx="74613" cy="92075"/>
            </a:xfrm>
            <a:custGeom>
              <a:avLst/>
              <a:gdLst>
                <a:gd name="T0" fmla="*/ 34 w 138"/>
                <a:gd name="T1" fmla="*/ 35 h 169"/>
                <a:gd name="T2" fmla="*/ 19 w 138"/>
                <a:gd name="T3" fmla="*/ 52 h 169"/>
                <a:gd name="T4" fmla="*/ 6 w 138"/>
                <a:gd name="T5" fmla="*/ 85 h 169"/>
                <a:gd name="T6" fmla="*/ 33 w 138"/>
                <a:gd name="T7" fmla="*/ 123 h 169"/>
                <a:gd name="T8" fmla="*/ 52 w 138"/>
                <a:gd name="T9" fmla="*/ 165 h 169"/>
                <a:gd name="T10" fmla="*/ 68 w 138"/>
                <a:gd name="T11" fmla="*/ 167 h 169"/>
                <a:gd name="T12" fmla="*/ 81 w 138"/>
                <a:gd name="T13" fmla="*/ 143 h 169"/>
                <a:gd name="T14" fmla="*/ 117 w 138"/>
                <a:gd name="T15" fmla="*/ 144 h 169"/>
                <a:gd name="T16" fmla="*/ 120 w 138"/>
                <a:gd name="T17" fmla="*/ 149 h 169"/>
                <a:gd name="T18" fmla="*/ 130 w 138"/>
                <a:gd name="T19" fmla="*/ 132 h 169"/>
                <a:gd name="T20" fmla="*/ 126 w 138"/>
                <a:gd name="T21" fmla="*/ 82 h 169"/>
                <a:gd name="T22" fmla="*/ 132 w 138"/>
                <a:gd name="T23" fmla="*/ 38 h 169"/>
                <a:gd name="T24" fmla="*/ 138 w 138"/>
                <a:gd name="T25" fmla="*/ 18 h 169"/>
                <a:gd name="T26" fmla="*/ 106 w 138"/>
                <a:gd name="T27" fmla="*/ 10 h 169"/>
                <a:gd name="T28" fmla="*/ 65 w 138"/>
                <a:gd name="T29" fmla="*/ 11 h 169"/>
                <a:gd name="T30" fmla="*/ 41 w 138"/>
                <a:gd name="T31" fmla="*/ 10 h 169"/>
                <a:gd name="T32" fmla="*/ 37 w 138"/>
                <a:gd name="T33" fmla="*/ 11 h 169"/>
                <a:gd name="T34" fmla="*/ 34 w 138"/>
                <a:gd name="T35" fmla="*/ 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69">
                  <a:moveTo>
                    <a:pt x="34" y="35"/>
                  </a:moveTo>
                  <a:cubicBezTo>
                    <a:pt x="38" y="46"/>
                    <a:pt x="28" y="51"/>
                    <a:pt x="19" y="52"/>
                  </a:cubicBezTo>
                  <a:cubicBezTo>
                    <a:pt x="10" y="54"/>
                    <a:pt x="12" y="78"/>
                    <a:pt x="6" y="85"/>
                  </a:cubicBezTo>
                  <a:cubicBezTo>
                    <a:pt x="0" y="91"/>
                    <a:pt x="28" y="109"/>
                    <a:pt x="33" y="123"/>
                  </a:cubicBezTo>
                  <a:cubicBezTo>
                    <a:pt x="35" y="132"/>
                    <a:pt x="45" y="151"/>
                    <a:pt x="52" y="165"/>
                  </a:cubicBezTo>
                  <a:cubicBezTo>
                    <a:pt x="58" y="167"/>
                    <a:pt x="64" y="169"/>
                    <a:pt x="68" y="167"/>
                  </a:cubicBezTo>
                  <a:cubicBezTo>
                    <a:pt x="77" y="161"/>
                    <a:pt x="69" y="142"/>
                    <a:pt x="81" y="143"/>
                  </a:cubicBezTo>
                  <a:cubicBezTo>
                    <a:pt x="94" y="144"/>
                    <a:pt x="112" y="135"/>
                    <a:pt x="117" y="144"/>
                  </a:cubicBezTo>
                  <a:cubicBezTo>
                    <a:pt x="118" y="146"/>
                    <a:pt x="119" y="147"/>
                    <a:pt x="120" y="149"/>
                  </a:cubicBezTo>
                  <a:cubicBezTo>
                    <a:pt x="124" y="142"/>
                    <a:pt x="129" y="134"/>
                    <a:pt x="130" y="132"/>
                  </a:cubicBezTo>
                  <a:cubicBezTo>
                    <a:pt x="132" y="126"/>
                    <a:pt x="132" y="98"/>
                    <a:pt x="126" y="82"/>
                  </a:cubicBezTo>
                  <a:cubicBezTo>
                    <a:pt x="121" y="66"/>
                    <a:pt x="125" y="44"/>
                    <a:pt x="132" y="38"/>
                  </a:cubicBezTo>
                  <a:cubicBezTo>
                    <a:pt x="134" y="36"/>
                    <a:pt x="136" y="29"/>
                    <a:pt x="138" y="18"/>
                  </a:cubicBezTo>
                  <a:cubicBezTo>
                    <a:pt x="127" y="13"/>
                    <a:pt x="116" y="9"/>
                    <a:pt x="106" y="10"/>
                  </a:cubicBezTo>
                  <a:cubicBezTo>
                    <a:pt x="89" y="13"/>
                    <a:pt x="71" y="22"/>
                    <a:pt x="65" y="11"/>
                  </a:cubicBezTo>
                  <a:cubicBezTo>
                    <a:pt x="58" y="0"/>
                    <a:pt x="49" y="2"/>
                    <a:pt x="41" y="10"/>
                  </a:cubicBezTo>
                  <a:cubicBezTo>
                    <a:pt x="40" y="11"/>
                    <a:pt x="39" y="11"/>
                    <a:pt x="37" y="11"/>
                  </a:cubicBezTo>
                  <a:cubicBezTo>
                    <a:pt x="34" y="21"/>
                    <a:pt x="31" y="30"/>
                    <a:pt x="34" y="3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4" name="Freeform 88">
              <a:extLst>
                <a:ext uri="{FF2B5EF4-FFF2-40B4-BE49-F238E27FC236}">
                  <a16:creationId xmlns:a16="http://schemas.microsoft.com/office/drawing/2014/main" id="{2A2CC429-63D0-4522-A10B-F3613DD9E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648" y="3762376"/>
              <a:ext cx="85725" cy="149225"/>
            </a:xfrm>
            <a:custGeom>
              <a:avLst/>
              <a:gdLst>
                <a:gd name="T0" fmla="*/ 42 w 158"/>
                <a:gd name="T1" fmla="*/ 18 h 274"/>
                <a:gd name="T2" fmla="*/ 30 w 158"/>
                <a:gd name="T3" fmla="*/ 43 h 274"/>
                <a:gd name="T4" fmla="*/ 25 w 158"/>
                <a:gd name="T5" fmla="*/ 63 h 274"/>
                <a:gd name="T6" fmla="*/ 10 w 158"/>
                <a:gd name="T7" fmla="*/ 81 h 274"/>
                <a:gd name="T8" fmla="*/ 7 w 158"/>
                <a:gd name="T9" fmla="*/ 101 h 274"/>
                <a:gd name="T10" fmla="*/ 28 w 158"/>
                <a:gd name="T11" fmla="*/ 131 h 274"/>
                <a:gd name="T12" fmla="*/ 40 w 158"/>
                <a:gd name="T13" fmla="*/ 123 h 274"/>
                <a:gd name="T14" fmla="*/ 53 w 158"/>
                <a:gd name="T15" fmla="*/ 154 h 274"/>
                <a:gd name="T16" fmla="*/ 56 w 158"/>
                <a:gd name="T17" fmla="*/ 186 h 274"/>
                <a:gd name="T18" fmla="*/ 63 w 158"/>
                <a:gd name="T19" fmla="*/ 252 h 274"/>
                <a:gd name="T20" fmla="*/ 98 w 158"/>
                <a:gd name="T21" fmla="*/ 265 h 274"/>
                <a:gd name="T22" fmla="*/ 119 w 158"/>
                <a:gd name="T23" fmla="*/ 256 h 274"/>
                <a:gd name="T24" fmla="*/ 135 w 158"/>
                <a:gd name="T25" fmla="*/ 247 h 274"/>
                <a:gd name="T26" fmla="*/ 158 w 158"/>
                <a:gd name="T27" fmla="*/ 247 h 274"/>
                <a:gd name="T28" fmla="*/ 139 w 158"/>
                <a:gd name="T29" fmla="*/ 205 h 274"/>
                <a:gd name="T30" fmla="*/ 112 w 158"/>
                <a:gd name="T31" fmla="*/ 167 h 274"/>
                <a:gd name="T32" fmla="*/ 125 w 158"/>
                <a:gd name="T33" fmla="*/ 134 h 274"/>
                <a:gd name="T34" fmla="*/ 140 w 158"/>
                <a:gd name="T35" fmla="*/ 117 h 274"/>
                <a:gd name="T36" fmla="*/ 143 w 158"/>
                <a:gd name="T37" fmla="*/ 93 h 274"/>
                <a:gd name="T38" fmla="*/ 114 w 158"/>
                <a:gd name="T39" fmla="*/ 62 h 274"/>
                <a:gd name="T40" fmla="*/ 97 w 158"/>
                <a:gd name="T41" fmla="*/ 40 h 274"/>
                <a:gd name="T42" fmla="*/ 65 w 158"/>
                <a:gd name="T43" fmla="*/ 8 h 274"/>
                <a:gd name="T44" fmla="*/ 53 w 158"/>
                <a:gd name="T45" fmla="*/ 0 h 274"/>
                <a:gd name="T46" fmla="*/ 42 w 158"/>
                <a:gd name="T47" fmla="*/ 1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8" h="274">
                  <a:moveTo>
                    <a:pt x="42" y="18"/>
                  </a:moveTo>
                  <a:cubicBezTo>
                    <a:pt x="33" y="23"/>
                    <a:pt x="22" y="38"/>
                    <a:pt x="30" y="43"/>
                  </a:cubicBezTo>
                  <a:cubicBezTo>
                    <a:pt x="38" y="49"/>
                    <a:pt x="40" y="62"/>
                    <a:pt x="25" y="63"/>
                  </a:cubicBezTo>
                  <a:cubicBezTo>
                    <a:pt x="10" y="65"/>
                    <a:pt x="9" y="71"/>
                    <a:pt x="10" y="81"/>
                  </a:cubicBezTo>
                  <a:cubicBezTo>
                    <a:pt x="12" y="90"/>
                    <a:pt x="0" y="94"/>
                    <a:pt x="7" y="101"/>
                  </a:cubicBezTo>
                  <a:cubicBezTo>
                    <a:pt x="11" y="105"/>
                    <a:pt x="22" y="121"/>
                    <a:pt x="28" y="131"/>
                  </a:cubicBezTo>
                  <a:cubicBezTo>
                    <a:pt x="30" y="126"/>
                    <a:pt x="33" y="122"/>
                    <a:pt x="40" y="123"/>
                  </a:cubicBezTo>
                  <a:cubicBezTo>
                    <a:pt x="53" y="125"/>
                    <a:pt x="42" y="149"/>
                    <a:pt x="53" y="154"/>
                  </a:cubicBezTo>
                  <a:cubicBezTo>
                    <a:pt x="64" y="160"/>
                    <a:pt x="64" y="179"/>
                    <a:pt x="56" y="186"/>
                  </a:cubicBezTo>
                  <a:cubicBezTo>
                    <a:pt x="48" y="193"/>
                    <a:pt x="45" y="230"/>
                    <a:pt x="63" y="252"/>
                  </a:cubicBezTo>
                  <a:cubicBezTo>
                    <a:pt x="80" y="274"/>
                    <a:pt x="94" y="271"/>
                    <a:pt x="98" y="265"/>
                  </a:cubicBezTo>
                  <a:cubicBezTo>
                    <a:pt x="101" y="260"/>
                    <a:pt x="115" y="265"/>
                    <a:pt x="119" y="256"/>
                  </a:cubicBezTo>
                  <a:cubicBezTo>
                    <a:pt x="123" y="247"/>
                    <a:pt x="127" y="258"/>
                    <a:pt x="135" y="247"/>
                  </a:cubicBezTo>
                  <a:cubicBezTo>
                    <a:pt x="140" y="242"/>
                    <a:pt x="149" y="245"/>
                    <a:pt x="158" y="247"/>
                  </a:cubicBezTo>
                  <a:cubicBezTo>
                    <a:pt x="151" y="233"/>
                    <a:pt x="141" y="214"/>
                    <a:pt x="139" y="205"/>
                  </a:cubicBezTo>
                  <a:cubicBezTo>
                    <a:pt x="134" y="191"/>
                    <a:pt x="106" y="173"/>
                    <a:pt x="112" y="167"/>
                  </a:cubicBezTo>
                  <a:cubicBezTo>
                    <a:pt x="118" y="160"/>
                    <a:pt x="116" y="136"/>
                    <a:pt x="125" y="134"/>
                  </a:cubicBezTo>
                  <a:cubicBezTo>
                    <a:pt x="134" y="133"/>
                    <a:pt x="144" y="128"/>
                    <a:pt x="140" y="117"/>
                  </a:cubicBezTo>
                  <a:cubicBezTo>
                    <a:pt x="137" y="112"/>
                    <a:pt x="140" y="103"/>
                    <a:pt x="143" y="93"/>
                  </a:cubicBezTo>
                  <a:cubicBezTo>
                    <a:pt x="134" y="92"/>
                    <a:pt x="121" y="62"/>
                    <a:pt x="114" y="62"/>
                  </a:cubicBezTo>
                  <a:cubicBezTo>
                    <a:pt x="105" y="62"/>
                    <a:pt x="95" y="54"/>
                    <a:pt x="97" y="40"/>
                  </a:cubicBezTo>
                  <a:cubicBezTo>
                    <a:pt x="99" y="26"/>
                    <a:pt x="77" y="24"/>
                    <a:pt x="65" y="8"/>
                  </a:cubicBezTo>
                  <a:cubicBezTo>
                    <a:pt x="62" y="5"/>
                    <a:pt x="58" y="2"/>
                    <a:pt x="53" y="0"/>
                  </a:cubicBezTo>
                  <a:cubicBezTo>
                    <a:pt x="49" y="9"/>
                    <a:pt x="45" y="16"/>
                    <a:pt x="42" y="1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5" name="Freeform 89">
              <a:extLst>
                <a:ext uri="{FF2B5EF4-FFF2-40B4-BE49-F238E27FC236}">
                  <a16:creationId xmlns:a16="http://schemas.microsoft.com/office/drawing/2014/main" id="{40FFE247-DCCD-4E6E-8828-626730F11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886" y="3816351"/>
              <a:ext cx="49213" cy="77788"/>
            </a:xfrm>
            <a:custGeom>
              <a:avLst/>
              <a:gdLst>
                <a:gd name="T0" fmla="*/ 85 w 90"/>
                <a:gd name="T1" fmla="*/ 68 h 144"/>
                <a:gd name="T2" fmla="*/ 68 w 90"/>
                <a:gd name="T3" fmla="*/ 45 h 144"/>
                <a:gd name="T4" fmla="*/ 61 w 90"/>
                <a:gd name="T5" fmla="*/ 38 h 144"/>
                <a:gd name="T6" fmla="*/ 60 w 90"/>
                <a:gd name="T7" fmla="*/ 37 h 144"/>
                <a:gd name="T8" fmla="*/ 59 w 90"/>
                <a:gd name="T9" fmla="*/ 36 h 144"/>
                <a:gd name="T10" fmla="*/ 58 w 90"/>
                <a:gd name="T11" fmla="*/ 36 h 144"/>
                <a:gd name="T12" fmla="*/ 48 w 90"/>
                <a:gd name="T13" fmla="*/ 30 h 144"/>
                <a:gd name="T14" fmla="*/ 20 w 90"/>
                <a:gd name="T15" fmla="*/ 2 h 144"/>
                <a:gd name="T16" fmla="*/ 19 w 90"/>
                <a:gd name="T17" fmla="*/ 1 h 144"/>
                <a:gd name="T18" fmla="*/ 18 w 90"/>
                <a:gd name="T19" fmla="*/ 0 h 144"/>
                <a:gd name="T20" fmla="*/ 12 w 90"/>
                <a:gd name="T21" fmla="*/ 20 h 144"/>
                <a:gd name="T22" fmla="*/ 6 w 90"/>
                <a:gd name="T23" fmla="*/ 64 h 144"/>
                <a:gd name="T24" fmla="*/ 10 w 90"/>
                <a:gd name="T25" fmla="*/ 114 h 144"/>
                <a:gd name="T26" fmla="*/ 0 w 90"/>
                <a:gd name="T27" fmla="*/ 131 h 144"/>
                <a:gd name="T28" fmla="*/ 29 w 90"/>
                <a:gd name="T29" fmla="*/ 137 h 144"/>
                <a:gd name="T30" fmla="*/ 63 w 90"/>
                <a:gd name="T31" fmla="*/ 121 h 144"/>
                <a:gd name="T32" fmla="*/ 90 w 90"/>
                <a:gd name="T33" fmla="*/ 74 h 144"/>
                <a:gd name="T34" fmla="*/ 85 w 90"/>
                <a:gd name="T35" fmla="*/ 6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144">
                  <a:moveTo>
                    <a:pt x="85" y="68"/>
                  </a:moveTo>
                  <a:cubicBezTo>
                    <a:pt x="75" y="62"/>
                    <a:pt x="69" y="54"/>
                    <a:pt x="68" y="45"/>
                  </a:cubicBezTo>
                  <a:cubicBezTo>
                    <a:pt x="66" y="43"/>
                    <a:pt x="63" y="41"/>
                    <a:pt x="61" y="38"/>
                  </a:cubicBezTo>
                  <a:cubicBezTo>
                    <a:pt x="61" y="39"/>
                    <a:pt x="61" y="38"/>
                    <a:pt x="60" y="37"/>
                  </a:cubicBezTo>
                  <a:cubicBezTo>
                    <a:pt x="59" y="37"/>
                    <a:pt x="59" y="36"/>
                    <a:pt x="59" y="36"/>
                  </a:cubicBezTo>
                  <a:cubicBezTo>
                    <a:pt x="59" y="36"/>
                    <a:pt x="58" y="36"/>
                    <a:pt x="58" y="36"/>
                  </a:cubicBezTo>
                  <a:cubicBezTo>
                    <a:pt x="55" y="33"/>
                    <a:pt x="52" y="32"/>
                    <a:pt x="48" y="30"/>
                  </a:cubicBezTo>
                  <a:cubicBezTo>
                    <a:pt x="37" y="23"/>
                    <a:pt x="28" y="14"/>
                    <a:pt x="20" y="2"/>
                  </a:cubicBezTo>
                  <a:cubicBezTo>
                    <a:pt x="20" y="2"/>
                    <a:pt x="19" y="1"/>
                    <a:pt x="19" y="1"/>
                  </a:cubicBezTo>
                  <a:cubicBezTo>
                    <a:pt x="19" y="1"/>
                    <a:pt x="19" y="1"/>
                    <a:pt x="18" y="0"/>
                  </a:cubicBezTo>
                  <a:cubicBezTo>
                    <a:pt x="16" y="11"/>
                    <a:pt x="14" y="18"/>
                    <a:pt x="12" y="20"/>
                  </a:cubicBezTo>
                  <a:cubicBezTo>
                    <a:pt x="5" y="26"/>
                    <a:pt x="1" y="48"/>
                    <a:pt x="6" y="64"/>
                  </a:cubicBezTo>
                  <a:cubicBezTo>
                    <a:pt x="12" y="80"/>
                    <a:pt x="12" y="108"/>
                    <a:pt x="10" y="114"/>
                  </a:cubicBezTo>
                  <a:cubicBezTo>
                    <a:pt x="9" y="116"/>
                    <a:pt x="4" y="124"/>
                    <a:pt x="0" y="131"/>
                  </a:cubicBezTo>
                  <a:cubicBezTo>
                    <a:pt x="6" y="138"/>
                    <a:pt x="14" y="143"/>
                    <a:pt x="29" y="137"/>
                  </a:cubicBezTo>
                  <a:cubicBezTo>
                    <a:pt x="47" y="131"/>
                    <a:pt x="56" y="144"/>
                    <a:pt x="63" y="121"/>
                  </a:cubicBezTo>
                  <a:cubicBezTo>
                    <a:pt x="67" y="106"/>
                    <a:pt x="79" y="88"/>
                    <a:pt x="90" y="74"/>
                  </a:cubicBezTo>
                  <a:cubicBezTo>
                    <a:pt x="89" y="71"/>
                    <a:pt x="88" y="69"/>
                    <a:pt x="85" y="6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6" name="Freeform 93">
              <a:extLst>
                <a:ext uri="{FF2B5EF4-FFF2-40B4-BE49-F238E27FC236}">
                  <a16:creationId xmlns:a16="http://schemas.microsoft.com/office/drawing/2014/main" id="{5F158A60-38FF-40F8-9C33-8280E8602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1" y="5086354"/>
              <a:ext cx="31750" cy="26988"/>
            </a:xfrm>
            <a:custGeom>
              <a:avLst/>
              <a:gdLst>
                <a:gd name="T0" fmla="*/ 24 w 60"/>
                <a:gd name="T1" fmla="*/ 42 h 50"/>
                <a:gd name="T2" fmla="*/ 42 w 60"/>
                <a:gd name="T3" fmla="*/ 42 h 50"/>
                <a:gd name="T4" fmla="*/ 58 w 60"/>
                <a:gd name="T5" fmla="*/ 24 h 50"/>
                <a:gd name="T6" fmla="*/ 3 w 60"/>
                <a:gd name="T7" fmla="*/ 50 h 50"/>
                <a:gd name="T8" fmla="*/ 24 w 60"/>
                <a:gd name="T9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24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52" y="36"/>
                    <a:pt x="60" y="29"/>
                    <a:pt x="58" y="24"/>
                  </a:cubicBezTo>
                  <a:cubicBezTo>
                    <a:pt x="47" y="0"/>
                    <a:pt x="0" y="39"/>
                    <a:pt x="3" y="50"/>
                  </a:cubicBezTo>
                  <a:cubicBezTo>
                    <a:pt x="10" y="45"/>
                    <a:pt x="17" y="42"/>
                    <a:pt x="24" y="4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7" name="Freeform 94">
              <a:extLst>
                <a:ext uri="{FF2B5EF4-FFF2-40B4-BE49-F238E27FC236}">
                  <a16:creationId xmlns:a16="http://schemas.microsoft.com/office/drawing/2014/main" id="{04C82E9F-2BBC-4BA5-95A5-68D0CE019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648" y="5086354"/>
              <a:ext cx="38100" cy="30163"/>
            </a:xfrm>
            <a:custGeom>
              <a:avLst/>
              <a:gdLst>
                <a:gd name="T0" fmla="*/ 53 w 69"/>
                <a:gd name="T1" fmla="*/ 3 h 56"/>
                <a:gd name="T2" fmla="*/ 16 w 69"/>
                <a:gd name="T3" fmla="*/ 46 h 56"/>
                <a:gd name="T4" fmla="*/ 53 w 69"/>
                <a:gd name="T5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6">
                  <a:moveTo>
                    <a:pt x="53" y="3"/>
                  </a:moveTo>
                  <a:cubicBezTo>
                    <a:pt x="38" y="0"/>
                    <a:pt x="0" y="37"/>
                    <a:pt x="16" y="46"/>
                  </a:cubicBezTo>
                  <a:cubicBezTo>
                    <a:pt x="33" y="56"/>
                    <a:pt x="69" y="7"/>
                    <a:pt x="53" y="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8" name="Freeform 95">
              <a:extLst>
                <a:ext uri="{FF2B5EF4-FFF2-40B4-BE49-F238E27FC236}">
                  <a16:creationId xmlns:a16="http://schemas.microsoft.com/office/drawing/2014/main" id="{70AFE51E-23E2-4FF6-A86F-5A25B96C4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398" y="3905252"/>
              <a:ext cx="104775" cy="136525"/>
            </a:xfrm>
            <a:custGeom>
              <a:avLst/>
              <a:gdLst>
                <a:gd name="T0" fmla="*/ 176 w 193"/>
                <a:gd name="T1" fmla="*/ 63 h 252"/>
                <a:gd name="T2" fmla="*/ 153 w 193"/>
                <a:gd name="T3" fmla="*/ 43 h 252"/>
                <a:gd name="T4" fmla="*/ 129 w 193"/>
                <a:gd name="T5" fmla="*/ 43 h 252"/>
                <a:gd name="T6" fmla="*/ 109 w 193"/>
                <a:gd name="T7" fmla="*/ 25 h 252"/>
                <a:gd name="T8" fmla="*/ 69 w 193"/>
                <a:gd name="T9" fmla="*/ 0 h 252"/>
                <a:gd name="T10" fmla="*/ 69 w 193"/>
                <a:gd name="T11" fmla="*/ 5 h 252"/>
                <a:gd name="T12" fmla="*/ 47 w 193"/>
                <a:gd name="T13" fmla="*/ 18 h 252"/>
                <a:gd name="T14" fmla="*/ 36 w 193"/>
                <a:gd name="T15" fmla="*/ 45 h 252"/>
                <a:gd name="T16" fmla="*/ 22 w 193"/>
                <a:gd name="T17" fmla="*/ 68 h 252"/>
                <a:gd name="T18" fmla="*/ 13 w 193"/>
                <a:gd name="T19" fmla="*/ 87 h 252"/>
                <a:gd name="T20" fmla="*/ 6 w 193"/>
                <a:gd name="T21" fmla="*/ 113 h 252"/>
                <a:gd name="T22" fmla="*/ 4 w 193"/>
                <a:gd name="T23" fmla="*/ 138 h 252"/>
                <a:gd name="T24" fmla="*/ 23 w 193"/>
                <a:gd name="T25" fmla="*/ 157 h 252"/>
                <a:gd name="T26" fmla="*/ 38 w 193"/>
                <a:gd name="T27" fmla="*/ 161 h 252"/>
                <a:gd name="T28" fmla="*/ 24 w 193"/>
                <a:gd name="T29" fmla="*/ 184 h 252"/>
                <a:gd name="T30" fmla="*/ 21 w 193"/>
                <a:gd name="T31" fmla="*/ 185 h 252"/>
                <a:gd name="T32" fmla="*/ 28 w 193"/>
                <a:gd name="T33" fmla="*/ 204 h 252"/>
                <a:gd name="T34" fmla="*/ 28 w 193"/>
                <a:gd name="T35" fmla="*/ 223 h 252"/>
                <a:gd name="T36" fmla="*/ 52 w 193"/>
                <a:gd name="T37" fmla="*/ 231 h 252"/>
                <a:gd name="T38" fmla="*/ 75 w 193"/>
                <a:gd name="T39" fmla="*/ 229 h 252"/>
                <a:gd name="T40" fmla="*/ 104 w 193"/>
                <a:gd name="T41" fmla="*/ 170 h 252"/>
                <a:gd name="T42" fmla="*/ 167 w 193"/>
                <a:gd name="T43" fmla="*/ 130 h 252"/>
                <a:gd name="T44" fmla="*/ 185 w 193"/>
                <a:gd name="T45" fmla="*/ 92 h 252"/>
                <a:gd name="T46" fmla="*/ 176 w 193"/>
                <a:gd name="T47" fmla="*/ 6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3" h="252">
                  <a:moveTo>
                    <a:pt x="176" y="63"/>
                  </a:moveTo>
                  <a:cubicBezTo>
                    <a:pt x="165" y="48"/>
                    <a:pt x="156" y="38"/>
                    <a:pt x="153" y="43"/>
                  </a:cubicBezTo>
                  <a:cubicBezTo>
                    <a:pt x="150" y="47"/>
                    <a:pt x="138" y="49"/>
                    <a:pt x="129" y="43"/>
                  </a:cubicBezTo>
                  <a:cubicBezTo>
                    <a:pt x="120" y="37"/>
                    <a:pt x="115" y="25"/>
                    <a:pt x="109" y="25"/>
                  </a:cubicBezTo>
                  <a:cubicBezTo>
                    <a:pt x="103" y="25"/>
                    <a:pt x="81" y="11"/>
                    <a:pt x="69" y="0"/>
                  </a:cubicBezTo>
                  <a:cubicBezTo>
                    <a:pt x="69" y="1"/>
                    <a:pt x="69" y="3"/>
                    <a:pt x="69" y="5"/>
                  </a:cubicBezTo>
                  <a:cubicBezTo>
                    <a:pt x="70" y="12"/>
                    <a:pt x="59" y="17"/>
                    <a:pt x="47" y="18"/>
                  </a:cubicBezTo>
                  <a:cubicBezTo>
                    <a:pt x="35" y="19"/>
                    <a:pt x="36" y="34"/>
                    <a:pt x="36" y="45"/>
                  </a:cubicBezTo>
                  <a:cubicBezTo>
                    <a:pt x="36" y="56"/>
                    <a:pt x="26" y="56"/>
                    <a:pt x="22" y="68"/>
                  </a:cubicBezTo>
                  <a:cubicBezTo>
                    <a:pt x="18" y="79"/>
                    <a:pt x="23" y="82"/>
                    <a:pt x="13" y="87"/>
                  </a:cubicBezTo>
                  <a:cubicBezTo>
                    <a:pt x="3" y="93"/>
                    <a:pt x="0" y="103"/>
                    <a:pt x="6" y="113"/>
                  </a:cubicBezTo>
                  <a:cubicBezTo>
                    <a:pt x="12" y="123"/>
                    <a:pt x="5" y="132"/>
                    <a:pt x="4" y="138"/>
                  </a:cubicBezTo>
                  <a:cubicBezTo>
                    <a:pt x="3" y="144"/>
                    <a:pt x="13" y="146"/>
                    <a:pt x="23" y="157"/>
                  </a:cubicBezTo>
                  <a:cubicBezTo>
                    <a:pt x="33" y="168"/>
                    <a:pt x="34" y="153"/>
                    <a:pt x="38" y="161"/>
                  </a:cubicBezTo>
                  <a:cubicBezTo>
                    <a:pt x="43" y="169"/>
                    <a:pt x="35" y="184"/>
                    <a:pt x="24" y="184"/>
                  </a:cubicBezTo>
                  <a:cubicBezTo>
                    <a:pt x="23" y="184"/>
                    <a:pt x="22" y="185"/>
                    <a:pt x="21" y="185"/>
                  </a:cubicBezTo>
                  <a:cubicBezTo>
                    <a:pt x="27" y="192"/>
                    <a:pt x="30" y="199"/>
                    <a:pt x="28" y="204"/>
                  </a:cubicBezTo>
                  <a:cubicBezTo>
                    <a:pt x="22" y="213"/>
                    <a:pt x="18" y="213"/>
                    <a:pt x="28" y="223"/>
                  </a:cubicBezTo>
                  <a:cubicBezTo>
                    <a:pt x="37" y="233"/>
                    <a:pt x="44" y="218"/>
                    <a:pt x="52" y="231"/>
                  </a:cubicBezTo>
                  <a:cubicBezTo>
                    <a:pt x="60" y="244"/>
                    <a:pt x="67" y="252"/>
                    <a:pt x="75" y="229"/>
                  </a:cubicBezTo>
                  <a:cubicBezTo>
                    <a:pt x="83" y="207"/>
                    <a:pt x="89" y="175"/>
                    <a:pt x="104" y="170"/>
                  </a:cubicBezTo>
                  <a:cubicBezTo>
                    <a:pt x="119" y="164"/>
                    <a:pt x="150" y="157"/>
                    <a:pt x="167" y="130"/>
                  </a:cubicBezTo>
                  <a:cubicBezTo>
                    <a:pt x="185" y="102"/>
                    <a:pt x="176" y="101"/>
                    <a:pt x="185" y="92"/>
                  </a:cubicBezTo>
                  <a:cubicBezTo>
                    <a:pt x="193" y="85"/>
                    <a:pt x="188" y="79"/>
                    <a:pt x="176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9" name="Freeform 96">
              <a:extLst>
                <a:ext uri="{FF2B5EF4-FFF2-40B4-BE49-F238E27FC236}">
                  <a16:creationId xmlns:a16="http://schemas.microsoft.com/office/drawing/2014/main" id="{5FAC1B5F-1062-4C5C-A0C2-D232F7074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9623" y="1601784"/>
              <a:ext cx="1073151" cy="930277"/>
            </a:xfrm>
            <a:custGeom>
              <a:avLst/>
              <a:gdLst>
                <a:gd name="T0" fmla="*/ 1729 w 1971"/>
                <a:gd name="T1" fmla="*/ 198 h 1709"/>
                <a:gd name="T2" fmla="*/ 1583 w 1971"/>
                <a:gd name="T3" fmla="*/ 275 h 1709"/>
                <a:gd name="T4" fmla="*/ 1576 w 1971"/>
                <a:gd name="T5" fmla="*/ 174 h 1709"/>
                <a:gd name="T6" fmla="*/ 1409 w 1971"/>
                <a:gd name="T7" fmla="*/ 158 h 1709"/>
                <a:gd name="T8" fmla="*/ 1573 w 1971"/>
                <a:gd name="T9" fmla="*/ 128 h 1709"/>
                <a:gd name="T10" fmla="*/ 1559 w 1971"/>
                <a:gd name="T11" fmla="*/ 57 h 1709"/>
                <a:gd name="T12" fmla="*/ 1331 w 1971"/>
                <a:gd name="T13" fmla="*/ 4 h 1709"/>
                <a:gd name="T14" fmla="*/ 1120 w 1971"/>
                <a:gd name="T15" fmla="*/ 35 h 1709"/>
                <a:gd name="T16" fmla="*/ 960 w 1971"/>
                <a:gd name="T17" fmla="*/ 37 h 1709"/>
                <a:gd name="T18" fmla="*/ 829 w 1971"/>
                <a:gd name="T19" fmla="*/ 105 h 1709"/>
                <a:gd name="T20" fmla="*/ 798 w 1971"/>
                <a:gd name="T21" fmla="*/ 125 h 1709"/>
                <a:gd name="T22" fmla="*/ 705 w 1971"/>
                <a:gd name="T23" fmla="*/ 157 h 1709"/>
                <a:gd name="T24" fmla="*/ 617 w 1971"/>
                <a:gd name="T25" fmla="*/ 192 h 1709"/>
                <a:gd name="T26" fmla="*/ 463 w 1971"/>
                <a:gd name="T27" fmla="*/ 158 h 1709"/>
                <a:gd name="T28" fmla="*/ 379 w 1971"/>
                <a:gd name="T29" fmla="*/ 233 h 1709"/>
                <a:gd name="T30" fmla="*/ 250 w 1971"/>
                <a:gd name="T31" fmla="*/ 328 h 1709"/>
                <a:gd name="T32" fmla="*/ 0 w 1971"/>
                <a:gd name="T33" fmla="*/ 473 h 1709"/>
                <a:gd name="T34" fmla="*/ 160 w 1971"/>
                <a:gd name="T35" fmla="*/ 526 h 1709"/>
                <a:gd name="T36" fmla="*/ 45 w 1971"/>
                <a:gd name="T37" fmla="*/ 572 h 1709"/>
                <a:gd name="T38" fmla="*/ 142 w 1971"/>
                <a:gd name="T39" fmla="*/ 644 h 1709"/>
                <a:gd name="T40" fmla="*/ 269 w 1971"/>
                <a:gd name="T41" fmla="*/ 637 h 1709"/>
                <a:gd name="T42" fmla="*/ 464 w 1971"/>
                <a:gd name="T43" fmla="*/ 699 h 1709"/>
                <a:gd name="T44" fmla="*/ 561 w 1971"/>
                <a:gd name="T45" fmla="*/ 850 h 1709"/>
                <a:gd name="T46" fmla="*/ 576 w 1971"/>
                <a:gd name="T47" fmla="*/ 986 h 1709"/>
                <a:gd name="T48" fmla="*/ 698 w 1971"/>
                <a:gd name="T49" fmla="*/ 1034 h 1709"/>
                <a:gd name="T50" fmla="*/ 685 w 1971"/>
                <a:gd name="T51" fmla="*/ 1088 h 1709"/>
                <a:gd name="T52" fmla="*/ 666 w 1971"/>
                <a:gd name="T53" fmla="*/ 1180 h 1709"/>
                <a:gd name="T54" fmla="*/ 645 w 1971"/>
                <a:gd name="T55" fmla="*/ 1294 h 1709"/>
                <a:gd name="T56" fmla="*/ 671 w 1971"/>
                <a:gd name="T57" fmla="*/ 1445 h 1709"/>
                <a:gd name="T58" fmla="*/ 731 w 1971"/>
                <a:gd name="T59" fmla="*/ 1535 h 1709"/>
                <a:gd name="T60" fmla="*/ 818 w 1971"/>
                <a:gd name="T61" fmla="*/ 1652 h 1709"/>
                <a:gd name="T62" fmla="*/ 944 w 1971"/>
                <a:gd name="T63" fmla="*/ 1707 h 1709"/>
                <a:gd name="T64" fmla="*/ 981 w 1971"/>
                <a:gd name="T65" fmla="*/ 1561 h 1709"/>
                <a:gd name="T66" fmla="*/ 1035 w 1971"/>
                <a:gd name="T67" fmla="*/ 1488 h 1709"/>
                <a:gd name="T68" fmla="*/ 1042 w 1971"/>
                <a:gd name="T69" fmla="*/ 1417 h 1709"/>
                <a:gd name="T70" fmla="*/ 1095 w 1971"/>
                <a:gd name="T71" fmla="*/ 1370 h 1709"/>
                <a:gd name="T72" fmla="*/ 1145 w 1971"/>
                <a:gd name="T73" fmla="*/ 1357 h 1709"/>
                <a:gd name="T74" fmla="*/ 1316 w 1971"/>
                <a:gd name="T75" fmla="*/ 1225 h 1709"/>
                <a:gd name="T76" fmla="*/ 1425 w 1971"/>
                <a:gd name="T77" fmla="*/ 1189 h 1709"/>
                <a:gd name="T78" fmla="*/ 1644 w 1971"/>
                <a:gd name="T79" fmla="*/ 1079 h 1709"/>
                <a:gd name="T80" fmla="*/ 1525 w 1971"/>
                <a:gd name="T81" fmla="*/ 1048 h 1709"/>
                <a:gd name="T82" fmla="*/ 1647 w 1971"/>
                <a:gd name="T83" fmla="*/ 1058 h 1709"/>
                <a:gd name="T84" fmla="*/ 1622 w 1971"/>
                <a:gd name="T85" fmla="*/ 929 h 1709"/>
                <a:gd name="T86" fmla="*/ 1562 w 1971"/>
                <a:gd name="T87" fmla="*/ 865 h 1709"/>
                <a:gd name="T88" fmla="*/ 1699 w 1971"/>
                <a:gd name="T89" fmla="*/ 843 h 1709"/>
                <a:gd name="T90" fmla="*/ 1737 w 1971"/>
                <a:gd name="T91" fmla="*/ 763 h 1709"/>
                <a:gd name="T92" fmla="*/ 1719 w 1971"/>
                <a:gd name="T93" fmla="*/ 642 h 1709"/>
                <a:gd name="T94" fmla="*/ 1682 w 1971"/>
                <a:gd name="T95" fmla="*/ 590 h 1709"/>
                <a:gd name="T96" fmla="*/ 1697 w 1971"/>
                <a:gd name="T97" fmla="*/ 537 h 1709"/>
                <a:gd name="T98" fmla="*/ 1650 w 1971"/>
                <a:gd name="T99" fmla="*/ 511 h 1709"/>
                <a:gd name="T100" fmla="*/ 1780 w 1971"/>
                <a:gd name="T101" fmla="*/ 354 h 1709"/>
                <a:gd name="T102" fmla="*/ 1749 w 1971"/>
                <a:gd name="T103" fmla="*/ 313 h 1709"/>
                <a:gd name="T104" fmla="*/ 1786 w 1971"/>
                <a:gd name="T105" fmla="*/ 271 h 1709"/>
                <a:gd name="T106" fmla="*/ 1971 w 1971"/>
                <a:gd name="T107" fmla="*/ 195 h 1709"/>
                <a:gd name="T108" fmla="*/ 649 w 1971"/>
                <a:gd name="T109" fmla="*/ 1092 h 1709"/>
                <a:gd name="T110" fmla="*/ 617 w 1971"/>
                <a:gd name="T111" fmla="*/ 1135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1" h="1709">
                  <a:moveTo>
                    <a:pt x="1860" y="158"/>
                  </a:moveTo>
                  <a:cubicBezTo>
                    <a:pt x="1825" y="158"/>
                    <a:pt x="1797" y="165"/>
                    <a:pt x="1795" y="194"/>
                  </a:cubicBezTo>
                  <a:cubicBezTo>
                    <a:pt x="1793" y="222"/>
                    <a:pt x="1748" y="188"/>
                    <a:pt x="1729" y="198"/>
                  </a:cubicBezTo>
                  <a:cubicBezTo>
                    <a:pt x="1710" y="208"/>
                    <a:pt x="1719" y="175"/>
                    <a:pt x="1700" y="186"/>
                  </a:cubicBezTo>
                  <a:cubicBezTo>
                    <a:pt x="1681" y="197"/>
                    <a:pt x="1660" y="223"/>
                    <a:pt x="1638" y="234"/>
                  </a:cubicBezTo>
                  <a:cubicBezTo>
                    <a:pt x="1615" y="245"/>
                    <a:pt x="1598" y="273"/>
                    <a:pt x="1583" y="275"/>
                  </a:cubicBezTo>
                  <a:cubicBezTo>
                    <a:pt x="1569" y="277"/>
                    <a:pt x="1614" y="224"/>
                    <a:pt x="1637" y="198"/>
                  </a:cubicBezTo>
                  <a:cubicBezTo>
                    <a:pt x="1660" y="171"/>
                    <a:pt x="1647" y="141"/>
                    <a:pt x="1617" y="144"/>
                  </a:cubicBezTo>
                  <a:cubicBezTo>
                    <a:pt x="1586" y="147"/>
                    <a:pt x="1593" y="169"/>
                    <a:pt x="1576" y="174"/>
                  </a:cubicBezTo>
                  <a:cubicBezTo>
                    <a:pt x="1559" y="178"/>
                    <a:pt x="1477" y="226"/>
                    <a:pt x="1473" y="211"/>
                  </a:cubicBezTo>
                  <a:cubicBezTo>
                    <a:pt x="1469" y="197"/>
                    <a:pt x="1541" y="173"/>
                    <a:pt x="1540" y="163"/>
                  </a:cubicBezTo>
                  <a:cubicBezTo>
                    <a:pt x="1539" y="153"/>
                    <a:pt x="1449" y="152"/>
                    <a:pt x="1409" y="158"/>
                  </a:cubicBezTo>
                  <a:cubicBezTo>
                    <a:pt x="1369" y="165"/>
                    <a:pt x="1299" y="191"/>
                    <a:pt x="1298" y="178"/>
                  </a:cubicBezTo>
                  <a:cubicBezTo>
                    <a:pt x="1297" y="165"/>
                    <a:pt x="1380" y="146"/>
                    <a:pt x="1422" y="141"/>
                  </a:cubicBezTo>
                  <a:cubicBezTo>
                    <a:pt x="1464" y="135"/>
                    <a:pt x="1541" y="144"/>
                    <a:pt x="1573" y="128"/>
                  </a:cubicBezTo>
                  <a:cubicBezTo>
                    <a:pt x="1605" y="113"/>
                    <a:pt x="1654" y="112"/>
                    <a:pt x="1662" y="100"/>
                  </a:cubicBezTo>
                  <a:cubicBezTo>
                    <a:pt x="1671" y="88"/>
                    <a:pt x="1625" y="71"/>
                    <a:pt x="1602" y="72"/>
                  </a:cubicBezTo>
                  <a:cubicBezTo>
                    <a:pt x="1580" y="73"/>
                    <a:pt x="1557" y="70"/>
                    <a:pt x="1559" y="57"/>
                  </a:cubicBezTo>
                  <a:cubicBezTo>
                    <a:pt x="1561" y="43"/>
                    <a:pt x="1523" y="40"/>
                    <a:pt x="1520" y="30"/>
                  </a:cubicBezTo>
                  <a:cubicBezTo>
                    <a:pt x="1516" y="20"/>
                    <a:pt x="1445" y="28"/>
                    <a:pt x="1429" y="17"/>
                  </a:cubicBezTo>
                  <a:cubicBezTo>
                    <a:pt x="1414" y="6"/>
                    <a:pt x="1369" y="0"/>
                    <a:pt x="1331" y="4"/>
                  </a:cubicBezTo>
                  <a:cubicBezTo>
                    <a:pt x="1293" y="7"/>
                    <a:pt x="1215" y="6"/>
                    <a:pt x="1197" y="8"/>
                  </a:cubicBezTo>
                  <a:cubicBezTo>
                    <a:pt x="1179" y="10"/>
                    <a:pt x="1168" y="18"/>
                    <a:pt x="1151" y="17"/>
                  </a:cubicBezTo>
                  <a:cubicBezTo>
                    <a:pt x="1135" y="16"/>
                    <a:pt x="1111" y="22"/>
                    <a:pt x="1120" y="35"/>
                  </a:cubicBezTo>
                  <a:cubicBezTo>
                    <a:pt x="1137" y="57"/>
                    <a:pt x="1094" y="66"/>
                    <a:pt x="1097" y="49"/>
                  </a:cubicBezTo>
                  <a:cubicBezTo>
                    <a:pt x="1100" y="32"/>
                    <a:pt x="1060" y="25"/>
                    <a:pt x="1048" y="37"/>
                  </a:cubicBezTo>
                  <a:cubicBezTo>
                    <a:pt x="1034" y="51"/>
                    <a:pt x="970" y="22"/>
                    <a:pt x="960" y="37"/>
                  </a:cubicBezTo>
                  <a:cubicBezTo>
                    <a:pt x="951" y="51"/>
                    <a:pt x="876" y="47"/>
                    <a:pt x="854" y="51"/>
                  </a:cubicBezTo>
                  <a:cubicBezTo>
                    <a:pt x="832" y="56"/>
                    <a:pt x="888" y="74"/>
                    <a:pt x="886" y="85"/>
                  </a:cubicBezTo>
                  <a:cubicBezTo>
                    <a:pt x="884" y="96"/>
                    <a:pt x="815" y="85"/>
                    <a:pt x="829" y="105"/>
                  </a:cubicBezTo>
                  <a:cubicBezTo>
                    <a:pt x="843" y="125"/>
                    <a:pt x="889" y="139"/>
                    <a:pt x="911" y="165"/>
                  </a:cubicBezTo>
                  <a:cubicBezTo>
                    <a:pt x="933" y="190"/>
                    <a:pt x="894" y="175"/>
                    <a:pt x="869" y="156"/>
                  </a:cubicBezTo>
                  <a:cubicBezTo>
                    <a:pt x="844" y="137"/>
                    <a:pt x="813" y="144"/>
                    <a:pt x="798" y="125"/>
                  </a:cubicBezTo>
                  <a:cubicBezTo>
                    <a:pt x="782" y="106"/>
                    <a:pt x="725" y="92"/>
                    <a:pt x="711" y="103"/>
                  </a:cubicBezTo>
                  <a:cubicBezTo>
                    <a:pt x="694" y="116"/>
                    <a:pt x="750" y="141"/>
                    <a:pt x="750" y="155"/>
                  </a:cubicBezTo>
                  <a:cubicBezTo>
                    <a:pt x="750" y="169"/>
                    <a:pt x="712" y="152"/>
                    <a:pt x="705" y="157"/>
                  </a:cubicBezTo>
                  <a:cubicBezTo>
                    <a:pt x="699" y="163"/>
                    <a:pt x="665" y="120"/>
                    <a:pt x="646" y="120"/>
                  </a:cubicBezTo>
                  <a:cubicBezTo>
                    <a:pt x="627" y="120"/>
                    <a:pt x="643" y="139"/>
                    <a:pt x="643" y="167"/>
                  </a:cubicBezTo>
                  <a:cubicBezTo>
                    <a:pt x="643" y="195"/>
                    <a:pt x="606" y="211"/>
                    <a:pt x="617" y="192"/>
                  </a:cubicBezTo>
                  <a:cubicBezTo>
                    <a:pt x="627" y="174"/>
                    <a:pt x="620" y="125"/>
                    <a:pt x="600" y="116"/>
                  </a:cubicBezTo>
                  <a:cubicBezTo>
                    <a:pt x="580" y="107"/>
                    <a:pt x="528" y="135"/>
                    <a:pt x="502" y="134"/>
                  </a:cubicBezTo>
                  <a:cubicBezTo>
                    <a:pt x="475" y="133"/>
                    <a:pt x="440" y="143"/>
                    <a:pt x="463" y="158"/>
                  </a:cubicBezTo>
                  <a:cubicBezTo>
                    <a:pt x="485" y="174"/>
                    <a:pt x="462" y="183"/>
                    <a:pt x="442" y="166"/>
                  </a:cubicBezTo>
                  <a:cubicBezTo>
                    <a:pt x="422" y="149"/>
                    <a:pt x="356" y="166"/>
                    <a:pt x="369" y="177"/>
                  </a:cubicBezTo>
                  <a:cubicBezTo>
                    <a:pt x="383" y="188"/>
                    <a:pt x="387" y="220"/>
                    <a:pt x="379" y="233"/>
                  </a:cubicBezTo>
                  <a:cubicBezTo>
                    <a:pt x="370" y="247"/>
                    <a:pt x="343" y="220"/>
                    <a:pt x="317" y="222"/>
                  </a:cubicBezTo>
                  <a:cubicBezTo>
                    <a:pt x="291" y="224"/>
                    <a:pt x="164" y="295"/>
                    <a:pt x="171" y="314"/>
                  </a:cubicBezTo>
                  <a:cubicBezTo>
                    <a:pt x="179" y="333"/>
                    <a:pt x="233" y="317"/>
                    <a:pt x="250" y="328"/>
                  </a:cubicBezTo>
                  <a:cubicBezTo>
                    <a:pt x="268" y="339"/>
                    <a:pt x="245" y="380"/>
                    <a:pt x="224" y="397"/>
                  </a:cubicBezTo>
                  <a:cubicBezTo>
                    <a:pt x="203" y="413"/>
                    <a:pt x="125" y="398"/>
                    <a:pt x="123" y="418"/>
                  </a:cubicBezTo>
                  <a:cubicBezTo>
                    <a:pt x="121" y="437"/>
                    <a:pt x="0" y="441"/>
                    <a:pt x="0" y="473"/>
                  </a:cubicBezTo>
                  <a:cubicBezTo>
                    <a:pt x="0" y="485"/>
                    <a:pt x="6" y="497"/>
                    <a:pt x="19" y="500"/>
                  </a:cubicBezTo>
                  <a:cubicBezTo>
                    <a:pt x="36" y="505"/>
                    <a:pt x="57" y="498"/>
                    <a:pt x="73" y="518"/>
                  </a:cubicBezTo>
                  <a:cubicBezTo>
                    <a:pt x="88" y="538"/>
                    <a:pt x="131" y="539"/>
                    <a:pt x="160" y="526"/>
                  </a:cubicBezTo>
                  <a:cubicBezTo>
                    <a:pt x="190" y="513"/>
                    <a:pt x="211" y="528"/>
                    <a:pt x="210" y="548"/>
                  </a:cubicBezTo>
                  <a:cubicBezTo>
                    <a:pt x="210" y="568"/>
                    <a:pt x="144" y="540"/>
                    <a:pt x="124" y="555"/>
                  </a:cubicBezTo>
                  <a:cubicBezTo>
                    <a:pt x="104" y="569"/>
                    <a:pt x="42" y="557"/>
                    <a:pt x="45" y="572"/>
                  </a:cubicBezTo>
                  <a:cubicBezTo>
                    <a:pt x="48" y="588"/>
                    <a:pt x="78" y="584"/>
                    <a:pt x="103" y="590"/>
                  </a:cubicBezTo>
                  <a:cubicBezTo>
                    <a:pt x="128" y="595"/>
                    <a:pt x="105" y="607"/>
                    <a:pt x="104" y="620"/>
                  </a:cubicBezTo>
                  <a:cubicBezTo>
                    <a:pt x="103" y="632"/>
                    <a:pt x="117" y="630"/>
                    <a:pt x="142" y="644"/>
                  </a:cubicBezTo>
                  <a:cubicBezTo>
                    <a:pt x="167" y="658"/>
                    <a:pt x="208" y="667"/>
                    <a:pt x="194" y="651"/>
                  </a:cubicBezTo>
                  <a:cubicBezTo>
                    <a:pt x="181" y="634"/>
                    <a:pt x="220" y="636"/>
                    <a:pt x="227" y="646"/>
                  </a:cubicBezTo>
                  <a:cubicBezTo>
                    <a:pt x="233" y="656"/>
                    <a:pt x="251" y="632"/>
                    <a:pt x="269" y="637"/>
                  </a:cubicBezTo>
                  <a:cubicBezTo>
                    <a:pt x="288" y="643"/>
                    <a:pt x="294" y="617"/>
                    <a:pt x="308" y="628"/>
                  </a:cubicBezTo>
                  <a:cubicBezTo>
                    <a:pt x="323" y="640"/>
                    <a:pt x="389" y="646"/>
                    <a:pt x="412" y="660"/>
                  </a:cubicBezTo>
                  <a:cubicBezTo>
                    <a:pt x="435" y="675"/>
                    <a:pt x="466" y="678"/>
                    <a:pt x="464" y="699"/>
                  </a:cubicBezTo>
                  <a:cubicBezTo>
                    <a:pt x="461" y="720"/>
                    <a:pt x="483" y="736"/>
                    <a:pt x="508" y="749"/>
                  </a:cubicBezTo>
                  <a:cubicBezTo>
                    <a:pt x="534" y="762"/>
                    <a:pt x="539" y="791"/>
                    <a:pt x="538" y="809"/>
                  </a:cubicBezTo>
                  <a:cubicBezTo>
                    <a:pt x="537" y="828"/>
                    <a:pt x="565" y="841"/>
                    <a:pt x="561" y="850"/>
                  </a:cubicBezTo>
                  <a:cubicBezTo>
                    <a:pt x="556" y="859"/>
                    <a:pt x="560" y="871"/>
                    <a:pt x="577" y="889"/>
                  </a:cubicBezTo>
                  <a:cubicBezTo>
                    <a:pt x="594" y="907"/>
                    <a:pt x="550" y="920"/>
                    <a:pt x="561" y="935"/>
                  </a:cubicBezTo>
                  <a:cubicBezTo>
                    <a:pt x="571" y="951"/>
                    <a:pt x="545" y="981"/>
                    <a:pt x="576" y="986"/>
                  </a:cubicBezTo>
                  <a:cubicBezTo>
                    <a:pt x="606" y="992"/>
                    <a:pt x="602" y="962"/>
                    <a:pt x="624" y="962"/>
                  </a:cubicBezTo>
                  <a:cubicBezTo>
                    <a:pt x="647" y="962"/>
                    <a:pt x="623" y="985"/>
                    <a:pt x="636" y="999"/>
                  </a:cubicBezTo>
                  <a:cubicBezTo>
                    <a:pt x="648" y="1014"/>
                    <a:pt x="674" y="1010"/>
                    <a:pt x="698" y="1034"/>
                  </a:cubicBezTo>
                  <a:cubicBezTo>
                    <a:pt x="721" y="1057"/>
                    <a:pt x="706" y="1068"/>
                    <a:pt x="684" y="1049"/>
                  </a:cubicBezTo>
                  <a:cubicBezTo>
                    <a:pt x="662" y="1030"/>
                    <a:pt x="599" y="1035"/>
                    <a:pt x="599" y="1041"/>
                  </a:cubicBezTo>
                  <a:cubicBezTo>
                    <a:pt x="599" y="1048"/>
                    <a:pt x="669" y="1094"/>
                    <a:pt x="685" y="1088"/>
                  </a:cubicBezTo>
                  <a:cubicBezTo>
                    <a:pt x="701" y="1081"/>
                    <a:pt x="723" y="1115"/>
                    <a:pt x="714" y="1126"/>
                  </a:cubicBezTo>
                  <a:cubicBezTo>
                    <a:pt x="704" y="1137"/>
                    <a:pt x="709" y="1165"/>
                    <a:pt x="707" y="1178"/>
                  </a:cubicBezTo>
                  <a:cubicBezTo>
                    <a:pt x="705" y="1191"/>
                    <a:pt x="681" y="1178"/>
                    <a:pt x="666" y="1180"/>
                  </a:cubicBezTo>
                  <a:cubicBezTo>
                    <a:pt x="651" y="1183"/>
                    <a:pt x="641" y="1188"/>
                    <a:pt x="641" y="1207"/>
                  </a:cubicBezTo>
                  <a:cubicBezTo>
                    <a:pt x="641" y="1226"/>
                    <a:pt x="617" y="1239"/>
                    <a:pt x="614" y="1262"/>
                  </a:cubicBezTo>
                  <a:cubicBezTo>
                    <a:pt x="611" y="1285"/>
                    <a:pt x="633" y="1284"/>
                    <a:pt x="645" y="1294"/>
                  </a:cubicBezTo>
                  <a:cubicBezTo>
                    <a:pt x="658" y="1304"/>
                    <a:pt x="622" y="1311"/>
                    <a:pt x="621" y="1327"/>
                  </a:cubicBezTo>
                  <a:cubicBezTo>
                    <a:pt x="619" y="1344"/>
                    <a:pt x="653" y="1374"/>
                    <a:pt x="665" y="1381"/>
                  </a:cubicBezTo>
                  <a:cubicBezTo>
                    <a:pt x="678" y="1389"/>
                    <a:pt x="666" y="1427"/>
                    <a:pt x="671" y="1445"/>
                  </a:cubicBezTo>
                  <a:cubicBezTo>
                    <a:pt x="676" y="1464"/>
                    <a:pt x="692" y="1441"/>
                    <a:pt x="690" y="1465"/>
                  </a:cubicBezTo>
                  <a:cubicBezTo>
                    <a:pt x="688" y="1489"/>
                    <a:pt x="705" y="1488"/>
                    <a:pt x="706" y="1503"/>
                  </a:cubicBezTo>
                  <a:cubicBezTo>
                    <a:pt x="707" y="1517"/>
                    <a:pt x="737" y="1515"/>
                    <a:pt x="731" y="1535"/>
                  </a:cubicBezTo>
                  <a:cubicBezTo>
                    <a:pt x="725" y="1555"/>
                    <a:pt x="739" y="1569"/>
                    <a:pt x="746" y="1580"/>
                  </a:cubicBezTo>
                  <a:cubicBezTo>
                    <a:pt x="753" y="1591"/>
                    <a:pt x="778" y="1610"/>
                    <a:pt x="782" y="1624"/>
                  </a:cubicBezTo>
                  <a:cubicBezTo>
                    <a:pt x="787" y="1638"/>
                    <a:pt x="801" y="1657"/>
                    <a:pt x="818" y="1652"/>
                  </a:cubicBezTo>
                  <a:cubicBezTo>
                    <a:pt x="836" y="1646"/>
                    <a:pt x="837" y="1665"/>
                    <a:pt x="850" y="1663"/>
                  </a:cubicBezTo>
                  <a:cubicBezTo>
                    <a:pt x="863" y="1661"/>
                    <a:pt x="884" y="1669"/>
                    <a:pt x="888" y="1682"/>
                  </a:cubicBezTo>
                  <a:cubicBezTo>
                    <a:pt x="892" y="1694"/>
                    <a:pt x="933" y="1705"/>
                    <a:pt x="944" y="1707"/>
                  </a:cubicBezTo>
                  <a:cubicBezTo>
                    <a:pt x="955" y="1709"/>
                    <a:pt x="957" y="1685"/>
                    <a:pt x="968" y="1678"/>
                  </a:cubicBezTo>
                  <a:cubicBezTo>
                    <a:pt x="978" y="1672"/>
                    <a:pt x="975" y="1623"/>
                    <a:pt x="984" y="1620"/>
                  </a:cubicBezTo>
                  <a:cubicBezTo>
                    <a:pt x="994" y="1616"/>
                    <a:pt x="991" y="1566"/>
                    <a:pt x="981" y="1561"/>
                  </a:cubicBezTo>
                  <a:cubicBezTo>
                    <a:pt x="972" y="1557"/>
                    <a:pt x="975" y="1539"/>
                    <a:pt x="997" y="1542"/>
                  </a:cubicBezTo>
                  <a:cubicBezTo>
                    <a:pt x="1019" y="1546"/>
                    <a:pt x="1012" y="1520"/>
                    <a:pt x="1022" y="1517"/>
                  </a:cubicBezTo>
                  <a:cubicBezTo>
                    <a:pt x="1033" y="1514"/>
                    <a:pt x="1028" y="1491"/>
                    <a:pt x="1035" y="1488"/>
                  </a:cubicBezTo>
                  <a:cubicBezTo>
                    <a:pt x="1043" y="1486"/>
                    <a:pt x="1042" y="1471"/>
                    <a:pt x="1036" y="1462"/>
                  </a:cubicBezTo>
                  <a:cubicBezTo>
                    <a:pt x="1031" y="1453"/>
                    <a:pt x="1037" y="1446"/>
                    <a:pt x="1049" y="1444"/>
                  </a:cubicBezTo>
                  <a:cubicBezTo>
                    <a:pt x="1060" y="1442"/>
                    <a:pt x="1057" y="1423"/>
                    <a:pt x="1042" y="1417"/>
                  </a:cubicBezTo>
                  <a:cubicBezTo>
                    <a:pt x="1027" y="1410"/>
                    <a:pt x="1032" y="1390"/>
                    <a:pt x="1047" y="1402"/>
                  </a:cubicBezTo>
                  <a:cubicBezTo>
                    <a:pt x="1062" y="1414"/>
                    <a:pt x="1073" y="1406"/>
                    <a:pt x="1065" y="1392"/>
                  </a:cubicBezTo>
                  <a:cubicBezTo>
                    <a:pt x="1056" y="1379"/>
                    <a:pt x="1075" y="1372"/>
                    <a:pt x="1095" y="1370"/>
                  </a:cubicBezTo>
                  <a:cubicBezTo>
                    <a:pt x="1115" y="1368"/>
                    <a:pt x="1126" y="1356"/>
                    <a:pt x="1122" y="1338"/>
                  </a:cubicBezTo>
                  <a:cubicBezTo>
                    <a:pt x="1118" y="1321"/>
                    <a:pt x="1145" y="1322"/>
                    <a:pt x="1138" y="1337"/>
                  </a:cubicBezTo>
                  <a:cubicBezTo>
                    <a:pt x="1131" y="1353"/>
                    <a:pt x="1135" y="1368"/>
                    <a:pt x="1145" y="1357"/>
                  </a:cubicBezTo>
                  <a:cubicBezTo>
                    <a:pt x="1154" y="1346"/>
                    <a:pt x="1172" y="1354"/>
                    <a:pt x="1205" y="1343"/>
                  </a:cubicBezTo>
                  <a:cubicBezTo>
                    <a:pt x="1237" y="1332"/>
                    <a:pt x="1268" y="1301"/>
                    <a:pt x="1276" y="1271"/>
                  </a:cubicBezTo>
                  <a:cubicBezTo>
                    <a:pt x="1284" y="1241"/>
                    <a:pt x="1321" y="1244"/>
                    <a:pt x="1316" y="1225"/>
                  </a:cubicBezTo>
                  <a:cubicBezTo>
                    <a:pt x="1311" y="1205"/>
                    <a:pt x="1323" y="1197"/>
                    <a:pt x="1346" y="1210"/>
                  </a:cubicBezTo>
                  <a:cubicBezTo>
                    <a:pt x="1370" y="1223"/>
                    <a:pt x="1351" y="1201"/>
                    <a:pt x="1378" y="1201"/>
                  </a:cubicBezTo>
                  <a:cubicBezTo>
                    <a:pt x="1405" y="1201"/>
                    <a:pt x="1400" y="1190"/>
                    <a:pt x="1425" y="1189"/>
                  </a:cubicBezTo>
                  <a:cubicBezTo>
                    <a:pt x="1451" y="1188"/>
                    <a:pt x="1518" y="1175"/>
                    <a:pt x="1541" y="1153"/>
                  </a:cubicBezTo>
                  <a:cubicBezTo>
                    <a:pt x="1563" y="1131"/>
                    <a:pt x="1612" y="1112"/>
                    <a:pt x="1632" y="1098"/>
                  </a:cubicBezTo>
                  <a:cubicBezTo>
                    <a:pt x="1652" y="1083"/>
                    <a:pt x="1657" y="1071"/>
                    <a:pt x="1644" y="1079"/>
                  </a:cubicBezTo>
                  <a:cubicBezTo>
                    <a:pt x="1632" y="1087"/>
                    <a:pt x="1606" y="1088"/>
                    <a:pt x="1587" y="1082"/>
                  </a:cubicBezTo>
                  <a:cubicBezTo>
                    <a:pt x="1568" y="1077"/>
                    <a:pt x="1538" y="1058"/>
                    <a:pt x="1516" y="1072"/>
                  </a:cubicBezTo>
                  <a:cubicBezTo>
                    <a:pt x="1494" y="1087"/>
                    <a:pt x="1507" y="1051"/>
                    <a:pt x="1525" y="1048"/>
                  </a:cubicBezTo>
                  <a:cubicBezTo>
                    <a:pt x="1543" y="1045"/>
                    <a:pt x="1536" y="1035"/>
                    <a:pt x="1531" y="1013"/>
                  </a:cubicBezTo>
                  <a:cubicBezTo>
                    <a:pt x="1526" y="991"/>
                    <a:pt x="1562" y="1005"/>
                    <a:pt x="1577" y="1030"/>
                  </a:cubicBezTo>
                  <a:cubicBezTo>
                    <a:pt x="1592" y="1056"/>
                    <a:pt x="1621" y="1067"/>
                    <a:pt x="1647" y="1058"/>
                  </a:cubicBezTo>
                  <a:cubicBezTo>
                    <a:pt x="1673" y="1049"/>
                    <a:pt x="1648" y="1025"/>
                    <a:pt x="1659" y="1008"/>
                  </a:cubicBezTo>
                  <a:cubicBezTo>
                    <a:pt x="1669" y="992"/>
                    <a:pt x="1580" y="940"/>
                    <a:pt x="1575" y="922"/>
                  </a:cubicBezTo>
                  <a:cubicBezTo>
                    <a:pt x="1570" y="904"/>
                    <a:pt x="1598" y="917"/>
                    <a:pt x="1622" y="929"/>
                  </a:cubicBezTo>
                  <a:cubicBezTo>
                    <a:pt x="1647" y="941"/>
                    <a:pt x="1653" y="906"/>
                    <a:pt x="1653" y="890"/>
                  </a:cubicBezTo>
                  <a:cubicBezTo>
                    <a:pt x="1653" y="875"/>
                    <a:pt x="1600" y="874"/>
                    <a:pt x="1576" y="889"/>
                  </a:cubicBezTo>
                  <a:cubicBezTo>
                    <a:pt x="1552" y="904"/>
                    <a:pt x="1529" y="869"/>
                    <a:pt x="1562" y="865"/>
                  </a:cubicBezTo>
                  <a:cubicBezTo>
                    <a:pt x="1594" y="860"/>
                    <a:pt x="1564" y="845"/>
                    <a:pt x="1574" y="834"/>
                  </a:cubicBezTo>
                  <a:cubicBezTo>
                    <a:pt x="1583" y="823"/>
                    <a:pt x="1624" y="866"/>
                    <a:pt x="1645" y="858"/>
                  </a:cubicBezTo>
                  <a:cubicBezTo>
                    <a:pt x="1666" y="850"/>
                    <a:pt x="1681" y="859"/>
                    <a:pt x="1699" y="843"/>
                  </a:cubicBezTo>
                  <a:cubicBezTo>
                    <a:pt x="1718" y="826"/>
                    <a:pt x="1667" y="811"/>
                    <a:pt x="1657" y="796"/>
                  </a:cubicBezTo>
                  <a:cubicBezTo>
                    <a:pt x="1646" y="782"/>
                    <a:pt x="1709" y="787"/>
                    <a:pt x="1728" y="789"/>
                  </a:cubicBezTo>
                  <a:cubicBezTo>
                    <a:pt x="1747" y="790"/>
                    <a:pt x="1752" y="757"/>
                    <a:pt x="1737" y="763"/>
                  </a:cubicBezTo>
                  <a:cubicBezTo>
                    <a:pt x="1721" y="770"/>
                    <a:pt x="1667" y="741"/>
                    <a:pt x="1679" y="721"/>
                  </a:cubicBezTo>
                  <a:cubicBezTo>
                    <a:pt x="1690" y="701"/>
                    <a:pt x="1711" y="724"/>
                    <a:pt x="1735" y="710"/>
                  </a:cubicBezTo>
                  <a:cubicBezTo>
                    <a:pt x="1758" y="696"/>
                    <a:pt x="1737" y="642"/>
                    <a:pt x="1719" y="642"/>
                  </a:cubicBezTo>
                  <a:cubicBezTo>
                    <a:pt x="1702" y="642"/>
                    <a:pt x="1662" y="635"/>
                    <a:pt x="1662" y="625"/>
                  </a:cubicBezTo>
                  <a:cubicBezTo>
                    <a:pt x="1662" y="615"/>
                    <a:pt x="1629" y="606"/>
                    <a:pt x="1639" y="596"/>
                  </a:cubicBezTo>
                  <a:cubicBezTo>
                    <a:pt x="1648" y="587"/>
                    <a:pt x="1660" y="609"/>
                    <a:pt x="1682" y="590"/>
                  </a:cubicBezTo>
                  <a:cubicBezTo>
                    <a:pt x="1704" y="571"/>
                    <a:pt x="1750" y="594"/>
                    <a:pt x="1770" y="590"/>
                  </a:cubicBezTo>
                  <a:cubicBezTo>
                    <a:pt x="1790" y="585"/>
                    <a:pt x="1761" y="542"/>
                    <a:pt x="1750" y="550"/>
                  </a:cubicBezTo>
                  <a:cubicBezTo>
                    <a:pt x="1738" y="558"/>
                    <a:pt x="1699" y="560"/>
                    <a:pt x="1697" y="537"/>
                  </a:cubicBezTo>
                  <a:cubicBezTo>
                    <a:pt x="1694" y="514"/>
                    <a:pt x="1734" y="537"/>
                    <a:pt x="1740" y="526"/>
                  </a:cubicBezTo>
                  <a:cubicBezTo>
                    <a:pt x="1747" y="515"/>
                    <a:pt x="1685" y="486"/>
                    <a:pt x="1676" y="509"/>
                  </a:cubicBezTo>
                  <a:cubicBezTo>
                    <a:pt x="1666" y="532"/>
                    <a:pt x="1632" y="525"/>
                    <a:pt x="1650" y="511"/>
                  </a:cubicBezTo>
                  <a:cubicBezTo>
                    <a:pt x="1668" y="498"/>
                    <a:pt x="1672" y="461"/>
                    <a:pt x="1670" y="442"/>
                  </a:cubicBezTo>
                  <a:cubicBezTo>
                    <a:pt x="1668" y="423"/>
                    <a:pt x="1735" y="422"/>
                    <a:pt x="1727" y="391"/>
                  </a:cubicBezTo>
                  <a:cubicBezTo>
                    <a:pt x="1719" y="360"/>
                    <a:pt x="1758" y="354"/>
                    <a:pt x="1780" y="354"/>
                  </a:cubicBezTo>
                  <a:cubicBezTo>
                    <a:pt x="1802" y="354"/>
                    <a:pt x="1779" y="321"/>
                    <a:pt x="1758" y="324"/>
                  </a:cubicBezTo>
                  <a:cubicBezTo>
                    <a:pt x="1738" y="327"/>
                    <a:pt x="1716" y="355"/>
                    <a:pt x="1705" y="344"/>
                  </a:cubicBezTo>
                  <a:cubicBezTo>
                    <a:pt x="1695" y="333"/>
                    <a:pt x="1730" y="313"/>
                    <a:pt x="1749" y="313"/>
                  </a:cubicBezTo>
                  <a:cubicBezTo>
                    <a:pt x="1768" y="313"/>
                    <a:pt x="1814" y="311"/>
                    <a:pt x="1830" y="300"/>
                  </a:cubicBezTo>
                  <a:cubicBezTo>
                    <a:pt x="1846" y="289"/>
                    <a:pt x="1801" y="279"/>
                    <a:pt x="1771" y="283"/>
                  </a:cubicBezTo>
                  <a:cubicBezTo>
                    <a:pt x="1740" y="287"/>
                    <a:pt x="1740" y="272"/>
                    <a:pt x="1786" y="271"/>
                  </a:cubicBezTo>
                  <a:cubicBezTo>
                    <a:pt x="1832" y="270"/>
                    <a:pt x="1824" y="259"/>
                    <a:pt x="1856" y="254"/>
                  </a:cubicBezTo>
                  <a:cubicBezTo>
                    <a:pt x="1889" y="250"/>
                    <a:pt x="1878" y="234"/>
                    <a:pt x="1898" y="233"/>
                  </a:cubicBezTo>
                  <a:cubicBezTo>
                    <a:pt x="1918" y="232"/>
                    <a:pt x="1971" y="207"/>
                    <a:pt x="1971" y="195"/>
                  </a:cubicBezTo>
                  <a:cubicBezTo>
                    <a:pt x="1971" y="183"/>
                    <a:pt x="1895" y="158"/>
                    <a:pt x="1860" y="158"/>
                  </a:cubicBezTo>
                  <a:close/>
                  <a:moveTo>
                    <a:pt x="675" y="1120"/>
                  </a:moveTo>
                  <a:cubicBezTo>
                    <a:pt x="676" y="1102"/>
                    <a:pt x="659" y="1113"/>
                    <a:pt x="649" y="1092"/>
                  </a:cubicBezTo>
                  <a:cubicBezTo>
                    <a:pt x="640" y="1071"/>
                    <a:pt x="591" y="1062"/>
                    <a:pt x="586" y="1079"/>
                  </a:cubicBezTo>
                  <a:cubicBezTo>
                    <a:pt x="584" y="1085"/>
                    <a:pt x="569" y="1095"/>
                    <a:pt x="582" y="1111"/>
                  </a:cubicBezTo>
                  <a:cubicBezTo>
                    <a:pt x="594" y="1126"/>
                    <a:pt x="602" y="1120"/>
                    <a:pt x="617" y="1135"/>
                  </a:cubicBezTo>
                  <a:cubicBezTo>
                    <a:pt x="631" y="1151"/>
                    <a:pt x="674" y="1137"/>
                    <a:pt x="675" y="112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0" name="Freeform 97">
              <a:extLst>
                <a:ext uri="{FF2B5EF4-FFF2-40B4-BE49-F238E27FC236}">
                  <a16:creationId xmlns:a16="http://schemas.microsoft.com/office/drawing/2014/main" id="{D1406ED5-BD22-4062-9C37-42489FBA5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938" y="3832226"/>
              <a:ext cx="141288" cy="195263"/>
            </a:xfrm>
            <a:custGeom>
              <a:avLst/>
              <a:gdLst>
                <a:gd name="T0" fmla="*/ 167 w 259"/>
                <a:gd name="T1" fmla="*/ 359 h 359"/>
                <a:gd name="T2" fmla="*/ 187 w 259"/>
                <a:gd name="T3" fmla="*/ 331 h 359"/>
                <a:gd name="T4" fmla="*/ 206 w 259"/>
                <a:gd name="T5" fmla="*/ 284 h 359"/>
                <a:gd name="T6" fmla="*/ 226 w 259"/>
                <a:gd name="T7" fmla="*/ 265 h 359"/>
                <a:gd name="T8" fmla="*/ 244 w 259"/>
                <a:gd name="T9" fmla="*/ 251 h 359"/>
                <a:gd name="T10" fmla="*/ 247 w 259"/>
                <a:gd name="T11" fmla="*/ 247 h 359"/>
                <a:gd name="T12" fmla="*/ 231 w 259"/>
                <a:gd name="T13" fmla="*/ 217 h 359"/>
                <a:gd name="T14" fmla="*/ 229 w 259"/>
                <a:gd name="T15" fmla="*/ 84 h 359"/>
                <a:gd name="T16" fmla="*/ 244 w 259"/>
                <a:gd name="T17" fmla="*/ 57 h 359"/>
                <a:gd name="T18" fmla="*/ 259 w 259"/>
                <a:gd name="T19" fmla="*/ 31 h 359"/>
                <a:gd name="T20" fmla="*/ 243 w 259"/>
                <a:gd name="T21" fmla="*/ 36 h 359"/>
                <a:gd name="T22" fmla="*/ 227 w 259"/>
                <a:gd name="T23" fmla="*/ 29 h 359"/>
                <a:gd name="T24" fmla="*/ 200 w 259"/>
                <a:gd name="T25" fmla="*/ 35 h 359"/>
                <a:gd name="T26" fmla="*/ 178 w 259"/>
                <a:gd name="T27" fmla="*/ 55 h 359"/>
                <a:gd name="T28" fmla="*/ 141 w 259"/>
                <a:gd name="T29" fmla="*/ 48 h 359"/>
                <a:gd name="T30" fmla="*/ 104 w 259"/>
                <a:gd name="T31" fmla="*/ 23 h 359"/>
                <a:gd name="T32" fmla="*/ 71 w 259"/>
                <a:gd name="T33" fmla="*/ 15 h 359"/>
                <a:gd name="T34" fmla="*/ 53 w 259"/>
                <a:gd name="T35" fmla="*/ 5 h 359"/>
                <a:gd name="T36" fmla="*/ 33 w 259"/>
                <a:gd name="T37" fmla="*/ 2 h 359"/>
                <a:gd name="T38" fmla="*/ 8 w 259"/>
                <a:gd name="T39" fmla="*/ 22 h 359"/>
                <a:gd name="T40" fmla="*/ 4 w 259"/>
                <a:gd name="T41" fmla="*/ 28 h 359"/>
                <a:gd name="T42" fmla="*/ 18 w 259"/>
                <a:gd name="T43" fmla="*/ 44 h 359"/>
                <a:gd name="T44" fmla="*/ 22 w 259"/>
                <a:gd name="T45" fmla="*/ 70 h 359"/>
                <a:gd name="T46" fmla="*/ 35 w 259"/>
                <a:gd name="T47" fmla="*/ 84 h 359"/>
                <a:gd name="T48" fmla="*/ 33 w 259"/>
                <a:gd name="T49" fmla="*/ 114 h 359"/>
                <a:gd name="T50" fmla="*/ 12 w 259"/>
                <a:gd name="T51" fmla="*/ 158 h 359"/>
                <a:gd name="T52" fmla="*/ 2 w 259"/>
                <a:gd name="T53" fmla="*/ 181 h 359"/>
                <a:gd name="T54" fmla="*/ 23 w 259"/>
                <a:gd name="T55" fmla="*/ 195 h 359"/>
                <a:gd name="T56" fmla="*/ 1 w 259"/>
                <a:gd name="T57" fmla="*/ 219 h 359"/>
                <a:gd name="T58" fmla="*/ 0 w 259"/>
                <a:gd name="T59" fmla="*/ 223 h 359"/>
                <a:gd name="T60" fmla="*/ 122 w 259"/>
                <a:gd name="T61" fmla="*/ 298 h 359"/>
                <a:gd name="T62" fmla="*/ 120 w 259"/>
                <a:gd name="T63" fmla="*/ 321 h 359"/>
                <a:gd name="T64" fmla="*/ 167 w 259"/>
                <a:gd name="T6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9" h="359">
                  <a:moveTo>
                    <a:pt x="167" y="359"/>
                  </a:moveTo>
                  <a:cubicBezTo>
                    <a:pt x="173" y="349"/>
                    <a:pt x="179" y="340"/>
                    <a:pt x="187" y="331"/>
                  </a:cubicBezTo>
                  <a:cubicBezTo>
                    <a:pt x="195" y="308"/>
                    <a:pt x="203" y="289"/>
                    <a:pt x="206" y="284"/>
                  </a:cubicBezTo>
                  <a:cubicBezTo>
                    <a:pt x="213" y="271"/>
                    <a:pt x="220" y="273"/>
                    <a:pt x="226" y="265"/>
                  </a:cubicBezTo>
                  <a:cubicBezTo>
                    <a:pt x="232" y="256"/>
                    <a:pt x="234" y="269"/>
                    <a:pt x="244" y="251"/>
                  </a:cubicBezTo>
                  <a:cubicBezTo>
                    <a:pt x="245" y="250"/>
                    <a:pt x="246" y="248"/>
                    <a:pt x="247" y="247"/>
                  </a:cubicBezTo>
                  <a:cubicBezTo>
                    <a:pt x="231" y="217"/>
                    <a:pt x="231" y="217"/>
                    <a:pt x="231" y="217"/>
                  </a:cubicBezTo>
                  <a:cubicBezTo>
                    <a:pt x="229" y="84"/>
                    <a:pt x="229" y="84"/>
                    <a:pt x="229" y="84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2" y="33"/>
                    <a:pt x="246" y="35"/>
                    <a:pt x="243" y="36"/>
                  </a:cubicBezTo>
                  <a:cubicBezTo>
                    <a:pt x="237" y="39"/>
                    <a:pt x="230" y="34"/>
                    <a:pt x="227" y="29"/>
                  </a:cubicBezTo>
                  <a:cubicBezTo>
                    <a:pt x="225" y="23"/>
                    <a:pt x="211" y="28"/>
                    <a:pt x="200" y="35"/>
                  </a:cubicBezTo>
                  <a:cubicBezTo>
                    <a:pt x="188" y="43"/>
                    <a:pt x="183" y="58"/>
                    <a:pt x="178" y="55"/>
                  </a:cubicBezTo>
                  <a:cubicBezTo>
                    <a:pt x="174" y="52"/>
                    <a:pt x="148" y="48"/>
                    <a:pt x="141" y="48"/>
                  </a:cubicBezTo>
                  <a:cubicBezTo>
                    <a:pt x="134" y="48"/>
                    <a:pt x="111" y="30"/>
                    <a:pt x="104" y="23"/>
                  </a:cubicBezTo>
                  <a:cubicBezTo>
                    <a:pt x="97" y="15"/>
                    <a:pt x="76" y="19"/>
                    <a:pt x="71" y="15"/>
                  </a:cubicBezTo>
                  <a:cubicBezTo>
                    <a:pt x="66" y="12"/>
                    <a:pt x="56" y="10"/>
                    <a:pt x="53" y="5"/>
                  </a:cubicBezTo>
                  <a:cubicBezTo>
                    <a:pt x="49" y="0"/>
                    <a:pt x="41" y="0"/>
                    <a:pt x="33" y="2"/>
                  </a:cubicBezTo>
                  <a:cubicBezTo>
                    <a:pt x="26" y="4"/>
                    <a:pt x="9" y="15"/>
                    <a:pt x="8" y="22"/>
                  </a:cubicBezTo>
                  <a:cubicBezTo>
                    <a:pt x="7" y="24"/>
                    <a:pt x="6" y="26"/>
                    <a:pt x="4" y="28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99"/>
                    <a:pt x="33" y="114"/>
                  </a:cubicBezTo>
                  <a:cubicBezTo>
                    <a:pt x="31" y="129"/>
                    <a:pt x="20" y="149"/>
                    <a:pt x="12" y="158"/>
                  </a:cubicBezTo>
                  <a:cubicBezTo>
                    <a:pt x="9" y="161"/>
                    <a:pt x="6" y="170"/>
                    <a:pt x="2" y="181"/>
                  </a:cubicBezTo>
                  <a:cubicBezTo>
                    <a:pt x="15" y="185"/>
                    <a:pt x="24" y="191"/>
                    <a:pt x="23" y="195"/>
                  </a:cubicBezTo>
                  <a:cubicBezTo>
                    <a:pt x="22" y="204"/>
                    <a:pt x="1" y="200"/>
                    <a:pt x="1" y="219"/>
                  </a:cubicBezTo>
                  <a:cubicBezTo>
                    <a:pt x="1" y="220"/>
                    <a:pt x="0" y="221"/>
                    <a:pt x="0" y="223"/>
                  </a:cubicBezTo>
                  <a:cubicBezTo>
                    <a:pt x="122" y="298"/>
                    <a:pt x="122" y="298"/>
                    <a:pt x="122" y="298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43" y="340"/>
                    <a:pt x="167" y="35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1" name="Freeform 98">
              <a:extLst>
                <a:ext uri="{FF2B5EF4-FFF2-40B4-BE49-F238E27FC236}">
                  <a16:creationId xmlns:a16="http://schemas.microsoft.com/office/drawing/2014/main" id="{C6760E72-B757-447C-959A-56079D948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3846514"/>
              <a:ext cx="95250" cy="115888"/>
            </a:xfrm>
            <a:custGeom>
              <a:avLst/>
              <a:gdLst>
                <a:gd name="T0" fmla="*/ 163 w 176"/>
                <a:gd name="T1" fmla="*/ 42 h 211"/>
                <a:gd name="T2" fmla="*/ 159 w 176"/>
                <a:gd name="T3" fmla="*/ 16 h 211"/>
                <a:gd name="T4" fmla="*/ 145 w 176"/>
                <a:gd name="T5" fmla="*/ 0 h 211"/>
                <a:gd name="T6" fmla="*/ 134 w 176"/>
                <a:gd name="T7" fmla="*/ 12 h 211"/>
                <a:gd name="T8" fmla="*/ 114 w 176"/>
                <a:gd name="T9" fmla="*/ 14 h 211"/>
                <a:gd name="T10" fmla="*/ 90 w 176"/>
                <a:gd name="T11" fmla="*/ 23 h 211"/>
                <a:gd name="T12" fmla="*/ 70 w 176"/>
                <a:gd name="T13" fmla="*/ 15 h 211"/>
                <a:gd name="T14" fmla="*/ 46 w 176"/>
                <a:gd name="T15" fmla="*/ 23 h 211"/>
                <a:gd name="T16" fmla="*/ 43 w 176"/>
                <a:gd name="T17" fmla="*/ 55 h 211"/>
                <a:gd name="T18" fmla="*/ 54 w 176"/>
                <a:gd name="T19" fmla="*/ 73 h 211"/>
                <a:gd name="T20" fmla="*/ 44 w 176"/>
                <a:gd name="T21" fmla="*/ 92 h 211"/>
                <a:gd name="T22" fmla="*/ 31 w 176"/>
                <a:gd name="T23" fmla="*/ 103 h 211"/>
                <a:gd name="T24" fmla="*/ 19 w 176"/>
                <a:gd name="T25" fmla="*/ 124 h 211"/>
                <a:gd name="T26" fmla="*/ 11 w 176"/>
                <a:gd name="T27" fmla="*/ 150 h 211"/>
                <a:gd name="T28" fmla="*/ 5 w 176"/>
                <a:gd name="T29" fmla="*/ 183 h 211"/>
                <a:gd name="T30" fmla="*/ 0 w 176"/>
                <a:gd name="T31" fmla="*/ 210 h 211"/>
                <a:gd name="T32" fmla="*/ 16 w 176"/>
                <a:gd name="T33" fmla="*/ 207 h 211"/>
                <a:gd name="T34" fmla="*/ 49 w 176"/>
                <a:gd name="T35" fmla="*/ 195 h 211"/>
                <a:gd name="T36" fmla="*/ 76 w 176"/>
                <a:gd name="T37" fmla="*/ 193 h 211"/>
                <a:gd name="T38" fmla="*/ 100 w 176"/>
                <a:gd name="T39" fmla="*/ 152 h 211"/>
                <a:gd name="T40" fmla="*/ 143 w 176"/>
                <a:gd name="T41" fmla="*/ 153 h 211"/>
                <a:gd name="T42" fmla="*/ 153 w 176"/>
                <a:gd name="T43" fmla="*/ 130 h 211"/>
                <a:gd name="T44" fmla="*/ 174 w 176"/>
                <a:gd name="T45" fmla="*/ 86 h 211"/>
                <a:gd name="T46" fmla="*/ 176 w 176"/>
                <a:gd name="T47" fmla="*/ 56 h 211"/>
                <a:gd name="T48" fmla="*/ 163 w 176"/>
                <a:gd name="T49" fmla="*/ 4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6" h="211">
                  <a:moveTo>
                    <a:pt x="163" y="42"/>
                  </a:moveTo>
                  <a:cubicBezTo>
                    <a:pt x="159" y="16"/>
                    <a:pt x="159" y="16"/>
                    <a:pt x="159" y="16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0" y="4"/>
                    <a:pt x="134" y="8"/>
                    <a:pt x="134" y="12"/>
                  </a:cubicBezTo>
                  <a:cubicBezTo>
                    <a:pt x="133" y="18"/>
                    <a:pt x="119" y="17"/>
                    <a:pt x="114" y="14"/>
                  </a:cubicBezTo>
                  <a:cubicBezTo>
                    <a:pt x="108" y="10"/>
                    <a:pt x="93" y="18"/>
                    <a:pt x="90" y="23"/>
                  </a:cubicBezTo>
                  <a:cubicBezTo>
                    <a:pt x="87" y="28"/>
                    <a:pt x="77" y="14"/>
                    <a:pt x="70" y="15"/>
                  </a:cubicBezTo>
                  <a:cubicBezTo>
                    <a:pt x="63" y="15"/>
                    <a:pt x="46" y="23"/>
                    <a:pt x="46" y="23"/>
                  </a:cubicBezTo>
                  <a:cubicBezTo>
                    <a:pt x="46" y="23"/>
                    <a:pt x="43" y="46"/>
                    <a:pt x="43" y="55"/>
                  </a:cubicBezTo>
                  <a:cubicBezTo>
                    <a:pt x="43" y="64"/>
                    <a:pt x="54" y="66"/>
                    <a:pt x="54" y="73"/>
                  </a:cubicBezTo>
                  <a:cubicBezTo>
                    <a:pt x="54" y="81"/>
                    <a:pt x="45" y="87"/>
                    <a:pt x="44" y="92"/>
                  </a:cubicBezTo>
                  <a:cubicBezTo>
                    <a:pt x="44" y="97"/>
                    <a:pt x="38" y="101"/>
                    <a:pt x="31" y="103"/>
                  </a:cubicBezTo>
                  <a:cubicBezTo>
                    <a:pt x="24" y="106"/>
                    <a:pt x="25" y="119"/>
                    <a:pt x="19" y="124"/>
                  </a:cubicBezTo>
                  <a:cubicBezTo>
                    <a:pt x="13" y="129"/>
                    <a:pt x="15" y="141"/>
                    <a:pt x="11" y="150"/>
                  </a:cubicBezTo>
                  <a:cubicBezTo>
                    <a:pt x="7" y="159"/>
                    <a:pt x="5" y="172"/>
                    <a:pt x="5" y="183"/>
                  </a:cubicBezTo>
                  <a:cubicBezTo>
                    <a:pt x="5" y="191"/>
                    <a:pt x="4" y="204"/>
                    <a:pt x="0" y="210"/>
                  </a:cubicBezTo>
                  <a:cubicBezTo>
                    <a:pt x="9" y="211"/>
                    <a:pt x="11" y="209"/>
                    <a:pt x="16" y="207"/>
                  </a:cubicBezTo>
                  <a:cubicBezTo>
                    <a:pt x="23" y="203"/>
                    <a:pt x="49" y="195"/>
                    <a:pt x="49" y="195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82" y="173"/>
                    <a:pt x="90" y="155"/>
                    <a:pt x="100" y="152"/>
                  </a:cubicBezTo>
                  <a:cubicBezTo>
                    <a:pt x="113" y="148"/>
                    <a:pt x="130" y="149"/>
                    <a:pt x="143" y="153"/>
                  </a:cubicBezTo>
                  <a:cubicBezTo>
                    <a:pt x="147" y="142"/>
                    <a:pt x="150" y="133"/>
                    <a:pt x="153" y="130"/>
                  </a:cubicBezTo>
                  <a:cubicBezTo>
                    <a:pt x="161" y="121"/>
                    <a:pt x="172" y="101"/>
                    <a:pt x="174" y="86"/>
                  </a:cubicBezTo>
                  <a:cubicBezTo>
                    <a:pt x="176" y="71"/>
                    <a:pt x="176" y="56"/>
                    <a:pt x="176" y="56"/>
                  </a:cubicBezTo>
                  <a:lnTo>
                    <a:pt x="163" y="42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2" name="Freeform 99">
              <a:extLst>
                <a:ext uri="{FF2B5EF4-FFF2-40B4-BE49-F238E27FC236}">
                  <a16:creationId xmlns:a16="http://schemas.microsoft.com/office/drawing/2014/main" id="{A40E3FC9-2F1B-41A4-B647-CE8AA450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6" y="2930524"/>
              <a:ext cx="309563" cy="211138"/>
            </a:xfrm>
            <a:custGeom>
              <a:avLst/>
              <a:gdLst>
                <a:gd name="T0" fmla="*/ 554 w 569"/>
                <a:gd name="T1" fmla="*/ 216 h 386"/>
                <a:gd name="T2" fmla="*/ 509 w 569"/>
                <a:gd name="T3" fmla="*/ 193 h 386"/>
                <a:gd name="T4" fmla="*/ 484 w 569"/>
                <a:gd name="T5" fmla="*/ 194 h 386"/>
                <a:gd name="T6" fmla="*/ 453 w 569"/>
                <a:gd name="T7" fmla="*/ 184 h 386"/>
                <a:gd name="T8" fmla="*/ 420 w 569"/>
                <a:gd name="T9" fmla="*/ 213 h 386"/>
                <a:gd name="T10" fmla="*/ 405 w 569"/>
                <a:gd name="T11" fmla="*/ 219 h 386"/>
                <a:gd name="T12" fmla="*/ 379 w 569"/>
                <a:gd name="T13" fmla="*/ 200 h 386"/>
                <a:gd name="T14" fmla="*/ 351 w 569"/>
                <a:gd name="T15" fmla="*/ 191 h 386"/>
                <a:gd name="T16" fmla="*/ 333 w 569"/>
                <a:gd name="T17" fmla="*/ 153 h 386"/>
                <a:gd name="T18" fmla="*/ 325 w 569"/>
                <a:gd name="T19" fmla="*/ 118 h 386"/>
                <a:gd name="T20" fmla="*/ 300 w 569"/>
                <a:gd name="T21" fmla="*/ 96 h 386"/>
                <a:gd name="T22" fmla="*/ 235 w 569"/>
                <a:gd name="T23" fmla="*/ 93 h 386"/>
                <a:gd name="T24" fmla="*/ 193 w 569"/>
                <a:gd name="T25" fmla="*/ 96 h 386"/>
                <a:gd name="T26" fmla="*/ 155 w 569"/>
                <a:gd name="T27" fmla="*/ 48 h 386"/>
                <a:gd name="T28" fmla="*/ 146 w 569"/>
                <a:gd name="T29" fmla="*/ 64 h 386"/>
                <a:gd name="T30" fmla="*/ 107 w 569"/>
                <a:gd name="T31" fmla="*/ 56 h 386"/>
                <a:gd name="T32" fmla="*/ 103 w 569"/>
                <a:gd name="T33" fmla="*/ 3 h 386"/>
                <a:gd name="T34" fmla="*/ 90 w 569"/>
                <a:gd name="T35" fmla="*/ 57 h 386"/>
                <a:gd name="T36" fmla="*/ 85 w 569"/>
                <a:gd name="T37" fmla="*/ 0 h 386"/>
                <a:gd name="T38" fmla="*/ 4 w 569"/>
                <a:gd name="T39" fmla="*/ 25 h 386"/>
                <a:gd name="T40" fmla="*/ 0 w 569"/>
                <a:gd name="T41" fmla="*/ 190 h 386"/>
                <a:gd name="T42" fmla="*/ 0 w 569"/>
                <a:gd name="T43" fmla="*/ 190 h 386"/>
                <a:gd name="T44" fmla="*/ 22 w 569"/>
                <a:gd name="T45" fmla="*/ 196 h 386"/>
                <a:gd name="T46" fmla="*/ 34 w 569"/>
                <a:gd name="T47" fmla="*/ 179 h 386"/>
                <a:gd name="T48" fmla="*/ 56 w 569"/>
                <a:gd name="T49" fmla="*/ 159 h 386"/>
                <a:gd name="T50" fmla="*/ 68 w 569"/>
                <a:gd name="T51" fmla="*/ 145 h 386"/>
                <a:gd name="T52" fmla="*/ 81 w 569"/>
                <a:gd name="T53" fmla="*/ 137 h 386"/>
                <a:gd name="T54" fmla="*/ 104 w 569"/>
                <a:gd name="T55" fmla="*/ 143 h 386"/>
                <a:gd name="T56" fmla="*/ 129 w 569"/>
                <a:gd name="T57" fmla="*/ 153 h 386"/>
                <a:gd name="T58" fmla="*/ 140 w 569"/>
                <a:gd name="T59" fmla="*/ 193 h 386"/>
                <a:gd name="T60" fmla="*/ 188 w 569"/>
                <a:gd name="T61" fmla="*/ 200 h 386"/>
                <a:gd name="T62" fmla="*/ 201 w 569"/>
                <a:gd name="T63" fmla="*/ 224 h 386"/>
                <a:gd name="T64" fmla="*/ 215 w 569"/>
                <a:gd name="T65" fmla="*/ 255 h 386"/>
                <a:gd name="T66" fmla="*/ 248 w 569"/>
                <a:gd name="T67" fmla="*/ 283 h 386"/>
                <a:gd name="T68" fmla="*/ 285 w 569"/>
                <a:gd name="T69" fmla="*/ 308 h 386"/>
                <a:gd name="T70" fmla="*/ 318 w 569"/>
                <a:gd name="T71" fmla="*/ 333 h 386"/>
                <a:gd name="T72" fmla="*/ 347 w 569"/>
                <a:gd name="T73" fmla="*/ 344 h 386"/>
                <a:gd name="T74" fmla="*/ 349 w 569"/>
                <a:gd name="T75" fmla="*/ 369 h 386"/>
                <a:gd name="T76" fmla="*/ 352 w 569"/>
                <a:gd name="T77" fmla="*/ 368 h 386"/>
                <a:gd name="T78" fmla="*/ 379 w 569"/>
                <a:gd name="T79" fmla="*/ 379 h 386"/>
                <a:gd name="T80" fmla="*/ 391 w 569"/>
                <a:gd name="T81" fmla="*/ 386 h 386"/>
                <a:gd name="T82" fmla="*/ 405 w 569"/>
                <a:gd name="T83" fmla="*/ 347 h 386"/>
                <a:gd name="T84" fmla="*/ 401 w 569"/>
                <a:gd name="T85" fmla="*/ 313 h 386"/>
                <a:gd name="T86" fmla="*/ 381 w 569"/>
                <a:gd name="T87" fmla="*/ 285 h 386"/>
                <a:gd name="T88" fmla="*/ 411 w 569"/>
                <a:gd name="T89" fmla="*/ 272 h 386"/>
                <a:gd name="T90" fmla="*/ 422 w 569"/>
                <a:gd name="T91" fmla="*/ 251 h 386"/>
                <a:gd name="T92" fmla="*/ 437 w 569"/>
                <a:gd name="T93" fmla="*/ 231 h 386"/>
                <a:gd name="T94" fmla="*/ 462 w 569"/>
                <a:gd name="T95" fmla="*/ 224 h 386"/>
                <a:gd name="T96" fmla="*/ 484 w 569"/>
                <a:gd name="T97" fmla="*/ 219 h 386"/>
                <a:gd name="T98" fmla="*/ 472 w 569"/>
                <a:gd name="T99" fmla="*/ 249 h 386"/>
                <a:gd name="T100" fmla="*/ 509 w 569"/>
                <a:gd name="T101" fmla="*/ 241 h 386"/>
                <a:gd name="T102" fmla="*/ 540 w 569"/>
                <a:gd name="T103" fmla="*/ 236 h 386"/>
                <a:gd name="T104" fmla="*/ 554 w 569"/>
                <a:gd name="T105" fmla="*/ 21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9" h="386">
                  <a:moveTo>
                    <a:pt x="554" y="216"/>
                  </a:moveTo>
                  <a:cubicBezTo>
                    <a:pt x="539" y="202"/>
                    <a:pt x="512" y="184"/>
                    <a:pt x="509" y="193"/>
                  </a:cubicBezTo>
                  <a:cubicBezTo>
                    <a:pt x="507" y="202"/>
                    <a:pt x="490" y="203"/>
                    <a:pt x="484" y="194"/>
                  </a:cubicBezTo>
                  <a:cubicBezTo>
                    <a:pt x="478" y="185"/>
                    <a:pt x="473" y="175"/>
                    <a:pt x="453" y="184"/>
                  </a:cubicBezTo>
                  <a:cubicBezTo>
                    <a:pt x="434" y="193"/>
                    <a:pt x="422" y="205"/>
                    <a:pt x="420" y="213"/>
                  </a:cubicBezTo>
                  <a:cubicBezTo>
                    <a:pt x="419" y="222"/>
                    <a:pt x="406" y="231"/>
                    <a:pt x="405" y="219"/>
                  </a:cubicBezTo>
                  <a:cubicBezTo>
                    <a:pt x="404" y="208"/>
                    <a:pt x="389" y="203"/>
                    <a:pt x="379" y="200"/>
                  </a:cubicBezTo>
                  <a:cubicBezTo>
                    <a:pt x="368" y="197"/>
                    <a:pt x="352" y="203"/>
                    <a:pt x="351" y="191"/>
                  </a:cubicBezTo>
                  <a:cubicBezTo>
                    <a:pt x="349" y="180"/>
                    <a:pt x="334" y="166"/>
                    <a:pt x="333" y="153"/>
                  </a:cubicBezTo>
                  <a:cubicBezTo>
                    <a:pt x="332" y="140"/>
                    <a:pt x="335" y="121"/>
                    <a:pt x="325" y="118"/>
                  </a:cubicBezTo>
                  <a:cubicBezTo>
                    <a:pt x="315" y="115"/>
                    <a:pt x="309" y="96"/>
                    <a:pt x="300" y="96"/>
                  </a:cubicBezTo>
                  <a:cubicBezTo>
                    <a:pt x="291" y="96"/>
                    <a:pt x="241" y="96"/>
                    <a:pt x="235" y="93"/>
                  </a:cubicBezTo>
                  <a:cubicBezTo>
                    <a:pt x="229" y="90"/>
                    <a:pt x="196" y="104"/>
                    <a:pt x="193" y="96"/>
                  </a:cubicBezTo>
                  <a:cubicBezTo>
                    <a:pt x="191" y="88"/>
                    <a:pt x="168" y="60"/>
                    <a:pt x="155" y="48"/>
                  </a:cubicBezTo>
                  <a:cubicBezTo>
                    <a:pt x="154" y="54"/>
                    <a:pt x="151" y="60"/>
                    <a:pt x="146" y="64"/>
                  </a:cubicBezTo>
                  <a:cubicBezTo>
                    <a:pt x="122" y="84"/>
                    <a:pt x="99" y="81"/>
                    <a:pt x="107" y="56"/>
                  </a:cubicBezTo>
                  <a:cubicBezTo>
                    <a:pt x="114" y="32"/>
                    <a:pt x="115" y="3"/>
                    <a:pt x="103" y="3"/>
                  </a:cubicBezTo>
                  <a:cubicBezTo>
                    <a:pt x="91" y="3"/>
                    <a:pt x="99" y="54"/>
                    <a:pt x="90" y="57"/>
                  </a:cubicBezTo>
                  <a:cubicBezTo>
                    <a:pt x="81" y="60"/>
                    <a:pt x="78" y="21"/>
                    <a:pt x="85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7" y="195"/>
                    <a:pt x="16" y="196"/>
                    <a:pt x="22" y="196"/>
                  </a:cubicBezTo>
                  <a:cubicBezTo>
                    <a:pt x="35" y="198"/>
                    <a:pt x="34" y="187"/>
                    <a:pt x="34" y="179"/>
                  </a:cubicBezTo>
                  <a:cubicBezTo>
                    <a:pt x="34" y="171"/>
                    <a:pt x="47" y="158"/>
                    <a:pt x="56" y="159"/>
                  </a:cubicBezTo>
                  <a:cubicBezTo>
                    <a:pt x="66" y="160"/>
                    <a:pt x="65" y="145"/>
                    <a:pt x="68" y="145"/>
                  </a:cubicBezTo>
                  <a:cubicBezTo>
                    <a:pt x="71" y="145"/>
                    <a:pt x="78" y="142"/>
                    <a:pt x="81" y="137"/>
                  </a:cubicBezTo>
                  <a:cubicBezTo>
                    <a:pt x="84" y="131"/>
                    <a:pt x="99" y="138"/>
                    <a:pt x="104" y="143"/>
                  </a:cubicBezTo>
                  <a:cubicBezTo>
                    <a:pt x="109" y="149"/>
                    <a:pt x="120" y="151"/>
                    <a:pt x="129" y="153"/>
                  </a:cubicBezTo>
                  <a:cubicBezTo>
                    <a:pt x="137" y="156"/>
                    <a:pt x="140" y="187"/>
                    <a:pt x="140" y="193"/>
                  </a:cubicBezTo>
                  <a:cubicBezTo>
                    <a:pt x="140" y="200"/>
                    <a:pt x="181" y="199"/>
                    <a:pt x="188" y="200"/>
                  </a:cubicBezTo>
                  <a:cubicBezTo>
                    <a:pt x="194" y="201"/>
                    <a:pt x="194" y="214"/>
                    <a:pt x="201" y="224"/>
                  </a:cubicBezTo>
                  <a:cubicBezTo>
                    <a:pt x="208" y="234"/>
                    <a:pt x="212" y="247"/>
                    <a:pt x="215" y="255"/>
                  </a:cubicBezTo>
                  <a:cubicBezTo>
                    <a:pt x="218" y="263"/>
                    <a:pt x="242" y="273"/>
                    <a:pt x="248" y="283"/>
                  </a:cubicBezTo>
                  <a:cubicBezTo>
                    <a:pt x="253" y="293"/>
                    <a:pt x="271" y="302"/>
                    <a:pt x="285" y="308"/>
                  </a:cubicBezTo>
                  <a:cubicBezTo>
                    <a:pt x="298" y="313"/>
                    <a:pt x="310" y="334"/>
                    <a:pt x="318" y="333"/>
                  </a:cubicBezTo>
                  <a:cubicBezTo>
                    <a:pt x="326" y="332"/>
                    <a:pt x="347" y="344"/>
                    <a:pt x="347" y="344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0" y="369"/>
                    <a:pt x="351" y="369"/>
                    <a:pt x="352" y="368"/>
                  </a:cubicBezTo>
                  <a:cubicBezTo>
                    <a:pt x="363" y="364"/>
                    <a:pt x="370" y="379"/>
                    <a:pt x="379" y="379"/>
                  </a:cubicBezTo>
                  <a:cubicBezTo>
                    <a:pt x="382" y="379"/>
                    <a:pt x="387" y="382"/>
                    <a:pt x="391" y="386"/>
                  </a:cubicBezTo>
                  <a:cubicBezTo>
                    <a:pt x="391" y="364"/>
                    <a:pt x="397" y="353"/>
                    <a:pt x="405" y="347"/>
                  </a:cubicBezTo>
                  <a:cubicBezTo>
                    <a:pt x="413" y="339"/>
                    <a:pt x="399" y="326"/>
                    <a:pt x="401" y="313"/>
                  </a:cubicBezTo>
                  <a:cubicBezTo>
                    <a:pt x="403" y="301"/>
                    <a:pt x="379" y="295"/>
                    <a:pt x="381" y="285"/>
                  </a:cubicBezTo>
                  <a:cubicBezTo>
                    <a:pt x="383" y="275"/>
                    <a:pt x="403" y="276"/>
                    <a:pt x="411" y="272"/>
                  </a:cubicBezTo>
                  <a:cubicBezTo>
                    <a:pt x="420" y="267"/>
                    <a:pt x="413" y="251"/>
                    <a:pt x="422" y="251"/>
                  </a:cubicBezTo>
                  <a:cubicBezTo>
                    <a:pt x="430" y="251"/>
                    <a:pt x="434" y="241"/>
                    <a:pt x="437" y="231"/>
                  </a:cubicBezTo>
                  <a:cubicBezTo>
                    <a:pt x="440" y="221"/>
                    <a:pt x="454" y="231"/>
                    <a:pt x="462" y="224"/>
                  </a:cubicBezTo>
                  <a:cubicBezTo>
                    <a:pt x="469" y="217"/>
                    <a:pt x="481" y="213"/>
                    <a:pt x="484" y="219"/>
                  </a:cubicBezTo>
                  <a:cubicBezTo>
                    <a:pt x="486" y="223"/>
                    <a:pt x="476" y="241"/>
                    <a:pt x="472" y="249"/>
                  </a:cubicBezTo>
                  <a:cubicBezTo>
                    <a:pt x="486" y="249"/>
                    <a:pt x="506" y="246"/>
                    <a:pt x="509" y="241"/>
                  </a:cubicBezTo>
                  <a:cubicBezTo>
                    <a:pt x="514" y="236"/>
                    <a:pt x="533" y="250"/>
                    <a:pt x="540" y="236"/>
                  </a:cubicBezTo>
                  <a:cubicBezTo>
                    <a:pt x="546" y="221"/>
                    <a:pt x="569" y="231"/>
                    <a:pt x="554" y="21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3" name="Freeform 100">
              <a:extLst>
                <a:ext uri="{FF2B5EF4-FFF2-40B4-BE49-F238E27FC236}">
                  <a16:creationId xmlns:a16="http://schemas.microsoft.com/office/drawing/2014/main" id="{D110BDDF-DA2D-434E-B310-8EA5B6229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1774822"/>
              <a:ext cx="241300" cy="160338"/>
            </a:xfrm>
            <a:custGeom>
              <a:avLst/>
              <a:gdLst>
                <a:gd name="T0" fmla="*/ 393 w 442"/>
                <a:gd name="T1" fmla="*/ 176 h 295"/>
                <a:gd name="T2" fmla="*/ 362 w 442"/>
                <a:gd name="T3" fmla="*/ 150 h 295"/>
                <a:gd name="T4" fmla="*/ 338 w 442"/>
                <a:gd name="T5" fmla="*/ 108 h 295"/>
                <a:gd name="T6" fmla="*/ 298 w 442"/>
                <a:gd name="T7" fmla="*/ 87 h 295"/>
                <a:gd name="T8" fmla="*/ 256 w 442"/>
                <a:gd name="T9" fmla="*/ 76 h 295"/>
                <a:gd name="T10" fmla="*/ 216 w 442"/>
                <a:gd name="T11" fmla="*/ 60 h 295"/>
                <a:gd name="T12" fmla="*/ 191 w 442"/>
                <a:gd name="T13" fmla="*/ 20 h 295"/>
                <a:gd name="T14" fmla="*/ 166 w 442"/>
                <a:gd name="T15" fmla="*/ 21 h 295"/>
                <a:gd name="T16" fmla="*/ 182 w 442"/>
                <a:gd name="T17" fmla="*/ 95 h 295"/>
                <a:gd name="T18" fmla="*/ 124 w 442"/>
                <a:gd name="T19" fmla="*/ 28 h 295"/>
                <a:gd name="T20" fmla="*/ 103 w 442"/>
                <a:gd name="T21" fmla="*/ 65 h 295"/>
                <a:gd name="T22" fmla="*/ 106 w 442"/>
                <a:gd name="T23" fmla="*/ 31 h 295"/>
                <a:gd name="T24" fmla="*/ 60 w 442"/>
                <a:gd name="T25" fmla="*/ 28 h 295"/>
                <a:gd name="T26" fmla="*/ 12 w 442"/>
                <a:gd name="T27" fmla="*/ 39 h 295"/>
                <a:gd name="T28" fmla="*/ 45 w 442"/>
                <a:gd name="T29" fmla="*/ 73 h 295"/>
                <a:gd name="T30" fmla="*/ 26 w 442"/>
                <a:gd name="T31" fmla="*/ 115 h 295"/>
                <a:gd name="T32" fmla="*/ 53 w 442"/>
                <a:gd name="T33" fmla="*/ 145 h 295"/>
                <a:gd name="T34" fmla="*/ 104 w 442"/>
                <a:gd name="T35" fmla="*/ 154 h 295"/>
                <a:gd name="T36" fmla="*/ 139 w 442"/>
                <a:gd name="T37" fmla="*/ 109 h 295"/>
                <a:gd name="T38" fmla="*/ 169 w 442"/>
                <a:gd name="T39" fmla="*/ 128 h 295"/>
                <a:gd name="T40" fmla="*/ 144 w 442"/>
                <a:gd name="T41" fmla="*/ 161 h 295"/>
                <a:gd name="T42" fmla="*/ 122 w 442"/>
                <a:gd name="T43" fmla="*/ 194 h 295"/>
                <a:gd name="T44" fmla="*/ 157 w 442"/>
                <a:gd name="T45" fmla="*/ 199 h 295"/>
                <a:gd name="T46" fmla="*/ 99 w 442"/>
                <a:gd name="T47" fmla="*/ 217 h 295"/>
                <a:gd name="T48" fmla="*/ 141 w 442"/>
                <a:gd name="T49" fmla="*/ 255 h 295"/>
                <a:gd name="T50" fmla="*/ 146 w 442"/>
                <a:gd name="T51" fmla="*/ 268 h 295"/>
                <a:gd name="T52" fmla="*/ 193 w 442"/>
                <a:gd name="T53" fmla="*/ 279 h 295"/>
                <a:gd name="T54" fmla="*/ 243 w 442"/>
                <a:gd name="T55" fmla="*/ 181 h 295"/>
                <a:gd name="T56" fmla="*/ 269 w 442"/>
                <a:gd name="T57" fmla="*/ 135 h 295"/>
                <a:gd name="T58" fmla="*/ 314 w 442"/>
                <a:gd name="T59" fmla="*/ 130 h 295"/>
                <a:gd name="T60" fmla="*/ 330 w 442"/>
                <a:gd name="T61" fmla="*/ 172 h 295"/>
                <a:gd name="T62" fmla="*/ 355 w 442"/>
                <a:gd name="T63" fmla="*/ 215 h 295"/>
                <a:gd name="T64" fmla="*/ 396 w 442"/>
                <a:gd name="T65" fmla="*/ 224 h 295"/>
                <a:gd name="T66" fmla="*/ 414 w 442"/>
                <a:gd name="T67" fmla="*/ 211 h 295"/>
                <a:gd name="T68" fmla="*/ 419 w 442"/>
                <a:gd name="T69" fmla="*/ 18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2" h="295">
                  <a:moveTo>
                    <a:pt x="419" y="183"/>
                  </a:moveTo>
                  <a:cubicBezTo>
                    <a:pt x="409" y="188"/>
                    <a:pt x="384" y="185"/>
                    <a:pt x="393" y="176"/>
                  </a:cubicBezTo>
                  <a:cubicBezTo>
                    <a:pt x="401" y="167"/>
                    <a:pt x="400" y="159"/>
                    <a:pt x="387" y="161"/>
                  </a:cubicBezTo>
                  <a:cubicBezTo>
                    <a:pt x="374" y="163"/>
                    <a:pt x="351" y="155"/>
                    <a:pt x="362" y="150"/>
                  </a:cubicBezTo>
                  <a:cubicBezTo>
                    <a:pt x="373" y="145"/>
                    <a:pt x="354" y="129"/>
                    <a:pt x="344" y="129"/>
                  </a:cubicBezTo>
                  <a:cubicBezTo>
                    <a:pt x="334" y="130"/>
                    <a:pt x="337" y="117"/>
                    <a:pt x="338" y="108"/>
                  </a:cubicBezTo>
                  <a:cubicBezTo>
                    <a:pt x="338" y="99"/>
                    <a:pt x="309" y="95"/>
                    <a:pt x="315" y="91"/>
                  </a:cubicBezTo>
                  <a:cubicBezTo>
                    <a:pt x="320" y="88"/>
                    <a:pt x="303" y="81"/>
                    <a:pt x="298" y="87"/>
                  </a:cubicBezTo>
                  <a:cubicBezTo>
                    <a:pt x="294" y="94"/>
                    <a:pt x="286" y="92"/>
                    <a:pt x="286" y="82"/>
                  </a:cubicBezTo>
                  <a:cubicBezTo>
                    <a:pt x="286" y="72"/>
                    <a:pt x="264" y="75"/>
                    <a:pt x="256" y="76"/>
                  </a:cubicBezTo>
                  <a:cubicBezTo>
                    <a:pt x="247" y="76"/>
                    <a:pt x="251" y="54"/>
                    <a:pt x="243" y="47"/>
                  </a:cubicBezTo>
                  <a:cubicBezTo>
                    <a:pt x="234" y="39"/>
                    <a:pt x="223" y="62"/>
                    <a:pt x="216" y="60"/>
                  </a:cubicBezTo>
                  <a:cubicBezTo>
                    <a:pt x="210" y="58"/>
                    <a:pt x="221" y="43"/>
                    <a:pt x="225" y="33"/>
                  </a:cubicBezTo>
                  <a:cubicBezTo>
                    <a:pt x="228" y="23"/>
                    <a:pt x="195" y="10"/>
                    <a:pt x="191" y="20"/>
                  </a:cubicBezTo>
                  <a:cubicBezTo>
                    <a:pt x="188" y="30"/>
                    <a:pt x="181" y="5"/>
                    <a:pt x="174" y="3"/>
                  </a:cubicBezTo>
                  <a:cubicBezTo>
                    <a:pt x="167" y="0"/>
                    <a:pt x="173" y="19"/>
                    <a:pt x="166" y="21"/>
                  </a:cubicBezTo>
                  <a:cubicBezTo>
                    <a:pt x="160" y="23"/>
                    <a:pt x="151" y="30"/>
                    <a:pt x="162" y="38"/>
                  </a:cubicBezTo>
                  <a:cubicBezTo>
                    <a:pt x="173" y="47"/>
                    <a:pt x="183" y="88"/>
                    <a:pt x="182" y="95"/>
                  </a:cubicBezTo>
                  <a:cubicBezTo>
                    <a:pt x="181" y="101"/>
                    <a:pt x="148" y="65"/>
                    <a:pt x="146" y="47"/>
                  </a:cubicBezTo>
                  <a:cubicBezTo>
                    <a:pt x="145" y="30"/>
                    <a:pt x="129" y="16"/>
                    <a:pt x="124" y="28"/>
                  </a:cubicBezTo>
                  <a:cubicBezTo>
                    <a:pt x="120" y="41"/>
                    <a:pt x="108" y="46"/>
                    <a:pt x="111" y="58"/>
                  </a:cubicBezTo>
                  <a:cubicBezTo>
                    <a:pt x="115" y="71"/>
                    <a:pt x="103" y="75"/>
                    <a:pt x="103" y="65"/>
                  </a:cubicBezTo>
                  <a:cubicBezTo>
                    <a:pt x="103" y="55"/>
                    <a:pt x="85" y="43"/>
                    <a:pt x="79" y="42"/>
                  </a:cubicBezTo>
                  <a:cubicBezTo>
                    <a:pt x="72" y="42"/>
                    <a:pt x="95" y="37"/>
                    <a:pt x="106" y="31"/>
                  </a:cubicBezTo>
                  <a:cubicBezTo>
                    <a:pt x="116" y="25"/>
                    <a:pt x="96" y="17"/>
                    <a:pt x="87" y="23"/>
                  </a:cubicBezTo>
                  <a:cubicBezTo>
                    <a:pt x="78" y="30"/>
                    <a:pt x="66" y="19"/>
                    <a:pt x="60" y="28"/>
                  </a:cubicBezTo>
                  <a:cubicBezTo>
                    <a:pt x="54" y="38"/>
                    <a:pt x="47" y="28"/>
                    <a:pt x="37" y="26"/>
                  </a:cubicBezTo>
                  <a:cubicBezTo>
                    <a:pt x="27" y="23"/>
                    <a:pt x="19" y="42"/>
                    <a:pt x="12" y="39"/>
                  </a:cubicBezTo>
                  <a:cubicBezTo>
                    <a:pt x="4" y="36"/>
                    <a:pt x="0" y="56"/>
                    <a:pt x="12" y="76"/>
                  </a:cubicBezTo>
                  <a:cubicBezTo>
                    <a:pt x="23" y="97"/>
                    <a:pt x="32" y="70"/>
                    <a:pt x="45" y="73"/>
                  </a:cubicBezTo>
                  <a:cubicBezTo>
                    <a:pt x="59" y="76"/>
                    <a:pt x="31" y="94"/>
                    <a:pt x="27" y="110"/>
                  </a:cubicBezTo>
                  <a:cubicBezTo>
                    <a:pt x="26" y="111"/>
                    <a:pt x="26" y="113"/>
                    <a:pt x="26" y="115"/>
                  </a:cubicBezTo>
                  <a:cubicBezTo>
                    <a:pt x="35" y="123"/>
                    <a:pt x="42" y="132"/>
                    <a:pt x="48" y="142"/>
                  </a:cubicBezTo>
                  <a:cubicBezTo>
                    <a:pt x="50" y="143"/>
                    <a:pt x="51" y="144"/>
                    <a:pt x="53" y="145"/>
                  </a:cubicBezTo>
                  <a:cubicBezTo>
                    <a:pt x="61" y="148"/>
                    <a:pt x="67" y="152"/>
                    <a:pt x="71" y="158"/>
                  </a:cubicBezTo>
                  <a:cubicBezTo>
                    <a:pt x="83" y="161"/>
                    <a:pt x="98" y="159"/>
                    <a:pt x="104" y="154"/>
                  </a:cubicBezTo>
                  <a:cubicBezTo>
                    <a:pt x="114" y="148"/>
                    <a:pt x="111" y="124"/>
                    <a:pt x="123" y="125"/>
                  </a:cubicBezTo>
                  <a:cubicBezTo>
                    <a:pt x="135" y="126"/>
                    <a:pt x="129" y="113"/>
                    <a:pt x="139" y="109"/>
                  </a:cubicBezTo>
                  <a:cubicBezTo>
                    <a:pt x="149" y="105"/>
                    <a:pt x="150" y="119"/>
                    <a:pt x="141" y="131"/>
                  </a:cubicBezTo>
                  <a:cubicBezTo>
                    <a:pt x="133" y="143"/>
                    <a:pt x="156" y="142"/>
                    <a:pt x="169" y="128"/>
                  </a:cubicBezTo>
                  <a:cubicBezTo>
                    <a:pt x="182" y="114"/>
                    <a:pt x="185" y="127"/>
                    <a:pt x="182" y="140"/>
                  </a:cubicBezTo>
                  <a:cubicBezTo>
                    <a:pt x="179" y="153"/>
                    <a:pt x="153" y="146"/>
                    <a:pt x="144" y="161"/>
                  </a:cubicBezTo>
                  <a:cubicBezTo>
                    <a:pt x="134" y="176"/>
                    <a:pt x="106" y="164"/>
                    <a:pt x="93" y="181"/>
                  </a:cubicBezTo>
                  <a:cubicBezTo>
                    <a:pt x="80" y="197"/>
                    <a:pt x="104" y="198"/>
                    <a:pt x="122" y="194"/>
                  </a:cubicBezTo>
                  <a:cubicBezTo>
                    <a:pt x="140" y="190"/>
                    <a:pt x="174" y="187"/>
                    <a:pt x="186" y="191"/>
                  </a:cubicBezTo>
                  <a:cubicBezTo>
                    <a:pt x="199" y="194"/>
                    <a:pt x="179" y="199"/>
                    <a:pt x="157" y="199"/>
                  </a:cubicBezTo>
                  <a:cubicBezTo>
                    <a:pt x="136" y="199"/>
                    <a:pt x="129" y="206"/>
                    <a:pt x="129" y="213"/>
                  </a:cubicBezTo>
                  <a:cubicBezTo>
                    <a:pt x="130" y="219"/>
                    <a:pt x="104" y="208"/>
                    <a:pt x="99" y="217"/>
                  </a:cubicBezTo>
                  <a:cubicBezTo>
                    <a:pt x="111" y="225"/>
                    <a:pt x="125" y="233"/>
                    <a:pt x="134" y="243"/>
                  </a:cubicBezTo>
                  <a:cubicBezTo>
                    <a:pt x="137" y="247"/>
                    <a:pt x="139" y="251"/>
                    <a:pt x="141" y="255"/>
                  </a:cubicBezTo>
                  <a:cubicBezTo>
                    <a:pt x="148" y="254"/>
                    <a:pt x="157" y="252"/>
                    <a:pt x="161" y="254"/>
                  </a:cubicBezTo>
                  <a:cubicBezTo>
                    <a:pt x="169" y="258"/>
                    <a:pt x="149" y="264"/>
                    <a:pt x="146" y="268"/>
                  </a:cubicBezTo>
                  <a:cubicBezTo>
                    <a:pt x="143" y="273"/>
                    <a:pt x="168" y="278"/>
                    <a:pt x="172" y="287"/>
                  </a:cubicBezTo>
                  <a:cubicBezTo>
                    <a:pt x="176" y="295"/>
                    <a:pt x="194" y="291"/>
                    <a:pt x="193" y="279"/>
                  </a:cubicBezTo>
                  <a:cubicBezTo>
                    <a:pt x="193" y="265"/>
                    <a:pt x="209" y="221"/>
                    <a:pt x="231" y="212"/>
                  </a:cubicBezTo>
                  <a:cubicBezTo>
                    <a:pt x="252" y="203"/>
                    <a:pt x="240" y="195"/>
                    <a:pt x="243" y="181"/>
                  </a:cubicBezTo>
                  <a:cubicBezTo>
                    <a:pt x="246" y="167"/>
                    <a:pt x="263" y="178"/>
                    <a:pt x="258" y="167"/>
                  </a:cubicBezTo>
                  <a:cubicBezTo>
                    <a:pt x="253" y="155"/>
                    <a:pt x="256" y="150"/>
                    <a:pt x="269" y="135"/>
                  </a:cubicBezTo>
                  <a:cubicBezTo>
                    <a:pt x="283" y="120"/>
                    <a:pt x="291" y="131"/>
                    <a:pt x="308" y="122"/>
                  </a:cubicBezTo>
                  <a:cubicBezTo>
                    <a:pt x="324" y="113"/>
                    <a:pt x="332" y="129"/>
                    <a:pt x="314" y="130"/>
                  </a:cubicBezTo>
                  <a:cubicBezTo>
                    <a:pt x="298" y="132"/>
                    <a:pt x="306" y="153"/>
                    <a:pt x="319" y="158"/>
                  </a:cubicBezTo>
                  <a:cubicBezTo>
                    <a:pt x="332" y="164"/>
                    <a:pt x="320" y="169"/>
                    <a:pt x="330" y="172"/>
                  </a:cubicBezTo>
                  <a:cubicBezTo>
                    <a:pt x="340" y="174"/>
                    <a:pt x="338" y="192"/>
                    <a:pt x="325" y="207"/>
                  </a:cubicBezTo>
                  <a:cubicBezTo>
                    <a:pt x="312" y="223"/>
                    <a:pt x="328" y="226"/>
                    <a:pt x="355" y="215"/>
                  </a:cubicBezTo>
                  <a:cubicBezTo>
                    <a:pt x="366" y="210"/>
                    <a:pt x="370" y="211"/>
                    <a:pt x="371" y="214"/>
                  </a:cubicBezTo>
                  <a:cubicBezTo>
                    <a:pt x="380" y="213"/>
                    <a:pt x="390" y="217"/>
                    <a:pt x="396" y="224"/>
                  </a:cubicBezTo>
                  <a:cubicBezTo>
                    <a:pt x="397" y="225"/>
                    <a:pt x="398" y="226"/>
                    <a:pt x="399" y="227"/>
                  </a:cubicBezTo>
                  <a:cubicBezTo>
                    <a:pt x="404" y="223"/>
                    <a:pt x="410" y="217"/>
                    <a:pt x="414" y="211"/>
                  </a:cubicBezTo>
                  <a:cubicBezTo>
                    <a:pt x="425" y="196"/>
                    <a:pt x="442" y="198"/>
                    <a:pt x="442" y="190"/>
                  </a:cubicBezTo>
                  <a:cubicBezTo>
                    <a:pt x="441" y="181"/>
                    <a:pt x="429" y="178"/>
                    <a:pt x="419" y="18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4" name="Freeform 101">
              <a:extLst>
                <a:ext uri="{FF2B5EF4-FFF2-40B4-BE49-F238E27FC236}">
                  <a16:creationId xmlns:a16="http://schemas.microsoft.com/office/drawing/2014/main" id="{62ECE214-46D0-490F-BF72-80BD69E93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1888" y="1760534"/>
              <a:ext cx="157163" cy="57150"/>
            </a:xfrm>
            <a:custGeom>
              <a:avLst/>
              <a:gdLst>
                <a:gd name="T0" fmla="*/ 266 w 288"/>
                <a:gd name="T1" fmla="*/ 31 h 105"/>
                <a:gd name="T2" fmla="*/ 243 w 288"/>
                <a:gd name="T3" fmla="*/ 33 h 105"/>
                <a:gd name="T4" fmla="*/ 191 w 288"/>
                <a:gd name="T5" fmla="*/ 18 h 105"/>
                <a:gd name="T6" fmla="*/ 177 w 288"/>
                <a:gd name="T7" fmla="*/ 20 h 105"/>
                <a:gd name="T8" fmla="*/ 176 w 288"/>
                <a:gd name="T9" fmla="*/ 16 h 105"/>
                <a:gd name="T10" fmla="*/ 153 w 288"/>
                <a:gd name="T11" fmla="*/ 0 h 105"/>
                <a:gd name="T12" fmla="*/ 153 w 288"/>
                <a:gd name="T13" fmla="*/ 33 h 105"/>
                <a:gd name="T14" fmla="*/ 127 w 288"/>
                <a:gd name="T15" fmla="*/ 16 h 105"/>
                <a:gd name="T16" fmla="*/ 101 w 288"/>
                <a:gd name="T17" fmla="*/ 15 h 105"/>
                <a:gd name="T18" fmla="*/ 92 w 288"/>
                <a:gd name="T19" fmla="*/ 2 h 105"/>
                <a:gd name="T20" fmla="*/ 68 w 288"/>
                <a:gd name="T21" fmla="*/ 8 h 105"/>
                <a:gd name="T22" fmla="*/ 68 w 288"/>
                <a:gd name="T23" fmla="*/ 8 h 105"/>
                <a:gd name="T24" fmla="*/ 58 w 288"/>
                <a:gd name="T25" fmla="*/ 8 h 105"/>
                <a:gd name="T26" fmla="*/ 54 w 288"/>
                <a:gd name="T27" fmla="*/ 7 h 105"/>
                <a:gd name="T28" fmla="*/ 43 w 288"/>
                <a:gd name="T29" fmla="*/ 6 h 105"/>
                <a:gd name="T30" fmla="*/ 45 w 288"/>
                <a:gd name="T31" fmla="*/ 21 h 105"/>
                <a:gd name="T32" fmla="*/ 28 w 288"/>
                <a:gd name="T33" fmla="*/ 5 h 105"/>
                <a:gd name="T34" fmla="*/ 13 w 288"/>
                <a:gd name="T35" fmla="*/ 8 h 105"/>
                <a:gd name="T36" fmla="*/ 7 w 288"/>
                <a:gd name="T37" fmla="*/ 16 h 105"/>
                <a:gd name="T38" fmla="*/ 24 w 288"/>
                <a:gd name="T39" fmla="*/ 32 h 105"/>
                <a:gd name="T40" fmla="*/ 20 w 288"/>
                <a:gd name="T41" fmla="*/ 46 h 105"/>
                <a:gd name="T42" fmla="*/ 137 w 288"/>
                <a:gd name="T43" fmla="*/ 50 h 105"/>
                <a:gd name="T44" fmla="*/ 70 w 288"/>
                <a:gd name="T45" fmla="*/ 77 h 105"/>
                <a:gd name="T46" fmla="*/ 146 w 288"/>
                <a:gd name="T47" fmla="*/ 88 h 105"/>
                <a:gd name="T48" fmla="*/ 184 w 288"/>
                <a:gd name="T49" fmla="*/ 103 h 105"/>
                <a:gd name="T50" fmla="*/ 221 w 288"/>
                <a:gd name="T51" fmla="*/ 93 h 105"/>
                <a:gd name="T52" fmla="*/ 262 w 288"/>
                <a:gd name="T53" fmla="*/ 72 h 105"/>
                <a:gd name="T54" fmla="*/ 288 w 288"/>
                <a:gd name="T55" fmla="*/ 52 h 105"/>
                <a:gd name="T56" fmla="*/ 266 w 288"/>
                <a:gd name="T57" fmla="*/ 3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105">
                  <a:moveTo>
                    <a:pt x="266" y="31"/>
                  </a:moveTo>
                  <a:cubicBezTo>
                    <a:pt x="259" y="35"/>
                    <a:pt x="251" y="36"/>
                    <a:pt x="243" y="33"/>
                  </a:cubicBezTo>
                  <a:cubicBezTo>
                    <a:pt x="226" y="26"/>
                    <a:pt x="209" y="19"/>
                    <a:pt x="191" y="18"/>
                  </a:cubicBezTo>
                  <a:cubicBezTo>
                    <a:pt x="186" y="23"/>
                    <a:pt x="180" y="24"/>
                    <a:pt x="177" y="20"/>
                  </a:cubicBezTo>
                  <a:cubicBezTo>
                    <a:pt x="176" y="20"/>
                    <a:pt x="176" y="18"/>
                    <a:pt x="176" y="16"/>
                  </a:cubicBezTo>
                  <a:cubicBezTo>
                    <a:pt x="165" y="14"/>
                    <a:pt x="158" y="8"/>
                    <a:pt x="153" y="0"/>
                  </a:cubicBezTo>
                  <a:cubicBezTo>
                    <a:pt x="142" y="9"/>
                    <a:pt x="157" y="30"/>
                    <a:pt x="153" y="33"/>
                  </a:cubicBezTo>
                  <a:cubicBezTo>
                    <a:pt x="149" y="36"/>
                    <a:pt x="129" y="28"/>
                    <a:pt x="127" y="16"/>
                  </a:cubicBezTo>
                  <a:cubicBezTo>
                    <a:pt x="126" y="5"/>
                    <a:pt x="104" y="29"/>
                    <a:pt x="101" y="15"/>
                  </a:cubicBezTo>
                  <a:cubicBezTo>
                    <a:pt x="100" y="10"/>
                    <a:pt x="96" y="6"/>
                    <a:pt x="92" y="2"/>
                  </a:cubicBezTo>
                  <a:cubicBezTo>
                    <a:pt x="85" y="6"/>
                    <a:pt x="77" y="7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6" y="11"/>
                    <a:pt x="62" y="10"/>
                    <a:pt x="58" y="8"/>
                  </a:cubicBezTo>
                  <a:cubicBezTo>
                    <a:pt x="57" y="8"/>
                    <a:pt x="55" y="8"/>
                    <a:pt x="54" y="7"/>
                  </a:cubicBezTo>
                  <a:cubicBezTo>
                    <a:pt x="50" y="7"/>
                    <a:pt x="47" y="6"/>
                    <a:pt x="43" y="6"/>
                  </a:cubicBezTo>
                  <a:cubicBezTo>
                    <a:pt x="44" y="11"/>
                    <a:pt x="47" y="17"/>
                    <a:pt x="45" y="21"/>
                  </a:cubicBezTo>
                  <a:cubicBezTo>
                    <a:pt x="43" y="26"/>
                    <a:pt x="36" y="12"/>
                    <a:pt x="28" y="5"/>
                  </a:cubicBezTo>
                  <a:cubicBezTo>
                    <a:pt x="23" y="5"/>
                    <a:pt x="18" y="6"/>
                    <a:pt x="13" y="8"/>
                  </a:cubicBezTo>
                  <a:cubicBezTo>
                    <a:pt x="12" y="12"/>
                    <a:pt x="11" y="15"/>
                    <a:pt x="7" y="16"/>
                  </a:cubicBezTo>
                  <a:cubicBezTo>
                    <a:pt x="0" y="16"/>
                    <a:pt x="17" y="26"/>
                    <a:pt x="24" y="32"/>
                  </a:cubicBezTo>
                  <a:cubicBezTo>
                    <a:pt x="30" y="38"/>
                    <a:pt x="13" y="38"/>
                    <a:pt x="20" y="46"/>
                  </a:cubicBezTo>
                  <a:cubicBezTo>
                    <a:pt x="42" y="71"/>
                    <a:pt x="126" y="43"/>
                    <a:pt x="137" y="50"/>
                  </a:cubicBezTo>
                  <a:cubicBezTo>
                    <a:pt x="149" y="58"/>
                    <a:pt x="67" y="67"/>
                    <a:pt x="70" y="77"/>
                  </a:cubicBezTo>
                  <a:cubicBezTo>
                    <a:pt x="74" y="87"/>
                    <a:pt x="141" y="95"/>
                    <a:pt x="146" y="88"/>
                  </a:cubicBezTo>
                  <a:cubicBezTo>
                    <a:pt x="151" y="82"/>
                    <a:pt x="162" y="102"/>
                    <a:pt x="184" y="103"/>
                  </a:cubicBezTo>
                  <a:cubicBezTo>
                    <a:pt x="206" y="105"/>
                    <a:pt x="204" y="93"/>
                    <a:pt x="221" y="93"/>
                  </a:cubicBezTo>
                  <a:cubicBezTo>
                    <a:pt x="237" y="92"/>
                    <a:pt x="261" y="83"/>
                    <a:pt x="262" y="72"/>
                  </a:cubicBezTo>
                  <a:cubicBezTo>
                    <a:pt x="262" y="66"/>
                    <a:pt x="276" y="60"/>
                    <a:pt x="288" y="52"/>
                  </a:cubicBezTo>
                  <a:cubicBezTo>
                    <a:pt x="277" y="49"/>
                    <a:pt x="269" y="41"/>
                    <a:pt x="266" y="3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5" name="Freeform 105">
              <a:extLst>
                <a:ext uri="{FF2B5EF4-FFF2-40B4-BE49-F238E27FC236}">
                  <a16:creationId xmlns:a16="http://schemas.microsoft.com/office/drawing/2014/main" id="{92A817E8-ED5E-4FA7-9669-8FE94C70B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9" y="3738564"/>
              <a:ext cx="38100" cy="76200"/>
            </a:xfrm>
            <a:custGeom>
              <a:avLst/>
              <a:gdLst>
                <a:gd name="T0" fmla="*/ 5 w 70"/>
                <a:gd name="T1" fmla="*/ 107 h 140"/>
                <a:gd name="T2" fmla="*/ 12 w 70"/>
                <a:gd name="T3" fmla="*/ 110 h 140"/>
                <a:gd name="T4" fmla="*/ 41 w 70"/>
                <a:gd name="T5" fmla="*/ 140 h 140"/>
                <a:gd name="T6" fmla="*/ 69 w 70"/>
                <a:gd name="T7" fmla="*/ 88 h 140"/>
                <a:gd name="T8" fmla="*/ 16 w 70"/>
                <a:gd name="T9" fmla="*/ 1 h 140"/>
                <a:gd name="T10" fmla="*/ 5 w 70"/>
                <a:gd name="T11" fmla="*/ 36 h 140"/>
                <a:gd name="T12" fmla="*/ 3 w 70"/>
                <a:gd name="T13" fmla="*/ 86 h 140"/>
                <a:gd name="T14" fmla="*/ 5 w 70"/>
                <a:gd name="T15" fmla="*/ 10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40">
                  <a:moveTo>
                    <a:pt x="5" y="107"/>
                  </a:moveTo>
                  <a:cubicBezTo>
                    <a:pt x="7" y="108"/>
                    <a:pt x="9" y="109"/>
                    <a:pt x="12" y="110"/>
                  </a:cubicBezTo>
                  <a:cubicBezTo>
                    <a:pt x="23" y="119"/>
                    <a:pt x="32" y="129"/>
                    <a:pt x="41" y="140"/>
                  </a:cubicBezTo>
                  <a:cubicBezTo>
                    <a:pt x="55" y="131"/>
                    <a:pt x="68" y="108"/>
                    <a:pt x="69" y="88"/>
                  </a:cubicBezTo>
                  <a:cubicBezTo>
                    <a:pt x="70" y="57"/>
                    <a:pt x="24" y="0"/>
                    <a:pt x="16" y="1"/>
                  </a:cubicBezTo>
                  <a:cubicBezTo>
                    <a:pt x="8" y="2"/>
                    <a:pt x="10" y="22"/>
                    <a:pt x="5" y="36"/>
                  </a:cubicBezTo>
                  <a:cubicBezTo>
                    <a:pt x="0" y="50"/>
                    <a:pt x="1" y="65"/>
                    <a:pt x="3" y="86"/>
                  </a:cubicBezTo>
                  <a:cubicBezTo>
                    <a:pt x="4" y="93"/>
                    <a:pt x="4" y="100"/>
                    <a:pt x="5" y="10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6" name="Freeform 106">
              <a:extLst>
                <a:ext uri="{FF2B5EF4-FFF2-40B4-BE49-F238E27FC236}">
                  <a16:creationId xmlns:a16="http://schemas.microsoft.com/office/drawing/2014/main" id="{B3CD8D8E-7A51-426A-AA4A-E87A0211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213" y="4171952"/>
              <a:ext cx="123825" cy="298451"/>
            </a:xfrm>
            <a:custGeom>
              <a:avLst/>
              <a:gdLst>
                <a:gd name="T0" fmla="*/ 213 w 228"/>
                <a:gd name="T1" fmla="*/ 80 h 548"/>
                <a:gd name="T2" fmla="*/ 190 w 228"/>
                <a:gd name="T3" fmla="*/ 18 h 548"/>
                <a:gd name="T4" fmla="*/ 179 w 228"/>
                <a:gd name="T5" fmla="*/ 29 h 548"/>
                <a:gd name="T6" fmla="*/ 174 w 228"/>
                <a:gd name="T7" fmla="*/ 56 h 548"/>
                <a:gd name="T8" fmla="*/ 155 w 228"/>
                <a:gd name="T9" fmla="*/ 72 h 548"/>
                <a:gd name="T10" fmla="*/ 139 w 228"/>
                <a:gd name="T11" fmla="*/ 89 h 548"/>
                <a:gd name="T12" fmla="*/ 138 w 228"/>
                <a:gd name="T13" fmla="*/ 109 h 548"/>
                <a:gd name="T14" fmla="*/ 114 w 228"/>
                <a:gd name="T15" fmla="*/ 132 h 548"/>
                <a:gd name="T16" fmla="*/ 69 w 228"/>
                <a:gd name="T17" fmla="*/ 158 h 548"/>
                <a:gd name="T18" fmla="*/ 28 w 228"/>
                <a:gd name="T19" fmla="*/ 167 h 548"/>
                <a:gd name="T20" fmla="*/ 15 w 228"/>
                <a:gd name="T21" fmla="*/ 217 h 548"/>
                <a:gd name="T22" fmla="*/ 19 w 228"/>
                <a:gd name="T23" fmla="*/ 284 h 548"/>
                <a:gd name="T24" fmla="*/ 11 w 228"/>
                <a:gd name="T25" fmla="*/ 360 h 548"/>
                <a:gd name="T26" fmla="*/ 1 w 228"/>
                <a:gd name="T27" fmla="*/ 377 h 548"/>
                <a:gd name="T28" fmla="*/ 5 w 228"/>
                <a:gd name="T29" fmla="*/ 472 h 548"/>
                <a:gd name="T30" fmla="*/ 6 w 228"/>
                <a:gd name="T31" fmla="*/ 480 h 548"/>
                <a:gd name="T32" fmla="*/ 7 w 228"/>
                <a:gd name="T33" fmla="*/ 482 h 548"/>
                <a:gd name="T34" fmla="*/ 24 w 228"/>
                <a:gd name="T35" fmla="*/ 525 h 548"/>
                <a:gd name="T36" fmla="*/ 77 w 228"/>
                <a:gd name="T37" fmla="*/ 537 h 548"/>
                <a:gd name="T38" fmla="*/ 78 w 228"/>
                <a:gd name="T39" fmla="*/ 535 h 548"/>
                <a:gd name="T40" fmla="*/ 117 w 228"/>
                <a:gd name="T41" fmla="*/ 474 h 548"/>
                <a:gd name="T42" fmla="*/ 136 w 228"/>
                <a:gd name="T43" fmla="*/ 445 h 548"/>
                <a:gd name="T44" fmla="*/ 141 w 228"/>
                <a:gd name="T45" fmla="*/ 424 h 548"/>
                <a:gd name="T46" fmla="*/ 141 w 228"/>
                <a:gd name="T47" fmla="*/ 403 h 548"/>
                <a:gd name="T48" fmla="*/ 141 w 228"/>
                <a:gd name="T49" fmla="*/ 402 h 548"/>
                <a:gd name="T50" fmla="*/ 159 w 228"/>
                <a:gd name="T51" fmla="*/ 338 h 548"/>
                <a:gd name="T52" fmla="*/ 170 w 228"/>
                <a:gd name="T53" fmla="*/ 319 h 548"/>
                <a:gd name="T54" fmla="*/ 192 w 228"/>
                <a:gd name="T55" fmla="*/ 220 h 548"/>
                <a:gd name="T56" fmla="*/ 198 w 228"/>
                <a:gd name="T57" fmla="*/ 178 h 548"/>
                <a:gd name="T58" fmla="*/ 206 w 228"/>
                <a:gd name="T59" fmla="*/ 155 h 548"/>
                <a:gd name="T60" fmla="*/ 225 w 228"/>
                <a:gd name="T61" fmla="*/ 151 h 548"/>
                <a:gd name="T62" fmla="*/ 213 w 228"/>
                <a:gd name="T63" fmla="*/ 8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548">
                  <a:moveTo>
                    <a:pt x="213" y="80"/>
                  </a:moveTo>
                  <a:cubicBezTo>
                    <a:pt x="212" y="55"/>
                    <a:pt x="193" y="30"/>
                    <a:pt x="190" y="18"/>
                  </a:cubicBezTo>
                  <a:cubicBezTo>
                    <a:pt x="186" y="0"/>
                    <a:pt x="182" y="25"/>
                    <a:pt x="179" y="29"/>
                  </a:cubicBezTo>
                  <a:cubicBezTo>
                    <a:pt x="175" y="34"/>
                    <a:pt x="173" y="47"/>
                    <a:pt x="174" y="56"/>
                  </a:cubicBezTo>
                  <a:cubicBezTo>
                    <a:pt x="175" y="65"/>
                    <a:pt x="162" y="73"/>
                    <a:pt x="155" y="72"/>
                  </a:cubicBezTo>
                  <a:cubicBezTo>
                    <a:pt x="147" y="71"/>
                    <a:pt x="135" y="77"/>
                    <a:pt x="139" y="89"/>
                  </a:cubicBezTo>
                  <a:cubicBezTo>
                    <a:pt x="142" y="101"/>
                    <a:pt x="133" y="99"/>
                    <a:pt x="138" y="109"/>
                  </a:cubicBezTo>
                  <a:cubicBezTo>
                    <a:pt x="142" y="119"/>
                    <a:pt x="127" y="131"/>
                    <a:pt x="114" y="132"/>
                  </a:cubicBezTo>
                  <a:cubicBezTo>
                    <a:pt x="101" y="133"/>
                    <a:pt x="83" y="161"/>
                    <a:pt x="69" y="158"/>
                  </a:cubicBezTo>
                  <a:cubicBezTo>
                    <a:pt x="55" y="156"/>
                    <a:pt x="41" y="169"/>
                    <a:pt x="28" y="167"/>
                  </a:cubicBezTo>
                  <a:cubicBezTo>
                    <a:pt x="16" y="165"/>
                    <a:pt x="24" y="197"/>
                    <a:pt x="15" y="217"/>
                  </a:cubicBezTo>
                  <a:cubicBezTo>
                    <a:pt x="5" y="237"/>
                    <a:pt x="10" y="260"/>
                    <a:pt x="19" y="284"/>
                  </a:cubicBezTo>
                  <a:cubicBezTo>
                    <a:pt x="27" y="308"/>
                    <a:pt x="34" y="328"/>
                    <a:pt x="11" y="360"/>
                  </a:cubicBezTo>
                  <a:cubicBezTo>
                    <a:pt x="7" y="366"/>
                    <a:pt x="4" y="372"/>
                    <a:pt x="1" y="377"/>
                  </a:cubicBezTo>
                  <a:cubicBezTo>
                    <a:pt x="6" y="409"/>
                    <a:pt x="0" y="441"/>
                    <a:pt x="5" y="472"/>
                  </a:cubicBezTo>
                  <a:cubicBezTo>
                    <a:pt x="5" y="475"/>
                    <a:pt x="6" y="477"/>
                    <a:pt x="6" y="480"/>
                  </a:cubicBezTo>
                  <a:cubicBezTo>
                    <a:pt x="6" y="481"/>
                    <a:pt x="7" y="481"/>
                    <a:pt x="7" y="482"/>
                  </a:cubicBezTo>
                  <a:cubicBezTo>
                    <a:pt x="10" y="497"/>
                    <a:pt x="17" y="511"/>
                    <a:pt x="24" y="525"/>
                  </a:cubicBezTo>
                  <a:cubicBezTo>
                    <a:pt x="39" y="538"/>
                    <a:pt x="67" y="548"/>
                    <a:pt x="77" y="537"/>
                  </a:cubicBezTo>
                  <a:cubicBezTo>
                    <a:pt x="77" y="536"/>
                    <a:pt x="78" y="536"/>
                    <a:pt x="78" y="535"/>
                  </a:cubicBezTo>
                  <a:cubicBezTo>
                    <a:pt x="94" y="517"/>
                    <a:pt x="106" y="494"/>
                    <a:pt x="117" y="474"/>
                  </a:cubicBezTo>
                  <a:cubicBezTo>
                    <a:pt x="123" y="464"/>
                    <a:pt x="129" y="455"/>
                    <a:pt x="136" y="445"/>
                  </a:cubicBezTo>
                  <a:cubicBezTo>
                    <a:pt x="137" y="438"/>
                    <a:pt x="139" y="431"/>
                    <a:pt x="141" y="424"/>
                  </a:cubicBezTo>
                  <a:cubicBezTo>
                    <a:pt x="139" y="417"/>
                    <a:pt x="139" y="410"/>
                    <a:pt x="141" y="403"/>
                  </a:cubicBezTo>
                  <a:cubicBezTo>
                    <a:pt x="141" y="403"/>
                    <a:pt x="141" y="402"/>
                    <a:pt x="141" y="402"/>
                  </a:cubicBezTo>
                  <a:cubicBezTo>
                    <a:pt x="138" y="377"/>
                    <a:pt x="145" y="358"/>
                    <a:pt x="159" y="338"/>
                  </a:cubicBezTo>
                  <a:cubicBezTo>
                    <a:pt x="163" y="332"/>
                    <a:pt x="167" y="326"/>
                    <a:pt x="170" y="319"/>
                  </a:cubicBezTo>
                  <a:cubicBezTo>
                    <a:pt x="182" y="275"/>
                    <a:pt x="193" y="232"/>
                    <a:pt x="192" y="220"/>
                  </a:cubicBezTo>
                  <a:cubicBezTo>
                    <a:pt x="190" y="205"/>
                    <a:pt x="203" y="195"/>
                    <a:pt x="198" y="178"/>
                  </a:cubicBezTo>
                  <a:cubicBezTo>
                    <a:pt x="192" y="162"/>
                    <a:pt x="200" y="142"/>
                    <a:pt x="206" y="155"/>
                  </a:cubicBezTo>
                  <a:cubicBezTo>
                    <a:pt x="213" y="168"/>
                    <a:pt x="222" y="168"/>
                    <a:pt x="225" y="151"/>
                  </a:cubicBezTo>
                  <a:cubicBezTo>
                    <a:pt x="228" y="133"/>
                    <a:pt x="214" y="105"/>
                    <a:pt x="213" y="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7" name="Freeform 107">
              <a:extLst>
                <a:ext uri="{FF2B5EF4-FFF2-40B4-BE49-F238E27FC236}">
                  <a16:creationId xmlns:a16="http://schemas.microsoft.com/office/drawing/2014/main" id="{CD1EA6A2-9FE0-4327-A2A0-DCE1246B6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3540126"/>
              <a:ext cx="187325" cy="133350"/>
            </a:xfrm>
            <a:custGeom>
              <a:avLst/>
              <a:gdLst>
                <a:gd name="T0" fmla="*/ 272 w 343"/>
                <a:gd name="T1" fmla="*/ 11 h 245"/>
                <a:gd name="T2" fmla="*/ 209 w 343"/>
                <a:gd name="T3" fmla="*/ 15 h 245"/>
                <a:gd name="T4" fmla="*/ 159 w 343"/>
                <a:gd name="T5" fmla="*/ 65 h 245"/>
                <a:gd name="T6" fmla="*/ 137 w 343"/>
                <a:gd name="T7" fmla="*/ 75 h 245"/>
                <a:gd name="T8" fmla="*/ 92 w 343"/>
                <a:gd name="T9" fmla="*/ 66 h 245"/>
                <a:gd name="T10" fmla="*/ 52 w 343"/>
                <a:gd name="T11" fmla="*/ 62 h 245"/>
                <a:gd name="T12" fmla="*/ 29 w 343"/>
                <a:gd name="T13" fmla="*/ 58 h 245"/>
                <a:gd name="T14" fmla="*/ 15 w 343"/>
                <a:gd name="T15" fmla="*/ 72 h 245"/>
                <a:gd name="T16" fmla="*/ 16 w 343"/>
                <a:gd name="T17" fmla="*/ 92 h 245"/>
                <a:gd name="T18" fmla="*/ 1 w 343"/>
                <a:gd name="T19" fmla="*/ 101 h 245"/>
                <a:gd name="T20" fmla="*/ 4 w 343"/>
                <a:gd name="T21" fmla="*/ 124 h 245"/>
                <a:gd name="T22" fmla="*/ 13 w 343"/>
                <a:gd name="T23" fmla="*/ 184 h 245"/>
                <a:gd name="T24" fmla="*/ 24 w 343"/>
                <a:gd name="T25" fmla="*/ 239 h 245"/>
                <a:gd name="T26" fmla="*/ 83 w 343"/>
                <a:gd name="T27" fmla="*/ 231 h 245"/>
                <a:gd name="T28" fmla="*/ 124 w 343"/>
                <a:gd name="T29" fmla="*/ 216 h 245"/>
                <a:gd name="T30" fmla="*/ 159 w 343"/>
                <a:gd name="T31" fmla="*/ 196 h 245"/>
                <a:gd name="T32" fmla="*/ 191 w 343"/>
                <a:gd name="T33" fmla="*/ 190 h 245"/>
                <a:gd name="T34" fmla="*/ 216 w 343"/>
                <a:gd name="T35" fmla="*/ 170 h 245"/>
                <a:gd name="T36" fmla="*/ 227 w 343"/>
                <a:gd name="T37" fmla="*/ 163 h 245"/>
                <a:gd name="T38" fmla="*/ 227 w 343"/>
                <a:gd name="T39" fmla="*/ 158 h 245"/>
                <a:gd name="T40" fmla="*/ 243 w 343"/>
                <a:gd name="T41" fmla="*/ 136 h 245"/>
                <a:gd name="T42" fmla="*/ 262 w 343"/>
                <a:gd name="T43" fmla="*/ 129 h 245"/>
                <a:gd name="T44" fmla="*/ 282 w 343"/>
                <a:gd name="T45" fmla="*/ 128 h 245"/>
                <a:gd name="T46" fmla="*/ 302 w 343"/>
                <a:gd name="T47" fmla="*/ 134 h 245"/>
                <a:gd name="T48" fmla="*/ 315 w 343"/>
                <a:gd name="T49" fmla="*/ 107 h 245"/>
                <a:gd name="T50" fmla="*/ 343 w 343"/>
                <a:gd name="T51" fmla="*/ 95 h 245"/>
                <a:gd name="T52" fmla="*/ 303 w 343"/>
                <a:gd name="T53" fmla="*/ 0 h 245"/>
                <a:gd name="T54" fmla="*/ 272 w 343"/>
                <a:gd name="T55" fmla="*/ 1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3" h="245">
                  <a:moveTo>
                    <a:pt x="272" y="11"/>
                  </a:moveTo>
                  <a:cubicBezTo>
                    <a:pt x="256" y="15"/>
                    <a:pt x="214" y="12"/>
                    <a:pt x="209" y="15"/>
                  </a:cubicBezTo>
                  <a:cubicBezTo>
                    <a:pt x="203" y="18"/>
                    <a:pt x="165" y="50"/>
                    <a:pt x="159" y="65"/>
                  </a:cubicBezTo>
                  <a:cubicBezTo>
                    <a:pt x="154" y="80"/>
                    <a:pt x="145" y="82"/>
                    <a:pt x="137" y="75"/>
                  </a:cubicBezTo>
                  <a:cubicBezTo>
                    <a:pt x="129" y="67"/>
                    <a:pt x="95" y="70"/>
                    <a:pt x="92" y="66"/>
                  </a:cubicBezTo>
                  <a:cubicBezTo>
                    <a:pt x="89" y="63"/>
                    <a:pt x="64" y="60"/>
                    <a:pt x="52" y="62"/>
                  </a:cubicBezTo>
                  <a:cubicBezTo>
                    <a:pt x="40" y="64"/>
                    <a:pt x="34" y="56"/>
                    <a:pt x="29" y="58"/>
                  </a:cubicBezTo>
                  <a:cubicBezTo>
                    <a:pt x="23" y="60"/>
                    <a:pt x="17" y="67"/>
                    <a:pt x="15" y="72"/>
                  </a:cubicBezTo>
                  <a:cubicBezTo>
                    <a:pt x="12" y="76"/>
                    <a:pt x="17" y="88"/>
                    <a:pt x="16" y="92"/>
                  </a:cubicBezTo>
                  <a:cubicBezTo>
                    <a:pt x="15" y="93"/>
                    <a:pt x="9" y="97"/>
                    <a:pt x="1" y="101"/>
                  </a:cubicBezTo>
                  <a:cubicBezTo>
                    <a:pt x="4" y="110"/>
                    <a:pt x="5" y="118"/>
                    <a:pt x="4" y="124"/>
                  </a:cubicBezTo>
                  <a:cubicBezTo>
                    <a:pt x="0" y="137"/>
                    <a:pt x="3" y="167"/>
                    <a:pt x="13" y="184"/>
                  </a:cubicBezTo>
                  <a:cubicBezTo>
                    <a:pt x="23" y="201"/>
                    <a:pt x="19" y="233"/>
                    <a:pt x="24" y="239"/>
                  </a:cubicBezTo>
                  <a:cubicBezTo>
                    <a:pt x="29" y="245"/>
                    <a:pt x="66" y="244"/>
                    <a:pt x="83" y="231"/>
                  </a:cubicBezTo>
                  <a:cubicBezTo>
                    <a:pt x="99" y="218"/>
                    <a:pt x="111" y="216"/>
                    <a:pt x="124" y="216"/>
                  </a:cubicBezTo>
                  <a:cubicBezTo>
                    <a:pt x="137" y="216"/>
                    <a:pt x="155" y="203"/>
                    <a:pt x="159" y="196"/>
                  </a:cubicBezTo>
                  <a:cubicBezTo>
                    <a:pt x="163" y="190"/>
                    <a:pt x="183" y="189"/>
                    <a:pt x="191" y="190"/>
                  </a:cubicBezTo>
                  <a:cubicBezTo>
                    <a:pt x="199" y="191"/>
                    <a:pt x="207" y="181"/>
                    <a:pt x="216" y="170"/>
                  </a:cubicBezTo>
                  <a:cubicBezTo>
                    <a:pt x="219" y="168"/>
                    <a:pt x="222" y="165"/>
                    <a:pt x="227" y="163"/>
                  </a:cubicBezTo>
                  <a:cubicBezTo>
                    <a:pt x="227" y="161"/>
                    <a:pt x="227" y="160"/>
                    <a:pt x="227" y="158"/>
                  </a:cubicBezTo>
                  <a:cubicBezTo>
                    <a:pt x="229" y="150"/>
                    <a:pt x="236" y="140"/>
                    <a:pt x="243" y="136"/>
                  </a:cubicBezTo>
                  <a:cubicBezTo>
                    <a:pt x="250" y="133"/>
                    <a:pt x="256" y="131"/>
                    <a:pt x="262" y="129"/>
                  </a:cubicBezTo>
                  <a:cubicBezTo>
                    <a:pt x="269" y="128"/>
                    <a:pt x="275" y="128"/>
                    <a:pt x="282" y="128"/>
                  </a:cubicBezTo>
                  <a:cubicBezTo>
                    <a:pt x="290" y="128"/>
                    <a:pt x="296" y="130"/>
                    <a:pt x="302" y="134"/>
                  </a:cubicBezTo>
                  <a:cubicBezTo>
                    <a:pt x="312" y="125"/>
                    <a:pt x="310" y="114"/>
                    <a:pt x="315" y="107"/>
                  </a:cubicBezTo>
                  <a:cubicBezTo>
                    <a:pt x="321" y="98"/>
                    <a:pt x="330" y="101"/>
                    <a:pt x="343" y="95"/>
                  </a:cubicBezTo>
                  <a:cubicBezTo>
                    <a:pt x="328" y="60"/>
                    <a:pt x="311" y="20"/>
                    <a:pt x="303" y="0"/>
                  </a:cubicBezTo>
                  <a:cubicBezTo>
                    <a:pt x="289" y="6"/>
                    <a:pt x="277" y="10"/>
                    <a:pt x="272" y="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8" name="Freeform 109">
              <a:extLst>
                <a:ext uri="{FF2B5EF4-FFF2-40B4-BE49-F238E27FC236}">
                  <a16:creationId xmlns:a16="http://schemas.microsoft.com/office/drawing/2014/main" id="{16320D04-8FE3-487C-BD7B-0016219B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1" y="3001962"/>
              <a:ext cx="250825" cy="184150"/>
            </a:xfrm>
            <a:custGeom>
              <a:avLst/>
              <a:gdLst>
                <a:gd name="T0" fmla="*/ 458 w 460"/>
                <a:gd name="T1" fmla="*/ 213 h 339"/>
                <a:gd name="T2" fmla="*/ 429 w 460"/>
                <a:gd name="T3" fmla="*/ 202 h 339"/>
                <a:gd name="T4" fmla="*/ 396 w 460"/>
                <a:gd name="T5" fmla="*/ 177 h 339"/>
                <a:gd name="T6" fmla="*/ 359 w 460"/>
                <a:gd name="T7" fmla="*/ 152 h 339"/>
                <a:gd name="T8" fmla="*/ 326 w 460"/>
                <a:gd name="T9" fmla="*/ 124 h 339"/>
                <a:gd name="T10" fmla="*/ 312 w 460"/>
                <a:gd name="T11" fmla="*/ 93 h 339"/>
                <a:gd name="T12" fmla="*/ 299 w 460"/>
                <a:gd name="T13" fmla="*/ 69 h 339"/>
                <a:gd name="T14" fmla="*/ 251 w 460"/>
                <a:gd name="T15" fmla="*/ 62 h 339"/>
                <a:gd name="T16" fmla="*/ 240 w 460"/>
                <a:gd name="T17" fmla="*/ 22 h 339"/>
                <a:gd name="T18" fmla="*/ 215 w 460"/>
                <a:gd name="T19" fmla="*/ 12 h 339"/>
                <a:gd name="T20" fmla="*/ 192 w 460"/>
                <a:gd name="T21" fmla="*/ 6 h 339"/>
                <a:gd name="T22" fmla="*/ 179 w 460"/>
                <a:gd name="T23" fmla="*/ 14 h 339"/>
                <a:gd name="T24" fmla="*/ 167 w 460"/>
                <a:gd name="T25" fmla="*/ 28 h 339"/>
                <a:gd name="T26" fmla="*/ 145 w 460"/>
                <a:gd name="T27" fmla="*/ 48 h 339"/>
                <a:gd name="T28" fmla="*/ 133 w 460"/>
                <a:gd name="T29" fmla="*/ 65 h 339"/>
                <a:gd name="T30" fmla="*/ 111 w 460"/>
                <a:gd name="T31" fmla="*/ 59 h 339"/>
                <a:gd name="T32" fmla="*/ 88 w 460"/>
                <a:gd name="T33" fmla="*/ 53 h 339"/>
                <a:gd name="T34" fmla="*/ 49 w 460"/>
                <a:gd name="T35" fmla="*/ 18 h 339"/>
                <a:gd name="T36" fmla="*/ 15 w 460"/>
                <a:gd name="T37" fmla="*/ 38 h 339"/>
                <a:gd name="T38" fmla="*/ 30 w 460"/>
                <a:gd name="T39" fmla="*/ 31 h 339"/>
                <a:gd name="T40" fmla="*/ 55 w 460"/>
                <a:gd name="T41" fmla="*/ 65 h 339"/>
                <a:gd name="T42" fmla="*/ 70 w 460"/>
                <a:gd name="T43" fmla="*/ 88 h 339"/>
                <a:gd name="T44" fmla="*/ 38 w 460"/>
                <a:gd name="T45" fmla="*/ 95 h 339"/>
                <a:gd name="T46" fmla="*/ 9 w 460"/>
                <a:gd name="T47" fmla="*/ 95 h 339"/>
                <a:gd name="T48" fmla="*/ 15 w 460"/>
                <a:gd name="T49" fmla="*/ 126 h 339"/>
                <a:gd name="T50" fmla="*/ 17 w 460"/>
                <a:gd name="T51" fmla="*/ 149 h 339"/>
                <a:gd name="T52" fmla="*/ 35 w 460"/>
                <a:gd name="T53" fmla="*/ 158 h 339"/>
                <a:gd name="T54" fmla="*/ 42 w 460"/>
                <a:gd name="T55" fmla="*/ 188 h 339"/>
                <a:gd name="T56" fmla="*/ 42 w 460"/>
                <a:gd name="T57" fmla="*/ 238 h 339"/>
                <a:gd name="T58" fmla="*/ 68 w 460"/>
                <a:gd name="T59" fmla="*/ 232 h 339"/>
                <a:gd name="T60" fmla="*/ 97 w 460"/>
                <a:gd name="T61" fmla="*/ 209 h 339"/>
                <a:gd name="T62" fmla="*/ 120 w 460"/>
                <a:gd name="T63" fmla="*/ 206 h 339"/>
                <a:gd name="T64" fmla="*/ 157 w 460"/>
                <a:gd name="T65" fmla="*/ 207 h 339"/>
                <a:gd name="T66" fmla="*/ 181 w 460"/>
                <a:gd name="T67" fmla="*/ 219 h 339"/>
                <a:gd name="T68" fmla="*/ 196 w 460"/>
                <a:gd name="T69" fmla="*/ 228 h 339"/>
                <a:gd name="T70" fmla="*/ 224 w 460"/>
                <a:gd name="T71" fmla="*/ 238 h 339"/>
                <a:gd name="T72" fmla="*/ 238 w 460"/>
                <a:gd name="T73" fmla="*/ 251 h 339"/>
                <a:gd name="T74" fmla="*/ 260 w 460"/>
                <a:gd name="T75" fmla="*/ 272 h 339"/>
                <a:gd name="T76" fmla="*/ 283 w 460"/>
                <a:gd name="T77" fmla="*/ 276 h 339"/>
                <a:gd name="T78" fmla="*/ 288 w 460"/>
                <a:gd name="T79" fmla="*/ 322 h 339"/>
                <a:gd name="T80" fmla="*/ 295 w 460"/>
                <a:gd name="T81" fmla="*/ 321 h 339"/>
                <a:gd name="T82" fmla="*/ 318 w 460"/>
                <a:gd name="T83" fmla="*/ 329 h 339"/>
                <a:gd name="T84" fmla="*/ 346 w 460"/>
                <a:gd name="T85" fmla="*/ 317 h 339"/>
                <a:gd name="T86" fmla="*/ 392 w 460"/>
                <a:gd name="T87" fmla="*/ 286 h 339"/>
                <a:gd name="T88" fmla="*/ 411 w 460"/>
                <a:gd name="T89" fmla="*/ 249 h 339"/>
                <a:gd name="T90" fmla="*/ 436 w 460"/>
                <a:gd name="T91" fmla="*/ 231 h 339"/>
                <a:gd name="T92" fmla="*/ 460 w 460"/>
                <a:gd name="T93" fmla="*/ 238 h 339"/>
                <a:gd name="T94" fmla="*/ 458 w 460"/>
                <a:gd name="T95" fmla="*/ 213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0" h="339">
                  <a:moveTo>
                    <a:pt x="458" y="213"/>
                  </a:moveTo>
                  <a:cubicBezTo>
                    <a:pt x="458" y="213"/>
                    <a:pt x="437" y="201"/>
                    <a:pt x="429" y="202"/>
                  </a:cubicBezTo>
                  <a:cubicBezTo>
                    <a:pt x="421" y="203"/>
                    <a:pt x="409" y="182"/>
                    <a:pt x="396" y="177"/>
                  </a:cubicBezTo>
                  <a:cubicBezTo>
                    <a:pt x="382" y="171"/>
                    <a:pt x="364" y="162"/>
                    <a:pt x="359" y="152"/>
                  </a:cubicBezTo>
                  <a:cubicBezTo>
                    <a:pt x="353" y="142"/>
                    <a:pt x="329" y="132"/>
                    <a:pt x="326" y="124"/>
                  </a:cubicBezTo>
                  <a:cubicBezTo>
                    <a:pt x="323" y="116"/>
                    <a:pt x="319" y="103"/>
                    <a:pt x="312" y="93"/>
                  </a:cubicBezTo>
                  <a:cubicBezTo>
                    <a:pt x="305" y="83"/>
                    <a:pt x="305" y="70"/>
                    <a:pt x="299" y="69"/>
                  </a:cubicBezTo>
                  <a:cubicBezTo>
                    <a:pt x="292" y="68"/>
                    <a:pt x="251" y="69"/>
                    <a:pt x="251" y="62"/>
                  </a:cubicBezTo>
                  <a:cubicBezTo>
                    <a:pt x="251" y="56"/>
                    <a:pt x="248" y="25"/>
                    <a:pt x="240" y="22"/>
                  </a:cubicBezTo>
                  <a:cubicBezTo>
                    <a:pt x="231" y="20"/>
                    <a:pt x="220" y="18"/>
                    <a:pt x="215" y="12"/>
                  </a:cubicBezTo>
                  <a:cubicBezTo>
                    <a:pt x="210" y="7"/>
                    <a:pt x="195" y="0"/>
                    <a:pt x="192" y="6"/>
                  </a:cubicBezTo>
                  <a:cubicBezTo>
                    <a:pt x="189" y="11"/>
                    <a:pt x="182" y="14"/>
                    <a:pt x="179" y="14"/>
                  </a:cubicBezTo>
                  <a:cubicBezTo>
                    <a:pt x="176" y="14"/>
                    <a:pt x="177" y="29"/>
                    <a:pt x="167" y="28"/>
                  </a:cubicBezTo>
                  <a:cubicBezTo>
                    <a:pt x="158" y="27"/>
                    <a:pt x="145" y="40"/>
                    <a:pt x="145" y="48"/>
                  </a:cubicBezTo>
                  <a:cubicBezTo>
                    <a:pt x="145" y="56"/>
                    <a:pt x="146" y="67"/>
                    <a:pt x="133" y="65"/>
                  </a:cubicBezTo>
                  <a:cubicBezTo>
                    <a:pt x="127" y="65"/>
                    <a:pt x="118" y="64"/>
                    <a:pt x="111" y="59"/>
                  </a:cubicBezTo>
                  <a:cubicBezTo>
                    <a:pt x="109" y="61"/>
                    <a:pt x="98" y="69"/>
                    <a:pt x="88" y="53"/>
                  </a:cubicBezTo>
                  <a:cubicBezTo>
                    <a:pt x="77" y="35"/>
                    <a:pt x="59" y="18"/>
                    <a:pt x="49" y="18"/>
                  </a:cubicBezTo>
                  <a:cubicBezTo>
                    <a:pt x="40" y="18"/>
                    <a:pt x="8" y="18"/>
                    <a:pt x="15" y="38"/>
                  </a:cubicBezTo>
                  <a:cubicBezTo>
                    <a:pt x="18" y="33"/>
                    <a:pt x="22" y="30"/>
                    <a:pt x="30" y="31"/>
                  </a:cubicBezTo>
                  <a:cubicBezTo>
                    <a:pt x="53" y="33"/>
                    <a:pt x="43" y="64"/>
                    <a:pt x="55" y="65"/>
                  </a:cubicBezTo>
                  <a:cubicBezTo>
                    <a:pt x="68" y="67"/>
                    <a:pt x="82" y="89"/>
                    <a:pt x="70" y="88"/>
                  </a:cubicBezTo>
                  <a:cubicBezTo>
                    <a:pt x="59" y="86"/>
                    <a:pt x="49" y="100"/>
                    <a:pt x="38" y="95"/>
                  </a:cubicBezTo>
                  <a:cubicBezTo>
                    <a:pt x="27" y="91"/>
                    <a:pt x="12" y="80"/>
                    <a:pt x="9" y="95"/>
                  </a:cubicBezTo>
                  <a:cubicBezTo>
                    <a:pt x="5" y="111"/>
                    <a:pt x="0" y="127"/>
                    <a:pt x="15" y="126"/>
                  </a:cubicBezTo>
                  <a:cubicBezTo>
                    <a:pt x="30" y="125"/>
                    <a:pt x="28" y="137"/>
                    <a:pt x="17" y="149"/>
                  </a:cubicBezTo>
                  <a:cubicBezTo>
                    <a:pt x="7" y="162"/>
                    <a:pt x="33" y="147"/>
                    <a:pt x="35" y="158"/>
                  </a:cubicBezTo>
                  <a:cubicBezTo>
                    <a:pt x="37" y="169"/>
                    <a:pt x="46" y="170"/>
                    <a:pt x="42" y="188"/>
                  </a:cubicBezTo>
                  <a:cubicBezTo>
                    <a:pt x="39" y="199"/>
                    <a:pt x="41" y="221"/>
                    <a:pt x="42" y="238"/>
                  </a:cubicBezTo>
                  <a:cubicBezTo>
                    <a:pt x="52" y="238"/>
                    <a:pt x="66" y="237"/>
                    <a:pt x="68" y="232"/>
                  </a:cubicBezTo>
                  <a:cubicBezTo>
                    <a:pt x="73" y="224"/>
                    <a:pt x="88" y="209"/>
                    <a:pt x="97" y="209"/>
                  </a:cubicBezTo>
                  <a:cubicBezTo>
                    <a:pt x="106" y="209"/>
                    <a:pt x="115" y="213"/>
                    <a:pt x="120" y="206"/>
                  </a:cubicBezTo>
                  <a:cubicBezTo>
                    <a:pt x="125" y="198"/>
                    <a:pt x="152" y="200"/>
                    <a:pt x="157" y="207"/>
                  </a:cubicBezTo>
                  <a:cubicBezTo>
                    <a:pt x="162" y="213"/>
                    <a:pt x="177" y="219"/>
                    <a:pt x="181" y="219"/>
                  </a:cubicBezTo>
                  <a:cubicBezTo>
                    <a:pt x="185" y="219"/>
                    <a:pt x="186" y="229"/>
                    <a:pt x="196" y="228"/>
                  </a:cubicBezTo>
                  <a:cubicBezTo>
                    <a:pt x="205" y="227"/>
                    <a:pt x="224" y="231"/>
                    <a:pt x="224" y="238"/>
                  </a:cubicBezTo>
                  <a:cubicBezTo>
                    <a:pt x="224" y="244"/>
                    <a:pt x="230" y="251"/>
                    <a:pt x="238" y="251"/>
                  </a:cubicBezTo>
                  <a:cubicBezTo>
                    <a:pt x="245" y="251"/>
                    <a:pt x="252" y="273"/>
                    <a:pt x="260" y="272"/>
                  </a:cubicBezTo>
                  <a:cubicBezTo>
                    <a:pt x="267" y="271"/>
                    <a:pt x="283" y="271"/>
                    <a:pt x="283" y="276"/>
                  </a:cubicBezTo>
                  <a:cubicBezTo>
                    <a:pt x="283" y="281"/>
                    <a:pt x="284" y="307"/>
                    <a:pt x="288" y="322"/>
                  </a:cubicBezTo>
                  <a:cubicBezTo>
                    <a:pt x="291" y="320"/>
                    <a:pt x="294" y="320"/>
                    <a:pt x="295" y="321"/>
                  </a:cubicBezTo>
                  <a:cubicBezTo>
                    <a:pt x="299" y="324"/>
                    <a:pt x="315" y="318"/>
                    <a:pt x="318" y="329"/>
                  </a:cubicBezTo>
                  <a:cubicBezTo>
                    <a:pt x="321" y="339"/>
                    <a:pt x="347" y="333"/>
                    <a:pt x="346" y="317"/>
                  </a:cubicBezTo>
                  <a:cubicBezTo>
                    <a:pt x="345" y="301"/>
                    <a:pt x="388" y="301"/>
                    <a:pt x="392" y="286"/>
                  </a:cubicBezTo>
                  <a:cubicBezTo>
                    <a:pt x="395" y="271"/>
                    <a:pt x="401" y="245"/>
                    <a:pt x="411" y="249"/>
                  </a:cubicBezTo>
                  <a:cubicBezTo>
                    <a:pt x="421" y="253"/>
                    <a:pt x="427" y="230"/>
                    <a:pt x="436" y="231"/>
                  </a:cubicBezTo>
                  <a:cubicBezTo>
                    <a:pt x="444" y="233"/>
                    <a:pt x="450" y="240"/>
                    <a:pt x="460" y="238"/>
                  </a:cubicBezTo>
                  <a:lnTo>
                    <a:pt x="458" y="21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9" name="Freeform 110">
              <a:extLst>
                <a:ext uri="{FF2B5EF4-FFF2-40B4-BE49-F238E27FC236}">
                  <a16:creationId xmlns:a16="http://schemas.microsoft.com/office/drawing/2014/main" id="{570FDECB-745F-4B14-8E00-DF0D5C41F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1" y="3070225"/>
              <a:ext cx="346075" cy="331788"/>
            </a:xfrm>
            <a:custGeom>
              <a:avLst/>
              <a:gdLst>
                <a:gd name="T0" fmla="*/ 576 w 636"/>
                <a:gd name="T1" fmla="*/ 612 h 612"/>
                <a:gd name="T2" fmla="*/ 597 w 636"/>
                <a:gd name="T3" fmla="*/ 576 h 612"/>
                <a:gd name="T4" fmla="*/ 626 w 636"/>
                <a:gd name="T5" fmla="*/ 566 h 612"/>
                <a:gd name="T6" fmla="*/ 618 w 636"/>
                <a:gd name="T7" fmla="*/ 538 h 612"/>
                <a:gd name="T8" fmla="*/ 603 w 636"/>
                <a:gd name="T9" fmla="*/ 496 h 612"/>
                <a:gd name="T10" fmla="*/ 570 w 636"/>
                <a:gd name="T11" fmla="*/ 464 h 612"/>
                <a:gd name="T12" fmla="*/ 548 w 636"/>
                <a:gd name="T13" fmla="*/ 432 h 612"/>
                <a:gd name="T14" fmla="*/ 581 w 636"/>
                <a:gd name="T15" fmla="*/ 379 h 612"/>
                <a:gd name="T16" fmla="*/ 550 w 636"/>
                <a:gd name="T17" fmla="*/ 359 h 612"/>
                <a:gd name="T18" fmla="*/ 545 w 636"/>
                <a:gd name="T19" fmla="*/ 317 h 612"/>
                <a:gd name="T20" fmla="*/ 545 w 636"/>
                <a:gd name="T21" fmla="*/ 277 h 612"/>
                <a:gd name="T22" fmla="*/ 548 w 636"/>
                <a:gd name="T23" fmla="*/ 244 h 612"/>
                <a:gd name="T24" fmla="*/ 561 w 636"/>
                <a:gd name="T25" fmla="*/ 215 h 612"/>
                <a:gd name="T26" fmla="*/ 568 w 636"/>
                <a:gd name="T27" fmla="*/ 198 h 612"/>
                <a:gd name="T28" fmla="*/ 563 w 636"/>
                <a:gd name="T29" fmla="*/ 152 h 612"/>
                <a:gd name="T30" fmla="*/ 540 w 636"/>
                <a:gd name="T31" fmla="*/ 148 h 612"/>
                <a:gd name="T32" fmla="*/ 518 w 636"/>
                <a:gd name="T33" fmla="*/ 127 h 612"/>
                <a:gd name="T34" fmla="*/ 504 w 636"/>
                <a:gd name="T35" fmla="*/ 114 h 612"/>
                <a:gd name="T36" fmla="*/ 476 w 636"/>
                <a:gd name="T37" fmla="*/ 104 h 612"/>
                <a:gd name="T38" fmla="*/ 461 w 636"/>
                <a:gd name="T39" fmla="*/ 95 h 612"/>
                <a:gd name="T40" fmla="*/ 437 w 636"/>
                <a:gd name="T41" fmla="*/ 83 h 612"/>
                <a:gd name="T42" fmla="*/ 400 w 636"/>
                <a:gd name="T43" fmla="*/ 82 h 612"/>
                <a:gd name="T44" fmla="*/ 377 w 636"/>
                <a:gd name="T45" fmla="*/ 85 h 612"/>
                <a:gd name="T46" fmla="*/ 348 w 636"/>
                <a:gd name="T47" fmla="*/ 108 h 612"/>
                <a:gd name="T48" fmla="*/ 322 w 636"/>
                <a:gd name="T49" fmla="*/ 114 h 612"/>
                <a:gd name="T50" fmla="*/ 321 w 636"/>
                <a:gd name="T51" fmla="*/ 134 h 612"/>
                <a:gd name="T52" fmla="*/ 251 w 636"/>
                <a:gd name="T53" fmla="*/ 151 h 612"/>
                <a:gd name="T54" fmla="*/ 192 w 636"/>
                <a:gd name="T55" fmla="*/ 110 h 612"/>
                <a:gd name="T56" fmla="*/ 154 w 636"/>
                <a:gd name="T57" fmla="*/ 66 h 612"/>
                <a:gd name="T58" fmla="*/ 130 w 636"/>
                <a:gd name="T59" fmla="*/ 47 h 612"/>
                <a:gd name="T60" fmla="*/ 124 w 636"/>
                <a:gd name="T61" fmla="*/ 13 h 612"/>
                <a:gd name="T62" fmla="*/ 59 w 636"/>
                <a:gd name="T63" fmla="*/ 45 h 612"/>
                <a:gd name="T64" fmla="*/ 38 w 636"/>
                <a:gd name="T65" fmla="*/ 31 h 612"/>
                <a:gd name="T66" fmla="*/ 19 w 636"/>
                <a:gd name="T67" fmla="*/ 3 h 612"/>
                <a:gd name="T68" fmla="*/ 7 w 636"/>
                <a:gd name="T69" fmla="*/ 22 h 612"/>
                <a:gd name="T70" fmla="*/ 9 w 636"/>
                <a:gd name="T71" fmla="*/ 53 h 612"/>
                <a:gd name="T72" fmla="*/ 9 w 636"/>
                <a:gd name="T73" fmla="*/ 93 h 612"/>
                <a:gd name="T74" fmla="*/ 24 w 636"/>
                <a:gd name="T75" fmla="*/ 122 h 612"/>
                <a:gd name="T76" fmla="*/ 35 w 636"/>
                <a:gd name="T77" fmla="*/ 152 h 612"/>
                <a:gd name="T78" fmla="*/ 53 w 636"/>
                <a:gd name="T79" fmla="*/ 174 h 612"/>
                <a:gd name="T80" fmla="*/ 66 w 636"/>
                <a:gd name="T81" fmla="*/ 187 h 612"/>
                <a:gd name="T82" fmla="*/ 62 w 636"/>
                <a:gd name="T83" fmla="*/ 209 h 612"/>
                <a:gd name="T84" fmla="*/ 49 w 636"/>
                <a:gd name="T85" fmla="*/ 239 h 612"/>
                <a:gd name="T86" fmla="*/ 53 w 636"/>
                <a:gd name="T87" fmla="*/ 272 h 612"/>
                <a:gd name="T88" fmla="*/ 68 w 636"/>
                <a:gd name="T89" fmla="*/ 293 h 612"/>
                <a:gd name="T90" fmla="*/ 104 w 636"/>
                <a:gd name="T91" fmla="*/ 321 h 612"/>
                <a:gd name="T92" fmla="*/ 119 w 636"/>
                <a:gd name="T93" fmla="*/ 343 h 612"/>
                <a:gd name="T94" fmla="*/ 116 w 636"/>
                <a:gd name="T95" fmla="*/ 368 h 612"/>
                <a:gd name="T96" fmla="*/ 128 w 636"/>
                <a:gd name="T97" fmla="*/ 393 h 612"/>
                <a:gd name="T98" fmla="*/ 146 w 636"/>
                <a:gd name="T99" fmla="*/ 423 h 612"/>
                <a:gd name="T100" fmla="*/ 154 w 636"/>
                <a:gd name="T101" fmla="*/ 421 h 612"/>
                <a:gd name="T102" fmla="*/ 169 w 636"/>
                <a:gd name="T103" fmla="*/ 417 h 612"/>
                <a:gd name="T104" fmla="*/ 191 w 636"/>
                <a:gd name="T105" fmla="*/ 416 h 612"/>
                <a:gd name="T106" fmla="*/ 224 w 636"/>
                <a:gd name="T107" fmla="*/ 474 h 612"/>
                <a:gd name="T108" fmla="*/ 242 w 636"/>
                <a:gd name="T109" fmla="*/ 508 h 612"/>
                <a:gd name="T110" fmla="*/ 281 w 636"/>
                <a:gd name="T111" fmla="*/ 531 h 612"/>
                <a:gd name="T112" fmla="*/ 355 w 636"/>
                <a:gd name="T113" fmla="*/ 563 h 612"/>
                <a:gd name="T114" fmla="*/ 407 w 636"/>
                <a:gd name="T115" fmla="*/ 547 h 612"/>
                <a:gd name="T116" fmla="*/ 431 w 636"/>
                <a:gd name="T117" fmla="*/ 596 h 612"/>
                <a:gd name="T118" fmla="*/ 451 w 636"/>
                <a:gd name="T119" fmla="*/ 604 h 612"/>
                <a:gd name="T120" fmla="*/ 479 w 636"/>
                <a:gd name="T121" fmla="*/ 589 h 612"/>
                <a:gd name="T122" fmla="*/ 571 w 636"/>
                <a:gd name="T123" fmla="*/ 612 h 612"/>
                <a:gd name="T124" fmla="*/ 576 w 636"/>
                <a:gd name="T125" fmla="*/ 61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6" h="612">
                  <a:moveTo>
                    <a:pt x="576" y="612"/>
                  </a:moveTo>
                  <a:cubicBezTo>
                    <a:pt x="576" y="595"/>
                    <a:pt x="587" y="582"/>
                    <a:pt x="597" y="576"/>
                  </a:cubicBezTo>
                  <a:cubicBezTo>
                    <a:pt x="607" y="570"/>
                    <a:pt x="616" y="567"/>
                    <a:pt x="626" y="566"/>
                  </a:cubicBezTo>
                  <a:cubicBezTo>
                    <a:pt x="636" y="564"/>
                    <a:pt x="626" y="541"/>
                    <a:pt x="618" y="538"/>
                  </a:cubicBezTo>
                  <a:cubicBezTo>
                    <a:pt x="611" y="535"/>
                    <a:pt x="618" y="504"/>
                    <a:pt x="603" y="496"/>
                  </a:cubicBezTo>
                  <a:cubicBezTo>
                    <a:pt x="588" y="489"/>
                    <a:pt x="574" y="477"/>
                    <a:pt x="570" y="464"/>
                  </a:cubicBezTo>
                  <a:cubicBezTo>
                    <a:pt x="566" y="452"/>
                    <a:pt x="547" y="440"/>
                    <a:pt x="548" y="432"/>
                  </a:cubicBezTo>
                  <a:cubicBezTo>
                    <a:pt x="550" y="423"/>
                    <a:pt x="587" y="395"/>
                    <a:pt x="581" y="379"/>
                  </a:cubicBezTo>
                  <a:cubicBezTo>
                    <a:pt x="576" y="362"/>
                    <a:pt x="552" y="365"/>
                    <a:pt x="550" y="359"/>
                  </a:cubicBezTo>
                  <a:cubicBezTo>
                    <a:pt x="547" y="353"/>
                    <a:pt x="551" y="333"/>
                    <a:pt x="545" y="317"/>
                  </a:cubicBezTo>
                  <a:cubicBezTo>
                    <a:pt x="538" y="300"/>
                    <a:pt x="550" y="286"/>
                    <a:pt x="545" y="277"/>
                  </a:cubicBezTo>
                  <a:cubicBezTo>
                    <a:pt x="540" y="268"/>
                    <a:pt x="547" y="250"/>
                    <a:pt x="548" y="244"/>
                  </a:cubicBezTo>
                  <a:cubicBezTo>
                    <a:pt x="550" y="239"/>
                    <a:pt x="562" y="230"/>
                    <a:pt x="561" y="215"/>
                  </a:cubicBezTo>
                  <a:cubicBezTo>
                    <a:pt x="560" y="206"/>
                    <a:pt x="564" y="200"/>
                    <a:pt x="568" y="198"/>
                  </a:cubicBezTo>
                  <a:cubicBezTo>
                    <a:pt x="564" y="183"/>
                    <a:pt x="563" y="157"/>
                    <a:pt x="563" y="152"/>
                  </a:cubicBezTo>
                  <a:cubicBezTo>
                    <a:pt x="563" y="147"/>
                    <a:pt x="547" y="147"/>
                    <a:pt x="540" y="148"/>
                  </a:cubicBezTo>
                  <a:cubicBezTo>
                    <a:pt x="532" y="149"/>
                    <a:pt x="525" y="127"/>
                    <a:pt x="518" y="127"/>
                  </a:cubicBezTo>
                  <a:cubicBezTo>
                    <a:pt x="510" y="127"/>
                    <a:pt x="504" y="120"/>
                    <a:pt x="504" y="114"/>
                  </a:cubicBezTo>
                  <a:cubicBezTo>
                    <a:pt x="504" y="107"/>
                    <a:pt x="485" y="103"/>
                    <a:pt x="476" y="104"/>
                  </a:cubicBezTo>
                  <a:cubicBezTo>
                    <a:pt x="466" y="105"/>
                    <a:pt x="465" y="95"/>
                    <a:pt x="461" y="95"/>
                  </a:cubicBezTo>
                  <a:cubicBezTo>
                    <a:pt x="457" y="95"/>
                    <a:pt x="442" y="89"/>
                    <a:pt x="437" y="83"/>
                  </a:cubicBezTo>
                  <a:cubicBezTo>
                    <a:pt x="432" y="76"/>
                    <a:pt x="405" y="74"/>
                    <a:pt x="400" y="82"/>
                  </a:cubicBezTo>
                  <a:cubicBezTo>
                    <a:pt x="395" y="89"/>
                    <a:pt x="386" y="85"/>
                    <a:pt x="377" y="85"/>
                  </a:cubicBezTo>
                  <a:cubicBezTo>
                    <a:pt x="368" y="85"/>
                    <a:pt x="353" y="100"/>
                    <a:pt x="348" y="108"/>
                  </a:cubicBezTo>
                  <a:cubicBezTo>
                    <a:pt x="346" y="113"/>
                    <a:pt x="332" y="114"/>
                    <a:pt x="322" y="114"/>
                  </a:cubicBezTo>
                  <a:cubicBezTo>
                    <a:pt x="322" y="123"/>
                    <a:pt x="322" y="131"/>
                    <a:pt x="321" y="134"/>
                  </a:cubicBezTo>
                  <a:cubicBezTo>
                    <a:pt x="316" y="142"/>
                    <a:pt x="279" y="150"/>
                    <a:pt x="251" y="151"/>
                  </a:cubicBezTo>
                  <a:cubicBezTo>
                    <a:pt x="224" y="152"/>
                    <a:pt x="222" y="110"/>
                    <a:pt x="192" y="110"/>
                  </a:cubicBezTo>
                  <a:cubicBezTo>
                    <a:pt x="171" y="110"/>
                    <a:pt x="155" y="88"/>
                    <a:pt x="154" y="66"/>
                  </a:cubicBezTo>
                  <a:cubicBezTo>
                    <a:pt x="141" y="61"/>
                    <a:pt x="129" y="51"/>
                    <a:pt x="130" y="47"/>
                  </a:cubicBezTo>
                  <a:cubicBezTo>
                    <a:pt x="133" y="41"/>
                    <a:pt x="139" y="4"/>
                    <a:pt x="124" y="13"/>
                  </a:cubicBezTo>
                  <a:cubicBezTo>
                    <a:pt x="109" y="22"/>
                    <a:pt x="87" y="50"/>
                    <a:pt x="59" y="45"/>
                  </a:cubicBezTo>
                  <a:cubicBezTo>
                    <a:pt x="31" y="41"/>
                    <a:pt x="52" y="38"/>
                    <a:pt x="38" y="31"/>
                  </a:cubicBezTo>
                  <a:cubicBezTo>
                    <a:pt x="24" y="23"/>
                    <a:pt x="33" y="6"/>
                    <a:pt x="19" y="3"/>
                  </a:cubicBezTo>
                  <a:cubicBezTo>
                    <a:pt x="5" y="0"/>
                    <a:pt x="15" y="22"/>
                    <a:pt x="7" y="22"/>
                  </a:cubicBezTo>
                  <a:cubicBezTo>
                    <a:pt x="0" y="22"/>
                    <a:pt x="6" y="47"/>
                    <a:pt x="9" y="53"/>
                  </a:cubicBezTo>
                  <a:cubicBezTo>
                    <a:pt x="11" y="59"/>
                    <a:pt x="3" y="91"/>
                    <a:pt x="9" y="93"/>
                  </a:cubicBezTo>
                  <a:cubicBezTo>
                    <a:pt x="14" y="94"/>
                    <a:pt x="25" y="118"/>
                    <a:pt x="24" y="122"/>
                  </a:cubicBezTo>
                  <a:cubicBezTo>
                    <a:pt x="22" y="127"/>
                    <a:pt x="35" y="141"/>
                    <a:pt x="35" y="152"/>
                  </a:cubicBezTo>
                  <a:cubicBezTo>
                    <a:pt x="35" y="162"/>
                    <a:pt x="47" y="174"/>
                    <a:pt x="53" y="174"/>
                  </a:cubicBezTo>
                  <a:cubicBezTo>
                    <a:pt x="59" y="174"/>
                    <a:pt x="68" y="178"/>
                    <a:pt x="66" y="187"/>
                  </a:cubicBezTo>
                  <a:cubicBezTo>
                    <a:pt x="63" y="196"/>
                    <a:pt x="69" y="209"/>
                    <a:pt x="62" y="209"/>
                  </a:cubicBezTo>
                  <a:cubicBezTo>
                    <a:pt x="54" y="209"/>
                    <a:pt x="55" y="234"/>
                    <a:pt x="49" y="239"/>
                  </a:cubicBezTo>
                  <a:cubicBezTo>
                    <a:pt x="43" y="243"/>
                    <a:pt x="48" y="269"/>
                    <a:pt x="53" y="272"/>
                  </a:cubicBezTo>
                  <a:cubicBezTo>
                    <a:pt x="58" y="275"/>
                    <a:pt x="69" y="283"/>
                    <a:pt x="68" y="293"/>
                  </a:cubicBezTo>
                  <a:cubicBezTo>
                    <a:pt x="67" y="303"/>
                    <a:pt x="95" y="320"/>
                    <a:pt x="104" y="321"/>
                  </a:cubicBezTo>
                  <a:cubicBezTo>
                    <a:pt x="113" y="323"/>
                    <a:pt x="114" y="337"/>
                    <a:pt x="119" y="343"/>
                  </a:cubicBezTo>
                  <a:cubicBezTo>
                    <a:pt x="124" y="349"/>
                    <a:pt x="115" y="361"/>
                    <a:pt x="116" y="368"/>
                  </a:cubicBezTo>
                  <a:cubicBezTo>
                    <a:pt x="118" y="376"/>
                    <a:pt x="129" y="381"/>
                    <a:pt x="128" y="393"/>
                  </a:cubicBezTo>
                  <a:cubicBezTo>
                    <a:pt x="127" y="400"/>
                    <a:pt x="137" y="412"/>
                    <a:pt x="146" y="423"/>
                  </a:cubicBezTo>
                  <a:cubicBezTo>
                    <a:pt x="149" y="422"/>
                    <a:pt x="152" y="421"/>
                    <a:pt x="154" y="421"/>
                  </a:cubicBezTo>
                  <a:cubicBezTo>
                    <a:pt x="162" y="421"/>
                    <a:pt x="162" y="410"/>
                    <a:pt x="169" y="417"/>
                  </a:cubicBezTo>
                  <a:cubicBezTo>
                    <a:pt x="175" y="423"/>
                    <a:pt x="184" y="416"/>
                    <a:pt x="191" y="416"/>
                  </a:cubicBezTo>
                  <a:cubicBezTo>
                    <a:pt x="198" y="415"/>
                    <a:pt x="216" y="455"/>
                    <a:pt x="224" y="474"/>
                  </a:cubicBezTo>
                  <a:cubicBezTo>
                    <a:pt x="232" y="493"/>
                    <a:pt x="231" y="500"/>
                    <a:pt x="242" y="508"/>
                  </a:cubicBezTo>
                  <a:cubicBezTo>
                    <a:pt x="253" y="517"/>
                    <a:pt x="266" y="512"/>
                    <a:pt x="281" y="531"/>
                  </a:cubicBezTo>
                  <a:cubicBezTo>
                    <a:pt x="297" y="550"/>
                    <a:pt x="338" y="562"/>
                    <a:pt x="355" y="563"/>
                  </a:cubicBezTo>
                  <a:cubicBezTo>
                    <a:pt x="372" y="565"/>
                    <a:pt x="385" y="542"/>
                    <a:pt x="407" y="547"/>
                  </a:cubicBezTo>
                  <a:cubicBezTo>
                    <a:pt x="428" y="552"/>
                    <a:pt x="423" y="584"/>
                    <a:pt x="431" y="596"/>
                  </a:cubicBezTo>
                  <a:cubicBezTo>
                    <a:pt x="433" y="599"/>
                    <a:pt x="441" y="602"/>
                    <a:pt x="451" y="604"/>
                  </a:cubicBezTo>
                  <a:cubicBezTo>
                    <a:pt x="456" y="595"/>
                    <a:pt x="465" y="589"/>
                    <a:pt x="479" y="589"/>
                  </a:cubicBezTo>
                  <a:cubicBezTo>
                    <a:pt x="511" y="590"/>
                    <a:pt x="543" y="596"/>
                    <a:pt x="571" y="612"/>
                  </a:cubicBezTo>
                  <a:cubicBezTo>
                    <a:pt x="573" y="612"/>
                    <a:pt x="575" y="612"/>
                    <a:pt x="576" y="61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0" name="Freeform 111">
              <a:extLst>
                <a:ext uri="{FF2B5EF4-FFF2-40B4-BE49-F238E27FC236}">
                  <a16:creationId xmlns:a16="http://schemas.microsoft.com/office/drawing/2014/main" id="{DEE56F30-301A-44B8-ABF4-0BA38227A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1951" y="2666999"/>
              <a:ext cx="714376" cy="388938"/>
            </a:xfrm>
            <a:custGeom>
              <a:avLst/>
              <a:gdLst>
                <a:gd name="T0" fmla="*/ 1266 w 1310"/>
                <a:gd name="T1" fmla="*/ 297 h 716"/>
                <a:gd name="T2" fmla="*/ 1223 w 1310"/>
                <a:gd name="T3" fmla="*/ 249 h 716"/>
                <a:gd name="T4" fmla="*/ 1139 w 1310"/>
                <a:gd name="T5" fmla="*/ 234 h 716"/>
                <a:gd name="T6" fmla="*/ 1062 w 1310"/>
                <a:gd name="T7" fmla="*/ 170 h 716"/>
                <a:gd name="T8" fmla="*/ 972 w 1310"/>
                <a:gd name="T9" fmla="*/ 58 h 716"/>
                <a:gd name="T10" fmla="*/ 884 w 1310"/>
                <a:gd name="T11" fmla="*/ 101 h 716"/>
                <a:gd name="T12" fmla="*/ 863 w 1310"/>
                <a:gd name="T13" fmla="*/ 72 h 716"/>
                <a:gd name="T14" fmla="*/ 812 w 1310"/>
                <a:gd name="T15" fmla="*/ 66 h 716"/>
                <a:gd name="T16" fmla="*/ 790 w 1310"/>
                <a:gd name="T17" fmla="*/ 9 h 716"/>
                <a:gd name="T18" fmla="*/ 678 w 1310"/>
                <a:gd name="T19" fmla="*/ 34 h 716"/>
                <a:gd name="T20" fmla="*/ 550 w 1310"/>
                <a:gd name="T21" fmla="*/ 67 h 716"/>
                <a:gd name="T22" fmla="*/ 486 w 1310"/>
                <a:gd name="T23" fmla="*/ 105 h 716"/>
                <a:gd name="T24" fmla="*/ 475 w 1310"/>
                <a:gd name="T25" fmla="*/ 154 h 716"/>
                <a:gd name="T26" fmla="*/ 486 w 1310"/>
                <a:gd name="T27" fmla="*/ 202 h 716"/>
                <a:gd name="T28" fmla="*/ 451 w 1310"/>
                <a:gd name="T29" fmla="*/ 231 h 716"/>
                <a:gd name="T30" fmla="*/ 402 w 1310"/>
                <a:gd name="T31" fmla="*/ 226 h 716"/>
                <a:gd name="T32" fmla="*/ 321 w 1310"/>
                <a:gd name="T33" fmla="*/ 234 h 716"/>
                <a:gd name="T34" fmla="*/ 264 w 1310"/>
                <a:gd name="T35" fmla="*/ 232 h 716"/>
                <a:gd name="T36" fmla="*/ 177 w 1310"/>
                <a:gd name="T37" fmla="*/ 192 h 716"/>
                <a:gd name="T38" fmla="*/ 101 w 1310"/>
                <a:gd name="T39" fmla="*/ 219 h 716"/>
                <a:gd name="T40" fmla="*/ 72 w 1310"/>
                <a:gd name="T41" fmla="*/ 280 h 716"/>
                <a:gd name="T42" fmla="*/ 11 w 1310"/>
                <a:gd name="T43" fmla="*/ 292 h 716"/>
                <a:gd name="T44" fmla="*/ 2 w 1310"/>
                <a:gd name="T45" fmla="*/ 345 h 716"/>
                <a:gd name="T46" fmla="*/ 50 w 1310"/>
                <a:gd name="T47" fmla="*/ 378 h 716"/>
                <a:gd name="T48" fmla="*/ 81 w 1310"/>
                <a:gd name="T49" fmla="*/ 444 h 716"/>
                <a:gd name="T50" fmla="*/ 165 w 1310"/>
                <a:gd name="T51" fmla="*/ 421 h 716"/>
                <a:gd name="T52" fmla="*/ 187 w 1310"/>
                <a:gd name="T53" fmla="*/ 497 h 716"/>
                <a:gd name="T54" fmla="*/ 126 w 1310"/>
                <a:gd name="T55" fmla="*/ 547 h 716"/>
                <a:gd name="T56" fmla="*/ 184 w 1310"/>
                <a:gd name="T57" fmla="*/ 615 h 716"/>
                <a:gd name="T58" fmla="*/ 213 w 1310"/>
                <a:gd name="T59" fmla="*/ 654 h 716"/>
                <a:gd name="T60" fmla="*/ 309 w 1310"/>
                <a:gd name="T61" fmla="*/ 675 h 716"/>
                <a:gd name="T62" fmla="*/ 397 w 1310"/>
                <a:gd name="T63" fmla="*/ 478 h 716"/>
                <a:gd name="T64" fmla="*/ 447 w 1310"/>
                <a:gd name="T65" fmla="*/ 484 h 716"/>
                <a:gd name="T66" fmla="*/ 544 w 1310"/>
                <a:gd name="T67" fmla="*/ 578 h 716"/>
                <a:gd name="T68" fmla="*/ 642 w 1310"/>
                <a:gd name="T69" fmla="*/ 638 h 716"/>
                <a:gd name="T70" fmla="*/ 714 w 1310"/>
                <a:gd name="T71" fmla="*/ 704 h 716"/>
                <a:gd name="T72" fmla="*/ 781 w 1310"/>
                <a:gd name="T73" fmla="*/ 667 h 716"/>
                <a:gd name="T74" fmla="*/ 854 w 1310"/>
                <a:gd name="T75" fmla="*/ 620 h 716"/>
                <a:gd name="T76" fmla="*/ 959 w 1310"/>
                <a:gd name="T77" fmla="*/ 613 h 716"/>
                <a:gd name="T78" fmla="*/ 1099 w 1310"/>
                <a:gd name="T79" fmla="*/ 641 h 716"/>
                <a:gd name="T80" fmla="*/ 1103 w 1310"/>
                <a:gd name="T81" fmla="*/ 556 h 716"/>
                <a:gd name="T82" fmla="*/ 1144 w 1310"/>
                <a:gd name="T83" fmla="*/ 502 h 716"/>
                <a:gd name="T84" fmla="*/ 1187 w 1310"/>
                <a:gd name="T85" fmla="*/ 420 h 716"/>
                <a:gd name="T86" fmla="*/ 1269 w 1310"/>
                <a:gd name="T87" fmla="*/ 410 h 716"/>
                <a:gd name="T88" fmla="*/ 1299 w 1310"/>
                <a:gd name="T89" fmla="*/ 331 h 716"/>
                <a:gd name="T90" fmla="*/ 489 w 1310"/>
                <a:gd name="T91" fmla="*/ 455 h 716"/>
                <a:gd name="T92" fmla="*/ 1030 w 1310"/>
                <a:gd name="T93" fmla="*/ 451 h 716"/>
                <a:gd name="T94" fmla="*/ 899 w 1310"/>
                <a:gd name="T95" fmla="*/ 452 h 716"/>
                <a:gd name="T96" fmla="*/ 1030 w 1310"/>
                <a:gd name="T97" fmla="*/ 451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0" h="716">
                  <a:moveTo>
                    <a:pt x="1304" y="293"/>
                  </a:moveTo>
                  <a:cubicBezTo>
                    <a:pt x="1303" y="285"/>
                    <a:pt x="1297" y="289"/>
                    <a:pt x="1292" y="292"/>
                  </a:cubicBezTo>
                  <a:cubicBezTo>
                    <a:pt x="1287" y="295"/>
                    <a:pt x="1272" y="297"/>
                    <a:pt x="1266" y="297"/>
                  </a:cubicBezTo>
                  <a:cubicBezTo>
                    <a:pt x="1261" y="297"/>
                    <a:pt x="1250" y="289"/>
                    <a:pt x="1250" y="282"/>
                  </a:cubicBezTo>
                  <a:cubicBezTo>
                    <a:pt x="1250" y="275"/>
                    <a:pt x="1249" y="268"/>
                    <a:pt x="1243" y="268"/>
                  </a:cubicBezTo>
                  <a:cubicBezTo>
                    <a:pt x="1238" y="268"/>
                    <a:pt x="1229" y="264"/>
                    <a:pt x="1223" y="249"/>
                  </a:cubicBezTo>
                  <a:cubicBezTo>
                    <a:pt x="1218" y="233"/>
                    <a:pt x="1209" y="233"/>
                    <a:pt x="1203" y="229"/>
                  </a:cubicBezTo>
                  <a:cubicBezTo>
                    <a:pt x="1196" y="225"/>
                    <a:pt x="1178" y="236"/>
                    <a:pt x="1171" y="240"/>
                  </a:cubicBezTo>
                  <a:cubicBezTo>
                    <a:pt x="1163" y="243"/>
                    <a:pt x="1149" y="236"/>
                    <a:pt x="1139" y="234"/>
                  </a:cubicBezTo>
                  <a:cubicBezTo>
                    <a:pt x="1129" y="231"/>
                    <a:pt x="1123" y="211"/>
                    <a:pt x="1114" y="213"/>
                  </a:cubicBezTo>
                  <a:cubicBezTo>
                    <a:pt x="1105" y="216"/>
                    <a:pt x="1103" y="237"/>
                    <a:pt x="1096" y="237"/>
                  </a:cubicBezTo>
                  <a:cubicBezTo>
                    <a:pt x="1089" y="237"/>
                    <a:pt x="1076" y="194"/>
                    <a:pt x="1062" y="170"/>
                  </a:cubicBezTo>
                  <a:cubicBezTo>
                    <a:pt x="1049" y="146"/>
                    <a:pt x="1024" y="98"/>
                    <a:pt x="1003" y="89"/>
                  </a:cubicBezTo>
                  <a:cubicBezTo>
                    <a:pt x="981" y="80"/>
                    <a:pt x="988" y="67"/>
                    <a:pt x="994" y="61"/>
                  </a:cubicBezTo>
                  <a:cubicBezTo>
                    <a:pt x="999" y="54"/>
                    <a:pt x="981" y="53"/>
                    <a:pt x="972" y="58"/>
                  </a:cubicBezTo>
                  <a:cubicBezTo>
                    <a:pt x="964" y="64"/>
                    <a:pt x="953" y="75"/>
                    <a:pt x="943" y="77"/>
                  </a:cubicBezTo>
                  <a:cubicBezTo>
                    <a:pt x="933" y="80"/>
                    <a:pt x="919" y="98"/>
                    <a:pt x="908" y="94"/>
                  </a:cubicBezTo>
                  <a:cubicBezTo>
                    <a:pt x="897" y="90"/>
                    <a:pt x="892" y="110"/>
                    <a:pt x="884" y="101"/>
                  </a:cubicBezTo>
                  <a:cubicBezTo>
                    <a:pt x="875" y="91"/>
                    <a:pt x="895" y="85"/>
                    <a:pt x="895" y="77"/>
                  </a:cubicBezTo>
                  <a:cubicBezTo>
                    <a:pt x="895" y="68"/>
                    <a:pt x="882" y="79"/>
                    <a:pt x="878" y="74"/>
                  </a:cubicBezTo>
                  <a:cubicBezTo>
                    <a:pt x="874" y="69"/>
                    <a:pt x="863" y="64"/>
                    <a:pt x="863" y="72"/>
                  </a:cubicBezTo>
                  <a:cubicBezTo>
                    <a:pt x="863" y="79"/>
                    <a:pt x="854" y="75"/>
                    <a:pt x="854" y="69"/>
                  </a:cubicBezTo>
                  <a:cubicBezTo>
                    <a:pt x="854" y="63"/>
                    <a:pt x="847" y="53"/>
                    <a:pt x="842" y="60"/>
                  </a:cubicBezTo>
                  <a:cubicBezTo>
                    <a:pt x="836" y="67"/>
                    <a:pt x="817" y="72"/>
                    <a:pt x="812" y="66"/>
                  </a:cubicBezTo>
                  <a:cubicBezTo>
                    <a:pt x="808" y="60"/>
                    <a:pt x="815" y="58"/>
                    <a:pt x="816" y="50"/>
                  </a:cubicBezTo>
                  <a:cubicBezTo>
                    <a:pt x="817" y="43"/>
                    <a:pt x="809" y="33"/>
                    <a:pt x="810" y="24"/>
                  </a:cubicBezTo>
                  <a:cubicBezTo>
                    <a:pt x="812" y="14"/>
                    <a:pt x="797" y="5"/>
                    <a:pt x="790" y="9"/>
                  </a:cubicBezTo>
                  <a:cubicBezTo>
                    <a:pt x="782" y="12"/>
                    <a:pt x="772" y="9"/>
                    <a:pt x="765" y="5"/>
                  </a:cubicBezTo>
                  <a:cubicBezTo>
                    <a:pt x="757" y="0"/>
                    <a:pt x="726" y="7"/>
                    <a:pt x="725" y="15"/>
                  </a:cubicBezTo>
                  <a:cubicBezTo>
                    <a:pt x="723" y="24"/>
                    <a:pt x="685" y="30"/>
                    <a:pt x="678" y="34"/>
                  </a:cubicBezTo>
                  <a:cubicBezTo>
                    <a:pt x="670" y="37"/>
                    <a:pt x="642" y="42"/>
                    <a:pt x="632" y="43"/>
                  </a:cubicBezTo>
                  <a:cubicBezTo>
                    <a:pt x="622" y="45"/>
                    <a:pt x="612" y="55"/>
                    <a:pt x="599" y="55"/>
                  </a:cubicBezTo>
                  <a:cubicBezTo>
                    <a:pt x="586" y="55"/>
                    <a:pt x="562" y="57"/>
                    <a:pt x="550" y="67"/>
                  </a:cubicBezTo>
                  <a:cubicBezTo>
                    <a:pt x="539" y="77"/>
                    <a:pt x="521" y="68"/>
                    <a:pt x="512" y="72"/>
                  </a:cubicBezTo>
                  <a:cubicBezTo>
                    <a:pt x="503" y="75"/>
                    <a:pt x="489" y="70"/>
                    <a:pt x="485" y="73"/>
                  </a:cubicBezTo>
                  <a:cubicBezTo>
                    <a:pt x="481" y="77"/>
                    <a:pt x="482" y="96"/>
                    <a:pt x="486" y="105"/>
                  </a:cubicBezTo>
                  <a:cubicBezTo>
                    <a:pt x="491" y="113"/>
                    <a:pt x="513" y="116"/>
                    <a:pt x="515" y="121"/>
                  </a:cubicBezTo>
                  <a:cubicBezTo>
                    <a:pt x="516" y="126"/>
                    <a:pt x="492" y="126"/>
                    <a:pt x="481" y="128"/>
                  </a:cubicBezTo>
                  <a:cubicBezTo>
                    <a:pt x="469" y="130"/>
                    <a:pt x="472" y="146"/>
                    <a:pt x="475" y="154"/>
                  </a:cubicBezTo>
                  <a:cubicBezTo>
                    <a:pt x="478" y="163"/>
                    <a:pt x="463" y="171"/>
                    <a:pt x="455" y="174"/>
                  </a:cubicBezTo>
                  <a:cubicBezTo>
                    <a:pt x="446" y="178"/>
                    <a:pt x="455" y="194"/>
                    <a:pt x="463" y="194"/>
                  </a:cubicBezTo>
                  <a:cubicBezTo>
                    <a:pt x="472" y="194"/>
                    <a:pt x="479" y="202"/>
                    <a:pt x="486" y="202"/>
                  </a:cubicBezTo>
                  <a:cubicBezTo>
                    <a:pt x="493" y="202"/>
                    <a:pt x="495" y="219"/>
                    <a:pt x="495" y="229"/>
                  </a:cubicBezTo>
                  <a:cubicBezTo>
                    <a:pt x="495" y="239"/>
                    <a:pt x="486" y="242"/>
                    <a:pt x="475" y="242"/>
                  </a:cubicBezTo>
                  <a:cubicBezTo>
                    <a:pt x="463" y="242"/>
                    <a:pt x="458" y="232"/>
                    <a:pt x="451" y="231"/>
                  </a:cubicBezTo>
                  <a:cubicBezTo>
                    <a:pt x="443" y="229"/>
                    <a:pt x="445" y="245"/>
                    <a:pt x="439" y="249"/>
                  </a:cubicBezTo>
                  <a:cubicBezTo>
                    <a:pt x="433" y="252"/>
                    <a:pt x="432" y="237"/>
                    <a:pt x="423" y="237"/>
                  </a:cubicBezTo>
                  <a:cubicBezTo>
                    <a:pt x="415" y="237"/>
                    <a:pt x="405" y="236"/>
                    <a:pt x="402" y="226"/>
                  </a:cubicBezTo>
                  <a:cubicBezTo>
                    <a:pt x="399" y="216"/>
                    <a:pt x="379" y="214"/>
                    <a:pt x="371" y="224"/>
                  </a:cubicBezTo>
                  <a:cubicBezTo>
                    <a:pt x="362" y="234"/>
                    <a:pt x="359" y="229"/>
                    <a:pt x="352" y="222"/>
                  </a:cubicBezTo>
                  <a:cubicBezTo>
                    <a:pt x="345" y="216"/>
                    <a:pt x="324" y="226"/>
                    <a:pt x="321" y="234"/>
                  </a:cubicBezTo>
                  <a:cubicBezTo>
                    <a:pt x="318" y="242"/>
                    <a:pt x="302" y="245"/>
                    <a:pt x="291" y="237"/>
                  </a:cubicBezTo>
                  <a:cubicBezTo>
                    <a:pt x="279" y="229"/>
                    <a:pt x="272" y="226"/>
                    <a:pt x="272" y="237"/>
                  </a:cubicBezTo>
                  <a:cubicBezTo>
                    <a:pt x="272" y="249"/>
                    <a:pt x="264" y="239"/>
                    <a:pt x="264" y="232"/>
                  </a:cubicBezTo>
                  <a:cubicBezTo>
                    <a:pt x="264" y="226"/>
                    <a:pt x="245" y="212"/>
                    <a:pt x="237" y="206"/>
                  </a:cubicBezTo>
                  <a:cubicBezTo>
                    <a:pt x="228" y="199"/>
                    <a:pt x="201" y="199"/>
                    <a:pt x="199" y="192"/>
                  </a:cubicBezTo>
                  <a:cubicBezTo>
                    <a:pt x="198" y="186"/>
                    <a:pt x="181" y="181"/>
                    <a:pt x="177" y="192"/>
                  </a:cubicBezTo>
                  <a:cubicBezTo>
                    <a:pt x="172" y="204"/>
                    <a:pt x="165" y="196"/>
                    <a:pt x="159" y="192"/>
                  </a:cubicBezTo>
                  <a:cubicBezTo>
                    <a:pt x="154" y="189"/>
                    <a:pt x="141" y="197"/>
                    <a:pt x="135" y="201"/>
                  </a:cubicBezTo>
                  <a:cubicBezTo>
                    <a:pt x="129" y="204"/>
                    <a:pt x="111" y="219"/>
                    <a:pt x="101" y="219"/>
                  </a:cubicBezTo>
                  <a:cubicBezTo>
                    <a:pt x="91" y="219"/>
                    <a:pt x="97" y="234"/>
                    <a:pt x="84" y="237"/>
                  </a:cubicBezTo>
                  <a:cubicBezTo>
                    <a:pt x="71" y="241"/>
                    <a:pt x="74" y="250"/>
                    <a:pt x="75" y="257"/>
                  </a:cubicBezTo>
                  <a:cubicBezTo>
                    <a:pt x="77" y="264"/>
                    <a:pt x="84" y="275"/>
                    <a:pt x="72" y="280"/>
                  </a:cubicBezTo>
                  <a:cubicBezTo>
                    <a:pt x="61" y="285"/>
                    <a:pt x="57" y="264"/>
                    <a:pt x="47" y="255"/>
                  </a:cubicBezTo>
                  <a:cubicBezTo>
                    <a:pt x="37" y="247"/>
                    <a:pt x="28" y="257"/>
                    <a:pt x="28" y="269"/>
                  </a:cubicBezTo>
                  <a:cubicBezTo>
                    <a:pt x="28" y="280"/>
                    <a:pt x="17" y="280"/>
                    <a:pt x="11" y="292"/>
                  </a:cubicBezTo>
                  <a:cubicBezTo>
                    <a:pt x="5" y="303"/>
                    <a:pt x="21" y="305"/>
                    <a:pt x="21" y="310"/>
                  </a:cubicBezTo>
                  <a:cubicBezTo>
                    <a:pt x="21" y="315"/>
                    <a:pt x="12" y="320"/>
                    <a:pt x="10" y="322"/>
                  </a:cubicBezTo>
                  <a:cubicBezTo>
                    <a:pt x="7" y="323"/>
                    <a:pt x="0" y="340"/>
                    <a:pt x="2" y="345"/>
                  </a:cubicBezTo>
                  <a:cubicBezTo>
                    <a:pt x="5" y="350"/>
                    <a:pt x="22" y="348"/>
                    <a:pt x="21" y="360"/>
                  </a:cubicBezTo>
                  <a:cubicBezTo>
                    <a:pt x="20" y="371"/>
                    <a:pt x="18" y="383"/>
                    <a:pt x="27" y="380"/>
                  </a:cubicBezTo>
                  <a:cubicBezTo>
                    <a:pt x="35" y="376"/>
                    <a:pt x="44" y="378"/>
                    <a:pt x="50" y="378"/>
                  </a:cubicBezTo>
                  <a:cubicBezTo>
                    <a:pt x="55" y="378"/>
                    <a:pt x="60" y="391"/>
                    <a:pt x="70" y="404"/>
                  </a:cubicBezTo>
                  <a:cubicBezTo>
                    <a:pt x="80" y="418"/>
                    <a:pt x="84" y="424"/>
                    <a:pt x="74" y="428"/>
                  </a:cubicBezTo>
                  <a:cubicBezTo>
                    <a:pt x="64" y="431"/>
                    <a:pt x="68" y="438"/>
                    <a:pt x="81" y="444"/>
                  </a:cubicBezTo>
                  <a:cubicBezTo>
                    <a:pt x="84" y="446"/>
                    <a:pt x="88" y="449"/>
                    <a:pt x="91" y="451"/>
                  </a:cubicBezTo>
                  <a:cubicBezTo>
                    <a:pt x="93" y="450"/>
                    <a:pt x="95" y="448"/>
                    <a:pt x="97" y="446"/>
                  </a:cubicBezTo>
                  <a:cubicBezTo>
                    <a:pt x="113" y="430"/>
                    <a:pt x="143" y="414"/>
                    <a:pt x="165" y="421"/>
                  </a:cubicBezTo>
                  <a:cubicBezTo>
                    <a:pt x="187" y="428"/>
                    <a:pt x="205" y="417"/>
                    <a:pt x="214" y="432"/>
                  </a:cubicBezTo>
                  <a:cubicBezTo>
                    <a:pt x="224" y="447"/>
                    <a:pt x="214" y="476"/>
                    <a:pt x="218" y="487"/>
                  </a:cubicBezTo>
                  <a:cubicBezTo>
                    <a:pt x="222" y="498"/>
                    <a:pt x="201" y="499"/>
                    <a:pt x="187" y="497"/>
                  </a:cubicBezTo>
                  <a:cubicBezTo>
                    <a:pt x="172" y="495"/>
                    <a:pt x="143" y="504"/>
                    <a:pt x="147" y="514"/>
                  </a:cubicBezTo>
                  <a:cubicBezTo>
                    <a:pt x="150" y="524"/>
                    <a:pt x="161" y="547"/>
                    <a:pt x="142" y="535"/>
                  </a:cubicBezTo>
                  <a:cubicBezTo>
                    <a:pt x="123" y="523"/>
                    <a:pt x="115" y="547"/>
                    <a:pt x="126" y="547"/>
                  </a:cubicBezTo>
                  <a:cubicBezTo>
                    <a:pt x="136" y="547"/>
                    <a:pt x="150" y="561"/>
                    <a:pt x="150" y="571"/>
                  </a:cubicBezTo>
                  <a:cubicBezTo>
                    <a:pt x="150" y="581"/>
                    <a:pt x="151" y="603"/>
                    <a:pt x="161" y="600"/>
                  </a:cubicBezTo>
                  <a:cubicBezTo>
                    <a:pt x="170" y="596"/>
                    <a:pt x="170" y="616"/>
                    <a:pt x="184" y="615"/>
                  </a:cubicBezTo>
                  <a:cubicBezTo>
                    <a:pt x="197" y="614"/>
                    <a:pt x="209" y="620"/>
                    <a:pt x="199" y="634"/>
                  </a:cubicBezTo>
                  <a:cubicBezTo>
                    <a:pt x="188" y="648"/>
                    <a:pt x="206" y="688"/>
                    <a:pt x="209" y="679"/>
                  </a:cubicBezTo>
                  <a:cubicBezTo>
                    <a:pt x="212" y="674"/>
                    <a:pt x="210" y="662"/>
                    <a:pt x="213" y="654"/>
                  </a:cubicBezTo>
                  <a:cubicBezTo>
                    <a:pt x="206" y="634"/>
                    <a:pt x="238" y="634"/>
                    <a:pt x="247" y="634"/>
                  </a:cubicBezTo>
                  <a:cubicBezTo>
                    <a:pt x="257" y="634"/>
                    <a:pt x="275" y="651"/>
                    <a:pt x="286" y="669"/>
                  </a:cubicBezTo>
                  <a:cubicBezTo>
                    <a:pt x="297" y="687"/>
                    <a:pt x="309" y="675"/>
                    <a:pt x="309" y="675"/>
                  </a:cubicBezTo>
                  <a:cubicBezTo>
                    <a:pt x="313" y="510"/>
                    <a:pt x="313" y="510"/>
                    <a:pt x="313" y="510"/>
                  </a:cubicBezTo>
                  <a:cubicBezTo>
                    <a:pt x="394" y="485"/>
                    <a:pt x="394" y="485"/>
                    <a:pt x="394" y="485"/>
                  </a:cubicBezTo>
                  <a:cubicBezTo>
                    <a:pt x="395" y="482"/>
                    <a:pt x="396" y="480"/>
                    <a:pt x="397" y="478"/>
                  </a:cubicBezTo>
                  <a:cubicBezTo>
                    <a:pt x="407" y="461"/>
                    <a:pt x="421" y="475"/>
                    <a:pt x="426" y="479"/>
                  </a:cubicBezTo>
                  <a:cubicBezTo>
                    <a:pt x="430" y="483"/>
                    <a:pt x="428" y="461"/>
                    <a:pt x="440" y="462"/>
                  </a:cubicBezTo>
                  <a:cubicBezTo>
                    <a:pt x="451" y="463"/>
                    <a:pt x="439" y="484"/>
                    <a:pt x="447" y="484"/>
                  </a:cubicBezTo>
                  <a:cubicBezTo>
                    <a:pt x="454" y="484"/>
                    <a:pt x="469" y="511"/>
                    <a:pt x="464" y="533"/>
                  </a:cubicBezTo>
                  <a:cubicBezTo>
                    <a:pt x="477" y="545"/>
                    <a:pt x="500" y="573"/>
                    <a:pt x="502" y="581"/>
                  </a:cubicBezTo>
                  <a:cubicBezTo>
                    <a:pt x="505" y="589"/>
                    <a:pt x="538" y="575"/>
                    <a:pt x="544" y="578"/>
                  </a:cubicBezTo>
                  <a:cubicBezTo>
                    <a:pt x="550" y="581"/>
                    <a:pt x="600" y="581"/>
                    <a:pt x="609" y="581"/>
                  </a:cubicBezTo>
                  <a:cubicBezTo>
                    <a:pt x="618" y="581"/>
                    <a:pt x="624" y="600"/>
                    <a:pt x="634" y="603"/>
                  </a:cubicBezTo>
                  <a:cubicBezTo>
                    <a:pt x="644" y="606"/>
                    <a:pt x="641" y="625"/>
                    <a:pt x="642" y="638"/>
                  </a:cubicBezTo>
                  <a:cubicBezTo>
                    <a:pt x="643" y="651"/>
                    <a:pt x="658" y="665"/>
                    <a:pt x="660" y="676"/>
                  </a:cubicBezTo>
                  <a:cubicBezTo>
                    <a:pt x="661" y="688"/>
                    <a:pt x="677" y="682"/>
                    <a:pt x="688" y="685"/>
                  </a:cubicBezTo>
                  <a:cubicBezTo>
                    <a:pt x="698" y="688"/>
                    <a:pt x="713" y="693"/>
                    <a:pt x="714" y="704"/>
                  </a:cubicBezTo>
                  <a:cubicBezTo>
                    <a:pt x="715" y="716"/>
                    <a:pt x="728" y="707"/>
                    <a:pt x="729" y="698"/>
                  </a:cubicBezTo>
                  <a:cubicBezTo>
                    <a:pt x="731" y="690"/>
                    <a:pt x="743" y="678"/>
                    <a:pt x="762" y="669"/>
                  </a:cubicBezTo>
                  <a:cubicBezTo>
                    <a:pt x="771" y="665"/>
                    <a:pt x="777" y="665"/>
                    <a:pt x="781" y="667"/>
                  </a:cubicBezTo>
                  <a:cubicBezTo>
                    <a:pt x="785" y="656"/>
                    <a:pt x="788" y="647"/>
                    <a:pt x="791" y="646"/>
                  </a:cubicBezTo>
                  <a:cubicBezTo>
                    <a:pt x="797" y="643"/>
                    <a:pt x="810" y="632"/>
                    <a:pt x="811" y="621"/>
                  </a:cubicBezTo>
                  <a:cubicBezTo>
                    <a:pt x="812" y="610"/>
                    <a:pt x="837" y="610"/>
                    <a:pt x="854" y="620"/>
                  </a:cubicBezTo>
                  <a:cubicBezTo>
                    <a:pt x="872" y="630"/>
                    <a:pt x="882" y="630"/>
                    <a:pt x="883" y="614"/>
                  </a:cubicBezTo>
                  <a:cubicBezTo>
                    <a:pt x="884" y="599"/>
                    <a:pt x="909" y="594"/>
                    <a:pt x="916" y="599"/>
                  </a:cubicBezTo>
                  <a:cubicBezTo>
                    <a:pt x="924" y="603"/>
                    <a:pt x="948" y="619"/>
                    <a:pt x="959" y="613"/>
                  </a:cubicBezTo>
                  <a:cubicBezTo>
                    <a:pt x="971" y="608"/>
                    <a:pt x="1028" y="614"/>
                    <a:pt x="1042" y="619"/>
                  </a:cubicBezTo>
                  <a:cubicBezTo>
                    <a:pt x="1056" y="623"/>
                    <a:pt x="1060" y="612"/>
                    <a:pt x="1072" y="628"/>
                  </a:cubicBezTo>
                  <a:cubicBezTo>
                    <a:pt x="1083" y="642"/>
                    <a:pt x="1088" y="630"/>
                    <a:pt x="1099" y="641"/>
                  </a:cubicBezTo>
                  <a:cubicBezTo>
                    <a:pt x="1099" y="636"/>
                    <a:pt x="1099" y="631"/>
                    <a:pt x="1099" y="625"/>
                  </a:cubicBezTo>
                  <a:cubicBezTo>
                    <a:pt x="1099" y="615"/>
                    <a:pt x="1113" y="606"/>
                    <a:pt x="1116" y="597"/>
                  </a:cubicBezTo>
                  <a:cubicBezTo>
                    <a:pt x="1119" y="589"/>
                    <a:pt x="1103" y="564"/>
                    <a:pt x="1103" y="556"/>
                  </a:cubicBezTo>
                  <a:cubicBezTo>
                    <a:pt x="1103" y="548"/>
                    <a:pt x="1103" y="528"/>
                    <a:pt x="1096" y="524"/>
                  </a:cubicBezTo>
                  <a:cubicBezTo>
                    <a:pt x="1089" y="519"/>
                    <a:pt x="1109" y="509"/>
                    <a:pt x="1114" y="509"/>
                  </a:cubicBezTo>
                  <a:cubicBezTo>
                    <a:pt x="1125" y="510"/>
                    <a:pt x="1140" y="497"/>
                    <a:pt x="1144" y="502"/>
                  </a:cubicBezTo>
                  <a:cubicBezTo>
                    <a:pt x="1149" y="507"/>
                    <a:pt x="1158" y="509"/>
                    <a:pt x="1167" y="509"/>
                  </a:cubicBezTo>
                  <a:cubicBezTo>
                    <a:pt x="1177" y="509"/>
                    <a:pt x="1173" y="497"/>
                    <a:pt x="1167" y="491"/>
                  </a:cubicBezTo>
                  <a:cubicBezTo>
                    <a:pt x="1162" y="486"/>
                    <a:pt x="1184" y="436"/>
                    <a:pt x="1187" y="420"/>
                  </a:cubicBezTo>
                  <a:cubicBezTo>
                    <a:pt x="1191" y="403"/>
                    <a:pt x="1198" y="418"/>
                    <a:pt x="1209" y="420"/>
                  </a:cubicBezTo>
                  <a:cubicBezTo>
                    <a:pt x="1220" y="421"/>
                    <a:pt x="1232" y="419"/>
                    <a:pt x="1239" y="423"/>
                  </a:cubicBezTo>
                  <a:cubicBezTo>
                    <a:pt x="1245" y="426"/>
                    <a:pt x="1264" y="418"/>
                    <a:pt x="1269" y="410"/>
                  </a:cubicBezTo>
                  <a:cubicBezTo>
                    <a:pt x="1274" y="401"/>
                    <a:pt x="1264" y="399"/>
                    <a:pt x="1264" y="380"/>
                  </a:cubicBezTo>
                  <a:cubicBezTo>
                    <a:pt x="1265" y="361"/>
                    <a:pt x="1275" y="352"/>
                    <a:pt x="1285" y="352"/>
                  </a:cubicBezTo>
                  <a:cubicBezTo>
                    <a:pt x="1296" y="352"/>
                    <a:pt x="1299" y="340"/>
                    <a:pt x="1299" y="331"/>
                  </a:cubicBezTo>
                  <a:cubicBezTo>
                    <a:pt x="1299" y="323"/>
                    <a:pt x="1308" y="317"/>
                    <a:pt x="1310" y="307"/>
                  </a:cubicBezTo>
                  <a:cubicBezTo>
                    <a:pt x="1307" y="303"/>
                    <a:pt x="1304" y="297"/>
                    <a:pt x="1304" y="293"/>
                  </a:cubicBezTo>
                  <a:close/>
                  <a:moveTo>
                    <a:pt x="489" y="455"/>
                  </a:moveTo>
                  <a:cubicBezTo>
                    <a:pt x="485" y="461"/>
                    <a:pt x="448" y="449"/>
                    <a:pt x="445" y="441"/>
                  </a:cubicBezTo>
                  <a:cubicBezTo>
                    <a:pt x="441" y="431"/>
                    <a:pt x="497" y="442"/>
                    <a:pt x="489" y="455"/>
                  </a:cubicBezTo>
                  <a:close/>
                  <a:moveTo>
                    <a:pt x="1030" y="451"/>
                  </a:moveTo>
                  <a:cubicBezTo>
                    <a:pt x="1003" y="451"/>
                    <a:pt x="944" y="435"/>
                    <a:pt x="920" y="465"/>
                  </a:cubicBezTo>
                  <a:cubicBezTo>
                    <a:pt x="896" y="495"/>
                    <a:pt x="913" y="510"/>
                    <a:pt x="903" y="513"/>
                  </a:cubicBezTo>
                  <a:cubicBezTo>
                    <a:pt x="892" y="515"/>
                    <a:pt x="886" y="467"/>
                    <a:pt x="899" y="452"/>
                  </a:cubicBezTo>
                  <a:cubicBezTo>
                    <a:pt x="913" y="436"/>
                    <a:pt x="955" y="430"/>
                    <a:pt x="982" y="438"/>
                  </a:cubicBezTo>
                  <a:cubicBezTo>
                    <a:pt x="1009" y="445"/>
                    <a:pt x="1056" y="431"/>
                    <a:pt x="1063" y="433"/>
                  </a:cubicBezTo>
                  <a:cubicBezTo>
                    <a:pt x="1070" y="435"/>
                    <a:pt x="1056" y="451"/>
                    <a:pt x="1030" y="45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1" name="Freeform 112">
              <a:extLst>
                <a:ext uri="{FF2B5EF4-FFF2-40B4-BE49-F238E27FC236}">
                  <a16:creationId xmlns:a16="http://schemas.microsoft.com/office/drawing/2014/main" id="{AFF16EDF-AA6E-495D-A924-2208EB537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3817939"/>
              <a:ext cx="320675" cy="392113"/>
            </a:xfrm>
            <a:custGeom>
              <a:avLst/>
              <a:gdLst>
                <a:gd name="T0" fmla="*/ 526 w 590"/>
                <a:gd name="T1" fmla="*/ 337 h 719"/>
                <a:gd name="T2" fmla="*/ 527 w 590"/>
                <a:gd name="T3" fmla="*/ 312 h 719"/>
                <a:gd name="T4" fmla="*/ 518 w 590"/>
                <a:gd name="T5" fmla="*/ 300 h 719"/>
                <a:gd name="T6" fmla="*/ 532 w 590"/>
                <a:gd name="T7" fmla="*/ 265 h 719"/>
                <a:gd name="T8" fmla="*/ 541 w 590"/>
                <a:gd name="T9" fmla="*/ 235 h 719"/>
                <a:gd name="T10" fmla="*/ 555 w 590"/>
                <a:gd name="T11" fmla="*/ 176 h 719"/>
                <a:gd name="T12" fmla="*/ 580 w 590"/>
                <a:gd name="T13" fmla="*/ 144 h 719"/>
                <a:gd name="T14" fmla="*/ 579 w 590"/>
                <a:gd name="T15" fmla="*/ 107 h 719"/>
                <a:gd name="T16" fmla="*/ 582 w 590"/>
                <a:gd name="T17" fmla="*/ 75 h 719"/>
                <a:gd name="T18" fmla="*/ 529 w 590"/>
                <a:gd name="T19" fmla="*/ 43 h 719"/>
                <a:gd name="T20" fmla="*/ 492 w 590"/>
                <a:gd name="T21" fmla="*/ 41 h 719"/>
                <a:gd name="T22" fmla="*/ 469 w 590"/>
                <a:gd name="T23" fmla="*/ 12 h 719"/>
                <a:gd name="T24" fmla="*/ 446 w 590"/>
                <a:gd name="T25" fmla="*/ 19 h 719"/>
                <a:gd name="T26" fmla="*/ 384 w 590"/>
                <a:gd name="T27" fmla="*/ 19 h 719"/>
                <a:gd name="T28" fmla="*/ 325 w 590"/>
                <a:gd name="T29" fmla="*/ 30 h 719"/>
                <a:gd name="T30" fmla="*/ 253 w 590"/>
                <a:gd name="T31" fmla="*/ 42 h 719"/>
                <a:gd name="T32" fmla="*/ 194 w 590"/>
                <a:gd name="T33" fmla="*/ 51 h 719"/>
                <a:gd name="T34" fmla="*/ 189 w 590"/>
                <a:gd name="T35" fmla="*/ 115 h 719"/>
                <a:gd name="T36" fmla="*/ 153 w 590"/>
                <a:gd name="T37" fmla="*/ 232 h 719"/>
                <a:gd name="T38" fmla="*/ 124 w 590"/>
                <a:gd name="T39" fmla="*/ 336 h 719"/>
                <a:gd name="T40" fmla="*/ 92 w 590"/>
                <a:gd name="T41" fmla="*/ 385 h 719"/>
                <a:gd name="T42" fmla="*/ 52 w 590"/>
                <a:gd name="T43" fmla="*/ 385 h 719"/>
                <a:gd name="T44" fmla="*/ 0 w 590"/>
                <a:gd name="T45" fmla="*/ 401 h 719"/>
                <a:gd name="T46" fmla="*/ 12 w 590"/>
                <a:gd name="T47" fmla="*/ 446 h 719"/>
                <a:gd name="T48" fmla="*/ 135 w 590"/>
                <a:gd name="T49" fmla="*/ 434 h 719"/>
                <a:gd name="T50" fmla="*/ 153 w 590"/>
                <a:gd name="T51" fmla="*/ 494 h 719"/>
                <a:gd name="T52" fmla="*/ 217 w 590"/>
                <a:gd name="T53" fmla="*/ 510 h 719"/>
                <a:gd name="T54" fmla="*/ 256 w 590"/>
                <a:gd name="T55" fmla="*/ 477 h 719"/>
                <a:gd name="T56" fmla="*/ 293 w 590"/>
                <a:gd name="T57" fmla="*/ 490 h 719"/>
                <a:gd name="T58" fmla="*/ 294 w 590"/>
                <a:gd name="T59" fmla="*/ 573 h 719"/>
                <a:gd name="T60" fmla="*/ 310 w 590"/>
                <a:gd name="T61" fmla="*/ 633 h 719"/>
                <a:gd name="T62" fmla="*/ 356 w 590"/>
                <a:gd name="T63" fmla="*/ 620 h 719"/>
                <a:gd name="T64" fmla="*/ 373 w 590"/>
                <a:gd name="T65" fmla="*/ 630 h 719"/>
                <a:gd name="T66" fmla="*/ 401 w 590"/>
                <a:gd name="T67" fmla="*/ 636 h 719"/>
                <a:gd name="T68" fmla="*/ 438 w 590"/>
                <a:gd name="T69" fmla="*/ 664 h 719"/>
                <a:gd name="T70" fmla="*/ 464 w 590"/>
                <a:gd name="T71" fmla="*/ 653 h 719"/>
                <a:gd name="T72" fmla="*/ 506 w 590"/>
                <a:gd name="T73" fmla="*/ 681 h 719"/>
                <a:gd name="T74" fmla="*/ 541 w 590"/>
                <a:gd name="T75" fmla="*/ 712 h 719"/>
                <a:gd name="T76" fmla="*/ 543 w 590"/>
                <a:gd name="T77" fmla="*/ 669 h 719"/>
                <a:gd name="T78" fmla="*/ 500 w 590"/>
                <a:gd name="T79" fmla="*/ 648 h 719"/>
                <a:gd name="T80" fmla="*/ 508 w 590"/>
                <a:gd name="T81" fmla="*/ 572 h 719"/>
                <a:gd name="T82" fmla="*/ 521 w 590"/>
                <a:gd name="T83" fmla="*/ 527 h 719"/>
                <a:gd name="T84" fmla="*/ 561 w 590"/>
                <a:gd name="T85" fmla="*/ 519 h 719"/>
                <a:gd name="T86" fmla="*/ 540 w 590"/>
                <a:gd name="T87" fmla="*/ 47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719">
                  <a:moveTo>
                    <a:pt x="540" y="475"/>
                  </a:moveTo>
                  <a:cubicBezTo>
                    <a:pt x="524" y="465"/>
                    <a:pt x="518" y="340"/>
                    <a:pt x="526" y="337"/>
                  </a:cubicBezTo>
                  <a:cubicBezTo>
                    <a:pt x="527" y="336"/>
                    <a:pt x="528" y="337"/>
                    <a:pt x="529" y="340"/>
                  </a:cubicBezTo>
                  <a:cubicBezTo>
                    <a:pt x="527" y="312"/>
                    <a:pt x="527" y="312"/>
                    <a:pt x="527" y="312"/>
                  </a:cubicBezTo>
                  <a:cubicBezTo>
                    <a:pt x="527" y="312"/>
                    <a:pt x="526" y="311"/>
                    <a:pt x="525" y="311"/>
                  </a:cubicBezTo>
                  <a:cubicBezTo>
                    <a:pt x="522" y="310"/>
                    <a:pt x="518" y="307"/>
                    <a:pt x="518" y="300"/>
                  </a:cubicBezTo>
                  <a:cubicBezTo>
                    <a:pt x="518" y="290"/>
                    <a:pt x="526" y="289"/>
                    <a:pt x="526" y="289"/>
                  </a:cubicBezTo>
                  <a:cubicBezTo>
                    <a:pt x="526" y="289"/>
                    <a:pt x="524" y="269"/>
                    <a:pt x="532" y="265"/>
                  </a:cubicBezTo>
                  <a:cubicBezTo>
                    <a:pt x="534" y="265"/>
                    <a:pt x="535" y="263"/>
                    <a:pt x="536" y="262"/>
                  </a:cubicBezTo>
                  <a:cubicBezTo>
                    <a:pt x="540" y="256"/>
                    <a:pt x="541" y="243"/>
                    <a:pt x="541" y="235"/>
                  </a:cubicBezTo>
                  <a:cubicBezTo>
                    <a:pt x="541" y="224"/>
                    <a:pt x="543" y="211"/>
                    <a:pt x="547" y="202"/>
                  </a:cubicBezTo>
                  <a:cubicBezTo>
                    <a:pt x="551" y="193"/>
                    <a:pt x="549" y="181"/>
                    <a:pt x="555" y="176"/>
                  </a:cubicBezTo>
                  <a:cubicBezTo>
                    <a:pt x="561" y="171"/>
                    <a:pt x="560" y="158"/>
                    <a:pt x="567" y="155"/>
                  </a:cubicBezTo>
                  <a:cubicBezTo>
                    <a:pt x="574" y="153"/>
                    <a:pt x="580" y="149"/>
                    <a:pt x="580" y="144"/>
                  </a:cubicBezTo>
                  <a:cubicBezTo>
                    <a:pt x="581" y="139"/>
                    <a:pt x="590" y="133"/>
                    <a:pt x="590" y="125"/>
                  </a:cubicBezTo>
                  <a:cubicBezTo>
                    <a:pt x="590" y="118"/>
                    <a:pt x="579" y="116"/>
                    <a:pt x="579" y="107"/>
                  </a:cubicBezTo>
                  <a:cubicBezTo>
                    <a:pt x="579" y="98"/>
                    <a:pt x="582" y="75"/>
                    <a:pt x="582" y="75"/>
                  </a:cubicBezTo>
                  <a:cubicBezTo>
                    <a:pt x="582" y="75"/>
                    <a:pt x="582" y="75"/>
                    <a:pt x="582" y="75"/>
                  </a:cubicBezTo>
                  <a:cubicBezTo>
                    <a:pt x="567" y="58"/>
                    <a:pt x="549" y="41"/>
                    <a:pt x="545" y="38"/>
                  </a:cubicBezTo>
                  <a:cubicBezTo>
                    <a:pt x="539" y="34"/>
                    <a:pt x="529" y="43"/>
                    <a:pt x="529" y="43"/>
                  </a:cubicBezTo>
                  <a:cubicBezTo>
                    <a:pt x="529" y="43"/>
                    <a:pt x="519" y="31"/>
                    <a:pt x="511" y="41"/>
                  </a:cubicBezTo>
                  <a:cubicBezTo>
                    <a:pt x="503" y="50"/>
                    <a:pt x="492" y="41"/>
                    <a:pt x="492" y="41"/>
                  </a:cubicBezTo>
                  <a:cubicBezTo>
                    <a:pt x="492" y="41"/>
                    <a:pt x="482" y="34"/>
                    <a:pt x="478" y="22"/>
                  </a:cubicBezTo>
                  <a:cubicBezTo>
                    <a:pt x="476" y="17"/>
                    <a:pt x="473" y="15"/>
                    <a:pt x="469" y="12"/>
                  </a:cubicBezTo>
                  <a:cubicBezTo>
                    <a:pt x="470" y="14"/>
                    <a:pt x="470" y="14"/>
                    <a:pt x="470" y="14"/>
                  </a:cubicBezTo>
                  <a:cubicBezTo>
                    <a:pt x="446" y="19"/>
                    <a:pt x="446" y="19"/>
                    <a:pt x="446" y="19"/>
                  </a:cubicBezTo>
                  <a:cubicBezTo>
                    <a:pt x="446" y="19"/>
                    <a:pt x="416" y="0"/>
                    <a:pt x="410" y="14"/>
                  </a:cubicBezTo>
                  <a:cubicBezTo>
                    <a:pt x="404" y="28"/>
                    <a:pt x="398" y="19"/>
                    <a:pt x="384" y="19"/>
                  </a:cubicBezTo>
                  <a:cubicBezTo>
                    <a:pt x="371" y="19"/>
                    <a:pt x="359" y="25"/>
                    <a:pt x="351" y="30"/>
                  </a:cubicBezTo>
                  <a:cubicBezTo>
                    <a:pt x="343" y="35"/>
                    <a:pt x="331" y="25"/>
                    <a:pt x="325" y="30"/>
                  </a:cubicBezTo>
                  <a:cubicBezTo>
                    <a:pt x="319" y="35"/>
                    <a:pt x="315" y="55"/>
                    <a:pt x="315" y="55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3" y="42"/>
                    <a:pt x="242" y="21"/>
                    <a:pt x="228" y="21"/>
                  </a:cubicBezTo>
                  <a:cubicBezTo>
                    <a:pt x="214" y="21"/>
                    <a:pt x="194" y="51"/>
                    <a:pt x="194" y="51"/>
                  </a:cubicBezTo>
                  <a:cubicBezTo>
                    <a:pt x="194" y="76"/>
                    <a:pt x="194" y="76"/>
                    <a:pt x="194" y="76"/>
                  </a:cubicBezTo>
                  <a:cubicBezTo>
                    <a:pt x="196" y="91"/>
                    <a:pt x="193" y="107"/>
                    <a:pt x="189" y="115"/>
                  </a:cubicBezTo>
                  <a:cubicBezTo>
                    <a:pt x="183" y="126"/>
                    <a:pt x="177" y="131"/>
                    <a:pt x="177" y="154"/>
                  </a:cubicBezTo>
                  <a:cubicBezTo>
                    <a:pt x="177" y="177"/>
                    <a:pt x="153" y="214"/>
                    <a:pt x="153" y="232"/>
                  </a:cubicBezTo>
                  <a:cubicBezTo>
                    <a:pt x="153" y="251"/>
                    <a:pt x="125" y="262"/>
                    <a:pt x="125" y="274"/>
                  </a:cubicBezTo>
                  <a:cubicBezTo>
                    <a:pt x="125" y="285"/>
                    <a:pt x="124" y="311"/>
                    <a:pt x="124" y="336"/>
                  </a:cubicBezTo>
                  <a:cubicBezTo>
                    <a:pt x="124" y="361"/>
                    <a:pt x="112" y="341"/>
                    <a:pt x="112" y="364"/>
                  </a:cubicBezTo>
                  <a:cubicBezTo>
                    <a:pt x="112" y="387"/>
                    <a:pt x="102" y="373"/>
                    <a:pt x="92" y="385"/>
                  </a:cubicBezTo>
                  <a:cubicBezTo>
                    <a:pt x="82" y="396"/>
                    <a:pt x="78" y="398"/>
                    <a:pt x="78" y="387"/>
                  </a:cubicBezTo>
                  <a:cubicBezTo>
                    <a:pt x="78" y="375"/>
                    <a:pt x="64" y="373"/>
                    <a:pt x="52" y="385"/>
                  </a:cubicBezTo>
                  <a:cubicBezTo>
                    <a:pt x="40" y="396"/>
                    <a:pt x="36" y="385"/>
                    <a:pt x="30" y="382"/>
                  </a:cubicBezTo>
                  <a:cubicBezTo>
                    <a:pt x="27" y="381"/>
                    <a:pt x="13" y="390"/>
                    <a:pt x="0" y="401"/>
                  </a:cubicBezTo>
                  <a:cubicBezTo>
                    <a:pt x="6" y="415"/>
                    <a:pt x="9" y="429"/>
                    <a:pt x="11" y="442"/>
                  </a:cubicBezTo>
                  <a:cubicBezTo>
                    <a:pt x="12" y="443"/>
                    <a:pt x="12" y="444"/>
                    <a:pt x="12" y="446"/>
                  </a:cubicBezTo>
                  <a:cubicBezTo>
                    <a:pt x="19" y="440"/>
                    <a:pt x="26" y="435"/>
                    <a:pt x="30" y="434"/>
                  </a:cubicBezTo>
                  <a:cubicBezTo>
                    <a:pt x="40" y="433"/>
                    <a:pt x="135" y="434"/>
                    <a:pt x="135" y="434"/>
                  </a:cubicBezTo>
                  <a:cubicBezTo>
                    <a:pt x="135" y="434"/>
                    <a:pt x="143" y="451"/>
                    <a:pt x="140" y="466"/>
                  </a:cubicBezTo>
                  <a:cubicBezTo>
                    <a:pt x="137" y="481"/>
                    <a:pt x="146" y="474"/>
                    <a:pt x="153" y="494"/>
                  </a:cubicBezTo>
                  <a:cubicBezTo>
                    <a:pt x="160" y="514"/>
                    <a:pt x="166" y="522"/>
                    <a:pt x="180" y="517"/>
                  </a:cubicBezTo>
                  <a:cubicBezTo>
                    <a:pt x="194" y="512"/>
                    <a:pt x="212" y="509"/>
                    <a:pt x="217" y="510"/>
                  </a:cubicBezTo>
                  <a:cubicBezTo>
                    <a:pt x="223" y="512"/>
                    <a:pt x="222" y="482"/>
                    <a:pt x="230" y="477"/>
                  </a:cubicBezTo>
                  <a:cubicBezTo>
                    <a:pt x="239" y="472"/>
                    <a:pt x="256" y="477"/>
                    <a:pt x="256" y="477"/>
                  </a:cubicBezTo>
                  <a:cubicBezTo>
                    <a:pt x="256" y="477"/>
                    <a:pt x="257" y="486"/>
                    <a:pt x="272" y="486"/>
                  </a:cubicBezTo>
                  <a:cubicBezTo>
                    <a:pt x="286" y="486"/>
                    <a:pt x="293" y="479"/>
                    <a:pt x="293" y="490"/>
                  </a:cubicBezTo>
                  <a:cubicBezTo>
                    <a:pt x="293" y="502"/>
                    <a:pt x="294" y="515"/>
                    <a:pt x="299" y="520"/>
                  </a:cubicBezTo>
                  <a:cubicBezTo>
                    <a:pt x="303" y="525"/>
                    <a:pt x="287" y="567"/>
                    <a:pt x="294" y="573"/>
                  </a:cubicBezTo>
                  <a:cubicBezTo>
                    <a:pt x="301" y="580"/>
                    <a:pt x="311" y="595"/>
                    <a:pt x="310" y="603"/>
                  </a:cubicBezTo>
                  <a:cubicBezTo>
                    <a:pt x="309" y="611"/>
                    <a:pt x="304" y="631"/>
                    <a:pt x="310" y="633"/>
                  </a:cubicBezTo>
                  <a:cubicBezTo>
                    <a:pt x="316" y="635"/>
                    <a:pt x="317" y="623"/>
                    <a:pt x="327" y="623"/>
                  </a:cubicBezTo>
                  <a:cubicBezTo>
                    <a:pt x="337" y="623"/>
                    <a:pt x="346" y="625"/>
                    <a:pt x="356" y="620"/>
                  </a:cubicBezTo>
                  <a:cubicBezTo>
                    <a:pt x="359" y="618"/>
                    <a:pt x="362" y="619"/>
                    <a:pt x="364" y="620"/>
                  </a:cubicBezTo>
                  <a:cubicBezTo>
                    <a:pt x="370" y="623"/>
                    <a:pt x="373" y="630"/>
                    <a:pt x="373" y="630"/>
                  </a:cubicBezTo>
                  <a:cubicBezTo>
                    <a:pt x="373" y="630"/>
                    <a:pt x="376" y="641"/>
                    <a:pt x="381" y="638"/>
                  </a:cubicBezTo>
                  <a:cubicBezTo>
                    <a:pt x="387" y="635"/>
                    <a:pt x="403" y="630"/>
                    <a:pt x="401" y="636"/>
                  </a:cubicBezTo>
                  <a:cubicBezTo>
                    <a:pt x="400" y="643"/>
                    <a:pt x="406" y="658"/>
                    <a:pt x="411" y="654"/>
                  </a:cubicBezTo>
                  <a:cubicBezTo>
                    <a:pt x="417" y="651"/>
                    <a:pt x="431" y="664"/>
                    <a:pt x="438" y="664"/>
                  </a:cubicBezTo>
                  <a:cubicBezTo>
                    <a:pt x="446" y="664"/>
                    <a:pt x="453" y="664"/>
                    <a:pt x="453" y="659"/>
                  </a:cubicBezTo>
                  <a:cubicBezTo>
                    <a:pt x="453" y="654"/>
                    <a:pt x="461" y="646"/>
                    <a:pt x="464" y="653"/>
                  </a:cubicBezTo>
                  <a:cubicBezTo>
                    <a:pt x="467" y="659"/>
                    <a:pt x="474" y="674"/>
                    <a:pt x="481" y="674"/>
                  </a:cubicBezTo>
                  <a:cubicBezTo>
                    <a:pt x="488" y="674"/>
                    <a:pt x="506" y="674"/>
                    <a:pt x="506" y="681"/>
                  </a:cubicBezTo>
                  <a:cubicBezTo>
                    <a:pt x="506" y="688"/>
                    <a:pt x="511" y="706"/>
                    <a:pt x="518" y="712"/>
                  </a:cubicBezTo>
                  <a:cubicBezTo>
                    <a:pt x="526" y="719"/>
                    <a:pt x="541" y="712"/>
                    <a:pt x="541" y="712"/>
                  </a:cubicBezTo>
                  <a:cubicBezTo>
                    <a:pt x="541" y="712"/>
                    <a:pt x="547" y="707"/>
                    <a:pt x="547" y="696"/>
                  </a:cubicBezTo>
                  <a:cubicBezTo>
                    <a:pt x="547" y="684"/>
                    <a:pt x="547" y="669"/>
                    <a:pt x="543" y="669"/>
                  </a:cubicBezTo>
                  <a:cubicBezTo>
                    <a:pt x="538" y="669"/>
                    <a:pt x="531" y="681"/>
                    <a:pt x="521" y="678"/>
                  </a:cubicBezTo>
                  <a:cubicBezTo>
                    <a:pt x="511" y="674"/>
                    <a:pt x="504" y="651"/>
                    <a:pt x="500" y="648"/>
                  </a:cubicBezTo>
                  <a:cubicBezTo>
                    <a:pt x="496" y="644"/>
                    <a:pt x="507" y="623"/>
                    <a:pt x="507" y="613"/>
                  </a:cubicBezTo>
                  <a:cubicBezTo>
                    <a:pt x="507" y="603"/>
                    <a:pt x="514" y="575"/>
                    <a:pt x="508" y="572"/>
                  </a:cubicBezTo>
                  <a:cubicBezTo>
                    <a:pt x="503" y="568"/>
                    <a:pt x="506" y="558"/>
                    <a:pt x="513" y="552"/>
                  </a:cubicBezTo>
                  <a:cubicBezTo>
                    <a:pt x="520" y="545"/>
                    <a:pt x="510" y="527"/>
                    <a:pt x="521" y="527"/>
                  </a:cubicBezTo>
                  <a:cubicBezTo>
                    <a:pt x="532" y="527"/>
                    <a:pt x="554" y="528"/>
                    <a:pt x="560" y="520"/>
                  </a:cubicBezTo>
                  <a:cubicBezTo>
                    <a:pt x="560" y="520"/>
                    <a:pt x="561" y="519"/>
                    <a:pt x="561" y="519"/>
                  </a:cubicBezTo>
                  <a:cubicBezTo>
                    <a:pt x="562" y="517"/>
                    <a:pt x="563" y="515"/>
                    <a:pt x="563" y="513"/>
                  </a:cubicBezTo>
                  <a:cubicBezTo>
                    <a:pt x="556" y="499"/>
                    <a:pt x="549" y="480"/>
                    <a:pt x="540" y="47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2" name="Freeform 113">
              <a:extLst>
                <a:ext uri="{FF2B5EF4-FFF2-40B4-BE49-F238E27FC236}">
                  <a16:creationId xmlns:a16="http://schemas.microsoft.com/office/drawing/2014/main" id="{AFAA0456-D99F-4581-95D3-3A389F1FD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3981452"/>
              <a:ext cx="28575" cy="42863"/>
            </a:xfrm>
            <a:custGeom>
              <a:avLst/>
              <a:gdLst>
                <a:gd name="T0" fmla="*/ 4 w 52"/>
                <a:gd name="T1" fmla="*/ 40 h 79"/>
                <a:gd name="T2" fmla="*/ 12 w 52"/>
                <a:gd name="T3" fmla="*/ 79 h 79"/>
                <a:gd name="T4" fmla="*/ 25 w 52"/>
                <a:gd name="T5" fmla="*/ 69 h 79"/>
                <a:gd name="T6" fmla="*/ 52 w 52"/>
                <a:gd name="T7" fmla="*/ 25 h 79"/>
                <a:gd name="T8" fmla="*/ 43 w 52"/>
                <a:gd name="T9" fmla="*/ 20 h 79"/>
                <a:gd name="T10" fmla="*/ 42 w 52"/>
                <a:gd name="T11" fmla="*/ 0 h 79"/>
                <a:gd name="T12" fmla="*/ 27 w 52"/>
                <a:gd name="T13" fmla="*/ 1 h 79"/>
                <a:gd name="T14" fmla="*/ 10 w 52"/>
                <a:gd name="T15" fmla="*/ 12 h 79"/>
                <a:gd name="T16" fmla="*/ 0 w 52"/>
                <a:gd name="T17" fmla="*/ 11 h 79"/>
                <a:gd name="T18" fmla="*/ 2 w 52"/>
                <a:gd name="T19" fmla="*/ 12 h 79"/>
                <a:gd name="T20" fmla="*/ 4 w 52"/>
                <a:gd name="T21" fmla="*/ 4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79">
                  <a:moveTo>
                    <a:pt x="4" y="40"/>
                  </a:moveTo>
                  <a:cubicBezTo>
                    <a:pt x="6" y="47"/>
                    <a:pt x="9" y="62"/>
                    <a:pt x="12" y="79"/>
                  </a:cubicBezTo>
                  <a:cubicBezTo>
                    <a:pt x="18" y="74"/>
                    <a:pt x="23" y="70"/>
                    <a:pt x="25" y="69"/>
                  </a:cubicBezTo>
                  <a:cubicBezTo>
                    <a:pt x="34" y="66"/>
                    <a:pt x="52" y="25"/>
                    <a:pt x="52" y="25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4" y="11"/>
                    <a:pt x="42" y="0"/>
                  </a:cubicBezTo>
                  <a:cubicBezTo>
                    <a:pt x="35" y="1"/>
                    <a:pt x="27" y="1"/>
                    <a:pt x="27" y="1"/>
                  </a:cubicBezTo>
                  <a:cubicBezTo>
                    <a:pt x="27" y="1"/>
                    <a:pt x="29" y="16"/>
                    <a:pt x="10" y="12"/>
                  </a:cubicBezTo>
                  <a:cubicBezTo>
                    <a:pt x="8" y="11"/>
                    <a:pt x="4" y="11"/>
                    <a:pt x="0" y="11"/>
                  </a:cubicBezTo>
                  <a:cubicBezTo>
                    <a:pt x="1" y="11"/>
                    <a:pt x="2" y="12"/>
                    <a:pt x="2" y="12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3" name="Freeform 114">
              <a:extLst>
                <a:ext uri="{FF2B5EF4-FFF2-40B4-BE49-F238E27FC236}">
                  <a16:creationId xmlns:a16="http://schemas.microsoft.com/office/drawing/2014/main" id="{5FC46883-F450-4F98-BF1D-59EA1B5C6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9851" y="4159252"/>
              <a:ext cx="176213" cy="338138"/>
            </a:xfrm>
            <a:custGeom>
              <a:avLst/>
              <a:gdLst>
                <a:gd name="T0" fmla="*/ 272 w 322"/>
                <a:gd name="T1" fmla="*/ 207 h 621"/>
                <a:gd name="T2" fmla="*/ 288 w 322"/>
                <a:gd name="T3" fmla="*/ 185 h 621"/>
                <a:gd name="T4" fmla="*/ 299 w 322"/>
                <a:gd name="T5" fmla="*/ 180 h 621"/>
                <a:gd name="T6" fmla="*/ 302 w 322"/>
                <a:gd name="T7" fmla="*/ 164 h 621"/>
                <a:gd name="T8" fmla="*/ 322 w 322"/>
                <a:gd name="T9" fmla="*/ 140 h 621"/>
                <a:gd name="T10" fmla="*/ 320 w 322"/>
                <a:gd name="T11" fmla="*/ 127 h 621"/>
                <a:gd name="T12" fmla="*/ 304 w 322"/>
                <a:gd name="T13" fmla="*/ 29 h 621"/>
                <a:gd name="T14" fmla="*/ 298 w 322"/>
                <a:gd name="T15" fmla="*/ 0 h 621"/>
                <a:gd name="T16" fmla="*/ 295 w 322"/>
                <a:gd name="T17" fmla="*/ 3 h 621"/>
                <a:gd name="T18" fmla="*/ 273 w 322"/>
                <a:gd name="T19" fmla="*/ 9 h 621"/>
                <a:gd name="T20" fmla="*/ 254 w 322"/>
                <a:gd name="T21" fmla="*/ 8 h 621"/>
                <a:gd name="T22" fmla="*/ 243 w 322"/>
                <a:gd name="T23" fmla="*/ 22 h 621"/>
                <a:gd name="T24" fmla="*/ 224 w 322"/>
                <a:gd name="T25" fmla="*/ 25 h 621"/>
                <a:gd name="T26" fmla="*/ 196 w 322"/>
                <a:gd name="T27" fmla="*/ 29 h 621"/>
                <a:gd name="T28" fmla="*/ 186 w 322"/>
                <a:gd name="T29" fmla="*/ 18 h 621"/>
                <a:gd name="T30" fmla="*/ 167 w 322"/>
                <a:gd name="T31" fmla="*/ 22 h 621"/>
                <a:gd name="T32" fmla="*/ 149 w 322"/>
                <a:gd name="T33" fmla="*/ 20 h 621"/>
                <a:gd name="T34" fmla="*/ 147 w 322"/>
                <a:gd name="T35" fmla="*/ 33 h 621"/>
                <a:gd name="T36" fmla="*/ 161 w 322"/>
                <a:gd name="T37" fmla="*/ 112 h 621"/>
                <a:gd name="T38" fmla="*/ 180 w 322"/>
                <a:gd name="T39" fmla="*/ 134 h 621"/>
                <a:gd name="T40" fmla="*/ 181 w 322"/>
                <a:gd name="T41" fmla="*/ 171 h 621"/>
                <a:gd name="T42" fmla="*/ 163 w 322"/>
                <a:gd name="T43" fmla="*/ 196 h 621"/>
                <a:gd name="T44" fmla="*/ 160 w 322"/>
                <a:gd name="T45" fmla="*/ 230 h 621"/>
                <a:gd name="T46" fmla="*/ 131 w 322"/>
                <a:gd name="T47" fmla="*/ 185 h 621"/>
                <a:gd name="T48" fmla="*/ 137 w 322"/>
                <a:gd name="T49" fmla="*/ 136 h 621"/>
                <a:gd name="T50" fmla="*/ 112 w 322"/>
                <a:gd name="T51" fmla="*/ 132 h 621"/>
                <a:gd name="T52" fmla="*/ 90 w 322"/>
                <a:gd name="T53" fmla="*/ 114 h 621"/>
                <a:gd name="T54" fmla="*/ 0 w 322"/>
                <a:gd name="T55" fmla="*/ 152 h 621"/>
                <a:gd name="T56" fmla="*/ 7 w 322"/>
                <a:gd name="T57" fmla="*/ 179 h 621"/>
                <a:gd name="T58" fmla="*/ 5 w 322"/>
                <a:gd name="T59" fmla="*/ 179 h 621"/>
                <a:gd name="T60" fmla="*/ 10 w 322"/>
                <a:gd name="T61" fmla="*/ 191 h 621"/>
                <a:gd name="T62" fmla="*/ 51 w 322"/>
                <a:gd name="T63" fmla="*/ 203 h 621"/>
                <a:gd name="T64" fmla="*/ 88 w 322"/>
                <a:gd name="T65" fmla="*/ 218 h 621"/>
                <a:gd name="T66" fmla="*/ 90 w 322"/>
                <a:gd name="T67" fmla="*/ 276 h 621"/>
                <a:gd name="T68" fmla="*/ 81 w 322"/>
                <a:gd name="T69" fmla="*/ 309 h 621"/>
                <a:gd name="T70" fmla="*/ 91 w 322"/>
                <a:gd name="T71" fmla="*/ 337 h 621"/>
                <a:gd name="T72" fmla="*/ 74 w 322"/>
                <a:gd name="T73" fmla="*/ 365 h 621"/>
                <a:gd name="T74" fmla="*/ 66 w 322"/>
                <a:gd name="T75" fmla="*/ 402 h 621"/>
                <a:gd name="T76" fmla="*/ 33 w 322"/>
                <a:gd name="T77" fmla="*/ 439 h 621"/>
                <a:gd name="T78" fmla="*/ 34 w 322"/>
                <a:gd name="T79" fmla="*/ 440 h 621"/>
                <a:gd name="T80" fmla="*/ 54 w 322"/>
                <a:gd name="T81" fmla="*/ 510 h 621"/>
                <a:gd name="T82" fmla="*/ 57 w 322"/>
                <a:gd name="T83" fmla="*/ 578 h 621"/>
                <a:gd name="T84" fmla="*/ 61 w 322"/>
                <a:gd name="T85" fmla="*/ 621 h 621"/>
                <a:gd name="T86" fmla="*/ 85 w 322"/>
                <a:gd name="T87" fmla="*/ 619 h 621"/>
                <a:gd name="T88" fmla="*/ 86 w 322"/>
                <a:gd name="T89" fmla="*/ 600 h 621"/>
                <a:gd name="T90" fmla="*/ 73 w 322"/>
                <a:gd name="T91" fmla="*/ 586 h 621"/>
                <a:gd name="T92" fmla="*/ 124 w 322"/>
                <a:gd name="T93" fmla="*/ 543 h 621"/>
                <a:gd name="T94" fmla="*/ 164 w 322"/>
                <a:gd name="T95" fmla="*/ 514 h 621"/>
                <a:gd name="T96" fmla="*/ 165 w 322"/>
                <a:gd name="T97" fmla="*/ 489 h 621"/>
                <a:gd name="T98" fmla="*/ 149 w 322"/>
                <a:gd name="T99" fmla="*/ 461 h 621"/>
                <a:gd name="T100" fmla="*/ 146 w 322"/>
                <a:gd name="T101" fmla="*/ 366 h 621"/>
                <a:gd name="T102" fmla="*/ 146 w 322"/>
                <a:gd name="T103" fmla="*/ 365 h 621"/>
                <a:gd name="T104" fmla="*/ 151 w 322"/>
                <a:gd name="T105" fmla="*/ 337 h 621"/>
                <a:gd name="T106" fmla="*/ 153 w 322"/>
                <a:gd name="T107" fmla="*/ 337 h 621"/>
                <a:gd name="T108" fmla="*/ 180 w 322"/>
                <a:gd name="T109" fmla="*/ 293 h 621"/>
                <a:gd name="T110" fmla="*/ 191 w 322"/>
                <a:gd name="T111" fmla="*/ 286 h 621"/>
                <a:gd name="T112" fmla="*/ 196 w 322"/>
                <a:gd name="T113" fmla="*/ 264 h 621"/>
                <a:gd name="T114" fmla="*/ 217 w 322"/>
                <a:gd name="T115" fmla="*/ 247 h 621"/>
                <a:gd name="T116" fmla="*/ 231 w 322"/>
                <a:gd name="T117" fmla="*/ 246 h 621"/>
                <a:gd name="T118" fmla="*/ 236 w 322"/>
                <a:gd name="T119" fmla="*/ 247 h 621"/>
                <a:gd name="T120" fmla="*/ 274 w 322"/>
                <a:gd name="T121" fmla="*/ 231 h 621"/>
                <a:gd name="T122" fmla="*/ 272 w 322"/>
                <a:gd name="T123" fmla="*/ 207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2" h="621">
                  <a:moveTo>
                    <a:pt x="272" y="207"/>
                  </a:moveTo>
                  <a:cubicBezTo>
                    <a:pt x="274" y="198"/>
                    <a:pt x="280" y="190"/>
                    <a:pt x="288" y="185"/>
                  </a:cubicBezTo>
                  <a:cubicBezTo>
                    <a:pt x="292" y="183"/>
                    <a:pt x="295" y="181"/>
                    <a:pt x="299" y="180"/>
                  </a:cubicBezTo>
                  <a:cubicBezTo>
                    <a:pt x="300" y="175"/>
                    <a:pt x="301" y="169"/>
                    <a:pt x="302" y="164"/>
                  </a:cubicBezTo>
                  <a:cubicBezTo>
                    <a:pt x="304" y="153"/>
                    <a:pt x="312" y="144"/>
                    <a:pt x="322" y="140"/>
                  </a:cubicBezTo>
                  <a:cubicBezTo>
                    <a:pt x="321" y="136"/>
                    <a:pt x="320" y="132"/>
                    <a:pt x="320" y="127"/>
                  </a:cubicBezTo>
                  <a:cubicBezTo>
                    <a:pt x="319" y="94"/>
                    <a:pt x="310" y="62"/>
                    <a:pt x="304" y="29"/>
                  </a:cubicBezTo>
                  <a:cubicBezTo>
                    <a:pt x="302" y="19"/>
                    <a:pt x="300" y="10"/>
                    <a:pt x="298" y="0"/>
                  </a:cubicBezTo>
                  <a:cubicBezTo>
                    <a:pt x="297" y="1"/>
                    <a:pt x="296" y="2"/>
                    <a:pt x="295" y="3"/>
                  </a:cubicBezTo>
                  <a:cubicBezTo>
                    <a:pt x="293" y="9"/>
                    <a:pt x="280" y="1"/>
                    <a:pt x="273" y="9"/>
                  </a:cubicBezTo>
                  <a:cubicBezTo>
                    <a:pt x="265" y="17"/>
                    <a:pt x="260" y="10"/>
                    <a:pt x="254" y="8"/>
                  </a:cubicBezTo>
                  <a:cubicBezTo>
                    <a:pt x="247" y="6"/>
                    <a:pt x="244" y="16"/>
                    <a:pt x="243" y="22"/>
                  </a:cubicBezTo>
                  <a:cubicBezTo>
                    <a:pt x="242" y="29"/>
                    <a:pt x="229" y="26"/>
                    <a:pt x="224" y="25"/>
                  </a:cubicBezTo>
                  <a:cubicBezTo>
                    <a:pt x="219" y="24"/>
                    <a:pt x="204" y="29"/>
                    <a:pt x="196" y="29"/>
                  </a:cubicBezTo>
                  <a:cubicBezTo>
                    <a:pt x="189" y="29"/>
                    <a:pt x="195" y="21"/>
                    <a:pt x="186" y="18"/>
                  </a:cubicBezTo>
                  <a:cubicBezTo>
                    <a:pt x="177" y="15"/>
                    <a:pt x="172" y="22"/>
                    <a:pt x="167" y="22"/>
                  </a:cubicBezTo>
                  <a:cubicBezTo>
                    <a:pt x="164" y="22"/>
                    <a:pt x="155" y="21"/>
                    <a:pt x="149" y="20"/>
                  </a:cubicBezTo>
                  <a:cubicBezTo>
                    <a:pt x="149" y="25"/>
                    <a:pt x="148" y="30"/>
                    <a:pt x="147" y="33"/>
                  </a:cubicBezTo>
                  <a:cubicBezTo>
                    <a:pt x="141" y="52"/>
                    <a:pt x="160" y="94"/>
                    <a:pt x="161" y="112"/>
                  </a:cubicBezTo>
                  <a:cubicBezTo>
                    <a:pt x="168" y="119"/>
                    <a:pt x="176" y="128"/>
                    <a:pt x="180" y="134"/>
                  </a:cubicBezTo>
                  <a:cubicBezTo>
                    <a:pt x="189" y="146"/>
                    <a:pt x="180" y="145"/>
                    <a:pt x="181" y="171"/>
                  </a:cubicBezTo>
                  <a:cubicBezTo>
                    <a:pt x="182" y="198"/>
                    <a:pt x="172" y="187"/>
                    <a:pt x="163" y="196"/>
                  </a:cubicBezTo>
                  <a:cubicBezTo>
                    <a:pt x="155" y="205"/>
                    <a:pt x="162" y="224"/>
                    <a:pt x="160" y="230"/>
                  </a:cubicBezTo>
                  <a:cubicBezTo>
                    <a:pt x="158" y="235"/>
                    <a:pt x="133" y="191"/>
                    <a:pt x="131" y="185"/>
                  </a:cubicBezTo>
                  <a:cubicBezTo>
                    <a:pt x="129" y="178"/>
                    <a:pt x="140" y="152"/>
                    <a:pt x="137" y="136"/>
                  </a:cubicBezTo>
                  <a:cubicBezTo>
                    <a:pt x="135" y="121"/>
                    <a:pt x="117" y="131"/>
                    <a:pt x="112" y="132"/>
                  </a:cubicBezTo>
                  <a:cubicBezTo>
                    <a:pt x="106" y="133"/>
                    <a:pt x="93" y="114"/>
                    <a:pt x="90" y="114"/>
                  </a:cubicBezTo>
                  <a:cubicBezTo>
                    <a:pt x="87" y="114"/>
                    <a:pt x="0" y="152"/>
                    <a:pt x="0" y="152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1"/>
                    <a:pt x="38" y="193"/>
                    <a:pt x="51" y="203"/>
                  </a:cubicBezTo>
                  <a:cubicBezTo>
                    <a:pt x="64" y="213"/>
                    <a:pt x="84" y="214"/>
                    <a:pt x="88" y="218"/>
                  </a:cubicBezTo>
                  <a:cubicBezTo>
                    <a:pt x="93" y="221"/>
                    <a:pt x="88" y="258"/>
                    <a:pt x="90" y="276"/>
                  </a:cubicBezTo>
                  <a:cubicBezTo>
                    <a:pt x="91" y="294"/>
                    <a:pt x="73" y="299"/>
                    <a:pt x="81" y="309"/>
                  </a:cubicBezTo>
                  <a:cubicBezTo>
                    <a:pt x="90" y="319"/>
                    <a:pt x="86" y="335"/>
                    <a:pt x="91" y="337"/>
                  </a:cubicBezTo>
                  <a:cubicBezTo>
                    <a:pt x="97" y="339"/>
                    <a:pt x="81" y="360"/>
                    <a:pt x="74" y="365"/>
                  </a:cubicBezTo>
                  <a:cubicBezTo>
                    <a:pt x="67" y="370"/>
                    <a:pt x="74" y="388"/>
                    <a:pt x="66" y="402"/>
                  </a:cubicBezTo>
                  <a:cubicBezTo>
                    <a:pt x="60" y="410"/>
                    <a:pt x="44" y="427"/>
                    <a:pt x="33" y="439"/>
                  </a:cubicBezTo>
                  <a:cubicBezTo>
                    <a:pt x="33" y="440"/>
                    <a:pt x="34" y="440"/>
                    <a:pt x="34" y="440"/>
                  </a:cubicBezTo>
                  <a:cubicBezTo>
                    <a:pt x="37" y="446"/>
                    <a:pt x="46" y="504"/>
                    <a:pt x="54" y="510"/>
                  </a:cubicBezTo>
                  <a:cubicBezTo>
                    <a:pt x="63" y="516"/>
                    <a:pt x="58" y="573"/>
                    <a:pt x="57" y="578"/>
                  </a:cubicBezTo>
                  <a:cubicBezTo>
                    <a:pt x="56" y="583"/>
                    <a:pt x="61" y="621"/>
                    <a:pt x="61" y="621"/>
                  </a:cubicBezTo>
                  <a:cubicBezTo>
                    <a:pt x="61" y="621"/>
                    <a:pt x="73" y="619"/>
                    <a:pt x="85" y="619"/>
                  </a:cubicBezTo>
                  <a:cubicBezTo>
                    <a:pt x="85" y="611"/>
                    <a:pt x="86" y="605"/>
                    <a:pt x="86" y="600"/>
                  </a:cubicBezTo>
                  <a:cubicBezTo>
                    <a:pt x="87" y="583"/>
                    <a:pt x="77" y="597"/>
                    <a:pt x="73" y="586"/>
                  </a:cubicBezTo>
                  <a:cubicBezTo>
                    <a:pt x="70" y="575"/>
                    <a:pt x="97" y="554"/>
                    <a:pt x="124" y="543"/>
                  </a:cubicBezTo>
                  <a:cubicBezTo>
                    <a:pt x="151" y="531"/>
                    <a:pt x="161" y="525"/>
                    <a:pt x="164" y="514"/>
                  </a:cubicBezTo>
                  <a:cubicBezTo>
                    <a:pt x="165" y="508"/>
                    <a:pt x="165" y="499"/>
                    <a:pt x="165" y="489"/>
                  </a:cubicBezTo>
                  <a:cubicBezTo>
                    <a:pt x="157" y="483"/>
                    <a:pt x="150" y="474"/>
                    <a:pt x="149" y="461"/>
                  </a:cubicBezTo>
                  <a:cubicBezTo>
                    <a:pt x="146" y="431"/>
                    <a:pt x="142" y="397"/>
                    <a:pt x="146" y="366"/>
                  </a:cubicBezTo>
                  <a:cubicBezTo>
                    <a:pt x="146" y="366"/>
                    <a:pt x="146" y="365"/>
                    <a:pt x="146" y="365"/>
                  </a:cubicBezTo>
                  <a:cubicBezTo>
                    <a:pt x="142" y="350"/>
                    <a:pt x="143" y="338"/>
                    <a:pt x="151" y="337"/>
                  </a:cubicBezTo>
                  <a:cubicBezTo>
                    <a:pt x="152" y="337"/>
                    <a:pt x="152" y="337"/>
                    <a:pt x="153" y="337"/>
                  </a:cubicBezTo>
                  <a:cubicBezTo>
                    <a:pt x="158" y="320"/>
                    <a:pt x="167" y="305"/>
                    <a:pt x="180" y="293"/>
                  </a:cubicBezTo>
                  <a:cubicBezTo>
                    <a:pt x="184" y="289"/>
                    <a:pt x="187" y="287"/>
                    <a:pt x="191" y="286"/>
                  </a:cubicBezTo>
                  <a:cubicBezTo>
                    <a:pt x="191" y="278"/>
                    <a:pt x="193" y="270"/>
                    <a:pt x="196" y="264"/>
                  </a:cubicBezTo>
                  <a:cubicBezTo>
                    <a:pt x="200" y="256"/>
                    <a:pt x="209" y="249"/>
                    <a:pt x="217" y="247"/>
                  </a:cubicBezTo>
                  <a:cubicBezTo>
                    <a:pt x="222" y="246"/>
                    <a:pt x="226" y="245"/>
                    <a:pt x="231" y="246"/>
                  </a:cubicBezTo>
                  <a:cubicBezTo>
                    <a:pt x="233" y="247"/>
                    <a:pt x="234" y="247"/>
                    <a:pt x="236" y="247"/>
                  </a:cubicBezTo>
                  <a:cubicBezTo>
                    <a:pt x="249" y="239"/>
                    <a:pt x="261" y="236"/>
                    <a:pt x="274" y="231"/>
                  </a:cubicBezTo>
                  <a:cubicBezTo>
                    <a:pt x="271" y="224"/>
                    <a:pt x="270" y="215"/>
                    <a:pt x="272" y="20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4" name="Freeform 115">
              <a:extLst>
                <a:ext uri="{FF2B5EF4-FFF2-40B4-BE49-F238E27FC236}">
                  <a16:creationId xmlns:a16="http://schemas.microsoft.com/office/drawing/2014/main" id="{7D79F640-E4F4-4C7D-B19C-C7B50719F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3951289"/>
              <a:ext cx="173038" cy="223838"/>
            </a:xfrm>
            <a:custGeom>
              <a:avLst/>
              <a:gdLst>
                <a:gd name="T0" fmla="*/ 300 w 318"/>
                <a:gd name="T1" fmla="*/ 322 h 411"/>
                <a:gd name="T2" fmla="*/ 315 w 318"/>
                <a:gd name="T3" fmla="*/ 273 h 411"/>
                <a:gd name="T4" fmla="*/ 312 w 318"/>
                <a:gd name="T5" fmla="*/ 260 h 411"/>
                <a:gd name="T6" fmla="*/ 310 w 318"/>
                <a:gd name="T7" fmla="*/ 252 h 411"/>
                <a:gd name="T8" fmla="*/ 286 w 318"/>
                <a:gd name="T9" fmla="*/ 219 h 411"/>
                <a:gd name="T10" fmla="*/ 307 w 318"/>
                <a:gd name="T11" fmla="*/ 138 h 411"/>
                <a:gd name="T12" fmla="*/ 260 w 318"/>
                <a:gd name="T13" fmla="*/ 100 h 411"/>
                <a:gd name="T14" fmla="*/ 262 w 318"/>
                <a:gd name="T15" fmla="*/ 77 h 411"/>
                <a:gd name="T16" fmla="*/ 140 w 318"/>
                <a:gd name="T17" fmla="*/ 2 h 411"/>
                <a:gd name="T18" fmla="*/ 125 w 318"/>
                <a:gd name="T19" fmla="*/ 37 h 411"/>
                <a:gd name="T20" fmla="*/ 127 w 318"/>
                <a:gd name="T21" fmla="*/ 60 h 411"/>
                <a:gd name="T22" fmla="*/ 75 w 318"/>
                <a:gd name="T23" fmla="*/ 57 h 411"/>
                <a:gd name="T24" fmla="*/ 75 w 318"/>
                <a:gd name="T25" fmla="*/ 0 h 411"/>
                <a:gd name="T26" fmla="*/ 48 w 318"/>
                <a:gd name="T27" fmla="*/ 2 h 411"/>
                <a:gd name="T28" fmla="*/ 33 w 318"/>
                <a:gd name="T29" fmla="*/ 7 h 411"/>
                <a:gd name="T30" fmla="*/ 38 w 318"/>
                <a:gd name="T31" fmla="*/ 23 h 411"/>
                <a:gd name="T32" fmla="*/ 43 w 318"/>
                <a:gd name="T33" fmla="*/ 48 h 411"/>
                <a:gd name="T34" fmla="*/ 30 w 318"/>
                <a:gd name="T35" fmla="*/ 55 h 411"/>
                <a:gd name="T36" fmla="*/ 31 w 318"/>
                <a:gd name="T37" fmla="*/ 75 h 411"/>
                <a:gd name="T38" fmla="*/ 40 w 318"/>
                <a:gd name="T39" fmla="*/ 80 h 411"/>
                <a:gd name="T40" fmla="*/ 13 w 318"/>
                <a:gd name="T41" fmla="*/ 124 h 411"/>
                <a:gd name="T42" fmla="*/ 0 w 318"/>
                <a:gd name="T43" fmla="*/ 134 h 411"/>
                <a:gd name="T44" fmla="*/ 19 w 318"/>
                <a:gd name="T45" fmla="*/ 205 h 411"/>
                <a:gd name="T46" fmla="*/ 36 w 318"/>
                <a:gd name="T47" fmla="*/ 254 h 411"/>
                <a:gd name="T48" fmla="*/ 44 w 318"/>
                <a:gd name="T49" fmla="*/ 284 h 411"/>
                <a:gd name="T50" fmla="*/ 26 w 318"/>
                <a:gd name="T51" fmla="*/ 268 h 411"/>
                <a:gd name="T52" fmla="*/ 24 w 318"/>
                <a:gd name="T53" fmla="*/ 274 h 411"/>
                <a:gd name="T54" fmla="*/ 23 w 318"/>
                <a:gd name="T55" fmla="*/ 275 h 411"/>
                <a:gd name="T56" fmla="*/ 46 w 318"/>
                <a:gd name="T57" fmla="*/ 291 h 411"/>
                <a:gd name="T58" fmla="*/ 76 w 318"/>
                <a:gd name="T59" fmla="*/ 304 h 411"/>
                <a:gd name="T60" fmla="*/ 117 w 318"/>
                <a:gd name="T61" fmla="*/ 325 h 411"/>
                <a:gd name="T62" fmla="*/ 119 w 318"/>
                <a:gd name="T63" fmla="*/ 329 h 411"/>
                <a:gd name="T64" fmla="*/ 141 w 318"/>
                <a:gd name="T65" fmla="*/ 329 h 411"/>
                <a:gd name="T66" fmla="*/ 146 w 318"/>
                <a:gd name="T67" fmla="*/ 327 h 411"/>
                <a:gd name="T68" fmla="*/ 169 w 318"/>
                <a:gd name="T69" fmla="*/ 402 h 411"/>
                <a:gd name="T70" fmla="*/ 187 w 318"/>
                <a:gd name="T71" fmla="*/ 404 h 411"/>
                <a:gd name="T72" fmla="*/ 206 w 318"/>
                <a:gd name="T73" fmla="*/ 400 h 411"/>
                <a:gd name="T74" fmla="*/ 216 w 318"/>
                <a:gd name="T75" fmla="*/ 411 h 411"/>
                <a:gd name="T76" fmla="*/ 244 w 318"/>
                <a:gd name="T77" fmla="*/ 407 h 411"/>
                <a:gd name="T78" fmla="*/ 263 w 318"/>
                <a:gd name="T79" fmla="*/ 404 h 411"/>
                <a:gd name="T80" fmla="*/ 274 w 318"/>
                <a:gd name="T81" fmla="*/ 390 h 411"/>
                <a:gd name="T82" fmla="*/ 293 w 318"/>
                <a:gd name="T83" fmla="*/ 391 h 411"/>
                <a:gd name="T84" fmla="*/ 315 w 318"/>
                <a:gd name="T85" fmla="*/ 385 h 411"/>
                <a:gd name="T86" fmla="*/ 318 w 318"/>
                <a:gd name="T87" fmla="*/ 382 h 411"/>
                <a:gd name="T88" fmla="*/ 300 w 318"/>
                <a:gd name="T89" fmla="*/ 32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8" h="411">
                  <a:moveTo>
                    <a:pt x="300" y="322"/>
                  </a:moveTo>
                  <a:cubicBezTo>
                    <a:pt x="289" y="301"/>
                    <a:pt x="300" y="281"/>
                    <a:pt x="315" y="273"/>
                  </a:cubicBezTo>
                  <a:cubicBezTo>
                    <a:pt x="315" y="266"/>
                    <a:pt x="314" y="261"/>
                    <a:pt x="312" y="260"/>
                  </a:cubicBezTo>
                  <a:cubicBezTo>
                    <a:pt x="309" y="260"/>
                    <a:pt x="309" y="256"/>
                    <a:pt x="310" y="252"/>
                  </a:cubicBezTo>
                  <a:cubicBezTo>
                    <a:pt x="297" y="248"/>
                    <a:pt x="287" y="237"/>
                    <a:pt x="286" y="219"/>
                  </a:cubicBezTo>
                  <a:cubicBezTo>
                    <a:pt x="285" y="187"/>
                    <a:pt x="293" y="161"/>
                    <a:pt x="307" y="138"/>
                  </a:cubicBezTo>
                  <a:cubicBezTo>
                    <a:pt x="283" y="119"/>
                    <a:pt x="260" y="100"/>
                    <a:pt x="260" y="100"/>
                  </a:cubicBezTo>
                  <a:cubicBezTo>
                    <a:pt x="262" y="77"/>
                    <a:pt x="262" y="77"/>
                    <a:pt x="262" y="77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19"/>
                    <a:pt x="134" y="32"/>
                    <a:pt x="125" y="37"/>
                  </a:cubicBezTo>
                  <a:cubicBezTo>
                    <a:pt x="116" y="42"/>
                    <a:pt x="138" y="58"/>
                    <a:pt x="127" y="60"/>
                  </a:cubicBezTo>
                  <a:cubicBezTo>
                    <a:pt x="116" y="63"/>
                    <a:pt x="92" y="48"/>
                    <a:pt x="75" y="57"/>
                  </a:cubicBezTo>
                  <a:cubicBezTo>
                    <a:pt x="63" y="62"/>
                    <a:pt x="66" y="29"/>
                    <a:pt x="75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1" y="4"/>
                    <a:pt x="33" y="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45" y="38"/>
                    <a:pt x="43" y="48"/>
                  </a:cubicBezTo>
                  <a:cubicBezTo>
                    <a:pt x="42" y="52"/>
                    <a:pt x="36" y="54"/>
                    <a:pt x="30" y="55"/>
                  </a:cubicBezTo>
                  <a:cubicBezTo>
                    <a:pt x="32" y="66"/>
                    <a:pt x="31" y="75"/>
                    <a:pt x="31" y="75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22" y="121"/>
                    <a:pt x="13" y="124"/>
                  </a:cubicBezTo>
                  <a:cubicBezTo>
                    <a:pt x="11" y="125"/>
                    <a:pt x="6" y="129"/>
                    <a:pt x="0" y="134"/>
                  </a:cubicBezTo>
                  <a:cubicBezTo>
                    <a:pt x="4" y="162"/>
                    <a:pt x="10" y="196"/>
                    <a:pt x="19" y="205"/>
                  </a:cubicBezTo>
                  <a:cubicBezTo>
                    <a:pt x="36" y="222"/>
                    <a:pt x="33" y="242"/>
                    <a:pt x="36" y="254"/>
                  </a:cubicBezTo>
                  <a:cubicBezTo>
                    <a:pt x="40" y="265"/>
                    <a:pt x="54" y="279"/>
                    <a:pt x="44" y="284"/>
                  </a:cubicBezTo>
                  <a:cubicBezTo>
                    <a:pt x="38" y="287"/>
                    <a:pt x="32" y="279"/>
                    <a:pt x="26" y="268"/>
                  </a:cubicBezTo>
                  <a:cubicBezTo>
                    <a:pt x="26" y="270"/>
                    <a:pt x="25" y="272"/>
                    <a:pt x="24" y="274"/>
                  </a:cubicBezTo>
                  <a:cubicBezTo>
                    <a:pt x="24" y="274"/>
                    <a:pt x="23" y="275"/>
                    <a:pt x="23" y="275"/>
                  </a:cubicBezTo>
                  <a:cubicBezTo>
                    <a:pt x="32" y="283"/>
                    <a:pt x="42" y="291"/>
                    <a:pt x="46" y="291"/>
                  </a:cubicBezTo>
                  <a:cubicBezTo>
                    <a:pt x="54" y="291"/>
                    <a:pt x="68" y="302"/>
                    <a:pt x="76" y="304"/>
                  </a:cubicBezTo>
                  <a:cubicBezTo>
                    <a:pt x="84" y="306"/>
                    <a:pt x="113" y="319"/>
                    <a:pt x="117" y="325"/>
                  </a:cubicBezTo>
                  <a:cubicBezTo>
                    <a:pt x="118" y="326"/>
                    <a:pt x="118" y="327"/>
                    <a:pt x="119" y="329"/>
                  </a:cubicBezTo>
                  <a:cubicBezTo>
                    <a:pt x="126" y="328"/>
                    <a:pt x="135" y="328"/>
                    <a:pt x="141" y="329"/>
                  </a:cubicBezTo>
                  <a:cubicBezTo>
                    <a:pt x="142" y="328"/>
                    <a:pt x="143" y="327"/>
                    <a:pt x="146" y="327"/>
                  </a:cubicBezTo>
                  <a:cubicBezTo>
                    <a:pt x="156" y="327"/>
                    <a:pt x="169" y="374"/>
                    <a:pt x="169" y="402"/>
                  </a:cubicBezTo>
                  <a:cubicBezTo>
                    <a:pt x="175" y="403"/>
                    <a:pt x="184" y="404"/>
                    <a:pt x="187" y="404"/>
                  </a:cubicBezTo>
                  <a:cubicBezTo>
                    <a:pt x="192" y="404"/>
                    <a:pt x="197" y="397"/>
                    <a:pt x="206" y="400"/>
                  </a:cubicBezTo>
                  <a:cubicBezTo>
                    <a:pt x="215" y="403"/>
                    <a:pt x="209" y="411"/>
                    <a:pt x="216" y="411"/>
                  </a:cubicBezTo>
                  <a:cubicBezTo>
                    <a:pt x="224" y="411"/>
                    <a:pt x="239" y="406"/>
                    <a:pt x="244" y="407"/>
                  </a:cubicBezTo>
                  <a:cubicBezTo>
                    <a:pt x="249" y="408"/>
                    <a:pt x="262" y="411"/>
                    <a:pt x="263" y="404"/>
                  </a:cubicBezTo>
                  <a:cubicBezTo>
                    <a:pt x="264" y="398"/>
                    <a:pt x="267" y="388"/>
                    <a:pt x="274" y="390"/>
                  </a:cubicBezTo>
                  <a:cubicBezTo>
                    <a:pt x="280" y="392"/>
                    <a:pt x="285" y="399"/>
                    <a:pt x="293" y="391"/>
                  </a:cubicBezTo>
                  <a:cubicBezTo>
                    <a:pt x="300" y="383"/>
                    <a:pt x="313" y="391"/>
                    <a:pt x="315" y="385"/>
                  </a:cubicBezTo>
                  <a:cubicBezTo>
                    <a:pt x="316" y="384"/>
                    <a:pt x="317" y="383"/>
                    <a:pt x="318" y="382"/>
                  </a:cubicBezTo>
                  <a:cubicBezTo>
                    <a:pt x="314" y="361"/>
                    <a:pt x="310" y="341"/>
                    <a:pt x="300" y="3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5" name="Freeform 116">
              <a:extLst>
                <a:ext uri="{FF2B5EF4-FFF2-40B4-BE49-F238E27FC236}">
                  <a16:creationId xmlns:a16="http://schemas.microsoft.com/office/drawing/2014/main" id="{926DC7D5-78FC-477C-8222-51C918823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301" y="4130677"/>
              <a:ext cx="58738" cy="157163"/>
            </a:xfrm>
            <a:custGeom>
              <a:avLst/>
              <a:gdLst>
                <a:gd name="T0" fmla="*/ 98 w 107"/>
                <a:gd name="T1" fmla="*/ 188 h 289"/>
                <a:gd name="T2" fmla="*/ 79 w 107"/>
                <a:gd name="T3" fmla="*/ 166 h 289"/>
                <a:gd name="T4" fmla="*/ 78 w 107"/>
                <a:gd name="T5" fmla="*/ 172 h 289"/>
                <a:gd name="T6" fmla="*/ 43 w 107"/>
                <a:gd name="T7" fmla="*/ 115 h 289"/>
                <a:gd name="T8" fmla="*/ 46 w 107"/>
                <a:gd name="T9" fmla="*/ 49 h 289"/>
                <a:gd name="T10" fmla="*/ 39 w 107"/>
                <a:gd name="T11" fmla="*/ 1 h 289"/>
                <a:gd name="T12" fmla="*/ 17 w 107"/>
                <a:gd name="T13" fmla="*/ 1 h 289"/>
                <a:gd name="T14" fmla="*/ 30 w 107"/>
                <a:gd name="T15" fmla="*/ 37 h 289"/>
                <a:gd name="T16" fmla="*/ 18 w 107"/>
                <a:gd name="T17" fmla="*/ 45 h 289"/>
                <a:gd name="T18" fmla="*/ 20 w 107"/>
                <a:gd name="T19" fmla="*/ 106 h 289"/>
                <a:gd name="T20" fmla="*/ 7 w 107"/>
                <a:gd name="T21" fmla="*/ 115 h 289"/>
                <a:gd name="T22" fmla="*/ 2 w 107"/>
                <a:gd name="T23" fmla="*/ 152 h 289"/>
                <a:gd name="T24" fmla="*/ 8 w 107"/>
                <a:gd name="T25" fmla="*/ 168 h 289"/>
                <a:gd name="T26" fmla="*/ 8 w 107"/>
                <a:gd name="T27" fmla="*/ 168 h 289"/>
                <a:gd name="T28" fmla="*/ 30 w 107"/>
                <a:gd name="T29" fmla="*/ 186 h 289"/>
                <a:gd name="T30" fmla="*/ 55 w 107"/>
                <a:gd name="T31" fmla="*/ 190 h 289"/>
                <a:gd name="T32" fmla="*/ 49 w 107"/>
                <a:gd name="T33" fmla="*/ 239 h 289"/>
                <a:gd name="T34" fmla="*/ 78 w 107"/>
                <a:gd name="T35" fmla="*/ 284 h 289"/>
                <a:gd name="T36" fmla="*/ 81 w 107"/>
                <a:gd name="T37" fmla="*/ 250 h 289"/>
                <a:gd name="T38" fmla="*/ 99 w 107"/>
                <a:gd name="T39" fmla="*/ 225 h 289"/>
                <a:gd name="T40" fmla="*/ 98 w 107"/>
                <a:gd name="T41" fmla="*/ 18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289">
                  <a:moveTo>
                    <a:pt x="98" y="188"/>
                  </a:moveTo>
                  <a:cubicBezTo>
                    <a:pt x="94" y="182"/>
                    <a:pt x="86" y="173"/>
                    <a:pt x="79" y="166"/>
                  </a:cubicBezTo>
                  <a:cubicBezTo>
                    <a:pt x="79" y="169"/>
                    <a:pt x="79" y="171"/>
                    <a:pt x="78" y="172"/>
                  </a:cubicBezTo>
                  <a:cubicBezTo>
                    <a:pt x="69" y="187"/>
                    <a:pt x="46" y="143"/>
                    <a:pt x="43" y="115"/>
                  </a:cubicBezTo>
                  <a:cubicBezTo>
                    <a:pt x="40" y="88"/>
                    <a:pt x="56" y="75"/>
                    <a:pt x="46" y="49"/>
                  </a:cubicBezTo>
                  <a:cubicBezTo>
                    <a:pt x="38" y="28"/>
                    <a:pt x="33" y="7"/>
                    <a:pt x="39" y="1"/>
                  </a:cubicBezTo>
                  <a:cubicBezTo>
                    <a:pt x="33" y="0"/>
                    <a:pt x="24" y="0"/>
                    <a:pt x="17" y="1"/>
                  </a:cubicBezTo>
                  <a:cubicBezTo>
                    <a:pt x="22" y="11"/>
                    <a:pt x="30" y="30"/>
                    <a:pt x="30" y="37"/>
                  </a:cubicBezTo>
                  <a:cubicBezTo>
                    <a:pt x="30" y="45"/>
                    <a:pt x="22" y="35"/>
                    <a:pt x="18" y="45"/>
                  </a:cubicBezTo>
                  <a:cubicBezTo>
                    <a:pt x="15" y="54"/>
                    <a:pt x="13" y="98"/>
                    <a:pt x="20" y="106"/>
                  </a:cubicBezTo>
                  <a:cubicBezTo>
                    <a:pt x="27" y="114"/>
                    <a:pt x="7" y="108"/>
                    <a:pt x="7" y="115"/>
                  </a:cubicBezTo>
                  <a:cubicBezTo>
                    <a:pt x="7" y="123"/>
                    <a:pt x="5" y="150"/>
                    <a:pt x="2" y="152"/>
                  </a:cubicBezTo>
                  <a:cubicBezTo>
                    <a:pt x="0" y="153"/>
                    <a:pt x="4" y="159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11" y="168"/>
                    <a:pt x="24" y="187"/>
                    <a:pt x="30" y="186"/>
                  </a:cubicBezTo>
                  <a:cubicBezTo>
                    <a:pt x="35" y="185"/>
                    <a:pt x="53" y="175"/>
                    <a:pt x="55" y="190"/>
                  </a:cubicBezTo>
                  <a:cubicBezTo>
                    <a:pt x="58" y="206"/>
                    <a:pt x="47" y="232"/>
                    <a:pt x="49" y="239"/>
                  </a:cubicBezTo>
                  <a:cubicBezTo>
                    <a:pt x="51" y="245"/>
                    <a:pt x="76" y="289"/>
                    <a:pt x="78" y="284"/>
                  </a:cubicBezTo>
                  <a:cubicBezTo>
                    <a:pt x="80" y="278"/>
                    <a:pt x="73" y="259"/>
                    <a:pt x="81" y="250"/>
                  </a:cubicBezTo>
                  <a:cubicBezTo>
                    <a:pt x="90" y="241"/>
                    <a:pt x="100" y="252"/>
                    <a:pt x="99" y="225"/>
                  </a:cubicBezTo>
                  <a:cubicBezTo>
                    <a:pt x="98" y="199"/>
                    <a:pt x="107" y="200"/>
                    <a:pt x="98" y="18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6" name="Freeform 117">
              <a:extLst>
                <a:ext uri="{FF2B5EF4-FFF2-40B4-BE49-F238E27FC236}">
                  <a16:creationId xmlns:a16="http://schemas.microsoft.com/office/drawing/2014/main" id="{A3F5C75B-6507-44A2-A4C8-9D7C2F27C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3046412"/>
              <a:ext cx="134938" cy="104775"/>
            </a:xfrm>
            <a:custGeom>
              <a:avLst/>
              <a:gdLst>
                <a:gd name="T0" fmla="*/ 202 w 247"/>
                <a:gd name="T1" fmla="*/ 157 h 193"/>
                <a:gd name="T2" fmla="*/ 214 w 247"/>
                <a:gd name="T3" fmla="*/ 167 h 193"/>
                <a:gd name="T4" fmla="*/ 237 w 247"/>
                <a:gd name="T5" fmla="*/ 175 h 193"/>
                <a:gd name="T6" fmla="*/ 247 w 247"/>
                <a:gd name="T7" fmla="*/ 173 h 193"/>
                <a:gd name="T8" fmla="*/ 241 w 247"/>
                <a:gd name="T9" fmla="*/ 123 h 193"/>
                <a:gd name="T10" fmla="*/ 209 w 247"/>
                <a:gd name="T11" fmla="*/ 99 h 193"/>
                <a:gd name="T12" fmla="*/ 204 w 247"/>
                <a:gd name="T13" fmla="*/ 67 h 193"/>
                <a:gd name="T14" fmla="*/ 162 w 247"/>
                <a:gd name="T15" fmla="*/ 70 h 193"/>
                <a:gd name="T16" fmla="*/ 135 w 247"/>
                <a:gd name="T17" fmla="*/ 64 h 193"/>
                <a:gd name="T18" fmla="*/ 106 w 247"/>
                <a:gd name="T19" fmla="*/ 62 h 193"/>
                <a:gd name="T20" fmla="*/ 60 w 247"/>
                <a:gd name="T21" fmla="*/ 58 h 193"/>
                <a:gd name="T22" fmla="*/ 83 w 247"/>
                <a:gd name="T23" fmla="*/ 36 h 193"/>
                <a:gd name="T24" fmla="*/ 93 w 247"/>
                <a:gd name="T25" fmla="*/ 36 h 193"/>
                <a:gd name="T26" fmla="*/ 105 w 247"/>
                <a:gd name="T27" fmla="*/ 6 h 193"/>
                <a:gd name="T28" fmla="*/ 83 w 247"/>
                <a:gd name="T29" fmla="*/ 11 h 193"/>
                <a:gd name="T30" fmla="*/ 58 w 247"/>
                <a:gd name="T31" fmla="*/ 18 h 193"/>
                <a:gd name="T32" fmla="*/ 43 w 247"/>
                <a:gd name="T33" fmla="*/ 38 h 193"/>
                <a:gd name="T34" fmla="*/ 32 w 247"/>
                <a:gd name="T35" fmla="*/ 59 h 193"/>
                <a:gd name="T36" fmla="*/ 2 w 247"/>
                <a:gd name="T37" fmla="*/ 72 h 193"/>
                <a:gd name="T38" fmla="*/ 22 w 247"/>
                <a:gd name="T39" fmla="*/ 100 h 193"/>
                <a:gd name="T40" fmla="*/ 26 w 247"/>
                <a:gd name="T41" fmla="*/ 134 h 193"/>
                <a:gd name="T42" fmla="*/ 12 w 247"/>
                <a:gd name="T43" fmla="*/ 173 h 193"/>
                <a:gd name="T44" fmla="*/ 27 w 247"/>
                <a:gd name="T45" fmla="*/ 174 h 193"/>
                <a:gd name="T46" fmla="*/ 60 w 247"/>
                <a:gd name="T47" fmla="*/ 164 h 193"/>
                <a:gd name="T48" fmla="*/ 91 w 247"/>
                <a:gd name="T49" fmla="*/ 146 h 193"/>
                <a:gd name="T50" fmla="*/ 120 w 247"/>
                <a:gd name="T51" fmla="*/ 114 h 193"/>
                <a:gd name="T52" fmla="*/ 133 w 247"/>
                <a:gd name="T53" fmla="*/ 145 h 193"/>
                <a:gd name="T54" fmla="*/ 134 w 247"/>
                <a:gd name="T55" fmla="*/ 189 h 193"/>
                <a:gd name="T56" fmla="*/ 149 w 247"/>
                <a:gd name="T57" fmla="*/ 190 h 193"/>
                <a:gd name="T58" fmla="*/ 167 w 247"/>
                <a:gd name="T59" fmla="*/ 183 h 193"/>
                <a:gd name="T60" fmla="*/ 202 w 247"/>
                <a:gd name="T61" fmla="*/ 15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7" h="193">
                  <a:moveTo>
                    <a:pt x="202" y="157"/>
                  </a:moveTo>
                  <a:cubicBezTo>
                    <a:pt x="209" y="162"/>
                    <a:pt x="207" y="168"/>
                    <a:pt x="214" y="167"/>
                  </a:cubicBezTo>
                  <a:cubicBezTo>
                    <a:pt x="220" y="166"/>
                    <a:pt x="231" y="169"/>
                    <a:pt x="237" y="175"/>
                  </a:cubicBezTo>
                  <a:cubicBezTo>
                    <a:pt x="242" y="174"/>
                    <a:pt x="247" y="173"/>
                    <a:pt x="247" y="173"/>
                  </a:cubicBezTo>
                  <a:cubicBezTo>
                    <a:pt x="247" y="173"/>
                    <a:pt x="242" y="135"/>
                    <a:pt x="241" y="123"/>
                  </a:cubicBezTo>
                  <a:cubicBezTo>
                    <a:pt x="240" y="111"/>
                    <a:pt x="209" y="99"/>
                    <a:pt x="209" y="99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67"/>
                    <a:pt x="168" y="73"/>
                    <a:pt x="162" y="70"/>
                  </a:cubicBezTo>
                  <a:cubicBezTo>
                    <a:pt x="156" y="67"/>
                    <a:pt x="142" y="74"/>
                    <a:pt x="135" y="64"/>
                  </a:cubicBezTo>
                  <a:cubicBezTo>
                    <a:pt x="129" y="54"/>
                    <a:pt x="118" y="71"/>
                    <a:pt x="106" y="62"/>
                  </a:cubicBezTo>
                  <a:cubicBezTo>
                    <a:pt x="95" y="54"/>
                    <a:pt x="62" y="65"/>
                    <a:pt x="60" y="58"/>
                  </a:cubicBezTo>
                  <a:cubicBezTo>
                    <a:pt x="59" y="51"/>
                    <a:pt x="74" y="34"/>
                    <a:pt x="83" y="36"/>
                  </a:cubicBezTo>
                  <a:cubicBezTo>
                    <a:pt x="86" y="36"/>
                    <a:pt x="89" y="36"/>
                    <a:pt x="93" y="36"/>
                  </a:cubicBezTo>
                  <a:cubicBezTo>
                    <a:pt x="97" y="28"/>
                    <a:pt x="107" y="10"/>
                    <a:pt x="105" y="6"/>
                  </a:cubicBezTo>
                  <a:cubicBezTo>
                    <a:pt x="102" y="0"/>
                    <a:pt x="90" y="4"/>
                    <a:pt x="83" y="11"/>
                  </a:cubicBezTo>
                  <a:cubicBezTo>
                    <a:pt x="75" y="18"/>
                    <a:pt x="61" y="8"/>
                    <a:pt x="58" y="18"/>
                  </a:cubicBezTo>
                  <a:cubicBezTo>
                    <a:pt x="55" y="28"/>
                    <a:pt x="51" y="38"/>
                    <a:pt x="43" y="38"/>
                  </a:cubicBezTo>
                  <a:cubicBezTo>
                    <a:pt x="34" y="38"/>
                    <a:pt x="41" y="54"/>
                    <a:pt x="32" y="59"/>
                  </a:cubicBezTo>
                  <a:cubicBezTo>
                    <a:pt x="24" y="63"/>
                    <a:pt x="4" y="62"/>
                    <a:pt x="2" y="72"/>
                  </a:cubicBezTo>
                  <a:cubicBezTo>
                    <a:pt x="0" y="82"/>
                    <a:pt x="24" y="88"/>
                    <a:pt x="22" y="100"/>
                  </a:cubicBezTo>
                  <a:cubicBezTo>
                    <a:pt x="20" y="113"/>
                    <a:pt x="34" y="126"/>
                    <a:pt x="26" y="134"/>
                  </a:cubicBezTo>
                  <a:cubicBezTo>
                    <a:pt x="18" y="140"/>
                    <a:pt x="12" y="151"/>
                    <a:pt x="12" y="173"/>
                  </a:cubicBezTo>
                  <a:cubicBezTo>
                    <a:pt x="19" y="177"/>
                    <a:pt x="25" y="181"/>
                    <a:pt x="27" y="174"/>
                  </a:cubicBezTo>
                  <a:cubicBezTo>
                    <a:pt x="33" y="163"/>
                    <a:pt x="60" y="174"/>
                    <a:pt x="60" y="164"/>
                  </a:cubicBezTo>
                  <a:cubicBezTo>
                    <a:pt x="60" y="154"/>
                    <a:pt x="91" y="157"/>
                    <a:pt x="91" y="146"/>
                  </a:cubicBezTo>
                  <a:cubicBezTo>
                    <a:pt x="91" y="136"/>
                    <a:pt x="109" y="113"/>
                    <a:pt x="120" y="114"/>
                  </a:cubicBezTo>
                  <a:cubicBezTo>
                    <a:pt x="132" y="115"/>
                    <a:pt x="119" y="138"/>
                    <a:pt x="133" y="145"/>
                  </a:cubicBezTo>
                  <a:cubicBezTo>
                    <a:pt x="147" y="152"/>
                    <a:pt x="127" y="179"/>
                    <a:pt x="134" y="189"/>
                  </a:cubicBezTo>
                  <a:cubicBezTo>
                    <a:pt x="137" y="193"/>
                    <a:pt x="143" y="192"/>
                    <a:pt x="149" y="190"/>
                  </a:cubicBezTo>
                  <a:cubicBezTo>
                    <a:pt x="155" y="188"/>
                    <a:pt x="161" y="186"/>
                    <a:pt x="167" y="183"/>
                  </a:cubicBezTo>
                  <a:cubicBezTo>
                    <a:pt x="179" y="171"/>
                    <a:pt x="196" y="153"/>
                    <a:pt x="202" y="15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7" name="Freeform 119">
              <a:extLst>
                <a:ext uri="{FF2B5EF4-FFF2-40B4-BE49-F238E27FC236}">
                  <a16:creationId xmlns:a16="http://schemas.microsoft.com/office/drawing/2014/main" id="{45200261-C0D5-40C8-A381-5DA688C7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3035300"/>
              <a:ext cx="58738" cy="58738"/>
            </a:xfrm>
            <a:custGeom>
              <a:avLst/>
              <a:gdLst>
                <a:gd name="T0" fmla="*/ 101 w 108"/>
                <a:gd name="T1" fmla="*/ 84 h 108"/>
                <a:gd name="T2" fmla="*/ 81 w 108"/>
                <a:gd name="T3" fmla="*/ 56 h 108"/>
                <a:gd name="T4" fmla="*/ 70 w 108"/>
                <a:gd name="T5" fmla="*/ 27 h 108"/>
                <a:gd name="T6" fmla="*/ 61 w 108"/>
                <a:gd name="T7" fmla="*/ 5 h 108"/>
                <a:gd name="T8" fmla="*/ 32 w 108"/>
                <a:gd name="T9" fmla="*/ 2 h 108"/>
                <a:gd name="T10" fmla="*/ 0 w 108"/>
                <a:gd name="T11" fmla="*/ 9 h 108"/>
                <a:gd name="T12" fmla="*/ 7 w 108"/>
                <a:gd name="T13" fmla="*/ 39 h 108"/>
                <a:gd name="T14" fmla="*/ 32 w 108"/>
                <a:gd name="T15" fmla="*/ 51 h 108"/>
                <a:gd name="T16" fmla="*/ 38 w 108"/>
                <a:gd name="T17" fmla="*/ 65 h 108"/>
                <a:gd name="T18" fmla="*/ 41 w 108"/>
                <a:gd name="T19" fmla="*/ 65 h 108"/>
                <a:gd name="T20" fmla="*/ 49 w 108"/>
                <a:gd name="T21" fmla="*/ 73 h 108"/>
                <a:gd name="T22" fmla="*/ 65 w 108"/>
                <a:gd name="T23" fmla="*/ 82 h 108"/>
                <a:gd name="T24" fmla="*/ 80 w 108"/>
                <a:gd name="T25" fmla="*/ 88 h 108"/>
                <a:gd name="T26" fmla="*/ 87 w 108"/>
                <a:gd name="T27" fmla="*/ 108 h 108"/>
                <a:gd name="T28" fmla="*/ 108 w 108"/>
                <a:gd name="T29" fmla="*/ 103 h 108"/>
                <a:gd name="T30" fmla="*/ 101 w 108"/>
                <a:gd name="T31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108">
                  <a:moveTo>
                    <a:pt x="101" y="84"/>
                  </a:moveTo>
                  <a:cubicBezTo>
                    <a:pt x="101" y="75"/>
                    <a:pt x="81" y="67"/>
                    <a:pt x="81" y="56"/>
                  </a:cubicBezTo>
                  <a:cubicBezTo>
                    <a:pt x="81" y="45"/>
                    <a:pt x="68" y="35"/>
                    <a:pt x="70" y="27"/>
                  </a:cubicBezTo>
                  <a:cubicBezTo>
                    <a:pt x="71" y="21"/>
                    <a:pt x="64" y="12"/>
                    <a:pt x="61" y="5"/>
                  </a:cubicBezTo>
                  <a:cubicBezTo>
                    <a:pt x="52" y="3"/>
                    <a:pt x="41" y="0"/>
                    <a:pt x="32" y="2"/>
                  </a:cubicBezTo>
                  <a:cubicBezTo>
                    <a:pt x="21" y="3"/>
                    <a:pt x="12" y="7"/>
                    <a:pt x="0" y="9"/>
                  </a:cubicBezTo>
                  <a:cubicBezTo>
                    <a:pt x="6" y="20"/>
                    <a:pt x="2" y="23"/>
                    <a:pt x="7" y="39"/>
                  </a:cubicBezTo>
                  <a:cubicBezTo>
                    <a:pt x="13" y="55"/>
                    <a:pt x="27" y="47"/>
                    <a:pt x="32" y="51"/>
                  </a:cubicBezTo>
                  <a:cubicBezTo>
                    <a:pt x="34" y="53"/>
                    <a:pt x="36" y="58"/>
                    <a:pt x="38" y="65"/>
                  </a:cubicBezTo>
                  <a:cubicBezTo>
                    <a:pt x="39" y="65"/>
                    <a:pt x="39" y="64"/>
                    <a:pt x="41" y="65"/>
                  </a:cubicBezTo>
                  <a:cubicBezTo>
                    <a:pt x="46" y="66"/>
                    <a:pt x="48" y="69"/>
                    <a:pt x="49" y="73"/>
                  </a:cubicBezTo>
                  <a:cubicBezTo>
                    <a:pt x="56" y="75"/>
                    <a:pt x="62" y="80"/>
                    <a:pt x="65" y="82"/>
                  </a:cubicBezTo>
                  <a:cubicBezTo>
                    <a:pt x="69" y="84"/>
                    <a:pt x="72" y="77"/>
                    <a:pt x="80" y="88"/>
                  </a:cubicBezTo>
                  <a:cubicBezTo>
                    <a:pt x="87" y="97"/>
                    <a:pt x="88" y="100"/>
                    <a:pt x="87" y="108"/>
                  </a:cubicBezTo>
                  <a:cubicBezTo>
                    <a:pt x="94" y="108"/>
                    <a:pt x="101" y="106"/>
                    <a:pt x="108" y="103"/>
                  </a:cubicBezTo>
                  <a:cubicBezTo>
                    <a:pt x="104" y="96"/>
                    <a:pt x="101" y="88"/>
                    <a:pt x="101" y="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8" name="Freeform 120">
              <a:extLst>
                <a:ext uri="{FF2B5EF4-FFF2-40B4-BE49-F238E27FC236}">
                  <a16:creationId xmlns:a16="http://schemas.microsoft.com/office/drawing/2014/main" id="{AD2807A5-D626-46D6-A8F4-066ED4F45F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1788" y="3022600"/>
              <a:ext cx="88900" cy="82550"/>
            </a:xfrm>
            <a:custGeom>
              <a:avLst/>
              <a:gdLst>
                <a:gd name="T0" fmla="*/ 151 w 161"/>
                <a:gd name="T1" fmla="*/ 50 h 151"/>
                <a:gd name="T2" fmla="*/ 122 w 161"/>
                <a:gd name="T3" fmla="*/ 7 h 151"/>
                <a:gd name="T4" fmla="*/ 102 w 161"/>
                <a:gd name="T5" fmla="*/ 24 h 151"/>
                <a:gd name="T6" fmla="*/ 87 w 161"/>
                <a:gd name="T7" fmla="*/ 24 h 151"/>
                <a:gd name="T8" fmla="*/ 63 w 161"/>
                <a:gd name="T9" fmla="*/ 4 h 151"/>
                <a:gd name="T10" fmla="*/ 53 w 161"/>
                <a:gd name="T11" fmla="*/ 0 h 151"/>
                <a:gd name="T12" fmla="*/ 47 w 161"/>
                <a:gd name="T13" fmla="*/ 13 h 151"/>
                <a:gd name="T14" fmla="*/ 57 w 161"/>
                <a:gd name="T15" fmla="*/ 30 h 151"/>
                <a:gd name="T16" fmla="*/ 32 w 161"/>
                <a:gd name="T17" fmla="*/ 28 h 151"/>
                <a:gd name="T18" fmla="*/ 10 w 161"/>
                <a:gd name="T19" fmla="*/ 20 h 151"/>
                <a:gd name="T20" fmla="*/ 21 w 161"/>
                <a:gd name="T21" fmla="*/ 50 h 151"/>
                <a:gd name="T22" fmla="*/ 32 w 161"/>
                <a:gd name="T23" fmla="*/ 79 h 151"/>
                <a:gd name="T24" fmla="*/ 52 w 161"/>
                <a:gd name="T25" fmla="*/ 107 h 151"/>
                <a:gd name="T26" fmla="*/ 59 w 161"/>
                <a:gd name="T27" fmla="*/ 126 h 151"/>
                <a:gd name="T28" fmla="*/ 97 w 161"/>
                <a:gd name="T29" fmla="*/ 98 h 151"/>
                <a:gd name="T30" fmla="*/ 103 w 161"/>
                <a:gd name="T31" fmla="*/ 132 h 151"/>
                <a:gd name="T32" fmla="*/ 127 w 161"/>
                <a:gd name="T33" fmla="*/ 151 h 151"/>
                <a:gd name="T34" fmla="*/ 132 w 161"/>
                <a:gd name="T35" fmla="*/ 129 h 151"/>
                <a:gd name="T36" fmla="*/ 151 w 161"/>
                <a:gd name="T37" fmla="*/ 50 h 151"/>
                <a:gd name="T38" fmla="*/ 16 w 161"/>
                <a:gd name="T39" fmla="*/ 105 h 151"/>
                <a:gd name="T40" fmla="*/ 0 w 161"/>
                <a:gd name="T41" fmla="*/ 96 h 151"/>
                <a:gd name="T42" fmla="*/ 11 w 161"/>
                <a:gd name="T43" fmla="*/ 116 h 151"/>
                <a:gd name="T44" fmla="*/ 32 w 161"/>
                <a:gd name="T45" fmla="*/ 130 h 151"/>
                <a:gd name="T46" fmla="*/ 38 w 161"/>
                <a:gd name="T47" fmla="*/ 131 h 151"/>
                <a:gd name="T48" fmla="*/ 31 w 161"/>
                <a:gd name="T49" fmla="*/ 111 h 151"/>
                <a:gd name="T50" fmla="*/ 16 w 161"/>
                <a:gd name="T51" fmla="*/ 10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1" h="151">
                  <a:moveTo>
                    <a:pt x="151" y="50"/>
                  </a:moveTo>
                  <a:cubicBezTo>
                    <a:pt x="147" y="41"/>
                    <a:pt x="135" y="25"/>
                    <a:pt x="122" y="7"/>
                  </a:cubicBezTo>
                  <a:cubicBezTo>
                    <a:pt x="118" y="20"/>
                    <a:pt x="104" y="16"/>
                    <a:pt x="102" y="24"/>
                  </a:cubicBezTo>
                  <a:cubicBezTo>
                    <a:pt x="99" y="33"/>
                    <a:pt x="92" y="23"/>
                    <a:pt x="87" y="24"/>
                  </a:cubicBezTo>
                  <a:cubicBezTo>
                    <a:pt x="83" y="26"/>
                    <a:pt x="73" y="6"/>
                    <a:pt x="63" y="4"/>
                  </a:cubicBezTo>
                  <a:cubicBezTo>
                    <a:pt x="60" y="4"/>
                    <a:pt x="57" y="2"/>
                    <a:pt x="53" y="0"/>
                  </a:cubicBezTo>
                  <a:cubicBezTo>
                    <a:pt x="49" y="5"/>
                    <a:pt x="45" y="10"/>
                    <a:pt x="47" y="13"/>
                  </a:cubicBezTo>
                  <a:cubicBezTo>
                    <a:pt x="49" y="19"/>
                    <a:pt x="62" y="24"/>
                    <a:pt x="57" y="30"/>
                  </a:cubicBezTo>
                  <a:cubicBezTo>
                    <a:pt x="52" y="35"/>
                    <a:pt x="37" y="33"/>
                    <a:pt x="32" y="28"/>
                  </a:cubicBezTo>
                  <a:cubicBezTo>
                    <a:pt x="27" y="22"/>
                    <a:pt x="13" y="13"/>
                    <a:pt x="10" y="20"/>
                  </a:cubicBezTo>
                  <a:cubicBezTo>
                    <a:pt x="7" y="26"/>
                    <a:pt x="23" y="41"/>
                    <a:pt x="21" y="50"/>
                  </a:cubicBezTo>
                  <a:cubicBezTo>
                    <a:pt x="19" y="58"/>
                    <a:pt x="32" y="68"/>
                    <a:pt x="32" y="79"/>
                  </a:cubicBezTo>
                  <a:cubicBezTo>
                    <a:pt x="32" y="90"/>
                    <a:pt x="52" y="98"/>
                    <a:pt x="52" y="107"/>
                  </a:cubicBezTo>
                  <a:cubicBezTo>
                    <a:pt x="52" y="111"/>
                    <a:pt x="55" y="119"/>
                    <a:pt x="59" y="126"/>
                  </a:cubicBezTo>
                  <a:cubicBezTo>
                    <a:pt x="74" y="118"/>
                    <a:pt x="87" y="104"/>
                    <a:pt x="97" y="98"/>
                  </a:cubicBezTo>
                  <a:cubicBezTo>
                    <a:pt x="112" y="89"/>
                    <a:pt x="106" y="126"/>
                    <a:pt x="103" y="132"/>
                  </a:cubicBezTo>
                  <a:cubicBezTo>
                    <a:pt x="102" y="136"/>
                    <a:pt x="114" y="146"/>
                    <a:pt x="127" y="151"/>
                  </a:cubicBezTo>
                  <a:cubicBezTo>
                    <a:pt x="126" y="143"/>
                    <a:pt x="128" y="135"/>
                    <a:pt x="132" y="129"/>
                  </a:cubicBezTo>
                  <a:cubicBezTo>
                    <a:pt x="148" y="106"/>
                    <a:pt x="161" y="70"/>
                    <a:pt x="151" y="50"/>
                  </a:cubicBezTo>
                  <a:close/>
                  <a:moveTo>
                    <a:pt x="16" y="105"/>
                  </a:moveTo>
                  <a:cubicBezTo>
                    <a:pt x="13" y="103"/>
                    <a:pt x="7" y="98"/>
                    <a:pt x="0" y="96"/>
                  </a:cubicBezTo>
                  <a:cubicBezTo>
                    <a:pt x="2" y="102"/>
                    <a:pt x="2" y="111"/>
                    <a:pt x="11" y="116"/>
                  </a:cubicBezTo>
                  <a:cubicBezTo>
                    <a:pt x="25" y="123"/>
                    <a:pt x="4" y="126"/>
                    <a:pt x="32" y="130"/>
                  </a:cubicBezTo>
                  <a:cubicBezTo>
                    <a:pt x="34" y="131"/>
                    <a:pt x="36" y="131"/>
                    <a:pt x="38" y="131"/>
                  </a:cubicBezTo>
                  <a:cubicBezTo>
                    <a:pt x="39" y="123"/>
                    <a:pt x="38" y="120"/>
                    <a:pt x="31" y="111"/>
                  </a:cubicBezTo>
                  <a:cubicBezTo>
                    <a:pt x="23" y="100"/>
                    <a:pt x="20" y="107"/>
                    <a:pt x="16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9" name="Freeform 121">
              <a:extLst>
                <a:ext uri="{FF2B5EF4-FFF2-40B4-BE49-F238E27FC236}">
                  <a16:creationId xmlns:a16="http://schemas.microsoft.com/office/drawing/2014/main" id="{FB1AE842-252D-4483-A661-0BF8E72B4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9" y="3108325"/>
              <a:ext cx="250825" cy="209550"/>
            </a:xfrm>
            <a:custGeom>
              <a:avLst/>
              <a:gdLst>
                <a:gd name="T0" fmla="*/ 446 w 463"/>
                <a:gd name="T1" fmla="*/ 54 h 384"/>
                <a:gd name="T2" fmla="*/ 434 w 463"/>
                <a:gd name="T3" fmla="*/ 44 h 384"/>
                <a:gd name="T4" fmla="*/ 399 w 463"/>
                <a:gd name="T5" fmla="*/ 70 h 384"/>
                <a:gd name="T6" fmla="*/ 382 w 463"/>
                <a:gd name="T7" fmla="*/ 77 h 384"/>
                <a:gd name="T8" fmla="*/ 366 w 463"/>
                <a:gd name="T9" fmla="*/ 76 h 384"/>
                <a:gd name="T10" fmla="*/ 365 w 463"/>
                <a:gd name="T11" fmla="*/ 32 h 384"/>
                <a:gd name="T12" fmla="*/ 352 w 463"/>
                <a:gd name="T13" fmla="*/ 1 h 384"/>
                <a:gd name="T14" fmla="*/ 323 w 463"/>
                <a:gd name="T15" fmla="*/ 33 h 384"/>
                <a:gd name="T16" fmla="*/ 292 w 463"/>
                <a:gd name="T17" fmla="*/ 51 h 384"/>
                <a:gd name="T18" fmla="*/ 259 w 463"/>
                <a:gd name="T19" fmla="*/ 61 h 384"/>
                <a:gd name="T20" fmla="*/ 232 w 463"/>
                <a:gd name="T21" fmla="*/ 53 h 384"/>
                <a:gd name="T22" fmla="*/ 205 w 463"/>
                <a:gd name="T23" fmla="*/ 42 h 384"/>
                <a:gd name="T24" fmla="*/ 178 w 463"/>
                <a:gd name="T25" fmla="*/ 36 h 384"/>
                <a:gd name="T26" fmla="*/ 153 w 463"/>
                <a:gd name="T27" fmla="*/ 54 h 384"/>
                <a:gd name="T28" fmla="*/ 134 w 463"/>
                <a:gd name="T29" fmla="*/ 91 h 384"/>
                <a:gd name="T30" fmla="*/ 88 w 463"/>
                <a:gd name="T31" fmla="*/ 122 h 384"/>
                <a:gd name="T32" fmla="*/ 60 w 463"/>
                <a:gd name="T33" fmla="*/ 134 h 384"/>
                <a:gd name="T34" fmla="*/ 37 w 463"/>
                <a:gd name="T35" fmla="*/ 126 h 384"/>
                <a:gd name="T36" fmla="*/ 23 w 463"/>
                <a:gd name="T37" fmla="*/ 144 h 384"/>
                <a:gd name="T38" fmla="*/ 10 w 463"/>
                <a:gd name="T39" fmla="*/ 173 h 384"/>
                <a:gd name="T40" fmla="*/ 7 w 463"/>
                <a:gd name="T41" fmla="*/ 206 h 384"/>
                <a:gd name="T42" fmla="*/ 7 w 463"/>
                <a:gd name="T43" fmla="*/ 246 h 384"/>
                <a:gd name="T44" fmla="*/ 12 w 463"/>
                <a:gd name="T45" fmla="*/ 288 h 384"/>
                <a:gd name="T46" fmla="*/ 43 w 463"/>
                <a:gd name="T47" fmla="*/ 308 h 384"/>
                <a:gd name="T48" fmla="*/ 10 w 463"/>
                <a:gd name="T49" fmla="*/ 361 h 384"/>
                <a:gd name="T50" fmla="*/ 17 w 463"/>
                <a:gd name="T51" fmla="*/ 373 h 384"/>
                <a:gd name="T52" fmla="*/ 66 w 463"/>
                <a:gd name="T53" fmla="*/ 379 h 384"/>
                <a:gd name="T54" fmla="*/ 196 w 463"/>
                <a:gd name="T55" fmla="*/ 361 h 384"/>
                <a:gd name="T56" fmla="*/ 193 w 463"/>
                <a:gd name="T57" fmla="*/ 323 h 384"/>
                <a:gd name="T58" fmla="*/ 219 w 463"/>
                <a:gd name="T59" fmla="*/ 305 h 384"/>
                <a:gd name="T60" fmla="*/ 241 w 463"/>
                <a:gd name="T61" fmla="*/ 299 h 384"/>
                <a:gd name="T62" fmla="*/ 275 w 463"/>
                <a:gd name="T63" fmla="*/ 285 h 384"/>
                <a:gd name="T64" fmla="*/ 290 w 463"/>
                <a:gd name="T65" fmla="*/ 269 h 384"/>
                <a:gd name="T66" fmla="*/ 300 w 463"/>
                <a:gd name="T67" fmla="*/ 229 h 384"/>
                <a:gd name="T68" fmla="*/ 322 w 463"/>
                <a:gd name="T69" fmla="*/ 214 h 384"/>
                <a:gd name="T70" fmla="*/ 312 w 463"/>
                <a:gd name="T71" fmla="*/ 189 h 384"/>
                <a:gd name="T72" fmla="*/ 348 w 463"/>
                <a:gd name="T73" fmla="*/ 191 h 384"/>
                <a:gd name="T74" fmla="*/ 351 w 463"/>
                <a:gd name="T75" fmla="*/ 161 h 384"/>
                <a:gd name="T76" fmla="*/ 366 w 463"/>
                <a:gd name="T77" fmla="*/ 134 h 384"/>
                <a:gd name="T78" fmla="*/ 360 w 463"/>
                <a:gd name="T79" fmla="*/ 112 h 384"/>
                <a:gd name="T80" fmla="*/ 365 w 463"/>
                <a:gd name="T81" fmla="*/ 93 h 384"/>
                <a:gd name="T82" fmla="*/ 370 w 463"/>
                <a:gd name="T83" fmla="*/ 91 h 384"/>
                <a:gd name="T84" fmla="*/ 387 w 463"/>
                <a:gd name="T85" fmla="*/ 84 h 384"/>
                <a:gd name="T86" fmla="*/ 430 w 463"/>
                <a:gd name="T87" fmla="*/ 69 h 384"/>
                <a:gd name="T88" fmla="*/ 463 w 463"/>
                <a:gd name="T89" fmla="*/ 58 h 384"/>
                <a:gd name="T90" fmla="*/ 446 w 463"/>
                <a:gd name="T91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3" h="384">
                  <a:moveTo>
                    <a:pt x="446" y="54"/>
                  </a:moveTo>
                  <a:cubicBezTo>
                    <a:pt x="439" y="55"/>
                    <a:pt x="441" y="49"/>
                    <a:pt x="434" y="44"/>
                  </a:cubicBezTo>
                  <a:cubicBezTo>
                    <a:pt x="428" y="40"/>
                    <a:pt x="411" y="58"/>
                    <a:pt x="399" y="70"/>
                  </a:cubicBezTo>
                  <a:cubicBezTo>
                    <a:pt x="393" y="73"/>
                    <a:pt x="387" y="75"/>
                    <a:pt x="382" y="77"/>
                  </a:cubicBezTo>
                  <a:cubicBezTo>
                    <a:pt x="375" y="79"/>
                    <a:pt x="369" y="80"/>
                    <a:pt x="366" y="76"/>
                  </a:cubicBezTo>
                  <a:cubicBezTo>
                    <a:pt x="359" y="66"/>
                    <a:pt x="379" y="39"/>
                    <a:pt x="365" y="32"/>
                  </a:cubicBezTo>
                  <a:cubicBezTo>
                    <a:pt x="351" y="25"/>
                    <a:pt x="364" y="2"/>
                    <a:pt x="352" y="1"/>
                  </a:cubicBezTo>
                  <a:cubicBezTo>
                    <a:pt x="341" y="0"/>
                    <a:pt x="323" y="23"/>
                    <a:pt x="323" y="33"/>
                  </a:cubicBezTo>
                  <a:cubicBezTo>
                    <a:pt x="323" y="44"/>
                    <a:pt x="292" y="41"/>
                    <a:pt x="292" y="51"/>
                  </a:cubicBezTo>
                  <a:cubicBezTo>
                    <a:pt x="292" y="61"/>
                    <a:pt x="265" y="50"/>
                    <a:pt x="259" y="61"/>
                  </a:cubicBezTo>
                  <a:cubicBezTo>
                    <a:pt x="254" y="73"/>
                    <a:pt x="240" y="53"/>
                    <a:pt x="232" y="53"/>
                  </a:cubicBezTo>
                  <a:cubicBezTo>
                    <a:pt x="223" y="53"/>
                    <a:pt x="216" y="38"/>
                    <a:pt x="205" y="42"/>
                  </a:cubicBezTo>
                  <a:cubicBezTo>
                    <a:pt x="193" y="47"/>
                    <a:pt x="187" y="38"/>
                    <a:pt x="178" y="36"/>
                  </a:cubicBezTo>
                  <a:cubicBezTo>
                    <a:pt x="169" y="35"/>
                    <a:pt x="163" y="58"/>
                    <a:pt x="153" y="54"/>
                  </a:cubicBezTo>
                  <a:cubicBezTo>
                    <a:pt x="143" y="50"/>
                    <a:pt x="137" y="76"/>
                    <a:pt x="134" y="91"/>
                  </a:cubicBezTo>
                  <a:cubicBezTo>
                    <a:pt x="130" y="106"/>
                    <a:pt x="87" y="106"/>
                    <a:pt x="88" y="122"/>
                  </a:cubicBezTo>
                  <a:cubicBezTo>
                    <a:pt x="89" y="138"/>
                    <a:pt x="63" y="144"/>
                    <a:pt x="60" y="134"/>
                  </a:cubicBezTo>
                  <a:cubicBezTo>
                    <a:pt x="57" y="123"/>
                    <a:pt x="41" y="129"/>
                    <a:pt x="37" y="126"/>
                  </a:cubicBezTo>
                  <a:cubicBezTo>
                    <a:pt x="33" y="123"/>
                    <a:pt x="22" y="129"/>
                    <a:pt x="23" y="144"/>
                  </a:cubicBezTo>
                  <a:cubicBezTo>
                    <a:pt x="24" y="159"/>
                    <a:pt x="12" y="168"/>
                    <a:pt x="10" y="173"/>
                  </a:cubicBezTo>
                  <a:cubicBezTo>
                    <a:pt x="9" y="179"/>
                    <a:pt x="2" y="197"/>
                    <a:pt x="7" y="206"/>
                  </a:cubicBezTo>
                  <a:cubicBezTo>
                    <a:pt x="12" y="215"/>
                    <a:pt x="0" y="229"/>
                    <a:pt x="7" y="246"/>
                  </a:cubicBezTo>
                  <a:cubicBezTo>
                    <a:pt x="13" y="262"/>
                    <a:pt x="9" y="282"/>
                    <a:pt x="12" y="288"/>
                  </a:cubicBezTo>
                  <a:cubicBezTo>
                    <a:pt x="14" y="294"/>
                    <a:pt x="38" y="291"/>
                    <a:pt x="43" y="308"/>
                  </a:cubicBezTo>
                  <a:cubicBezTo>
                    <a:pt x="49" y="324"/>
                    <a:pt x="12" y="352"/>
                    <a:pt x="10" y="361"/>
                  </a:cubicBezTo>
                  <a:cubicBezTo>
                    <a:pt x="10" y="364"/>
                    <a:pt x="13" y="369"/>
                    <a:pt x="17" y="373"/>
                  </a:cubicBezTo>
                  <a:cubicBezTo>
                    <a:pt x="31" y="374"/>
                    <a:pt x="50" y="376"/>
                    <a:pt x="66" y="379"/>
                  </a:cubicBezTo>
                  <a:cubicBezTo>
                    <a:pt x="87" y="384"/>
                    <a:pt x="194" y="365"/>
                    <a:pt x="196" y="361"/>
                  </a:cubicBezTo>
                  <a:cubicBezTo>
                    <a:pt x="198" y="356"/>
                    <a:pt x="192" y="329"/>
                    <a:pt x="193" y="323"/>
                  </a:cubicBezTo>
                  <a:cubicBezTo>
                    <a:pt x="194" y="318"/>
                    <a:pt x="207" y="304"/>
                    <a:pt x="219" y="305"/>
                  </a:cubicBezTo>
                  <a:cubicBezTo>
                    <a:pt x="230" y="306"/>
                    <a:pt x="241" y="309"/>
                    <a:pt x="241" y="299"/>
                  </a:cubicBezTo>
                  <a:cubicBezTo>
                    <a:pt x="241" y="289"/>
                    <a:pt x="272" y="277"/>
                    <a:pt x="275" y="285"/>
                  </a:cubicBezTo>
                  <a:cubicBezTo>
                    <a:pt x="278" y="294"/>
                    <a:pt x="289" y="291"/>
                    <a:pt x="290" y="269"/>
                  </a:cubicBezTo>
                  <a:cubicBezTo>
                    <a:pt x="291" y="247"/>
                    <a:pt x="289" y="230"/>
                    <a:pt x="300" y="229"/>
                  </a:cubicBezTo>
                  <a:cubicBezTo>
                    <a:pt x="312" y="228"/>
                    <a:pt x="323" y="220"/>
                    <a:pt x="322" y="214"/>
                  </a:cubicBezTo>
                  <a:cubicBezTo>
                    <a:pt x="321" y="207"/>
                    <a:pt x="308" y="194"/>
                    <a:pt x="312" y="189"/>
                  </a:cubicBezTo>
                  <a:cubicBezTo>
                    <a:pt x="316" y="185"/>
                    <a:pt x="344" y="201"/>
                    <a:pt x="348" y="191"/>
                  </a:cubicBezTo>
                  <a:cubicBezTo>
                    <a:pt x="352" y="181"/>
                    <a:pt x="346" y="170"/>
                    <a:pt x="351" y="161"/>
                  </a:cubicBezTo>
                  <a:cubicBezTo>
                    <a:pt x="356" y="152"/>
                    <a:pt x="367" y="143"/>
                    <a:pt x="366" y="134"/>
                  </a:cubicBezTo>
                  <a:cubicBezTo>
                    <a:pt x="365" y="125"/>
                    <a:pt x="367" y="120"/>
                    <a:pt x="360" y="112"/>
                  </a:cubicBezTo>
                  <a:cubicBezTo>
                    <a:pt x="354" y="104"/>
                    <a:pt x="357" y="95"/>
                    <a:pt x="365" y="93"/>
                  </a:cubicBezTo>
                  <a:cubicBezTo>
                    <a:pt x="367" y="93"/>
                    <a:pt x="368" y="92"/>
                    <a:pt x="370" y="91"/>
                  </a:cubicBezTo>
                  <a:cubicBezTo>
                    <a:pt x="377" y="90"/>
                    <a:pt x="382" y="88"/>
                    <a:pt x="387" y="84"/>
                  </a:cubicBezTo>
                  <a:cubicBezTo>
                    <a:pt x="399" y="74"/>
                    <a:pt x="421" y="66"/>
                    <a:pt x="430" y="69"/>
                  </a:cubicBezTo>
                  <a:cubicBezTo>
                    <a:pt x="437" y="72"/>
                    <a:pt x="453" y="70"/>
                    <a:pt x="463" y="58"/>
                  </a:cubicBezTo>
                  <a:cubicBezTo>
                    <a:pt x="457" y="55"/>
                    <a:pt x="450" y="53"/>
                    <a:pt x="446" y="5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0" name="Freeform 122">
              <a:extLst>
                <a:ext uri="{FF2B5EF4-FFF2-40B4-BE49-F238E27FC236}">
                  <a16:creationId xmlns:a16="http://schemas.microsoft.com/office/drawing/2014/main" id="{FD87B0E6-2972-4B7C-8470-980F14F87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0714" y="3140075"/>
              <a:ext cx="288925" cy="303213"/>
            </a:xfrm>
            <a:custGeom>
              <a:avLst/>
              <a:gdLst>
                <a:gd name="T0" fmla="*/ 507 w 532"/>
                <a:gd name="T1" fmla="*/ 58 h 557"/>
                <a:gd name="T2" fmla="*/ 491 w 532"/>
                <a:gd name="T3" fmla="*/ 30 h 557"/>
                <a:gd name="T4" fmla="*/ 461 w 532"/>
                <a:gd name="T5" fmla="*/ 2 h 557"/>
                <a:gd name="T6" fmla="*/ 452 w 532"/>
                <a:gd name="T7" fmla="*/ 4 h 557"/>
                <a:gd name="T8" fmla="*/ 446 w 532"/>
                <a:gd name="T9" fmla="*/ 0 h 557"/>
                <a:gd name="T10" fmla="*/ 413 w 532"/>
                <a:gd name="T11" fmla="*/ 11 h 557"/>
                <a:gd name="T12" fmla="*/ 370 w 532"/>
                <a:gd name="T13" fmla="*/ 26 h 557"/>
                <a:gd name="T14" fmla="*/ 353 w 532"/>
                <a:gd name="T15" fmla="*/ 33 h 557"/>
                <a:gd name="T16" fmla="*/ 348 w 532"/>
                <a:gd name="T17" fmla="*/ 35 h 557"/>
                <a:gd name="T18" fmla="*/ 343 w 532"/>
                <a:gd name="T19" fmla="*/ 54 h 557"/>
                <a:gd name="T20" fmla="*/ 349 w 532"/>
                <a:gd name="T21" fmla="*/ 76 h 557"/>
                <a:gd name="T22" fmla="*/ 334 w 532"/>
                <a:gd name="T23" fmla="*/ 103 h 557"/>
                <a:gd name="T24" fmla="*/ 331 w 532"/>
                <a:gd name="T25" fmla="*/ 133 h 557"/>
                <a:gd name="T26" fmla="*/ 295 w 532"/>
                <a:gd name="T27" fmla="*/ 131 h 557"/>
                <a:gd name="T28" fmla="*/ 305 w 532"/>
                <a:gd name="T29" fmla="*/ 156 h 557"/>
                <a:gd name="T30" fmla="*/ 283 w 532"/>
                <a:gd name="T31" fmla="*/ 171 h 557"/>
                <a:gd name="T32" fmla="*/ 273 w 532"/>
                <a:gd name="T33" fmla="*/ 211 h 557"/>
                <a:gd name="T34" fmla="*/ 258 w 532"/>
                <a:gd name="T35" fmla="*/ 227 h 557"/>
                <a:gd name="T36" fmla="*/ 224 w 532"/>
                <a:gd name="T37" fmla="*/ 241 h 557"/>
                <a:gd name="T38" fmla="*/ 202 w 532"/>
                <a:gd name="T39" fmla="*/ 247 h 557"/>
                <a:gd name="T40" fmla="*/ 176 w 532"/>
                <a:gd name="T41" fmla="*/ 265 h 557"/>
                <a:gd name="T42" fmla="*/ 179 w 532"/>
                <a:gd name="T43" fmla="*/ 303 h 557"/>
                <a:gd name="T44" fmla="*/ 49 w 532"/>
                <a:gd name="T45" fmla="*/ 321 h 557"/>
                <a:gd name="T46" fmla="*/ 0 w 532"/>
                <a:gd name="T47" fmla="*/ 315 h 557"/>
                <a:gd name="T48" fmla="*/ 15 w 532"/>
                <a:gd name="T49" fmla="*/ 335 h 557"/>
                <a:gd name="T50" fmla="*/ 48 w 532"/>
                <a:gd name="T51" fmla="*/ 367 h 557"/>
                <a:gd name="T52" fmla="*/ 63 w 532"/>
                <a:gd name="T53" fmla="*/ 409 h 557"/>
                <a:gd name="T54" fmla="*/ 71 w 532"/>
                <a:gd name="T55" fmla="*/ 437 h 557"/>
                <a:gd name="T56" fmla="*/ 42 w 532"/>
                <a:gd name="T57" fmla="*/ 447 h 557"/>
                <a:gd name="T58" fmla="*/ 21 w 532"/>
                <a:gd name="T59" fmla="*/ 483 h 557"/>
                <a:gd name="T60" fmla="*/ 31 w 532"/>
                <a:gd name="T61" fmla="*/ 483 h 557"/>
                <a:gd name="T62" fmla="*/ 51 w 532"/>
                <a:gd name="T63" fmla="*/ 491 h 557"/>
                <a:gd name="T64" fmla="*/ 168 w 532"/>
                <a:gd name="T65" fmla="*/ 476 h 557"/>
                <a:gd name="T66" fmla="*/ 202 w 532"/>
                <a:gd name="T67" fmla="*/ 518 h 557"/>
                <a:gd name="T68" fmla="*/ 206 w 532"/>
                <a:gd name="T69" fmla="*/ 539 h 557"/>
                <a:gd name="T70" fmla="*/ 234 w 532"/>
                <a:gd name="T71" fmla="*/ 554 h 557"/>
                <a:gd name="T72" fmla="*/ 239 w 532"/>
                <a:gd name="T73" fmla="*/ 557 h 557"/>
                <a:gd name="T74" fmla="*/ 241 w 532"/>
                <a:gd name="T75" fmla="*/ 555 h 557"/>
                <a:gd name="T76" fmla="*/ 270 w 532"/>
                <a:gd name="T77" fmla="*/ 531 h 557"/>
                <a:gd name="T78" fmla="*/ 301 w 532"/>
                <a:gd name="T79" fmla="*/ 530 h 557"/>
                <a:gd name="T80" fmla="*/ 325 w 532"/>
                <a:gd name="T81" fmla="*/ 522 h 557"/>
                <a:gd name="T82" fmla="*/ 314 w 532"/>
                <a:gd name="T83" fmla="*/ 488 h 557"/>
                <a:gd name="T84" fmla="*/ 300 w 532"/>
                <a:gd name="T85" fmla="*/ 450 h 557"/>
                <a:gd name="T86" fmla="*/ 279 w 532"/>
                <a:gd name="T87" fmla="*/ 423 h 557"/>
                <a:gd name="T88" fmla="*/ 303 w 532"/>
                <a:gd name="T89" fmla="*/ 388 h 557"/>
                <a:gd name="T90" fmla="*/ 328 w 532"/>
                <a:gd name="T91" fmla="*/ 391 h 557"/>
                <a:gd name="T92" fmla="*/ 349 w 532"/>
                <a:gd name="T93" fmla="*/ 390 h 557"/>
                <a:gd name="T94" fmla="*/ 367 w 532"/>
                <a:gd name="T95" fmla="*/ 362 h 557"/>
                <a:gd name="T96" fmla="*/ 394 w 532"/>
                <a:gd name="T97" fmla="*/ 342 h 557"/>
                <a:gd name="T98" fmla="*/ 406 w 532"/>
                <a:gd name="T99" fmla="*/ 303 h 557"/>
                <a:gd name="T100" fmla="*/ 425 w 532"/>
                <a:gd name="T101" fmla="*/ 285 h 557"/>
                <a:gd name="T102" fmla="*/ 441 w 532"/>
                <a:gd name="T103" fmla="*/ 264 h 557"/>
                <a:gd name="T104" fmla="*/ 447 w 532"/>
                <a:gd name="T105" fmla="*/ 236 h 557"/>
                <a:gd name="T106" fmla="*/ 464 w 532"/>
                <a:gd name="T107" fmla="*/ 208 h 557"/>
                <a:gd name="T108" fmla="*/ 448 w 532"/>
                <a:gd name="T109" fmla="*/ 192 h 557"/>
                <a:gd name="T110" fmla="*/ 429 w 532"/>
                <a:gd name="T111" fmla="*/ 157 h 557"/>
                <a:gd name="T112" fmla="*/ 424 w 532"/>
                <a:gd name="T113" fmla="*/ 121 h 557"/>
                <a:gd name="T114" fmla="*/ 441 w 532"/>
                <a:gd name="T115" fmla="*/ 101 h 557"/>
                <a:gd name="T116" fmla="*/ 489 w 532"/>
                <a:gd name="T117" fmla="*/ 111 h 557"/>
                <a:gd name="T118" fmla="*/ 521 w 532"/>
                <a:gd name="T119" fmla="*/ 96 h 557"/>
                <a:gd name="T120" fmla="*/ 532 w 532"/>
                <a:gd name="T121" fmla="*/ 73 h 557"/>
                <a:gd name="T122" fmla="*/ 507 w 532"/>
                <a:gd name="T123" fmla="*/ 58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2" h="557">
                  <a:moveTo>
                    <a:pt x="507" y="58"/>
                  </a:moveTo>
                  <a:cubicBezTo>
                    <a:pt x="492" y="49"/>
                    <a:pt x="491" y="35"/>
                    <a:pt x="491" y="30"/>
                  </a:cubicBezTo>
                  <a:cubicBezTo>
                    <a:pt x="491" y="25"/>
                    <a:pt x="474" y="13"/>
                    <a:pt x="461" y="2"/>
                  </a:cubicBezTo>
                  <a:cubicBezTo>
                    <a:pt x="460" y="2"/>
                    <a:pt x="456" y="3"/>
                    <a:pt x="452" y="4"/>
                  </a:cubicBezTo>
                  <a:cubicBezTo>
                    <a:pt x="450" y="2"/>
                    <a:pt x="448" y="1"/>
                    <a:pt x="446" y="0"/>
                  </a:cubicBezTo>
                  <a:cubicBezTo>
                    <a:pt x="436" y="12"/>
                    <a:pt x="420" y="14"/>
                    <a:pt x="413" y="11"/>
                  </a:cubicBezTo>
                  <a:cubicBezTo>
                    <a:pt x="404" y="8"/>
                    <a:pt x="382" y="16"/>
                    <a:pt x="370" y="26"/>
                  </a:cubicBezTo>
                  <a:cubicBezTo>
                    <a:pt x="365" y="30"/>
                    <a:pt x="360" y="32"/>
                    <a:pt x="353" y="33"/>
                  </a:cubicBezTo>
                  <a:cubicBezTo>
                    <a:pt x="351" y="34"/>
                    <a:pt x="350" y="35"/>
                    <a:pt x="348" y="35"/>
                  </a:cubicBezTo>
                  <a:cubicBezTo>
                    <a:pt x="340" y="37"/>
                    <a:pt x="337" y="46"/>
                    <a:pt x="343" y="54"/>
                  </a:cubicBezTo>
                  <a:cubicBezTo>
                    <a:pt x="350" y="62"/>
                    <a:pt x="348" y="67"/>
                    <a:pt x="349" y="76"/>
                  </a:cubicBezTo>
                  <a:cubicBezTo>
                    <a:pt x="350" y="85"/>
                    <a:pt x="339" y="94"/>
                    <a:pt x="334" y="103"/>
                  </a:cubicBezTo>
                  <a:cubicBezTo>
                    <a:pt x="329" y="112"/>
                    <a:pt x="335" y="123"/>
                    <a:pt x="331" y="133"/>
                  </a:cubicBezTo>
                  <a:cubicBezTo>
                    <a:pt x="327" y="143"/>
                    <a:pt x="299" y="127"/>
                    <a:pt x="295" y="131"/>
                  </a:cubicBezTo>
                  <a:cubicBezTo>
                    <a:pt x="291" y="136"/>
                    <a:pt x="304" y="149"/>
                    <a:pt x="305" y="156"/>
                  </a:cubicBezTo>
                  <a:cubicBezTo>
                    <a:pt x="306" y="162"/>
                    <a:pt x="295" y="170"/>
                    <a:pt x="283" y="171"/>
                  </a:cubicBezTo>
                  <a:cubicBezTo>
                    <a:pt x="272" y="172"/>
                    <a:pt x="274" y="189"/>
                    <a:pt x="273" y="211"/>
                  </a:cubicBezTo>
                  <a:cubicBezTo>
                    <a:pt x="272" y="233"/>
                    <a:pt x="261" y="236"/>
                    <a:pt x="258" y="227"/>
                  </a:cubicBezTo>
                  <a:cubicBezTo>
                    <a:pt x="255" y="219"/>
                    <a:pt x="224" y="231"/>
                    <a:pt x="224" y="241"/>
                  </a:cubicBezTo>
                  <a:cubicBezTo>
                    <a:pt x="224" y="251"/>
                    <a:pt x="213" y="248"/>
                    <a:pt x="202" y="247"/>
                  </a:cubicBezTo>
                  <a:cubicBezTo>
                    <a:pt x="190" y="246"/>
                    <a:pt x="177" y="260"/>
                    <a:pt x="176" y="265"/>
                  </a:cubicBezTo>
                  <a:cubicBezTo>
                    <a:pt x="175" y="271"/>
                    <a:pt x="181" y="298"/>
                    <a:pt x="179" y="303"/>
                  </a:cubicBezTo>
                  <a:cubicBezTo>
                    <a:pt x="177" y="307"/>
                    <a:pt x="70" y="326"/>
                    <a:pt x="49" y="321"/>
                  </a:cubicBezTo>
                  <a:cubicBezTo>
                    <a:pt x="33" y="318"/>
                    <a:pt x="14" y="316"/>
                    <a:pt x="0" y="315"/>
                  </a:cubicBezTo>
                  <a:cubicBezTo>
                    <a:pt x="5" y="321"/>
                    <a:pt x="13" y="328"/>
                    <a:pt x="15" y="335"/>
                  </a:cubicBezTo>
                  <a:cubicBezTo>
                    <a:pt x="19" y="348"/>
                    <a:pt x="33" y="360"/>
                    <a:pt x="48" y="367"/>
                  </a:cubicBezTo>
                  <a:cubicBezTo>
                    <a:pt x="63" y="375"/>
                    <a:pt x="56" y="406"/>
                    <a:pt x="63" y="409"/>
                  </a:cubicBezTo>
                  <a:cubicBezTo>
                    <a:pt x="71" y="412"/>
                    <a:pt x="81" y="435"/>
                    <a:pt x="71" y="437"/>
                  </a:cubicBezTo>
                  <a:cubicBezTo>
                    <a:pt x="61" y="438"/>
                    <a:pt x="52" y="441"/>
                    <a:pt x="42" y="447"/>
                  </a:cubicBezTo>
                  <a:cubicBezTo>
                    <a:pt x="32" y="453"/>
                    <a:pt x="21" y="466"/>
                    <a:pt x="21" y="483"/>
                  </a:cubicBezTo>
                  <a:cubicBezTo>
                    <a:pt x="25" y="482"/>
                    <a:pt x="28" y="483"/>
                    <a:pt x="31" y="483"/>
                  </a:cubicBezTo>
                  <a:cubicBezTo>
                    <a:pt x="39" y="485"/>
                    <a:pt x="45" y="487"/>
                    <a:pt x="51" y="491"/>
                  </a:cubicBezTo>
                  <a:cubicBezTo>
                    <a:pt x="90" y="479"/>
                    <a:pt x="130" y="473"/>
                    <a:pt x="168" y="476"/>
                  </a:cubicBezTo>
                  <a:cubicBezTo>
                    <a:pt x="192" y="478"/>
                    <a:pt x="203" y="499"/>
                    <a:pt x="202" y="518"/>
                  </a:cubicBezTo>
                  <a:cubicBezTo>
                    <a:pt x="205" y="525"/>
                    <a:pt x="202" y="532"/>
                    <a:pt x="206" y="539"/>
                  </a:cubicBezTo>
                  <a:cubicBezTo>
                    <a:pt x="211" y="548"/>
                    <a:pt x="220" y="546"/>
                    <a:pt x="234" y="554"/>
                  </a:cubicBezTo>
                  <a:cubicBezTo>
                    <a:pt x="236" y="555"/>
                    <a:pt x="238" y="556"/>
                    <a:pt x="239" y="557"/>
                  </a:cubicBezTo>
                  <a:cubicBezTo>
                    <a:pt x="240" y="556"/>
                    <a:pt x="241" y="555"/>
                    <a:pt x="241" y="555"/>
                  </a:cubicBezTo>
                  <a:cubicBezTo>
                    <a:pt x="249" y="544"/>
                    <a:pt x="250" y="527"/>
                    <a:pt x="270" y="531"/>
                  </a:cubicBezTo>
                  <a:cubicBezTo>
                    <a:pt x="291" y="535"/>
                    <a:pt x="289" y="527"/>
                    <a:pt x="301" y="530"/>
                  </a:cubicBezTo>
                  <a:cubicBezTo>
                    <a:pt x="312" y="533"/>
                    <a:pt x="320" y="531"/>
                    <a:pt x="325" y="522"/>
                  </a:cubicBezTo>
                  <a:cubicBezTo>
                    <a:pt x="330" y="513"/>
                    <a:pt x="320" y="496"/>
                    <a:pt x="314" y="488"/>
                  </a:cubicBezTo>
                  <a:cubicBezTo>
                    <a:pt x="307" y="481"/>
                    <a:pt x="298" y="465"/>
                    <a:pt x="300" y="450"/>
                  </a:cubicBezTo>
                  <a:cubicBezTo>
                    <a:pt x="301" y="435"/>
                    <a:pt x="279" y="435"/>
                    <a:pt x="279" y="423"/>
                  </a:cubicBezTo>
                  <a:cubicBezTo>
                    <a:pt x="279" y="412"/>
                    <a:pt x="300" y="393"/>
                    <a:pt x="303" y="388"/>
                  </a:cubicBezTo>
                  <a:cubicBezTo>
                    <a:pt x="307" y="384"/>
                    <a:pt x="324" y="400"/>
                    <a:pt x="328" y="391"/>
                  </a:cubicBezTo>
                  <a:cubicBezTo>
                    <a:pt x="331" y="382"/>
                    <a:pt x="343" y="388"/>
                    <a:pt x="349" y="390"/>
                  </a:cubicBezTo>
                  <a:cubicBezTo>
                    <a:pt x="356" y="391"/>
                    <a:pt x="366" y="375"/>
                    <a:pt x="367" y="362"/>
                  </a:cubicBezTo>
                  <a:cubicBezTo>
                    <a:pt x="368" y="348"/>
                    <a:pt x="390" y="347"/>
                    <a:pt x="394" y="342"/>
                  </a:cubicBezTo>
                  <a:cubicBezTo>
                    <a:pt x="397" y="338"/>
                    <a:pt x="404" y="309"/>
                    <a:pt x="406" y="303"/>
                  </a:cubicBezTo>
                  <a:cubicBezTo>
                    <a:pt x="409" y="297"/>
                    <a:pt x="425" y="301"/>
                    <a:pt x="425" y="285"/>
                  </a:cubicBezTo>
                  <a:cubicBezTo>
                    <a:pt x="425" y="269"/>
                    <a:pt x="433" y="266"/>
                    <a:pt x="441" y="264"/>
                  </a:cubicBezTo>
                  <a:cubicBezTo>
                    <a:pt x="448" y="263"/>
                    <a:pt x="446" y="248"/>
                    <a:pt x="447" y="236"/>
                  </a:cubicBezTo>
                  <a:cubicBezTo>
                    <a:pt x="448" y="224"/>
                    <a:pt x="453" y="211"/>
                    <a:pt x="464" y="208"/>
                  </a:cubicBezTo>
                  <a:cubicBezTo>
                    <a:pt x="474" y="205"/>
                    <a:pt x="460" y="189"/>
                    <a:pt x="448" y="192"/>
                  </a:cubicBezTo>
                  <a:cubicBezTo>
                    <a:pt x="437" y="195"/>
                    <a:pt x="429" y="157"/>
                    <a:pt x="429" y="157"/>
                  </a:cubicBezTo>
                  <a:cubicBezTo>
                    <a:pt x="429" y="157"/>
                    <a:pt x="430" y="126"/>
                    <a:pt x="424" y="121"/>
                  </a:cubicBezTo>
                  <a:cubicBezTo>
                    <a:pt x="418" y="117"/>
                    <a:pt x="427" y="101"/>
                    <a:pt x="441" y="101"/>
                  </a:cubicBezTo>
                  <a:cubicBezTo>
                    <a:pt x="455" y="101"/>
                    <a:pt x="480" y="118"/>
                    <a:pt x="489" y="111"/>
                  </a:cubicBezTo>
                  <a:cubicBezTo>
                    <a:pt x="498" y="104"/>
                    <a:pt x="516" y="99"/>
                    <a:pt x="521" y="96"/>
                  </a:cubicBezTo>
                  <a:cubicBezTo>
                    <a:pt x="525" y="94"/>
                    <a:pt x="530" y="80"/>
                    <a:pt x="532" y="73"/>
                  </a:cubicBezTo>
                  <a:cubicBezTo>
                    <a:pt x="526" y="69"/>
                    <a:pt x="517" y="63"/>
                    <a:pt x="507" y="5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1" name="Freeform 124">
              <a:extLst>
                <a:ext uri="{FF2B5EF4-FFF2-40B4-BE49-F238E27FC236}">
                  <a16:creationId xmlns:a16="http://schemas.microsoft.com/office/drawing/2014/main" id="{BEFBD119-4CE2-4F99-B330-508FA0226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4" y="5021267"/>
              <a:ext cx="46038" cy="33338"/>
            </a:xfrm>
            <a:custGeom>
              <a:avLst/>
              <a:gdLst>
                <a:gd name="T0" fmla="*/ 39 w 85"/>
                <a:gd name="T1" fmla="*/ 11 h 61"/>
                <a:gd name="T2" fmla="*/ 28 w 85"/>
                <a:gd name="T3" fmla="*/ 53 h 61"/>
                <a:gd name="T4" fmla="*/ 54 w 85"/>
                <a:gd name="T5" fmla="*/ 53 h 61"/>
                <a:gd name="T6" fmla="*/ 82 w 85"/>
                <a:gd name="T7" fmla="*/ 38 h 61"/>
                <a:gd name="T8" fmla="*/ 39 w 85"/>
                <a:gd name="T9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1">
                  <a:moveTo>
                    <a:pt x="39" y="11"/>
                  </a:moveTo>
                  <a:cubicBezTo>
                    <a:pt x="35" y="0"/>
                    <a:pt x="0" y="39"/>
                    <a:pt x="28" y="53"/>
                  </a:cubicBezTo>
                  <a:cubicBezTo>
                    <a:pt x="40" y="59"/>
                    <a:pt x="46" y="45"/>
                    <a:pt x="54" y="53"/>
                  </a:cubicBezTo>
                  <a:cubicBezTo>
                    <a:pt x="62" y="61"/>
                    <a:pt x="79" y="58"/>
                    <a:pt x="82" y="38"/>
                  </a:cubicBezTo>
                  <a:cubicBezTo>
                    <a:pt x="85" y="19"/>
                    <a:pt x="43" y="22"/>
                    <a:pt x="39" y="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2" name="Freeform 125">
              <a:extLst>
                <a:ext uri="{FF2B5EF4-FFF2-40B4-BE49-F238E27FC236}">
                  <a16:creationId xmlns:a16="http://schemas.microsoft.com/office/drawing/2014/main" id="{3002879E-149B-4CE3-BE9A-438C4B2AE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8" y="2725736"/>
              <a:ext cx="36513" cy="203200"/>
            </a:xfrm>
            <a:custGeom>
              <a:avLst/>
              <a:gdLst>
                <a:gd name="T0" fmla="*/ 51 w 67"/>
                <a:gd name="T1" fmla="*/ 330 h 375"/>
                <a:gd name="T2" fmla="*/ 29 w 67"/>
                <a:gd name="T3" fmla="*/ 285 h 375"/>
                <a:gd name="T4" fmla="*/ 39 w 67"/>
                <a:gd name="T5" fmla="*/ 225 h 375"/>
                <a:gd name="T6" fmla="*/ 60 w 67"/>
                <a:gd name="T7" fmla="*/ 209 h 375"/>
                <a:gd name="T8" fmla="*/ 53 w 67"/>
                <a:gd name="T9" fmla="*/ 165 h 375"/>
                <a:gd name="T10" fmla="*/ 34 w 67"/>
                <a:gd name="T11" fmla="*/ 71 h 375"/>
                <a:gd name="T12" fmla="*/ 7 w 67"/>
                <a:gd name="T13" fmla="*/ 0 h 375"/>
                <a:gd name="T14" fmla="*/ 6 w 67"/>
                <a:gd name="T15" fmla="*/ 37 h 375"/>
                <a:gd name="T16" fmla="*/ 17 w 67"/>
                <a:gd name="T17" fmla="*/ 111 h 375"/>
                <a:gd name="T18" fmla="*/ 14 w 67"/>
                <a:gd name="T19" fmla="*/ 254 h 375"/>
                <a:gd name="T20" fmla="*/ 8 w 67"/>
                <a:gd name="T21" fmla="*/ 359 h 375"/>
                <a:gd name="T22" fmla="*/ 29 w 67"/>
                <a:gd name="T23" fmla="*/ 335 h 375"/>
                <a:gd name="T24" fmla="*/ 57 w 67"/>
                <a:gd name="T25" fmla="*/ 363 h 375"/>
                <a:gd name="T26" fmla="*/ 51 w 67"/>
                <a:gd name="T27" fmla="*/ 33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375">
                  <a:moveTo>
                    <a:pt x="51" y="330"/>
                  </a:moveTo>
                  <a:cubicBezTo>
                    <a:pt x="41" y="332"/>
                    <a:pt x="34" y="303"/>
                    <a:pt x="29" y="285"/>
                  </a:cubicBezTo>
                  <a:cubicBezTo>
                    <a:pt x="24" y="268"/>
                    <a:pt x="39" y="247"/>
                    <a:pt x="39" y="225"/>
                  </a:cubicBezTo>
                  <a:cubicBezTo>
                    <a:pt x="39" y="210"/>
                    <a:pt x="49" y="206"/>
                    <a:pt x="60" y="209"/>
                  </a:cubicBezTo>
                  <a:cubicBezTo>
                    <a:pt x="58" y="193"/>
                    <a:pt x="56" y="178"/>
                    <a:pt x="53" y="165"/>
                  </a:cubicBezTo>
                  <a:cubicBezTo>
                    <a:pt x="48" y="133"/>
                    <a:pt x="42" y="101"/>
                    <a:pt x="34" y="71"/>
                  </a:cubicBezTo>
                  <a:cubicBezTo>
                    <a:pt x="27" y="45"/>
                    <a:pt x="12" y="25"/>
                    <a:pt x="7" y="0"/>
                  </a:cubicBezTo>
                  <a:cubicBezTo>
                    <a:pt x="3" y="6"/>
                    <a:pt x="11" y="20"/>
                    <a:pt x="6" y="37"/>
                  </a:cubicBezTo>
                  <a:cubicBezTo>
                    <a:pt x="0" y="59"/>
                    <a:pt x="9" y="91"/>
                    <a:pt x="17" y="111"/>
                  </a:cubicBezTo>
                  <a:cubicBezTo>
                    <a:pt x="24" y="131"/>
                    <a:pt x="6" y="237"/>
                    <a:pt x="14" y="254"/>
                  </a:cubicBezTo>
                  <a:cubicBezTo>
                    <a:pt x="21" y="272"/>
                    <a:pt x="1" y="350"/>
                    <a:pt x="8" y="359"/>
                  </a:cubicBezTo>
                  <a:cubicBezTo>
                    <a:pt x="20" y="375"/>
                    <a:pt x="12" y="338"/>
                    <a:pt x="29" y="335"/>
                  </a:cubicBezTo>
                  <a:cubicBezTo>
                    <a:pt x="46" y="332"/>
                    <a:pt x="46" y="357"/>
                    <a:pt x="57" y="363"/>
                  </a:cubicBezTo>
                  <a:cubicBezTo>
                    <a:pt x="67" y="368"/>
                    <a:pt x="60" y="327"/>
                    <a:pt x="51" y="3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3" name="Freeform 126">
              <a:extLst>
                <a:ext uri="{FF2B5EF4-FFF2-40B4-BE49-F238E27FC236}">
                  <a16:creationId xmlns:a16="http://schemas.microsoft.com/office/drawing/2014/main" id="{6ED1BFB4-D0E0-4834-AD9C-CAFBFA925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5" y="2657474"/>
              <a:ext cx="111125" cy="123825"/>
            </a:xfrm>
            <a:custGeom>
              <a:avLst/>
              <a:gdLst>
                <a:gd name="T0" fmla="*/ 157 w 203"/>
                <a:gd name="T1" fmla="*/ 136 h 229"/>
                <a:gd name="T2" fmla="*/ 76 w 203"/>
                <a:gd name="T3" fmla="*/ 194 h 229"/>
                <a:gd name="T4" fmla="*/ 5 w 203"/>
                <a:gd name="T5" fmla="*/ 219 h 229"/>
                <a:gd name="T6" fmla="*/ 66 w 203"/>
                <a:gd name="T7" fmla="*/ 174 h 229"/>
                <a:gd name="T8" fmla="*/ 152 w 203"/>
                <a:gd name="T9" fmla="*/ 80 h 229"/>
                <a:gd name="T10" fmla="*/ 193 w 203"/>
                <a:gd name="T11" fmla="*/ 4 h 229"/>
                <a:gd name="T12" fmla="*/ 157 w 203"/>
                <a:gd name="T13" fmla="*/ 13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229">
                  <a:moveTo>
                    <a:pt x="157" y="136"/>
                  </a:moveTo>
                  <a:cubicBezTo>
                    <a:pt x="130" y="164"/>
                    <a:pt x="76" y="171"/>
                    <a:pt x="76" y="194"/>
                  </a:cubicBezTo>
                  <a:cubicBezTo>
                    <a:pt x="76" y="217"/>
                    <a:pt x="10" y="229"/>
                    <a:pt x="5" y="219"/>
                  </a:cubicBezTo>
                  <a:cubicBezTo>
                    <a:pt x="0" y="210"/>
                    <a:pt x="53" y="207"/>
                    <a:pt x="66" y="174"/>
                  </a:cubicBezTo>
                  <a:cubicBezTo>
                    <a:pt x="79" y="141"/>
                    <a:pt x="128" y="124"/>
                    <a:pt x="152" y="80"/>
                  </a:cubicBezTo>
                  <a:cubicBezTo>
                    <a:pt x="169" y="48"/>
                    <a:pt x="183" y="0"/>
                    <a:pt x="193" y="4"/>
                  </a:cubicBezTo>
                  <a:cubicBezTo>
                    <a:pt x="203" y="7"/>
                    <a:pt x="184" y="108"/>
                    <a:pt x="157" y="13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4" name="Freeform 72">
              <a:extLst>
                <a:ext uri="{FF2B5EF4-FFF2-40B4-BE49-F238E27FC236}">
                  <a16:creationId xmlns:a16="http://schemas.microsoft.com/office/drawing/2014/main" id="{C885D86A-E679-46D7-9B15-3BF71ADAB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6" y="3514726"/>
              <a:ext cx="52388" cy="50800"/>
            </a:xfrm>
            <a:custGeom>
              <a:avLst/>
              <a:gdLst>
                <a:gd name="T0" fmla="*/ 45 w 96"/>
                <a:gd name="T1" fmla="*/ 8 h 93"/>
                <a:gd name="T2" fmla="*/ 66 w 96"/>
                <a:gd name="T3" fmla="*/ 59 h 93"/>
                <a:gd name="T4" fmla="*/ 3 w 96"/>
                <a:gd name="T5" fmla="*/ 73 h 93"/>
                <a:gd name="T6" fmla="*/ 45 w 96"/>
                <a:gd name="T7" fmla="*/ 84 h 93"/>
                <a:gd name="T8" fmla="*/ 89 w 96"/>
                <a:gd name="T9" fmla="*/ 91 h 93"/>
                <a:gd name="T10" fmla="*/ 96 w 96"/>
                <a:gd name="T11" fmla="*/ 19 h 93"/>
                <a:gd name="T12" fmla="*/ 45 w 96"/>
                <a:gd name="T13" fmla="*/ 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3">
                  <a:moveTo>
                    <a:pt x="45" y="8"/>
                  </a:moveTo>
                  <a:cubicBezTo>
                    <a:pt x="30" y="20"/>
                    <a:pt x="66" y="45"/>
                    <a:pt x="66" y="59"/>
                  </a:cubicBezTo>
                  <a:cubicBezTo>
                    <a:pt x="66" y="74"/>
                    <a:pt x="9" y="57"/>
                    <a:pt x="3" y="73"/>
                  </a:cubicBezTo>
                  <a:cubicBezTo>
                    <a:pt x="0" y="81"/>
                    <a:pt x="23" y="93"/>
                    <a:pt x="45" y="84"/>
                  </a:cubicBezTo>
                  <a:cubicBezTo>
                    <a:pt x="65" y="77"/>
                    <a:pt x="78" y="85"/>
                    <a:pt x="89" y="91"/>
                  </a:cubicBezTo>
                  <a:cubicBezTo>
                    <a:pt x="91" y="66"/>
                    <a:pt x="93" y="38"/>
                    <a:pt x="96" y="19"/>
                  </a:cubicBezTo>
                  <a:cubicBezTo>
                    <a:pt x="78" y="13"/>
                    <a:pt x="55" y="0"/>
                    <a:pt x="45" y="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5" name="Freeform 73">
              <a:extLst>
                <a:ext uri="{FF2B5EF4-FFF2-40B4-BE49-F238E27FC236}">
                  <a16:creationId xmlns:a16="http://schemas.microsoft.com/office/drawing/2014/main" id="{723DFFBF-5385-4452-A373-E2F3D349B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1" y="3521076"/>
              <a:ext cx="60325" cy="47625"/>
            </a:xfrm>
            <a:custGeom>
              <a:avLst/>
              <a:gdLst>
                <a:gd name="T0" fmla="*/ 43 w 110"/>
                <a:gd name="T1" fmla="*/ 63 h 86"/>
                <a:gd name="T2" fmla="*/ 110 w 110"/>
                <a:gd name="T3" fmla="*/ 48 h 86"/>
                <a:gd name="T4" fmla="*/ 24 w 110"/>
                <a:gd name="T5" fmla="*/ 7 h 86"/>
                <a:gd name="T6" fmla="*/ 7 w 110"/>
                <a:gd name="T7" fmla="*/ 6 h 86"/>
                <a:gd name="T8" fmla="*/ 0 w 110"/>
                <a:gd name="T9" fmla="*/ 78 h 86"/>
                <a:gd name="T10" fmla="*/ 3 w 110"/>
                <a:gd name="T11" fmla="*/ 80 h 86"/>
                <a:gd name="T12" fmla="*/ 43 w 110"/>
                <a:gd name="T13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6">
                  <a:moveTo>
                    <a:pt x="43" y="63"/>
                  </a:moveTo>
                  <a:cubicBezTo>
                    <a:pt x="68" y="53"/>
                    <a:pt x="110" y="71"/>
                    <a:pt x="110" y="48"/>
                  </a:cubicBezTo>
                  <a:cubicBezTo>
                    <a:pt x="110" y="25"/>
                    <a:pt x="41" y="0"/>
                    <a:pt x="24" y="7"/>
                  </a:cubicBezTo>
                  <a:cubicBezTo>
                    <a:pt x="19" y="8"/>
                    <a:pt x="13" y="8"/>
                    <a:pt x="7" y="6"/>
                  </a:cubicBezTo>
                  <a:cubicBezTo>
                    <a:pt x="4" y="25"/>
                    <a:pt x="2" y="53"/>
                    <a:pt x="0" y="78"/>
                  </a:cubicBezTo>
                  <a:cubicBezTo>
                    <a:pt x="1" y="79"/>
                    <a:pt x="2" y="79"/>
                    <a:pt x="3" y="80"/>
                  </a:cubicBezTo>
                  <a:cubicBezTo>
                    <a:pt x="14" y="86"/>
                    <a:pt x="17" y="73"/>
                    <a:pt x="43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6" name="Freeform 90">
              <a:extLst>
                <a:ext uri="{FF2B5EF4-FFF2-40B4-BE49-F238E27FC236}">
                  <a16:creationId xmlns:a16="http://schemas.microsoft.com/office/drawing/2014/main" id="{25AA4506-65F2-481A-BB46-0050F1B6D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898" y="3444876"/>
              <a:ext cx="187325" cy="76200"/>
            </a:xfrm>
            <a:custGeom>
              <a:avLst/>
              <a:gdLst>
                <a:gd name="T0" fmla="*/ 276 w 342"/>
                <a:gd name="T1" fmla="*/ 90 h 141"/>
                <a:gd name="T2" fmla="*/ 120 w 342"/>
                <a:gd name="T3" fmla="*/ 17 h 141"/>
                <a:gd name="T4" fmla="*/ 6 w 342"/>
                <a:gd name="T5" fmla="*/ 63 h 141"/>
                <a:gd name="T6" fmla="*/ 62 w 342"/>
                <a:gd name="T7" fmla="*/ 33 h 141"/>
                <a:gd name="T8" fmla="*/ 93 w 342"/>
                <a:gd name="T9" fmla="*/ 48 h 141"/>
                <a:gd name="T10" fmla="*/ 148 w 342"/>
                <a:gd name="T11" fmla="*/ 63 h 141"/>
                <a:gd name="T12" fmla="*/ 216 w 342"/>
                <a:gd name="T13" fmla="*/ 105 h 141"/>
                <a:gd name="T14" fmla="*/ 232 w 342"/>
                <a:gd name="T15" fmla="*/ 134 h 141"/>
                <a:gd name="T16" fmla="*/ 336 w 342"/>
                <a:gd name="T17" fmla="*/ 131 h 141"/>
                <a:gd name="T18" fmla="*/ 276 w 342"/>
                <a:gd name="T19" fmla="*/ 9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" h="141">
                  <a:moveTo>
                    <a:pt x="276" y="90"/>
                  </a:moveTo>
                  <a:cubicBezTo>
                    <a:pt x="255" y="90"/>
                    <a:pt x="185" y="33"/>
                    <a:pt x="120" y="17"/>
                  </a:cubicBezTo>
                  <a:cubicBezTo>
                    <a:pt x="56" y="0"/>
                    <a:pt x="0" y="54"/>
                    <a:pt x="6" y="63"/>
                  </a:cubicBezTo>
                  <a:cubicBezTo>
                    <a:pt x="15" y="76"/>
                    <a:pt x="46" y="47"/>
                    <a:pt x="62" y="33"/>
                  </a:cubicBezTo>
                  <a:cubicBezTo>
                    <a:pt x="78" y="20"/>
                    <a:pt x="92" y="40"/>
                    <a:pt x="93" y="48"/>
                  </a:cubicBezTo>
                  <a:cubicBezTo>
                    <a:pt x="95" y="57"/>
                    <a:pt x="115" y="62"/>
                    <a:pt x="148" y="63"/>
                  </a:cubicBezTo>
                  <a:cubicBezTo>
                    <a:pt x="180" y="65"/>
                    <a:pt x="185" y="96"/>
                    <a:pt x="216" y="105"/>
                  </a:cubicBezTo>
                  <a:cubicBezTo>
                    <a:pt x="247" y="113"/>
                    <a:pt x="216" y="128"/>
                    <a:pt x="232" y="134"/>
                  </a:cubicBezTo>
                  <a:cubicBezTo>
                    <a:pt x="247" y="141"/>
                    <a:pt x="330" y="139"/>
                    <a:pt x="336" y="131"/>
                  </a:cubicBezTo>
                  <a:cubicBezTo>
                    <a:pt x="342" y="123"/>
                    <a:pt x="297" y="90"/>
                    <a:pt x="276" y="9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7" name="Freeform 91">
              <a:extLst>
                <a:ext uri="{FF2B5EF4-FFF2-40B4-BE49-F238E27FC236}">
                  <a16:creationId xmlns:a16="http://schemas.microsoft.com/office/drawing/2014/main" id="{9DABCFFB-082A-4AE5-8133-0B5DE6FF5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848" y="3548063"/>
              <a:ext cx="41275" cy="15875"/>
            </a:xfrm>
            <a:custGeom>
              <a:avLst/>
              <a:gdLst>
                <a:gd name="T0" fmla="*/ 62 w 76"/>
                <a:gd name="T1" fmla="*/ 23 h 29"/>
                <a:gd name="T2" fmla="*/ 73 w 76"/>
                <a:gd name="T3" fmla="*/ 27 h 29"/>
                <a:gd name="T4" fmla="*/ 7 w 76"/>
                <a:gd name="T5" fmla="*/ 14 h 29"/>
                <a:gd name="T6" fmla="*/ 33 w 76"/>
                <a:gd name="T7" fmla="*/ 29 h 29"/>
                <a:gd name="T8" fmla="*/ 62 w 76"/>
                <a:gd name="T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9">
                  <a:moveTo>
                    <a:pt x="62" y="23"/>
                  </a:moveTo>
                  <a:cubicBezTo>
                    <a:pt x="66" y="24"/>
                    <a:pt x="70" y="25"/>
                    <a:pt x="73" y="27"/>
                  </a:cubicBezTo>
                  <a:cubicBezTo>
                    <a:pt x="76" y="12"/>
                    <a:pt x="0" y="0"/>
                    <a:pt x="7" y="14"/>
                  </a:cubicBezTo>
                  <a:cubicBezTo>
                    <a:pt x="10" y="19"/>
                    <a:pt x="21" y="25"/>
                    <a:pt x="33" y="29"/>
                  </a:cubicBezTo>
                  <a:cubicBezTo>
                    <a:pt x="42" y="23"/>
                    <a:pt x="53" y="21"/>
                    <a:pt x="62" y="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8" name="Freeform 92">
              <a:extLst>
                <a:ext uri="{FF2B5EF4-FFF2-40B4-BE49-F238E27FC236}">
                  <a16:creationId xmlns:a16="http://schemas.microsoft.com/office/drawing/2014/main" id="{582E0DE2-AAEF-4F51-B524-8B56ADD79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1" y="3544888"/>
              <a:ext cx="39688" cy="15875"/>
            </a:xfrm>
            <a:custGeom>
              <a:avLst/>
              <a:gdLst>
                <a:gd name="T0" fmla="*/ 19 w 72"/>
                <a:gd name="T1" fmla="*/ 30 h 30"/>
                <a:gd name="T2" fmla="*/ 47 w 72"/>
                <a:gd name="T3" fmla="*/ 26 h 30"/>
                <a:gd name="T4" fmla="*/ 59 w 72"/>
                <a:gd name="T5" fmla="*/ 30 h 30"/>
                <a:gd name="T6" fmla="*/ 66 w 72"/>
                <a:gd name="T7" fmla="*/ 23 h 30"/>
                <a:gd name="T8" fmla="*/ 13 w 72"/>
                <a:gd name="T9" fmla="*/ 23 h 30"/>
                <a:gd name="T10" fmla="*/ 19 w 72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30">
                  <a:moveTo>
                    <a:pt x="19" y="30"/>
                  </a:moveTo>
                  <a:cubicBezTo>
                    <a:pt x="27" y="25"/>
                    <a:pt x="37" y="23"/>
                    <a:pt x="47" y="26"/>
                  </a:cubicBezTo>
                  <a:cubicBezTo>
                    <a:pt x="51" y="27"/>
                    <a:pt x="55" y="28"/>
                    <a:pt x="59" y="30"/>
                  </a:cubicBezTo>
                  <a:cubicBezTo>
                    <a:pt x="62" y="28"/>
                    <a:pt x="65" y="25"/>
                    <a:pt x="66" y="23"/>
                  </a:cubicBezTo>
                  <a:cubicBezTo>
                    <a:pt x="72" y="7"/>
                    <a:pt x="0" y="0"/>
                    <a:pt x="13" y="23"/>
                  </a:cubicBezTo>
                  <a:cubicBezTo>
                    <a:pt x="15" y="26"/>
                    <a:pt x="16" y="28"/>
                    <a:pt x="19" y="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9" name="Freeform 118">
              <a:extLst>
                <a:ext uri="{FF2B5EF4-FFF2-40B4-BE49-F238E27FC236}">
                  <a16:creationId xmlns:a16="http://schemas.microsoft.com/office/drawing/2014/main" id="{3FDD5D84-5C25-4264-9AF5-26E545793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611" y="3408363"/>
              <a:ext cx="15875" cy="31750"/>
            </a:xfrm>
            <a:custGeom>
              <a:avLst/>
              <a:gdLst>
                <a:gd name="T0" fmla="*/ 12 w 27"/>
                <a:gd name="T1" fmla="*/ 3 h 58"/>
                <a:gd name="T2" fmla="*/ 10 w 27"/>
                <a:gd name="T3" fmla="*/ 0 h 58"/>
                <a:gd name="T4" fmla="*/ 6 w 27"/>
                <a:gd name="T5" fmla="*/ 0 h 58"/>
                <a:gd name="T6" fmla="*/ 2 w 27"/>
                <a:gd name="T7" fmla="*/ 0 h 58"/>
                <a:gd name="T8" fmla="*/ 0 w 27"/>
                <a:gd name="T9" fmla="*/ 13 h 58"/>
                <a:gd name="T10" fmla="*/ 11 w 27"/>
                <a:gd name="T11" fmla="*/ 39 h 58"/>
                <a:gd name="T12" fmla="*/ 24 w 27"/>
                <a:gd name="T13" fmla="*/ 53 h 58"/>
                <a:gd name="T14" fmla="*/ 15 w 27"/>
                <a:gd name="T15" fmla="*/ 31 h 58"/>
                <a:gd name="T16" fmla="*/ 12 w 27"/>
                <a:gd name="T1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8">
                  <a:moveTo>
                    <a:pt x="12" y="3"/>
                  </a:moveTo>
                  <a:cubicBezTo>
                    <a:pt x="11" y="1"/>
                    <a:pt x="10" y="1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3"/>
                    <a:pt x="0" y="8"/>
                    <a:pt x="0" y="13"/>
                  </a:cubicBezTo>
                  <a:cubicBezTo>
                    <a:pt x="0" y="28"/>
                    <a:pt x="10" y="30"/>
                    <a:pt x="11" y="39"/>
                  </a:cubicBezTo>
                  <a:cubicBezTo>
                    <a:pt x="11" y="47"/>
                    <a:pt x="22" y="58"/>
                    <a:pt x="24" y="53"/>
                  </a:cubicBezTo>
                  <a:cubicBezTo>
                    <a:pt x="27" y="45"/>
                    <a:pt x="16" y="37"/>
                    <a:pt x="15" y="31"/>
                  </a:cubicBezTo>
                  <a:cubicBezTo>
                    <a:pt x="14" y="24"/>
                    <a:pt x="18" y="16"/>
                    <a:pt x="12" y="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430" name="Freeform 128">
            <a:extLst>
              <a:ext uri="{FF2B5EF4-FFF2-40B4-BE49-F238E27FC236}">
                <a16:creationId xmlns:a16="http://schemas.microsoft.com/office/drawing/2014/main" id="{3E248CD3-7BE4-473E-B8A3-D81A8F5C408B}"/>
              </a:ext>
            </a:extLst>
          </p:cNvPr>
          <p:cNvSpPr>
            <a:spLocks/>
          </p:cNvSpPr>
          <p:nvPr userDrawn="1"/>
        </p:nvSpPr>
        <p:spPr bwMode="auto">
          <a:xfrm>
            <a:off x="8752553" y="3950360"/>
            <a:ext cx="98873" cy="95070"/>
          </a:xfrm>
          <a:custGeom>
            <a:avLst/>
            <a:gdLst>
              <a:gd name="T0" fmla="*/ 24 w 153"/>
              <a:gd name="T1" fmla="*/ 134 h 144"/>
              <a:gd name="T2" fmla="*/ 99 w 153"/>
              <a:gd name="T3" fmla="*/ 144 h 144"/>
              <a:gd name="T4" fmla="*/ 110 w 153"/>
              <a:gd name="T5" fmla="*/ 113 h 144"/>
              <a:gd name="T6" fmla="*/ 130 w 153"/>
              <a:gd name="T7" fmla="*/ 83 h 144"/>
              <a:gd name="T8" fmla="*/ 130 w 153"/>
              <a:gd name="T9" fmla="*/ 55 h 144"/>
              <a:gd name="T10" fmla="*/ 142 w 153"/>
              <a:gd name="T11" fmla="*/ 55 h 144"/>
              <a:gd name="T12" fmla="*/ 153 w 153"/>
              <a:gd name="T13" fmla="*/ 47 h 144"/>
              <a:gd name="T14" fmla="*/ 144 w 153"/>
              <a:gd name="T15" fmla="*/ 1 h 144"/>
              <a:gd name="T16" fmla="*/ 106 w 153"/>
              <a:gd name="T17" fmla="*/ 51 h 144"/>
              <a:gd name="T18" fmla="*/ 45 w 153"/>
              <a:gd name="T19" fmla="*/ 84 h 144"/>
              <a:gd name="T20" fmla="*/ 7 w 153"/>
              <a:gd name="T21" fmla="*/ 96 h 144"/>
              <a:gd name="T22" fmla="*/ 0 w 153"/>
              <a:gd name="T23" fmla="*/ 94 h 144"/>
              <a:gd name="T24" fmla="*/ 24 w 153"/>
              <a:gd name="T25" fmla="*/ 13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3" h="144">
                <a:moveTo>
                  <a:pt x="24" y="134"/>
                </a:moveTo>
                <a:cubicBezTo>
                  <a:pt x="28" y="136"/>
                  <a:pt x="79" y="143"/>
                  <a:pt x="99" y="144"/>
                </a:cubicBezTo>
                <a:cubicBezTo>
                  <a:pt x="110" y="113"/>
                  <a:pt x="110" y="113"/>
                  <a:pt x="110" y="113"/>
                </a:cubicBezTo>
                <a:cubicBezTo>
                  <a:pt x="130" y="83"/>
                  <a:pt x="130" y="83"/>
                  <a:pt x="130" y="83"/>
                </a:cubicBezTo>
                <a:cubicBezTo>
                  <a:pt x="130" y="55"/>
                  <a:pt x="130" y="55"/>
                  <a:pt x="130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49" y="24"/>
                  <a:pt x="148" y="1"/>
                  <a:pt x="144" y="1"/>
                </a:cubicBezTo>
                <a:cubicBezTo>
                  <a:pt x="139" y="0"/>
                  <a:pt x="115" y="30"/>
                  <a:pt x="106" y="51"/>
                </a:cubicBezTo>
                <a:cubicBezTo>
                  <a:pt x="96" y="73"/>
                  <a:pt x="69" y="89"/>
                  <a:pt x="45" y="84"/>
                </a:cubicBezTo>
                <a:cubicBezTo>
                  <a:pt x="21" y="79"/>
                  <a:pt x="13" y="91"/>
                  <a:pt x="7" y="96"/>
                </a:cubicBezTo>
                <a:cubicBezTo>
                  <a:pt x="5" y="97"/>
                  <a:pt x="3" y="96"/>
                  <a:pt x="0" y="94"/>
                </a:cubicBezTo>
                <a:cubicBezTo>
                  <a:pt x="3" y="115"/>
                  <a:pt x="21" y="131"/>
                  <a:pt x="24" y="134"/>
                </a:cubicBezTo>
                <a:close/>
              </a:path>
            </a:pathLst>
          </a:custGeom>
          <a:solidFill>
            <a:schemeClr val="tx1"/>
          </a:solidFill>
          <a:ln w="3175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9B5729D8-676E-4B8A-844B-FF5BCB3773C1}"/>
              </a:ext>
            </a:extLst>
          </p:cNvPr>
          <p:cNvGrpSpPr/>
          <p:nvPr userDrawn="1"/>
        </p:nvGrpSpPr>
        <p:grpSpPr>
          <a:xfrm>
            <a:off x="4122627" y="1851205"/>
            <a:ext cx="2439506" cy="2139085"/>
            <a:chOff x="2940046" y="1654171"/>
            <a:chExt cx="2036766" cy="1785942"/>
          </a:xfrm>
          <a:solidFill>
            <a:srgbClr val="E3E1E2"/>
          </a:solidFill>
        </p:grpSpPr>
        <p:grpSp>
          <p:nvGrpSpPr>
            <p:cNvPr id="432" name="Group 431">
              <a:extLst>
                <a:ext uri="{FF2B5EF4-FFF2-40B4-BE49-F238E27FC236}">
                  <a16:creationId xmlns:a16="http://schemas.microsoft.com/office/drawing/2014/main" id="{81B5B07F-3EDC-48A3-BE5D-6975CD659054}"/>
                </a:ext>
              </a:extLst>
            </p:cNvPr>
            <p:cNvGrpSpPr/>
            <p:nvPr/>
          </p:nvGrpSpPr>
          <p:grpSpPr>
            <a:xfrm>
              <a:off x="2940046" y="2182810"/>
              <a:ext cx="1781178" cy="1257303"/>
              <a:chOff x="2940046" y="2182810"/>
              <a:chExt cx="1781178" cy="1257303"/>
            </a:xfrm>
            <a:grpFill/>
          </p:grpSpPr>
          <p:sp>
            <p:nvSpPr>
              <p:cNvPr id="469" name="Freeform 164">
                <a:extLst>
                  <a:ext uri="{FF2B5EF4-FFF2-40B4-BE49-F238E27FC236}">
                    <a16:creationId xmlns:a16="http://schemas.microsoft.com/office/drawing/2014/main" id="{C16B7F67-82CC-4D3F-BA4C-CABB32245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810" y="2851149"/>
                <a:ext cx="1014414" cy="588964"/>
              </a:xfrm>
              <a:custGeom>
                <a:avLst/>
                <a:gdLst>
                  <a:gd name="T0" fmla="*/ 1712 w 1863"/>
                  <a:gd name="T1" fmla="*/ 215 h 1082"/>
                  <a:gd name="T2" fmla="*/ 1497 w 1863"/>
                  <a:gd name="T3" fmla="*/ 293 h 1082"/>
                  <a:gd name="T4" fmla="*/ 1390 w 1863"/>
                  <a:gd name="T5" fmla="*/ 372 h 1082"/>
                  <a:gd name="T6" fmla="*/ 1358 w 1863"/>
                  <a:gd name="T7" fmla="*/ 314 h 1082"/>
                  <a:gd name="T8" fmla="*/ 1275 w 1863"/>
                  <a:gd name="T9" fmla="*/ 198 h 1082"/>
                  <a:gd name="T10" fmla="*/ 1186 w 1863"/>
                  <a:gd name="T11" fmla="*/ 289 h 1082"/>
                  <a:gd name="T12" fmla="*/ 1313 w 1863"/>
                  <a:gd name="T13" fmla="*/ 157 h 1082"/>
                  <a:gd name="T14" fmla="*/ 1201 w 1863"/>
                  <a:gd name="T15" fmla="*/ 147 h 1082"/>
                  <a:gd name="T16" fmla="*/ 1051 w 1863"/>
                  <a:gd name="T17" fmla="*/ 130 h 1082"/>
                  <a:gd name="T18" fmla="*/ 1058 w 1863"/>
                  <a:gd name="T19" fmla="*/ 62 h 1082"/>
                  <a:gd name="T20" fmla="*/ 961 w 1863"/>
                  <a:gd name="T21" fmla="*/ 9 h 1082"/>
                  <a:gd name="T22" fmla="*/ 72 w 1863"/>
                  <a:gd name="T23" fmla="*/ 75 h 1082"/>
                  <a:gd name="T24" fmla="*/ 47 w 1863"/>
                  <a:gd name="T25" fmla="*/ 57 h 1082"/>
                  <a:gd name="T26" fmla="*/ 27 w 1863"/>
                  <a:gd name="T27" fmla="*/ 144 h 1082"/>
                  <a:gd name="T28" fmla="*/ 27 w 1863"/>
                  <a:gd name="T29" fmla="*/ 274 h 1082"/>
                  <a:gd name="T30" fmla="*/ 34 w 1863"/>
                  <a:gd name="T31" fmla="*/ 492 h 1082"/>
                  <a:gd name="T32" fmla="*/ 133 w 1863"/>
                  <a:gd name="T33" fmla="*/ 667 h 1082"/>
                  <a:gd name="T34" fmla="*/ 180 w 1863"/>
                  <a:gd name="T35" fmla="*/ 700 h 1082"/>
                  <a:gd name="T36" fmla="*/ 318 w 1863"/>
                  <a:gd name="T37" fmla="*/ 760 h 1082"/>
                  <a:gd name="T38" fmla="*/ 539 w 1863"/>
                  <a:gd name="T39" fmla="*/ 799 h 1082"/>
                  <a:gd name="T40" fmla="*/ 658 w 1863"/>
                  <a:gd name="T41" fmla="*/ 890 h 1082"/>
                  <a:gd name="T42" fmla="*/ 808 w 1863"/>
                  <a:gd name="T43" fmla="*/ 966 h 1082"/>
                  <a:gd name="T44" fmla="*/ 883 w 1863"/>
                  <a:gd name="T45" fmla="*/ 1042 h 1082"/>
                  <a:gd name="T46" fmla="*/ 905 w 1863"/>
                  <a:gd name="T47" fmla="*/ 935 h 1082"/>
                  <a:gd name="T48" fmla="*/ 917 w 1863"/>
                  <a:gd name="T49" fmla="*/ 915 h 1082"/>
                  <a:gd name="T50" fmla="*/ 958 w 1863"/>
                  <a:gd name="T51" fmla="*/ 888 h 1082"/>
                  <a:gd name="T52" fmla="*/ 982 w 1863"/>
                  <a:gd name="T53" fmla="*/ 858 h 1082"/>
                  <a:gd name="T54" fmla="*/ 1054 w 1863"/>
                  <a:gd name="T55" fmla="*/ 876 h 1082"/>
                  <a:gd name="T56" fmla="*/ 1130 w 1863"/>
                  <a:gd name="T57" fmla="*/ 904 h 1082"/>
                  <a:gd name="T58" fmla="*/ 1156 w 1863"/>
                  <a:gd name="T59" fmla="*/ 855 h 1082"/>
                  <a:gd name="T60" fmla="*/ 1264 w 1863"/>
                  <a:gd name="T61" fmla="*/ 878 h 1082"/>
                  <a:gd name="T62" fmla="*/ 1349 w 1863"/>
                  <a:gd name="T63" fmla="*/ 954 h 1082"/>
                  <a:gd name="T64" fmla="*/ 1382 w 1863"/>
                  <a:gd name="T65" fmla="*/ 1034 h 1082"/>
                  <a:gd name="T66" fmla="*/ 1426 w 1863"/>
                  <a:gd name="T67" fmla="*/ 1045 h 1082"/>
                  <a:gd name="T68" fmla="*/ 1413 w 1863"/>
                  <a:gd name="T69" fmla="*/ 945 h 1082"/>
                  <a:gd name="T70" fmla="*/ 1397 w 1863"/>
                  <a:gd name="T71" fmla="*/ 815 h 1082"/>
                  <a:gd name="T72" fmla="*/ 1457 w 1863"/>
                  <a:gd name="T73" fmla="*/ 743 h 1082"/>
                  <a:gd name="T74" fmla="*/ 1541 w 1863"/>
                  <a:gd name="T75" fmla="*/ 653 h 1082"/>
                  <a:gd name="T76" fmla="*/ 1578 w 1863"/>
                  <a:gd name="T77" fmla="*/ 619 h 1082"/>
                  <a:gd name="T78" fmla="*/ 1535 w 1863"/>
                  <a:gd name="T79" fmla="*/ 531 h 1082"/>
                  <a:gd name="T80" fmla="*/ 1561 w 1863"/>
                  <a:gd name="T81" fmla="*/ 505 h 1082"/>
                  <a:gd name="T82" fmla="*/ 1576 w 1863"/>
                  <a:gd name="T83" fmla="*/ 521 h 1082"/>
                  <a:gd name="T84" fmla="*/ 1586 w 1863"/>
                  <a:gd name="T85" fmla="*/ 490 h 1082"/>
                  <a:gd name="T86" fmla="*/ 1597 w 1863"/>
                  <a:gd name="T87" fmla="*/ 476 h 1082"/>
                  <a:gd name="T88" fmla="*/ 1628 w 1863"/>
                  <a:gd name="T89" fmla="*/ 436 h 1082"/>
                  <a:gd name="T90" fmla="*/ 1643 w 1863"/>
                  <a:gd name="T91" fmla="*/ 416 h 1082"/>
                  <a:gd name="T92" fmla="*/ 1671 w 1863"/>
                  <a:gd name="T93" fmla="*/ 408 h 1082"/>
                  <a:gd name="T94" fmla="*/ 1698 w 1863"/>
                  <a:gd name="T95" fmla="*/ 380 h 1082"/>
                  <a:gd name="T96" fmla="*/ 1732 w 1863"/>
                  <a:gd name="T97" fmla="*/ 346 h 1082"/>
                  <a:gd name="T98" fmla="*/ 1737 w 1863"/>
                  <a:gd name="T99" fmla="*/ 321 h 1082"/>
                  <a:gd name="T100" fmla="*/ 1742 w 1863"/>
                  <a:gd name="T101" fmla="*/ 275 h 1082"/>
                  <a:gd name="T102" fmla="*/ 1799 w 1863"/>
                  <a:gd name="T103" fmla="*/ 238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63" h="1082">
                    <a:moveTo>
                      <a:pt x="1836" y="115"/>
                    </a:moveTo>
                    <a:cubicBezTo>
                      <a:pt x="1835" y="104"/>
                      <a:pt x="1807" y="113"/>
                      <a:pt x="1793" y="101"/>
                    </a:cubicBezTo>
                    <a:cubicBezTo>
                      <a:pt x="1780" y="88"/>
                      <a:pt x="1757" y="144"/>
                      <a:pt x="1752" y="167"/>
                    </a:cubicBezTo>
                    <a:cubicBezTo>
                      <a:pt x="1748" y="190"/>
                      <a:pt x="1712" y="215"/>
                      <a:pt x="1712" y="215"/>
                    </a:cubicBezTo>
                    <a:cubicBezTo>
                      <a:pt x="1712" y="215"/>
                      <a:pt x="1611" y="216"/>
                      <a:pt x="1602" y="216"/>
                    </a:cubicBezTo>
                    <a:cubicBezTo>
                      <a:pt x="1596" y="216"/>
                      <a:pt x="1573" y="240"/>
                      <a:pt x="1559" y="254"/>
                    </a:cubicBezTo>
                    <a:cubicBezTo>
                      <a:pt x="1559" y="255"/>
                      <a:pt x="1560" y="255"/>
                      <a:pt x="1560" y="256"/>
                    </a:cubicBezTo>
                    <a:cubicBezTo>
                      <a:pt x="1570" y="278"/>
                      <a:pt x="1533" y="291"/>
                      <a:pt x="1497" y="293"/>
                    </a:cubicBezTo>
                    <a:cubicBezTo>
                      <a:pt x="1486" y="293"/>
                      <a:pt x="1478" y="294"/>
                      <a:pt x="1472" y="295"/>
                    </a:cubicBezTo>
                    <a:cubicBezTo>
                      <a:pt x="1473" y="300"/>
                      <a:pt x="1474" y="306"/>
                      <a:pt x="1474" y="310"/>
                    </a:cubicBezTo>
                    <a:cubicBezTo>
                      <a:pt x="1473" y="313"/>
                      <a:pt x="1470" y="316"/>
                      <a:pt x="1464" y="319"/>
                    </a:cubicBezTo>
                    <a:cubicBezTo>
                      <a:pt x="1459" y="332"/>
                      <a:pt x="1415" y="357"/>
                      <a:pt x="1390" y="372"/>
                    </a:cubicBezTo>
                    <a:cubicBezTo>
                      <a:pt x="1363" y="389"/>
                      <a:pt x="1326" y="380"/>
                      <a:pt x="1326" y="355"/>
                    </a:cubicBezTo>
                    <a:cubicBezTo>
                      <a:pt x="1326" y="331"/>
                      <a:pt x="1346" y="336"/>
                      <a:pt x="1350" y="347"/>
                    </a:cubicBezTo>
                    <a:cubicBezTo>
                      <a:pt x="1352" y="352"/>
                      <a:pt x="1357" y="348"/>
                      <a:pt x="1363" y="343"/>
                    </a:cubicBezTo>
                    <a:cubicBezTo>
                      <a:pt x="1357" y="335"/>
                      <a:pt x="1357" y="323"/>
                      <a:pt x="1358" y="314"/>
                    </a:cubicBezTo>
                    <a:cubicBezTo>
                      <a:pt x="1350" y="310"/>
                      <a:pt x="1363" y="272"/>
                      <a:pt x="1346" y="266"/>
                    </a:cubicBezTo>
                    <a:cubicBezTo>
                      <a:pt x="1329" y="259"/>
                      <a:pt x="1309" y="294"/>
                      <a:pt x="1312" y="273"/>
                    </a:cubicBezTo>
                    <a:cubicBezTo>
                      <a:pt x="1315" y="251"/>
                      <a:pt x="1340" y="233"/>
                      <a:pt x="1325" y="205"/>
                    </a:cubicBezTo>
                    <a:cubicBezTo>
                      <a:pt x="1309" y="177"/>
                      <a:pt x="1280" y="177"/>
                      <a:pt x="1275" y="198"/>
                    </a:cubicBezTo>
                    <a:cubicBezTo>
                      <a:pt x="1269" y="220"/>
                      <a:pt x="1249" y="210"/>
                      <a:pt x="1242" y="226"/>
                    </a:cubicBezTo>
                    <a:cubicBezTo>
                      <a:pt x="1235" y="243"/>
                      <a:pt x="1228" y="279"/>
                      <a:pt x="1233" y="306"/>
                    </a:cubicBezTo>
                    <a:cubicBezTo>
                      <a:pt x="1239" y="332"/>
                      <a:pt x="1232" y="346"/>
                      <a:pt x="1211" y="360"/>
                    </a:cubicBezTo>
                    <a:cubicBezTo>
                      <a:pt x="1189" y="375"/>
                      <a:pt x="1178" y="338"/>
                      <a:pt x="1186" y="289"/>
                    </a:cubicBezTo>
                    <a:cubicBezTo>
                      <a:pt x="1192" y="256"/>
                      <a:pt x="1208" y="225"/>
                      <a:pt x="1193" y="225"/>
                    </a:cubicBezTo>
                    <a:cubicBezTo>
                      <a:pt x="1179" y="225"/>
                      <a:pt x="1212" y="185"/>
                      <a:pt x="1242" y="177"/>
                    </a:cubicBezTo>
                    <a:cubicBezTo>
                      <a:pt x="1272" y="168"/>
                      <a:pt x="1309" y="172"/>
                      <a:pt x="1309" y="162"/>
                    </a:cubicBezTo>
                    <a:cubicBezTo>
                      <a:pt x="1309" y="160"/>
                      <a:pt x="1310" y="158"/>
                      <a:pt x="1313" y="157"/>
                    </a:cubicBezTo>
                    <a:cubicBezTo>
                      <a:pt x="1307" y="152"/>
                      <a:pt x="1300" y="147"/>
                      <a:pt x="1294" y="143"/>
                    </a:cubicBezTo>
                    <a:cubicBezTo>
                      <a:pt x="1294" y="145"/>
                      <a:pt x="1293" y="147"/>
                      <a:pt x="1290" y="149"/>
                    </a:cubicBezTo>
                    <a:cubicBezTo>
                      <a:pt x="1279" y="158"/>
                      <a:pt x="1282" y="134"/>
                      <a:pt x="1260" y="134"/>
                    </a:cubicBezTo>
                    <a:cubicBezTo>
                      <a:pt x="1239" y="134"/>
                      <a:pt x="1218" y="157"/>
                      <a:pt x="1201" y="147"/>
                    </a:cubicBezTo>
                    <a:cubicBezTo>
                      <a:pt x="1183" y="137"/>
                      <a:pt x="1192" y="124"/>
                      <a:pt x="1176" y="124"/>
                    </a:cubicBezTo>
                    <a:cubicBezTo>
                      <a:pt x="1161" y="124"/>
                      <a:pt x="1188" y="89"/>
                      <a:pt x="1165" y="104"/>
                    </a:cubicBezTo>
                    <a:cubicBezTo>
                      <a:pt x="1142" y="119"/>
                      <a:pt x="1108" y="155"/>
                      <a:pt x="1092" y="139"/>
                    </a:cubicBezTo>
                    <a:cubicBezTo>
                      <a:pt x="1076" y="122"/>
                      <a:pt x="1062" y="144"/>
                      <a:pt x="1051" y="130"/>
                    </a:cubicBezTo>
                    <a:cubicBezTo>
                      <a:pt x="1039" y="117"/>
                      <a:pt x="1091" y="81"/>
                      <a:pt x="1115" y="82"/>
                    </a:cubicBezTo>
                    <a:cubicBezTo>
                      <a:pt x="1121" y="83"/>
                      <a:pt x="1126" y="80"/>
                      <a:pt x="1131" y="75"/>
                    </a:cubicBezTo>
                    <a:cubicBezTo>
                      <a:pt x="1119" y="69"/>
                      <a:pt x="1092" y="58"/>
                      <a:pt x="1085" y="67"/>
                    </a:cubicBezTo>
                    <a:cubicBezTo>
                      <a:pt x="1077" y="80"/>
                      <a:pt x="1064" y="72"/>
                      <a:pt x="1058" y="62"/>
                    </a:cubicBezTo>
                    <a:cubicBezTo>
                      <a:pt x="1051" y="52"/>
                      <a:pt x="1043" y="65"/>
                      <a:pt x="1031" y="50"/>
                    </a:cubicBezTo>
                    <a:cubicBezTo>
                      <a:pt x="1020" y="34"/>
                      <a:pt x="1008" y="45"/>
                      <a:pt x="1002" y="49"/>
                    </a:cubicBezTo>
                    <a:cubicBezTo>
                      <a:pt x="995" y="52"/>
                      <a:pt x="986" y="43"/>
                      <a:pt x="974" y="38"/>
                    </a:cubicBezTo>
                    <a:cubicBezTo>
                      <a:pt x="962" y="32"/>
                      <a:pt x="971" y="18"/>
                      <a:pt x="961" y="9"/>
                    </a:cubicBezTo>
                    <a:cubicBezTo>
                      <a:pt x="950" y="0"/>
                      <a:pt x="950" y="26"/>
                      <a:pt x="950" y="26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4" y="33"/>
                      <a:pt x="65" y="35"/>
                      <a:pt x="66" y="36"/>
                    </a:cubicBezTo>
                    <a:cubicBezTo>
                      <a:pt x="77" y="49"/>
                      <a:pt x="68" y="59"/>
                      <a:pt x="72" y="75"/>
                    </a:cubicBezTo>
                    <a:cubicBezTo>
                      <a:pt x="75" y="91"/>
                      <a:pt x="72" y="113"/>
                      <a:pt x="62" y="113"/>
                    </a:cubicBezTo>
                    <a:cubicBezTo>
                      <a:pt x="51" y="113"/>
                      <a:pt x="50" y="99"/>
                      <a:pt x="57" y="94"/>
                    </a:cubicBezTo>
                    <a:cubicBezTo>
                      <a:pt x="65" y="89"/>
                      <a:pt x="61" y="71"/>
                      <a:pt x="53" y="71"/>
                    </a:cubicBezTo>
                    <a:cubicBezTo>
                      <a:pt x="49" y="71"/>
                      <a:pt x="47" y="64"/>
                      <a:pt x="47" y="57"/>
                    </a:cubicBezTo>
                    <a:cubicBezTo>
                      <a:pt x="33" y="61"/>
                      <a:pt x="18" y="60"/>
                      <a:pt x="0" y="58"/>
                    </a:cubicBezTo>
                    <a:cubicBezTo>
                      <a:pt x="3" y="66"/>
                      <a:pt x="4" y="75"/>
                      <a:pt x="5" y="84"/>
                    </a:cubicBezTo>
                    <a:cubicBezTo>
                      <a:pt x="13" y="93"/>
                      <a:pt x="15" y="105"/>
                      <a:pt x="17" y="117"/>
                    </a:cubicBezTo>
                    <a:cubicBezTo>
                      <a:pt x="23" y="130"/>
                      <a:pt x="18" y="139"/>
                      <a:pt x="27" y="144"/>
                    </a:cubicBezTo>
                    <a:cubicBezTo>
                      <a:pt x="38" y="151"/>
                      <a:pt x="37" y="158"/>
                      <a:pt x="27" y="157"/>
                    </a:cubicBezTo>
                    <a:cubicBezTo>
                      <a:pt x="17" y="155"/>
                      <a:pt x="25" y="166"/>
                      <a:pt x="21" y="191"/>
                    </a:cubicBezTo>
                    <a:cubicBezTo>
                      <a:pt x="19" y="202"/>
                      <a:pt x="19" y="218"/>
                      <a:pt x="18" y="235"/>
                    </a:cubicBezTo>
                    <a:cubicBezTo>
                      <a:pt x="22" y="247"/>
                      <a:pt x="26" y="260"/>
                      <a:pt x="27" y="274"/>
                    </a:cubicBezTo>
                    <a:cubicBezTo>
                      <a:pt x="29" y="295"/>
                      <a:pt x="20" y="306"/>
                      <a:pt x="17" y="325"/>
                    </a:cubicBezTo>
                    <a:cubicBezTo>
                      <a:pt x="21" y="355"/>
                      <a:pt x="25" y="385"/>
                      <a:pt x="19" y="416"/>
                    </a:cubicBezTo>
                    <a:cubicBezTo>
                      <a:pt x="15" y="437"/>
                      <a:pt x="16" y="436"/>
                      <a:pt x="25" y="457"/>
                    </a:cubicBezTo>
                    <a:cubicBezTo>
                      <a:pt x="31" y="470"/>
                      <a:pt x="33" y="480"/>
                      <a:pt x="34" y="492"/>
                    </a:cubicBezTo>
                    <a:cubicBezTo>
                      <a:pt x="48" y="508"/>
                      <a:pt x="59" y="524"/>
                      <a:pt x="70" y="542"/>
                    </a:cubicBezTo>
                    <a:cubicBezTo>
                      <a:pt x="83" y="562"/>
                      <a:pt x="92" y="580"/>
                      <a:pt x="114" y="592"/>
                    </a:cubicBezTo>
                    <a:cubicBezTo>
                      <a:pt x="133" y="601"/>
                      <a:pt x="136" y="631"/>
                      <a:pt x="123" y="647"/>
                    </a:cubicBezTo>
                    <a:cubicBezTo>
                      <a:pt x="131" y="654"/>
                      <a:pt x="132" y="661"/>
                      <a:pt x="133" y="667"/>
                    </a:cubicBezTo>
                    <a:cubicBezTo>
                      <a:pt x="134" y="669"/>
                      <a:pt x="136" y="671"/>
                      <a:pt x="138" y="673"/>
                    </a:cubicBezTo>
                    <a:cubicBezTo>
                      <a:pt x="141" y="677"/>
                      <a:pt x="146" y="680"/>
                      <a:pt x="150" y="683"/>
                    </a:cubicBezTo>
                    <a:cubicBezTo>
                      <a:pt x="159" y="686"/>
                      <a:pt x="168" y="692"/>
                      <a:pt x="178" y="698"/>
                    </a:cubicBezTo>
                    <a:cubicBezTo>
                      <a:pt x="178" y="699"/>
                      <a:pt x="179" y="700"/>
                      <a:pt x="180" y="700"/>
                    </a:cubicBezTo>
                    <a:cubicBezTo>
                      <a:pt x="193" y="710"/>
                      <a:pt x="197" y="704"/>
                      <a:pt x="207" y="706"/>
                    </a:cubicBezTo>
                    <a:cubicBezTo>
                      <a:pt x="216" y="709"/>
                      <a:pt x="233" y="732"/>
                      <a:pt x="236" y="748"/>
                    </a:cubicBezTo>
                    <a:cubicBezTo>
                      <a:pt x="238" y="755"/>
                      <a:pt x="240" y="763"/>
                      <a:pt x="244" y="771"/>
                    </a:cubicBezTo>
                    <a:cubicBezTo>
                      <a:pt x="318" y="760"/>
                      <a:pt x="318" y="760"/>
                      <a:pt x="318" y="760"/>
                    </a:cubicBezTo>
                    <a:cubicBezTo>
                      <a:pt x="318" y="760"/>
                      <a:pt x="341" y="779"/>
                      <a:pt x="354" y="782"/>
                    </a:cubicBezTo>
                    <a:cubicBezTo>
                      <a:pt x="366" y="786"/>
                      <a:pt x="437" y="816"/>
                      <a:pt x="437" y="816"/>
                    </a:cubicBezTo>
                    <a:cubicBezTo>
                      <a:pt x="528" y="815"/>
                      <a:pt x="528" y="815"/>
                      <a:pt x="528" y="815"/>
                    </a:cubicBezTo>
                    <a:cubicBezTo>
                      <a:pt x="539" y="799"/>
                      <a:pt x="539" y="799"/>
                      <a:pt x="539" y="799"/>
                    </a:cubicBezTo>
                    <a:cubicBezTo>
                      <a:pt x="589" y="799"/>
                      <a:pt x="589" y="799"/>
                      <a:pt x="589" y="799"/>
                    </a:cubicBezTo>
                    <a:cubicBezTo>
                      <a:pt x="589" y="799"/>
                      <a:pt x="621" y="835"/>
                      <a:pt x="626" y="837"/>
                    </a:cubicBezTo>
                    <a:cubicBezTo>
                      <a:pt x="630" y="839"/>
                      <a:pt x="646" y="856"/>
                      <a:pt x="646" y="866"/>
                    </a:cubicBezTo>
                    <a:cubicBezTo>
                      <a:pt x="646" y="877"/>
                      <a:pt x="650" y="886"/>
                      <a:pt x="658" y="890"/>
                    </a:cubicBezTo>
                    <a:cubicBezTo>
                      <a:pt x="665" y="895"/>
                      <a:pt x="691" y="914"/>
                      <a:pt x="695" y="912"/>
                    </a:cubicBezTo>
                    <a:cubicBezTo>
                      <a:pt x="699" y="911"/>
                      <a:pt x="706" y="877"/>
                      <a:pt x="720" y="878"/>
                    </a:cubicBezTo>
                    <a:cubicBezTo>
                      <a:pt x="734" y="879"/>
                      <a:pt x="771" y="891"/>
                      <a:pt x="777" y="916"/>
                    </a:cubicBezTo>
                    <a:cubicBezTo>
                      <a:pt x="783" y="941"/>
                      <a:pt x="802" y="961"/>
                      <a:pt x="808" y="966"/>
                    </a:cubicBezTo>
                    <a:cubicBezTo>
                      <a:pt x="814" y="972"/>
                      <a:pt x="811" y="987"/>
                      <a:pt x="815" y="995"/>
                    </a:cubicBezTo>
                    <a:cubicBezTo>
                      <a:pt x="820" y="1003"/>
                      <a:pt x="819" y="1018"/>
                      <a:pt x="825" y="1018"/>
                    </a:cubicBezTo>
                    <a:cubicBezTo>
                      <a:pt x="830" y="1018"/>
                      <a:pt x="857" y="1037"/>
                      <a:pt x="870" y="1036"/>
                    </a:cubicBezTo>
                    <a:cubicBezTo>
                      <a:pt x="873" y="1036"/>
                      <a:pt x="878" y="1038"/>
                      <a:pt x="883" y="1042"/>
                    </a:cubicBezTo>
                    <a:cubicBezTo>
                      <a:pt x="884" y="1012"/>
                      <a:pt x="858" y="1007"/>
                      <a:pt x="874" y="994"/>
                    </a:cubicBezTo>
                    <a:cubicBezTo>
                      <a:pt x="892" y="978"/>
                      <a:pt x="873" y="965"/>
                      <a:pt x="882" y="958"/>
                    </a:cubicBezTo>
                    <a:cubicBezTo>
                      <a:pt x="888" y="953"/>
                      <a:pt x="899" y="948"/>
                      <a:pt x="903" y="941"/>
                    </a:cubicBezTo>
                    <a:cubicBezTo>
                      <a:pt x="904" y="939"/>
                      <a:pt x="904" y="937"/>
                      <a:pt x="905" y="935"/>
                    </a:cubicBezTo>
                    <a:cubicBezTo>
                      <a:pt x="905" y="935"/>
                      <a:pt x="905" y="935"/>
                      <a:pt x="905" y="935"/>
                    </a:cubicBezTo>
                    <a:cubicBezTo>
                      <a:pt x="905" y="930"/>
                      <a:pt x="907" y="928"/>
                      <a:pt x="910" y="927"/>
                    </a:cubicBezTo>
                    <a:cubicBezTo>
                      <a:pt x="911" y="925"/>
                      <a:pt x="913" y="923"/>
                      <a:pt x="915" y="922"/>
                    </a:cubicBezTo>
                    <a:cubicBezTo>
                      <a:pt x="916" y="919"/>
                      <a:pt x="916" y="917"/>
                      <a:pt x="917" y="915"/>
                    </a:cubicBezTo>
                    <a:cubicBezTo>
                      <a:pt x="922" y="907"/>
                      <a:pt x="930" y="902"/>
                      <a:pt x="938" y="899"/>
                    </a:cubicBezTo>
                    <a:cubicBezTo>
                      <a:pt x="942" y="897"/>
                      <a:pt x="946" y="897"/>
                      <a:pt x="951" y="898"/>
                    </a:cubicBezTo>
                    <a:cubicBezTo>
                      <a:pt x="952" y="895"/>
                      <a:pt x="954" y="892"/>
                      <a:pt x="956" y="889"/>
                    </a:cubicBezTo>
                    <a:cubicBezTo>
                      <a:pt x="957" y="889"/>
                      <a:pt x="957" y="888"/>
                      <a:pt x="958" y="888"/>
                    </a:cubicBezTo>
                    <a:cubicBezTo>
                      <a:pt x="960" y="886"/>
                      <a:pt x="962" y="884"/>
                      <a:pt x="964" y="883"/>
                    </a:cubicBezTo>
                    <a:cubicBezTo>
                      <a:pt x="964" y="883"/>
                      <a:pt x="965" y="883"/>
                      <a:pt x="965" y="883"/>
                    </a:cubicBezTo>
                    <a:cubicBezTo>
                      <a:pt x="965" y="881"/>
                      <a:pt x="965" y="880"/>
                      <a:pt x="965" y="879"/>
                    </a:cubicBezTo>
                    <a:cubicBezTo>
                      <a:pt x="967" y="870"/>
                      <a:pt x="974" y="863"/>
                      <a:pt x="982" y="858"/>
                    </a:cubicBezTo>
                    <a:cubicBezTo>
                      <a:pt x="989" y="853"/>
                      <a:pt x="1000" y="852"/>
                      <a:pt x="1009" y="854"/>
                    </a:cubicBezTo>
                    <a:cubicBezTo>
                      <a:pt x="1011" y="855"/>
                      <a:pt x="1015" y="856"/>
                      <a:pt x="1017" y="858"/>
                    </a:cubicBezTo>
                    <a:cubicBezTo>
                      <a:pt x="1019" y="858"/>
                      <a:pt x="1022" y="857"/>
                      <a:pt x="1024" y="857"/>
                    </a:cubicBezTo>
                    <a:cubicBezTo>
                      <a:pt x="1039" y="857"/>
                      <a:pt x="1048" y="865"/>
                      <a:pt x="1054" y="876"/>
                    </a:cubicBezTo>
                    <a:cubicBezTo>
                      <a:pt x="1058" y="876"/>
                      <a:pt x="1065" y="884"/>
                      <a:pt x="1071" y="892"/>
                    </a:cubicBezTo>
                    <a:cubicBezTo>
                      <a:pt x="1081" y="904"/>
                      <a:pt x="1085" y="900"/>
                      <a:pt x="1098" y="901"/>
                    </a:cubicBezTo>
                    <a:cubicBezTo>
                      <a:pt x="1112" y="902"/>
                      <a:pt x="1112" y="898"/>
                      <a:pt x="1113" y="888"/>
                    </a:cubicBezTo>
                    <a:cubicBezTo>
                      <a:pt x="1113" y="881"/>
                      <a:pt x="1121" y="895"/>
                      <a:pt x="1130" y="904"/>
                    </a:cubicBezTo>
                    <a:cubicBezTo>
                      <a:pt x="1133" y="901"/>
                      <a:pt x="1135" y="899"/>
                      <a:pt x="1139" y="896"/>
                    </a:cubicBezTo>
                    <a:cubicBezTo>
                      <a:pt x="1137" y="895"/>
                      <a:pt x="1136" y="893"/>
                      <a:pt x="1134" y="892"/>
                    </a:cubicBezTo>
                    <a:cubicBezTo>
                      <a:pt x="1124" y="883"/>
                      <a:pt x="1136" y="879"/>
                      <a:pt x="1128" y="871"/>
                    </a:cubicBezTo>
                    <a:cubicBezTo>
                      <a:pt x="1119" y="864"/>
                      <a:pt x="1138" y="854"/>
                      <a:pt x="1156" y="855"/>
                    </a:cubicBezTo>
                    <a:cubicBezTo>
                      <a:pt x="1173" y="856"/>
                      <a:pt x="1172" y="860"/>
                      <a:pt x="1178" y="849"/>
                    </a:cubicBezTo>
                    <a:cubicBezTo>
                      <a:pt x="1185" y="837"/>
                      <a:pt x="1191" y="849"/>
                      <a:pt x="1191" y="859"/>
                    </a:cubicBezTo>
                    <a:cubicBezTo>
                      <a:pt x="1191" y="869"/>
                      <a:pt x="1219" y="853"/>
                      <a:pt x="1234" y="853"/>
                    </a:cubicBezTo>
                    <a:cubicBezTo>
                      <a:pt x="1249" y="853"/>
                      <a:pt x="1263" y="868"/>
                      <a:pt x="1264" y="878"/>
                    </a:cubicBezTo>
                    <a:cubicBezTo>
                      <a:pt x="1265" y="888"/>
                      <a:pt x="1275" y="893"/>
                      <a:pt x="1286" y="882"/>
                    </a:cubicBezTo>
                    <a:cubicBezTo>
                      <a:pt x="1297" y="871"/>
                      <a:pt x="1306" y="859"/>
                      <a:pt x="1316" y="870"/>
                    </a:cubicBezTo>
                    <a:cubicBezTo>
                      <a:pt x="1326" y="882"/>
                      <a:pt x="1336" y="898"/>
                      <a:pt x="1348" y="912"/>
                    </a:cubicBezTo>
                    <a:cubicBezTo>
                      <a:pt x="1360" y="926"/>
                      <a:pt x="1343" y="943"/>
                      <a:pt x="1349" y="954"/>
                    </a:cubicBezTo>
                    <a:cubicBezTo>
                      <a:pt x="1355" y="965"/>
                      <a:pt x="1348" y="980"/>
                      <a:pt x="1363" y="991"/>
                    </a:cubicBezTo>
                    <a:cubicBezTo>
                      <a:pt x="1369" y="997"/>
                      <a:pt x="1370" y="1005"/>
                      <a:pt x="1370" y="1013"/>
                    </a:cubicBezTo>
                    <a:cubicBezTo>
                      <a:pt x="1371" y="1014"/>
                      <a:pt x="1372" y="1015"/>
                      <a:pt x="1373" y="1016"/>
                    </a:cubicBezTo>
                    <a:cubicBezTo>
                      <a:pt x="1377" y="1021"/>
                      <a:pt x="1381" y="1027"/>
                      <a:pt x="1382" y="1034"/>
                    </a:cubicBezTo>
                    <a:cubicBezTo>
                      <a:pt x="1390" y="1042"/>
                      <a:pt x="1396" y="1056"/>
                      <a:pt x="1397" y="1062"/>
                    </a:cubicBezTo>
                    <a:cubicBezTo>
                      <a:pt x="1399" y="1071"/>
                      <a:pt x="1420" y="1082"/>
                      <a:pt x="1422" y="1067"/>
                    </a:cubicBezTo>
                    <a:cubicBezTo>
                      <a:pt x="1422" y="1062"/>
                      <a:pt x="1424" y="1056"/>
                      <a:pt x="1427" y="1050"/>
                    </a:cubicBezTo>
                    <a:cubicBezTo>
                      <a:pt x="1426" y="1049"/>
                      <a:pt x="1426" y="1047"/>
                      <a:pt x="1426" y="1045"/>
                    </a:cubicBezTo>
                    <a:cubicBezTo>
                      <a:pt x="1426" y="1029"/>
                      <a:pt x="1427" y="1013"/>
                      <a:pt x="1425" y="996"/>
                    </a:cubicBezTo>
                    <a:cubicBezTo>
                      <a:pt x="1424" y="990"/>
                      <a:pt x="1426" y="984"/>
                      <a:pt x="1429" y="979"/>
                    </a:cubicBezTo>
                    <a:cubicBezTo>
                      <a:pt x="1429" y="977"/>
                      <a:pt x="1428" y="975"/>
                      <a:pt x="1428" y="974"/>
                    </a:cubicBezTo>
                    <a:cubicBezTo>
                      <a:pt x="1419" y="967"/>
                      <a:pt x="1414" y="956"/>
                      <a:pt x="1413" y="945"/>
                    </a:cubicBezTo>
                    <a:cubicBezTo>
                      <a:pt x="1413" y="935"/>
                      <a:pt x="1412" y="926"/>
                      <a:pt x="1411" y="917"/>
                    </a:cubicBezTo>
                    <a:cubicBezTo>
                      <a:pt x="1411" y="915"/>
                      <a:pt x="1410" y="914"/>
                      <a:pt x="1409" y="913"/>
                    </a:cubicBezTo>
                    <a:cubicBezTo>
                      <a:pt x="1397" y="895"/>
                      <a:pt x="1390" y="865"/>
                      <a:pt x="1391" y="840"/>
                    </a:cubicBezTo>
                    <a:cubicBezTo>
                      <a:pt x="1391" y="832"/>
                      <a:pt x="1394" y="824"/>
                      <a:pt x="1397" y="815"/>
                    </a:cubicBezTo>
                    <a:cubicBezTo>
                      <a:pt x="1393" y="798"/>
                      <a:pt x="1399" y="779"/>
                      <a:pt x="1415" y="771"/>
                    </a:cubicBezTo>
                    <a:cubicBezTo>
                      <a:pt x="1418" y="765"/>
                      <a:pt x="1422" y="760"/>
                      <a:pt x="1428" y="756"/>
                    </a:cubicBezTo>
                    <a:cubicBezTo>
                      <a:pt x="1435" y="752"/>
                      <a:pt x="1443" y="751"/>
                      <a:pt x="1450" y="752"/>
                    </a:cubicBezTo>
                    <a:cubicBezTo>
                      <a:pt x="1454" y="750"/>
                      <a:pt x="1456" y="748"/>
                      <a:pt x="1457" y="743"/>
                    </a:cubicBezTo>
                    <a:cubicBezTo>
                      <a:pt x="1460" y="730"/>
                      <a:pt x="1475" y="713"/>
                      <a:pt x="1484" y="713"/>
                    </a:cubicBezTo>
                    <a:cubicBezTo>
                      <a:pt x="1485" y="713"/>
                      <a:pt x="1486" y="713"/>
                      <a:pt x="1488" y="713"/>
                    </a:cubicBezTo>
                    <a:cubicBezTo>
                      <a:pt x="1482" y="694"/>
                      <a:pt x="1491" y="669"/>
                      <a:pt x="1515" y="666"/>
                    </a:cubicBezTo>
                    <a:cubicBezTo>
                      <a:pt x="1520" y="658"/>
                      <a:pt x="1529" y="653"/>
                      <a:pt x="1541" y="653"/>
                    </a:cubicBezTo>
                    <a:cubicBezTo>
                      <a:pt x="1540" y="653"/>
                      <a:pt x="1540" y="653"/>
                      <a:pt x="1540" y="653"/>
                    </a:cubicBezTo>
                    <a:cubicBezTo>
                      <a:pt x="1535" y="643"/>
                      <a:pt x="1544" y="633"/>
                      <a:pt x="1548" y="639"/>
                    </a:cubicBezTo>
                    <a:cubicBezTo>
                      <a:pt x="1552" y="646"/>
                      <a:pt x="1563" y="647"/>
                      <a:pt x="1570" y="641"/>
                    </a:cubicBezTo>
                    <a:cubicBezTo>
                      <a:pt x="1577" y="635"/>
                      <a:pt x="1594" y="620"/>
                      <a:pt x="1578" y="619"/>
                    </a:cubicBezTo>
                    <a:cubicBezTo>
                      <a:pt x="1562" y="618"/>
                      <a:pt x="1559" y="610"/>
                      <a:pt x="1568" y="606"/>
                    </a:cubicBezTo>
                    <a:cubicBezTo>
                      <a:pt x="1577" y="602"/>
                      <a:pt x="1569" y="582"/>
                      <a:pt x="1557" y="581"/>
                    </a:cubicBezTo>
                    <a:cubicBezTo>
                      <a:pt x="1544" y="579"/>
                      <a:pt x="1548" y="572"/>
                      <a:pt x="1556" y="562"/>
                    </a:cubicBezTo>
                    <a:cubicBezTo>
                      <a:pt x="1564" y="553"/>
                      <a:pt x="1544" y="538"/>
                      <a:pt x="1535" y="531"/>
                    </a:cubicBezTo>
                    <a:cubicBezTo>
                      <a:pt x="1526" y="524"/>
                      <a:pt x="1541" y="519"/>
                      <a:pt x="1548" y="518"/>
                    </a:cubicBezTo>
                    <a:cubicBezTo>
                      <a:pt x="1555" y="516"/>
                      <a:pt x="1549" y="478"/>
                      <a:pt x="1553" y="469"/>
                    </a:cubicBezTo>
                    <a:cubicBezTo>
                      <a:pt x="1557" y="460"/>
                      <a:pt x="1569" y="460"/>
                      <a:pt x="1564" y="469"/>
                    </a:cubicBezTo>
                    <a:cubicBezTo>
                      <a:pt x="1559" y="478"/>
                      <a:pt x="1552" y="493"/>
                      <a:pt x="1561" y="505"/>
                    </a:cubicBezTo>
                    <a:cubicBezTo>
                      <a:pt x="1566" y="512"/>
                      <a:pt x="1569" y="519"/>
                      <a:pt x="1570" y="527"/>
                    </a:cubicBezTo>
                    <a:cubicBezTo>
                      <a:pt x="1571" y="526"/>
                      <a:pt x="1572" y="526"/>
                      <a:pt x="1572" y="525"/>
                    </a:cubicBezTo>
                    <a:cubicBezTo>
                      <a:pt x="1573" y="523"/>
                      <a:pt x="1575" y="522"/>
                      <a:pt x="1576" y="521"/>
                    </a:cubicBezTo>
                    <a:cubicBezTo>
                      <a:pt x="1576" y="521"/>
                      <a:pt x="1576" y="521"/>
                      <a:pt x="1576" y="521"/>
                    </a:cubicBezTo>
                    <a:cubicBezTo>
                      <a:pt x="1576" y="520"/>
                      <a:pt x="1576" y="518"/>
                      <a:pt x="1576" y="517"/>
                    </a:cubicBezTo>
                    <a:cubicBezTo>
                      <a:pt x="1576" y="509"/>
                      <a:pt x="1579" y="501"/>
                      <a:pt x="1583" y="495"/>
                    </a:cubicBezTo>
                    <a:cubicBezTo>
                      <a:pt x="1584" y="494"/>
                      <a:pt x="1585" y="492"/>
                      <a:pt x="1585" y="491"/>
                    </a:cubicBezTo>
                    <a:cubicBezTo>
                      <a:pt x="1586" y="491"/>
                      <a:pt x="1586" y="491"/>
                      <a:pt x="1586" y="490"/>
                    </a:cubicBezTo>
                    <a:cubicBezTo>
                      <a:pt x="1586" y="490"/>
                      <a:pt x="1586" y="489"/>
                      <a:pt x="1587" y="489"/>
                    </a:cubicBezTo>
                    <a:cubicBezTo>
                      <a:pt x="1582" y="483"/>
                      <a:pt x="1583" y="464"/>
                      <a:pt x="1590" y="475"/>
                    </a:cubicBezTo>
                    <a:cubicBezTo>
                      <a:pt x="1591" y="476"/>
                      <a:pt x="1592" y="478"/>
                      <a:pt x="1593" y="479"/>
                    </a:cubicBezTo>
                    <a:cubicBezTo>
                      <a:pt x="1594" y="478"/>
                      <a:pt x="1595" y="477"/>
                      <a:pt x="1597" y="476"/>
                    </a:cubicBezTo>
                    <a:cubicBezTo>
                      <a:pt x="1598" y="475"/>
                      <a:pt x="1600" y="473"/>
                      <a:pt x="1602" y="472"/>
                    </a:cubicBezTo>
                    <a:cubicBezTo>
                      <a:pt x="1602" y="472"/>
                      <a:pt x="1602" y="472"/>
                      <a:pt x="1603" y="472"/>
                    </a:cubicBezTo>
                    <a:cubicBezTo>
                      <a:pt x="1606" y="468"/>
                      <a:pt x="1611" y="465"/>
                      <a:pt x="1616" y="463"/>
                    </a:cubicBezTo>
                    <a:cubicBezTo>
                      <a:pt x="1616" y="453"/>
                      <a:pt x="1620" y="443"/>
                      <a:pt x="1628" y="436"/>
                    </a:cubicBezTo>
                    <a:cubicBezTo>
                      <a:pt x="1629" y="433"/>
                      <a:pt x="1630" y="431"/>
                      <a:pt x="1631" y="428"/>
                    </a:cubicBezTo>
                    <a:cubicBezTo>
                      <a:pt x="1631" y="428"/>
                      <a:pt x="1631" y="428"/>
                      <a:pt x="1631" y="428"/>
                    </a:cubicBezTo>
                    <a:cubicBezTo>
                      <a:pt x="1631" y="428"/>
                      <a:pt x="1631" y="427"/>
                      <a:pt x="1630" y="427"/>
                    </a:cubicBezTo>
                    <a:cubicBezTo>
                      <a:pt x="1623" y="422"/>
                      <a:pt x="1631" y="417"/>
                      <a:pt x="1643" y="416"/>
                    </a:cubicBezTo>
                    <a:cubicBezTo>
                      <a:pt x="1643" y="415"/>
                      <a:pt x="1644" y="415"/>
                      <a:pt x="1645" y="415"/>
                    </a:cubicBezTo>
                    <a:cubicBezTo>
                      <a:pt x="1651" y="410"/>
                      <a:pt x="1657" y="408"/>
                      <a:pt x="1665" y="408"/>
                    </a:cubicBezTo>
                    <a:cubicBezTo>
                      <a:pt x="1667" y="408"/>
                      <a:pt x="1668" y="408"/>
                      <a:pt x="1670" y="408"/>
                    </a:cubicBezTo>
                    <a:cubicBezTo>
                      <a:pt x="1670" y="408"/>
                      <a:pt x="1670" y="408"/>
                      <a:pt x="1671" y="408"/>
                    </a:cubicBezTo>
                    <a:cubicBezTo>
                      <a:pt x="1673" y="407"/>
                      <a:pt x="1675" y="406"/>
                      <a:pt x="1677" y="405"/>
                    </a:cubicBezTo>
                    <a:cubicBezTo>
                      <a:pt x="1682" y="402"/>
                      <a:pt x="1689" y="400"/>
                      <a:pt x="1695" y="401"/>
                    </a:cubicBezTo>
                    <a:cubicBezTo>
                      <a:pt x="1701" y="385"/>
                      <a:pt x="1646" y="408"/>
                      <a:pt x="1646" y="399"/>
                    </a:cubicBezTo>
                    <a:cubicBezTo>
                      <a:pt x="1646" y="390"/>
                      <a:pt x="1681" y="381"/>
                      <a:pt x="1698" y="380"/>
                    </a:cubicBezTo>
                    <a:cubicBezTo>
                      <a:pt x="1714" y="379"/>
                      <a:pt x="1706" y="354"/>
                      <a:pt x="1714" y="365"/>
                    </a:cubicBezTo>
                    <a:cubicBezTo>
                      <a:pt x="1720" y="374"/>
                      <a:pt x="1729" y="374"/>
                      <a:pt x="1737" y="369"/>
                    </a:cubicBezTo>
                    <a:cubicBezTo>
                      <a:pt x="1737" y="368"/>
                      <a:pt x="1737" y="366"/>
                      <a:pt x="1737" y="365"/>
                    </a:cubicBezTo>
                    <a:cubicBezTo>
                      <a:pt x="1733" y="359"/>
                      <a:pt x="1731" y="352"/>
                      <a:pt x="1732" y="346"/>
                    </a:cubicBezTo>
                    <a:cubicBezTo>
                      <a:pt x="1732" y="344"/>
                      <a:pt x="1732" y="341"/>
                      <a:pt x="1732" y="338"/>
                    </a:cubicBezTo>
                    <a:cubicBezTo>
                      <a:pt x="1732" y="338"/>
                      <a:pt x="1732" y="338"/>
                      <a:pt x="1732" y="338"/>
                    </a:cubicBezTo>
                    <a:cubicBezTo>
                      <a:pt x="1725" y="336"/>
                      <a:pt x="1731" y="331"/>
                      <a:pt x="1735" y="326"/>
                    </a:cubicBezTo>
                    <a:cubicBezTo>
                      <a:pt x="1736" y="324"/>
                      <a:pt x="1736" y="323"/>
                      <a:pt x="1737" y="321"/>
                    </a:cubicBezTo>
                    <a:cubicBezTo>
                      <a:pt x="1737" y="321"/>
                      <a:pt x="1737" y="320"/>
                      <a:pt x="1736" y="319"/>
                    </a:cubicBezTo>
                    <a:cubicBezTo>
                      <a:pt x="1736" y="319"/>
                      <a:pt x="1736" y="319"/>
                      <a:pt x="1736" y="318"/>
                    </a:cubicBezTo>
                    <a:cubicBezTo>
                      <a:pt x="1733" y="313"/>
                      <a:pt x="1732" y="306"/>
                      <a:pt x="1732" y="300"/>
                    </a:cubicBezTo>
                    <a:cubicBezTo>
                      <a:pt x="1732" y="291"/>
                      <a:pt x="1735" y="281"/>
                      <a:pt x="1742" y="275"/>
                    </a:cubicBezTo>
                    <a:cubicBezTo>
                      <a:pt x="1748" y="268"/>
                      <a:pt x="1756" y="264"/>
                      <a:pt x="1765" y="263"/>
                    </a:cubicBezTo>
                    <a:cubicBezTo>
                      <a:pt x="1770" y="256"/>
                      <a:pt x="1778" y="251"/>
                      <a:pt x="1788" y="250"/>
                    </a:cubicBezTo>
                    <a:cubicBezTo>
                      <a:pt x="1790" y="249"/>
                      <a:pt x="1791" y="249"/>
                      <a:pt x="1792" y="249"/>
                    </a:cubicBezTo>
                    <a:cubicBezTo>
                      <a:pt x="1794" y="245"/>
                      <a:pt x="1796" y="241"/>
                      <a:pt x="1799" y="238"/>
                    </a:cubicBezTo>
                    <a:cubicBezTo>
                      <a:pt x="1809" y="226"/>
                      <a:pt x="1823" y="256"/>
                      <a:pt x="1839" y="240"/>
                    </a:cubicBezTo>
                    <a:cubicBezTo>
                      <a:pt x="1846" y="233"/>
                      <a:pt x="1854" y="225"/>
                      <a:pt x="1863" y="219"/>
                    </a:cubicBezTo>
                    <a:cubicBezTo>
                      <a:pt x="1827" y="163"/>
                      <a:pt x="1837" y="125"/>
                      <a:pt x="1836" y="11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" name="Freeform 165">
                <a:extLst>
                  <a:ext uri="{FF2B5EF4-FFF2-40B4-BE49-F238E27FC236}">
                    <a16:creationId xmlns:a16="http://schemas.microsoft.com/office/drawing/2014/main" id="{7B50A8E5-8A88-4636-9102-C4B086164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046" y="2182810"/>
                <a:ext cx="681038" cy="531814"/>
              </a:xfrm>
              <a:custGeom>
                <a:avLst/>
                <a:gdLst>
                  <a:gd name="T0" fmla="*/ 1071 w 1250"/>
                  <a:gd name="T1" fmla="*/ 710 h 976"/>
                  <a:gd name="T2" fmla="*/ 941 w 1250"/>
                  <a:gd name="T3" fmla="*/ 678 h 976"/>
                  <a:gd name="T4" fmla="*/ 872 w 1250"/>
                  <a:gd name="T5" fmla="*/ 90 h 976"/>
                  <a:gd name="T6" fmla="*/ 707 w 1250"/>
                  <a:gd name="T7" fmla="*/ 74 h 976"/>
                  <a:gd name="T8" fmla="*/ 601 w 1250"/>
                  <a:gd name="T9" fmla="*/ 66 h 976"/>
                  <a:gd name="T10" fmla="*/ 507 w 1250"/>
                  <a:gd name="T11" fmla="*/ 32 h 976"/>
                  <a:gd name="T12" fmla="*/ 403 w 1250"/>
                  <a:gd name="T13" fmla="*/ 10 h 976"/>
                  <a:gd name="T14" fmla="*/ 267 w 1250"/>
                  <a:gd name="T15" fmla="*/ 69 h 976"/>
                  <a:gd name="T16" fmla="*/ 128 w 1250"/>
                  <a:gd name="T17" fmla="*/ 139 h 976"/>
                  <a:gd name="T18" fmla="*/ 59 w 1250"/>
                  <a:gd name="T19" fmla="*/ 172 h 976"/>
                  <a:gd name="T20" fmla="*/ 143 w 1250"/>
                  <a:gd name="T21" fmla="*/ 216 h 976"/>
                  <a:gd name="T22" fmla="*/ 206 w 1250"/>
                  <a:gd name="T23" fmla="*/ 295 h 976"/>
                  <a:gd name="T24" fmla="*/ 133 w 1250"/>
                  <a:gd name="T25" fmla="*/ 323 h 976"/>
                  <a:gd name="T26" fmla="*/ 75 w 1250"/>
                  <a:gd name="T27" fmla="*/ 322 h 976"/>
                  <a:gd name="T28" fmla="*/ 45 w 1250"/>
                  <a:gd name="T29" fmla="*/ 394 h 976"/>
                  <a:gd name="T30" fmla="*/ 105 w 1250"/>
                  <a:gd name="T31" fmla="*/ 419 h 976"/>
                  <a:gd name="T32" fmla="*/ 151 w 1250"/>
                  <a:gd name="T33" fmla="*/ 426 h 976"/>
                  <a:gd name="T34" fmla="*/ 214 w 1250"/>
                  <a:gd name="T35" fmla="*/ 428 h 976"/>
                  <a:gd name="T36" fmla="*/ 172 w 1250"/>
                  <a:gd name="T37" fmla="*/ 491 h 976"/>
                  <a:gd name="T38" fmla="*/ 115 w 1250"/>
                  <a:gd name="T39" fmla="*/ 500 h 976"/>
                  <a:gd name="T40" fmla="*/ 109 w 1250"/>
                  <a:gd name="T41" fmla="*/ 553 h 976"/>
                  <a:gd name="T42" fmla="*/ 66 w 1250"/>
                  <a:gd name="T43" fmla="*/ 605 h 976"/>
                  <a:gd name="T44" fmla="*/ 129 w 1250"/>
                  <a:gd name="T45" fmla="*/ 678 h 976"/>
                  <a:gd name="T46" fmla="*/ 195 w 1250"/>
                  <a:gd name="T47" fmla="*/ 718 h 976"/>
                  <a:gd name="T48" fmla="*/ 207 w 1250"/>
                  <a:gd name="T49" fmla="*/ 750 h 976"/>
                  <a:gd name="T50" fmla="*/ 271 w 1250"/>
                  <a:gd name="T51" fmla="*/ 737 h 976"/>
                  <a:gd name="T52" fmla="*/ 340 w 1250"/>
                  <a:gd name="T53" fmla="*/ 747 h 976"/>
                  <a:gd name="T54" fmla="*/ 236 w 1250"/>
                  <a:gd name="T55" fmla="*/ 914 h 976"/>
                  <a:gd name="T56" fmla="*/ 212 w 1250"/>
                  <a:gd name="T57" fmla="*/ 935 h 976"/>
                  <a:gd name="T58" fmla="*/ 310 w 1250"/>
                  <a:gd name="T59" fmla="*/ 886 h 976"/>
                  <a:gd name="T60" fmla="*/ 441 w 1250"/>
                  <a:gd name="T61" fmla="*/ 791 h 976"/>
                  <a:gd name="T62" fmla="*/ 470 w 1250"/>
                  <a:gd name="T63" fmla="*/ 703 h 976"/>
                  <a:gd name="T64" fmla="*/ 557 w 1250"/>
                  <a:gd name="T65" fmla="*/ 609 h 976"/>
                  <a:gd name="T66" fmla="*/ 531 w 1250"/>
                  <a:gd name="T67" fmla="*/ 673 h 976"/>
                  <a:gd name="T68" fmla="*/ 598 w 1250"/>
                  <a:gd name="T69" fmla="*/ 689 h 976"/>
                  <a:gd name="T70" fmla="*/ 641 w 1250"/>
                  <a:gd name="T71" fmla="*/ 627 h 976"/>
                  <a:gd name="T72" fmla="*/ 693 w 1250"/>
                  <a:gd name="T73" fmla="*/ 654 h 976"/>
                  <a:gd name="T74" fmla="*/ 749 w 1250"/>
                  <a:gd name="T75" fmla="*/ 666 h 976"/>
                  <a:gd name="T76" fmla="*/ 820 w 1250"/>
                  <a:gd name="T77" fmla="*/ 673 h 976"/>
                  <a:gd name="T78" fmla="*/ 865 w 1250"/>
                  <a:gd name="T79" fmla="*/ 678 h 976"/>
                  <a:gd name="T80" fmla="*/ 923 w 1250"/>
                  <a:gd name="T81" fmla="*/ 684 h 976"/>
                  <a:gd name="T82" fmla="*/ 959 w 1250"/>
                  <a:gd name="T83" fmla="*/ 733 h 976"/>
                  <a:gd name="T84" fmla="*/ 1010 w 1250"/>
                  <a:gd name="T85" fmla="*/ 779 h 976"/>
                  <a:gd name="T86" fmla="*/ 1068 w 1250"/>
                  <a:gd name="T87" fmla="*/ 747 h 976"/>
                  <a:gd name="T88" fmla="*/ 1051 w 1250"/>
                  <a:gd name="T89" fmla="*/ 833 h 976"/>
                  <a:gd name="T90" fmla="*/ 1078 w 1250"/>
                  <a:gd name="T91" fmla="*/ 815 h 976"/>
                  <a:gd name="T92" fmla="*/ 1120 w 1250"/>
                  <a:gd name="T93" fmla="*/ 819 h 976"/>
                  <a:gd name="T94" fmla="*/ 1108 w 1250"/>
                  <a:gd name="T95" fmla="*/ 880 h 976"/>
                  <a:gd name="T96" fmla="*/ 1144 w 1250"/>
                  <a:gd name="T97" fmla="*/ 861 h 976"/>
                  <a:gd name="T98" fmla="*/ 1129 w 1250"/>
                  <a:gd name="T99" fmla="*/ 931 h 976"/>
                  <a:gd name="T100" fmla="*/ 1165 w 1250"/>
                  <a:gd name="T101" fmla="*/ 942 h 976"/>
                  <a:gd name="T102" fmla="*/ 1213 w 1250"/>
                  <a:gd name="T103" fmla="*/ 968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50" h="976">
                    <a:moveTo>
                      <a:pt x="1228" y="920"/>
                    </a:moveTo>
                    <a:cubicBezTo>
                      <a:pt x="1233" y="906"/>
                      <a:pt x="1234" y="897"/>
                      <a:pt x="1198" y="880"/>
                    </a:cubicBezTo>
                    <a:cubicBezTo>
                      <a:pt x="1161" y="864"/>
                      <a:pt x="1165" y="853"/>
                      <a:pt x="1140" y="802"/>
                    </a:cubicBezTo>
                    <a:cubicBezTo>
                      <a:pt x="1116" y="751"/>
                      <a:pt x="1071" y="729"/>
                      <a:pt x="1071" y="710"/>
                    </a:cubicBezTo>
                    <a:cubicBezTo>
                      <a:pt x="1071" y="692"/>
                      <a:pt x="1027" y="694"/>
                      <a:pt x="1027" y="708"/>
                    </a:cubicBezTo>
                    <a:cubicBezTo>
                      <a:pt x="1027" y="723"/>
                      <a:pt x="1008" y="727"/>
                      <a:pt x="998" y="735"/>
                    </a:cubicBezTo>
                    <a:cubicBezTo>
                      <a:pt x="987" y="742"/>
                      <a:pt x="982" y="730"/>
                      <a:pt x="973" y="716"/>
                    </a:cubicBezTo>
                    <a:cubicBezTo>
                      <a:pt x="963" y="702"/>
                      <a:pt x="941" y="687"/>
                      <a:pt x="941" y="678"/>
                    </a:cubicBezTo>
                    <a:cubicBezTo>
                      <a:pt x="941" y="670"/>
                      <a:pt x="935" y="651"/>
                      <a:pt x="919" y="660"/>
                    </a:cubicBezTo>
                    <a:cubicBezTo>
                      <a:pt x="903" y="669"/>
                      <a:pt x="894" y="660"/>
                      <a:pt x="889" y="666"/>
                    </a:cubicBezTo>
                    <a:cubicBezTo>
                      <a:pt x="884" y="673"/>
                      <a:pt x="872" y="662"/>
                      <a:pt x="872" y="662"/>
                    </a:cubicBezTo>
                    <a:cubicBezTo>
                      <a:pt x="872" y="90"/>
                      <a:pt x="872" y="90"/>
                      <a:pt x="872" y="90"/>
                    </a:cubicBezTo>
                    <a:cubicBezTo>
                      <a:pt x="866" y="89"/>
                      <a:pt x="861" y="88"/>
                      <a:pt x="857" y="87"/>
                    </a:cubicBezTo>
                    <a:cubicBezTo>
                      <a:pt x="838" y="78"/>
                      <a:pt x="810" y="63"/>
                      <a:pt x="793" y="64"/>
                    </a:cubicBezTo>
                    <a:cubicBezTo>
                      <a:pt x="790" y="74"/>
                      <a:pt x="783" y="82"/>
                      <a:pt x="772" y="86"/>
                    </a:cubicBezTo>
                    <a:cubicBezTo>
                      <a:pt x="749" y="95"/>
                      <a:pt x="725" y="89"/>
                      <a:pt x="707" y="74"/>
                    </a:cubicBezTo>
                    <a:cubicBezTo>
                      <a:pt x="700" y="90"/>
                      <a:pt x="688" y="102"/>
                      <a:pt x="669" y="108"/>
                    </a:cubicBezTo>
                    <a:cubicBezTo>
                      <a:pt x="651" y="114"/>
                      <a:pt x="634" y="103"/>
                      <a:pt x="628" y="87"/>
                    </a:cubicBezTo>
                    <a:cubicBezTo>
                      <a:pt x="620" y="83"/>
                      <a:pt x="613" y="78"/>
                      <a:pt x="607" y="72"/>
                    </a:cubicBezTo>
                    <a:cubicBezTo>
                      <a:pt x="605" y="70"/>
                      <a:pt x="603" y="68"/>
                      <a:pt x="601" y="66"/>
                    </a:cubicBezTo>
                    <a:cubicBezTo>
                      <a:pt x="586" y="66"/>
                      <a:pt x="570" y="65"/>
                      <a:pt x="554" y="62"/>
                    </a:cubicBezTo>
                    <a:cubicBezTo>
                      <a:pt x="542" y="60"/>
                      <a:pt x="534" y="52"/>
                      <a:pt x="531" y="41"/>
                    </a:cubicBezTo>
                    <a:cubicBezTo>
                      <a:pt x="530" y="42"/>
                      <a:pt x="529" y="42"/>
                      <a:pt x="528" y="43"/>
                    </a:cubicBezTo>
                    <a:cubicBezTo>
                      <a:pt x="518" y="47"/>
                      <a:pt x="520" y="30"/>
                      <a:pt x="507" y="32"/>
                    </a:cubicBezTo>
                    <a:cubicBezTo>
                      <a:pt x="494" y="34"/>
                      <a:pt x="504" y="25"/>
                      <a:pt x="497" y="13"/>
                    </a:cubicBezTo>
                    <a:cubicBezTo>
                      <a:pt x="490" y="0"/>
                      <a:pt x="454" y="12"/>
                      <a:pt x="441" y="14"/>
                    </a:cubicBezTo>
                    <a:cubicBezTo>
                      <a:pt x="432" y="15"/>
                      <a:pt x="428" y="11"/>
                      <a:pt x="426" y="5"/>
                    </a:cubicBezTo>
                    <a:cubicBezTo>
                      <a:pt x="419" y="6"/>
                      <a:pt x="411" y="8"/>
                      <a:pt x="403" y="10"/>
                    </a:cubicBezTo>
                    <a:cubicBezTo>
                      <a:pt x="401" y="12"/>
                      <a:pt x="398" y="12"/>
                      <a:pt x="395" y="13"/>
                    </a:cubicBezTo>
                    <a:cubicBezTo>
                      <a:pt x="374" y="19"/>
                      <a:pt x="354" y="28"/>
                      <a:pt x="333" y="38"/>
                    </a:cubicBezTo>
                    <a:cubicBezTo>
                      <a:pt x="322" y="48"/>
                      <a:pt x="310" y="58"/>
                      <a:pt x="297" y="67"/>
                    </a:cubicBezTo>
                    <a:cubicBezTo>
                      <a:pt x="288" y="74"/>
                      <a:pt x="277" y="74"/>
                      <a:pt x="267" y="69"/>
                    </a:cubicBezTo>
                    <a:cubicBezTo>
                      <a:pt x="266" y="70"/>
                      <a:pt x="265" y="70"/>
                      <a:pt x="264" y="71"/>
                    </a:cubicBezTo>
                    <a:cubicBezTo>
                      <a:pt x="223" y="87"/>
                      <a:pt x="184" y="105"/>
                      <a:pt x="145" y="125"/>
                    </a:cubicBezTo>
                    <a:cubicBezTo>
                      <a:pt x="144" y="126"/>
                      <a:pt x="143" y="127"/>
                      <a:pt x="142" y="128"/>
                    </a:cubicBezTo>
                    <a:cubicBezTo>
                      <a:pt x="139" y="133"/>
                      <a:pt x="134" y="136"/>
                      <a:pt x="128" y="139"/>
                    </a:cubicBezTo>
                    <a:cubicBezTo>
                      <a:pt x="122" y="144"/>
                      <a:pt x="115" y="150"/>
                      <a:pt x="109" y="155"/>
                    </a:cubicBezTo>
                    <a:cubicBezTo>
                      <a:pt x="106" y="157"/>
                      <a:pt x="104" y="159"/>
                      <a:pt x="101" y="161"/>
                    </a:cubicBezTo>
                    <a:cubicBezTo>
                      <a:pt x="90" y="169"/>
                      <a:pt x="80" y="170"/>
                      <a:pt x="72" y="166"/>
                    </a:cubicBezTo>
                    <a:cubicBezTo>
                      <a:pt x="67" y="168"/>
                      <a:pt x="63" y="170"/>
                      <a:pt x="59" y="172"/>
                    </a:cubicBezTo>
                    <a:cubicBezTo>
                      <a:pt x="56" y="174"/>
                      <a:pt x="54" y="175"/>
                      <a:pt x="51" y="175"/>
                    </a:cubicBezTo>
                    <a:cubicBezTo>
                      <a:pt x="52" y="182"/>
                      <a:pt x="63" y="188"/>
                      <a:pt x="83" y="195"/>
                    </a:cubicBezTo>
                    <a:cubicBezTo>
                      <a:pt x="90" y="192"/>
                      <a:pt x="98" y="191"/>
                      <a:pt x="105" y="193"/>
                    </a:cubicBezTo>
                    <a:cubicBezTo>
                      <a:pt x="120" y="197"/>
                      <a:pt x="133" y="205"/>
                      <a:pt x="143" y="216"/>
                    </a:cubicBezTo>
                    <a:cubicBezTo>
                      <a:pt x="150" y="223"/>
                      <a:pt x="155" y="231"/>
                      <a:pt x="162" y="238"/>
                    </a:cubicBezTo>
                    <a:cubicBezTo>
                      <a:pt x="180" y="238"/>
                      <a:pt x="190" y="249"/>
                      <a:pt x="194" y="263"/>
                    </a:cubicBezTo>
                    <a:cubicBezTo>
                      <a:pt x="194" y="263"/>
                      <a:pt x="195" y="263"/>
                      <a:pt x="195" y="263"/>
                    </a:cubicBezTo>
                    <a:cubicBezTo>
                      <a:pt x="209" y="265"/>
                      <a:pt x="194" y="289"/>
                      <a:pt x="206" y="295"/>
                    </a:cubicBezTo>
                    <a:cubicBezTo>
                      <a:pt x="218" y="302"/>
                      <a:pt x="237" y="292"/>
                      <a:pt x="240" y="303"/>
                    </a:cubicBezTo>
                    <a:cubicBezTo>
                      <a:pt x="244" y="315"/>
                      <a:pt x="216" y="303"/>
                      <a:pt x="202" y="316"/>
                    </a:cubicBezTo>
                    <a:cubicBezTo>
                      <a:pt x="187" y="328"/>
                      <a:pt x="180" y="334"/>
                      <a:pt x="174" y="325"/>
                    </a:cubicBezTo>
                    <a:cubicBezTo>
                      <a:pt x="169" y="316"/>
                      <a:pt x="145" y="322"/>
                      <a:pt x="133" y="323"/>
                    </a:cubicBezTo>
                    <a:cubicBezTo>
                      <a:pt x="122" y="325"/>
                      <a:pt x="131" y="308"/>
                      <a:pt x="133" y="299"/>
                    </a:cubicBezTo>
                    <a:cubicBezTo>
                      <a:pt x="126" y="298"/>
                      <a:pt x="119" y="295"/>
                      <a:pt x="114" y="290"/>
                    </a:cubicBezTo>
                    <a:cubicBezTo>
                      <a:pt x="108" y="291"/>
                      <a:pt x="101" y="294"/>
                      <a:pt x="93" y="299"/>
                    </a:cubicBezTo>
                    <a:cubicBezTo>
                      <a:pt x="70" y="315"/>
                      <a:pt x="78" y="309"/>
                      <a:pt x="75" y="322"/>
                    </a:cubicBezTo>
                    <a:cubicBezTo>
                      <a:pt x="72" y="334"/>
                      <a:pt x="62" y="314"/>
                      <a:pt x="47" y="325"/>
                    </a:cubicBezTo>
                    <a:cubicBezTo>
                      <a:pt x="32" y="336"/>
                      <a:pt x="8" y="343"/>
                      <a:pt x="4" y="354"/>
                    </a:cubicBezTo>
                    <a:cubicBezTo>
                      <a:pt x="0" y="365"/>
                      <a:pt x="36" y="372"/>
                      <a:pt x="50" y="375"/>
                    </a:cubicBezTo>
                    <a:cubicBezTo>
                      <a:pt x="65" y="379"/>
                      <a:pt x="33" y="390"/>
                      <a:pt x="45" y="394"/>
                    </a:cubicBezTo>
                    <a:cubicBezTo>
                      <a:pt x="56" y="398"/>
                      <a:pt x="51" y="410"/>
                      <a:pt x="69" y="421"/>
                    </a:cubicBezTo>
                    <a:cubicBezTo>
                      <a:pt x="72" y="423"/>
                      <a:pt x="77" y="424"/>
                      <a:pt x="82" y="425"/>
                    </a:cubicBezTo>
                    <a:cubicBezTo>
                      <a:pt x="84" y="425"/>
                      <a:pt x="86" y="424"/>
                      <a:pt x="88" y="424"/>
                    </a:cubicBezTo>
                    <a:cubicBezTo>
                      <a:pt x="93" y="421"/>
                      <a:pt x="99" y="419"/>
                      <a:pt x="105" y="419"/>
                    </a:cubicBezTo>
                    <a:cubicBezTo>
                      <a:pt x="117" y="419"/>
                      <a:pt x="117" y="419"/>
                      <a:pt x="117" y="419"/>
                    </a:cubicBezTo>
                    <a:cubicBezTo>
                      <a:pt x="122" y="419"/>
                      <a:pt x="126" y="420"/>
                      <a:pt x="130" y="422"/>
                    </a:cubicBezTo>
                    <a:cubicBezTo>
                      <a:pt x="133" y="421"/>
                      <a:pt x="136" y="421"/>
                      <a:pt x="137" y="421"/>
                    </a:cubicBezTo>
                    <a:cubicBezTo>
                      <a:pt x="142" y="421"/>
                      <a:pt x="146" y="424"/>
                      <a:pt x="151" y="426"/>
                    </a:cubicBezTo>
                    <a:cubicBezTo>
                      <a:pt x="153" y="427"/>
                      <a:pt x="155" y="428"/>
                      <a:pt x="157" y="429"/>
                    </a:cubicBezTo>
                    <a:cubicBezTo>
                      <a:pt x="161" y="429"/>
                      <a:pt x="164" y="429"/>
                      <a:pt x="167" y="425"/>
                    </a:cubicBezTo>
                    <a:cubicBezTo>
                      <a:pt x="175" y="414"/>
                      <a:pt x="207" y="385"/>
                      <a:pt x="224" y="402"/>
                    </a:cubicBezTo>
                    <a:cubicBezTo>
                      <a:pt x="240" y="419"/>
                      <a:pt x="206" y="417"/>
                      <a:pt x="214" y="428"/>
                    </a:cubicBezTo>
                    <a:cubicBezTo>
                      <a:pt x="223" y="438"/>
                      <a:pt x="234" y="464"/>
                      <a:pt x="218" y="477"/>
                    </a:cubicBezTo>
                    <a:cubicBezTo>
                      <a:pt x="202" y="491"/>
                      <a:pt x="187" y="481"/>
                      <a:pt x="179" y="481"/>
                    </a:cubicBezTo>
                    <a:cubicBezTo>
                      <a:pt x="177" y="480"/>
                      <a:pt x="176" y="481"/>
                      <a:pt x="175" y="482"/>
                    </a:cubicBezTo>
                    <a:cubicBezTo>
                      <a:pt x="175" y="485"/>
                      <a:pt x="174" y="488"/>
                      <a:pt x="172" y="491"/>
                    </a:cubicBezTo>
                    <a:cubicBezTo>
                      <a:pt x="171" y="497"/>
                      <a:pt x="168" y="505"/>
                      <a:pt x="162" y="511"/>
                    </a:cubicBezTo>
                    <a:cubicBezTo>
                      <a:pt x="154" y="518"/>
                      <a:pt x="148" y="514"/>
                      <a:pt x="141" y="508"/>
                    </a:cubicBezTo>
                    <a:cubicBezTo>
                      <a:pt x="132" y="508"/>
                      <a:pt x="125" y="504"/>
                      <a:pt x="120" y="499"/>
                    </a:cubicBezTo>
                    <a:cubicBezTo>
                      <a:pt x="118" y="499"/>
                      <a:pt x="116" y="500"/>
                      <a:pt x="115" y="500"/>
                    </a:cubicBezTo>
                    <a:cubicBezTo>
                      <a:pt x="114" y="500"/>
                      <a:pt x="113" y="501"/>
                      <a:pt x="112" y="501"/>
                    </a:cubicBezTo>
                    <a:cubicBezTo>
                      <a:pt x="117" y="508"/>
                      <a:pt x="119" y="515"/>
                      <a:pt x="119" y="523"/>
                    </a:cubicBezTo>
                    <a:cubicBezTo>
                      <a:pt x="119" y="528"/>
                      <a:pt x="119" y="528"/>
                      <a:pt x="119" y="528"/>
                    </a:cubicBezTo>
                    <a:cubicBezTo>
                      <a:pt x="119" y="537"/>
                      <a:pt x="115" y="546"/>
                      <a:pt x="109" y="553"/>
                    </a:cubicBezTo>
                    <a:cubicBezTo>
                      <a:pt x="104" y="559"/>
                      <a:pt x="98" y="562"/>
                      <a:pt x="91" y="563"/>
                    </a:cubicBezTo>
                    <a:cubicBezTo>
                      <a:pt x="91" y="568"/>
                      <a:pt x="91" y="574"/>
                      <a:pt x="90" y="578"/>
                    </a:cubicBezTo>
                    <a:cubicBezTo>
                      <a:pt x="88" y="587"/>
                      <a:pt x="81" y="596"/>
                      <a:pt x="74" y="600"/>
                    </a:cubicBezTo>
                    <a:cubicBezTo>
                      <a:pt x="71" y="601"/>
                      <a:pt x="68" y="603"/>
                      <a:pt x="66" y="605"/>
                    </a:cubicBezTo>
                    <a:cubicBezTo>
                      <a:pt x="78" y="622"/>
                      <a:pt x="77" y="609"/>
                      <a:pt x="90" y="619"/>
                    </a:cubicBezTo>
                    <a:cubicBezTo>
                      <a:pt x="104" y="630"/>
                      <a:pt x="74" y="651"/>
                      <a:pt x="88" y="654"/>
                    </a:cubicBezTo>
                    <a:cubicBezTo>
                      <a:pt x="97" y="656"/>
                      <a:pt x="106" y="669"/>
                      <a:pt x="115" y="680"/>
                    </a:cubicBezTo>
                    <a:cubicBezTo>
                      <a:pt x="119" y="679"/>
                      <a:pt x="123" y="678"/>
                      <a:pt x="129" y="678"/>
                    </a:cubicBezTo>
                    <a:cubicBezTo>
                      <a:pt x="143" y="678"/>
                      <a:pt x="152" y="684"/>
                      <a:pt x="157" y="694"/>
                    </a:cubicBezTo>
                    <a:cubicBezTo>
                      <a:pt x="160" y="693"/>
                      <a:pt x="163" y="692"/>
                      <a:pt x="166" y="692"/>
                    </a:cubicBezTo>
                    <a:cubicBezTo>
                      <a:pt x="181" y="691"/>
                      <a:pt x="174" y="667"/>
                      <a:pt x="182" y="676"/>
                    </a:cubicBezTo>
                    <a:cubicBezTo>
                      <a:pt x="191" y="685"/>
                      <a:pt x="203" y="712"/>
                      <a:pt x="195" y="718"/>
                    </a:cubicBezTo>
                    <a:cubicBezTo>
                      <a:pt x="188" y="724"/>
                      <a:pt x="193" y="743"/>
                      <a:pt x="192" y="753"/>
                    </a:cubicBezTo>
                    <a:cubicBezTo>
                      <a:pt x="195" y="753"/>
                      <a:pt x="197" y="753"/>
                      <a:pt x="199" y="752"/>
                    </a:cubicBezTo>
                    <a:cubicBezTo>
                      <a:pt x="200" y="752"/>
                      <a:pt x="202" y="752"/>
                      <a:pt x="203" y="753"/>
                    </a:cubicBezTo>
                    <a:cubicBezTo>
                      <a:pt x="204" y="752"/>
                      <a:pt x="206" y="751"/>
                      <a:pt x="207" y="750"/>
                    </a:cubicBezTo>
                    <a:cubicBezTo>
                      <a:pt x="210" y="748"/>
                      <a:pt x="214" y="746"/>
                      <a:pt x="218" y="745"/>
                    </a:cubicBezTo>
                    <a:cubicBezTo>
                      <a:pt x="222" y="744"/>
                      <a:pt x="225" y="742"/>
                      <a:pt x="226" y="741"/>
                    </a:cubicBezTo>
                    <a:cubicBezTo>
                      <a:pt x="238" y="730"/>
                      <a:pt x="255" y="728"/>
                      <a:pt x="269" y="737"/>
                    </a:cubicBezTo>
                    <a:cubicBezTo>
                      <a:pt x="270" y="737"/>
                      <a:pt x="271" y="737"/>
                      <a:pt x="271" y="737"/>
                    </a:cubicBezTo>
                    <a:cubicBezTo>
                      <a:pt x="277" y="727"/>
                      <a:pt x="287" y="722"/>
                      <a:pt x="299" y="721"/>
                    </a:cubicBezTo>
                    <a:cubicBezTo>
                      <a:pt x="308" y="721"/>
                      <a:pt x="318" y="725"/>
                      <a:pt x="324" y="732"/>
                    </a:cubicBezTo>
                    <a:cubicBezTo>
                      <a:pt x="329" y="736"/>
                      <a:pt x="332" y="743"/>
                      <a:pt x="334" y="750"/>
                    </a:cubicBezTo>
                    <a:cubicBezTo>
                      <a:pt x="336" y="749"/>
                      <a:pt x="338" y="748"/>
                      <a:pt x="340" y="747"/>
                    </a:cubicBezTo>
                    <a:cubicBezTo>
                      <a:pt x="362" y="736"/>
                      <a:pt x="352" y="748"/>
                      <a:pt x="341" y="765"/>
                    </a:cubicBezTo>
                    <a:cubicBezTo>
                      <a:pt x="325" y="787"/>
                      <a:pt x="341" y="821"/>
                      <a:pt x="329" y="824"/>
                    </a:cubicBezTo>
                    <a:cubicBezTo>
                      <a:pt x="318" y="827"/>
                      <a:pt x="309" y="861"/>
                      <a:pt x="290" y="864"/>
                    </a:cubicBezTo>
                    <a:cubicBezTo>
                      <a:pt x="272" y="866"/>
                      <a:pt x="240" y="907"/>
                      <a:pt x="236" y="914"/>
                    </a:cubicBezTo>
                    <a:cubicBezTo>
                      <a:pt x="232" y="920"/>
                      <a:pt x="192" y="900"/>
                      <a:pt x="186" y="919"/>
                    </a:cubicBezTo>
                    <a:cubicBezTo>
                      <a:pt x="180" y="938"/>
                      <a:pt x="156" y="953"/>
                      <a:pt x="162" y="960"/>
                    </a:cubicBezTo>
                    <a:cubicBezTo>
                      <a:pt x="167" y="965"/>
                      <a:pt x="199" y="946"/>
                      <a:pt x="201" y="936"/>
                    </a:cubicBezTo>
                    <a:cubicBezTo>
                      <a:pt x="202" y="926"/>
                      <a:pt x="207" y="928"/>
                      <a:pt x="212" y="935"/>
                    </a:cubicBezTo>
                    <a:cubicBezTo>
                      <a:pt x="218" y="943"/>
                      <a:pt x="232" y="932"/>
                      <a:pt x="239" y="925"/>
                    </a:cubicBezTo>
                    <a:cubicBezTo>
                      <a:pt x="245" y="919"/>
                      <a:pt x="256" y="921"/>
                      <a:pt x="262" y="922"/>
                    </a:cubicBezTo>
                    <a:cubicBezTo>
                      <a:pt x="269" y="923"/>
                      <a:pt x="272" y="913"/>
                      <a:pt x="291" y="909"/>
                    </a:cubicBezTo>
                    <a:cubicBezTo>
                      <a:pt x="310" y="904"/>
                      <a:pt x="306" y="898"/>
                      <a:pt x="310" y="886"/>
                    </a:cubicBezTo>
                    <a:cubicBezTo>
                      <a:pt x="314" y="875"/>
                      <a:pt x="360" y="850"/>
                      <a:pt x="369" y="847"/>
                    </a:cubicBezTo>
                    <a:cubicBezTo>
                      <a:pt x="377" y="845"/>
                      <a:pt x="372" y="828"/>
                      <a:pt x="381" y="827"/>
                    </a:cubicBezTo>
                    <a:cubicBezTo>
                      <a:pt x="391" y="827"/>
                      <a:pt x="405" y="813"/>
                      <a:pt x="417" y="802"/>
                    </a:cubicBezTo>
                    <a:cubicBezTo>
                      <a:pt x="429" y="790"/>
                      <a:pt x="432" y="795"/>
                      <a:pt x="441" y="791"/>
                    </a:cubicBezTo>
                    <a:cubicBezTo>
                      <a:pt x="451" y="787"/>
                      <a:pt x="444" y="765"/>
                      <a:pt x="453" y="764"/>
                    </a:cubicBezTo>
                    <a:cubicBezTo>
                      <a:pt x="462" y="762"/>
                      <a:pt x="469" y="754"/>
                      <a:pt x="469" y="745"/>
                    </a:cubicBezTo>
                    <a:cubicBezTo>
                      <a:pt x="469" y="736"/>
                      <a:pt x="446" y="736"/>
                      <a:pt x="444" y="730"/>
                    </a:cubicBezTo>
                    <a:cubicBezTo>
                      <a:pt x="441" y="724"/>
                      <a:pt x="462" y="702"/>
                      <a:pt x="470" y="703"/>
                    </a:cubicBezTo>
                    <a:cubicBezTo>
                      <a:pt x="478" y="704"/>
                      <a:pt x="491" y="694"/>
                      <a:pt x="491" y="681"/>
                    </a:cubicBezTo>
                    <a:cubicBezTo>
                      <a:pt x="492" y="668"/>
                      <a:pt x="503" y="665"/>
                      <a:pt x="513" y="654"/>
                    </a:cubicBezTo>
                    <a:cubicBezTo>
                      <a:pt x="522" y="642"/>
                      <a:pt x="520" y="632"/>
                      <a:pt x="529" y="631"/>
                    </a:cubicBezTo>
                    <a:cubicBezTo>
                      <a:pt x="538" y="630"/>
                      <a:pt x="547" y="616"/>
                      <a:pt x="557" y="609"/>
                    </a:cubicBezTo>
                    <a:cubicBezTo>
                      <a:pt x="567" y="602"/>
                      <a:pt x="557" y="617"/>
                      <a:pt x="576" y="618"/>
                    </a:cubicBezTo>
                    <a:cubicBezTo>
                      <a:pt x="595" y="619"/>
                      <a:pt x="591" y="640"/>
                      <a:pt x="577" y="632"/>
                    </a:cubicBezTo>
                    <a:cubicBezTo>
                      <a:pt x="563" y="625"/>
                      <a:pt x="556" y="625"/>
                      <a:pt x="543" y="640"/>
                    </a:cubicBezTo>
                    <a:cubicBezTo>
                      <a:pt x="531" y="654"/>
                      <a:pt x="541" y="658"/>
                      <a:pt x="531" y="673"/>
                    </a:cubicBezTo>
                    <a:cubicBezTo>
                      <a:pt x="521" y="689"/>
                      <a:pt x="520" y="699"/>
                      <a:pt x="533" y="701"/>
                    </a:cubicBezTo>
                    <a:cubicBezTo>
                      <a:pt x="546" y="702"/>
                      <a:pt x="533" y="713"/>
                      <a:pt x="521" y="717"/>
                    </a:cubicBezTo>
                    <a:cubicBezTo>
                      <a:pt x="509" y="721"/>
                      <a:pt x="518" y="730"/>
                      <a:pt x="534" y="730"/>
                    </a:cubicBezTo>
                    <a:cubicBezTo>
                      <a:pt x="551" y="730"/>
                      <a:pt x="575" y="702"/>
                      <a:pt x="598" y="689"/>
                    </a:cubicBezTo>
                    <a:cubicBezTo>
                      <a:pt x="620" y="676"/>
                      <a:pt x="638" y="689"/>
                      <a:pt x="644" y="687"/>
                    </a:cubicBezTo>
                    <a:cubicBezTo>
                      <a:pt x="650" y="684"/>
                      <a:pt x="637" y="672"/>
                      <a:pt x="645" y="668"/>
                    </a:cubicBezTo>
                    <a:cubicBezTo>
                      <a:pt x="653" y="664"/>
                      <a:pt x="635" y="661"/>
                      <a:pt x="630" y="645"/>
                    </a:cubicBezTo>
                    <a:cubicBezTo>
                      <a:pt x="625" y="630"/>
                      <a:pt x="638" y="640"/>
                      <a:pt x="641" y="627"/>
                    </a:cubicBezTo>
                    <a:cubicBezTo>
                      <a:pt x="644" y="615"/>
                      <a:pt x="652" y="620"/>
                      <a:pt x="659" y="625"/>
                    </a:cubicBezTo>
                    <a:cubicBezTo>
                      <a:pt x="666" y="631"/>
                      <a:pt x="676" y="620"/>
                      <a:pt x="683" y="635"/>
                    </a:cubicBezTo>
                    <a:cubicBezTo>
                      <a:pt x="689" y="651"/>
                      <a:pt x="696" y="631"/>
                      <a:pt x="708" y="642"/>
                    </a:cubicBezTo>
                    <a:cubicBezTo>
                      <a:pt x="719" y="653"/>
                      <a:pt x="705" y="651"/>
                      <a:pt x="693" y="654"/>
                    </a:cubicBezTo>
                    <a:cubicBezTo>
                      <a:pt x="681" y="658"/>
                      <a:pt x="688" y="677"/>
                      <a:pt x="697" y="668"/>
                    </a:cubicBezTo>
                    <a:cubicBezTo>
                      <a:pt x="706" y="659"/>
                      <a:pt x="714" y="653"/>
                      <a:pt x="723" y="662"/>
                    </a:cubicBezTo>
                    <a:cubicBezTo>
                      <a:pt x="731" y="671"/>
                      <a:pt x="735" y="667"/>
                      <a:pt x="742" y="659"/>
                    </a:cubicBezTo>
                    <a:cubicBezTo>
                      <a:pt x="749" y="650"/>
                      <a:pt x="749" y="659"/>
                      <a:pt x="749" y="666"/>
                    </a:cubicBezTo>
                    <a:cubicBezTo>
                      <a:pt x="751" y="661"/>
                      <a:pt x="753" y="657"/>
                      <a:pt x="757" y="654"/>
                    </a:cubicBezTo>
                    <a:cubicBezTo>
                      <a:pt x="762" y="647"/>
                      <a:pt x="773" y="643"/>
                      <a:pt x="781" y="643"/>
                    </a:cubicBezTo>
                    <a:cubicBezTo>
                      <a:pt x="789" y="643"/>
                      <a:pt x="801" y="647"/>
                      <a:pt x="806" y="654"/>
                    </a:cubicBezTo>
                    <a:cubicBezTo>
                      <a:pt x="811" y="660"/>
                      <a:pt x="815" y="666"/>
                      <a:pt x="820" y="673"/>
                    </a:cubicBezTo>
                    <a:cubicBezTo>
                      <a:pt x="820" y="673"/>
                      <a:pt x="821" y="673"/>
                      <a:pt x="821" y="674"/>
                    </a:cubicBezTo>
                    <a:cubicBezTo>
                      <a:pt x="827" y="670"/>
                      <a:pt x="833" y="668"/>
                      <a:pt x="839" y="668"/>
                    </a:cubicBezTo>
                    <a:cubicBezTo>
                      <a:pt x="843" y="669"/>
                      <a:pt x="848" y="669"/>
                      <a:pt x="851" y="670"/>
                    </a:cubicBezTo>
                    <a:cubicBezTo>
                      <a:pt x="858" y="673"/>
                      <a:pt x="860" y="674"/>
                      <a:pt x="865" y="678"/>
                    </a:cubicBezTo>
                    <a:cubicBezTo>
                      <a:pt x="870" y="682"/>
                      <a:pt x="874" y="686"/>
                      <a:pt x="877" y="691"/>
                    </a:cubicBezTo>
                    <a:cubicBezTo>
                      <a:pt x="880" y="693"/>
                      <a:pt x="882" y="696"/>
                      <a:pt x="884" y="699"/>
                    </a:cubicBezTo>
                    <a:cubicBezTo>
                      <a:pt x="884" y="699"/>
                      <a:pt x="884" y="699"/>
                      <a:pt x="884" y="699"/>
                    </a:cubicBezTo>
                    <a:cubicBezTo>
                      <a:pt x="906" y="704"/>
                      <a:pt x="912" y="674"/>
                      <a:pt x="923" y="684"/>
                    </a:cubicBezTo>
                    <a:cubicBezTo>
                      <a:pt x="934" y="695"/>
                      <a:pt x="923" y="699"/>
                      <a:pt x="917" y="707"/>
                    </a:cubicBezTo>
                    <a:cubicBezTo>
                      <a:pt x="911" y="715"/>
                      <a:pt x="921" y="716"/>
                      <a:pt x="929" y="719"/>
                    </a:cubicBezTo>
                    <a:cubicBezTo>
                      <a:pt x="935" y="720"/>
                      <a:pt x="940" y="722"/>
                      <a:pt x="945" y="724"/>
                    </a:cubicBezTo>
                    <a:cubicBezTo>
                      <a:pt x="950" y="727"/>
                      <a:pt x="954" y="730"/>
                      <a:pt x="959" y="733"/>
                    </a:cubicBezTo>
                    <a:cubicBezTo>
                      <a:pt x="961" y="735"/>
                      <a:pt x="963" y="736"/>
                      <a:pt x="965" y="738"/>
                    </a:cubicBezTo>
                    <a:cubicBezTo>
                      <a:pt x="974" y="738"/>
                      <a:pt x="983" y="742"/>
                      <a:pt x="989" y="748"/>
                    </a:cubicBezTo>
                    <a:cubicBezTo>
                      <a:pt x="994" y="754"/>
                      <a:pt x="999" y="760"/>
                      <a:pt x="1003" y="766"/>
                    </a:cubicBezTo>
                    <a:cubicBezTo>
                      <a:pt x="1006" y="770"/>
                      <a:pt x="1008" y="774"/>
                      <a:pt x="1010" y="779"/>
                    </a:cubicBezTo>
                    <a:cubicBezTo>
                      <a:pt x="1029" y="788"/>
                      <a:pt x="1009" y="745"/>
                      <a:pt x="1027" y="760"/>
                    </a:cubicBezTo>
                    <a:cubicBezTo>
                      <a:pt x="1044" y="774"/>
                      <a:pt x="1038" y="760"/>
                      <a:pt x="1052" y="775"/>
                    </a:cubicBezTo>
                    <a:cubicBezTo>
                      <a:pt x="1066" y="790"/>
                      <a:pt x="1061" y="769"/>
                      <a:pt x="1055" y="744"/>
                    </a:cubicBezTo>
                    <a:cubicBezTo>
                      <a:pt x="1049" y="719"/>
                      <a:pt x="1061" y="736"/>
                      <a:pt x="1068" y="747"/>
                    </a:cubicBezTo>
                    <a:cubicBezTo>
                      <a:pt x="1074" y="759"/>
                      <a:pt x="1074" y="781"/>
                      <a:pt x="1070" y="796"/>
                    </a:cubicBezTo>
                    <a:cubicBezTo>
                      <a:pt x="1066" y="811"/>
                      <a:pt x="1044" y="798"/>
                      <a:pt x="1046" y="790"/>
                    </a:cubicBezTo>
                    <a:cubicBezTo>
                      <a:pt x="1049" y="782"/>
                      <a:pt x="1025" y="785"/>
                      <a:pt x="1024" y="797"/>
                    </a:cubicBezTo>
                    <a:cubicBezTo>
                      <a:pt x="1024" y="808"/>
                      <a:pt x="1039" y="831"/>
                      <a:pt x="1051" y="833"/>
                    </a:cubicBezTo>
                    <a:cubicBezTo>
                      <a:pt x="1062" y="836"/>
                      <a:pt x="1054" y="856"/>
                      <a:pt x="1061" y="859"/>
                    </a:cubicBezTo>
                    <a:cubicBezTo>
                      <a:pt x="1071" y="862"/>
                      <a:pt x="1070" y="884"/>
                      <a:pt x="1076" y="880"/>
                    </a:cubicBezTo>
                    <a:cubicBezTo>
                      <a:pt x="1081" y="877"/>
                      <a:pt x="1079" y="851"/>
                      <a:pt x="1073" y="840"/>
                    </a:cubicBezTo>
                    <a:cubicBezTo>
                      <a:pt x="1066" y="828"/>
                      <a:pt x="1069" y="812"/>
                      <a:pt x="1078" y="815"/>
                    </a:cubicBezTo>
                    <a:cubicBezTo>
                      <a:pt x="1086" y="818"/>
                      <a:pt x="1078" y="836"/>
                      <a:pt x="1082" y="842"/>
                    </a:cubicBezTo>
                    <a:cubicBezTo>
                      <a:pt x="1086" y="847"/>
                      <a:pt x="1091" y="836"/>
                      <a:pt x="1101" y="829"/>
                    </a:cubicBezTo>
                    <a:cubicBezTo>
                      <a:pt x="1111" y="822"/>
                      <a:pt x="1097" y="803"/>
                      <a:pt x="1101" y="794"/>
                    </a:cubicBezTo>
                    <a:cubicBezTo>
                      <a:pt x="1104" y="784"/>
                      <a:pt x="1116" y="802"/>
                      <a:pt x="1120" y="819"/>
                    </a:cubicBezTo>
                    <a:cubicBezTo>
                      <a:pt x="1124" y="837"/>
                      <a:pt x="1109" y="836"/>
                      <a:pt x="1109" y="845"/>
                    </a:cubicBezTo>
                    <a:cubicBezTo>
                      <a:pt x="1109" y="854"/>
                      <a:pt x="1096" y="850"/>
                      <a:pt x="1091" y="855"/>
                    </a:cubicBezTo>
                    <a:cubicBezTo>
                      <a:pt x="1087" y="860"/>
                      <a:pt x="1089" y="893"/>
                      <a:pt x="1095" y="894"/>
                    </a:cubicBezTo>
                    <a:cubicBezTo>
                      <a:pt x="1101" y="895"/>
                      <a:pt x="1104" y="866"/>
                      <a:pt x="1108" y="880"/>
                    </a:cubicBezTo>
                    <a:cubicBezTo>
                      <a:pt x="1111" y="895"/>
                      <a:pt x="1125" y="862"/>
                      <a:pt x="1129" y="875"/>
                    </a:cubicBezTo>
                    <a:cubicBezTo>
                      <a:pt x="1132" y="889"/>
                      <a:pt x="1149" y="904"/>
                      <a:pt x="1156" y="900"/>
                    </a:cubicBezTo>
                    <a:cubicBezTo>
                      <a:pt x="1162" y="897"/>
                      <a:pt x="1153" y="883"/>
                      <a:pt x="1143" y="882"/>
                    </a:cubicBezTo>
                    <a:cubicBezTo>
                      <a:pt x="1133" y="881"/>
                      <a:pt x="1134" y="862"/>
                      <a:pt x="1144" y="861"/>
                    </a:cubicBezTo>
                    <a:cubicBezTo>
                      <a:pt x="1153" y="861"/>
                      <a:pt x="1169" y="889"/>
                      <a:pt x="1169" y="899"/>
                    </a:cubicBezTo>
                    <a:cubicBezTo>
                      <a:pt x="1168" y="909"/>
                      <a:pt x="1160" y="908"/>
                      <a:pt x="1152" y="918"/>
                    </a:cubicBezTo>
                    <a:cubicBezTo>
                      <a:pt x="1144" y="928"/>
                      <a:pt x="1134" y="901"/>
                      <a:pt x="1124" y="902"/>
                    </a:cubicBezTo>
                    <a:cubicBezTo>
                      <a:pt x="1115" y="903"/>
                      <a:pt x="1124" y="919"/>
                      <a:pt x="1129" y="931"/>
                    </a:cubicBezTo>
                    <a:cubicBezTo>
                      <a:pt x="1133" y="943"/>
                      <a:pt x="1117" y="958"/>
                      <a:pt x="1129" y="967"/>
                    </a:cubicBezTo>
                    <a:cubicBezTo>
                      <a:pt x="1141" y="976"/>
                      <a:pt x="1138" y="962"/>
                      <a:pt x="1140" y="955"/>
                    </a:cubicBezTo>
                    <a:cubicBezTo>
                      <a:pt x="1142" y="948"/>
                      <a:pt x="1151" y="957"/>
                      <a:pt x="1158" y="962"/>
                    </a:cubicBezTo>
                    <a:cubicBezTo>
                      <a:pt x="1164" y="968"/>
                      <a:pt x="1165" y="949"/>
                      <a:pt x="1165" y="942"/>
                    </a:cubicBezTo>
                    <a:cubicBezTo>
                      <a:pt x="1165" y="934"/>
                      <a:pt x="1176" y="938"/>
                      <a:pt x="1181" y="948"/>
                    </a:cubicBezTo>
                    <a:cubicBezTo>
                      <a:pt x="1187" y="958"/>
                      <a:pt x="1188" y="938"/>
                      <a:pt x="1196" y="939"/>
                    </a:cubicBezTo>
                    <a:cubicBezTo>
                      <a:pt x="1205" y="941"/>
                      <a:pt x="1199" y="957"/>
                      <a:pt x="1199" y="966"/>
                    </a:cubicBezTo>
                    <a:cubicBezTo>
                      <a:pt x="1199" y="975"/>
                      <a:pt x="1214" y="958"/>
                      <a:pt x="1213" y="968"/>
                    </a:cubicBezTo>
                    <a:cubicBezTo>
                      <a:pt x="1213" y="970"/>
                      <a:pt x="1213" y="971"/>
                      <a:pt x="1213" y="972"/>
                    </a:cubicBezTo>
                    <a:cubicBezTo>
                      <a:pt x="1221" y="966"/>
                      <a:pt x="1229" y="959"/>
                      <a:pt x="1235" y="954"/>
                    </a:cubicBezTo>
                    <a:cubicBezTo>
                      <a:pt x="1250" y="942"/>
                      <a:pt x="1223" y="935"/>
                      <a:pt x="1228" y="9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433" name="Group 432">
              <a:extLst>
                <a:ext uri="{FF2B5EF4-FFF2-40B4-BE49-F238E27FC236}">
                  <a16:creationId xmlns:a16="http://schemas.microsoft.com/office/drawing/2014/main" id="{07133583-A34F-4950-BFA9-6B5D805A3336}"/>
                </a:ext>
              </a:extLst>
            </p:cNvPr>
            <p:cNvGrpSpPr/>
            <p:nvPr/>
          </p:nvGrpSpPr>
          <p:grpSpPr>
            <a:xfrm>
              <a:off x="2951159" y="1654171"/>
              <a:ext cx="2025653" cy="1382716"/>
              <a:chOff x="2951159" y="1654171"/>
              <a:chExt cx="2025653" cy="1382716"/>
            </a:xfrm>
            <a:grpFill/>
          </p:grpSpPr>
          <p:sp>
            <p:nvSpPr>
              <p:cNvPr id="434" name="Freeform 129">
                <a:extLst>
                  <a:ext uri="{FF2B5EF4-FFF2-40B4-BE49-F238E27FC236}">
                    <a16:creationId xmlns:a16="http://schemas.microsoft.com/office/drawing/2014/main" id="{8280348D-E3E7-4149-80B0-FD3ECC225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959" y="2814636"/>
                <a:ext cx="100013" cy="69850"/>
              </a:xfrm>
              <a:custGeom>
                <a:avLst/>
                <a:gdLst>
                  <a:gd name="T0" fmla="*/ 160 w 185"/>
                  <a:gd name="T1" fmla="*/ 93 h 127"/>
                  <a:gd name="T2" fmla="*/ 123 w 185"/>
                  <a:gd name="T3" fmla="*/ 73 h 127"/>
                  <a:gd name="T4" fmla="*/ 85 w 185"/>
                  <a:gd name="T5" fmla="*/ 24 h 127"/>
                  <a:gd name="T6" fmla="*/ 43 w 185"/>
                  <a:gd name="T7" fmla="*/ 13 h 127"/>
                  <a:gd name="T8" fmla="*/ 10 w 185"/>
                  <a:gd name="T9" fmla="*/ 8 h 127"/>
                  <a:gd name="T10" fmla="*/ 20 w 185"/>
                  <a:gd name="T11" fmla="*/ 25 h 127"/>
                  <a:gd name="T12" fmla="*/ 35 w 185"/>
                  <a:gd name="T13" fmla="*/ 37 h 127"/>
                  <a:gd name="T14" fmla="*/ 57 w 185"/>
                  <a:gd name="T15" fmla="*/ 56 h 127"/>
                  <a:gd name="T16" fmla="*/ 77 w 185"/>
                  <a:gd name="T17" fmla="*/ 73 h 127"/>
                  <a:gd name="T18" fmla="*/ 130 w 185"/>
                  <a:gd name="T19" fmla="*/ 124 h 127"/>
                  <a:gd name="T20" fmla="*/ 177 w 185"/>
                  <a:gd name="T21" fmla="*/ 123 h 127"/>
                  <a:gd name="T22" fmla="*/ 180 w 185"/>
                  <a:gd name="T23" fmla="*/ 108 h 127"/>
                  <a:gd name="T24" fmla="*/ 160 w 185"/>
                  <a:gd name="T25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27">
                    <a:moveTo>
                      <a:pt x="160" y="93"/>
                    </a:moveTo>
                    <a:cubicBezTo>
                      <a:pt x="151" y="81"/>
                      <a:pt x="127" y="84"/>
                      <a:pt x="123" y="73"/>
                    </a:cubicBezTo>
                    <a:cubicBezTo>
                      <a:pt x="120" y="62"/>
                      <a:pt x="97" y="23"/>
                      <a:pt x="85" y="24"/>
                    </a:cubicBezTo>
                    <a:cubicBezTo>
                      <a:pt x="73" y="25"/>
                      <a:pt x="57" y="26"/>
                      <a:pt x="43" y="13"/>
                    </a:cubicBezTo>
                    <a:cubicBezTo>
                      <a:pt x="29" y="1"/>
                      <a:pt x="20" y="0"/>
                      <a:pt x="10" y="8"/>
                    </a:cubicBezTo>
                    <a:cubicBezTo>
                      <a:pt x="0" y="15"/>
                      <a:pt x="20" y="17"/>
                      <a:pt x="20" y="25"/>
                    </a:cubicBezTo>
                    <a:cubicBezTo>
                      <a:pt x="19" y="33"/>
                      <a:pt x="26" y="38"/>
                      <a:pt x="35" y="37"/>
                    </a:cubicBezTo>
                    <a:cubicBezTo>
                      <a:pt x="43" y="35"/>
                      <a:pt x="48" y="56"/>
                      <a:pt x="57" y="56"/>
                    </a:cubicBezTo>
                    <a:cubicBezTo>
                      <a:pt x="65" y="57"/>
                      <a:pt x="68" y="72"/>
                      <a:pt x="77" y="73"/>
                    </a:cubicBezTo>
                    <a:cubicBezTo>
                      <a:pt x="107" y="75"/>
                      <a:pt x="123" y="97"/>
                      <a:pt x="130" y="124"/>
                    </a:cubicBezTo>
                    <a:cubicBezTo>
                      <a:pt x="148" y="126"/>
                      <a:pt x="163" y="127"/>
                      <a:pt x="177" y="123"/>
                    </a:cubicBezTo>
                    <a:cubicBezTo>
                      <a:pt x="177" y="118"/>
                      <a:pt x="178" y="112"/>
                      <a:pt x="180" y="108"/>
                    </a:cubicBezTo>
                    <a:cubicBezTo>
                      <a:pt x="185" y="97"/>
                      <a:pt x="170" y="104"/>
                      <a:pt x="160" y="9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" name="Freeform 130">
                <a:extLst>
                  <a:ext uri="{FF2B5EF4-FFF2-40B4-BE49-F238E27FC236}">
                    <a16:creationId xmlns:a16="http://schemas.microsoft.com/office/drawing/2014/main" id="{977B13FB-A95D-4CA4-939D-FA248D2A5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0" y="2052634"/>
                <a:ext cx="120650" cy="127000"/>
              </a:xfrm>
              <a:custGeom>
                <a:avLst/>
                <a:gdLst>
                  <a:gd name="T0" fmla="*/ 115 w 221"/>
                  <a:gd name="T1" fmla="*/ 208 h 233"/>
                  <a:gd name="T2" fmla="*/ 172 w 221"/>
                  <a:gd name="T3" fmla="*/ 190 h 233"/>
                  <a:gd name="T4" fmla="*/ 215 w 221"/>
                  <a:gd name="T5" fmla="*/ 99 h 233"/>
                  <a:gd name="T6" fmla="*/ 195 w 221"/>
                  <a:gd name="T7" fmla="*/ 94 h 233"/>
                  <a:gd name="T8" fmla="*/ 191 w 221"/>
                  <a:gd name="T9" fmla="*/ 109 h 233"/>
                  <a:gd name="T10" fmla="*/ 151 w 221"/>
                  <a:gd name="T11" fmla="*/ 91 h 233"/>
                  <a:gd name="T12" fmla="*/ 192 w 221"/>
                  <a:gd name="T13" fmla="*/ 51 h 233"/>
                  <a:gd name="T14" fmla="*/ 169 w 221"/>
                  <a:gd name="T15" fmla="*/ 16 h 233"/>
                  <a:gd name="T16" fmla="*/ 128 w 221"/>
                  <a:gd name="T17" fmla="*/ 28 h 233"/>
                  <a:gd name="T18" fmla="*/ 109 w 221"/>
                  <a:gd name="T19" fmla="*/ 34 h 233"/>
                  <a:gd name="T20" fmla="*/ 54 w 221"/>
                  <a:gd name="T21" fmla="*/ 64 h 233"/>
                  <a:gd name="T22" fmla="*/ 90 w 221"/>
                  <a:gd name="T23" fmla="*/ 97 h 233"/>
                  <a:gd name="T24" fmla="*/ 25 w 221"/>
                  <a:gd name="T25" fmla="*/ 91 h 233"/>
                  <a:gd name="T26" fmla="*/ 50 w 221"/>
                  <a:gd name="T27" fmla="*/ 145 h 233"/>
                  <a:gd name="T28" fmla="*/ 115 w 221"/>
                  <a:gd name="T29" fmla="*/ 20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233">
                    <a:moveTo>
                      <a:pt x="115" y="208"/>
                    </a:moveTo>
                    <a:cubicBezTo>
                      <a:pt x="147" y="233"/>
                      <a:pt x="137" y="188"/>
                      <a:pt x="172" y="190"/>
                    </a:cubicBezTo>
                    <a:cubicBezTo>
                      <a:pt x="208" y="192"/>
                      <a:pt x="209" y="124"/>
                      <a:pt x="215" y="99"/>
                    </a:cubicBezTo>
                    <a:cubicBezTo>
                      <a:pt x="221" y="74"/>
                      <a:pt x="187" y="76"/>
                      <a:pt x="195" y="94"/>
                    </a:cubicBezTo>
                    <a:cubicBezTo>
                      <a:pt x="204" y="112"/>
                      <a:pt x="194" y="130"/>
                      <a:pt x="191" y="109"/>
                    </a:cubicBezTo>
                    <a:cubicBezTo>
                      <a:pt x="188" y="87"/>
                      <a:pt x="161" y="107"/>
                      <a:pt x="151" y="91"/>
                    </a:cubicBezTo>
                    <a:cubicBezTo>
                      <a:pt x="141" y="74"/>
                      <a:pt x="182" y="72"/>
                      <a:pt x="192" y="51"/>
                    </a:cubicBezTo>
                    <a:cubicBezTo>
                      <a:pt x="202" y="29"/>
                      <a:pt x="159" y="33"/>
                      <a:pt x="169" y="16"/>
                    </a:cubicBezTo>
                    <a:cubicBezTo>
                      <a:pt x="179" y="0"/>
                      <a:pt x="107" y="18"/>
                      <a:pt x="128" y="28"/>
                    </a:cubicBezTo>
                    <a:cubicBezTo>
                      <a:pt x="149" y="38"/>
                      <a:pt x="129" y="51"/>
                      <a:pt x="109" y="34"/>
                    </a:cubicBezTo>
                    <a:cubicBezTo>
                      <a:pt x="90" y="18"/>
                      <a:pt x="34" y="45"/>
                      <a:pt x="54" y="64"/>
                    </a:cubicBezTo>
                    <a:cubicBezTo>
                      <a:pt x="70" y="79"/>
                      <a:pt x="117" y="54"/>
                      <a:pt x="90" y="97"/>
                    </a:cubicBezTo>
                    <a:cubicBezTo>
                      <a:pt x="62" y="140"/>
                      <a:pt x="51" y="86"/>
                      <a:pt x="25" y="91"/>
                    </a:cubicBezTo>
                    <a:cubicBezTo>
                      <a:pt x="0" y="96"/>
                      <a:pt x="11" y="132"/>
                      <a:pt x="50" y="145"/>
                    </a:cubicBezTo>
                    <a:cubicBezTo>
                      <a:pt x="88" y="158"/>
                      <a:pt x="84" y="183"/>
                      <a:pt x="115" y="20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" name="Freeform 131">
                <a:extLst>
                  <a:ext uri="{FF2B5EF4-FFF2-40B4-BE49-F238E27FC236}">
                    <a16:creationId xmlns:a16="http://schemas.microsoft.com/office/drawing/2014/main" id="{8A6A9B02-9623-4915-86B7-12F0792A6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885" y="2068509"/>
                <a:ext cx="325438" cy="203200"/>
              </a:xfrm>
              <a:custGeom>
                <a:avLst/>
                <a:gdLst>
                  <a:gd name="T0" fmla="*/ 550 w 597"/>
                  <a:gd name="T1" fmla="*/ 283 h 373"/>
                  <a:gd name="T2" fmla="*/ 595 w 597"/>
                  <a:gd name="T3" fmla="*/ 281 h 373"/>
                  <a:gd name="T4" fmla="*/ 538 w 597"/>
                  <a:gd name="T5" fmla="*/ 232 h 373"/>
                  <a:gd name="T6" fmla="*/ 487 w 597"/>
                  <a:gd name="T7" fmla="*/ 202 h 373"/>
                  <a:gd name="T8" fmla="*/ 474 w 597"/>
                  <a:gd name="T9" fmla="*/ 149 h 373"/>
                  <a:gd name="T10" fmla="*/ 461 w 597"/>
                  <a:gd name="T11" fmla="*/ 65 h 373"/>
                  <a:gd name="T12" fmla="*/ 465 w 597"/>
                  <a:gd name="T13" fmla="*/ 12 h 373"/>
                  <a:gd name="T14" fmla="*/ 403 w 597"/>
                  <a:gd name="T15" fmla="*/ 28 h 373"/>
                  <a:gd name="T16" fmla="*/ 443 w 597"/>
                  <a:gd name="T17" fmla="*/ 68 h 373"/>
                  <a:gd name="T18" fmla="*/ 398 w 597"/>
                  <a:gd name="T19" fmla="*/ 48 h 373"/>
                  <a:gd name="T20" fmla="*/ 364 w 597"/>
                  <a:gd name="T21" fmla="*/ 48 h 373"/>
                  <a:gd name="T22" fmla="*/ 385 w 597"/>
                  <a:gd name="T23" fmla="*/ 139 h 373"/>
                  <a:gd name="T24" fmla="*/ 365 w 597"/>
                  <a:gd name="T25" fmla="*/ 159 h 373"/>
                  <a:gd name="T26" fmla="*/ 341 w 597"/>
                  <a:gd name="T27" fmla="*/ 94 h 373"/>
                  <a:gd name="T28" fmla="*/ 281 w 597"/>
                  <a:gd name="T29" fmla="*/ 68 h 373"/>
                  <a:gd name="T30" fmla="*/ 306 w 597"/>
                  <a:gd name="T31" fmla="*/ 99 h 373"/>
                  <a:gd name="T32" fmla="*/ 268 w 597"/>
                  <a:gd name="T33" fmla="*/ 103 h 373"/>
                  <a:gd name="T34" fmla="*/ 258 w 597"/>
                  <a:gd name="T35" fmla="*/ 93 h 373"/>
                  <a:gd name="T36" fmla="*/ 207 w 597"/>
                  <a:gd name="T37" fmla="*/ 65 h 373"/>
                  <a:gd name="T38" fmla="*/ 186 w 597"/>
                  <a:gd name="T39" fmla="*/ 99 h 373"/>
                  <a:gd name="T40" fmla="*/ 161 w 597"/>
                  <a:gd name="T41" fmla="*/ 88 h 373"/>
                  <a:gd name="T42" fmla="*/ 167 w 597"/>
                  <a:gd name="T43" fmla="*/ 45 h 373"/>
                  <a:gd name="T44" fmla="*/ 86 w 597"/>
                  <a:gd name="T45" fmla="*/ 66 h 373"/>
                  <a:gd name="T46" fmla="*/ 27 w 597"/>
                  <a:gd name="T47" fmla="*/ 106 h 373"/>
                  <a:gd name="T48" fmla="*/ 17 w 597"/>
                  <a:gd name="T49" fmla="*/ 132 h 373"/>
                  <a:gd name="T50" fmla="*/ 33 w 597"/>
                  <a:gd name="T51" fmla="*/ 164 h 373"/>
                  <a:gd name="T52" fmla="*/ 46 w 597"/>
                  <a:gd name="T53" fmla="*/ 182 h 373"/>
                  <a:gd name="T54" fmla="*/ 121 w 597"/>
                  <a:gd name="T55" fmla="*/ 171 h 373"/>
                  <a:gd name="T56" fmla="*/ 37 w 597"/>
                  <a:gd name="T57" fmla="*/ 209 h 373"/>
                  <a:gd name="T58" fmla="*/ 131 w 597"/>
                  <a:gd name="T59" fmla="*/ 232 h 373"/>
                  <a:gd name="T60" fmla="*/ 241 w 597"/>
                  <a:gd name="T61" fmla="*/ 250 h 373"/>
                  <a:gd name="T62" fmla="*/ 159 w 597"/>
                  <a:gd name="T63" fmla="*/ 257 h 373"/>
                  <a:gd name="T64" fmla="*/ 64 w 597"/>
                  <a:gd name="T65" fmla="*/ 281 h 373"/>
                  <a:gd name="T66" fmla="*/ 109 w 597"/>
                  <a:gd name="T67" fmla="*/ 316 h 373"/>
                  <a:gd name="T68" fmla="*/ 183 w 597"/>
                  <a:gd name="T69" fmla="*/ 334 h 373"/>
                  <a:gd name="T70" fmla="*/ 253 w 597"/>
                  <a:gd name="T71" fmla="*/ 371 h 373"/>
                  <a:gd name="T72" fmla="*/ 350 w 597"/>
                  <a:gd name="T73" fmla="*/ 346 h 373"/>
                  <a:gd name="T74" fmla="*/ 397 w 597"/>
                  <a:gd name="T75" fmla="*/ 323 h 373"/>
                  <a:gd name="T76" fmla="*/ 421 w 597"/>
                  <a:gd name="T77" fmla="*/ 325 h 373"/>
                  <a:gd name="T78" fmla="*/ 463 w 597"/>
                  <a:gd name="T79" fmla="*/ 341 h 373"/>
                  <a:gd name="T80" fmla="*/ 564 w 597"/>
                  <a:gd name="T81" fmla="*/ 343 h 373"/>
                  <a:gd name="T82" fmla="*/ 542 w 597"/>
                  <a:gd name="T83" fmla="*/ 310 h 373"/>
                  <a:gd name="T84" fmla="*/ 518 w 597"/>
                  <a:gd name="T85" fmla="*/ 308 h 373"/>
                  <a:gd name="T86" fmla="*/ 550 w 597"/>
                  <a:gd name="T87" fmla="*/ 28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7" h="373">
                    <a:moveTo>
                      <a:pt x="550" y="283"/>
                    </a:moveTo>
                    <a:cubicBezTo>
                      <a:pt x="558" y="272"/>
                      <a:pt x="594" y="306"/>
                      <a:pt x="595" y="281"/>
                    </a:cubicBezTo>
                    <a:cubicBezTo>
                      <a:pt x="597" y="257"/>
                      <a:pt x="555" y="245"/>
                      <a:pt x="538" y="232"/>
                    </a:cubicBezTo>
                    <a:cubicBezTo>
                      <a:pt x="521" y="219"/>
                      <a:pt x="514" y="225"/>
                      <a:pt x="487" y="202"/>
                    </a:cubicBezTo>
                    <a:cubicBezTo>
                      <a:pt x="460" y="179"/>
                      <a:pt x="494" y="167"/>
                      <a:pt x="474" y="149"/>
                    </a:cubicBezTo>
                    <a:cubicBezTo>
                      <a:pt x="454" y="131"/>
                      <a:pt x="447" y="81"/>
                      <a:pt x="461" y="65"/>
                    </a:cubicBezTo>
                    <a:cubicBezTo>
                      <a:pt x="475" y="48"/>
                      <a:pt x="491" y="23"/>
                      <a:pt x="465" y="12"/>
                    </a:cubicBezTo>
                    <a:cubicBezTo>
                      <a:pt x="440" y="0"/>
                      <a:pt x="398" y="22"/>
                      <a:pt x="403" y="28"/>
                    </a:cubicBezTo>
                    <a:cubicBezTo>
                      <a:pt x="407" y="35"/>
                      <a:pt x="443" y="58"/>
                      <a:pt x="443" y="68"/>
                    </a:cubicBezTo>
                    <a:cubicBezTo>
                      <a:pt x="443" y="78"/>
                      <a:pt x="410" y="40"/>
                      <a:pt x="398" y="48"/>
                    </a:cubicBezTo>
                    <a:cubicBezTo>
                      <a:pt x="387" y="56"/>
                      <a:pt x="374" y="31"/>
                      <a:pt x="364" y="48"/>
                    </a:cubicBezTo>
                    <a:cubicBezTo>
                      <a:pt x="354" y="65"/>
                      <a:pt x="377" y="123"/>
                      <a:pt x="385" y="139"/>
                    </a:cubicBezTo>
                    <a:cubicBezTo>
                      <a:pt x="394" y="156"/>
                      <a:pt x="377" y="156"/>
                      <a:pt x="365" y="159"/>
                    </a:cubicBezTo>
                    <a:cubicBezTo>
                      <a:pt x="354" y="162"/>
                      <a:pt x="353" y="113"/>
                      <a:pt x="341" y="94"/>
                    </a:cubicBezTo>
                    <a:cubicBezTo>
                      <a:pt x="330" y="76"/>
                      <a:pt x="284" y="55"/>
                      <a:pt x="281" y="68"/>
                    </a:cubicBezTo>
                    <a:cubicBezTo>
                      <a:pt x="278" y="81"/>
                      <a:pt x="310" y="81"/>
                      <a:pt x="306" y="99"/>
                    </a:cubicBezTo>
                    <a:cubicBezTo>
                      <a:pt x="301" y="118"/>
                      <a:pt x="284" y="88"/>
                      <a:pt x="268" y="103"/>
                    </a:cubicBezTo>
                    <a:cubicBezTo>
                      <a:pt x="253" y="118"/>
                      <a:pt x="256" y="108"/>
                      <a:pt x="258" y="93"/>
                    </a:cubicBezTo>
                    <a:cubicBezTo>
                      <a:pt x="261" y="78"/>
                      <a:pt x="236" y="61"/>
                      <a:pt x="207" y="65"/>
                    </a:cubicBezTo>
                    <a:cubicBezTo>
                      <a:pt x="178" y="68"/>
                      <a:pt x="194" y="91"/>
                      <a:pt x="186" y="99"/>
                    </a:cubicBezTo>
                    <a:cubicBezTo>
                      <a:pt x="177" y="108"/>
                      <a:pt x="134" y="94"/>
                      <a:pt x="161" y="88"/>
                    </a:cubicBezTo>
                    <a:cubicBezTo>
                      <a:pt x="188" y="81"/>
                      <a:pt x="177" y="63"/>
                      <a:pt x="167" y="45"/>
                    </a:cubicBezTo>
                    <a:cubicBezTo>
                      <a:pt x="157" y="26"/>
                      <a:pt x="130" y="48"/>
                      <a:pt x="86" y="66"/>
                    </a:cubicBezTo>
                    <a:cubicBezTo>
                      <a:pt x="41" y="84"/>
                      <a:pt x="22" y="104"/>
                      <a:pt x="27" y="106"/>
                    </a:cubicBezTo>
                    <a:cubicBezTo>
                      <a:pt x="33" y="108"/>
                      <a:pt x="34" y="116"/>
                      <a:pt x="17" y="132"/>
                    </a:cubicBezTo>
                    <a:cubicBezTo>
                      <a:pt x="0" y="149"/>
                      <a:pt x="17" y="164"/>
                      <a:pt x="33" y="164"/>
                    </a:cubicBezTo>
                    <a:cubicBezTo>
                      <a:pt x="49" y="164"/>
                      <a:pt x="35" y="178"/>
                      <a:pt x="46" y="182"/>
                    </a:cubicBezTo>
                    <a:cubicBezTo>
                      <a:pt x="56" y="185"/>
                      <a:pt x="107" y="159"/>
                      <a:pt x="121" y="171"/>
                    </a:cubicBezTo>
                    <a:cubicBezTo>
                      <a:pt x="136" y="182"/>
                      <a:pt x="37" y="189"/>
                      <a:pt x="37" y="209"/>
                    </a:cubicBezTo>
                    <a:cubicBezTo>
                      <a:pt x="37" y="228"/>
                      <a:pt x="91" y="240"/>
                      <a:pt x="131" y="232"/>
                    </a:cubicBezTo>
                    <a:cubicBezTo>
                      <a:pt x="171" y="224"/>
                      <a:pt x="241" y="238"/>
                      <a:pt x="241" y="250"/>
                    </a:cubicBezTo>
                    <a:cubicBezTo>
                      <a:pt x="241" y="262"/>
                      <a:pt x="194" y="258"/>
                      <a:pt x="159" y="257"/>
                    </a:cubicBezTo>
                    <a:cubicBezTo>
                      <a:pt x="123" y="255"/>
                      <a:pt x="61" y="268"/>
                      <a:pt x="64" y="281"/>
                    </a:cubicBezTo>
                    <a:cubicBezTo>
                      <a:pt x="68" y="296"/>
                      <a:pt x="71" y="296"/>
                      <a:pt x="109" y="316"/>
                    </a:cubicBezTo>
                    <a:cubicBezTo>
                      <a:pt x="146" y="336"/>
                      <a:pt x="184" y="306"/>
                      <a:pt x="183" y="334"/>
                    </a:cubicBezTo>
                    <a:cubicBezTo>
                      <a:pt x="181" y="363"/>
                      <a:pt x="203" y="369"/>
                      <a:pt x="253" y="371"/>
                    </a:cubicBezTo>
                    <a:cubicBezTo>
                      <a:pt x="303" y="373"/>
                      <a:pt x="325" y="344"/>
                      <a:pt x="350" y="346"/>
                    </a:cubicBezTo>
                    <a:cubicBezTo>
                      <a:pt x="374" y="348"/>
                      <a:pt x="385" y="343"/>
                      <a:pt x="397" y="323"/>
                    </a:cubicBezTo>
                    <a:cubicBezTo>
                      <a:pt x="408" y="303"/>
                      <a:pt x="418" y="315"/>
                      <a:pt x="421" y="325"/>
                    </a:cubicBezTo>
                    <a:cubicBezTo>
                      <a:pt x="424" y="334"/>
                      <a:pt x="455" y="333"/>
                      <a:pt x="463" y="341"/>
                    </a:cubicBezTo>
                    <a:cubicBezTo>
                      <a:pt x="481" y="362"/>
                      <a:pt x="541" y="356"/>
                      <a:pt x="564" y="343"/>
                    </a:cubicBezTo>
                    <a:cubicBezTo>
                      <a:pt x="587" y="329"/>
                      <a:pt x="554" y="293"/>
                      <a:pt x="542" y="310"/>
                    </a:cubicBezTo>
                    <a:cubicBezTo>
                      <a:pt x="531" y="326"/>
                      <a:pt x="521" y="316"/>
                      <a:pt x="518" y="308"/>
                    </a:cubicBezTo>
                    <a:cubicBezTo>
                      <a:pt x="515" y="300"/>
                      <a:pt x="541" y="295"/>
                      <a:pt x="550" y="28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" name="Freeform 132">
                <a:extLst>
                  <a:ext uri="{FF2B5EF4-FFF2-40B4-BE49-F238E27FC236}">
                    <a16:creationId xmlns:a16="http://schemas.microsoft.com/office/drawing/2014/main" id="{7A6A3C0B-3D30-461F-8003-8806383B9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398" y="2065334"/>
                <a:ext cx="84138" cy="53975"/>
              </a:xfrm>
              <a:custGeom>
                <a:avLst/>
                <a:gdLst>
                  <a:gd name="T0" fmla="*/ 9 w 154"/>
                  <a:gd name="T1" fmla="*/ 21 h 101"/>
                  <a:gd name="T2" fmla="*/ 29 w 154"/>
                  <a:gd name="T3" fmla="*/ 68 h 101"/>
                  <a:gd name="T4" fmla="*/ 77 w 154"/>
                  <a:gd name="T5" fmla="*/ 86 h 101"/>
                  <a:gd name="T6" fmla="*/ 154 w 154"/>
                  <a:gd name="T7" fmla="*/ 71 h 101"/>
                  <a:gd name="T8" fmla="*/ 73 w 154"/>
                  <a:gd name="T9" fmla="*/ 25 h 101"/>
                  <a:gd name="T10" fmla="*/ 9 w 154"/>
                  <a:gd name="T11" fmla="*/ 2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01">
                    <a:moveTo>
                      <a:pt x="9" y="21"/>
                    </a:moveTo>
                    <a:cubicBezTo>
                      <a:pt x="0" y="43"/>
                      <a:pt x="27" y="43"/>
                      <a:pt x="29" y="68"/>
                    </a:cubicBezTo>
                    <a:cubicBezTo>
                      <a:pt x="30" y="92"/>
                      <a:pt x="57" y="101"/>
                      <a:pt x="77" y="86"/>
                    </a:cubicBezTo>
                    <a:cubicBezTo>
                      <a:pt x="97" y="71"/>
                      <a:pt x="154" y="90"/>
                      <a:pt x="154" y="71"/>
                    </a:cubicBezTo>
                    <a:cubicBezTo>
                      <a:pt x="154" y="53"/>
                      <a:pt x="94" y="20"/>
                      <a:pt x="73" y="25"/>
                    </a:cubicBezTo>
                    <a:cubicBezTo>
                      <a:pt x="52" y="30"/>
                      <a:pt x="17" y="0"/>
                      <a:pt x="9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" name="Freeform 133">
                <a:extLst>
                  <a:ext uri="{FF2B5EF4-FFF2-40B4-BE49-F238E27FC236}">
                    <a16:creationId xmlns:a16="http://schemas.microsoft.com/office/drawing/2014/main" id="{06CF5410-0EEE-4902-B74F-D9C58AF79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473" y="2066922"/>
                <a:ext cx="501651" cy="425451"/>
              </a:xfrm>
              <a:custGeom>
                <a:avLst/>
                <a:gdLst>
                  <a:gd name="T0" fmla="*/ 915 w 922"/>
                  <a:gd name="T1" fmla="*/ 490 h 782"/>
                  <a:gd name="T2" fmla="*/ 904 w 922"/>
                  <a:gd name="T3" fmla="*/ 473 h 782"/>
                  <a:gd name="T4" fmla="*/ 821 w 922"/>
                  <a:gd name="T5" fmla="*/ 410 h 782"/>
                  <a:gd name="T6" fmla="*/ 721 w 922"/>
                  <a:gd name="T7" fmla="*/ 346 h 782"/>
                  <a:gd name="T8" fmla="*/ 728 w 922"/>
                  <a:gd name="T9" fmla="*/ 313 h 782"/>
                  <a:gd name="T10" fmla="*/ 729 w 922"/>
                  <a:gd name="T11" fmla="*/ 265 h 782"/>
                  <a:gd name="T12" fmla="*/ 712 w 922"/>
                  <a:gd name="T13" fmla="*/ 248 h 782"/>
                  <a:gd name="T14" fmla="*/ 639 w 922"/>
                  <a:gd name="T15" fmla="*/ 212 h 782"/>
                  <a:gd name="T16" fmla="*/ 586 w 922"/>
                  <a:gd name="T17" fmla="*/ 210 h 782"/>
                  <a:gd name="T18" fmla="*/ 565 w 922"/>
                  <a:gd name="T19" fmla="*/ 182 h 782"/>
                  <a:gd name="T20" fmla="*/ 488 w 922"/>
                  <a:gd name="T21" fmla="*/ 121 h 782"/>
                  <a:gd name="T22" fmla="*/ 384 w 922"/>
                  <a:gd name="T23" fmla="*/ 121 h 782"/>
                  <a:gd name="T24" fmla="*/ 311 w 922"/>
                  <a:gd name="T25" fmla="*/ 132 h 782"/>
                  <a:gd name="T26" fmla="*/ 290 w 922"/>
                  <a:gd name="T27" fmla="*/ 25 h 782"/>
                  <a:gd name="T28" fmla="*/ 158 w 922"/>
                  <a:gd name="T29" fmla="*/ 56 h 782"/>
                  <a:gd name="T30" fmla="*/ 151 w 922"/>
                  <a:gd name="T31" fmla="*/ 145 h 782"/>
                  <a:gd name="T32" fmla="*/ 131 w 922"/>
                  <a:gd name="T33" fmla="*/ 149 h 782"/>
                  <a:gd name="T34" fmla="*/ 141 w 922"/>
                  <a:gd name="T35" fmla="*/ 48 h 782"/>
                  <a:gd name="T36" fmla="*/ 47 w 922"/>
                  <a:gd name="T37" fmla="*/ 51 h 782"/>
                  <a:gd name="T38" fmla="*/ 86 w 922"/>
                  <a:gd name="T39" fmla="*/ 195 h 782"/>
                  <a:gd name="T40" fmla="*/ 30 w 922"/>
                  <a:gd name="T41" fmla="*/ 217 h 782"/>
                  <a:gd name="T42" fmla="*/ 125 w 922"/>
                  <a:gd name="T43" fmla="*/ 261 h 782"/>
                  <a:gd name="T44" fmla="*/ 261 w 922"/>
                  <a:gd name="T45" fmla="*/ 288 h 782"/>
                  <a:gd name="T46" fmla="*/ 313 w 922"/>
                  <a:gd name="T47" fmla="*/ 271 h 782"/>
                  <a:gd name="T48" fmla="*/ 368 w 922"/>
                  <a:gd name="T49" fmla="*/ 280 h 782"/>
                  <a:gd name="T50" fmla="*/ 362 w 922"/>
                  <a:gd name="T51" fmla="*/ 260 h 782"/>
                  <a:gd name="T52" fmla="*/ 408 w 922"/>
                  <a:gd name="T53" fmla="*/ 270 h 782"/>
                  <a:gd name="T54" fmla="*/ 474 w 922"/>
                  <a:gd name="T55" fmla="*/ 326 h 782"/>
                  <a:gd name="T56" fmla="*/ 492 w 922"/>
                  <a:gd name="T57" fmla="*/ 341 h 782"/>
                  <a:gd name="T58" fmla="*/ 571 w 922"/>
                  <a:gd name="T59" fmla="*/ 414 h 782"/>
                  <a:gd name="T60" fmla="*/ 624 w 922"/>
                  <a:gd name="T61" fmla="*/ 473 h 782"/>
                  <a:gd name="T62" fmla="*/ 626 w 922"/>
                  <a:gd name="T63" fmla="*/ 528 h 782"/>
                  <a:gd name="T64" fmla="*/ 537 w 922"/>
                  <a:gd name="T65" fmla="*/ 556 h 782"/>
                  <a:gd name="T66" fmla="*/ 418 w 922"/>
                  <a:gd name="T67" fmla="*/ 584 h 782"/>
                  <a:gd name="T68" fmla="*/ 471 w 922"/>
                  <a:gd name="T69" fmla="*/ 634 h 782"/>
                  <a:gd name="T70" fmla="*/ 551 w 922"/>
                  <a:gd name="T71" fmla="*/ 624 h 782"/>
                  <a:gd name="T72" fmla="*/ 606 w 922"/>
                  <a:gd name="T73" fmla="*/ 710 h 782"/>
                  <a:gd name="T74" fmla="*/ 695 w 922"/>
                  <a:gd name="T75" fmla="*/ 748 h 782"/>
                  <a:gd name="T76" fmla="*/ 744 w 922"/>
                  <a:gd name="T77" fmla="*/ 759 h 782"/>
                  <a:gd name="T78" fmla="*/ 784 w 922"/>
                  <a:gd name="T79" fmla="*/ 782 h 782"/>
                  <a:gd name="T80" fmla="*/ 748 w 922"/>
                  <a:gd name="T81" fmla="*/ 693 h 782"/>
                  <a:gd name="T82" fmla="*/ 837 w 922"/>
                  <a:gd name="T83" fmla="*/ 678 h 782"/>
                  <a:gd name="T84" fmla="*/ 822 w 922"/>
                  <a:gd name="T85" fmla="*/ 667 h 782"/>
                  <a:gd name="T86" fmla="*/ 785 w 922"/>
                  <a:gd name="T87" fmla="*/ 606 h 782"/>
                  <a:gd name="T88" fmla="*/ 741 w 922"/>
                  <a:gd name="T89" fmla="*/ 508 h 782"/>
                  <a:gd name="T90" fmla="*/ 833 w 922"/>
                  <a:gd name="T91" fmla="*/ 579 h 782"/>
                  <a:gd name="T92" fmla="*/ 850 w 922"/>
                  <a:gd name="T93" fmla="*/ 580 h 782"/>
                  <a:gd name="T94" fmla="*/ 868 w 922"/>
                  <a:gd name="T95" fmla="*/ 569 h 782"/>
                  <a:gd name="T96" fmla="*/ 902 w 922"/>
                  <a:gd name="T97" fmla="*/ 530 h 782"/>
                  <a:gd name="T98" fmla="*/ 915 w 922"/>
                  <a:gd name="T99" fmla="*/ 520 h 782"/>
                  <a:gd name="T100" fmla="*/ 922 w 922"/>
                  <a:gd name="T101" fmla="*/ 508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22" h="782">
                    <a:moveTo>
                      <a:pt x="915" y="494"/>
                    </a:moveTo>
                    <a:cubicBezTo>
                      <a:pt x="915" y="493"/>
                      <a:pt x="915" y="492"/>
                      <a:pt x="915" y="490"/>
                    </a:cubicBezTo>
                    <a:cubicBezTo>
                      <a:pt x="913" y="488"/>
                      <a:pt x="911" y="485"/>
                      <a:pt x="909" y="482"/>
                    </a:cubicBezTo>
                    <a:cubicBezTo>
                      <a:pt x="908" y="479"/>
                      <a:pt x="906" y="476"/>
                      <a:pt x="904" y="473"/>
                    </a:cubicBezTo>
                    <a:cubicBezTo>
                      <a:pt x="882" y="475"/>
                      <a:pt x="878" y="457"/>
                      <a:pt x="878" y="445"/>
                    </a:cubicBezTo>
                    <a:cubicBezTo>
                      <a:pt x="878" y="433"/>
                      <a:pt x="835" y="405"/>
                      <a:pt x="821" y="410"/>
                    </a:cubicBezTo>
                    <a:cubicBezTo>
                      <a:pt x="806" y="415"/>
                      <a:pt x="782" y="389"/>
                      <a:pt x="763" y="387"/>
                    </a:cubicBezTo>
                    <a:cubicBezTo>
                      <a:pt x="745" y="385"/>
                      <a:pt x="718" y="369"/>
                      <a:pt x="721" y="346"/>
                    </a:cubicBezTo>
                    <a:cubicBezTo>
                      <a:pt x="723" y="323"/>
                      <a:pt x="758" y="352"/>
                      <a:pt x="765" y="334"/>
                    </a:cubicBezTo>
                    <a:cubicBezTo>
                      <a:pt x="772" y="316"/>
                      <a:pt x="729" y="326"/>
                      <a:pt x="728" y="313"/>
                    </a:cubicBezTo>
                    <a:cubicBezTo>
                      <a:pt x="726" y="299"/>
                      <a:pt x="738" y="304"/>
                      <a:pt x="746" y="296"/>
                    </a:cubicBezTo>
                    <a:cubicBezTo>
                      <a:pt x="755" y="288"/>
                      <a:pt x="739" y="271"/>
                      <a:pt x="729" y="265"/>
                    </a:cubicBezTo>
                    <a:cubicBezTo>
                      <a:pt x="719" y="258"/>
                      <a:pt x="716" y="278"/>
                      <a:pt x="706" y="278"/>
                    </a:cubicBezTo>
                    <a:cubicBezTo>
                      <a:pt x="696" y="278"/>
                      <a:pt x="705" y="260"/>
                      <a:pt x="712" y="248"/>
                    </a:cubicBezTo>
                    <a:cubicBezTo>
                      <a:pt x="719" y="236"/>
                      <a:pt x="679" y="223"/>
                      <a:pt x="662" y="230"/>
                    </a:cubicBezTo>
                    <a:cubicBezTo>
                      <a:pt x="645" y="236"/>
                      <a:pt x="639" y="225"/>
                      <a:pt x="639" y="212"/>
                    </a:cubicBezTo>
                    <a:cubicBezTo>
                      <a:pt x="639" y="198"/>
                      <a:pt x="609" y="212"/>
                      <a:pt x="598" y="222"/>
                    </a:cubicBezTo>
                    <a:cubicBezTo>
                      <a:pt x="586" y="231"/>
                      <a:pt x="572" y="212"/>
                      <a:pt x="586" y="210"/>
                    </a:cubicBezTo>
                    <a:cubicBezTo>
                      <a:pt x="601" y="208"/>
                      <a:pt x="618" y="195"/>
                      <a:pt x="614" y="180"/>
                    </a:cubicBezTo>
                    <a:cubicBezTo>
                      <a:pt x="609" y="165"/>
                      <a:pt x="572" y="164"/>
                      <a:pt x="565" y="182"/>
                    </a:cubicBezTo>
                    <a:cubicBezTo>
                      <a:pt x="558" y="200"/>
                      <a:pt x="528" y="162"/>
                      <a:pt x="528" y="147"/>
                    </a:cubicBezTo>
                    <a:cubicBezTo>
                      <a:pt x="528" y="132"/>
                      <a:pt x="482" y="145"/>
                      <a:pt x="488" y="121"/>
                    </a:cubicBezTo>
                    <a:cubicBezTo>
                      <a:pt x="494" y="96"/>
                      <a:pt x="435" y="89"/>
                      <a:pt x="420" y="89"/>
                    </a:cubicBezTo>
                    <a:cubicBezTo>
                      <a:pt x="404" y="89"/>
                      <a:pt x="381" y="104"/>
                      <a:pt x="384" y="121"/>
                    </a:cubicBezTo>
                    <a:cubicBezTo>
                      <a:pt x="387" y="137"/>
                      <a:pt x="367" y="130"/>
                      <a:pt x="364" y="112"/>
                    </a:cubicBezTo>
                    <a:cubicBezTo>
                      <a:pt x="361" y="94"/>
                      <a:pt x="322" y="132"/>
                      <a:pt x="311" y="132"/>
                    </a:cubicBezTo>
                    <a:cubicBezTo>
                      <a:pt x="300" y="132"/>
                      <a:pt x="318" y="84"/>
                      <a:pt x="312" y="69"/>
                    </a:cubicBezTo>
                    <a:cubicBezTo>
                      <a:pt x="307" y="54"/>
                      <a:pt x="298" y="49"/>
                      <a:pt x="290" y="25"/>
                    </a:cubicBezTo>
                    <a:cubicBezTo>
                      <a:pt x="281" y="0"/>
                      <a:pt x="238" y="10"/>
                      <a:pt x="227" y="25"/>
                    </a:cubicBezTo>
                    <a:cubicBezTo>
                      <a:pt x="215" y="39"/>
                      <a:pt x="178" y="33"/>
                      <a:pt x="158" y="56"/>
                    </a:cubicBezTo>
                    <a:cubicBezTo>
                      <a:pt x="138" y="79"/>
                      <a:pt x="160" y="102"/>
                      <a:pt x="168" y="111"/>
                    </a:cubicBezTo>
                    <a:cubicBezTo>
                      <a:pt x="177" y="119"/>
                      <a:pt x="138" y="132"/>
                      <a:pt x="151" y="145"/>
                    </a:cubicBezTo>
                    <a:cubicBezTo>
                      <a:pt x="164" y="159"/>
                      <a:pt x="184" y="152"/>
                      <a:pt x="185" y="174"/>
                    </a:cubicBezTo>
                    <a:cubicBezTo>
                      <a:pt x="187" y="195"/>
                      <a:pt x="138" y="167"/>
                      <a:pt x="131" y="149"/>
                    </a:cubicBezTo>
                    <a:cubicBezTo>
                      <a:pt x="124" y="130"/>
                      <a:pt x="134" y="114"/>
                      <a:pt x="124" y="101"/>
                    </a:cubicBezTo>
                    <a:cubicBezTo>
                      <a:pt x="114" y="87"/>
                      <a:pt x="123" y="71"/>
                      <a:pt x="141" y="48"/>
                    </a:cubicBezTo>
                    <a:cubicBezTo>
                      <a:pt x="160" y="25"/>
                      <a:pt x="174" y="28"/>
                      <a:pt x="174" y="15"/>
                    </a:cubicBezTo>
                    <a:cubicBezTo>
                      <a:pt x="174" y="1"/>
                      <a:pt x="94" y="1"/>
                      <a:pt x="47" y="51"/>
                    </a:cubicBezTo>
                    <a:cubicBezTo>
                      <a:pt x="0" y="101"/>
                      <a:pt x="14" y="167"/>
                      <a:pt x="17" y="180"/>
                    </a:cubicBezTo>
                    <a:cubicBezTo>
                      <a:pt x="20" y="193"/>
                      <a:pt x="61" y="187"/>
                      <a:pt x="86" y="195"/>
                    </a:cubicBezTo>
                    <a:cubicBezTo>
                      <a:pt x="110" y="203"/>
                      <a:pt x="97" y="215"/>
                      <a:pt x="78" y="212"/>
                    </a:cubicBezTo>
                    <a:cubicBezTo>
                      <a:pt x="60" y="208"/>
                      <a:pt x="28" y="202"/>
                      <a:pt x="30" y="217"/>
                    </a:cubicBezTo>
                    <a:cubicBezTo>
                      <a:pt x="31" y="231"/>
                      <a:pt x="70" y="260"/>
                      <a:pt x="93" y="253"/>
                    </a:cubicBezTo>
                    <a:cubicBezTo>
                      <a:pt x="116" y="246"/>
                      <a:pt x="116" y="246"/>
                      <a:pt x="125" y="261"/>
                    </a:cubicBezTo>
                    <a:cubicBezTo>
                      <a:pt x="135" y="276"/>
                      <a:pt x="163" y="271"/>
                      <a:pt x="190" y="273"/>
                    </a:cubicBezTo>
                    <a:cubicBezTo>
                      <a:pt x="217" y="275"/>
                      <a:pt x="248" y="286"/>
                      <a:pt x="261" y="288"/>
                    </a:cubicBezTo>
                    <a:cubicBezTo>
                      <a:pt x="274" y="289"/>
                      <a:pt x="290" y="279"/>
                      <a:pt x="294" y="271"/>
                    </a:cubicBezTo>
                    <a:cubicBezTo>
                      <a:pt x="295" y="268"/>
                      <a:pt x="303" y="269"/>
                      <a:pt x="313" y="271"/>
                    </a:cubicBezTo>
                    <a:cubicBezTo>
                      <a:pt x="326" y="259"/>
                      <a:pt x="349" y="260"/>
                      <a:pt x="361" y="273"/>
                    </a:cubicBezTo>
                    <a:cubicBezTo>
                      <a:pt x="364" y="275"/>
                      <a:pt x="366" y="278"/>
                      <a:pt x="368" y="280"/>
                    </a:cubicBezTo>
                    <a:cubicBezTo>
                      <a:pt x="370" y="280"/>
                      <a:pt x="372" y="280"/>
                      <a:pt x="374" y="279"/>
                    </a:cubicBezTo>
                    <a:cubicBezTo>
                      <a:pt x="378" y="274"/>
                      <a:pt x="370" y="263"/>
                      <a:pt x="362" y="260"/>
                    </a:cubicBezTo>
                    <a:cubicBezTo>
                      <a:pt x="352" y="255"/>
                      <a:pt x="357" y="233"/>
                      <a:pt x="370" y="241"/>
                    </a:cubicBezTo>
                    <a:cubicBezTo>
                      <a:pt x="382" y="250"/>
                      <a:pt x="404" y="255"/>
                      <a:pt x="408" y="270"/>
                    </a:cubicBezTo>
                    <a:cubicBezTo>
                      <a:pt x="412" y="282"/>
                      <a:pt x="424" y="276"/>
                      <a:pt x="425" y="288"/>
                    </a:cubicBezTo>
                    <a:cubicBezTo>
                      <a:pt x="427" y="299"/>
                      <a:pt x="472" y="313"/>
                      <a:pt x="474" y="326"/>
                    </a:cubicBezTo>
                    <a:cubicBezTo>
                      <a:pt x="475" y="339"/>
                      <a:pt x="429" y="346"/>
                      <a:pt x="442" y="357"/>
                    </a:cubicBezTo>
                    <a:cubicBezTo>
                      <a:pt x="455" y="369"/>
                      <a:pt x="475" y="342"/>
                      <a:pt x="492" y="341"/>
                    </a:cubicBezTo>
                    <a:cubicBezTo>
                      <a:pt x="509" y="339"/>
                      <a:pt x="509" y="384"/>
                      <a:pt x="522" y="377"/>
                    </a:cubicBezTo>
                    <a:cubicBezTo>
                      <a:pt x="540" y="368"/>
                      <a:pt x="554" y="385"/>
                      <a:pt x="571" y="414"/>
                    </a:cubicBezTo>
                    <a:cubicBezTo>
                      <a:pt x="588" y="442"/>
                      <a:pt x="569" y="468"/>
                      <a:pt x="571" y="478"/>
                    </a:cubicBezTo>
                    <a:cubicBezTo>
                      <a:pt x="572" y="488"/>
                      <a:pt x="605" y="485"/>
                      <a:pt x="624" y="473"/>
                    </a:cubicBezTo>
                    <a:cubicBezTo>
                      <a:pt x="642" y="462"/>
                      <a:pt x="659" y="486"/>
                      <a:pt x="674" y="501"/>
                    </a:cubicBezTo>
                    <a:cubicBezTo>
                      <a:pt x="688" y="516"/>
                      <a:pt x="621" y="541"/>
                      <a:pt x="626" y="528"/>
                    </a:cubicBezTo>
                    <a:cubicBezTo>
                      <a:pt x="632" y="515"/>
                      <a:pt x="586" y="475"/>
                      <a:pt x="545" y="493"/>
                    </a:cubicBezTo>
                    <a:cubicBezTo>
                      <a:pt x="504" y="511"/>
                      <a:pt x="532" y="539"/>
                      <a:pt x="537" y="556"/>
                    </a:cubicBezTo>
                    <a:cubicBezTo>
                      <a:pt x="541" y="573"/>
                      <a:pt x="499" y="589"/>
                      <a:pt x="461" y="574"/>
                    </a:cubicBezTo>
                    <a:cubicBezTo>
                      <a:pt x="422" y="559"/>
                      <a:pt x="434" y="584"/>
                      <a:pt x="418" y="584"/>
                    </a:cubicBezTo>
                    <a:cubicBezTo>
                      <a:pt x="402" y="584"/>
                      <a:pt x="385" y="612"/>
                      <a:pt x="400" y="631"/>
                    </a:cubicBezTo>
                    <a:cubicBezTo>
                      <a:pt x="414" y="649"/>
                      <a:pt x="445" y="632"/>
                      <a:pt x="471" y="634"/>
                    </a:cubicBezTo>
                    <a:cubicBezTo>
                      <a:pt x="497" y="635"/>
                      <a:pt x="499" y="644"/>
                      <a:pt x="502" y="627"/>
                    </a:cubicBezTo>
                    <a:cubicBezTo>
                      <a:pt x="505" y="611"/>
                      <a:pt x="532" y="619"/>
                      <a:pt x="551" y="624"/>
                    </a:cubicBezTo>
                    <a:cubicBezTo>
                      <a:pt x="569" y="629"/>
                      <a:pt x="565" y="659"/>
                      <a:pt x="588" y="662"/>
                    </a:cubicBezTo>
                    <a:cubicBezTo>
                      <a:pt x="611" y="665"/>
                      <a:pt x="592" y="692"/>
                      <a:pt x="606" y="710"/>
                    </a:cubicBezTo>
                    <a:cubicBezTo>
                      <a:pt x="621" y="728"/>
                      <a:pt x="666" y="718"/>
                      <a:pt x="684" y="738"/>
                    </a:cubicBezTo>
                    <a:cubicBezTo>
                      <a:pt x="686" y="741"/>
                      <a:pt x="690" y="744"/>
                      <a:pt x="695" y="748"/>
                    </a:cubicBezTo>
                    <a:cubicBezTo>
                      <a:pt x="706" y="745"/>
                      <a:pt x="719" y="747"/>
                      <a:pt x="729" y="755"/>
                    </a:cubicBezTo>
                    <a:cubicBezTo>
                      <a:pt x="735" y="756"/>
                      <a:pt x="740" y="757"/>
                      <a:pt x="744" y="759"/>
                    </a:cubicBezTo>
                    <a:cubicBezTo>
                      <a:pt x="756" y="763"/>
                      <a:pt x="767" y="769"/>
                      <a:pt x="778" y="776"/>
                    </a:cubicBezTo>
                    <a:cubicBezTo>
                      <a:pt x="780" y="778"/>
                      <a:pt x="782" y="780"/>
                      <a:pt x="784" y="782"/>
                    </a:cubicBezTo>
                    <a:cubicBezTo>
                      <a:pt x="792" y="763"/>
                      <a:pt x="720" y="690"/>
                      <a:pt x="699" y="683"/>
                    </a:cubicBezTo>
                    <a:cubicBezTo>
                      <a:pt x="678" y="677"/>
                      <a:pt x="721" y="669"/>
                      <a:pt x="748" y="693"/>
                    </a:cubicBezTo>
                    <a:cubicBezTo>
                      <a:pt x="775" y="718"/>
                      <a:pt x="815" y="730"/>
                      <a:pt x="835" y="700"/>
                    </a:cubicBezTo>
                    <a:cubicBezTo>
                      <a:pt x="843" y="688"/>
                      <a:pt x="842" y="682"/>
                      <a:pt x="837" y="678"/>
                    </a:cubicBezTo>
                    <a:cubicBezTo>
                      <a:pt x="833" y="676"/>
                      <a:pt x="830" y="674"/>
                      <a:pt x="826" y="671"/>
                    </a:cubicBezTo>
                    <a:cubicBezTo>
                      <a:pt x="825" y="670"/>
                      <a:pt x="823" y="669"/>
                      <a:pt x="822" y="667"/>
                    </a:cubicBezTo>
                    <a:cubicBezTo>
                      <a:pt x="806" y="657"/>
                      <a:pt x="800" y="636"/>
                      <a:pt x="807" y="620"/>
                    </a:cubicBezTo>
                    <a:cubicBezTo>
                      <a:pt x="801" y="612"/>
                      <a:pt x="794" y="606"/>
                      <a:pt x="785" y="606"/>
                    </a:cubicBezTo>
                    <a:cubicBezTo>
                      <a:pt x="765" y="606"/>
                      <a:pt x="713" y="559"/>
                      <a:pt x="732" y="549"/>
                    </a:cubicBezTo>
                    <a:cubicBezTo>
                      <a:pt x="751" y="539"/>
                      <a:pt x="726" y="526"/>
                      <a:pt x="741" y="508"/>
                    </a:cubicBezTo>
                    <a:cubicBezTo>
                      <a:pt x="755" y="490"/>
                      <a:pt x="769" y="525"/>
                      <a:pt x="786" y="526"/>
                    </a:cubicBezTo>
                    <a:cubicBezTo>
                      <a:pt x="803" y="528"/>
                      <a:pt x="806" y="553"/>
                      <a:pt x="833" y="579"/>
                    </a:cubicBezTo>
                    <a:cubicBezTo>
                      <a:pt x="836" y="581"/>
                      <a:pt x="838" y="583"/>
                      <a:pt x="840" y="585"/>
                    </a:cubicBezTo>
                    <a:cubicBezTo>
                      <a:pt x="843" y="583"/>
                      <a:pt x="846" y="581"/>
                      <a:pt x="850" y="580"/>
                    </a:cubicBezTo>
                    <a:cubicBezTo>
                      <a:pt x="855" y="579"/>
                      <a:pt x="861" y="577"/>
                      <a:pt x="867" y="574"/>
                    </a:cubicBezTo>
                    <a:cubicBezTo>
                      <a:pt x="867" y="572"/>
                      <a:pt x="867" y="571"/>
                      <a:pt x="868" y="569"/>
                    </a:cubicBezTo>
                    <a:cubicBezTo>
                      <a:pt x="868" y="567"/>
                      <a:pt x="869" y="566"/>
                      <a:pt x="870" y="564"/>
                    </a:cubicBezTo>
                    <a:cubicBezTo>
                      <a:pt x="871" y="547"/>
                      <a:pt x="884" y="533"/>
                      <a:pt x="902" y="530"/>
                    </a:cubicBezTo>
                    <a:cubicBezTo>
                      <a:pt x="902" y="530"/>
                      <a:pt x="902" y="529"/>
                      <a:pt x="902" y="529"/>
                    </a:cubicBezTo>
                    <a:cubicBezTo>
                      <a:pt x="906" y="525"/>
                      <a:pt x="910" y="522"/>
                      <a:pt x="915" y="520"/>
                    </a:cubicBezTo>
                    <a:cubicBezTo>
                      <a:pt x="915" y="519"/>
                      <a:pt x="915" y="519"/>
                      <a:pt x="915" y="519"/>
                    </a:cubicBezTo>
                    <a:cubicBezTo>
                      <a:pt x="917" y="515"/>
                      <a:pt x="919" y="511"/>
                      <a:pt x="922" y="508"/>
                    </a:cubicBezTo>
                    <a:cubicBezTo>
                      <a:pt x="919" y="504"/>
                      <a:pt x="916" y="499"/>
                      <a:pt x="915" y="49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" name="Freeform 134">
                <a:extLst>
                  <a:ext uri="{FF2B5EF4-FFF2-40B4-BE49-F238E27FC236}">
                    <a16:creationId xmlns:a16="http://schemas.microsoft.com/office/drawing/2014/main" id="{EC7E0167-F13F-4C91-9162-E22514F01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136" y="2276472"/>
                <a:ext cx="52388" cy="47625"/>
              </a:xfrm>
              <a:custGeom>
                <a:avLst/>
                <a:gdLst>
                  <a:gd name="T0" fmla="*/ 80 w 97"/>
                  <a:gd name="T1" fmla="*/ 63 h 88"/>
                  <a:gd name="T2" fmla="*/ 84 w 97"/>
                  <a:gd name="T3" fmla="*/ 13 h 88"/>
                  <a:gd name="T4" fmla="*/ 43 w 97"/>
                  <a:gd name="T5" fmla="*/ 1 h 88"/>
                  <a:gd name="T6" fmla="*/ 15 w 97"/>
                  <a:gd name="T7" fmla="*/ 59 h 88"/>
                  <a:gd name="T8" fmla="*/ 80 w 97"/>
                  <a:gd name="T9" fmla="*/ 6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88">
                    <a:moveTo>
                      <a:pt x="80" y="63"/>
                    </a:moveTo>
                    <a:cubicBezTo>
                      <a:pt x="97" y="59"/>
                      <a:pt x="94" y="29"/>
                      <a:pt x="84" y="13"/>
                    </a:cubicBezTo>
                    <a:cubicBezTo>
                      <a:pt x="77" y="1"/>
                      <a:pt x="59" y="0"/>
                      <a:pt x="43" y="1"/>
                    </a:cubicBezTo>
                    <a:cubicBezTo>
                      <a:pt x="27" y="3"/>
                      <a:pt x="0" y="31"/>
                      <a:pt x="15" y="59"/>
                    </a:cubicBezTo>
                    <a:cubicBezTo>
                      <a:pt x="29" y="88"/>
                      <a:pt x="63" y="66"/>
                      <a:pt x="80" y="6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" name="Freeform 135">
                <a:extLst>
                  <a:ext uri="{FF2B5EF4-FFF2-40B4-BE49-F238E27FC236}">
                    <a16:creationId xmlns:a16="http://schemas.microsoft.com/office/drawing/2014/main" id="{D5C9FF65-12C7-4C84-AD43-6F268180E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0" y="2452685"/>
                <a:ext cx="46038" cy="39688"/>
              </a:xfrm>
              <a:custGeom>
                <a:avLst/>
                <a:gdLst>
                  <a:gd name="T0" fmla="*/ 28 w 85"/>
                  <a:gd name="T1" fmla="*/ 55 h 72"/>
                  <a:gd name="T2" fmla="*/ 82 w 85"/>
                  <a:gd name="T3" fmla="*/ 14 h 72"/>
                  <a:gd name="T4" fmla="*/ 28 w 85"/>
                  <a:gd name="T5" fmla="*/ 5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72">
                    <a:moveTo>
                      <a:pt x="28" y="55"/>
                    </a:moveTo>
                    <a:cubicBezTo>
                      <a:pt x="51" y="72"/>
                      <a:pt x="85" y="27"/>
                      <a:pt x="82" y="14"/>
                    </a:cubicBezTo>
                    <a:cubicBezTo>
                      <a:pt x="79" y="0"/>
                      <a:pt x="0" y="35"/>
                      <a:pt x="28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" name="Freeform 136">
                <a:extLst>
                  <a:ext uri="{FF2B5EF4-FFF2-40B4-BE49-F238E27FC236}">
                    <a16:creationId xmlns:a16="http://schemas.microsoft.com/office/drawing/2014/main" id="{2C7F471F-987E-45ED-AE4C-1564A302B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098" y="2479673"/>
                <a:ext cx="28575" cy="23813"/>
              </a:xfrm>
              <a:custGeom>
                <a:avLst/>
                <a:gdLst>
                  <a:gd name="T0" fmla="*/ 21 w 51"/>
                  <a:gd name="T1" fmla="*/ 43 h 46"/>
                  <a:gd name="T2" fmla="*/ 26 w 51"/>
                  <a:gd name="T3" fmla="*/ 2 h 46"/>
                  <a:gd name="T4" fmla="*/ 21 w 51"/>
                  <a:gd name="T5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21" y="43"/>
                    </a:moveTo>
                    <a:cubicBezTo>
                      <a:pt x="31" y="42"/>
                      <a:pt x="51" y="0"/>
                      <a:pt x="26" y="2"/>
                    </a:cubicBezTo>
                    <a:cubicBezTo>
                      <a:pt x="0" y="4"/>
                      <a:pt x="6" y="46"/>
                      <a:pt x="21" y="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" name="Freeform 137">
                <a:extLst>
                  <a:ext uri="{FF2B5EF4-FFF2-40B4-BE49-F238E27FC236}">
                    <a16:creationId xmlns:a16="http://schemas.microsoft.com/office/drawing/2014/main" id="{9058000F-8166-430B-B4ED-9F499B708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860" y="2357435"/>
                <a:ext cx="122238" cy="95250"/>
              </a:xfrm>
              <a:custGeom>
                <a:avLst/>
                <a:gdLst>
                  <a:gd name="T0" fmla="*/ 223 w 225"/>
                  <a:gd name="T1" fmla="*/ 139 h 175"/>
                  <a:gd name="T2" fmla="*/ 178 w 225"/>
                  <a:gd name="T3" fmla="*/ 98 h 175"/>
                  <a:gd name="T4" fmla="*/ 116 w 225"/>
                  <a:gd name="T5" fmla="*/ 54 h 175"/>
                  <a:gd name="T6" fmla="*/ 76 w 225"/>
                  <a:gd name="T7" fmla="*/ 20 h 175"/>
                  <a:gd name="T8" fmla="*/ 40 w 225"/>
                  <a:gd name="T9" fmla="*/ 45 h 175"/>
                  <a:gd name="T10" fmla="*/ 31 w 225"/>
                  <a:gd name="T11" fmla="*/ 96 h 175"/>
                  <a:gd name="T12" fmla="*/ 4 w 225"/>
                  <a:gd name="T13" fmla="*/ 146 h 175"/>
                  <a:gd name="T14" fmla="*/ 44 w 225"/>
                  <a:gd name="T15" fmla="*/ 144 h 175"/>
                  <a:gd name="T16" fmla="*/ 61 w 225"/>
                  <a:gd name="T17" fmla="*/ 174 h 175"/>
                  <a:gd name="T18" fmla="*/ 116 w 225"/>
                  <a:gd name="T19" fmla="*/ 139 h 175"/>
                  <a:gd name="T20" fmla="*/ 157 w 225"/>
                  <a:gd name="T21" fmla="*/ 137 h 175"/>
                  <a:gd name="T22" fmla="*/ 223 w 225"/>
                  <a:gd name="T23" fmla="*/ 13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175">
                    <a:moveTo>
                      <a:pt x="223" y="139"/>
                    </a:moveTo>
                    <a:cubicBezTo>
                      <a:pt x="225" y="122"/>
                      <a:pt x="175" y="116"/>
                      <a:pt x="178" y="98"/>
                    </a:cubicBezTo>
                    <a:cubicBezTo>
                      <a:pt x="181" y="79"/>
                      <a:pt x="131" y="64"/>
                      <a:pt x="116" y="54"/>
                    </a:cubicBezTo>
                    <a:cubicBezTo>
                      <a:pt x="100" y="45"/>
                      <a:pt x="76" y="40"/>
                      <a:pt x="76" y="20"/>
                    </a:cubicBezTo>
                    <a:cubicBezTo>
                      <a:pt x="76" y="0"/>
                      <a:pt x="41" y="15"/>
                      <a:pt x="40" y="45"/>
                    </a:cubicBezTo>
                    <a:cubicBezTo>
                      <a:pt x="38" y="74"/>
                      <a:pt x="24" y="68"/>
                      <a:pt x="31" y="96"/>
                    </a:cubicBezTo>
                    <a:cubicBezTo>
                      <a:pt x="38" y="124"/>
                      <a:pt x="0" y="131"/>
                      <a:pt x="4" y="146"/>
                    </a:cubicBezTo>
                    <a:cubicBezTo>
                      <a:pt x="9" y="160"/>
                      <a:pt x="27" y="144"/>
                      <a:pt x="44" y="144"/>
                    </a:cubicBezTo>
                    <a:cubicBezTo>
                      <a:pt x="61" y="144"/>
                      <a:pt x="40" y="172"/>
                      <a:pt x="61" y="174"/>
                    </a:cubicBezTo>
                    <a:cubicBezTo>
                      <a:pt x="78" y="175"/>
                      <a:pt x="108" y="152"/>
                      <a:pt x="116" y="139"/>
                    </a:cubicBezTo>
                    <a:cubicBezTo>
                      <a:pt x="123" y="126"/>
                      <a:pt x="137" y="121"/>
                      <a:pt x="157" y="137"/>
                    </a:cubicBezTo>
                    <a:cubicBezTo>
                      <a:pt x="177" y="154"/>
                      <a:pt x="220" y="155"/>
                      <a:pt x="223" y="13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" name="Freeform 138">
                <a:extLst>
                  <a:ext uri="{FF2B5EF4-FFF2-40B4-BE49-F238E27FC236}">
                    <a16:creationId xmlns:a16="http://schemas.microsoft.com/office/drawing/2014/main" id="{23C999E8-A369-49B8-AF05-B9D8B0B5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4" y="2039934"/>
                <a:ext cx="195263" cy="141288"/>
              </a:xfrm>
              <a:custGeom>
                <a:avLst/>
                <a:gdLst>
                  <a:gd name="T0" fmla="*/ 308 w 360"/>
                  <a:gd name="T1" fmla="*/ 42 h 261"/>
                  <a:gd name="T2" fmla="*/ 243 w 360"/>
                  <a:gd name="T3" fmla="*/ 34 h 261"/>
                  <a:gd name="T4" fmla="*/ 223 w 360"/>
                  <a:gd name="T5" fmla="*/ 26 h 261"/>
                  <a:gd name="T6" fmla="*/ 158 w 360"/>
                  <a:gd name="T7" fmla="*/ 4 h 261"/>
                  <a:gd name="T8" fmla="*/ 104 w 360"/>
                  <a:gd name="T9" fmla="*/ 12 h 261"/>
                  <a:gd name="T10" fmla="*/ 100 w 360"/>
                  <a:gd name="T11" fmla="*/ 34 h 261"/>
                  <a:gd name="T12" fmla="*/ 74 w 360"/>
                  <a:gd name="T13" fmla="*/ 51 h 261"/>
                  <a:gd name="T14" fmla="*/ 73 w 360"/>
                  <a:gd name="T15" fmla="*/ 52 h 261"/>
                  <a:gd name="T16" fmla="*/ 72 w 360"/>
                  <a:gd name="T17" fmla="*/ 58 h 261"/>
                  <a:gd name="T18" fmla="*/ 49 w 360"/>
                  <a:gd name="T19" fmla="*/ 114 h 261"/>
                  <a:gd name="T20" fmla="*/ 20 w 360"/>
                  <a:gd name="T21" fmla="*/ 170 h 261"/>
                  <a:gd name="T22" fmla="*/ 60 w 360"/>
                  <a:gd name="T23" fmla="*/ 201 h 261"/>
                  <a:gd name="T24" fmla="*/ 106 w 360"/>
                  <a:gd name="T25" fmla="*/ 261 h 261"/>
                  <a:gd name="T26" fmla="*/ 127 w 360"/>
                  <a:gd name="T27" fmla="*/ 244 h 261"/>
                  <a:gd name="T28" fmla="*/ 158 w 360"/>
                  <a:gd name="T29" fmla="*/ 234 h 261"/>
                  <a:gd name="T30" fmla="*/ 190 w 360"/>
                  <a:gd name="T31" fmla="*/ 206 h 261"/>
                  <a:gd name="T32" fmla="*/ 220 w 360"/>
                  <a:gd name="T33" fmla="*/ 170 h 261"/>
                  <a:gd name="T34" fmla="*/ 246 w 360"/>
                  <a:gd name="T35" fmla="*/ 133 h 261"/>
                  <a:gd name="T36" fmla="*/ 348 w 360"/>
                  <a:gd name="T37" fmla="*/ 84 h 261"/>
                  <a:gd name="T38" fmla="*/ 308 w 360"/>
                  <a:gd name="T39" fmla="*/ 42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0" h="261">
                    <a:moveTo>
                      <a:pt x="308" y="42"/>
                    </a:moveTo>
                    <a:cubicBezTo>
                      <a:pt x="283" y="24"/>
                      <a:pt x="263" y="19"/>
                      <a:pt x="243" y="34"/>
                    </a:cubicBezTo>
                    <a:cubicBezTo>
                      <a:pt x="223" y="49"/>
                      <a:pt x="238" y="18"/>
                      <a:pt x="223" y="26"/>
                    </a:cubicBezTo>
                    <a:cubicBezTo>
                      <a:pt x="207" y="34"/>
                      <a:pt x="164" y="13"/>
                      <a:pt x="158" y="4"/>
                    </a:cubicBezTo>
                    <a:cubicBezTo>
                      <a:pt x="155" y="0"/>
                      <a:pt x="129" y="6"/>
                      <a:pt x="104" y="12"/>
                    </a:cubicBezTo>
                    <a:cubicBezTo>
                      <a:pt x="105" y="20"/>
                      <a:pt x="103" y="28"/>
                      <a:pt x="100" y="34"/>
                    </a:cubicBezTo>
                    <a:cubicBezTo>
                      <a:pt x="94" y="45"/>
                      <a:pt x="84" y="50"/>
                      <a:pt x="74" y="51"/>
                    </a:cubicBezTo>
                    <a:cubicBezTo>
                      <a:pt x="74" y="53"/>
                      <a:pt x="73" y="56"/>
                      <a:pt x="73" y="52"/>
                    </a:cubicBezTo>
                    <a:cubicBezTo>
                      <a:pt x="73" y="54"/>
                      <a:pt x="73" y="56"/>
                      <a:pt x="72" y="58"/>
                    </a:cubicBezTo>
                    <a:cubicBezTo>
                      <a:pt x="82" y="71"/>
                      <a:pt x="40" y="106"/>
                      <a:pt x="49" y="114"/>
                    </a:cubicBezTo>
                    <a:cubicBezTo>
                      <a:pt x="57" y="122"/>
                      <a:pt x="40" y="143"/>
                      <a:pt x="20" y="170"/>
                    </a:cubicBezTo>
                    <a:cubicBezTo>
                      <a:pt x="0" y="196"/>
                      <a:pt x="34" y="195"/>
                      <a:pt x="60" y="201"/>
                    </a:cubicBezTo>
                    <a:cubicBezTo>
                      <a:pt x="86" y="208"/>
                      <a:pt x="88" y="261"/>
                      <a:pt x="106" y="261"/>
                    </a:cubicBezTo>
                    <a:cubicBezTo>
                      <a:pt x="117" y="261"/>
                      <a:pt x="109" y="244"/>
                      <a:pt x="127" y="244"/>
                    </a:cubicBezTo>
                    <a:cubicBezTo>
                      <a:pt x="146" y="244"/>
                      <a:pt x="141" y="233"/>
                      <a:pt x="158" y="234"/>
                    </a:cubicBezTo>
                    <a:cubicBezTo>
                      <a:pt x="176" y="236"/>
                      <a:pt x="190" y="229"/>
                      <a:pt x="190" y="206"/>
                    </a:cubicBezTo>
                    <a:cubicBezTo>
                      <a:pt x="190" y="183"/>
                      <a:pt x="203" y="175"/>
                      <a:pt x="220" y="170"/>
                    </a:cubicBezTo>
                    <a:cubicBezTo>
                      <a:pt x="237" y="165"/>
                      <a:pt x="221" y="140"/>
                      <a:pt x="246" y="133"/>
                    </a:cubicBezTo>
                    <a:cubicBezTo>
                      <a:pt x="270" y="127"/>
                      <a:pt x="337" y="94"/>
                      <a:pt x="348" y="84"/>
                    </a:cubicBezTo>
                    <a:cubicBezTo>
                      <a:pt x="360" y="74"/>
                      <a:pt x="334" y="61"/>
                      <a:pt x="308" y="4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" name="Freeform 139">
                <a:extLst>
                  <a:ext uri="{FF2B5EF4-FFF2-40B4-BE49-F238E27FC236}">
                    <a16:creationId xmlns:a16="http://schemas.microsoft.com/office/drawing/2014/main" id="{F2ABEBDA-ABA1-423D-95FA-FAFB8E58C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436" y="2841624"/>
                <a:ext cx="38100" cy="19050"/>
              </a:xfrm>
              <a:custGeom>
                <a:avLst/>
                <a:gdLst>
                  <a:gd name="T0" fmla="*/ 59 w 71"/>
                  <a:gd name="T1" fmla="*/ 32 h 35"/>
                  <a:gd name="T2" fmla="*/ 71 w 71"/>
                  <a:gd name="T3" fmla="*/ 35 h 35"/>
                  <a:gd name="T4" fmla="*/ 64 w 71"/>
                  <a:gd name="T5" fmla="*/ 22 h 35"/>
                  <a:gd name="T6" fmla="*/ 63 w 71"/>
                  <a:gd name="T7" fmla="*/ 18 h 35"/>
                  <a:gd name="T8" fmla="*/ 0 w 71"/>
                  <a:gd name="T9" fmla="*/ 0 h 35"/>
                  <a:gd name="T10" fmla="*/ 3 w 71"/>
                  <a:gd name="T11" fmla="*/ 11 h 35"/>
                  <a:gd name="T12" fmla="*/ 40 w 71"/>
                  <a:gd name="T13" fmla="*/ 32 h 35"/>
                  <a:gd name="T14" fmla="*/ 59 w 71"/>
                  <a:gd name="T15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35">
                    <a:moveTo>
                      <a:pt x="59" y="32"/>
                    </a:moveTo>
                    <a:cubicBezTo>
                      <a:pt x="63" y="33"/>
                      <a:pt x="67" y="34"/>
                      <a:pt x="71" y="35"/>
                    </a:cubicBezTo>
                    <a:cubicBezTo>
                      <a:pt x="68" y="31"/>
                      <a:pt x="66" y="27"/>
                      <a:pt x="64" y="22"/>
                    </a:cubicBezTo>
                    <a:cubicBezTo>
                      <a:pt x="64" y="21"/>
                      <a:pt x="63" y="20"/>
                      <a:pt x="63" y="18"/>
                    </a:cubicBezTo>
                    <a:cubicBezTo>
                      <a:pt x="43" y="8"/>
                      <a:pt x="13" y="0"/>
                      <a:pt x="0" y="0"/>
                    </a:cubicBezTo>
                    <a:cubicBezTo>
                      <a:pt x="2" y="3"/>
                      <a:pt x="2" y="7"/>
                      <a:pt x="3" y="11"/>
                    </a:cubicBezTo>
                    <a:cubicBezTo>
                      <a:pt x="11" y="18"/>
                      <a:pt x="26" y="26"/>
                      <a:pt x="40" y="32"/>
                    </a:cubicBezTo>
                    <a:cubicBezTo>
                      <a:pt x="46" y="30"/>
                      <a:pt x="53" y="30"/>
                      <a:pt x="59" y="3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" name="Freeform 140">
                <a:extLst>
                  <a:ext uri="{FF2B5EF4-FFF2-40B4-BE49-F238E27FC236}">
                    <a16:creationId xmlns:a16="http://schemas.microsoft.com/office/drawing/2014/main" id="{D4A958D8-DF92-42CE-8DAB-2BADF54A6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399" y="2793999"/>
                <a:ext cx="125413" cy="130175"/>
              </a:xfrm>
              <a:custGeom>
                <a:avLst/>
                <a:gdLst>
                  <a:gd name="T0" fmla="*/ 208 w 231"/>
                  <a:gd name="T1" fmla="*/ 188 h 239"/>
                  <a:gd name="T2" fmla="*/ 206 w 231"/>
                  <a:gd name="T3" fmla="*/ 168 h 239"/>
                  <a:gd name="T4" fmla="*/ 193 w 231"/>
                  <a:gd name="T5" fmla="*/ 159 h 239"/>
                  <a:gd name="T6" fmla="*/ 195 w 231"/>
                  <a:gd name="T7" fmla="*/ 123 h 239"/>
                  <a:gd name="T8" fmla="*/ 169 w 231"/>
                  <a:gd name="T9" fmla="*/ 115 h 239"/>
                  <a:gd name="T10" fmla="*/ 140 w 231"/>
                  <a:gd name="T11" fmla="*/ 109 h 239"/>
                  <a:gd name="T12" fmla="*/ 126 w 231"/>
                  <a:gd name="T13" fmla="*/ 86 h 239"/>
                  <a:gd name="T14" fmla="*/ 101 w 231"/>
                  <a:gd name="T15" fmla="*/ 88 h 239"/>
                  <a:gd name="T16" fmla="*/ 104 w 231"/>
                  <a:gd name="T17" fmla="*/ 61 h 239"/>
                  <a:gd name="T18" fmla="*/ 127 w 231"/>
                  <a:gd name="T19" fmla="*/ 19 h 239"/>
                  <a:gd name="T20" fmla="*/ 112 w 231"/>
                  <a:gd name="T21" fmla="*/ 7 h 239"/>
                  <a:gd name="T22" fmla="*/ 60 w 231"/>
                  <a:gd name="T23" fmla="*/ 91 h 239"/>
                  <a:gd name="T24" fmla="*/ 45 w 231"/>
                  <a:gd name="T25" fmla="*/ 126 h 239"/>
                  <a:gd name="T26" fmla="*/ 27 w 231"/>
                  <a:gd name="T27" fmla="*/ 148 h 239"/>
                  <a:gd name="T28" fmla="*/ 18 w 231"/>
                  <a:gd name="T29" fmla="*/ 194 h 239"/>
                  <a:gd name="T30" fmla="*/ 26 w 231"/>
                  <a:gd name="T31" fmla="*/ 196 h 239"/>
                  <a:gd name="T32" fmla="*/ 50 w 231"/>
                  <a:gd name="T33" fmla="*/ 184 h 239"/>
                  <a:gd name="T34" fmla="*/ 63 w 231"/>
                  <a:gd name="T35" fmla="*/ 181 h 239"/>
                  <a:gd name="T36" fmla="*/ 83 w 231"/>
                  <a:gd name="T37" fmla="*/ 174 h 239"/>
                  <a:gd name="T38" fmla="*/ 90 w 231"/>
                  <a:gd name="T39" fmla="*/ 175 h 239"/>
                  <a:gd name="T40" fmla="*/ 94 w 231"/>
                  <a:gd name="T41" fmla="*/ 174 h 239"/>
                  <a:gd name="T42" fmla="*/ 133 w 231"/>
                  <a:gd name="T43" fmla="*/ 179 h 239"/>
                  <a:gd name="T44" fmla="*/ 146 w 231"/>
                  <a:gd name="T45" fmla="*/ 193 h 239"/>
                  <a:gd name="T46" fmla="*/ 147 w 231"/>
                  <a:gd name="T47" fmla="*/ 194 h 239"/>
                  <a:gd name="T48" fmla="*/ 148 w 231"/>
                  <a:gd name="T49" fmla="*/ 195 h 239"/>
                  <a:gd name="T50" fmla="*/ 149 w 231"/>
                  <a:gd name="T51" fmla="*/ 196 h 239"/>
                  <a:gd name="T52" fmla="*/ 160 w 231"/>
                  <a:gd name="T53" fmla="*/ 207 h 239"/>
                  <a:gd name="T54" fmla="*/ 162 w 231"/>
                  <a:gd name="T55" fmla="*/ 206 h 239"/>
                  <a:gd name="T56" fmla="*/ 182 w 231"/>
                  <a:gd name="T57" fmla="*/ 217 h 239"/>
                  <a:gd name="T58" fmla="*/ 222 w 231"/>
                  <a:gd name="T59" fmla="*/ 221 h 239"/>
                  <a:gd name="T60" fmla="*/ 208 w 231"/>
                  <a:gd name="T61" fmla="*/ 18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1" h="239">
                    <a:moveTo>
                      <a:pt x="208" y="188"/>
                    </a:moveTo>
                    <a:cubicBezTo>
                      <a:pt x="202" y="200"/>
                      <a:pt x="194" y="179"/>
                      <a:pt x="206" y="168"/>
                    </a:cubicBezTo>
                    <a:cubicBezTo>
                      <a:pt x="218" y="157"/>
                      <a:pt x="204" y="153"/>
                      <a:pt x="193" y="159"/>
                    </a:cubicBezTo>
                    <a:cubicBezTo>
                      <a:pt x="181" y="166"/>
                      <a:pt x="184" y="130"/>
                      <a:pt x="195" y="123"/>
                    </a:cubicBezTo>
                    <a:cubicBezTo>
                      <a:pt x="205" y="116"/>
                      <a:pt x="169" y="103"/>
                      <a:pt x="169" y="115"/>
                    </a:cubicBezTo>
                    <a:cubicBezTo>
                      <a:pt x="169" y="127"/>
                      <a:pt x="143" y="120"/>
                      <a:pt x="140" y="109"/>
                    </a:cubicBezTo>
                    <a:cubicBezTo>
                      <a:pt x="138" y="98"/>
                      <a:pt x="119" y="94"/>
                      <a:pt x="126" y="86"/>
                    </a:cubicBezTo>
                    <a:cubicBezTo>
                      <a:pt x="133" y="79"/>
                      <a:pt x="104" y="74"/>
                      <a:pt x="101" y="88"/>
                    </a:cubicBezTo>
                    <a:cubicBezTo>
                      <a:pt x="99" y="101"/>
                      <a:pt x="90" y="79"/>
                      <a:pt x="104" y="61"/>
                    </a:cubicBezTo>
                    <a:cubicBezTo>
                      <a:pt x="119" y="43"/>
                      <a:pt x="114" y="28"/>
                      <a:pt x="127" y="19"/>
                    </a:cubicBezTo>
                    <a:cubicBezTo>
                      <a:pt x="140" y="10"/>
                      <a:pt x="126" y="0"/>
                      <a:pt x="112" y="7"/>
                    </a:cubicBezTo>
                    <a:cubicBezTo>
                      <a:pt x="98" y="14"/>
                      <a:pt x="60" y="74"/>
                      <a:pt x="60" y="91"/>
                    </a:cubicBezTo>
                    <a:cubicBezTo>
                      <a:pt x="60" y="107"/>
                      <a:pt x="59" y="127"/>
                      <a:pt x="45" y="126"/>
                    </a:cubicBezTo>
                    <a:cubicBezTo>
                      <a:pt x="32" y="125"/>
                      <a:pt x="17" y="139"/>
                      <a:pt x="27" y="148"/>
                    </a:cubicBezTo>
                    <a:cubicBezTo>
                      <a:pt x="38" y="157"/>
                      <a:pt x="0" y="182"/>
                      <a:pt x="18" y="194"/>
                    </a:cubicBezTo>
                    <a:cubicBezTo>
                      <a:pt x="20" y="195"/>
                      <a:pt x="23" y="196"/>
                      <a:pt x="26" y="196"/>
                    </a:cubicBezTo>
                    <a:cubicBezTo>
                      <a:pt x="32" y="189"/>
                      <a:pt x="41" y="184"/>
                      <a:pt x="50" y="184"/>
                    </a:cubicBezTo>
                    <a:cubicBezTo>
                      <a:pt x="55" y="183"/>
                      <a:pt x="59" y="182"/>
                      <a:pt x="63" y="181"/>
                    </a:cubicBezTo>
                    <a:cubicBezTo>
                      <a:pt x="69" y="177"/>
                      <a:pt x="75" y="176"/>
                      <a:pt x="83" y="174"/>
                    </a:cubicBezTo>
                    <a:cubicBezTo>
                      <a:pt x="86" y="174"/>
                      <a:pt x="88" y="174"/>
                      <a:pt x="90" y="175"/>
                    </a:cubicBezTo>
                    <a:cubicBezTo>
                      <a:pt x="91" y="174"/>
                      <a:pt x="92" y="174"/>
                      <a:pt x="94" y="174"/>
                    </a:cubicBezTo>
                    <a:cubicBezTo>
                      <a:pt x="108" y="170"/>
                      <a:pt x="121" y="173"/>
                      <a:pt x="133" y="179"/>
                    </a:cubicBezTo>
                    <a:cubicBezTo>
                      <a:pt x="139" y="183"/>
                      <a:pt x="144" y="187"/>
                      <a:pt x="146" y="193"/>
                    </a:cubicBezTo>
                    <a:cubicBezTo>
                      <a:pt x="147" y="193"/>
                      <a:pt x="147" y="193"/>
                      <a:pt x="147" y="194"/>
                    </a:cubicBezTo>
                    <a:cubicBezTo>
                      <a:pt x="147" y="195"/>
                      <a:pt x="148" y="195"/>
                      <a:pt x="148" y="195"/>
                    </a:cubicBezTo>
                    <a:cubicBezTo>
                      <a:pt x="148" y="195"/>
                      <a:pt x="149" y="195"/>
                      <a:pt x="149" y="196"/>
                    </a:cubicBezTo>
                    <a:cubicBezTo>
                      <a:pt x="154" y="199"/>
                      <a:pt x="158" y="202"/>
                      <a:pt x="160" y="207"/>
                    </a:cubicBezTo>
                    <a:cubicBezTo>
                      <a:pt x="161" y="206"/>
                      <a:pt x="162" y="206"/>
                      <a:pt x="162" y="206"/>
                    </a:cubicBezTo>
                    <a:cubicBezTo>
                      <a:pt x="174" y="199"/>
                      <a:pt x="188" y="206"/>
                      <a:pt x="182" y="217"/>
                    </a:cubicBezTo>
                    <a:cubicBezTo>
                      <a:pt x="177" y="228"/>
                      <a:pt x="214" y="239"/>
                      <a:pt x="222" y="221"/>
                    </a:cubicBezTo>
                    <a:cubicBezTo>
                      <a:pt x="231" y="204"/>
                      <a:pt x="214" y="176"/>
                      <a:pt x="208" y="18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" name="Freeform 141">
                <a:extLst>
                  <a:ext uri="{FF2B5EF4-FFF2-40B4-BE49-F238E27FC236}">
                    <a16:creationId xmlns:a16="http://schemas.microsoft.com/office/drawing/2014/main" id="{485E6B69-D4B7-41C2-9ACD-F2BC705347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4709" y="2057397"/>
                <a:ext cx="1509714" cy="979490"/>
              </a:xfrm>
              <a:custGeom>
                <a:avLst/>
                <a:gdLst>
                  <a:gd name="T0" fmla="*/ 2713 w 2771"/>
                  <a:gd name="T1" fmla="*/ 1229 h 1801"/>
                  <a:gd name="T2" fmla="*/ 2697 w 2771"/>
                  <a:gd name="T3" fmla="*/ 1200 h 1801"/>
                  <a:gd name="T4" fmla="*/ 2616 w 2771"/>
                  <a:gd name="T5" fmla="*/ 1175 h 1801"/>
                  <a:gd name="T6" fmla="*/ 2570 w 2771"/>
                  <a:gd name="T7" fmla="*/ 1120 h 1801"/>
                  <a:gd name="T8" fmla="*/ 2549 w 2771"/>
                  <a:gd name="T9" fmla="*/ 1038 h 1801"/>
                  <a:gd name="T10" fmla="*/ 2506 w 2771"/>
                  <a:gd name="T11" fmla="*/ 967 h 1801"/>
                  <a:gd name="T12" fmla="*/ 2447 w 2771"/>
                  <a:gd name="T13" fmla="*/ 948 h 1801"/>
                  <a:gd name="T14" fmla="*/ 2310 w 2771"/>
                  <a:gd name="T15" fmla="*/ 936 h 1801"/>
                  <a:gd name="T16" fmla="*/ 2318 w 2771"/>
                  <a:gd name="T17" fmla="*/ 857 h 1801"/>
                  <a:gd name="T18" fmla="*/ 2257 w 2771"/>
                  <a:gd name="T19" fmla="*/ 858 h 1801"/>
                  <a:gd name="T20" fmla="*/ 2091 w 2771"/>
                  <a:gd name="T21" fmla="*/ 768 h 1801"/>
                  <a:gd name="T22" fmla="*/ 2048 w 2771"/>
                  <a:gd name="T23" fmla="*/ 929 h 1801"/>
                  <a:gd name="T24" fmla="*/ 2001 w 2771"/>
                  <a:gd name="T25" fmla="*/ 1225 h 1801"/>
                  <a:gd name="T26" fmla="*/ 1946 w 2771"/>
                  <a:gd name="T27" fmla="*/ 1342 h 1801"/>
                  <a:gd name="T28" fmla="*/ 1800 w 2771"/>
                  <a:gd name="T29" fmla="*/ 1165 h 1801"/>
                  <a:gd name="T30" fmla="*/ 1570 w 2771"/>
                  <a:gd name="T31" fmla="*/ 1076 h 1801"/>
                  <a:gd name="T32" fmla="*/ 1510 w 2771"/>
                  <a:gd name="T33" fmla="*/ 846 h 1801"/>
                  <a:gd name="T34" fmla="*/ 1584 w 2771"/>
                  <a:gd name="T35" fmla="*/ 700 h 1801"/>
                  <a:gd name="T36" fmla="*/ 1665 w 2771"/>
                  <a:gd name="T37" fmla="*/ 578 h 1801"/>
                  <a:gd name="T38" fmla="*/ 1824 w 2771"/>
                  <a:gd name="T39" fmla="*/ 506 h 1801"/>
                  <a:gd name="T40" fmla="*/ 1901 w 2771"/>
                  <a:gd name="T41" fmla="*/ 413 h 1801"/>
                  <a:gd name="T42" fmla="*/ 1806 w 2771"/>
                  <a:gd name="T43" fmla="*/ 344 h 1801"/>
                  <a:gd name="T44" fmla="*/ 1744 w 2771"/>
                  <a:gd name="T45" fmla="*/ 480 h 1801"/>
                  <a:gd name="T46" fmla="*/ 1640 w 2771"/>
                  <a:gd name="T47" fmla="*/ 405 h 1801"/>
                  <a:gd name="T48" fmla="*/ 1585 w 2771"/>
                  <a:gd name="T49" fmla="*/ 259 h 1801"/>
                  <a:gd name="T50" fmla="*/ 1590 w 2771"/>
                  <a:gd name="T51" fmla="*/ 105 h 1801"/>
                  <a:gd name="T52" fmla="*/ 1482 w 2771"/>
                  <a:gd name="T53" fmla="*/ 118 h 1801"/>
                  <a:gd name="T54" fmla="*/ 1518 w 2771"/>
                  <a:gd name="T55" fmla="*/ 329 h 1801"/>
                  <a:gd name="T56" fmla="*/ 1467 w 2771"/>
                  <a:gd name="T57" fmla="*/ 473 h 1801"/>
                  <a:gd name="T58" fmla="*/ 1451 w 2771"/>
                  <a:gd name="T59" fmla="*/ 344 h 1801"/>
                  <a:gd name="T60" fmla="*/ 1390 w 2771"/>
                  <a:gd name="T61" fmla="*/ 402 h 1801"/>
                  <a:gd name="T62" fmla="*/ 1153 w 2771"/>
                  <a:gd name="T63" fmla="*/ 375 h 1801"/>
                  <a:gd name="T64" fmla="*/ 1083 w 2771"/>
                  <a:gd name="T65" fmla="*/ 503 h 1801"/>
                  <a:gd name="T66" fmla="*/ 875 w 2771"/>
                  <a:gd name="T67" fmla="*/ 410 h 1801"/>
                  <a:gd name="T68" fmla="*/ 546 w 2771"/>
                  <a:gd name="T69" fmla="*/ 315 h 1801"/>
                  <a:gd name="T70" fmla="*/ 326 w 2771"/>
                  <a:gd name="T71" fmla="*/ 334 h 1801"/>
                  <a:gd name="T72" fmla="*/ 283 w 2771"/>
                  <a:gd name="T73" fmla="*/ 315 h 1801"/>
                  <a:gd name="T74" fmla="*/ 170 w 2771"/>
                  <a:gd name="T75" fmla="*/ 361 h 1801"/>
                  <a:gd name="T76" fmla="*/ 69 w 2771"/>
                  <a:gd name="T77" fmla="*/ 909 h 1801"/>
                  <a:gd name="T78" fmla="*/ 363 w 2771"/>
                  <a:gd name="T79" fmla="*/ 1185 h 1801"/>
                  <a:gd name="T80" fmla="*/ 401 w 2771"/>
                  <a:gd name="T81" fmla="*/ 1298 h 1801"/>
                  <a:gd name="T82" fmla="*/ 531 w 2771"/>
                  <a:gd name="T83" fmla="*/ 1439 h 1801"/>
                  <a:gd name="T84" fmla="*/ 1567 w 2771"/>
                  <a:gd name="T85" fmla="*/ 1508 h 1801"/>
                  <a:gd name="T86" fmla="*/ 1849 w 2771"/>
                  <a:gd name="T87" fmla="*/ 1615 h 1801"/>
                  <a:gd name="T88" fmla="*/ 1899 w 2771"/>
                  <a:gd name="T89" fmla="*/ 1801 h 1801"/>
                  <a:gd name="T90" fmla="*/ 2051 w 2771"/>
                  <a:gd name="T91" fmla="*/ 1716 h 1801"/>
                  <a:gd name="T92" fmla="*/ 2433 w 2771"/>
                  <a:gd name="T93" fmla="*/ 1660 h 1801"/>
                  <a:gd name="T94" fmla="*/ 2506 w 2771"/>
                  <a:gd name="T95" fmla="*/ 1692 h 1801"/>
                  <a:gd name="T96" fmla="*/ 2586 w 2771"/>
                  <a:gd name="T97" fmla="*/ 1650 h 1801"/>
                  <a:gd name="T98" fmla="*/ 2564 w 2771"/>
                  <a:gd name="T99" fmla="*/ 1643 h 1801"/>
                  <a:gd name="T100" fmla="*/ 2451 w 2771"/>
                  <a:gd name="T101" fmla="*/ 1533 h 1801"/>
                  <a:gd name="T102" fmla="*/ 2302 w 2771"/>
                  <a:gd name="T103" fmla="*/ 1542 h 1801"/>
                  <a:gd name="T104" fmla="*/ 2579 w 2771"/>
                  <a:gd name="T105" fmla="*/ 1419 h 1801"/>
                  <a:gd name="T106" fmla="*/ 716 w 2771"/>
                  <a:gd name="T107" fmla="*/ 570 h 1801"/>
                  <a:gd name="T108" fmla="*/ 604 w 2771"/>
                  <a:gd name="T109" fmla="*/ 583 h 1801"/>
                  <a:gd name="T110" fmla="*/ 742 w 2771"/>
                  <a:gd name="T111" fmla="*/ 527 h 1801"/>
                  <a:gd name="T112" fmla="*/ 834 w 2771"/>
                  <a:gd name="T113" fmla="*/ 771 h 1801"/>
                  <a:gd name="T114" fmla="*/ 1401 w 2771"/>
                  <a:gd name="T115" fmla="*/ 1247 h 1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71" h="1801">
                    <a:moveTo>
                      <a:pt x="2756" y="1316"/>
                    </a:moveTo>
                    <a:cubicBezTo>
                      <a:pt x="2746" y="1313"/>
                      <a:pt x="2737" y="1306"/>
                      <a:pt x="2747" y="1305"/>
                    </a:cubicBezTo>
                    <a:cubicBezTo>
                      <a:pt x="2755" y="1305"/>
                      <a:pt x="2760" y="1300"/>
                      <a:pt x="2763" y="1291"/>
                    </a:cubicBezTo>
                    <a:cubicBezTo>
                      <a:pt x="2757" y="1288"/>
                      <a:pt x="2752" y="1282"/>
                      <a:pt x="2749" y="1277"/>
                    </a:cubicBezTo>
                    <a:cubicBezTo>
                      <a:pt x="2745" y="1271"/>
                      <a:pt x="2744" y="1265"/>
                      <a:pt x="2744" y="1259"/>
                    </a:cubicBezTo>
                    <a:cubicBezTo>
                      <a:pt x="2741" y="1255"/>
                      <a:pt x="2738" y="1251"/>
                      <a:pt x="2736" y="1247"/>
                    </a:cubicBezTo>
                    <a:cubicBezTo>
                      <a:pt x="2729" y="1250"/>
                      <a:pt x="2723" y="1260"/>
                      <a:pt x="2715" y="1259"/>
                    </a:cubicBezTo>
                    <a:cubicBezTo>
                      <a:pt x="2701" y="1257"/>
                      <a:pt x="2724" y="1237"/>
                      <a:pt x="2713" y="1229"/>
                    </a:cubicBezTo>
                    <a:cubicBezTo>
                      <a:pt x="2701" y="1221"/>
                      <a:pt x="2680" y="1227"/>
                      <a:pt x="2663" y="1243"/>
                    </a:cubicBezTo>
                    <a:cubicBezTo>
                      <a:pt x="2646" y="1260"/>
                      <a:pt x="2647" y="1242"/>
                      <a:pt x="2632" y="1259"/>
                    </a:cubicBezTo>
                    <a:cubicBezTo>
                      <a:pt x="2617" y="1275"/>
                      <a:pt x="2617" y="1251"/>
                      <a:pt x="2624" y="1244"/>
                    </a:cubicBezTo>
                    <a:cubicBezTo>
                      <a:pt x="2631" y="1237"/>
                      <a:pt x="2636" y="1245"/>
                      <a:pt x="2643" y="1235"/>
                    </a:cubicBezTo>
                    <a:cubicBezTo>
                      <a:pt x="2649" y="1225"/>
                      <a:pt x="2656" y="1235"/>
                      <a:pt x="2672" y="1222"/>
                    </a:cubicBezTo>
                    <a:cubicBezTo>
                      <a:pt x="2685" y="1213"/>
                      <a:pt x="2696" y="1214"/>
                      <a:pt x="2703" y="1211"/>
                    </a:cubicBezTo>
                    <a:cubicBezTo>
                      <a:pt x="2701" y="1208"/>
                      <a:pt x="2699" y="1205"/>
                      <a:pt x="2698" y="1202"/>
                    </a:cubicBezTo>
                    <a:cubicBezTo>
                      <a:pt x="2698" y="1201"/>
                      <a:pt x="2697" y="1201"/>
                      <a:pt x="2697" y="1200"/>
                    </a:cubicBezTo>
                    <a:cubicBezTo>
                      <a:pt x="2694" y="1198"/>
                      <a:pt x="2690" y="1194"/>
                      <a:pt x="2688" y="1191"/>
                    </a:cubicBezTo>
                    <a:cubicBezTo>
                      <a:pt x="2686" y="1191"/>
                      <a:pt x="2684" y="1191"/>
                      <a:pt x="2682" y="1191"/>
                    </a:cubicBezTo>
                    <a:cubicBezTo>
                      <a:pt x="2680" y="1191"/>
                      <a:pt x="2680" y="1191"/>
                      <a:pt x="2680" y="1191"/>
                    </a:cubicBezTo>
                    <a:cubicBezTo>
                      <a:pt x="2675" y="1191"/>
                      <a:pt x="2670" y="1190"/>
                      <a:pt x="2665" y="1188"/>
                    </a:cubicBezTo>
                    <a:cubicBezTo>
                      <a:pt x="2660" y="1191"/>
                      <a:pt x="2654" y="1193"/>
                      <a:pt x="2647" y="1193"/>
                    </a:cubicBezTo>
                    <a:cubicBezTo>
                      <a:pt x="2639" y="1194"/>
                      <a:pt x="2629" y="1189"/>
                      <a:pt x="2623" y="1183"/>
                    </a:cubicBezTo>
                    <a:cubicBezTo>
                      <a:pt x="2621" y="1181"/>
                      <a:pt x="2619" y="1178"/>
                      <a:pt x="2617" y="1175"/>
                    </a:cubicBezTo>
                    <a:cubicBezTo>
                      <a:pt x="2617" y="1175"/>
                      <a:pt x="2616" y="1175"/>
                      <a:pt x="2616" y="1175"/>
                    </a:cubicBezTo>
                    <a:cubicBezTo>
                      <a:pt x="2602" y="1175"/>
                      <a:pt x="2593" y="1169"/>
                      <a:pt x="2587" y="1159"/>
                    </a:cubicBezTo>
                    <a:cubicBezTo>
                      <a:pt x="2579" y="1155"/>
                      <a:pt x="2574" y="1148"/>
                      <a:pt x="2572" y="1140"/>
                    </a:cubicBezTo>
                    <a:cubicBezTo>
                      <a:pt x="2572" y="1140"/>
                      <a:pt x="2572" y="1140"/>
                      <a:pt x="2572" y="1140"/>
                    </a:cubicBezTo>
                    <a:cubicBezTo>
                      <a:pt x="2571" y="1138"/>
                      <a:pt x="2570" y="1135"/>
                      <a:pt x="2570" y="1133"/>
                    </a:cubicBezTo>
                    <a:cubicBezTo>
                      <a:pt x="2570" y="1133"/>
                      <a:pt x="2570" y="1133"/>
                      <a:pt x="2570" y="1133"/>
                    </a:cubicBezTo>
                    <a:cubicBezTo>
                      <a:pt x="2570" y="1131"/>
                      <a:pt x="2570" y="1129"/>
                      <a:pt x="2570" y="1127"/>
                    </a:cubicBezTo>
                    <a:cubicBezTo>
                      <a:pt x="2570" y="1127"/>
                      <a:pt x="2570" y="1127"/>
                      <a:pt x="2570" y="1126"/>
                    </a:cubicBezTo>
                    <a:cubicBezTo>
                      <a:pt x="2570" y="1124"/>
                      <a:pt x="2570" y="1122"/>
                      <a:pt x="2570" y="1120"/>
                    </a:cubicBezTo>
                    <a:cubicBezTo>
                      <a:pt x="2570" y="1120"/>
                      <a:pt x="2570" y="1120"/>
                      <a:pt x="2570" y="1120"/>
                    </a:cubicBezTo>
                    <a:cubicBezTo>
                      <a:pt x="2571" y="1118"/>
                      <a:pt x="2571" y="1116"/>
                      <a:pt x="2572" y="1114"/>
                    </a:cubicBezTo>
                    <a:cubicBezTo>
                      <a:pt x="2565" y="1109"/>
                      <a:pt x="2557" y="1104"/>
                      <a:pt x="2551" y="1102"/>
                    </a:cubicBezTo>
                    <a:cubicBezTo>
                      <a:pt x="2533" y="1096"/>
                      <a:pt x="2545" y="1084"/>
                      <a:pt x="2555" y="1092"/>
                    </a:cubicBezTo>
                    <a:cubicBezTo>
                      <a:pt x="2565" y="1101"/>
                      <a:pt x="2576" y="1084"/>
                      <a:pt x="2581" y="1076"/>
                    </a:cubicBezTo>
                    <a:cubicBezTo>
                      <a:pt x="2585" y="1068"/>
                      <a:pt x="2574" y="1060"/>
                      <a:pt x="2568" y="1059"/>
                    </a:cubicBezTo>
                    <a:cubicBezTo>
                      <a:pt x="2564" y="1059"/>
                      <a:pt x="2563" y="1054"/>
                      <a:pt x="2563" y="1049"/>
                    </a:cubicBezTo>
                    <a:cubicBezTo>
                      <a:pt x="2557" y="1046"/>
                      <a:pt x="2552" y="1043"/>
                      <a:pt x="2549" y="1038"/>
                    </a:cubicBezTo>
                    <a:cubicBezTo>
                      <a:pt x="2545" y="1036"/>
                      <a:pt x="2541" y="1034"/>
                      <a:pt x="2537" y="1030"/>
                    </a:cubicBezTo>
                    <a:cubicBezTo>
                      <a:pt x="2535" y="1028"/>
                      <a:pt x="2533" y="1025"/>
                      <a:pt x="2532" y="1022"/>
                    </a:cubicBezTo>
                    <a:cubicBezTo>
                      <a:pt x="2531" y="1022"/>
                      <a:pt x="2531" y="1022"/>
                      <a:pt x="2531" y="1021"/>
                    </a:cubicBezTo>
                    <a:cubicBezTo>
                      <a:pt x="2526" y="1019"/>
                      <a:pt x="2523" y="1016"/>
                      <a:pt x="2521" y="1012"/>
                    </a:cubicBezTo>
                    <a:cubicBezTo>
                      <a:pt x="2518" y="1009"/>
                      <a:pt x="2516" y="1005"/>
                      <a:pt x="2515" y="1002"/>
                    </a:cubicBezTo>
                    <a:cubicBezTo>
                      <a:pt x="2514" y="999"/>
                      <a:pt x="2513" y="996"/>
                      <a:pt x="2512" y="993"/>
                    </a:cubicBezTo>
                    <a:cubicBezTo>
                      <a:pt x="2511" y="990"/>
                      <a:pt x="2511" y="988"/>
                      <a:pt x="2511" y="985"/>
                    </a:cubicBezTo>
                    <a:cubicBezTo>
                      <a:pt x="2508" y="979"/>
                      <a:pt x="2506" y="973"/>
                      <a:pt x="2506" y="967"/>
                    </a:cubicBezTo>
                    <a:cubicBezTo>
                      <a:pt x="2506" y="967"/>
                      <a:pt x="2506" y="967"/>
                      <a:pt x="2506" y="967"/>
                    </a:cubicBezTo>
                    <a:cubicBezTo>
                      <a:pt x="2505" y="966"/>
                      <a:pt x="2505" y="965"/>
                      <a:pt x="2504" y="964"/>
                    </a:cubicBezTo>
                    <a:cubicBezTo>
                      <a:pt x="2501" y="960"/>
                      <a:pt x="2500" y="955"/>
                      <a:pt x="2499" y="951"/>
                    </a:cubicBezTo>
                    <a:cubicBezTo>
                      <a:pt x="2482" y="941"/>
                      <a:pt x="2478" y="917"/>
                      <a:pt x="2486" y="900"/>
                    </a:cubicBezTo>
                    <a:cubicBezTo>
                      <a:pt x="2484" y="896"/>
                      <a:pt x="2482" y="892"/>
                      <a:pt x="2480" y="887"/>
                    </a:cubicBezTo>
                    <a:cubicBezTo>
                      <a:pt x="2476" y="873"/>
                      <a:pt x="2470" y="880"/>
                      <a:pt x="2466" y="900"/>
                    </a:cubicBezTo>
                    <a:cubicBezTo>
                      <a:pt x="2462" y="919"/>
                      <a:pt x="2447" y="919"/>
                      <a:pt x="2451" y="925"/>
                    </a:cubicBezTo>
                    <a:cubicBezTo>
                      <a:pt x="2460" y="939"/>
                      <a:pt x="2453" y="939"/>
                      <a:pt x="2447" y="948"/>
                    </a:cubicBezTo>
                    <a:cubicBezTo>
                      <a:pt x="2440" y="956"/>
                      <a:pt x="2451" y="968"/>
                      <a:pt x="2440" y="968"/>
                    </a:cubicBezTo>
                    <a:cubicBezTo>
                      <a:pt x="2429" y="968"/>
                      <a:pt x="2434" y="994"/>
                      <a:pt x="2429" y="982"/>
                    </a:cubicBezTo>
                    <a:cubicBezTo>
                      <a:pt x="2423" y="971"/>
                      <a:pt x="2409" y="974"/>
                      <a:pt x="2409" y="986"/>
                    </a:cubicBezTo>
                    <a:cubicBezTo>
                      <a:pt x="2409" y="997"/>
                      <a:pt x="2387" y="1008"/>
                      <a:pt x="2377" y="1007"/>
                    </a:cubicBezTo>
                    <a:cubicBezTo>
                      <a:pt x="2368" y="1006"/>
                      <a:pt x="2368" y="984"/>
                      <a:pt x="2360" y="991"/>
                    </a:cubicBezTo>
                    <a:cubicBezTo>
                      <a:pt x="2352" y="997"/>
                      <a:pt x="2354" y="972"/>
                      <a:pt x="2342" y="972"/>
                    </a:cubicBezTo>
                    <a:cubicBezTo>
                      <a:pt x="2330" y="973"/>
                      <a:pt x="2321" y="972"/>
                      <a:pt x="2325" y="959"/>
                    </a:cubicBezTo>
                    <a:cubicBezTo>
                      <a:pt x="2328" y="948"/>
                      <a:pt x="2309" y="942"/>
                      <a:pt x="2310" y="936"/>
                    </a:cubicBezTo>
                    <a:cubicBezTo>
                      <a:pt x="2308" y="934"/>
                      <a:pt x="2306" y="931"/>
                      <a:pt x="2304" y="928"/>
                    </a:cubicBezTo>
                    <a:cubicBezTo>
                      <a:pt x="2299" y="920"/>
                      <a:pt x="2298" y="909"/>
                      <a:pt x="2300" y="900"/>
                    </a:cubicBezTo>
                    <a:cubicBezTo>
                      <a:pt x="2301" y="896"/>
                      <a:pt x="2303" y="892"/>
                      <a:pt x="2306" y="889"/>
                    </a:cubicBezTo>
                    <a:cubicBezTo>
                      <a:pt x="2306" y="888"/>
                      <a:pt x="2306" y="887"/>
                      <a:pt x="2306" y="886"/>
                    </a:cubicBezTo>
                    <a:cubicBezTo>
                      <a:pt x="2307" y="883"/>
                      <a:pt x="2308" y="880"/>
                      <a:pt x="2309" y="878"/>
                    </a:cubicBezTo>
                    <a:cubicBezTo>
                      <a:pt x="2309" y="878"/>
                      <a:pt x="2310" y="877"/>
                      <a:pt x="2310" y="877"/>
                    </a:cubicBezTo>
                    <a:cubicBezTo>
                      <a:pt x="2313" y="868"/>
                      <a:pt x="2319" y="866"/>
                      <a:pt x="2319" y="860"/>
                    </a:cubicBezTo>
                    <a:cubicBezTo>
                      <a:pt x="2319" y="859"/>
                      <a:pt x="2319" y="858"/>
                      <a:pt x="2318" y="857"/>
                    </a:cubicBezTo>
                    <a:cubicBezTo>
                      <a:pt x="2317" y="857"/>
                      <a:pt x="2315" y="857"/>
                      <a:pt x="2313" y="857"/>
                    </a:cubicBezTo>
                    <a:cubicBezTo>
                      <a:pt x="2311" y="856"/>
                      <a:pt x="2308" y="856"/>
                      <a:pt x="2306" y="855"/>
                    </a:cubicBezTo>
                    <a:cubicBezTo>
                      <a:pt x="2305" y="856"/>
                      <a:pt x="2303" y="857"/>
                      <a:pt x="2302" y="858"/>
                    </a:cubicBezTo>
                    <a:cubicBezTo>
                      <a:pt x="2299" y="860"/>
                      <a:pt x="2297" y="860"/>
                      <a:pt x="2296" y="859"/>
                    </a:cubicBezTo>
                    <a:cubicBezTo>
                      <a:pt x="2294" y="860"/>
                      <a:pt x="2293" y="861"/>
                      <a:pt x="2291" y="861"/>
                    </a:cubicBezTo>
                    <a:cubicBezTo>
                      <a:pt x="2282" y="864"/>
                      <a:pt x="2271" y="862"/>
                      <a:pt x="2264" y="858"/>
                    </a:cubicBezTo>
                    <a:cubicBezTo>
                      <a:pt x="2264" y="857"/>
                      <a:pt x="2263" y="857"/>
                      <a:pt x="2263" y="857"/>
                    </a:cubicBezTo>
                    <a:cubicBezTo>
                      <a:pt x="2261" y="858"/>
                      <a:pt x="2259" y="858"/>
                      <a:pt x="2257" y="858"/>
                    </a:cubicBezTo>
                    <a:cubicBezTo>
                      <a:pt x="2244" y="858"/>
                      <a:pt x="2235" y="852"/>
                      <a:pt x="2229" y="843"/>
                    </a:cubicBezTo>
                    <a:cubicBezTo>
                      <a:pt x="2212" y="841"/>
                      <a:pt x="2202" y="829"/>
                      <a:pt x="2199" y="814"/>
                    </a:cubicBezTo>
                    <a:cubicBezTo>
                      <a:pt x="2196" y="813"/>
                      <a:pt x="2194" y="811"/>
                      <a:pt x="2191" y="808"/>
                    </a:cubicBezTo>
                    <a:cubicBezTo>
                      <a:pt x="2191" y="808"/>
                      <a:pt x="2191" y="808"/>
                      <a:pt x="2191" y="808"/>
                    </a:cubicBezTo>
                    <a:cubicBezTo>
                      <a:pt x="2171" y="808"/>
                      <a:pt x="2160" y="793"/>
                      <a:pt x="2158" y="777"/>
                    </a:cubicBezTo>
                    <a:cubicBezTo>
                      <a:pt x="2153" y="779"/>
                      <a:pt x="2149" y="782"/>
                      <a:pt x="2146" y="784"/>
                    </a:cubicBezTo>
                    <a:cubicBezTo>
                      <a:pt x="2140" y="787"/>
                      <a:pt x="2123" y="772"/>
                      <a:pt x="2117" y="778"/>
                    </a:cubicBezTo>
                    <a:cubicBezTo>
                      <a:pt x="2110" y="784"/>
                      <a:pt x="2109" y="774"/>
                      <a:pt x="2091" y="768"/>
                    </a:cubicBezTo>
                    <a:cubicBezTo>
                      <a:pt x="2073" y="762"/>
                      <a:pt x="2050" y="760"/>
                      <a:pt x="2048" y="768"/>
                    </a:cubicBezTo>
                    <a:cubicBezTo>
                      <a:pt x="2047" y="775"/>
                      <a:pt x="2033" y="778"/>
                      <a:pt x="2035" y="795"/>
                    </a:cubicBezTo>
                    <a:cubicBezTo>
                      <a:pt x="2037" y="813"/>
                      <a:pt x="2052" y="809"/>
                      <a:pt x="2056" y="821"/>
                    </a:cubicBezTo>
                    <a:cubicBezTo>
                      <a:pt x="2059" y="832"/>
                      <a:pt x="2048" y="828"/>
                      <a:pt x="2048" y="839"/>
                    </a:cubicBezTo>
                    <a:cubicBezTo>
                      <a:pt x="2047" y="850"/>
                      <a:pt x="2038" y="849"/>
                      <a:pt x="2038" y="856"/>
                    </a:cubicBezTo>
                    <a:cubicBezTo>
                      <a:pt x="2038" y="864"/>
                      <a:pt x="2044" y="862"/>
                      <a:pt x="2048" y="877"/>
                    </a:cubicBezTo>
                    <a:cubicBezTo>
                      <a:pt x="2051" y="892"/>
                      <a:pt x="2058" y="891"/>
                      <a:pt x="2061" y="911"/>
                    </a:cubicBezTo>
                    <a:cubicBezTo>
                      <a:pt x="2063" y="931"/>
                      <a:pt x="2055" y="927"/>
                      <a:pt x="2048" y="929"/>
                    </a:cubicBezTo>
                    <a:cubicBezTo>
                      <a:pt x="2041" y="932"/>
                      <a:pt x="2047" y="940"/>
                      <a:pt x="2040" y="952"/>
                    </a:cubicBezTo>
                    <a:cubicBezTo>
                      <a:pt x="2060" y="962"/>
                      <a:pt x="2074" y="983"/>
                      <a:pt x="2066" y="1006"/>
                    </a:cubicBezTo>
                    <a:cubicBezTo>
                      <a:pt x="2070" y="1013"/>
                      <a:pt x="2072" y="1021"/>
                      <a:pt x="2072" y="1028"/>
                    </a:cubicBezTo>
                    <a:cubicBezTo>
                      <a:pt x="2073" y="1030"/>
                      <a:pt x="2075" y="1033"/>
                      <a:pt x="2076" y="1035"/>
                    </a:cubicBezTo>
                    <a:cubicBezTo>
                      <a:pt x="2088" y="1058"/>
                      <a:pt x="2087" y="1092"/>
                      <a:pt x="2083" y="1117"/>
                    </a:cubicBezTo>
                    <a:cubicBezTo>
                      <a:pt x="2080" y="1142"/>
                      <a:pt x="2056" y="1148"/>
                      <a:pt x="2038" y="1169"/>
                    </a:cubicBezTo>
                    <a:cubicBezTo>
                      <a:pt x="2020" y="1191"/>
                      <a:pt x="2001" y="1188"/>
                      <a:pt x="1993" y="1188"/>
                    </a:cubicBezTo>
                    <a:cubicBezTo>
                      <a:pt x="1984" y="1189"/>
                      <a:pt x="1989" y="1209"/>
                      <a:pt x="2001" y="1225"/>
                    </a:cubicBezTo>
                    <a:cubicBezTo>
                      <a:pt x="2013" y="1241"/>
                      <a:pt x="2003" y="1246"/>
                      <a:pt x="2010" y="1262"/>
                    </a:cubicBezTo>
                    <a:cubicBezTo>
                      <a:pt x="2016" y="1279"/>
                      <a:pt x="2010" y="1292"/>
                      <a:pt x="2019" y="1307"/>
                    </a:cubicBezTo>
                    <a:cubicBezTo>
                      <a:pt x="2028" y="1322"/>
                      <a:pt x="2023" y="1328"/>
                      <a:pt x="2012" y="1338"/>
                    </a:cubicBezTo>
                    <a:cubicBezTo>
                      <a:pt x="2001" y="1349"/>
                      <a:pt x="2016" y="1343"/>
                      <a:pt x="2017" y="1357"/>
                    </a:cubicBezTo>
                    <a:cubicBezTo>
                      <a:pt x="2018" y="1371"/>
                      <a:pt x="2012" y="1363"/>
                      <a:pt x="2003" y="1356"/>
                    </a:cubicBezTo>
                    <a:cubicBezTo>
                      <a:pt x="1993" y="1348"/>
                      <a:pt x="1985" y="1370"/>
                      <a:pt x="1985" y="1379"/>
                    </a:cubicBezTo>
                    <a:cubicBezTo>
                      <a:pt x="1985" y="1388"/>
                      <a:pt x="1963" y="1366"/>
                      <a:pt x="1958" y="1367"/>
                    </a:cubicBezTo>
                    <a:cubicBezTo>
                      <a:pt x="1953" y="1368"/>
                      <a:pt x="1959" y="1353"/>
                      <a:pt x="1946" y="1342"/>
                    </a:cubicBezTo>
                    <a:cubicBezTo>
                      <a:pt x="1933" y="1330"/>
                      <a:pt x="1923" y="1328"/>
                      <a:pt x="1923" y="1316"/>
                    </a:cubicBezTo>
                    <a:cubicBezTo>
                      <a:pt x="1923" y="1304"/>
                      <a:pt x="1901" y="1296"/>
                      <a:pt x="1901" y="1283"/>
                    </a:cubicBezTo>
                    <a:cubicBezTo>
                      <a:pt x="1901" y="1270"/>
                      <a:pt x="1904" y="1236"/>
                      <a:pt x="1899" y="1226"/>
                    </a:cubicBezTo>
                    <a:cubicBezTo>
                      <a:pt x="1894" y="1216"/>
                      <a:pt x="1899" y="1205"/>
                      <a:pt x="1903" y="1196"/>
                    </a:cubicBezTo>
                    <a:cubicBezTo>
                      <a:pt x="1907" y="1187"/>
                      <a:pt x="1898" y="1173"/>
                      <a:pt x="1885" y="1173"/>
                    </a:cubicBezTo>
                    <a:cubicBezTo>
                      <a:pt x="1872" y="1173"/>
                      <a:pt x="1854" y="1168"/>
                      <a:pt x="1836" y="1169"/>
                    </a:cubicBezTo>
                    <a:cubicBezTo>
                      <a:pt x="1825" y="1171"/>
                      <a:pt x="1816" y="1169"/>
                      <a:pt x="1810" y="1167"/>
                    </a:cubicBezTo>
                    <a:cubicBezTo>
                      <a:pt x="1807" y="1167"/>
                      <a:pt x="1804" y="1166"/>
                      <a:pt x="1800" y="1165"/>
                    </a:cubicBezTo>
                    <a:cubicBezTo>
                      <a:pt x="1790" y="1162"/>
                      <a:pt x="1782" y="1155"/>
                      <a:pt x="1775" y="1147"/>
                    </a:cubicBezTo>
                    <a:cubicBezTo>
                      <a:pt x="1775" y="1147"/>
                      <a:pt x="1774" y="1147"/>
                      <a:pt x="1774" y="1147"/>
                    </a:cubicBezTo>
                    <a:cubicBezTo>
                      <a:pt x="1759" y="1151"/>
                      <a:pt x="1745" y="1145"/>
                      <a:pt x="1737" y="1134"/>
                    </a:cubicBezTo>
                    <a:cubicBezTo>
                      <a:pt x="1712" y="1132"/>
                      <a:pt x="1689" y="1121"/>
                      <a:pt x="1682" y="1090"/>
                    </a:cubicBezTo>
                    <a:cubicBezTo>
                      <a:pt x="1682" y="1087"/>
                      <a:pt x="1681" y="1084"/>
                      <a:pt x="1681" y="1081"/>
                    </a:cubicBezTo>
                    <a:cubicBezTo>
                      <a:pt x="1673" y="1079"/>
                      <a:pt x="1665" y="1078"/>
                      <a:pt x="1660" y="1079"/>
                    </a:cubicBezTo>
                    <a:cubicBezTo>
                      <a:pt x="1652" y="1081"/>
                      <a:pt x="1630" y="1058"/>
                      <a:pt x="1617" y="1059"/>
                    </a:cubicBezTo>
                    <a:cubicBezTo>
                      <a:pt x="1605" y="1060"/>
                      <a:pt x="1575" y="1075"/>
                      <a:pt x="1570" y="1076"/>
                    </a:cubicBezTo>
                    <a:cubicBezTo>
                      <a:pt x="1565" y="1077"/>
                      <a:pt x="1570" y="1063"/>
                      <a:pt x="1574" y="1058"/>
                    </a:cubicBezTo>
                    <a:cubicBezTo>
                      <a:pt x="1577" y="1052"/>
                      <a:pt x="1563" y="1027"/>
                      <a:pt x="1560" y="1010"/>
                    </a:cubicBezTo>
                    <a:cubicBezTo>
                      <a:pt x="1556" y="994"/>
                      <a:pt x="1551" y="976"/>
                      <a:pt x="1536" y="978"/>
                    </a:cubicBezTo>
                    <a:cubicBezTo>
                      <a:pt x="1521" y="981"/>
                      <a:pt x="1505" y="972"/>
                      <a:pt x="1500" y="968"/>
                    </a:cubicBezTo>
                    <a:cubicBezTo>
                      <a:pt x="1496" y="965"/>
                      <a:pt x="1495" y="918"/>
                      <a:pt x="1499" y="898"/>
                    </a:cubicBezTo>
                    <a:cubicBezTo>
                      <a:pt x="1500" y="890"/>
                      <a:pt x="1504" y="881"/>
                      <a:pt x="1508" y="872"/>
                    </a:cubicBezTo>
                    <a:cubicBezTo>
                      <a:pt x="1507" y="871"/>
                      <a:pt x="1507" y="869"/>
                      <a:pt x="1507" y="867"/>
                    </a:cubicBezTo>
                    <a:cubicBezTo>
                      <a:pt x="1506" y="860"/>
                      <a:pt x="1507" y="853"/>
                      <a:pt x="1510" y="846"/>
                    </a:cubicBezTo>
                    <a:cubicBezTo>
                      <a:pt x="1507" y="828"/>
                      <a:pt x="1515" y="809"/>
                      <a:pt x="1533" y="804"/>
                    </a:cubicBezTo>
                    <a:cubicBezTo>
                      <a:pt x="1536" y="795"/>
                      <a:pt x="1544" y="787"/>
                      <a:pt x="1555" y="784"/>
                    </a:cubicBezTo>
                    <a:cubicBezTo>
                      <a:pt x="1558" y="783"/>
                      <a:pt x="1561" y="783"/>
                      <a:pt x="1564" y="782"/>
                    </a:cubicBezTo>
                    <a:cubicBezTo>
                      <a:pt x="1568" y="780"/>
                      <a:pt x="1569" y="775"/>
                      <a:pt x="1570" y="769"/>
                    </a:cubicBezTo>
                    <a:cubicBezTo>
                      <a:pt x="1572" y="759"/>
                      <a:pt x="1585" y="765"/>
                      <a:pt x="1578" y="757"/>
                    </a:cubicBezTo>
                    <a:cubicBezTo>
                      <a:pt x="1571" y="749"/>
                      <a:pt x="1577" y="746"/>
                      <a:pt x="1593" y="746"/>
                    </a:cubicBezTo>
                    <a:cubicBezTo>
                      <a:pt x="1610" y="746"/>
                      <a:pt x="1634" y="740"/>
                      <a:pt x="1630" y="721"/>
                    </a:cubicBezTo>
                    <a:cubicBezTo>
                      <a:pt x="1627" y="702"/>
                      <a:pt x="1584" y="716"/>
                      <a:pt x="1584" y="700"/>
                    </a:cubicBezTo>
                    <a:cubicBezTo>
                      <a:pt x="1584" y="684"/>
                      <a:pt x="1530" y="683"/>
                      <a:pt x="1533" y="674"/>
                    </a:cubicBezTo>
                    <a:cubicBezTo>
                      <a:pt x="1537" y="665"/>
                      <a:pt x="1587" y="681"/>
                      <a:pt x="1606" y="689"/>
                    </a:cubicBezTo>
                    <a:cubicBezTo>
                      <a:pt x="1625" y="698"/>
                      <a:pt x="1629" y="697"/>
                      <a:pt x="1644" y="696"/>
                    </a:cubicBezTo>
                    <a:cubicBezTo>
                      <a:pt x="1659" y="695"/>
                      <a:pt x="1649" y="673"/>
                      <a:pt x="1652" y="664"/>
                    </a:cubicBezTo>
                    <a:cubicBezTo>
                      <a:pt x="1655" y="654"/>
                      <a:pt x="1684" y="678"/>
                      <a:pt x="1700" y="673"/>
                    </a:cubicBezTo>
                    <a:cubicBezTo>
                      <a:pt x="1717" y="668"/>
                      <a:pt x="1732" y="629"/>
                      <a:pt x="1746" y="618"/>
                    </a:cubicBezTo>
                    <a:cubicBezTo>
                      <a:pt x="1759" y="607"/>
                      <a:pt x="1747" y="597"/>
                      <a:pt x="1721" y="600"/>
                    </a:cubicBezTo>
                    <a:cubicBezTo>
                      <a:pt x="1694" y="602"/>
                      <a:pt x="1679" y="591"/>
                      <a:pt x="1665" y="578"/>
                    </a:cubicBezTo>
                    <a:cubicBezTo>
                      <a:pt x="1651" y="566"/>
                      <a:pt x="1652" y="556"/>
                      <a:pt x="1667" y="558"/>
                    </a:cubicBezTo>
                    <a:cubicBezTo>
                      <a:pt x="1682" y="559"/>
                      <a:pt x="1718" y="593"/>
                      <a:pt x="1732" y="594"/>
                    </a:cubicBezTo>
                    <a:cubicBezTo>
                      <a:pt x="1745" y="595"/>
                      <a:pt x="1769" y="563"/>
                      <a:pt x="1780" y="553"/>
                    </a:cubicBezTo>
                    <a:cubicBezTo>
                      <a:pt x="1791" y="544"/>
                      <a:pt x="1769" y="539"/>
                      <a:pt x="1762" y="532"/>
                    </a:cubicBezTo>
                    <a:cubicBezTo>
                      <a:pt x="1754" y="524"/>
                      <a:pt x="1775" y="520"/>
                      <a:pt x="1786" y="520"/>
                    </a:cubicBezTo>
                    <a:cubicBezTo>
                      <a:pt x="1798" y="520"/>
                      <a:pt x="1803" y="531"/>
                      <a:pt x="1807" y="537"/>
                    </a:cubicBezTo>
                    <a:cubicBezTo>
                      <a:pt x="1811" y="543"/>
                      <a:pt x="1831" y="533"/>
                      <a:pt x="1841" y="533"/>
                    </a:cubicBezTo>
                    <a:cubicBezTo>
                      <a:pt x="1851" y="533"/>
                      <a:pt x="1840" y="514"/>
                      <a:pt x="1824" y="506"/>
                    </a:cubicBezTo>
                    <a:cubicBezTo>
                      <a:pt x="1807" y="499"/>
                      <a:pt x="1824" y="485"/>
                      <a:pt x="1829" y="496"/>
                    </a:cubicBezTo>
                    <a:cubicBezTo>
                      <a:pt x="1834" y="508"/>
                      <a:pt x="1846" y="505"/>
                      <a:pt x="1851" y="519"/>
                    </a:cubicBezTo>
                    <a:cubicBezTo>
                      <a:pt x="1859" y="537"/>
                      <a:pt x="1865" y="526"/>
                      <a:pt x="1878" y="520"/>
                    </a:cubicBezTo>
                    <a:cubicBezTo>
                      <a:pt x="1883" y="506"/>
                      <a:pt x="1892" y="494"/>
                      <a:pt x="1906" y="486"/>
                    </a:cubicBezTo>
                    <a:cubicBezTo>
                      <a:pt x="1912" y="483"/>
                      <a:pt x="1919" y="480"/>
                      <a:pt x="1925" y="478"/>
                    </a:cubicBezTo>
                    <a:cubicBezTo>
                      <a:pt x="1926" y="478"/>
                      <a:pt x="1927" y="477"/>
                      <a:pt x="1928" y="477"/>
                    </a:cubicBezTo>
                    <a:cubicBezTo>
                      <a:pt x="1935" y="462"/>
                      <a:pt x="1922" y="449"/>
                      <a:pt x="1911" y="439"/>
                    </a:cubicBezTo>
                    <a:cubicBezTo>
                      <a:pt x="1900" y="429"/>
                      <a:pt x="1912" y="419"/>
                      <a:pt x="1901" y="413"/>
                    </a:cubicBezTo>
                    <a:cubicBezTo>
                      <a:pt x="1889" y="406"/>
                      <a:pt x="1887" y="394"/>
                      <a:pt x="1901" y="397"/>
                    </a:cubicBezTo>
                    <a:cubicBezTo>
                      <a:pt x="1916" y="400"/>
                      <a:pt x="1927" y="395"/>
                      <a:pt x="1933" y="384"/>
                    </a:cubicBezTo>
                    <a:cubicBezTo>
                      <a:pt x="1940" y="372"/>
                      <a:pt x="1912" y="370"/>
                      <a:pt x="1925" y="361"/>
                    </a:cubicBezTo>
                    <a:cubicBezTo>
                      <a:pt x="1938" y="353"/>
                      <a:pt x="1927" y="345"/>
                      <a:pt x="1914" y="345"/>
                    </a:cubicBezTo>
                    <a:cubicBezTo>
                      <a:pt x="1901" y="345"/>
                      <a:pt x="1891" y="337"/>
                      <a:pt x="1890" y="325"/>
                    </a:cubicBezTo>
                    <a:cubicBezTo>
                      <a:pt x="1889" y="313"/>
                      <a:pt x="1867" y="321"/>
                      <a:pt x="1854" y="313"/>
                    </a:cubicBezTo>
                    <a:cubicBezTo>
                      <a:pt x="1840" y="306"/>
                      <a:pt x="1810" y="308"/>
                      <a:pt x="1803" y="308"/>
                    </a:cubicBezTo>
                    <a:cubicBezTo>
                      <a:pt x="1796" y="309"/>
                      <a:pt x="1795" y="343"/>
                      <a:pt x="1806" y="344"/>
                    </a:cubicBezTo>
                    <a:cubicBezTo>
                      <a:pt x="1816" y="345"/>
                      <a:pt x="1825" y="358"/>
                      <a:pt x="1816" y="362"/>
                    </a:cubicBezTo>
                    <a:cubicBezTo>
                      <a:pt x="1806" y="366"/>
                      <a:pt x="1817" y="380"/>
                      <a:pt x="1810" y="379"/>
                    </a:cubicBezTo>
                    <a:cubicBezTo>
                      <a:pt x="1803" y="378"/>
                      <a:pt x="1791" y="374"/>
                      <a:pt x="1789" y="395"/>
                    </a:cubicBezTo>
                    <a:cubicBezTo>
                      <a:pt x="1787" y="417"/>
                      <a:pt x="1786" y="425"/>
                      <a:pt x="1774" y="433"/>
                    </a:cubicBezTo>
                    <a:cubicBezTo>
                      <a:pt x="1762" y="440"/>
                      <a:pt x="1771" y="409"/>
                      <a:pt x="1759" y="409"/>
                    </a:cubicBezTo>
                    <a:cubicBezTo>
                      <a:pt x="1748" y="410"/>
                      <a:pt x="1747" y="436"/>
                      <a:pt x="1755" y="438"/>
                    </a:cubicBezTo>
                    <a:cubicBezTo>
                      <a:pt x="1764" y="441"/>
                      <a:pt x="1765" y="449"/>
                      <a:pt x="1767" y="462"/>
                    </a:cubicBezTo>
                    <a:cubicBezTo>
                      <a:pt x="1769" y="474"/>
                      <a:pt x="1752" y="465"/>
                      <a:pt x="1744" y="480"/>
                    </a:cubicBezTo>
                    <a:cubicBezTo>
                      <a:pt x="1737" y="495"/>
                      <a:pt x="1737" y="473"/>
                      <a:pt x="1727" y="463"/>
                    </a:cubicBezTo>
                    <a:cubicBezTo>
                      <a:pt x="1717" y="453"/>
                      <a:pt x="1704" y="437"/>
                      <a:pt x="1705" y="424"/>
                    </a:cubicBezTo>
                    <a:cubicBezTo>
                      <a:pt x="1706" y="413"/>
                      <a:pt x="1711" y="409"/>
                      <a:pt x="1719" y="408"/>
                    </a:cubicBezTo>
                    <a:cubicBezTo>
                      <a:pt x="1727" y="406"/>
                      <a:pt x="1719" y="398"/>
                      <a:pt x="1718" y="383"/>
                    </a:cubicBezTo>
                    <a:cubicBezTo>
                      <a:pt x="1717" y="368"/>
                      <a:pt x="1708" y="373"/>
                      <a:pt x="1697" y="357"/>
                    </a:cubicBezTo>
                    <a:cubicBezTo>
                      <a:pt x="1685" y="342"/>
                      <a:pt x="1673" y="342"/>
                      <a:pt x="1667" y="349"/>
                    </a:cubicBezTo>
                    <a:cubicBezTo>
                      <a:pt x="1660" y="356"/>
                      <a:pt x="1664" y="371"/>
                      <a:pt x="1654" y="375"/>
                    </a:cubicBezTo>
                    <a:cubicBezTo>
                      <a:pt x="1644" y="380"/>
                      <a:pt x="1649" y="404"/>
                      <a:pt x="1640" y="405"/>
                    </a:cubicBezTo>
                    <a:cubicBezTo>
                      <a:pt x="1632" y="407"/>
                      <a:pt x="1637" y="365"/>
                      <a:pt x="1629" y="361"/>
                    </a:cubicBezTo>
                    <a:cubicBezTo>
                      <a:pt x="1622" y="356"/>
                      <a:pt x="1623" y="347"/>
                      <a:pt x="1634" y="345"/>
                    </a:cubicBezTo>
                    <a:cubicBezTo>
                      <a:pt x="1644" y="343"/>
                      <a:pt x="1651" y="330"/>
                      <a:pt x="1642" y="330"/>
                    </a:cubicBezTo>
                    <a:cubicBezTo>
                      <a:pt x="1632" y="330"/>
                      <a:pt x="1616" y="318"/>
                      <a:pt x="1610" y="315"/>
                    </a:cubicBezTo>
                    <a:cubicBezTo>
                      <a:pt x="1603" y="312"/>
                      <a:pt x="1592" y="329"/>
                      <a:pt x="1585" y="323"/>
                    </a:cubicBezTo>
                    <a:cubicBezTo>
                      <a:pt x="1578" y="316"/>
                      <a:pt x="1586" y="299"/>
                      <a:pt x="1587" y="290"/>
                    </a:cubicBezTo>
                    <a:cubicBezTo>
                      <a:pt x="1587" y="281"/>
                      <a:pt x="1598" y="294"/>
                      <a:pt x="1605" y="283"/>
                    </a:cubicBezTo>
                    <a:cubicBezTo>
                      <a:pt x="1612" y="271"/>
                      <a:pt x="1585" y="271"/>
                      <a:pt x="1585" y="259"/>
                    </a:cubicBezTo>
                    <a:cubicBezTo>
                      <a:pt x="1585" y="246"/>
                      <a:pt x="1564" y="243"/>
                      <a:pt x="1557" y="239"/>
                    </a:cubicBezTo>
                    <a:cubicBezTo>
                      <a:pt x="1550" y="235"/>
                      <a:pt x="1562" y="214"/>
                      <a:pt x="1558" y="206"/>
                    </a:cubicBezTo>
                    <a:cubicBezTo>
                      <a:pt x="1555" y="197"/>
                      <a:pt x="1528" y="170"/>
                      <a:pt x="1517" y="173"/>
                    </a:cubicBezTo>
                    <a:cubicBezTo>
                      <a:pt x="1505" y="175"/>
                      <a:pt x="1502" y="155"/>
                      <a:pt x="1509" y="156"/>
                    </a:cubicBezTo>
                    <a:cubicBezTo>
                      <a:pt x="1515" y="157"/>
                      <a:pt x="1520" y="152"/>
                      <a:pt x="1532" y="136"/>
                    </a:cubicBezTo>
                    <a:cubicBezTo>
                      <a:pt x="1545" y="121"/>
                      <a:pt x="1546" y="116"/>
                      <a:pt x="1537" y="112"/>
                    </a:cubicBezTo>
                    <a:cubicBezTo>
                      <a:pt x="1529" y="109"/>
                      <a:pt x="1525" y="99"/>
                      <a:pt x="1540" y="100"/>
                    </a:cubicBezTo>
                    <a:cubicBezTo>
                      <a:pt x="1555" y="101"/>
                      <a:pt x="1581" y="112"/>
                      <a:pt x="1590" y="105"/>
                    </a:cubicBezTo>
                    <a:cubicBezTo>
                      <a:pt x="1598" y="97"/>
                      <a:pt x="1625" y="48"/>
                      <a:pt x="1636" y="31"/>
                    </a:cubicBezTo>
                    <a:cubicBezTo>
                      <a:pt x="1647" y="14"/>
                      <a:pt x="1628" y="12"/>
                      <a:pt x="1602" y="15"/>
                    </a:cubicBezTo>
                    <a:cubicBezTo>
                      <a:pt x="1577" y="17"/>
                      <a:pt x="1571" y="3"/>
                      <a:pt x="1550" y="1"/>
                    </a:cubicBezTo>
                    <a:cubicBezTo>
                      <a:pt x="1528" y="0"/>
                      <a:pt x="1488" y="6"/>
                      <a:pt x="1482" y="14"/>
                    </a:cubicBezTo>
                    <a:cubicBezTo>
                      <a:pt x="1477" y="21"/>
                      <a:pt x="1493" y="28"/>
                      <a:pt x="1491" y="36"/>
                    </a:cubicBezTo>
                    <a:cubicBezTo>
                      <a:pt x="1489" y="44"/>
                      <a:pt x="1476" y="30"/>
                      <a:pt x="1470" y="34"/>
                    </a:cubicBezTo>
                    <a:cubicBezTo>
                      <a:pt x="1465" y="37"/>
                      <a:pt x="1473" y="48"/>
                      <a:pt x="1470" y="77"/>
                    </a:cubicBezTo>
                    <a:cubicBezTo>
                      <a:pt x="1468" y="106"/>
                      <a:pt x="1475" y="107"/>
                      <a:pt x="1482" y="118"/>
                    </a:cubicBezTo>
                    <a:cubicBezTo>
                      <a:pt x="1490" y="129"/>
                      <a:pt x="1488" y="143"/>
                      <a:pt x="1488" y="161"/>
                    </a:cubicBezTo>
                    <a:cubicBezTo>
                      <a:pt x="1488" y="179"/>
                      <a:pt x="1473" y="178"/>
                      <a:pt x="1468" y="183"/>
                    </a:cubicBezTo>
                    <a:cubicBezTo>
                      <a:pt x="1463" y="187"/>
                      <a:pt x="1481" y="193"/>
                      <a:pt x="1478" y="205"/>
                    </a:cubicBezTo>
                    <a:cubicBezTo>
                      <a:pt x="1475" y="217"/>
                      <a:pt x="1460" y="198"/>
                      <a:pt x="1452" y="202"/>
                    </a:cubicBezTo>
                    <a:cubicBezTo>
                      <a:pt x="1443" y="205"/>
                      <a:pt x="1436" y="233"/>
                      <a:pt x="1445" y="242"/>
                    </a:cubicBezTo>
                    <a:cubicBezTo>
                      <a:pt x="1455" y="251"/>
                      <a:pt x="1458" y="250"/>
                      <a:pt x="1451" y="260"/>
                    </a:cubicBezTo>
                    <a:cubicBezTo>
                      <a:pt x="1444" y="271"/>
                      <a:pt x="1436" y="287"/>
                      <a:pt x="1453" y="303"/>
                    </a:cubicBezTo>
                    <a:cubicBezTo>
                      <a:pt x="1470" y="318"/>
                      <a:pt x="1502" y="317"/>
                      <a:pt x="1518" y="329"/>
                    </a:cubicBezTo>
                    <a:cubicBezTo>
                      <a:pt x="1535" y="342"/>
                      <a:pt x="1511" y="334"/>
                      <a:pt x="1517" y="348"/>
                    </a:cubicBezTo>
                    <a:cubicBezTo>
                      <a:pt x="1524" y="362"/>
                      <a:pt x="1507" y="367"/>
                      <a:pt x="1507" y="378"/>
                    </a:cubicBezTo>
                    <a:cubicBezTo>
                      <a:pt x="1508" y="389"/>
                      <a:pt x="1515" y="383"/>
                      <a:pt x="1523" y="365"/>
                    </a:cubicBezTo>
                    <a:cubicBezTo>
                      <a:pt x="1532" y="347"/>
                      <a:pt x="1538" y="370"/>
                      <a:pt x="1537" y="385"/>
                    </a:cubicBezTo>
                    <a:cubicBezTo>
                      <a:pt x="1537" y="401"/>
                      <a:pt x="1525" y="392"/>
                      <a:pt x="1515" y="408"/>
                    </a:cubicBezTo>
                    <a:cubicBezTo>
                      <a:pt x="1506" y="424"/>
                      <a:pt x="1497" y="426"/>
                      <a:pt x="1484" y="423"/>
                    </a:cubicBezTo>
                    <a:cubicBezTo>
                      <a:pt x="1470" y="419"/>
                      <a:pt x="1478" y="445"/>
                      <a:pt x="1484" y="459"/>
                    </a:cubicBezTo>
                    <a:cubicBezTo>
                      <a:pt x="1490" y="473"/>
                      <a:pt x="1482" y="478"/>
                      <a:pt x="1467" y="473"/>
                    </a:cubicBezTo>
                    <a:cubicBezTo>
                      <a:pt x="1451" y="468"/>
                      <a:pt x="1442" y="457"/>
                      <a:pt x="1450" y="443"/>
                    </a:cubicBezTo>
                    <a:cubicBezTo>
                      <a:pt x="1458" y="428"/>
                      <a:pt x="1463" y="412"/>
                      <a:pt x="1454" y="414"/>
                    </a:cubicBezTo>
                    <a:cubicBezTo>
                      <a:pt x="1445" y="415"/>
                      <a:pt x="1423" y="413"/>
                      <a:pt x="1417" y="401"/>
                    </a:cubicBezTo>
                    <a:cubicBezTo>
                      <a:pt x="1410" y="390"/>
                      <a:pt x="1421" y="395"/>
                      <a:pt x="1440" y="397"/>
                    </a:cubicBezTo>
                    <a:cubicBezTo>
                      <a:pt x="1460" y="399"/>
                      <a:pt x="1443" y="382"/>
                      <a:pt x="1458" y="382"/>
                    </a:cubicBezTo>
                    <a:cubicBezTo>
                      <a:pt x="1472" y="382"/>
                      <a:pt x="1482" y="391"/>
                      <a:pt x="1495" y="379"/>
                    </a:cubicBezTo>
                    <a:cubicBezTo>
                      <a:pt x="1507" y="366"/>
                      <a:pt x="1487" y="342"/>
                      <a:pt x="1477" y="347"/>
                    </a:cubicBezTo>
                    <a:cubicBezTo>
                      <a:pt x="1467" y="351"/>
                      <a:pt x="1451" y="356"/>
                      <a:pt x="1451" y="344"/>
                    </a:cubicBezTo>
                    <a:cubicBezTo>
                      <a:pt x="1451" y="332"/>
                      <a:pt x="1468" y="341"/>
                      <a:pt x="1477" y="338"/>
                    </a:cubicBezTo>
                    <a:cubicBezTo>
                      <a:pt x="1487" y="336"/>
                      <a:pt x="1473" y="321"/>
                      <a:pt x="1458" y="325"/>
                    </a:cubicBezTo>
                    <a:cubicBezTo>
                      <a:pt x="1444" y="329"/>
                      <a:pt x="1434" y="330"/>
                      <a:pt x="1423" y="316"/>
                    </a:cubicBezTo>
                    <a:cubicBezTo>
                      <a:pt x="1411" y="302"/>
                      <a:pt x="1390" y="294"/>
                      <a:pt x="1385" y="326"/>
                    </a:cubicBezTo>
                    <a:cubicBezTo>
                      <a:pt x="1380" y="358"/>
                      <a:pt x="1360" y="341"/>
                      <a:pt x="1353" y="351"/>
                    </a:cubicBezTo>
                    <a:cubicBezTo>
                      <a:pt x="1345" y="362"/>
                      <a:pt x="1362" y="370"/>
                      <a:pt x="1381" y="371"/>
                    </a:cubicBezTo>
                    <a:cubicBezTo>
                      <a:pt x="1400" y="371"/>
                      <a:pt x="1415" y="392"/>
                      <a:pt x="1405" y="392"/>
                    </a:cubicBezTo>
                    <a:cubicBezTo>
                      <a:pt x="1396" y="392"/>
                      <a:pt x="1400" y="408"/>
                      <a:pt x="1390" y="402"/>
                    </a:cubicBezTo>
                    <a:cubicBezTo>
                      <a:pt x="1380" y="396"/>
                      <a:pt x="1370" y="402"/>
                      <a:pt x="1378" y="412"/>
                    </a:cubicBezTo>
                    <a:cubicBezTo>
                      <a:pt x="1385" y="422"/>
                      <a:pt x="1375" y="426"/>
                      <a:pt x="1375" y="436"/>
                    </a:cubicBezTo>
                    <a:cubicBezTo>
                      <a:pt x="1376" y="446"/>
                      <a:pt x="1360" y="437"/>
                      <a:pt x="1345" y="435"/>
                    </a:cubicBezTo>
                    <a:cubicBezTo>
                      <a:pt x="1330" y="433"/>
                      <a:pt x="1303" y="439"/>
                      <a:pt x="1283" y="444"/>
                    </a:cubicBezTo>
                    <a:cubicBezTo>
                      <a:pt x="1263" y="449"/>
                      <a:pt x="1241" y="441"/>
                      <a:pt x="1232" y="430"/>
                    </a:cubicBezTo>
                    <a:cubicBezTo>
                      <a:pt x="1223" y="419"/>
                      <a:pt x="1212" y="421"/>
                      <a:pt x="1198" y="421"/>
                    </a:cubicBezTo>
                    <a:cubicBezTo>
                      <a:pt x="1183" y="421"/>
                      <a:pt x="1188" y="405"/>
                      <a:pt x="1169" y="404"/>
                    </a:cubicBezTo>
                    <a:cubicBezTo>
                      <a:pt x="1151" y="404"/>
                      <a:pt x="1155" y="385"/>
                      <a:pt x="1153" y="375"/>
                    </a:cubicBezTo>
                    <a:cubicBezTo>
                      <a:pt x="1151" y="364"/>
                      <a:pt x="1114" y="367"/>
                      <a:pt x="1100" y="377"/>
                    </a:cubicBezTo>
                    <a:cubicBezTo>
                      <a:pt x="1086" y="387"/>
                      <a:pt x="1060" y="383"/>
                      <a:pt x="1053" y="401"/>
                    </a:cubicBezTo>
                    <a:cubicBezTo>
                      <a:pt x="1046" y="419"/>
                      <a:pt x="1059" y="417"/>
                      <a:pt x="1067" y="417"/>
                    </a:cubicBezTo>
                    <a:cubicBezTo>
                      <a:pt x="1078" y="417"/>
                      <a:pt x="1077" y="402"/>
                      <a:pt x="1097" y="405"/>
                    </a:cubicBezTo>
                    <a:cubicBezTo>
                      <a:pt x="1117" y="409"/>
                      <a:pt x="1131" y="381"/>
                      <a:pt x="1140" y="391"/>
                    </a:cubicBezTo>
                    <a:cubicBezTo>
                      <a:pt x="1149" y="401"/>
                      <a:pt x="1106" y="420"/>
                      <a:pt x="1087" y="424"/>
                    </a:cubicBezTo>
                    <a:cubicBezTo>
                      <a:pt x="1069" y="427"/>
                      <a:pt x="1073" y="444"/>
                      <a:pt x="1091" y="475"/>
                    </a:cubicBezTo>
                    <a:cubicBezTo>
                      <a:pt x="1109" y="505"/>
                      <a:pt x="1083" y="488"/>
                      <a:pt x="1083" y="503"/>
                    </a:cubicBezTo>
                    <a:cubicBezTo>
                      <a:pt x="1083" y="518"/>
                      <a:pt x="1049" y="498"/>
                      <a:pt x="1063" y="493"/>
                    </a:cubicBezTo>
                    <a:cubicBezTo>
                      <a:pt x="1076" y="488"/>
                      <a:pt x="1070" y="472"/>
                      <a:pt x="1059" y="462"/>
                    </a:cubicBezTo>
                    <a:cubicBezTo>
                      <a:pt x="1049" y="452"/>
                      <a:pt x="1041" y="462"/>
                      <a:pt x="1043" y="452"/>
                    </a:cubicBezTo>
                    <a:cubicBezTo>
                      <a:pt x="1044" y="441"/>
                      <a:pt x="1031" y="452"/>
                      <a:pt x="1022" y="443"/>
                    </a:cubicBezTo>
                    <a:cubicBezTo>
                      <a:pt x="1012" y="434"/>
                      <a:pt x="1007" y="427"/>
                      <a:pt x="993" y="435"/>
                    </a:cubicBezTo>
                    <a:cubicBezTo>
                      <a:pt x="979" y="443"/>
                      <a:pt x="964" y="441"/>
                      <a:pt x="934" y="447"/>
                    </a:cubicBezTo>
                    <a:cubicBezTo>
                      <a:pt x="904" y="452"/>
                      <a:pt x="849" y="451"/>
                      <a:pt x="839" y="439"/>
                    </a:cubicBezTo>
                    <a:cubicBezTo>
                      <a:pt x="829" y="428"/>
                      <a:pt x="865" y="407"/>
                      <a:pt x="875" y="410"/>
                    </a:cubicBezTo>
                    <a:cubicBezTo>
                      <a:pt x="886" y="413"/>
                      <a:pt x="880" y="397"/>
                      <a:pt x="863" y="382"/>
                    </a:cubicBezTo>
                    <a:cubicBezTo>
                      <a:pt x="847" y="367"/>
                      <a:pt x="810" y="358"/>
                      <a:pt x="811" y="367"/>
                    </a:cubicBezTo>
                    <a:cubicBezTo>
                      <a:pt x="812" y="376"/>
                      <a:pt x="790" y="368"/>
                      <a:pt x="764" y="362"/>
                    </a:cubicBezTo>
                    <a:cubicBezTo>
                      <a:pt x="738" y="356"/>
                      <a:pt x="734" y="346"/>
                      <a:pt x="717" y="345"/>
                    </a:cubicBezTo>
                    <a:cubicBezTo>
                      <a:pt x="700" y="344"/>
                      <a:pt x="674" y="338"/>
                      <a:pt x="654" y="320"/>
                    </a:cubicBezTo>
                    <a:cubicBezTo>
                      <a:pt x="634" y="302"/>
                      <a:pt x="587" y="307"/>
                      <a:pt x="581" y="323"/>
                    </a:cubicBezTo>
                    <a:cubicBezTo>
                      <a:pt x="576" y="340"/>
                      <a:pt x="560" y="339"/>
                      <a:pt x="544" y="339"/>
                    </a:cubicBezTo>
                    <a:cubicBezTo>
                      <a:pt x="528" y="339"/>
                      <a:pt x="551" y="319"/>
                      <a:pt x="546" y="315"/>
                    </a:cubicBezTo>
                    <a:cubicBezTo>
                      <a:pt x="538" y="310"/>
                      <a:pt x="546" y="288"/>
                      <a:pt x="535" y="286"/>
                    </a:cubicBezTo>
                    <a:cubicBezTo>
                      <a:pt x="523" y="284"/>
                      <a:pt x="513" y="341"/>
                      <a:pt x="491" y="339"/>
                    </a:cubicBezTo>
                    <a:cubicBezTo>
                      <a:pt x="470" y="337"/>
                      <a:pt x="461" y="279"/>
                      <a:pt x="443" y="265"/>
                    </a:cubicBezTo>
                    <a:cubicBezTo>
                      <a:pt x="425" y="250"/>
                      <a:pt x="409" y="249"/>
                      <a:pt x="424" y="271"/>
                    </a:cubicBezTo>
                    <a:cubicBezTo>
                      <a:pt x="439" y="294"/>
                      <a:pt x="411" y="278"/>
                      <a:pt x="412" y="293"/>
                    </a:cubicBezTo>
                    <a:cubicBezTo>
                      <a:pt x="414" y="308"/>
                      <a:pt x="388" y="325"/>
                      <a:pt x="389" y="317"/>
                    </a:cubicBezTo>
                    <a:cubicBezTo>
                      <a:pt x="389" y="308"/>
                      <a:pt x="374" y="299"/>
                      <a:pt x="357" y="323"/>
                    </a:cubicBezTo>
                    <a:cubicBezTo>
                      <a:pt x="340" y="346"/>
                      <a:pt x="328" y="342"/>
                      <a:pt x="326" y="334"/>
                    </a:cubicBezTo>
                    <a:cubicBezTo>
                      <a:pt x="325" y="326"/>
                      <a:pt x="274" y="356"/>
                      <a:pt x="277" y="366"/>
                    </a:cubicBezTo>
                    <a:cubicBezTo>
                      <a:pt x="279" y="375"/>
                      <a:pt x="269" y="383"/>
                      <a:pt x="255" y="382"/>
                    </a:cubicBezTo>
                    <a:cubicBezTo>
                      <a:pt x="242" y="381"/>
                      <a:pt x="252" y="368"/>
                      <a:pt x="263" y="361"/>
                    </a:cubicBezTo>
                    <a:cubicBezTo>
                      <a:pt x="275" y="354"/>
                      <a:pt x="308" y="323"/>
                      <a:pt x="325" y="320"/>
                    </a:cubicBezTo>
                    <a:cubicBezTo>
                      <a:pt x="340" y="317"/>
                      <a:pt x="367" y="305"/>
                      <a:pt x="374" y="296"/>
                    </a:cubicBezTo>
                    <a:cubicBezTo>
                      <a:pt x="374" y="296"/>
                      <a:pt x="373" y="296"/>
                      <a:pt x="373" y="296"/>
                    </a:cubicBezTo>
                    <a:cubicBezTo>
                      <a:pt x="344" y="297"/>
                      <a:pt x="317" y="304"/>
                      <a:pt x="290" y="313"/>
                    </a:cubicBezTo>
                    <a:cubicBezTo>
                      <a:pt x="288" y="314"/>
                      <a:pt x="285" y="315"/>
                      <a:pt x="283" y="315"/>
                    </a:cubicBezTo>
                    <a:cubicBezTo>
                      <a:pt x="276" y="318"/>
                      <a:pt x="270" y="320"/>
                      <a:pt x="263" y="322"/>
                    </a:cubicBezTo>
                    <a:cubicBezTo>
                      <a:pt x="261" y="324"/>
                      <a:pt x="260" y="326"/>
                      <a:pt x="262" y="330"/>
                    </a:cubicBezTo>
                    <a:cubicBezTo>
                      <a:pt x="267" y="343"/>
                      <a:pt x="244" y="328"/>
                      <a:pt x="239" y="337"/>
                    </a:cubicBezTo>
                    <a:cubicBezTo>
                      <a:pt x="234" y="347"/>
                      <a:pt x="224" y="337"/>
                      <a:pt x="232" y="332"/>
                    </a:cubicBezTo>
                    <a:cubicBezTo>
                      <a:pt x="232" y="331"/>
                      <a:pt x="233" y="331"/>
                      <a:pt x="233" y="330"/>
                    </a:cubicBezTo>
                    <a:cubicBezTo>
                      <a:pt x="224" y="332"/>
                      <a:pt x="214" y="334"/>
                      <a:pt x="205" y="335"/>
                    </a:cubicBezTo>
                    <a:cubicBezTo>
                      <a:pt x="202" y="336"/>
                      <a:pt x="198" y="337"/>
                      <a:pt x="193" y="337"/>
                    </a:cubicBezTo>
                    <a:cubicBezTo>
                      <a:pt x="176" y="337"/>
                      <a:pt x="159" y="351"/>
                      <a:pt x="170" y="361"/>
                    </a:cubicBezTo>
                    <a:cubicBezTo>
                      <a:pt x="182" y="371"/>
                      <a:pt x="189" y="375"/>
                      <a:pt x="183" y="382"/>
                    </a:cubicBezTo>
                    <a:cubicBezTo>
                      <a:pt x="177" y="389"/>
                      <a:pt x="160" y="365"/>
                      <a:pt x="135" y="367"/>
                    </a:cubicBezTo>
                    <a:cubicBezTo>
                      <a:pt x="110" y="370"/>
                      <a:pt x="60" y="335"/>
                      <a:pt x="60" y="327"/>
                    </a:cubicBezTo>
                    <a:cubicBezTo>
                      <a:pt x="60" y="320"/>
                      <a:pt x="24" y="324"/>
                      <a:pt x="0" y="321"/>
                    </a:cubicBezTo>
                    <a:cubicBezTo>
                      <a:pt x="0" y="893"/>
                      <a:pt x="0" y="893"/>
                      <a:pt x="0" y="893"/>
                    </a:cubicBezTo>
                    <a:cubicBezTo>
                      <a:pt x="0" y="893"/>
                      <a:pt x="12" y="904"/>
                      <a:pt x="17" y="897"/>
                    </a:cubicBezTo>
                    <a:cubicBezTo>
                      <a:pt x="22" y="891"/>
                      <a:pt x="31" y="900"/>
                      <a:pt x="47" y="891"/>
                    </a:cubicBezTo>
                    <a:cubicBezTo>
                      <a:pt x="63" y="882"/>
                      <a:pt x="69" y="901"/>
                      <a:pt x="69" y="909"/>
                    </a:cubicBezTo>
                    <a:cubicBezTo>
                      <a:pt x="69" y="918"/>
                      <a:pt x="91" y="933"/>
                      <a:pt x="101" y="947"/>
                    </a:cubicBezTo>
                    <a:cubicBezTo>
                      <a:pt x="110" y="961"/>
                      <a:pt x="115" y="973"/>
                      <a:pt x="126" y="966"/>
                    </a:cubicBezTo>
                    <a:cubicBezTo>
                      <a:pt x="136" y="958"/>
                      <a:pt x="155" y="954"/>
                      <a:pt x="155" y="939"/>
                    </a:cubicBezTo>
                    <a:cubicBezTo>
                      <a:pt x="155" y="925"/>
                      <a:pt x="199" y="923"/>
                      <a:pt x="199" y="941"/>
                    </a:cubicBezTo>
                    <a:cubicBezTo>
                      <a:pt x="199" y="960"/>
                      <a:pt x="244" y="982"/>
                      <a:pt x="268" y="1033"/>
                    </a:cubicBezTo>
                    <a:cubicBezTo>
                      <a:pt x="293" y="1084"/>
                      <a:pt x="289" y="1095"/>
                      <a:pt x="326" y="1111"/>
                    </a:cubicBezTo>
                    <a:cubicBezTo>
                      <a:pt x="362" y="1128"/>
                      <a:pt x="361" y="1137"/>
                      <a:pt x="356" y="1151"/>
                    </a:cubicBezTo>
                    <a:cubicBezTo>
                      <a:pt x="351" y="1166"/>
                      <a:pt x="378" y="1173"/>
                      <a:pt x="363" y="1185"/>
                    </a:cubicBezTo>
                    <a:cubicBezTo>
                      <a:pt x="357" y="1190"/>
                      <a:pt x="349" y="1197"/>
                      <a:pt x="341" y="1203"/>
                    </a:cubicBezTo>
                    <a:cubicBezTo>
                      <a:pt x="341" y="1211"/>
                      <a:pt x="347" y="1215"/>
                      <a:pt x="354" y="1222"/>
                    </a:cubicBezTo>
                    <a:cubicBezTo>
                      <a:pt x="359" y="1227"/>
                      <a:pt x="354" y="1229"/>
                      <a:pt x="349" y="1231"/>
                    </a:cubicBezTo>
                    <a:cubicBezTo>
                      <a:pt x="349" y="1231"/>
                      <a:pt x="350" y="1231"/>
                      <a:pt x="350" y="1231"/>
                    </a:cubicBezTo>
                    <a:cubicBezTo>
                      <a:pt x="366" y="1231"/>
                      <a:pt x="384" y="1246"/>
                      <a:pt x="385" y="1263"/>
                    </a:cubicBezTo>
                    <a:cubicBezTo>
                      <a:pt x="386" y="1264"/>
                      <a:pt x="387" y="1265"/>
                      <a:pt x="388" y="1267"/>
                    </a:cubicBezTo>
                    <a:cubicBezTo>
                      <a:pt x="392" y="1271"/>
                      <a:pt x="395" y="1277"/>
                      <a:pt x="396" y="1284"/>
                    </a:cubicBezTo>
                    <a:cubicBezTo>
                      <a:pt x="398" y="1288"/>
                      <a:pt x="400" y="1293"/>
                      <a:pt x="401" y="1298"/>
                    </a:cubicBezTo>
                    <a:cubicBezTo>
                      <a:pt x="408" y="1292"/>
                      <a:pt x="420" y="1314"/>
                      <a:pt x="426" y="1318"/>
                    </a:cubicBezTo>
                    <a:cubicBezTo>
                      <a:pt x="433" y="1322"/>
                      <a:pt x="439" y="1334"/>
                      <a:pt x="429" y="1334"/>
                    </a:cubicBezTo>
                    <a:cubicBezTo>
                      <a:pt x="418" y="1334"/>
                      <a:pt x="419" y="1356"/>
                      <a:pt x="427" y="1356"/>
                    </a:cubicBezTo>
                    <a:cubicBezTo>
                      <a:pt x="435" y="1357"/>
                      <a:pt x="434" y="1369"/>
                      <a:pt x="434" y="1376"/>
                    </a:cubicBezTo>
                    <a:cubicBezTo>
                      <a:pt x="434" y="1384"/>
                      <a:pt x="459" y="1395"/>
                      <a:pt x="468" y="1391"/>
                    </a:cubicBezTo>
                    <a:cubicBezTo>
                      <a:pt x="478" y="1388"/>
                      <a:pt x="486" y="1398"/>
                      <a:pt x="491" y="1407"/>
                    </a:cubicBezTo>
                    <a:cubicBezTo>
                      <a:pt x="495" y="1416"/>
                      <a:pt x="512" y="1423"/>
                      <a:pt x="518" y="1417"/>
                    </a:cubicBezTo>
                    <a:cubicBezTo>
                      <a:pt x="525" y="1411"/>
                      <a:pt x="529" y="1428"/>
                      <a:pt x="531" y="1439"/>
                    </a:cubicBezTo>
                    <a:cubicBezTo>
                      <a:pt x="532" y="1451"/>
                      <a:pt x="546" y="1444"/>
                      <a:pt x="555" y="1443"/>
                    </a:cubicBezTo>
                    <a:cubicBezTo>
                      <a:pt x="563" y="1443"/>
                      <a:pt x="568" y="1457"/>
                      <a:pt x="574" y="1454"/>
                    </a:cubicBezTo>
                    <a:cubicBezTo>
                      <a:pt x="587" y="1449"/>
                      <a:pt x="590" y="1474"/>
                      <a:pt x="599" y="1489"/>
                    </a:cubicBezTo>
                    <a:cubicBezTo>
                      <a:pt x="1486" y="1484"/>
                      <a:pt x="1486" y="1484"/>
                      <a:pt x="1486" y="1484"/>
                    </a:cubicBezTo>
                    <a:cubicBezTo>
                      <a:pt x="1486" y="1484"/>
                      <a:pt x="1486" y="1458"/>
                      <a:pt x="1497" y="1467"/>
                    </a:cubicBezTo>
                    <a:cubicBezTo>
                      <a:pt x="1507" y="1476"/>
                      <a:pt x="1498" y="1490"/>
                      <a:pt x="1510" y="1496"/>
                    </a:cubicBezTo>
                    <a:cubicBezTo>
                      <a:pt x="1522" y="1501"/>
                      <a:pt x="1531" y="1510"/>
                      <a:pt x="1538" y="1507"/>
                    </a:cubicBezTo>
                    <a:cubicBezTo>
                      <a:pt x="1544" y="1503"/>
                      <a:pt x="1556" y="1492"/>
                      <a:pt x="1567" y="1508"/>
                    </a:cubicBezTo>
                    <a:cubicBezTo>
                      <a:pt x="1579" y="1523"/>
                      <a:pt x="1587" y="1510"/>
                      <a:pt x="1594" y="1520"/>
                    </a:cubicBezTo>
                    <a:cubicBezTo>
                      <a:pt x="1600" y="1530"/>
                      <a:pt x="1613" y="1538"/>
                      <a:pt x="1621" y="1525"/>
                    </a:cubicBezTo>
                    <a:cubicBezTo>
                      <a:pt x="1628" y="1516"/>
                      <a:pt x="1655" y="1527"/>
                      <a:pt x="1667" y="1533"/>
                    </a:cubicBezTo>
                    <a:cubicBezTo>
                      <a:pt x="1683" y="1518"/>
                      <a:pt x="1695" y="1487"/>
                      <a:pt x="1709" y="1487"/>
                    </a:cubicBezTo>
                    <a:cubicBezTo>
                      <a:pt x="1728" y="1487"/>
                      <a:pt x="1775" y="1492"/>
                      <a:pt x="1778" y="1520"/>
                    </a:cubicBezTo>
                    <a:cubicBezTo>
                      <a:pt x="1781" y="1549"/>
                      <a:pt x="1809" y="1522"/>
                      <a:pt x="1812" y="1549"/>
                    </a:cubicBezTo>
                    <a:cubicBezTo>
                      <a:pt x="1815" y="1571"/>
                      <a:pt x="1833" y="1589"/>
                      <a:pt x="1830" y="1601"/>
                    </a:cubicBezTo>
                    <a:cubicBezTo>
                      <a:pt x="1836" y="1605"/>
                      <a:pt x="1843" y="1610"/>
                      <a:pt x="1849" y="1615"/>
                    </a:cubicBezTo>
                    <a:cubicBezTo>
                      <a:pt x="1858" y="1612"/>
                      <a:pt x="1882" y="1616"/>
                      <a:pt x="1898" y="1623"/>
                    </a:cubicBezTo>
                    <a:cubicBezTo>
                      <a:pt x="1918" y="1631"/>
                      <a:pt x="1948" y="1613"/>
                      <a:pt x="1958" y="1641"/>
                    </a:cubicBezTo>
                    <a:cubicBezTo>
                      <a:pt x="1968" y="1669"/>
                      <a:pt x="1991" y="1691"/>
                      <a:pt x="1969" y="1693"/>
                    </a:cubicBezTo>
                    <a:cubicBezTo>
                      <a:pt x="1951" y="1694"/>
                      <a:pt x="1926" y="1664"/>
                      <a:pt x="1928" y="1681"/>
                    </a:cubicBezTo>
                    <a:cubicBezTo>
                      <a:pt x="1929" y="1698"/>
                      <a:pt x="1918" y="1689"/>
                      <a:pt x="1918" y="1714"/>
                    </a:cubicBezTo>
                    <a:cubicBezTo>
                      <a:pt x="1918" y="1739"/>
                      <a:pt x="1904" y="1774"/>
                      <a:pt x="1895" y="1772"/>
                    </a:cubicBezTo>
                    <a:cubicBezTo>
                      <a:pt x="1895" y="1772"/>
                      <a:pt x="1894" y="1772"/>
                      <a:pt x="1894" y="1772"/>
                    </a:cubicBezTo>
                    <a:cubicBezTo>
                      <a:pt x="1893" y="1781"/>
                      <a:pt x="1893" y="1793"/>
                      <a:pt x="1899" y="1801"/>
                    </a:cubicBezTo>
                    <a:cubicBezTo>
                      <a:pt x="1910" y="1792"/>
                      <a:pt x="1926" y="1776"/>
                      <a:pt x="1939" y="1777"/>
                    </a:cubicBezTo>
                    <a:cubicBezTo>
                      <a:pt x="1961" y="1779"/>
                      <a:pt x="1966" y="1794"/>
                      <a:pt x="1981" y="1782"/>
                    </a:cubicBezTo>
                    <a:cubicBezTo>
                      <a:pt x="1995" y="1770"/>
                      <a:pt x="1998" y="1765"/>
                      <a:pt x="2001" y="1774"/>
                    </a:cubicBezTo>
                    <a:cubicBezTo>
                      <a:pt x="2001" y="1775"/>
                      <a:pt x="2001" y="1776"/>
                      <a:pt x="2000" y="1777"/>
                    </a:cubicBezTo>
                    <a:cubicBezTo>
                      <a:pt x="2006" y="1774"/>
                      <a:pt x="2009" y="1771"/>
                      <a:pt x="2010" y="1768"/>
                    </a:cubicBezTo>
                    <a:cubicBezTo>
                      <a:pt x="2010" y="1764"/>
                      <a:pt x="2009" y="1758"/>
                      <a:pt x="2008" y="1753"/>
                    </a:cubicBezTo>
                    <a:cubicBezTo>
                      <a:pt x="1993" y="1756"/>
                      <a:pt x="1989" y="1757"/>
                      <a:pt x="1985" y="1746"/>
                    </a:cubicBezTo>
                    <a:cubicBezTo>
                      <a:pt x="1979" y="1729"/>
                      <a:pt x="2028" y="1712"/>
                      <a:pt x="2051" y="1716"/>
                    </a:cubicBezTo>
                    <a:cubicBezTo>
                      <a:pt x="2072" y="1719"/>
                      <a:pt x="2087" y="1701"/>
                      <a:pt x="2095" y="1712"/>
                    </a:cubicBezTo>
                    <a:cubicBezTo>
                      <a:pt x="2109" y="1698"/>
                      <a:pt x="2132" y="1674"/>
                      <a:pt x="2138" y="1674"/>
                    </a:cubicBezTo>
                    <a:cubicBezTo>
                      <a:pt x="2147" y="1674"/>
                      <a:pt x="2248" y="1673"/>
                      <a:pt x="2248" y="1673"/>
                    </a:cubicBezTo>
                    <a:cubicBezTo>
                      <a:pt x="2248" y="1673"/>
                      <a:pt x="2284" y="1648"/>
                      <a:pt x="2288" y="1625"/>
                    </a:cubicBezTo>
                    <a:cubicBezTo>
                      <a:pt x="2293" y="1602"/>
                      <a:pt x="2316" y="1546"/>
                      <a:pt x="2329" y="1559"/>
                    </a:cubicBezTo>
                    <a:cubicBezTo>
                      <a:pt x="2343" y="1571"/>
                      <a:pt x="2371" y="1562"/>
                      <a:pt x="2372" y="1573"/>
                    </a:cubicBezTo>
                    <a:cubicBezTo>
                      <a:pt x="2373" y="1583"/>
                      <a:pt x="2363" y="1621"/>
                      <a:pt x="2399" y="1677"/>
                    </a:cubicBezTo>
                    <a:cubicBezTo>
                      <a:pt x="2412" y="1667"/>
                      <a:pt x="2425" y="1660"/>
                      <a:pt x="2433" y="1660"/>
                    </a:cubicBezTo>
                    <a:cubicBezTo>
                      <a:pt x="2446" y="1661"/>
                      <a:pt x="2465" y="1641"/>
                      <a:pt x="2471" y="1629"/>
                    </a:cubicBezTo>
                    <a:cubicBezTo>
                      <a:pt x="2477" y="1616"/>
                      <a:pt x="2484" y="1640"/>
                      <a:pt x="2473" y="1645"/>
                    </a:cubicBezTo>
                    <a:cubicBezTo>
                      <a:pt x="2462" y="1649"/>
                      <a:pt x="2482" y="1659"/>
                      <a:pt x="2502" y="1658"/>
                    </a:cubicBezTo>
                    <a:cubicBezTo>
                      <a:pt x="2522" y="1657"/>
                      <a:pt x="2493" y="1666"/>
                      <a:pt x="2478" y="1665"/>
                    </a:cubicBezTo>
                    <a:cubicBezTo>
                      <a:pt x="2463" y="1664"/>
                      <a:pt x="2457" y="1667"/>
                      <a:pt x="2437" y="1690"/>
                    </a:cubicBezTo>
                    <a:cubicBezTo>
                      <a:pt x="2417" y="1713"/>
                      <a:pt x="2422" y="1720"/>
                      <a:pt x="2433" y="1732"/>
                    </a:cubicBezTo>
                    <a:cubicBezTo>
                      <a:pt x="2444" y="1743"/>
                      <a:pt x="2459" y="1738"/>
                      <a:pt x="2475" y="1722"/>
                    </a:cubicBezTo>
                    <a:cubicBezTo>
                      <a:pt x="2491" y="1707"/>
                      <a:pt x="2490" y="1691"/>
                      <a:pt x="2506" y="1692"/>
                    </a:cubicBezTo>
                    <a:cubicBezTo>
                      <a:pt x="2512" y="1692"/>
                      <a:pt x="2522" y="1690"/>
                      <a:pt x="2533" y="1686"/>
                    </a:cubicBezTo>
                    <a:cubicBezTo>
                      <a:pt x="2534" y="1684"/>
                      <a:pt x="2535" y="1683"/>
                      <a:pt x="2537" y="1682"/>
                    </a:cubicBezTo>
                    <a:cubicBezTo>
                      <a:pt x="2540" y="1679"/>
                      <a:pt x="2544" y="1676"/>
                      <a:pt x="2547" y="1673"/>
                    </a:cubicBezTo>
                    <a:cubicBezTo>
                      <a:pt x="2549" y="1672"/>
                      <a:pt x="2550" y="1670"/>
                      <a:pt x="2551" y="1669"/>
                    </a:cubicBezTo>
                    <a:cubicBezTo>
                      <a:pt x="2558" y="1662"/>
                      <a:pt x="2567" y="1659"/>
                      <a:pt x="2576" y="1658"/>
                    </a:cubicBezTo>
                    <a:cubicBezTo>
                      <a:pt x="2578" y="1658"/>
                      <a:pt x="2581" y="1658"/>
                      <a:pt x="2583" y="1659"/>
                    </a:cubicBezTo>
                    <a:cubicBezTo>
                      <a:pt x="2584" y="1657"/>
                      <a:pt x="2585" y="1655"/>
                      <a:pt x="2587" y="1653"/>
                    </a:cubicBezTo>
                    <a:cubicBezTo>
                      <a:pt x="2587" y="1652"/>
                      <a:pt x="2586" y="1651"/>
                      <a:pt x="2586" y="1650"/>
                    </a:cubicBezTo>
                    <a:cubicBezTo>
                      <a:pt x="2586" y="1645"/>
                      <a:pt x="2594" y="1643"/>
                      <a:pt x="2604" y="1640"/>
                    </a:cubicBezTo>
                    <a:cubicBezTo>
                      <a:pt x="2604" y="1640"/>
                      <a:pt x="2605" y="1640"/>
                      <a:pt x="2605" y="1640"/>
                    </a:cubicBezTo>
                    <a:cubicBezTo>
                      <a:pt x="2608" y="1629"/>
                      <a:pt x="2617" y="1621"/>
                      <a:pt x="2627" y="1617"/>
                    </a:cubicBezTo>
                    <a:cubicBezTo>
                      <a:pt x="2624" y="1616"/>
                      <a:pt x="2620" y="1616"/>
                      <a:pt x="2617" y="1616"/>
                    </a:cubicBezTo>
                    <a:cubicBezTo>
                      <a:pt x="2607" y="1618"/>
                      <a:pt x="2615" y="1600"/>
                      <a:pt x="2616" y="1591"/>
                    </a:cubicBezTo>
                    <a:cubicBezTo>
                      <a:pt x="2618" y="1582"/>
                      <a:pt x="2595" y="1595"/>
                      <a:pt x="2594" y="1606"/>
                    </a:cubicBezTo>
                    <a:cubicBezTo>
                      <a:pt x="2594" y="1616"/>
                      <a:pt x="2578" y="1621"/>
                      <a:pt x="2578" y="1627"/>
                    </a:cubicBezTo>
                    <a:cubicBezTo>
                      <a:pt x="2578" y="1647"/>
                      <a:pt x="2576" y="1636"/>
                      <a:pt x="2564" y="1643"/>
                    </a:cubicBezTo>
                    <a:cubicBezTo>
                      <a:pt x="2553" y="1650"/>
                      <a:pt x="2509" y="1643"/>
                      <a:pt x="2507" y="1631"/>
                    </a:cubicBezTo>
                    <a:cubicBezTo>
                      <a:pt x="2506" y="1620"/>
                      <a:pt x="2474" y="1614"/>
                      <a:pt x="2472" y="1598"/>
                    </a:cubicBezTo>
                    <a:cubicBezTo>
                      <a:pt x="2472" y="1597"/>
                      <a:pt x="2472" y="1597"/>
                      <a:pt x="2472" y="1596"/>
                    </a:cubicBezTo>
                    <a:cubicBezTo>
                      <a:pt x="2463" y="1589"/>
                      <a:pt x="2458" y="1578"/>
                      <a:pt x="2459" y="1568"/>
                    </a:cubicBezTo>
                    <a:cubicBezTo>
                      <a:pt x="2460" y="1558"/>
                      <a:pt x="2462" y="1551"/>
                      <a:pt x="2464" y="1543"/>
                    </a:cubicBezTo>
                    <a:cubicBezTo>
                      <a:pt x="2464" y="1543"/>
                      <a:pt x="2464" y="1542"/>
                      <a:pt x="2463" y="1542"/>
                    </a:cubicBezTo>
                    <a:cubicBezTo>
                      <a:pt x="2460" y="1542"/>
                      <a:pt x="2457" y="1544"/>
                      <a:pt x="2454" y="1548"/>
                    </a:cubicBezTo>
                    <a:cubicBezTo>
                      <a:pt x="2442" y="1561"/>
                      <a:pt x="2434" y="1540"/>
                      <a:pt x="2451" y="1533"/>
                    </a:cubicBezTo>
                    <a:cubicBezTo>
                      <a:pt x="2453" y="1532"/>
                      <a:pt x="2455" y="1531"/>
                      <a:pt x="2457" y="1530"/>
                    </a:cubicBezTo>
                    <a:cubicBezTo>
                      <a:pt x="2457" y="1530"/>
                      <a:pt x="2457" y="1530"/>
                      <a:pt x="2457" y="1530"/>
                    </a:cubicBezTo>
                    <a:cubicBezTo>
                      <a:pt x="2453" y="1525"/>
                      <a:pt x="2450" y="1520"/>
                      <a:pt x="2449" y="1515"/>
                    </a:cubicBezTo>
                    <a:cubicBezTo>
                      <a:pt x="2446" y="1508"/>
                      <a:pt x="2447" y="1499"/>
                      <a:pt x="2450" y="1492"/>
                    </a:cubicBezTo>
                    <a:cubicBezTo>
                      <a:pt x="2440" y="1490"/>
                      <a:pt x="2433" y="1484"/>
                      <a:pt x="2428" y="1476"/>
                    </a:cubicBezTo>
                    <a:cubicBezTo>
                      <a:pt x="2395" y="1484"/>
                      <a:pt x="2357" y="1502"/>
                      <a:pt x="2343" y="1511"/>
                    </a:cubicBezTo>
                    <a:cubicBezTo>
                      <a:pt x="2318" y="1528"/>
                      <a:pt x="2287" y="1581"/>
                      <a:pt x="2273" y="1581"/>
                    </a:cubicBezTo>
                    <a:cubicBezTo>
                      <a:pt x="2260" y="1581"/>
                      <a:pt x="2297" y="1553"/>
                      <a:pt x="2302" y="1542"/>
                    </a:cubicBezTo>
                    <a:cubicBezTo>
                      <a:pt x="2308" y="1531"/>
                      <a:pt x="2301" y="1520"/>
                      <a:pt x="2309" y="1525"/>
                    </a:cubicBezTo>
                    <a:cubicBezTo>
                      <a:pt x="2317" y="1529"/>
                      <a:pt x="2339" y="1489"/>
                      <a:pt x="2354" y="1476"/>
                    </a:cubicBezTo>
                    <a:cubicBezTo>
                      <a:pt x="2369" y="1462"/>
                      <a:pt x="2385" y="1475"/>
                      <a:pt x="2387" y="1464"/>
                    </a:cubicBezTo>
                    <a:cubicBezTo>
                      <a:pt x="2389" y="1453"/>
                      <a:pt x="2397" y="1446"/>
                      <a:pt x="2411" y="1431"/>
                    </a:cubicBezTo>
                    <a:cubicBezTo>
                      <a:pt x="2414" y="1428"/>
                      <a:pt x="2426" y="1425"/>
                      <a:pt x="2441" y="1423"/>
                    </a:cubicBezTo>
                    <a:cubicBezTo>
                      <a:pt x="2446" y="1421"/>
                      <a:pt x="2451" y="1420"/>
                      <a:pt x="2457" y="1420"/>
                    </a:cubicBezTo>
                    <a:cubicBezTo>
                      <a:pt x="2461" y="1420"/>
                      <a:pt x="2464" y="1420"/>
                      <a:pt x="2467" y="1421"/>
                    </a:cubicBezTo>
                    <a:cubicBezTo>
                      <a:pt x="2503" y="1419"/>
                      <a:pt x="2549" y="1419"/>
                      <a:pt x="2579" y="1419"/>
                    </a:cubicBezTo>
                    <a:cubicBezTo>
                      <a:pt x="2584" y="1418"/>
                      <a:pt x="2588" y="1418"/>
                      <a:pt x="2593" y="1419"/>
                    </a:cubicBezTo>
                    <a:cubicBezTo>
                      <a:pt x="2602" y="1419"/>
                      <a:pt x="2609" y="1419"/>
                      <a:pt x="2612" y="1419"/>
                    </a:cubicBezTo>
                    <a:cubicBezTo>
                      <a:pt x="2629" y="1420"/>
                      <a:pt x="2661" y="1395"/>
                      <a:pt x="2670" y="1378"/>
                    </a:cubicBezTo>
                    <a:cubicBezTo>
                      <a:pt x="2679" y="1361"/>
                      <a:pt x="2691" y="1361"/>
                      <a:pt x="2714" y="1363"/>
                    </a:cubicBezTo>
                    <a:cubicBezTo>
                      <a:pt x="2737" y="1365"/>
                      <a:pt x="2748" y="1341"/>
                      <a:pt x="2759" y="1332"/>
                    </a:cubicBezTo>
                    <a:cubicBezTo>
                      <a:pt x="2771" y="1323"/>
                      <a:pt x="2766" y="1318"/>
                      <a:pt x="2756" y="1316"/>
                    </a:cubicBezTo>
                    <a:close/>
                    <a:moveTo>
                      <a:pt x="760" y="543"/>
                    </a:moveTo>
                    <a:cubicBezTo>
                      <a:pt x="741" y="570"/>
                      <a:pt x="735" y="574"/>
                      <a:pt x="716" y="570"/>
                    </a:cubicBezTo>
                    <a:cubicBezTo>
                      <a:pt x="696" y="566"/>
                      <a:pt x="684" y="578"/>
                      <a:pt x="694" y="586"/>
                    </a:cubicBezTo>
                    <a:cubicBezTo>
                      <a:pt x="704" y="593"/>
                      <a:pt x="704" y="600"/>
                      <a:pt x="684" y="605"/>
                    </a:cubicBezTo>
                    <a:cubicBezTo>
                      <a:pt x="664" y="611"/>
                      <a:pt x="651" y="628"/>
                      <a:pt x="643" y="626"/>
                    </a:cubicBezTo>
                    <a:cubicBezTo>
                      <a:pt x="636" y="624"/>
                      <a:pt x="678" y="590"/>
                      <a:pt x="667" y="580"/>
                    </a:cubicBezTo>
                    <a:cubicBezTo>
                      <a:pt x="656" y="571"/>
                      <a:pt x="629" y="596"/>
                      <a:pt x="629" y="607"/>
                    </a:cubicBezTo>
                    <a:cubicBezTo>
                      <a:pt x="628" y="618"/>
                      <a:pt x="611" y="619"/>
                      <a:pt x="600" y="618"/>
                    </a:cubicBezTo>
                    <a:cubicBezTo>
                      <a:pt x="589" y="618"/>
                      <a:pt x="575" y="606"/>
                      <a:pt x="586" y="605"/>
                    </a:cubicBezTo>
                    <a:cubicBezTo>
                      <a:pt x="596" y="603"/>
                      <a:pt x="589" y="590"/>
                      <a:pt x="604" y="583"/>
                    </a:cubicBezTo>
                    <a:cubicBezTo>
                      <a:pt x="618" y="576"/>
                      <a:pt x="601" y="566"/>
                      <a:pt x="605" y="559"/>
                    </a:cubicBezTo>
                    <a:cubicBezTo>
                      <a:pt x="610" y="552"/>
                      <a:pt x="640" y="566"/>
                      <a:pt x="641" y="553"/>
                    </a:cubicBezTo>
                    <a:cubicBezTo>
                      <a:pt x="641" y="540"/>
                      <a:pt x="611" y="529"/>
                      <a:pt x="600" y="537"/>
                    </a:cubicBezTo>
                    <a:cubicBezTo>
                      <a:pt x="590" y="545"/>
                      <a:pt x="566" y="563"/>
                      <a:pt x="538" y="549"/>
                    </a:cubicBezTo>
                    <a:cubicBezTo>
                      <a:pt x="529" y="544"/>
                      <a:pt x="609" y="534"/>
                      <a:pt x="623" y="520"/>
                    </a:cubicBezTo>
                    <a:cubicBezTo>
                      <a:pt x="637" y="505"/>
                      <a:pt x="698" y="489"/>
                      <a:pt x="702" y="502"/>
                    </a:cubicBezTo>
                    <a:cubicBezTo>
                      <a:pt x="707" y="515"/>
                      <a:pt x="670" y="524"/>
                      <a:pt x="688" y="536"/>
                    </a:cubicBezTo>
                    <a:cubicBezTo>
                      <a:pt x="706" y="547"/>
                      <a:pt x="735" y="539"/>
                      <a:pt x="742" y="527"/>
                    </a:cubicBezTo>
                    <a:cubicBezTo>
                      <a:pt x="749" y="514"/>
                      <a:pt x="779" y="516"/>
                      <a:pt x="760" y="543"/>
                    </a:cubicBezTo>
                    <a:close/>
                    <a:moveTo>
                      <a:pt x="940" y="809"/>
                    </a:moveTo>
                    <a:cubicBezTo>
                      <a:pt x="918" y="832"/>
                      <a:pt x="920" y="826"/>
                      <a:pt x="900" y="830"/>
                    </a:cubicBezTo>
                    <a:cubicBezTo>
                      <a:pt x="881" y="834"/>
                      <a:pt x="897" y="856"/>
                      <a:pt x="873" y="858"/>
                    </a:cubicBezTo>
                    <a:cubicBezTo>
                      <a:pt x="850" y="860"/>
                      <a:pt x="794" y="863"/>
                      <a:pt x="786" y="848"/>
                    </a:cubicBezTo>
                    <a:cubicBezTo>
                      <a:pt x="783" y="842"/>
                      <a:pt x="817" y="846"/>
                      <a:pt x="819" y="835"/>
                    </a:cubicBezTo>
                    <a:cubicBezTo>
                      <a:pt x="821" y="824"/>
                      <a:pt x="830" y="806"/>
                      <a:pt x="844" y="806"/>
                    </a:cubicBezTo>
                    <a:cubicBezTo>
                      <a:pt x="859" y="806"/>
                      <a:pt x="857" y="784"/>
                      <a:pt x="834" y="771"/>
                    </a:cubicBezTo>
                    <a:cubicBezTo>
                      <a:pt x="811" y="758"/>
                      <a:pt x="868" y="749"/>
                      <a:pt x="881" y="770"/>
                    </a:cubicBezTo>
                    <a:cubicBezTo>
                      <a:pt x="894" y="792"/>
                      <a:pt x="917" y="807"/>
                      <a:pt x="930" y="792"/>
                    </a:cubicBezTo>
                    <a:cubicBezTo>
                      <a:pt x="943" y="776"/>
                      <a:pt x="1017" y="734"/>
                      <a:pt x="1017" y="754"/>
                    </a:cubicBezTo>
                    <a:cubicBezTo>
                      <a:pt x="1017" y="774"/>
                      <a:pt x="962" y="787"/>
                      <a:pt x="940" y="809"/>
                    </a:cubicBezTo>
                    <a:close/>
                    <a:moveTo>
                      <a:pt x="1437" y="1411"/>
                    </a:moveTo>
                    <a:cubicBezTo>
                      <a:pt x="1421" y="1413"/>
                      <a:pt x="1438" y="1363"/>
                      <a:pt x="1410" y="1345"/>
                    </a:cubicBezTo>
                    <a:cubicBezTo>
                      <a:pt x="1376" y="1323"/>
                      <a:pt x="1361" y="1284"/>
                      <a:pt x="1361" y="1262"/>
                    </a:cubicBezTo>
                    <a:cubicBezTo>
                      <a:pt x="1361" y="1241"/>
                      <a:pt x="1390" y="1231"/>
                      <a:pt x="1401" y="1247"/>
                    </a:cubicBezTo>
                    <a:cubicBezTo>
                      <a:pt x="1413" y="1264"/>
                      <a:pt x="1430" y="1332"/>
                      <a:pt x="1440" y="1353"/>
                    </a:cubicBezTo>
                    <a:cubicBezTo>
                      <a:pt x="1450" y="1375"/>
                      <a:pt x="1450" y="1409"/>
                      <a:pt x="1437" y="14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" name="Freeform 142">
                <a:extLst>
                  <a:ext uri="{FF2B5EF4-FFF2-40B4-BE49-F238E27FC236}">
                    <a16:creationId xmlns:a16="http://schemas.microsoft.com/office/drawing/2014/main" id="{C9A28D90-2C40-4452-A206-DD8117626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234" y="2722561"/>
                <a:ext cx="28575" cy="44450"/>
              </a:xfrm>
              <a:custGeom>
                <a:avLst/>
                <a:gdLst>
                  <a:gd name="T0" fmla="*/ 53 w 53"/>
                  <a:gd name="T1" fmla="*/ 55 h 81"/>
                  <a:gd name="T2" fmla="*/ 50 w 53"/>
                  <a:gd name="T3" fmla="*/ 40 h 81"/>
                  <a:gd name="T4" fmla="*/ 16 w 53"/>
                  <a:gd name="T5" fmla="*/ 16 h 81"/>
                  <a:gd name="T6" fmla="*/ 38 w 53"/>
                  <a:gd name="T7" fmla="*/ 81 h 81"/>
                  <a:gd name="T8" fmla="*/ 53 w 53"/>
                  <a:gd name="T9" fmla="*/ 5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1">
                    <a:moveTo>
                      <a:pt x="53" y="55"/>
                    </a:moveTo>
                    <a:cubicBezTo>
                      <a:pt x="51" y="50"/>
                      <a:pt x="50" y="45"/>
                      <a:pt x="50" y="40"/>
                    </a:cubicBezTo>
                    <a:cubicBezTo>
                      <a:pt x="50" y="20"/>
                      <a:pt x="42" y="0"/>
                      <a:pt x="16" y="16"/>
                    </a:cubicBezTo>
                    <a:cubicBezTo>
                      <a:pt x="0" y="26"/>
                      <a:pt x="19" y="60"/>
                      <a:pt x="38" y="81"/>
                    </a:cubicBezTo>
                    <a:cubicBezTo>
                      <a:pt x="39" y="70"/>
                      <a:pt x="45" y="61"/>
                      <a:pt x="53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" name="Freeform 143">
                <a:extLst>
                  <a:ext uri="{FF2B5EF4-FFF2-40B4-BE49-F238E27FC236}">
                    <a16:creationId xmlns:a16="http://schemas.microsoft.com/office/drawing/2014/main" id="{221795DB-3A59-4E3E-95B2-9564FFDB9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248" y="1906584"/>
                <a:ext cx="44450" cy="28575"/>
              </a:xfrm>
              <a:custGeom>
                <a:avLst/>
                <a:gdLst>
                  <a:gd name="T0" fmla="*/ 58 w 83"/>
                  <a:gd name="T1" fmla="*/ 15 h 53"/>
                  <a:gd name="T2" fmla="*/ 26 w 83"/>
                  <a:gd name="T3" fmla="*/ 43 h 53"/>
                  <a:gd name="T4" fmla="*/ 58 w 83"/>
                  <a:gd name="T5" fmla="*/ 1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3" h="53">
                    <a:moveTo>
                      <a:pt x="58" y="15"/>
                    </a:moveTo>
                    <a:cubicBezTo>
                      <a:pt x="32" y="0"/>
                      <a:pt x="0" y="31"/>
                      <a:pt x="26" y="43"/>
                    </a:cubicBezTo>
                    <a:cubicBezTo>
                      <a:pt x="49" y="53"/>
                      <a:pt x="83" y="30"/>
                      <a:pt x="58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" name="Freeform 144">
                <a:extLst>
                  <a:ext uri="{FF2B5EF4-FFF2-40B4-BE49-F238E27FC236}">
                    <a16:creationId xmlns:a16="http://schemas.microsoft.com/office/drawing/2014/main" id="{C5978EAB-1DB9-4E1B-B015-F0582BB35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2" y="1997072"/>
                <a:ext cx="26988" cy="30163"/>
              </a:xfrm>
              <a:custGeom>
                <a:avLst/>
                <a:gdLst>
                  <a:gd name="T0" fmla="*/ 39 w 49"/>
                  <a:gd name="T1" fmla="*/ 41 h 54"/>
                  <a:gd name="T2" fmla="*/ 9 w 49"/>
                  <a:gd name="T3" fmla="*/ 23 h 54"/>
                  <a:gd name="T4" fmla="*/ 39 w 49"/>
                  <a:gd name="T5" fmla="*/ 4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54">
                    <a:moveTo>
                      <a:pt x="39" y="41"/>
                    </a:moveTo>
                    <a:cubicBezTo>
                      <a:pt x="49" y="28"/>
                      <a:pt x="17" y="0"/>
                      <a:pt x="9" y="23"/>
                    </a:cubicBezTo>
                    <a:cubicBezTo>
                      <a:pt x="0" y="46"/>
                      <a:pt x="29" y="54"/>
                      <a:pt x="39" y="4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" name="Freeform 145">
                <a:extLst>
                  <a:ext uri="{FF2B5EF4-FFF2-40B4-BE49-F238E27FC236}">
                    <a16:creationId xmlns:a16="http://schemas.microsoft.com/office/drawing/2014/main" id="{5791B28A-4501-4797-A3D4-FAF2EAC96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998" y="1992309"/>
                <a:ext cx="73025" cy="47625"/>
              </a:xfrm>
              <a:custGeom>
                <a:avLst/>
                <a:gdLst>
                  <a:gd name="T0" fmla="*/ 109 w 135"/>
                  <a:gd name="T1" fmla="*/ 87 h 89"/>
                  <a:gd name="T2" fmla="*/ 93 w 135"/>
                  <a:gd name="T3" fmla="*/ 24 h 89"/>
                  <a:gd name="T4" fmla="*/ 12 w 135"/>
                  <a:gd name="T5" fmla="*/ 61 h 89"/>
                  <a:gd name="T6" fmla="*/ 109 w 135"/>
                  <a:gd name="T7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89">
                    <a:moveTo>
                      <a:pt x="109" y="87"/>
                    </a:moveTo>
                    <a:cubicBezTo>
                      <a:pt x="135" y="86"/>
                      <a:pt x="122" y="49"/>
                      <a:pt x="93" y="24"/>
                    </a:cubicBezTo>
                    <a:cubicBezTo>
                      <a:pt x="65" y="0"/>
                      <a:pt x="0" y="51"/>
                      <a:pt x="12" y="61"/>
                    </a:cubicBezTo>
                    <a:cubicBezTo>
                      <a:pt x="25" y="72"/>
                      <a:pt x="83" y="89"/>
                      <a:pt x="109" y="87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" name="Freeform 146">
                <a:extLst>
                  <a:ext uri="{FF2B5EF4-FFF2-40B4-BE49-F238E27FC236}">
                    <a16:creationId xmlns:a16="http://schemas.microsoft.com/office/drawing/2014/main" id="{97EF76C7-E1BB-4F41-A15A-E98FEFCA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935" y="1901822"/>
                <a:ext cx="61913" cy="30163"/>
              </a:xfrm>
              <a:custGeom>
                <a:avLst/>
                <a:gdLst>
                  <a:gd name="T0" fmla="*/ 111 w 113"/>
                  <a:gd name="T1" fmla="*/ 10 h 54"/>
                  <a:gd name="T2" fmla="*/ 16 w 113"/>
                  <a:gd name="T3" fmla="*/ 29 h 54"/>
                  <a:gd name="T4" fmla="*/ 111 w 113"/>
                  <a:gd name="T5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54">
                    <a:moveTo>
                      <a:pt x="111" y="10"/>
                    </a:moveTo>
                    <a:cubicBezTo>
                      <a:pt x="108" y="0"/>
                      <a:pt x="0" y="15"/>
                      <a:pt x="16" y="29"/>
                    </a:cubicBezTo>
                    <a:cubicBezTo>
                      <a:pt x="45" y="54"/>
                      <a:pt x="113" y="20"/>
                      <a:pt x="111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" name="Freeform 147">
                <a:extLst>
                  <a:ext uri="{FF2B5EF4-FFF2-40B4-BE49-F238E27FC236}">
                    <a16:creationId xmlns:a16="http://schemas.microsoft.com/office/drawing/2014/main" id="{1A21DB94-786A-47A9-89C0-3847E4EED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773" y="1852609"/>
                <a:ext cx="68263" cy="50800"/>
              </a:xfrm>
              <a:custGeom>
                <a:avLst/>
                <a:gdLst>
                  <a:gd name="T0" fmla="*/ 50 w 126"/>
                  <a:gd name="T1" fmla="*/ 94 h 94"/>
                  <a:gd name="T2" fmla="*/ 107 w 126"/>
                  <a:gd name="T3" fmla="*/ 83 h 94"/>
                  <a:gd name="T4" fmla="*/ 110 w 126"/>
                  <a:gd name="T5" fmla="*/ 55 h 94"/>
                  <a:gd name="T6" fmla="*/ 76 w 126"/>
                  <a:gd name="T7" fmla="*/ 40 h 94"/>
                  <a:gd name="T8" fmla="*/ 9 w 126"/>
                  <a:gd name="T9" fmla="*/ 15 h 94"/>
                  <a:gd name="T10" fmla="*/ 50 w 126"/>
                  <a:gd name="T1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94">
                    <a:moveTo>
                      <a:pt x="50" y="94"/>
                    </a:moveTo>
                    <a:cubicBezTo>
                      <a:pt x="71" y="94"/>
                      <a:pt x="89" y="91"/>
                      <a:pt x="107" y="83"/>
                    </a:cubicBezTo>
                    <a:cubicBezTo>
                      <a:pt x="126" y="74"/>
                      <a:pt x="97" y="74"/>
                      <a:pt x="110" y="55"/>
                    </a:cubicBezTo>
                    <a:cubicBezTo>
                      <a:pt x="123" y="35"/>
                      <a:pt x="79" y="33"/>
                      <a:pt x="76" y="40"/>
                    </a:cubicBezTo>
                    <a:cubicBezTo>
                      <a:pt x="73" y="46"/>
                      <a:pt x="17" y="0"/>
                      <a:pt x="9" y="15"/>
                    </a:cubicBezTo>
                    <a:cubicBezTo>
                      <a:pt x="0" y="30"/>
                      <a:pt x="29" y="94"/>
                      <a:pt x="50" y="9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" name="Freeform 148">
                <a:extLst>
                  <a:ext uri="{FF2B5EF4-FFF2-40B4-BE49-F238E27FC236}">
                    <a16:creationId xmlns:a16="http://schemas.microsoft.com/office/drawing/2014/main" id="{412EC941-3A52-4D23-A1EA-EE2B1848A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585" y="1743071"/>
                <a:ext cx="206375" cy="153988"/>
              </a:xfrm>
              <a:custGeom>
                <a:avLst/>
                <a:gdLst>
                  <a:gd name="T0" fmla="*/ 347 w 380"/>
                  <a:gd name="T1" fmla="*/ 156 h 282"/>
                  <a:gd name="T2" fmla="*/ 316 w 380"/>
                  <a:gd name="T3" fmla="*/ 131 h 282"/>
                  <a:gd name="T4" fmla="*/ 301 w 380"/>
                  <a:gd name="T5" fmla="*/ 96 h 282"/>
                  <a:gd name="T6" fmla="*/ 279 w 380"/>
                  <a:gd name="T7" fmla="*/ 90 h 282"/>
                  <a:gd name="T8" fmla="*/ 249 w 380"/>
                  <a:gd name="T9" fmla="*/ 73 h 282"/>
                  <a:gd name="T10" fmla="*/ 147 w 380"/>
                  <a:gd name="T11" fmla="*/ 9 h 282"/>
                  <a:gd name="T12" fmla="*/ 137 w 380"/>
                  <a:gd name="T13" fmla="*/ 0 h 282"/>
                  <a:gd name="T14" fmla="*/ 108 w 380"/>
                  <a:gd name="T15" fmla="*/ 8 h 282"/>
                  <a:gd name="T16" fmla="*/ 94 w 380"/>
                  <a:gd name="T17" fmla="*/ 17 h 282"/>
                  <a:gd name="T18" fmla="*/ 73 w 380"/>
                  <a:gd name="T19" fmla="*/ 32 h 282"/>
                  <a:gd name="T20" fmla="*/ 46 w 380"/>
                  <a:gd name="T21" fmla="*/ 50 h 282"/>
                  <a:gd name="T22" fmla="*/ 52 w 380"/>
                  <a:gd name="T23" fmla="*/ 91 h 282"/>
                  <a:gd name="T24" fmla="*/ 35 w 380"/>
                  <a:gd name="T25" fmla="*/ 110 h 282"/>
                  <a:gd name="T26" fmla="*/ 23 w 380"/>
                  <a:gd name="T27" fmla="*/ 129 h 282"/>
                  <a:gd name="T28" fmla="*/ 54 w 380"/>
                  <a:gd name="T29" fmla="*/ 169 h 282"/>
                  <a:gd name="T30" fmla="*/ 149 w 380"/>
                  <a:gd name="T31" fmla="*/ 172 h 282"/>
                  <a:gd name="T32" fmla="*/ 92 w 380"/>
                  <a:gd name="T33" fmla="*/ 204 h 282"/>
                  <a:gd name="T34" fmla="*/ 137 w 380"/>
                  <a:gd name="T35" fmla="*/ 244 h 282"/>
                  <a:gd name="T36" fmla="*/ 213 w 380"/>
                  <a:gd name="T37" fmla="*/ 269 h 282"/>
                  <a:gd name="T38" fmla="*/ 259 w 380"/>
                  <a:gd name="T39" fmla="*/ 267 h 282"/>
                  <a:gd name="T40" fmla="*/ 291 w 380"/>
                  <a:gd name="T41" fmla="*/ 225 h 282"/>
                  <a:gd name="T42" fmla="*/ 324 w 380"/>
                  <a:gd name="T43" fmla="*/ 194 h 282"/>
                  <a:gd name="T44" fmla="*/ 378 w 380"/>
                  <a:gd name="T45" fmla="*/ 172 h 282"/>
                  <a:gd name="T46" fmla="*/ 347 w 380"/>
                  <a:gd name="T47" fmla="*/ 15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80" h="282">
                    <a:moveTo>
                      <a:pt x="347" y="156"/>
                    </a:moveTo>
                    <a:cubicBezTo>
                      <a:pt x="321" y="159"/>
                      <a:pt x="304" y="148"/>
                      <a:pt x="316" y="131"/>
                    </a:cubicBezTo>
                    <a:cubicBezTo>
                      <a:pt x="327" y="115"/>
                      <a:pt x="287" y="110"/>
                      <a:pt x="301" y="96"/>
                    </a:cubicBezTo>
                    <a:cubicBezTo>
                      <a:pt x="316" y="83"/>
                      <a:pt x="274" y="70"/>
                      <a:pt x="279" y="90"/>
                    </a:cubicBezTo>
                    <a:cubicBezTo>
                      <a:pt x="283" y="110"/>
                      <a:pt x="253" y="91"/>
                      <a:pt x="249" y="73"/>
                    </a:cubicBezTo>
                    <a:cubicBezTo>
                      <a:pt x="244" y="55"/>
                      <a:pt x="186" y="48"/>
                      <a:pt x="147" y="9"/>
                    </a:cubicBezTo>
                    <a:cubicBezTo>
                      <a:pt x="144" y="5"/>
                      <a:pt x="141" y="2"/>
                      <a:pt x="137" y="0"/>
                    </a:cubicBezTo>
                    <a:cubicBezTo>
                      <a:pt x="128" y="3"/>
                      <a:pt x="118" y="6"/>
                      <a:pt x="108" y="8"/>
                    </a:cubicBezTo>
                    <a:cubicBezTo>
                      <a:pt x="111" y="13"/>
                      <a:pt x="106" y="18"/>
                      <a:pt x="94" y="17"/>
                    </a:cubicBezTo>
                    <a:cubicBezTo>
                      <a:pt x="76" y="15"/>
                      <a:pt x="43" y="19"/>
                      <a:pt x="73" y="32"/>
                    </a:cubicBezTo>
                    <a:cubicBezTo>
                      <a:pt x="103" y="45"/>
                      <a:pt x="70" y="50"/>
                      <a:pt x="46" y="50"/>
                    </a:cubicBezTo>
                    <a:cubicBezTo>
                      <a:pt x="22" y="50"/>
                      <a:pt x="20" y="86"/>
                      <a:pt x="52" y="91"/>
                    </a:cubicBezTo>
                    <a:cubicBezTo>
                      <a:pt x="83" y="96"/>
                      <a:pt x="60" y="118"/>
                      <a:pt x="35" y="110"/>
                    </a:cubicBezTo>
                    <a:cubicBezTo>
                      <a:pt x="9" y="101"/>
                      <a:pt x="0" y="116"/>
                      <a:pt x="23" y="129"/>
                    </a:cubicBezTo>
                    <a:cubicBezTo>
                      <a:pt x="44" y="142"/>
                      <a:pt x="32" y="158"/>
                      <a:pt x="54" y="169"/>
                    </a:cubicBezTo>
                    <a:cubicBezTo>
                      <a:pt x="77" y="181"/>
                      <a:pt x="143" y="154"/>
                      <a:pt x="149" y="172"/>
                    </a:cubicBezTo>
                    <a:cubicBezTo>
                      <a:pt x="154" y="191"/>
                      <a:pt x="82" y="192"/>
                      <a:pt x="92" y="204"/>
                    </a:cubicBezTo>
                    <a:cubicBezTo>
                      <a:pt x="102" y="216"/>
                      <a:pt x="143" y="234"/>
                      <a:pt x="137" y="244"/>
                    </a:cubicBezTo>
                    <a:cubicBezTo>
                      <a:pt x="132" y="254"/>
                      <a:pt x="206" y="282"/>
                      <a:pt x="213" y="269"/>
                    </a:cubicBezTo>
                    <a:cubicBezTo>
                      <a:pt x="220" y="255"/>
                      <a:pt x="240" y="259"/>
                      <a:pt x="259" y="267"/>
                    </a:cubicBezTo>
                    <a:cubicBezTo>
                      <a:pt x="277" y="275"/>
                      <a:pt x="279" y="216"/>
                      <a:pt x="291" y="225"/>
                    </a:cubicBezTo>
                    <a:cubicBezTo>
                      <a:pt x="304" y="235"/>
                      <a:pt x="303" y="204"/>
                      <a:pt x="324" y="194"/>
                    </a:cubicBezTo>
                    <a:cubicBezTo>
                      <a:pt x="346" y="184"/>
                      <a:pt x="376" y="184"/>
                      <a:pt x="378" y="172"/>
                    </a:cubicBezTo>
                    <a:cubicBezTo>
                      <a:pt x="380" y="164"/>
                      <a:pt x="373" y="153"/>
                      <a:pt x="347" y="15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" name="Freeform 149">
                <a:extLst>
                  <a:ext uri="{FF2B5EF4-FFF2-40B4-BE49-F238E27FC236}">
                    <a16:creationId xmlns:a16="http://schemas.microsoft.com/office/drawing/2014/main" id="{69D384BE-7540-431B-A810-12889020D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998" y="1935159"/>
                <a:ext cx="304800" cy="111125"/>
              </a:xfrm>
              <a:custGeom>
                <a:avLst/>
                <a:gdLst>
                  <a:gd name="T0" fmla="*/ 545 w 560"/>
                  <a:gd name="T1" fmla="*/ 163 h 202"/>
                  <a:gd name="T2" fmla="*/ 545 w 560"/>
                  <a:gd name="T3" fmla="*/ 163 h 202"/>
                  <a:gd name="T4" fmla="*/ 546 w 560"/>
                  <a:gd name="T5" fmla="*/ 157 h 202"/>
                  <a:gd name="T6" fmla="*/ 556 w 560"/>
                  <a:gd name="T7" fmla="*/ 141 h 202"/>
                  <a:gd name="T8" fmla="*/ 560 w 560"/>
                  <a:gd name="T9" fmla="*/ 124 h 202"/>
                  <a:gd name="T10" fmla="*/ 384 w 560"/>
                  <a:gd name="T11" fmla="*/ 114 h 202"/>
                  <a:gd name="T12" fmla="*/ 293 w 560"/>
                  <a:gd name="T13" fmla="*/ 119 h 202"/>
                  <a:gd name="T14" fmla="*/ 240 w 560"/>
                  <a:gd name="T15" fmla="*/ 101 h 202"/>
                  <a:gd name="T16" fmla="*/ 250 w 560"/>
                  <a:gd name="T17" fmla="*/ 66 h 202"/>
                  <a:gd name="T18" fmla="*/ 164 w 560"/>
                  <a:gd name="T19" fmla="*/ 36 h 202"/>
                  <a:gd name="T20" fmla="*/ 96 w 560"/>
                  <a:gd name="T21" fmla="*/ 13 h 202"/>
                  <a:gd name="T22" fmla="*/ 14 w 560"/>
                  <a:gd name="T23" fmla="*/ 26 h 202"/>
                  <a:gd name="T24" fmla="*/ 116 w 560"/>
                  <a:gd name="T25" fmla="*/ 61 h 202"/>
                  <a:gd name="T26" fmla="*/ 158 w 560"/>
                  <a:gd name="T27" fmla="*/ 99 h 202"/>
                  <a:gd name="T28" fmla="*/ 160 w 560"/>
                  <a:gd name="T29" fmla="*/ 157 h 202"/>
                  <a:gd name="T30" fmla="*/ 197 w 560"/>
                  <a:gd name="T31" fmla="*/ 180 h 202"/>
                  <a:gd name="T32" fmla="*/ 250 w 560"/>
                  <a:gd name="T33" fmla="*/ 189 h 202"/>
                  <a:gd name="T34" fmla="*/ 273 w 560"/>
                  <a:gd name="T35" fmla="*/ 177 h 202"/>
                  <a:gd name="T36" fmla="*/ 380 w 560"/>
                  <a:gd name="T37" fmla="*/ 200 h 202"/>
                  <a:gd name="T38" fmla="*/ 451 w 560"/>
                  <a:gd name="T39" fmla="*/ 180 h 202"/>
                  <a:gd name="T40" fmla="*/ 511 w 560"/>
                  <a:gd name="T41" fmla="*/ 192 h 202"/>
                  <a:gd name="T42" fmla="*/ 545 w 560"/>
                  <a:gd name="T43" fmla="*/ 163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0" h="202">
                    <a:moveTo>
                      <a:pt x="545" y="163"/>
                    </a:moveTo>
                    <a:cubicBezTo>
                      <a:pt x="545" y="163"/>
                      <a:pt x="545" y="163"/>
                      <a:pt x="545" y="163"/>
                    </a:cubicBezTo>
                    <a:cubicBezTo>
                      <a:pt x="546" y="161"/>
                      <a:pt x="546" y="159"/>
                      <a:pt x="546" y="157"/>
                    </a:cubicBezTo>
                    <a:cubicBezTo>
                      <a:pt x="548" y="151"/>
                      <a:pt x="552" y="145"/>
                      <a:pt x="556" y="141"/>
                    </a:cubicBezTo>
                    <a:cubicBezTo>
                      <a:pt x="556" y="135"/>
                      <a:pt x="558" y="129"/>
                      <a:pt x="560" y="124"/>
                    </a:cubicBezTo>
                    <a:cubicBezTo>
                      <a:pt x="534" y="108"/>
                      <a:pt x="408" y="98"/>
                      <a:pt x="384" y="114"/>
                    </a:cubicBezTo>
                    <a:cubicBezTo>
                      <a:pt x="357" y="132"/>
                      <a:pt x="314" y="106"/>
                      <a:pt x="293" y="119"/>
                    </a:cubicBezTo>
                    <a:cubicBezTo>
                      <a:pt x="271" y="132"/>
                      <a:pt x="278" y="103"/>
                      <a:pt x="240" y="101"/>
                    </a:cubicBezTo>
                    <a:cubicBezTo>
                      <a:pt x="201" y="99"/>
                      <a:pt x="243" y="76"/>
                      <a:pt x="250" y="66"/>
                    </a:cubicBezTo>
                    <a:cubicBezTo>
                      <a:pt x="257" y="56"/>
                      <a:pt x="191" y="30"/>
                      <a:pt x="164" y="36"/>
                    </a:cubicBezTo>
                    <a:cubicBezTo>
                      <a:pt x="137" y="43"/>
                      <a:pt x="121" y="26"/>
                      <a:pt x="96" y="13"/>
                    </a:cubicBezTo>
                    <a:cubicBezTo>
                      <a:pt x="70" y="0"/>
                      <a:pt x="0" y="3"/>
                      <a:pt x="14" y="26"/>
                    </a:cubicBezTo>
                    <a:cubicBezTo>
                      <a:pt x="24" y="43"/>
                      <a:pt x="107" y="78"/>
                      <a:pt x="116" y="61"/>
                    </a:cubicBezTo>
                    <a:cubicBezTo>
                      <a:pt x="124" y="45"/>
                      <a:pt x="146" y="81"/>
                      <a:pt x="158" y="99"/>
                    </a:cubicBezTo>
                    <a:cubicBezTo>
                      <a:pt x="171" y="118"/>
                      <a:pt x="150" y="124"/>
                      <a:pt x="160" y="157"/>
                    </a:cubicBezTo>
                    <a:cubicBezTo>
                      <a:pt x="170" y="190"/>
                      <a:pt x="181" y="167"/>
                      <a:pt x="197" y="180"/>
                    </a:cubicBezTo>
                    <a:cubicBezTo>
                      <a:pt x="213" y="194"/>
                      <a:pt x="237" y="202"/>
                      <a:pt x="250" y="189"/>
                    </a:cubicBezTo>
                    <a:cubicBezTo>
                      <a:pt x="263" y="175"/>
                      <a:pt x="268" y="166"/>
                      <a:pt x="273" y="177"/>
                    </a:cubicBezTo>
                    <a:cubicBezTo>
                      <a:pt x="280" y="196"/>
                      <a:pt x="311" y="199"/>
                      <a:pt x="380" y="200"/>
                    </a:cubicBezTo>
                    <a:cubicBezTo>
                      <a:pt x="448" y="202"/>
                      <a:pt x="431" y="167"/>
                      <a:pt x="451" y="180"/>
                    </a:cubicBezTo>
                    <a:cubicBezTo>
                      <a:pt x="465" y="189"/>
                      <a:pt x="490" y="192"/>
                      <a:pt x="511" y="192"/>
                    </a:cubicBezTo>
                    <a:cubicBezTo>
                      <a:pt x="515" y="176"/>
                      <a:pt x="529" y="163"/>
                      <a:pt x="545" y="16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" name="Freeform 150">
                <a:extLst>
                  <a:ext uri="{FF2B5EF4-FFF2-40B4-BE49-F238E27FC236}">
                    <a16:creationId xmlns:a16="http://schemas.microsoft.com/office/drawing/2014/main" id="{D885B1D1-9218-44C8-8132-403BD8E7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5" y="1654171"/>
                <a:ext cx="550863" cy="322263"/>
              </a:xfrm>
              <a:custGeom>
                <a:avLst/>
                <a:gdLst>
                  <a:gd name="T0" fmla="*/ 913 w 1012"/>
                  <a:gd name="T1" fmla="*/ 39 h 593"/>
                  <a:gd name="T2" fmla="*/ 905 w 1012"/>
                  <a:gd name="T3" fmla="*/ 32 h 593"/>
                  <a:gd name="T4" fmla="*/ 902 w 1012"/>
                  <a:gd name="T5" fmla="*/ 29 h 593"/>
                  <a:gd name="T6" fmla="*/ 891 w 1012"/>
                  <a:gd name="T7" fmla="*/ 23 h 593"/>
                  <a:gd name="T8" fmla="*/ 851 w 1012"/>
                  <a:gd name="T9" fmla="*/ 16 h 593"/>
                  <a:gd name="T10" fmla="*/ 833 w 1012"/>
                  <a:gd name="T11" fmla="*/ 20 h 593"/>
                  <a:gd name="T12" fmla="*/ 798 w 1012"/>
                  <a:gd name="T13" fmla="*/ 20 h 593"/>
                  <a:gd name="T14" fmla="*/ 737 w 1012"/>
                  <a:gd name="T15" fmla="*/ 2 h 593"/>
                  <a:gd name="T16" fmla="*/ 702 w 1012"/>
                  <a:gd name="T17" fmla="*/ 28 h 593"/>
                  <a:gd name="T18" fmla="*/ 614 w 1012"/>
                  <a:gd name="T19" fmla="*/ 25 h 593"/>
                  <a:gd name="T20" fmla="*/ 483 w 1012"/>
                  <a:gd name="T21" fmla="*/ 5 h 593"/>
                  <a:gd name="T22" fmla="*/ 377 w 1012"/>
                  <a:gd name="T23" fmla="*/ 14 h 593"/>
                  <a:gd name="T24" fmla="*/ 339 w 1012"/>
                  <a:gd name="T25" fmla="*/ 42 h 593"/>
                  <a:gd name="T26" fmla="*/ 248 w 1012"/>
                  <a:gd name="T27" fmla="*/ 67 h 593"/>
                  <a:gd name="T28" fmla="*/ 161 w 1012"/>
                  <a:gd name="T29" fmla="*/ 82 h 593"/>
                  <a:gd name="T30" fmla="*/ 90 w 1012"/>
                  <a:gd name="T31" fmla="*/ 91 h 593"/>
                  <a:gd name="T32" fmla="*/ 14 w 1012"/>
                  <a:gd name="T33" fmla="*/ 114 h 593"/>
                  <a:gd name="T34" fmla="*/ 20 w 1012"/>
                  <a:gd name="T35" fmla="*/ 130 h 593"/>
                  <a:gd name="T36" fmla="*/ 51 w 1012"/>
                  <a:gd name="T37" fmla="*/ 149 h 593"/>
                  <a:gd name="T38" fmla="*/ 71 w 1012"/>
                  <a:gd name="T39" fmla="*/ 197 h 593"/>
                  <a:gd name="T40" fmla="*/ 162 w 1012"/>
                  <a:gd name="T41" fmla="*/ 219 h 593"/>
                  <a:gd name="T42" fmla="*/ 288 w 1012"/>
                  <a:gd name="T43" fmla="*/ 222 h 593"/>
                  <a:gd name="T44" fmla="*/ 391 w 1012"/>
                  <a:gd name="T45" fmla="*/ 216 h 593"/>
                  <a:gd name="T46" fmla="*/ 325 w 1012"/>
                  <a:gd name="T47" fmla="*/ 292 h 593"/>
                  <a:gd name="T48" fmla="*/ 170 w 1012"/>
                  <a:gd name="T49" fmla="*/ 247 h 593"/>
                  <a:gd name="T50" fmla="*/ 231 w 1012"/>
                  <a:gd name="T51" fmla="*/ 351 h 593"/>
                  <a:gd name="T52" fmla="*/ 207 w 1012"/>
                  <a:gd name="T53" fmla="*/ 376 h 593"/>
                  <a:gd name="T54" fmla="*/ 201 w 1012"/>
                  <a:gd name="T55" fmla="*/ 421 h 593"/>
                  <a:gd name="T56" fmla="*/ 231 w 1012"/>
                  <a:gd name="T57" fmla="*/ 494 h 593"/>
                  <a:gd name="T58" fmla="*/ 133 w 1012"/>
                  <a:gd name="T59" fmla="*/ 456 h 593"/>
                  <a:gd name="T60" fmla="*/ 127 w 1012"/>
                  <a:gd name="T61" fmla="*/ 515 h 593"/>
                  <a:gd name="T62" fmla="*/ 167 w 1012"/>
                  <a:gd name="T63" fmla="*/ 567 h 593"/>
                  <a:gd name="T64" fmla="*/ 290 w 1012"/>
                  <a:gd name="T65" fmla="*/ 562 h 593"/>
                  <a:gd name="T66" fmla="*/ 389 w 1012"/>
                  <a:gd name="T67" fmla="*/ 575 h 593"/>
                  <a:gd name="T68" fmla="*/ 436 w 1012"/>
                  <a:gd name="T69" fmla="*/ 559 h 593"/>
                  <a:gd name="T70" fmla="*/ 444 w 1012"/>
                  <a:gd name="T71" fmla="*/ 544 h 593"/>
                  <a:gd name="T72" fmla="*/ 401 w 1012"/>
                  <a:gd name="T73" fmla="*/ 529 h 593"/>
                  <a:gd name="T74" fmla="*/ 335 w 1012"/>
                  <a:gd name="T75" fmla="*/ 492 h 593"/>
                  <a:gd name="T76" fmla="*/ 425 w 1012"/>
                  <a:gd name="T77" fmla="*/ 452 h 593"/>
                  <a:gd name="T78" fmla="*/ 501 w 1012"/>
                  <a:gd name="T79" fmla="*/ 443 h 593"/>
                  <a:gd name="T80" fmla="*/ 523 w 1012"/>
                  <a:gd name="T81" fmla="*/ 397 h 593"/>
                  <a:gd name="T82" fmla="*/ 547 w 1012"/>
                  <a:gd name="T83" fmla="*/ 363 h 593"/>
                  <a:gd name="T84" fmla="*/ 536 w 1012"/>
                  <a:gd name="T85" fmla="*/ 328 h 593"/>
                  <a:gd name="T86" fmla="*/ 629 w 1012"/>
                  <a:gd name="T87" fmla="*/ 300 h 593"/>
                  <a:gd name="T88" fmla="*/ 685 w 1012"/>
                  <a:gd name="T89" fmla="*/ 245 h 593"/>
                  <a:gd name="T90" fmla="*/ 721 w 1012"/>
                  <a:gd name="T91" fmla="*/ 235 h 593"/>
                  <a:gd name="T92" fmla="*/ 875 w 1012"/>
                  <a:gd name="T93" fmla="*/ 151 h 593"/>
                  <a:gd name="T94" fmla="*/ 855 w 1012"/>
                  <a:gd name="T95" fmla="*/ 125 h 593"/>
                  <a:gd name="T96" fmla="*/ 962 w 1012"/>
                  <a:gd name="T97" fmla="*/ 5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12" h="593">
                    <a:moveTo>
                      <a:pt x="962" y="55"/>
                    </a:moveTo>
                    <a:cubicBezTo>
                      <a:pt x="941" y="59"/>
                      <a:pt x="918" y="53"/>
                      <a:pt x="913" y="39"/>
                    </a:cubicBezTo>
                    <a:cubicBezTo>
                      <a:pt x="913" y="39"/>
                      <a:pt x="913" y="39"/>
                      <a:pt x="912" y="39"/>
                    </a:cubicBezTo>
                    <a:cubicBezTo>
                      <a:pt x="910" y="36"/>
                      <a:pt x="907" y="34"/>
                      <a:pt x="905" y="32"/>
                    </a:cubicBezTo>
                    <a:cubicBezTo>
                      <a:pt x="905" y="31"/>
                      <a:pt x="904" y="31"/>
                      <a:pt x="904" y="31"/>
                    </a:cubicBezTo>
                    <a:cubicBezTo>
                      <a:pt x="903" y="30"/>
                      <a:pt x="902" y="30"/>
                      <a:pt x="902" y="29"/>
                    </a:cubicBezTo>
                    <a:cubicBezTo>
                      <a:pt x="899" y="27"/>
                      <a:pt x="896" y="25"/>
                      <a:pt x="893" y="24"/>
                    </a:cubicBezTo>
                    <a:cubicBezTo>
                      <a:pt x="892" y="24"/>
                      <a:pt x="892" y="23"/>
                      <a:pt x="891" y="23"/>
                    </a:cubicBezTo>
                    <a:cubicBezTo>
                      <a:pt x="883" y="24"/>
                      <a:pt x="875" y="25"/>
                      <a:pt x="875" y="20"/>
                    </a:cubicBezTo>
                    <a:cubicBezTo>
                      <a:pt x="874" y="15"/>
                      <a:pt x="865" y="14"/>
                      <a:pt x="851" y="16"/>
                    </a:cubicBezTo>
                    <a:cubicBezTo>
                      <a:pt x="846" y="19"/>
                      <a:pt x="841" y="20"/>
                      <a:pt x="835" y="20"/>
                    </a:cubicBezTo>
                    <a:cubicBezTo>
                      <a:pt x="833" y="20"/>
                      <a:pt x="833" y="20"/>
                      <a:pt x="833" y="20"/>
                    </a:cubicBezTo>
                    <a:cubicBezTo>
                      <a:pt x="823" y="23"/>
                      <a:pt x="813" y="27"/>
                      <a:pt x="802" y="32"/>
                    </a:cubicBezTo>
                    <a:cubicBezTo>
                      <a:pt x="776" y="43"/>
                      <a:pt x="785" y="31"/>
                      <a:pt x="798" y="20"/>
                    </a:cubicBezTo>
                    <a:cubicBezTo>
                      <a:pt x="787" y="19"/>
                      <a:pt x="777" y="13"/>
                      <a:pt x="772" y="4"/>
                    </a:cubicBezTo>
                    <a:cubicBezTo>
                      <a:pt x="760" y="4"/>
                      <a:pt x="748" y="3"/>
                      <a:pt x="737" y="2"/>
                    </a:cubicBezTo>
                    <a:cubicBezTo>
                      <a:pt x="736" y="4"/>
                      <a:pt x="734" y="7"/>
                      <a:pt x="732" y="10"/>
                    </a:cubicBezTo>
                    <a:cubicBezTo>
                      <a:pt x="727" y="20"/>
                      <a:pt x="714" y="29"/>
                      <a:pt x="702" y="28"/>
                    </a:cubicBezTo>
                    <a:cubicBezTo>
                      <a:pt x="683" y="26"/>
                      <a:pt x="667" y="20"/>
                      <a:pt x="655" y="10"/>
                    </a:cubicBezTo>
                    <a:cubicBezTo>
                      <a:pt x="643" y="18"/>
                      <a:pt x="629" y="23"/>
                      <a:pt x="614" y="25"/>
                    </a:cubicBezTo>
                    <a:cubicBezTo>
                      <a:pt x="583" y="27"/>
                      <a:pt x="553" y="15"/>
                      <a:pt x="522" y="23"/>
                    </a:cubicBezTo>
                    <a:cubicBezTo>
                      <a:pt x="504" y="27"/>
                      <a:pt x="490" y="18"/>
                      <a:pt x="483" y="5"/>
                    </a:cubicBezTo>
                    <a:cubicBezTo>
                      <a:pt x="456" y="2"/>
                      <a:pt x="467" y="33"/>
                      <a:pt x="435" y="17"/>
                    </a:cubicBezTo>
                    <a:cubicBezTo>
                      <a:pt x="402" y="0"/>
                      <a:pt x="367" y="9"/>
                      <a:pt x="377" y="14"/>
                    </a:cubicBezTo>
                    <a:cubicBezTo>
                      <a:pt x="387" y="19"/>
                      <a:pt x="374" y="29"/>
                      <a:pt x="359" y="24"/>
                    </a:cubicBezTo>
                    <a:cubicBezTo>
                      <a:pt x="345" y="19"/>
                      <a:pt x="332" y="25"/>
                      <a:pt x="339" y="42"/>
                    </a:cubicBezTo>
                    <a:cubicBezTo>
                      <a:pt x="347" y="58"/>
                      <a:pt x="287" y="37"/>
                      <a:pt x="287" y="55"/>
                    </a:cubicBezTo>
                    <a:cubicBezTo>
                      <a:pt x="287" y="73"/>
                      <a:pt x="265" y="83"/>
                      <a:pt x="248" y="67"/>
                    </a:cubicBezTo>
                    <a:cubicBezTo>
                      <a:pt x="231" y="50"/>
                      <a:pt x="177" y="45"/>
                      <a:pt x="192" y="60"/>
                    </a:cubicBezTo>
                    <a:cubicBezTo>
                      <a:pt x="208" y="75"/>
                      <a:pt x="144" y="67"/>
                      <a:pt x="161" y="82"/>
                    </a:cubicBezTo>
                    <a:cubicBezTo>
                      <a:pt x="178" y="96"/>
                      <a:pt x="140" y="108"/>
                      <a:pt x="140" y="100"/>
                    </a:cubicBezTo>
                    <a:cubicBezTo>
                      <a:pt x="140" y="91"/>
                      <a:pt x="104" y="77"/>
                      <a:pt x="90" y="91"/>
                    </a:cubicBezTo>
                    <a:cubicBezTo>
                      <a:pt x="75" y="106"/>
                      <a:pt x="71" y="125"/>
                      <a:pt x="64" y="115"/>
                    </a:cubicBezTo>
                    <a:cubicBezTo>
                      <a:pt x="58" y="107"/>
                      <a:pt x="38" y="107"/>
                      <a:pt x="14" y="114"/>
                    </a:cubicBezTo>
                    <a:cubicBezTo>
                      <a:pt x="9" y="121"/>
                      <a:pt x="4" y="130"/>
                      <a:pt x="0" y="137"/>
                    </a:cubicBezTo>
                    <a:cubicBezTo>
                      <a:pt x="6" y="136"/>
                      <a:pt x="14" y="134"/>
                      <a:pt x="20" y="130"/>
                    </a:cubicBezTo>
                    <a:cubicBezTo>
                      <a:pt x="40" y="115"/>
                      <a:pt x="55" y="125"/>
                      <a:pt x="38" y="134"/>
                    </a:cubicBezTo>
                    <a:cubicBezTo>
                      <a:pt x="21" y="144"/>
                      <a:pt x="27" y="151"/>
                      <a:pt x="51" y="149"/>
                    </a:cubicBezTo>
                    <a:cubicBezTo>
                      <a:pt x="75" y="148"/>
                      <a:pt x="41" y="158"/>
                      <a:pt x="41" y="174"/>
                    </a:cubicBezTo>
                    <a:cubicBezTo>
                      <a:pt x="41" y="191"/>
                      <a:pt x="70" y="181"/>
                      <a:pt x="71" y="197"/>
                    </a:cubicBezTo>
                    <a:cubicBezTo>
                      <a:pt x="73" y="214"/>
                      <a:pt x="134" y="221"/>
                      <a:pt x="153" y="201"/>
                    </a:cubicBezTo>
                    <a:cubicBezTo>
                      <a:pt x="171" y="181"/>
                      <a:pt x="164" y="206"/>
                      <a:pt x="162" y="219"/>
                    </a:cubicBezTo>
                    <a:cubicBezTo>
                      <a:pt x="161" y="232"/>
                      <a:pt x="250" y="244"/>
                      <a:pt x="254" y="227"/>
                    </a:cubicBezTo>
                    <a:cubicBezTo>
                      <a:pt x="258" y="211"/>
                      <a:pt x="271" y="217"/>
                      <a:pt x="288" y="222"/>
                    </a:cubicBezTo>
                    <a:cubicBezTo>
                      <a:pt x="305" y="227"/>
                      <a:pt x="389" y="204"/>
                      <a:pt x="391" y="184"/>
                    </a:cubicBezTo>
                    <a:cubicBezTo>
                      <a:pt x="392" y="164"/>
                      <a:pt x="418" y="194"/>
                      <a:pt x="391" y="216"/>
                    </a:cubicBezTo>
                    <a:cubicBezTo>
                      <a:pt x="364" y="237"/>
                      <a:pt x="309" y="234"/>
                      <a:pt x="285" y="242"/>
                    </a:cubicBezTo>
                    <a:cubicBezTo>
                      <a:pt x="261" y="250"/>
                      <a:pt x="301" y="270"/>
                      <a:pt x="325" y="292"/>
                    </a:cubicBezTo>
                    <a:cubicBezTo>
                      <a:pt x="349" y="313"/>
                      <a:pt x="294" y="302"/>
                      <a:pt x="271" y="274"/>
                    </a:cubicBezTo>
                    <a:cubicBezTo>
                      <a:pt x="248" y="245"/>
                      <a:pt x="197" y="245"/>
                      <a:pt x="170" y="247"/>
                    </a:cubicBezTo>
                    <a:cubicBezTo>
                      <a:pt x="143" y="249"/>
                      <a:pt x="151" y="307"/>
                      <a:pt x="171" y="307"/>
                    </a:cubicBezTo>
                    <a:cubicBezTo>
                      <a:pt x="191" y="307"/>
                      <a:pt x="211" y="315"/>
                      <a:pt x="231" y="351"/>
                    </a:cubicBezTo>
                    <a:cubicBezTo>
                      <a:pt x="251" y="388"/>
                      <a:pt x="294" y="380"/>
                      <a:pt x="294" y="396"/>
                    </a:cubicBezTo>
                    <a:cubicBezTo>
                      <a:pt x="294" y="413"/>
                      <a:pt x="238" y="383"/>
                      <a:pt x="207" y="376"/>
                    </a:cubicBezTo>
                    <a:cubicBezTo>
                      <a:pt x="175" y="370"/>
                      <a:pt x="125" y="393"/>
                      <a:pt x="124" y="419"/>
                    </a:cubicBezTo>
                    <a:cubicBezTo>
                      <a:pt x="123" y="446"/>
                      <a:pt x="170" y="442"/>
                      <a:pt x="201" y="421"/>
                    </a:cubicBezTo>
                    <a:cubicBezTo>
                      <a:pt x="232" y="399"/>
                      <a:pt x="210" y="428"/>
                      <a:pt x="194" y="444"/>
                    </a:cubicBezTo>
                    <a:cubicBezTo>
                      <a:pt x="178" y="461"/>
                      <a:pt x="231" y="474"/>
                      <a:pt x="231" y="494"/>
                    </a:cubicBezTo>
                    <a:cubicBezTo>
                      <a:pt x="231" y="514"/>
                      <a:pt x="192" y="507"/>
                      <a:pt x="188" y="489"/>
                    </a:cubicBezTo>
                    <a:cubicBezTo>
                      <a:pt x="184" y="471"/>
                      <a:pt x="170" y="452"/>
                      <a:pt x="133" y="456"/>
                    </a:cubicBezTo>
                    <a:cubicBezTo>
                      <a:pt x="95" y="459"/>
                      <a:pt x="105" y="489"/>
                      <a:pt x="128" y="492"/>
                    </a:cubicBezTo>
                    <a:cubicBezTo>
                      <a:pt x="151" y="495"/>
                      <a:pt x="153" y="515"/>
                      <a:pt x="127" y="515"/>
                    </a:cubicBezTo>
                    <a:cubicBezTo>
                      <a:pt x="101" y="515"/>
                      <a:pt x="43" y="534"/>
                      <a:pt x="61" y="553"/>
                    </a:cubicBezTo>
                    <a:cubicBezTo>
                      <a:pt x="81" y="575"/>
                      <a:pt x="154" y="553"/>
                      <a:pt x="167" y="567"/>
                    </a:cubicBezTo>
                    <a:cubicBezTo>
                      <a:pt x="180" y="580"/>
                      <a:pt x="215" y="585"/>
                      <a:pt x="224" y="570"/>
                    </a:cubicBezTo>
                    <a:cubicBezTo>
                      <a:pt x="232" y="555"/>
                      <a:pt x="261" y="562"/>
                      <a:pt x="290" y="562"/>
                    </a:cubicBezTo>
                    <a:cubicBezTo>
                      <a:pt x="318" y="562"/>
                      <a:pt x="325" y="567"/>
                      <a:pt x="338" y="580"/>
                    </a:cubicBezTo>
                    <a:cubicBezTo>
                      <a:pt x="351" y="593"/>
                      <a:pt x="374" y="588"/>
                      <a:pt x="389" y="575"/>
                    </a:cubicBezTo>
                    <a:cubicBezTo>
                      <a:pt x="405" y="562"/>
                      <a:pt x="405" y="562"/>
                      <a:pt x="425" y="562"/>
                    </a:cubicBezTo>
                    <a:cubicBezTo>
                      <a:pt x="430" y="562"/>
                      <a:pt x="434" y="561"/>
                      <a:pt x="436" y="559"/>
                    </a:cubicBezTo>
                    <a:cubicBezTo>
                      <a:pt x="437" y="556"/>
                      <a:pt x="439" y="552"/>
                      <a:pt x="440" y="550"/>
                    </a:cubicBezTo>
                    <a:cubicBezTo>
                      <a:pt x="441" y="547"/>
                      <a:pt x="443" y="546"/>
                      <a:pt x="444" y="544"/>
                    </a:cubicBezTo>
                    <a:cubicBezTo>
                      <a:pt x="444" y="539"/>
                      <a:pt x="442" y="534"/>
                      <a:pt x="439" y="529"/>
                    </a:cubicBezTo>
                    <a:cubicBezTo>
                      <a:pt x="429" y="510"/>
                      <a:pt x="404" y="542"/>
                      <a:pt x="401" y="529"/>
                    </a:cubicBezTo>
                    <a:cubicBezTo>
                      <a:pt x="397" y="512"/>
                      <a:pt x="374" y="507"/>
                      <a:pt x="334" y="514"/>
                    </a:cubicBezTo>
                    <a:cubicBezTo>
                      <a:pt x="294" y="520"/>
                      <a:pt x="311" y="484"/>
                      <a:pt x="335" y="492"/>
                    </a:cubicBezTo>
                    <a:cubicBezTo>
                      <a:pt x="359" y="500"/>
                      <a:pt x="392" y="497"/>
                      <a:pt x="419" y="489"/>
                    </a:cubicBezTo>
                    <a:cubicBezTo>
                      <a:pt x="447" y="481"/>
                      <a:pt x="425" y="466"/>
                      <a:pt x="425" y="452"/>
                    </a:cubicBezTo>
                    <a:cubicBezTo>
                      <a:pt x="425" y="439"/>
                      <a:pt x="459" y="447"/>
                      <a:pt x="485" y="447"/>
                    </a:cubicBezTo>
                    <a:cubicBezTo>
                      <a:pt x="490" y="447"/>
                      <a:pt x="495" y="446"/>
                      <a:pt x="501" y="443"/>
                    </a:cubicBezTo>
                    <a:cubicBezTo>
                      <a:pt x="506" y="427"/>
                      <a:pt x="512" y="413"/>
                      <a:pt x="523" y="402"/>
                    </a:cubicBezTo>
                    <a:cubicBezTo>
                      <a:pt x="523" y="401"/>
                      <a:pt x="523" y="399"/>
                      <a:pt x="523" y="397"/>
                    </a:cubicBezTo>
                    <a:cubicBezTo>
                      <a:pt x="523" y="386"/>
                      <a:pt x="530" y="371"/>
                      <a:pt x="541" y="366"/>
                    </a:cubicBezTo>
                    <a:cubicBezTo>
                      <a:pt x="543" y="365"/>
                      <a:pt x="545" y="364"/>
                      <a:pt x="547" y="363"/>
                    </a:cubicBezTo>
                    <a:cubicBezTo>
                      <a:pt x="537" y="345"/>
                      <a:pt x="489" y="350"/>
                      <a:pt x="464" y="350"/>
                    </a:cubicBezTo>
                    <a:cubicBezTo>
                      <a:pt x="435" y="350"/>
                      <a:pt x="482" y="325"/>
                      <a:pt x="536" y="328"/>
                    </a:cubicBezTo>
                    <a:cubicBezTo>
                      <a:pt x="591" y="332"/>
                      <a:pt x="566" y="303"/>
                      <a:pt x="576" y="293"/>
                    </a:cubicBezTo>
                    <a:cubicBezTo>
                      <a:pt x="585" y="285"/>
                      <a:pt x="606" y="300"/>
                      <a:pt x="629" y="300"/>
                    </a:cubicBezTo>
                    <a:cubicBezTo>
                      <a:pt x="640" y="289"/>
                      <a:pt x="650" y="279"/>
                      <a:pt x="651" y="272"/>
                    </a:cubicBezTo>
                    <a:cubicBezTo>
                      <a:pt x="653" y="257"/>
                      <a:pt x="671" y="244"/>
                      <a:pt x="685" y="245"/>
                    </a:cubicBezTo>
                    <a:cubicBezTo>
                      <a:pt x="684" y="250"/>
                      <a:pt x="688" y="248"/>
                      <a:pt x="695" y="239"/>
                    </a:cubicBezTo>
                    <a:cubicBezTo>
                      <a:pt x="704" y="233"/>
                      <a:pt x="713" y="232"/>
                      <a:pt x="721" y="235"/>
                    </a:cubicBezTo>
                    <a:cubicBezTo>
                      <a:pt x="734" y="226"/>
                      <a:pt x="750" y="216"/>
                      <a:pt x="768" y="204"/>
                    </a:cubicBezTo>
                    <a:cubicBezTo>
                      <a:pt x="826" y="166"/>
                      <a:pt x="872" y="173"/>
                      <a:pt x="875" y="151"/>
                    </a:cubicBezTo>
                    <a:cubicBezTo>
                      <a:pt x="878" y="130"/>
                      <a:pt x="793" y="151"/>
                      <a:pt x="779" y="144"/>
                    </a:cubicBezTo>
                    <a:cubicBezTo>
                      <a:pt x="765" y="138"/>
                      <a:pt x="838" y="120"/>
                      <a:pt x="855" y="125"/>
                    </a:cubicBezTo>
                    <a:cubicBezTo>
                      <a:pt x="872" y="130"/>
                      <a:pt x="895" y="125"/>
                      <a:pt x="953" y="91"/>
                    </a:cubicBezTo>
                    <a:cubicBezTo>
                      <a:pt x="1012" y="58"/>
                      <a:pt x="986" y="50"/>
                      <a:pt x="962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" name="Freeform 151">
                <a:extLst>
                  <a:ext uri="{FF2B5EF4-FFF2-40B4-BE49-F238E27FC236}">
                    <a16:creationId xmlns:a16="http://schemas.microsoft.com/office/drawing/2014/main" id="{32D9C6DD-BA19-457B-A0D9-D3E0B02C1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0" y="1941509"/>
                <a:ext cx="136525" cy="88900"/>
              </a:xfrm>
              <a:custGeom>
                <a:avLst/>
                <a:gdLst>
                  <a:gd name="T0" fmla="*/ 198 w 252"/>
                  <a:gd name="T1" fmla="*/ 26 h 163"/>
                  <a:gd name="T2" fmla="*/ 138 w 252"/>
                  <a:gd name="T3" fmla="*/ 11 h 163"/>
                  <a:gd name="T4" fmla="*/ 148 w 252"/>
                  <a:gd name="T5" fmla="*/ 54 h 163"/>
                  <a:gd name="T6" fmla="*/ 111 w 252"/>
                  <a:gd name="T7" fmla="*/ 43 h 163"/>
                  <a:gd name="T8" fmla="*/ 100 w 252"/>
                  <a:gd name="T9" fmla="*/ 69 h 163"/>
                  <a:gd name="T10" fmla="*/ 80 w 252"/>
                  <a:gd name="T11" fmla="*/ 71 h 163"/>
                  <a:gd name="T12" fmla="*/ 27 w 252"/>
                  <a:gd name="T13" fmla="*/ 14 h 163"/>
                  <a:gd name="T14" fmla="*/ 22 w 252"/>
                  <a:gd name="T15" fmla="*/ 61 h 163"/>
                  <a:gd name="T16" fmla="*/ 74 w 252"/>
                  <a:gd name="T17" fmla="*/ 102 h 163"/>
                  <a:gd name="T18" fmla="*/ 151 w 252"/>
                  <a:gd name="T19" fmla="*/ 101 h 163"/>
                  <a:gd name="T20" fmla="*/ 144 w 252"/>
                  <a:gd name="T21" fmla="*/ 147 h 163"/>
                  <a:gd name="T22" fmla="*/ 211 w 252"/>
                  <a:gd name="T23" fmla="*/ 150 h 163"/>
                  <a:gd name="T24" fmla="*/ 238 w 252"/>
                  <a:gd name="T25" fmla="*/ 120 h 163"/>
                  <a:gd name="T26" fmla="*/ 235 w 252"/>
                  <a:gd name="T27" fmla="*/ 82 h 163"/>
                  <a:gd name="T28" fmla="*/ 198 w 252"/>
                  <a:gd name="T29" fmla="*/ 2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2" h="163">
                    <a:moveTo>
                      <a:pt x="198" y="26"/>
                    </a:moveTo>
                    <a:cubicBezTo>
                      <a:pt x="197" y="43"/>
                      <a:pt x="164" y="23"/>
                      <a:pt x="138" y="11"/>
                    </a:cubicBezTo>
                    <a:cubicBezTo>
                      <a:pt x="112" y="0"/>
                      <a:pt x="128" y="34"/>
                      <a:pt x="148" y="54"/>
                    </a:cubicBezTo>
                    <a:cubicBezTo>
                      <a:pt x="168" y="74"/>
                      <a:pt x="138" y="64"/>
                      <a:pt x="111" y="43"/>
                    </a:cubicBezTo>
                    <a:cubicBezTo>
                      <a:pt x="84" y="21"/>
                      <a:pt x="87" y="57"/>
                      <a:pt x="100" y="69"/>
                    </a:cubicBezTo>
                    <a:cubicBezTo>
                      <a:pt x="112" y="81"/>
                      <a:pt x="97" y="97"/>
                      <a:pt x="80" y="71"/>
                    </a:cubicBezTo>
                    <a:cubicBezTo>
                      <a:pt x="62" y="44"/>
                      <a:pt x="54" y="16"/>
                      <a:pt x="27" y="14"/>
                    </a:cubicBezTo>
                    <a:cubicBezTo>
                      <a:pt x="0" y="13"/>
                      <a:pt x="12" y="45"/>
                      <a:pt x="22" y="61"/>
                    </a:cubicBezTo>
                    <a:cubicBezTo>
                      <a:pt x="37" y="82"/>
                      <a:pt x="51" y="87"/>
                      <a:pt x="74" y="102"/>
                    </a:cubicBezTo>
                    <a:cubicBezTo>
                      <a:pt x="97" y="117"/>
                      <a:pt x="134" y="96"/>
                      <a:pt x="151" y="101"/>
                    </a:cubicBezTo>
                    <a:cubicBezTo>
                      <a:pt x="168" y="106"/>
                      <a:pt x="132" y="130"/>
                      <a:pt x="144" y="147"/>
                    </a:cubicBezTo>
                    <a:cubicBezTo>
                      <a:pt x="155" y="163"/>
                      <a:pt x="187" y="152"/>
                      <a:pt x="211" y="150"/>
                    </a:cubicBezTo>
                    <a:cubicBezTo>
                      <a:pt x="235" y="149"/>
                      <a:pt x="224" y="132"/>
                      <a:pt x="238" y="120"/>
                    </a:cubicBezTo>
                    <a:cubicBezTo>
                      <a:pt x="252" y="109"/>
                      <a:pt x="224" y="110"/>
                      <a:pt x="235" y="82"/>
                    </a:cubicBezTo>
                    <a:cubicBezTo>
                      <a:pt x="247" y="54"/>
                      <a:pt x="199" y="9"/>
                      <a:pt x="198" y="2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" name="Freeform 152">
                <a:extLst>
                  <a:ext uri="{FF2B5EF4-FFF2-40B4-BE49-F238E27FC236}">
                    <a16:creationId xmlns:a16="http://schemas.microsoft.com/office/drawing/2014/main" id="{6D163055-C9E6-48FE-BD4A-18404EDF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0" y="1973259"/>
                <a:ext cx="36513" cy="30163"/>
              </a:xfrm>
              <a:custGeom>
                <a:avLst/>
                <a:gdLst>
                  <a:gd name="T0" fmla="*/ 13 w 65"/>
                  <a:gd name="T1" fmla="*/ 53 h 56"/>
                  <a:gd name="T2" fmla="*/ 63 w 65"/>
                  <a:gd name="T3" fmla="*/ 15 h 56"/>
                  <a:gd name="T4" fmla="*/ 13 w 65"/>
                  <a:gd name="T5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56">
                    <a:moveTo>
                      <a:pt x="13" y="53"/>
                    </a:moveTo>
                    <a:cubicBezTo>
                      <a:pt x="39" y="56"/>
                      <a:pt x="65" y="30"/>
                      <a:pt x="63" y="15"/>
                    </a:cubicBezTo>
                    <a:cubicBezTo>
                      <a:pt x="62" y="0"/>
                      <a:pt x="0" y="51"/>
                      <a:pt x="13" y="5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" name="Freeform 153">
                <a:extLst>
                  <a:ext uri="{FF2B5EF4-FFF2-40B4-BE49-F238E27FC236}">
                    <a16:creationId xmlns:a16="http://schemas.microsoft.com/office/drawing/2014/main" id="{07CADB03-4C61-4F0D-BB1F-E9EF9CDD7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672" y="1911347"/>
                <a:ext cx="122238" cy="80963"/>
              </a:xfrm>
              <a:custGeom>
                <a:avLst/>
                <a:gdLst>
                  <a:gd name="T0" fmla="*/ 215 w 224"/>
                  <a:gd name="T1" fmla="*/ 31 h 149"/>
                  <a:gd name="T2" fmla="*/ 190 w 224"/>
                  <a:gd name="T3" fmla="*/ 14 h 149"/>
                  <a:gd name="T4" fmla="*/ 170 w 224"/>
                  <a:gd name="T5" fmla="*/ 29 h 149"/>
                  <a:gd name="T6" fmla="*/ 127 w 224"/>
                  <a:gd name="T7" fmla="*/ 24 h 149"/>
                  <a:gd name="T8" fmla="*/ 69 w 224"/>
                  <a:gd name="T9" fmla="*/ 59 h 149"/>
                  <a:gd name="T10" fmla="*/ 70 w 224"/>
                  <a:gd name="T11" fmla="*/ 64 h 149"/>
                  <a:gd name="T12" fmla="*/ 35 w 224"/>
                  <a:gd name="T13" fmla="*/ 101 h 149"/>
                  <a:gd name="T14" fmla="*/ 11 w 224"/>
                  <a:gd name="T15" fmla="*/ 98 h 149"/>
                  <a:gd name="T16" fmla="*/ 0 w 224"/>
                  <a:gd name="T17" fmla="*/ 137 h 149"/>
                  <a:gd name="T18" fmla="*/ 14 w 224"/>
                  <a:gd name="T19" fmla="*/ 137 h 149"/>
                  <a:gd name="T20" fmla="*/ 40 w 224"/>
                  <a:gd name="T21" fmla="*/ 119 h 149"/>
                  <a:gd name="T22" fmla="*/ 63 w 224"/>
                  <a:gd name="T23" fmla="*/ 149 h 149"/>
                  <a:gd name="T24" fmla="*/ 90 w 224"/>
                  <a:gd name="T25" fmla="*/ 120 h 149"/>
                  <a:gd name="T26" fmla="*/ 111 w 224"/>
                  <a:gd name="T27" fmla="*/ 104 h 149"/>
                  <a:gd name="T28" fmla="*/ 130 w 224"/>
                  <a:gd name="T29" fmla="*/ 69 h 149"/>
                  <a:gd name="T30" fmla="*/ 140 w 224"/>
                  <a:gd name="T31" fmla="*/ 102 h 149"/>
                  <a:gd name="T32" fmla="*/ 170 w 224"/>
                  <a:gd name="T33" fmla="*/ 94 h 149"/>
                  <a:gd name="T34" fmla="*/ 195 w 224"/>
                  <a:gd name="T35" fmla="*/ 79 h 149"/>
                  <a:gd name="T36" fmla="*/ 195 w 224"/>
                  <a:gd name="T37" fmla="*/ 51 h 149"/>
                  <a:gd name="T38" fmla="*/ 215 w 224"/>
                  <a:gd name="T3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4" h="149">
                    <a:moveTo>
                      <a:pt x="215" y="31"/>
                    </a:moveTo>
                    <a:cubicBezTo>
                      <a:pt x="224" y="21"/>
                      <a:pt x="204" y="29"/>
                      <a:pt x="190" y="14"/>
                    </a:cubicBezTo>
                    <a:cubicBezTo>
                      <a:pt x="175" y="0"/>
                      <a:pt x="170" y="19"/>
                      <a:pt x="170" y="29"/>
                    </a:cubicBezTo>
                    <a:cubicBezTo>
                      <a:pt x="170" y="39"/>
                      <a:pt x="142" y="31"/>
                      <a:pt x="127" y="24"/>
                    </a:cubicBezTo>
                    <a:cubicBezTo>
                      <a:pt x="111" y="18"/>
                      <a:pt x="92" y="45"/>
                      <a:pt x="69" y="59"/>
                    </a:cubicBezTo>
                    <a:cubicBezTo>
                      <a:pt x="70" y="60"/>
                      <a:pt x="70" y="62"/>
                      <a:pt x="70" y="64"/>
                    </a:cubicBezTo>
                    <a:cubicBezTo>
                      <a:pt x="70" y="82"/>
                      <a:pt x="54" y="103"/>
                      <a:pt x="35" y="101"/>
                    </a:cubicBezTo>
                    <a:cubicBezTo>
                      <a:pt x="27" y="99"/>
                      <a:pt x="19" y="99"/>
                      <a:pt x="11" y="98"/>
                    </a:cubicBezTo>
                    <a:cubicBezTo>
                      <a:pt x="11" y="113"/>
                      <a:pt x="7" y="126"/>
                      <a:pt x="0" y="137"/>
                    </a:cubicBezTo>
                    <a:cubicBezTo>
                      <a:pt x="5" y="135"/>
                      <a:pt x="8" y="135"/>
                      <a:pt x="14" y="137"/>
                    </a:cubicBezTo>
                    <a:cubicBezTo>
                      <a:pt x="29" y="143"/>
                      <a:pt x="33" y="127"/>
                      <a:pt x="40" y="119"/>
                    </a:cubicBezTo>
                    <a:cubicBezTo>
                      <a:pt x="47" y="111"/>
                      <a:pt x="44" y="149"/>
                      <a:pt x="63" y="149"/>
                    </a:cubicBezTo>
                    <a:cubicBezTo>
                      <a:pt x="78" y="149"/>
                      <a:pt x="75" y="109"/>
                      <a:pt x="90" y="120"/>
                    </a:cubicBezTo>
                    <a:cubicBezTo>
                      <a:pt x="104" y="132"/>
                      <a:pt x="108" y="115"/>
                      <a:pt x="111" y="104"/>
                    </a:cubicBezTo>
                    <a:cubicBezTo>
                      <a:pt x="114" y="92"/>
                      <a:pt x="114" y="72"/>
                      <a:pt x="130" y="69"/>
                    </a:cubicBezTo>
                    <a:cubicBezTo>
                      <a:pt x="145" y="66"/>
                      <a:pt x="132" y="87"/>
                      <a:pt x="140" y="102"/>
                    </a:cubicBezTo>
                    <a:cubicBezTo>
                      <a:pt x="150" y="124"/>
                      <a:pt x="168" y="104"/>
                      <a:pt x="170" y="94"/>
                    </a:cubicBezTo>
                    <a:cubicBezTo>
                      <a:pt x="171" y="84"/>
                      <a:pt x="197" y="91"/>
                      <a:pt x="195" y="79"/>
                    </a:cubicBezTo>
                    <a:cubicBezTo>
                      <a:pt x="194" y="67"/>
                      <a:pt x="202" y="64"/>
                      <a:pt x="195" y="51"/>
                    </a:cubicBezTo>
                    <a:cubicBezTo>
                      <a:pt x="188" y="38"/>
                      <a:pt x="207" y="41"/>
                      <a:pt x="215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" name="Freeform 154">
                <a:extLst>
                  <a:ext uri="{FF2B5EF4-FFF2-40B4-BE49-F238E27FC236}">
                    <a16:creationId xmlns:a16="http://schemas.microsoft.com/office/drawing/2014/main" id="{D001EA49-400C-48C4-967B-BF591B63E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185" y="1831971"/>
                <a:ext cx="122238" cy="76200"/>
              </a:xfrm>
              <a:custGeom>
                <a:avLst/>
                <a:gdLst>
                  <a:gd name="T0" fmla="*/ 196 w 225"/>
                  <a:gd name="T1" fmla="*/ 78 h 141"/>
                  <a:gd name="T2" fmla="*/ 158 w 225"/>
                  <a:gd name="T3" fmla="*/ 52 h 141"/>
                  <a:gd name="T4" fmla="*/ 123 w 225"/>
                  <a:gd name="T5" fmla="*/ 25 h 141"/>
                  <a:gd name="T6" fmla="*/ 102 w 225"/>
                  <a:gd name="T7" fmla="*/ 22 h 141"/>
                  <a:gd name="T8" fmla="*/ 25 w 225"/>
                  <a:gd name="T9" fmla="*/ 4 h 141"/>
                  <a:gd name="T10" fmla="*/ 6 w 225"/>
                  <a:gd name="T11" fmla="*/ 16 h 141"/>
                  <a:gd name="T12" fmla="*/ 3 w 225"/>
                  <a:gd name="T13" fmla="*/ 16 h 141"/>
                  <a:gd name="T14" fmla="*/ 31 w 225"/>
                  <a:gd name="T15" fmla="*/ 47 h 141"/>
                  <a:gd name="T16" fmla="*/ 73 w 225"/>
                  <a:gd name="T17" fmla="*/ 70 h 141"/>
                  <a:gd name="T18" fmla="*/ 22 w 225"/>
                  <a:gd name="T19" fmla="*/ 80 h 141"/>
                  <a:gd name="T20" fmla="*/ 63 w 225"/>
                  <a:gd name="T21" fmla="*/ 93 h 141"/>
                  <a:gd name="T22" fmla="*/ 149 w 225"/>
                  <a:gd name="T23" fmla="*/ 111 h 141"/>
                  <a:gd name="T24" fmla="*/ 209 w 225"/>
                  <a:gd name="T25" fmla="*/ 120 h 141"/>
                  <a:gd name="T26" fmla="*/ 196 w 225"/>
                  <a:gd name="T27" fmla="*/ 7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5" h="141">
                    <a:moveTo>
                      <a:pt x="196" y="78"/>
                    </a:moveTo>
                    <a:cubicBezTo>
                      <a:pt x="203" y="62"/>
                      <a:pt x="173" y="52"/>
                      <a:pt x="158" y="52"/>
                    </a:cubicBezTo>
                    <a:cubicBezTo>
                      <a:pt x="142" y="52"/>
                      <a:pt x="136" y="19"/>
                      <a:pt x="123" y="25"/>
                    </a:cubicBezTo>
                    <a:cubicBezTo>
                      <a:pt x="110" y="32"/>
                      <a:pt x="102" y="44"/>
                      <a:pt x="102" y="22"/>
                    </a:cubicBezTo>
                    <a:cubicBezTo>
                      <a:pt x="102" y="5"/>
                      <a:pt x="53" y="0"/>
                      <a:pt x="25" y="4"/>
                    </a:cubicBezTo>
                    <a:cubicBezTo>
                      <a:pt x="20" y="9"/>
                      <a:pt x="14" y="14"/>
                      <a:pt x="6" y="16"/>
                    </a:cubicBezTo>
                    <a:cubicBezTo>
                      <a:pt x="5" y="16"/>
                      <a:pt x="4" y="16"/>
                      <a:pt x="3" y="16"/>
                    </a:cubicBezTo>
                    <a:cubicBezTo>
                      <a:pt x="0" y="32"/>
                      <a:pt x="17" y="57"/>
                      <a:pt x="31" y="47"/>
                    </a:cubicBezTo>
                    <a:cubicBezTo>
                      <a:pt x="48" y="34"/>
                      <a:pt x="79" y="55"/>
                      <a:pt x="73" y="70"/>
                    </a:cubicBezTo>
                    <a:cubicBezTo>
                      <a:pt x="68" y="85"/>
                      <a:pt x="18" y="67"/>
                      <a:pt x="22" y="80"/>
                    </a:cubicBezTo>
                    <a:cubicBezTo>
                      <a:pt x="23" y="85"/>
                      <a:pt x="29" y="105"/>
                      <a:pt x="63" y="93"/>
                    </a:cubicBezTo>
                    <a:cubicBezTo>
                      <a:pt x="98" y="82"/>
                      <a:pt x="126" y="90"/>
                      <a:pt x="149" y="111"/>
                    </a:cubicBezTo>
                    <a:cubicBezTo>
                      <a:pt x="172" y="133"/>
                      <a:pt x="193" y="141"/>
                      <a:pt x="209" y="120"/>
                    </a:cubicBezTo>
                    <a:cubicBezTo>
                      <a:pt x="225" y="98"/>
                      <a:pt x="189" y="95"/>
                      <a:pt x="196" y="7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" name="Freeform 155">
                <a:extLst>
                  <a:ext uri="{FF2B5EF4-FFF2-40B4-BE49-F238E27FC236}">
                    <a16:creationId xmlns:a16="http://schemas.microsoft.com/office/drawing/2014/main" id="{294C987C-DF3B-4590-9B9A-1216CB4B5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673" y="1795459"/>
                <a:ext cx="38100" cy="30163"/>
              </a:xfrm>
              <a:custGeom>
                <a:avLst/>
                <a:gdLst>
                  <a:gd name="T0" fmla="*/ 60 w 70"/>
                  <a:gd name="T1" fmla="*/ 35 h 55"/>
                  <a:gd name="T2" fmla="*/ 17 w 70"/>
                  <a:gd name="T3" fmla="*/ 17 h 55"/>
                  <a:gd name="T4" fmla="*/ 60 w 70"/>
                  <a:gd name="T5" fmla="*/ 3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0" h="55">
                    <a:moveTo>
                      <a:pt x="60" y="35"/>
                    </a:moveTo>
                    <a:cubicBezTo>
                      <a:pt x="70" y="15"/>
                      <a:pt x="0" y="0"/>
                      <a:pt x="17" y="17"/>
                    </a:cubicBezTo>
                    <a:cubicBezTo>
                      <a:pt x="27" y="27"/>
                      <a:pt x="50" y="55"/>
                      <a:pt x="60" y="3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" name="Freeform 156">
                <a:extLst>
                  <a:ext uri="{FF2B5EF4-FFF2-40B4-BE49-F238E27FC236}">
                    <a16:creationId xmlns:a16="http://schemas.microsoft.com/office/drawing/2014/main" id="{94752933-944C-4642-BC7F-517A4259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835" y="1895472"/>
                <a:ext cx="34925" cy="47625"/>
              </a:xfrm>
              <a:custGeom>
                <a:avLst/>
                <a:gdLst>
                  <a:gd name="T0" fmla="*/ 51 w 63"/>
                  <a:gd name="T1" fmla="*/ 70 h 88"/>
                  <a:gd name="T2" fmla="*/ 3 w 63"/>
                  <a:gd name="T3" fmla="*/ 25 h 88"/>
                  <a:gd name="T4" fmla="*/ 51 w 63"/>
                  <a:gd name="T5" fmla="*/ 7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88">
                    <a:moveTo>
                      <a:pt x="51" y="70"/>
                    </a:moveTo>
                    <a:cubicBezTo>
                      <a:pt x="63" y="53"/>
                      <a:pt x="6" y="0"/>
                      <a:pt x="3" y="25"/>
                    </a:cubicBezTo>
                    <a:cubicBezTo>
                      <a:pt x="0" y="50"/>
                      <a:pt x="39" y="88"/>
                      <a:pt x="51" y="7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" name="Freeform 157">
                <a:extLst>
                  <a:ext uri="{FF2B5EF4-FFF2-40B4-BE49-F238E27FC236}">
                    <a16:creationId xmlns:a16="http://schemas.microsoft.com/office/drawing/2014/main" id="{FF7CC85C-544F-4D46-B109-9ABA8C4DF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635" y="1951034"/>
                <a:ext cx="215900" cy="103188"/>
              </a:xfrm>
              <a:custGeom>
                <a:avLst/>
                <a:gdLst>
                  <a:gd name="T0" fmla="*/ 375 w 395"/>
                  <a:gd name="T1" fmla="*/ 56 h 191"/>
                  <a:gd name="T2" fmla="*/ 339 w 395"/>
                  <a:gd name="T3" fmla="*/ 71 h 191"/>
                  <a:gd name="T4" fmla="*/ 302 w 395"/>
                  <a:gd name="T5" fmla="*/ 37 h 191"/>
                  <a:gd name="T6" fmla="*/ 296 w 395"/>
                  <a:gd name="T7" fmla="*/ 26 h 191"/>
                  <a:gd name="T8" fmla="*/ 282 w 395"/>
                  <a:gd name="T9" fmla="*/ 16 h 191"/>
                  <a:gd name="T10" fmla="*/ 272 w 395"/>
                  <a:gd name="T11" fmla="*/ 1 h 191"/>
                  <a:gd name="T12" fmla="*/ 270 w 395"/>
                  <a:gd name="T13" fmla="*/ 0 h 191"/>
                  <a:gd name="T14" fmla="*/ 245 w 395"/>
                  <a:gd name="T15" fmla="*/ 38 h 191"/>
                  <a:gd name="T16" fmla="*/ 248 w 395"/>
                  <a:gd name="T17" fmla="*/ 63 h 191"/>
                  <a:gd name="T18" fmla="*/ 272 w 395"/>
                  <a:gd name="T19" fmla="*/ 91 h 191"/>
                  <a:gd name="T20" fmla="*/ 198 w 395"/>
                  <a:gd name="T21" fmla="*/ 76 h 191"/>
                  <a:gd name="T22" fmla="*/ 122 w 395"/>
                  <a:gd name="T23" fmla="*/ 37 h 191"/>
                  <a:gd name="T24" fmla="*/ 88 w 395"/>
                  <a:gd name="T25" fmla="*/ 15 h 191"/>
                  <a:gd name="T26" fmla="*/ 53 w 395"/>
                  <a:gd name="T27" fmla="*/ 38 h 191"/>
                  <a:gd name="T28" fmla="*/ 58 w 395"/>
                  <a:gd name="T29" fmla="*/ 63 h 191"/>
                  <a:gd name="T30" fmla="*/ 55 w 395"/>
                  <a:gd name="T31" fmla="*/ 70 h 191"/>
                  <a:gd name="T32" fmla="*/ 31 w 395"/>
                  <a:gd name="T33" fmla="*/ 94 h 191"/>
                  <a:gd name="T34" fmla="*/ 63 w 395"/>
                  <a:gd name="T35" fmla="*/ 94 h 191"/>
                  <a:gd name="T36" fmla="*/ 6 w 395"/>
                  <a:gd name="T37" fmla="*/ 116 h 191"/>
                  <a:gd name="T38" fmla="*/ 48 w 395"/>
                  <a:gd name="T39" fmla="*/ 129 h 191"/>
                  <a:gd name="T40" fmla="*/ 92 w 395"/>
                  <a:gd name="T41" fmla="*/ 124 h 191"/>
                  <a:gd name="T42" fmla="*/ 118 w 395"/>
                  <a:gd name="T43" fmla="*/ 113 h 191"/>
                  <a:gd name="T44" fmla="*/ 179 w 395"/>
                  <a:gd name="T45" fmla="*/ 118 h 191"/>
                  <a:gd name="T46" fmla="*/ 132 w 395"/>
                  <a:gd name="T47" fmla="*/ 147 h 191"/>
                  <a:gd name="T48" fmla="*/ 130 w 395"/>
                  <a:gd name="T49" fmla="*/ 182 h 191"/>
                  <a:gd name="T50" fmla="*/ 245 w 395"/>
                  <a:gd name="T51" fmla="*/ 141 h 191"/>
                  <a:gd name="T52" fmla="*/ 290 w 395"/>
                  <a:gd name="T53" fmla="*/ 138 h 191"/>
                  <a:gd name="T54" fmla="*/ 363 w 395"/>
                  <a:gd name="T55" fmla="*/ 133 h 191"/>
                  <a:gd name="T56" fmla="*/ 375 w 395"/>
                  <a:gd name="T57" fmla="*/ 5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5" h="191">
                    <a:moveTo>
                      <a:pt x="375" y="56"/>
                    </a:moveTo>
                    <a:cubicBezTo>
                      <a:pt x="355" y="46"/>
                      <a:pt x="355" y="68"/>
                      <a:pt x="339" y="71"/>
                    </a:cubicBezTo>
                    <a:cubicBezTo>
                      <a:pt x="323" y="75"/>
                      <a:pt x="315" y="51"/>
                      <a:pt x="302" y="37"/>
                    </a:cubicBezTo>
                    <a:cubicBezTo>
                      <a:pt x="299" y="33"/>
                      <a:pt x="297" y="30"/>
                      <a:pt x="296" y="26"/>
                    </a:cubicBezTo>
                    <a:cubicBezTo>
                      <a:pt x="291" y="24"/>
                      <a:pt x="286" y="21"/>
                      <a:pt x="282" y="16"/>
                    </a:cubicBezTo>
                    <a:cubicBezTo>
                      <a:pt x="278" y="11"/>
                      <a:pt x="275" y="6"/>
                      <a:pt x="272" y="1"/>
                    </a:cubicBezTo>
                    <a:cubicBezTo>
                      <a:pt x="271" y="1"/>
                      <a:pt x="271" y="0"/>
                      <a:pt x="270" y="0"/>
                    </a:cubicBezTo>
                    <a:cubicBezTo>
                      <a:pt x="251" y="9"/>
                      <a:pt x="224" y="35"/>
                      <a:pt x="245" y="38"/>
                    </a:cubicBezTo>
                    <a:cubicBezTo>
                      <a:pt x="269" y="41"/>
                      <a:pt x="260" y="56"/>
                      <a:pt x="248" y="63"/>
                    </a:cubicBezTo>
                    <a:cubicBezTo>
                      <a:pt x="235" y="70"/>
                      <a:pt x="277" y="81"/>
                      <a:pt x="272" y="91"/>
                    </a:cubicBezTo>
                    <a:cubicBezTo>
                      <a:pt x="266" y="101"/>
                      <a:pt x="200" y="93"/>
                      <a:pt x="198" y="76"/>
                    </a:cubicBezTo>
                    <a:cubicBezTo>
                      <a:pt x="195" y="60"/>
                      <a:pt x="143" y="30"/>
                      <a:pt x="122" y="37"/>
                    </a:cubicBezTo>
                    <a:cubicBezTo>
                      <a:pt x="101" y="43"/>
                      <a:pt x="109" y="17"/>
                      <a:pt x="88" y="15"/>
                    </a:cubicBezTo>
                    <a:cubicBezTo>
                      <a:pt x="66" y="13"/>
                      <a:pt x="73" y="37"/>
                      <a:pt x="53" y="38"/>
                    </a:cubicBezTo>
                    <a:cubicBezTo>
                      <a:pt x="33" y="40"/>
                      <a:pt x="35" y="63"/>
                      <a:pt x="58" y="63"/>
                    </a:cubicBezTo>
                    <a:cubicBezTo>
                      <a:pt x="81" y="63"/>
                      <a:pt x="88" y="71"/>
                      <a:pt x="55" y="70"/>
                    </a:cubicBezTo>
                    <a:cubicBezTo>
                      <a:pt x="22" y="68"/>
                      <a:pt x="8" y="101"/>
                      <a:pt x="31" y="94"/>
                    </a:cubicBezTo>
                    <a:cubicBezTo>
                      <a:pt x="53" y="88"/>
                      <a:pt x="81" y="88"/>
                      <a:pt x="63" y="94"/>
                    </a:cubicBezTo>
                    <a:cubicBezTo>
                      <a:pt x="46" y="101"/>
                      <a:pt x="0" y="106"/>
                      <a:pt x="6" y="116"/>
                    </a:cubicBezTo>
                    <a:cubicBezTo>
                      <a:pt x="11" y="123"/>
                      <a:pt x="29" y="121"/>
                      <a:pt x="48" y="129"/>
                    </a:cubicBezTo>
                    <a:cubicBezTo>
                      <a:pt x="66" y="138"/>
                      <a:pt x="78" y="142"/>
                      <a:pt x="92" y="124"/>
                    </a:cubicBezTo>
                    <a:cubicBezTo>
                      <a:pt x="106" y="106"/>
                      <a:pt x="125" y="88"/>
                      <a:pt x="118" y="113"/>
                    </a:cubicBezTo>
                    <a:cubicBezTo>
                      <a:pt x="111" y="138"/>
                      <a:pt x="140" y="119"/>
                      <a:pt x="179" y="118"/>
                    </a:cubicBezTo>
                    <a:cubicBezTo>
                      <a:pt x="218" y="116"/>
                      <a:pt x="172" y="144"/>
                      <a:pt x="132" y="147"/>
                    </a:cubicBezTo>
                    <a:cubicBezTo>
                      <a:pt x="92" y="151"/>
                      <a:pt x="99" y="174"/>
                      <a:pt x="130" y="182"/>
                    </a:cubicBezTo>
                    <a:cubicBezTo>
                      <a:pt x="162" y="191"/>
                      <a:pt x="229" y="159"/>
                      <a:pt x="245" y="141"/>
                    </a:cubicBezTo>
                    <a:cubicBezTo>
                      <a:pt x="260" y="123"/>
                      <a:pt x="275" y="151"/>
                      <a:pt x="290" y="138"/>
                    </a:cubicBezTo>
                    <a:cubicBezTo>
                      <a:pt x="306" y="124"/>
                      <a:pt x="336" y="139"/>
                      <a:pt x="363" y="133"/>
                    </a:cubicBezTo>
                    <a:cubicBezTo>
                      <a:pt x="390" y="126"/>
                      <a:pt x="395" y="66"/>
                      <a:pt x="375" y="5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" name="Freeform 158">
                <a:extLst>
                  <a:ext uri="{FF2B5EF4-FFF2-40B4-BE49-F238E27FC236}">
                    <a16:creationId xmlns:a16="http://schemas.microsoft.com/office/drawing/2014/main" id="{27504A3D-1C67-4F9F-AA2B-5C9C572B5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085" y="1895472"/>
                <a:ext cx="30163" cy="22225"/>
              </a:xfrm>
              <a:custGeom>
                <a:avLst/>
                <a:gdLst>
                  <a:gd name="T0" fmla="*/ 48 w 55"/>
                  <a:gd name="T1" fmla="*/ 20 h 40"/>
                  <a:gd name="T2" fmla="*/ 5 w 55"/>
                  <a:gd name="T3" fmla="*/ 10 h 40"/>
                  <a:gd name="T4" fmla="*/ 48 w 55"/>
                  <a:gd name="T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40">
                    <a:moveTo>
                      <a:pt x="48" y="20"/>
                    </a:moveTo>
                    <a:cubicBezTo>
                      <a:pt x="55" y="0"/>
                      <a:pt x="0" y="3"/>
                      <a:pt x="5" y="10"/>
                    </a:cubicBezTo>
                    <a:cubicBezTo>
                      <a:pt x="15" y="25"/>
                      <a:pt x="40" y="40"/>
                      <a:pt x="48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" name="Freeform 159">
                <a:extLst>
                  <a:ext uri="{FF2B5EF4-FFF2-40B4-BE49-F238E27FC236}">
                    <a16:creationId xmlns:a16="http://schemas.microsoft.com/office/drawing/2014/main" id="{338D03D4-AAE7-401C-B15B-9E77A551B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010" y="1892297"/>
                <a:ext cx="65088" cy="38100"/>
              </a:xfrm>
              <a:custGeom>
                <a:avLst/>
                <a:gdLst>
                  <a:gd name="T0" fmla="*/ 101 w 120"/>
                  <a:gd name="T1" fmla="*/ 20 h 71"/>
                  <a:gd name="T2" fmla="*/ 81 w 120"/>
                  <a:gd name="T3" fmla="*/ 5 h 71"/>
                  <a:gd name="T4" fmla="*/ 0 w 120"/>
                  <a:gd name="T5" fmla="*/ 35 h 71"/>
                  <a:gd name="T6" fmla="*/ 43 w 120"/>
                  <a:gd name="T7" fmla="*/ 68 h 71"/>
                  <a:gd name="T8" fmla="*/ 88 w 120"/>
                  <a:gd name="T9" fmla="*/ 35 h 71"/>
                  <a:gd name="T10" fmla="*/ 101 w 120"/>
                  <a:gd name="T11" fmla="*/ 2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71">
                    <a:moveTo>
                      <a:pt x="101" y="20"/>
                    </a:moveTo>
                    <a:cubicBezTo>
                      <a:pt x="120" y="16"/>
                      <a:pt x="111" y="0"/>
                      <a:pt x="81" y="5"/>
                    </a:cubicBezTo>
                    <a:cubicBezTo>
                      <a:pt x="51" y="10"/>
                      <a:pt x="0" y="10"/>
                      <a:pt x="0" y="35"/>
                    </a:cubicBezTo>
                    <a:cubicBezTo>
                      <a:pt x="0" y="54"/>
                      <a:pt x="10" y="64"/>
                      <a:pt x="43" y="68"/>
                    </a:cubicBezTo>
                    <a:cubicBezTo>
                      <a:pt x="75" y="71"/>
                      <a:pt x="104" y="35"/>
                      <a:pt x="88" y="35"/>
                    </a:cubicBezTo>
                    <a:cubicBezTo>
                      <a:pt x="73" y="35"/>
                      <a:pt x="83" y="23"/>
                      <a:pt x="101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" name="Freeform 160">
                <a:extLst>
                  <a:ext uri="{FF2B5EF4-FFF2-40B4-BE49-F238E27FC236}">
                    <a16:creationId xmlns:a16="http://schemas.microsoft.com/office/drawing/2014/main" id="{8D42D27A-D1BC-4DBD-88B2-F68512684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897" y="1865309"/>
                <a:ext cx="79375" cy="26988"/>
              </a:xfrm>
              <a:custGeom>
                <a:avLst/>
                <a:gdLst>
                  <a:gd name="T0" fmla="*/ 121 w 146"/>
                  <a:gd name="T1" fmla="*/ 0 h 49"/>
                  <a:gd name="T2" fmla="*/ 100 w 146"/>
                  <a:gd name="T3" fmla="*/ 15 h 49"/>
                  <a:gd name="T4" fmla="*/ 59 w 146"/>
                  <a:gd name="T5" fmla="*/ 9 h 49"/>
                  <a:gd name="T6" fmla="*/ 15 w 146"/>
                  <a:gd name="T7" fmla="*/ 33 h 49"/>
                  <a:gd name="T8" fmla="*/ 53 w 146"/>
                  <a:gd name="T9" fmla="*/ 36 h 49"/>
                  <a:gd name="T10" fmla="*/ 92 w 146"/>
                  <a:gd name="T11" fmla="*/ 31 h 49"/>
                  <a:gd name="T12" fmla="*/ 146 w 146"/>
                  <a:gd name="T13" fmla="*/ 23 h 49"/>
                  <a:gd name="T14" fmla="*/ 121 w 146"/>
                  <a:gd name="T1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49">
                    <a:moveTo>
                      <a:pt x="121" y="0"/>
                    </a:moveTo>
                    <a:cubicBezTo>
                      <a:pt x="114" y="6"/>
                      <a:pt x="107" y="11"/>
                      <a:pt x="100" y="15"/>
                    </a:cubicBezTo>
                    <a:cubicBezTo>
                      <a:pt x="84" y="24"/>
                      <a:pt x="69" y="19"/>
                      <a:pt x="59" y="9"/>
                    </a:cubicBezTo>
                    <a:cubicBezTo>
                      <a:pt x="35" y="15"/>
                      <a:pt x="0" y="20"/>
                      <a:pt x="15" y="33"/>
                    </a:cubicBezTo>
                    <a:cubicBezTo>
                      <a:pt x="26" y="43"/>
                      <a:pt x="39" y="30"/>
                      <a:pt x="53" y="36"/>
                    </a:cubicBezTo>
                    <a:cubicBezTo>
                      <a:pt x="67" y="43"/>
                      <a:pt x="82" y="21"/>
                      <a:pt x="92" y="31"/>
                    </a:cubicBezTo>
                    <a:cubicBezTo>
                      <a:pt x="102" y="41"/>
                      <a:pt x="146" y="49"/>
                      <a:pt x="146" y="23"/>
                    </a:cubicBezTo>
                    <a:cubicBezTo>
                      <a:pt x="146" y="11"/>
                      <a:pt x="135" y="4"/>
                      <a:pt x="12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" name="Freeform 161">
                <a:extLst>
                  <a:ext uri="{FF2B5EF4-FFF2-40B4-BE49-F238E27FC236}">
                    <a16:creationId xmlns:a16="http://schemas.microsoft.com/office/drawing/2014/main" id="{0122B105-4F97-4100-B5B5-1BFC93F46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159" y="2541586"/>
                <a:ext cx="33338" cy="22225"/>
              </a:xfrm>
              <a:custGeom>
                <a:avLst/>
                <a:gdLst>
                  <a:gd name="T0" fmla="*/ 45 w 62"/>
                  <a:gd name="T1" fmla="*/ 41 h 43"/>
                  <a:gd name="T2" fmla="*/ 53 w 62"/>
                  <a:gd name="T3" fmla="*/ 38 h 43"/>
                  <a:gd name="T4" fmla="*/ 55 w 62"/>
                  <a:gd name="T5" fmla="*/ 15 h 43"/>
                  <a:gd name="T6" fmla="*/ 32 w 62"/>
                  <a:gd name="T7" fmla="*/ 13 h 43"/>
                  <a:gd name="T8" fmla="*/ 4 w 62"/>
                  <a:gd name="T9" fmla="*/ 25 h 43"/>
                  <a:gd name="T10" fmla="*/ 45 w 62"/>
                  <a:gd name="T1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3">
                    <a:moveTo>
                      <a:pt x="45" y="41"/>
                    </a:moveTo>
                    <a:cubicBezTo>
                      <a:pt x="47" y="40"/>
                      <a:pt x="50" y="39"/>
                      <a:pt x="53" y="38"/>
                    </a:cubicBezTo>
                    <a:cubicBezTo>
                      <a:pt x="60" y="32"/>
                      <a:pt x="62" y="22"/>
                      <a:pt x="55" y="15"/>
                    </a:cubicBezTo>
                    <a:cubicBezTo>
                      <a:pt x="47" y="6"/>
                      <a:pt x="34" y="26"/>
                      <a:pt x="32" y="13"/>
                    </a:cubicBezTo>
                    <a:cubicBezTo>
                      <a:pt x="31" y="0"/>
                      <a:pt x="0" y="12"/>
                      <a:pt x="4" y="25"/>
                    </a:cubicBezTo>
                    <a:cubicBezTo>
                      <a:pt x="7" y="36"/>
                      <a:pt x="31" y="43"/>
                      <a:pt x="45" y="4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" name="Freeform 162">
                <a:extLst>
                  <a:ext uri="{FF2B5EF4-FFF2-40B4-BE49-F238E27FC236}">
                    <a16:creationId xmlns:a16="http://schemas.microsoft.com/office/drawing/2014/main" id="{CF29F30F-9DC2-4ADD-9D6C-E4587E186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259" y="2703511"/>
                <a:ext cx="39688" cy="17463"/>
              </a:xfrm>
              <a:custGeom>
                <a:avLst/>
                <a:gdLst>
                  <a:gd name="T0" fmla="*/ 57 w 73"/>
                  <a:gd name="T1" fmla="*/ 6 h 33"/>
                  <a:gd name="T2" fmla="*/ 14 w 73"/>
                  <a:gd name="T3" fmla="*/ 31 h 33"/>
                  <a:gd name="T4" fmla="*/ 40 w 73"/>
                  <a:gd name="T5" fmla="*/ 21 h 33"/>
                  <a:gd name="T6" fmla="*/ 57 w 73"/>
                  <a:gd name="T7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33">
                    <a:moveTo>
                      <a:pt x="57" y="6"/>
                    </a:moveTo>
                    <a:cubicBezTo>
                      <a:pt x="42" y="0"/>
                      <a:pt x="0" y="29"/>
                      <a:pt x="14" y="31"/>
                    </a:cubicBezTo>
                    <a:cubicBezTo>
                      <a:pt x="24" y="33"/>
                      <a:pt x="29" y="21"/>
                      <a:pt x="40" y="21"/>
                    </a:cubicBezTo>
                    <a:cubicBezTo>
                      <a:pt x="52" y="21"/>
                      <a:pt x="73" y="13"/>
                      <a:pt x="57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" name="Freeform 163">
                <a:extLst>
                  <a:ext uri="{FF2B5EF4-FFF2-40B4-BE49-F238E27FC236}">
                    <a16:creationId xmlns:a16="http://schemas.microsoft.com/office/drawing/2014/main" id="{F4EDD9F1-28A1-4AE4-AC8F-C358EE8A5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409" y="2597148"/>
                <a:ext cx="50800" cy="46038"/>
              </a:xfrm>
              <a:custGeom>
                <a:avLst/>
                <a:gdLst>
                  <a:gd name="T0" fmla="*/ 10 w 93"/>
                  <a:gd name="T1" fmla="*/ 73 h 87"/>
                  <a:gd name="T2" fmla="*/ 74 w 93"/>
                  <a:gd name="T3" fmla="*/ 51 h 87"/>
                  <a:gd name="T4" fmla="*/ 63 w 93"/>
                  <a:gd name="T5" fmla="*/ 39 h 87"/>
                  <a:gd name="T6" fmla="*/ 85 w 93"/>
                  <a:gd name="T7" fmla="*/ 27 h 87"/>
                  <a:gd name="T8" fmla="*/ 79 w 93"/>
                  <a:gd name="T9" fmla="*/ 9 h 87"/>
                  <a:gd name="T10" fmla="*/ 54 w 93"/>
                  <a:gd name="T11" fmla="*/ 19 h 87"/>
                  <a:gd name="T12" fmla="*/ 25 w 93"/>
                  <a:gd name="T13" fmla="*/ 58 h 87"/>
                  <a:gd name="T14" fmla="*/ 2 w 93"/>
                  <a:gd name="T15" fmla="*/ 67 h 87"/>
                  <a:gd name="T16" fmla="*/ 2 w 93"/>
                  <a:gd name="T17" fmla="*/ 87 h 87"/>
                  <a:gd name="T18" fmla="*/ 10 w 93"/>
                  <a:gd name="T19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87">
                    <a:moveTo>
                      <a:pt x="10" y="73"/>
                    </a:moveTo>
                    <a:cubicBezTo>
                      <a:pt x="28" y="56"/>
                      <a:pt x="50" y="48"/>
                      <a:pt x="74" y="51"/>
                    </a:cubicBezTo>
                    <a:cubicBezTo>
                      <a:pt x="70" y="47"/>
                      <a:pt x="63" y="44"/>
                      <a:pt x="63" y="39"/>
                    </a:cubicBezTo>
                    <a:cubicBezTo>
                      <a:pt x="62" y="32"/>
                      <a:pt x="78" y="32"/>
                      <a:pt x="85" y="27"/>
                    </a:cubicBezTo>
                    <a:cubicBezTo>
                      <a:pt x="93" y="22"/>
                      <a:pt x="78" y="18"/>
                      <a:pt x="79" y="9"/>
                    </a:cubicBezTo>
                    <a:cubicBezTo>
                      <a:pt x="80" y="0"/>
                      <a:pt x="68" y="0"/>
                      <a:pt x="54" y="19"/>
                    </a:cubicBezTo>
                    <a:cubicBezTo>
                      <a:pt x="40" y="38"/>
                      <a:pt x="28" y="48"/>
                      <a:pt x="25" y="58"/>
                    </a:cubicBezTo>
                    <a:cubicBezTo>
                      <a:pt x="23" y="67"/>
                      <a:pt x="7" y="56"/>
                      <a:pt x="2" y="67"/>
                    </a:cubicBezTo>
                    <a:cubicBezTo>
                      <a:pt x="0" y="72"/>
                      <a:pt x="0" y="80"/>
                      <a:pt x="2" y="87"/>
                    </a:cubicBezTo>
                    <a:cubicBezTo>
                      <a:pt x="4" y="82"/>
                      <a:pt x="6" y="77"/>
                      <a:pt x="10" y="7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55657EB0-2EAF-49F8-A670-5D1674BDF312}"/>
              </a:ext>
            </a:extLst>
          </p:cNvPr>
          <p:cNvGrpSpPr/>
          <p:nvPr userDrawn="1"/>
        </p:nvGrpSpPr>
        <p:grpSpPr>
          <a:xfrm>
            <a:off x="9222200" y="3157473"/>
            <a:ext cx="2179012" cy="2690492"/>
            <a:chOff x="7197727" y="2744786"/>
            <a:chExt cx="1819277" cy="2246317"/>
          </a:xfrm>
          <a:solidFill>
            <a:srgbClr val="E3E1E2"/>
          </a:solidFill>
        </p:grpSpPr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B04AFB57-4D35-4D7E-872F-1E1AA15658E2}"/>
                </a:ext>
              </a:extLst>
            </p:cNvPr>
            <p:cNvGrpSpPr/>
            <p:nvPr/>
          </p:nvGrpSpPr>
          <p:grpSpPr>
            <a:xfrm>
              <a:off x="8156578" y="2955924"/>
              <a:ext cx="300038" cy="349251"/>
              <a:chOff x="8156578" y="2955924"/>
              <a:chExt cx="300038" cy="349251"/>
            </a:xfrm>
            <a:grpFill/>
          </p:grpSpPr>
          <p:sp>
            <p:nvSpPr>
              <p:cNvPr id="521" name="Freeform 170">
                <a:extLst>
                  <a:ext uri="{FF2B5EF4-FFF2-40B4-BE49-F238E27FC236}">
                    <a16:creationId xmlns:a16="http://schemas.microsoft.com/office/drawing/2014/main" id="{21F14913-A775-41C6-B3EC-6DBB0F08E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5790" y="3225800"/>
                <a:ext cx="41275" cy="41275"/>
              </a:xfrm>
              <a:custGeom>
                <a:avLst/>
                <a:gdLst>
                  <a:gd name="T0" fmla="*/ 46 w 78"/>
                  <a:gd name="T1" fmla="*/ 12 h 75"/>
                  <a:gd name="T2" fmla="*/ 15 w 78"/>
                  <a:gd name="T3" fmla="*/ 22 h 75"/>
                  <a:gd name="T4" fmla="*/ 11 w 78"/>
                  <a:gd name="T5" fmla="*/ 72 h 75"/>
                  <a:gd name="T6" fmla="*/ 29 w 78"/>
                  <a:gd name="T7" fmla="*/ 62 h 75"/>
                  <a:gd name="T8" fmla="*/ 56 w 78"/>
                  <a:gd name="T9" fmla="*/ 50 h 75"/>
                  <a:gd name="T10" fmla="*/ 78 w 78"/>
                  <a:gd name="T11" fmla="*/ 16 h 75"/>
                  <a:gd name="T12" fmla="*/ 46 w 78"/>
                  <a:gd name="T13" fmla="*/ 1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46" y="12"/>
                    </a:moveTo>
                    <a:cubicBezTo>
                      <a:pt x="42" y="24"/>
                      <a:pt x="31" y="19"/>
                      <a:pt x="15" y="22"/>
                    </a:cubicBezTo>
                    <a:cubicBezTo>
                      <a:pt x="0" y="25"/>
                      <a:pt x="0" y="67"/>
                      <a:pt x="11" y="72"/>
                    </a:cubicBezTo>
                    <a:cubicBezTo>
                      <a:pt x="19" y="75"/>
                      <a:pt x="26" y="75"/>
                      <a:pt x="29" y="62"/>
                    </a:cubicBezTo>
                    <a:cubicBezTo>
                      <a:pt x="32" y="49"/>
                      <a:pt x="47" y="44"/>
                      <a:pt x="56" y="50"/>
                    </a:cubicBezTo>
                    <a:cubicBezTo>
                      <a:pt x="66" y="55"/>
                      <a:pt x="78" y="33"/>
                      <a:pt x="78" y="16"/>
                    </a:cubicBezTo>
                    <a:cubicBezTo>
                      <a:pt x="78" y="0"/>
                      <a:pt x="50" y="0"/>
                      <a:pt x="46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" name="Freeform 171">
                <a:extLst>
                  <a:ext uri="{FF2B5EF4-FFF2-40B4-BE49-F238E27FC236}">
                    <a16:creationId xmlns:a16="http://schemas.microsoft.com/office/drawing/2014/main" id="{0F94108E-23DA-4FF4-BC0A-C1C4862DB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8" y="3240087"/>
                <a:ext cx="49213" cy="65088"/>
              </a:xfrm>
              <a:custGeom>
                <a:avLst/>
                <a:gdLst>
                  <a:gd name="T0" fmla="*/ 70 w 91"/>
                  <a:gd name="T1" fmla="*/ 29 h 119"/>
                  <a:gd name="T2" fmla="*/ 48 w 91"/>
                  <a:gd name="T3" fmla="*/ 10 h 119"/>
                  <a:gd name="T4" fmla="*/ 19 w 91"/>
                  <a:gd name="T5" fmla="*/ 18 h 119"/>
                  <a:gd name="T6" fmla="*/ 5 w 91"/>
                  <a:gd name="T7" fmla="*/ 45 h 119"/>
                  <a:gd name="T8" fmla="*/ 24 w 91"/>
                  <a:gd name="T9" fmla="*/ 34 h 119"/>
                  <a:gd name="T10" fmla="*/ 28 w 91"/>
                  <a:gd name="T11" fmla="*/ 71 h 119"/>
                  <a:gd name="T12" fmla="*/ 41 w 91"/>
                  <a:gd name="T13" fmla="*/ 116 h 119"/>
                  <a:gd name="T14" fmla="*/ 77 w 91"/>
                  <a:gd name="T15" fmla="*/ 53 h 119"/>
                  <a:gd name="T16" fmla="*/ 70 w 91"/>
                  <a:gd name="T17" fmla="*/ 2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119">
                    <a:moveTo>
                      <a:pt x="70" y="29"/>
                    </a:moveTo>
                    <a:cubicBezTo>
                      <a:pt x="70" y="18"/>
                      <a:pt x="49" y="20"/>
                      <a:pt x="48" y="10"/>
                    </a:cubicBezTo>
                    <a:cubicBezTo>
                      <a:pt x="47" y="0"/>
                      <a:pt x="33" y="6"/>
                      <a:pt x="19" y="18"/>
                    </a:cubicBezTo>
                    <a:cubicBezTo>
                      <a:pt x="5" y="30"/>
                      <a:pt x="0" y="32"/>
                      <a:pt x="5" y="45"/>
                    </a:cubicBezTo>
                    <a:cubicBezTo>
                      <a:pt x="11" y="57"/>
                      <a:pt x="20" y="46"/>
                      <a:pt x="24" y="34"/>
                    </a:cubicBezTo>
                    <a:cubicBezTo>
                      <a:pt x="27" y="21"/>
                      <a:pt x="37" y="51"/>
                      <a:pt x="28" y="71"/>
                    </a:cubicBezTo>
                    <a:cubicBezTo>
                      <a:pt x="20" y="91"/>
                      <a:pt x="29" y="119"/>
                      <a:pt x="41" y="116"/>
                    </a:cubicBezTo>
                    <a:cubicBezTo>
                      <a:pt x="50" y="114"/>
                      <a:pt x="63" y="74"/>
                      <a:pt x="77" y="53"/>
                    </a:cubicBezTo>
                    <a:cubicBezTo>
                      <a:pt x="91" y="32"/>
                      <a:pt x="70" y="40"/>
                      <a:pt x="70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" name="Freeform 172">
                <a:extLst>
                  <a:ext uri="{FF2B5EF4-FFF2-40B4-BE49-F238E27FC236}">
                    <a16:creationId xmlns:a16="http://schemas.microsoft.com/office/drawing/2014/main" id="{9FBF5A4D-53D9-4A79-9D1A-6349D7DBC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7553" y="2955924"/>
                <a:ext cx="119063" cy="107950"/>
              </a:xfrm>
              <a:custGeom>
                <a:avLst/>
                <a:gdLst>
                  <a:gd name="T0" fmla="*/ 187 w 218"/>
                  <a:gd name="T1" fmla="*/ 71 h 199"/>
                  <a:gd name="T2" fmla="*/ 155 w 218"/>
                  <a:gd name="T3" fmla="*/ 80 h 199"/>
                  <a:gd name="T4" fmla="*/ 84 w 218"/>
                  <a:gd name="T5" fmla="*/ 20 h 199"/>
                  <a:gd name="T6" fmla="*/ 64 w 218"/>
                  <a:gd name="T7" fmla="*/ 31 h 199"/>
                  <a:gd name="T8" fmla="*/ 62 w 218"/>
                  <a:gd name="T9" fmla="*/ 70 h 199"/>
                  <a:gd name="T10" fmla="*/ 52 w 218"/>
                  <a:gd name="T11" fmla="*/ 103 h 199"/>
                  <a:gd name="T12" fmla="*/ 25 w 218"/>
                  <a:gd name="T13" fmla="*/ 116 h 199"/>
                  <a:gd name="T14" fmla="*/ 13 w 218"/>
                  <a:gd name="T15" fmla="*/ 138 h 199"/>
                  <a:gd name="T16" fmla="*/ 7 w 218"/>
                  <a:gd name="T17" fmla="*/ 160 h 199"/>
                  <a:gd name="T18" fmla="*/ 7 w 218"/>
                  <a:gd name="T19" fmla="*/ 189 h 199"/>
                  <a:gd name="T20" fmla="*/ 24 w 218"/>
                  <a:gd name="T21" fmla="*/ 181 h 199"/>
                  <a:gd name="T22" fmla="*/ 41 w 218"/>
                  <a:gd name="T23" fmla="*/ 177 h 199"/>
                  <a:gd name="T24" fmla="*/ 22 w 218"/>
                  <a:gd name="T25" fmla="*/ 149 h 199"/>
                  <a:gd name="T26" fmla="*/ 48 w 218"/>
                  <a:gd name="T27" fmla="*/ 146 h 199"/>
                  <a:gd name="T28" fmla="*/ 97 w 218"/>
                  <a:gd name="T29" fmla="*/ 159 h 199"/>
                  <a:gd name="T30" fmla="*/ 118 w 218"/>
                  <a:gd name="T31" fmla="*/ 150 h 199"/>
                  <a:gd name="T32" fmla="*/ 164 w 218"/>
                  <a:gd name="T33" fmla="*/ 125 h 199"/>
                  <a:gd name="T34" fmla="*/ 182 w 218"/>
                  <a:gd name="T35" fmla="*/ 107 h 199"/>
                  <a:gd name="T36" fmla="*/ 217 w 218"/>
                  <a:gd name="T37" fmla="*/ 61 h 199"/>
                  <a:gd name="T38" fmla="*/ 187 w 218"/>
                  <a:gd name="T39" fmla="*/ 7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8" h="199">
                    <a:moveTo>
                      <a:pt x="187" y="71"/>
                    </a:moveTo>
                    <a:cubicBezTo>
                      <a:pt x="181" y="61"/>
                      <a:pt x="169" y="76"/>
                      <a:pt x="155" y="80"/>
                    </a:cubicBezTo>
                    <a:cubicBezTo>
                      <a:pt x="141" y="83"/>
                      <a:pt x="96" y="40"/>
                      <a:pt x="84" y="20"/>
                    </a:cubicBezTo>
                    <a:cubicBezTo>
                      <a:pt x="73" y="0"/>
                      <a:pt x="54" y="17"/>
                      <a:pt x="64" y="31"/>
                    </a:cubicBezTo>
                    <a:cubicBezTo>
                      <a:pt x="73" y="45"/>
                      <a:pt x="62" y="50"/>
                      <a:pt x="62" y="70"/>
                    </a:cubicBezTo>
                    <a:cubicBezTo>
                      <a:pt x="62" y="90"/>
                      <a:pt x="50" y="90"/>
                      <a:pt x="52" y="103"/>
                    </a:cubicBezTo>
                    <a:cubicBezTo>
                      <a:pt x="54" y="116"/>
                      <a:pt x="37" y="114"/>
                      <a:pt x="25" y="116"/>
                    </a:cubicBezTo>
                    <a:cubicBezTo>
                      <a:pt x="14" y="118"/>
                      <a:pt x="26" y="132"/>
                      <a:pt x="13" y="138"/>
                    </a:cubicBezTo>
                    <a:cubicBezTo>
                      <a:pt x="0" y="145"/>
                      <a:pt x="1" y="156"/>
                      <a:pt x="7" y="160"/>
                    </a:cubicBezTo>
                    <a:cubicBezTo>
                      <a:pt x="14" y="165"/>
                      <a:pt x="9" y="179"/>
                      <a:pt x="7" y="189"/>
                    </a:cubicBezTo>
                    <a:cubicBezTo>
                      <a:pt x="5" y="199"/>
                      <a:pt x="16" y="191"/>
                      <a:pt x="24" y="181"/>
                    </a:cubicBezTo>
                    <a:cubicBezTo>
                      <a:pt x="31" y="171"/>
                      <a:pt x="39" y="186"/>
                      <a:pt x="41" y="177"/>
                    </a:cubicBezTo>
                    <a:cubicBezTo>
                      <a:pt x="43" y="166"/>
                      <a:pt x="21" y="160"/>
                      <a:pt x="22" y="149"/>
                    </a:cubicBezTo>
                    <a:cubicBezTo>
                      <a:pt x="23" y="138"/>
                      <a:pt x="37" y="153"/>
                      <a:pt x="48" y="146"/>
                    </a:cubicBezTo>
                    <a:cubicBezTo>
                      <a:pt x="60" y="139"/>
                      <a:pt x="83" y="145"/>
                      <a:pt x="97" y="159"/>
                    </a:cubicBezTo>
                    <a:cubicBezTo>
                      <a:pt x="111" y="173"/>
                      <a:pt x="115" y="168"/>
                      <a:pt x="118" y="150"/>
                    </a:cubicBezTo>
                    <a:cubicBezTo>
                      <a:pt x="121" y="133"/>
                      <a:pt x="143" y="125"/>
                      <a:pt x="164" y="125"/>
                    </a:cubicBezTo>
                    <a:cubicBezTo>
                      <a:pt x="186" y="125"/>
                      <a:pt x="188" y="113"/>
                      <a:pt x="182" y="107"/>
                    </a:cubicBezTo>
                    <a:cubicBezTo>
                      <a:pt x="175" y="102"/>
                      <a:pt x="218" y="70"/>
                      <a:pt x="217" y="61"/>
                    </a:cubicBezTo>
                    <a:cubicBezTo>
                      <a:pt x="216" y="52"/>
                      <a:pt x="194" y="81"/>
                      <a:pt x="187" y="7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" name="Freeform 173">
                <a:extLst>
                  <a:ext uri="{FF2B5EF4-FFF2-40B4-BE49-F238E27FC236}">
                    <a16:creationId xmlns:a16="http://schemas.microsoft.com/office/drawing/2014/main" id="{3D741227-13C9-4697-9E57-112C855BE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5628" y="3059112"/>
                <a:ext cx="206375" cy="190500"/>
              </a:xfrm>
              <a:custGeom>
                <a:avLst/>
                <a:gdLst>
                  <a:gd name="T0" fmla="*/ 242 w 377"/>
                  <a:gd name="T1" fmla="*/ 301 h 350"/>
                  <a:gd name="T2" fmla="*/ 245 w 377"/>
                  <a:gd name="T3" fmla="*/ 296 h 350"/>
                  <a:gd name="T4" fmla="*/ 258 w 377"/>
                  <a:gd name="T5" fmla="*/ 292 h 350"/>
                  <a:gd name="T6" fmla="*/ 299 w 377"/>
                  <a:gd name="T7" fmla="*/ 253 h 350"/>
                  <a:gd name="T8" fmla="*/ 324 w 377"/>
                  <a:gd name="T9" fmla="*/ 228 h 350"/>
                  <a:gd name="T10" fmla="*/ 327 w 377"/>
                  <a:gd name="T11" fmla="*/ 217 h 350"/>
                  <a:gd name="T12" fmla="*/ 335 w 377"/>
                  <a:gd name="T13" fmla="*/ 160 h 350"/>
                  <a:gd name="T14" fmla="*/ 364 w 377"/>
                  <a:gd name="T15" fmla="*/ 119 h 350"/>
                  <a:gd name="T16" fmla="*/ 349 w 377"/>
                  <a:gd name="T17" fmla="*/ 20 h 350"/>
                  <a:gd name="T18" fmla="*/ 308 w 377"/>
                  <a:gd name="T19" fmla="*/ 33 h 350"/>
                  <a:gd name="T20" fmla="*/ 302 w 377"/>
                  <a:gd name="T21" fmla="*/ 83 h 350"/>
                  <a:gd name="T22" fmla="*/ 286 w 377"/>
                  <a:gd name="T23" fmla="*/ 132 h 350"/>
                  <a:gd name="T24" fmla="*/ 266 w 377"/>
                  <a:gd name="T25" fmla="*/ 169 h 350"/>
                  <a:gd name="T26" fmla="*/ 237 w 377"/>
                  <a:gd name="T27" fmla="*/ 195 h 350"/>
                  <a:gd name="T28" fmla="*/ 216 w 377"/>
                  <a:gd name="T29" fmla="*/ 183 h 350"/>
                  <a:gd name="T30" fmla="*/ 192 w 377"/>
                  <a:gd name="T31" fmla="*/ 213 h 350"/>
                  <a:gd name="T32" fmla="*/ 172 w 377"/>
                  <a:gd name="T33" fmla="*/ 251 h 350"/>
                  <a:gd name="T34" fmla="*/ 152 w 377"/>
                  <a:gd name="T35" fmla="*/ 258 h 350"/>
                  <a:gd name="T36" fmla="*/ 113 w 377"/>
                  <a:gd name="T37" fmla="*/ 264 h 350"/>
                  <a:gd name="T38" fmla="*/ 66 w 377"/>
                  <a:gd name="T39" fmla="*/ 267 h 350"/>
                  <a:gd name="T40" fmla="*/ 16 w 377"/>
                  <a:gd name="T41" fmla="*/ 310 h 350"/>
                  <a:gd name="T42" fmla="*/ 16 w 377"/>
                  <a:gd name="T43" fmla="*/ 332 h 350"/>
                  <a:gd name="T44" fmla="*/ 51 w 377"/>
                  <a:gd name="T45" fmla="*/ 322 h 350"/>
                  <a:gd name="T46" fmla="*/ 132 w 377"/>
                  <a:gd name="T47" fmla="*/ 299 h 350"/>
                  <a:gd name="T48" fmla="*/ 145 w 377"/>
                  <a:gd name="T49" fmla="*/ 332 h 350"/>
                  <a:gd name="T50" fmla="*/ 184 w 377"/>
                  <a:gd name="T51" fmla="*/ 330 h 350"/>
                  <a:gd name="T52" fmla="*/ 195 w 377"/>
                  <a:gd name="T53" fmla="*/ 305 h 350"/>
                  <a:gd name="T54" fmla="*/ 204 w 377"/>
                  <a:gd name="T55" fmla="*/ 299 h 350"/>
                  <a:gd name="T56" fmla="*/ 224 w 377"/>
                  <a:gd name="T57" fmla="*/ 309 h 350"/>
                  <a:gd name="T58" fmla="*/ 242 w 377"/>
                  <a:gd name="T59" fmla="*/ 301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7" h="350">
                    <a:moveTo>
                      <a:pt x="242" y="301"/>
                    </a:moveTo>
                    <a:cubicBezTo>
                      <a:pt x="243" y="299"/>
                      <a:pt x="244" y="298"/>
                      <a:pt x="245" y="296"/>
                    </a:cubicBezTo>
                    <a:cubicBezTo>
                      <a:pt x="251" y="286"/>
                      <a:pt x="254" y="288"/>
                      <a:pt x="258" y="292"/>
                    </a:cubicBezTo>
                    <a:cubicBezTo>
                      <a:pt x="270" y="275"/>
                      <a:pt x="283" y="262"/>
                      <a:pt x="299" y="253"/>
                    </a:cubicBezTo>
                    <a:cubicBezTo>
                      <a:pt x="305" y="243"/>
                      <a:pt x="313" y="234"/>
                      <a:pt x="324" y="228"/>
                    </a:cubicBezTo>
                    <a:cubicBezTo>
                      <a:pt x="325" y="224"/>
                      <a:pt x="326" y="220"/>
                      <a:pt x="327" y="217"/>
                    </a:cubicBezTo>
                    <a:cubicBezTo>
                      <a:pt x="335" y="204"/>
                      <a:pt x="342" y="177"/>
                      <a:pt x="335" y="160"/>
                    </a:cubicBezTo>
                    <a:cubicBezTo>
                      <a:pt x="327" y="143"/>
                      <a:pt x="352" y="132"/>
                      <a:pt x="364" y="119"/>
                    </a:cubicBezTo>
                    <a:cubicBezTo>
                      <a:pt x="377" y="106"/>
                      <a:pt x="350" y="40"/>
                      <a:pt x="349" y="20"/>
                    </a:cubicBezTo>
                    <a:cubicBezTo>
                      <a:pt x="348" y="0"/>
                      <a:pt x="318" y="28"/>
                      <a:pt x="308" y="33"/>
                    </a:cubicBezTo>
                    <a:cubicBezTo>
                      <a:pt x="299" y="39"/>
                      <a:pt x="292" y="73"/>
                      <a:pt x="302" y="83"/>
                    </a:cubicBezTo>
                    <a:cubicBezTo>
                      <a:pt x="313" y="93"/>
                      <a:pt x="285" y="111"/>
                      <a:pt x="286" y="132"/>
                    </a:cubicBezTo>
                    <a:cubicBezTo>
                      <a:pt x="287" y="153"/>
                      <a:pt x="269" y="153"/>
                      <a:pt x="266" y="169"/>
                    </a:cubicBezTo>
                    <a:cubicBezTo>
                      <a:pt x="263" y="184"/>
                      <a:pt x="253" y="181"/>
                      <a:pt x="237" y="195"/>
                    </a:cubicBezTo>
                    <a:cubicBezTo>
                      <a:pt x="221" y="210"/>
                      <a:pt x="212" y="193"/>
                      <a:pt x="216" y="183"/>
                    </a:cubicBezTo>
                    <a:cubicBezTo>
                      <a:pt x="220" y="173"/>
                      <a:pt x="191" y="189"/>
                      <a:pt x="192" y="213"/>
                    </a:cubicBezTo>
                    <a:cubicBezTo>
                      <a:pt x="193" y="237"/>
                      <a:pt x="165" y="239"/>
                      <a:pt x="172" y="251"/>
                    </a:cubicBezTo>
                    <a:cubicBezTo>
                      <a:pt x="179" y="262"/>
                      <a:pt x="151" y="268"/>
                      <a:pt x="152" y="258"/>
                    </a:cubicBezTo>
                    <a:cubicBezTo>
                      <a:pt x="153" y="248"/>
                      <a:pt x="135" y="254"/>
                      <a:pt x="113" y="264"/>
                    </a:cubicBezTo>
                    <a:cubicBezTo>
                      <a:pt x="91" y="274"/>
                      <a:pt x="78" y="253"/>
                      <a:pt x="66" y="267"/>
                    </a:cubicBezTo>
                    <a:cubicBezTo>
                      <a:pt x="53" y="281"/>
                      <a:pt x="32" y="307"/>
                      <a:pt x="16" y="310"/>
                    </a:cubicBezTo>
                    <a:cubicBezTo>
                      <a:pt x="0" y="313"/>
                      <a:pt x="9" y="336"/>
                      <a:pt x="16" y="332"/>
                    </a:cubicBezTo>
                    <a:cubicBezTo>
                      <a:pt x="27" y="326"/>
                      <a:pt x="46" y="332"/>
                      <a:pt x="51" y="322"/>
                    </a:cubicBezTo>
                    <a:cubicBezTo>
                      <a:pt x="57" y="312"/>
                      <a:pt x="104" y="300"/>
                      <a:pt x="132" y="299"/>
                    </a:cubicBezTo>
                    <a:cubicBezTo>
                      <a:pt x="161" y="298"/>
                      <a:pt x="144" y="315"/>
                      <a:pt x="145" y="332"/>
                    </a:cubicBezTo>
                    <a:cubicBezTo>
                      <a:pt x="147" y="350"/>
                      <a:pt x="171" y="347"/>
                      <a:pt x="184" y="330"/>
                    </a:cubicBezTo>
                    <a:cubicBezTo>
                      <a:pt x="196" y="313"/>
                      <a:pt x="205" y="315"/>
                      <a:pt x="195" y="305"/>
                    </a:cubicBezTo>
                    <a:cubicBezTo>
                      <a:pt x="184" y="295"/>
                      <a:pt x="197" y="286"/>
                      <a:pt x="204" y="299"/>
                    </a:cubicBezTo>
                    <a:cubicBezTo>
                      <a:pt x="208" y="306"/>
                      <a:pt x="216" y="309"/>
                      <a:pt x="224" y="309"/>
                    </a:cubicBezTo>
                    <a:cubicBezTo>
                      <a:pt x="229" y="304"/>
                      <a:pt x="235" y="302"/>
                      <a:pt x="242" y="30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473" name="Freeform 59">
              <a:extLst>
                <a:ext uri="{FF2B5EF4-FFF2-40B4-BE49-F238E27FC236}">
                  <a16:creationId xmlns:a16="http://schemas.microsoft.com/office/drawing/2014/main" id="{8E53052B-136C-4D6A-8091-0839DAB12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90" y="3660776"/>
              <a:ext cx="106363" cy="87313"/>
            </a:xfrm>
            <a:custGeom>
              <a:avLst/>
              <a:gdLst>
                <a:gd name="T0" fmla="*/ 183 w 196"/>
                <a:gd name="T1" fmla="*/ 48 h 163"/>
                <a:gd name="T2" fmla="*/ 172 w 196"/>
                <a:gd name="T3" fmla="*/ 1 h 163"/>
                <a:gd name="T4" fmla="*/ 149 w 196"/>
                <a:gd name="T5" fmla="*/ 7 h 163"/>
                <a:gd name="T6" fmla="*/ 127 w 196"/>
                <a:gd name="T7" fmla="*/ 15 h 163"/>
                <a:gd name="T8" fmla="*/ 118 w 196"/>
                <a:gd name="T9" fmla="*/ 24 h 163"/>
                <a:gd name="T10" fmla="*/ 100 w 196"/>
                <a:gd name="T11" fmla="*/ 10 h 163"/>
                <a:gd name="T12" fmla="*/ 56 w 196"/>
                <a:gd name="T13" fmla="*/ 8 h 163"/>
                <a:gd name="T14" fmla="*/ 12 w 196"/>
                <a:gd name="T15" fmla="*/ 34 h 163"/>
                <a:gd name="T16" fmla="*/ 13 w 196"/>
                <a:gd name="T17" fmla="*/ 67 h 163"/>
                <a:gd name="T18" fmla="*/ 17 w 196"/>
                <a:gd name="T19" fmla="*/ 96 h 163"/>
                <a:gd name="T20" fmla="*/ 17 w 196"/>
                <a:gd name="T21" fmla="*/ 97 h 163"/>
                <a:gd name="T22" fmla="*/ 26 w 196"/>
                <a:gd name="T23" fmla="*/ 128 h 163"/>
                <a:gd name="T24" fmla="*/ 32 w 196"/>
                <a:gd name="T25" fmla="*/ 137 h 163"/>
                <a:gd name="T26" fmla="*/ 46 w 196"/>
                <a:gd name="T27" fmla="*/ 135 h 163"/>
                <a:gd name="T28" fmla="*/ 47 w 196"/>
                <a:gd name="T29" fmla="*/ 153 h 163"/>
                <a:gd name="T30" fmla="*/ 49 w 196"/>
                <a:gd name="T31" fmla="*/ 156 h 163"/>
                <a:gd name="T32" fmla="*/ 73 w 196"/>
                <a:gd name="T33" fmla="*/ 157 h 163"/>
                <a:gd name="T34" fmla="*/ 76 w 196"/>
                <a:gd name="T35" fmla="*/ 163 h 163"/>
                <a:gd name="T36" fmla="*/ 96 w 196"/>
                <a:gd name="T37" fmla="*/ 145 h 163"/>
                <a:gd name="T38" fmla="*/ 132 w 196"/>
                <a:gd name="T39" fmla="*/ 145 h 163"/>
                <a:gd name="T40" fmla="*/ 132 w 196"/>
                <a:gd name="T41" fmla="*/ 112 h 163"/>
                <a:gd name="T42" fmla="*/ 161 w 196"/>
                <a:gd name="T43" fmla="*/ 90 h 163"/>
                <a:gd name="T44" fmla="*/ 183 w 196"/>
                <a:gd name="T45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3">
                  <a:moveTo>
                    <a:pt x="183" y="48"/>
                  </a:moveTo>
                  <a:cubicBezTo>
                    <a:pt x="175" y="33"/>
                    <a:pt x="172" y="15"/>
                    <a:pt x="172" y="1"/>
                  </a:cubicBezTo>
                  <a:cubicBezTo>
                    <a:pt x="164" y="9"/>
                    <a:pt x="155" y="9"/>
                    <a:pt x="149" y="7"/>
                  </a:cubicBezTo>
                  <a:cubicBezTo>
                    <a:pt x="142" y="4"/>
                    <a:pt x="127" y="2"/>
                    <a:pt x="127" y="15"/>
                  </a:cubicBezTo>
                  <a:cubicBezTo>
                    <a:pt x="127" y="27"/>
                    <a:pt x="116" y="31"/>
                    <a:pt x="118" y="24"/>
                  </a:cubicBezTo>
                  <a:cubicBezTo>
                    <a:pt x="119" y="18"/>
                    <a:pt x="107" y="19"/>
                    <a:pt x="100" y="10"/>
                  </a:cubicBezTo>
                  <a:cubicBezTo>
                    <a:pt x="93" y="0"/>
                    <a:pt x="68" y="13"/>
                    <a:pt x="56" y="8"/>
                  </a:cubicBezTo>
                  <a:cubicBezTo>
                    <a:pt x="44" y="4"/>
                    <a:pt x="24" y="16"/>
                    <a:pt x="12" y="34"/>
                  </a:cubicBezTo>
                  <a:cubicBezTo>
                    <a:pt x="0" y="51"/>
                    <a:pt x="13" y="51"/>
                    <a:pt x="13" y="67"/>
                  </a:cubicBezTo>
                  <a:cubicBezTo>
                    <a:pt x="13" y="83"/>
                    <a:pt x="22" y="83"/>
                    <a:pt x="17" y="96"/>
                  </a:cubicBezTo>
                  <a:cubicBezTo>
                    <a:pt x="17" y="96"/>
                    <a:pt x="17" y="97"/>
                    <a:pt x="17" y="97"/>
                  </a:cubicBezTo>
                  <a:cubicBezTo>
                    <a:pt x="28" y="103"/>
                    <a:pt x="25" y="118"/>
                    <a:pt x="26" y="128"/>
                  </a:cubicBezTo>
                  <a:cubicBezTo>
                    <a:pt x="28" y="131"/>
                    <a:pt x="30" y="134"/>
                    <a:pt x="32" y="137"/>
                  </a:cubicBezTo>
                  <a:cubicBezTo>
                    <a:pt x="37" y="137"/>
                    <a:pt x="42" y="135"/>
                    <a:pt x="46" y="135"/>
                  </a:cubicBezTo>
                  <a:cubicBezTo>
                    <a:pt x="52" y="134"/>
                    <a:pt x="42" y="146"/>
                    <a:pt x="47" y="153"/>
                  </a:cubicBezTo>
                  <a:cubicBezTo>
                    <a:pt x="47" y="154"/>
                    <a:pt x="48" y="155"/>
                    <a:pt x="49" y="156"/>
                  </a:cubicBezTo>
                  <a:cubicBezTo>
                    <a:pt x="55" y="160"/>
                    <a:pt x="70" y="148"/>
                    <a:pt x="73" y="157"/>
                  </a:cubicBezTo>
                  <a:cubicBezTo>
                    <a:pt x="74" y="159"/>
                    <a:pt x="75" y="161"/>
                    <a:pt x="76" y="163"/>
                  </a:cubicBezTo>
                  <a:cubicBezTo>
                    <a:pt x="85" y="158"/>
                    <a:pt x="96" y="151"/>
                    <a:pt x="96" y="145"/>
                  </a:cubicBezTo>
                  <a:cubicBezTo>
                    <a:pt x="96" y="135"/>
                    <a:pt x="128" y="154"/>
                    <a:pt x="132" y="145"/>
                  </a:cubicBezTo>
                  <a:cubicBezTo>
                    <a:pt x="136" y="135"/>
                    <a:pt x="108" y="105"/>
                    <a:pt x="132" y="112"/>
                  </a:cubicBezTo>
                  <a:cubicBezTo>
                    <a:pt x="157" y="119"/>
                    <a:pt x="153" y="102"/>
                    <a:pt x="161" y="90"/>
                  </a:cubicBezTo>
                  <a:cubicBezTo>
                    <a:pt x="169" y="79"/>
                    <a:pt x="196" y="69"/>
                    <a:pt x="183" y="4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4" name="Freeform 102">
              <a:extLst>
                <a:ext uri="{FF2B5EF4-FFF2-40B4-BE49-F238E27FC236}">
                  <a16:creationId xmlns:a16="http://schemas.microsoft.com/office/drawing/2014/main" id="{157F2884-8C20-4E8A-BCFF-D230FDFA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927" y="3543300"/>
              <a:ext cx="47625" cy="38100"/>
            </a:xfrm>
            <a:custGeom>
              <a:avLst/>
              <a:gdLst>
                <a:gd name="T0" fmla="*/ 23 w 86"/>
                <a:gd name="T1" fmla="*/ 68 h 68"/>
                <a:gd name="T2" fmla="*/ 27 w 86"/>
                <a:gd name="T3" fmla="*/ 65 h 68"/>
                <a:gd name="T4" fmla="*/ 69 w 86"/>
                <a:gd name="T5" fmla="*/ 42 h 68"/>
                <a:gd name="T6" fmla="*/ 84 w 86"/>
                <a:gd name="T7" fmla="*/ 8 h 68"/>
                <a:gd name="T8" fmla="*/ 44 w 86"/>
                <a:gd name="T9" fmla="*/ 4 h 68"/>
                <a:gd name="T10" fmla="*/ 12 w 86"/>
                <a:gd name="T11" fmla="*/ 55 h 68"/>
                <a:gd name="T12" fmla="*/ 23 w 86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8">
                  <a:moveTo>
                    <a:pt x="23" y="68"/>
                  </a:moveTo>
                  <a:cubicBezTo>
                    <a:pt x="25" y="67"/>
                    <a:pt x="26" y="66"/>
                    <a:pt x="27" y="65"/>
                  </a:cubicBezTo>
                  <a:cubicBezTo>
                    <a:pt x="41" y="56"/>
                    <a:pt x="55" y="49"/>
                    <a:pt x="69" y="42"/>
                  </a:cubicBezTo>
                  <a:cubicBezTo>
                    <a:pt x="74" y="30"/>
                    <a:pt x="86" y="16"/>
                    <a:pt x="84" y="8"/>
                  </a:cubicBezTo>
                  <a:cubicBezTo>
                    <a:pt x="82" y="0"/>
                    <a:pt x="56" y="4"/>
                    <a:pt x="44" y="4"/>
                  </a:cubicBezTo>
                  <a:cubicBezTo>
                    <a:pt x="31" y="4"/>
                    <a:pt x="0" y="25"/>
                    <a:pt x="12" y="55"/>
                  </a:cubicBezTo>
                  <a:cubicBezTo>
                    <a:pt x="15" y="61"/>
                    <a:pt x="19" y="65"/>
                    <a:pt x="23" y="6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" name="Freeform 103">
              <a:extLst>
                <a:ext uri="{FF2B5EF4-FFF2-40B4-BE49-F238E27FC236}">
                  <a16:creationId xmlns:a16="http://schemas.microsoft.com/office/drawing/2014/main" id="{3A8AEF75-D882-4AFF-B5AD-F69784054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7" y="2744786"/>
              <a:ext cx="1052514" cy="798514"/>
            </a:xfrm>
            <a:custGeom>
              <a:avLst/>
              <a:gdLst>
                <a:gd name="T0" fmla="*/ 1837 w 1933"/>
                <a:gd name="T1" fmla="*/ 290 h 1467"/>
                <a:gd name="T2" fmla="*/ 1744 w 1933"/>
                <a:gd name="T3" fmla="*/ 209 h 1467"/>
                <a:gd name="T4" fmla="*/ 1665 w 1933"/>
                <a:gd name="T5" fmla="*/ 86 h 1467"/>
                <a:gd name="T6" fmla="*/ 1553 w 1933"/>
                <a:gd name="T7" fmla="*/ 4 h 1467"/>
                <a:gd name="T8" fmla="*/ 1477 w 1933"/>
                <a:gd name="T9" fmla="*/ 70 h 1467"/>
                <a:gd name="T10" fmla="*/ 1413 w 1933"/>
                <a:gd name="T11" fmla="*/ 180 h 1467"/>
                <a:gd name="T12" fmla="*/ 1319 w 1933"/>
                <a:gd name="T13" fmla="*/ 242 h 1467"/>
                <a:gd name="T14" fmla="*/ 1377 w 1933"/>
                <a:gd name="T15" fmla="*/ 288 h 1467"/>
                <a:gd name="T16" fmla="*/ 1375 w 1933"/>
                <a:gd name="T17" fmla="*/ 348 h 1467"/>
                <a:gd name="T18" fmla="*/ 1207 w 1933"/>
                <a:gd name="T19" fmla="*/ 420 h 1467"/>
                <a:gd name="T20" fmla="*/ 1087 w 1933"/>
                <a:gd name="T21" fmla="*/ 538 h 1467"/>
                <a:gd name="T22" fmla="*/ 900 w 1933"/>
                <a:gd name="T23" fmla="*/ 550 h 1467"/>
                <a:gd name="T24" fmla="*/ 689 w 1933"/>
                <a:gd name="T25" fmla="*/ 519 h 1467"/>
                <a:gd name="T26" fmla="*/ 600 w 1933"/>
                <a:gd name="T27" fmla="*/ 415 h 1467"/>
                <a:gd name="T28" fmla="*/ 520 w 1933"/>
                <a:gd name="T29" fmla="*/ 298 h 1467"/>
                <a:gd name="T30" fmla="*/ 439 w 1933"/>
                <a:gd name="T31" fmla="*/ 215 h 1467"/>
                <a:gd name="T32" fmla="*/ 393 w 1933"/>
                <a:gd name="T33" fmla="*/ 252 h 1467"/>
                <a:gd name="T34" fmla="*/ 317 w 1933"/>
                <a:gd name="T35" fmla="*/ 320 h 1467"/>
                <a:gd name="T36" fmla="*/ 252 w 1933"/>
                <a:gd name="T37" fmla="*/ 402 h 1467"/>
                <a:gd name="T38" fmla="*/ 224 w 1933"/>
                <a:gd name="T39" fmla="*/ 497 h 1467"/>
                <a:gd name="T40" fmla="*/ 151 w 1933"/>
                <a:gd name="T41" fmla="*/ 582 h 1467"/>
                <a:gd name="T42" fmla="*/ 57 w 1933"/>
                <a:gd name="T43" fmla="*/ 616 h 1467"/>
                <a:gd name="T44" fmla="*/ 0 w 1933"/>
                <a:gd name="T45" fmla="*/ 665 h 1467"/>
                <a:gd name="T46" fmla="*/ 43 w 1933"/>
                <a:gd name="T47" fmla="*/ 771 h 1467"/>
                <a:gd name="T48" fmla="*/ 113 w 1933"/>
                <a:gd name="T49" fmla="*/ 842 h 1467"/>
                <a:gd name="T50" fmla="*/ 171 w 1933"/>
                <a:gd name="T51" fmla="*/ 820 h 1467"/>
                <a:gd name="T52" fmla="*/ 160 w 1933"/>
                <a:gd name="T53" fmla="*/ 915 h 1467"/>
                <a:gd name="T54" fmla="*/ 163 w 1933"/>
                <a:gd name="T55" fmla="*/ 1007 h 1467"/>
                <a:gd name="T56" fmla="*/ 222 w 1933"/>
                <a:gd name="T57" fmla="*/ 1066 h 1467"/>
                <a:gd name="T58" fmla="*/ 395 w 1933"/>
                <a:gd name="T59" fmla="*/ 1150 h 1467"/>
                <a:gd name="T60" fmla="*/ 465 w 1933"/>
                <a:gd name="T61" fmla="*/ 1169 h 1467"/>
                <a:gd name="T62" fmla="*/ 523 w 1933"/>
                <a:gd name="T63" fmla="*/ 1151 h 1467"/>
                <a:gd name="T64" fmla="*/ 600 w 1933"/>
                <a:gd name="T65" fmla="*/ 1128 h 1467"/>
                <a:gd name="T66" fmla="*/ 695 w 1933"/>
                <a:gd name="T67" fmla="*/ 1128 h 1467"/>
                <a:gd name="T68" fmla="*/ 747 w 1933"/>
                <a:gd name="T69" fmla="*/ 1167 h 1467"/>
                <a:gd name="T70" fmla="*/ 732 w 1933"/>
                <a:gd name="T71" fmla="*/ 1310 h 1467"/>
                <a:gd name="T72" fmla="*/ 783 w 1933"/>
                <a:gd name="T73" fmla="*/ 1389 h 1467"/>
                <a:gd name="T74" fmla="*/ 851 w 1933"/>
                <a:gd name="T75" fmla="*/ 1425 h 1467"/>
                <a:gd name="T76" fmla="*/ 903 w 1933"/>
                <a:gd name="T77" fmla="*/ 1365 h 1467"/>
                <a:gd name="T78" fmla="*/ 1005 w 1933"/>
                <a:gd name="T79" fmla="*/ 1358 h 1467"/>
                <a:gd name="T80" fmla="*/ 1072 w 1933"/>
                <a:gd name="T81" fmla="*/ 1408 h 1467"/>
                <a:gd name="T82" fmla="*/ 1124 w 1933"/>
                <a:gd name="T83" fmla="*/ 1457 h 1467"/>
                <a:gd name="T84" fmla="*/ 1272 w 1933"/>
                <a:gd name="T85" fmla="*/ 1368 h 1467"/>
                <a:gd name="T86" fmla="*/ 1319 w 1933"/>
                <a:gd name="T87" fmla="*/ 1332 h 1467"/>
                <a:gd name="T88" fmla="*/ 1409 w 1933"/>
                <a:gd name="T89" fmla="*/ 1234 h 1467"/>
                <a:gd name="T90" fmla="*/ 1494 w 1933"/>
                <a:gd name="T91" fmla="*/ 1142 h 1467"/>
                <a:gd name="T92" fmla="*/ 1506 w 1933"/>
                <a:gd name="T93" fmla="*/ 1070 h 1467"/>
                <a:gd name="T94" fmla="*/ 1491 w 1933"/>
                <a:gd name="T95" fmla="*/ 1015 h 1467"/>
                <a:gd name="T96" fmla="*/ 1481 w 1933"/>
                <a:gd name="T97" fmla="*/ 961 h 1467"/>
                <a:gd name="T98" fmla="*/ 1442 w 1933"/>
                <a:gd name="T99" fmla="*/ 835 h 1467"/>
                <a:gd name="T100" fmla="*/ 1531 w 1933"/>
                <a:gd name="T101" fmla="*/ 777 h 1467"/>
                <a:gd name="T102" fmla="*/ 1418 w 1933"/>
                <a:gd name="T103" fmla="*/ 741 h 1467"/>
                <a:gd name="T104" fmla="*/ 1462 w 1933"/>
                <a:gd name="T105" fmla="*/ 637 h 1467"/>
                <a:gd name="T106" fmla="*/ 1512 w 1933"/>
                <a:gd name="T107" fmla="*/ 691 h 1467"/>
                <a:gd name="T108" fmla="*/ 1657 w 1933"/>
                <a:gd name="T109" fmla="*/ 595 h 1467"/>
                <a:gd name="T110" fmla="*/ 1731 w 1933"/>
                <a:gd name="T111" fmla="*/ 557 h 1467"/>
                <a:gd name="T112" fmla="*/ 1808 w 1933"/>
                <a:gd name="T113" fmla="*/ 522 h 1467"/>
                <a:gd name="T114" fmla="*/ 1817 w 1933"/>
                <a:gd name="T115" fmla="*/ 423 h 1467"/>
                <a:gd name="T116" fmla="*/ 1906 w 1933"/>
                <a:gd name="T117" fmla="*/ 355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3" h="1467">
                  <a:moveTo>
                    <a:pt x="1922" y="277"/>
                  </a:moveTo>
                  <a:cubicBezTo>
                    <a:pt x="1923" y="257"/>
                    <a:pt x="1903" y="264"/>
                    <a:pt x="1897" y="269"/>
                  </a:cubicBezTo>
                  <a:cubicBezTo>
                    <a:pt x="1890" y="275"/>
                    <a:pt x="1871" y="269"/>
                    <a:pt x="1865" y="282"/>
                  </a:cubicBezTo>
                  <a:cubicBezTo>
                    <a:pt x="1860" y="296"/>
                    <a:pt x="1850" y="288"/>
                    <a:pt x="1837" y="290"/>
                  </a:cubicBezTo>
                  <a:cubicBezTo>
                    <a:pt x="1824" y="292"/>
                    <a:pt x="1805" y="286"/>
                    <a:pt x="1805" y="276"/>
                  </a:cubicBezTo>
                  <a:cubicBezTo>
                    <a:pt x="1806" y="266"/>
                    <a:pt x="1798" y="256"/>
                    <a:pt x="1799" y="244"/>
                  </a:cubicBezTo>
                  <a:cubicBezTo>
                    <a:pt x="1800" y="232"/>
                    <a:pt x="1785" y="237"/>
                    <a:pt x="1776" y="226"/>
                  </a:cubicBezTo>
                  <a:cubicBezTo>
                    <a:pt x="1766" y="215"/>
                    <a:pt x="1747" y="207"/>
                    <a:pt x="1744" y="209"/>
                  </a:cubicBezTo>
                  <a:cubicBezTo>
                    <a:pt x="1740" y="212"/>
                    <a:pt x="1728" y="197"/>
                    <a:pt x="1712" y="196"/>
                  </a:cubicBezTo>
                  <a:cubicBezTo>
                    <a:pt x="1696" y="195"/>
                    <a:pt x="1698" y="183"/>
                    <a:pt x="1700" y="175"/>
                  </a:cubicBezTo>
                  <a:cubicBezTo>
                    <a:pt x="1702" y="168"/>
                    <a:pt x="1687" y="143"/>
                    <a:pt x="1684" y="130"/>
                  </a:cubicBezTo>
                  <a:cubicBezTo>
                    <a:pt x="1681" y="117"/>
                    <a:pt x="1669" y="115"/>
                    <a:pt x="1665" y="86"/>
                  </a:cubicBezTo>
                  <a:cubicBezTo>
                    <a:pt x="1660" y="57"/>
                    <a:pt x="1647" y="65"/>
                    <a:pt x="1649" y="52"/>
                  </a:cubicBezTo>
                  <a:cubicBezTo>
                    <a:pt x="1652" y="38"/>
                    <a:pt x="1633" y="32"/>
                    <a:pt x="1628" y="24"/>
                  </a:cubicBezTo>
                  <a:cubicBezTo>
                    <a:pt x="1624" y="16"/>
                    <a:pt x="1604" y="20"/>
                    <a:pt x="1589" y="11"/>
                  </a:cubicBezTo>
                  <a:cubicBezTo>
                    <a:pt x="1575" y="2"/>
                    <a:pt x="1567" y="9"/>
                    <a:pt x="1553" y="4"/>
                  </a:cubicBezTo>
                  <a:cubicBezTo>
                    <a:pt x="1540" y="0"/>
                    <a:pt x="1510" y="9"/>
                    <a:pt x="1506" y="9"/>
                  </a:cubicBezTo>
                  <a:cubicBezTo>
                    <a:pt x="1502" y="9"/>
                    <a:pt x="1478" y="3"/>
                    <a:pt x="1465" y="24"/>
                  </a:cubicBezTo>
                  <a:cubicBezTo>
                    <a:pt x="1452" y="45"/>
                    <a:pt x="1462" y="44"/>
                    <a:pt x="1468" y="44"/>
                  </a:cubicBezTo>
                  <a:cubicBezTo>
                    <a:pt x="1473" y="44"/>
                    <a:pt x="1476" y="64"/>
                    <a:pt x="1477" y="70"/>
                  </a:cubicBezTo>
                  <a:cubicBezTo>
                    <a:pt x="1478" y="77"/>
                    <a:pt x="1468" y="87"/>
                    <a:pt x="1463" y="89"/>
                  </a:cubicBezTo>
                  <a:cubicBezTo>
                    <a:pt x="1458" y="91"/>
                    <a:pt x="1445" y="116"/>
                    <a:pt x="1443" y="125"/>
                  </a:cubicBezTo>
                  <a:cubicBezTo>
                    <a:pt x="1441" y="133"/>
                    <a:pt x="1426" y="155"/>
                    <a:pt x="1428" y="163"/>
                  </a:cubicBezTo>
                  <a:cubicBezTo>
                    <a:pt x="1430" y="171"/>
                    <a:pt x="1420" y="179"/>
                    <a:pt x="1413" y="180"/>
                  </a:cubicBezTo>
                  <a:cubicBezTo>
                    <a:pt x="1407" y="181"/>
                    <a:pt x="1389" y="196"/>
                    <a:pt x="1383" y="198"/>
                  </a:cubicBezTo>
                  <a:cubicBezTo>
                    <a:pt x="1377" y="201"/>
                    <a:pt x="1354" y="196"/>
                    <a:pt x="1352" y="189"/>
                  </a:cubicBezTo>
                  <a:cubicBezTo>
                    <a:pt x="1351" y="186"/>
                    <a:pt x="1348" y="184"/>
                    <a:pt x="1344" y="182"/>
                  </a:cubicBezTo>
                  <a:cubicBezTo>
                    <a:pt x="1319" y="242"/>
                    <a:pt x="1319" y="242"/>
                    <a:pt x="1319" y="242"/>
                  </a:cubicBezTo>
                  <a:cubicBezTo>
                    <a:pt x="1317" y="261"/>
                    <a:pt x="1317" y="261"/>
                    <a:pt x="1317" y="261"/>
                  </a:cubicBezTo>
                  <a:cubicBezTo>
                    <a:pt x="1317" y="261"/>
                    <a:pt x="1300" y="266"/>
                    <a:pt x="1312" y="280"/>
                  </a:cubicBezTo>
                  <a:cubicBezTo>
                    <a:pt x="1325" y="295"/>
                    <a:pt x="1327" y="283"/>
                    <a:pt x="1346" y="283"/>
                  </a:cubicBezTo>
                  <a:cubicBezTo>
                    <a:pt x="1364" y="283"/>
                    <a:pt x="1373" y="300"/>
                    <a:pt x="1377" y="288"/>
                  </a:cubicBezTo>
                  <a:cubicBezTo>
                    <a:pt x="1381" y="276"/>
                    <a:pt x="1397" y="268"/>
                    <a:pt x="1408" y="283"/>
                  </a:cubicBezTo>
                  <a:cubicBezTo>
                    <a:pt x="1418" y="297"/>
                    <a:pt x="1451" y="321"/>
                    <a:pt x="1449" y="333"/>
                  </a:cubicBezTo>
                  <a:cubicBezTo>
                    <a:pt x="1447" y="345"/>
                    <a:pt x="1429" y="343"/>
                    <a:pt x="1416" y="338"/>
                  </a:cubicBezTo>
                  <a:cubicBezTo>
                    <a:pt x="1404" y="333"/>
                    <a:pt x="1387" y="348"/>
                    <a:pt x="1375" y="348"/>
                  </a:cubicBezTo>
                  <a:cubicBezTo>
                    <a:pt x="1362" y="348"/>
                    <a:pt x="1348" y="353"/>
                    <a:pt x="1335" y="367"/>
                  </a:cubicBezTo>
                  <a:cubicBezTo>
                    <a:pt x="1323" y="381"/>
                    <a:pt x="1325" y="396"/>
                    <a:pt x="1306" y="398"/>
                  </a:cubicBezTo>
                  <a:cubicBezTo>
                    <a:pt x="1288" y="401"/>
                    <a:pt x="1279" y="398"/>
                    <a:pt x="1259" y="415"/>
                  </a:cubicBezTo>
                  <a:cubicBezTo>
                    <a:pt x="1238" y="432"/>
                    <a:pt x="1215" y="425"/>
                    <a:pt x="1207" y="420"/>
                  </a:cubicBezTo>
                  <a:cubicBezTo>
                    <a:pt x="1198" y="415"/>
                    <a:pt x="1184" y="413"/>
                    <a:pt x="1176" y="430"/>
                  </a:cubicBezTo>
                  <a:cubicBezTo>
                    <a:pt x="1167" y="446"/>
                    <a:pt x="1186" y="454"/>
                    <a:pt x="1184" y="473"/>
                  </a:cubicBezTo>
                  <a:cubicBezTo>
                    <a:pt x="1182" y="492"/>
                    <a:pt x="1161" y="487"/>
                    <a:pt x="1145" y="509"/>
                  </a:cubicBezTo>
                  <a:cubicBezTo>
                    <a:pt x="1128" y="531"/>
                    <a:pt x="1101" y="540"/>
                    <a:pt x="1087" y="538"/>
                  </a:cubicBezTo>
                  <a:cubicBezTo>
                    <a:pt x="1072" y="535"/>
                    <a:pt x="1041" y="526"/>
                    <a:pt x="1014" y="540"/>
                  </a:cubicBezTo>
                  <a:cubicBezTo>
                    <a:pt x="987" y="555"/>
                    <a:pt x="968" y="576"/>
                    <a:pt x="958" y="574"/>
                  </a:cubicBezTo>
                  <a:cubicBezTo>
                    <a:pt x="948" y="571"/>
                    <a:pt x="948" y="557"/>
                    <a:pt x="933" y="559"/>
                  </a:cubicBezTo>
                  <a:cubicBezTo>
                    <a:pt x="919" y="562"/>
                    <a:pt x="910" y="557"/>
                    <a:pt x="900" y="550"/>
                  </a:cubicBezTo>
                  <a:cubicBezTo>
                    <a:pt x="890" y="543"/>
                    <a:pt x="881" y="555"/>
                    <a:pt x="865" y="540"/>
                  </a:cubicBezTo>
                  <a:cubicBezTo>
                    <a:pt x="848" y="526"/>
                    <a:pt x="819" y="528"/>
                    <a:pt x="807" y="526"/>
                  </a:cubicBezTo>
                  <a:cubicBezTo>
                    <a:pt x="794" y="523"/>
                    <a:pt x="747" y="526"/>
                    <a:pt x="730" y="523"/>
                  </a:cubicBezTo>
                  <a:cubicBezTo>
                    <a:pt x="713" y="521"/>
                    <a:pt x="691" y="528"/>
                    <a:pt x="689" y="519"/>
                  </a:cubicBezTo>
                  <a:cubicBezTo>
                    <a:pt x="686" y="509"/>
                    <a:pt x="674" y="502"/>
                    <a:pt x="670" y="480"/>
                  </a:cubicBezTo>
                  <a:cubicBezTo>
                    <a:pt x="666" y="458"/>
                    <a:pt x="655" y="451"/>
                    <a:pt x="645" y="449"/>
                  </a:cubicBezTo>
                  <a:cubicBezTo>
                    <a:pt x="635" y="446"/>
                    <a:pt x="633" y="434"/>
                    <a:pt x="624" y="432"/>
                  </a:cubicBezTo>
                  <a:cubicBezTo>
                    <a:pt x="620" y="431"/>
                    <a:pt x="615" y="415"/>
                    <a:pt x="600" y="415"/>
                  </a:cubicBezTo>
                  <a:cubicBezTo>
                    <a:pt x="586" y="415"/>
                    <a:pt x="535" y="408"/>
                    <a:pt x="528" y="394"/>
                  </a:cubicBezTo>
                  <a:cubicBezTo>
                    <a:pt x="520" y="381"/>
                    <a:pt x="535" y="378"/>
                    <a:pt x="535" y="364"/>
                  </a:cubicBezTo>
                  <a:cubicBezTo>
                    <a:pt x="535" y="350"/>
                    <a:pt x="543" y="332"/>
                    <a:pt x="537" y="327"/>
                  </a:cubicBezTo>
                  <a:cubicBezTo>
                    <a:pt x="531" y="321"/>
                    <a:pt x="521" y="309"/>
                    <a:pt x="520" y="298"/>
                  </a:cubicBezTo>
                  <a:cubicBezTo>
                    <a:pt x="519" y="287"/>
                    <a:pt x="503" y="273"/>
                    <a:pt x="492" y="272"/>
                  </a:cubicBezTo>
                  <a:cubicBezTo>
                    <a:pt x="482" y="271"/>
                    <a:pt x="473" y="264"/>
                    <a:pt x="463" y="254"/>
                  </a:cubicBezTo>
                  <a:cubicBezTo>
                    <a:pt x="453" y="244"/>
                    <a:pt x="444" y="245"/>
                    <a:pt x="440" y="220"/>
                  </a:cubicBezTo>
                  <a:cubicBezTo>
                    <a:pt x="440" y="218"/>
                    <a:pt x="439" y="217"/>
                    <a:pt x="439" y="215"/>
                  </a:cubicBezTo>
                  <a:cubicBezTo>
                    <a:pt x="435" y="215"/>
                    <a:pt x="430" y="213"/>
                    <a:pt x="427" y="213"/>
                  </a:cubicBezTo>
                  <a:cubicBezTo>
                    <a:pt x="424" y="213"/>
                    <a:pt x="421" y="210"/>
                    <a:pt x="418" y="207"/>
                  </a:cubicBezTo>
                  <a:cubicBezTo>
                    <a:pt x="416" y="217"/>
                    <a:pt x="407" y="223"/>
                    <a:pt x="407" y="231"/>
                  </a:cubicBezTo>
                  <a:cubicBezTo>
                    <a:pt x="407" y="240"/>
                    <a:pt x="404" y="252"/>
                    <a:pt x="393" y="252"/>
                  </a:cubicBezTo>
                  <a:cubicBezTo>
                    <a:pt x="383" y="252"/>
                    <a:pt x="373" y="261"/>
                    <a:pt x="372" y="280"/>
                  </a:cubicBezTo>
                  <a:cubicBezTo>
                    <a:pt x="372" y="299"/>
                    <a:pt x="382" y="301"/>
                    <a:pt x="377" y="310"/>
                  </a:cubicBezTo>
                  <a:cubicBezTo>
                    <a:pt x="372" y="318"/>
                    <a:pt x="353" y="326"/>
                    <a:pt x="347" y="323"/>
                  </a:cubicBezTo>
                  <a:cubicBezTo>
                    <a:pt x="340" y="319"/>
                    <a:pt x="328" y="321"/>
                    <a:pt x="317" y="320"/>
                  </a:cubicBezTo>
                  <a:cubicBezTo>
                    <a:pt x="306" y="318"/>
                    <a:pt x="299" y="303"/>
                    <a:pt x="295" y="320"/>
                  </a:cubicBezTo>
                  <a:cubicBezTo>
                    <a:pt x="292" y="336"/>
                    <a:pt x="270" y="386"/>
                    <a:pt x="275" y="391"/>
                  </a:cubicBezTo>
                  <a:cubicBezTo>
                    <a:pt x="281" y="397"/>
                    <a:pt x="285" y="409"/>
                    <a:pt x="275" y="409"/>
                  </a:cubicBezTo>
                  <a:cubicBezTo>
                    <a:pt x="266" y="409"/>
                    <a:pt x="257" y="407"/>
                    <a:pt x="252" y="402"/>
                  </a:cubicBezTo>
                  <a:cubicBezTo>
                    <a:pt x="248" y="397"/>
                    <a:pt x="233" y="410"/>
                    <a:pt x="222" y="409"/>
                  </a:cubicBezTo>
                  <a:cubicBezTo>
                    <a:pt x="217" y="409"/>
                    <a:pt x="197" y="419"/>
                    <a:pt x="204" y="424"/>
                  </a:cubicBezTo>
                  <a:cubicBezTo>
                    <a:pt x="211" y="428"/>
                    <a:pt x="211" y="448"/>
                    <a:pt x="211" y="456"/>
                  </a:cubicBezTo>
                  <a:cubicBezTo>
                    <a:pt x="211" y="464"/>
                    <a:pt x="227" y="489"/>
                    <a:pt x="224" y="497"/>
                  </a:cubicBezTo>
                  <a:cubicBezTo>
                    <a:pt x="221" y="506"/>
                    <a:pt x="207" y="515"/>
                    <a:pt x="207" y="525"/>
                  </a:cubicBezTo>
                  <a:cubicBezTo>
                    <a:pt x="207" y="536"/>
                    <a:pt x="209" y="546"/>
                    <a:pt x="204" y="549"/>
                  </a:cubicBezTo>
                  <a:cubicBezTo>
                    <a:pt x="199" y="551"/>
                    <a:pt x="184" y="559"/>
                    <a:pt x="176" y="565"/>
                  </a:cubicBezTo>
                  <a:cubicBezTo>
                    <a:pt x="168" y="572"/>
                    <a:pt x="155" y="572"/>
                    <a:pt x="151" y="582"/>
                  </a:cubicBezTo>
                  <a:cubicBezTo>
                    <a:pt x="147" y="592"/>
                    <a:pt x="140" y="600"/>
                    <a:pt x="125" y="598"/>
                  </a:cubicBezTo>
                  <a:cubicBezTo>
                    <a:pt x="112" y="597"/>
                    <a:pt x="106" y="594"/>
                    <a:pt x="96" y="608"/>
                  </a:cubicBezTo>
                  <a:cubicBezTo>
                    <a:pt x="86" y="622"/>
                    <a:pt x="84" y="617"/>
                    <a:pt x="77" y="623"/>
                  </a:cubicBezTo>
                  <a:cubicBezTo>
                    <a:pt x="70" y="630"/>
                    <a:pt x="62" y="618"/>
                    <a:pt x="57" y="616"/>
                  </a:cubicBezTo>
                  <a:cubicBezTo>
                    <a:pt x="51" y="613"/>
                    <a:pt x="43" y="623"/>
                    <a:pt x="37" y="623"/>
                  </a:cubicBezTo>
                  <a:cubicBezTo>
                    <a:pt x="32" y="623"/>
                    <a:pt x="27" y="634"/>
                    <a:pt x="20" y="636"/>
                  </a:cubicBezTo>
                  <a:cubicBezTo>
                    <a:pt x="12" y="639"/>
                    <a:pt x="5" y="636"/>
                    <a:pt x="5" y="646"/>
                  </a:cubicBezTo>
                  <a:cubicBezTo>
                    <a:pt x="5" y="652"/>
                    <a:pt x="4" y="660"/>
                    <a:pt x="0" y="665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5" y="697"/>
                    <a:pt x="5" y="697"/>
                    <a:pt x="5" y="697"/>
                  </a:cubicBezTo>
                  <a:cubicBezTo>
                    <a:pt x="5" y="697"/>
                    <a:pt x="36" y="709"/>
                    <a:pt x="37" y="721"/>
                  </a:cubicBezTo>
                  <a:cubicBezTo>
                    <a:pt x="38" y="733"/>
                    <a:pt x="43" y="771"/>
                    <a:pt x="43" y="771"/>
                  </a:cubicBezTo>
                  <a:cubicBezTo>
                    <a:pt x="43" y="771"/>
                    <a:pt x="43" y="771"/>
                    <a:pt x="42" y="771"/>
                  </a:cubicBezTo>
                  <a:cubicBezTo>
                    <a:pt x="55" y="782"/>
                    <a:pt x="72" y="794"/>
                    <a:pt x="72" y="799"/>
                  </a:cubicBezTo>
                  <a:cubicBezTo>
                    <a:pt x="72" y="804"/>
                    <a:pt x="73" y="818"/>
                    <a:pt x="88" y="827"/>
                  </a:cubicBezTo>
                  <a:cubicBezTo>
                    <a:pt x="98" y="832"/>
                    <a:pt x="107" y="838"/>
                    <a:pt x="113" y="842"/>
                  </a:cubicBezTo>
                  <a:cubicBezTo>
                    <a:pt x="114" y="840"/>
                    <a:pt x="114" y="839"/>
                    <a:pt x="114" y="839"/>
                  </a:cubicBezTo>
                  <a:cubicBezTo>
                    <a:pt x="127" y="837"/>
                    <a:pt x="127" y="837"/>
                    <a:pt x="127" y="837"/>
                  </a:cubicBezTo>
                  <a:cubicBezTo>
                    <a:pt x="127" y="837"/>
                    <a:pt x="131" y="840"/>
                    <a:pt x="134" y="844"/>
                  </a:cubicBezTo>
                  <a:cubicBezTo>
                    <a:pt x="138" y="833"/>
                    <a:pt x="159" y="819"/>
                    <a:pt x="171" y="820"/>
                  </a:cubicBezTo>
                  <a:cubicBezTo>
                    <a:pt x="183" y="821"/>
                    <a:pt x="211" y="847"/>
                    <a:pt x="208" y="856"/>
                  </a:cubicBezTo>
                  <a:cubicBezTo>
                    <a:pt x="205" y="865"/>
                    <a:pt x="185" y="898"/>
                    <a:pt x="176" y="900"/>
                  </a:cubicBezTo>
                  <a:cubicBezTo>
                    <a:pt x="172" y="901"/>
                    <a:pt x="167" y="902"/>
                    <a:pt x="162" y="902"/>
                  </a:cubicBezTo>
                  <a:cubicBezTo>
                    <a:pt x="161" y="908"/>
                    <a:pt x="160" y="913"/>
                    <a:pt x="160" y="915"/>
                  </a:cubicBezTo>
                  <a:cubicBezTo>
                    <a:pt x="160" y="923"/>
                    <a:pt x="172" y="935"/>
                    <a:pt x="178" y="948"/>
                  </a:cubicBezTo>
                  <a:cubicBezTo>
                    <a:pt x="184" y="961"/>
                    <a:pt x="168" y="970"/>
                    <a:pt x="159" y="961"/>
                  </a:cubicBezTo>
                  <a:cubicBezTo>
                    <a:pt x="150" y="952"/>
                    <a:pt x="146" y="970"/>
                    <a:pt x="151" y="977"/>
                  </a:cubicBezTo>
                  <a:cubicBezTo>
                    <a:pt x="156" y="985"/>
                    <a:pt x="154" y="1005"/>
                    <a:pt x="163" y="1007"/>
                  </a:cubicBezTo>
                  <a:cubicBezTo>
                    <a:pt x="172" y="1008"/>
                    <a:pt x="179" y="1029"/>
                    <a:pt x="189" y="1029"/>
                  </a:cubicBezTo>
                  <a:cubicBezTo>
                    <a:pt x="200" y="1029"/>
                    <a:pt x="208" y="1048"/>
                    <a:pt x="208" y="1048"/>
                  </a:cubicBezTo>
                  <a:cubicBezTo>
                    <a:pt x="208" y="1048"/>
                    <a:pt x="222" y="1058"/>
                    <a:pt x="222" y="1064"/>
                  </a:cubicBezTo>
                  <a:cubicBezTo>
                    <a:pt x="222" y="1065"/>
                    <a:pt x="222" y="1066"/>
                    <a:pt x="222" y="1066"/>
                  </a:cubicBezTo>
                  <a:cubicBezTo>
                    <a:pt x="233" y="1065"/>
                    <a:pt x="240" y="1065"/>
                    <a:pt x="241" y="1059"/>
                  </a:cubicBezTo>
                  <a:cubicBezTo>
                    <a:pt x="243" y="1054"/>
                    <a:pt x="257" y="1054"/>
                    <a:pt x="267" y="1065"/>
                  </a:cubicBezTo>
                  <a:cubicBezTo>
                    <a:pt x="277" y="1077"/>
                    <a:pt x="318" y="1107"/>
                    <a:pt x="333" y="1121"/>
                  </a:cubicBezTo>
                  <a:cubicBezTo>
                    <a:pt x="348" y="1135"/>
                    <a:pt x="383" y="1150"/>
                    <a:pt x="395" y="1150"/>
                  </a:cubicBezTo>
                  <a:cubicBezTo>
                    <a:pt x="407" y="1149"/>
                    <a:pt x="418" y="1160"/>
                    <a:pt x="437" y="1159"/>
                  </a:cubicBezTo>
                  <a:cubicBezTo>
                    <a:pt x="440" y="1159"/>
                    <a:pt x="442" y="1159"/>
                    <a:pt x="444" y="1159"/>
                  </a:cubicBezTo>
                  <a:cubicBezTo>
                    <a:pt x="447" y="1156"/>
                    <a:pt x="451" y="1156"/>
                    <a:pt x="455" y="1150"/>
                  </a:cubicBezTo>
                  <a:cubicBezTo>
                    <a:pt x="460" y="1141"/>
                    <a:pt x="468" y="1157"/>
                    <a:pt x="465" y="1169"/>
                  </a:cubicBezTo>
                  <a:cubicBezTo>
                    <a:pt x="464" y="1174"/>
                    <a:pt x="465" y="1180"/>
                    <a:pt x="467" y="1185"/>
                  </a:cubicBezTo>
                  <a:cubicBezTo>
                    <a:pt x="469" y="1181"/>
                    <a:pt x="472" y="1175"/>
                    <a:pt x="474" y="1169"/>
                  </a:cubicBezTo>
                  <a:cubicBezTo>
                    <a:pt x="481" y="1151"/>
                    <a:pt x="491" y="1152"/>
                    <a:pt x="497" y="1146"/>
                  </a:cubicBezTo>
                  <a:cubicBezTo>
                    <a:pt x="503" y="1141"/>
                    <a:pt x="510" y="1143"/>
                    <a:pt x="523" y="1151"/>
                  </a:cubicBezTo>
                  <a:cubicBezTo>
                    <a:pt x="536" y="1159"/>
                    <a:pt x="541" y="1143"/>
                    <a:pt x="560" y="1163"/>
                  </a:cubicBezTo>
                  <a:cubicBezTo>
                    <a:pt x="564" y="1161"/>
                    <a:pt x="570" y="1159"/>
                    <a:pt x="572" y="1159"/>
                  </a:cubicBezTo>
                  <a:cubicBezTo>
                    <a:pt x="576" y="1159"/>
                    <a:pt x="581" y="1150"/>
                    <a:pt x="587" y="1142"/>
                  </a:cubicBezTo>
                  <a:cubicBezTo>
                    <a:pt x="593" y="1135"/>
                    <a:pt x="592" y="1126"/>
                    <a:pt x="600" y="1128"/>
                  </a:cubicBezTo>
                  <a:cubicBezTo>
                    <a:pt x="607" y="1129"/>
                    <a:pt x="611" y="1117"/>
                    <a:pt x="628" y="1107"/>
                  </a:cubicBezTo>
                  <a:cubicBezTo>
                    <a:pt x="644" y="1097"/>
                    <a:pt x="658" y="1113"/>
                    <a:pt x="666" y="1106"/>
                  </a:cubicBezTo>
                  <a:cubicBezTo>
                    <a:pt x="673" y="1098"/>
                    <a:pt x="682" y="1095"/>
                    <a:pt x="682" y="1103"/>
                  </a:cubicBezTo>
                  <a:cubicBezTo>
                    <a:pt x="682" y="1110"/>
                    <a:pt x="692" y="1119"/>
                    <a:pt x="695" y="1128"/>
                  </a:cubicBezTo>
                  <a:cubicBezTo>
                    <a:pt x="697" y="1136"/>
                    <a:pt x="711" y="1139"/>
                    <a:pt x="713" y="1139"/>
                  </a:cubicBezTo>
                  <a:cubicBezTo>
                    <a:pt x="716" y="1138"/>
                    <a:pt x="718" y="1137"/>
                    <a:pt x="719" y="1136"/>
                  </a:cubicBezTo>
                  <a:cubicBezTo>
                    <a:pt x="727" y="1129"/>
                    <a:pt x="740" y="1136"/>
                    <a:pt x="740" y="1146"/>
                  </a:cubicBezTo>
                  <a:cubicBezTo>
                    <a:pt x="740" y="1156"/>
                    <a:pt x="741" y="1167"/>
                    <a:pt x="747" y="1167"/>
                  </a:cubicBezTo>
                  <a:cubicBezTo>
                    <a:pt x="754" y="1167"/>
                    <a:pt x="760" y="1167"/>
                    <a:pt x="760" y="1185"/>
                  </a:cubicBezTo>
                  <a:cubicBezTo>
                    <a:pt x="760" y="1203"/>
                    <a:pt x="766" y="1224"/>
                    <a:pt x="752" y="1240"/>
                  </a:cubicBezTo>
                  <a:cubicBezTo>
                    <a:pt x="739" y="1256"/>
                    <a:pt x="723" y="1284"/>
                    <a:pt x="726" y="1292"/>
                  </a:cubicBezTo>
                  <a:cubicBezTo>
                    <a:pt x="729" y="1300"/>
                    <a:pt x="722" y="1316"/>
                    <a:pt x="732" y="1310"/>
                  </a:cubicBezTo>
                  <a:cubicBezTo>
                    <a:pt x="742" y="1304"/>
                    <a:pt x="765" y="1310"/>
                    <a:pt x="761" y="1317"/>
                  </a:cubicBezTo>
                  <a:cubicBezTo>
                    <a:pt x="757" y="1323"/>
                    <a:pt x="762" y="1347"/>
                    <a:pt x="771" y="1347"/>
                  </a:cubicBezTo>
                  <a:cubicBezTo>
                    <a:pt x="780" y="1348"/>
                    <a:pt x="786" y="1354"/>
                    <a:pt x="783" y="1364"/>
                  </a:cubicBezTo>
                  <a:cubicBezTo>
                    <a:pt x="780" y="1374"/>
                    <a:pt x="775" y="1389"/>
                    <a:pt x="783" y="1389"/>
                  </a:cubicBezTo>
                  <a:cubicBezTo>
                    <a:pt x="791" y="1389"/>
                    <a:pt x="802" y="1389"/>
                    <a:pt x="801" y="1399"/>
                  </a:cubicBezTo>
                  <a:cubicBezTo>
                    <a:pt x="800" y="1409"/>
                    <a:pt x="807" y="1418"/>
                    <a:pt x="821" y="1411"/>
                  </a:cubicBezTo>
                  <a:cubicBezTo>
                    <a:pt x="829" y="1407"/>
                    <a:pt x="833" y="1404"/>
                    <a:pt x="835" y="1408"/>
                  </a:cubicBezTo>
                  <a:cubicBezTo>
                    <a:pt x="841" y="1408"/>
                    <a:pt x="841" y="1422"/>
                    <a:pt x="851" y="1425"/>
                  </a:cubicBezTo>
                  <a:cubicBezTo>
                    <a:pt x="861" y="1428"/>
                    <a:pt x="856" y="1400"/>
                    <a:pt x="853" y="1396"/>
                  </a:cubicBezTo>
                  <a:cubicBezTo>
                    <a:pt x="849" y="1391"/>
                    <a:pt x="854" y="1372"/>
                    <a:pt x="858" y="1377"/>
                  </a:cubicBezTo>
                  <a:cubicBezTo>
                    <a:pt x="861" y="1381"/>
                    <a:pt x="873" y="1377"/>
                    <a:pt x="879" y="1368"/>
                  </a:cubicBezTo>
                  <a:cubicBezTo>
                    <a:pt x="886" y="1359"/>
                    <a:pt x="898" y="1375"/>
                    <a:pt x="903" y="1365"/>
                  </a:cubicBezTo>
                  <a:cubicBezTo>
                    <a:pt x="908" y="1355"/>
                    <a:pt x="920" y="1372"/>
                    <a:pt x="931" y="1365"/>
                  </a:cubicBezTo>
                  <a:cubicBezTo>
                    <a:pt x="943" y="1358"/>
                    <a:pt x="948" y="1371"/>
                    <a:pt x="953" y="1360"/>
                  </a:cubicBezTo>
                  <a:cubicBezTo>
                    <a:pt x="958" y="1350"/>
                    <a:pt x="975" y="1337"/>
                    <a:pt x="978" y="1341"/>
                  </a:cubicBezTo>
                  <a:cubicBezTo>
                    <a:pt x="982" y="1346"/>
                    <a:pt x="985" y="1355"/>
                    <a:pt x="1005" y="1358"/>
                  </a:cubicBezTo>
                  <a:cubicBezTo>
                    <a:pt x="1025" y="1360"/>
                    <a:pt x="1014" y="1372"/>
                    <a:pt x="1014" y="1380"/>
                  </a:cubicBezTo>
                  <a:cubicBezTo>
                    <a:pt x="1014" y="1387"/>
                    <a:pt x="1037" y="1406"/>
                    <a:pt x="1046" y="1408"/>
                  </a:cubicBezTo>
                  <a:cubicBezTo>
                    <a:pt x="1047" y="1408"/>
                    <a:pt x="1050" y="1410"/>
                    <a:pt x="1052" y="1414"/>
                  </a:cubicBezTo>
                  <a:cubicBezTo>
                    <a:pt x="1058" y="1410"/>
                    <a:pt x="1069" y="1416"/>
                    <a:pt x="1072" y="1408"/>
                  </a:cubicBezTo>
                  <a:cubicBezTo>
                    <a:pt x="1075" y="1398"/>
                    <a:pt x="1085" y="1400"/>
                    <a:pt x="1089" y="1409"/>
                  </a:cubicBezTo>
                  <a:cubicBezTo>
                    <a:pt x="1094" y="1417"/>
                    <a:pt x="1099" y="1419"/>
                    <a:pt x="1108" y="1409"/>
                  </a:cubicBezTo>
                  <a:cubicBezTo>
                    <a:pt x="1118" y="1399"/>
                    <a:pt x="1122" y="1419"/>
                    <a:pt x="1117" y="1424"/>
                  </a:cubicBezTo>
                  <a:cubicBezTo>
                    <a:pt x="1111" y="1430"/>
                    <a:pt x="1115" y="1447"/>
                    <a:pt x="1124" y="1457"/>
                  </a:cubicBezTo>
                  <a:cubicBezTo>
                    <a:pt x="1133" y="1467"/>
                    <a:pt x="1134" y="1451"/>
                    <a:pt x="1132" y="1441"/>
                  </a:cubicBezTo>
                  <a:cubicBezTo>
                    <a:pt x="1130" y="1431"/>
                    <a:pt x="1148" y="1421"/>
                    <a:pt x="1178" y="1409"/>
                  </a:cubicBezTo>
                  <a:cubicBezTo>
                    <a:pt x="1207" y="1398"/>
                    <a:pt x="1240" y="1372"/>
                    <a:pt x="1240" y="1367"/>
                  </a:cubicBezTo>
                  <a:cubicBezTo>
                    <a:pt x="1241" y="1361"/>
                    <a:pt x="1262" y="1377"/>
                    <a:pt x="1272" y="1368"/>
                  </a:cubicBezTo>
                  <a:cubicBezTo>
                    <a:pt x="1274" y="1366"/>
                    <a:pt x="1277" y="1364"/>
                    <a:pt x="1281" y="1363"/>
                  </a:cubicBezTo>
                  <a:cubicBezTo>
                    <a:pt x="1283" y="1361"/>
                    <a:pt x="1285" y="1359"/>
                    <a:pt x="1287" y="1357"/>
                  </a:cubicBezTo>
                  <a:cubicBezTo>
                    <a:pt x="1293" y="1353"/>
                    <a:pt x="1299" y="1349"/>
                    <a:pt x="1305" y="1345"/>
                  </a:cubicBezTo>
                  <a:cubicBezTo>
                    <a:pt x="1307" y="1340"/>
                    <a:pt x="1312" y="1335"/>
                    <a:pt x="1319" y="1332"/>
                  </a:cubicBezTo>
                  <a:cubicBezTo>
                    <a:pt x="1338" y="1323"/>
                    <a:pt x="1364" y="1317"/>
                    <a:pt x="1382" y="1304"/>
                  </a:cubicBezTo>
                  <a:cubicBezTo>
                    <a:pt x="1383" y="1302"/>
                    <a:pt x="1384" y="1300"/>
                    <a:pt x="1384" y="1298"/>
                  </a:cubicBezTo>
                  <a:cubicBezTo>
                    <a:pt x="1384" y="1294"/>
                    <a:pt x="1391" y="1292"/>
                    <a:pt x="1397" y="1289"/>
                  </a:cubicBezTo>
                  <a:cubicBezTo>
                    <a:pt x="1408" y="1273"/>
                    <a:pt x="1407" y="1253"/>
                    <a:pt x="1409" y="1234"/>
                  </a:cubicBezTo>
                  <a:cubicBezTo>
                    <a:pt x="1414" y="1192"/>
                    <a:pt x="1438" y="1173"/>
                    <a:pt x="1471" y="1172"/>
                  </a:cubicBezTo>
                  <a:cubicBezTo>
                    <a:pt x="1471" y="1172"/>
                    <a:pt x="1471" y="1172"/>
                    <a:pt x="1471" y="1171"/>
                  </a:cubicBezTo>
                  <a:cubicBezTo>
                    <a:pt x="1472" y="1169"/>
                    <a:pt x="1473" y="1167"/>
                    <a:pt x="1473" y="1165"/>
                  </a:cubicBezTo>
                  <a:cubicBezTo>
                    <a:pt x="1474" y="1154"/>
                    <a:pt x="1488" y="1145"/>
                    <a:pt x="1494" y="1142"/>
                  </a:cubicBezTo>
                  <a:cubicBezTo>
                    <a:pt x="1500" y="1139"/>
                    <a:pt x="1502" y="1125"/>
                    <a:pt x="1501" y="1112"/>
                  </a:cubicBezTo>
                  <a:cubicBezTo>
                    <a:pt x="1499" y="1099"/>
                    <a:pt x="1511" y="1102"/>
                    <a:pt x="1506" y="1097"/>
                  </a:cubicBezTo>
                  <a:cubicBezTo>
                    <a:pt x="1500" y="1093"/>
                    <a:pt x="1508" y="1079"/>
                    <a:pt x="1520" y="1075"/>
                  </a:cubicBezTo>
                  <a:cubicBezTo>
                    <a:pt x="1531" y="1071"/>
                    <a:pt x="1512" y="1065"/>
                    <a:pt x="1506" y="1070"/>
                  </a:cubicBezTo>
                  <a:cubicBezTo>
                    <a:pt x="1500" y="1076"/>
                    <a:pt x="1493" y="1054"/>
                    <a:pt x="1488" y="1063"/>
                  </a:cubicBezTo>
                  <a:cubicBezTo>
                    <a:pt x="1482" y="1071"/>
                    <a:pt x="1466" y="1058"/>
                    <a:pt x="1476" y="1055"/>
                  </a:cubicBezTo>
                  <a:cubicBezTo>
                    <a:pt x="1487" y="1052"/>
                    <a:pt x="1503" y="1038"/>
                    <a:pt x="1510" y="1036"/>
                  </a:cubicBezTo>
                  <a:cubicBezTo>
                    <a:pt x="1517" y="1033"/>
                    <a:pt x="1500" y="1015"/>
                    <a:pt x="1491" y="1015"/>
                  </a:cubicBezTo>
                  <a:cubicBezTo>
                    <a:pt x="1481" y="1016"/>
                    <a:pt x="1471" y="991"/>
                    <a:pt x="1462" y="991"/>
                  </a:cubicBezTo>
                  <a:cubicBezTo>
                    <a:pt x="1452" y="991"/>
                    <a:pt x="1469" y="983"/>
                    <a:pt x="1480" y="990"/>
                  </a:cubicBezTo>
                  <a:cubicBezTo>
                    <a:pt x="1491" y="996"/>
                    <a:pt x="1504" y="1002"/>
                    <a:pt x="1509" y="996"/>
                  </a:cubicBezTo>
                  <a:cubicBezTo>
                    <a:pt x="1513" y="991"/>
                    <a:pt x="1490" y="969"/>
                    <a:pt x="1481" y="961"/>
                  </a:cubicBezTo>
                  <a:cubicBezTo>
                    <a:pt x="1473" y="953"/>
                    <a:pt x="1481" y="943"/>
                    <a:pt x="1476" y="939"/>
                  </a:cubicBezTo>
                  <a:cubicBezTo>
                    <a:pt x="1471" y="934"/>
                    <a:pt x="1459" y="906"/>
                    <a:pt x="1455" y="893"/>
                  </a:cubicBezTo>
                  <a:cubicBezTo>
                    <a:pt x="1452" y="881"/>
                    <a:pt x="1432" y="878"/>
                    <a:pt x="1427" y="870"/>
                  </a:cubicBezTo>
                  <a:cubicBezTo>
                    <a:pt x="1422" y="862"/>
                    <a:pt x="1427" y="843"/>
                    <a:pt x="1442" y="835"/>
                  </a:cubicBezTo>
                  <a:cubicBezTo>
                    <a:pt x="1457" y="828"/>
                    <a:pt x="1451" y="814"/>
                    <a:pt x="1457" y="815"/>
                  </a:cubicBezTo>
                  <a:cubicBezTo>
                    <a:pt x="1464" y="817"/>
                    <a:pt x="1470" y="814"/>
                    <a:pt x="1475" y="801"/>
                  </a:cubicBezTo>
                  <a:cubicBezTo>
                    <a:pt x="1480" y="788"/>
                    <a:pt x="1489" y="796"/>
                    <a:pt x="1494" y="790"/>
                  </a:cubicBezTo>
                  <a:cubicBezTo>
                    <a:pt x="1500" y="783"/>
                    <a:pt x="1523" y="783"/>
                    <a:pt x="1531" y="777"/>
                  </a:cubicBezTo>
                  <a:cubicBezTo>
                    <a:pt x="1539" y="770"/>
                    <a:pt x="1523" y="750"/>
                    <a:pt x="1512" y="753"/>
                  </a:cubicBezTo>
                  <a:cubicBezTo>
                    <a:pt x="1501" y="756"/>
                    <a:pt x="1489" y="751"/>
                    <a:pt x="1481" y="738"/>
                  </a:cubicBezTo>
                  <a:cubicBezTo>
                    <a:pt x="1473" y="725"/>
                    <a:pt x="1453" y="762"/>
                    <a:pt x="1438" y="771"/>
                  </a:cubicBezTo>
                  <a:cubicBezTo>
                    <a:pt x="1423" y="779"/>
                    <a:pt x="1413" y="756"/>
                    <a:pt x="1418" y="741"/>
                  </a:cubicBezTo>
                  <a:cubicBezTo>
                    <a:pt x="1423" y="726"/>
                    <a:pt x="1406" y="727"/>
                    <a:pt x="1385" y="728"/>
                  </a:cubicBezTo>
                  <a:cubicBezTo>
                    <a:pt x="1363" y="729"/>
                    <a:pt x="1372" y="684"/>
                    <a:pt x="1384" y="681"/>
                  </a:cubicBezTo>
                  <a:cubicBezTo>
                    <a:pt x="1397" y="679"/>
                    <a:pt x="1416" y="695"/>
                    <a:pt x="1424" y="668"/>
                  </a:cubicBezTo>
                  <a:cubicBezTo>
                    <a:pt x="1432" y="640"/>
                    <a:pt x="1444" y="661"/>
                    <a:pt x="1462" y="637"/>
                  </a:cubicBezTo>
                  <a:cubicBezTo>
                    <a:pt x="1480" y="613"/>
                    <a:pt x="1501" y="598"/>
                    <a:pt x="1517" y="612"/>
                  </a:cubicBezTo>
                  <a:cubicBezTo>
                    <a:pt x="1532" y="627"/>
                    <a:pt x="1500" y="649"/>
                    <a:pt x="1495" y="663"/>
                  </a:cubicBezTo>
                  <a:cubicBezTo>
                    <a:pt x="1490" y="677"/>
                    <a:pt x="1500" y="681"/>
                    <a:pt x="1490" y="692"/>
                  </a:cubicBezTo>
                  <a:cubicBezTo>
                    <a:pt x="1481" y="702"/>
                    <a:pt x="1494" y="705"/>
                    <a:pt x="1512" y="691"/>
                  </a:cubicBezTo>
                  <a:cubicBezTo>
                    <a:pt x="1531" y="678"/>
                    <a:pt x="1554" y="661"/>
                    <a:pt x="1572" y="653"/>
                  </a:cubicBezTo>
                  <a:cubicBezTo>
                    <a:pt x="1577" y="650"/>
                    <a:pt x="1582" y="650"/>
                    <a:pt x="1587" y="650"/>
                  </a:cubicBezTo>
                  <a:cubicBezTo>
                    <a:pt x="1590" y="642"/>
                    <a:pt x="1593" y="636"/>
                    <a:pt x="1596" y="634"/>
                  </a:cubicBezTo>
                  <a:cubicBezTo>
                    <a:pt x="1609" y="627"/>
                    <a:pt x="1650" y="605"/>
                    <a:pt x="1657" y="595"/>
                  </a:cubicBezTo>
                  <a:cubicBezTo>
                    <a:pt x="1663" y="586"/>
                    <a:pt x="1669" y="569"/>
                    <a:pt x="1677" y="569"/>
                  </a:cubicBezTo>
                  <a:cubicBezTo>
                    <a:pt x="1686" y="569"/>
                    <a:pt x="1686" y="579"/>
                    <a:pt x="1698" y="579"/>
                  </a:cubicBezTo>
                  <a:cubicBezTo>
                    <a:pt x="1710" y="579"/>
                    <a:pt x="1725" y="583"/>
                    <a:pt x="1719" y="571"/>
                  </a:cubicBezTo>
                  <a:cubicBezTo>
                    <a:pt x="1713" y="559"/>
                    <a:pt x="1717" y="559"/>
                    <a:pt x="1731" y="557"/>
                  </a:cubicBezTo>
                  <a:cubicBezTo>
                    <a:pt x="1746" y="555"/>
                    <a:pt x="1744" y="538"/>
                    <a:pt x="1754" y="538"/>
                  </a:cubicBezTo>
                  <a:cubicBezTo>
                    <a:pt x="1764" y="538"/>
                    <a:pt x="1762" y="509"/>
                    <a:pt x="1773" y="509"/>
                  </a:cubicBezTo>
                  <a:cubicBezTo>
                    <a:pt x="1783" y="509"/>
                    <a:pt x="1787" y="526"/>
                    <a:pt x="1800" y="521"/>
                  </a:cubicBezTo>
                  <a:cubicBezTo>
                    <a:pt x="1802" y="520"/>
                    <a:pt x="1805" y="521"/>
                    <a:pt x="1808" y="522"/>
                  </a:cubicBezTo>
                  <a:cubicBezTo>
                    <a:pt x="1811" y="520"/>
                    <a:pt x="1814" y="518"/>
                    <a:pt x="1816" y="516"/>
                  </a:cubicBezTo>
                  <a:cubicBezTo>
                    <a:pt x="1815" y="501"/>
                    <a:pt x="1817" y="487"/>
                    <a:pt x="1814" y="480"/>
                  </a:cubicBezTo>
                  <a:cubicBezTo>
                    <a:pt x="1809" y="467"/>
                    <a:pt x="1814" y="457"/>
                    <a:pt x="1812" y="449"/>
                  </a:cubicBezTo>
                  <a:cubicBezTo>
                    <a:pt x="1810" y="441"/>
                    <a:pt x="1809" y="423"/>
                    <a:pt x="1817" y="423"/>
                  </a:cubicBezTo>
                  <a:cubicBezTo>
                    <a:pt x="1824" y="423"/>
                    <a:pt x="1834" y="400"/>
                    <a:pt x="1843" y="408"/>
                  </a:cubicBezTo>
                  <a:cubicBezTo>
                    <a:pt x="1853" y="416"/>
                    <a:pt x="1872" y="418"/>
                    <a:pt x="1872" y="408"/>
                  </a:cubicBezTo>
                  <a:cubicBezTo>
                    <a:pt x="1872" y="398"/>
                    <a:pt x="1885" y="397"/>
                    <a:pt x="1887" y="384"/>
                  </a:cubicBezTo>
                  <a:cubicBezTo>
                    <a:pt x="1889" y="371"/>
                    <a:pt x="1903" y="367"/>
                    <a:pt x="1906" y="355"/>
                  </a:cubicBezTo>
                  <a:cubicBezTo>
                    <a:pt x="1909" y="343"/>
                    <a:pt x="1914" y="314"/>
                    <a:pt x="1923" y="308"/>
                  </a:cubicBezTo>
                  <a:cubicBezTo>
                    <a:pt x="1933" y="301"/>
                    <a:pt x="1922" y="297"/>
                    <a:pt x="1922" y="27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6" name="Freeform 104">
              <a:extLst>
                <a:ext uri="{FF2B5EF4-FFF2-40B4-BE49-F238E27FC236}">
                  <a16:creationId xmlns:a16="http://schemas.microsoft.com/office/drawing/2014/main" id="{8B033549-0631-469F-B9C6-26C379EC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8" y="3432175"/>
              <a:ext cx="34925" cy="68263"/>
            </a:xfrm>
            <a:custGeom>
              <a:avLst/>
              <a:gdLst>
                <a:gd name="T0" fmla="*/ 55 w 64"/>
                <a:gd name="T1" fmla="*/ 9 h 127"/>
                <a:gd name="T2" fmla="*/ 15 w 64"/>
                <a:gd name="T3" fmla="*/ 26 h 127"/>
                <a:gd name="T4" fmla="*/ 9 w 64"/>
                <a:gd name="T5" fmla="*/ 48 h 127"/>
                <a:gd name="T6" fmla="*/ 14 w 64"/>
                <a:gd name="T7" fmla="*/ 55 h 127"/>
                <a:gd name="T8" fmla="*/ 2 w 64"/>
                <a:gd name="T9" fmla="*/ 105 h 127"/>
                <a:gd name="T10" fmla="*/ 1 w 64"/>
                <a:gd name="T11" fmla="*/ 107 h 127"/>
                <a:gd name="T12" fmla="*/ 0 w 64"/>
                <a:gd name="T13" fmla="*/ 108 h 127"/>
                <a:gd name="T14" fmla="*/ 15 w 64"/>
                <a:gd name="T15" fmla="*/ 125 h 127"/>
                <a:gd name="T16" fmla="*/ 55 w 64"/>
                <a:gd name="T17" fmla="*/ 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7">
                  <a:moveTo>
                    <a:pt x="55" y="9"/>
                  </a:moveTo>
                  <a:cubicBezTo>
                    <a:pt x="50" y="0"/>
                    <a:pt x="30" y="7"/>
                    <a:pt x="15" y="26"/>
                  </a:cubicBezTo>
                  <a:cubicBezTo>
                    <a:pt x="14" y="33"/>
                    <a:pt x="12" y="41"/>
                    <a:pt x="9" y="48"/>
                  </a:cubicBezTo>
                  <a:cubicBezTo>
                    <a:pt x="11" y="50"/>
                    <a:pt x="13" y="52"/>
                    <a:pt x="14" y="55"/>
                  </a:cubicBezTo>
                  <a:cubicBezTo>
                    <a:pt x="25" y="73"/>
                    <a:pt x="17" y="93"/>
                    <a:pt x="2" y="105"/>
                  </a:cubicBezTo>
                  <a:cubicBezTo>
                    <a:pt x="5" y="102"/>
                    <a:pt x="1" y="107"/>
                    <a:pt x="1" y="107"/>
                  </a:cubicBezTo>
                  <a:cubicBezTo>
                    <a:pt x="1" y="107"/>
                    <a:pt x="1" y="107"/>
                    <a:pt x="0" y="108"/>
                  </a:cubicBezTo>
                  <a:cubicBezTo>
                    <a:pt x="6" y="120"/>
                    <a:pt x="14" y="127"/>
                    <a:pt x="15" y="125"/>
                  </a:cubicBezTo>
                  <a:cubicBezTo>
                    <a:pt x="25" y="117"/>
                    <a:pt x="64" y="22"/>
                    <a:pt x="55" y="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7" name="Freeform 108">
              <a:extLst>
                <a:ext uri="{FF2B5EF4-FFF2-40B4-BE49-F238E27FC236}">
                  <a16:creationId xmlns:a16="http://schemas.microsoft.com/office/drawing/2014/main" id="{9B50C773-095A-4C64-9C65-44AB13007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9291" y="4724403"/>
              <a:ext cx="26988" cy="12700"/>
            </a:xfrm>
            <a:custGeom>
              <a:avLst/>
              <a:gdLst>
                <a:gd name="T0" fmla="*/ 7 w 50"/>
                <a:gd name="T1" fmla="*/ 17 h 25"/>
                <a:gd name="T2" fmla="*/ 46 w 50"/>
                <a:gd name="T3" fmla="*/ 11 h 25"/>
                <a:gd name="T4" fmla="*/ 7 w 50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5">
                  <a:moveTo>
                    <a:pt x="7" y="17"/>
                  </a:moveTo>
                  <a:cubicBezTo>
                    <a:pt x="15" y="25"/>
                    <a:pt x="41" y="23"/>
                    <a:pt x="46" y="11"/>
                  </a:cubicBezTo>
                  <a:cubicBezTo>
                    <a:pt x="50" y="0"/>
                    <a:pt x="0" y="10"/>
                    <a:pt x="7" y="1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" name="Freeform 166">
              <a:extLst>
                <a:ext uri="{FF2B5EF4-FFF2-40B4-BE49-F238E27FC236}">
                  <a16:creationId xmlns:a16="http://schemas.microsoft.com/office/drawing/2014/main" id="{048D9DD0-2DEE-4DE4-B06A-A0D591B9D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665" y="3136899"/>
              <a:ext cx="66675" cy="92075"/>
            </a:xfrm>
            <a:custGeom>
              <a:avLst/>
              <a:gdLst>
                <a:gd name="T0" fmla="*/ 110 w 123"/>
                <a:gd name="T1" fmla="*/ 56 h 170"/>
                <a:gd name="T2" fmla="*/ 110 w 123"/>
                <a:gd name="T3" fmla="*/ 53 h 170"/>
                <a:gd name="T4" fmla="*/ 106 w 123"/>
                <a:gd name="T5" fmla="*/ 50 h 170"/>
                <a:gd name="T6" fmla="*/ 66 w 123"/>
                <a:gd name="T7" fmla="*/ 0 h 170"/>
                <a:gd name="T8" fmla="*/ 60 w 123"/>
                <a:gd name="T9" fmla="*/ 0 h 170"/>
                <a:gd name="T10" fmla="*/ 30 w 123"/>
                <a:gd name="T11" fmla="*/ 8 h 170"/>
                <a:gd name="T12" fmla="*/ 11 w 123"/>
                <a:gd name="T13" fmla="*/ 24 h 170"/>
                <a:gd name="T14" fmla="*/ 21 w 123"/>
                <a:gd name="T15" fmla="*/ 44 h 170"/>
                <a:gd name="T16" fmla="*/ 19 w 123"/>
                <a:gd name="T17" fmla="*/ 60 h 170"/>
                <a:gd name="T18" fmla="*/ 18 w 123"/>
                <a:gd name="T19" fmla="*/ 94 h 170"/>
                <a:gd name="T20" fmla="*/ 8 w 123"/>
                <a:gd name="T21" fmla="*/ 140 h 170"/>
                <a:gd name="T22" fmla="*/ 12 w 123"/>
                <a:gd name="T23" fmla="*/ 164 h 170"/>
                <a:gd name="T24" fmla="*/ 74 w 123"/>
                <a:gd name="T25" fmla="*/ 141 h 170"/>
                <a:gd name="T26" fmla="*/ 105 w 123"/>
                <a:gd name="T27" fmla="*/ 126 h 170"/>
                <a:gd name="T28" fmla="*/ 118 w 123"/>
                <a:gd name="T29" fmla="*/ 110 h 170"/>
                <a:gd name="T30" fmla="*/ 110 w 123"/>
                <a:gd name="T31" fmla="*/ 5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" h="170">
                  <a:moveTo>
                    <a:pt x="110" y="56"/>
                  </a:moveTo>
                  <a:cubicBezTo>
                    <a:pt x="110" y="55"/>
                    <a:pt x="110" y="54"/>
                    <a:pt x="110" y="53"/>
                  </a:cubicBezTo>
                  <a:cubicBezTo>
                    <a:pt x="109" y="52"/>
                    <a:pt x="107" y="51"/>
                    <a:pt x="106" y="50"/>
                  </a:cubicBezTo>
                  <a:cubicBezTo>
                    <a:pt x="89" y="36"/>
                    <a:pt x="74" y="19"/>
                    <a:pt x="66" y="0"/>
                  </a:cubicBezTo>
                  <a:cubicBezTo>
                    <a:pt x="64" y="0"/>
                    <a:pt x="62" y="0"/>
                    <a:pt x="60" y="0"/>
                  </a:cubicBezTo>
                  <a:cubicBezTo>
                    <a:pt x="48" y="0"/>
                    <a:pt x="35" y="2"/>
                    <a:pt x="30" y="8"/>
                  </a:cubicBezTo>
                  <a:cubicBezTo>
                    <a:pt x="27" y="11"/>
                    <a:pt x="19" y="17"/>
                    <a:pt x="11" y="24"/>
                  </a:cubicBezTo>
                  <a:cubicBezTo>
                    <a:pt x="15" y="31"/>
                    <a:pt x="14" y="43"/>
                    <a:pt x="21" y="44"/>
                  </a:cubicBezTo>
                  <a:cubicBezTo>
                    <a:pt x="31" y="45"/>
                    <a:pt x="30" y="63"/>
                    <a:pt x="19" y="60"/>
                  </a:cubicBezTo>
                  <a:cubicBezTo>
                    <a:pt x="9" y="57"/>
                    <a:pt x="9" y="77"/>
                    <a:pt x="18" y="94"/>
                  </a:cubicBezTo>
                  <a:cubicBezTo>
                    <a:pt x="28" y="111"/>
                    <a:pt x="0" y="131"/>
                    <a:pt x="8" y="140"/>
                  </a:cubicBezTo>
                  <a:cubicBezTo>
                    <a:pt x="15" y="148"/>
                    <a:pt x="9" y="159"/>
                    <a:pt x="12" y="164"/>
                  </a:cubicBezTo>
                  <a:cubicBezTo>
                    <a:pt x="16" y="170"/>
                    <a:pt x="56" y="162"/>
                    <a:pt x="74" y="141"/>
                  </a:cubicBezTo>
                  <a:cubicBezTo>
                    <a:pt x="91" y="120"/>
                    <a:pt x="96" y="123"/>
                    <a:pt x="105" y="126"/>
                  </a:cubicBezTo>
                  <a:cubicBezTo>
                    <a:pt x="114" y="128"/>
                    <a:pt x="123" y="118"/>
                    <a:pt x="118" y="110"/>
                  </a:cubicBezTo>
                  <a:cubicBezTo>
                    <a:pt x="114" y="101"/>
                    <a:pt x="108" y="81"/>
                    <a:pt x="110" y="5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" name="Freeform 167">
              <a:extLst>
                <a:ext uri="{FF2B5EF4-FFF2-40B4-BE49-F238E27FC236}">
                  <a16:creationId xmlns:a16="http://schemas.microsoft.com/office/drawing/2014/main" id="{9AB11473-13B7-40D2-9F47-E95E6C567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90" y="3473450"/>
              <a:ext cx="122238" cy="301626"/>
            </a:xfrm>
            <a:custGeom>
              <a:avLst/>
              <a:gdLst>
                <a:gd name="T0" fmla="*/ 219 w 225"/>
                <a:gd name="T1" fmla="*/ 420 h 556"/>
                <a:gd name="T2" fmla="*/ 222 w 225"/>
                <a:gd name="T3" fmla="*/ 353 h 556"/>
                <a:gd name="T4" fmla="*/ 224 w 225"/>
                <a:gd name="T5" fmla="*/ 342 h 556"/>
                <a:gd name="T6" fmla="*/ 193 w 225"/>
                <a:gd name="T7" fmla="*/ 284 h 556"/>
                <a:gd name="T8" fmla="*/ 141 w 225"/>
                <a:gd name="T9" fmla="*/ 233 h 556"/>
                <a:gd name="T10" fmla="*/ 127 w 225"/>
                <a:gd name="T11" fmla="*/ 204 h 556"/>
                <a:gd name="T12" fmla="*/ 119 w 225"/>
                <a:gd name="T13" fmla="*/ 153 h 556"/>
                <a:gd name="T14" fmla="*/ 142 w 225"/>
                <a:gd name="T15" fmla="*/ 121 h 556"/>
                <a:gd name="T16" fmla="*/ 154 w 225"/>
                <a:gd name="T17" fmla="*/ 99 h 556"/>
                <a:gd name="T18" fmla="*/ 180 w 225"/>
                <a:gd name="T19" fmla="*/ 79 h 556"/>
                <a:gd name="T20" fmla="*/ 182 w 225"/>
                <a:gd name="T21" fmla="*/ 77 h 556"/>
                <a:gd name="T22" fmla="*/ 176 w 225"/>
                <a:gd name="T23" fmla="*/ 71 h 556"/>
                <a:gd name="T24" fmla="*/ 144 w 225"/>
                <a:gd name="T25" fmla="*/ 43 h 556"/>
                <a:gd name="T26" fmla="*/ 135 w 225"/>
                <a:gd name="T27" fmla="*/ 21 h 556"/>
                <a:gd name="T28" fmla="*/ 108 w 225"/>
                <a:gd name="T29" fmla="*/ 4 h 556"/>
                <a:gd name="T30" fmla="*/ 83 w 225"/>
                <a:gd name="T31" fmla="*/ 23 h 556"/>
                <a:gd name="T32" fmla="*/ 61 w 225"/>
                <a:gd name="T33" fmla="*/ 28 h 556"/>
                <a:gd name="T34" fmla="*/ 33 w 225"/>
                <a:gd name="T35" fmla="*/ 28 h 556"/>
                <a:gd name="T36" fmla="*/ 9 w 225"/>
                <a:gd name="T37" fmla="*/ 31 h 556"/>
                <a:gd name="T38" fmla="*/ 0 w 225"/>
                <a:gd name="T39" fmla="*/ 39 h 556"/>
                <a:gd name="T40" fmla="*/ 12 w 225"/>
                <a:gd name="T41" fmla="*/ 58 h 556"/>
                <a:gd name="T42" fmla="*/ 28 w 225"/>
                <a:gd name="T43" fmla="*/ 87 h 556"/>
                <a:gd name="T44" fmla="*/ 55 w 225"/>
                <a:gd name="T45" fmla="*/ 103 h 556"/>
                <a:gd name="T46" fmla="*/ 77 w 225"/>
                <a:gd name="T47" fmla="*/ 110 h 556"/>
                <a:gd name="T48" fmla="*/ 88 w 225"/>
                <a:gd name="T49" fmla="*/ 139 h 556"/>
                <a:gd name="T50" fmla="*/ 63 w 225"/>
                <a:gd name="T51" fmla="*/ 155 h 556"/>
                <a:gd name="T52" fmla="*/ 98 w 225"/>
                <a:gd name="T53" fmla="*/ 191 h 556"/>
                <a:gd name="T54" fmla="*/ 114 w 225"/>
                <a:gd name="T55" fmla="*/ 224 h 556"/>
                <a:gd name="T56" fmla="*/ 140 w 225"/>
                <a:gd name="T57" fmla="*/ 264 h 556"/>
                <a:gd name="T58" fmla="*/ 167 w 225"/>
                <a:gd name="T59" fmla="*/ 293 h 556"/>
                <a:gd name="T60" fmla="*/ 173 w 225"/>
                <a:gd name="T61" fmla="*/ 330 h 556"/>
                <a:gd name="T62" fmla="*/ 183 w 225"/>
                <a:gd name="T63" fmla="*/ 392 h 556"/>
                <a:gd name="T64" fmla="*/ 161 w 225"/>
                <a:gd name="T65" fmla="*/ 434 h 556"/>
                <a:gd name="T66" fmla="*/ 132 w 225"/>
                <a:gd name="T67" fmla="*/ 456 h 556"/>
                <a:gd name="T68" fmla="*/ 132 w 225"/>
                <a:gd name="T69" fmla="*/ 489 h 556"/>
                <a:gd name="T70" fmla="*/ 96 w 225"/>
                <a:gd name="T71" fmla="*/ 489 h 556"/>
                <a:gd name="T72" fmla="*/ 76 w 225"/>
                <a:gd name="T73" fmla="*/ 507 h 556"/>
                <a:gd name="T74" fmla="*/ 90 w 225"/>
                <a:gd name="T75" fmla="*/ 519 h 556"/>
                <a:gd name="T76" fmla="*/ 81 w 225"/>
                <a:gd name="T77" fmla="*/ 552 h 556"/>
                <a:gd name="T78" fmla="*/ 82 w 225"/>
                <a:gd name="T79" fmla="*/ 556 h 556"/>
                <a:gd name="T80" fmla="*/ 92 w 225"/>
                <a:gd name="T81" fmla="*/ 551 h 556"/>
                <a:gd name="T82" fmla="*/ 112 w 225"/>
                <a:gd name="T83" fmla="*/ 544 h 556"/>
                <a:gd name="T84" fmla="*/ 120 w 225"/>
                <a:gd name="T85" fmla="*/ 544 h 556"/>
                <a:gd name="T86" fmla="*/ 130 w 225"/>
                <a:gd name="T87" fmla="*/ 525 h 556"/>
                <a:gd name="T88" fmla="*/ 140 w 225"/>
                <a:gd name="T89" fmla="*/ 518 h 556"/>
                <a:gd name="T90" fmla="*/ 142 w 225"/>
                <a:gd name="T91" fmla="*/ 507 h 556"/>
                <a:gd name="T92" fmla="*/ 162 w 225"/>
                <a:gd name="T93" fmla="*/ 503 h 556"/>
                <a:gd name="T94" fmla="*/ 190 w 225"/>
                <a:gd name="T95" fmla="*/ 491 h 556"/>
                <a:gd name="T96" fmla="*/ 189 w 225"/>
                <a:gd name="T97" fmla="*/ 488 h 556"/>
                <a:gd name="T98" fmla="*/ 200 w 225"/>
                <a:gd name="T99" fmla="*/ 462 h 556"/>
                <a:gd name="T100" fmla="*/ 225 w 225"/>
                <a:gd name="T101" fmla="*/ 452 h 556"/>
                <a:gd name="T102" fmla="*/ 225 w 225"/>
                <a:gd name="T103" fmla="*/ 452 h 556"/>
                <a:gd name="T104" fmla="*/ 219 w 225"/>
                <a:gd name="T105" fmla="*/ 42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556">
                  <a:moveTo>
                    <a:pt x="219" y="420"/>
                  </a:moveTo>
                  <a:cubicBezTo>
                    <a:pt x="223" y="398"/>
                    <a:pt x="222" y="375"/>
                    <a:pt x="222" y="353"/>
                  </a:cubicBezTo>
                  <a:cubicBezTo>
                    <a:pt x="222" y="349"/>
                    <a:pt x="223" y="345"/>
                    <a:pt x="224" y="342"/>
                  </a:cubicBezTo>
                  <a:cubicBezTo>
                    <a:pt x="223" y="330"/>
                    <a:pt x="201" y="283"/>
                    <a:pt x="193" y="284"/>
                  </a:cubicBezTo>
                  <a:cubicBezTo>
                    <a:pt x="185" y="284"/>
                    <a:pt x="148" y="240"/>
                    <a:pt x="141" y="233"/>
                  </a:cubicBezTo>
                  <a:cubicBezTo>
                    <a:pt x="135" y="226"/>
                    <a:pt x="137" y="214"/>
                    <a:pt x="127" y="204"/>
                  </a:cubicBezTo>
                  <a:cubicBezTo>
                    <a:pt x="118" y="195"/>
                    <a:pt x="117" y="171"/>
                    <a:pt x="119" y="153"/>
                  </a:cubicBezTo>
                  <a:cubicBezTo>
                    <a:pt x="121" y="136"/>
                    <a:pt x="142" y="132"/>
                    <a:pt x="142" y="121"/>
                  </a:cubicBezTo>
                  <a:cubicBezTo>
                    <a:pt x="141" y="109"/>
                    <a:pt x="144" y="99"/>
                    <a:pt x="154" y="99"/>
                  </a:cubicBezTo>
                  <a:cubicBezTo>
                    <a:pt x="165" y="98"/>
                    <a:pt x="175" y="88"/>
                    <a:pt x="180" y="79"/>
                  </a:cubicBezTo>
                  <a:cubicBezTo>
                    <a:pt x="180" y="78"/>
                    <a:pt x="181" y="77"/>
                    <a:pt x="182" y="77"/>
                  </a:cubicBezTo>
                  <a:cubicBezTo>
                    <a:pt x="180" y="73"/>
                    <a:pt x="177" y="71"/>
                    <a:pt x="176" y="71"/>
                  </a:cubicBezTo>
                  <a:cubicBezTo>
                    <a:pt x="167" y="69"/>
                    <a:pt x="144" y="50"/>
                    <a:pt x="144" y="43"/>
                  </a:cubicBezTo>
                  <a:cubicBezTo>
                    <a:pt x="144" y="35"/>
                    <a:pt x="155" y="23"/>
                    <a:pt x="135" y="21"/>
                  </a:cubicBezTo>
                  <a:cubicBezTo>
                    <a:pt x="115" y="18"/>
                    <a:pt x="112" y="9"/>
                    <a:pt x="108" y="4"/>
                  </a:cubicBezTo>
                  <a:cubicBezTo>
                    <a:pt x="105" y="0"/>
                    <a:pt x="88" y="13"/>
                    <a:pt x="83" y="23"/>
                  </a:cubicBezTo>
                  <a:cubicBezTo>
                    <a:pt x="78" y="34"/>
                    <a:pt x="73" y="21"/>
                    <a:pt x="61" y="28"/>
                  </a:cubicBezTo>
                  <a:cubicBezTo>
                    <a:pt x="50" y="35"/>
                    <a:pt x="38" y="18"/>
                    <a:pt x="33" y="28"/>
                  </a:cubicBezTo>
                  <a:cubicBezTo>
                    <a:pt x="28" y="38"/>
                    <a:pt x="16" y="22"/>
                    <a:pt x="9" y="31"/>
                  </a:cubicBezTo>
                  <a:cubicBezTo>
                    <a:pt x="7" y="34"/>
                    <a:pt x="4" y="37"/>
                    <a:pt x="0" y="39"/>
                  </a:cubicBezTo>
                  <a:cubicBezTo>
                    <a:pt x="6" y="46"/>
                    <a:pt x="12" y="53"/>
                    <a:pt x="12" y="58"/>
                  </a:cubicBezTo>
                  <a:cubicBezTo>
                    <a:pt x="12" y="68"/>
                    <a:pt x="28" y="75"/>
                    <a:pt x="28" y="87"/>
                  </a:cubicBezTo>
                  <a:cubicBezTo>
                    <a:pt x="28" y="99"/>
                    <a:pt x="49" y="108"/>
                    <a:pt x="55" y="103"/>
                  </a:cubicBezTo>
                  <a:cubicBezTo>
                    <a:pt x="61" y="99"/>
                    <a:pt x="75" y="94"/>
                    <a:pt x="77" y="110"/>
                  </a:cubicBezTo>
                  <a:cubicBezTo>
                    <a:pt x="79" y="127"/>
                    <a:pt x="88" y="127"/>
                    <a:pt x="88" y="139"/>
                  </a:cubicBezTo>
                  <a:cubicBezTo>
                    <a:pt x="88" y="151"/>
                    <a:pt x="67" y="144"/>
                    <a:pt x="63" y="155"/>
                  </a:cubicBezTo>
                  <a:cubicBezTo>
                    <a:pt x="59" y="167"/>
                    <a:pt x="98" y="181"/>
                    <a:pt x="98" y="191"/>
                  </a:cubicBezTo>
                  <a:cubicBezTo>
                    <a:pt x="98" y="200"/>
                    <a:pt x="110" y="212"/>
                    <a:pt x="114" y="224"/>
                  </a:cubicBezTo>
                  <a:cubicBezTo>
                    <a:pt x="118" y="236"/>
                    <a:pt x="136" y="250"/>
                    <a:pt x="140" y="264"/>
                  </a:cubicBezTo>
                  <a:cubicBezTo>
                    <a:pt x="145" y="278"/>
                    <a:pt x="161" y="285"/>
                    <a:pt x="167" y="293"/>
                  </a:cubicBezTo>
                  <a:cubicBezTo>
                    <a:pt x="173" y="300"/>
                    <a:pt x="175" y="316"/>
                    <a:pt x="173" y="330"/>
                  </a:cubicBezTo>
                  <a:cubicBezTo>
                    <a:pt x="171" y="345"/>
                    <a:pt x="171" y="371"/>
                    <a:pt x="183" y="392"/>
                  </a:cubicBezTo>
                  <a:cubicBezTo>
                    <a:pt x="196" y="413"/>
                    <a:pt x="169" y="423"/>
                    <a:pt x="161" y="434"/>
                  </a:cubicBezTo>
                  <a:cubicBezTo>
                    <a:pt x="153" y="446"/>
                    <a:pt x="157" y="463"/>
                    <a:pt x="132" y="456"/>
                  </a:cubicBezTo>
                  <a:cubicBezTo>
                    <a:pt x="108" y="449"/>
                    <a:pt x="136" y="479"/>
                    <a:pt x="132" y="489"/>
                  </a:cubicBezTo>
                  <a:cubicBezTo>
                    <a:pt x="128" y="498"/>
                    <a:pt x="96" y="479"/>
                    <a:pt x="96" y="489"/>
                  </a:cubicBezTo>
                  <a:cubicBezTo>
                    <a:pt x="96" y="495"/>
                    <a:pt x="85" y="502"/>
                    <a:pt x="76" y="507"/>
                  </a:cubicBezTo>
                  <a:cubicBezTo>
                    <a:pt x="79" y="512"/>
                    <a:pt x="84" y="515"/>
                    <a:pt x="90" y="519"/>
                  </a:cubicBezTo>
                  <a:cubicBezTo>
                    <a:pt x="98" y="525"/>
                    <a:pt x="81" y="534"/>
                    <a:pt x="81" y="552"/>
                  </a:cubicBezTo>
                  <a:cubicBezTo>
                    <a:pt x="81" y="553"/>
                    <a:pt x="81" y="555"/>
                    <a:pt x="82" y="556"/>
                  </a:cubicBezTo>
                  <a:cubicBezTo>
                    <a:pt x="85" y="554"/>
                    <a:pt x="88" y="552"/>
                    <a:pt x="92" y="551"/>
                  </a:cubicBezTo>
                  <a:cubicBezTo>
                    <a:pt x="98" y="546"/>
                    <a:pt x="105" y="544"/>
                    <a:pt x="112" y="544"/>
                  </a:cubicBezTo>
                  <a:cubicBezTo>
                    <a:pt x="115" y="544"/>
                    <a:pt x="117" y="544"/>
                    <a:pt x="120" y="544"/>
                  </a:cubicBezTo>
                  <a:cubicBezTo>
                    <a:pt x="121" y="537"/>
                    <a:pt x="125" y="530"/>
                    <a:pt x="130" y="525"/>
                  </a:cubicBezTo>
                  <a:cubicBezTo>
                    <a:pt x="133" y="522"/>
                    <a:pt x="136" y="520"/>
                    <a:pt x="140" y="518"/>
                  </a:cubicBezTo>
                  <a:cubicBezTo>
                    <a:pt x="141" y="514"/>
                    <a:pt x="141" y="510"/>
                    <a:pt x="142" y="507"/>
                  </a:cubicBezTo>
                  <a:cubicBezTo>
                    <a:pt x="146" y="499"/>
                    <a:pt x="151" y="502"/>
                    <a:pt x="162" y="503"/>
                  </a:cubicBezTo>
                  <a:cubicBezTo>
                    <a:pt x="170" y="503"/>
                    <a:pt x="179" y="498"/>
                    <a:pt x="190" y="491"/>
                  </a:cubicBezTo>
                  <a:cubicBezTo>
                    <a:pt x="190" y="490"/>
                    <a:pt x="189" y="489"/>
                    <a:pt x="189" y="488"/>
                  </a:cubicBezTo>
                  <a:cubicBezTo>
                    <a:pt x="189" y="479"/>
                    <a:pt x="194" y="469"/>
                    <a:pt x="200" y="462"/>
                  </a:cubicBezTo>
                  <a:cubicBezTo>
                    <a:pt x="206" y="456"/>
                    <a:pt x="216" y="452"/>
                    <a:pt x="225" y="452"/>
                  </a:cubicBezTo>
                  <a:cubicBezTo>
                    <a:pt x="225" y="452"/>
                    <a:pt x="225" y="452"/>
                    <a:pt x="225" y="452"/>
                  </a:cubicBezTo>
                  <a:cubicBezTo>
                    <a:pt x="219" y="443"/>
                    <a:pt x="217" y="432"/>
                    <a:pt x="219" y="42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" name="Freeform 168">
              <a:extLst>
                <a:ext uri="{FF2B5EF4-FFF2-40B4-BE49-F238E27FC236}">
                  <a16:creationId xmlns:a16="http://schemas.microsoft.com/office/drawing/2014/main" id="{BC896DEC-E52C-4EDB-BAE7-DB591A0EC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5" y="3492500"/>
              <a:ext cx="130175" cy="184150"/>
            </a:xfrm>
            <a:custGeom>
              <a:avLst/>
              <a:gdLst>
                <a:gd name="T0" fmla="*/ 161 w 238"/>
                <a:gd name="T1" fmla="*/ 156 h 340"/>
                <a:gd name="T2" fmla="*/ 126 w 238"/>
                <a:gd name="T3" fmla="*/ 120 h 340"/>
                <a:gd name="T4" fmla="*/ 151 w 238"/>
                <a:gd name="T5" fmla="*/ 104 h 340"/>
                <a:gd name="T6" fmla="*/ 140 w 238"/>
                <a:gd name="T7" fmla="*/ 75 h 340"/>
                <a:gd name="T8" fmla="*/ 118 w 238"/>
                <a:gd name="T9" fmla="*/ 68 h 340"/>
                <a:gd name="T10" fmla="*/ 91 w 238"/>
                <a:gd name="T11" fmla="*/ 52 h 340"/>
                <a:gd name="T12" fmla="*/ 75 w 238"/>
                <a:gd name="T13" fmla="*/ 23 h 340"/>
                <a:gd name="T14" fmla="*/ 63 w 238"/>
                <a:gd name="T15" fmla="*/ 4 h 340"/>
                <a:gd name="T16" fmla="*/ 51 w 238"/>
                <a:gd name="T17" fmla="*/ 5 h 340"/>
                <a:gd name="T18" fmla="*/ 46 w 238"/>
                <a:gd name="T19" fmla="*/ 24 h 340"/>
                <a:gd name="T20" fmla="*/ 44 w 238"/>
                <a:gd name="T21" fmla="*/ 53 h 340"/>
                <a:gd name="T22" fmla="*/ 28 w 238"/>
                <a:gd name="T23" fmla="*/ 36 h 340"/>
                <a:gd name="T24" fmla="*/ 11 w 238"/>
                <a:gd name="T25" fmla="*/ 67 h 340"/>
                <a:gd name="T26" fmla="*/ 0 w 238"/>
                <a:gd name="T27" fmla="*/ 77 h 340"/>
                <a:gd name="T28" fmla="*/ 6 w 238"/>
                <a:gd name="T29" fmla="*/ 85 h 340"/>
                <a:gd name="T30" fmla="*/ 9 w 238"/>
                <a:gd name="T31" fmla="*/ 113 h 340"/>
                <a:gd name="T32" fmla="*/ 31 w 238"/>
                <a:gd name="T33" fmla="*/ 123 h 340"/>
                <a:gd name="T34" fmla="*/ 28 w 238"/>
                <a:gd name="T35" fmla="*/ 163 h 340"/>
                <a:gd name="T36" fmla="*/ 20 w 238"/>
                <a:gd name="T37" fmla="*/ 191 h 340"/>
                <a:gd name="T38" fmla="*/ 49 w 238"/>
                <a:gd name="T39" fmla="*/ 179 h 340"/>
                <a:gd name="T40" fmla="*/ 72 w 238"/>
                <a:gd name="T41" fmla="*/ 177 h 340"/>
                <a:gd name="T42" fmla="*/ 93 w 238"/>
                <a:gd name="T43" fmla="*/ 171 h 340"/>
                <a:gd name="T44" fmla="*/ 123 w 238"/>
                <a:gd name="T45" fmla="*/ 169 h 340"/>
                <a:gd name="T46" fmla="*/ 146 w 238"/>
                <a:gd name="T47" fmla="*/ 196 h 340"/>
                <a:gd name="T48" fmla="*/ 149 w 238"/>
                <a:gd name="T49" fmla="*/ 241 h 340"/>
                <a:gd name="T50" fmla="*/ 171 w 238"/>
                <a:gd name="T51" fmla="*/ 281 h 340"/>
                <a:gd name="T52" fmla="*/ 167 w 238"/>
                <a:gd name="T53" fmla="*/ 323 h 340"/>
                <a:gd name="T54" fmla="*/ 181 w 238"/>
                <a:gd name="T55" fmla="*/ 333 h 340"/>
                <a:gd name="T56" fmla="*/ 190 w 238"/>
                <a:gd name="T57" fmla="*/ 324 h 340"/>
                <a:gd name="T58" fmla="*/ 212 w 238"/>
                <a:gd name="T59" fmla="*/ 316 h 340"/>
                <a:gd name="T60" fmla="*/ 235 w 238"/>
                <a:gd name="T61" fmla="*/ 310 h 340"/>
                <a:gd name="T62" fmla="*/ 236 w 238"/>
                <a:gd name="T63" fmla="*/ 295 h 340"/>
                <a:gd name="T64" fmla="*/ 230 w 238"/>
                <a:gd name="T65" fmla="*/ 258 h 340"/>
                <a:gd name="T66" fmla="*/ 203 w 238"/>
                <a:gd name="T67" fmla="*/ 229 h 340"/>
                <a:gd name="T68" fmla="*/ 177 w 238"/>
                <a:gd name="T69" fmla="*/ 189 h 340"/>
                <a:gd name="T70" fmla="*/ 161 w 238"/>
                <a:gd name="T71" fmla="*/ 15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8" h="340">
                  <a:moveTo>
                    <a:pt x="161" y="156"/>
                  </a:moveTo>
                  <a:cubicBezTo>
                    <a:pt x="161" y="146"/>
                    <a:pt x="122" y="132"/>
                    <a:pt x="126" y="120"/>
                  </a:cubicBezTo>
                  <a:cubicBezTo>
                    <a:pt x="130" y="109"/>
                    <a:pt x="151" y="116"/>
                    <a:pt x="151" y="104"/>
                  </a:cubicBezTo>
                  <a:cubicBezTo>
                    <a:pt x="151" y="92"/>
                    <a:pt x="142" y="92"/>
                    <a:pt x="140" y="75"/>
                  </a:cubicBezTo>
                  <a:cubicBezTo>
                    <a:pt x="138" y="59"/>
                    <a:pt x="124" y="64"/>
                    <a:pt x="118" y="68"/>
                  </a:cubicBezTo>
                  <a:cubicBezTo>
                    <a:pt x="112" y="73"/>
                    <a:pt x="91" y="64"/>
                    <a:pt x="91" y="52"/>
                  </a:cubicBezTo>
                  <a:cubicBezTo>
                    <a:pt x="91" y="40"/>
                    <a:pt x="75" y="33"/>
                    <a:pt x="75" y="23"/>
                  </a:cubicBezTo>
                  <a:cubicBezTo>
                    <a:pt x="75" y="18"/>
                    <a:pt x="69" y="11"/>
                    <a:pt x="63" y="4"/>
                  </a:cubicBezTo>
                  <a:cubicBezTo>
                    <a:pt x="58" y="7"/>
                    <a:pt x="53" y="7"/>
                    <a:pt x="51" y="5"/>
                  </a:cubicBezTo>
                  <a:cubicBezTo>
                    <a:pt x="47" y="0"/>
                    <a:pt x="42" y="19"/>
                    <a:pt x="46" y="24"/>
                  </a:cubicBezTo>
                  <a:cubicBezTo>
                    <a:pt x="49" y="28"/>
                    <a:pt x="54" y="56"/>
                    <a:pt x="44" y="53"/>
                  </a:cubicBezTo>
                  <a:cubicBezTo>
                    <a:pt x="34" y="50"/>
                    <a:pt x="34" y="34"/>
                    <a:pt x="28" y="36"/>
                  </a:cubicBezTo>
                  <a:cubicBezTo>
                    <a:pt x="28" y="36"/>
                    <a:pt x="11" y="58"/>
                    <a:pt x="11" y="67"/>
                  </a:cubicBezTo>
                  <a:cubicBezTo>
                    <a:pt x="11" y="73"/>
                    <a:pt x="5" y="75"/>
                    <a:pt x="0" y="77"/>
                  </a:cubicBezTo>
                  <a:cubicBezTo>
                    <a:pt x="3" y="80"/>
                    <a:pt x="5" y="83"/>
                    <a:pt x="6" y="85"/>
                  </a:cubicBezTo>
                  <a:cubicBezTo>
                    <a:pt x="9" y="89"/>
                    <a:pt x="5" y="102"/>
                    <a:pt x="9" y="113"/>
                  </a:cubicBezTo>
                  <a:cubicBezTo>
                    <a:pt x="13" y="125"/>
                    <a:pt x="27" y="107"/>
                    <a:pt x="31" y="123"/>
                  </a:cubicBezTo>
                  <a:cubicBezTo>
                    <a:pt x="35" y="139"/>
                    <a:pt x="28" y="147"/>
                    <a:pt x="28" y="163"/>
                  </a:cubicBezTo>
                  <a:cubicBezTo>
                    <a:pt x="28" y="179"/>
                    <a:pt x="17" y="177"/>
                    <a:pt x="20" y="191"/>
                  </a:cubicBezTo>
                  <a:cubicBezTo>
                    <a:pt x="23" y="206"/>
                    <a:pt x="38" y="188"/>
                    <a:pt x="49" y="179"/>
                  </a:cubicBezTo>
                  <a:cubicBezTo>
                    <a:pt x="60" y="169"/>
                    <a:pt x="68" y="171"/>
                    <a:pt x="72" y="177"/>
                  </a:cubicBezTo>
                  <a:cubicBezTo>
                    <a:pt x="76" y="183"/>
                    <a:pt x="90" y="179"/>
                    <a:pt x="93" y="171"/>
                  </a:cubicBezTo>
                  <a:cubicBezTo>
                    <a:pt x="96" y="163"/>
                    <a:pt x="116" y="160"/>
                    <a:pt x="123" y="169"/>
                  </a:cubicBezTo>
                  <a:cubicBezTo>
                    <a:pt x="130" y="179"/>
                    <a:pt x="137" y="190"/>
                    <a:pt x="146" y="196"/>
                  </a:cubicBezTo>
                  <a:cubicBezTo>
                    <a:pt x="156" y="203"/>
                    <a:pt x="140" y="238"/>
                    <a:pt x="149" y="241"/>
                  </a:cubicBezTo>
                  <a:cubicBezTo>
                    <a:pt x="159" y="244"/>
                    <a:pt x="172" y="262"/>
                    <a:pt x="171" y="281"/>
                  </a:cubicBezTo>
                  <a:cubicBezTo>
                    <a:pt x="170" y="297"/>
                    <a:pt x="178" y="309"/>
                    <a:pt x="167" y="323"/>
                  </a:cubicBezTo>
                  <a:cubicBezTo>
                    <a:pt x="174" y="328"/>
                    <a:pt x="182" y="328"/>
                    <a:pt x="181" y="333"/>
                  </a:cubicBezTo>
                  <a:cubicBezTo>
                    <a:pt x="179" y="340"/>
                    <a:pt x="190" y="336"/>
                    <a:pt x="190" y="324"/>
                  </a:cubicBezTo>
                  <a:cubicBezTo>
                    <a:pt x="190" y="311"/>
                    <a:pt x="205" y="313"/>
                    <a:pt x="212" y="316"/>
                  </a:cubicBezTo>
                  <a:cubicBezTo>
                    <a:pt x="218" y="318"/>
                    <a:pt x="227" y="318"/>
                    <a:pt x="235" y="310"/>
                  </a:cubicBezTo>
                  <a:cubicBezTo>
                    <a:pt x="235" y="305"/>
                    <a:pt x="235" y="300"/>
                    <a:pt x="236" y="295"/>
                  </a:cubicBezTo>
                  <a:cubicBezTo>
                    <a:pt x="238" y="281"/>
                    <a:pt x="236" y="265"/>
                    <a:pt x="230" y="258"/>
                  </a:cubicBezTo>
                  <a:cubicBezTo>
                    <a:pt x="224" y="250"/>
                    <a:pt x="208" y="243"/>
                    <a:pt x="203" y="229"/>
                  </a:cubicBezTo>
                  <a:cubicBezTo>
                    <a:pt x="199" y="215"/>
                    <a:pt x="181" y="201"/>
                    <a:pt x="177" y="189"/>
                  </a:cubicBezTo>
                  <a:cubicBezTo>
                    <a:pt x="173" y="177"/>
                    <a:pt x="161" y="165"/>
                    <a:pt x="161" y="15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1" name="Freeform 169">
              <a:extLst>
                <a:ext uri="{FF2B5EF4-FFF2-40B4-BE49-F238E27FC236}">
                  <a16:creationId xmlns:a16="http://schemas.microsoft.com/office/drawing/2014/main" id="{6A92DFCE-2BAF-4DE6-9E9A-AD31DB19F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7" y="3533775"/>
              <a:ext cx="142875" cy="309563"/>
            </a:xfrm>
            <a:custGeom>
              <a:avLst/>
              <a:gdLst>
                <a:gd name="T0" fmla="*/ 254 w 261"/>
                <a:gd name="T1" fmla="*/ 204 h 568"/>
                <a:gd name="T2" fmla="*/ 232 w 261"/>
                <a:gd name="T3" fmla="*/ 164 h 568"/>
                <a:gd name="T4" fmla="*/ 229 w 261"/>
                <a:gd name="T5" fmla="*/ 119 h 568"/>
                <a:gd name="T6" fmla="*/ 206 w 261"/>
                <a:gd name="T7" fmla="*/ 92 h 568"/>
                <a:gd name="T8" fmla="*/ 176 w 261"/>
                <a:gd name="T9" fmla="*/ 94 h 568"/>
                <a:gd name="T10" fmla="*/ 155 w 261"/>
                <a:gd name="T11" fmla="*/ 100 h 568"/>
                <a:gd name="T12" fmla="*/ 132 w 261"/>
                <a:gd name="T13" fmla="*/ 102 h 568"/>
                <a:gd name="T14" fmla="*/ 103 w 261"/>
                <a:gd name="T15" fmla="*/ 114 h 568"/>
                <a:gd name="T16" fmla="*/ 111 w 261"/>
                <a:gd name="T17" fmla="*/ 86 h 568"/>
                <a:gd name="T18" fmla="*/ 114 w 261"/>
                <a:gd name="T19" fmla="*/ 46 h 568"/>
                <a:gd name="T20" fmla="*/ 92 w 261"/>
                <a:gd name="T21" fmla="*/ 36 h 568"/>
                <a:gd name="T22" fmla="*/ 89 w 261"/>
                <a:gd name="T23" fmla="*/ 8 h 568"/>
                <a:gd name="T24" fmla="*/ 83 w 261"/>
                <a:gd name="T25" fmla="*/ 0 h 568"/>
                <a:gd name="T26" fmla="*/ 78 w 261"/>
                <a:gd name="T27" fmla="*/ 6 h 568"/>
                <a:gd name="T28" fmla="*/ 49 w 261"/>
                <a:gd name="T29" fmla="*/ 25 h 568"/>
                <a:gd name="T30" fmla="*/ 24 w 261"/>
                <a:gd name="T31" fmla="*/ 34 h 568"/>
                <a:gd name="T32" fmla="*/ 7 w 261"/>
                <a:gd name="T33" fmla="*/ 46 h 568"/>
                <a:gd name="T34" fmla="*/ 0 w 261"/>
                <a:gd name="T35" fmla="*/ 105 h 568"/>
                <a:gd name="T36" fmla="*/ 24 w 261"/>
                <a:gd name="T37" fmla="*/ 138 h 568"/>
                <a:gd name="T38" fmla="*/ 31 w 261"/>
                <a:gd name="T39" fmla="*/ 164 h 568"/>
                <a:gd name="T40" fmla="*/ 29 w 261"/>
                <a:gd name="T41" fmla="*/ 181 h 568"/>
                <a:gd name="T42" fmla="*/ 24 w 261"/>
                <a:gd name="T43" fmla="*/ 208 h 568"/>
                <a:gd name="T44" fmla="*/ 36 w 261"/>
                <a:gd name="T45" fmla="*/ 248 h 568"/>
                <a:gd name="T46" fmla="*/ 49 w 261"/>
                <a:gd name="T47" fmla="*/ 293 h 568"/>
                <a:gd name="T48" fmla="*/ 59 w 261"/>
                <a:gd name="T49" fmla="*/ 321 h 568"/>
                <a:gd name="T50" fmla="*/ 31 w 261"/>
                <a:gd name="T51" fmla="*/ 383 h 568"/>
                <a:gd name="T52" fmla="*/ 22 w 261"/>
                <a:gd name="T53" fmla="*/ 438 h 568"/>
                <a:gd name="T54" fmla="*/ 24 w 261"/>
                <a:gd name="T55" fmla="*/ 471 h 568"/>
                <a:gd name="T56" fmla="*/ 66 w 261"/>
                <a:gd name="T57" fmla="*/ 519 h 568"/>
                <a:gd name="T58" fmla="*/ 76 w 261"/>
                <a:gd name="T59" fmla="*/ 537 h 568"/>
                <a:gd name="T60" fmla="*/ 95 w 261"/>
                <a:gd name="T61" fmla="*/ 539 h 568"/>
                <a:gd name="T62" fmla="*/ 110 w 261"/>
                <a:gd name="T63" fmla="*/ 561 h 568"/>
                <a:gd name="T64" fmla="*/ 136 w 261"/>
                <a:gd name="T65" fmla="*/ 564 h 568"/>
                <a:gd name="T66" fmla="*/ 146 w 261"/>
                <a:gd name="T67" fmla="*/ 549 h 568"/>
                <a:gd name="T68" fmla="*/ 109 w 261"/>
                <a:gd name="T69" fmla="*/ 524 h 568"/>
                <a:gd name="T70" fmla="*/ 86 w 261"/>
                <a:gd name="T71" fmla="*/ 482 h 568"/>
                <a:gd name="T72" fmla="*/ 74 w 261"/>
                <a:gd name="T73" fmla="*/ 447 h 568"/>
                <a:gd name="T74" fmla="*/ 54 w 261"/>
                <a:gd name="T75" fmla="*/ 429 h 568"/>
                <a:gd name="T76" fmla="*/ 58 w 261"/>
                <a:gd name="T77" fmla="*/ 370 h 568"/>
                <a:gd name="T78" fmla="*/ 70 w 261"/>
                <a:gd name="T79" fmla="*/ 330 h 568"/>
                <a:gd name="T80" fmla="*/ 76 w 261"/>
                <a:gd name="T81" fmla="*/ 303 h 568"/>
                <a:gd name="T82" fmla="*/ 75 w 261"/>
                <a:gd name="T83" fmla="*/ 294 h 568"/>
                <a:gd name="T84" fmla="*/ 102 w 261"/>
                <a:gd name="T85" fmla="*/ 284 h 568"/>
                <a:gd name="T86" fmla="*/ 103 w 261"/>
                <a:gd name="T87" fmla="*/ 287 h 568"/>
                <a:gd name="T88" fmla="*/ 134 w 261"/>
                <a:gd name="T89" fmla="*/ 305 h 568"/>
                <a:gd name="T90" fmla="*/ 136 w 261"/>
                <a:gd name="T91" fmla="*/ 308 h 568"/>
                <a:gd name="T92" fmla="*/ 161 w 261"/>
                <a:gd name="T93" fmla="*/ 328 h 568"/>
                <a:gd name="T94" fmla="*/ 163 w 261"/>
                <a:gd name="T95" fmla="*/ 329 h 568"/>
                <a:gd name="T96" fmla="*/ 163 w 261"/>
                <a:gd name="T97" fmla="*/ 328 h 568"/>
                <a:gd name="T98" fmla="*/ 159 w 261"/>
                <a:gd name="T99" fmla="*/ 299 h 568"/>
                <a:gd name="T100" fmla="*/ 158 w 261"/>
                <a:gd name="T101" fmla="*/ 266 h 568"/>
                <a:gd name="T102" fmla="*/ 202 w 261"/>
                <a:gd name="T103" fmla="*/ 240 h 568"/>
                <a:gd name="T104" fmla="*/ 246 w 261"/>
                <a:gd name="T105" fmla="*/ 242 h 568"/>
                <a:gd name="T106" fmla="*/ 250 w 261"/>
                <a:gd name="T107" fmla="*/ 246 h 568"/>
                <a:gd name="T108" fmla="*/ 254 w 261"/>
                <a:gd name="T109" fmla="*/ 204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1" h="568">
                  <a:moveTo>
                    <a:pt x="254" y="204"/>
                  </a:moveTo>
                  <a:cubicBezTo>
                    <a:pt x="255" y="185"/>
                    <a:pt x="242" y="167"/>
                    <a:pt x="232" y="164"/>
                  </a:cubicBezTo>
                  <a:cubicBezTo>
                    <a:pt x="223" y="161"/>
                    <a:pt x="239" y="126"/>
                    <a:pt x="229" y="119"/>
                  </a:cubicBezTo>
                  <a:cubicBezTo>
                    <a:pt x="220" y="113"/>
                    <a:pt x="213" y="102"/>
                    <a:pt x="206" y="92"/>
                  </a:cubicBezTo>
                  <a:cubicBezTo>
                    <a:pt x="199" y="83"/>
                    <a:pt x="179" y="86"/>
                    <a:pt x="176" y="94"/>
                  </a:cubicBezTo>
                  <a:cubicBezTo>
                    <a:pt x="173" y="102"/>
                    <a:pt x="159" y="106"/>
                    <a:pt x="155" y="100"/>
                  </a:cubicBezTo>
                  <a:cubicBezTo>
                    <a:pt x="151" y="94"/>
                    <a:pt x="143" y="92"/>
                    <a:pt x="132" y="102"/>
                  </a:cubicBezTo>
                  <a:cubicBezTo>
                    <a:pt x="121" y="111"/>
                    <a:pt x="106" y="129"/>
                    <a:pt x="103" y="114"/>
                  </a:cubicBezTo>
                  <a:cubicBezTo>
                    <a:pt x="100" y="100"/>
                    <a:pt x="111" y="102"/>
                    <a:pt x="111" y="86"/>
                  </a:cubicBezTo>
                  <a:cubicBezTo>
                    <a:pt x="111" y="70"/>
                    <a:pt x="118" y="62"/>
                    <a:pt x="114" y="46"/>
                  </a:cubicBezTo>
                  <a:cubicBezTo>
                    <a:pt x="110" y="30"/>
                    <a:pt x="96" y="48"/>
                    <a:pt x="92" y="36"/>
                  </a:cubicBezTo>
                  <a:cubicBezTo>
                    <a:pt x="88" y="25"/>
                    <a:pt x="92" y="12"/>
                    <a:pt x="89" y="8"/>
                  </a:cubicBezTo>
                  <a:cubicBezTo>
                    <a:pt x="88" y="6"/>
                    <a:pt x="86" y="3"/>
                    <a:pt x="83" y="0"/>
                  </a:cubicBezTo>
                  <a:cubicBezTo>
                    <a:pt x="81" y="2"/>
                    <a:pt x="79" y="3"/>
                    <a:pt x="78" y="6"/>
                  </a:cubicBezTo>
                  <a:cubicBezTo>
                    <a:pt x="75" y="13"/>
                    <a:pt x="54" y="15"/>
                    <a:pt x="49" y="25"/>
                  </a:cubicBezTo>
                  <a:cubicBezTo>
                    <a:pt x="43" y="35"/>
                    <a:pt x="28" y="34"/>
                    <a:pt x="24" y="34"/>
                  </a:cubicBezTo>
                  <a:cubicBezTo>
                    <a:pt x="21" y="34"/>
                    <a:pt x="8" y="35"/>
                    <a:pt x="7" y="46"/>
                  </a:cubicBezTo>
                  <a:cubicBezTo>
                    <a:pt x="5" y="56"/>
                    <a:pt x="0" y="97"/>
                    <a:pt x="0" y="105"/>
                  </a:cubicBezTo>
                  <a:cubicBezTo>
                    <a:pt x="0" y="112"/>
                    <a:pt x="18" y="136"/>
                    <a:pt x="24" y="138"/>
                  </a:cubicBezTo>
                  <a:cubicBezTo>
                    <a:pt x="31" y="141"/>
                    <a:pt x="23" y="159"/>
                    <a:pt x="31" y="164"/>
                  </a:cubicBezTo>
                  <a:cubicBezTo>
                    <a:pt x="38" y="168"/>
                    <a:pt x="33" y="183"/>
                    <a:pt x="29" y="181"/>
                  </a:cubicBezTo>
                  <a:cubicBezTo>
                    <a:pt x="26" y="180"/>
                    <a:pt x="32" y="200"/>
                    <a:pt x="24" y="208"/>
                  </a:cubicBezTo>
                  <a:cubicBezTo>
                    <a:pt x="17" y="215"/>
                    <a:pt x="23" y="234"/>
                    <a:pt x="36" y="248"/>
                  </a:cubicBezTo>
                  <a:cubicBezTo>
                    <a:pt x="49" y="261"/>
                    <a:pt x="49" y="281"/>
                    <a:pt x="49" y="293"/>
                  </a:cubicBezTo>
                  <a:cubicBezTo>
                    <a:pt x="49" y="305"/>
                    <a:pt x="59" y="307"/>
                    <a:pt x="59" y="321"/>
                  </a:cubicBezTo>
                  <a:cubicBezTo>
                    <a:pt x="59" y="321"/>
                    <a:pt x="43" y="385"/>
                    <a:pt x="31" y="383"/>
                  </a:cubicBezTo>
                  <a:cubicBezTo>
                    <a:pt x="28" y="399"/>
                    <a:pt x="25" y="424"/>
                    <a:pt x="22" y="438"/>
                  </a:cubicBezTo>
                  <a:cubicBezTo>
                    <a:pt x="18" y="455"/>
                    <a:pt x="15" y="470"/>
                    <a:pt x="24" y="471"/>
                  </a:cubicBezTo>
                  <a:cubicBezTo>
                    <a:pt x="32" y="472"/>
                    <a:pt x="50" y="495"/>
                    <a:pt x="66" y="519"/>
                  </a:cubicBezTo>
                  <a:cubicBezTo>
                    <a:pt x="70" y="525"/>
                    <a:pt x="73" y="531"/>
                    <a:pt x="76" y="537"/>
                  </a:cubicBezTo>
                  <a:cubicBezTo>
                    <a:pt x="82" y="537"/>
                    <a:pt x="88" y="537"/>
                    <a:pt x="95" y="539"/>
                  </a:cubicBezTo>
                  <a:cubicBezTo>
                    <a:pt x="107" y="542"/>
                    <a:pt x="110" y="553"/>
                    <a:pt x="110" y="561"/>
                  </a:cubicBezTo>
                  <a:cubicBezTo>
                    <a:pt x="110" y="568"/>
                    <a:pt x="132" y="565"/>
                    <a:pt x="136" y="564"/>
                  </a:cubicBezTo>
                  <a:cubicBezTo>
                    <a:pt x="139" y="564"/>
                    <a:pt x="135" y="553"/>
                    <a:pt x="146" y="549"/>
                  </a:cubicBezTo>
                  <a:cubicBezTo>
                    <a:pt x="139" y="539"/>
                    <a:pt x="122" y="526"/>
                    <a:pt x="109" y="524"/>
                  </a:cubicBezTo>
                  <a:cubicBezTo>
                    <a:pt x="92" y="523"/>
                    <a:pt x="85" y="495"/>
                    <a:pt x="86" y="482"/>
                  </a:cubicBezTo>
                  <a:cubicBezTo>
                    <a:pt x="88" y="469"/>
                    <a:pt x="74" y="458"/>
                    <a:pt x="74" y="447"/>
                  </a:cubicBezTo>
                  <a:cubicBezTo>
                    <a:pt x="74" y="436"/>
                    <a:pt x="65" y="436"/>
                    <a:pt x="54" y="429"/>
                  </a:cubicBezTo>
                  <a:cubicBezTo>
                    <a:pt x="43" y="423"/>
                    <a:pt x="56" y="386"/>
                    <a:pt x="58" y="370"/>
                  </a:cubicBezTo>
                  <a:cubicBezTo>
                    <a:pt x="58" y="362"/>
                    <a:pt x="65" y="346"/>
                    <a:pt x="70" y="330"/>
                  </a:cubicBezTo>
                  <a:cubicBezTo>
                    <a:pt x="68" y="320"/>
                    <a:pt x="71" y="310"/>
                    <a:pt x="76" y="303"/>
                  </a:cubicBezTo>
                  <a:cubicBezTo>
                    <a:pt x="77" y="299"/>
                    <a:pt x="76" y="296"/>
                    <a:pt x="75" y="294"/>
                  </a:cubicBezTo>
                  <a:cubicBezTo>
                    <a:pt x="69" y="279"/>
                    <a:pt x="99" y="268"/>
                    <a:pt x="102" y="284"/>
                  </a:cubicBezTo>
                  <a:cubicBezTo>
                    <a:pt x="103" y="285"/>
                    <a:pt x="103" y="286"/>
                    <a:pt x="103" y="287"/>
                  </a:cubicBezTo>
                  <a:cubicBezTo>
                    <a:pt x="115" y="285"/>
                    <a:pt x="127" y="290"/>
                    <a:pt x="134" y="305"/>
                  </a:cubicBezTo>
                  <a:cubicBezTo>
                    <a:pt x="135" y="306"/>
                    <a:pt x="135" y="307"/>
                    <a:pt x="136" y="308"/>
                  </a:cubicBezTo>
                  <a:cubicBezTo>
                    <a:pt x="146" y="312"/>
                    <a:pt x="149" y="324"/>
                    <a:pt x="161" y="328"/>
                  </a:cubicBezTo>
                  <a:cubicBezTo>
                    <a:pt x="162" y="328"/>
                    <a:pt x="162" y="329"/>
                    <a:pt x="163" y="329"/>
                  </a:cubicBezTo>
                  <a:cubicBezTo>
                    <a:pt x="163" y="329"/>
                    <a:pt x="163" y="328"/>
                    <a:pt x="163" y="328"/>
                  </a:cubicBezTo>
                  <a:cubicBezTo>
                    <a:pt x="168" y="315"/>
                    <a:pt x="159" y="315"/>
                    <a:pt x="159" y="299"/>
                  </a:cubicBezTo>
                  <a:cubicBezTo>
                    <a:pt x="159" y="283"/>
                    <a:pt x="146" y="283"/>
                    <a:pt x="158" y="266"/>
                  </a:cubicBezTo>
                  <a:cubicBezTo>
                    <a:pt x="170" y="248"/>
                    <a:pt x="190" y="236"/>
                    <a:pt x="202" y="240"/>
                  </a:cubicBezTo>
                  <a:cubicBezTo>
                    <a:pt x="214" y="245"/>
                    <a:pt x="239" y="232"/>
                    <a:pt x="246" y="242"/>
                  </a:cubicBezTo>
                  <a:cubicBezTo>
                    <a:pt x="247" y="244"/>
                    <a:pt x="249" y="245"/>
                    <a:pt x="250" y="246"/>
                  </a:cubicBezTo>
                  <a:cubicBezTo>
                    <a:pt x="261" y="232"/>
                    <a:pt x="253" y="220"/>
                    <a:pt x="254" y="20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0BB488D5-CF6A-4EC4-805D-A188EA8B15D3}"/>
                </a:ext>
              </a:extLst>
            </p:cNvPr>
            <p:cNvGrpSpPr/>
            <p:nvPr/>
          </p:nvGrpSpPr>
          <p:grpSpPr>
            <a:xfrm>
              <a:off x="7937503" y="3575050"/>
              <a:ext cx="168275" cy="274639"/>
              <a:chOff x="7937503" y="3575050"/>
              <a:chExt cx="168275" cy="274639"/>
            </a:xfrm>
            <a:grpFill/>
          </p:grpSpPr>
          <p:sp>
            <p:nvSpPr>
              <p:cNvPr id="514" name="Freeform 174">
                <a:extLst>
                  <a:ext uri="{FF2B5EF4-FFF2-40B4-BE49-F238E27FC236}">
                    <a16:creationId xmlns:a16="http://schemas.microsoft.com/office/drawing/2014/main" id="{C8686DE1-2916-4FFC-9D42-0353E230B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065" y="3679826"/>
                <a:ext cx="28575" cy="31750"/>
              </a:xfrm>
              <a:custGeom>
                <a:avLst/>
                <a:gdLst>
                  <a:gd name="T0" fmla="*/ 2 w 53"/>
                  <a:gd name="T1" fmla="*/ 11 h 59"/>
                  <a:gd name="T2" fmla="*/ 32 w 53"/>
                  <a:gd name="T3" fmla="*/ 51 h 59"/>
                  <a:gd name="T4" fmla="*/ 2 w 53"/>
                  <a:gd name="T5" fmla="*/ 1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59">
                    <a:moveTo>
                      <a:pt x="2" y="11"/>
                    </a:moveTo>
                    <a:cubicBezTo>
                      <a:pt x="5" y="27"/>
                      <a:pt x="11" y="59"/>
                      <a:pt x="32" y="51"/>
                    </a:cubicBezTo>
                    <a:cubicBezTo>
                      <a:pt x="53" y="43"/>
                      <a:pt x="0" y="0"/>
                      <a:pt x="2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" name="Freeform 175">
                <a:extLst>
                  <a:ext uri="{FF2B5EF4-FFF2-40B4-BE49-F238E27FC236}">
                    <a16:creationId xmlns:a16="http://schemas.microsoft.com/office/drawing/2014/main" id="{32300DB6-CA58-4DE4-B46E-E9161051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7040" y="3703638"/>
                <a:ext cx="41275" cy="57150"/>
              </a:xfrm>
              <a:custGeom>
                <a:avLst/>
                <a:gdLst>
                  <a:gd name="T0" fmla="*/ 1 w 75"/>
                  <a:gd name="T1" fmla="*/ 0 h 104"/>
                  <a:gd name="T2" fmla="*/ 11 w 75"/>
                  <a:gd name="T3" fmla="*/ 24 h 104"/>
                  <a:gd name="T4" fmla="*/ 25 w 75"/>
                  <a:gd name="T5" fmla="*/ 40 h 104"/>
                  <a:gd name="T6" fmla="*/ 41 w 75"/>
                  <a:gd name="T7" fmla="*/ 87 h 104"/>
                  <a:gd name="T8" fmla="*/ 51 w 75"/>
                  <a:gd name="T9" fmla="*/ 77 h 104"/>
                  <a:gd name="T10" fmla="*/ 66 w 75"/>
                  <a:gd name="T11" fmla="*/ 55 h 104"/>
                  <a:gd name="T12" fmla="*/ 64 w 75"/>
                  <a:gd name="T13" fmla="*/ 24 h 104"/>
                  <a:gd name="T14" fmla="*/ 37 w 75"/>
                  <a:gd name="T15" fmla="*/ 22 h 104"/>
                  <a:gd name="T16" fmla="*/ 1 w 75"/>
                  <a:gd name="T1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4">
                    <a:moveTo>
                      <a:pt x="1" y="0"/>
                    </a:moveTo>
                    <a:cubicBezTo>
                      <a:pt x="0" y="13"/>
                      <a:pt x="5" y="31"/>
                      <a:pt x="11" y="24"/>
                    </a:cubicBezTo>
                    <a:cubicBezTo>
                      <a:pt x="20" y="15"/>
                      <a:pt x="33" y="26"/>
                      <a:pt x="25" y="40"/>
                    </a:cubicBezTo>
                    <a:cubicBezTo>
                      <a:pt x="16" y="55"/>
                      <a:pt x="38" y="69"/>
                      <a:pt x="41" y="87"/>
                    </a:cubicBezTo>
                    <a:cubicBezTo>
                      <a:pt x="44" y="104"/>
                      <a:pt x="53" y="90"/>
                      <a:pt x="51" y="77"/>
                    </a:cubicBezTo>
                    <a:cubicBezTo>
                      <a:pt x="49" y="63"/>
                      <a:pt x="53" y="65"/>
                      <a:pt x="66" y="55"/>
                    </a:cubicBezTo>
                    <a:cubicBezTo>
                      <a:pt x="75" y="47"/>
                      <a:pt x="70" y="37"/>
                      <a:pt x="64" y="24"/>
                    </a:cubicBezTo>
                    <a:cubicBezTo>
                      <a:pt x="54" y="24"/>
                      <a:pt x="45" y="24"/>
                      <a:pt x="37" y="22"/>
                    </a:cubicBezTo>
                    <a:cubicBezTo>
                      <a:pt x="23" y="18"/>
                      <a:pt x="10" y="1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" name="Freeform 176">
                <a:extLst>
                  <a:ext uri="{FF2B5EF4-FFF2-40B4-BE49-F238E27FC236}">
                    <a16:creationId xmlns:a16="http://schemas.microsoft.com/office/drawing/2014/main" id="{B1E4916F-66FA-4D2D-BF43-C4C63DAC6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3390" y="3752851"/>
                <a:ext cx="17463" cy="22225"/>
              </a:xfrm>
              <a:custGeom>
                <a:avLst/>
                <a:gdLst>
                  <a:gd name="T0" fmla="*/ 2 w 34"/>
                  <a:gd name="T1" fmla="*/ 29 h 40"/>
                  <a:gd name="T2" fmla="*/ 26 w 34"/>
                  <a:gd name="T3" fmla="*/ 11 h 40"/>
                  <a:gd name="T4" fmla="*/ 2 w 34"/>
                  <a:gd name="T5" fmla="*/ 2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0">
                    <a:moveTo>
                      <a:pt x="2" y="29"/>
                    </a:moveTo>
                    <a:cubicBezTo>
                      <a:pt x="6" y="40"/>
                      <a:pt x="34" y="22"/>
                      <a:pt x="26" y="11"/>
                    </a:cubicBezTo>
                    <a:cubicBezTo>
                      <a:pt x="19" y="0"/>
                      <a:pt x="0" y="20"/>
                      <a:pt x="2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" name="Freeform 177">
                <a:extLst>
                  <a:ext uri="{FF2B5EF4-FFF2-40B4-BE49-F238E27FC236}">
                    <a16:creationId xmlns:a16="http://schemas.microsoft.com/office/drawing/2014/main" id="{41DA5A08-5EAB-4EDA-8FD2-55D7C87C2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7503" y="3725863"/>
                <a:ext cx="42863" cy="69850"/>
              </a:xfrm>
              <a:custGeom>
                <a:avLst/>
                <a:gdLst>
                  <a:gd name="T0" fmla="*/ 45 w 79"/>
                  <a:gd name="T1" fmla="*/ 54 h 128"/>
                  <a:gd name="T2" fmla="*/ 4 w 79"/>
                  <a:gd name="T3" fmla="*/ 116 h 128"/>
                  <a:gd name="T4" fmla="*/ 62 w 79"/>
                  <a:gd name="T5" fmla="*/ 53 h 128"/>
                  <a:gd name="T6" fmla="*/ 71 w 79"/>
                  <a:gd name="T7" fmla="*/ 14 h 128"/>
                  <a:gd name="T8" fmla="*/ 45 w 79"/>
                  <a:gd name="T9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28">
                    <a:moveTo>
                      <a:pt x="45" y="54"/>
                    </a:moveTo>
                    <a:cubicBezTo>
                      <a:pt x="32" y="74"/>
                      <a:pt x="0" y="107"/>
                      <a:pt x="4" y="116"/>
                    </a:cubicBezTo>
                    <a:cubicBezTo>
                      <a:pt x="10" y="128"/>
                      <a:pt x="45" y="68"/>
                      <a:pt x="62" y="53"/>
                    </a:cubicBezTo>
                    <a:cubicBezTo>
                      <a:pt x="79" y="39"/>
                      <a:pt x="76" y="27"/>
                      <a:pt x="71" y="14"/>
                    </a:cubicBezTo>
                    <a:cubicBezTo>
                      <a:pt x="65" y="0"/>
                      <a:pt x="58" y="35"/>
                      <a:pt x="45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" name="Freeform 178">
                <a:extLst>
                  <a:ext uri="{FF2B5EF4-FFF2-40B4-BE49-F238E27FC236}">
                    <a16:creationId xmlns:a16="http://schemas.microsoft.com/office/drawing/2014/main" id="{AB312761-1948-4BF3-B037-9A4AC849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1953" y="3575050"/>
                <a:ext cx="53975" cy="107950"/>
              </a:xfrm>
              <a:custGeom>
                <a:avLst/>
                <a:gdLst>
                  <a:gd name="T0" fmla="*/ 82 w 98"/>
                  <a:gd name="T1" fmla="*/ 195 h 198"/>
                  <a:gd name="T2" fmla="*/ 98 w 98"/>
                  <a:gd name="T3" fmla="*/ 198 h 198"/>
                  <a:gd name="T4" fmla="*/ 90 w 98"/>
                  <a:gd name="T5" fmla="*/ 170 h 198"/>
                  <a:gd name="T6" fmla="*/ 73 w 98"/>
                  <a:gd name="T7" fmla="*/ 175 h 198"/>
                  <a:gd name="T8" fmla="*/ 57 w 98"/>
                  <a:gd name="T9" fmla="*/ 140 h 198"/>
                  <a:gd name="T10" fmla="*/ 79 w 98"/>
                  <a:gd name="T11" fmla="*/ 87 h 198"/>
                  <a:gd name="T12" fmla="*/ 77 w 98"/>
                  <a:gd name="T13" fmla="*/ 27 h 198"/>
                  <a:gd name="T14" fmla="*/ 71 w 98"/>
                  <a:gd name="T15" fmla="*/ 13 h 198"/>
                  <a:gd name="T16" fmla="*/ 25 w 98"/>
                  <a:gd name="T17" fmla="*/ 9 h 198"/>
                  <a:gd name="T18" fmla="*/ 18 w 98"/>
                  <a:gd name="T19" fmla="*/ 96 h 198"/>
                  <a:gd name="T20" fmla="*/ 3 w 98"/>
                  <a:gd name="T21" fmla="*/ 92 h 198"/>
                  <a:gd name="T22" fmla="*/ 11 w 98"/>
                  <a:gd name="T23" fmla="*/ 143 h 198"/>
                  <a:gd name="T24" fmla="*/ 20 w 98"/>
                  <a:gd name="T25" fmla="*/ 171 h 198"/>
                  <a:gd name="T26" fmla="*/ 52 w 98"/>
                  <a:gd name="T27" fmla="*/ 183 h 198"/>
                  <a:gd name="T28" fmla="*/ 82 w 98"/>
                  <a:gd name="T29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198">
                    <a:moveTo>
                      <a:pt x="82" y="195"/>
                    </a:moveTo>
                    <a:cubicBezTo>
                      <a:pt x="87" y="194"/>
                      <a:pt x="92" y="195"/>
                      <a:pt x="98" y="198"/>
                    </a:cubicBezTo>
                    <a:cubicBezTo>
                      <a:pt x="94" y="189"/>
                      <a:pt x="92" y="179"/>
                      <a:pt x="90" y="170"/>
                    </a:cubicBezTo>
                    <a:cubicBezTo>
                      <a:pt x="84" y="170"/>
                      <a:pt x="78" y="171"/>
                      <a:pt x="73" y="175"/>
                    </a:cubicBezTo>
                    <a:cubicBezTo>
                      <a:pt x="57" y="186"/>
                      <a:pt x="69" y="155"/>
                      <a:pt x="57" y="140"/>
                    </a:cubicBezTo>
                    <a:cubicBezTo>
                      <a:pt x="46" y="126"/>
                      <a:pt x="66" y="105"/>
                      <a:pt x="79" y="87"/>
                    </a:cubicBezTo>
                    <a:cubicBezTo>
                      <a:pt x="92" y="70"/>
                      <a:pt x="75" y="40"/>
                      <a:pt x="77" y="27"/>
                    </a:cubicBezTo>
                    <a:cubicBezTo>
                      <a:pt x="79" y="13"/>
                      <a:pt x="78" y="9"/>
                      <a:pt x="71" y="13"/>
                    </a:cubicBezTo>
                    <a:cubicBezTo>
                      <a:pt x="65" y="18"/>
                      <a:pt x="37" y="0"/>
                      <a:pt x="25" y="9"/>
                    </a:cubicBezTo>
                    <a:cubicBezTo>
                      <a:pt x="12" y="18"/>
                      <a:pt x="24" y="91"/>
                      <a:pt x="18" y="96"/>
                    </a:cubicBezTo>
                    <a:cubicBezTo>
                      <a:pt x="12" y="102"/>
                      <a:pt x="5" y="84"/>
                      <a:pt x="3" y="92"/>
                    </a:cubicBezTo>
                    <a:cubicBezTo>
                      <a:pt x="0" y="102"/>
                      <a:pt x="4" y="143"/>
                      <a:pt x="11" y="143"/>
                    </a:cubicBezTo>
                    <a:cubicBezTo>
                      <a:pt x="19" y="143"/>
                      <a:pt x="25" y="154"/>
                      <a:pt x="20" y="171"/>
                    </a:cubicBezTo>
                    <a:cubicBezTo>
                      <a:pt x="15" y="189"/>
                      <a:pt x="34" y="191"/>
                      <a:pt x="52" y="183"/>
                    </a:cubicBezTo>
                    <a:cubicBezTo>
                      <a:pt x="70" y="176"/>
                      <a:pt x="64" y="198"/>
                      <a:pt x="82" y="19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" name="Freeform 179">
                <a:extLst>
                  <a:ext uri="{FF2B5EF4-FFF2-40B4-BE49-F238E27FC236}">
                    <a16:creationId xmlns:a16="http://schemas.microsoft.com/office/drawing/2014/main" id="{539DADBA-D8BE-47B8-998E-44828D338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6878" y="3756026"/>
                <a:ext cx="88900" cy="93663"/>
              </a:xfrm>
              <a:custGeom>
                <a:avLst/>
                <a:gdLst>
                  <a:gd name="T0" fmla="*/ 125 w 166"/>
                  <a:gd name="T1" fmla="*/ 25 h 174"/>
                  <a:gd name="T2" fmla="*/ 106 w 166"/>
                  <a:gd name="T3" fmla="*/ 44 h 174"/>
                  <a:gd name="T4" fmla="*/ 87 w 166"/>
                  <a:gd name="T5" fmla="*/ 61 h 174"/>
                  <a:gd name="T6" fmla="*/ 59 w 166"/>
                  <a:gd name="T7" fmla="*/ 53 h 174"/>
                  <a:gd name="T8" fmla="*/ 22 w 166"/>
                  <a:gd name="T9" fmla="*/ 79 h 174"/>
                  <a:gd name="T10" fmla="*/ 9 w 166"/>
                  <a:gd name="T11" fmla="*/ 117 h 174"/>
                  <a:gd name="T12" fmla="*/ 38 w 166"/>
                  <a:gd name="T13" fmla="*/ 100 h 174"/>
                  <a:gd name="T14" fmla="*/ 62 w 166"/>
                  <a:gd name="T15" fmla="*/ 90 h 174"/>
                  <a:gd name="T16" fmla="*/ 88 w 166"/>
                  <a:gd name="T17" fmla="*/ 154 h 174"/>
                  <a:gd name="T18" fmla="*/ 122 w 166"/>
                  <a:gd name="T19" fmla="*/ 174 h 174"/>
                  <a:gd name="T20" fmla="*/ 121 w 166"/>
                  <a:gd name="T21" fmla="*/ 126 h 174"/>
                  <a:gd name="T22" fmla="*/ 155 w 166"/>
                  <a:gd name="T23" fmla="*/ 110 h 174"/>
                  <a:gd name="T24" fmla="*/ 147 w 166"/>
                  <a:gd name="T25" fmla="*/ 27 h 174"/>
                  <a:gd name="T26" fmla="*/ 125 w 166"/>
                  <a:gd name="T27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6" h="174">
                    <a:moveTo>
                      <a:pt x="125" y="25"/>
                    </a:moveTo>
                    <a:cubicBezTo>
                      <a:pt x="133" y="41"/>
                      <a:pt x="108" y="28"/>
                      <a:pt x="106" y="44"/>
                    </a:cubicBezTo>
                    <a:cubicBezTo>
                      <a:pt x="105" y="61"/>
                      <a:pt x="86" y="48"/>
                      <a:pt x="87" y="61"/>
                    </a:cubicBezTo>
                    <a:cubicBezTo>
                      <a:pt x="88" y="74"/>
                      <a:pt x="68" y="61"/>
                      <a:pt x="59" y="53"/>
                    </a:cubicBezTo>
                    <a:cubicBezTo>
                      <a:pt x="49" y="46"/>
                      <a:pt x="36" y="74"/>
                      <a:pt x="22" y="79"/>
                    </a:cubicBezTo>
                    <a:cubicBezTo>
                      <a:pt x="8" y="83"/>
                      <a:pt x="0" y="118"/>
                      <a:pt x="9" y="117"/>
                    </a:cubicBezTo>
                    <a:cubicBezTo>
                      <a:pt x="21" y="116"/>
                      <a:pt x="27" y="99"/>
                      <a:pt x="38" y="100"/>
                    </a:cubicBezTo>
                    <a:cubicBezTo>
                      <a:pt x="49" y="101"/>
                      <a:pt x="46" y="86"/>
                      <a:pt x="62" y="90"/>
                    </a:cubicBezTo>
                    <a:cubicBezTo>
                      <a:pt x="78" y="93"/>
                      <a:pt x="66" y="149"/>
                      <a:pt x="88" y="154"/>
                    </a:cubicBezTo>
                    <a:cubicBezTo>
                      <a:pt x="110" y="158"/>
                      <a:pt x="111" y="174"/>
                      <a:pt x="122" y="174"/>
                    </a:cubicBezTo>
                    <a:cubicBezTo>
                      <a:pt x="132" y="174"/>
                      <a:pt x="120" y="138"/>
                      <a:pt x="121" y="126"/>
                    </a:cubicBezTo>
                    <a:cubicBezTo>
                      <a:pt x="122" y="114"/>
                      <a:pt x="144" y="125"/>
                      <a:pt x="155" y="110"/>
                    </a:cubicBezTo>
                    <a:cubicBezTo>
                      <a:pt x="166" y="94"/>
                      <a:pt x="147" y="53"/>
                      <a:pt x="147" y="27"/>
                    </a:cubicBezTo>
                    <a:cubicBezTo>
                      <a:pt x="147" y="0"/>
                      <a:pt x="116" y="8"/>
                      <a:pt x="125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" name="Freeform 180">
                <a:extLst>
                  <a:ext uri="{FF2B5EF4-FFF2-40B4-BE49-F238E27FC236}">
                    <a16:creationId xmlns:a16="http://schemas.microsoft.com/office/drawing/2014/main" id="{6A3D1137-8243-4C07-B305-18B60AD65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3703" y="3714751"/>
                <a:ext cx="42863" cy="63500"/>
              </a:xfrm>
              <a:custGeom>
                <a:avLst/>
                <a:gdLst>
                  <a:gd name="T0" fmla="*/ 16 w 79"/>
                  <a:gd name="T1" fmla="*/ 54 h 117"/>
                  <a:gd name="T2" fmla="*/ 33 w 79"/>
                  <a:gd name="T3" fmla="*/ 43 h 117"/>
                  <a:gd name="T4" fmla="*/ 36 w 79"/>
                  <a:gd name="T5" fmla="*/ 73 h 117"/>
                  <a:gd name="T6" fmla="*/ 41 w 79"/>
                  <a:gd name="T7" fmla="*/ 114 h 117"/>
                  <a:gd name="T8" fmla="*/ 75 w 79"/>
                  <a:gd name="T9" fmla="*/ 54 h 117"/>
                  <a:gd name="T10" fmla="*/ 63 w 79"/>
                  <a:gd name="T11" fmla="*/ 48 h 117"/>
                  <a:gd name="T12" fmla="*/ 14 w 79"/>
                  <a:gd name="T13" fmla="*/ 4 h 117"/>
                  <a:gd name="T14" fmla="*/ 16 w 79"/>
                  <a:gd name="T15" fmla="*/ 5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117">
                    <a:moveTo>
                      <a:pt x="16" y="54"/>
                    </a:moveTo>
                    <a:cubicBezTo>
                      <a:pt x="21" y="53"/>
                      <a:pt x="32" y="54"/>
                      <a:pt x="33" y="43"/>
                    </a:cubicBezTo>
                    <a:cubicBezTo>
                      <a:pt x="34" y="32"/>
                      <a:pt x="45" y="63"/>
                      <a:pt x="36" y="73"/>
                    </a:cubicBezTo>
                    <a:cubicBezTo>
                      <a:pt x="28" y="83"/>
                      <a:pt x="28" y="111"/>
                      <a:pt x="41" y="114"/>
                    </a:cubicBezTo>
                    <a:cubicBezTo>
                      <a:pt x="54" y="117"/>
                      <a:pt x="79" y="64"/>
                      <a:pt x="75" y="54"/>
                    </a:cubicBezTo>
                    <a:cubicBezTo>
                      <a:pt x="71" y="45"/>
                      <a:pt x="60" y="61"/>
                      <a:pt x="63" y="48"/>
                    </a:cubicBezTo>
                    <a:cubicBezTo>
                      <a:pt x="66" y="35"/>
                      <a:pt x="29" y="0"/>
                      <a:pt x="14" y="4"/>
                    </a:cubicBezTo>
                    <a:cubicBezTo>
                      <a:pt x="0" y="7"/>
                      <a:pt x="5" y="57"/>
                      <a:pt x="16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483" name="Group 482">
              <a:extLst>
                <a:ext uri="{FF2B5EF4-FFF2-40B4-BE49-F238E27FC236}">
                  <a16:creationId xmlns:a16="http://schemas.microsoft.com/office/drawing/2014/main" id="{4E3AB95A-F4D2-4F5E-9602-DBCE44469513}"/>
                </a:ext>
              </a:extLst>
            </p:cNvPr>
            <p:cNvGrpSpPr/>
            <p:nvPr/>
          </p:nvGrpSpPr>
          <p:grpSpPr>
            <a:xfrm>
              <a:off x="8802691" y="4708528"/>
              <a:ext cx="214313" cy="282575"/>
              <a:chOff x="8802691" y="4708528"/>
              <a:chExt cx="214313" cy="282575"/>
            </a:xfrm>
            <a:grpFill/>
          </p:grpSpPr>
          <p:sp>
            <p:nvSpPr>
              <p:cNvPr id="512" name="Freeform 183">
                <a:extLst>
                  <a:ext uri="{FF2B5EF4-FFF2-40B4-BE49-F238E27FC236}">
                    <a16:creationId xmlns:a16="http://schemas.microsoft.com/office/drawing/2014/main" id="{61DDFC1C-31E6-4B3E-A83C-73DBCD8A2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5404" y="4708528"/>
                <a:ext cx="101600" cy="160338"/>
              </a:xfrm>
              <a:custGeom>
                <a:avLst/>
                <a:gdLst>
                  <a:gd name="T0" fmla="*/ 81 w 186"/>
                  <a:gd name="T1" fmla="*/ 283 h 296"/>
                  <a:gd name="T2" fmla="*/ 165 w 186"/>
                  <a:gd name="T3" fmla="*/ 136 h 296"/>
                  <a:gd name="T4" fmla="*/ 186 w 186"/>
                  <a:gd name="T5" fmla="*/ 124 h 296"/>
                  <a:gd name="T6" fmla="*/ 157 w 186"/>
                  <a:gd name="T7" fmla="*/ 135 h 296"/>
                  <a:gd name="T8" fmla="*/ 126 w 186"/>
                  <a:gd name="T9" fmla="*/ 132 h 296"/>
                  <a:gd name="T10" fmla="*/ 106 w 186"/>
                  <a:gd name="T11" fmla="*/ 110 h 296"/>
                  <a:gd name="T12" fmla="*/ 92 w 186"/>
                  <a:gd name="T13" fmla="*/ 80 h 296"/>
                  <a:gd name="T14" fmla="*/ 91 w 186"/>
                  <a:gd name="T15" fmla="*/ 101 h 296"/>
                  <a:gd name="T16" fmla="*/ 79 w 186"/>
                  <a:gd name="T17" fmla="*/ 93 h 296"/>
                  <a:gd name="T18" fmla="*/ 66 w 186"/>
                  <a:gd name="T19" fmla="*/ 68 h 296"/>
                  <a:gd name="T20" fmla="*/ 54 w 186"/>
                  <a:gd name="T21" fmla="*/ 34 h 296"/>
                  <a:gd name="T22" fmla="*/ 14 w 186"/>
                  <a:gd name="T23" fmla="*/ 0 h 296"/>
                  <a:gd name="T24" fmla="*/ 24 w 186"/>
                  <a:gd name="T25" fmla="*/ 39 h 296"/>
                  <a:gd name="T26" fmla="*/ 46 w 186"/>
                  <a:gd name="T27" fmla="*/ 66 h 296"/>
                  <a:gd name="T28" fmla="*/ 66 w 186"/>
                  <a:gd name="T29" fmla="*/ 96 h 296"/>
                  <a:gd name="T30" fmla="*/ 61 w 186"/>
                  <a:gd name="T31" fmla="*/ 151 h 296"/>
                  <a:gd name="T32" fmla="*/ 34 w 186"/>
                  <a:gd name="T33" fmla="*/ 185 h 296"/>
                  <a:gd name="T34" fmla="*/ 77 w 186"/>
                  <a:gd name="T35" fmla="*/ 230 h 296"/>
                  <a:gd name="T36" fmla="*/ 68 w 186"/>
                  <a:gd name="T37" fmla="*/ 289 h 296"/>
                  <a:gd name="T38" fmla="*/ 81 w 186"/>
                  <a:gd name="T39" fmla="*/ 296 h 296"/>
                  <a:gd name="T40" fmla="*/ 81 w 186"/>
                  <a:gd name="T41" fmla="*/ 283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6" h="296">
                    <a:moveTo>
                      <a:pt x="81" y="283"/>
                    </a:moveTo>
                    <a:cubicBezTo>
                      <a:pt x="90" y="226"/>
                      <a:pt x="131" y="178"/>
                      <a:pt x="165" y="136"/>
                    </a:cubicBezTo>
                    <a:cubicBezTo>
                      <a:pt x="171" y="129"/>
                      <a:pt x="179" y="125"/>
                      <a:pt x="186" y="124"/>
                    </a:cubicBezTo>
                    <a:cubicBezTo>
                      <a:pt x="178" y="121"/>
                      <a:pt x="162" y="127"/>
                      <a:pt x="157" y="135"/>
                    </a:cubicBezTo>
                    <a:cubicBezTo>
                      <a:pt x="151" y="148"/>
                      <a:pt x="138" y="132"/>
                      <a:pt x="126" y="132"/>
                    </a:cubicBezTo>
                    <a:cubicBezTo>
                      <a:pt x="114" y="132"/>
                      <a:pt x="106" y="122"/>
                      <a:pt x="106" y="110"/>
                    </a:cubicBezTo>
                    <a:cubicBezTo>
                      <a:pt x="106" y="97"/>
                      <a:pt x="104" y="79"/>
                      <a:pt x="92" y="80"/>
                    </a:cubicBezTo>
                    <a:cubicBezTo>
                      <a:pt x="81" y="81"/>
                      <a:pt x="96" y="94"/>
                      <a:pt x="91" y="101"/>
                    </a:cubicBezTo>
                    <a:cubicBezTo>
                      <a:pt x="87" y="107"/>
                      <a:pt x="84" y="93"/>
                      <a:pt x="79" y="93"/>
                    </a:cubicBezTo>
                    <a:cubicBezTo>
                      <a:pt x="73" y="93"/>
                      <a:pt x="66" y="84"/>
                      <a:pt x="66" y="68"/>
                    </a:cubicBezTo>
                    <a:cubicBezTo>
                      <a:pt x="66" y="51"/>
                      <a:pt x="54" y="53"/>
                      <a:pt x="54" y="34"/>
                    </a:cubicBezTo>
                    <a:cubicBezTo>
                      <a:pt x="54" y="15"/>
                      <a:pt x="29" y="0"/>
                      <a:pt x="14" y="0"/>
                    </a:cubicBezTo>
                    <a:cubicBezTo>
                      <a:pt x="0" y="0"/>
                      <a:pt x="17" y="29"/>
                      <a:pt x="24" y="39"/>
                    </a:cubicBezTo>
                    <a:cubicBezTo>
                      <a:pt x="31" y="49"/>
                      <a:pt x="47" y="58"/>
                      <a:pt x="46" y="66"/>
                    </a:cubicBezTo>
                    <a:cubicBezTo>
                      <a:pt x="46" y="73"/>
                      <a:pt x="57" y="92"/>
                      <a:pt x="66" y="96"/>
                    </a:cubicBezTo>
                    <a:cubicBezTo>
                      <a:pt x="74" y="99"/>
                      <a:pt x="61" y="128"/>
                      <a:pt x="61" y="151"/>
                    </a:cubicBezTo>
                    <a:cubicBezTo>
                      <a:pt x="61" y="174"/>
                      <a:pt x="45" y="170"/>
                      <a:pt x="34" y="185"/>
                    </a:cubicBezTo>
                    <a:cubicBezTo>
                      <a:pt x="24" y="200"/>
                      <a:pt x="61" y="215"/>
                      <a:pt x="77" y="230"/>
                    </a:cubicBezTo>
                    <a:cubicBezTo>
                      <a:pt x="93" y="245"/>
                      <a:pt x="64" y="281"/>
                      <a:pt x="68" y="289"/>
                    </a:cubicBezTo>
                    <a:cubicBezTo>
                      <a:pt x="69" y="292"/>
                      <a:pt x="74" y="295"/>
                      <a:pt x="81" y="296"/>
                    </a:cubicBezTo>
                    <a:cubicBezTo>
                      <a:pt x="81" y="292"/>
                      <a:pt x="81" y="287"/>
                      <a:pt x="81" y="28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" name="Freeform 184">
                <a:extLst>
                  <a:ext uri="{FF2B5EF4-FFF2-40B4-BE49-F238E27FC236}">
                    <a16:creationId xmlns:a16="http://schemas.microsoft.com/office/drawing/2014/main" id="{C499A4AF-12F5-4BD0-B372-EE90101FF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91" y="4845053"/>
                <a:ext cx="141288" cy="146050"/>
              </a:xfrm>
              <a:custGeom>
                <a:avLst/>
                <a:gdLst>
                  <a:gd name="T0" fmla="*/ 253 w 259"/>
                  <a:gd name="T1" fmla="*/ 48 h 270"/>
                  <a:gd name="T2" fmla="*/ 249 w 259"/>
                  <a:gd name="T3" fmla="*/ 18 h 270"/>
                  <a:gd name="T4" fmla="*/ 223 w 259"/>
                  <a:gd name="T5" fmla="*/ 27 h 270"/>
                  <a:gd name="T6" fmla="*/ 192 w 259"/>
                  <a:gd name="T7" fmla="*/ 12 h 270"/>
                  <a:gd name="T8" fmla="*/ 175 w 259"/>
                  <a:gd name="T9" fmla="*/ 44 h 270"/>
                  <a:gd name="T10" fmla="*/ 149 w 259"/>
                  <a:gd name="T11" fmla="*/ 96 h 270"/>
                  <a:gd name="T12" fmla="*/ 60 w 259"/>
                  <a:gd name="T13" fmla="*/ 164 h 270"/>
                  <a:gd name="T14" fmla="*/ 20 w 259"/>
                  <a:gd name="T15" fmla="*/ 209 h 270"/>
                  <a:gd name="T16" fmla="*/ 11 w 259"/>
                  <a:gd name="T17" fmla="*/ 250 h 270"/>
                  <a:gd name="T18" fmla="*/ 40 w 259"/>
                  <a:gd name="T19" fmla="*/ 264 h 270"/>
                  <a:gd name="T20" fmla="*/ 49 w 259"/>
                  <a:gd name="T21" fmla="*/ 270 h 270"/>
                  <a:gd name="T22" fmla="*/ 89 w 259"/>
                  <a:gd name="T23" fmla="*/ 245 h 270"/>
                  <a:gd name="T24" fmla="*/ 122 w 259"/>
                  <a:gd name="T25" fmla="*/ 218 h 270"/>
                  <a:gd name="T26" fmla="*/ 137 w 259"/>
                  <a:gd name="T27" fmla="*/ 210 h 270"/>
                  <a:gd name="T28" fmla="*/ 154 w 259"/>
                  <a:gd name="T29" fmla="*/ 184 h 270"/>
                  <a:gd name="T30" fmla="*/ 195 w 259"/>
                  <a:gd name="T31" fmla="*/ 117 h 270"/>
                  <a:gd name="T32" fmla="*/ 225 w 259"/>
                  <a:gd name="T33" fmla="*/ 107 h 270"/>
                  <a:gd name="T34" fmla="*/ 228 w 259"/>
                  <a:gd name="T35" fmla="*/ 97 h 270"/>
                  <a:gd name="T36" fmla="*/ 253 w 259"/>
                  <a:gd name="T37" fmla="*/ 4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9" h="270">
                    <a:moveTo>
                      <a:pt x="253" y="48"/>
                    </a:moveTo>
                    <a:cubicBezTo>
                      <a:pt x="247" y="34"/>
                      <a:pt x="259" y="26"/>
                      <a:pt x="249" y="18"/>
                    </a:cubicBezTo>
                    <a:cubicBezTo>
                      <a:pt x="239" y="9"/>
                      <a:pt x="234" y="21"/>
                      <a:pt x="223" y="27"/>
                    </a:cubicBezTo>
                    <a:cubicBezTo>
                      <a:pt x="212" y="33"/>
                      <a:pt x="205" y="0"/>
                      <a:pt x="192" y="12"/>
                    </a:cubicBezTo>
                    <a:cubicBezTo>
                      <a:pt x="178" y="24"/>
                      <a:pt x="190" y="29"/>
                      <a:pt x="175" y="44"/>
                    </a:cubicBezTo>
                    <a:cubicBezTo>
                      <a:pt x="160" y="59"/>
                      <a:pt x="167" y="64"/>
                      <a:pt x="149" y="96"/>
                    </a:cubicBezTo>
                    <a:cubicBezTo>
                      <a:pt x="131" y="129"/>
                      <a:pt x="70" y="147"/>
                      <a:pt x="60" y="164"/>
                    </a:cubicBezTo>
                    <a:cubicBezTo>
                      <a:pt x="51" y="182"/>
                      <a:pt x="20" y="196"/>
                      <a:pt x="20" y="209"/>
                    </a:cubicBezTo>
                    <a:cubicBezTo>
                      <a:pt x="19" y="222"/>
                      <a:pt x="0" y="232"/>
                      <a:pt x="11" y="250"/>
                    </a:cubicBezTo>
                    <a:cubicBezTo>
                      <a:pt x="20" y="264"/>
                      <a:pt x="31" y="254"/>
                      <a:pt x="40" y="264"/>
                    </a:cubicBezTo>
                    <a:cubicBezTo>
                      <a:pt x="43" y="268"/>
                      <a:pt x="46" y="269"/>
                      <a:pt x="49" y="270"/>
                    </a:cubicBezTo>
                    <a:cubicBezTo>
                      <a:pt x="61" y="260"/>
                      <a:pt x="74" y="251"/>
                      <a:pt x="89" y="245"/>
                    </a:cubicBezTo>
                    <a:cubicBezTo>
                      <a:pt x="91" y="230"/>
                      <a:pt x="102" y="217"/>
                      <a:pt x="122" y="218"/>
                    </a:cubicBezTo>
                    <a:cubicBezTo>
                      <a:pt x="129" y="218"/>
                      <a:pt x="131" y="218"/>
                      <a:pt x="137" y="210"/>
                    </a:cubicBezTo>
                    <a:cubicBezTo>
                      <a:pt x="144" y="202"/>
                      <a:pt x="149" y="193"/>
                      <a:pt x="154" y="184"/>
                    </a:cubicBezTo>
                    <a:cubicBezTo>
                      <a:pt x="166" y="160"/>
                      <a:pt x="178" y="137"/>
                      <a:pt x="195" y="117"/>
                    </a:cubicBezTo>
                    <a:cubicBezTo>
                      <a:pt x="205" y="107"/>
                      <a:pt x="216" y="105"/>
                      <a:pt x="225" y="107"/>
                    </a:cubicBezTo>
                    <a:cubicBezTo>
                      <a:pt x="227" y="104"/>
                      <a:pt x="228" y="101"/>
                      <a:pt x="228" y="97"/>
                    </a:cubicBezTo>
                    <a:cubicBezTo>
                      <a:pt x="228" y="79"/>
                      <a:pt x="259" y="62"/>
                      <a:pt x="253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76EFA2BC-EF09-4275-BFDF-1D3B38A0E119}"/>
                </a:ext>
              </a:extLst>
            </p:cNvPr>
            <p:cNvGrpSpPr/>
            <p:nvPr/>
          </p:nvGrpSpPr>
          <p:grpSpPr>
            <a:xfrm>
              <a:off x="8356603" y="4017964"/>
              <a:ext cx="384175" cy="171450"/>
              <a:chOff x="8356603" y="4017964"/>
              <a:chExt cx="384175" cy="171450"/>
            </a:xfrm>
            <a:grpFill/>
          </p:grpSpPr>
          <p:sp>
            <p:nvSpPr>
              <p:cNvPr id="509" name="Freeform 181">
                <a:extLst>
                  <a:ext uri="{FF2B5EF4-FFF2-40B4-BE49-F238E27FC236}">
                    <a16:creationId xmlns:a16="http://schemas.microsoft.com/office/drawing/2014/main" id="{E45BD2FB-E123-48B9-AB81-4AD09C574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6603" y="4017964"/>
                <a:ext cx="220663" cy="165100"/>
              </a:xfrm>
              <a:custGeom>
                <a:avLst/>
                <a:gdLst>
                  <a:gd name="T0" fmla="*/ 293 w 408"/>
                  <a:gd name="T1" fmla="*/ 278 h 302"/>
                  <a:gd name="T2" fmla="*/ 270 w 408"/>
                  <a:gd name="T3" fmla="*/ 252 h 302"/>
                  <a:gd name="T4" fmla="*/ 238 w 408"/>
                  <a:gd name="T5" fmla="*/ 235 h 302"/>
                  <a:gd name="T6" fmla="*/ 215 w 408"/>
                  <a:gd name="T7" fmla="*/ 185 h 302"/>
                  <a:gd name="T8" fmla="*/ 207 w 408"/>
                  <a:gd name="T9" fmla="*/ 154 h 302"/>
                  <a:gd name="T10" fmla="*/ 214 w 408"/>
                  <a:gd name="T11" fmla="*/ 130 h 302"/>
                  <a:gd name="T12" fmla="*/ 150 w 408"/>
                  <a:gd name="T13" fmla="*/ 89 h 302"/>
                  <a:gd name="T14" fmla="*/ 24 w 408"/>
                  <a:gd name="T15" fmla="*/ 9 h 302"/>
                  <a:gd name="T16" fmla="*/ 0 w 408"/>
                  <a:gd name="T17" fmla="*/ 0 h 302"/>
                  <a:gd name="T18" fmla="*/ 0 w 408"/>
                  <a:gd name="T19" fmla="*/ 236 h 302"/>
                  <a:gd name="T20" fmla="*/ 34 w 408"/>
                  <a:gd name="T21" fmla="*/ 249 h 302"/>
                  <a:gd name="T22" fmla="*/ 73 w 408"/>
                  <a:gd name="T23" fmla="*/ 224 h 302"/>
                  <a:gd name="T24" fmla="*/ 92 w 408"/>
                  <a:gd name="T25" fmla="*/ 196 h 302"/>
                  <a:gd name="T26" fmla="*/ 160 w 408"/>
                  <a:gd name="T27" fmla="*/ 214 h 302"/>
                  <a:gd name="T28" fmla="*/ 230 w 408"/>
                  <a:gd name="T29" fmla="*/ 287 h 302"/>
                  <a:gd name="T30" fmla="*/ 298 w 408"/>
                  <a:gd name="T31" fmla="*/ 301 h 302"/>
                  <a:gd name="T32" fmla="*/ 293 w 408"/>
                  <a:gd name="T33" fmla="*/ 278 h 302"/>
                  <a:gd name="T34" fmla="*/ 347 w 408"/>
                  <a:gd name="T35" fmla="*/ 81 h 302"/>
                  <a:gd name="T36" fmla="*/ 308 w 408"/>
                  <a:gd name="T37" fmla="*/ 108 h 302"/>
                  <a:gd name="T38" fmla="*/ 240 w 408"/>
                  <a:gd name="T39" fmla="*/ 111 h 302"/>
                  <a:gd name="T40" fmla="*/ 292 w 408"/>
                  <a:gd name="T41" fmla="*/ 139 h 302"/>
                  <a:gd name="T42" fmla="*/ 359 w 408"/>
                  <a:gd name="T43" fmla="*/ 100 h 302"/>
                  <a:gd name="T44" fmla="*/ 368 w 408"/>
                  <a:gd name="T45" fmla="*/ 67 h 302"/>
                  <a:gd name="T46" fmla="*/ 347 w 408"/>
                  <a:gd name="T47" fmla="*/ 81 h 302"/>
                  <a:gd name="T48" fmla="*/ 380 w 408"/>
                  <a:gd name="T49" fmla="*/ 39 h 302"/>
                  <a:gd name="T50" fmla="*/ 370 w 408"/>
                  <a:gd name="T51" fmla="*/ 42 h 302"/>
                  <a:gd name="T52" fmla="*/ 390 w 408"/>
                  <a:gd name="T53" fmla="*/ 77 h 302"/>
                  <a:gd name="T54" fmla="*/ 380 w 408"/>
                  <a:gd name="T55" fmla="*/ 39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8" h="302">
                    <a:moveTo>
                      <a:pt x="293" y="278"/>
                    </a:moveTo>
                    <a:cubicBezTo>
                      <a:pt x="286" y="275"/>
                      <a:pt x="269" y="261"/>
                      <a:pt x="270" y="252"/>
                    </a:cubicBezTo>
                    <a:cubicBezTo>
                      <a:pt x="271" y="244"/>
                      <a:pt x="251" y="245"/>
                      <a:pt x="238" y="235"/>
                    </a:cubicBezTo>
                    <a:cubicBezTo>
                      <a:pt x="225" y="225"/>
                      <a:pt x="229" y="193"/>
                      <a:pt x="215" y="185"/>
                    </a:cubicBezTo>
                    <a:cubicBezTo>
                      <a:pt x="201" y="177"/>
                      <a:pt x="190" y="153"/>
                      <a:pt x="207" y="154"/>
                    </a:cubicBezTo>
                    <a:cubicBezTo>
                      <a:pt x="225" y="155"/>
                      <a:pt x="227" y="144"/>
                      <a:pt x="214" y="130"/>
                    </a:cubicBezTo>
                    <a:cubicBezTo>
                      <a:pt x="201" y="116"/>
                      <a:pt x="152" y="110"/>
                      <a:pt x="150" y="89"/>
                    </a:cubicBezTo>
                    <a:cubicBezTo>
                      <a:pt x="148" y="68"/>
                      <a:pt x="62" y="18"/>
                      <a:pt x="24" y="9"/>
                    </a:cubicBezTo>
                    <a:cubicBezTo>
                      <a:pt x="17" y="7"/>
                      <a:pt x="9" y="4"/>
                      <a:pt x="0" y="0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9" y="243"/>
                      <a:pt x="20" y="248"/>
                      <a:pt x="34" y="249"/>
                    </a:cubicBezTo>
                    <a:cubicBezTo>
                      <a:pt x="76" y="251"/>
                      <a:pt x="66" y="224"/>
                      <a:pt x="73" y="224"/>
                    </a:cubicBezTo>
                    <a:cubicBezTo>
                      <a:pt x="81" y="224"/>
                      <a:pt x="84" y="208"/>
                      <a:pt x="92" y="196"/>
                    </a:cubicBezTo>
                    <a:cubicBezTo>
                      <a:pt x="101" y="184"/>
                      <a:pt x="138" y="194"/>
                      <a:pt x="160" y="214"/>
                    </a:cubicBezTo>
                    <a:cubicBezTo>
                      <a:pt x="182" y="234"/>
                      <a:pt x="207" y="292"/>
                      <a:pt x="230" y="287"/>
                    </a:cubicBezTo>
                    <a:cubicBezTo>
                      <a:pt x="253" y="281"/>
                      <a:pt x="277" y="302"/>
                      <a:pt x="298" y="301"/>
                    </a:cubicBezTo>
                    <a:cubicBezTo>
                      <a:pt x="319" y="300"/>
                      <a:pt x="300" y="281"/>
                      <a:pt x="293" y="278"/>
                    </a:cubicBezTo>
                    <a:close/>
                    <a:moveTo>
                      <a:pt x="347" y="81"/>
                    </a:moveTo>
                    <a:cubicBezTo>
                      <a:pt x="347" y="91"/>
                      <a:pt x="332" y="97"/>
                      <a:pt x="308" y="108"/>
                    </a:cubicBezTo>
                    <a:cubicBezTo>
                      <a:pt x="285" y="119"/>
                      <a:pt x="241" y="95"/>
                      <a:pt x="240" y="111"/>
                    </a:cubicBezTo>
                    <a:cubicBezTo>
                      <a:pt x="239" y="121"/>
                      <a:pt x="266" y="139"/>
                      <a:pt x="292" y="139"/>
                    </a:cubicBezTo>
                    <a:cubicBezTo>
                      <a:pt x="318" y="139"/>
                      <a:pt x="359" y="109"/>
                      <a:pt x="359" y="100"/>
                    </a:cubicBezTo>
                    <a:cubicBezTo>
                      <a:pt x="359" y="91"/>
                      <a:pt x="375" y="76"/>
                      <a:pt x="368" y="67"/>
                    </a:cubicBezTo>
                    <a:cubicBezTo>
                      <a:pt x="362" y="58"/>
                      <a:pt x="347" y="71"/>
                      <a:pt x="347" y="81"/>
                    </a:cubicBezTo>
                    <a:close/>
                    <a:moveTo>
                      <a:pt x="380" y="39"/>
                    </a:moveTo>
                    <a:cubicBezTo>
                      <a:pt x="364" y="28"/>
                      <a:pt x="351" y="21"/>
                      <a:pt x="370" y="42"/>
                    </a:cubicBezTo>
                    <a:cubicBezTo>
                      <a:pt x="389" y="63"/>
                      <a:pt x="379" y="80"/>
                      <a:pt x="390" y="77"/>
                    </a:cubicBezTo>
                    <a:cubicBezTo>
                      <a:pt x="408" y="71"/>
                      <a:pt x="395" y="50"/>
                      <a:pt x="380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" name="Freeform 199">
                <a:extLst>
                  <a:ext uri="{FF2B5EF4-FFF2-40B4-BE49-F238E27FC236}">
                    <a16:creationId xmlns:a16="http://schemas.microsoft.com/office/drawing/2014/main" id="{2268F169-E1CB-4525-8F81-C917023309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7903" y="4071939"/>
                <a:ext cx="142875" cy="117475"/>
              </a:xfrm>
              <a:custGeom>
                <a:avLst/>
                <a:gdLst>
                  <a:gd name="T0" fmla="*/ 2 w 262"/>
                  <a:gd name="T1" fmla="*/ 10 h 218"/>
                  <a:gd name="T2" fmla="*/ 42 w 262"/>
                  <a:gd name="T3" fmla="*/ 64 h 218"/>
                  <a:gd name="T4" fmla="*/ 2 w 262"/>
                  <a:gd name="T5" fmla="*/ 10 h 218"/>
                  <a:gd name="T6" fmla="*/ 63 w 262"/>
                  <a:gd name="T7" fmla="*/ 56 h 218"/>
                  <a:gd name="T8" fmla="*/ 90 w 262"/>
                  <a:gd name="T9" fmla="*/ 82 h 218"/>
                  <a:gd name="T10" fmla="*/ 63 w 262"/>
                  <a:gd name="T11" fmla="*/ 56 h 218"/>
                  <a:gd name="T12" fmla="*/ 170 w 262"/>
                  <a:gd name="T13" fmla="*/ 122 h 218"/>
                  <a:gd name="T14" fmla="*/ 125 w 262"/>
                  <a:gd name="T15" fmla="*/ 94 h 218"/>
                  <a:gd name="T16" fmla="*/ 170 w 262"/>
                  <a:gd name="T17" fmla="*/ 122 h 218"/>
                  <a:gd name="T18" fmla="*/ 164 w 262"/>
                  <a:gd name="T19" fmla="*/ 158 h 218"/>
                  <a:gd name="T20" fmla="*/ 197 w 262"/>
                  <a:gd name="T21" fmla="*/ 179 h 218"/>
                  <a:gd name="T22" fmla="*/ 164 w 262"/>
                  <a:gd name="T23" fmla="*/ 158 h 218"/>
                  <a:gd name="T24" fmla="*/ 223 w 262"/>
                  <a:gd name="T25" fmla="*/ 194 h 218"/>
                  <a:gd name="T26" fmla="*/ 252 w 262"/>
                  <a:gd name="T27" fmla="*/ 211 h 218"/>
                  <a:gd name="T28" fmla="*/ 223 w 262"/>
                  <a:gd name="T29" fmla="*/ 194 h 218"/>
                  <a:gd name="T30" fmla="*/ 198 w 262"/>
                  <a:gd name="T31" fmla="*/ 121 h 218"/>
                  <a:gd name="T32" fmla="*/ 224 w 262"/>
                  <a:gd name="T33" fmla="*/ 171 h 218"/>
                  <a:gd name="T34" fmla="*/ 198 w 262"/>
                  <a:gd name="T35" fmla="*/ 1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18">
                    <a:moveTo>
                      <a:pt x="2" y="10"/>
                    </a:moveTo>
                    <a:cubicBezTo>
                      <a:pt x="0" y="20"/>
                      <a:pt x="31" y="72"/>
                      <a:pt x="42" y="64"/>
                    </a:cubicBezTo>
                    <a:cubicBezTo>
                      <a:pt x="63" y="49"/>
                      <a:pt x="4" y="0"/>
                      <a:pt x="2" y="10"/>
                    </a:cubicBezTo>
                    <a:close/>
                    <a:moveTo>
                      <a:pt x="63" y="56"/>
                    </a:moveTo>
                    <a:cubicBezTo>
                      <a:pt x="62" y="60"/>
                      <a:pt x="85" y="86"/>
                      <a:pt x="90" y="82"/>
                    </a:cubicBezTo>
                    <a:cubicBezTo>
                      <a:pt x="95" y="78"/>
                      <a:pt x="64" y="49"/>
                      <a:pt x="63" y="56"/>
                    </a:cubicBezTo>
                    <a:close/>
                    <a:moveTo>
                      <a:pt x="170" y="122"/>
                    </a:moveTo>
                    <a:cubicBezTo>
                      <a:pt x="178" y="117"/>
                      <a:pt x="126" y="84"/>
                      <a:pt x="125" y="94"/>
                    </a:cubicBezTo>
                    <a:cubicBezTo>
                      <a:pt x="125" y="104"/>
                      <a:pt x="162" y="128"/>
                      <a:pt x="170" y="122"/>
                    </a:cubicBezTo>
                    <a:close/>
                    <a:moveTo>
                      <a:pt x="164" y="158"/>
                    </a:moveTo>
                    <a:cubicBezTo>
                      <a:pt x="167" y="175"/>
                      <a:pt x="189" y="185"/>
                      <a:pt x="197" y="179"/>
                    </a:cubicBezTo>
                    <a:cubicBezTo>
                      <a:pt x="206" y="173"/>
                      <a:pt x="162" y="141"/>
                      <a:pt x="164" y="158"/>
                    </a:cubicBezTo>
                    <a:close/>
                    <a:moveTo>
                      <a:pt x="223" y="194"/>
                    </a:moveTo>
                    <a:cubicBezTo>
                      <a:pt x="224" y="199"/>
                      <a:pt x="243" y="218"/>
                      <a:pt x="252" y="211"/>
                    </a:cubicBezTo>
                    <a:cubicBezTo>
                      <a:pt x="262" y="204"/>
                      <a:pt x="221" y="187"/>
                      <a:pt x="223" y="194"/>
                    </a:cubicBezTo>
                    <a:close/>
                    <a:moveTo>
                      <a:pt x="198" y="121"/>
                    </a:moveTo>
                    <a:cubicBezTo>
                      <a:pt x="191" y="139"/>
                      <a:pt x="219" y="170"/>
                      <a:pt x="224" y="171"/>
                    </a:cubicBezTo>
                    <a:cubicBezTo>
                      <a:pt x="228" y="172"/>
                      <a:pt x="204" y="107"/>
                      <a:pt x="198" y="1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" name="Freeform 200">
                <a:extLst>
                  <a:ext uri="{FF2B5EF4-FFF2-40B4-BE49-F238E27FC236}">
                    <a16:creationId xmlns:a16="http://schemas.microsoft.com/office/drawing/2014/main" id="{C8827356-83E8-447C-8FEB-C8E639A349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7903" y="4071939"/>
                <a:ext cx="142875" cy="117475"/>
              </a:xfrm>
              <a:custGeom>
                <a:avLst/>
                <a:gdLst>
                  <a:gd name="T0" fmla="*/ 2 w 262"/>
                  <a:gd name="T1" fmla="*/ 10 h 218"/>
                  <a:gd name="T2" fmla="*/ 42 w 262"/>
                  <a:gd name="T3" fmla="*/ 64 h 218"/>
                  <a:gd name="T4" fmla="*/ 2 w 262"/>
                  <a:gd name="T5" fmla="*/ 10 h 218"/>
                  <a:gd name="T6" fmla="*/ 63 w 262"/>
                  <a:gd name="T7" fmla="*/ 56 h 218"/>
                  <a:gd name="T8" fmla="*/ 90 w 262"/>
                  <a:gd name="T9" fmla="*/ 82 h 218"/>
                  <a:gd name="T10" fmla="*/ 63 w 262"/>
                  <a:gd name="T11" fmla="*/ 56 h 218"/>
                  <a:gd name="T12" fmla="*/ 170 w 262"/>
                  <a:gd name="T13" fmla="*/ 122 h 218"/>
                  <a:gd name="T14" fmla="*/ 125 w 262"/>
                  <a:gd name="T15" fmla="*/ 94 h 218"/>
                  <a:gd name="T16" fmla="*/ 170 w 262"/>
                  <a:gd name="T17" fmla="*/ 122 h 218"/>
                  <a:gd name="T18" fmla="*/ 164 w 262"/>
                  <a:gd name="T19" fmla="*/ 158 h 218"/>
                  <a:gd name="T20" fmla="*/ 197 w 262"/>
                  <a:gd name="T21" fmla="*/ 179 h 218"/>
                  <a:gd name="T22" fmla="*/ 164 w 262"/>
                  <a:gd name="T23" fmla="*/ 158 h 218"/>
                  <a:gd name="T24" fmla="*/ 223 w 262"/>
                  <a:gd name="T25" fmla="*/ 194 h 218"/>
                  <a:gd name="T26" fmla="*/ 252 w 262"/>
                  <a:gd name="T27" fmla="*/ 211 h 218"/>
                  <a:gd name="T28" fmla="*/ 223 w 262"/>
                  <a:gd name="T29" fmla="*/ 194 h 218"/>
                  <a:gd name="T30" fmla="*/ 198 w 262"/>
                  <a:gd name="T31" fmla="*/ 121 h 218"/>
                  <a:gd name="T32" fmla="*/ 224 w 262"/>
                  <a:gd name="T33" fmla="*/ 171 h 218"/>
                  <a:gd name="T34" fmla="*/ 198 w 262"/>
                  <a:gd name="T35" fmla="*/ 1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18">
                    <a:moveTo>
                      <a:pt x="2" y="10"/>
                    </a:moveTo>
                    <a:cubicBezTo>
                      <a:pt x="0" y="20"/>
                      <a:pt x="31" y="72"/>
                      <a:pt x="42" y="64"/>
                    </a:cubicBezTo>
                    <a:cubicBezTo>
                      <a:pt x="63" y="49"/>
                      <a:pt x="4" y="0"/>
                      <a:pt x="2" y="10"/>
                    </a:cubicBezTo>
                    <a:close/>
                    <a:moveTo>
                      <a:pt x="63" y="56"/>
                    </a:moveTo>
                    <a:cubicBezTo>
                      <a:pt x="62" y="60"/>
                      <a:pt x="85" y="86"/>
                      <a:pt x="90" y="82"/>
                    </a:cubicBezTo>
                    <a:cubicBezTo>
                      <a:pt x="95" y="78"/>
                      <a:pt x="64" y="49"/>
                      <a:pt x="63" y="56"/>
                    </a:cubicBezTo>
                    <a:close/>
                    <a:moveTo>
                      <a:pt x="170" y="122"/>
                    </a:moveTo>
                    <a:cubicBezTo>
                      <a:pt x="178" y="117"/>
                      <a:pt x="126" y="84"/>
                      <a:pt x="125" y="94"/>
                    </a:cubicBezTo>
                    <a:cubicBezTo>
                      <a:pt x="125" y="104"/>
                      <a:pt x="162" y="128"/>
                      <a:pt x="170" y="122"/>
                    </a:cubicBezTo>
                    <a:close/>
                    <a:moveTo>
                      <a:pt x="164" y="158"/>
                    </a:moveTo>
                    <a:cubicBezTo>
                      <a:pt x="167" y="175"/>
                      <a:pt x="189" y="185"/>
                      <a:pt x="197" y="179"/>
                    </a:cubicBezTo>
                    <a:cubicBezTo>
                      <a:pt x="206" y="173"/>
                      <a:pt x="162" y="141"/>
                      <a:pt x="164" y="158"/>
                    </a:cubicBezTo>
                    <a:close/>
                    <a:moveTo>
                      <a:pt x="223" y="194"/>
                    </a:moveTo>
                    <a:cubicBezTo>
                      <a:pt x="224" y="199"/>
                      <a:pt x="243" y="218"/>
                      <a:pt x="252" y="211"/>
                    </a:cubicBezTo>
                    <a:cubicBezTo>
                      <a:pt x="262" y="204"/>
                      <a:pt x="221" y="187"/>
                      <a:pt x="223" y="194"/>
                    </a:cubicBezTo>
                    <a:close/>
                    <a:moveTo>
                      <a:pt x="198" y="121"/>
                    </a:moveTo>
                    <a:cubicBezTo>
                      <a:pt x="191" y="139"/>
                      <a:pt x="219" y="170"/>
                      <a:pt x="224" y="171"/>
                    </a:cubicBezTo>
                    <a:cubicBezTo>
                      <a:pt x="228" y="172"/>
                      <a:pt x="204" y="107"/>
                      <a:pt x="198" y="1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485" name="Group 484">
              <a:extLst>
                <a:ext uri="{FF2B5EF4-FFF2-40B4-BE49-F238E27FC236}">
                  <a16:creationId xmlns:a16="http://schemas.microsoft.com/office/drawing/2014/main" id="{AA9285FD-C759-4C6D-A546-F99CA176D0D4}"/>
                </a:ext>
              </a:extLst>
            </p:cNvPr>
            <p:cNvGrpSpPr/>
            <p:nvPr/>
          </p:nvGrpSpPr>
          <p:grpSpPr>
            <a:xfrm>
              <a:off x="7550152" y="3840163"/>
              <a:ext cx="806451" cy="369889"/>
              <a:chOff x="7550152" y="3840163"/>
              <a:chExt cx="806451" cy="369889"/>
            </a:xfrm>
            <a:grpFill/>
          </p:grpSpPr>
          <p:sp>
            <p:nvSpPr>
              <p:cNvPr id="492" name="Freeform 64">
                <a:extLst>
                  <a:ext uri="{FF2B5EF4-FFF2-40B4-BE49-F238E27FC236}">
                    <a16:creationId xmlns:a16="http://schemas.microsoft.com/office/drawing/2014/main" id="{A92D2268-EBA3-4411-9BCB-004F1EA05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0353" y="3862388"/>
                <a:ext cx="23813" cy="17463"/>
              </a:xfrm>
              <a:custGeom>
                <a:avLst/>
                <a:gdLst>
                  <a:gd name="T0" fmla="*/ 18 w 43"/>
                  <a:gd name="T1" fmla="*/ 31 h 31"/>
                  <a:gd name="T2" fmla="*/ 39 w 43"/>
                  <a:gd name="T3" fmla="*/ 22 h 31"/>
                  <a:gd name="T4" fmla="*/ 38 w 43"/>
                  <a:gd name="T5" fmla="*/ 0 h 31"/>
                  <a:gd name="T6" fmla="*/ 22 w 43"/>
                  <a:gd name="T7" fmla="*/ 9 h 31"/>
                  <a:gd name="T8" fmla="*/ 0 w 43"/>
                  <a:gd name="T9" fmla="*/ 4 h 31"/>
                  <a:gd name="T10" fmla="*/ 18 w 43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1">
                    <a:moveTo>
                      <a:pt x="18" y="31"/>
                    </a:moveTo>
                    <a:cubicBezTo>
                      <a:pt x="29" y="31"/>
                      <a:pt x="31" y="20"/>
                      <a:pt x="39" y="22"/>
                    </a:cubicBezTo>
                    <a:cubicBezTo>
                      <a:pt x="43" y="23"/>
                      <a:pt x="41" y="14"/>
                      <a:pt x="38" y="0"/>
                    </a:cubicBezTo>
                    <a:cubicBezTo>
                      <a:pt x="32" y="3"/>
                      <a:pt x="22" y="3"/>
                      <a:pt x="22" y="9"/>
                    </a:cubicBezTo>
                    <a:cubicBezTo>
                      <a:pt x="22" y="18"/>
                      <a:pt x="8" y="5"/>
                      <a:pt x="0" y="4"/>
                    </a:cubicBezTo>
                    <a:cubicBezTo>
                      <a:pt x="7" y="19"/>
                      <a:pt x="14" y="31"/>
                      <a:pt x="18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" name="Freeform 123">
                <a:extLst>
                  <a:ext uri="{FF2B5EF4-FFF2-40B4-BE49-F238E27FC236}">
                    <a16:creationId xmlns:a16="http://schemas.microsoft.com/office/drawing/2014/main" id="{BA642137-2B26-48F4-8E51-2AD45B02B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490" y="3929064"/>
                <a:ext cx="12700" cy="14288"/>
              </a:xfrm>
              <a:custGeom>
                <a:avLst/>
                <a:gdLst>
                  <a:gd name="T0" fmla="*/ 13 w 22"/>
                  <a:gd name="T1" fmla="*/ 16 h 27"/>
                  <a:gd name="T2" fmla="*/ 22 w 22"/>
                  <a:gd name="T3" fmla="*/ 27 h 27"/>
                  <a:gd name="T4" fmla="*/ 0 w 22"/>
                  <a:gd name="T5" fmla="*/ 6 h 27"/>
                  <a:gd name="T6" fmla="*/ 13 w 22"/>
                  <a:gd name="T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7">
                    <a:moveTo>
                      <a:pt x="13" y="16"/>
                    </a:moveTo>
                    <a:cubicBezTo>
                      <a:pt x="16" y="20"/>
                      <a:pt x="19" y="24"/>
                      <a:pt x="22" y="27"/>
                    </a:cubicBezTo>
                    <a:cubicBezTo>
                      <a:pt x="20" y="15"/>
                      <a:pt x="3" y="0"/>
                      <a:pt x="0" y="6"/>
                    </a:cubicBezTo>
                    <a:cubicBezTo>
                      <a:pt x="4" y="8"/>
                      <a:pt x="9" y="11"/>
                      <a:pt x="13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" name="Freeform 182">
                <a:extLst>
                  <a:ext uri="{FF2B5EF4-FFF2-40B4-BE49-F238E27FC236}">
                    <a16:creationId xmlns:a16="http://schemas.microsoft.com/office/drawing/2014/main" id="{C72BA9EB-DC0D-47E0-AC0D-B64856902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8165" y="4194177"/>
                <a:ext cx="28575" cy="15875"/>
              </a:xfrm>
              <a:custGeom>
                <a:avLst/>
                <a:gdLst>
                  <a:gd name="T0" fmla="*/ 53 w 54"/>
                  <a:gd name="T1" fmla="*/ 10 h 28"/>
                  <a:gd name="T2" fmla="*/ 11 w 54"/>
                  <a:gd name="T3" fmla="*/ 21 h 28"/>
                  <a:gd name="T4" fmla="*/ 53 w 54"/>
                  <a:gd name="T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28">
                    <a:moveTo>
                      <a:pt x="53" y="10"/>
                    </a:moveTo>
                    <a:cubicBezTo>
                      <a:pt x="51" y="0"/>
                      <a:pt x="0" y="11"/>
                      <a:pt x="11" y="21"/>
                    </a:cubicBezTo>
                    <a:cubicBezTo>
                      <a:pt x="18" y="28"/>
                      <a:pt x="54" y="20"/>
                      <a:pt x="53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" name="Freeform 185">
                <a:extLst>
                  <a:ext uri="{FF2B5EF4-FFF2-40B4-BE49-F238E27FC236}">
                    <a16:creationId xmlns:a16="http://schemas.microsoft.com/office/drawing/2014/main" id="{47DE6A51-3737-44A5-BA7A-E12942779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0152" y="3840163"/>
                <a:ext cx="203200" cy="246063"/>
              </a:xfrm>
              <a:custGeom>
                <a:avLst/>
                <a:gdLst>
                  <a:gd name="T0" fmla="*/ 51 w 373"/>
                  <a:gd name="T1" fmla="*/ 87 h 452"/>
                  <a:gd name="T2" fmla="*/ 95 w 373"/>
                  <a:gd name="T3" fmla="*/ 140 h 452"/>
                  <a:gd name="T4" fmla="*/ 130 w 373"/>
                  <a:gd name="T5" fmla="*/ 215 h 452"/>
                  <a:gd name="T6" fmla="*/ 175 w 373"/>
                  <a:gd name="T7" fmla="*/ 284 h 452"/>
                  <a:gd name="T8" fmla="*/ 209 w 373"/>
                  <a:gd name="T9" fmla="*/ 345 h 452"/>
                  <a:gd name="T10" fmla="*/ 226 w 373"/>
                  <a:gd name="T11" fmla="*/ 365 h 452"/>
                  <a:gd name="T12" fmla="*/ 284 w 373"/>
                  <a:gd name="T13" fmla="*/ 424 h 452"/>
                  <a:gd name="T14" fmla="*/ 300 w 373"/>
                  <a:gd name="T15" fmla="*/ 442 h 452"/>
                  <a:gd name="T16" fmla="*/ 335 w 373"/>
                  <a:gd name="T17" fmla="*/ 444 h 452"/>
                  <a:gd name="T18" fmla="*/ 346 w 373"/>
                  <a:gd name="T19" fmla="*/ 388 h 452"/>
                  <a:gd name="T20" fmla="*/ 351 w 373"/>
                  <a:gd name="T21" fmla="*/ 350 h 452"/>
                  <a:gd name="T22" fmla="*/ 364 w 373"/>
                  <a:gd name="T23" fmla="*/ 341 h 452"/>
                  <a:gd name="T24" fmla="*/ 365 w 373"/>
                  <a:gd name="T25" fmla="*/ 318 h 452"/>
                  <a:gd name="T26" fmla="*/ 338 w 373"/>
                  <a:gd name="T27" fmla="*/ 288 h 452"/>
                  <a:gd name="T28" fmla="*/ 335 w 373"/>
                  <a:gd name="T29" fmla="*/ 305 h 452"/>
                  <a:gd name="T30" fmla="*/ 347 w 373"/>
                  <a:gd name="T31" fmla="*/ 322 h 452"/>
                  <a:gd name="T32" fmla="*/ 327 w 373"/>
                  <a:gd name="T33" fmla="*/ 316 h 452"/>
                  <a:gd name="T34" fmla="*/ 307 w 373"/>
                  <a:gd name="T35" fmla="*/ 296 h 452"/>
                  <a:gd name="T36" fmla="*/ 278 w 373"/>
                  <a:gd name="T37" fmla="*/ 263 h 452"/>
                  <a:gd name="T38" fmla="*/ 272 w 373"/>
                  <a:gd name="T39" fmla="*/ 236 h 452"/>
                  <a:gd name="T40" fmla="*/ 256 w 373"/>
                  <a:gd name="T41" fmla="*/ 202 h 452"/>
                  <a:gd name="T42" fmla="*/ 238 w 373"/>
                  <a:gd name="T43" fmla="*/ 185 h 452"/>
                  <a:gd name="T44" fmla="*/ 222 w 373"/>
                  <a:gd name="T45" fmla="*/ 167 h 452"/>
                  <a:gd name="T46" fmla="*/ 202 w 373"/>
                  <a:gd name="T47" fmla="*/ 156 h 452"/>
                  <a:gd name="T48" fmla="*/ 178 w 373"/>
                  <a:gd name="T49" fmla="*/ 143 h 452"/>
                  <a:gd name="T50" fmla="*/ 150 w 373"/>
                  <a:gd name="T51" fmla="*/ 111 h 452"/>
                  <a:gd name="T52" fmla="*/ 96 w 373"/>
                  <a:gd name="T53" fmla="*/ 55 h 452"/>
                  <a:gd name="T54" fmla="*/ 49 w 373"/>
                  <a:gd name="T55" fmla="*/ 30 h 452"/>
                  <a:gd name="T56" fmla="*/ 7 w 373"/>
                  <a:gd name="T57" fmla="*/ 15 h 452"/>
                  <a:gd name="T58" fmla="*/ 51 w 373"/>
                  <a:gd name="T59" fmla="*/ 87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3" h="452">
                    <a:moveTo>
                      <a:pt x="51" y="87"/>
                    </a:moveTo>
                    <a:cubicBezTo>
                      <a:pt x="67" y="98"/>
                      <a:pt x="76" y="138"/>
                      <a:pt x="95" y="140"/>
                    </a:cubicBezTo>
                    <a:cubicBezTo>
                      <a:pt x="114" y="142"/>
                      <a:pt x="116" y="212"/>
                      <a:pt x="130" y="215"/>
                    </a:cubicBezTo>
                    <a:cubicBezTo>
                      <a:pt x="142" y="218"/>
                      <a:pt x="164" y="255"/>
                      <a:pt x="175" y="284"/>
                    </a:cubicBezTo>
                    <a:cubicBezTo>
                      <a:pt x="189" y="302"/>
                      <a:pt x="202" y="321"/>
                      <a:pt x="209" y="345"/>
                    </a:cubicBezTo>
                    <a:cubicBezTo>
                      <a:pt x="216" y="351"/>
                      <a:pt x="222" y="358"/>
                      <a:pt x="226" y="365"/>
                    </a:cubicBezTo>
                    <a:cubicBezTo>
                      <a:pt x="237" y="386"/>
                      <a:pt x="278" y="415"/>
                      <a:pt x="284" y="424"/>
                    </a:cubicBezTo>
                    <a:cubicBezTo>
                      <a:pt x="290" y="433"/>
                      <a:pt x="296" y="452"/>
                      <a:pt x="300" y="442"/>
                    </a:cubicBezTo>
                    <a:cubicBezTo>
                      <a:pt x="305" y="433"/>
                      <a:pt x="325" y="442"/>
                      <a:pt x="335" y="444"/>
                    </a:cubicBezTo>
                    <a:cubicBezTo>
                      <a:pt x="344" y="445"/>
                      <a:pt x="347" y="404"/>
                      <a:pt x="346" y="388"/>
                    </a:cubicBezTo>
                    <a:cubicBezTo>
                      <a:pt x="345" y="373"/>
                      <a:pt x="351" y="358"/>
                      <a:pt x="351" y="350"/>
                    </a:cubicBezTo>
                    <a:cubicBezTo>
                      <a:pt x="351" y="342"/>
                      <a:pt x="355" y="339"/>
                      <a:pt x="364" y="341"/>
                    </a:cubicBezTo>
                    <a:cubicBezTo>
                      <a:pt x="373" y="343"/>
                      <a:pt x="372" y="320"/>
                      <a:pt x="365" y="318"/>
                    </a:cubicBezTo>
                    <a:cubicBezTo>
                      <a:pt x="358" y="316"/>
                      <a:pt x="355" y="288"/>
                      <a:pt x="338" y="288"/>
                    </a:cubicBezTo>
                    <a:cubicBezTo>
                      <a:pt x="322" y="288"/>
                      <a:pt x="325" y="303"/>
                      <a:pt x="335" y="305"/>
                    </a:cubicBezTo>
                    <a:cubicBezTo>
                      <a:pt x="344" y="306"/>
                      <a:pt x="350" y="314"/>
                      <a:pt x="347" y="322"/>
                    </a:cubicBezTo>
                    <a:cubicBezTo>
                      <a:pt x="344" y="330"/>
                      <a:pt x="340" y="314"/>
                      <a:pt x="327" y="316"/>
                    </a:cubicBezTo>
                    <a:cubicBezTo>
                      <a:pt x="314" y="317"/>
                      <a:pt x="322" y="297"/>
                      <a:pt x="307" y="296"/>
                    </a:cubicBezTo>
                    <a:cubicBezTo>
                      <a:pt x="292" y="295"/>
                      <a:pt x="295" y="263"/>
                      <a:pt x="278" y="263"/>
                    </a:cubicBezTo>
                    <a:cubicBezTo>
                      <a:pt x="262" y="263"/>
                      <a:pt x="261" y="247"/>
                      <a:pt x="272" y="236"/>
                    </a:cubicBezTo>
                    <a:cubicBezTo>
                      <a:pt x="282" y="225"/>
                      <a:pt x="256" y="215"/>
                      <a:pt x="256" y="202"/>
                    </a:cubicBezTo>
                    <a:cubicBezTo>
                      <a:pt x="256" y="189"/>
                      <a:pt x="238" y="196"/>
                      <a:pt x="238" y="185"/>
                    </a:cubicBezTo>
                    <a:cubicBezTo>
                      <a:pt x="238" y="174"/>
                      <a:pt x="231" y="180"/>
                      <a:pt x="222" y="167"/>
                    </a:cubicBezTo>
                    <a:cubicBezTo>
                      <a:pt x="214" y="153"/>
                      <a:pt x="210" y="165"/>
                      <a:pt x="202" y="156"/>
                    </a:cubicBezTo>
                    <a:cubicBezTo>
                      <a:pt x="195" y="146"/>
                      <a:pt x="184" y="140"/>
                      <a:pt x="178" y="143"/>
                    </a:cubicBezTo>
                    <a:cubicBezTo>
                      <a:pt x="171" y="147"/>
                      <a:pt x="156" y="129"/>
                      <a:pt x="150" y="111"/>
                    </a:cubicBezTo>
                    <a:cubicBezTo>
                      <a:pt x="145" y="97"/>
                      <a:pt x="101" y="74"/>
                      <a:pt x="96" y="55"/>
                    </a:cubicBezTo>
                    <a:cubicBezTo>
                      <a:pt x="90" y="36"/>
                      <a:pt x="75" y="29"/>
                      <a:pt x="49" y="30"/>
                    </a:cubicBezTo>
                    <a:cubicBezTo>
                      <a:pt x="23" y="31"/>
                      <a:pt x="13" y="0"/>
                      <a:pt x="7" y="15"/>
                    </a:cubicBezTo>
                    <a:cubicBezTo>
                      <a:pt x="0" y="34"/>
                      <a:pt x="35" y="76"/>
                      <a:pt x="51" y="87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" name="Freeform 186">
                <a:extLst>
                  <a:ext uri="{FF2B5EF4-FFF2-40B4-BE49-F238E27FC236}">
                    <a16:creationId xmlns:a16="http://schemas.microsoft.com/office/drawing/2014/main" id="{0D4B1037-92C1-4911-B591-08A617C71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1927" y="3870326"/>
                <a:ext cx="185738" cy="177800"/>
              </a:xfrm>
              <a:custGeom>
                <a:avLst/>
                <a:gdLst>
                  <a:gd name="T0" fmla="*/ 268 w 342"/>
                  <a:gd name="T1" fmla="*/ 223 h 328"/>
                  <a:gd name="T2" fmla="*/ 287 w 342"/>
                  <a:gd name="T3" fmla="*/ 166 h 328"/>
                  <a:gd name="T4" fmla="*/ 336 w 342"/>
                  <a:gd name="T5" fmla="*/ 134 h 328"/>
                  <a:gd name="T6" fmla="*/ 314 w 342"/>
                  <a:gd name="T7" fmla="*/ 104 h 328"/>
                  <a:gd name="T8" fmla="*/ 303 w 342"/>
                  <a:gd name="T9" fmla="*/ 74 h 328"/>
                  <a:gd name="T10" fmla="*/ 293 w 342"/>
                  <a:gd name="T11" fmla="*/ 41 h 328"/>
                  <a:gd name="T12" fmla="*/ 295 w 342"/>
                  <a:gd name="T13" fmla="*/ 13 h 328"/>
                  <a:gd name="T14" fmla="*/ 300 w 342"/>
                  <a:gd name="T15" fmla="*/ 11 h 328"/>
                  <a:gd name="T16" fmla="*/ 284 w 342"/>
                  <a:gd name="T17" fmla="*/ 5 h 328"/>
                  <a:gd name="T18" fmla="*/ 235 w 342"/>
                  <a:gd name="T19" fmla="*/ 29 h 328"/>
                  <a:gd name="T20" fmla="*/ 216 w 342"/>
                  <a:gd name="T21" fmla="*/ 62 h 328"/>
                  <a:gd name="T22" fmla="*/ 206 w 342"/>
                  <a:gd name="T23" fmla="*/ 97 h 328"/>
                  <a:gd name="T24" fmla="*/ 178 w 342"/>
                  <a:gd name="T25" fmla="*/ 119 h 328"/>
                  <a:gd name="T26" fmla="*/ 147 w 342"/>
                  <a:gd name="T27" fmla="*/ 113 h 328"/>
                  <a:gd name="T28" fmla="*/ 115 w 342"/>
                  <a:gd name="T29" fmla="*/ 128 h 328"/>
                  <a:gd name="T30" fmla="*/ 73 w 342"/>
                  <a:gd name="T31" fmla="*/ 133 h 328"/>
                  <a:gd name="T32" fmla="*/ 46 w 342"/>
                  <a:gd name="T33" fmla="*/ 117 h 328"/>
                  <a:gd name="T34" fmla="*/ 37 w 342"/>
                  <a:gd name="T35" fmla="*/ 93 h 328"/>
                  <a:gd name="T36" fmla="*/ 33 w 342"/>
                  <a:gd name="T37" fmla="*/ 93 h 328"/>
                  <a:gd name="T38" fmla="*/ 12 w 342"/>
                  <a:gd name="T39" fmla="*/ 145 h 328"/>
                  <a:gd name="T40" fmla="*/ 29 w 342"/>
                  <a:gd name="T41" fmla="*/ 197 h 328"/>
                  <a:gd name="T42" fmla="*/ 57 w 342"/>
                  <a:gd name="T43" fmla="*/ 234 h 328"/>
                  <a:gd name="T44" fmla="*/ 87 w 342"/>
                  <a:gd name="T45" fmla="*/ 284 h 328"/>
                  <a:gd name="T46" fmla="*/ 113 w 342"/>
                  <a:gd name="T47" fmla="*/ 298 h 328"/>
                  <a:gd name="T48" fmla="*/ 156 w 342"/>
                  <a:gd name="T49" fmla="*/ 293 h 328"/>
                  <a:gd name="T50" fmla="*/ 197 w 342"/>
                  <a:gd name="T51" fmla="*/ 315 h 328"/>
                  <a:gd name="T52" fmla="*/ 243 w 342"/>
                  <a:gd name="T53" fmla="*/ 306 h 328"/>
                  <a:gd name="T54" fmla="*/ 268 w 342"/>
                  <a:gd name="T55" fmla="*/ 22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2" h="328">
                    <a:moveTo>
                      <a:pt x="268" y="223"/>
                    </a:moveTo>
                    <a:cubicBezTo>
                      <a:pt x="285" y="211"/>
                      <a:pt x="289" y="188"/>
                      <a:pt x="287" y="166"/>
                    </a:cubicBezTo>
                    <a:cubicBezTo>
                      <a:pt x="285" y="144"/>
                      <a:pt x="329" y="143"/>
                      <a:pt x="336" y="134"/>
                    </a:cubicBezTo>
                    <a:cubicBezTo>
                      <a:pt x="342" y="125"/>
                      <a:pt x="326" y="111"/>
                      <a:pt x="314" y="104"/>
                    </a:cubicBezTo>
                    <a:cubicBezTo>
                      <a:pt x="301" y="97"/>
                      <a:pt x="312" y="83"/>
                      <a:pt x="303" y="74"/>
                    </a:cubicBezTo>
                    <a:cubicBezTo>
                      <a:pt x="295" y="65"/>
                      <a:pt x="281" y="42"/>
                      <a:pt x="293" y="41"/>
                    </a:cubicBezTo>
                    <a:cubicBezTo>
                      <a:pt x="305" y="40"/>
                      <a:pt x="284" y="20"/>
                      <a:pt x="295" y="13"/>
                    </a:cubicBezTo>
                    <a:cubicBezTo>
                      <a:pt x="296" y="13"/>
                      <a:pt x="298" y="12"/>
                      <a:pt x="300" y="11"/>
                    </a:cubicBezTo>
                    <a:cubicBezTo>
                      <a:pt x="293" y="7"/>
                      <a:pt x="288" y="5"/>
                      <a:pt x="284" y="5"/>
                    </a:cubicBezTo>
                    <a:cubicBezTo>
                      <a:pt x="269" y="5"/>
                      <a:pt x="233" y="0"/>
                      <a:pt x="235" y="29"/>
                    </a:cubicBezTo>
                    <a:cubicBezTo>
                      <a:pt x="237" y="58"/>
                      <a:pt x="214" y="47"/>
                      <a:pt x="216" y="62"/>
                    </a:cubicBezTo>
                    <a:cubicBezTo>
                      <a:pt x="218" y="77"/>
                      <a:pt x="204" y="77"/>
                      <a:pt x="206" y="97"/>
                    </a:cubicBezTo>
                    <a:cubicBezTo>
                      <a:pt x="208" y="117"/>
                      <a:pt x="197" y="108"/>
                      <a:pt x="178" y="119"/>
                    </a:cubicBezTo>
                    <a:cubicBezTo>
                      <a:pt x="159" y="130"/>
                      <a:pt x="166" y="113"/>
                      <a:pt x="147" y="113"/>
                    </a:cubicBezTo>
                    <a:cubicBezTo>
                      <a:pt x="128" y="113"/>
                      <a:pt x="126" y="124"/>
                      <a:pt x="115" y="128"/>
                    </a:cubicBezTo>
                    <a:cubicBezTo>
                      <a:pt x="104" y="133"/>
                      <a:pt x="81" y="126"/>
                      <a:pt x="73" y="133"/>
                    </a:cubicBezTo>
                    <a:cubicBezTo>
                      <a:pt x="66" y="139"/>
                      <a:pt x="54" y="117"/>
                      <a:pt x="46" y="117"/>
                    </a:cubicBezTo>
                    <a:cubicBezTo>
                      <a:pt x="43" y="117"/>
                      <a:pt x="39" y="105"/>
                      <a:pt x="37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1" y="94"/>
                      <a:pt x="0" y="132"/>
                      <a:pt x="12" y="145"/>
                    </a:cubicBezTo>
                    <a:cubicBezTo>
                      <a:pt x="27" y="160"/>
                      <a:pt x="23" y="185"/>
                      <a:pt x="29" y="197"/>
                    </a:cubicBezTo>
                    <a:cubicBezTo>
                      <a:pt x="36" y="209"/>
                      <a:pt x="57" y="211"/>
                      <a:pt x="57" y="234"/>
                    </a:cubicBezTo>
                    <a:cubicBezTo>
                      <a:pt x="57" y="257"/>
                      <a:pt x="75" y="294"/>
                      <a:pt x="87" y="284"/>
                    </a:cubicBezTo>
                    <a:cubicBezTo>
                      <a:pt x="100" y="274"/>
                      <a:pt x="109" y="288"/>
                      <a:pt x="113" y="298"/>
                    </a:cubicBezTo>
                    <a:cubicBezTo>
                      <a:pt x="117" y="308"/>
                      <a:pt x="146" y="290"/>
                      <a:pt x="156" y="293"/>
                    </a:cubicBezTo>
                    <a:cubicBezTo>
                      <a:pt x="165" y="295"/>
                      <a:pt x="195" y="302"/>
                      <a:pt x="197" y="315"/>
                    </a:cubicBezTo>
                    <a:cubicBezTo>
                      <a:pt x="199" y="328"/>
                      <a:pt x="225" y="314"/>
                      <a:pt x="243" y="306"/>
                    </a:cubicBezTo>
                    <a:cubicBezTo>
                      <a:pt x="262" y="298"/>
                      <a:pt x="251" y="235"/>
                      <a:pt x="268" y="22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" name="Freeform 187">
                <a:extLst>
                  <a:ext uri="{FF2B5EF4-FFF2-40B4-BE49-F238E27FC236}">
                    <a16:creationId xmlns:a16="http://schemas.microsoft.com/office/drawing/2014/main" id="{98BF53C9-DAF9-4D56-89D3-B605C7C0F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4965" y="3922714"/>
                <a:ext cx="123825" cy="160338"/>
              </a:xfrm>
              <a:custGeom>
                <a:avLst/>
                <a:gdLst>
                  <a:gd name="T0" fmla="*/ 37 w 228"/>
                  <a:gd name="T1" fmla="*/ 208 h 296"/>
                  <a:gd name="T2" fmla="*/ 46 w 228"/>
                  <a:gd name="T3" fmla="*/ 247 h 296"/>
                  <a:gd name="T4" fmla="*/ 50 w 228"/>
                  <a:gd name="T5" fmla="*/ 290 h 296"/>
                  <a:gd name="T6" fmla="*/ 66 w 228"/>
                  <a:gd name="T7" fmla="*/ 254 h 296"/>
                  <a:gd name="T8" fmla="*/ 62 w 228"/>
                  <a:gd name="T9" fmla="*/ 186 h 296"/>
                  <a:gd name="T10" fmla="*/ 83 w 228"/>
                  <a:gd name="T11" fmla="*/ 201 h 296"/>
                  <a:gd name="T12" fmla="*/ 100 w 228"/>
                  <a:gd name="T13" fmla="*/ 239 h 296"/>
                  <a:gd name="T14" fmla="*/ 129 w 228"/>
                  <a:gd name="T15" fmla="*/ 243 h 296"/>
                  <a:gd name="T16" fmla="*/ 131 w 228"/>
                  <a:gd name="T17" fmla="*/ 214 h 296"/>
                  <a:gd name="T18" fmla="*/ 124 w 228"/>
                  <a:gd name="T19" fmla="*/ 171 h 296"/>
                  <a:gd name="T20" fmla="*/ 114 w 228"/>
                  <a:gd name="T21" fmla="*/ 140 h 296"/>
                  <a:gd name="T22" fmla="*/ 162 w 228"/>
                  <a:gd name="T23" fmla="*/ 100 h 296"/>
                  <a:gd name="T24" fmla="*/ 97 w 228"/>
                  <a:gd name="T25" fmla="*/ 122 h 296"/>
                  <a:gd name="T26" fmla="*/ 57 w 228"/>
                  <a:gd name="T27" fmla="*/ 85 h 296"/>
                  <a:gd name="T28" fmla="*/ 163 w 228"/>
                  <a:gd name="T29" fmla="*/ 58 h 296"/>
                  <a:gd name="T30" fmla="*/ 219 w 228"/>
                  <a:gd name="T31" fmla="*/ 19 h 296"/>
                  <a:gd name="T32" fmla="*/ 185 w 228"/>
                  <a:gd name="T33" fmla="*/ 34 h 296"/>
                  <a:gd name="T34" fmla="*/ 104 w 228"/>
                  <a:gd name="T35" fmla="*/ 24 h 296"/>
                  <a:gd name="T36" fmla="*/ 65 w 228"/>
                  <a:gd name="T37" fmla="*/ 43 h 296"/>
                  <a:gd name="T38" fmla="*/ 42 w 228"/>
                  <a:gd name="T39" fmla="*/ 98 h 296"/>
                  <a:gd name="T40" fmla="*/ 17 w 228"/>
                  <a:gd name="T41" fmla="*/ 170 h 296"/>
                  <a:gd name="T42" fmla="*/ 37 w 228"/>
                  <a:gd name="T43" fmla="*/ 20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8" h="296">
                    <a:moveTo>
                      <a:pt x="37" y="208"/>
                    </a:moveTo>
                    <a:cubicBezTo>
                      <a:pt x="51" y="209"/>
                      <a:pt x="49" y="233"/>
                      <a:pt x="46" y="247"/>
                    </a:cubicBezTo>
                    <a:cubicBezTo>
                      <a:pt x="43" y="262"/>
                      <a:pt x="38" y="296"/>
                      <a:pt x="50" y="290"/>
                    </a:cubicBezTo>
                    <a:cubicBezTo>
                      <a:pt x="65" y="284"/>
                      <a:pt x="75" y="262"/>
                      <a:pt x="66" y="254"/>
                    </a:cubicBezTo>
                    <a:cubicBezTo>
                      <a:pt x="58" y="246"/>
                      <a:pt x="59" y="198"/>
                      <a:pt x="62" y="186"/>
                    </a:cubicBezTo>
                    <a:cubicBezTo>
                      <a:pt x="66" y="174"/>
                      <a:pt x="92" y="182"/>
                      <a:pt x="83" y="201"/>
                    </a:cubicBezTo>
                    <a:cubicBezTo>
                      <a:pt x="75" y="220"/>
                      <a:pt x="100" y="218"/>
                      <a:pt x="100" y="239"/>
                    </a:cubicBezTo>
                    <a:cubicBezTo>
                      <a:pt x="100" y="260"/>
                      <a:pt x="114" y="249"/>
                      <a:pt x="129" y="243"/>
                    </a:cubicBezTo>
                    <a:cubicBezTo>
                      <a:pt x="144" y="238"/>
                      <a:pt x="141" y="228"/>
                      <a:pt x="131" y="214"/>
                    </a:cubicBezTo>
                    <a:cubicBezTo>
                      <a:pt x="121" y="201"/>
                      <a:pt x="139" y="182"/>
                      <a:pt x="124" y="171"/>
                    </a:cubicBezTo>
                    <a:cubicBezTo>
                      <a:pt x="110" y="160"/>
                      <a:pt x="101" y="144"/>
                      <a:pt x="114" y="140"/>
                    </a:cubicBezTo>
                    <a:cubicBezTo>
                      <a:pt x="127" y="137"/>
                      <a:pt x="167" y="111"/>
                      <a:pt x="162" y="100"/>
                    </a:cubicBezTo>
                    <a:cubicBezTo>
                      <a:pt x="158" y="89"/>
                      <a:pt x="101" y="102"/>
                      <a:pt x="97" y="122"/>
                    </a:cubicBezTo>
                    <a:cubicBezTo>
                      <a:pt x="92" y="141"/>
                      <a:pt x="52" y="119"/>
                      <a:pt x="57" y="85"/>
                    </a:cubicBezTo>
                    <a:cubicBezTo>
                      <a:pt x="62" y="51"/>
                      <a:pt x="140" y="45"/>
                      <a:pt x="163" y="58"/>
                    </a:cubicBezTo>
                    <a:cubicBezTo>
                      <a:pt x="186" y="70"/>
                      <a:pt x="211" y="38"/>
                      <a:pt x="219" y="19"/>
                    </a:cubicBezTo>
                    <a:cubicBezTo>
                      <a:pt x="228" y="0"/>
                      <a:pt x="201" y="22"/>
                      <a:pt x="185" y="34"/>
                    </a:cubicBezTo>
                    <a:cubicBezTo>
                      <a:pt x="169" y="47"/>
                      <a:pt x="126" y="33"/>
                      <a:pt x="104" y="24"/>
                    </a:cubicBezTo>
                    <a:cubicBezTo>
                      <a:pt x="82" y="16"/>
                      <a:pt x="83" y="40"/>
                      <a:pt x="65" y="43"/>
                    </a:cubicBezTo>
                    <a:cubicBezTo>
                      <a:pt x="47" y="47"/>
                      <a:pt x="51" y="93"/>
                      <a:pt x="42" y="98"/>
                    </a:cubicBezTo>
                    <a:cubicBezTo>
                      <a:pt x="34" y="104"/>
                      <a:pt x="34" y="138"/>
                      <a:pt x="17" y="170"/>
                    </a:cubicBezTo>
                    <a:cubicBezTo>
                      <a:pt x="0" y="202"/>
                      <a:pt x="22" y="207"/>
                      <a:pt x="37" y="20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" name="Freeform 188">
                <a:extLst>
                  <a:ext uri="{FF2B5EF4-FFF2-40B4-BE49-F238E27FC236}">
                    <a16:creationId xmlns:a16="http://schemas.microsoft.com/office/drawing/2014/main" id="{9A332ECC-54CF-4894-97A5-ED988697E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2103" y="4124327"/>
                <a:ext cx="57150" cy="31750"/>
              </a:xfrm>
              <a:custGeom>
                <a:avLst/>
                <a:gdLst>
                  <a:gd name="T0" fmla="*/ 51 w 104"/>
                  <a:gd name="T1" fmla="*/ 10 h 56"/>
                  <a:gd name="T2" fmla="*/ 21 w 104"/>
                  <a:gd name="T3" fmla="*/ 15 h 56"/>
                  <a:gd name="T4" fmla="*/ 6 w 104"/>
                  <a:gd name="T5" fmla="*/ 34 h 56"/>
                  <a:gd name="T6" fmla="*/ 53 w 104"/>
                  <a:gd name="T7" fmla="*/ 43 h 56"/>
                  <a:gd name="T8" fmla="*/ 99 w 104"/>
                  <a:gd name="T9" fmla="*/ 28 h 56"/>
                  <a:gd name="T10" fmla="*/ 51 w 104"/>
                  <a:gd name="T11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56">
                    <a:moveTo>
                      <a:pt x="51" y="10"/>
                    </a:moveTo>
                    <a:cubicBezTo>
                      <a:pt x="47" y="20"/>
                      <a:pt x="31" y="22"/>
                      <a:pt x="21" y="15"/>
                    </a:cubicBezTo>
                    <a:cubicBezTo>
                      <a:pt x="12" y="7"/>
                      <a:pt x="0" y="25"/>
                      <a:pt x="6" y="34"/>
                    </a:cubicBezTo>
                    <a:cubicBezTo>
                      <a:pt x="9" y="39"/>
                      <a:pt x="29" y="56"/>
                      <a:pt x="53" y="43"/>
                    </a:cubicBezTo>
                    <a:cubicBezTo>
                      <a:pt x="77" y="30"/>
                      <a:pt x="93" y="42"/>
                      <a:pt x="99" y="28"/>
                    </a:cubicBezTo>
                    <a:cubicBezTo>
                      <a:pt x="104" y="13"/>
                      <a:pt x="55" y="0"/>
                      <a:pt x="51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" name="Freeform 189">
                <a:extLst>
                  <a:ext uri="{FF2B5EF4-FFF2-40B4-BE49-F238E27FC236}">
                    <a16:creationId xmlns:a16="http://schemas.microsoft.com/office/drawing/2014/main" id="{03395B2F-DBB3-47A0-8F52-D321C0BE4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1465" y="4127502"/>
                <a:ext cx="22225" cy="14288"/>
              </a:xfrm>
              <a:custGeom>
                <a:avLst/>
                <a:gdLst>
                  <a:gd name="T0" fmla="*/ 0 w 43"/>
                  <a:gd name="T1" fmla="*/ 0 h 25"/>
                  <a:gd name="T2" fmla="*/ 5 w 43"/>
                  <a:gd name="T3" fmla="*/ 20 h 25"/>
                  <a:gd name="T4" fmla="*/ 27 w 43"/>
                  <a:gd name="T5" fmla="*/ 17 h 25"/>
                  <a:gd name="T6" fmla="*/ 0 w 43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25">
                    <a:moveTo>
                      <a:pt x="0" y="0"/>
                    </a:moveTo>
                    <a:cubicBezTo>
                      <a:pt x="3" y="6"/>
                      <a:pt x="5" y="13"/>
                      <a:pt x="5" y="20"/>
                    </a:cubicBezTo>
                    <a:cubicBezTo>
                      <a:pt x="11" y="23"/>
                      <a:pt x="18" y="25"/>
                      <a:pt x="27" y="17"/>
                    </a:cubicBezTo>
                    <a:cubicBezTo>
                      <a:pt x="43" y="4"/>
                      <a:pt x="13" y="6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" name="Freeform 190">
                <a:extLst>
                  <a:ext uri="{FF2B5EF4-FFF2-40B4-BE49-F238E27FC236}">
                    <a16:creationId xmlns:a16="http://schemas.microsoft.com/office/drawing/2014/main" id="{AE732CFC-8CF2-4DA3-AFAF-9FD6A3E5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9540" y="4076701"/>
                <a:ext cx="152400" cy="47625"/>
              </a:xfrm>
              <a:custGeom>
                <a:avLst/>
                <a:gdLst>
                  <a:gd name="T0" fmla="*/ 28 w 280"/>
                  <a:gd name="T1" fmla="*/ 48 h 87"/>
                  <a:gd name="T2" fmla="*/ 45 w 280"/>
                  <a:gd name="T3" fmla="*/ 69 h 87"/>
                  <a:gd name="T4" fmla="*/ 103 w 280"/>
                  <a:gd name="T5" fmla="*/ 75 h 87"/>
                  <a:gd name="T6" fmla="*/ 156 w 280"/>
                  <a:gd name="T7" fmla="*/ 87 h 87"/>
                  <a:gd name="T8" fmla="*/ 235 w 280"/>
                  <a:gd name="T9" fmla="*/ 78 h 87"/>
                  <a:gd name="T10" fmla="*/ 268 w 280"/>
                  <a:gd name="T11" fmla="*/ 53 h 87"/>
                  <a:gd name="T12" fmla="*/ 230 w 280"/>
                  <a:gd name="T13" fmla="*/ 52 h 87"/>
                  <a:gd name="T14" fmla="*/ 163 w 280"/>
                  <a:gd name="T15" fmla="*/ 43 h 87"/>
                  <a:gd name="T16" fmla="*/ 95 w 280"/>
                  <a:gd name="T17" fmla="*/ 25 h 87"/>
                  <a:gd name="T18" fmla="*/ 20 w 280"/>
                  <a:gd name="T19" fmla="*/ 21 h 87"/>
                  <a:gd name="T20" fmla="*/ 5 w 280"/>
                  <a:gd name="T21" fmla="*/ 43 h 87"/>
                  <a:gd name="T22" fmla="*/ 28 w 280"/>
                  <a:gd name="T23" fmla="*/ 4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0" h="87">
                    <a:moveTo>
                      <a:pt x="28" y="48"/>
                    </a:moveTo>
                    <a:cubicBezTo>
                      <a:pt x="37" y="48"/>
                      <a:pt x="33" y="67"/>
                      <a:pt x="45" y="69"/>
                    </a:cubicBezTo>
                    <a:cubicBezTo>
                      <a:pt x="58" y="72"/>
                      <a:pt x="99" y="85"/>
                      <a:pt x="103" y="75"/>
                    </a:cubicBezTo>
                    <a:cubicBezTo>
                      <a:pt x="106" y="66"/>
                      <a:pt x="136" y="73"/>
                      <a:pt x="156" y="87"/>
                    </a:cubicBezTo>
                    <a:cubicBezTo>
                      <a:pt x="182" y="83"/>
                      <a:pt x="208" y="79"/>
                      <a:pt x="235" y="78"/>
                    </a:cubicBezTo>
                    <a:cubicBezTo>
                      <a:pt x="220" y="69"/>
                      <a:pt x="256" y="61"/>
                      <a:pt x="268" y="53"/>
                    </a:cubicBezTo>
                    <a:cubicBezTo>
                      <a:pt x="280" y="44"/>
                      <a:pt x="260" y="41"/>
                      <a:pt x="230" y="52"/>
                    </a:cubicBezTo>
                    <a:cubicBezTo>
                      <a:pt x="200" y="63"/>
                      <a:pt x="164" y="27"/>
                      <a:pt x="163" y="43"/>
                    </a:cubicBezTo>
                    <a:cubicBezTo>
                      <a:pt x="162" y="58"/>
                      <a:pt x="108" y="36"/>
                      <a:pt x="95" y="25"/>
                    </a:cubicBezTo>
                    <a:cubicBezTo>
                      <a:pt x="82" y="14"/>
                      <a:pt x="30" y="0"/>
                      <a:pt x="20" y="21"/>
                    </a:cubicBezTo>
                    <a:cubicBezTo>
                      <a:pt x="9" y="42"/>
                      <a:pt x="0" y="23"/>
                      <a:pt x="5" y="43"/>
                    </a:cubicBezTo>
                    <a:cubicBezTo>
                      <a:pt x="7" y="56"/>
                      <a:pt x="20" y="48"/>
                      <a:pt x="28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" name="Freeform 191">
                <a:extLst>
                  <a:ext uri="{FF2B5EF4-FFF2-40B4-BE49-F238E27FC236}">
                    <a16:creationId xmlns:a16="http://schemas.microsoft.com/office/drawing/2014/main" id="{1EF122F1-A1EB-4141-8CDC-4EB95BA69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2903" y="4152902"/>
                <a:ext cx="36513" cy="26988"/>
              </a:xfrm>
              <a:custGeom>
                <a:avLst/>
                <a:gdLst>
                  <a:gd name="T0" fmla="*/ 7 w 66"/>
                  <a:gd name="T1" fmla="*/ 11 h 49"/>
                  <a:gd name="T2" fmla="*/ 35 w 66"/>
                  <a:gd name="T3" fmla="*/ 28 h 49"/>
                  <a:gd name="T4" fmla="*/ 66 w 66"/>
                  <a:gd name="T5" fmla="*/ 30 h 49"/>
                  <a:gd name="T6" fmla="*/ 7 w 66"/>
                  <a:gd name="T7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9">
                    <a:moveTo>
                      <a:pt x="7" y="11"/>
                    </a:moveTo>
                    <a:cubicBezTo>
                      <a:pt x="12" y="21"/>
                      <a:pt x="28" y="21"/>
                      <a:pt x="35" y="28"/>
                    </a:cubicBezTo>
                    <a:cubicBezTo>
                      <a:pt x="42" y="34"/>
                      <a:pt x="66" y="49"/>
                      <a:pt x="66" y="30"/>
                    </a:cubicBezTo>
                    <a:cubicBezTo>
                      <a:pt x="66" y="11"/>
                      <a:pt x="0" y="0"/>
                      <a:pt x="7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" name="Freeform 192">
                <a:extLst>
                  <a:ext uri="{FF2B5EF4-FFF2-40B4-BE49-F238E27FC236}">
                    <a16:creationId xmlns:a16="http://schemas.microsoft.com/office/drawing/2014/main" id="{EBCE7F26-7E40-4552-AC88-CB570F855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7215" y="3963989"/>
                <a:ext cx="179388" cy="182563"/>
              </a:xfrm>
              <a:custGeom>
                <a:avLst/>
                <a:gdLst>
                  <a:gd name="T0" fmla="*/ 278 w 328"/>
                  <a:gd name="T1" fmla="*/ 88 h 335"/>
                  <a:gd name="T2" fmla="*/ 246 w 328"/>
                  <a:gd name="T3" fmla="*/ 64 h 335"/>
                  <a:gd name="T4" fmla="*/ 218 w 328"/>
                  <a:gd name="T5" fmla="*/ 55 h 335"/>
                  <a:gd name="T6" fmla="*/ 189 w 328"/>
                  <a:gd name="T7" fmla="*/ 84 h 335"/>
                  <a:gd name="T8" fmla="*/ 137 w 328"/>
                  <a:gd name="T9" fmla="*/ 123 h 335"/>
                  <a:gd name="T10" fmla="*/ 103 w 328"/>
                  <a:gd name="T11" fmla="*/ 30 h 335"/>
                  <a:gd name="T12" fmla="*/ 29 w 328"/>
                  <a:gd name="T13" fmla="*/ 19 h 335"/>
                  <a:gd name="T14" fmla="*/ 2 w 328"/>
                  <a:gd name="T15" fmla="*/ 44 h 335"/>
                  <a:gd name="T16" fmla="*/ 19 w 328"/>
                  <a:gd name="T17" fmla="*/ 53 h 335"/>
                  <a:gd name="T18" fmla="*/ 37 w 328"/>
                  <a:gd name="T19" fmla="*/ 79 h 335"/>
                  <a:gd name="T20" fmla="*/ 88 w 328"/>
                  <a:gd name="T21" fmla="*/ 82 h 335"/>
                  <a:gd name="T22" fmla="*/ 85 w 328"/>
                  <a:gd name="T23" fmla="*/ 93 h 335"/>
                  <a:gd name="T24" fmla="*/ 58 w 328"/>
                  <a:gd name="T25" fmla="*/ 99 h 335"/>
                  <a:gd name="T26" fmla="*/ 39 w 328"/>
                  <a:gd name="T27" fmla="*/ 104 h 335"/>
                  <a:gd name="T28" fmla="*/ 59 w 328"/>
                  <a:gd name="T29" fmla="*/ 137 h 335"/>
                  <a:gd name="T30" fmla="*/ 81 w 328"/>
                  <a:gd name="T31" fmla="*/ 137 h 335"/>
                  <a:gd name="T32" fmla="*/ 114 w 328"/>
                  <a:gd name="T33" fmla="*/ 148 h 335"/>
                  <a:gd name="T34" fmla="*/ 143 w 328"/>
                  <a:gd name="T35" fmla="*/ 166 h 335"/>
                  <a:gd name="T36" fmla="*/ 233 w 328"/>
                  <a:gd name="T37" fmla="*/ 202 h 335"/>
                  <a:gd name="T38" fmla="*/ 251 w 328"/>
                  <a:gd name="T39" fmla="*/ 246 h 335"/>
                  <a:gd name="T40" fmla="*/ 250 w 328"/>
                  <a:gd name="T41" fmla="*/ 279 h 335"/>
                  <a:gd name="T42" fmla="*/ 220 w 328"/>
                  <a:gd name="T43" fmla="*/ 308 h 335"/>
                  <a:gd name="T44" fmla="*/ 294 w 328"/>
                  <a:gd name="T45" fmla="*/ 304 h 335"/>
                  <a:gd name="T46" fmla="*/ 328 w 328"/>
                  <a:gd name="T47" fmla="*/ 335 h 335"/>
                  <a:gd name="T48" fmla="*/ 328 w 328"/>
                  <a:gd name="T49" fmla="*/ 99 h 335"/>
                  <a:gd name="T50" fmla="*/ 306 w 328"/>
                  <a:gd name="T51" fmla="*/ 90 h 335"/>
                  <a:gd name="T52" fmla="*/ 278 w 328"/>
                  <a:gd name="T53" fmla="*/ 8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8" h="335">
                    <a:moveTo>
                      <a:pt x="278" y="88"/>
                    </a:moveTo>
                    <a:cubicBezTo>
                      <a:pt x="261" y="88"/>
                      <a:pt x="250" y="77"/>
                      <a:pt x="246" y="64"/>
                    </a:cubicBezTo>
                    <a:cubicBezTo>
                      <a:pt x="233" y="58"/>
                      <a:pt x="222" y="54"/>
                      <a:pt x="218" y="55"/>
                    </a:cubicBezTo>
                    <a:cubicBezTo>
                      <a:pt x="203" y="56"/>
                      <a:pt x="201" y="84"/>
                      <a:pt x="189" y="84"/>
                    </a:cubicBezTo>
                    <a:cubicBezTo>
                      <a:pt x="177" y="84"/>
                      <a:pt x="160" y="114"/>
                      <a:pt x="137" y="123"/>
                    </a:cubicBezTo>
                    <a:cubicBezTo>
                      <a:pt x="114" y="132"/>
                      <a:pt x="113" y="47"/>
                      <a:pt x="103" y="30"/>
                    </a:cubicBezTo>
                    <a:cubicBezTo>
                      <a:pt x="92" y="14"/>
                      <a:pt x="35" y="0"/>
                      <a:pt x="29" y="19"/>
                    </a:cubicBezTo>
                    <a:cubicBezTo>
                      <a:pt x="24" y="38"/>
                      <a:pt x="4" y="28"/>
                      <a:pt x="2" y="44"/>
                    </a:cubicBezTo>
                    <a:cubicBezTo>
                      <a:pt x="0" y="58"/>
                      <a:pt x="6" y="53"/>
                      <a:pt x="19" y="53"/>
                    </a:cubicBezTo>
                    <a:cubicBezTo>
                      <a:pt x="31" y="53"/>
                      <a:pt x="31" y="64"/>
                      <a:pt x="37" y="79"/>
                    </a:cubicBezTo>
                    <a:cubicBezTo>
                      <a:pt x="43" y="93"/>
                      <a:pt x="77" y="83"/>
                      <a:pt x="88" y="82"/>
                    </a:cubicBezTo>
                    <a:cubicBezTo>
                      <a:pt x="100" y="81"/>
                      <a:pt x="102" y="100"/>
                      <a:pt x="85" y="93"/>
                    </a:cubicBezTo>
                    <a:cubicBezTo>
                      <a:pt x="69" y="87"/>
                      <a:pt x="69" y="102"/>
                      <a:pt x="58" y="99"/>
                    </a:cubicBezTo>
                    <a:cubicBezTo>
                      <a:pt x="46" y="95"/>
                      <a:pt x="31" y="97"/>
                      <a:pt x="39" y="104"/>
                    </a:cubicBezTo>
                    <a:cubicBezTo>
                      <a:pt x="46" y="112"/>
                      <a:pt x="59" y="120"/>
                      <a:pt x="59" y="137"/>
                    </a:cubicBezTo>
                    <a:cubicBezTo>
                      <a:pt x="59" y="155"/>
                      <a:pt x="81" y="152"/>
                      <a:pt x="81" y="137"/>
                    </a:cubicBezTo>
                    <a:cubicBezTo>
                      <a:pt x="81" y="123"/>
                      <a:pt x="92" y="142"/>
                      <a:pt x="114" y="148"/>
                    </a:cubicBezTo>
                    <a:cubicBezTo>
                      <a:pt x="136" y="155"/>
                      <a:pt x="121" y="165"/>
                      <a:pt x="143" y="166"/>
                    </a:cubicBezTo>
                    <a:cubicBezTo>
                      <a:pt x="164" y="167"/>
                      <a:pt x="214" y="186"/>
                      <a:pt x="233" y="202"/>
                    </a:cubicBezTo>
                    <a:cubicBezTo>
                      <a:pt x="252" y="219"/>
                      <a:pt x="239" y="230"/>
                      <a:pt x="251" y="246"/>
                    </a:cubicBezTo>
                    <a:cubicBezTo>
                      <a:pt x="263" y="261"/>
                      <a:pt x="267" y="279"/>
                      <a:pt x="250" y="279"/>
                    </a:cubicBezTo>
                    <a:cubicBezTo>
                      <a:pt x="233" y="279"/>
                      <a:pt x="215" y="299"/>
                      <a:pt x="220" y="308"/>
                    </a:cubicBezTo>
                    <a:cubicBezTo>
                      <a:pt x="224" y="318"/>
                      <a:pt x="280" y="304"/>
                      <a:pt x="294" y="304"/>
                    </a:cubicBezTo>
                    <a:cubicBezTo>
                      <a:pt x="303" y="304"/>
                      <a:pt x="311" y="322"/>
                      <a:pt x="328" y="335"/>
                    </a:cubicBezTo>
                    <a:cubicBezTo>
                      <a:pt x="328" y="99"/>
                      <a:pt x="328" y="99"/>
                      <a:pt x="328" y="99"/>
                    </a:cubicBezTo>
                    <a:cubicBezTo>
                      <a:pt x="321" y="97"/>
                      <a:pt x="314" y="94"/>
                      <a:pt x="306" y="90"/>
                    </a:cubicBezTo>
                    <a:cubicBezTo>
                      <a:pt x="297" y="89"/>
                      <a:pt x="288" y="88"/>
                      <a:pt x="278" y="8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" name="Freeform 193">
                <a:extLst>
                  <a:ext uri="{FF2B5EF4-FFF2-40B4-BE49-F238E27FC236}">
                    <a16:creationId xmlns:a16="http://schemas.microsoft.com/office/drawing/2014/main" id="{C2417753-9937-42D4-A5F3-0F9C53D64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8953" y="3913189"/>
                <a:ext cx="36513" cy="58738"/>
              </a:xfrm>
              <a:custGeom>
                <a:avLst/>
                <a:gdLst>
                  <a:gd name="T0" fmla="*/ 45 w 66"/>
                  <a:gd name="T1" fmla="*/ 76 h 108"/>
                  <a:gd name="T2" fmla="*/ 56 w 66"/>
                  <a:gd name="T3" fmla="*/ 48 h 108"/>
                  <a:gd name="T4" fmla="*/ 37 w 66"/>
                  <a:gd name="T5" fmla="*/ 38 h 108"/>
                  <a:gd name="T6" fmla="*/ 15 w 66"/>
                  <a:gd name="T7" fmla="*/ 24 h 108"/>
                  <a:gd name="T8" fmla="*/ 32 w 66"/>
                  <a:gd name="T9" fmla="*/ 106 h 108"/>
                  <a:gd name="T10" fmla="*/ 45 w 66"/>
                  <a:gd name="T11" fmla="*/ 7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08">
                    <a:moveTo>
                      <a:pt x="45" y="76"/>
                    </a:moveTo>
                    <a:cubicBezTo>
                      <a:pt x="66" y="78"/>
                      <a:pt x="56" y="64"/>
                      <a:pt x="56" y="48"/>
                    </a:cubicBezTo>
                    <a:cubicBezTo>
                      <a:pt x="56" y="33"/>
                      <a:pt x="37" y="46"/>
                      <a:pt x="37" y="38"/>
                    </a:cubicBezTo>
                    <a:cubicBezTo>
                      <a:pt x="37" y="31"/>
                      <a:pt x="31" y="0"/>
                      <a:pt x="15" y="24"/>
                    </a:cubicBezTo>
                    <a:cubicBezTo>
                      <a:pt x="0" y="48"/>
                      <a:pt x="20" y="108"/>
                      <a:pt x="32" y="106"/>
                    </a:cubicBezTo>
                    <a:cubicBezTo>
                      <a:pt x="43" y="103"/>
                      <a:pt x="24" y="74"/>
                      <a:pt x="45" y="7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" name="Freeform 194">
                <a:extLst>
                  <a:ext uri="{FF2B5EF4-FFF2-40B4-BE49-F238E27FC236}">
                    <a16:creationId xmlns:a16="http://schemas.microsoft.com/office/drawing/2014/main" id="{628A6F23-E592-43AE-AF9B-2A042429C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4828" y="4016376"/>
                <a:ext cx="53975" cy="25400"/>
              </a:xfrm>
              <a:custGeom>
                <a:avLst/>
                <a:gdLst>
                  <a:gd name="T0" fmla="*/ 67 w 100"/>
                  <a:gd name="T1" fmla="*/ 8 h 46"/>
                  <a:gd name="T2" fmla="*/ 4 w 100"/>
                  <a:gd name="T3" fmla="*/ 22 h 46"/>
                  <a:gd name="T4" fmla="*/ 48 w 100"/>
                  <a:gd name="T5" fmla="*/ 29 h 46"/>
                  <a:gd name="T6" fmla="*/ 89 w 100"/>
                  <a:gd name="T7" fmla="*/ 46 h 46"/>
                  <a:gd name="T8" fmla="*/ 67 w 100"/>
                  <a:gd name="T9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67" y="8"/>
                    </a:moveTo>
                    <a:cubicBezTo>
                      <a:pt x="43" y="0"/>
                      <a:pt x="0" y="7"/>
                      <a:pt x="4" y="22"/>
                    </a:cubicBezTo>
                    <a:cubicBezTo>
                      <a:pt x="8" y="35"/>
                      <a:pt x="28" y="29"/>
                      <a:pt x="48" y="29"/>
                    </a:cubicBezTo>
                    <a:cubicBezTo>
                      <a:pt x="68" y="29"/>
                      <a:pt x="79" y="46"/>
                      <a:pt x="89" y="46"/>
                    </a:cubicBezTo>
                    <a:cubicBezTo>
                      <a:pt x="100" y="46"/>
                      <a:pt x="92" y="17"/>
                      <a:pt x="67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" name="Freeform 195">
                <a:extLst>
                  <a:ext uri="{FF2B5EF4-FFF2-40B4-BE49-F238E27FC236}">
                    <a16:creationId xmlns:a16="http://schemas.microsoft.com/office/drawing/2014/main" id="{ED81C9DA-9DD6-4127-ADC7-A96BCBBA0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8778" y="4129089"/>
                <a:ext cx="85725" cy="17463"/>
              </a:xfrm>
              <a:custGeom>
                <a:avLst/>
                <a:gdLst>
                  <a:gd name="T0" fmla="*/ 133 w 158"/>
                  <a:gd name="T1" fmla="*/ 4 h 33"/>
                  <a:gd name="T2" fmla="*/ 64 w 158"/>
                  <a:gd name="T3" fmla="*/ 11 h 33"/>
                  <a:gd name="T4" fmla="*/ 4 w 158"/>
                  <a:gd name="T5" fmla="*/ 21 h 33"/>
                  <a:gd name="T6" fmla="*/ 57 w 158"/>
                  <a:gd name="T7" fmla="*/ 32 h 33"/>
                  <a:gd name="T8" fmla="*/ 122 w 158"/>
                  <a:gd name="T9" fmla="*/ 15 h 33"/>
                  <a:gd name="T10" fmla="*/ 133 w 158"/>
                  <a:gd name="T11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8" h="33">
                    <a:moveTo>
                      <a:pt x="133" y="4"/>
                    </a:moveTo>
                    <a:cubicBezTo>
                      <a:pt x="107" y="0"/>
                      <a:pt x="90" y="22"/>
                      <a:pt x="64" y="11"/>
                    </a:cubicBezTo>
                    <a:cubicBezTo>
                      <a:pt x="38" y="0"/>
                      <a:pt x="0" y="11"/>
                      <a:pt x="4" y="21"/>
                    </a:cubicBezTo>
                    <a:cubicBezTo>
                      <a:pt x="8" y="30"/>
                      <a:pt x="31" y="31"/>
                      <a:pt x="57" y="32"/>
                    </a:cubicBezTo>
                    <a:cubicBezTo>
                      <a:pt x="82" y="33"/>
                      <a:pt x="105" y="16"/>
                      <a:pt x="122" y="15"/>
                    </a:cubicBezTo>
                    <a:cubicBezTo>
                      <a:pt x="139" y="14"/>
                      <a:pt x="158" y="9"/>
                      <a:pt x="13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" name="Freeform 196">
                <a:extLst>
                  <a:ext uri="{FF2B5EF4-FFF2-40B4-BE49-F238E27FC236}">
                    <a16:creationId xmlns:a16="http://schemas.microsoft.com/office/drawing/2014/main" id="{D1A855A4-E640-4238-98B2-20D019DCA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8315" y="4017964"/>
                <a:ext cx="28575" cy="26988"/>
              </a:xfrm>
              <a:custGeom>
                <a:avLst/>
                <a:gdLst>
                  <a:gd name="T0" fmla="*/ 5 w 51"/>
                  <a:gd name="T1" fmla="*/ 21 h 48"/>
                  <a:gd name="T2" fmla="*/ 44 w 51"/>
                  <a:gd name="T3" fmla="*/ 33 h 48"/>
                  <a:gd name="T4" fmla="*/ 5 w 51"/>
                  <a:gd name="T5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8">
                    <a:moveTo>
                      <a:pt x="5" y="21"/>
                    </a:moveTo>
                    <a:cubicBezTo>
                      <a:pt x="9" y="38"/>
                      <a:pt x="36" y="48"/>
                      <a:pt x="44" y="33"/>
                    </a:cubicBezTo>
                    <a:cubicBezTo>
                      <a:pt x="51" y="17"/>
                      <a:pt x="0" y="0"/>
                      <a:pt x="5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" name="Freeform 197">
                <a:extLst>
                  <a:ext uri="{FF2B5EF4-FFF2-40B4-BE49-F238E27FC236}">
                    <a16:creationId xmlns:a16="http://schemas.microsoft.com/office/drawing/2014/main" id="{CE48041E-27F5-414C-AFE6-818829E38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278" y="4146552"/>
                <a:ext cx="34925" cy="31750"/>
              </a:xfrm>
              <a:custGeom>
                <a:avLst/>
                <a:gdLst>
                  <a:gd name="T0" fmla="*/ 54 w 64"/>
                  <a:gd name="T1" fmla="*/ 0 h 59"/>
                  <a:gd name="T2" fmla="*/ 43 w 64"/>
                  <a:gd name="T3" fmla="*/ 5 h 59"/>
                  <a:gd name="T4" fmla="*/ 39 w 64"/>
                  <a:gd name="T5" fmla="*/ 16 h 59"/>
                  <a:gd name="T6" fmla="*/ 28 w 64"/>
                  <a:gd name="T7" fmla="*/ 9 h 59"/>
                  <a:gd name="T8" fmla="*/ 13 w 64"/>
                  <a:gd name="T9" fmla="*/ 52 h 59"/>
                  <a:gd name="T10" fmla="*/ 53 w 64"/>
                  <a:gd name="T11" fmla="*/ 25 h 59"/>
                  <a:gd name="T12" fmla="*/ 58 w 64"/>
                  <a:gd name="T13" fmla="*/ 19 h 59"/>
                  <a:gd name="T14" fmla="*/ 61 w 64"/>
                  <a:gd name="T15" fmla="*/ 15 h 59"/>
                  <a:gd name="T16" fmla="*/ 64 w 64"/>
                  <a:gd name="T17" fmla="*/ 13 h 59"/>
                  <a:gd name="T18" fmla="*/ 54 w 64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9">
                    <a:moveTo>
                      <a:pt x="54" y="0"/>
                    </a:moveTo>
                    <a:cubicBezTo>
                      <a:pt x="51" y="3"/>
                      <a:pt x="47" y="4"/>
                      <a:pt x="43" y="5"/>
                    </a:cubicBezTo>
                    <a:cubicBezTo>
                      <a:pt x="42" y="10"/>
                      <a:pt x="41" y="14"/>
                      <a:pt x="39" y="16"/>
                    </a:cubicBezTo>
                    <a:cubicBezTo>
                      <a:pt x="36" y="19"/>
                      <a:pt x="31" y="14"/>
                      <a:pt x="28" y="9"/>
                    </a:cubicBezTo>
                    <a:cubicBezTo>
                      <a:pt x="10" y="18"/>
                      <a:pt x="0" y="44"/>
                      <a:pt x="13" y="52"/>
                    </a:cubicBezTo>
                    <a:cubicBezTo>
                      <a:pt x="25" y="59"/>
                      <a:pt x="43" y="39"/>
                      <a:pt x="53" y="25"/>
                    </a:cubicBezTo>
                    <a:cubicBezTo>
                      <a:pt x="55" y="23"/>
                      <a:pt x="56" y="20"/>
                      <a:pt x="58" y="19"/>
                    </a:cubicBezTo>
                    <a:cubicBezTo>
                      <a:pt x="58" y="18"/>
                      <a:pt x="59" y="16"/>
                      <a:pt x="61" y="15"/>
                    </a:cubicBezTo>
                    <a:cubicBezTo>
                      <a:pt x="62" y="14"/>
                      <a:pt x="63" y="14"/>
                      <a:pt x="64" y="13"/>
                    </a:cubicBezTo>
                    <a:cubicBezTo>
                      <a:pt x="61" y="8"/>
                      <a:pt x="57" y="3"/>
                      <a:pt x="54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" name="Freeform 198">
                <a:extLst>
                  <a:ext uri="{FF2B5EF4-FFF2-40B4-BE49-F238E27FC236}">
                    <a16:creationId xmlns:a16="http://schemas.microsoft.com/office/drawing/2014/main" id="{F6FE40BC-338E-43F6-BC24-F51907073F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8153" y="4129089"/>
                <a:ext cx="57150" cy="26988"/>
              </a:xfrm>
              <a:custGeom>
                <a:avLst/>
                <a:gdLst>
                  <a:gd name="T0" fmla="*/ 10 w 107"/>
                  <a:gd name="T1" fmla="*/ 38 h 51"/>
                  <a:gd name="T2" fmla="*/ 0 w 107"/>
                  <a:gd name="T3" fmla="*/ 41 h 51"/>
                  <a:gd name="T4" fmla="*/ 11 w 107"/>
                  <a:gd name="T5" fmla="*/ 48 h 51"/>
                  <a:gd name="T6" fmla="*/ 15 w 107"/>
                  <a:gd name="T7" fmla="*/ 37 h 51"/>
                  <a:gd name="T8" fmla="*/ 11 w 107"/>
                  <a:gd name="T9" fmla="*/ 38 h 51"/>
                  <a:gd name="T10" fmla="*/ 10 w 107"/>
                  <a:gd name="T11" fmla="*/ 38 h 51"/>
                  <a:gd name="T12" fmla="*/ 56 w 107"/>
                  <a:gd name="T13" fmla="*/ 10 h 51"/>
                  <a:gd name="T14" fmla="*/ 29 w 107"/>
                  <a:gd name="T15" fmla="*/ 30 h 51"/>
                  <a:gd name="T16" fmla="*/ 26 w 107"/>
                  <a:gd name="T17" fmla="*/ 32 h 51"/>
                  <a:gd name="T18" fmla="*/ 36 w 107"/>
                  <a:gd name="T19" fmla="*/ 45 h 51"/>
                  <a:gd name="T20" fmla="*/ 104 w 107"/>
                  <a:gd name="T21" fmla="*/ 9 h 51"/>
                  <a:gd name="T22" fmla="*/ 56 w 107"/>
                  <a:gd name="T23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51">
                    <a:moveTo>
                      <a:pt x="10" y="38"/>
                    </a:moveTo>
                    <a:cubicBezTo>
                      <a:pt x="7" y="39"/>
                      <a:pt x="3" y="40"/>
                      <a:pt x="0" y="41"/>
                    </a:cubicBezTo>
                    <a:cubicBezTo>
                      <a:pt x="3" y="46"/>
                      <a:pt x="8" y="51"/>
                      <a:pt x="11" y="48"/>
                    </a:cubicBezTo>
                    <a:cubicBezTo>
                      <a:pt x="13" y="46"/>
                      <a:pt x="14" y="42"/>
                      <a:pt x="15" y="37"/>
                    </a:cubicBezTo>
                    <a:cubicBezTo>
                      <a:pt x="14" y="38"/>
                      <a:pt x="13" y="38"/>
                      <a:pt x="11" y="38"/>
                    </a:cubicBezTo>
                    <a:cubicBezTo>
                      <a:pt x="11" y="38"/>
                      <a:pt x="11" y="38"/>
                      <a:pt x="10" y="38"/>
                    </a:cubicBezTo>
                    <a:close/>
                    <a:moveTo>
                      <a:pt x="56" y="10"/>
                    </a:moveTo>
                    <a:cubicBezTo>
                      <a:pt x="43" y="9"/>
                      <a:pt x="38" y="21"/>
                      <a:pt x="29" y="30"/>
                    </a:cubicBezTo>
                    <a:cubicBezTo>
                      <a:pt x="28" y="31"/>
                      <a:pt x="27" y="32"/>
                      <a:pt x="26" y="32"/>
                    </a:cubicBezTo>
                    <a:cubicBezTo>
                      <a:pt x="29" y="35"/>
                      <a:pt x="33" y="40"/>
                      <a:pt x="36" y="45"/>
                    </a:cubicBezTo>
                    <a:cubicBezTo>
                      <a:pt x="54" y="32"/>
                      <a:pt x="101" y="16"/>
                      <a:pt x="104" y="9"/>
                    </a:cubicBezTo>
                    <a:cubicBezTo>
                      <a:pt x="107" y="0"/>
                      <a:pt x="75" y="11"/>
                      <a:pt x="56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486" name="Freeform 201">
              <a:extLst>
                <a:ext uri="{FF2B5EF4-FFF2-40B4-BE49-F238E27FC236}">
                  <a16:creationId xmlns:a16="http://schemas.microsoft.com/office/drawing/2014/main" id="{0637B351-F2FC-4EDA-9984-DCFCD53E3D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4290" y="3822701"/>
              <a:ext cx="339725" cy="123825"/>
            </a:xfrm>
            <a:custGeom>
              <a:avLst/>
              <a:gdLst>
                <a:gd name="T0" fmla="*/ 113 w 625"/>
                <a:gd name="T1" fmla="*/ 80 h 225"/>
                <a:gd name="T2" fmla="*/ 88 w 625"/>
                <a:gd name="T3" fmla="*/ 41 h 225"/>
                <a:gd name="T4" fmla="*/ 72 w 625"/>
                <a:gd name="T5" fmla="*/ 23 h 225"/>
                <a:gd name="T6" fmla="*/ 70 w 625"/>
                <a:gd name="T7" fmla="*/ 17 h 225"/>
                <a:gd name="T8" fmla="*/ 60 w 625"/>
                <a:gd name="T9" fmla="*/ 32 h 225"/>
                <a:gd name="T10" fmla="*/ 34 w 625"/>
                <a:gd name="T11" fmla="*/ 29 h 225"/>
                <a:gd name="T12" fmla="*/ 19 w 625"/>
                <a:gd name="T13" fmla="*/ 7 h 225"/>
                <a:gd name="T14" fmla="*/ 0 w 625"/>
                <a:gd name="T15" fmla="*/ 5 h 225"/>
                <a:gd name="T16" fmla="*/ 9 w 625"/>
                <a:gd name="T17" fmla="*/ 62 h 225"/>
                <a:gd name="T18" fmla="*/ 42 w 625"/>
                <a:gd name="T19" fmla="*/ 134 h 225"/>
                <a:gd name="T20" fmla="*/ 73 w 625"/>
                <a:gd name="T21" fmla="*/ 168 h 225"/>
                <a:gd name="T22" fmla="*/ 134 w 625"/>
                <a:gd name="T23" fmla="*/ 205 h 225"/>
                <a:gd name="T24" fmla="*/ 113 w 625"/>
                <a:gd name="T25" fmla="*/ 152 h 225"/>
                <a:gd name="T26" fmla="*/ 113 w 625"/>
                <a:gd name="T27" fmla="*/ 80 h 225"/>
                <a:gd name="T28" fmla="*/ 599 w 625"/>
                <a:gd name="T29" fmla="*/ 38 h 225"/>
                <a:gd name="T30" fmla="*/ 571 w 625"/>
                <a:gd name="T31" fmla="*/ 29 h 225"/>
                <a:gd name="T32" fmla="*/ 541 w 625"/>
                <a:gd name="T33" fmla="*/ 0 h 225"/>
                <a:gd name="T34" fmla="*/ 515 w 625"/>
                <a:gd name="T35" fmla="*/ 38 h 225"/>
                <a:gd name="T36" fmla="*/ 498 w 625"/>
                <a:gd name="T37" fmla="*/ 63 h 225"/>
                <a:gd name="T38" fmla="*/ 491 w 625"/>
                <a:gd name="T39" fmla="*/ 73 h 225"/>
                <a:gd name="T40" fmla="*/ 492 w 625"/>
                <a:gd name="T41" fmla="*/ 95 h 225"/>
                <a:gd name="T42" fmla="*/ 471 w 625"/>
                <a:gd name="T43" fmla="*/ 104 h 225"/>
                <a:gd name="T44" fmla="*/ 453 w 625"/>
                <a:gd name="T45" fmla="*/ 77 h 225"/>
                <a:gd name="T46" fmla="*/ 453 w 625"/>
                <a:gd name="T47" fmla="*/ 77 h 225"/>
                <a:gd name="T48" fmla="*/ 424 w 625"/>
                <a:gd name="T49" fmla="*/ 129 h 225"/>
                <a:gd name="T50" fmla="*/ 378 w 625"/>
                <a:gd name="T51" fmla="*/ 146 h 225"/>
                <a:gd name="T52" fmla="*/ 357 w 625"/>
                <a:gd name="T53" fmla="*/ 193 h 225"/>
                <a:gd name="T54" fmla="*/ 309 w 625"/>
                <a:gd name="T55" fmla="*/ 179 h 225"/>
                <a:gd name="T56" fmla="*/ 318 w 625"/>
                <a:gd name="T57" fmla="*/ 203 h 225"/>
                <a:gd name="T58" fmla="*/ 345 w 625"/>
                <a:gd name="T59" fmla="*/ 219 h 225"/>
                <a:gd name="T60" fmla="*/ 387 w 625"/>
                <a:gd name="T61" fmla="*/ 214 h 225"/>
                <a:gd name="T62" fmla="*/ 419 w 625"/>
                <a:gd name="T63" fmla="*/ 199 h 225"/>
                <a:gd name="T64" fmla="*/ 450 w 625"/>
                <a:gd name="T65" fmla="*/ 205 h 225"/>
                <a:gd name="T66" fmla="*/ 478 w 625"/>
                <a:gd name="T67" fmla="*/ 183 h 225"/>
                <a:gd name="T68" fmla="*/ 488 w 625"/>
                <a:gd name="T69" fmla="*/ 148 h 225"/>
                <a:gd name="T70" fmla="*/ 507 w 625"/>
                <a:gd name="T71" fmla="*/ 115 h 225"/>
                <a:gd name="T72" fmla="*/ 556 w 625"/>
                <a:gd name="T73" fmla="*/ 91 h 225"/>
                <a:gd name="T74" fmla="*/ 572 w 625"/>
                <a:gd name="T75" fmla="*/ 97 h 225"/>
                <a:gd name="T76" fmla="*/ 592 w 625"/>
                <a:gd name="T77" fmla="*/ 74 h 225"/>
                <a:gd name="T78" fmla="*/ 621 w 625"/>
                <a:gd name="T79" fmla="*/ 60 h 225"/>
                <a:gd name="T80" fmla="*/ 599 w 625"/>
                <a:gd name="T81" fmla="*/ 3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5" h="225">
                  <a:moveTo>
                    <a:pt x="113" y="80"/>
                  </a:moveTo>
                  <a:cubicBezTo>
                    <a:pt x="113" y="55"/>
                    <a:pt x="93" y="58"/>
                    <a:pt x="88" y="41"/>
                  </a:cubicBezTo>
                  <a:cubicBezTo>
                    <a:pt x="83" y="24"/>
                    <a:pt x="75" y="34"/>
                    <a:pt x="72" y="23"/>
                  </a:cubicBezTo>
                  <a:cubicBezTo>
                    <a:pt x="72" y="21"/>
                    <a:pt x="71" y="19"/>
                    <a:pt x="70" y="17"/>
                  </a:cubicBezTo>
                  <a:cubicBezTo>
                    <a:pt x="59" y="21"/>
                    <a:pt x="63" y="32"/>
                    <a:pt x="60" y="32"/>
                  </a:cubicBezTo>
                  <a:cubicBezTo>
                    <a:pt x="56" y="33"/>
                    <a:pt x="34" y="36"/>
                    <a:pt x="34" y="29"/>
                  </a:cubicBezTo>
                  <a:cubicBezTo>
                    <a:pt x="34" y="21"/>
                    <a:pt x="31" y="10"/>
                    <a:pt x="19" y="7"/>
                  </a:cubicBezTo>
                  <a:cubicBezTo>
                    <a:pt x="12" y="5"/>
                    <a:pt x="6" y="5"/>
                    <a:pt x="0" y="5"/>
                  </a:cubicBezTo>
                  <a:cubicBezTo>
                    <a:pt x="7" y="25"/>
                    <a:pt x="8" y="46"/>
                    <a:pt x="9" y="62"/>
                  </a:cubicBezTo>
                  <a:cubicBezTo>
                    <a:pt x="9" y="85"/>
                    <a:pt x="37" y="120"/>
                    <a:pt x="42" y="134"/>
                  </a:cubicBezTo>
                  <a:cubicBezTo>
                    <a:pt x="46" y="149"/>
                    <a:pt x="54" y="153"/>
                    <a:pt x="73" y="168"/>
                  </a:cubicBezTo>
                  <a:cubicBezTo>
                    <a:pt x="91" y="184"/>
                    <a:pt x="127" y="209"/>
                    <a:pt x="134" y="205"/>
                  </a:cubicBezTo>
                  <a:cubicBezTo>
                    <a:pt x="142" y="201"/>
                    <a:pt x="123" y="165"/>
                    <a:pt x="113" y="152"/>
                  </a:cubicBezTo>
                  <a:cubicBezTo>
                    <a:pt x="103" y="139"/>
                    <a:pt x="112" y="105"/>
                    <a:pt x="113" y="80"/>
                  </a:cubicBezTo>
                  <a:close/>
                  <a:moveTo>
                    <a:pt x="599" y="38"/>
                  </a:moveTo>
                  <a:cubicBezTo>
                    <a:pt x="591" y="40"/>
                    <a:pt x="571" y="39"/>
                    <a:pt x="571" y="29"/>
                  </a:cubicBezTo>
                  <a:cubicBezTo>
                    <a:pt x="571" y="19"/>
                    <a:pt x="553" y="0"/>
                    <a:pt x="541" y="0"/>
                  </a:cubicBezTo>
                  <a:cubicBezTo>
                    <a:pt x="530" y="0"/>
                    <a:pt x="516" y="27"/>
                    <a:pt x="515" y="38"/>
                  </a:cubicBezTo>
                  <a:cubicBezTo>
                    <a:pt x="515" y="49"/>
                    <a:pt x="496" y="48"/>
                    <a:pt x="498" y="63"/>
                  </a:cubicBezTo>
                  <a:cubicBezTo>
                    <a:pt x="499" y="69"/>
                    <a:pt x="496" y="72"/>
                    <a:pt x="491" y="73"/>
                  </a:cubicBezTo>
                  <a:cubicBezTo>
                    <a:pt x="494" y="87"/>
                    <a:pt x="496" y="96"/>
                    <a:pt x="492" y="95"/>
                  </a:cubicBezTo>
                  <a:cubicBezTo>
                    <a:pt x="484" y="93"/>
                    <a:pt x="482" y="104"/>
                    <a:pt x="471" y="104"/>
                  </a:cubicBezTo>
                  <a:cubicBezTo>
                    <a:pt x="467" y="104"/>
                    <a:pt x="460" y="92"/>
                    <a:pt x="453" y="77"/>
                  </a:cubicBezTo>
                  <a:cubicBezTo>
                    <a:pt x="453" y="77"/>
                    <a:pt x="453" y="77"/>
                    <a:pt x="453" y="77"/>
                  </a:cubicBezTo>
                  <a:cubicBezTo>
                    <a:pt x="445" y="77"/>
                    <a:pt x="428" y="108"/>
                    <a:pt x="424" y="129"/>
                  </a:cubicBezTo>
                  <a:cubicBezTo>
                    <a:pt x="420" y="150"/>
                    <a:pt x="403" y="144"/>
                    <a:pt x="378" y="146"/>
                  </a:cubicBezTo>
                  <a:cubicBezTo>
                    <a:pt x="352" y="148"/>
                    <a:pt x="362" y="179"/>
                    <a:pt x="357" y="193"/>
                  </a:cubicBezTo>
                  <a:cubicBezTo>
                    <a:pt x="351" y="206"/>
                    <a:pt x="323" y="183"/>
                    <a:pt x="309" y="179"/>
                  </a:cubicBezTo>
                  <a:cubicBezTo>
                    <a:pt x="311" y="191"/>
                    <a:pt x="315" y="203"/>
                    <a:pt x="318" y="203"/>
                  </a:cubicBezTo>
                  <a:cubicBezTo>
                    <a:pt x="326" y="203"/>
                    <a:pt x="338" y="225"/>
                    <a:pt x="345" y="219"/>
                  </a:cubicBezTo>
                  <a:cubicBezTo>
                    <a:pt x="353" y="212"/>
                    <a:pt x="376" y="219"/>
                    <a:pt x="387" y="214"/>
                  </a:cubicBezTo>
                  <a:cubicBezTo>
                    <a:pt x="398" y="210"/>
                    <a:pt x="400" y="199"/>
                    <a:pt x="419" y="199"/>
                  </a:cubicBezTo>
                  <a:cubicBezTo>
                    <a:pt x="438" y="199"/>
                    <a:pt x="431" y="216"/>
                    <a:pt x="450" y="205"/>
                  </a:cubicBezTo>
                  <a:cubicBezTo>
                    <a:pt x="469" y="194"/>
                    <a:pt x="480" y="203"/>
                    <a:pt x="478" y="183"/>
                  </a:cubicBezTo>
                  <a:cubicBezTo>
                    <a:pt x="476" y="163"/>
                    <a:pt x="490" y="163"/>
                    <a:pt x="488" y="148"/>
                  </a:cubicBezTo>
                  <a:cubicBezTo>
                    <a:pt x="486" y="133"/>
                    <a:pt x="509" y="144"/>
                    <a:pt x="507" y="115"/>
                  </a:cubicBezTo>
                  <a:cubicBezTo>
                    <a:pt x="505" y="86"/>
                    <a:pt x="541" y="91"/>
                    <a:pt x="556" y="91"/>
                  </a:cubicBezTo>
                  <a:cubicBezTo>
                    <a:pt x="560" y="91"/>
                    <a:pt x="565" y="93"/>
                    <a:pt x="572" y="97"/>
                  </a:cubicBezTo>
                  <a:cubicBezTo>
                    <a:pt x="583" y="90"/>
                    <a:pt x="599" y="82"/>
                    <a:pt x="592" y="74"/>
                  </a:cubicBezTo>
                  <a:cubicBezTo>
                    <a:pt x="583" y="65"/>
                    <a:pt x="617" y="73"/>
                    <a:pt x="621" y="60"/>
                  </a:cubicBezTo>
                  <a:cubicBezTo>
                    <a:pt x="625" y="46"/>
                    <a:pt x="608" y="35"/>
                    <a:pt x="599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487" name="Group 486">
              <a:extLst>
                <a:ext uri="{FF2B5EF4-FFF2-40B4-BE49-F238E27FC236}">
                  <a16:creationId xmlns:a16="http://schemas.microsoft.com/office/drawing/2014/main" id="{F8132657-7958-4E38-B406-9075B604DC99}"/>
                </a:ext>
              </a:extLst>
            </p:cNvPr>
            <p:cNvGrpSpPr/>
            <p:nvPr/>
          </p:nvGrpSpPr>
          <p:grpSpPr>
            <a:xfrm>
              <a:off x="7859715" y="4187827"/>
              <a:ext cx="714376" cy="725489"/>
              <a:chOff x="7859715" y="4187827"/>
              <a:chExt cx="714376" cy="725489"/>
            </a:xfrm>
            <a:grpFill/>
          </p:grpSpPr>
          <p:sp>
            <p:nvSpPr>
              <p:cNvPr id="490" name="Freeform 202">
                <a:extLst>
                  <a:ext uri="{FF2B5EF4-FFF2-40B4-BE49-F238E27FC236}">
                    <a16:creationId xmlns:a16="http://schemas.microsoft.com/office/drawing/2014/main" id="{A5CA0714-3D50-4D21-842A-EC5795747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715" y="4187827"/>
                <a:ext cx="714376" cy="625476"/>
              </a:xfrm>
              <a:custGeom>
                <a:avLst/>
                <a:gdLst>
                  <a:gd name="T0" fmla="*/ 1289 w 1311"/>
                  <a:gd name="T1" fmla="*/ 573 h 1148"/>
                  <a:gd name="T2" fmla="*/ 1235 w 1311"/>
                  <a:gd name="T3" fmla="*/ 499 h 1148"/>
                  <a:gd name="T4" fmla="*/ 1193 w 1311"/>
                  <a:gd name="T5" fmla="*/ 449 h 1148"/>
                  <a:gd name="T6" fmla="*/ 1162 w 1311"/>
                  <a:gd name="T7" fmla="*/ 369 h 1148"/>
                  <a:gd name="T8" fmla="*/ 1072 w 1311"/>
                  <a:gd name="T9" fmla="*/ 247 h 1148"/>
                  <a:gd name="T10" fmla="*/ 1027 w 1311"/>
                  <a:gd name="T11" fmla="*/ 133 h 1148"/>
                  <a:gd name="T12" fmla="*/ 992 w 1311"/>
                  <a:gd name="T13" fmla="*/ 84 h 1148"/>
                  <a:gd name="T14" fmla="*/ 933 w 1311"/>
                  <a:gd name="T15" fmla="*/ 48 h 1148"/>
                  <a:gd name="T16" fmla="*/ 916 w 1311"/>
                  <a:gd name="T17" fmla="*/ 213 h 1148"/>
                  <a:gd name="T18" fmla="*/ 821 w 1311"/>
                  <a:gd name="T19" fmla="*/ 222 h 1148"/>
                  <a:gd name="T20" fmla="*/ 735 w 1311"/>
                  <a:gd name="T21" fmla="*/ 152 h 1148"/>
                  <a:gd name="T22" fmla="*/ 762 w 1311"/>
                  <a:gd name="T23" fmla="*/ 85 h 1148"/>
                  <a:gd name="T24" fmla="*/ 753 w 1311"/>
                  <a:gd name="T25" fmla="*/ 57 h 1148"/>
                  <a:gd name="T26" fmla="*/ 654 w 1311"/>
                  <a:gd name="T27" fmla="*/ 26 h 1148"/>
                  <a:gd name="T28" fmla="*/ 587 w 1311"/>
                  <a:gd name="T29" fmla="*/ 47 h 1148"/>
                  <a:gd name="T30" fmla="*/ 542 w 1311"/>
                  <a:gd name="T31" fmla="*/ 119 h 1148"/>
                  <a:gd name="T32" fmla="*/ 506 w 1311"/>
                  <a:gd name="T33" fmla="*/ 156 h 1148"/>
                  <a:gd name="T34" fmla="*/ 451 w 1311"/>
                  <a:gd name="T35" fmla="*/ 107 h 1148"/>
                  <a:gd name="T36" fmla="*/ 397 w 1311"/>
                  <a:gd name="T37" fmla="*/ 138 h 1148"/>
                  <a:gd name="T38" fmla="*/ 370 w 1311"/>
                  <a:gd name="T39" fmla="*/ 203 h 1148"/>
                  <a:gd name="T40" fmla="*/ 341 w 1311"/>
                  <a:gd name="T41" fmla="*/ 248 h 1148"/>
                  <a:gd name="T42" fmla="*/ 302 w 1311"/>
                  <a:gd name="T43" fmla="*/ 279 h 1148"/>
                  <a:gd name="T44" fmla="*/ 203 w 1311"/>
                  <a:gd name="T45" fmla="*/ 350 h 1148"/>
                  <a:gd name="T46" fmla="*/ 23 w 1311"/>
                  <a:gd name="T47" fmla="*/ 487 h 1148"/>
                  <a:gd name="T48" fmla="*/ 17 w 1311"/>
                  <a:gd name="T49" fmla="*/ 577 h 1148"/>
                  <a:gd name="T50" fmla="*/ 36 w 1311"/>
                  <a:gd name="T51" fmla="*/ 668 h 1148"/>
                  <a:gd name="T52" fmla="*/ 84 w 1311"/>
                  <a:gd name="T53" fmla="*/ 874 h 1148"/>
                  <a:gd name="T54" fmla="*/ 98 w 1311"/>
                  <a:gd name="T55" fmla="*/ 953 h 1148"/>
                  <a:gd name="T56" fmla="*/ 230 w 1311"/>
                  <a:gd name="T57" fmla="*/ 913 h 1148"/>
                  <a:gd name="T58" fmla="*/ 428 w 1311"/>
                  <a:gd name="T59" fmla="*/ 846 h 1148"/>
                  <a:gd name="T60" fmla="*/ 588 w 1311"/>
                  <a:gd name="T61" fmla="*/ 812 h 1148"/>
                  <a:gd name="T62" fmla="*/ 684 w 1311"/>
                  <a:gd name="T63" fmla="*/ 851 h 1148"/>
                  <a:gd name="T64" fmla="*/ 722 w 1311"/>
                  <a:gd name="T65" fmla="*/ 947 h 1148"/>
                  <a:gd name="T66" fmla="*/ 808 w 1311"/>
                  <a:gd name="T67" fmla="*/ 875 h 1148"/>
                  <a:gd name="T68" fmla="*/ 804 w 1311"/>
                  <a:gd name="T69" fmla="*/ 954 h 1148"/>
                  <a:gd name="T70" fmla="*/ 842 w 1311"/>
                  <a:gd name="T71" fmla="*/ 983 h 1148"/>
                  <a:gd name="T72" fmla="*/ 980 w 1311"/>
                  <a:gd name="T73" fmla="*/ 1114 h 1148"/>
                  <a:gd name="T74" fmla="*/ 1038 w 1311"/>
                  <a:gd name="T75" fmla="*/ 1104 h 1148"/>
                  <a:gd name="T76" fmla="*/ 1073 w 1311"/>
                  <a:gd name="T77" fmla="*/ 1130 h 1148"/>
                  <a:gd name="T78" fmla="*/ 1129 w 1311"/>
                  <a:gd name="T79" fmla="*/ 1093 h 1148"/>
                  <a:gd name="T80" fmla="*/ 1231 w 1311"/>
                  <a:gd name="T81" fmla="*/ 947 h 1148"/>
                  <a:gd name="T82" fmla="*/ 1285 w 1311"/>
                  <a:gd name="T83" fmla="*/ 840 h 1148"/>
                  <a:gd name="T84" fmla="*/ 1307 w 1311"/>
                  <a:gd name="T85" fmla="*/ 643 h 1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11" h="1148">
                    <a:moveTo>
                      <a:pt x="1307" y="643"/>
                    </a:moveTo>
                    <a:cubicBezTo>
                      <a:pt x="1303" y="646"/>
                      <a:pt x="1302" y="625"/>
                      <a:pt x="1303" y="605"/>
                    </a:cubicBezTo>
                    <a:cubicBezTo>
                      <a:pt x="1298" y="595"/>
                      <a:pt x="1293" y="584"/>
                      <a:pt x="1289" y="573"/>
                    </a:cubicBezTo>
                    <a:cubicBezTo>
                      <a:pt x="1283" y="566"/>
                      <a:pt x="1278" y="550"/>
                      <a:pt x="1276" y="544"/>
                    </a:cubicBezTo>
                    <a:cubicBezTo>
                      <a:pt x="1274" y="536"/>
                      <a:pt x="1263" y="513"/>
                      <a:pt x="1251" y="516"/>
                    </a:cubicBezTo>
                    <a:cubicBezTo>
                      <a:pt x="1239" y="519"/>
                      <a:pt x="1247" y="496"/>
                      <a:pt x="1235" y="499"/>
                    </a:cubicBezTo>
                    <a:cubicBezTo>
                      <a:pt x="1224" y="501"/>
                      <a:pt x="1222" y="480"/>
                      <a:pt x="1224" y="460"/>
                    </a:cubicBezTo>
                    <a:cubicBezTo>
                      <a:pt x="1226" y="440"/>
                      <a:pt x="1216" y="456"/>
                      <a:pt x="1211" y="447"/>
                    </a:cubicBezTo>
                    <a:cubicBezTo>
                      <a:pt x="1206" y="439"/>
                      <a:pt x="1201" y="446"/>
                      <a:pt x="1193" y="449"/>
                    </a:cubicBezTo>
                    <a:cubicBezTo>
                      <a:pt x="1185" y="452"/>
                      <a:pt x="1183" y="432"/>
                      <a:pt x="1185" y="423"/>
                    </a:cubicBezTo>
                    <a:cubicBezTo>
                      <a:pt x="1187" y="415"/>
                      <a:pt x="1183" y="405"/>
                      <a:pt x="1173" y="396"/>
                    </a:cubicBezTo>
                    <a:cubicBezTo>
                      <a:pt x="1162" y="387"/>
                      <a:pt x="1161" y="380"/>
                      <a:pt x="1162" y="369"/>
                    </a:cubicBezTo>
                    <a:cubicBezTo>
                      <a:pt x="1163" y="358"/>
                      <a:pt x="1101" y="322"/>
                      <a:pt x="1088" y="318"/>
                    </a:cubicBezTo>
                    <a:cubicBezTo>
                      <a:pt x="1074" y="315"/>
                      <a:pt x="1086" y="298"/>
                      <a:pt x="1080" y="293"/>
                    </a:cubicBezTo>
                    <a:cubicBezTo>
                      <a:pt x="1074" y="287"/>
                      <a:pt x="1072" y="265"/>
                      <a:pt x="1072" y="247"/>
                    </a:cubicBezTo>
                    <a:cubicBezTo>
                      <a:pt x="1072" y="229"/>
                      <a:pt x="1052" y="223"/>
                      <a:pt x="1053" y="208"/>
                    </a:cubicBezTo>
                    <a:cubicBezTo>
                      <a:pt x="1054" y="193"/>
                      <a:pt x="1047" y="179"/>
                      <a:pt x="1049" y="163"/>
                    </a:cubicBezTo>
                    <a:cubicBezTo>
                      <a:pt x="1050" y="146"/>
                      <a:pt x="1028" y="142"/>
                      <a:pt x="1027" y="133"/>
                    </a:cubicBezTo>
                    <a:cubicBezTo>
                      <a:pt x="1026" y="124"/>
                      <a:pt x="1014" y="132"/>
                      <a:pt x="1002" y="134"/>
                    </a:cubicBezTo>
                    <a:cubicBezTo>
                      <a:pt x="990" y="135"/>
                      <a:pt x="991" y="115"/>
                      <a:pt x="992" y="96"/>
                    </a:cubicBezTo>
                    <a:cubicBezTo>
                      <a:pt x="992" y="93"/>
                      <a:pt x="992" y="88"/>
                      <a:pt x="992" y="84"/>
                    </a:cubicBezTo>
                    <a:cubicBezTo>
                      <a:pt x="981" y="78"/>
                      <a:pt x="969" y="72"/>
                      <a:pt x="957" y="67"/>
                    </a:cubicBezTo>
                    <a:cubicBezTo>
                      <a:pt x="946" y="63"/>
                      <a:pt x="939" y="54"/>
                      <a:pt x="936" y="45"/>
                    </a:cubicBezTo>
                    <a:cubicBezTo>
                      <a:pt x="935" y="46"/>
                      <a:pt x="934" y="47"/>
                      <a:pt x="933" y="48"/>
                    </a:cubicBezTo>
                    <a:cubicBezTo>
                      <a:pt x="926" y="55"/>
                      <a:pt x="937" y="81"/>
                      <a:pt x="929" y="90"/>
                    </a:cubicBezTo>
                    <a:cubicBezTo>
                      <a:pt x="920" y="99"/>
                      <a:pt x="928" y="135"/>
                      <a:pt x="926" y="156"/>
                    </a:cubicBezTo>
                    <a:cubicBezTo>
                      <a:pt x="924" y="177"/>
                      <a:pt x="924" y="199"/>
                      <a:pt x="916" y="213"/>
                    </a:cubicBezTo>
                    <a:cubicBezTo>
                      <a:pt x="907" y="227"/>
                      <a:pt x="906" y="250"/>
                      <a:pt x="889" y="257"/>
                    </a:cubicBezTo>
                    <a:cubicBezTo>
                      <a:pt x="872" y="264"/>
                      <a:pt x="849" y="249"/>
                      <a:pt x="849" y="238"/>
                    </a:cubicBezTo>
                    <a:cubicBezTo>
                      <a:pt x="850" y="227"/>
                      <a:pt x="831" y="221"/>
                      <a:pt x="821" y="222"/>
                    </a:cubicBezTo>
                    <a:cubicBezTo>
                      <a:pt x="811" y="224"/>
                      <a:pt x="805" y="207"/>
                      <a:pt x="789" y="193"/>
                    </a:cubicBezTo>
                    <a:cubicBezTo>
                      <a:pt x="774" y="179"/>
                      <a:pt x="762" y="197"/>
                      <a:pt x="757" y="180"/>
                    </a:cubicBezTo>
                    <a:cubicBezTo>
                      <a:pt x="752" y="163"/>
                      <a:pt x="747" y="161"/>
                      <a:pt x="735" y="152"/>
                    </a:cubicBezTo>
                    <a:cubicBezTo>
                      <a:pt x="724" y="143"/>
                      <a:pt x="727" y="143"/>
                      <a:pt x="738" y="134"/>
                    </a:cubicBezTo>
                    <a:cubicBezTo>
                      <a:pt x="749" y="125"/>
                      <a:pt x="747" y="113"/>
                      <a:pt x="741" y="102"/>
                    </a:cubicBezTo>
                    <a:cubicBezTo>
                      <a:pt x="735" y="91"/>
                      <a:pt x="747" y="94"/>
                      <a:pt x="762" y="85"/>
                    </a:cubicBezTo>
                    <a:cubicBezTo>
                      <a:pt x="776" y="76"/>
                      <a:pt x="762" y="65"/>
                      <a:pt x="772" y="60"/>
                    </a:cubicBezTo>
                    <a:cubicBezTo>
                      <a:pt x="783" y="55"/>
                      <a:pt x="777" y="44"/>
                      <a:pt x="765" y="42"/>
                    </a:cubicBezTo>
                    <a:cubicBezTo>
                      <a:pt x="754" y="39"/>
                      <a:pt x="757" y="55"/>
                      <a:pt x="753" y="57"/>
                    </a:cubicBezTo>
                    <a:cubicBezTo>
                      <a:pt x="749" y="58"/>
                      <a:pt x="745" y="36"/>
                      <a:pt x="741" y="37"/>
                    </a:cubicBezTo>
                    <a:cubicBezTo>
                      <a:pt x="737" y="38"/>
                      <a:pt x="724" y="59"/>
                      <a:pt x="717" y="48"/>
                    </a:cubicBezTo>
                    <a:cubicBezTo>
                      <a:pt x="710" y="38"/>
                      <a:pt x="670" y="29"/>
                      <a:pt x="654" y="26"/>
                    </a:cubicBezTo>
                    <a:cubicBezTo>
                      <a:pt x="638" y="24"/>
                      <a:pt x="633" y="0"/>
                      <a:pt x="624" y="4"/>
                    </a:cubicBezTo>
                    <a:cubicBezTo>
                      <a:pt x="615" y="9"/>
                      <a:pt x="625" y="16"/>
                      <a:pt x="636" y="29"/>
                    </a:cubicBezTo>
                    <a:cubicBezTo>
                      <a:pt x="647" y="43"/>
                      <a:pt x="600" y="52"/>
                      <a:pt x="587" y="47"/>
                    </a:cubicBezTo>
                    <a:cubicBezTo>
                      <a:pt x="573" y="42"/>
                      <a:pt x="589" y="58"/>
                      <a:pt x="578" y="57"/>
                    </a:cubicBezTo>
                    <a:cubicBezTo>
                      <a:pt x="566" y="57"/>
                      <a:pt x="564" y="80"/>
                      <a:pt x="555" y="91"/>
                    </a:cubicBezTo>
                    <a:cubicBezTo>
                      <a:pt x="545" y="103"/>
                      <a:pt x="552" y="111"/>
                      <a:pt x="542" y="119"/>
                    </a:cubicBezTo>
                    <a:cubicBezTo>
                      <a:pt x="532" y="126"/>
                      <a:pt x="531" y="134"/>
                      <a:pt x="543" y="150"/>
                    </a:cubicBezTo>
                    <a:cubicBezTo>
                      <a:pt x="555" y="166"/>
                      <a:pt x="538" y="167"/>
                      <a:pt x="527" y="154"/>
                    </a:cubicBezTo>
                    <a:cubicBezTo>
                      <a:pt x="516" y="142"/>
                      <a:pt x="505" y="142"/>
                      <a:pt x="506" y="156"/>
                    </a:cubicBezTo>
                    <a:cubicBezTo>
                      <a:pt x="507" y="170"/>
                      <a:pt x="493" y="163"/>
                      <a:pt x="495" y="148"/>
                    </a:cubicBezTo>
                    <a:cubicBezTo>
                      <a:pt x="498" y="132"/>
                      <a:pt x="480" y="139"/>
                      <a:pt x="478" y="130"/>
                    </a:cubicBezTo>
                    <a:cubicBezTo>
                      <a:pt x="475" y="121"/>
                      <a:pt x="460" y="106"/>
                      <a:pt x="451" y="107"/>
                    </a:cubicBezTo>
                    <a:cubicBezTo>
                      <a:pt x="441" y="108"/>
                      <a:pt x="441" y="120"/>
                      <a:pt x="432" y="120"/>
                    </a:cubicBezTo>
                    <a:cubicBezTo>
                      <a:pt x="423" y="120"/>
                      <a:pt x="421" y="125"/>
                      <a:pt x="422" y="137"/>
                    </a:cubicBezTo>
                    <a:cubicBezTo>
                      <a:pt x="423" y="149"/>
                      <a:pt x="408" y="136"/>
                      <a:pt x="397" y="138"/>
                    </a:cubicBezTo>
                    <a:cubicBezTo>
                      <a:pt x="386" y="139"/>
                      <a:pt x="397" y="154"/>
                      <a:pt x="391" y="154"/>
                    </a:cubicBezTo>
                    <a:cubicBezTo>
                      <a:pt x="386" y="155"/>
                      <a:pt x="386" y="167"/>
                      <a:pt x="376" y="167"/>
                    </a:cubicBezTo>
                    <a:cubicBezTo>
                      <a:pt x="367" y="167"/>
                      <a:pt x="368" y="191"/>
                      <a:pt x="370" y="203"/>
                    </a:cubicBezTo>
                    <a:cubicBezTo>
                      <a:pt x="371" y="216"/>
                      <a:pt x="356" y="197"/>
                      <a:pt x="346" y="201"/>
                    </a:cubicBezTo>
                    <a:cubicBezTo>
                      <a:pt x="337" y="204"/>
                      <a:pt x="348" y="215"/>
                      <a:pt x="351" y="229"/>
                    </a:cubicBezTo>
                    <a:cubicBezTo>
                      <a:pt x="354" y="243"/>
                      <a:pt x="346" y="242"/>
                      <a:pt x="341" y="248"/>
                    </a:cubicBezTo>
                    <a:cubicBezTo>
                      <a:pt x="336" y="254"/>
                      <a:pt x="329" y="232"/>
                      <a:pt x="329" y="220"/>
                    </a:cubicBezTo>
                    <a:cubicBezTo>
                      <a:pt x="329" y="207"/>
                      <a:pt x="316" y="219"/>
                      <a:pt x="304" y="235"/>
                    </a:cubicBezTo>
                    <a:cubicBezTo>
                      <a:pt x="291" y="250"/>
                      <a:pt x="308" y="274"/>
                      <a:pt x="302" y="279"/>
                    </a:cubicBezTo>
                    <a:cubicBezTo>
                      <a:pt x="296" y="283"/>
                      <a:pt x="271" y="311"/>
                      <a:pt x="256" y="331"/>
                    </a:cubicBezTo>
                    <a:cubicBezTo>
                      <a:pt x="244" y="348"/>
                      <a:pt x="221" y="343"/>
                      <a:pt x="207" y="346"/>
                    </a:cubicBezTo>
                    <a:cubicBezTo>
                      <a:pt x="206" y="348"/>
                      <a:pt x="204" y="349"/>
                      <a:pt x="203" y="350"/>
                    </a:cubicBezTo>
                    <a:cubicBezTo>
                      <a:pt x="169" y="379"/>
                      <a:pt x="131" y="404"/>
                      <a:pt x="88" y="414"/>
                    </a:cubicBezTo>
                    <a:cubicBezTo>
                      <a:pt x="70" y="437"/>
                      <a:pt x="49" y="460"/>
                      <a:pt x="26" y="480"/>
                    </a:cubicBezTo>
                    <a:cubicBezTo>
                      <a:pt x="25" y="482"/>
                      <a:pt x="25" y="485"/>
                      <a:pt x="23" y="487"/>
                    </a:cubicBezTo>
                    <a:cubicBezTo>
                      <a:pt x="12" y="505"/>
                      <a:pt x="2" y="524"/>
                      <a:pt x="17" y="547"/>
                    </a:cubicBezTo>
                    <a:cubicBezTo>
                      <a:pt x="32" y="570"/>
                      <a:pt x="41" y="585"/>
                      <a:pt x="36" y="596"/>
                    </a:cubicBezTo>
                    <a:cubicBezTo>
                      <a:pt x="31" y="608"/>
                      <a:pt x="20" y="573"/>
                      <a:pt x="17" y="577"/>
                    </a:cubicBezTo>
                    <a:cubicBezTo>
                      <a:pt x="13" y="582"/>
                      <a:pt x="30" y="596"/>
                      <a:pt x="26" y="604"/>
                    </a:cubicBezTo>
                    <a:cubicBezTo>
                      <a:pt x="22" y="611"/>
                      <a:pt x="6" y="576"/>
                      <a:pt x="3" y="584"/>
                    </a:cubicBezTo>
                    <a:cubicBezTo>
                      <a:pt x="0" y="591"/>
                      <a:pt x="35" y="648"/>
                      <a:pt x="36" y="668"/>
                    </a:cubicBezTo>
                    <a:cubicBezTo>
                      <a:pt x="37" y="689"/>
                      <a:pt x="64" y="709"/>
                      <a:pt x="63" y="739"/>
                    </a:cubicBezTo>
                    <a:cubicBezTo>
                      <a:pt x="62" y="769"/>
                      <a:pt x="87" y="817"/>
                      <a:pt x="92" y="824"/>
                    </a:cubicBezTo>
                    <a:cubicBezTo>
                      <a:pt x="96" y="832"/>
                      <a:pt x="82" y="851"/>
                      <a:pt x="84" y="874"/>
                    </a:cubicBezTo>
                    <a:cubicBezTo>
                      <a:pt x="87" y="896"/>
                      <a:pt x="78" y="904"/>
                      <a:pt x="66" y="904"/>
                    </a:cubicBezTo>
                    <a:cubicBezTo>
                      <a:pt x="54" y="904"/>
                      <a:pt x="61" y="928"/>
                      <a:pt x="74" y="929"/>
                    </a:cubicBezTo>
                    <a:cubicBezTo>
                      <a:pt x="88" y="931"/>
                      <a:pt x="83" y="942"/>
                      <a:pt x="98" y="953"/>
                    </a:cubicBezTo>
                    <a:cubicBezTo>
                      <a:pt x="101" y="956"/>
                      <a:pt x="105" y="957"/>
                      <a:pt x="110" y="959"/>
                    </a:cubicBezTo>
                    <a:cubicBezTo>
                      <a:pt x="145" y="944"/>
                      <a:pt x="182" y="935"/>
                      <a:pt x="216" y="920"/>
                    </a:cubicBezTo>
                    <a:cubicBezTo>
                      <a:pt x="218" y="916"/>
                      <a:pt x="223" y="914"/>
                      <a:pt x="230" y="913"/>
                    </a:cubicBezTo>
                    <a:cubicBezTo>
                      <a:pt x="241" y="908"/>
                      <a:pt x="252" y="901"/>
                      <a:pt x="263" y="894"/>
                    </a:cubicBezTo>
                    <a:cubicBezTo>
                      <a:pt x="312" y="859"/>
                      <a:pt x="355" y="832"/>
                      <a:pt x="417" y="841"/>
                    </a:cubicBezTo>
                    <a:cubicBezTo>
                      <a:pt x="421" y="842"/>
                      <a:pt x="425" y="843"/>
                      <a:pt x="428" y="846"/>
                    </a:cubicBezTo>
                    <a:cubicBezTo>
                      <a:pt x="433" y="846"/>
                      <a:pt x="440" y="846"/>
                      <a:pt x="449" y="846"/>
                    </a:cubicBezTo>
                    <a:cubicBezTo>
                      <a:pt x="477" y="848"/>
                      <a:pt x="503" y="831"/>
                      <a:pt x="520" y="822"/>
                    </a:cubicBezTo>
                    <a:cubicBezTo>
                      <a:pt x="538" y="814"/>
                      <a:pt x="571" y="817"/>
                      <a:pt x="588" y="812"/>
                    </a:cubicBezTo>
                    <a:cubicBezTo>
                      <a:pt x="605" y="807"/>
                      <a:pt x="608" y="837"/>
                      <a:pt x="627" y="835"/>
                    </a:cubicBezTo>
                    <a:cubicBezTo>
                      <a:pt x="647" y="832"/>
                      <a:pt x="655" y="841"/>
                      <a:pt x="665" y="841"/>
                    </a:cubicBezTo>
                    <a:cubicBezTo>
                      <a:pt x="675" y="840"/>
                      <a:pt x="674" y="849"/>
                      <a:pt x="684" y="851"/>
                    </a:cubicBezTo>
                    <a:cubicBezTo>
                      <a:pt x="694" y="854"/>
                      <a:pt x="692" y="864"/>
                      <a:pt x="686" y="875"/>
                    </a:cubicBezTo>
                    <a:cubicBezTo>
                      <a:pt x="680" y="885"/>
                      <a:pt x="701" y="885"/>
                      <a:pt x="715" y="906"/>
                    </a:cubicBezTo>
                    <a:cubicBezTo>
                      <a:pt x="728" y="928"/>
                      <a:pt x="715" y="931"/>
                      <a:pt x="722" y="947"/>
                    </a:cubicBezTo>
                    <a:cubicBezTo>
                      <a:pt x="730" y="964"/>
                      <a:pt x="735" y="960"/>
                      <a:pt x="749" y="937"/>
                    </a:cubicBezTo>
                    <a:cubicBezTo>
                      <a:pt x="763" y="913"/>
                      <a:pt x="779" y="928"/>
                      <a:pt x="781" y="909"/>
                    </a:cubicBezTo>
                    <a:cubicBezTo>
                      <a:pt x="783" y="889"/>
                      <a:pt x="798" y="865"/>
                      <a:pt x="808" y="875"/>
                    </a:cubicBezTo>
                    <a:cubicBezTo>
                      <a:pt x="818" y="885"/>
                      <a:pt x="801" y="890"/>
                      <a:pt x="794" y="928"/>
                    </a:cubicBezTo>
                    <a:cubicBezTo>
                      <a:pt x="788" y="966"/>
                      <a:pt x="777" y="947"/>
                      <a:pt x="775" y="957"/>
                    </a:cubicBezTo>
                    <a:cubicBezTo>
                      <a:pt x="772" y="968"/>
                      <a:pt x="804" y="974"/>
                      <a:pt x="804" y="954"/>
                    </a:cubicBezTo>
                    <a:cubicBezTo>
                      <a:pt x="804" y="934"/>
                      <a:pt x="810" y="925"/>
                      <a:pt x="822" y="943"/>
                    </a:cubicBezTo>
                    <a:cubicBezTo>
                      <a:pt x="834" y="961"/>
                      <a:pt x="815" y="976"/>
                      <a:pt x="818" y="985"/>
                    </a:cubicBezTo>
                    <a:cubicBezTo>
                      <a:pt x="821" y="993"/>
                      <a:pt x="834" y="982"/>
                      <a:pt x="842" y="983"/>
                    </a:cubicBezTo>
                    <a:cubicBezTo>
                      <a:pt x="854" y="984"/>
                      <a:pt x="872" y="1017"/>
                      <a:pt x="869" y="1034"/>
                    </a:cubicBezTo>
                    <a:cubicBezTo>
                      <a:pt x="869" y="1035"/>
                      <a:pt x="868" y="1036"/>
                      <a:pt x="868" y="1036"/>
                    </a:cubicBezTo>
                    <a:cubicBezTo>
                      <a:pt x="913" y="1046"/>
                      <a:pt x="954" y="1074"/>
                      <a:pt x="980" y="1114"/>
                    </a:cubicBezTo>
                    <a:cubicBezTo>
                      <a:pt x="983" y="1118"/>
                      <a:pt x="985" y="1123"/>
                      <a:pt x="986" y="1127"/>
                    </a:cubicBezTo>
                    <a:cubicBezTo>
                      <a:pt x="997" y="1133"/>
                      <a:pt x="1020" y="1117"/>
                      <a:pt x="1024" y="1098"/>
                    </a:cubicBezTo>
                    <a:cubicBezTo>
                      <a:pt x="1029" y="1078"/>
                      <a:pt x="1048" y="1097"/>
                      <a:pt x="1038" y="1104"/>
                    </a:cubicBezTo>
                    <a:cubicBezTo>
                      <a:pt x="1028" y="1111"/>
                      <a:pt x="1043" y="1126"/>
                      <a:pt x="1044" y="1115"/>
                    </a:cubicBezTo>
                    <a:cubicBezTo>
                      <a:pt x="1044" y="1105"/>
                      <a:pt x="1049" y="1096"/>
                      <a:pt x="1052" y="1108"/>
                    </a:cubicBezTo>
                    <a:cubicBezTo>
                      <a:pt x="1056" y="1120"/>
                      <a:pt x="1069" y="1120"/>
                      <a:pt x="1073" y="1130"/>
                    </a:cubicBezTo>
                    <a:cubicBezTo>
                      <a:pt x="1078" y="1140"/>
                      <a:pt x="1084" y="1148"/>
                      <a:pt x="1084" y="1139"/>
                    </a:cubicBezTo>
                    <a:cubicBezTo>
                      <a:pt x="1084" y="1131"/>
                      <a:pt x="1087" y="1124"/>
                      <a:pt x="1098" y="1119"/>
                    </a:cubicBezTo>
                    <a:cubicBezTo>
                      <a:pt x="1110" y="1114"/>
                      <a:pt x="1117" y="1105"/>
                      <a:pt x="1129" y="1093"/>
                    </a:cubicBezTo>
                    <a:cubicBezTo>
                      <a:pt x="1141" y="1082"/>
                      <a:pt x="1191" y="1079"/>
                      <a:pt x="1196" y="1079"/>
                    </a:cubicBezTo>
                    <a:cubicBezTo>
                      <a:pt x="1201" y="1079"/>
                      <a:pt x="1204" y="1029"/>
                      <a:pt x="1207" y="1004"/>
                    </a:cubicBezTo>
                    <a:cubicBezTo>
                      <a:pt x="1210" y="978"/>
                      <a:pt x="1228" y="974"/>
                      <a:pt x="1231" y="947"/>
                    </a:cubicBezTo>
                    <a:cubicBezTo>
                      <a:pt x="1234" y="919"/>
                      <a:pt x="1259" y="869"/>
                      <a:pt x="1265" y="866"/>
                    </a:cubicBezTo>
                    <a:cubicBezTo>
                      <a:pt x="1272" y="864"/>
                      <a:pt x="1284" y="856"/>
                      <a:pt x="1285" y="841"/>
                    </a:cubicBezTo>
                    <a:cubicBezTo>
                      <a:pt x="1285" y="841"/>
                      <a:pt x="1285" y="840"/>
                      <a:pt x="1285" y="840"/>
                    </a:cubicBezTo>
                    <a:cubicBezTo>
                      <a:pt x="1284" y="802"/>
                      <a:pt x="1291" y="763"/>
                      <a:pt x="1298" y="724"/>
                    </a:cubicBezTo>
                    <a:cubicBezTo>
                      <a:pt x="1303" y="698"/>
                      <a:pt x="1309" y="671"/>
                      <a:pt x="1311" y="645"/>
                    </a:cubicBezTo>
                    <a:cubicBezTo>
                      <a:pt x="1310" y="643"/>
                      <a:pt x="1308" y="642"/>
                      <a:pt x="1307" y="6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" name="Freeform 203">
                <a:extLst>
                  <a:ext uri="{FF2B5EF4-FFF2-40B4-BE49-F238E27FC236}">
                    <a16:creationId xmlns:a16="http://schemas.microsoft.com/office/drawing/2014/main" id="{F8B03588-0E41-430E-B43D-6B786BA29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8041" y="4843466"/>
                <a:ext cx="57150" cy="69850"/>
              </a:xfrm>
              <a:custGeom>
                <a:avLst/>
                <a:gdLst>
                  <a:gd name="T0" fmla="*/ 94 w 107"/>
                  <a:gd name="T1" fmla="*/ 14 h 128"/>
                  <a:gd name="T2" fmla="*/ 40 w 107"/>
                  <a:gd name="T3" fmla="*/ 27 h 128"/>
                  <a:gd name="T4" fmla="*/ 0 w 107"/>
                  <a:gd name="T5" fmla="*/ 14 h 128"/>
                  <a:gd name="T6" fmla="*/ 56 w 107"/>
                  <a:gd name="T7" fmla="*/ 128 h 128"/>
                  <a:gd name="T8" fmla="*/ 60 w 107"/>
                  <a:gd name="T9" fmla="*/ 127 h 128"/>
                  <a:gd name="T10" fmla="*/ 68 w 107"/>
                  <a:gd name="T11" fmla="*/ 107 h 128"/>
                  <a:gd name="T12" fmla="*/ 86 w 107"/>
                  <a:gd name="T13" fmla="*/ 112 h 128"/>
                  <a:gd name="T14" fmla="*/ 95 w 107"/>
                  <a:gd name="T15" fmla="*/ 71 h 128"/>
                  <a:gd name="T16" fmla="*/ 94 w 107"/>
                  <a:gd name="T17" fmla="*/ 1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28">
                    <a:moveTo>
                      <a:pt x="94" y="14"/>
                    </a:moveTo>
                    <a:cubicBezTo>
                      <a:pt x="90" y="0"/>
                      <a:pt x="59" y="25"/>
                      <a:pt x="40" y="27"/>
                    </a:cubicBezTo>
                    <a:cubicBezTo>
                      <a:pt x="28" y="29"/>
                      <a:pt x="12" y="20"/>
                      <a:pt x="0" y="14"/>
                    </a:cubicBezTo>
                    <a:cubicBezTo>
                      <a:pt x="24" y="48"/>
                      <a:pt x="43" y="88"/>
                      <a:pt x="56" y="128"/>
                    </a:cubicBezTo>
                    <a:cubicBezTo>
                      <a:pt x="57" y="127"/>
                      <a:pt x="58" y="126"/>
                      <a:pt x="60" y="127"/>
                    </a:cubicBezTo>
                    <a:cubicBezTo>
                      <a:pt x="70" y="127"/>
                      <a:pt x="66" y="116"/>
                      <a:pt x="68" y="107"/>
                    </a:cubicBezTo>
                    <a:cubicBezTo>
                      <a:pt x="69" y="99"/>
                      <a:pt x="78" y="117"/>
                      <a:pt x="86" y="112"/>
                    </a:cubicBezTo>
                    <a:cubicBezTo>
                      <a:pt x="94" y="107"/>
                      <a:pt x="84" y="71"/>
                      <a:pt x="95" y="71"/>
                    </a:cubicBezTo>
                    <a:cubicBezTo>
                      <a:pt x="107" y="71"/>
                      <a:pt x="98" y="28"/>
                      <a:pt x="94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488" name="Oval 204">
              <a:extLst>
                <a:ext uri="{FF2B5EF4-FFF2-40B4-BE49-F238E27FC236}">
                  <a16:creationId xmlns:a16="http://schemas.microsoft.com/office/drawing/2014/main" id="{F5A5B2A4-3C48-4434-BD50-8058F4BB6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652" y="3476625"/>
              <a:ext cx="28575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9" name="Oval 206">
              <a:extLst>
                <a:ext uri="{FF2B5EF4-FFF2-40B4-BE49-F238E27FC236}">
                  <a16:creationId xmlns:a16="http://schemas.microsoft.com/office/drawing/2014/main" id="{F4AC5A68-BC7E-4FDA-ADEC-CE524E0C9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5" y="3921126"/>
              <a:ext cx="28575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525" name="Freeform 207">
            <a:extLst>
              <a:ext uri="{FF2B5EF4-FFF2-40B4-BE49-F238E27FC236}">
                <a16:creationId xmlns:a16="http://schemas.microsoft.com/office/drawing/2014/main" id="{E4687510-3AD8-4F60-B24C-A0A6559D4720}"/>
              </a:ext>
            </a:extLst>
          </p:cNvPr>
          <p:cNvSpPr>
            <a:spLocks/>
          </p:cNvSpPr>
          <p:nvPr userDrawn="1"/>
        </p:nvSpPr>
        <p:spPr bwMode="auto">
          <a:xfrm>
            <a:off x="9104312" y="3657543"/>
            <a:ext cx="585634" cy="756760"/>
          </a:xfrm>
          <a:custGeom>
            <a:avLst/>
            <a:gdLst>
              <a:gd name="T0" fmla="*/ 894 w 897"/>
              <a:gd name="T1" fmla="*/ 373 h 1162"/>
              <a:gd name="T2" fmla="*/ 862 w 897"/>
              <a:gd name="T3" fmla="*/ 337 h 1162"/>
              <a:gd name="T4" fmla="*/ 808 w 897"/>
              <a:gd name="T5" fmla="*/ 341 h 1162"/>
              <a:gd name="T6" fmla="*/ 767 w 897"/>
              <a:gd name="T7" fmla="*/ 376 h 1162"/>
              <a:gd name="T8" fmla="*/ 735 w 897"/>
              <a:gd name="T9" fmla="*/ 400 h 1162"/>
              <a:gd name="T10" fmla="*/ 707 w 897"/>
              <a:gd name="T11" fmla="*/ 437 h 1162"/>
              <a:gd name="T12" fmla="*/ 655 w 897"/>
              <a:gd name="T13" fmla="*/ 428 h 1162"/>
              <a:gd name="T14" fmla="*/ 635 w 897"/>
              <a:gd name="T15" fmla="*/ 384 h 1162"/>
              <a:gd name="T16" fmla="*/ 621 w 897"/>
              <a:gd name="T17" fmla="*/ 440 h 1162"/>
              <a:gd name="T18" fmla="*/ 523 w 897"/>
              <a:gd name="T19" fmla="*/ 426 h 1162"/>
              <a:gd name="T20" fmla="*/ 475 w 897"/>
              <a:gd name="T21" fmla="*/ 412 h 1162"/>
              <a:gd name="T22" fmla="*/ 424 w 897"/>
              <a:gd name="T23" fmla="*/ 379 h 1162"/>
              <a:gd name="T24" fmla="*/ 382 w 897"/>
              <a:gd name="T25" fmla="*/ 350 h 1162"/>
              <a:gd name="T26" fmla="*/ 402 w 897"/>
              <a:gd name="T27" fmla="*/ 298 h 1162"/>
              <a:gd name="T28" fmla="*/ 369 w 897"/>
              <a:gd name="T29" fmla="*/ 263 h 1162"/>
              <a:gd name="T30" fmla="*/ 331 w 897"/>
              <a:gd name="T31" fmla="*/ 211 h 1162"/>
              <a:gd name="T32" fmla="*/ 358 w 897"/>
              <a:gd name="T33" fmla="*/ 182 h 1162"/>
              <a:gd name="T34" fmla="*/ 342 w 897"/>
              <a:gd name="T35" fmla="*/ 135 h 1162"/>
              <a:gd name="T36" fmla="*/ 386 w 897"/>
              <a:gd name="T37" fmla="*/ 82 h 1162"/>
              <a:gd name="T38" fmla="*/ 309 w 897"/>
              <a:gd name="T39" fmla="*/ 73 h 1162"/>
              <a:gd name="T40" fmla="*/ 261 w 897"/>
              <a:gd name="T41" fmla="*/ 56 h 1162"/>
              <a:gd name="T42" fmla="*/ 220 w 897"/>
              <a:gd name="T43" fmla="*/ 4 h 1162"/>
              <a:gd name="T44" fmla="*/ 165 w 897"/>
              <a:gd name="T45" fmla="*/ 15 h 1162"/>
              <a:gd name="T46" fmla="*/ 160 w 897"/>
              <a:gd name="T47" fmla="*/ 80 h 1162"/>
              <a:gd name="T48" fmla="*/ 177 w 897"/>
              <a:gd name="T49" fmla="*/ 128 h 1162"/>
              <a:gd name="T50" fmla="*/ 209 w 897"/>
              <a:gd name="T51" fmla="*/ 195 h 1162"/>
              <a:gd name="T52" fmla="*/ 208 w 897"/>
              <a:gd name="T53" fmla="*/ 239 h 1162"/>
              <a:gd name="T54" fmla="*/ 186 w 897"/>
              <a:gd name="T55" fmla="*/ 288 h 1162"/>
              <a:gd name="T56" fmla="*/ 155 w 897"/>
              <a:gd name="T57" fmla="*/ 345 h 1162"/>
              <a:gd name="T58" fmla="*/ 110 w 897"/>
              <a:gd name="T59" fmla="*/ 393 h 1162"/>
              <a:gd name="T60" fmla="*/ 64 w 897"/>
              <a:gd name="T61" fmla="*/ 391 h 1162"/>
              <a:gd name="T62" fmla="*/ 61 w 897"/>
              <a:gd name="T63" fmla="*/ 453 h 1162"/>
              <a:gd name="T64" fmla="*/ 86 w 897"/>
              <a:gd name="T65" fmla="*/ 525 h 1162"/>
              <a:gd name="T66" fmla="*/ 31 w 897"/>
              <a:gd name="T67" fmla="*/ 534 h 1162"/>
              <a:gd name="T68" fmla="*/ 0 w 897"/>
              <a:gd name="T69" fmla="*/ 560 h 1162"/>
              <a:gd name="T70" fmla="*/ 65 w 897"/>
              <a:gd name="T71" fmla="*/ 594 h 1162"/>
              <a:gd name="T72" fmla="*/ 89 w 897"/>
              <a:gd name="T73" fmla="*/ 676 h 1162"/>
              <a:gd name="T74" fmla="*/ 132 w 897"/>
              <a:gd name="T75" fmla="*/ 618 h 1162"/>
              <a:gd name="T76" fmla="*/ 141 w 897"/>
              <a:gd name="T77" fmla="*/ 691 h 1162"/>
              <a:gd name="T78" fmla="*/ 161 w 897"/>
              <a:gd name="T79" fmla="*/ 819 h 1162"/>
              <a:gd name="T80" fmla="*/ 182 w 897"/>
              <a:gd name="T81" fmla="*/ 899 h 1162"/>
              <a:gd name="T82" fmla="*/ 223 w 897"/>
              <a:gd name="T83" fmla="*/ 1018 h 1162"/>
              <a:gd name="T84" fmla="*/ 298 w 897"/>
              <a:gd name="T85" fmla="*/ 1162 h 1162"/>
              <a:gd name="T86" fmla="*/ 345 w 897"/>
              <a:gd name="T87" fmla="*/ 1105 h 1162"/>
              <a:gd name="T88" fmla="*/ 366 w 897"/>
              <a:gd name="T89" fmla="*/ 1053 h 1162"/>
              <a:gd name="T90" fmla="*/ 380 w 897"/>
              <a:gd name="T91" fmla="*/ 945 h 1162"/>
              <a:gd name="T92" fmla="*/ 394 w 897"/>
              <a:gd name="T93" fmla="*/ 867 h 1162"/>
              <a:gd name="T94" fmla="*/ 449 w 897"/>
              <a:gd name="T95" fmla="*/ 818 h 1162"/>
              <a:gd name="T96" fmla="*/ 490 w 897"/>
              <a:gd name="T97" fmla="*/ 728 h 1162"/>
              <a:gd name="T98" fmla="*/ 553 w 897"/>
              <a:gd name="T99" fmla="*/ 677 h 1162"/>
              <a:gd name="T100" fmla="*/ 586 w 897"/>
              <a:gd name="T101" fmla="*/ 658 h 1162"/>
              <a:gd name="T102" fmla="*/ 651 w 897"/>
              <a:gd name="T103" fmla="*/ 634 h 1162"/>
              <a:gd name="T104" fmla="*/ 632 w 897"/>
              <a:gd name="T105" fmla="*/ 510 h 1162"/>
              <a:gd name="T106" fmla="*/ 628 w 897"/>
              <a:gd name="T107" fmla="*/ 463 h 1162"/>
              <a:gd name="T108" fmla="*/ 677 w 897"/>
              <a:gd name="T109" fmla="*/ 483 h 1162"/>
              <a:gd name="T110" fmla="*/ 729 w 897"/>
              <a:gd name="T111" fmla="*/ 499 h 1162"/>
              <a:gd name="T112" fmla="*/ 727 w 897"/>
              <a:gd name="T113" fmla="*/ 546 h 1162"/>
              <a:gd name="T114" fmla="*/ 748 w 897"/>
              <a:gd name="T115" fmla="*/ 557 h 1162"/>
              <a:gd name="T116" fmla="*/ 766 w 897"/>
              <a:gd name="T117" fmla="*/ 625 h 1162"/>
              <a:gd name="T118" fmla="*/ 781 w 897"/>
              <a:gd name="T119" fmla="*/ 549 h 1162"/>
              <a:gd name="T120" fmla="*/ 818 w 897"/>
              <a:gd name="T121" fmla="*/ 505 h 1162"/>
              <a:gd name="T122" fmla="*/ 848 w 897"/>
              <a:gd name="T123" fmla="*/ 429 h 1162"/>
              <a:gd name="T124" fmla="*/ 889 w 897"/>
              <a:gd name="T125" fmla="*/ 416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7" h="1162">
                <a:moveTo>
                  <a:pt x="886" y="391"/>
                </a:moveTo>
                <a:cubicBezTo>
                  <a:pt x="892" y="388"/>
                  <a:pt x="894" y="373"/>
                  <a:pt x="894" y="373"/>
                </a:cubicBezTo>
                <a:cubicBezTo>
                  <a:pt x="894" y="373"/>
                  <a:pt x="878" y="370"/>
                  <a:pt x="875" y="362"/>
                </a:cubicBezTo>
                <a:cubicBezTo>
                  <a:pt x="872" y="353"/>
                  <a:pt x="862" y="344"/>
                  <a:pt x="862" y="337"/>
                </a:cubicBezTo>
                <a:cubicBezTo>
                  <a:pt x="862" y="329"/>
                  <a:pt x="853" y="332"/>
                  <a:pt x="846" y="340"/>
                </a:cubicBezTo>
                <a:cubicBezTo>
                  <a:pt x="838" y="347"/>
                  <a:pt x="824" y="331"/>
                  <a:pt x="808" y="341"/>
                </a:cubicBezTo>
                <a:cubicBezTo>
                  <a:pt x="791" y="351"/>
                  <a:pt x="787" y="363"/>
                  <a:pt x="780" y="362"/>
                </a:cubicBezTo>
                <a:cubicBezTo>
                  <a:pt x="772" y="360"/>
                  <a:pt x="773" y="369"/>
                  <a:pt x="767" y="376"/>
                </a:cubicBezTo>
                <a:cubicBezTo>
                  <a:pt x="761" y="384"/>
                  <a:pt x="756" y="393"/>
                  <a:pt x="752" y="393"/>
                </a:cubicBezTo>
                <a:cubicBezTo>
                  <a:pt x="748" y="393"/>
                  <a:pt x="735" y="400"/>
                  <a:pt x="735" y="400"/>
                </a:cubicBezTo>
                <a:cubicBezTo>
                  <a:pt x="735" y="400"/>
                  <a:pt x="744" y="422"/>
                  <a:pt x="739" y="432"/>
                </a:cubicBezTo>
                <a:cubicBezTo>
                  <a:pt x="734" y="443"/>
                  <a:pt x="721" y="432"/>
                  <a:pt x="707" y="437"/>
                </a:cubicBezTo>
                <a:cubicBezTo>
                  <a:pt x="693" y="441"/>
                  <a:pt x="687" y="431"/>
                  <a:pt x="677" y="434"/>
                </a:cubicBezTo>
                <a:cubicBezTo>
                  <a:pt x="667" y="437"/>
                  <a:pt x="660" y="426"/>
                  <a:pt x="655" y="428"/>
                </a:cubicBezTo>
                <a:cubicBezTo>
                  <a:pt x="650" y="429"/>
                  <a:pt x="643" y="415"/>
                  <a:pt x="645" y="403"/>
                </a:cubicBezTo>
                <a:cubicBezTo>
                  <a:pt x="648" y="391"/>
                  <a:pt x="640" y="375"/>
                  <a:pt x="635" y="384"/>
                </a:cubicBezTo>
                <a:cubicBezTo>
                  <a:pt x="630" y="393"/>
                  <a:pt x="622" y="388"/>
                  <a:pt x="622" y="401"/>
                </a:cubicBezTo>
                <a:cubicBezTo>
                  <a:pt x="622" y="415"/>
                  <a:pt x="629" y="431"/>
                  <a:pt x="621" y="440"/>
                </a:cubicBezTo>
                <a:cubicBezTo>
                  <a:pt x="613" y="449"/>
                  <a:pt x="573" y="453"/>
                  <a:pt x="565" y="446"/>
                </a:cubicBezTo>
                <a:cubicBezTo>
                  <a:pt x="557" y="438"/>
                  <a:pt x="524" y="434"/>
                  <a:pt x="523" y="426"/>
                </a:cubicBezTo>
                <a:cubicBezTo>
                  <a:pt x="522" y="419"/>
                  <a:pt x="512" y="406"/>
                  <a:pt x="505" y="406"/>
                </a:cubicBezTo>
                <a:cubicBezTo>
                  <a:pt x="499" y="406"/>
                  <a:pt x="480" y="416"/>
                  <a:pt x="475" y="412"/>
                </a:cubicBezTo>
                <a:cubicBezTo>
                  <a:pt x="470" y="407"/>
                  <a:pt x="457" y="396"/>
                  <a:pt x="448" y="394"/>
                </a:cubicBezTo>
                <a:cubicBezTo>
                  <a:pt x="439" y="393"/>
                  <a:pt x="425" y="385"/>
                  <a:pt x="424" y="379"/>
                </a:cubicBezTo>
                <a:cubicBezTo>
                  <a:pt x="423" y="373"/>
                  <a:pt x="402" y="370"/>
                  <a:pt x="399" y="365"/>
                </a:cubicBezTo>
                <a:cubicBezTo>
                  <a:pt x="395" y="359"/>
                  <a:pt x="382" y="357"/>
                  <a:pt x="382" y="350"/>
                </a:cubicBezTo>
                <a:cubicBezTo>
                  <a:pt x="382" y="342"/>
                  <a:pt x="387" y="331"/>
                  <a:pt x="387" y="322"/>
                </a:cubicBezTo>
                <a:cubicBezTo>
                  <a:pt x="387" y="313"/>
                  <a:pt x="402" y="304"/>
                  <a:pt x="402" y="298"/>
                </a:cubicBezTo>
                <a:cubicBezTo>
                  <a:pt x="402" y="292"/>
                  <a:pt x="388" y="282"/>
                  <a:pt x="388" y="282"/>
                </a:cubicBezTo>
                <a:cubicBezTo>
                  <a:pt x="388" y="282"/>
                  <a:pt x="380" y="263"/>
                  <a:pt x="369" y="263"/>
                </a:cubicBezTo>
                <a:cubicBezTo>
                  <a:pt x="359" y="263"/>
                  <a:pt x="352" y="242"/>
                  <a:pt x="343" y="241"/>
                </a:cubicBezTo>
                <a:cubicBezTo>
                  <a:pt x="334" y="239"/>
                  <a:pt x="336" y="219"/>
                  <a:pt x="331" y="211"/>
                </a:cubicBezTo>
                <a:cubicBezTo>
                  <a:pt x="326" y="204"/>
                  <a:pt x="330" y="186"/>
                  <a:pt x="339" y="195"/>
                </a:cubicBezTo>
                <a:cubicBezTo>
                  <a:pt x="348" y="204"/>
                  <a:pt x="364" y="195"/>
                  <a:pt x="358" y="182"/>
                </a:cubicBezTo>
                <a:cubicBezTo>
                  <a:pt x="352" y="169"/>
                  <a:pt x="340" y="157"/>
                  <a:pt x="340" y="149"/>
                </a:cubicBezTo>
                <a:cubicBezTo>
                  <a:pt x="340" y="146"/>
                  <a:pt x="341" y="141"/>
                  <a:pt x="342" y="135"/>
                </a:cubicBezTo>
                <a:cubicBezTo>
                  <a:pt x="344" y="127"/>
                  <a:pt x="352" y="137"/>
                  <a:pt x="357" y="134"/>
                </a:cubicBezTo>
                <a:cubicBezTo>
                  <a:pt x="360" y="132"/>
                  <a:pt x="395" y="93"/>
                  <a:pt x="386" y="82"/>
                </a:cubicBezTo>
                <a:cubicBezTo>
                  <a:pt x="381" y="76"/>
                  <a:pt x="363" y="50"/>
                  <a:pt x="347" y="54"/>
                </a:cubicBezTo>
                <a:cubicBezTo>
                  <a:pt x="333" y="58"/>
                  <a:pt x="309" y="73"/>
                  <a:pt x="309" y="73"/>
                </a:cubicBezTo>
                <a:cubicBezTo>
                  <a:pt x="294" y="73"/>
                  <a:pt x="294" y="73"/>
                  <a:pt x="294" y="73"/>
                </a:cubicBezTo>
                <a:cubicBezTo>
                  <a:pt x="294" y="73"/>
                  <a:pt x="266" y="59"/>
                  <a:pt x="261" y="56"/>
                </a:cubicBezTo>
                <a:cubicBezTo>
                  <a:pt x="256" y="52"/>
                  <a:pt x="257" y="34"/>
                  <a:pt x="251" y="31"/>
                </a:cubicBezTo>
                <a:cubicBezTo>
                  <a:pt x="247" y="28"/>
                  <a:pt x="231" y="11"/>
                  <a:pt x="220" y="4"/>
                </a:cubicBezTo>
                <a:cubicBezTo>
                  <a:pt x="213" y="0"/>
                  <a:pt x="206" y="10"/>
                  <a:pt x="187" y="15"/>
                </a:cubicBezTo>
                <a:cubicBezTo>
                  <a:pt x="177" y="17"/>
                  <a:pt x="183" y="12"/>
                  <a:pt x="165" y="15"/>
                </a:cubicBezTo>
                <a:cubicBezTo>
                  <a:pt x="153" y="17"/>
                  <a:pt x="148" y="40"/>
                  <a:pt x="148" y="40"/>
                </a:cubicBezTo>
                <a:cubicBezTo>
                  <a:pt x="148" y="40"/>
                  <a:pt x="155" y="64"/>
                  <a:pt x="160" y="80"/>
                </a:cubicBezTo>
                <a:cubicBezTo>
                  <a:pt x="165" y="93"/>
                  <a:pt x="194" y="103"/>
                  <a:pt x="194" y="104"/>
                </a:cubicBezTo>
                <a:cubicBezTo>
                  <a:pt x="188" y="109"/>
                  <a:pt x="171" y="124"/>
                  <a:pt x="177" y="128"/>
                </a:cubicBezTo>
                <a:cubicBezTo>
                  <a:pt x="183" y="133"/>
                  <a:pt x="182" y="164"/>
                  <a:pt x="182" y="164"/>
                </a:cubicBezTo>
                <a:cubicBezTo>
                  <a:pt x="182" y="164"/>
                  <a:pt x="198" y="198"/>
                  <a:pt x="209" y="195"/>
                </a:cubicBezTo>
                <a:cubicBezTo>
                  <a:pt x="221" y="192"/>
                  <a:pt x="235" y="208"/>
                  <a:pt x="225" y="211"/>
                </a:cubicBezTo>
                <a:cubicBezTo>
                  <a:pt x="214" y="214"/>
                  <a:pt x="209" y="227"/>
                  <a:pt x="208" y="239"/>
                </a:cubicBezTo>
                <a:cubicBezTo>
                  <a:pt x="207" y="251"/>
                  <a:pt x="209" y="266"/>
                  <a:pt x="202" y="267"/>
                </a:cubicBezTo>
                <a:cubicBezTo>
                  <a:pt x="194" y="269"/>
                  <a:pt x="186" y="272"/>
                  <a:pt x="186" y="288"/>
                </a:cubicBezTo>
                <a:cubicBezTo>
                  <a:pt x="186" y="304"/>
                  <a:pt x="170" y="300"/>
                  <a:pt x="167" y="306"/>
                </a:cubicBezTo>
                <a:cubicBezTo>
                  <a:pt x="165" y="312"/>
                  <a:pt x="158" y="341"/>
                  <a:pt x="155" y="345"/>
                </a:cubicBezTo>
                <a:cubicBezTo>
                  <a:pt x="151" y="350"/>
                  <a:pt x="129" y="351"/>
                  <a:pt x="128" y="365"/>
                </a:cubicBezTo>
                <a:cubicBezTo>
                  <a:pt x="127" y="378"/>
                  <a:pt x="117" y="394"/>
                  <a:pt x="110" y="393"/>
                </a:cubicBezTo>
                <a:cubicBezTo>
                  <a:pt x="104" y="391"/>
                  <a:pt x="92" y="385"/>
                  <a:pt x="89" y="394"/>
                </a:cubicBezTo>
                <a:cubicBezTo>
                  <a:pt x="85" y="403"/>
                  <a:pt x="68" y="387"/>
                  <a:pt x="64" y="391"/>
                </a:cubicBezTo>
                <a:cubicBezTo>
                  <a:pt x="61" y="396"/>
                  <a:pt x="40" y="415"/>
                  <a:pt x="40" y="426"/>
                </a:cubicBezTo>
                <a:cubicBezTo>
                  <a:pt x="40" y="438"/>
                  <a:pt x="62" y="438"/>
                  <a:pt x="61" y="453"/>
                </a:cubicBezTo>
                <a:cubicBezTo>
                  <a:pt x="59" y="468"/>
                  <a:pt x="68" y="484"/>
                  <a:pt x="75" y="491"/>
                </a:cubicBezTo>
                <a:cubicBezTo>
                  <a:pt x="81" y="499"/>
                  <a:pt x="91" y="516"/>
                  <a:pt x="86" y="525"/>
                </a:cubicBezTo>
                <a:cubicBezTo>
                  <a:pt x="81" y="534"/>
                  <a:pt x="73" y="536"/>
                  <a:pt x="62" y="533"/>
                </a:cubicBezTo>
                <a:cubicBezTo>
                  <a:pt x="50" y="530"/>
                  <a:pt x="52" y="538"/>
                  <a:pt x="31" y="534"/>
                </a:cubicBezTo>
                <a:cubicBezTo>
                  <a:pt x="11" y="530"/>
                  <a:pt x="10" y="547"/>
                  <a:pt x="2" y="558"/>
                </a:cubicBezTo>
                <a:cubicBezTo>
                  <a:pt x="2" y="558"/>
                  <a:pt x="1" y="559"/>
                  <a:pt x="0" y="560"/>
                </a:cubicBezTo>
                <a:cubicBezTo>
                  <a:pt x="10" y="569"/>
                  <a:pt x="14" y="585"/>
                  <a:pt x="30" y="592"/>
                </a:cubicBezTo>
                <a:cubicBezTo>
                  <a:pt x="48" y="600"/>
                  <a:pt x="65" y="578"/>
                  <a:pt x="65" y="594"/>
                </a:cubicBezTo>
                <a:cubicBezTo>
                  <a:pt x="65" y="610"/>
                  <a:pt x="21" y="607"/>
                  <a:pt x="20" y="612"/>
                </a:cubicBezTo>
                <a:cubicBezTo>
                  <a:pt x="19" y="617"/>
                  <a:pt x="65" y="681"/>
                  <a:pt x="89" y="676"/>
                </a:cubicBezTo>
                <a:cubicBezTo>
                  <a:pt x="112" y="671"/>
                  <a:pt x="129" y="642"/>
                  <a:pt x="122" y="638"/>
                </a:cubicBezTo>
                <a:cubicBezTo>
                  <a:pt x="116" y="633"/>
                  <a:pt x="126" y="615"/>
                  <a:pt x="132" y="618"/>
                </a:cubicBezTo>
                <a:cubicBezTo>
                  <a:pt x="139" y="622"/>
                  <a:pt x="133" y="650"/>
                  <a:pt x="141" y="657"/>
                </a:cubicBezTo>
                <a:cubicBezTo>
                  <a:pt x="148" y="664"/>
                  <a:pt x="145" y="676"/>
                  <a:pt x="141" y="691"/>
                </a:cubicBezTo>
                <a:cubicBezTo>
                  <a:pt x="136" y="707"/>
                  <a:pt x="145" y="737"/>
                  <a:pt x="147" y="754"/>
                </a:cubicBezTo>
                <a:cubicBezTo>
                  <a:pt x="148" y="771"/>
                  <a:pt x="157" y="795"/>
                  <a:pt x="161" y="819"/>
                </a:cubicBezTo>
                <a:cubicBezTo>
                  <a:pt x="173" y="824"/>
                  <a:pt x="181" y="835"/>
                  <a:pt x="181" y="851"/>
                </a:cubicBezTo>
                <a:cubicBezTo>
                  <a:pt x="182" y="867"/>
                  <a:pt x="182" y="883"/>
                  <a:pt x="182" y="899"/>
                </a:cubicBezTo>
                <a:cubicBezTo>
                  <a:pt x="185" y="907"/>
                  <a:pt x="188" y="915"/>
                  <a:pt x="191" y="921"/>
                </a:cubicBezTo>
                <a:cubicBezTo>
                  <a:pt x="204" y="950"/>
                  <a:pt x="214" y="1005"/>
                  <a:pt x="223" y="1018"/>
                </a:cubicBezTo>
                <a:cubicBezTo>
                  <a:pt x="227" y="1025"/>
                  <a:pt x="235" y="1038"/>
                  <a:pt x="241" y="1052"/>
                </a:cubicBezTo>
                <a:cubicBezTo>
                  <a:pt x="262" y="1088"/>
                  <a:pt x="275" y="1128"/>
                  <a:pt x="298" y="1162"/>
                </a:cubicBezTo>
                <a:cubicBezTo>
                  <a:pt x="305" y="1157"/>
                  <a:pt x="312" y="1149"/>
                  <a:pt x="315" y="1139"/>
                </a:cubicBezTo>
                <a:cubicBezTo>
                  <a:pt x="319" y="1124"/>
                  <a:pt x="343" y="1118"/>
                  <a:pt x="345" y="1105"/>
                </a:cubicBezTo>
                <a:cubicBezTo>
                  <a:pt x="346" y="1091"/>
                  <a:pt x="348" y="1081"/>
                  <a:pt x="357" y="1079"/>
                </a:cubicBezTo>
                <a:cubicBezTo>
                  <a:pt x="366" y="1078"/>
                  <a:pt x="366" y="1067"/>
                  <a:pt x="366" y="1053"/>
                </a:cubicBezTo>
                <a:cubicBezTo>
                  <a:pt x="366" y="1038"/>
                  <a:pt x="367" y="1018"/>
                  <a:pt x="375" y="1005"/>
                </a:cubicBezTo>
                <a:cubicBezTo>
                  <a:pt x="384" y="993"/>
                  <a:pt x="385" y="958"/>
                  <a:pt x="380" y="945"/>
                </a:cubicBezTo>
                <a:cubicBezTo>
                  <a:pt x="375" y="931"/>
                  <a:pt x="377" y="912"/>
                  <a:pt x="382" y="898"/>
                </a:cubicBezTo>
                <a:cubicBezTo>
                  <a:pt x="387" y="884"/>
                  <a:pt x="385" y="868"/>
                  <a:pt x="394" y="867"/>
                </a:cubicBezTo>
                <a:cubicBezTo>
                  <a:pt x="403" y="866"/>
                  <a:pt x="416" y="856"/>
                  <a:pt x="426" y="841"/>
                </a:cubicBezTo>
                <a:cubicBezTo>
                  <a:pt x="431" y="834"/>
                  <a:pt x="440" y="826"/>
                  <a:pt x="449" y="818"/>
                </a:cubicBezTo>
                <a:cubicBezTo>
                  <a:pt x="448" y="811"/>
                  <a:pt x="450" y="804"/>
                  <a:pt x="453" y="797"/>
                </a:cubicBezTo>
                <a:cubicBezTo>
                  <a:pt x="464" y="773"/>
                  <a:pt x="475" y="749"/>
                  <a:pt x="490" y="728"/>
                </a:cubicBezTo>
                <a:cubicBezTo>
                  <a:pt x="497" y="718"/>
                  <a:pt x="507" y="711"/>
                  <a:pt x="519" y="710"/>
                </a:cubicBezTo>
                <a:cubicBezTo>
                  <a:pt x="520" y="693"/>
                  <a:pt x="536" y="675"/>
                  <a:pt x="553" y="677"/>
                </a:cubicBezTo>
                <a:cubicBezTo>
                  <a:pt x="564" y="678"/>
                  <a:pt x="574" y="678"/>
                  <a:pt x="585" y="677"/>
                </a:cubicBezTo>
                <a:cubicBezTo>
                  <a:pt x="585" y="671"/>
                  <a:pt x="585" y="666"/>
                  <a:pt x="586" y="658"/>
                </a:cubicBezTo>
                <a:cubicBezTo>
                  <a:pt x="588" y="642"/>
                  <a:pt x="628" y="635"/>
                  <a:pt x="643" y="635"/>
                </a:cubicBezTo>
                <a:cubicBezTo>
                  <a:pt x="647" y="635"/>
                  <a:pt x="649" y="635"/>
                  <a:pt x="651" y="634"/>
                </a:cubicBezTo>
                <a:cubicBezTo>
                  <a:pt x="651" y="608"/>
                  <a:pt x="645" y="578"/>
                  <a:pt x="640" y="566"/>
                </a:cubicBezTo>
                <a:cubicBezTo>
                  <a:pt x="634" y="550"/>
                  <a:pt x="630" y="521"/>
                  <a:pt x="632" y="510"/>
                </a:cubicBezTo>
                <a:cubicBezTo>
                  <a:pt x="634" y="499"/>
                  <a:pt x="646" y="508"/>
                  <a:pt x="650" y="494"/>
                </a:cubicBezTo>
                <a:cubicBezTo>
                  <a:pt x="654" y="481"/>
                  <a:pt x="617" y="481"/>
                  <a:pt x="628" y="463"/>
                </a:cubicBezTo>
                <a:cubicBezTo>
                  <a:pt x="640" y="445"/>
                  <a:pt x="640" y="463"/>
                  <a:pt x="655" y="463"/>
                </a:cubicBezTo>
                <a:cubicBezTo>
                  <a:pt x="671" y="463"/>
                  <a:pt x="677" y="472"/>
                  <a:pt x="677" y="483"/>
                </a:cubicBezTo>
                <a:cubicBezTo>
                  <a:pt x="677" y="494"/>
                  <a:pt x="692" y="501"/>
                  <a:pt x="692" y="501"/>
                </a:cubicBezTo>
                <a:cubicBezTo>
                  <a:pt x="692" y="501"/>
                  <a:pt x="717" y="499"/>
                  <a:pt x="729" y="499"/>
                </a:cubicBezTo>
                <a:cubicBezTo>
                  <a:pt x="740" y="499"/>
                  <a:pt x="752" y="499"/>
                  <a:pt x="752" y="508"/>
                </a:cubicBezTo>
                <a:cubicBezTo>
                  <a:pt x="752" y="517"/>
                  <a:pt x="738" y="546"/>
                  <a:pt x="727" y="546"/>
                </a:cubicBezTo>
                <a:cubicBezTo>
                  <a:pt x="715" y="546"/>
                  <a:pt x="715" y="584"/>
                  <a:pt x="725" y="586"/>
                </a:cubicBezTo>
                <a:cubicBezTo>
                  <a:pt x="735" y="588"/>
                  <a:pt x="742" y="557"/>
                  <a:pt x="748" y="557"/>
                </a:cubicBezTo>
                <a:cubicBezTo>
                  <a:pt x="752" y="557"/>
                  <a:pt x="755" y="592"/>
                  <a:pt x="761" y="629"/>
                </a:cubicBezTo>
                <a:cubicBezTo>
                  <a:pt x="763" y="627"/>
                  <a:pt x="764" y="625"/>
                  <a:pt x="766" y="625"/>
                </a:cubicBezTo>
                <a:cubicBezTo>
                  <a:pt x="773" y="625"/>
                  <a:pt x="770" y="594"/>
                  <a:pt x="775" y="586"/>
                </a:cubicBezTo>
                <a:cubicBezTo>
                  <a:pt x="780" y="577"/>
                  <a:pt x="777" y="549"/>
                  <a:pt x="781" y="549"/>
                </a:cubicBezTo>
                <a:cubicBezTo>
                  <a:pt x="785" y="549"/>
                  <a:pt x="808" y="558"/>
                  <a:pt x="806" y="550"/>
                </a:cubicBezTo>
                <a:cubicBezTo>
                  <a:pt x="805" y="543"/>
                  <a:pt x="820" y="518"/>
                  <a:pt x="818" y="505"/>
                </a:cubicBezTo>
                <a:cubicBezTo>
                  <a:pt x="815" y="491"/>
                  <a:pt x="827" y="475"/>
                  <a:pt x="827" y="459"/>
                </a:cubicBezTo>
                <a:cubicBezTo>
                  <a:pt x="827" y="443"/>
                  <a:pt x="839" y="438"/>
                  <a:pt x="848" y="429"/>
                </a:cubicBezTo>
                <a:cubicBezTo>
                  <a:pt x="857" y="421"/>
                  <a:pt x="872" y="409"/>
                  <a:pt x="875" y="416"/>
                </a:cubicBezTo>
                <a:cubicBezTo>
                  <a:pt x="878" y="424"/>
                  <a:pt x="897" y="429"/>
                  <a:pt x="889" y="416"/>
                </a:cubicBezTo>
                <a:cubicBezTo>
                  <a:pt x="881" y="403"/>
                  <a:pt x="881" y="394"/>
                  <a:pt x="886" y="391"/>
                </a:cubicBezTo>
                <a:close/>
              </a:path>
            </a:pathLst>
          </a:custGeom>
          <a:solidFill>
            <a:srgbClr val="3D86C6"/>
          </a:solidFill>
          <a:ln w="3175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223E153D-D55A-4CCF-9F30-FD168A829D51}"/>
              </a:ext>
            </a:extLst>
          </p:cNvPr>
          <p:cNvGrpSpPr/>
          <p:nvPr userDrawn="1"/>
        </p:nvGrpSpPr>
        <p:grpSpPr>
          <a:xfrm>
            <a:off x="7164877" y="1965290"/>
            <a:ext cx="4517743" cy="1760705"/>
            <a:chOff x="5480049" y="1749421"/>
            <a:chExt cx="3771905" cy="1470029"/>
          </a:xfrm>
          <a:solidFill>
            <a:srgbClr val="E3E1E2"/>
          </a:solidFill>
        </p:grpSpPr>
        <p:sp>
          <p:nvSpPr>
            <p:cNvPr id="527" name="Freeform 228">
              <a:extLst>
                <a:ext uri="{FF2B5EF4-FFF2-40B4-BE49-F238E27FC236}">
                  <a16:creationId xmlns:a16="http://schemas.microsoft.com/office/drawing/2014/main" id="{08115B0B-00FF-4481-AF28-A16C229B8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476" y="3001962"/>
              <a:ext cx="122238" cy="63500"/>
            </a:xfrm>
            <a:custGeom>
              <a:avLst/>
              <a:gdLst>
                <a:gd name="T0" fmla="*/ 89 w 224"/>
                <a:gd name="T1" fmla="*/ 91 h 117"/>
                <a:gd name="T2" fmla="*/ 111 w 224"/>
                <a:gd name="T3" fmla="*/ 112 h 117"/>
                <a:gd name="T4" fmla="*/ 113 w 224"/>
                <a:gd name="T5" fmla="*/ 114 h 117"/>
                <a:gd name="T6" fmla="*/ 145 w 224"/>
                <a:gd name="T7" fmla="*/ 107 h 117"/>
                <a:gd name="T8" fmla="*/ 174 w 224"/>
                <a:gd name="T9" fmla="*/ 110 h 117"/>
                <a:gd name="T10" fmla="*/ 172 w 224"/>
                <a:gd name="T11" fmla="*/ 102 h 117"/>
                <a:gd name="T12" fmla="*/ 194 w 224"/>
                <a:gd name="T13" fmla="*/ 110 h 117"/>
                <a:gd name="T14" fmla="*/ 219 w 224"/>
                <a:gd name="T15" fmla="*/ 112 h 117"/>
                <a:gd name="T16" fmla="*/ 209 w 224"/>
                <a:gd name="T17" fmla="*/ 95 h 117"/>
                <a:gd name="T18" fmla="*/ 215 w 224"/>
                <a:gd name="T19" fmla="*/ 82 h 117"/>
                <a:gd name="T20" fmla="*/ 195 w 224"/>
                <a:gd name="T21" fmla="*/ 70 h 117"/>
                <a:gd name="T22" fmla="*/ 185 w 224"/>
                <a:gd name="T23" fmla="*/ 47 h 117"/>
                <a:gd name="T24" fmla="*/ 174 w 224"/>
                <a:gd name="T25" fmla="*/ 42 h 117"/>
                <a:gd name="T26" fmla="*/ 141 w 224"/>
                <a:gd name="T27" fmla="*/ 47 h 117"/>
                <a:gd name="T28" fmla="*/ 121 w 224"/>
                <a:gd name="T29" fmla="*/ 35 h 117"/>
                <a:gd name="T30" fmla="*/ 101 w 224"/>
                <a:gd name="T31" fmla="*/ 20 h 117"/>
                <a:gd name="T32" fmla="*/ 51 w 224"/>
                <a:gd name="T33" fmla="*/ 15 h 117"/>
                <a:gd name="T34" fmla="*/ 12 w 224"/>
                <a:gd name="T35" fmla="*/ 2 h 117"/>
                <a:gd name="T36" fmla="*/ 0 w 224"/>
                <a:gd name="T37" fmla="*/ 8 h 117"/>
                <a:gd name="T38" fmla="*/ 50 w 224"/>
                <a:gd name="T39" fmla="*/ 41 h 117"/>
                <a:gd name="T40" fmla="*/ 62 w 224"/>
                <a:gd name="T41" fmla="*/ 79 h 117"/>
                <a:gd name="T42" fmla="*/ 55 w 224"/>
                <a:gd name="T43" fmla="*/ 92 h 117"/>
                <a:gd name="T44" fmla="*/ 89 w 224"/>
                <a:gd name="T45" fmla="*/ 9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4" h="117">
                  <a:moveTo>
                    <a:pt x="89" y="91"/>
                  </a:moveTo>
                  <a:cubicBezTo>
                    <a:pt x="99" y="85"/>
                    <a:pt x="103" y="99"/>
                    <a:pt x="111" y="112"/>
                  </a:cubicBezTo>
                  <a:cubicBezTo>
                    <a:pt x="112" y="113"/>
                    <a:pt x="112" y="113"/>
                    <a:pt x="113" y="114"/>
                  </a:cubicBezTo>
                  <a:cubicBezTo>
                    <a:pt x="125" y="112"/>
                    <a:pt x="134" y="108"/>
                    <a:pt x="145" y="107"/>
                  </a:cubicBezTo>
                  <a:cubicBezTo>
                    <a:pt x="154" y="105"/>
                    <a:pt x="165" y="108"/>
                    <a:pt x="174" y="110"/>
                  </a:cubicBezTo>
                  <a:cubicBezTo>
                    <a:pt x="172" y="107"/>
                    <a:pt x="171" y="104"/>
                    <a:pt x="172" y="102"/>
                  </a:cubicBezTo>
                  <a:cubicBezTo>
                    <a:pt x="175" y="95"/>
                    <a:pt x="189" y="104"/>
                    <a:pt x="194" y="110"/>
                  </a:cubicBezTo>
                  <a:cubicBezTo>
                    <a:pt x="199" y="115"/>
                    <a:pt x="214" y="117"/>
                    <a:pt x="219" y="112"/>
                  </a:cubicBezTo>
                  <a:cubicBezTo>
                    <a:pt x="224" y="106"/>
                    <a:pt x="211" y="101"/>
                    <a:pt x="209" y="95"/>
                  </a:cubicBezTo>
                  <a:cubicBezTo>
                    <a:pt x="207" y="92"/>
                    <a:pt x="211" y="87"/>
                    <a:pt x="215" y="82"/>
                  </a:cubicBezTo>
                  <a:cubicBezTo>
                    <a:pt x="207" y="76"/>
                    <a:pt x="198" y="69"/>
                    <a:pt x="195" y="70"/>
                  </a:cubicBezTo>
                  <a:cubicBezTo>
                    <a:pt x="191" y="71"/>
                    <a:pt x="191" y="47"/>
                    <a:pt x="185" y="47"/>
                  </a:cubicBezTo>
                  <a:cubicBezTo>
                    <a:pt x="179" y="47"/>
                    <a:pt x="179" y="42"/>
                    <a:pt x="174" y="42"/>
                  </a:cubicBezTo>
                  <a:cubicBezTo>
                    <a:pt x="168" y="42"/>
                    <a:pt x="147" y="42"/>
                    <a:pt x="141" y="47"/>
                  </a:cubicBezTo>
                  <a:cubicBezTo>
                    <a:pt x="135" y="52"/>
                    <a:pt x="128" y="35"/>
                    <a:pt x="121" y="35"/>
                  </a:cubicBezTo>
                  <a:cubicBezTo>
                    <a:pt x="114" y="35"/>
                    <a:pt x="105" y="27"/>
                    <a:pt x="101" y="20"/>
                  </a:cubicBezTo>
                  <a:cubicBezTo>
                    <a:pt x="97" y="14"/>
                    <a:pt x="61" y="23"/>
                    <a:pt x="51" y="15"/>
                  </a:cubicBezTo>
                  <a:cubicBezTo>
                    <a:pt x="41" y="7"/>
                    <a:pt x="22" y="0"/>
                    <a:pt x="12" y="2"/>
                  </a:cubicBezTo>
                  <a:cubicBezTo>
                    <a:pt x="10" y="2"/>
                    <a:pt x="6" y="5"/>
                    <a:pt x="0" y="8"/>
                  </a:cubicBezTo>
                  <a:cubicBezTo>
                    <a:pt x="19" y="21"/>
                    <a:pt x="46" y="18"/>
                    <a:pt x="50" y="41"/>
                  </a:cubicBezTo>
                  <a:cubicBezTo>
                    <a:pt x="54" y="67"/>
                    <a:pt x="67" y="57"/>
                    <a:pt x="62" y="79"/>
                  </a:cubicBezTo>
                  <a:cubicBezTo>
                    <a:pt x="61" y="84"/>
                    <a:pt x="59" y="88"/>
                    <a:pt x="55" y="92"/>
                  </a:cubicBezTo>
                  <a:cubicBezTo>
                    <a:pt x="70" y="93"/>
                    <a:pt x="84" y="93"/>
                    <a:pt x="89" y="9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28" name="Freeform 231">
              <a:extLst>
                <a:ext uri="{FF2B5EF4-FFF2-40B4-BE49-F238E27FC236}">
                  <a16:creationId xmlns:a16="http://schemas.microsoft.com/office/drawing/2014/main" id="{492B8140-ECF0-468F-84D9-75D763126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2959099"/>
              <a:ext cx="63500" cy="69850"/>
            </a:xfrm>
            <a:custGeom>
              <a:avLst/>
              <a:gdLst>
                <a:gd name="T0" fmla="*/ 86 w 117"/>
                <a:gd name="T1" fmla="*/ 118 h 129"/>
                <a:gd name="T2" fmla="*/ 111 w 117"/>
                <a:gd name="T3" fmla="*/ 76 h 129"/>
                <a:gd name="T4" fmla="*/ 115 w 117"/>
                <a:gd name="T5" fmla="*/ 26 h 129"/>
                <a:gd name="T6" fmla="*/ 86 w 117"/>
                <a:gd name="T7" fmla="*/ 9 h 129"/>
                <a:gd name="T8" fmla="*/ 36 w 117"/>
                <a:gd name="T9" fmla="*/ 3 h 129"/>
                <a:gd name="T10" fmla="*/ 15 w 117"/>
                <a:gd name="T11" fmla="*/ 8 h 129"/>
                <a:gd name="T12" fmla="*/ 1 w 117"/>
                <a:gd name="T13" fmla="*/ 18 h 129"/>
                <a:gd name="T14" fmla="*/ 16 w 117"/>
                <a:gd name="T15" fmla="*/ 44 h 129"/>
                <a:gd name="T16" fmla="*/ 42 w 117"/>
                <a:gd name="T17" fmla="*/ 81 h 129"/>
                <a:gd name="T18" fmla="*/ 69 w 117"/>
                <a:gd name="T19" fmla="*/ 115 h 129"/>
                <a:gd name="T20" fmla="*/ 85 w 117"/>
                <a:gd name="T21" fmla="*/ 129 h 129"/>
                <a:gd name="T22" fmla="*/ 86 w 117"/>
                <a:gd name="T23" fmla="*/ 11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29">
                  <a:moveTo>
                    <a:pt x="86" y="118"/>
                  </a:moveTo>
                  <a:cubicBezTo>
                    <a:pt x="85" y="110"/>
                    <a:pt x="106" y="76"/>
                    <a:pt x="111" y="76"/>
                  </a:cubicBezTo>
                  <a:cubicBezTo>
                    <a:pt x="115" y="76"/>
                    <a:pt x="117" y="43"/>
                    <a:pt x="115" y="26"/>
                  </a:cubicBezTo>
                  <a:cubicBezTo>
                    <a:pt x="99" y="14"/>
                    <a:pt x="86" y="9"/>
                    <a:pt x="86" y="9"/>
                  </a:cubicBezTo>
                  <a:cubicBezTo>
                    <a:pt x="86" y="9"/>
                    <a:pt x="43" y="7"/>
                    <a:pt x="36" y="3"/>
                  </a:cubicBezTo>
                  <a:cubicBezTo>
                    <a:pt x="29" y="0"/>
                    <a:pt x="22" y="14"/>
                    <a:pt x="15" y="8"/>
                  </a:cubicBezTo>
                  <a:cubicBezTo>
                    <a:pt x="9" y="3"/>
                    <a:pt x="0" y="10"/>
                    <a:pt x="1" y="18"/>
                  </a:cubicBezTo>
                  <a:cubicBezTo>
                    <a:pt x="3" y="27"/>
                    <a:pt x="16" y="32"/>
                    <a:pt x="16" y="44"/>
                  </a:cubicBezTo>
                  <a:cubicBezTo>
                    <a:pt x="16" y="56"/>
                    <a:pt x="43" y="74"/>
                    <a:pt x="42" y="81"/>
                  </a:cubicBezTo>
                  <a:cubicBezTo>
                    <a:pt x="42" y="86"/>
                    <a:pt x="59" y="98"/>
                    <a:pt x="69" y="115"/>
                  </a:cubicBezTo>
                  <a:cubicBezTo>
                    <a:pt x="74" y="119"/>
                    <a:pt x="79" y="124"/>
                    <a:pt x="85" y="129"/>
                  </a:cubicBezTo>
                  <a:cubicBezTo>
                    <a:pt x="86" y="124"/>
                    <a:pt x="87" y="120"/>
                    <a:pt x="86" y="11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29" name="Freeform 232">
              <a:extLst>
                <a:ext uri="{FF2B5EF4-FFF2-40B4-BE49-F238E27FC236}">
                  <a16:creationId xmlns:a16="http://schemas.microsoft.com/office/drawing/2014/main" id="{AC075663-3180-48F8-BFE8-18F41849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5213" y="2927349"/>
              <a:ext cx="93663" cy="95250"/>
            </a:xfrm>
            <a:custGeom>
              <a:avLst/>
              <a:gdLst>
                <a:gd name="T0" fmla="*/ 99 w 172"/>
                <a:gd name="T1" fmla="*/ 140 h 174"/>
                <a:gd name="T2" fmla="*/ 73 w 172"/>
                <a:gd name="T3" fmla="*/ 103 h 174"/>
                <a:gd name="T4" fmla="*/ 58 w 172"/>
                <a:gd name="T5" fmla="*/ 77 h 174"/>
                <a:gd name="T6" fmla="*/ 72 w 172"/>
                <a:gd name="T7" fmla="*/ 67 h 174"/>
                <a:gd name="T8" fmla="*/ 93 w 172"/>
                <a:gd name="T9" fmla="*/ 62 h 174"/>
                <a:gd name="T10" fmla="*/ 143 w 172"/>
                <a:gd name="T11" fmla="*/ 68 h 174"/>
                <a:gd name="T12" fmla="*/ 172 w 172"/>
                <a:gd name="T13" fmla="*/ 85 h 174"/>
                <a:gd name="T14" fmla="*/ 170 w 172"/>
                <a:gd name="T15" fmla="*/ 77 h 174"/>
                <a:gd name="T16" fmla="*/ 160 w 172"/>
                <a:gd name="T17" fmla="*/ 51 h 174"/>
                <a:gd name="T18" fmla="*/ 152 w 172"/>
                <a:gd name="T19" fmla="*/ 28 h 174"/>
                <a:gd name="T20" fmla="*/ 140 w 172"/>
                <a:gd name="T21" fmla="*/ 32 h 174"/>
                <a:gd name="T22" fmla="*/ 108 w 172"/>
                <a:gd name="T23" fmla="*/ 23 h 174"/>
                <a:gd name="T24" fmla="*/ 81 w 172"/>
                <a:gd name="T25" fmla="*/ 0 h 174"/>
                <a:gd name="T26" fmla="*/ 62 w 172"/>
                <a:gd name="T27" fmla="*/ 15 h 174"/>
                <a:gd name="T28" fmla="*/ 54 w 172"/>
                <a:gd name="T29" fmla="*/ 33 h 174"/>
                <a:gd name="T30" fmla="*/ 42 w 172"/>
                <a:gd name="T31" fmla="*/ 50 h 174"/>
                <a:gd name="T32" fmla="*/ 22 w 172"/>
                <a:gd name="T33" fmla="*/ 49 h 174"/>
                <a:gd name="T34" fmla="*/ 0 w 172"/>
                <a:gd name="T35" fmla="*/ 54 h 174"/>
                <a:gd name="T36" fmla="*/ 5 w 172"/>
                <a:gd name="T37" fmla="*/ 70 h 174"/>
                <a:gd name="T38" fmla="*/ 30 w 172"/>
                <a:gd name="T39" fmla="*/ 82 h 174"/>
                <a:gd name="T40" fmla="*/ 59 w 172"/>
                <a:gd name="T41" fmla="*/ 134 h 174"/>
                <a:gd name="T42" fmla="*/ 84 w 172"/>
                <a:gd name="T43" fmla="*/ 150 h 174"/>
                <a:gd name="T44" fmla="*/ 112 w 172"/>
                <a:gd name="T45" fmla="*/ 168 h 174"/>
                <a:gd name="T46" fmla="*/ 126 w 172"/>
                <a:gd name="T47" fmla="*/ 174 h 174"/>
                <a:gd name="T48" fmla="*/ 99 w 172"/>
                <a:gd name="T49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2" h="174">
                  <a:moveTo>
                    <a:pt x="99" y="140"/>
                  </a:moveTo>
                  <a:cubicBezTo>
                    <a:pt x="100" y="133"/>
                    <a:pt x="73" y="115"/>
                    <a:pt x="73" y="103"/>
                  </a:cubicBezTo>
                  <a:cubicBezTo>
                    <a:pt x="73" y="91"/>
                    <a:pt x="60" y="86"/>
                    <a:pt x="58" y="77"/>
                  </a:cubicBezTo>
                  <a:cubicBezTo>
                    <a:pt x="57" y="69"/>
                    <a:pt x="66" y="62"/>
                    <a:pt x="72" y="67"/>
                  </a:cubicBezTo>
                  <a:cubicBezTo>
                    <a:pt x="79" y="73"/>
                    <a:pt x="86" y="59"/>
                    <a:pt x="93" y="62"/>
                  </a:cubicBezTo>
                  <a:cubicBezTo>
                    <a:pt x="100" y="66"/>
                    <a:pt x="143" y="68"/>
                    <a:pt x="143" y="68"/>
                  </a:cubicBezTo>
                  <a:cubicBezTo>
                    <a:pt x="143" y="68"/>
                    <a:pt x="156" y="73"/>
                    <a:pt x="172" y="85"/>
                  </a:cubicBezTo>
                  <a:cubicBezTo>
                    <a:pt x="171" y="82"/>
                    <a:pt x="171" y="79"/>
                    <a:pt x="170" y="77"/>
                  </a:cubicBezTo>
                  <a:cubicBezTo>
                    <a:pt x="166" y="67"/>
                    <a:pt x="170" y="55"/>
                    <a:pt x="160" y="51"/>
                  </a:cubicBezTo>
                  <a:cubicBezTo>
                    <a:pt x="155" y="48"/>
                    <a:pt x="153" y="38"/>
                    <a:pt x="152" y="28"/>
                  </a:cubicBezTo>
                  <a:cubicBezTo>
                    <a:pt x="147" y="30"/>
                    <a:pt x="143" y="31"/>
                    <a:pt x="140" y="32"/>
                  </a:cubicBezTo>
                  <a:cubicBezTo>
                    <a:pt x="132" y="34"/>
                    <a:pt x="114" y="33"/>
                    <a:pt x="108" y="23"/>
                  </a:cubicBezTo>
                  <a:cubicBezTo>
                    <a:pt x="103" y="16"/>
                    <a:pt x="88" y="5"/>
                    <a:pt x="81" y="0"/>
                  </a:cubicBezTo>
                  <a:cubicBezTo>
                    <a:pt x="78" y="3"/>
                    <a:pt x="66" y="14"/>
                    <a:pt x="62" y="15"/>
                  </a:cubicBezTo>
                  <a:cubicBezTo>
                    <a:pt x="56" y="16"/>
                    <a:pt x="59" y="33"/>
                    <a:pt x="54" y="33"/>
                  </a:cubicBezTo>
                  <a:cubicBezTo>
                    <a:pt x="48" y="33"/>
                    <a:pt x="44" y="45"/>
                    <a:pt x="42" y="50"/>
                  </a:cubicBezTo>
                  <a:cubicBezTo>
                    <a:pt x="41" y="55"/>
                    <a:pt x="28" y="46"/>
                    <a:pt x="22" y="49"/>
                  </a:cubicBezTo>
                  <a:cubicBezTo>
                    <a:pt x="18" y="51"/>
                    <a:pt x="6" y="53"/>
                    <a:pt x="0" y="54"/>
                  </a:cubicBezTo>
                  <a:cubicBezTo>
                    <a:pt x="1" y="61"/>
                    <a:pt x="0" y="70"/>
                    <a:pt x="5" y="70"/>
                  </a:cubicBezTo>
                  <a:cubicBezTo>
                    <a:pt x="14" y="70"/>
                    <a:pt x="30" y="69"/>
                    <a:pt x="30" y="82"/>
                  </a:cubicBezTo>
                  <a:cubicBezTo>
                    <a:pt x="31" y="95"/>
                    <a:pt x="51" y="125"/>
                    <a:pt x="59" y="134"/>
                  </a:cubicBezTo>
                  <a:cubicBezTo>
                    <a:pt x="66" y="144"/>
                    <a:pt x="83" y="142"/>
                    <a:pt x="84" y="150"/>
                  </a:cubicBezTo>
                  <a:cubicBezTo>
                    <a:pt x="85" y="159"/>
                    <a:pt x="98" y="166"/>
                    <a:pt x="112" y="168"/>
                  </a:cubicBezTo>
                  <a:cubicBezTo>
                    <a:pt x="116" y="168"/>
                    <a:pt x="120" y="170"/>
                    <a:pt x="126" y="174"/>
                  </a:cubicBezTo>
                  <a:cubicBezTo>
                    <a:pt x="116" y="157"/>
                    <a:pt x="99" y="145"/>
                    <a:pt x="99" y="14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0" name="Freeform 233">
              <a:extLst>
                <a:ext uri="{FF2B5EF4-FFF2-40B4-BE49-F238E27FC236}">
                  <a16:creationId xmlns:a16="http://schemas.microsoft.com/office/drawing/2014/main" id="{749C40FC-A092-4358-B709-46DC4CF73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700" y="3025774"/>
              <a:ext cx="33338" cy="74613"/>
            </a:xfrm>
            <a:custGeom>
              <a:avLst/>
              <a:gdLst>
                <a:gd name="T0" fmla="*/ 41 w 61"/>
                <a:gd name="T1" fmla="*/ 117 h 137"/>
                <a:gd name="T2" fmla="*/ 49 w 61"/>
                <a:gd name="T3" fmla="*/ 103 h 137"/>
                <a:gd name="T4" fmla="*/ 60 w 61"/>
                <a:gd name="T5" fmla="*/ 81 h 137"/>
                <a:gd name="T6" fmla="*/ 61 w 61"/>
                <a:gd name="T7" fmla="*/ 80 h 137"/>
                <a:gd name="T8" fmla="*/ 42 w 61"/>
                <a:gd name="T9" fmla="*/ 57 h 137"/>
                <a:gd name="T10" fmla="*/ 46 w 61"/>
                <a:gd name="T11" fmla="*/ 18 h 137"/>
                <a:gd name="T12" fmla="*/ 18 w 61"/>
                <a:gd name="T13" fmla="*/ 0 h 137"/>
                <a:gd name="T14" fmla="*/ 2 w 61"/>
                <a:gd name="T15" fmla="*/ 27 h 137"/>
                <a:gd name="T16" fmla="*/ 11 w 61"/>
                <a:gd name="T17" fmla="*/ 50 h 137"/>
                <a:gd name="T18" fmla="*/ 10 w 61"/>
                <a:gd name="T19" fmla="*/ 105 h 137"/>
                <a:gd name="T20" fmla="*/ 32 w 61"/>
                <a:gd name="T21" fmla="*/ 137 h 137"/>
                <a:gd name="T22" fmla="*/ 41 w 61"/>
                <a:gd name="T23" fmla="*/ 1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37">
                  <a:moveTo>
                    <a:pt x="41" y="117"/>
                  </a:moveTo>
                  <a:cubicBezTo>
                    <a:pt x="48" y="115"/>
                    <a:pt x="44" y="109"/>
                    <a:pt x="49" y="103"/>
                  </a:cubicBezTo>
                  <a:cubicBezTo>
                    <a:pt x="54" y="97"/>
                    <a:pt x="60" y="85"/>
                    <a:pt x="60" y="81"/>
                  </a:cubicBezTo>
                  <a:cubicBezTo>
                    <a:pt x="60" y="81"/>
                    <a:pt x="61" y="81"/>
                    <a:pt x="61" y="80"/>
                  </a:cubicBezTo>
                  <a:cubicBezTo>
                    <a:pt x="51" y="72"/>
                    <a:pt x="44" y="66"/>
                    <a:pt x="42" y="57"/>
                  </a:cubicBezTo>
                  <a:cubicBezTo>
                    <a:pt x="40" y="48"/>
                    <a:pt x="42" y="31"/>
                    <a:pt x="46" y="18"/>
                  </a:cubicBezTo>
                  <a:cubicBezTo>
                    <a:pt x="40" y="14"/>
                    <a:pt x="23" y="0"/>
                    <a:pt x="18" y="0"/>
                  </a:cubicBezTo>
                  <a:cubicBezTo>
                    <a:pt x="13" y="0"/>
                    <a:pt x="4" y="14"/>
                    <a:pt x="2" y="27"/>
                  </a:cubicBezTo>
                  <a:cubicBezTo>
                    <a:pt x="15" y="35"/>
                    <a:pt x="20" y="40"/>
                    <a:pt x="11" y="50"/>
                  </a:cubicBezTo>
                  <a:cubicBezTo>
                    <a:pt x="2" y="61"/>
                    <a:pt x="0" y="96"/>
                    <a:pt x="10" y="105"/>
                  </a:cubicBezTo>
                  <a:cubicBezTo>
                    <a:pt x="20" y="114"/>
                    <a:pt x="23" y="132"/>
                    <a:pt x="32" y="137"/>
                  </a:cubicBezTo>
                  <a:cubicBezTo>
                    <a:pt x="34" y="128"/>
                    <a:pt x="36" y="118"/>
                    <a:pt x="41" y="11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1" name="Freeform 234">
              <a:extLst>
                <a:ext uri="{FF2B5EF4-FFF2-40B4-BE49-F238E27FC236}">
                  <a16:creationId xmlns:a16="http://schemas.microsoft.com/office/drawing/2014/main" id="{74FFB249-717A-4D2E-A117-DE83C6D6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75" y="2862261"/>
              <a:ext cx="130175" cy="68263"/>
            </a:xfrm>
            <a:custGeom>
              <a:avLst/>
              <a:gdLst>
                <a:gd name="T0" fmla="*/ 202 w 239"/>
                <a:gd name="T1" fmla="*/ 11 h 125"/>
                <a:gd name="T2" fmla="*/ 173 w 239"/>
                <a:gd name="T3" fmla="*/ 0 h 125"/>
                <a:gd name="T4" fmla="*/ 167 w 239"/>
                <a:gd name="T5" fmla="*/ 17 h 125"/>
                <a:gd name="T6" fmla="*/ 139 w 239"/>
                <a:gd name="T7" fmla="*/ 19 h 125"/>
                <a:gd name="T8" fmla="*/ 122 w 239"/>
                <a:gd name="T9" fmla="*/ 33 h 125"/>
                <a:gd name="T10" fmla="*/ 109 w 239"/>
                <a:gd name="T11" fmla="*/ 56 h 125"/>
                <a:gd name="T12" fmla="*/ 96 w 239"/>
                <a:gd name="T13" fmla="*/ 67 h 125"/>
                <a:gd name="T14" fmla="*/ 63 w 239"/>
                <a:gd name="T15" fmla="*/ 74 h 125"/>
                <a:gd name="T16" fmla="*/ 45 w 239"/>
                <a:gd name="T17" fmla="*/ 76 h 125"/>
                <a:gd name="T18" fmla="*/ 25 w 239"/>
                <a:gd name="T19" fmla="*/ 79 h 125"/>
                <a:gd name="T20" fmla="*/ 7 w 239"/>
                <a:gd name="T21" fmla="*/ 74 h 125"/>
                <a:gd name="T22" fmla="*/ 3 w 239"/>
                <a:gd name="T23" fmla="*/ 94 h 125"/>
                <a:gd name="T24" fmla="*/ 20 w 239"/>
                <a:gd name="T25" fmla="*/ 103 h 125"/>
                <a:gd name="T26" fmla="*/ 40 w 239"/>
                <a:gd name="T27" fmla="*/ 108 h 125"/>
                <a:gd name="T28" fmla="*/ 60 w 239"/>
                <a:gd name="T29" fmla="*/ 101 h 125"/>
                <a:gd name="T30" fmla="*/ 85 w 239"/>
                <a:gd name="T31" fmla="*/ 97 h 125"/>
                <a:gd name="T32" fmla="*/ 92 w 239"/>
                <a:gd name="T33" fmla="*/ 113 h 125"/>
                <a:gd name="T34" fmla="*/ 121 w 239"/>
                <a:gd name="T35" fmla="*/ 118 h 125"/>
                <a:gd name="T36" fmla="*/ 157 w 239"/>
                <a:gd name="T37" fmla="*/ 125 h 125"/>
                <a:gd name="T38" fmla="*/ 185 w 239"/>
                <a:gd name="T39" fmla="*/ 113 h 125"/>
                <a:gd name="T40" fmla="*/ 207 w 239"/>
                <a:gd name="T41" fmla="*/ 105 h 125"/>
                <a:gd name="T42" fmla="*/ 207 w 239"/>
                <a:gd name="T43" fmla="*/ 105 h 125"/>
                <a:gd name="T44" fmla="*/ 212 w 239"/>
                <a:gd name="T45" fmla="*/ 96 h 125"/>
                <a:gd name="T46" fmla="*/ 217 w 239"/>
                <a:gd name="T47" fmla="*/ 80 h 125"/>
                <a:gd name="T48" fmla="*/ 221 w 239"/>
                <a:gd name="T49" fmla="*/ 65 h 125"/>
                <a:gd name="T50" fmla="*/ 235 w 239"/>
                <a:gd name="T51" fmla="*/ 56 h 125"/>
                <a:gd name="T52" fmla="*/ 239 w 239"/>
                <a:gd name="T53" fmla="*/ 46 h 125"/>
                <a:gd name="T54" fmla="*/ 227 w 239"/>
                <a:gd name="T55" fmla="*/ 15 h 125"/>
                <a:gd name="T56" fmla="*/ 202 w 239"/>
                <a:gd name="T57" fmla="*/ 1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9" h="125">
                  <a:moveTo>
                    <a:pt x="202" y="11"/>
                  </a:moveTo>
                  <a:cubicBezTo>
                    <a:pt x="194" y="0"/>
                    <a:pt x="173" y="0"/>
                    <a:pt x="173" y="0"/>
                  </a:cubicBezTo>
                  <a:cubicBezTo>
                    <a:pt x="173" y="0"/>
                    <a:pt x="170" y="11"/>
                    <a:pt x="167" y="17"/>
                  </a:cubicBezTo>
                  <a:cubicBezTo>
                    <a:pt x="165" y="23"/>
                    <a:pt x="149" y="22"/>
                    <a:pt x="139" y="19"/>
                  </a:cubicBezTo>
                  <a:cubicBezTo>
                    <a:pt x="136" y="24"/>
                    <a:pt x="124" y="27"/>
                    <a:pt x="122" y="33"/>
                  </a:cubicBezTo>
                  <a:cubicBezTo>
                    <a:pt x="120" y="41"/>
                    <a:pt x="104" y="36"/>
                    <a:pt x="109" y="56"/>
                  </a:cubicBezTo>
                  <a:cubicBezTo>
                    <a:pt x="114" y="76"/>
                    <a:pt x="101" y="70"/>
                    <a:pt x="96" y="67"/>
                  </a:cubicBezTo>
                  <a:cubicBezTo>
                    <a:pt x="91" y="65"/>
                    <a:pt x="69" y="68"/>
                    <a:pt x="63" y="74"/>
                  </a:cubicBezTo>
                  <a:cubicBezTo>
                    <a:pt x="58" y="81"/>
                    <a:pt x="50" y="79"/>
                    <a:pt x="45" y="76"/>
                  </a:cubicBezTo>
                  <a:cubicBezTo>
                    <a:pt x="40" y="73"/>
                    <a:pt x="30" y="71"/>
                    <a:pt x="25" y="79"/>
                  </a:cubicBezTo>
                  <a:cubicBezTo>
                    <a:pt x="21" y="88"/>
                    <a:pt x="13" y="73"/>
                    <a:pt x="7" y="74"/>
                  </a:cubicBezTo>
                  <a:cubicBezTo>
                    <a:pt x="0" y="74"/>
                    <a:pt x="3" y="90"/>
                    <a:pt x="3" y="94"/>
                  </a:cubicBezTo>
                  <a:cubicBezTo>
                    <a:pt x="3" y="97"/>
                    <a:pt x="13" y="107"/>
                    <a:pt x="20" y="103"/>
                  </a:cubicBezTo>
                  <a:cubicBezTo>
                    <a:pt x="26" y="100"/>
                    <a:pt x="34" y="104"/>
                    <a:pt x="40" y="108"/>
                  </a:cubicBezTo>
                  <a:cubicBezTo>
                    <a:pt x="45" y="113"/>
                    <a:pt x="56" y="105"/>
                    <a:pt x="60" y="101"/>
                  </a:cubicBezTo>
                  <a:cubicBezTo>
                    <a:pt x="63" y="97"/>
                    <a:pt x="83" y="97"/>
                    <a:pt x="85" y="97"/>
                  </a:cubicBezTo>
                  <a:cubicBezTo>
                    <a:pt x="87" y="97"/>
                    <a:pt x="88" y="110"/>
                    <a:pt x="92" y="113"/>
                  </a:cubicBezTo>
                  <a:cubicBezTo>
                    <a:pt x="95" y="115"/>
                    <a:pt x="109" y="117"/>
                    <a:pt x="121" y="118"/>
                  </a:cubicBezTo>
                  <a:cubicBezTo>
                    <a:pt x="133" y="118"/>
                    <a:pt x="151" y="125"/>
                    <a:pt x="157" y="125"/>
                  </a:cubicBezTo>
                  <a:cubicBezTo>
                    <a:pt x="162" y="125"/>
                    <a:pt x="172" y="113"/>
                    <a:pt x="185" y="113"/>
                  </a:cubicBezTo>
                  <a:cubicBezTo>
                    <a:pt x="197" y="113"/>
                    <a:pt x="205" y="104"/>
                    <a:pt x="207" y="105"/>
                  </a:cubicBezTo>
                  <a:cubicBezTo>
                    <a:pt x="207" y="105"/>
                    <a:pt x="207" y="105"/>
                    <a:pt x="207" y="105"/>
                  </a:cubicBezTo>
                  <a:cubicBezTo>
                    <a:pt x="208" y="101"/>
                    <a:pt x="209" y="97"/>
                    <a:pt x="212" y="96"/>
                  </a:cubicBezTo>
                  <a:cubicBezTo>
                    <a:pt x="217" y="96"/>
                    <a:pt x="213" y="85"/>
                    <a:pt x="217" y="80"/>
                  </a:cubicBezTo>
                  <a:cubicBezTo>
                    <a:pt x="221" y="75"/>
                    <a:pt x="214" y="65"/>
                    <a:pt x="221" y="65"/>
                  </a:cubicBezTo>
                  <a:cubicBezTo>
                    <a:pt x="228" y="66"/>
                    <a:pt x="235" y="67"/>
                    <a:pt x="235" y="56"/>
                  </a:cubicBezTo>
                  <a:cubicBezTo>
                    <a:pt x="235" y="52"/>
                    <a:pt x="237" y="49"/>
                    <a:pt x="239" y="46"/>
                  </a:cubicBezTo>
                  <a:cubicBezTo>
                    <a:pt x="232" y="34"/>
                    <a:pt x="227" y="15"/>
                    <a:pt x="227" y="15"/>
                  </a:cubicBezTo>
                  <a:cubicBezTo>
                    <a:pt x="227" y="15"/>
                    <a:pt x="211" y="22"/>
                    <a:pt x="202" y="1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2" name="Freeform 235">
              <a:extLst>
                <a:ext uri="{FF2B5EF4-FFF2-40B4-BE49-F238E27FC236}">
                  <a16:creationId xmlns:a16="http://schemas.microsoft.com/office/drawing/2014/main" id="{30FC430C-A7A0-4D44-B60B-B136D0C8C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6488" y="2870199"/>
              <a:ext cx="112713" cy="76200"/>
            </a:xfrm>
            <a:custGeom>
              <a:avLst/>
              <a:gdLst>
                <a:gd name="T0" fmla="*/ 202 w 209"/>
                <a:gd name="T1" fmla="*/ 26 h 138"/>
                <a:gd name="T2" fmla="*/ 194 w 209"/>
                <a:gd name="T3" fmla="*/ 21 h 138"/>
                <a:gd name="T4" fmla="*/ 174 w 209"/>
                <a:gd name="T5" fmla="*/ 12 h 138"/>
                <a:gd name="T6" fmla="*/ 144 w 209"/>
                <a:gd name="T7" fmla="*/ 1 h 138"/>
                <a:gd name="T8" fmla="*/ 114 w 209"/>
                <a:gd name="T9" fmla="*/ 24 h 138"/>
                <a:gd name="T10" fmla="*/ 80 w 209"/>
                <a:gd name="T11" fmla="*/ 36 h 138"/>
                <a:gd name="T12" fmla="*/ 37 w 209"/>
                <a:gd name="T13" fmla="*/ 36 h 138"/>
                <a:gd name="T14" fmla="*/ 32 w 209"/>
                <a:gd name="T15" fmla="*/ 30 h 138"/>
                <a:gd name="T16" fmla="*/ 28 w 209"/>
                <a:gd name="T17" fmla="*/ 40 h 138"/>
                <a:gd name="T18" fmla="*/ 14 w 209"/>
                <a:gd name="T19" fmla="*/ 49 h 138"/>
                <a:gd name="T20" fmla="*/ 10 w 209"/>
                <a:gd name="T21" fmla="*/ 64 h 138"/>
                <a:gd name="T22" fmla="*/ 5 w 209"/>
                <a:gd name="T23" fmla="*/ 80 h 138"/>
                <a:gd name="T24" fmla="*/ 0 w 209"/>
                <a:gd name="T25" fmla="*/ 89 h 138"/>
                <a:gd name="T26" fmla="*/ 8 w 209"/>
                <a:gd name="T27" fmla="*/ 103 h 138"/>
                <a:gd name="T28" fmla="*/ 7 w 209"/>
                <a:gd name="T29" fmla="*/ 104 h 138"/>
                <a:gd name="T30" fmla="*/ 34 w 209"/>
                <a:gd name="T31" fmla="*/ 127 h 138"/>
                <a:gd name="T32" fmla="*/ 66 w 209"/>
                <a:gd name="T33" fmla="*/ 136 h 138"/>
                <a:gd name="T34" fmla="*/ 111 w 209"/>
                <a:gd name="T35" fmla="*/ 120 h 138"/>
                <a:gd name="T36" fmla="*/ 125 w 209"/>
                <a:gd name="T37" fmla="*/ 125 h 138"/>
                <a:gd name="T38" fmla="*/ 134 w 209"/>
                <a:gd name="T39" fmla="*/ 126 h 138"/>
                <a:gd name="T40" fmla="*/ 153 w 209"/>
                <a:gd name="T41" fmla="*/ 111 h 138"/>
                <a:gd name="T42" fmla="*/ 182 w 209"/>
                <a:gd name="T43" fmla="*/ 54 h 138"/>
                <a:gd name="T44" fmla="*/ 204 w 209"/>
                <a:gd name="T45" fmla="*/ 39 h 138"/>
                <a:gd name="T46" fmla="*/ 202 w 209"/>
                <a:gd name="T47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38">
                  <a:moveTo>
                    <a:pt x="202" y="26"/>
                  </a:moveTo>
                  <a:cubicBezTo>
                    <a:pt x="199" y="25"/>
                    <a:pt x="196" y="23"/>
                    <a:pt x="194" y="21"/>
                  </a:cubicBezTo>
                  <a:cubicBezTo>
                    <a:pt x="185" y="19"/>
                    <a:pt x="176" y="16"/>
                    <a:pt x="174" y="12"/>
                  </a:cubicBezTo>
                  <a:cubicBezTo>
                    <a:pt x="169" y="6"/>
                    <a:pt x="147" y="3"/>
                    <a:pt x="144" y="1"/>
                  </a:cubicBezTo>
                  <a:cubicBezTo>
                    <a:pt x="141" y="0"/>
                    <a:pt x="121" y="24"/>
                    <a:pt x="114" y="24"/>
                  </a:cubicBezTo>
                  <a:cubicBezTo>
                    <a:pt x="108" y="24"/>
                    <a:pt x="80" y="27"/>
                    <a:pt x="80" y="36"/>
                  </a:cubicBezTo>
                  <a:cubicBezTo>
                    <a:pt x="80" y="45"/>
                    <a:pt x="46" y="46"/>
                    <a:pt x="37" y="36"/>
                  </a:cubicBezTo>
                  <a:cubicBezTo>
                    <a:pt x="35" y="34"/>
                    <a:pt x="34" y="32"/>
                    <a:pt x="32" y="30"/>
                  </a:cubicBezTo>
                  <a:cubicBezTo>
                    <a:pt x="30" y="33"/>
                    <a:pt x="28" y="36"/>
                    <a:pt x="28" y="40"/>
                  </a:cubicBezTo>
                  <a:cubicBezTo>
                    <a:pt x="28" y="51"/>
                    <a:pt x="21" y="50"/>
                    <a:pt x="14" y="49"/>
                  </a:cubicBezTo>
                  <a:cubicBezTo>
                    <a:pt x="7" y="49"/>
                    <a:pt x="14" y="59"/>
                    <a:pt x="10" y="64"/>
                  </a:cubicBezTo>
                  <a:cubicBezTo>
                    <a:pt x="6" y="69"/>
                    <a:pt x="10" y="80"/>
                    <a:pt x="5" y="80"/>
                  </a:cubicBezTo>
                  <a:cubicBezTo>
                    <a:pt x="2" y="81"/>
                    <a:pt x="1" y="85"/>
                    <a:pt x="0" y="89"/>
                  </a:cubicBezTo>
                  <a:cubicBezTo>
                    <a:pt x="2" y="91"/>
                    <a:pt x="8" y="103"/>
                    <a:pt x="8" y="103"/>
                  </a:cubicBezTo>
                  <a:cubicBezTo>
                    <a:pt x="8" y="103"/>
                    <a:pt x="7" y="104"/>
                    <a:pt x="7" y="104"/>
                  </a:cubicBezTo>
                  <a:cubicBezTo>
                    <a:pt x="14" y="109"/>
                    <a:pt x="29" y="120"/>
                    <a:pt x="34" y="127"/>
                  </a:cubicBezTo>
                  <a:cubicBezTo>
                    <a:pt x="40" y="137"/>
                    <a:pt x="58" y="138"/>
                    <a:pt x="66" y="136"/>
                  </a:cubicBezTo>
                  <a:cubicBezTo>
                    <a:pt x="75" y="133"/>
                    <a:pt x="111" y="120"/>
                    <a:pt x="111" y="120"/>
                  </a:cubicBezTo>
                  <a:cubicBezTo>
                    <a:pt x="111" y="120"/>
                    <a:pt x="120" y="123"/>
                    <a:pt x="125" y="125"/>
                  </a:cubicBezTo>
                  <a:cubicBezTo>
                    <a:pt x="126" y="125"/>
                    <a:pt x="130" y="126"/>
                    <a:pt x="134" y="126"/>
                  </a:cubicBezTo>
                  <a:cubicBezTo>
                    <a:pt x="137" y="123"/>
                    <a:pt x="145" y="121"/>
                    <a:pt x="153" y="111"/>
                  </a:cubicBezTo>
                  <a:cubicBezTo>
                    <a:pt x="163" y="99"/>
                    <a:pt x="178" y="58"/>
                    <a:pt x="182" y="54"/>
                  </a:cubicBezTo>
                  <a:cubicBezTo>
                    <a:pt x="187" y="51"/>
                    <a:pt x="198" y="44"/>
                    <a:pt x="204" y="39"/>
                  </a:cubicBezTo>
                  <a:cubicBezTo>
                    <a:pt x="209" y="34"/>
                    <a:pt x="208" y="29"/>
                    <a:pt x="202" y="2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3" name="Freeform 241">
              <a:extLst>
                <a:ext uri="{FF2B5EF4-FFF2-40B4-BE49-F238E27FC236}">
                  <a16:creationId xmlns:a16="http://schemas.microsoft.com/office/drawing/2014/main" id="{873B8DA2-7FEF-446F-BF83-3673E2BD9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879724"/>
              <a:ext cx="158750" cy="119063"/>
            </a:xfrm>
            <a:custGeom>
              <a:avLst/>
              <a:gdLst>
                <a:gd name="T0" fmla="*/ 261 w 292"/>
                <a:gd name="T1" fmla="*/ 147 h 220"/>
                <a:gd name="T2" fmla="*/ 249 w 292"/>
                <a:gd name="T3" fmla="*/ 138 h 220"/>
                <a:gd name="T4" fmla="*/ 250 w 292"/>
                <a:gd name="T5" fmla="*/ 137 h 220"/>
                <a:gd name="T6" fmla="*/ 244 w 292"/>
                <a:gd name="T7" fmla="*/ 95 h 220"/>
                <a:gd name="T8" fmla="*/ 224 w 292"/>
                <a:gd name="T9" fmla="*/ 42 h 220"/>
                <a:gd name="T10" fmla="*/ 203 w 292"/>
                <a:gd name="T11" fmla="*/ 0 h 220"/>
                <a:gd name="T12" fmla="*/ 187 w 292"/>
                <a:gd name="T13" fmla="*/ 9 h 220"/>
                <a:gd name="T14" fmla="*/ 169 w 292"/>
                <a:gd name="T15" fmla="*/ 20 h 220"/>
                <a:gd name="T16" fmla="*/ 153 w 292"/>
                <a:gd name="T17" fmla="*/ 22 h 220"/>
                <a:gd name="T18" fmla="*/ 139 w 292"/>
                <a:gd name="T19" fmla="*/ 27 h 220"/>
                <a:gd name="T20" fmla="*/ 120 w 292"/>
                <a:gd name="T21" fmla="*/ 20 h 220"/>
                <a:gd name="T22" fmla="*/ 87 w 292"/>
                <a:gd name="T23" fmla="*/ 13 h 220"/>
                <a:gd name="T24" fmla="*/ 75 w 292"/>
                <a:gd name="T25" fmla="*/ 15 h 220"/>
                <a:gd name="T26" fmla="*/ 72 w 292"/>
                <a:gd name="T27" fmla="*/ 23 h 220"/>
                <a:gd name="T28" fmla="*/ 50 w 292"/>
                <a:gd name="T29" fmla="*/ 38 h 220"/>
                <a:gd name="T30" fmla="*/ 21 w 292"/>
                <a:gd name="T31" fmla="*/ 95 h 220"/>
                <a:gd name="T32" fmla="*/ 1 w 292"/>
                <a:gd name="T33" fmla="*/ 112 h 220"/>
                <a:gd name="T34" fmla="*/ 13 w 292"/>
                <a:gd name="T35" fmla="*/ 134 h 220"/>
                <a:gd name="T36" fmla="*/ 23 w 292"/>
                <a:gd name="T37" fmla="*/ 147 h 220"/>
                <a:gd name="T38" fmla="*/ 27 w 292"/>
                <a:gd name="T39" fmla="*/ 170 h 220"/>
                <a:gd name="T40" fmla="*/ 63 w 292"/>
                <a:gd name="T41" fmla="*/ 182 h 220"/>
                <a:gd name="T42" fmla="*/ 65 w 292"/>
                <a:gd name="T43" fmla="*/ 199 h 220"/>
                <a:gd name="T44" fmla="*/ 83 w 292"/>
                <a:gd name="T45" fmla="*/ 213 h 220"/>
                <a:gd name="T46" fmla="*/ 118 w 292"/>
                <a:gd name="T47" fmla="*/ 217 h 220"/>
                <a:gd name="T48" fmla="*/ 152 w 292"/>
                <a:gd name="T49" fmla="*/ 219 h 220"/>
                <a:gd name="T50" fmla="*/ 175 w 292"/>
                <a:gd name="T51" fmla="*/ 208 h 220"/>
                <a:gd name="T52" fmla="*/ 213 w 292"/>
                <a:gd name="T53" fmla="*/ 200 h 220"/>
                <a:gd name="T54" fmla="*/ 239 w 292"/>
                <a:gd name="T55" fmla="*/ 209 h 220"/>
                <a:gd name="T56" fmla="*/ 258 w 292"/>
                <a:gd name="T57" fmla="*/ 219 h 220"/>
                <a:gd name="T58" fmla="*/ 258 w 292"/>
                <a:gd name="T59" fmla="*/ 200 h 220"/>
                <a:gd name="T60" fmla="*/ 274 w 292"/>
                <a:gd name="T61" fmla="*/ 169 h 220"/>
                <a:gd name="T62" fmla="*/ 291 w 292"/>
                <a:gd name="T63" fmla="*/ 149 h 220"/>
                <a:gd name="T64" fmla="*/ 291 w 292"/>
                <a:gd name="T65" fmla="*/ 147 h 220"/>
                <a:gd name="T66" fmla="*/ 279 w 292"/>
                <a:gd name="T67" fmla="*/ 138 h 220"/>
                <a:gd name="T68" fmla="*/ 261 w 292"/>
                <a:gd name="T69" fmla="*/ 1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2" h="220">
                  <a:moveTo>
                    <a:pt x="261" y="147"/>
                  </a:moveTo>
                  <a:cubicBezTo>
                    <a:pt x="255" y="146"/>
                    <a:pt x="246" y="142"/>
                    <a:pt x="249" y="138"/>
                  </a:cubicBezTo>
                  <a:cubicBezTo>
                    <a:pt x="249" y="138"/>
                    <a:pt x="250" y="137"/>
                    <a:pt x="250" y="137"/>
                  </a:cubicBezTo>
                  <a:cubicBezTo>
                    <a:pt x="241" y="128"/>
                    <a:pt x="239" y="101"/>
                    <a:pt x="244" y="95"/>
                  </a:cubicBezTo>
                  <a:cubicBezTo>
                    <a:pt x="251" y="86"/>
                    <a:pt x="233" y="54"/>
                    <a:pt x="224" y="42"/>
                  </a:cubicBezTo>
                  <a:cubicBezTo>
                    <a:pt x="220" y="37"/>
                    <a:pt x="211" y="18"/>
                    <a:pt x="203" y="0"/>
                  </a:cubicBezTo>
                  <a:cubicBezTo>
                    <a:pt x="195" y="3"/>
                    <a:pt x="188" y="6"/>
                    <a:pt x="187" y="9"/>
                  </a:cubicBezTo>
                  <a:cubicBezTo>
                    <a:pt x="184" y="14"/>
                    <a:pt x="175" y="20"/>
                    <a:pt x="169" y="20"/>
                  </a:cubicBezTo>
                  <a:cubicBezTo>
                    <a:pt x="163" y="20"/>
                    <a:pt x="158" y="17"/>
                    <a:pt x="153" y="22"/>
                  </a:cubicBezTo>
                  <a:cubicBezTo>
                    <a:pt x="148" y="28"/>
                    <a:pt x="141" y="30"/>
                    <a:pt x="139" y="27"/>
                  </a:cubicBezTo>
                  <a:cubicBezTo>
                    <a:pt x="136" y="23"/>
                    <a:pt x="126" y="20"/>
                    <a:pt x="120" y="20"/>
                  </a:cubicBezTo>
                  <a:cubicBezTo>
                    <a:pt x="113" y="20"/>
                    <a:pt x="92" y="13"/>
                    <a:pt x="87" y="13"/>
                  </a:cubicBezTo>
                  <a:cubicBezTo>
                    <a:pt x="84" y="13"/>
                    <a:pt x="80" y="14"/>
                    <a:pt x="75" y="15"/>
                  </a:cubicBezTo>
                  <a:cubicBezTo>
                    <a:pt x="76" y="17"/>
                    <a:pt x="75" y="20"/>
                    <a:pt x="72" y="23"/>
                  </a:cubicBezTo>
                  <a:cubicBezTo>
                    <a:pt x="66" y="28"/>
                    <a:pt x="55" y="35"/>
                    <a:pt x="50" y="38"/>
                  </a:cubicBezTo>
                  <a:cubicBezTo>
                    <a:pt x="46" y="42"/>
                    <a:pt x="31" y="83"/>
                    <a:pt x="21" y="95"/>
                  </a:cubicBezTo>
                  <a:cubicBezTo>
                    <a:pt x="11" y="106"/>
                    <a:pt x="2" y="108"/>
                    <a:pt x="1" y="112"/>
                  </a:cubicBezTo>
                  <a:cubicBezTo>
                    <a:pt x="0" y="116"/>
                    <a:pt x="13" y="127"/>
                    <a:pt x="13" y="134"/>
                  </a:cubicBezTo>
                  <a:cubicBezTo>
                    <a:pt x="13" y="140"/>
                    <a:pt x="15" y="147"/>
                    <a:pt x="23" y="147"/>
                  </a:cubicBezTo>
                  <a:cubicBezTo>
                    <a:pt x="31" y="147"/>
                    <a:pt x="22" y="168"/>
                    <a:pt x="27" y="170"/>
                  </a:cubicBezTo>
                  <a:cubicBezTo>
                    <a:pt x="33" y="172"/>
                    <a:pt x="63" y="174"/>
                    <a:pt x="63" y="182"/>
                  </a:cubicBezTo>
                  <a:cubicBezTo>
                    <a:pt x="63" y="189"/>
                    <a:pt x="67" y="194"/>
                    <a:pt x="65" y="199"/>
                  </a:cubicBezTo>
                  <a:cubicBezTo>
                    <a:pt x="74" y="200"/>
                    <a:pt x="80" y="214"/>
                    <a:pt x="83" y="213"/>
                  </a:cubicBezTo>
                  <a:cubicBezTo>
                    <a:pt x="87" y="212"/>
                    <a:pt x="113" y="219"/>
                    <a:pt x="118" y="217"/>
                  </a:cubicBezTo>
                  <a:cubicBezTo>
                    <a:pt x="122" y="216"/>
                    <a:pt x="144" y="217"/>
                    <a:pt x="152" y="219"/>
                  </a:cubicBezTo>
                  <a:cubicBezTo>
                    <a:pt x="160" y="220"/>
                    <a:pt x="168" y="215"/>
                    <a:pt x="175" y="208"/>
                  </a:cubicBezTo>
                  <a:cubicBezTo>
                    <a:pt x="181" y="200"/>
                    <a:pt x="205" y="199"/>
                    <a:pt x="213" y="200"/>
                  </a:cubicBezTo>
                  <a:cubicBezTo>
                    <a:pt x="220" y="201"/>
                    <a:pt x="236" y="203"/>
                    <a:pt x="239" y="209"/>
                  </a:cubicBezTo>
                  <a:cubicBezTo>
                    <a:pt x="240" y="212"/>
                    <a:pt x="249" y="216"/>
                    <a:pt x="258" y="219"/>
                  </a:cubicBezTo>
                  <a:cubicBezTo>
                    <a:pt x="259" y="214"/>
                    <a:pt x="258" y="207"/>
                    <a:pt x="258" y="200"/>
                  </a:cubicBezTo>
                  <a:cubicBezTo>
                    <a:pt x="258" y="188"/>
                    <a:pt x="264" y="171"/>
                    <a:pt x="274" y="169"/>
                  </a:cubicBezTo>
                  <a:cubicBezTo>
                    <a:pt x="284" y="168"/>
                    <a:pt x="292" y="168"/>
                    <a:pt x="291" y="149"/>
                  </a:cubicBezTo>
                  <a:cubicBezTo>
                    <a:pt x="291" y="148"/>
                    <a:pt x="291" y="148"/>
                    <a:pt x="291" y="147"/>
                  </a:cubicBezTo>
                  <a:cubicBezTo>
                    <a:pt x="286" y="142"/>
                    <a:pt x="281" y="138"/>
                    <a:pt x="279" y="138"/>
                  </a:cubicBezTo>
                  <a:cubicBezTo>
                    <a:pt x="276" y="138"/>
                    <a:pt x="264" y="147"/>
                    <a:pt x="261" y="14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4" name="Freeform 243">
              <a:extLst>
                <a:ext uri="{FF2B5EF4-FFF2-40B4-BE49-F238E27FC236}">
                  <a16:creationId xmlns:a16="http://schemas.microsoft.com/office/drawing/2014/main" id="{40272FF5-C902-4D11-AA4E-2FFFB3BEB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987674"/>
              <a:ext cx="109538" cy="69850"/>
            </a:xfrm>
            <a:custGeom>
              <a:avLst/>
              <a:gdLst>
                <a:gd name="T0" fmla="*/ 158 w 203"/>
                <a:gd name="T1" fmla="*/ 1 h 128"/>
                <a:gd name="T2" fmla="*/ 120 w 203"/>
                <a:gd name="T3" fmla="*/ 9 h 128"/>
                <a:gd name="T4" fmla="*/ 97 w 203"/>
                <a:gd name="T5" fmla="*/ 20 h 128"/>
                <a:gd name="T6" fmla="*/ 63 w 203"/>
                <a:gd name="T7" fmla="*/ 18 h 128"/>
                <a:gd name="T8" fmla="*/ 28 w 203"/>
                <a:gd name="T9" fmla="*/ 14 h 128"/>
                <a:gd name="T10" fmla="*/ 10 w 203"/>
                <a:gd name="T11" fmla="*/ 0 h 128"/>
                <a:gd name="T12" fmla="*/ 7 w 203"/>
                <a:gd name="T13" fmla="*/ 3 h 128"/>
                <a:gd name="T14" fmla="*/ 7 w 203"/>
                <a:gd name="T15" fmla="*/ 29 h 128"/>
                <a:gd name="T16" fmla="*/ 17 w 203"/>
                <a:gd name="T17" fmla="*/ 53 h 128"/>
                <a:gd name="T18" fmla="*/ 7 w 203"/>
                <a:gd name="T19" fmla="*/ 68 h 128"/>
                <a:gd name="T20" fmla="*/ 7 w 203"/>
                <a:gd name="T21" fmla="*/ 86 h 128"/>
                <a:gd name="T22" fmla="*/ 25 w 203"/>
                <a:gd name="T23" fmla="*/ 110 h 128"/>
                <a:gd name="T24" fmla="*/ 31 w 203"/>
                <a:gd name="T25" fmla="*/ 121 h 128"/>
                <a:gd name="T26" fmla="*/ 74 w 203"/>
                <a:gd name="T27" fmla="*/ 121 h 128"/>
                <a:gd name="T28" fmla="*/ 108 w 203"/>
                <a:gd name="T29" fmla="*/ 128 h 128"/>
                <a:gd name="T30" fmla="*/ 121 w 203"/>
                <a:gd name="T31" fmla="*/ 119 h 128"/>
                <a:gd name="T32" fmla="*/ 136 w 203"/>
                <a:gd name="T33" fmla="*/ 110 h 128"/>
                <a:gd name="T34" fmla="*/ 136 w 203"/>
                <a:gd name="T35" fmla="*/ 100 h 128"/>
                <a:gd name="T36" fmla="*/ 169 w 203"/>
                <a:gd name="T37" fmla="*/ 100 h 128"/>
                <a:gd name="T38" fmla="*/ 182 w 203"/>
                <a:gd name="T39" fmla="*/ 97 h 128"/>
                <a:gd name="T40" fmla="*/ 177 w 203"/>
                <a:gd name="T41" fmla="*/ 89 h 128"/>
                <a:gd name="T42" fmla="*/ 171 w 203"/>
                <a:gd name="T43" fmla="*/ 60 h 128"/>
                <a:gd name="T44" fmla="*/ 196 w 203"/>
                <a:gd name="T45" fmla="*/ 28 h 128"/>
                <a:gd name="T46" fmla="*/ 203 w 203"/>
                <a:gd name="T47" fmla="*/ 20 h 128"/>
                <a:gd name="T48" fmla="*/ 184 w 203"/>
                <a:gd name="T49" fmla="*/ 10 h 128"/>
                <a:gd name="T50" fmla="*/ 158 w 203"/>
                <a:gd name="T51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3" h="128">
                  <a:moveTo>
                    <a:pt x="158" y="1"/>
                  </a:moveTo>
                  <a:cubicBezTo>
                    <a:pt x="150" y="0"/>
                    <a:pt x="126" y="1"/>
                    <a:pt x="120" y="9"/>
                  </a:cubicBezTo>
                  <a:cubicBezTo>
                    <a:pt x="113" y="16"/>
                    <a:pt x="105" y="21"/>
                    <a:pt x="97" y="20"/>
                  </a:cubicBezTo>
                  <a:cubicBezTo>
                    <a:pt x="89" y="18"/>
                    <a:pt x="67" y="17"/>
                    <a:pt x="63" y="18"/>
                  </a:cubicBezTo>
                  <a:cubicBezTo>
                    <a:pt x="58" y="20"/>
                    <a:pt x="32" y="13"/>
                    <a:pt x="28" y="14"/>
                  </a:cubicBezTo>
                  <a:cubicBezTo>
                    <a:pt x="25" y="15"/>
                    <a:pt x="19" y="1"/>
                    <a:pt x="10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1" y="8"/>
                    <a:pt x="0" y="21"/>
                    <a:pt x="7" y="29"/>
                  </a:cubicBezTo>
                  <a:cubicBezTo>
                    <a:pt x="15" y="36"/>
                    <a:pt x="24" y="53"/>
                    <a:pt x="17" y="53"/>
                  </a:cubicBezTo>
                  <a:cubicBezTo>
                    <a:pt x="11" y="53"/>
                    <a:pt x="6" y="63"/>
                    <a:pt x="7" y="68"/>
                  </a:cubicBezTo>
                  <a:cubicBezTo>
                    <a:pt x="7" y="73"/>
                    <a:pt x="5" y="84"/>
                    <a:pt x="7" y="86"/>
                  </a:cubicBezTo>
                  <a:cubicBezTo>
                    <a:pt x="9" y="89"/>
                    <a:pt x="24" y="105"/>
                    <a:pt x="25" y="110"/>
                  </a:cubicBezTo>
                  <a:cubicBezTo>
                    <a:pt x="25" y="114"/>
                    <a:pt x="31" y="117"/>
                    <a:pt x="31" y="121"/>
                  </a:cubicBezTo>
                  <a:cubicBezTo>
                    <a:pt x="43" y="119"/>
                    <a:pt x="68" y="118"/>
                    <a:pt x="74" y="121"/>
                  </a:cubicBezTo>
                  <a:cubicBezTo>
                    <a:pt x="82" y="126"/>
                    <a:pt x="108" y="128"/>
                    <a:pt x="108" y="128"/>
                  </a:cubicBezTo>
                  <a:cubicBezTo>
                    <a:pt x="116" y="128"/>
                    <a:pt x="123" y="124"/>
                    <a:pt x="121" y="119"/>
                  </a:cubicBezTo>
                  <a:cubicBezTo>
                    <a:pt x="119" y="114"/>
                    <a:pt x="129" y="111"/>
                    <a:pt x="136" y="110"/>
                  </a:cubicBezTo>
                  <a:cubicBezTo>
                    <a:pt x="135" y="105"/>
                    <a:pt x="134" y="101"/>
                    <a:pt x="136" y="100"/>
                  </a:cubicBezTo>
                  <a:cubicBezTo>
                    <a:pt x="139" y="98"/>
                    <a:pt x="160" y="95"/>
                    <a:pt x="169" y="100"/>
                  </a:cubicBezTo>
                  <a:cubicBezTo>
                    <a:pt x="173" y="103"/>
                    <a:pt x="178" y="100"/>
                    <a:pt x="182" y="97"/>
                  </a:cubicBezTo>
                  <a:cubicBezTo>
                    <a:pt x="181" y="93"/>
                    <a:pt x="179" y="89"/>
                    <a:pt x="177" y="89"/>
                  </a:cubicBezTo>
                  <a:cubicBezTo>
                    <a:pt x="172" y="87"/>
                    <a:pt x="164" y="62"/>
                    <a:pt x="171" y="60"/>
                  </a:cubicBezTo>
                  <a:cubicBezTo>
                    <a:pt x="177" y="59"/>
                    <a:pt x="186" y="32"/>
                    <a:pt x="196" y="28"/>
                  </a:cubicBezTo>
                  <a:cubicBezTo>
                    <a:pt x="200" y="27"/>
                    <a:pt x="202" y="24"/>
                    <a:pt x="203" y="20"/>
                  </a:cubicBezTo>
                  <a:cubicBezTo>
                    <a:pt x="194" y="17"/>
                    <a:pt x="185" y="13"/>
                    <a:pt x="184" y="10"/>
                  </a:cubicBezTo>
                  <a:cubicBezTo>
                    <a:pt x="181" y="4"/>
                    <a:pt x="165" y="2"/>
                    <a:pt x="158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5" name="Freeform 244">
              <a:extLst>
                <a:ext uri="{FF2B5EF4-FFF2-40B4-BE49-F238E27FC236}">
                  <a16:creationId xmlns:a16="http://schemas.microsoft.com/office/drawing/2014/main" id="{C9AC20ED-AAB3-40D1-8765-6194A664C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3030537"/>
              <a:ext cx="47625" cy="39688"/>
            </a:xfrm>
            <a:custGeom>
              <a:avLst/>
              <a:gdLst>
                <a:gd name="T0" fmla="*/ 21 w 88"/>
                <a:gd name="T1" fmla="*/ 72 h 72"/>
                <a:gd name="T2" fmla="*/ 21 w 88"/>
                <a:gd name="T3" fmla="*/ 72 h 72"/>
                <a:gd name="T4" fmla="*/ 22 w 88"/>
                <a:gd name="T5" fmla="*/ 72 h 72"/>
                <a:gd name="T6" fmla="*/ 22 w 88"/>
                <a:gd name="T7" fmla="*/ 72 h 72"/>
                <a:gd name="T8" fmla="*/ 24 w 88"/>
                <a:gd name="T9" fmla="*/ 71 h 72"/>
                <a:gd name="T10" fmla="*/ 24 w 88"/>
                <a:gd name="T11" fmla="*/ 71 h 72"/>
                <a:gd name="T12" fmla="*/ 35 w 88"/>
                <a:gd name="T13" fmla="*/ 71 h 72"/>
                <a:gd name="T14" fmla="*/ 36 w 88"/>
                <a:gd name="T15" fmla="*/ 71 h 72"/>
                <a:gd name="T16" fmla="*/ 38 w 88"/>
                <a:gd name="T17" fmla="*/ 71 h 72"/>
                <a:gd name="T18" fmla="*/ 39 w 88"/>
                <a:gd name="T19" fmla="*/ 71 h 72"/>
                <a:gd name="T20" fmla="*/ 42 w 88"/>
                <a:gd name="T21" fmla="*/ 70 h 72"/>
                <a:gd name="T22" fmla="*/ 57 w 88"/>
                <a:gd name="T23" fmla="*/ 59 h 72"/>
                <a:gd name="T24" fmla="*/ 87 w 88"/>
                <a:gd name="T25" fmla="*/ 43 h 72"/>
                <a:gd name="T26" fmla="*/ 88 w 88"/>
                <a:gd name="T27" fmla="*/ 42 h 72"/>
                <a:gd name="T28" fmla="*/ 82 w 88"/>
                <a:gd name="T29" fmla="*/ 31 h 72"/>
                <a:gd name="T30" fmla="*/ 64 w 88"/>
                <a:gd name="T31" fmla="*/ 7 h 72"/>
                <a:gd name="T32" fmla="*/ 63 w 88"/>
                <a:gd name="T33" fmla="*/ 5 h 72"/>
                <a:gd name="T34" fmla="*/ 63 w 88"/>
                <a:gd name="T35" fmla="*/ 4 h 72"/>
                <a:gd name="T36" fmla="*/ 63 w 88"/>
                <a:gd name="T37" fmla="*/ 0 h 72"/>
                <a:gd name="T38" fmla="*/ 8 w 88"/>
                <a:gd name="T39" fmla="*/ 12 h 72"/>
                <a:gd name="T40" fmla="*/ 6 w 88"/>
                <a:gd name="T41" fmla="*/ 10 h 72"/>
                <a:gd name="T42" fmla="*/ 2 w 88"/>
                <a:gd name="T43" fmla="*/ 49 h 72"/>
                <a:gd name="T44" fmla="*/ 21 w 88"/>
                <a:gd name="T4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72">
                  <a:moveTo>
                    <a:pt x="21" y="72"/>
                  </a:move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31" y="71"/>
                    <a:pt x="35" y="71"/>
                  </a:cubicBezTo>
                  <a:cubicBezTo>
                    <a:pt x="35" y="71"/>
                    <a:pt x="35" y="71"/>
                    <a:pt x="36" y="71"/>
                  </a:cubicBezTo>
                  <a:cubicBezTo>
                    <a:pt x="36" y="71"/>
                    <a:pt x="37" y="71"/>
                    <a:pt x="38" y="71"/>
                  </a:cubicBezTo>
                  <a:cubicBezTo>
                    <a:pt x="38" y="71"/>
                    <a:pt x="39" y="71"/>
                    <a:pt x="39" y="71"/>
                  </a:cubicBezTo>
                  <a:cubicBezTo>
                    <a:pt x="40" y="70"/>
                    <a:pt x="41" y="70"/>
                    <a:pt x="42" y="70"/>
                  </a:cubicBezTo>
                  <a:cubicBezTo>
                    <a:pt x="51" y="67"/>
                    <a:pt x="53" y="57"/>
                    <a:pt x="57" y="59"/>
                  </a:cubicBezTo>
                  <a:cubicBezTo>
                    <a:pt x="62" y="62"/>
                    <a:pt x="84" y="48"/>
                    <a:pt x="87" y="43"/>
                  </a:cubicBezTo>
                  <a:cubicBezTo>
                    <a:pt x="88" y="43"/>
                    <a:pt x="88" y="42"/>
                    <a:pt x="88" y="42"/>
                  </a:cubicBezTo>
                  <a:cubicBezTo>
                    <a:pt x="88" y="38"/>
                    <a:pt x="82" y="35"/>
                    <a:pt x="82" y="31"/>
                  </a:cubicBezTo>
                  <a:cubicBezTo>
                    <a:pt x="81" y="26"/>
                    <a:pt x="66" y="10"/>
                    <a:pt x="64" y="7"/>
                  </a:cubicBezTo>
                  <a:cubicBezTo>
                    <a:pt x="63" y="7"/>
                    <a:pt x="63" y="6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3"/>
                    <a:pt x="63" y="2"/>
                    <a:pt x="63" y="0"/>
                  </a:cubicBezTo>
                  <a:cubicBezTo>
                    <a:pt x="41" y="4"/>
                    <a:pt x="8" y="12"/>
                    <a:pt x="8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2" y="23"/>
                    <a:pt x="0" y="40"/>
                    <a:pt x="2" y="49"/>
                  </a:cubicBezTo>
                  <a:cubicBezTo>
                    <a:pt x="4" y="58"/>
                    <a:pt x="11" y="64"/>
                    <a:pt x="21" y="7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6" name="Freeform 249">
              <a:extLst>
                <a:ext uri="{FF2B5EF4-FFF2-40B4-BE49-F238E27FC236}">
                  <a16:creationId xmlns:a16="http://schemas.microsoft.com/office/drawing/2014/main" id="{D1F0618F-95E0-496C-B400-EEBDD729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450" y="2897186"/>
              <a:ext cx="79375" cy="50800"/>
            </a:xfrm>
            <a:custGeom>
              <a:avLst/>
              <a:gdLst>
                <a:gd name="T0" fmla="*/ 130 w 146"/>
                <a:gd name="T1" fmla="*/ 38 h 94"/>
                <a:gd name="T2" fmla="*/ 113 w 146"/>
                <a:gd name="T3" fmla="*/ 29 h 94"/>
                <a:gd name="T4" fmla="*/ 113 w 146"/>
                <a:gd name="T5" fmla="*/ 13 h 94"/>
                <a:gd name="T6" fmla="*/ 95 w 146"/>
                <a:gd name="T7" fmla="*/ 3 h 94"/>
                <a:gd name="T8" fmla="*/ 73 w 146"/>
                <a:gd name="T9" fmla="*/ 5 h 94"/>
                <a:gd name="T10" fmla="*/ 46 w 146"/>
                <a:gd name="T11" fmla="*/ 6 h 94"/>
                <a:gd name="T12" fmla="*/ 41 w 146"/>
                <a:gd name="T13" fmla="*/ 11 h 94"/>
                <a:gd name="T14" fmla="*/ 25 w 146"/>
                <a:gd name="T15" fmla="*/ 27 h 94"/>
                <a:gd name="T16" fmla="*/ 4 w 146"/>
                <a:gd name="T17" fmla="*/ 57 h 94"/>
                <a:gd name="T18" fmla="*/ 8 w 146"/>
                <a:gd name="T19" fmla="*/ 69 h 94"/>
                <a:gd name="T20" fmla="*/ 23 w 146"/>
                <a:gd name="T21" fmla="*/ 71 h 94"/>
                <a:gd name="T22" fmla="*/ 28 w 146"/>
                <a:gd name="T23" fmla="*/ 89 h 94"/>
                <a:gd name="T24" fmla="*/ 28 w 146"/>
                <a:gd name="T25" fmla="*/ 90 h 94"/>
                <a:gd name="T26" fmla="*/ 56 w 146"/>
                <a:gd name="T27" fmla="*/ 87 h 94"/>
                <a:gd name="T28" fmla="*/ 72 w 146"/>
                <a:gd name="T29" fmla="*/ 61 h 94"/>
                <a:gd name="T30" fmla="*/ 90 w 146"/>
                <a:gd name="T31" fmla="*/ 86 h 94"/>
                <a:gd name="T32" fmla="*/ 99 w 146"/>
                <a:gd name="T33" fmla="*/ 73 h 94"/>
                <a:gd name="T34" fmla="*/ 110 w 146"/>
                <a:gd name="T35" fmla="*/ 65 h 94"/>
                <a:gd name="T36" fmla="*/ 125 w 146"/>
                <a:gd name="T37" fmla="*/ 61 h 94"/>
                <a:gd name="T38" fmla="*/ 135 w 146"/>
                <a:gd name="T39" fmla="*/ 56 h 94"/>
                <a:gd name="T40" fmla="*/ 139 w 146"/>
                <a:gd name="T41" fmla="*/ 48 h 94"/>
                <a:gd name="T42" fmla="*/ 146 w 146"/>
                <a:gd name="T43" fmla="*/ 41 h 94"/>
                <a:gd name="T44" fmla="*/ 130 w 146"/>
                <a:gd name="T45" fmla="*/ 3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6" h="94">
                  <a:moveTo>
                    <a:pt x="130" y="38"/>
                  </a:moveTo>
                  <a:cubicBezTo>
                    <a:pt x="123" y="42"/>
                    <a:pt x="113" y="32"/>
                    <a:pt x="113" y="29"/>
                  </a:cubicBezTo>
                  <a:cubicBezTo>
                    <a:pt x="113" y="26"/>
                    <a:pt x="112" y="18"/>
                    <a:pt x="113" y="13"/>
                  </a:cubicBezTo>
                  <a:cubicBezTo>
                    <a:pt x="108" y="10"/>
                    <a:pt x="100" y="5"/>
                    <a:pt x="95" y="3"/>
                  </a:cubicBezTo>
                  <a:cubicBezTo>
                    <a:pt x="85" y="0"/>
                    <a:pt x="80" y="0"/>
                    <a:pt x="73" y="5"/>
                  </a:cubicBezTo>
                  <a:cubicBezTo>
                    <a:pt x="68" y="7"/>
                    <a:pt x="55" y="7"/>
                    <a:pt x="46" y="6"/>
                  </a:cubicBezTo>
                  <a:cubicBezTo>
                    <a:pt x="45" y="9"/>
                    <a:pt x="43" y="11"/>
                    <a:pt x="41" y="11"/>
                  </a:cubicBezTo>
                  <a:cubicBezTo>
                    <a:pt x="35" y="11"/>
                    <a:pt x="26" y="19"/>
                    <a:pt x="25" y="27"/>
                  </a:cubicBezTo>
                  <a:cubicBezTo>
                    <a:pt x="23" y="35"/>
                    <a:pt x="8" y="42"/>
                    <a:pt x="4" y="57"/>
                  </a:cubicBezTo>
                  <a:cubicBezTo>
                    <a:pt x="0" y="72"/>
                    <a:pt x="2" y="78"/>
                    <a:pt x="8" y="69"/>
                  </a:cubicBezTo>
                  <a:cubicBezTo>
                    <a:pt x="15" y="60"/>
                    <a:pt x="23" y="63"/>
                    <a:pt x="23" y="71"/>
                  </a:cubicBezTo>
                  <a:cubicBezTo>
                    <a:pt x="23" y="78"/>
                    <a:pt x="31" y="79"/>
                    <a:pt x="28" y="89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38" y="89"/>
                    <a:pt x="52" y="87"/>
                    <a:pt x="56" y="87"/>
                  </a:cubicBezTo>
                  <a:cubicBezTo>
                    <a:pt x="62" y="87"/>
                    <a:pt x="69" y="63"/>
                    <a:pt x="72" y="61"/>
                  </a:cubicBezTo>
                  <a:cubicBezTo>
                    <a:pt x="75" y="59"/>
                    <a:pt x="82" y="79"/>
                    <a:pt x="90" y="86"/>
                  </a:cubicBezTo>
                  <a:cubicBezTo>
                    <a:pt x="98" y="94"/>
                    <a:pt x="99" y="80"/>
                    <a:pt x="99" y="73"/>
                  </a:cubicBezTo>
                  <a:cubicBezTo>
                    <a:pt x="99" y="66"/>
                    <a:pt x="105" y="64"/>
                    <a:pt x="110" y="65"/>
                  </a:cubicBezTo>
                  <a:cubicBezTo>
                    <a:pt x="115" y="66"/>
                    <a:pt x="125" y="69"/>
                    <a:pt x="125" y="61"/>
                  </a:cubicBezTo>
                  <a:cubicBezTo>
                    <a:pt x="125" y="53"/>
                    <a:pt x="131" y="56"/>
                    <a:pt x="135" y="56"/>
                  </a:cubicBezTo>
                  <a:cubicBezTo>
                    <a:pt x="139" y="56"/>
                    <a:pt x="139" y="48"/>
                    <a:pt x="139" y="48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41" y="38"/>
                    <a:pt x="135" y="36"/>
                    <a:pt x="130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7" name="Freeform 251">
              <a:extLst>
                <a:ext uri="{FF2B5EF4-FFF2-40B4-BE49-F238E27FC236}">
                  <a16:creationId xmlns:a16="http://schemas.microsoft.com/office/drawing/2014/main" id="{5356DADE-5D8E-4220-8746-0E211E693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7" y="3017837"/>
              <a:ext cx="22225" cy="39688"/>
            </a:xfrm>
            <a:custGeom>
              <a:avLst/>
              <a:gdLst>
                <a:gd name="T0" fmla="*/ 34 w 41"/>
                <a:gd name="T1" fmla="*/ 1 h 73"/>
                <a:gd name="T2" fmla="*/ 14 w 41"/>
                <a:gd name="T3" fmla="*/ 21 h 73"/>
                <a:gd name="T4" fmla="*/ 27 w 41"/>
                <a:gd name="T5" fmla="*/ 70 h 73"/>
                <a:gd name="T6" fmla="*/ 34 w 41"/>
                <a:gd name="T7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73">
                  <a:moveTo>
                    <a:pt x="34" y="1"/>
                  </a:moveTo>
                  <a:cubicBezTo>
                    <a:pt x="28" y="0"/>
                    <a:pt x="27" y="11"/>
                    <a:pt x="14" y="21"/>
                  </a:cubicBezTo>
                  <a:cubicBezTo>
                    <a:pt x="0" y="30"/>
                    <a:pt x="14" y="73"/>
                    <a:pt x="27" y="70"/>
                  </a:cubicBezTo>
                  <a:cubicBezTo>
                    <a:pt x="41" y="68"/>
                    <a:pt x="39" y="1"/>
                    <a:pt x="34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8" name="Freeform 252">
              <a:extLst>
                <a:ext uri="{FF2B5EF4-FFF2-40B4-BE49-F238E27FC236}">
                  <a16:creationId xmlns:a16="http://schemas.microsoft.com/office/drawing/2014/main" id="{1E2402E3-A357-407F-ADBF-720EA2762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7" y="3087687"/>
              <a:ext cx="20638" cy="22225"/>
            </a:xfrm>
            <a:custGeom>
              <a:avLst/>
              <a:gdLst>
                <a:gd name="T0" fmla="*/ 35 w 37"/>
                <a:gd name="T1" fmla="*/ 19 h 41"/>
                <a:gd name="T2" fmla="*/ 7 w 37"/>
                <a:gd name="T3" fmla="*/ 30 h 41"/>
                <a:gd name="T4" fmla="*/ 35 w 37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35" y="19"/>
                  </a:moveTo>
                  <a:cubicBezTo>
                    <a:pt x="32" y="0"/>
                    <a:pt x="0" y="24"/>
                    <a:pt x="7" y="30"/>
                  </a:cubicBezTo>
                  <a:cubicBezTo>
                    <a:pt x="21" y="41"/>
                    <a:pt x="37" y="38"/>
                    <a:pt x="35" y="1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9" name="Freeform 253">
              <a:extLst>
                <a:ext uri="{FF2B5EF4-FFF2-40B4-BE49-F238E27FC236}">
                  <a16:creationId xmlns:a16="http://schemas.microsoft.com/office/drawing/2014/main" id="{E5497E9A-FFCF-48AB-809A-BA64A421A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2919411"/>
              <a:ext cx="53975" cy="34925"/>
            </a:xfrm>
            <a:custGeom>
              <a:avLst/>
              <a:gdLst>
                <a:gd name="T0" fmla="*/ 0 w 100"/>
                <a:gd name="T1" fmla="*/ 57 h 65"/>
                <a:gd name="T2" fmla="*/ 19 w 100"/>
                <a:gd name="T3" fmla="*/ 54 h 65"/>
                <a:gd name="T4" fmla="*/ 25 w 100"/>
                <a:gd name="T5" fmla="*/ 65 h 65"/>
                <a:gd name="T6" fmla="*/ 46 w 100"/>
                <a:gd name="T7" fmla="*/ 60 h 65"/>
                <a:gd name="T8" fmla="*/ 64 w 100"/>
                <a:gd name="T9" fmla="*/ 61 h 65"/>
                <a:gd name="T10" fmla="*/ 75 w 100"/>
                <a:gd name="T11" fmla="*/ 46 h 65"/>
                <a:gd name="T12" fmla="*/ 82 w 100"/>
                <a:gd name="T13" fmla="*/ 29 h 65"/>
                <a:gd name="T14" fmla="*/ 100 w 100"/>
                <a:gd name="T15" fmla="*/ 14 h 65"/>
                <a:gd name="T16" fmla="*/ 93 w 100"/>
                <a:gd name="T17" fmla="*/ 1 h 65"/>
                <a:gd name="T18" fmla="*/ 73 w 100"/>
                <a:gd name="T19" fmla="*/ 9 h 65"/>
                <a:gd name="T20" fmla="*/ 47 w 100"/>
                <a:gd name="T21" fmla="*/ 19 h 65"/>
                <a:gd name="T22" fmla="*/ 14 w 100"/>
                <a:gd name="T23" fmla="*/ 13 h 65"/>
                <a:gd name="T24" fmla="*/ 2 w 100"/>
                <a:gd name="T25" fmla="*/ 12 h 65"/>
                <a:gd name="T26" fmla="*/ 0 w 100"/>
                <a:gd name="T27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65">
                  <a:moveTo>
                    <a:pt x="0" y="57"/>
                  </a:moveTo>
                  <a:cubicBezTo>
                    <a:pt x="8" y="54"/>
                    <a:pt x="16" y="53"/>
                    <a:pt x="19" y="54"/>
                  </a:cubicBezTo>
                  <a:cubicBezTo>
                    <a:pt x="23" y="56"/>
                    <a:pt x="24" y="60"/>
                    <a:pt x="25" y="65"/>
                  </a:cubicBezTo>
                  <a:cubicBezTo>
                    <a:pt x="31" y="64"/>
                    <a:pt x="42" y="62"/>
                    <a:pt x="46" y="60"/>
                  </a:cubicBezTo>
                  <a:cubicBezTo>
                    <a:pt x="51" y="58"/>
                    <a:pt x="63" y="65"/>
                    <a:pt x="64" y="61"/>
                  </a:cubicBezTo>
                  <a:cubicBezTo>
                    <a:pt x="65" y="56"/>
                    <a:pt x="69" y="46"/>
                    <a:pt x="75" y="46"/>
                  </a:cubicBezTo>
                  <a:cubicBezTo>
                    <a:pt x="80" y="46"/>
                    <a:pt x="77" y="29"/>
                    <a:pt x="82" y="29"/>
                  </a:cubicBezTo>
                  <a:cubicBezTo>
                    <a:pt x="87" y="28"/>
                    <a:pt x="100" y="14"/>
                    <a:pt x="100" y="14"/>
                  </a:cubicBezTo>
                  <a:cubicBezTo>
                    <a:pt x="100" y="14"/>
                    <a:pt x="95" y="2"/>
                    <a:pt x="93" y="1"/>
                  </a:cubicBezTo>
                  <a:cubicBezTo>
                    <a:pt x="91" y="0"/>
                    <a:pt x="84" y="9"/>
                    <a:pt x="73" y="9"/>
                  </a:cubicBezTo>
                  <a:cubicBezTo>
                    <a:pt x="61" y="9"/>
                    <a:pt x="52" y="19"/>
                    <a:pt x="47" y="19"/>
                  </a:cubicBezTo>
                  <a:cubicBezTo>
                    <a:pt x="42" y="19"/>
                    <a:pt x="25" y="13"/>
                    <a:pt x="14" y="13"/>
                  </a:cubicBezTo>
                  <a:cubicBezTo>
                    <a:pt x="10" y="12"/>
                    <a:pt x="6" y="12"/>
                    <a:pt x="2" y="12"/>
                  </a:cubicBezTo>
                  <a:cubicBezTo>
                    <a:pt x="1" y="23"/>
                    <a:pt x="0" y="41"/>
                    <a:pt x="0" y="5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0" name="Freeform 265">
              <a:extLst>
                <a:ext uri="{FF2B5EF4-FFF2-40B4-BE49-F238E27FC236}">
                  <a16:creationId xmlns:a16="http://schemas.microsoft.com/office/drawing/2014/main" id="{85484F9C-6FD1-46D6-B920-82DF39409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7" y="2914649"/>
              <a:ext cx="201613" cy="223838"/>
            </a:xfrm>
            <a:custGeom>
              <a:avLst/>
              <a:gdLst>
                <a:gd name="T0" fmla="*/ 307 w 371"/>
                <a:gd name="T1" fmla="*/ 263 h 412"/>
                <a:gd name="T2" fmla="*/ 283 w 371"/>
                <a:gd name="T3" fmla="*/ 241 h 412"/>
                <a:gd name="T4" fmla="*/ 233 w 371"/>
                <a:gd name="T5" fmla="*/ 181 h 412"/>
                <a:gd name="T6" fmla="*/ 188 w 371"/>
                <a:gd name="T7" fmla="*/ 128 h 412"/>
                <a:gd name="T8" fmla="*/ 188 w 371"/>
                <a:gd name="T9" fmla="*/ 90 h 412"/>
                <a:gd name="T10" fmla="*/ 202 w 371"/>
                <a:gd name="T11" fmla="*/ 69 h 412"/>
                <a:gd name="T12" fmla="*/ 204 w 371"/>
                <a:gd name="T13" fmla="*/ 19 h 412"/>
                <a:gd name="T14" fmla="*/ 188 w 371"/>
                <a:gd name="T15" fmla="*/ 16 h 412"/>
                <a:gd name="T16" fmla="*/ 181 w 371"/>
                <a:gd name="T17" fmla="*/ 0 h 412"/>
                <a:gd name="T18" fmla="*/ 156 w 371"/>
                <a:gd name="T19" fmla="*/ 4 h 412"/>
                <a:gd name="T20" fmla="*/ 136 w 371"/>
                <a:gd name="T21" fmla="*/ 11 h 412"/>
                <a:gd name="T22" fmla="*/ 132 w 371"/>
                <a:gd name="T23" fmla="*/ 9 h 412"/>
                <a:gd name="T24" fmla="*/ 125 w 371"/>
                <a:gd name="T25" fmla="*/ 16 h 412"/>
                <a:gd name="T26" fmla="*/ 121 w 371"/>
                <a:gd name="T27" fmla="*/ 24 h 412"/>
                <a:gd name="T28" fmla="*/ 111 w 371"/>
                <a:gd name="T29" fmla="*/ 29 h 412"/>
                <a:gd name="T30" fmla="*/ 96 w 371"/>
                <a:gd name="T31" fmla="*/ 33 h 412"/>
                <a:gd name="T32" fmla="*/ 85 w 371"/>
                <a:gd name="T33" fmla="*/ 41 h 412"/>
                <a:gd name="T34" fmla="*/ 76 w 371"/>
                <a:gd name="T35" fmla="*/ 54 h 412"/>
                <a:gd name="T36" fmla="*/ 58 w 371"/>
                <a:gd name="T37" fmla="*/ 29 h 412"/>
                <a:gd name="T38" fmla="*/ 42 w 371"/>
                <a:gd name="T39" fmla="*/ 55 h 412"/>
                <a:gd name="T40" fmla="*/ 14 w 371"/>
                <a:gd name="T41" fmla="*/ 58 h 412"/>
                <a:gd name="T42" fmla="*/ 18 w 371"/>
                <a:gd name="T43" fmla="*/ 75 h 412"/>
                <a:gd name="T44" fmla="*/ 12 w 371"/>
                <a:gd name="T45" fmla="*/ 90 h 412"/>
                <a:gd name="T46" fmla="*/ 5 w 371"/>
                <a:gd name="T47" fmla="*/ 99 h 412"/>
                <a:gd name="T48" fmla="*/ 14 w 371"/>
                <a:gd name="T49" fmla="*/ 118 h 412"/>
                <a:gd name="T50" fmla="*/ 22 w 371"/>
                <a:gd name="T51" fmla="*/ 136 h 412"/>
                <a:gd name="T52" fmla="*/ 37 w 371"/>
                <a:gd name="T53" fmla="*/ 142 h 412"/>
                <a:gd name="T54" fmla="*/ 33 w 371"/>
                <a:gd name="T55" fmla="*/ 155 h 412"/>
                <a:gd name="T56" fmla="*/ 48 w 371"/>
                <a:gd name="T57" fmla="*/ 150 h 412"/>
                <a:gd name="T58" fmla="*/ 71 w 371"/>
                <a:gd name="T59" fmla="*/ 128 h 412"/>
                <a:gd name="T60" fmla="*/ 116 w 371"/>
                <a:gd name="T61" fmla="*/ 150 h 412"/>
                <a:gd name="T62" fmla="*/ 126 w 371"/>
                <a:gd name="T63" fmla="*/ 172 h 412"/>
                <a:gd name="T64" fmla="*/ 156 w 371"/>
                <a:gd name="T65" fmla="*/ 217 h 412"/>
                <a:gd name="T66" fmla="*/ 200 w 371"/>
                <a:gd name="T67" fmla="*/ 261 h 412"/>
                <a:gd name="T68" fmla="*/ 231 w 371"/>
                <a:gd name="T69" fmla="*/ 276 h 412"/>
                <a:gd name="T70" fmla="*/ 259 w 371"/>
                <a:gd name="T71" fmla="*/ 298 h 412"/>
                <a:gd name="T72" fmla="*/ 282 w 371"/>
                <a:gd name="T73" fmla="*/ 320 h 412"/>
                <a:gd name="T74" fmla="*/ 292 w 371"/>
                <a:gd name="T75" fmla="*/ 342 h 412"/>
                <a:gd name="T76" fmla="*/ 294 w 371"/>
                <a:gd name="T77" fmla="*/ 382 h 412"/>
                <a:gd name="T78" fmla="*/ 295 w 371"/>
                <a:gd name="T79" fmla="*/ 412 h 412"/>
                <a:gd name="T80" fmla="*/ 311 w 371"/>
                <a:gd name="T81" fmla="*/ 381 h 412"/>
                <a:gd name="T82" fmla="*/ 330 w 371"/>
                <a:gd name="T83" fmla="*/ 359 h 412"/>
                <a:gd name="T84" fmla="*/ 315 w 371"/>
                <a:gd name="T85" fmla="*/ 330 h 412"/>
                <a:gd name="T86" fmla="*/ 346 w 371"/>
                <a:gd name="T87" fmla="*/ 314 h 412"/>
                <a:gd name="T88" fmla="*/ 370 w 371"/>
                <a:gd name="T89" fmla="*/ 315 h 412"/>
                <a:gd name="T90" fmla="*/ 307 w 371"/>
                <a:gd name="T91" fmla="*/ 26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1" h="412">
                  <a:moveTo>
                    <a:pt x="307" y="263"/>
                  </a:moveTo>
                  <a:cubicBezTo>
                    <a:pt x="294" y="254"/>
                    <a:pt x="302" y="240"/>
                    <a:pt x="283" y="241"/>
                  </a:cubicBezTo>
                  <a:cubicBezTo>
                    <a:pt x="263" y="242"/>
                    <a:pt x="240" y="214"/>
                    <a:pt x="233" y="181"/>
                  </a:cubicBezTo>
                  <a:cubicBezTo>
                    <a:pt x="226" y="149"/>
                    <a:pt x="195" y="147"/>
                    <a:pt x="188" y="128"/>
                  </a:cubicBezTo>
                  <a:cubicBezTo>
                    <a:pt x="180" y="108"/>
                    <a:pt x="195" y="106"/>
                    <a:pt x="188" y="90"/>
                  </a:cubicBezTo>
                  <a:cubicBezTo>
                    <a:pt x="185" y="81"/>
                    <a:pt x="193" y="73"/>
                    <a:pt x="202" y="69"/>
                  </a:cubicBezTo>
                  <a:cubicBezTo>
                    <a:pt x="202" y="51"/>
                    <a:pt x="203" y="32"/>
                    <a:pt x="204" y="19"/>
                  </a:cubicBezTo>
                  <a:cubicBezTo>
                    <a:pt x="197" y="18"/>
                    <a:pt x="190" y="17"/>
                    <a:pt x="188" y="16"/>
                  </a:cubicBezTo>
                  <a:cubicBezTo>
                    <a:pt x="184" y="13"/>
                    <a:pt x="183" y="0"/>
                    <a:pt x="181" y="0"/>
                  </a:cubicBezTo>
                  <a:cubicBezTo>
                    <a:pt x="179" y="0"/>
                    <a:pt x="159" y="0"/>
                    <a:pt x="156" y="4"/>
                  </a:cubicBezTo>
                  <a:cubicBezTo>
                    <a:pt x="152" y="8"/>
                    <a:pt x="141" y="16"/>
                    <a:pt x="136" y="11"/>
                  </a:cubicBezTo>
                  <a:cubicBezTo>
                    <a:pt x="134" y="11"/>
                    <a:pt x="133" y="10"/>
                    <a:pt x="132" y="9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6"/>
                    <a:pt x="125" y="24"/>
                    <a:pt x="121" y="24"/>
                  </a:cubicBezTo>
                  <a:cubicBezTo>
                    <a:pt x="117" y="24"/>
                    <a:pt x="111" y="21"/>
                    <a:pt x="111" y="29"/>
                  </a:cubicBezTo>
                  <a:cubicBezTo>
                    <a:pt x="111" y="37"/>
                    <a:pt x="101" y="34"/>
                    <a:pt x="96" y="33"/>
                  </a:cubicBezTo>
                  <a:cubicBezTo>
                    <a:pt x="91" y="32"/>
                    <a:pt x="85" y="34"/>
                    <a:pt x="85" y="41"/>
                  </a:cubicBezTo>
                  <a:cubicBezTo>
                    <a:pt x="85" y="48"/>
                    <a:pt x="84" y="62"/>
                    <a:pt x="76" y="54"/>
                  </a:cubicBezTo>
                  <a:cubicBezTo>
                    <a:pt x="68" y="47"/>
                    <a:pt x="61" y="27"/>
                    <a:pt x="58" y="29"/>
                  </a:cubicBezTo>
                  <a:cubicBezTo>
                    <a:pt x="55" y="31"/>
                    <a:pt x="48" y="55"/>
                    <a:pt x="42" y="55"/>
                  </a:cubicBezTo>
                  <a:cubicBezTo>
                    <a:pt x="38" y="55"/>
                    <a:pt x="24" y="57"/>
                    <a:pt x="14" y="58"/>
                  </a:cubicBezTo>
                  <a:cubicBezTo>
                    <a:pt x="12" y="67"/>
                    <a:pt x="14" y="73"/>
                    <a:pt x="18" y="75"/>
                  </a:cubicBezTo>
                  <a:cubicBezTo>
                    <a:pt x="22" y="78"/>
                    <a:pt x="16" y="88"/>
                    <a:pt x="12" y="90"/>
                  </a:cubicBezTo>
                  <a:cubicBezTo>
                    <a:pt x="7" y="93"/>
                    <a:pt x="0" y="90"/>
                    <a:pt x="5" y="99"/>
                  </a:cubicBezTo>
                  <a:cubicBezTo>
                    <a:pt x="10" y="108"/>
                    <a:pt x="19" y="109"/>
                    <a:pt x="14" y="118"/>
                  </a:cubicBezTo>
                  <a:cubicBezTo>
                    <a:pt x="9" y="127"/>
                    <a:pt x="14" y="136"/>
                    <a:pt x="22" y="136"/>
                  </a:cubicBezTo>
                  <a:cubicBezTo>
                    <a:pt x="29" y="137"/>
                    <a:pt x="39" y="136"/>
                    <a:pt x="37" y="142"/>
                  </a:cubicBezTo>
                  <a:cubicBezTo>
                    <a:pt x="35" y="146"/>
                    <a:pt x="33" y="151"/>
                    <a:pt x="33" y="155"/>
                  </a:cubicBezTo>
                  <a:cubicBezTo>
                    <a:pt x="38" y="153"/>
                    <a:pt x="43" y="153"/>
                    <a:pt x="48" y="150"/>
                  </a:cubicBezTo>
                  <a:cubicBezTo>
                    <a:pt x="58" y="144"/>
                    <a:pt x="54" y="133"/>
                    <a:pt x="71" y="128"/>
                  </a:cubicBezTo>
                  <a:cubicBezTo>
                    <a:pt x="87" y="122"/>
                    <a:pt x="109" y="138"/>
                    <a:pt x="116" y="150"/>
                  </a:cubicBezTo>
                  <a:cubicBezTo>
                    <a:pt x="123" y="161"/>
                    <a:pt x="125" y="162"/>
                    <a:pt x="126" y="172"/>
                  </a:cubicBezTo>
                  <a:cubicBezTo>
                    <a:pt x="127" y="181"/>
                    <a:pt x="134" y="200"/>
                    <a:pt x="156" y="217"/>
                  </a:cubicBezTo>
                  <a:cubicBezTo>
                    <a:pt x="179" y="234"/>
                    <a:pt x="188" y="253"/>
                    <a:pt x="200" y="261"/>
                  </a:cubicBezTo>
                  <a:cubicBezTo>
                    <a:pt x="212" y="268"/>
                    <a:pt x="224" y="266"/>
                    <a:pt x="231" y="276"/>
                  </a:cubicBezTo>
                  <a:cubicBezTo>
                    <a:pt x="238" y="286"/>
                    <a:pt x="248" y="292"/>
                    <a:pt x="259" y="298"/>
                  </a:cubicBezTo>
                  <a:cubicBezTo>
                    <a:pt x="271" y="304"/>
                    <a:pt x="271" y="318"/>
                    <a:pt x="282" y="320"/>
                  </a:cubicBezTo>
                  <a:cubicBezTo>
                    <a:pt x="293" y="321"/>
                    <a:pt x="286" y="332"/>
                    <a:pt x="292" y="342"/>
                  </a:cubicBezTo>
                  <a:cubicBezTo>
                    <a:pt x="299" y="351"/>
                    <a:pt x="301" y="371"/>
                    <a:pt x="294" y="382"/>
                  </a:cubicBezTo>
                  <a:cubicBezTo>
                    <a:pt x="287" y="393"/>
                    <a:pt x="291" y="412"/>
                    <a:pt x="295" y="412"/>
                  </a:cubicBezTo>
                  <a:cubicBezTo>
                    <a:pt x="300" y="412"/>
                    <a:pt x="310" y="392"/>
                    <a:pt x="311" y="381"/>
                  </a:cubicBezTo>
                  <a:cubicBezTo>
                    <a:pt x="313" y="370"/>
                    <a:pt x="322" y="370"/>
                    <a:pt x="330" y="359"/>
                  </a:cubicBezTo>
                  <a:cubicBezTo>
                    <a:pt x="338" y="347"/>
                    <a:pt x="319" y="345"/>
                    <a:pt x="315" y="330"/>
                  </a:cubicBezTo>
                  <a:cubicBezTo>
                    <a:pt x="312" y="315"/>
                    <a:pt x="330" y="301"/>
                    <a:pt x="346" y="314"/>
                  </a:cubicBezTo>
                  <a:cubicBezTo>
                    <a:pt x="363" y="326"/>
                    <a:pt x="370" y="334"/>
                    <a:pt x="370" y="315"/>
                  </a:cubicBezTo>
                  <a:cubicBezTo>
                    <a:pt x="371" y="297"/>
                    <a:pt x="319" y="272"/>
                    <a:pt x="307" y="26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1" name="Freeform 267">
              <a:extLst>
                <a:ext uri="{FF2B5EF4-FFF2-40B4-BE49-F238E27FC236}">
                  <a16:creationId xmlns:a16="http://schemas.microsoft.com/office/drawing/2014/main" id="{A9A9021D-F9F7-4F1F-87AB-E57ED792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3008312"/>
              <a:ext cx="20638" cy="33338"/>
            </a:xfrm>
            <a:custGeom>
              <a:avLst/>
              <a:gdLst>
                <a:gd name="T0" fmla="*/ 14 w 39"/>
                <a:gd name="T1" fmla="*/ 0 h 60"/>
                <a:gd name="T2" fmla="*/ 1 w 39"/>
                <a:gd name="T3" fmla="*/ 28 h 60"/>
                <a:gd name="T4" fmla="*/ 0 w 39"/>
                <a:gd name="T5" fmla="*/ 39 h 60"/>
                <a:gd name="T6" fmla="*/ 23 w 39"/>
                <a:gd name="T7" fmla="*/ 59 h 60"/>
                <a:gd name="T8" fmla="*/ 24 w 39"/>
                <a:gd name="T9" fmla="*/ 60 h 60"/>
                <a:gd name="T10" fmla="*/ 39 w 39"/>
                <a:gd name="T11" fmla="*/ 33 h 60"/>
                <a:gd name="T12" fmla="*/ 14 w 39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0">
                  <a:moveTo>
                    <a:pt x="14" y="0"/>
                  </a:moveTo>
                  <a:cubicBezTo>
                    <a:pt x="7" y="10"/>
                    <a:pt x="1" y="23"/>
                    <a:pt x="1" y="28"/>
                  </a:cubicBezTo>
                  <a:cubicBezTo>
                    <a:pt x="2" y="30"/>
                    <a:pt x="1" y="34"/>
                    <a:pt x="0" y="39"/>
                  </a:cubicBezTo>
                  <a:cubicBezTo>
                    <a:pt x="8" y="47"/>
                    <a:pt x="17" y="55"/>
                    <a:pt x="23" y="59"/>
                  </a:cubicBezTo>
                  <a:cubicBezTo>
                    <a:pt x="23" y="59"/>
                    <a:pt x="24" y="60"/>
                    <a:pt x="24" y="60"/>
                  </a:cubicBezTo>
                  <a:cubicBezTo>
                    <a:pt x="26" y="48"/>
                    <a:pt x="34" y="35"/>
                    <a:pt x="39" y="33"/>
                  </a:cubicBezTo>
                  <a:cubicBezTo>
                    <a:pt x="32" y="23"/>
                    <a:pt x="21" y="8"/>
                    <a:pt x="14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2" name="Freeform 268">
              <a:extLst>
                <a:ext uri="{FF2B5EF4-FFF2-40B4-BE49-F238E27FC236}">
                  <a16:creationId xmlns:a16="http://schemas.microsoft.com/office/drawing/2014/main" id="{D9146FC2-32B5-400D-9D57-014D30F76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763" y="2936874"/>
              <a:ext cx="73025" cy="100013"/>
            </a:xfrm>
            <a:custGeom>
              <a:avLst/>
              <a:gdLst>
                <a:gd name="T0" fmla="*/ 116 w 133"/>
                <a:gd name="T1" fmla="*/ 124 h 186"/>
                <a:gd name="T2" fmla="*/ 116 w 133"/>
                <a:gd name="T3" fmla="*/ 98 h 186"/>
                <a:gd name="T4" fmla="*/ 117 w 133"/>
                <a:gd name="T5" fmla="*/ 78 h 186"/>
                <a:gd name="T6" fmla="*/ 81 w 133"/>
                <a:gd name="T7" fmla="*/ 66 h 186"/>
                <a:gd name="T8" fmla="*/ 77 w 133"/>
                <a:gd name="T9" fmla="*/ 43 h 186"/>
                <a:gd name="T10" fmla="*/ 67 w 133"/>
                <a:gd name="T11" fmla="*/ 30 h 186"/>
                <a:gd name="T12" fmla="*/ 55 w 133"/>
                <a:gd name="T13" fmla="*/ 8 h 186"/>
                <a:gd name="T14" fmla="*/ 56 w 133"/>
                <a:gd name="T15" fmla="*/ 6 h 186"/>
                <a:gd name="T16" fmla="*/ 47 w 133"/>
                <a:gd name="T17" fmla="*/ 5 h 186"/>
                <a:gd name="T18" fmla="*/ 33 w 133"/>
                <a:gd name="T19" fmla="*/ 0 h 186"/>
                <a:gd name="T20" fmla="*/ 0 w 133"/>
                <a:gd name="T21" fmla="*/ 12 h 186"/>
                <a:gd name="T22" fmla="*/ 8 w 133"/>
                <a:gd name="T23" fmla="*/ 35 h 186"/>
                <a:gd name="T24" fmla="*/ 18 w 133"/>
                <a:gd name="T25" fmla="*/ 61 h 186"/>
                <a:gd name="T26" fmla="*/ 16 w 133"/>
                <a:gd name="T27" fmla="*/ 119 h 186"/>
                <a:gd name="T28" fmla="*/ 4 w 133"/>
                <a:gd name="T29" fmla="*/ 133 h 186"/>
                <a:gd name="T30" fmla="*/ 29 w 133"/>
                <a:gd name="T31" fmla="*/ 166 h 186"/>
                <a:gd name="T32" fmla="*/ 30 w 133"/>
                <a:gd name="T33" fmla="*/ 166 h 186"/>
                <a:gd name="T34" fmla="*/ 60 w 133"/>
                <a:gd name="T35" fmla="*/ 186 h 186"/>
                <a:gd name="T36" fmla="*/ 115 w 133"/>
                <a:gd name="T37" fmla="*/ 174 h 186"/>
                <a:gd name="T38" fmla="*/ 116 w 133"/>
                <a:gd name="T39" fmla="*/ 163 h 186"/>
                <a:gd name="T40" fmla="*/ 126 w 133"/>
                <a:gd name="T41" fmla="*/ 148 h 186"/>
                <a:gd name="T42" fmla="*/ 116 w 133"/>
                <a:gd name="T43" fmla="*/ 12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86">
                  <a:moveTo>
                    <a:pt x="116" y="124"/>
                  </a:moveTo>
                  <a:cubicBezTo>
                    <a:pt x="109" y="116"/>
                    <a:pt x="110" y="103"/>
                    <a:pt x="116" y="98"/>
                  </a:cubicBezTo>
                  <a:cubicBezTo>
                    <a:pt x="123" y="93"/>
                    <a:pt x="117" y="87"/>
                    <a:pt x="117" y="78"/>
                  </a:cubicBezTo>
                  <a:cubicBezTo>
                    <a:pt x="117" y="70"/>
                    <a:pt x="87" y="68"/>
                    <a:pt x="81" y="66"/>
                  </a:cubicBezTo>
                  <a:cubicBezTo>
                    <a:pt x="76" y="64"/>
                    <a:pt x="85" y="43"/>
                    <a:pt x="77" y="43"/>
                  </a:cubicBezTo>
                  <a:cubicBezTo>
                    <a:pt x="69" y="43"/>
                    <a:pt x="67" y="36"/>
                    <a:pt x="67" y="30"/>
                  </a:cubicBezTo>
                  <a:cubicBezTo>
                    <a:pt x="67" y="23"/>
                    <a:pt x="54" y="12"/>
                    <a:pt x="55" y="8"/>
                  </a:cubicBezTo>
                  <a:cubicBezTo>
                    <a:pt x="55" y="7"/>
                    <a:pt x="56" y="7"/>
                    <a:pt x="56" y="6"/>
                  </a:cubicBezTo>
                  <a:cubicBezTo>
                    <a:pt x="52" y="6"/>
                    <a:pt x="48" y="5"/>
                    <a:pt x="47" y="5"/>
                  </a:cubicBezTo>
                  <a:cubicBezTo>
                    <a:pt x="42" y="3"/>
                    <a:pt x="33" y="0"/>
                    <a:pt x="33" y="0"/>
                  </a:cubicBezTo>
                  <a:cubicBezTo>
                    <a:pt x="33" y="0"/>
                    <a:pt x="13" y="7"/>
                    <a:pt x="0" y="12"/>
                  </a:cubicBezTo>
                  <a:cubicBezTo>
                    <a:pt x="1" y="22"/>
                    <a:pt x="3" y="32"/>
                    <a:pt x="8" y="35"/>
                  </a:cubicBezTo>
                  <a:cubicBezTo>
                    <a:pt x="18" y="39"/>
                    <a:pt x="14" y="51"/>
                    <a:pt x="18" y="61"/>
                  </a:cubicBezTo>
                  <a:cubicBezTo>
                    <a:pt x="22" y="72"/>
                    <a:pt x="21" y="119"/>
                    <a:pt x="16" y="119"/>
                  </a:cubicBezTo>
                  <a:cubicBezTo>
                    <a:pt x="13" y="119"/>
                    <a:pt x="9" y="125"/>
                    <a:pt x="4" y="133"/>
                  </a:cubicBezTo>
                  <a:cubicBezTo>
                    <a:pt x="11" y="141"/>
                    <a:pt x="22" y="156"/>
                    <a:pt x="29" y="166"/>
                  </a:cubicBezTo>
                  <a:cubicBezTo>
                    <a:pt x="29" y="166"/>
                    <a:pt x="30" y="166"/>
                    <a:pt x="30" y="166"/>
                  </a:cubicBezTo>
                  <a:cubicBezTo>
                    <a:pt x="36" y="166"/>
                    <a:pt x="60" y="186"/>
                    <a:pt x="60" y="186"/>
                  </a:cubicBezTo>
                  <a:cubicBezTo>
                    <a:pt x="60" y="186"/>
                    <a:pt x="93" y="178"/>
                    <a:pt x="115" y="174"/>
                  </a:cubicBezTo>
                  <a:cubicBezTo>
                    <a:pt x="115" y="170"/>
                    <a:pt x="116" y="166"/>
                    <a:pt x="116" y="163"/>
                  </a:cubicBezTo>
                  <a:cubicBezTo>
                    <a:pt x="115" y="158"/>
                    <a:pt x="120" y="148"/>
                    <a:pt x="126" y="148"/>
                  </a:cubicBezTo>
                  <a:cubicBezTo>
                    <a:pt x="133" y="148"/>
                    <a:pt x="124" y="131"/>
                    <a:pt x="116" y="12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3" name="Freeform 60">
              <a:extLst>
                <a:ext uri="{FF2B5EF4-FFF2-40B4-BE49-F238E27FC236}">
                  <a16:creationId xmlns:a16="http://schemas.microsoft.com/office/drawing/2014/main" id="{32858FEF-04C4-4EE0-A33D-36CC3BAA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2833686"/>
              <a:ext cx="11113" cy="19050"/>
            </a:xfrm>
            <a:custGeom>
              <a:avLst/>
              <a:gdLst>
                <a:gd name="T0" fmla="*/ 12 w 22"/>
                <a:gd name="T1" fmla="*/ 0 h 34"/>
                <a:gd name="T2" fmla="*/ 1 w 22"/>
                <a:gd name="T3" fmla="*/ 32 h 34"/>
                <a:gd name="T4" fmla="*/ 22 w 22"/>
                <a:gd name="T5" fmla="*/ 34 h 34"/>
                <a:gd name="T6" fmla="*/ 12 w 22"/>
                <a:gd name="T7" fmla="*/ 3 h 34"/>
                <a:gd name="T8" fmla="*/ 12 w 2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4">
                  <a:moveTo>
                    <a:pt x="12" y="0"/>
                  </a:moveTo>
                  <a:cubicBezTo>
                    <a:pt x="5" y="4"/>
                    <a:pt x="0" y="13"/>
                    <a:pt x="1" y="32"/>
                  </a:cubicBezTo>
                  <a:cubicBezTo>
                    <a:pt x="7" y="31"/>
                    <a:pt x="15" y="32"/>
                    <a:pt x="22" y="34"/>
                  </a:cubicBezTo>
                  <a:cubicBezTo>
                    <a:pt x="20" y="14"/>
                    <a:pt x="13" y="8"/>
                    <a:pt x="12" y="3"/>
                  </a:cubicBezTo>
                  <a:cubicBezTo>
                    <a:pt x="11" y="2"/>
                    <a:pt x="11" y="1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4" name="Freeform 229">
              <a:extLst>
                <a:ext uri="{FF2B5EF4-FFF2-40B4-BE49-F238E27FC236}">
                  <a16:creationId xmlns:a16="http://schemas.microsoft.com/office/drawing/2014/main" id="{D824D81A-4A91-4AEE-9E7F-AEAC43426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1588" y="3038474"/>
              <a:ext cx="330200" cy="150813"/>
            </a:xfrm>
            <a:custGeom>
              <a:avLst/>
              <a:gdLst>
                <a:gd name="T0" fmla="*/ 589 w 605"/>
                <a:gd name="T1" fmla="*/ 194 h 277"/>
                <a:gd name="T2" fmla="*/ 589 w 605"/>
                <a:gd name="T3" fmla="*/ 154 h 277"/>
                <a:gd name="T4" fmla="*/ 587 w 605"/>
                <a:gd name="T5" fmla="*/ 123 h 277"/>
                <a:gd name="T6" fmla="*/ 596 w 605"/>
                <a:gd name="T7" fmla="*/ 104 h 277"/>
                <a:gd name="T8" fmla="*/ 590 w 605"/>
                <a:gd name="T9" fmla="*/ 90 h 277"/>
                <a:gd name="T10" fmla="*/ 565 w 605"/>
                <a:gd name="T11" fmla="*/ 78 h 277"/>
                <a:gd name="T12" fmla="*/ 556 w 605"/>
                <a:gd name="T13" fmla="*/ 46 h 277"/>
                <a:gd name="T14" fmla="*/ 534 w 605"/>
                <a:gd name="T15" fmla="*/ 25 h 277"/>
                <a:gd name="T16" fmla="*/ 500 w 605"/>
                <a:gd name="T17" fmla="*/ 26 h 277"/>
                <a:gd name="T18" fmla="*/ 440 w 605"/>
                <a:gd name="T19" fmla="*/ 49 h 277"/>
                <a:gd name="T20" fmla="*/ 384 w 605"/>
                <a:gd name="T21" fmla="*/ 51 h 277"/>
                <a:gd name="T22" fmla="*/ 346 w 605"/>
                <a:gd name="T23" fmla="*/ 36 h 277"/>
                <a:gd name="T24" fmla="*/ 318 w 605"/>
                <a:gd name="T25" fmla="*/ 21 h 277"/>
                <a:gd name="T26" fmla="*/ 270 w 605"/>
                <a:gd name="T27" fmla="*/ 7 h 277"/>
                <a:gd name="T28" fmla="*/ 172 w 605"/>
                <a:gd name="T29" fmla="*/ 41 h 277"/>
                <a:gd name="T30" fmla="*/ 102 w 605"/>
                <a:gd name="T31" fmla="*/ 46 h 277"/>
                <a:gd name="T32" fmla="*/ 85 w 605"/>
                <a:gd name="T33" fmla="*/ 74 h 277"/>
                <a:gd name="T34" fmla="*/ 18 w 605"/>
                <a:gd name="T35" fmla="*/ 81 h 277"/>
                <a:gd name="T36" fmla="*/ 11 w 605"/>
                <a:gd name="T37" fmla="*/ 109 h 277"/>
                <a:gd name="T38" fmla="*/ 25 w 605"/>
                <a:gd name="T39" fmla="*/ 119 h 277"/>
                <a:gd name="T40" fmla="*/ 27 w 605"/>
                <a:gd name="T41" fmla="*/ 147 h 277"/>
                <a:gd name="T42" fmla="*/ 28 w 605"/>
                <a:gd name="T43" fmla="*/ 173 h 277"/>
                <a:gd name="T44" fmla="*/ 28 w 605"/>
                <a:gd name="T45" fmla="*/ 193 h 277"/>
                <a:gd name="T46" fmla="*/ 45 w 605"/>
                <a:gd name="T47" fmla="*/ 212 h 277"/>
                <a:gd name="T48" fmla="*/ 66 w 605"/>
                <a:gd name="T49" fmla="*/ 227 h 277"/>
                <a:gd name="T50" fmla="*/ 82 w 605"/>
                <a:gd name="T51" fmla="*/ 233 h 277"/>
                <a:gd name="T52" fmla="*/ 102 w 605"/>
                <a:gd name="T53" fmla="*/ 257 h 277"/>
                <a:gd name="T54" fmla="*/ 143 w 605"/>
                <a:gd name="T55" fmla="*/ 248 h 277"/>
                <a:gd name="T56" fmla="*/ 169 w 605"/>
                <a:gd name="T57" fmla="*/ 234 h 277"/>
                <a:gd name="T58" fmla="*/ 213 w 605"/>
                <a:gd name="T59" fmla="*/ 264 h 277"/>
                <a:gd name="T60" fmla="*/ 246 w 605"/>
                <a:gd name="T61" fmla="*/ 257 h 277"/>
                <a:gd name="T62" fmla="*/ 276 w 605"/>
                <a:gd name="T63" fmla="*/ 235 h 277"/>
                <a:gd name="T64" fmla="*/ 301 w 605"/>
                <a:gd name="T65" fmla="*/ 242 h 277"/>
                <a:gd name="T66" fmla="*/ 326 w 605"/>
                <a:gd name="T67" fmla="*/ 235 h 277"/>
                <a:gd name="T68" fmla="*/ 317 w 605"/>
                <a:gd name="T69" fmla="*/ 264 h 277"/>
                <a:gd name="T70" fmla="*/ 318 w 605"/>
                <a:gd name="T71" fmla="*/ 277 h 277"/>
                <a:gd name="T72" fmla="*/ 337 w 605"/>
                <a:gd name="T73" fmla="*/ 251 h 277"/>
                <a:gd name="T74" fmla="*/ 350 w 605"/>
                <a:gd name="T75" fmla="*/ 242 h 277"/>
                <a:gd name="T76" fmla="*/ 379 w 605"/>
                <a:gd name="T77" fmla="*/ 242 h 277"/>
                <a:gd name="T78" fmla="*/ 399 w 605"/>
                <a:gd name="T79" fmla="*/ 238 h 277"/>
                <a:gd name="T80" fmla="*/ 436 w 605"/>
                <a:gd name="T81" fmla="*/ 239 h 277"/>
                <a:gd name="T82" fmla="*/ 479 w 605"/>
                <a:gd name="T83" fmla="*/ 225 h 277"/>
                <a:gd name="T84" fmla="*/ 515 w 605"/>
                <a:gd name="T85" fmla="*/ 219 h 277"/>
                <a:gd name="T86" fmla="*/ 527 w 605"/>
                <a:gd name="T87" fmla="*/ 223 h 277"/>
                <a:gd name="T88" fmla="*/ 541 w 605"/>
                <a:gd name="T89" fmla="*/ 210 h 277"/>
                <a:gd name="T90" fmla="*/ 570 w 605"/>
                <a:gd name="T91" fmla="*/ 217 h 277"/>
                <a:gd name="T92" fmla="*/ 604 w 605"/>
                <a:gd name="T93" fmla="*/ 223 h 277"/>
                <a:gd name="T94" fmla="*/ 589 w 605"/>
                <a:gd name="T95" fmla="*/ 194 h 277"/>
                <a:gd name="T96" fmla="*/ 53 w 605"/>
                <a:gd name="T97" fmla="*/ 51 h 277"/>
                <a:gd name="T98" fmla="*/ 96 w 605"/>
                <a:gd name="T99" fmla="*/ 46 h 277"/>
                <a:gd name="T100" fmla="*/ 72 w 605"/>
                <a:gd name="T101" fmla="*/ 24 h 277"/>
                <a:gd name="T102" fmla="*/ 64 w 605"/>
                <a:gd name="T103" fmla="*/ 4 h 277"/>
                <a:gd name="T104" fmla="*/ 51 w 605"/>
                <a:gd name="T105" fmla="*/ 7 h 277"/>
                <a:gd name="T106" fmla="*/ 18 w 605"/>
                <a:gd name="T107" fmla="*/ 7 h 277"/>
                <a:gd name="T108" fmla="*/ 21 w 605"/>
                <a:gd name="T109" fmla="*/ 32 h 277"/>
                <a:gd name="T110" fmla="*/ 11 w 605"/>
                <a:gd name="T111" fmla="*/ 49 h 277"/>
                <a:gd name="T112" fmla="*/ 4 w 605"/>
                <a:gd name="T113" fmla="*/ 62 h 277"/>
                <a:gd name="T114" fmla="*/ 23 w 605"/>
                <a:gd name="T115" fmla="*/ 73 h 277"/>
                <a:gd name="T116" fmla="*/ 53 w 605"/>
                <a:gd name="T117" fmla="*/ 5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05" h="277">
                  <a:moveTo>
                    <a:pt x="589" y="194"/>
                  </a:moveTo>
                  <a:cubicBezTo>
                    <a:pt x="583" y="192"/>
                    <a:pt x="591" y="160"/>
                    <a:pt x="589" y="154"/>
                  </a:cubicBezTo>
                  <a:cubicBezTo>
                    <a:pt x="586" y="148"/>
                    <a:pt x="580" y="123"/>
                    <a:pt x="587" y="123"/>
                  </a:cubicBezTo>
                  <a:cubicBezTo>
                    <a:pt x="594" y="123"/>
                    <a:pt x="587" y="105"/>
                    <a:pt x="596" y="104"/>
                  </a:cubicBezTo>
                  <a:cubicBezTo>
                    <a:pt x="594" y="97"/>
                    <a:pt x="592" y="92"/>
                    <a:pt x="590" y="90"/>
                  </a:cubicBezTo>
                  <a:cubicBezTo>
                    <a:pt x="585" y="86"/>
                    <a:pt x="571" y="94"/>
                    <a:pt x="565" y="78"/>
                  </a:cubicBezTo>
                  <a:cubicBezTo>
                    <a:pt x="559" y="61"/>
                    <a:pt x="565" y="59"/>
                    <a:pt x="556" y="46"/>
                  </a:cubicBezTo>
                  <a:cubicBezTo>
                    <a:pt x="548" y="33"/>
                    <a:pt x="544" y="19"/>
                    <a:pt x="534" y="25"/>
                  </a:cubicBezTo>
                  <a:cubicBezTo>
                    <a:pt x="529" y="27"/>
                    <a:pt x="515" y="27"/>
                    <a:pt x="500" y="26"/>
                  </a:cubicBezTo>
                  <a:cubicBezTo>
                    <a:pt x="485" y="42"/>
                    <a:pt x="451" y="54"/>
                    <a:pt x="440" y="49"/>
                  </a:cubicBezTo>
                  <a:cubicBezTo>
                    <a:pt x="428" y="44"/>
                    <a:pt x="403" y="51"/>
                    <a:pt x="384" y="51"/>
                  </a:cubicBezTo>
                  <a:cubicBezTo>
                    <a:pt x="366" y="51"/>
                    <a:pt x="360" y="35"/>
                    <a:pt x="346" y="36"/>
                  </a:cubicBezTo>
                  <a:cubicBezTo>
                    <a:pt x="332" y="38"/>
                    <a:pt x="332" y="21"/>
                    <a:pt x="318" y="21"/>
                  </a:cubicBezTo>
                  <a:cubicBezTo>
                    <a:pt x="303" y="21"/>
                    <a:pt x="314" y="13"/>
                    <a:pt x="270" y="7"/>
                  </a:cubicBezTo>
                  <a:cubicBezTo>
                    <a:pt x="225" y="0"/>
                    <a:pt x="186" y="27"/>
                    <a:pt x="172" y="41"/>
                  </a:cubicBezTo>
                  <a:cubicBezTo>
                    <a:pt x="158" y="56"/>
                    <a:pt x="106" y="42"/>
                    <a:pt x="102" y="46"/>
                  </a:cubicBezTo>
                  <a:cubicBezTo>
                    <a:pt x="97" y="50"/>
                    <a:pt x="103" y="67"/>
                    <a:pt x="85" y="74"/>
                  </a:cubicBezTo>
                  <a:cubicBezTo>
                    <a:pt x="68" y="82"/>
                    <a:pt x="31" y="74"/>
                    <a:pt x="18" y="81"/>
                  </a:cubicBezTo>
                  <a:cubicBezTo>
                    <a:pt x="5" y="88"/>
                    <a:pt x="0" y="110"/>
                    <a:pt x="11" y="109"/>
                  </a:cubicBezTo>
                  <a:cubicBezTo>
                    <a:pt x="22" y="108"/>
                    <a:pt x="28" y="114"/>
                    <a:pt x="25" y="119"/>
                  </a:cubicBezTo>
                  <a:cubicBezTo>
                    <a:pt x="21" y="125"/>
                    <a:pt x="34" y="140"/>
                    <a:pt x="27" y="147"/>
                  </a:cubicBezTo>
                  <a:cubicBezTo>
                    <a:pt x="21" y="153"/>
                    <a:pt x="21" y="166"/>
                    <a:pt x="28" y="173"/>
                  </a:cubicBezTo>
                  <a:cubicBezTo>
                    <a:pt x="36" y="179"/>
                    <a:pt x="37" y="192"/>
                    <a:pt x="28" y="193"/>
                  </a:cubicBezTo>
                  <a:cubicBezTo>
                    <a:pt x="19" y="195"/>
                    <a:pt x="44" y="207"/>
                    <a:pt x="45" y="212"/>
                  </a:cubicBezTo>
                  <a:cubicBezTo>
                    <a:pt x="45" y="218"/>
                    <a:pt x="66" y="221"/>
                    <a:pt x="66" y="227"/>
                  </a:cubicBezTo>
                  <a:cubicBezTo>
                    <a:pt x="66" y="234"/>
                    <a:pt x="72" y="236"/>
                    <a:pt x="82" y="233"/>
                  </a:cubicBezTo>
                  <a:cubicBezTo>
                    <a:pt x="92" y="230"/>
                    <a:pt x="95" y="246"/>
                    <a:pt x="102" y="257"/>
                  </a:cubicBezTo>
                  <a:cubicBezTo>
                    <a:pt x="108" y="268"/>
                    <a:pt x="143" y="260"/>
                    <a:pt x="143" y="248"/>
                  </a:cubicBezTo>
                  <a:cubicBezTo>
                    <a:pt x="143" y="236"/>
                    <a:pt x="153" y="232"/>
                    <a:pt x="169" y="234"/>
                  </a:cubicBezTo>
                  <a:cubicBezTo>
                    <a:pt x="185" y="236"/>
                    <a:pt x="205" y="260"/>
                    <a:pt x="213" y="264"/>
                  </a:cubicBezTo>
                  <a:cubicBezTo>
                    <a:pt x="221" y="267"/>
                    <a:pt x="236" y="257"/>
                    <a:pt x="246" y="257"/>
                  </a:cubicBezTo>
                  <a:cubicBezTo>
                    <a:pt x="256" y="257"/>
                    <a:pt x="271" y="239"/>
                    <a:pt x="276" y="235"/>
                  </a:cubicBezTo>
                  <a:cubicBezTo>
                    <a:pt x="282" y="231"/>
                    <a:pt x="292" y="248"/>
                    <a:pt x="301" y="242"/>
                  </a:cubicBezTo>
                  <a:cubicBezTo>
                    <a:pt x="310" y="237"/>
                    <a:pt x="320" y="231"/>
                    <a:pt x="326" y="235"/>
                  </a:cubicBezTo>
                  <a:cubicBezTo>
                    <a:pt x="331" y="238"/>
                    <a:pt x="312" y="255"/>
                    <a:pt x="317" y="264"/>
                  </a:cubicBezTo>
                  <a:cubicBezTo>
                    <a:pt x="319" y="268"/>
                    <a:pt x="319" y="272"/>
                    <a:pt x="318" y="277"/>
                  </a:cubicBezTo>
                  <a:cubicBezTo>
                    <a:pt x="338" y="274"/>
                    <a:pt x="336" y="258"/>
                    <a:pt x="337" y="251"/>
                  </a:cubicBezTo>
                  <a:cubicBezTo>
                    <a:pt x="338" y="244"/>
                    <a:pt x="343" y="236"/>
                    <a:pt x="350" y="242"/>
                  </a:cubicBezTo>
                  <a:cubicBezTo>
                    <a:pt x="356" y="248"/>
                    <a:pt x="365" y="250"/>
                    <a:pt x="379" y="242"/>
                  </a:cubicBezTo>
                  <a:cubicBezTo>
                    <a:pt x="393" y="235"/>
                    <a:pt x="394" y="230"/>
                    <a:pt x="399" y="238"/>
                  </a:cubicBezTo>
                  <a:cubicBezTo>
                    <a:pt x="404" y="245"/>
                    <a:pt x="416" y="239"/>
                    <a:pt x="436" y="239"/>
                  </a:cubicBezTo>
                  <a:cubicBezTo>
                    <a:pt x="456" y="239"/>
                    <a:pt x="460" y="223"/>
                    <a:pt x="479" y="225"/>
                  </a:cubicBezTo>
                  <a:cubicBezTo>
                    <a:pt x="498" y="226"/>
                    <a:pt x="515" y="219"/>
                    <a:pt x="515" y="219"/>
                  </a:cubicBezTo>
                  <a:cubicBezTo>
                    <a:pt x="527" y="223"/>
                    <a:pt x="527" y="223"/>
                    <a:pt x="527" y="223"/>
                  </a:cubicBezTo>
                  <a:cubicBezTo>
                    <a:pt x="532" y="218"/>
                    <a:pt x="531" y="212"/>
                    <a:pt x="541" y="210"/>
                  </a:cubicBezTo>
                  <a:cubicBezTo>
                    <a:pt x="556" y="208"/>
                    <a:pt x="562" y="221"/>
                    <a:pt x="570" y="217"/>
                  </a:cubicBezTo>
                  <a:cubicBezTo>
                    <a:pt x="577" y="212"/>
                    <a:pt x="602" y="243"/>
                    <a:pt x="604" y="223"/>
                  </a:cubicBezTo>
                  <a:cubicBezTo>
                    <a:pt x="605" y="219"/>
                    <a:pt x="594" y="195"/>
                    <a:pt x="589" y="194"/>
                  </a:cubicBezTo>
                  <a:close/>
                  <a:moveTo>
                    <a:pt x="53" y="51"/>
                  </a:moveTo>
                  <a:cubicBezTo>
                    <a:pt x="64" y="46"/>
                    <a:pt x="90" y="53"/>
                    <a:pt x="96" y="46"/>
                  </a:cubicBezTo>
                  <a:cubicBezTo>
                    <a:pt x="102" y="40"/>
                    <a:pt x="80" y="31"/>
                    <a:pt x="72" y="24"/>
                  </a:cubicBezTo>
                  <a:cubicBezTo>
                    <a:pt x="67" y="19"/>
                    <a:pt x="65" y="11"/>
                    <a:pt x="64" y="4"/>
                  </a:cubicBezTo>
                  <a:cubicBezTo>
                    <a:pt x="60" y="7"/>
                    <a:pt x="55" y="10"/>
                    <a:pt x="51" y="7"/>
                  </a:cubicBezTo>
                  <a:cubicBezTo>
                    <a:pt x="42" y="2"/>
                    <a:pt x="21" y="5"/>
                    <a:pt x="18" y="7"/>
                  </a:cubicBezTo>
                  <a:cubicBezTo>
                    <a:pt x="14" y="9"/>
                    <a:pt x="21" y="23"/>
                    <a:pt x="21" y="32"/>
                  </a:cubicBezTo>
                  <a:cubicBezTo>
                    <a:pt x="21" y="41"/>
                    <a:pt x="11" y="44"/>
                    <a:pt x="11" y="49"/>
                  </a:cubicBezTo>
                  <a:cubicBezTo>
                    <a:pt x="11" y="54"/>
                    <a:pt x="8" y="57"/>
                    <a:pt x="4" y="62"/>
                  </a:cubicBezTo>
                  <a:cubicBezTo>
                    <a:pt x="10" y="68"/>
                    <a:pt x="16" y="73"/>
                    <a:pt x="23" y="73"/>
                  </a:cubicBezTo>
                  <a:cubicBezTo>
                    <a:pt x="36" y="73"/>
                    <a:pt x="41" y="56"/>
                    <a:pt x="53" y="5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5" name="Freeform 230">
              <a:extLst>
                <a:ext uri="{FF2B5EF4-FFF2-40B4-BE49-F238E27FC236}">
                  <a16:creationId xmlns:a16="http://schemas.microsoft.com/office/drawing/2014/main" id="{47D03CFD-886C-4FE0-A70F-285E9242F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698748"/>
              <a:ext cx="169863" cy="161925"/>
            </a:xfrm>
            <a:custGeom>
              <a:avLst/>
              <a:gdLst>
                <a:gd name="T0" fmla="*/ 5 w 311"/>
                <a:gd name="T1" fmla="*/ 63 h 295"/>
                <a:gd name="T2" fmla="*/ 5 w 311"/>
                <a:gd name="T3" fmla="*/ 102 h 295"/>
                <a:gd name="T4" fmla="*/ 7 w 311"/>
                <a:gd name="T5" fmla="*/ 117 h 295"/>
                <a:gd name="T6" fmla="*/ 14 w 311"/>
                <a:gd name="T7" fmla="*/ 135 h 295"/>
                <a:gd name="T8" fmla="*/ 18 w 311"/>
                <a:gd name="T9" fmla="*/ 155 h 295"/>
                <a:gd name="T10" fmla="*/ 26 w 311"/>
                <a:gd name="T11" fmla="*/ 185 h 295"/>
                <a:gd name="T12" fmla="*/ 27 w 311"/>
                <a:gd name="T13" fmla="*/ 201 h 295"/>
                <a:gd name="T14" fmla="*/ 46 w 311"/>
                <a:gd name="T15" fmla="*/ 214 h 295"/>
                <a:gd name="T16" fmla="*/ 67 w 311"/>
                <a:gd name="T17" fmla="*/ 231 h 295"/>
                <a:gd name="T18" fmla="*/ 84 w 311"/>
                <a:gd name="T19" fmla="*/ 240 h 295"/>
                <a:gd name="T20" fmla="*/ 102 w 311"/>
                <a:gd name="T21" fmla="*/ 236 h 295"/>
                <a:gd name="T22" fmla="*/ 110 w 311"/>
                <a:gd name="T23" fmla="*/ 250 h 295"/>
                <a:gd name="T24" fmla="*/ 132 w 311"/>
                <a:gd name="T25" fmla="*/ 256 h 295"/>
                <a:gd name="T26" fmla="*/ 147 w 311"/>
                <a:gd name="T27" fmla="*/ 278 h 295"/>
                <a:gd name="T28" fmla="*/ 166 w 311"/>
                <a:gd name="T29" fmla="*/ 276 h 295"/>
                <a:gd name="T30" fmla="*/ 193 w 311"/>
                <a:gd name="T31" fmla="*/ 279 h 295"/>
                <a:gd name="T32" fmla="*/ 218 w 311"/>
                <a:gd name="T33" fmla="*/ 282 h 295"/>
                <a:gd name="T34" fmla="*/ 245 w 311"/>
                <a:gd name="T35" fmla="*/ 289 h 295"/>
                <a:gd name="T36" fmla="*/ 264 w 311"/>
                <a:gd name="T37" fmla="*/ 295 h 295"/>
                <a:gd name="T38" fmla="*/ 263 w 311"/>
                <a:gd name="T39" fmla="*/ 270 h 295"/>
                <a:gd name="T40" fmla="*/ 293 w 311"/>
                <a:gd name="T41" fmla="*/ 234 h 295"/>
                <a:gd name="T42" fmla="*/ 307 w 311"/>
                <a:gd name="T43" fmla="*/ 221 h 295"/>
                <a:gd name="T44" fmla="*/ 294 w 311"/>
                <a:gd name="T45" fmla="*/ 185 h 295"/>
                <a:gd name="T46" fmla="*/ 292 w 311"/>
                <a:gd name="T47" fmla="*/ 152 h 295"/>
                <a:gd name="T48" fmla="*/ 281 w 311"/>
                <a:gd name="T49" fmla="*/ 133 h 295"/>
                <a:gd name="T50" fmla="*/ 300 w 311"/>
                <a:gd name="T51" fmla="*/ 114 h 295"/>
                <a:gd name="T52" fmla="*/ 299 w 311"/>
                <a:gd name="T53" fmla="*/ 81 h 295"/>
                <a:gd name="T54" fmla="*/ 294 w 311"/>
                <a:gd name="T55" fmla="*/ 53 h 295"/>
                <a:gd name="T56" fmla="*/ 269 w 311"/>
                <a:gd name="T57" fmla="*/ 32 h 295"/>
                <a:gd name="T58" fmla="*/ 267 w 311"/>
                <a:gd name="T59" fmla="*/ 31 h 295"/>
                <a:gd name="T60" fmla="*/ 184 w 311"/>
                <a:gd name="T61" fmla="*/ 27 h 295"/>
                <a:gd name="T62" fmla="*/ 167 w 311"/>
                <a:gd name="T63" fmla="*/ 20 h 295"/>
                <a:gd name="T64" fmla="*/ 150 w 311"/>
                <a:gd name="T65" fmla="*/ 30 h 295"/>
                <a:gd name="T66" fmla="*/ 135 w 311"/>
                <a:gd name="T67" fmla="*/ 7 h 295"/>
                <a:gd name="T68" fmla="*/ 64 w 311"/>
                <a:gd name="T69" fmla="*/ 30 h 295"/>
                <a:gd name="T70" fmla="*/ 14 w 311"/>
                <a:gd name="T71" fmla="*/ 50 h 295"/>
                <a:gd name="T72" fmla="*/ 5 w 311"/>
                <a:gd name="T73" fmla="*/ 59 h 295"/>
                <a:gd name="T74" fmla="*/ 5 w 311"/>
                <a:gd name="T75" fmla="*/ 6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1" h="295">
                  <a:moveTo>
                    <a:pt x="5" y="63"/>
                  </a:moveTo>
                  <a:cubicBezTo>
                    <a:pt x="7" y="70"/>
                    <a:pt x="10" y="93"/>
                    <a:pt x="5" y="102"/>
                  </a:cubicBezTo>
                  <a:cubicBezTo>
                    <a:pt x="0" y="111"/>
                    <a:pt x="2" y="114"/>
                    <a:pt x="7" y="117"/>
                  </a:cubicBezTo>
                  <a:cubicBezTo>
                    <a:pt x="12" y="120"/>
                    <a:pt x="14" y="128"/>
                    <a:pt x="14" y="135"/>
                  </a:cubicBezTo>
                  <a:cubicBezTo>
                    <a:pt x="14" y="142"/>
                    <a:pt x="17" y="141"/>
                    <a:pt x="18" y="155"/>
                  </a:cubicBezTo>
                  <a:cubicBezTo>
                    <a:pt x="19" y="169"/>
                    <a:pt x="22" y="179"/>
                    <a:pt x="26" y="185"/>
                  </a:cubicBezTo>
                  <a:cubicBezTo>
                    <a:pt x="29" y="189"/>
                    <a:pt x="29" y="196"/>
                    <a:pt x="27" y="201"/>
                  </a:cubicBezTo>
                  <a:cubicBezTo>
                    <a:pt x="33" y="207"/>
                    <a:pt x="40" y="212"/>
                    <a:pt x="46" y="214"/>
                  </a:cubicBezTo>
                  <a:cubicBezTo>
                    <a:pt x="60" y="220"/>
                    <a:pt x="66" y="225"/>
                    <a:pt x="67" y="231"/>
                  </a:cubicBezTo>
                  <a:cubicBezTo>
                    <a:pt x="68" y="237"/>
                    <a:pt x="81" y="249"/>
                    <a:pt x="84" y="240"/>
                  </a:cubicBezTo>
                  <a:cubicBezTo>
                    <a:pt x="87" y="231"/>
                    <a:pt x="96" y="236"/>
                    <a:pt x="102" y="236"/>
                  </a:cubicBezTo>
                  <a:cubicBezTo>
                    <a:pt x="108" y="236"/>
                    <a:pt x="109" y="245"/>
                    <a:pt x="110" y="250"/>
                  </a:cubicBezTo>
                  <a:cubicBezTo>
                    <a:pt x="111" y="255"/>
                    <a:pt x="126" y="252"/>
                    <a:pt x="132" y="256"/>
                  </a:cubicBezTo>
                  <a:cubicBezTo>
                    <a:pt x="137" y="260"/>
                    <a:pt x="139" y="273"/>
                    <a:pt x="147" y="278"/>
                  </a:cubicBezTo>
                  <a:cubicBezTo>
                    <a:pt x="154" y="283"/>
                    <a:pt x="160" y="272"/>
                    <a:pt x="166" y="276"/>
                  </a:cubicBezTo>
                  <a:cubicBezTo>
                    <a:pt x="171" y="279"/>
                    <a:pt x="185" y="283"/>
                    <a:pt x="193" y="279"/>
                  </a:cubicBezTo>
                  <a:cubicBezTo>
                    <a:pt x="202" y="276"/>
                    <a:pt x="207" y="283"/>
                    <a:pt x="218" y="282"/>
                  </a:cubicBezTo>
                  <a:cubicBezTo>
                    <a:pt x="228" y="281"/>
                    <a:pt x="242" y="286"/>
                    <a:pt x="245" y="289"/>
                  </a:cubicBezTo>
                  <a:cubicBezTo>
                    <a:pt x="247" y="291"/>
                    <a:pt x="256" y="293"/>
                    <a:pt x="264" y="295"/>
                  </a:cubicBezTo>
                  <a:cubicBezTo>
                    <a:pt x="266" y="289"/>
                    <a:pt x="262" y="274"/>
                    <a:pt x="263" y="270"/>
                  </a:cubicBezTo>
                  <a:cubicBezTo>
                    <a:pt x="264" y="266"/>
                    <a:pt x="289" y="240"/>
                    <a:pt x="293" y="234"/>
                  </a:cubicBezTo>
                  <a:cubicBezTo>
                    <a:pt x="297" y="229"/>
                    <a:pt x="304" y="229"/>
                    <a:pt x="307" y="221"/>
                  </a:cubicBezTo>
                  <a:cubicBezTo>
                    <a:pt x="311" y="214"/>
                    <a:pt x="297" y="190"/>
                    <a:pt x="294" y="185"/>
                  </a:cubicBezTo>
                  <a:cubicBezTo>
                    <a:pt x="291" y="180"/>
                    <a:pt x="290" y="160"/>
                    <a:pt x="292" y="152"/>
                  </a:cubicBezTo>
                  <a:cubicBezTo>
                    <a:pt x="294" y="143"/>
                    <a:pt x="281" y="138"/>
                    <a:pt x="281" y="133"/>
                  </a:cubicBezTo>
                  <a:cubicBezTo>
                    <a:pt x="281" y="127"/>
                    <a:pt x="294" y="117"/>
                    <a:pt x="300" y="114"/>
                  </a:cubicBezTo>
                  <a:cubicBezTo>
                    <a:pt x="306" y="110"/>
                    <a:pt x="304" y="87"/>
                    <a:pt x="299" y="81"/>
                  </a:cubicBezTo>
                  <a:cubicBezTo>
                    <a:pt x="293" y="75"/>
                    <a:pt x="290" y="65"/>
                    <a:pt x="294" y="53"/>
                  </a:cubicBezTo>
                  <a:cubicBezTo>
                    <a:pt x="297" y="42"/>
                    <a:pt x="272" y="32"/>
                    <a:pt x="269" y="32"/>
                  </a:cubicBezTo>
                  <a:cubicBezTo>
                    <a:pt x="268" y="32"/>
                    <a:pt x="268" y="32"/>
                    <a:pt x="267" y="31"/>
                  </a:cubicBezTo>
                  <a:cubicBezTo>
                    <a:pt x="245" y="36"/>
                    <a:pt x="188" y="29"/>
                    <a:pt x="184" y="27"/>
                  </a:cubicBezTo>
                  <a:cubicBezTo>
                    <a:pt x="181" y="25"/>
                    <a:pt x="174" y="22"/>
                    <a:pt x="167" y="20"/>
                  </a:cubicBezTo>
                  <a:cubicBezTo>
                    <a:pt x="165" y="25"/>
                    <a:pt x="159" y="30"/>
                    <a:pt x="150" y="30"/>
                  </a:cubicBezTo>
                  <a:cubicBezTo>
                    <a:pt x="136" y="30"/>
                    <a:pt x="135" y="14"/>
                    <a:pt x="135" y="7"/>
                  </a:cubicBezTo>
                  <a:cubicBezTo>
                    <a:pt x="134" y="0"/>
                    <a:pt x="79" y="13"/>
                    <a:pt x="64" y="30"/>
                  </a:cubicBezTo>
                  <a:cubicBezTo>
                    <a:pt x="50" y="47"/>
                    <a:pt x="15" y="41"/>
                    <a:pt x="14" y="50"/>
                  </a:cubicBezTo>
                  <a:cubicBezTo>
                    <a:pt x="14" y="57"/>
                    <a:pt x="8" y="60"/>
                    <a:pt x="5" y="59"/>
                  </a:cubicBezTo>
                  <a:cubicBezTo>
                    <a:pt x="5" y="60"/>
                    <a:pt x="5" y="62"/>
                    <a:pt x="5" y="6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6" name="Freeform 236">
              <a:extLst>
                <a:ext uri="{FF2B5EF4-FFF2-40B4-BE49-F238E27FC236}">
                  <a16:creationId xmlns:a16="http://schemas.microsoft.com/office/drawing/2014/main" id="{9C951545-D965-47F0-8790-11EBCC069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808286"/>
              <a:ext cx="109538" cy="66675"/>
            </a:xfrm>
            <a:custGeom>
              <a:avLst/>
              <a:gdLst>
                <a:gd name="T0" fmla="*/ 193 w 203"/>
                <a:gd name="T1" fmla="*/ 55 h 121"/>
                <a:gd name="T2" fmla="*/ 171 w 203"/>
                <a:gd name="T3" fmla="*/ 49 h 121"/>
                <a:gd name="T4" fmla="*/ 163 w 203"/>
                <a:gd name="T5" fmla="*/ 35 h 121"/>
                <a:gd name="T6" fmla="*/ 145 w 203"/>
                <a:gd name="T7" fmla="*/ 39 h 121"/>
                <a:gd name="T8" fmla="*/ 128 w 203"/>
                <a:gd name="T9" fmla="*/ 30 h 121"/>
                <a:gd name="T10" fmla="*/ 107 w 203"/>
                <a:gd name="T11" fmla="*/ 13 h 121"/>
                <a:gd name="T12" fmla="*/ 88 w 203"/>
                <a:gd name="T13" fmla="*/ 0 h 121"/>
                <a:gd name="T14" fmla="*/ 86 w 203"/>
                <a:gd name="T15" fmla="*/ 4 h 121"/>
                <a:gd name="T16" fmla="*/ 69 w 203"/>
                <a:gd name="T17" fmla="*/ 5 h 121"/>
                <a:gd name="T18" fmla="*/ 43 w 203"/>
                <a:gd name="T19" fmla="*/ 19 h 121"/>
                <a:gd name="T20" fmla="*/ 9 w 203"/>
                <a:gd name="T21" fmla="*/ 34 h 121"/>
                <a:gd name="T22" fmla="*/ 11 w 203"/>
                <a:gd name="T23" fmla="*/ 54 h 121"/>
                <a:gd name="T24" fmla="*/ 22 w 203"/>
                <a:gd name="T25" fmla="*/ 86 h 121"/>
                <a:gd name="T26" fmla="*/ 56 w 203"/>
                <a:gd name="T27" fmla="*/ 115 h 121"/>
                <a:gd name="T28" fmla="*/ 55 w 203"/>
                <a:gd name="T29" fmla="*/ 117 h 121"/>
                <a:gd name="T30" fmla="*/ 83 w 203"/>
                <a:gd name="T31" fmla="*/ 115 h 121"/>
                <a:gd name="T32" fmla="*/ 89 w 203"/>
                <a:gd name="T33" fmla="*/ 98 h 121"/>
                <a:gd name="T34" fmla="*/ 118 w 203"/>
                <a:gd name="T35" fmla="*/ 109 h 121"/>
                <a:gd name="T36" fmla="*/ 143 w 203"/>
                <a:gd name="T37" fmla="*/ 113 h 121"/>
                <a:gd name="T38" fmla="*/ 145 w 203"/>
                <a:gd name="T39" fmla="*/ 120 h 121"/>
                <a:gd name="T40" fmla="*/ 154 w 203"/>
                <a:gd name="T41" fmla="*/ 108 h 121"/>
                <a:gd name="T42" fmla="*/ 185 w 203"/>
                <a:gd name="T43" fmla="*/ 91 h 121"/>
                <a:gd name="T44" fmla="*/ 203 w 203"/>
                <a:gd name="T45" fmla="*/ 73 h 121"/>
                <a:gd name="T46" fmla="*/ 193 w 203"/>
                <a:gd name="T47" fmla="*/ 5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3" h="121">
                  <a:moveTo>
                    <a:pt x="193" y="55"/>
                  </a:moveTo>
                  <a:cubicBezTo>
                    <a:pt x="187" y="51"/>
                    <a:pt x="172" y="54"/>
                    <a:pt x="171" y="49"/>
                  </a:cubicBezTo>
                  <a:cubicBezTo>
                    <a:pt x="170" y="44"/>
                    <a:pt x="169" y="35"/>
                    <a:pt x="163" y="35"/>
                  </a:cubicBezTo>
                  <a:cubicBezTo>
                    <a:pt x="157" y="35"/>
                    <a:pt x="148" y="30"/>
                    <a:pt x="145" y="39"/>
                  </a:cubicBezTo>
                  <a:cubicBezTo>
                    <a:pt x="142" y="48"/>
                    <a:pt x="129" y="36"/>
                    <a:pt x="128" y="30"/>
                  </a:cubicBezTo>
                  <a:cubicBezTo>
                    <a:pt x="127" y="24"/>
                    <a:pt x="121" y="19"/>
                    <a:pt x="107" y="13"/>
                  </a:cubicBezTo>
                  <a:cubicBezTo>
                    <a:pt x="101" y="11"/>
                    <a:pt x="94" y="6"/>
                    <a:pt x="88" y="0"/>
                  </a:cubicBezTo>
                  <a:cubicBezTo>
                    <a:pt x="87" y="2"/>
                    <a:pt x="87" y="3"/>
                    <a:pt x="86" y="4"/>
                  </a:cubicBezTo>
                  <a:cubicBezTo>
                    <a:pt x="83" y="9"/>
                    <a:pt x="73" y="0"/>
                    <a:pt x="69" y="5"/>
                  </a:cubicBezTo>
                  <a:cubicBezTo>
                    <a:pt x="65" y="10"/>
                    <a:pt x="51" y="11"/>
                    <a:pt x="43" y="19"/>
                  </a:cubicBezTo>
                  <a:cubicBezTo>
                    <a:pt x="35" y="28"/>
                    <a:pt x="18" y="32"/>
                    <a:pt x="9" y="34"/>
                  </a:cubicBezTo>
                  <a:cubicBezTo>
                    <a:pt x="0" y="37"/>
                    <a:pt x="8" y="47"/>
                    <a:pt x="11" y="54"/>
                  </a:cubicBezTo>
                  <a:cubicBezTo>
                    <a:pt x="15" y="62"/>
                    <a:pt x="15" y="80"/>
                    <a:pt x="22" y="86"/>
                  </a:cubicBezTo>
                  <a:cubicBezTo>
                    <a:pt x="29" y="91"/>
                    <a:pt x="53" y="109"/>
                    <a:pt x="56" y="115"/>
                  </a:cubicBezTo>
                  <a:cubicBezTo>
                    <a:pt x="56" y="116"/>
                    <a:pt x="56" y="116"/>
                    <a:pt x="55" y="117"/>
                  </a:cubicBezTo>
                  <a:cubicBezTo>
                    <a:pt x="65" y="120"/>
                    <a:pt x="81" y="121"/>
                    <a:pt x="83" y="115"/>
                  </a:cubicBezTo>
                  <a:cubicBezTo>
                    <a:pt x="86" y="109"/>
                    <a:pt x="89" y="98"/>
                    <a:pt x="89" y="98"/>
                  </a:cubicBezTo>
                  <a:cubicBezTo>
                    <a:pt x="89" y="98"/>
                    <a:pt x="110" y="98"/>
                    <a:pt x="118" y="109"/>
                  </a:cubicBezTo>
                  <a:cubicBezTo>
                    <a:pt x="127" y="120"/>
                    <a:pt x="143" y="113"/>
                    <a:pt x="143" y="113"/>
                  </a:cubicBezTo>
                  <a:cubicBezTo>
                    <a:pt x="143" y="113"/>
                    <a:pt x="144" y="116"/>
                    <a:pt x="145" y="120"/>
                  </a:cubicBezTo>
                  <a:cubicBezTo>
                    <a:pt x="147" y="114"/>
                    <a:pt x="150" y="109"/>
                    <a:pt x="154" y="108"/>
                  </a:cubicBezTo>
                  <a:cubicBezTo>
                    <a:pt x="163" y="107"/>
                    <a:pt x="176" y="105"/>
                    <a:pt x="185" y="91"/>
                  </a:cubicBezTo>
                  <a:cubicBezTo>
                    <a:pt x="189" y="83"/>
                    <a:pt x="197" y="77"/>
                    <a:pt x="203" y="73"/>
                  </a:cubicBezTo>
                  <a:cubicBezTo>
                    <a:pt x="199" y="67"/>
                    <a:pt x="197" y="58"/>
                    <a:pt x="193" y="5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7" name="Freeform 237">
              <a:extLst>
                <a:ext uri="{FF2B5EF4-FFF2-40B4-BE49-F238E27FC236}">
                  <a16:creationId xmlns:a16="http://schemas.microsoft.com/office/drawing/2014/main" id="{E908CB85-161E-4693-BD29-EA3027E5E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2847974"/>
              <a:ext cx="98425" cy="47625"/>
            </a:xfrm>
            <a:custGeom>
              <a:avLst/>
              <a:gdLst>
                <a:gd name="T0" fmla="*/ 134 w 180"/>
                <a:gd name="T1" fmla="*/ 10 h 89"/>
                <a:gd name="T2" fmla="*/ 109 w 180"/>
                <a:gd name="T3" fmla="*/ 7 h 89"/>
                <a:gd name="T4" fmla="*/ 82 w 180"/>
                <a:gd name="T5" fmla="*/ 4 h 89"/>
                <a:gd name="T6" fmla="*/ 63 w 180"/>
                <a:gd name="T7" fmla="*/ 6 h 89"/>
                <a:gd name="T8" fmla="*/ 58 w 180"/>
                <a:gd name="T9" fmla="*/ 2 h 89"/>
                <a:gd name="T10" fmla="*/ 40 w 180"/>
                <a:gd name="T11" fmla="*/ 20 h 89"/>
                <a:gd name="T12" fmla="*/ 9 w 180"/>
                <a:gd name="T13" fmla="*/ 37 h 89"/>
                <a:gd name="T14" fmla="*/ 0 w 180"/>
                <a:gd name="T15" fmla="*/ 49 h 89"/>
                <a:gd name="T16" fmla="*/ 15 w 180"/>
                <a:gd name="T17" fmla="*/ 79 h 89"/>
                <a:gd name="T18" fmla="*/ 58 w 180"/>
                <a:gd name="T19" fmla="*/ 79 h 89"/>
                <a:gd name="T20" fmla="*/ 92 w 180"/>
                <a:gd name="T21" fmla="*/ 67 h 89"/>
                <a:gd name="T22" fmla="*/ 122 w 180"/>
                <a:gd name="T23" fmla="*/ 44 h 89"/>
                <a:gd name="T24" fmla="*/ 152 w 180"/>
                <a:gd name="T25" fmla="*/ 55 h 89"/>
                <a:gd name="T26" fmla="*/ 172 w 180"/>
                <a:gd name="T27" fmla="*/ 64 h 89"/>
                <a:gd name="T28" fmla="*/ 165 w 180"/>
                <a:gd name="T29" fmla="*/ 51 h 89"/>
                <a:gd name="T30" fmla="*/ 180 w 180"/>
                <a:gd name="T31" fmla="*/ 24 h 89"/>
                <a:gd name="T32" fmla="*/ 180 w 180"/>
                <a:gd name="T33" fmla="*/ 23 h 89"/>
                <a:gd name="T34" fmla="*/ 161 w 180"/>
                <a:gd name="T35" fmla="*/ 17 h 89"/>
                <a:gd name="T36" fmla="*/ 134 w 180"/>
                <a:gd name="T37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0" h="89">
                  <a:moveTo>
                    <a:pt x="134" y="10"/>
                  </a:moveTo>
                  <a:cubicBezTo>
                    <a:pt x="123" y="11"/>
                    <a:pt x="118" y="4"/>
                    <a:pt x="109" y="7"/>
                  </a:cubicBezTo>
                  <a:cubicBezTo>
                    <a:pt x="101" y="11"/>
                    <a:pt x="87" y="7"/>
                    <a:pt x="82" y="4"/>
                  </a:cubicBezTo>
                  <a:cubicBezTo>
                    <a:pt x="76" y="0"/>
                    <a:pt x="70" y="11"/>
                    <a:pt x="63" y="6"/>
                  </a:cubicBezTo>
                  <a:cubicBezTo>
                    <a:pt x="61" y="5"/>
                    <a:pt x="60" y="3"/>
                    <a:pt x="58" y="2"/>
                  </a:cubicBezTo>
                  <a:cubicBezTo>
                    <a:pt x="52" y="6"/>
                    <a:pt x="44" y="12"/>
                    <a:pt x="40" y="20"/>
                  </a:cubicBezTo>
                  <a:cubicBezTo>
                    <a:pt x="31" y="34"/>
                    <a:pt x="18" y="36"/>
                    <a:pt x="9" y="37"/>
                  </a:cubicBezTo>
                  <a:cubicBezTo>
                    <a:pt x="5" y="38"/>
                    <a:pt x="2" y="43"/>
                    <a:pt x="0" y="49"/>
                  </a:cubicBezTo>
                  <a:cubicBezTo>
                    <a:pt x="3" y="58"/>
                    <a:pt x="8" y="72"/>
                    <a:pt x="15" y="79"/>
                  </a:cubicBezTo>
                  <a:cubicBezTo>
                    <a:pt x="24" y="89"/>
                    <a:pt x="58" y="88"/>
                    <a:pt x="58" y="79"/>
                  </a:cubicBezTo>
                  <a:cubicBezTo>
                    <a:pt x="58" y="70"/>
                    <a:pt x="86" y="67"/>
                    <a:pt x="92" y="67"/>
                  </a:cubicBezTo>
                  <a:cubicBezTo>
                    <a:pt x="99" y="67"/>
                    <a:pt x="119" y="43"/>
                    <a:pt x="122" y="44"/>
                  </a:cubicBezTo>
                  <a:cubicBezTo>
                    <a:pt x="125" y="46"/>
                    <a:pt x="147" y="49"/>
                    <a:pt x="152" y="55"/>
                  </a:cubicBezTo>
                  <a:cubicBezTo>
                    <a:pt x="154" y="59"/>
                    <a:pt x="163" y="62"/>
                    <a:pt x="172" y="64"/>
                  </a:cubicBezTo>
                  <a:cubicBezTo>
                    <a:pt x="168" y="60"/>
                    <a:pt x="165" y="55"/>
                    <a:pt x="165" y="51"/>
                  </a:cubicBezTo>
                  <a:cubicBezTo>
                    <a:pt x="165" y="44"/>
                    <a:pt x="176" y="27"/>
                    <a:pt x="180" y="24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72" y="21"/>
                    <a:pt x="163" y="19"/>
                    <a:pt x="161" y="17"/>
                  </a:cubicBezTo>
                  <a:cubicBezTo>
                    <a:pt x="158" y="14"/>
                    <a:pt x="144" y="9"/>
                    <a:pt x="134" y="1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8" name="Freeform 238">
              <a:extLst>
                <a:ext uri="{FF2B5EF4-FFF2-40B4-BE49-F238E27FC236}">
                  <a16:creationId xmlns:a16="http://schemas.microsoft.com/office/drawing/2014/main" id="{1710570C-E9DA-41ED-B2E9-FD3122AD3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462" y="3041649"/>
              <a:ext cx="66675" cy="123825"/>
            </a:xfrm>
            <a:custGeom>
              <a:avLst/>
              <a:gdLst>
                <a:gd name="T0" fmla="*/ 112 w 121"/>
                <a:gd name="T1" fmla="*/ 25 h 225"/>
                <a:gd name="T2" fmla="*/ 104 w 121"/>
                <a:gd name="T3" fmla="*/ 11 h 225"/>
                <a:gd name="T4" fmla="*/ 84 w 121"/>
                <a:gd name="T5" fmla="*/ 7 h 225"/>
                <a:gd name="T6" fmla="*/ 72 w 121"/>
                <a:gd name="T7" fmla="*/ 7 h 225"/>
                <a:gd name="T8" fmla="*/ 55 w 121"/>
                <a:gd name="T9" fmla="*/ 6 h 225"/>
                <a:gd name="T10" fmla="*/ 55 w 121"/>
                <a:gd name="T11" fmla="*/ 6 h 225"/>
                <a:gd name="T12" fmla="*/ 55 w 121"/>
                <a:gd name="T13" fmla="*/ 31 h 225"/>
                <a:gd name="T14" fmla="*/ 50 w 121"/>
                <a:gd name="T15" fmla="*/ 45 h 225"/>
                <a:gd name="T16" fmla="*/ 35 w 121"/>
                <a:gd name="T17" fmla="*/ 59 h 225"/>
                <a:gd name="T18" fmla="*/ 36 w 121"/>
                <a:gd name="T19" fmla="*/ 70 h 225"/>
                <a:gd name="T20" fmla="*/ 22 w 121"/>
                <a:gd name="T21" fmla="*/ 99 h 225"/>
                <a:gd name="T22" fmla="*/ 13 w 121"/>
                <a:gd name="T23" fmla="*/ 119 h 225"/>
                <a:gd name="T24" fmla="*/ 25 w 121"/>
                <a:gd name="T25" fmla="*/ 151 h 225"/>
                <a:gd name="T26" fmla="*/ 29 w 121"/>
                <a:gd name="T27" fmla="*/ 215 h 225"/>
                <a:gd name="T28" fmla="*/ 54 w 121"/>
                <a:gd name="T29" fmla="*/ 222 h 225"/>
                <a:gd name="T30" fmla="*/ 80 w 121"/>
                <a:gd name="T31" fmla="*/ 216 h 225"/>
                <a:gd name="T32" fmla="*/ 75 w 121"/>
                <a:gd name="T33" fmla="*/ 204 h 225"/>
                <a:gd name="T34" fmla="*/ 88 w 121"/>
                <a:gd name="T35" fmla="*/ 181 h 225"/>
                <a:gd name="T36" fmla="*/ 81 w 121"/>
                <a:gd name="T37" fmla="*/ 162 h 225"/>
                <a:gd name="T38" fmla="*/ 89 w 121"/>
                <a:gd name="T39" fmla="*/ 142 h 225"/>
                <a:gd name="T40" fmla="*/ 80 w 121"/>
                <a:gd name="T41" fmla="*/ 122 h 225"/>
                <a:gd name="T42" fmla="*/ 88 w 121"/>
                <a:gd name="T43" fmla="*/ 107 h 225"/>
                <a:gd name="T44" fmla="*/ 94 w 121"/>
                <a:gd name="T45" fmla="*/ 82 h 225"/>
                <a:gd name="T46" fmla="*/ 91 w 121"/>
                <a:gd name="T47" fmla="*/ 47 h 225"/>
                <a:gd name="T48" fmla="*/ 112 w 121"/>
                <a:gd name="T49" fmla="*/ 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225">
                  <a:moveTo>
                    <a:pt x="112" y="25"/>
                  </a:moveTo>
                  <a:cubicBezTo>
                    <a:pt x="121" y="15"/>
                    <a:pt x="104" y="19"/>
                    <a:pt x="104" y="11"/>
                  </a:cubicBezTo>
                  <a:cubicBezTo>
                    <a:pt x="104" y="3"/>
                    <a:pt x="93" y="0"/>
                    <a:pt x="84" y="7"/>
                  </a:cubicBezTo>
                  <a:cubicBezTo>
                    <a:pt x="76" y="13"/>
                    <a:pt x="79" y="7"/>
                    <a:pt x="72" y="7"/>
                  </a:cubicBezTo>
                  <a:cubicBezTo>
                    <a:pt x="67" y="7"/>
                    <a:pt x="59" y="8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7" y="16"/>
                    <a:pt x="57" y="22"/>
                    <a:pt x="55" y="31"/>
                  </a:cubicBezTo>
                  <a:cubicBezTo>
                    <a:pt x="54" y="36"/>
                    <a:pt x="52" y="41"/>
                    <a:pt x="50" y="45"/>
                  </a:cubicBezTo>
                  <a:cubicBezTo>
                    <a:pt x="47" y="51"/>
                    <a:pt x="41" y="56"/>
                    <a:pt x="35" y="59"/>
                  </a:cubicBezTo>
                  <a:cubicBezTo>
                    <a:pt x="36" y="63"/>
                    <a:pt x="36" y="67"/>
                    <a:pt x="36" y="70"/>
                  </a:cubicBezTo>
                  <a:cubicBezTo>
                    <a:pt x="37" y="82"/>
                    <a:pt x="31" y="92"/>
                    <a:pt x="22" y="99"/>
                  </a:cubicBezTo>
                  <a:cubicBezTo>
                    <a:pt x="19" y="107"/>
                    <a:pt x="16" y="115"/>
                    <a:pt x="13" y="119"/>
                  </a:cubicBezTo>
                  <a:cubicBezTo>
                    <a:pt x="0" y="135"/>
                    <a:pt x="12" y="140"/>
                    <a:pt x="25" y="151"/>
                  </a:cubicBezTo>
                  <a:cubicBezTo>
                    <a:pt x="38" y="163"/>
                    <a:pt x="29" y="205"/>
                    <a:pt x="29" y="215"/>
                  </a:cubicBezTo>
                  <a:cubicBezTo>
                    <a:pt x="29" y="225"/>
                    <a:pt x="41" y="222"/>
                    <a:pt x="54" y="222"/>
                  </a:cubicBezTo>
                  <a:cubicBezTo>
                    <a:pt x="62" y="222"/>
                    <a:pt x="71" y="218"/>
                    <a:pt x="80" y="216"/>
                  </a:cubicBezTo>
                  <a:cubicBezTo>
                    <a:pt x="77" y="212"/>
                    <a:pt x="75" y="207"/>
                    <a:pt x="75" y="204"/>
                  </a:cubicBezTo>
                  <a:cubicBezTo>
                    <a:pt x="75" y="196"/>
                    <a:pt x="75" y="184"/>
                    <a:pt x="88" y="181"/>
                  </a:cubicBezTo>
                  <a:cubicBezTo>
                    <a:pt x="101" y="178"/>
                    <a:pt x="84" y="166"/>
                    <a:pt x="81" y="162"/>
                  </a:cubicBezTo>
                  <a:cubicBezTo>
                    <a:pt x="77" y="158"/>
                    <a:pt x="82" y="142"/>
                    <a:pt x="89" y="142"/>
                  </a:cubicBezTo>
                  <a:cubicBezTo>
                    <a:pt x="96" y="142"/>
                    <a:pt x="89" y="133"/>
                    <a:pt x="80" y="122"/>
                  </a:cubicBezTo>
                  <a:cubicBezTo>
                    <a:pt x="71" y="111"/>
                    <a:pt x="80" y="107"/>
                    <a:pt x="88" y="107"/>
                  </a:cubicBezTo>
                  <a:cubicBezTo>
                    <a:pt x="96" y="107"/>
                    <a:pt x="86" y="91"/>
                    <a:pt x="94" y="82"/>
                  </a:cubicBezTo>
                  <a:cubicBezTo>
                    <a:pt x="102" y="72"/>
                    <a:pt x="91" y="55"/>
                    <a:pt x="91" y="47"/>
                  </a:cubicBezTo>
                  <a:cubicBezTo>
                    <a:pt x="91" y="39"/>
                    <a:pt x="103" y="36"/>
                    <a:pt x="112" y="2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9" name="Freeform 239">
              <a:extLst>
                <a:ext uri="{FF2B5EF4-FFF2-40B4-BE49-F238E27FC236}">
                  <a16:creationId xmlns:a16="http://schemas.microsoft.com/office/drawing/2014/main" id="{E82B75C5-E148-4385-9C1B-1C08E74E4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062" y="2743199"/>
              <a:ext cx="73025" cy="71438"/>
            </a:xfrm>
            <a:custGeom>
              <a:avLst/>
              <a:gdLst>
                <a:gd name="T0" fmla="*/ 130 w 133"/>
                <a:gd name="T1" fmla="*/ 25 h 131"/>
                <a:gd name="T2" fmla="*/ 129 w 133"/>
                <a:gd name="T3" fmla="*/ 0 h 131"/>
                <a:gd name="T4" fmla="*/ 121 w 133"/>
                <a:gd name="T5" fmla="*/ 3 h 131"/>
                <a:gd name="T6" fmla="*/ 116 w 133"/>
                <a:gd name="T7" fmla="*/ 1 h 131"/>
                <a:gd name="T8" fmla="*/ 89 w 133"/>
                <a:gd name="T9" fmla="*/ 16 h 131"/>
                <a:gd name="T10" fmla="*/ 75 w 133"/>
                <a:gd name="T11" fmla="*/ 15 h 131"/>
                <a:gd name="T12" fmla="*/ 75 w 133"/>
                <a:gd name="T13" fmla="*/ 30 h 131"/>
                <a:gd name="T14" fmla="*/ 61 w 133"/>
                <a:gd name="T15" fmla="*/ 34 h 131"/>
                <a:gd name="T16" fmla="*/ 57 w 133"/>
                <a:gd name="T17" fmla="*/ 43 h 131"/>
                <a:gd name="T18" fmla="*/ 50 w 133"/>
                <a:gd name="T19" fmla="*/ 52 h 131"/>
                <a:gd name="T20" fmla="*/ 29 w 133"/>
                <a:gd name="T21" fmla="*/ 79 h 131"/>
                <a:gd name="T22" fmla="*/ 5 w 133"/>
                <a:gd name="T23" fmla="*/ 105 h 131"/>
                <a:gd name="T24" fmla="*/ 0 w 133"/>
                <a:gd name="T25" fmla="*/ 109 h 131"/>
                <a:gd name="T26" fmla="*/ 11 w 133"/>
                <a:gd name="T27" fmla="*/ 114 h 131"/>
                <a:gd name="T28" fmla="*/ 42 w 133"/>
                <a:gd name="T29" fmla="*/ 102 h 131"/>
                <a:gd name="T30" fmla="*/ 64 w 133"/>
                <a:gd name="T31" fmla="*/ 105 h 131"/>
                <a:gd name="T32" fmla="*/ 87 w 133"/>
                <a:gd name="T33" fmla="*/ 124 h 131"/>
                <a:gd name="T34" fmla="*/ 94 w 133"/>
                <a:gd name="T35" fmla="*/ 131 h 131"/>
                <a:gd name="T36" fmla="*/ 98 w 133"/>
                <a:gd name="T37" fmla="*/ 102 h 131"/>
                <a:gd name="T38" fmla="*/ 99 w 133"/>
                <a:gd name="T39" fmla="*/ 84 h 131"/>
                <a:gd name="T40" fmla="*/ 117 w 133"/>
                <a:gd name="T41" fmla="*/ 75 h 131"/>
                <a:gd name="T42" fmla="*/ 124 w 133"/>
                <a:gd name="T43" fmla="*/ 62 h 131"/>
                <a:gd name="T44" fmla="*/ 114 w 133"/>
                <a:gd name="T45" fmla="*/ 42 h 131"/>
                <a:gd name="T46" fmla="*/ 130 w 133"/>
                <a:gd name="T47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3" h="131">
                  <a:moveTo>
                    <a:pt x="130" y="25"/>
                  </a:moveTo>
                  <a:cubicBezTo>
                    <a:pt x="133" y="20"/>
                    <a:pt x="131" y="10"/>
                    <a:pt x="129" y="0"/>
                  </a:cubicBezTo>
                  <a:cubicBezTo>
                    <a:pt x="128" y="3"/>
                    <a:pt x="125" y="6"/>
                    <a:pt x="121" y="3"/>
                  </a:cubicBezTo>
                  <a:cubicBezTo>
                    <a:pt x="120" y="2"/>
                    <a:pt x="118" y="2"/>
                    <a:pt x="116" y="1"/>
                  </a:cubicBezTo>
                  <a:cubicBezTo>
                    <a:pt x="110" y="10"/>
                    <a:pt x="100" y="17"/>
                    <a:pt x="89" y="16"/>
                  </a:cubicBezTo>
                  <a:cubicBezTo>
                    <a:pt x="84" y="15"/>
                    <a:pt x="80" y="15"/>
                    <a:pt x="75" y="15"/>
                  </a:cubicBezTo>
                  <a:cubicBezTo>
                    <a:pt x="72" y="21"/>
                    <a:pt x="72" y="27"/>
                    <a:pt x="75" y="30"/>
                  </a:cubicBezTo>
                  <a:cubicBezTo>
                    <a:pt x="80" y="36"/>
                    <a:pt x="66" y="39"/>
                    <a:pt x="61" y="34"/>
                  </a:cubicBezTo>
                  <a:cubicBezTo>
                    <a:pt x="60" y="37"/>
                    <a:pt x="59" y="40"/>
                    <a:pt x="57" y="43"/>
                  </a:cubicBezTo>
                  <a:cubicBezTo>
                    <a:pt x="56" y="45"/>
                    <a:pt x="53" y="49"/>
                    <a:pt x="50" y="52"/>
                  </a:cubicBezTo>
                  <a:cubicBezTo>
                    <a:pt x="48" y="64"/>
                    <a:pt x="40" y="75"/>
                    <a:pt x="29" y="79"/>
                  </a:cubicBezTo>
                  <a:cubicBezTo>
                    <a:pt x="25" y="90"/>
                    <a:pt x="13" y="100"/>
                    <a:pt x="5" y="105"/>
                  </a:cubicBezTo>
                  <a:cubicBezTo>
                    <a:pt x="3" y="107"/>
                    <a:pt x="1" y="108"/>
                    <a:pt x="0" y="109"/>
                  </a:cubicBezTo>
                  <a:cubicBezTo>
                    <a:pt x="5" y="112"/>
                    <a:pt x="9" y="114"/>
                    <a:pt x="11" y="114"/>
                  </a:cubicBezTo>
                  <a:cubicBezTo>
                    <a:pt x="20" y="114"/>
                    <a:pt x="36" y="108"/>
                    <a:pt x="42" y="102"/>
                  </a:cubicBezTo>
                  <a:cubicBezTo>
                    <a:pt x="48" y="95"/>
                    <a:pt x="58" y="98"/>
                    <a:pt x="64" y="105"/>
                  </a:cubicBezTo>
                  <a:cubicBezTo>
                    <a:pt x="69" y="112"/>
                    <a:pt x="78" y="114"/>
                    <a:pt x="87" y="124"/>
                  </a:cubicBezTo>
                  <a:cubicBezTo>
                    <a:pt x="89" y="126"/>
                    <a:pt x="91" y="129"/>
                    <a:pt x="94" y="131"/>
                  </a:cubicBezTo>
                  <a:cubicBezTo>
                    <a:pt x="95" y="124"/>
                    <a:pt x="95" y="109"/>
                    <a:pt x="98" y="102"/>
                  </a:cubicBezTo>
                  <a:cubicBezTo>
                    <a:pt x="100" y="94"/>
                    <a:pt x="95" y="84"/>
                    <a:pt x="99" y="84"/>
                  </a:cubicBezTo>
                  <a:cubicBezTo>
                    <a:pt x="104" y="84"/>
                    <a:pt x="117" y="84"/>
                    <a:pt x="117" y="75"/>
                  </a:cubicBezTo>
                  <a:cubicBezTo>
                    <a:pt x="117" y="65"/>
                    <a:pt x="121" y="68"/>
                    <a:pt x="124" y="62"/>
                  </a:cubicBezTo>
                  <a:cubicBezTo>
                    <a:pt x="127" y="57"/>
                    <a:pt x="116" y="46"/>
                    <a:pt x="114" y="42"/>
                  </a:cubicBezTo>
                  <a:cubicBezTo>
                    <a:pt x="112" y="39"/>
                    <a:pt x="122" y="38"/>
                    <a:pt x="130" y="2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0" name="Freeform 240">
              <a:extLst>
                <a:ext uri="{FF2B5EF4-FFF2-40B4-BE49-F238E27FC236}">
                  <a16:creationId xmlns:a16="http://schemas.microsoft.com/office/drawing/2014/main" id="{19D2A6F6-21D0-41D9-968F-3239647B7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0" y="2795586"/>
              <a:ext cx="66675" cy="57150"/>
            </a:xfrm>
            <a:custGeom>
              <a:avLst/>
              <a:gdLst>
                <a:gd name="T0" fmla="*/ 4 w 125"/>
                <a:gd name="T1" fmla="*/ 29 h 105"/>
                <a:gd name="T2" fmla="*/ 16 w 125"/>
                <a:gd name="T3" fmla="*/ 44 h 105"/>
                <a:gd name="T4" fmla="*/ 32 w 125"/>
                <a:gd name="T5" fmla="*/ 55 h 105"/>
                <a:gd name="T6" fmla="*/ 52 w 125"/>
                <a:gd name="T7" fmla="*/ 69 h 105"/>
                <a:gd name="T8" fmla="*/ 61 w 125"/>
                <a:gd name="T9" fmla="*/ 82 h 105"/>
                <a:gd name="T10" fmla="*/ 76 w 125"/>
                <a:gd name="T11" fmla="*/ 73 h 105"/>
                <a:gd name="T12" fmla="*/ 85 w 125"/>
                <a:gd name="T13" fmla="*/ 91 h 105"/>
                <a:gd name="T14" fmla="*/ 101 w 125"/>
                <a:gd name="T15" fmla="*/ 103 h 105"/>
                <a:gd name="T16" fmla="*/ 107 w 125"/>
                <a:gd name="T17" fmla="*/ 103 h 105"/>
                <a:gd name="T18" fmla="*/ 118 w 125"/>
                <a:gd name="T19" fmla="*/ 71 h 105"/>
                <a:gd name="T20" fmla="*/ 124 w 125"/>
                <a:gd name="T21" fmla="*/ 60 h 105"/>
                <a:gd name="T22" fmla="*/ 116 w 125"/>
                <a:gd name="T23" fmla="*/ 37 h 105"/>
                <a:gd name="T24" fmla="*/ 116 w 125"/>
                <a:gd name="T25" fmla="*/ 36 h 105"/>
                <a:gd name="T26" fmla="*/ 109 w 125"/>
                <a:gd name="T27" fmla="*/ 29 h 105"/>
                <a:gd name="T28" fmla="*/ 86 w 125"/>
                <a:gd name="T29" fmla="*/ 10 h 105"/>
                <a:gd name="T30" fmla="*/ 64 w 125"/>
                <a:gd name="T31" fmla="*/ 7 h 105"/>
                <a:gd name="T32" fmla="*/ 33 w 125"/>
                <a:gd name="T33" fmla="*/ 19 h 105"/>
                <a:gd name="T34" fmla="*/ 22 w 125"/>
                <a:gd name="T35" fmla="*/ 14 h 105"/>
                <a:gd name="T36" fmla="*/ 0 w 125"/>
                <a:gd name="T37" fmla="*/ 25 h 105"/>
                <a:gd name="T38" fmla="*/ 4 w 125"/>
                <a:gd name="T39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105">
                  <a:moveTo>
                    <a:pt x="4" y="29"/>
                  </a:moveTo>
                  <a:cubicBezTo>
                    <a:pt x="5" y="35"/>
                    <a:pt x="13" y="49"/>
                    <a:pt x="16" y="44"/>
                  </a:cubicBezTo>
                  <a:cubicBezTo>
                    <a:pt x="19" y="38"/>
                    <a:pt x="26" y="51"/>
                    <a:pt x="32" y="55"/>
                  </a:cubicBezTo>
                  <a:cubicBezTo>
                    <a:pt x="39" y="59"/>
                    <a:pt x="51" y="64"/>
                    <a:pt x="52" y="69"/>
                  </a:cubicBezTo>
                  <a:cubicBezTo>
                    <a:pt x="53" y="74"/>
                    <a:pt x="55" y="85"/>
                    <a:pt x="61" y="82"/>
                  </a:cubicBezTo>
                  <a:cubicBezTo>
                    <a:pt x="68" y="78"/>
                    <a:pt x="76" y="67"/>
                    <a:pt x="76" y="73"/>
                  </a:cubicBezTo>
                  <a:cubicBezTo>
                    <a:pt x="76" y="80"/>
                    <a:pt x="78" y="92"/>
                    <a:pt x="85" y="91"/>
                  </a:cubicBezTo>
                  <a:cubicBezTo>
                    <a:pt x="92" y="89"/>
                    <a:pt x="94" y="105"/>
                    <a:pt x="101" y="103"/>
                  </a:cubicBezTo>
                  <a:cubicBezTo>
                    <a:pt x="103" y="103"/>
                    <a:pt x="104" y="103"/>
                    <a:pt x="107" y="103"/>
                  </a:cubicBezTo>
                  <a:cubicBezTo>
                    <a:pt x="106" y="84"/>
                    <a:pt x="111" y="75"/>
                    <a:pt x="118" y="71"/>
                  </a:cubicBezTo>
                  <a:cubicBezTo>
                    <a:pt x="119" y="68"/>
                    <a:pt x="124" y="64"/>
                    <a:pt x="124" y="60"/>
                  </a:cubicBezTo>
                  <a:cubicBezTo>
                    <a:pt x="125" y="55"/>
                    <a:pt x="115" y="44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3" y="34"/>
                    <a:pt x="111" y="31"/>
                    <a:pt x="109" y="29"/>
                  </a:cubicBezTo>
                  <a:cubicBezTo>
                    <a:pt x="100" y="19"/>
                    <a:pt x="91" y="17"/>
                    <a:pt x="86" y="10"/>
                  </a:cubicBezTo>
                  <a:cubicBezTo>
                    <a:pt x="80" y="3"/>
                    <a:pt x="70" y="0"/>
                    <a:pt x="64" y="7"/>
                  </a:cubicBezTo>
                  <a:cubicBezTo>
                    <a:pt x="58" y="13"/>
                    <a:pt x="42" y="19"/>
                    <a:pt x="33" y="19"/>
                  </a:cubicBezTo>
                  <a:cubicBezTo>
                    <a:pt x="31" y="19"/>
                    <a:pt x="27" y="17"/>
                    <a:pt x="22" y="14"/>
                  </a:cubicBezTo>
                  <a:cubicBezTo>
                    <a:pt x="15" y="18"/>
                    <a:pt x="8" y="23"/>
                    <a:pt x="0" y="25"/>
                  </a:cubicBezTo>
                  <a:cubicBezTo>
                    <a:pt x="2" y="27"/>
                    <a:pt x="4" y="26"/>
                    <a:pt x="4" y="2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1" name="Freeform 242">
              <a:extLst>
                <a:ext uri="{FF2B5EF4-FFF2-40B4-BE49-F238E27FC236}">
                  <a16:creationId xmlns:a16="http://schemas.microsoft.com/office/drawing/2014/main" id="{A34948BA-CBFE-4A4A-A556-516A4A50F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2874961"/>
              <a:ext cx="53975" cy="79375"/>
            </a:xfrm>
            <a:custGeom>
              <a:avLst/>
              <a:gdLst>
                <a:gd name="T0" fmla="*/ 72 w 99"/>
                <a:gd name="T1" fmla="*/ 38 h 145"/>
                <a:gd name="T2" fmla="*/ 49 w 99"/>
                <a:gd name="T3" fmla="*/ 18 h 145"/>
                <a:gd name="T4" fmla="*/ 23 w 99"/>
                <a:gd name="T5" fmla="*/ 1 h 145"/>
                <a:gd name="T6" fmla="*/ 0 w 99"/>
                <a:gd name="T7" fmla="*/ 8 h 145"/>
                <a:gd name="T8" fmla="*/ 21 w 99"/>
                <a:gd name="T9" fmla="*/ 50 h 145"/>
                <a:gd name="T10" fmla="*/ 41 w 99"/>
                <a:gd name="T11" fmla="*/ 103 h 145"/>
                <a:gd name="T12" fmla="*/ 47 w 99"/>
                <a:gd name="T13" fmla="*/ 145 h 145"/>
                <a:gd name="T14" fmla="*/ 65 w 99"/>
                <a:gd name="T15" fmla="*/ 112 h 145"/>
                <a:gd name="T16" fmla="*/ 77 w 99"/>
                <a:gd name="T17" fmla="*/ 95 h 145"/>
                <a:gd name="T18" fmla="*/ 99 w 99"/>
                <a:gd name="T19" fmla="*/ 100 h 145"/>
                <a:gd name="T20" fmla="*/ 92 w 99"/>
                <a:gd name="T21" fmla="*/ 75 h 145"/>
                <a:gd name="T22" fmla="*/ 72 w 99"/>
                <a:gd name="T23" fmla="*/ 3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45">
                  <a:moveTo>
                    <a:pt x="72" y="38"/>
                  </a:moveTo>
                  <a:cubicBezTo>
                    <a:pt x="68" y="23"/>
                    <a:pt x="55" y="18"/>
                    <a:pt x="49" y="18"/>
                  </a:cubicBezTo>
                  <a:cubicBezTo>
                    <a:pt x="42" y="18"/>
                    <a:pt x="31" y="0"/>
                    <a:pt x="23" y="1"/>
                  </a:cubicBezTo>
                  <a:cubicBezTo>
                    <a:pt x="19" y="2"/>
                    <a:pt x="9" y="5"/>
                    <a:pt x="0" y="8"/>
                  </a:cubicBezTo>
                  <a:cubicBezTo>
                    <a:pt x="8" y="26"/>
                    <a:pt x="17" y="45"/>
                    <a:pt x="21" y="50"/>
                  </a:cubicBezTo>
                  <a:cubicBezTo>
                    <a:pt x="30" y="62"/>
                    <a:pt x="48" y="94"/>
                    <a:pt x="41" y="103"/>
                  </a:cubicBezTo>
                  <a:cubicBezTo>
                    <a:pt x="36" y="109"/>
                    <a:pt x="38" y="136"/>
                    <a:pt x="47" y="145"/>
                  </a:cubicBezTo>
                  <a:cubicBezTo>
                    <a:pt x="51" y="138"/>
                    <a:pt x="65" y="118"/>
                    <a:pt x="65" y="112"/>
                  </a:cubicBezTo>
                  <a:cubicBezTo>
                    <a:pt x="65" y="105"/>
                    <a:pt x="66" y="92"/>
                    <a:pt x="77" y="95"/>
                  </a:cubicBezTo>
                  <a:cubicBezTo>
                    <a:pt x="89" y="99"/>
                    <a:pt x="99" y="104"/>
                    <a:pt x="99" y="100"/>
                  </a:cubicBezTo>
                  <a:cubicBezTo>
                    <a:pt x="99" y="95"/>
                    <a:pt x="96" y="81"/>
                    <a:pt x="92" y="75"/>
                  </a:cubicBezTo>
                  <a:cubicBezTo>
                    <a:pt x="87" y="70"/>
                    <a:pt x="75" y="52"/>
                    <a:pt x="72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2" name="Freeform 245">
              <a:extLst>
                <a:ext uri="{FF2B5EF4-FFF2-40B4-BE49-F238E27FC236}">
                  <a16:creationId xmlns:a16="http://schemas.microsoft.com/office/drawing/2014/main" id="{CFB456F9-DBB4-4C22-B04E-CD0EC4D68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771774"/>
              <a:ext cx="312738" cy="209550"/>
            </a:xfrm>
            <a:custGeom>
              <a:avLst/>
              <a:gdLst>
                <a:gd name="T0" fmla="*/ 536 w 574"/>
                <a:gd name="T1" fmla="*/ 221 h 387"/>
                <a:gd name="T2" fmla="*/ 568 w 574"/>
                <a:gd name="T3" fmla="*/ 199 h 387"/>
                <a:gd name="T4" fmla="*/ 572 w 574"/>
                <a:gd name="T5" fmla="*/ 176 h 387"/>
                <a:gd name="T6" fmla="*/ 573 w 574"/>
                <a:gd name="T7" fmla="*/ 150 h 387"/>
                <a:gd name="T8" fmla="*/ 528 w 574"/>
                <a:gd name="T9" fmla="*/ 128 h 387"/>
                <a:gd name="T10" fmla="*/ 487 w 574"/>
                <a:gd name="T11" fmla="*/ 103 h 387"/>
                <a:gd name="T12" fmla="*/ 453 w 574"/>
                <a:gd name="T13" fmla="*/ 107 h 387"/>
                <a:gd name="T14" fmla="*/ 425 w 574"/>
                <a:gd name="T15" fmla="*/ 91 h 387"/>
                <a:gd name="T16" fmla="*/ 387 w 574"/>
                <a:gd name="T17" fmla="*/ 55 h 387"/>
                <a:gd name="T18" fmla="*/ 376 w 574"/>
                <a:gd name="T19" fmla="*/ 6 h 387"/>
                <a:gd name="T20" fmla="*/ 328 w 574"/>
                <a:gd name="T21" fmla="*/ 4 h 387"/>
                <a:gd name="T22" fmla="*/ 304 w 574"/>
                <a:gd name="T23" fmla="*/ 9 h 387"/>
                <a:gd name="T24" fmla="*/ 264 w 574"/>
                <a:gd name="T25" fmla="*/ 38 h 387"/>
                <a:gd name="T26" fmla="*/ 229 w 574"/>
                <a:gd name="T27" fmla="*/ 48 h 387"/>
                <a:gd name="T28" fmla="*/ 187 w 574"/>
                <a:gd name="T29" fmla="*/ 38 h 387"/>
                <a:gd name="T30" fmla="*/ 136 w 574"/>
                <a:gd name="T31" fmla="*/ 29 h 387"/>
                <a:gd name="T32" fmla="*/ 60 w 574"/>
                <a:gd name="T33" fmla="*/ 36 h 387"/>
                <a:gd name="T34" fmla="*/ 45 w 574"/>
                <a:gd name="T35" fmla="*/ 53 h 387"/>
                <a:gd name="T36" fmla="*/ 44 w 574"/>
                <a:gd name="T37" fmla="*/ 102 h 387"/>
                <a:gd name="T38" fmla="*/ 15 w 574"/>
                <a:gd name="T39" fmla="*/ 164 h 387"/>
                <a:gd name="T40" fmla="*/ 15 w 574"/>
                <a:gd name="T41" fmla="*/ 209 h 387"/>
                <a:gd name="T42" fmla="*/ 32 w 574"/>
                <a:gd name="T43" fmla="*/ 212 h 387"/>
                <a:gd name="T44" fmla="*/ 84 w 574"/>
                <a:gd name="T45" fmla="*/ 226 h 387"/>
                <a:gd name="T46" fmla="*/ 114 w 574"/>
                <a:gd name="T47" fmla="*/ 219 h 387"/>
                <a:gd name="T48" fmla="*/ 171 w 574"/>
                <a:gd name="T49" fmla="*/ 192 h 387"/>
                <a:gd name="T50" fmla="*/ 220 w 574"/>
                <a:gd name="T51" fmla="*/ 229 h 387"/>
                <a:gd name="T52" fmla="*/ 247 w 574"/>
                <a:gd name="T53" fmla="*/ 291 h 387"/>
                <a:gd name="T54" fmla="*/ 213 w 574"/>
                <a:gd name="T55" fmla="*/ 303 h 387"/>
                <a:gd name="T56" fmla="*/ 206 w 574"/>
                <a:gd name="T57" fmla="*/ 346 h 387"/>
                <a:gd name="T58" fmla="*/ 236 w 574"/>
                <a:gd name="T59" fmla="*/ 346 h 387"/>
                <a:gd name="T60" fmla="*/ 279 w 574"/>
                <a:gd name="T61" fmla="*/ 281 h 387"/>
                <a:gd name="T62" fmla="*/ 318 w 574"/>
                <a:gd name="T63" fmla="*/ 299 h 387"/>
                <a:gd name="T64" fmla="*/ 327 w 574"/>
                <a:gd name="T65" fmla="*/ 335 h 387"/>
                <a:gd name="T66" fmla="*/ 361 w 574"/>
                <a:gd name="T67" fmla="*/ 381 h 387"/>
                <a:gd name="T68" fmla="*/ 418 w 574"/>
                <a:gd name="T69" fmla="*/ 359 h 387"/>
                <a:gd name="T70" fmla="*/ 428 w 574"/>
                <a:gd name="T71" fmla="*/ 341 h 387"/>
                <a:gd name="T72" fmla="*/ 443 w 574"/>
                <a:gd name="T73" fmla="*/ 281 h 387"/>
                <a:gd name="T74" fmla="*/ 510 w 574"/>
                <a:gd name="T75" fmla="*/ 258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4" h="387">
                  <a:moveTo>
                    <a:pt x="511" y="241"/>
                  </a:moveTo>
                  <a:cubicBezTo>
                    <a:pt x="516" y="240"/>
                    <a:pt x="531" y="221"/>
                    <a:pt x="536" y="221"/>
                  </a:cubicBezTo>
                  <a:cubicBezTo>
                    <a:pt x="541" y="221"/>
                    <a:pt x="562" y="226"/>
                    <a:pt x="562" y="222"/>
                  </a:cubicBezTo>
                  <a:cubicBezTo>
                    <a:pt x="562" y="218"/>
                    <a:pt x="569" y="203"/>
                    <a:pt x="568" y="199"/>
                  </a:cubicBezTo>
                  <a:cubicBezTo>
                    <a:pt x="566" y="195"/>
                    <a:pt x="559" y="189"/>
                    <a:pt x="561" y="185"/>
                  </a:cubicBezTo>
                  <a:cubicBezTo>
                    <a:pt x="562" y="181"/>
                    <a:pt x="572" y="181"/>
                    <a:pt x="572" y="176"/>
                  </a:cubicBezTo>
                  <a:cubicBezTo>
                    <a:pt x="572" y="171"/>
                    <a:pt x="564" y="169"/>
                    <a:pt x="564" y="165"/>
                  </a:cubicBezTo>
                  <a:cubicBezTo>
                    <a:pt x="564" y="162"/>
                    <a:pt x="574" y="156"/>
                    <a:pt x="573" y="150"/>
                  </a:cubicBezTo>
                  <a:cubicBezTo>
                    <a:pt x="573" y="143"/>
                    <a:pt x="564" y="142"/>
                    <a:pt x="555" y="136"/>
                  </a:cubicBezTo>
                  <a:cubicBezTo>
                    <a:pt x="546" y="131"/>
                    <a:pt x="536" y="133"/>
                    <a:pt x="528" y="128"/>
                  </a:cubicBezTo>
                  <a:cubicBezTo>
                    <a:pt x="519" y="123"/>
                    <a:pt x="501" y="126"/>
                    <a:pt x="501" y="123"/>
                  </a:cubicBezTo>
                  <a:cubicBezTo>
                    <a:pt x="501" y="120"/>
                    <a:pt x="490" y="109"/>
                    <a:pt x="487" y="103"/>
                  </a:cubicBezTo>
                  <a:cubicBezTo>
                    <a:pt x="484" y="97"/>
                    <a:pt x="475" y="101"/>
                    <a:pt x="469" y="105"/>
                  </a:cubicBezTo>
                  <a:cubicBezTo>
                    <a:pt x="463" y="109"/>
                    <a:pt x="458" y="111"/>
                    <a:pt x="453" y="107"/>
                  </a:cubicBezTo>
                  <a:cubicBezTo>
                    <a:pt x="447" y="102"/>
                    <a:pt x="442" y="96"/>
                    <a:pt x="437" y="98"/>
                  </a:cubicBezTo>
                  <a:cubicBezTo>
                    <a:pt x="432" y="101"/>
                    <a:pt x="423" y="99"/>
                    <a:pt x="425" y="91"/>
                  </a:cubicBezTo>
                  <a:cubicBezTo>
                    <a:pt x="427" y="83"/>
                    <a:pt x="416" y="64"/>
                    <a:pt x="411" y="62"/>
                  </a:cubicBezTo>
                  <a:cubicBezTo>
                    <a:pt x="406" y="59"/>
                    <a:pt x="391" y="64"/>
                    <a:pt x="387" y="55"/>
                  </a:cubicBezTo>
                  <a:cubicBezTo>
                    <a:pt x="384" y="47"/>
                    <a:pt x="377" y="40"/>
                    <a:pt x="380" y="35"/>
                  </a:cubicBezTo>
                  <a:cubicBezTo>
                    <a:pt x="383" y="29"/>
                    <a:pt x="379" y="13"/>
                    <a:pt x="376" y="6"/>
                  </a:cubicBezTo>
                  <a:cubicBezTo>
                    <a:pt x="372" y="0"/>
                    <a:pt x="354" y="1"/>
                    <a:pt x="349" y="3"/>
                  </a:cubicBezTo>
                  <a:cubicBezTo>
                    <a:pt x="344" y="6"/>
                    <a:pt x="333" y="1"/>
                    <a:pt x="328" y="4"/>
                  </a:cubicBezTo>
                  <a:cubicBezTo>
                    <a:pt x="323" y="7"/>
                    <a:pt x="320" y="13"/>
                    <a:pt x="313" y="13"/>
                  </a:cubicBezTo>
                  <a:cubicBezTo>
                    <a:pt x="309" y="13"/>
                    <a:pt x="306" y="12"/>
                    <a:pt x="304" y="9"/>
                  </a:cubicBezTo>
                  <a:cubicBezTo>
                    <a:pt x="296" y="13"/>
                    <a:pt x="283" y="14"/>
                    <a:pt x="283" y="14"/>
                  </a:cubicBezTo>
                  <a:cubicBezTo>
                    <a:pt x="283" y="14"/>
                    <a:pt x="264" y="31"/>
                    <a:pt x="264" y="38"/>
                  </a:cubicBezTo>
                  <a:cubicBezTo>
                    <a:pt x="264" y="44"/>
                    <a:pt x="263" y="56"/>
                    <a:pt x="259" y="50"/>
                  </a:cubicBezTo>
                  <a:cubicBezTo>
                    <a:pt x="254" y="44"/>
                    <a:pt x="234" y="44"/>
                    <a:pt x="229" y="48"/>
                  </a:cubicBezTo>
                  <a:cubicBezTo>
                    <a:pt x="224" y="51"/>
                    <a:pt x="217" y="35"/>
                    <a:pt x="208" y="40"/>
                  </a:cubicBezTo>
                  <a:cubicBezTo>
                    <a:pt x="200" y="46"/>
                    <a:pt x="188" y="32"/>
                    <a:pt x="187" y="38"/>
                  </a:cubicBezTo>
                  <a:cubicBezTo>
                    <a:pt x="186" y="43"/>
                    <a:pt x="174" y="39"/>
                    <a:pt x="165" y="35"/>
                  </a:cubicBezTo>
                  <a:cubicBezTo>
                    <a:pt x="157" y="30"/>
                    <a:pt x="142" y="37"/>
                    <a:pt x="136" y="29"/>
                  </a:cubicBezTo>
                  <a:cubicBezTo>
                    <a:pt x="130" y="21"/>
                    <a:pt x="93" y="21"/>
                    <a:pt x="81" y="21"/>
                  </a:cubicBezTo>
                  <a:cubicBezTo>
                    <a:pt x="68" y="21"/>
                    <a:pt x="66" y="29"/>
                    <a:pt x="60" y="36"/>
                  </a:cubicBezTo>
                  <a:cubicBezTo>
                    <a:pt x="55" y="42"/>
                    <a:pt x="49" y="40"/>
                    <a:pt x="43" y="40"/>
                  </a:cubicBezTo>
                  <a:cubicBezTo>
                    <a:pt x="43" y="46"/>
                    <a:pt x="44" y="51"/>
                    <a:pt x="45" y="53"/>
                  </a:cubicBezTo>
                  <a:cubicBezTo>
                    <a:pt x="48" y="58"/>
                    <a:pt x="62" y="82"/>
                    <a:pt x="58" y="89"/>
                  </a:cubicBezTo>
                  <a:cubicBezTo>
                    <a:pt x="55" y="97"/>
                    <a:pt x="48" y="97"/>
                    <a:pt x="44" y="102"/>
                  </a:cubicBezTo>
                  <a:cubicBezTo>
                    <a:pt x="40" y="108"/>
                    <a:pt x="15" y="134"/>
                    <a:pt x="14" y="138"/>
                  </a:cubicBezTo>
                  <a:cubicBezTo>
                    <a:pt x="13" y="142"/>
                    <a:pt x="18" y="160"/>
                    <a:pt x="15" y="164"/>
                  </a:cubicBezTo>
                  <a:cubicBezTo>
                    <a:pt x="11" y="167"/>
                    <a:pt x="0" y="184"/>
                    <a:pt x="0" y="191"/>
                  </a:cubicBezTo>
                  <a:cubicBezTo>
                    <a:pt x="0" y="198"/>
                    <a:pt x="8" y="207"/>
                    <a:pt x="15" y="209"/>
                  </a:cubicBezTo>
                  <a:cubicBezTo>
                    <a:pt x="17" y="210"/>
                    <a:pt x="19" y="212"/>
                    <a:pt x="20" y="214"/>
                  </a:cubicBezTo>
                  <a:cubicBezTo>
                    <a:pt x="25" y="213"/>
                    <a:pt x="29" y="212"/>
                    <a:pt x="32" y="212"/>
                  </a:cubicBezTo>
                  <a:cubicBezTo>
                    <a:pt x="37" y="212"/>
                    <a:pt x="58" y="219"/>
                    <a:pt x="65" y="219"/>
                  </a:cubicBezTo>
                  <a:cubicBezTo>
                    <a:pt x="71" y="219"/>
                    <a:pt x="81" y="222"/>
                    <a:pt x="84" y="226"/>
                  </a:cubicBezTo>
                  <a:cubicBezTo>
                    <a:pt x="86" y="229"/>
                    <a:pt x="93" y="227"/>
                    <a:pt x="98" y="221"/>
                  </a:cubicBezTo>
                  <a:cubicBezTo>
                    <a:pt x="103" y="216"/>
                    <a:pt x="108" y="219"/>
                    <a:pt x="114" y="219"/>
                  </a:cubicBezTo>
                  <a:cubicBezTo>
                    <a:pt x="120" y="219"/>
                    <a:pt x="129" y="213"/>
                    <a:pt x="132" y="208"/>
                  </a:cubicBezTo>
                  <a:cubicBezTo>
                    <a:pt x="135" y="202"/>
                    <a:pt x="164" y="193"/>
                    <a:pt x="171" y="192"/>
                  </a:cubicBezTo>
                  <a:cubicBezTo>
                    <a:pt x="179" y="191"/>
                    <a:pt x="190" y="209"/>
                    <a:pt x="197" y="209"/>
                  </a:cubicBezTo>
                  <a:cubicBezTo>
                    <a:pt x="203" y="209"/>
                    <a:pt x="216" y="214"/>
                    <a:pt x="220" y="229"/>
                  </a:cubicBezTo>
                  <a:cubicBezTo>
                    <a:pt x="223" y="243"/>
                    <a:pt x="235" y="261"/>
                    <a:pt x="240" y="266"/>
                  </a:cubicBezTo>
                  <a:cubicBezTo>
                    <a:pt x="244" y="272"/>
                    <a:pt x="247" y="286"/>
                    <a:pt x="247" y="291"/>
                  </a:cubicBezTo>
                  <a:cubicBezTo>
                    <a:pt x="247" y="295"/>
                    <a:pt x="237" y="290"/>
                    <a:pt x="225" y="286"/>
                  </a:cubicBezTo>
                  <a:cubicBezTo>
                    <a:pt x="214" y="283"/>
                    <a:pt x="213" y="296"/>
                    <a:pt x="213" y="303"/>
                  </a:cubicBezTo>
                  <a:cubicBezTo>
                    <a:pt x="213" y="309"/>
                    <a:pt x="197" y="333"/>
                    <a:pt x="194" y="337"/>
                  </a:cubicBezTo>
                  <a:cubicBezTo>
                    <a:pt x="191" y="341"/>
                    <a:pt x="200" y="345"/>
                    <a:pt x="206" y="346"/>
                  </a:cubicBezTo>
                  <a:cubicBezTo>
                    <a:pt x="209" y="346"/>
                    <a:pt x="221" y="337"/>
                    <a:pt x="224" y="337"/>
                  </a:cubicBezTo>
                  <a:cubicBezTo>
                    <a:pt x="226" y="337"/>
                    <a:pt x="231" y="341"/>
                    <a:pt x="236" y="346"/>
                  </a:cubicBezTo>
                  <a:cubicBezTo>
                    <a:pt x="235" y="329"/>
                    <a:pt x="238" y="330"/>
                    <a:pt x="251" y="318"/>
                  </a:cubicBezTo>
                  <a:cubicBezTo>
                    <a:pt x="265" y="306"/>
                    <a:pt x="266" y="283"/>
                    <a:pt x="279" y="281"/>
                  </a:cubicBezTo>
                  <a:cubicBezTo>
                    <a:pt x="291" y="278"/>
                    <a:pt x="296" y="271"/>
                    <a:pt x="314" y="275"/>
                  </a:cubicBezTo>
                  <a:cubicBezTo>
                    <a:pt x="332" y="278"/>
                    <a:pt x="305" y="291"/>
                    <a:pt x="318" y="299"/>
                  </a:cubicBezTo>
                  <a:cubicBezTo>
                    <a:pt x="330" y="307"/>
                    <a:pt x="368" y="297"/>
                    <a:pt x="370" y="308"/>
                  </a:cubicBezTo>
                  <a:cubicBezTo>
                    <a:pt x="372" y="319"/>
                    <a:pt x="326" y="330"/>
                    <a:pt x="327" y="335"/>
                  </a:cubicBezTo>
                  <a:cubicBezTo>
                    <a:pt x="328" y="341"/>
                    <a:pt x="351" y="346"/>
                    <a:pt x="360" y="352"/>
                  </a:cubicBezTo>
                  <a:cubicBezTo>
                    <a:pt x="368" y="359"/>
                    <a:pt x="357" y="376"/>
                    <a:pt x="361" y="381"/>
                  </a:cubicBezTo>
                  <a:cubicBezTo>
                    <a:pt x="365" y="387"/>
                    <a:pt x="377" y="382"/>
                    <a:pt x="387" y="374"/>
                  </a:cubicBezTo>
                  <a:cubicBezTo>
                    <a:pt x="397" y="366"/>
                    <a:pt x="405" y="368"/>
                    <a:pt x="418" y="359"/>
                  </a:cubicBezTo>
                  <a:cubicBezTo>
                    <a:pt x="431" y="349"/>
                    <a:pt x="458" y="357"/>
                    <a:pt x="461" y="351"/>
                  </a:cubicBezTo>
                  <a:cubicBezTo>
                    <a:pt x="464" y="345"/>
                    <a:pt x="453" y="339"/>
                    <a:pt x="428" y="341"/>
                  </a:cubicBezTo>
                  <a:cubicBezTo>
                    <a:pt x="404" y="344"/>
                    <a:pt x="402" y="317"/>
                    <a:pt x="402" y="311"/>
                  </a:cubicBezTo>
                  <a:cubicBezTo>
                    <a:pt x="402" y="306"/>
                    <a:pt x="428" y="283"/>
                    <a:pt x="443" y="281"/>
                  </a:cubicBezTo>
                  <a:cubicBezTo>
                    <a:pt x="458" y="280"/>
                    <a:pt x="469" y="275"/>
                    <a:pt x="484" y="267"/>
                  </a:cubicBezTo>
                  <a:cubicBezTo>
                    <a:pt x="489" y="264"/>
                    <a:pt x="500" y="261"/>
                    <a:pt x="510" y="258"/>
                  </a:cubicBezTo>
                  <a:cubicBezTo>
                    <a:pt x="508" y="251"/>
                    <a:pt x="506" y="241"/>
                    <a:pt x="511" y="24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3" name="Freeform 246">
              <a:extLst>
                <a:ext uri="{FF2B5EF4-FFF2-40B4-BE49-F238E27FC236}">
                  <a16:creationId xmlns:a16="http://schemas.microsoft.com/office/drawing/2014/main" id="{9C8DE3C3-78EA-4ACE-82BC-4450B5B6F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0" y="2663823"/>
              <a:ext cx="165100" cy="138113"/>
            </a:xfrm>
            <a:custGeom>
              <a:avLst/>
              <a:gdLst>
                <a:gd name="T0" fmla="*/ 284 w 303"/>
                <a:gd name="T1" fmla="*/ 124 h 254"/>
                <a:gd name="T2" fmla="*/ 265 w 303"/>
                <a:gd name="T3" fmla="*/ 103 h 254"/>
                <a:gd name="T4" fmla="*/ 250 w 303"/>
                <a:gd name="T5" fmla="*/ 80 h 254"/>
                <a:gd name="T6" fmla="*/ 247 w 303"/>
                <a:gd name="T7" fmla="*/ 54 h 254"/>
                <a:gd name="T8" fmla="*/ 244 w 303"/>
                <a:gd name="T9" fmla="*/ 28 h 254"/>
                <a:gd name="T10" fmla="*/ 214 w 303"/>
                <a:gd name="T11" fmla="*/ 18 h 254"/>
                <a:gd name="T12" fmla="*/ 197 w 303"/>
                <a:gd name="T13" fmla="*/ 18 h 254"/>
                <a:gd name="T14" fmla="*/ 180 w 303"/>
                <a:gd name="T15" fmla="*/ 9 h 254"/>
                <a:gd name="T16" fmla="*/ 163 w 303"/>
                <a:gd name="T17" fmla="*/ 3 h 254"/>
                <a:gd name="T18" fmla="*/ 162 w 303"/>
                <a:gd name="T19" fmla="*/ 0 h 254"/>
                <a:gd name="T20" fmla="*/ 152 w 303"/>
                <a:gd name="T21" fmla="*/ 5 h 254"/>
                <a:gd name="T22" fmla="*/ 139 w 303"/>
                <a:gd name="T23" fmla="*/ 18 h 254"/>
                <a:gd name="T24" fmla="*/ 117 w 303"/>
                <a:gd name="T25" fmla="*/ 22 h 254"/>
                <a:gd name="T26" fmla="*/ 109 w 303"/>
                <a:gd name="T27" fmla="*/ 42 h 254"/>
                <a:gd name="T28" fmla="*/ 105 w 303"/>
                <a:gd name="T29" fmla="*/ 56 h 254"/>
                <a:gd name="T30" fmla="*/ 94 w 303"/>
                <a:gd name="T31" fmla="*/ 66 h 254"/>
                <a:gd name="T32" fmla="*/ 78 w 303"/>
                <a:gd name="T33" fmla="*/ 84 h 254"/>
                <a:gd name="T34" fmla="*/ 73 w 303"/>
                <a:gd name="T35" fmla="*/ 101 h 254"/>
                <a:gd name="T36" fmla="*/ 53 w 303"/>
                <a:gd name="T37" fmla="*/ 109 h 254"/>
                <a:gd name="T38" fmla="*/ 36 w 303"/>
                <a:gd name="T39" fmla="*/ 118 h 254"/>
                <a:gd name="T40" fmla="*/ 13 w 303"/>
                <a:gd name="T41" fmla="*/ 116 h 254"/>
                <a:gd name="T42" fmla="*/ 13 w 303"/>
                <a:gd name="T43" fmla="*/ 119 h 254"/>
                <a:gd name="T44" fmla="*/ 18 w 303"/>
                <a:gd name="T45" fmla="*/ 147 h 254"/>
                <a:gd name="T46" fmla="*/ 19 w 303"/>
                <a:gd name="T47" fmla="*/ 180 h 254"/>
                <a:gd name="T48" fmla="*/ 0 w 303"/>
                <a:gd name="T49" fmla="*/ 199 h 254"/>
                <a:gd name="T50" fmla="*/ 11 w 303"/>
                <a:gd name="T51" fmla="*/ 218 h 254"/>
                <a:gd name="T52" fmla="*/ 11 w 303"/>
                <a:gd name="T53" fmla="*/ 238 h 254"/>
                <a:gd name="T54" fmla="*/ 28 w 303"/>
                <a:gd name="T55" fmla="*/ 234 h 254"/>
                <a:gd name="T56" fmla="*/ 49 w 303"/>
                <a:gd name="T57" fmla="*/ 219 h 254"/>
                <a:gd name="T58" fmla="*/ 104 w 303"/>
                <a:gd name="T59" fmla="*/ 227 h 254"/>
                <a:gd name="T60" fmla="*/ 133 w 303"/>
                <a:gd name="T61" fmla="*/ 233 h 254"/>
                <a:gd name="T62" fmla="*/ 155 w 303"/>
                <a:gd name="T63" fmla="*/ 236 h 254"/>
                <a:gd name="T64" fmla="*/ 176 w 303"/>
                <a:gd name="T65" fmla="*/ 238 h 254"/>
                <a:gd name="T66" fmla="*/ 197 w 303"/>
                <a:gd name="T67" fmla="*/ 246 h 254"/>
                <a:gd name="T68" fmla="*/ 227 w 303"/>
                <a:gd name="T69" fmla="*/ 248 h 254"/>
                <a:gd name="T70" fmla="*/ 232 w 303"/>
                <a:gd name="T71" fmla="*/ 236 h 254"/>
                <a:gd name="T72" fmla="*/ 251 w 303"/>
                <a:gd name="T73" fmla="*/ 212 h 254"/>
                <a:gd name="T74" fmla="*/ 272 w 303"/>
                <a:gd name="T75" fmla="*/ 207 h 254"/>
                <a:gd name="T76" fmla="*/ 267 w 303"/>
                <a:gd name="T77" fmla="*/ 191 h 254"/>
                <a:gd name="T78" fmla="*/ 262 w 303"/>
                <a:gd name="T79" fmla="*/ 156 h 254"/>
                <a:gd name="T80" fmla="*/ 285 w 303"/>
                <a:gd name="T81" fmla="*/ 161 h 254"/>
                <a:gd name="T82" fmla="*/ 302 w 303"/>
                <a:gd name="T83" fmla="*/ 143 h 254"/>
                <a:gd name="T84" fmla="*/ 284 w 303"/>
                <a:gd name="T85" fmla="*/ 12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3" h="254">
                  <a:moveTo>
                    <a:pt x="284" y="124"/>
                  </a:moveTo>
                  <a:cubicBezTo>
                    <a:pt x="278" y="122"/>
                    <a:pt x="274" y="108"/>
                    <a:pt x="265" y="103"/>
                  </a:cubicBezTo>
                  <a:cubicBezTo>
                    <a:pt x="256" y="99"/>
                    <a:pt x="258" y="86"/>
                    <a:pt x="250" y="80"/>
                  </a:cubicBezTo>
                  <a:cubicBezTo>
                    <a:pt x="242" y="74"/>
                    <a:pt x="247" y="63"/>
                    <a:pt x="247" y="54"/>
                  </a:cubicBezTo>
                  <a:cubicBezTo>
                    <a:pt x="246" y="45"/>
                    <a:pt x="248" y="31"/>
                    <a:pt x="244" y="28"/>
                  </a:cubicBezTo>
                  <a:cubicBezTo>
                    <a:pt x="239" y="26"/>
                    <a:pt x="222" y="14"/>
                    <a:pt x="214" y="18"/>
                  </a:cubicBezTo>
                  <a:cubicBezTo>
                    <a:pt x="206" y="22"/>
                    <a:pt x="200" y="26"/>
                    <a:pt x="197" y="18"/>
                  </a:cubicBezTo>
                  <a:cubicBezTo>
                    <a:pt x="193" y="11"/>
                    <a:pt x="188" y="7"/>
                    <a:pt x="180" y="9"/>
                  </a:cubicBezTo>
                  <a:cubicBezTo>
                    <a:pt x="172" y="12"/>
                    <a:pt x="167" y="7"/>
                    <a:pt x="163" y="3"/>
                  </a:cubicBezTo>
                  <a:cubicBezTo>
                    <a:pt x="162" y="3"/>
                    <a:pt x="162" y="2"/>
                    <a:pt x="162" y="0"/>
                  </a:cubicBezTo>
                  <a:cubicBezTo>
                    <a:pt x="158" y="1"/>
                    <a:pt x="154" y="3"/>
                    <a:pt x="152" y="5"/>
                  </a:cubicBezTo>
                  <a:cubicBezTo>
                    <a:pt x="147" y="10"/>
                    <a:pt x="146" y="18"/>
                    <a:pt x="139" y="18"/>
                  </a:cubicBezTo>
                  <a:cubicBezTo>
                    <a:pt x="132" y="18"/>
                    <a:pt x="125" y="15"/>
                    <a:pt x="117" y="22"/>
                  </a:cubicBezTo>
                  <a:cubicBezTo>
                    <a:pt x="110" y="28"/>
                    <a:pt x="108" y="36"/>
                    <a:pt x="109" y="42"/>
                  </a:cubicBezTo>
                  <a:cubicBezTo>
                    <a:pt x="110" y="47"/>
                    <a:pt x="111" y="56"/>
                    <a:pt x="105" y="56"/>
                  </a:cubicBezTo>
                  <a:cubicBezTo>
                    <a:pt x="99" y="56"/>
                    <a:pt x="100" y="64"/>
                    <a:pt x="94" y="66"/>
                  </a:cubicBezTo>
                  <a:cubicBezTo>
                    <a:pt x="89" y="68"/>
                    <a:pt x="79" y="78"/>
                    <a:pt x="78" y="84"/>
                  </a:cubicBezTo>
                  <a:cubicBezTo>
                    <a:pt x="77" y="89"/>
                    <a:pt x="77" y="101"/>
                    <a:pt x="73" y="101"/>
                  </a:cubicBezTo>
                  <a:cubicBezTo>
                    <a:pt x="70" y="101"/>
                    <a:pt x="56" y="103"/>
                    <a:pt x="53" y="109"/>
                  </a:cubicBezTo>
                  <a:cubicBezTo>
                    <a:pt x="49" y="114"/>
                    <a:pt x="44" y="120"/>
                    <a:pt x="36" y="118"/>
                  </a:cubicBezTo>
                  <a:cubicBezTo>
                    <a:pt x="32" y="117"/>
                    <a:pt x="22" y="116"/>
                    <a:pt x="13" y="116"/>
                  </a:cubicBezTo>
                  <a:cubicBezTo>
                    <a:pt x="13" y="117"/>
                    <a:pt x="13" y="118"/>
                    <a:pt x="13" y="119"/>
                  </a:cubicBezTo>
                  <a:cubicBezTo>
                    <a:pt x="9" y="131"/>
                    <a:pt x="12" y="141"/>
                    <a:pt x="18" y="147"/>
                  </a:cubicBezTo>
                  <a:cubicBezTo>
                    <a:pt x="23" y="153"/>
                    <a:pt x="25" y="176"/>
                    <a:pt x="19" y="180"/>
                  </a:cubicBezTo>
                  <a:cubicBezTo>
                    <a:pt x="13" y="183"/>
                    <a:pt x="0" y="193"/>
                    <a:pt x="0" y="199"/>
                  </a:cubicBezTo>
                  <a:cubicBezTo>
                    <a:pt x="0" y="204"/>
                    <a:pt x="13" y="209"/>
                    <a:pt x="11" y="218"/>
                  </a:cubicBezTo>
                  <a:cubicBezTo>
                    <a:pt x="10" y="222"/>
                    <a:pt x="10" y="231"/>
                    <a:pt x="11" y="238"/>
                  </a:cubicBezTo>
                  <a:cubicBezTo>
                    <a:pt x="17" y="238"/>
                    <a:pt x="23" y="240"/>
                    <a:pt x="28" y="234"/>
                  </a:cubicBezTo>
                  <a:cubicBezTo>
                    <a:pt x="34" y="227"/>
                    <a:pt x="36" y="219"/>
                    <a:pt x="49" y="219"/>
                  </a:cubicBezTo>
                  <a:cubicBezTo>
                    <a:pt x="61" y="219"/>
                    <a:pt x="98" y="219"/>
                    <a:pt x="104" y="227"/>
                  </a:cubicBezTo>
                  <a:cubicBezTo>
                    <a:pt x="110" y="235"/>
                    <a:pt x="125" y="228"/>
                    <a:pt x="133" y="233"/>
                  </a:cubicBezTo>
                  <a:cubicBezTo>
                    <a:pt x="142" y="237"/>
                    <a:pt x="154" y="241"/>
                    <a:pt x="155" y="236"/>
                  </a:cubicBezTo>
                  <a:cubicBezTo>
                    <a:pt x="156" y="230"/>
                    <a:pt x="168" y="244"/>
                    <a:pt x="176" y="238"/>
                  </a:cubicBezTo>
                  <a:cubicBezTo>
                    <a:pt x="185" y="233"/>
                    <a:pt x="192" y="249"/>
                    <a:pt x="197" y="246"/>
                  </a:cubicBezTo>
                  <a:cubicBezTo>
                    <a:pt x="202" y="242"/>
                    <a:pt x="222" y="242"/>
                    <a:pt x="227" y="248"/>
                  </a:cubicBezTo>
                  <a:cubicBezTo>
                    <a:pt x="231" y="254"/>
                    <a:pt x="232" y="242"/>
                    <a:pt x="232" y="236"/>
                  </a:cubicBezTo>
                  <a:cubicBezTo>
                    <a:pt x="232" y="229"/>
                    <a:pt x="251" y="212"/>
                    <a:pt x="251" y="212"/>
                  </a:cubicBezTo>
                  <a:cubicBezTo>
                    <a:pt x="251" y="212"/>
                    <a:pt x="264" y="211"/>
                    <a:pt x="272" y="207"/>
                  </a:cubicBezTo>
                  <a:cubicBezTo>
                    <a:pt x="270" y="204"/>
                    <a:pt x="269" y="199"/>
                    <a:pt x="267" y="191"/>
                  </a:cubicBezTo>
                  <a:cubicBezTo>
                    <a:pt x="264" y="173"/>
                    <a:pt x="258" y="162"/>
                    <a:pt x="262" y="156"/>
                  </a:cubicBezTo>
                  <a:cubicBezTo>
                    <a:pt x="267" y="151"/>
                    <a:pt x="279" y="164"/>
                    <a:pt x="285" y="161"/>
                  </a:cubicBezTo>
                  <a:cubicBezTo>
                    <a:pt x="292" y="157"/>
                    <a:pt x="303" y="151"/>
                    <a:pt x="302" y="143"/>
                  </a:cubicBezTo>
                  <a:cubicBezTo>
                    <a:pt x="300" y="136"/>
                    <a:pt x="289" y="126"/>
                    <a:pt x="284" y="12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4" name="Freeform 247">
              <a:extLst>
                <a:ext uri="{FF2B5EF4-FFF2-40B4-BE49-F238E27FC236}">
                  <a16:creationId xmlns:a16="http://schemas.microsoft.com/office/drawing/2014/main" id="{815C7300-E48C-4F6B-84CD-A8A23AB1A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5" y="2608261"/>
              <a:ext cx="128588" cy="71438"/>
            </a:xfrm>
            <a:custGeom>
              <a:avLst/>
              <a:gdLst>
                <a:gd name="T0" fmla="*/ 81 w 238"/>
                <a:gd name="T1" fmla="*/ 92 h 131"/>
                <a:gd name="T2" fmla="*/ 121 w 238"/>
                <a:gd name="T3" fmla="*/ 92 h 131"/>
                <a:gd name="T4" fmla="*/ 140 w 238"/>
                <a:gd name="T5" fmla="*/ 100 h 131"/>
                <a:gd name="T6" fmla="*/ 171 w 238"/>
                <a:gd name="T7" fmla="*/ 119 h 131"/>
                <a:gd name="T8" fmla="*/ 187 w 238"/>
                <a:gd name="T9" fmla="*/ 131 h 131"/>
                <a:gd name="T10" fmla="*/ 193 w 238"/>
                <a:gd name="T11" fmla="*/ 123 h 131"/>
                <a:gd name="T12" fmla="*/ 215 w 238"/>
                <a:gd name="T13" fmla="*/ 119 h 131"/>
                <a:gd name="T14" fmla="*/ 228 w 238"/>
                <a:gd name="T15" fmla="*/ 106 h 131"/>
                <a:gd name="T16" fmla="*/ 238 w 238"/>
                <a:gd name="T17" fmla="*/ 101 h 131"/>
                <a:gd name="T18" fmla="*/ 231 w 238"/>
                <a:gd name="T19" fmla="*/ 79 h 131"/>
                <a:gd name="T20" fmla="*/ 221 w 238"/>
                <a:gd name="T21" fmla="*/ 57 h 131"/>
                <a:gd name="T22" fmla="*/ 217 w 238"/>
                <a:gd name="T23" fmla="*/ 36 h 131"/>
                <a:gd name="T24" fmla="*/ 212 w 238"/>
                <a:gd name="T25" fmla="*/ 27 h 131"/>
                <a:gd name="T26" fmla="*/ 181 w 238"/>
                <a:gd name="T27" fmla="*/ 24 h 131"/>
                <a:gd name="T28" fmla="*/ 149 w 238"/>
                <a:gd name="T29" fmla="*/ 2 h 131"/>
                <a:gd name="T30" fmla="*/ 114 w 238"/>
                <a:gd name="T31" fmla="*/ 3 h 131"/>
                <a:gd name="T32" fmla="*/ 111 w 238"/>
                <a:gd name="T33" fmla="*/ 40 h 131"/>
                <a:gd name="T34" fmla="*/ 85 w 238"/>
                <a:gd name="T35" fmla="*/ 54 h 131"/>
                <a:gd name="T36" fmla="*/ 56 w 238"/>
                <a:gd name="T37" fmla="*/ 16 h 131"/>
                <a:gd name="T38" fmla="*/ 25 w 238"/>
                <a:gd name="T39" fmla="*/ 32 h 131"/>
                <a:gd name="T40" fmla="*/ 12 w 238"/>
                <a:gd name="T41" fmla="*/ 62 h 131"/>
                <a:gd name="T42" fmla="*/ 8 w 238"/>
                <a:gd name="T43" fmla="*/ 97 h 131"/>
                <a:gd name="T44" fmla="*/ 9 w 238"/>
                <a:gd name="T45" fmla="*/ 99 h 131"/>
                <a:gd name="T46" fmla="*/ 34 w 238"/>
                <a:gd name="T47" fmla="*/ 92 h 131"/>
                <a:gd name="T48" fmla="*/ 81 w 238"/>
                <a:gd name="T49" fmla="*/ 9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8" h="131">
                  <a:moveTo>
                    <a:pt x="81" y="92"/>
                  </a:moveTo>
                  <a:cubicBezTo>
                    <a:pt x="89" y="92"/>
                    <a:pt x="110" y="97"/>
                    <a:pt x="121" y="92"/>
                  </a:cubicBezTo>
                  <a:cubicBezTo>
                    <a:pt x="133" y="87"/>
                    <a:pt x="133" y="102"/>
                    <a:pt x="140" y="100"/>
                  </a:cubicBezTo>
                  <a:cubicBezTo>
                    <a:pt x="147" y="98"/>
                    <a:pt x="162" y="110"/>
                    <a:pt x="171" y="119"/>
                  </a:cubicBezTo>
                  <a:cubicBezTo>
                    <a:pt x="175" y="123"/>
                    <a:pt x="181" y="127"/>
                    <a:pt x="187" y="131"/>
                  </a:cubicBezTo>
                  <a:cubicBezTo>
                    <a:pt x="188" y="128"/>
                    <a:pt x="190" y="125"/>
                    <a:pt x="193" y="123"/>
                  </a:cubicBezTo>
                  <a:cubicBezTo>
                    <a:pt x="201" y="116"/>
                    <a:pt x="208" y="119"/>
                    <a:pt x="215" y="119"/>
                  </a:cubicBezTo>
                  <a:cubicBezTo>
                    <a:pt x="222" y="119"/>
                    <a:pt x="223" y="111"/>
                    <a:pt x="228" y="106"/>
                  </a:cubicBezTo>
                  <a:cubicBezTo>
                    <a:pt x="230" y="104"/>
                    <a:pt x="234" y="102"/>
                    <a:pt x="238" y="101"/>
                  </a:cubicBezTo>
                  <a:cubicBezTo>
                    <a:pt x="235" y="95"/>
                    <a:pt x="235" y="83"/>
                    <a:pt x="231" y="79"/>
                  </a:cubicBezTo>
                  <a:cubicBezTo>
                    <a:pt x="226" y="73"/>
                    <a:pt x="218" y="63"/>
                    <a:pt x="221" y="57"/>
                  </a:cubicBezTo>
                  <a:cubicBezTo>
                    <a:pt x="223" y="51"/>
                    <a:pt x="223" y="43"/>
                    <a:pt x="217" y="36"/>
                  </a:cubicBezTo>
                  <a:cubicBezTo>
                    <a:pt x="215" y="33"/>
                    <a:pt x="213" y="30"/>
                    <a:pt x="212" y="27"/>
                  </a:cubicBezTo>
                  <a:cubicBezTo>
                    <a:pt x="200" y="25"/>
                    <a:pt x="184" y="23"/>
                    <a:pt x="181" y="24"/>
                  </a:cubicBezTo>
                  <a:cubicBezTo>
                    <a:pt x="175" y="27"/>
                    <a:pt x="152" y="6"/>
                    <a:pt x="149" y="2"/>
                  </a:cubicBezTo>
                  <a:cubicBezTo>
                    <a:pt x="146" y="0"/>
                    <a:pt x="129" y="1"/>
                    <a:pt x="114" y="3"/>
                  </a:cubicBezTo>
                  <a:cubicBezTo>
                    <a:pt x="105" y="14"/>
                    <a:pt x="111" y="23"/>
                    <a:pt x="111" y="40"/>
                  </a:cubicBezTo>
                  <a:cubicBezTo>
                    <a:pt x="110" y="58"/>
                    <a:pt x="94" y="54"/>
                    <a:pt x="85" y="54"/>
                  </a:cubicBezTo>
                  <a:cubicBezTo>
                    <a:pt x="76" y="54"/>
                    <a:pt x="61" y="23"/>
                    <a:pt x="56" y="16"/>
                  </a:cubicBezTo>
                  <a:cubicBezTo>
                    <a:pt x="51" y="8"/>
                    <a:pt x="36" y="24"/>
                    <a:pt x="25" y="32"/>
                  </a:cubicBezTo>
                  <a:cubicBezTo>
                    <a:pt x="14" y="40"/>
                    <a:pt x="20" y="55"/>
                    <a:pt x="12" y="62"/>
                  </a:cubicBezTo>
                  <a:cubicBezTo>
                    <a:pt x="5" y="69"/>
                    <a:pt x="0" y="81"/>
                    <a:pt x="8" y="97"/>
                  </a:cubicBezTo>
                  <a:cubicBezTo>
                    <a:pt x="8" y="98"/>
                    <a:pt x="8" y="99"/>
                    <a:pt x="9" y="99"/>
                  </a:cubicBezTo>
                  <a:cubicBezTo>
                    <a:pt x="18" y="98"/>
                    <a:pt x="28" y="96"/>
                    <a:pt x="34" y="92"/>
                  </a:cubicBezTo>
                  <a:cubicBezTo>
                    <a:pt x="44" y="83"/>
                    <a:pt x="72" y="92"/>
                    <a:pt x="81" y="9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5" name="Freeform 248">
              <a:extLst>
                <a:ext uri="{FF2B5EF4-FFF2-40B4-BE49-F238E27FC236}">
                  <a16:creationId xmlns:a16="http://schemas.microsoft.com/office/drawing/2014/main" id="{AF2F6387-94E5-410A-912B-5722C165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5" y="2654298"/>
              <a:ext cx="101600" cy="74613"/>
            </a:xfrm>
            <a:custGeom>
              <a:avLst/>
              <a:gdLst>
                <a:gd name="T0" fmla="*/ 26 w 187"/>
                <a:gd name="T1" fmla="*/ 69 h 138"/>
                <a:gd name="T2" fmla="*/ 46 w 187"/>
                <a:gd name="T3" fmla="*/ 78 h 138"/>
                <a:gd name="T4" fmla="*/ 64 w 187"/>
                <a:gd name="T5" fmla="*/ 90 h 138"/>
                <a:gd name="T6" fmla="*/ 64 w 187"/>
                <a:gd name="T7" fmla="*/ 116 h 138"/>
                <a:gd name="T8" fmla="*/ 89 w 187"/>
                <a:gd name="T9" fmla="*/ 134 h 138"/>
                <a:gd name="T10" fmla="*/ 112 w 187"/>
                <a:gd name="T11" fmla="*/ 136 h 138"/>
                <a:gd name="T12" fmla="*/ 129 w 187"/>
                <a:gd name="T13" fmla="*/ 127 h 138"/>
                <a:gd name="T14" fmla="*/ 149 w 187"/>
                <a:gd name="T15" fmla="*/ 119 h 138"/>
                <a:gd name="T16" fmla="*/ 154 w 187"/>
                <a:gd name="T17" fmla="*/ 102 h 138"/>
                <a:gd name="T18" fmla="*/ 170 w 187"/>
                <a:gd name="T19" fmla="*/ 84 h 138"/>
                <a:gd name="T20" fmla="*/ 181 w 187"/>
                <a:gd name="T21" fmla="*/ 74 h 138"/>
                <a:gd name="T22" fmla="*/ 185 w 187"/>
                <a:gd name="T23" fmla="*/ 60 h 138"/>
                <a:gd name="T24" fmla="*/ 187 w 187"/>
                <a:gd name="T25" fmla="*/ 48 h 138"/>
                <a:gd name="T26" fmla="*/ 171 w 187"/>
                <a:gd name="T27" fmla="*/ 36 h 138"/>
                <a:gd name="T28" fmla="*/ 140 w 187"/>
                <a:gd name="T29" fmla="*/ 17 h 138"/>
                <a:gd name="T30" fmla="*/ 121 w 187"/>
                <a:gd name="T31" fmla="*/ 9 h 138"/>
                <a:gd name="T32" fmla="*/ 81 w 187"/>
                <a:gd name="T33" fmla="*/ 9 h 138"/>
                <a:gd name="T34" fmla="*/ 34 w 187"/>
                <a:gd name="T35" fmla="*/ 9 h 138"/>
                <a:gd name="T36" fmla="*/ 9 w 187"/>
                <a:gd name="T37" fmla="*/ 16 h 138"/>
                <a:gd name="T38" fmla="*/ 5 w 187"/>
                <a:gd name="T39" fmla="*/ 57 h 138"/>
                <a:gd name="T40" fmla="*/ 7 w 187"/>
                <a:gd name="T41" fmla="*/ 67 h 138"/>
                <a:gd name="T42" fmla="*/ 26 w 187"/>
                <a:gd name="T4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7" h="138">
                  <a:moveTo>
                    <a:pt x="26" y="69"/>
                  </a:moveTo>
                  <a:cubicBezTo>
                    <a:pt x="30" y="75"/>
                    <a:pt x="41" y="80"/>
                    <a:pt x="46" y="78"/>
                  </a:cubicBezTo>
                  <a:cubicBezTo>
                    <a:pt x="50" y="75"/>
                    <a:pt x="64" y="83"/>
                    <a:pt x="64" y="90"/>
                  </a:cubicBezTo>
                  <a:cubicBezTo>
                    <a:pt x="64" y="97"/>
                    <a:pt x="60" y="116"/>
                    <a:pt x="64" y="116"/>
                  </a:cubicBezTo>
                  <a:cubicBezTo>
                    <a:pt x="67" y="116"/>
                    <a:pt x="87" y="124"/>
                    <a:pt x="89" y="134"/>
                  </a:cubicBezTo>
                  <a:cubicBezTo>
                    <a:pt x="98" y="134"/>
                    <a:pt x="108" y="135"/>
                    <a:pt x="112" y="136"/>
                  </a:cubicBezTo>
                  <a:cubicBezTo>
                    <a:pt x="120" y="138"/>
                    <a:pt x="125" y="132"/>
                    <a:pt x="129" y="127"/>
                  </a:cubicBezTo>
                  <a:cubicBezTo>
                    <a:pt x="132" y="121"/>
                    <a:pt x="146" y="119"/>
                    <a:pt x="149" y="119"/>
                  </a:cubicBezTo>
                  <a:cubicBezTo>
                    <a:pt x="153" y="119"/>
                    <a:pt x="153" y="107"/>
                    <a:pt x="154" y="102"/>
                  </a:cubicBezTo>
                  <a:cubicBezTo>
                    <a:pt x="155" y="96"/>
                    <a:pt x="165" y="86"/>
                    <a:pt x="170" y="84"/>
                  </a:cubicBezTo>
                  <a:cubicBezTo>
                    <a:pt x="176" y="82"/>
                    <a:pt x="175" y="74"/>
                    <a:pt x="181" y="74"/>
                  </a:cubicBezTo>
                  <a:cubicBezTo>
                    <a:pt x="187" y="74"/>
                    <a:pt x="186" y="65"/>
                    <a:pt x="185" y="60"/>
                  </a:cubicBezTo>
                  <a:cubicBezTo>
                    <a:pt x="184" y="56"/>
                    <a:pt x="185" y="52"/>
                    <a:pt x="187" y="48"/>
                  </a:cubicBezTo>
                  <a:cubicBezTo>
                    <a:pt x="181" y="44"/>
                    <a:pt x="175" y="40"/>
                    <a:pt x="171" y="36"/>
                  </a:cubicBezTo>
                  <a:cubicBezTo>
                    <a:pt x="162" y="27"/>
                    <a:pt x="147" y="15"/>
                    <a:pt x="140" y="17"/>
                  </a:cubicBezTo>
                  <a:cubicBezTo>
                    <a:pt x="133" y="19"/>
                    <a:pt x="133" y="4"/>
                    <a:pt x="121" y="9"/>
                  </a:cubicBezTo>
                  <a:cubicBezTo>
                    <a:pt x="110" y="14"/>
                    <a:pt x="89" y="9"/>
                    <a:pt x="81" y="9"/>
                  </a:cubicBezTo>
                  <a:cubicBezTo>
                    <a:pt x="72" y="9"/>
                    <a:pt x="44" y="0"/>
                    <a:pt x="34" y="9"/>
                  </a:cubicBezTo>
                  <a:cubicBezTo>
                    <a:pt x="28" y="13"/>
                    <a:pt x="18" y="15"/>
                    <a:pt x="9" y="16"/>
                  </a:cubicBezTo>
                  <a:cubicBezTo>
                    <a:pt x="15" y="32"/>
                    <a:pt x="13" y="47"/>
                    <a:pt x="5" y="57"/>
                  </a:cubicBezTo>
                  <a:cubicBezTo>
                    <a:pt x="0" y="64"/>
                    <a:pt x="3" y="65"/>
                    <a:pt x="7" y="67"/>
                  </a:cubicBezTo>
                  <a:cubicBezTo>
                    <a:pt x="15" y="66"/>
                    <a:pt x="24" y="65"/>
                    <a:pt x="26" y="6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6" name="Freeform 250">
              <a:extLst>
                <a:ext uri="{FF2B5EF4-FFF2-40B4-BE49-F238E27FC236}">
                  <a16:creationId xmlns:a16="http://schemas.microsoft.com/office/drawing/2014/main" id="{6F0D637F-43EF-404F-9E16-AB065EFE1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450" y="2209797"/>
              <a:ext cx="184150" cy="339726"/>
            </a:xfrm>
            <a:custGeom>
              <a:avLst/>
              <a:gdLst>
                <a:gd name="T0" fmla="*/ 326 w 338"/>
                <a:gd name="T1" fmla="*/ 442 h 625"/>
                <a:gd name="T2" fmla="*/ 285 w 338"/>
                <a:gd name="T3" fmla="*/ 406 h 625"/>
                <a:gd name="T4" fmla="*/ 305 w 338"/>
                <a:gd name="T5" fmla="*/ 385 h 625"/>
                <a:gd name="T6" fmla="*/ 288 w 338"/>
                <a:gd name="T7" fmla="*/ 365 h 625"/>
                <a:gd name="T8" fmla="*/ 293 w 338"/>
                <a:gd name="T9" fmla="*/ 346 h 625"/>
                <a:gd name="T10" fmla="*/ 277 w 338"/>
                <a:gd name="T11" fmla="*/ 334 h 625"/>
                <a:gd name="T12" fmla="*/ 284 w 338"/>
                <a:gd name="T13" fmla="*/ 323 h 625"/>
                <a:gd name="T14" fmla="*/ 279 w 338"/>
                <a:gd name="T15" fmla="*/ 294 h 625"/>
                <a:gd name="T16" fmla="*/ 290 w 338"/>
                <a:gd name="T17" fmla="*/ 272 h 625"/>
                <a:gd name="T18" fmla="*/ 259 w 338"/>
                <a:gd name="T19" fmla="*/ 216 h 625"/>
                <a:gd name="T20" fmla="*/ 269 w 338"/>
                <a:gd name="T21" fmla="*/ 194 h 625"/>
                <a:gd name="T22" fmla="*/ 289 w 338"/>
                <a:gd name="T23" fmla="*/ 166 h 625"/>
                <a:gd name="T24" fmla="*/ 266 w 338"/>
                <a:gd name="T25" fmla="*/ 138 h 625"/>
                <a:gd name="T26" fmla="*/ 246 w 338"/>
                <a:gd name="T27" fmla="*/ 125 h 625"/>
                <a:gd name="T28" fmla="*/ 241 w 338"/>
                <a:gd name="T29" fmla="*/ 104 h 625"/>
                <a:gd name="T30" fmla="*/ 246 w 338"/>
                <a:gd name="T31" fmla="*/ 84 h 625"/>
                <a:gd name="T32" fmla="*/ 259 w 338"/>
                <a:gd name="T33" fmla="*/ 73 h 625"/>
                <a:gd name="T34" fmla="*/ 266 w 338"/>
                <a:gd name="T35" fmla="*/ 60 h 625"/>
                <a:gd name="T36" fmla="*/ 266 w 338"/>
                <a:gd name="T37" fmla="*/ 39 h 625"/>
                <a:gd name="T38" fmla="*/ 232 w 338"/>
                <a:gd name="T39" fmla="*/ 12 h 625"/>
                <a:gd name="T40" fmla="*/ 206 w 338"/>
                <a:gd name="T41" fmla="*/ 12 h 625"/>
                <a:gd name="T42" fmla="*/ 174 w 338"/>
                <a:gd name="T43" fmla="*/ 21 h 625"/>
                <a:gd name="T44" fmla="*/ 154 w 338"/>
                <a:gd name="T45" fmla="*/ 46 h 625"/>
                <a:gd name="T46" fmla="*/ 148 w 338"/>
                <a:gd name="T47" fmla="*/ 78 h 625"/>
                <a:gd name="T48" fmla="*/ 134 w 338"/>
                <a:gd name="T49" fmla="*/ 99 h 625"/>
                <a:gd name="T50" fmla="*/ 116 w 338"/>
                <a:gd name="T51" fmla="*/ 94 h 625"/>
                <a:gd name="T52" fmla="*/ 91 w 338"/>
                <a:gd name="T53" fmla="*/ 92 h 625"/>
                <a:gd name="T54" fmla="*/ 56 w 338"/>
                <a:gd name="T55" fmla="*/ 90 h 625"/>
                <a:gd name="T56" fmla="*/ 21 w 338"/>
                <a:gd name="T57" fmla="*/ 60 h 625"/>
                <a:gd name="T58" fmla="*/ 0 w 338"/>
                <a:gd name="T59" fmla="*/ 78 h 625"/>
                <a:gd name="T60" fmla="*/ 35 w 338"/>
                <a:gd name="T61" fmla="*/ 108 h 625"/>
                <a:gd name="T62" fmla="*/ 81 w 338"/>
                <a:gd name="T63" fmla="*/ 140 h 625"/>
                <a:gd name="T64" fmla="*/ 82 w 338"/>
                <a:gd name="T65" fmla="*/ 175 h 625"/>
                <a:gd name="T66" fmla="*/ 90 w 338"/>
                <a:gd name="T67" fmla="*/ 209 h 625"/>
                <a:gd name="T68" fmla="*/ 88 w 338"/>
                <a:gd name="T69" fmla="*/ 241 h 625"/>
                <a:gd name="T70" fmla="*/ 94 w 338"/>
                <a:gd name="T71" fmla="*/ 260 h 625"/>
                <a:gd name="T72" fmla="*/ 99 w 338"/>
                <a:gd name="T73" fmla="*/ 279 h 625"/>
                <a:gd name="T74" fmla="*/ 125 w 338"/>
                <a:gd name="T75" fmla="*/ 291 h 625"/>
                <a:gd name="T76" fmla="*/ 136 w 338"/>
                <a:gd name="T77" fmla="*/ 320 h 625"/>
                <a:gd name="T78" fmla="*/ 131 w 338"/>
                <a:gd name="T79" fmla="*/ 333 h 625"/>
                <a:gd name="T80" fmla="*/ 113 w 338"/>
                <a:gd name="T81" fmla="*/ 350 h 625"/>
                <a:gd name="T82" fmla="*/ 80 w 338"/>
                <a:gd name="T83" fmla="*/ 387 h 625"/>
                <a:gd name="T84" fmla="*/ 61 w 338"/>
                <a:gd name="T85" fmla="*/ 404 h 625"/>
                <a:gd name="T86" fmla="*/ 47 w 338"/>
                <a:gd name="T87" fmla="*/ 413 h 625"/>
                <a:gd name="T88" fmla="*/ 44 w 338"/>
                <a:gd name="T89" fmla="*/ 420 h 625"/>
                <a:gd name="T90" fmla="*/ 44 w 338"/>
                <a:gd name="T91" fmla="*/ 425 h 625"/>
                <a:gd name="T92" fmla="*/ 23 w 338"/>
                <a:gd name="T93" fmla="*/ 437 h 625"/>
                <a:gd name="T94" fmla="*/ 19 w 338"/>
                <a:gd name="T95" fmla="*/ 438 h 625"/>
                <a:gd name="T96" fmla="*/ 7 w 338"/>
                <a:gd name="T97" fmla="*/ 461 h 625"/>
                <a:gd name="T98" fmla="*/ 8 w 338"/>
                <a:gd name="T99" fmla="*/ 483 h 625"/>
                <a:gd name="T100" fmla="*/ 12 w 338"/>
                <a:gd name="T101" fmla="*/ 509 h 625"/>
                <a:gd name="T102" fmla="*/ 17 w 338"/>
                <a:gd name="T103" fmla="*/ 551 h 625"/>
                <a:gd name="T104" fmla="*/ 9 w 338"/>
                <a:gd name="T105" fmla="*/ 589 h 625"/>
                <a:gd name="T106" fmla="*/ 39 w 338"/>
                <a:gd name="T107" fmla="*/ 603 h 625"/>
                <a:gd name="T108" fmla="*/ 58 w 338"/>
                <a:gd name="T109" fmla="*/ 615 h 625"/>
                <a:gd name="T110" fmla="*/ 93 w 338"/>
                <a:gd name="T111" fmla="*/ 624 h 625"/>
                <a:gd name="T112" fmla="*/ 193 w 338"/>
                <a:gd name="T113" fmla="*/ 598 h 625"/>
                <a:gd name="T114" fmla="*/ 222 w 338"/>
                <a:gd name="T115" fmla="*/ 594 h 625"/>
                <a:gd name="T116" fmla="*/ 238 w 338"/>
                <a:gd name="T117" fmla="*/ 571 h 625"/>
                <a:gd name="T118" fmla="*/ 287 w 338"/>
                <a:gd name="T119" fmla="*/ 525 h 625"/>
                <a:gd name="T120" fmla="*/ 335 w 338"/>
                <a:gd name="T121" fmla="*/ 472 h 625"/>
                <a:gd name="T122" fmla="*/ 326 w 338"/>
                <a:gd name="T123" fmla="*/ 442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" h="625">
                  <a:moveTo>
                    <a:pt x="326" y="442"/>
                  </a:moveTo>
                  <a:cubicBezTo>
                    <a:pt x="314" y="425"/>
                    <a:pt x="286" y="414"/>
                    <a:pt x="285" y="406"/>
                  </a:cubicBezTo>
                  <a:cubicBezTo>
                    <a:pt x="284" y="397"/>
                    <a:pt x="306" y="396"/>
                    <a:pt x="305" y="385"/>
                  </a:cubicBezTo>
                  <a:cubicBezTo>
                    <a:pt x="304" y="373"/>
                    <a:pt x="293" y="374"/>
                    <a:pt x="288" y="365"/>
                  </a:cubicBezTo>
                  <a:cubicBezTo>
                    <a:pt x="283" y="356"/>
                    <a:pt x="294" y="350"/>
                    <a:pt x="293" y="346"/>
                  </a:cubicBezTo>
                  <a:cubicBezTo>
                    <a:pt x="292" y="341"/>
                    <a:pt x="278" y="339"/>
                    <a:pt x="277" y="334"/>
                  </a:cubicBezTo>
                  <a:cubicBezTo>
                    <a:pt x="276" y="328"/>
                    <a:pt x="286" y="329"/>
                    <a:pt x="284" y="323"/>
                  </a:cubicBezTo>
                  <a:cubicBezTo>
                    <a:pt x="282" y="316"/>
                    <a:pt x="273" y="304"/>
                    <a:pt x="279" y="294"/>
                  </a:cubicBezTo>
                  <a:cubicBezTo>
                    <a:pt x="286" y="284"/>
                    <a:pt x="300" y="294"/>
                    <a:pt x="290" y="272"/>
                  </a:cubicBezTo>
                  <a:cubicBezTo>
                    <a:pt x="279" y="250"/>
                    <a:pt x="263" y="222"/>
                    <a:pt x="259" y="216"/>
                  </a:cubicBezTo>
                  <a:cubicBezTo>
                    <a:pt x="256" y="209"/>
                    <a:pt x="263" y="198"/>
                    <a:pt x="269" y="194"/>
                  </a:cubicBezTo>
                  <a:cubicBezTo>
                    <a:pt x="275" y="189"/>
                    <a:pt x="289" y="173"/>
                    <a:pt x="289" y="166"/>
                  </a:cubicBezTo>
                  <a:cubicBezTo>
                    <a:pt x="289" y="159"/>
                    <a:pt x="271" y="142"/>
                    <a:pt x="266" y="138"/>
                  </a:cubicBezTo>
                  <a:cubicBezTo>
                    <a:pt x="261" y="135"/>
                    <a:pt x="251" y="136"/>
                    <a:pt x="246" y="125"/>
                  </a:cubicBezTo>
                  <a:cubicBezTo>
                    <a:pt x="241" y="114"/>
                    <a:pt x="237" y="111"/>
                    <a:pt x="241" y="104"/>
                  </a:cubicBezTo>
                  <a:cubicBezTo>
                    <a:pt x="246" y="98"/>
                    <a:pt x="246" y="91"/>
                    <a:pt x="246" y="84"/>
                  </a:cubicBezTo>
                  <a:cubicBezTo>
                    <a:pt x="246" y="78"/>
                    <a:pt x="257" y="83"/>
                    <a:pt x="259" y="73"/>
                  </a:cubicBezTo>
                  <a:cubicBezTo>
                    <a:pt x="259" y="69"/>
                    <a:pt x="262" y="64"/>
                    <a:pt x="266" y="60"/>
                  </a:cubicBezTo>
                  <a:cubicBezTo>
                    <a:pt x="266" y="52"/>
                    <a:pt x="266" y="44"/>
                    <a:pt x="266" y="39"/>
                  </a:cubicBezTo>
                  <a:cubicBezTo>
                    <a:pt x="264" y="28"/>
                    <a:pt x="238" y="25"/>
                    <a:pt x="232" y="12"/>
                  </a:cubicBezTo>
                  <a:cubicBezTo>
                    <a:pt x="226" y="0"/>
                    <a:pt x="211" y="5"/>
                    <a:pt x="206" y="12"/>
                  </a:cubicBezTo>
                  <a:cubicBezTo>
                    <a:pt x="201" y="19"/>
                    <a:pt x="174" y="10"/>
                    <a:pt x="174" y="21"/>
                  </a:cubicBezTo>
                  <a:cubicBezTo>
                    <a:pt x="174" y="32"/>
                    <a:pt x="154" y="34"/>
                    <a:pt x="154" y="46"/>
                  </a:cubicBezTo>
                  <a:cubicBezTo>
                    <a:pt x="154" y="58"/>
                    <a:pt x="163" y="80"/>
                    <a:pt x="148" y="78"/>
                  </a:cubicBezTo>
                  <a:cubicBezTo>
                    <a:pt x="133" y="76"/>
                    <a:pt x="143" y="85"/>
                    <a:pt x="134" y="99"/>
                  </a:cubicBezTo>
                  <a:cubicBezTo>
                    <a:pt x="125" y="113"/>
                    <a:pt x="125" y="90"/>
                    <a:pt x="116" y="94"/>
                  </a:cubicBezTo>
                  <a:cubicBezTo>
                    <a:pt x="107" y="97"/>
                    <a:pt x="96" y="83"/>
                    <a:pt x="91" y="92"/>
                  </a:cubicBezTo>
                  <a:cubicBezTo>
                    <a:pt x="87" y="101"/>
                    <a:pt x="72" y="94"/>
                    <a:pt x="56" y="90"/>
                  </a:cubicBezTo>
                  <a:cubicBezTo>
                    <a:pt x="41" y="87"/>
                    <a:pt x="33" y="62"/>
                    <a:pt x="21" y="60"/>
                  </a:cubicBezTo>
                  <a:cubicBezTo>
                    <a:pt x="13" y="59"/>
                    <a:pt x="4" y="66"/>
                    <a:pt x="0" y="78"/>
                  </a:cubicBezTo>
                  <a:cubicBezTo>
                    <a:pt x="12" y="87"/>
                    <a:pt x="19" y="100"/>
                    <a:pt x="35" y="108"/>
                  </a:cubicBezTo>
                  <a:cubicBezTo>
                    <a:pt x="52" y="117"/>
                    <a:pt x="82" y="128"/>
                    <a:pt x="81" y="140"/>
                  </a:cubicBezTo>
                  <a:cubicBezTo>
                    <a:pt x="79" y="152"/>
                    <a:pt x="75" y="170"/>
                    <a:pt x="82" y="175"/>
                  </a:cubicBezTo>
                  <a:cubicBezTo>
                    <a:pt x="90" y="181"/>
                    <a:pt x="81" y="204"/>
                    <a:pt x="90" y="209"/>
                  </a:cubicBezTo>
                  <a:cubicBezTo>
                    <a:pt x="99" y="214"/>
                    <a:pt x="96" y="241"/>
                    <a:pt x="88" y="241"/>
                  </a:cubicBezTo>
                  <a:cubicBezTo>
                    <a:pt x="81" y="241"/>
                    <a:pt x="90" y="255"/>
                    <a:pt x="94" y="260"/>
                  </a:cubicBezTo>
                  <a:cubicBezTo>
                    <a:pt x="97" y="263"/>
                    <a:pt x="98" y="270"/>
                    <a:pt x="99" y="279"/>
                  </a:cubicBezTo>
                  <a:cubicBezTo>
                    <a:pt x="108" y="282"/>
                    <a:pt x="117" y="287"/>
                    <a:pt x="125" y="291"/>
                  </a:cubicBezTo>
                  <a:cubicBezTo>
                    <a:pt x="138" y="298"/>
                    <a:pt x="136" y="308"/>
                    <a:pt x="136" y="320"/>
                  </a:cubicBezTo>
                  <a:cubicBezTo>
                    <a:pt x="137" y="332"/>
                    <a:pt x="137" y="338"/>
                    <a:pt x="131" y="333"/>
                  </a:cubicBezTo>
                  <a:cubicBezTo>
                    <a:pt x="124" y="328"/>
                    <a:pt x="117" y="333"/>
                    <a:pt x="113" y="350"/>
                  </a:cubicBezTo>
                  <a:cubicBezTo>
                    <a:pt x="109" y="366"/>
                    <a:pt x="91" y="386"/>
                    <a:pt x="80" y="387"/>
                  </a:cubicBezTo>
                  <a:cubicBezTo>
                    <a:pt x="69" y="388"/>
                    <a:pt x="70" y="402"/>
                    <a:pt x="61" y="404"/>
                  </a:cubicBezTo>
                  <a:cubicBezTo>
                    <a:pt x="56" y="406"/>
                    <a:pt x="50" y="409"/>
                    <a:pt x="47" y="413"/>
                  </a:cubicBezTo>
                  <a:cubicBezTo>
                    <a:pt x="46" y="416"/>
                    <a:pt x="46" y="418"/>
                    <a:pt x="44" y="420"/>
                  </a:cubicBezTo>
                  <a:cubicBezTo>
                    <a:pt x="44" y="422"/>
                    <a:pt x="44" y="423"/>
                    <a:pt x="44" y="425"/>
                  </a:cubicBezTo>
                  <a:cubicBezTo>
                    <a:pt x="44" y="436"/>
                    <a:pt x="32" y="437"/>
                    <a:pt x="23" y="437"/>
                  </a:cubicBezTo>
                  <a:cubicBezTo>
                    <a:pt x="21" y="438"/>
                    <a:pt x="20" y="438"/>
                    <a:pt x="19" y="438"/>
                  </a:cubicBezTo>
                  <a:cubicBezTo>
                    <a:pt x="13" y="442"/>
                    <a:pt x="14" y="457"/>
                    <a:pt x="7" y="461"/>
                  </a:cubicBezTo>
                  <a:cubicBezTo>
                    <a:pt x="0" y="466"/>
                    <a:pt x="2" y="473"/>
                    <a:pt x="8" y="483"/>
                  </a:cubicBezTo>
                  <a:cubicBezTo>
                    <a:pt x="15" y="493"/>
                    <a:pt x="9" y="502"/>
                    <a:pt x="12" y="509"/>
                  </a:cubicBezTo>
                  <a:cubicBezTo>
                    <a:pt x="14" y="516"/>
                    <a:pt x="24" y="532"/>
                    <a:pt x="17" y="551"/>
                  </a:cubicBezTo>
                  <a:cubicBezTo>
                    <a:pt x="10" y="569"/>
                    <a:pt x="3" y="591"/>
                    <a:pt x="9" y="589"/>
                  </a:cubicBezTo>
                  <a:cubicBezTo>
                    <a:pt x="15" y="587"/>
                    <a:pt x="29" y="604"/>
                    <a:pt x="39" y="603"/>
                  </a:cubicBezTo>
                  <a:cubicBezTo>
                    <a:pt x="48" y="602"/>
                    <a:pt x="49" y="619"/>
                    <a:pt x="58" y="615"/>
                  </a:cubicBezTo>
                  <a:cubicBezTo>
                    <a:pt x="67" y="612"/>
                    <a:pt x="67" y="625"/>
                    <a:pt x="93" y="624"/>
                  </a:cubicBezTo>
                  <a:cubicBezTo>
                    <a:pt x="120" y="623"/>
                    <a:pt x="172" y="598"/>
                    <a:pt x="193" y="598"/>
                  </a:cubicBezTo>
                  <a:cubicBezTo>
                    <a:pt x="205" y="598"/>
                    <a:pt x="215" y="596"/>
                    <a:pt x="222" y="594"/>
                  </a:cubicBezTo>
                  <a:cubicBezTo>
                    <a:pt x="227" y="586"/>
                    <a:pt x="232" y="577"/>
                    <a:pt x="238" y="571"/>
                  </a:cubicBezTo>
                  <a:cubicBezTo>
                    <a:pt x="251" y="556"/>
                    <a:pt x="279" y="545"/>
                    <a:pt x="287" y="525"/>
                  </a:cubicBezTo>
                  <a:cubicBezTo>
                    <a:pt x="295" y="505"/>
                    <a:pt x="329" y="489"/>
                    <a:pt x="335" y="472"/>
                  </a:cubicBezTo>
                  <a:cubicBezTo>
                    <a:pt x="338" y="463"/>
                    <a:pt x="338" y="458"/>
                    <a:pt x="326" y="44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7" name="Freeform 254">
              <a:extLst>
                <a:ext uri="{FF2B5EF4-FFF2-40B4-BE49-F238E27FC236}">
                  <a16:creationId xmlns:a16="http://schemas.microsoft.com/office/drawing/2014/main" id="{B0787D35-5EF4-4FBE-BFA4-F5EA366B1B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3163" y="3047999"/>
              <a:ext cx="111125" cy="160338"/>
            </a:xfrm>
            <a:custGeom>
              <a:avLst/>
              <a:gdLst>
                <a:gd name="T0" fmla="*/ 201 w 204"/>
                <a:gd name="T1" fmla="*/ 0 h 296"/>
                <a:gd name="T2" fmla="*/ 186 w 204"/>
                <a:gd name="T3" fmla="*/ 9 h 296"/>
                <a:gd name="T4" fmla="*/ 173 w 204"/>
                <a:gd name="T5" fmla="*/ 18 h 296"/>
                <a:gd name="T6" fmla="*/ 139 w 204"/>
                <a:gd name="T7" fmla="*/ 11 h 296"/>
                <a:gd name="T8" fmla="*/ 96 w 204"/>
                <a:gd name="T9" fmla="*/ 11 h 296"/>
                <a:gd name="T10" fmla="*/ 95 w 204"/>
                <a:gd name="T11" fmla="*/ 12 h 296"/>
                <a:gd name="T12" fmla="*/ 65 w 204"/>
                <a:gd name="T13" fmla="*/ 28 h 296"/>
                <a:gd name="T14" fmla="*/ 50 w 204"/>
                <a:gd name="T15" fmla="*/ 39 h 296"/>
                <a:gd name="T16" fmla="*/ 28 w 204"/>
                <a:gd name="T17" fmla="*/ 42 h 296"/>
                <a:gd name="T18" fmla="*/ 17 w 204"/>
                <a:gd name="T19" fmla="*/ 64 h 296"/>
                <a:gd name="T20" fmla="*/ 9 w 204"/>
                <a:gd name="T21" fmla="*/ 78 h 296"/>
                <a:gd name="T22" fmla="*/ 0 w 204"/>
                <a:gd name="T23" fmla="*/ 98 h 296"/>
                <a:gd name="T24" fmla="*/ 1 w 204"/>
                <a:gd name="T25" fmla="*/ 99 h 296"/>
                <a:gd name="T26" fmla="*/ 18 w 204"/>
                <a:gd name="T27" fmla="*/ 131 h 296"/>
                <a:gd name="T28" fmla="*/ 41 w 204"/>
                <a:gd name="T29" fmla="*/ 140 h 296"/>
                <a:gd name="T30" fmla="*/ 70 w 204"/>
                <a:gd name="T31" fmla="*/ 152 h 296"/>
                <a:gd name="T32" fmla="*/ 36 w 204"/>
                <a:gd name="T33" fmla="*/ 155 h 296"/>
                <a:gd name="T34" fmla="*/ 43 w 204"/>
                <a:gd name="T35" fmla="*/ 187 h 296"/>
                <a:gd name="T36" fmla="*/ 59 w 204"/>
                <a:gd name="T37" fmla="*/ 213 h 296"/>
                <a:gd name="T38" fmla="*/ 89 w 204"/>
                <a:gd name="T39" fmla="*/ 229 h 296"/>
                <a:gd name="T40" fmla="*/ 83 w 204"/>
                <a:gd name="T41" fmla="*/ 192 h 296"/>
                <a:gd name="T42" fmla="*/ 106 w 204"/>
                <a:gd name="T43" fmla="*/ 190 h 296"/>
                <a:gd name="T44" fmla="*/ 91 w 204"/>
                <a:gd name="T45" fmla="*/ 176 h 296"/>
                <a:gd name="T46" fmla="*/ 102 w 204"/>
                <a:gd name="T47" fmla="*/ 168 h 296"/>
                <a:gd name="T48" fmla="*/ 126 w 204"/>
                <a:gd name="T49" fmla="*/ 165 h 296"/>
                <a:gd name="T50" fmla="*/ 115 w 204"/>
                <a:gd name="T51" fmla="*/ 135 h 296"/>
                <a:gd name="T52" fmla="*/ 89 w 204"/>
                <a:gd name="T53" fmla="*/ 136 h 296"/>
                <a:gd name="T54" fmla="*/ 99 w 204"/>
                <a:gd name="T55" fmla="*/ 116 h 296"/>
                <a:gd name="T56" fmla="*/ 73 w 204"/>
                <a:gd name="T57" fmla="*/ 74 h 296"/>
                <a:gd name="T58" fmla="*/ 90 w 204"/>
                <a:gd name="T59" fmla="*/ 64 h 296"/>
                <a:gd name="T60" fmla="*/ 115 w 204"/>
                <a:gd name="T61" fmla="*/ 68 h 296"/>
                <a:gd name="T62" fmla="*/ 121 w 204"/>
                <a:gd name="T63" fmla="*/ 40 h 296"/>
                <a:gd name="T64" fmla="*/ 141 w 204"/>
                <a:gd name="T65" fmla="*/ 47 h 296"/>
                <a:gd name="T66" fmla="*/ 165 w 204"/>
                <a:gd name="T67" fmla="*/ 33 h 296"/>
                <a:gd name="T68" fmla="*/ 187 w 204"/>
                <a:gd name="T69" fmla="*/ 45 h 296"/>
                <a:gd name="T70" fmla="*/ 194 w 204"/>
                <a:gd name="T71" fmla="*/ 32 h 296"/>
                <a:gd name="T72" fmla="*/ 204 w 204"/>
                <a:gd name="T73" fmla="*/ 15 h 296"/>
                <a:gd name="T74" fmla="*/ 201 w 204"/>
                <a:gd name="T75" fmla="*/ 0 h 296"/>
                <a:gd name="T76" fmla="*/ 174 w 204"/>
                <a:gd name="T77" fmla="*/ 279 h 296"/>
                <a:gd name="T78" fmla="*/ 123 w 204"/>
                <a:gd name="T79" fmla="*/ 272 h 296"/>
                <a:gd name="T80" fmla="*/ 104 w 204"/>
                <a:gd name="T81" fmla="*/ 282 h 296"/>
                <a:gd name="T82" fmla="*/ 151 w 204"/>
                <a:gd name="T83" fmla="*/ 296 h 296"/>
                <a:gd name="T84" fmla="*/ 194 w 204"/>
                <a:gd name="T85" fmla="*/ 280 h 296"/>
                <a:gd name="T86" fmla="*/ 174 w 204"/>
                <a:gd name="T87" fmla="*/ 27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4" h="296">
                  <a:moveTo>
                    <a:pt x="201" y="0"/>
                  </a:moveTo>
                  <a:cubicBezTo>
                    <a:pt x="194" y="1"/>
                    <a:pt x="184" y="4"/>
                    <a:pt x="186" y="9"/>
                  </a:cubicBezTo>
                  <a:cubicBezTo>
                    <a:pt x="188" y="14"/>
                    <a:pt x="181" y="18"/>
                    <a:pt x="173" y="18"/>
                  </a:cubicBezTo>
                  <a:cubicBezTo>
                    <a:pt x="173" y="18"/>
                    <a:pt x="147" y="16"/>
                    <a:pt x="139" y="11"/>
                  </a:cubicBezTo>
                  <a:cubicBezTo>
                    <a:pt x="133" y="8"/>
                    <a:pt x="108" y="9"/>
                    <a:pt x="96" y="11"/>
                  </a:cubicBezTo>
                  <a:cubicBezTo>
                    <a:pt x="96" y="11"/>
                    <a:pt x="96" y="12"/>
                    <a:pt x="95" y="12"/>
                  </a:cubicBezTo>
                  <a:cubicBezTo>
                    <a:pt x="92" y="17"/>
                    <a:pt x="70" y="31"/>
                    <a:pt x="65" y="28"/>
                  </a:cubicBezTo>
                  <a:cubicBezTo>
                    <a:pt x="61" y="26"/>
                    <a:pt x="59" y="36"/>
                    <a:pt x="50" y="39"/>
                  </a:cubicBezTo>
                  <a:cubicBezTo>
                    <a:pt x="42" y="41"/>
                    <a:pt x="29" y="38"/>
                    <a:pt x="28" y="42"/>
                  </a:cubicBezTo>
                  <a:cubicBezTo>
                    <a:pt x="28" y="46"/>
                    <a:pt x="22" y="58"/>
                    <a:pt x="17" y="64"/>
                  </a:cubicBezTo>
                  <a:cubicBezTo>
                    <a:pt x="12" y="70"/>
                    <a:pt x="16" y="76"/>
                    <a:pt x="9" y="78"/>
                  </a:cubicBezTo>
                  <a:cubicBezTo>
                    <a:pt x="4" y="79"/>
                    <a:pt x="2" y="89"/>
                    <a:pt x="0" y="98"/>
                  </a:cubicBezTo>
                  <a:cubicBezTo>
                    <a:pt x="0" y="98"/>
                    <a:pt x="1" y="99"/>
                    <a:pt x="1" y="99"/>
                  </a:cubicBezTo>
                  <a:cubicBezTo>
                    <a:pt x="12" y="103"/>
                    <a:pt x="20" y="117"/>
                    <a:pt x="18" y="131"/>
                  </a:cubicBezTo>
                  <a:cubicBezTo>
                    <a:pt x="17" y="145"/>
                    <a:pt x="33" y="150"/>
                    <a:pt x="41" y="140"/>
                  </a:cubicBezTo>
                  <a:cubicBezTo>
                    <a:pt x="49" y="130"/>
                    <a:pt x="70" y="145"/>
                    <a:pt x="70" y="152"/>
                  </a:cubicBezTo>
                  <a:cubicBezTo>
                    <a:pt x="70" y="158"/>
                    <a:pt x="48" y="145"/>
                    <a:pt x="36" y="155"/>
                  </a:cubicBezTo>
                  <a:cubicBezTo>
                    <a:pt x="23" y="166"/>
                    <a:pt x="45" y="176"/>
                    <a:pt x="43" y="187"/>
                  </a:cubicBezTo>
                  <a:cubicBezTo>
                    <a:pt x="40" y="198"/>
                    <a:pt x="48" y="213"/>
                    <a:pt x="59" y="213"/>
                  </a:cubicBezTo>
                  <a:cubicBezTo>
                    <a:pt x="70" y="212"/>
                    <a:pt x="82" y="233"/>
                    <a:pt x="89" y="229"/>
                  </a:cubicBezTo>
                  <a:cubicBezTo>
                    <a:pt x="96" y="225"/>
                    <a:pt x="81" y="196"/>
                    <a:pt x="83" y="192"/>
                  </a:cubicBezTo>
                  <a:cubicBezTo>
                    <a:pt x="86" y="187"/>
                    <a:pt x="99" y="199"/>
                    <a:pt x="106" y="190"/>
                  </a:cubicBezTo>
                  <a:cubicBezTo>
                    <a:pt x="112" y="182"/>
                    <a:pt x="101" y="175"/>
                    <a:pt x="91" y="176"/>
                  </a:cubicBezTo>
                  <a:cubicBezTo>
                    <a:pt x="81" y="176"/>
                    <a:pt x="91" y="160"/>
                    <a:pt x="102" y="168"/>
                  </a:cubicBezTo>
                  <a:cubicBezTo>
                    <a:pt x="114" y="177"/>
                    <a:pt x="120" y="166"/>
                    <a:pt x="126" y="165"/>
                  </a:cubicBezTo>
                  <a:cubicBezTo>
                    <a:pt x="131" y="164"/>
                    <a:pt x="133" y="140"/>
                    <a:pt x="115" y="135"/>
                  </a:cubicBezTo>
                  <a:cubicBezTo>
                    <a:pt x="98" y="129"/>
                    <a:pt x="100" y="150"/>
                    <a:pt x="89" y="136"/>
                  </a:cubicBezTo>
                  <a:cubicBezTo>
                    <a:pt x="77" y="122"/>
                    <a:pt x="99" y="128"/>
                    <a:pt x="99" y="116"/>
                  </a:cubicBezTo>
                  <a:cubicBezTo>
                    <a:pt x="99" y="104"/>
                    <a:pt x="81" y="88"/>
                    <a:pt x="73" y="74"/>
                  </a:cubicBezTo>
                  <a:cubicBezTo>
                    <a:pt x="64" y="60"/>
                    <a:pt x="85" y="54"/>
                    <a:pt x="90" y="64"/>
                  </a:cubicBezTo>
                  <a:cubicBezTo>
                    <a:pt x="94" y="73"/>
                    <a:pt x="107" y="72"/>
                    <a:pt x="115" y="68"/>
                  </a:cubicBezTo>
                  <a:cubicBezTo>
                    <a:pt x="123" y="64"/>
                    <a:pt x="107" y="46"/>
                    <a:pt x="121" y="40"/>
                  </a:cubicBezTo>
                  <a:cubicBezTo>
                    <a:pt x="136" y="33"/>
                    <a:pt x="136" y="45"/>
                    <a:pt x="141" y="47"/>
                  </a:cubicBezTo>
                  <a:cubicBezTo>
                    <a:pt x="146" y="49"/>
                    <a:pt x="150" y="33"/>
                    <a:pt x="165" y="33"/>
                  </a:cubicBezTo>
                  <a:cubicBezTo>
                    <a:pt x="173" y="33"/>
                    <a:pt x="180" y="39"/>
                    <a:pt x="187" y="45"/>
                  </a:cubicBezTo>
                  <a:cubicBezTo>
                    <a:pt x="191" y="40"/>
                    <a:pt x="194" y="37"/>
                    <a:pt x="194" y="32"/>
                  </a:cubicBezTo>
                  <a:cubicBezTo>
                    <a:pt x="194" y="27"/>
                    <a:pt x="204" y="24"/>
                    <a:pt x="204" y="15"/>
                  </a:cubicBezTo>
                  <a:cubicBezTo>
                    <a:pt x="204" y="11"/>
                    <a:pt x="202" y="5"/>
                    <a:pt x="201" y="0"/>
                  </a:cubicBezTo>
                  <a:close/>
                  <a:moveTo>
                    <a:pt x="174" y="279"/>
                  </a:moveTo>
                  <a:cubicBezTo>
                    <a:pt x="167" y="274"/>
                    <a:pt x="132" y="282"/>
                    <a:pt x="123" y="272"/>
                  </a:cubicBezTo>
                  <a:cubicBezTo>
                    <a:pt x="114" y="262"/>
                    <a:pt x="96" y="280"/>
                    <a:pt x="104" y="282"/>
                  </a:cubicBezTo>
                  <a:cubicBezTo>
                    <a:pt x="115" y="284"/>
                    <a:pt x="132" y="295"/>
                    <a:pt x="151" y="296"/>
                  </a:cubicBezTo>
                  <a:cubicBezTo>
                    <a:pt x="170" y="296"/>
                    <a:pt x="195" y="286"/>
                    <a:pt x="194" y="280"/>
                  </a:cubicBezTo>
                  <a:cubicBezTo>
                    <a:pt x="194" y="275"/>
                    <a:pt x="182" y="284"/>
                    <a:pt x="174" y="27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8" name="Freeform 255">
              <a:extLst>
                <a:ext uri="{FF2B5EF4-FFF2-40B4-BE49-F238E27FC236}">
                  <a16:creationId xmlns:a16="http://schemas.microsoft.com/office/drawing/2014/main" id="{BA0A5B93-9459-406A-B79D-0A0BA3B79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950" y="3187700"/>
              <a:ext cx="47625" cy="31750"/>
            </a:xfrm>
            <a:custGeom>
              <a:avLst/>
              <a:gdLst>
                <a:gd name="T0" fmla="*/ 57 w 86"/>
                <a:gd name="T1" fmla="*/ 38 h 61"/>
                <a:gd name="T2" fmla="*/ 75 w 86"/>
                <a:gd name="T3" fmla="*/ 15 h 61"/>
                <a:gd name="T4" fmla="*/ 74 w 86"/>
                <a:gd name="T5" fmla="*/ 7 h 61"/>
                <a:gd name="T6" fmla="*/ 28 w 86"/>
                <a:gd name="T7" fmla="*/ 23 h 61"/>
                <a:gd name="T8" fmla="*/ 14 w 86"/>
                <a:gd name="T9" fmla="*/ 50 h 61"/>
                <a:gd name="T10" fmla="*/ 57 w 86"/>
                <a:gd name="T11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61">
                  <a:moveTo>
                    <a:pt x="57" y="38"/>
                  </a:moveTo>
                  <a:cubicBezTo>
                    <a:pt x="57" y="32"/>
                    <a:pt x="64" y="19"/>
                    <a:pt x="75" y="15"/>
                  </a:cubicBezTo>
                  <a:cubicBezTo>
                    <a:pt x="86" y="10"/>
                    <a:pt x="81" y="0"/>
                    <a:pt x="74" y="7"/>
                  </a:cubicBezTo>
                  <a:cubicBezTo>
                    <a:pt x="67" y="15"/>
                    <a:pt x="50" y="22"/>
                    <a:pt x="28" y="23"/>
                  </a:cubicBezTo>
                  <a:cubicBezTo>
                    <a:pt x="7" y="24"/>
                    <a:pt x="0" y="41"/>
                    <a:pt x="14" y="50"/>
                  </a:cubicBezTo>
                  <a:cubicBezTo>
                    <a:pt x="31" y="61"/>
                    <a:pt x="58" y="44"/>
                    <a:pt x="57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9" name="Freeform 256">
              <a:extLst>
                <a:ext uri="{FF2B5EF4-FFF2-40B4-BE49-F238E27FC236}">
                  <a16:creationId xmlns:a16="http://schemas.microsoft.com/office/drawing/2014/main" id="{39C2B84F-BAB5-4DEB-A75B-92576D3C6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49" y="2343148"/>
              <a:ext cx="187325" cy="93663"/>
            </a:xfrm>
            <a:custGeom>
              <a:avLst/>
              <a:gdLst>
                <a:gd name="T0" fmla="*/ 324 w 345"/>
                <a:gd name="T1" fmla="*/ 54 h 172"/>
                <a:gd name="T2" fmla="*/ 315 w 345"/>
                <a:gd name="T3" fmla="*/ 52 h 172"/>
                <a:gd name="T4" fmla="*/ 300 w 345"/>
                <a:gd name="T5" fmla="*/ 51 h 172"/>
                <a:gd name="T6" fmla="*/ 275 w 345"/>
                <a:gd name="T7" fmla="*/ 14 h 172"/>
                <a:gd name="T8" fmla="*/ 261 w 345"/>
                <a:gd name="T9" fmla="*/ 3 h 172"/>
                <a:gd name="T10" fmla="*/ 245 w 345"/>
                <a:gd name="T11" fmla="*/ 1 h 172"/>
                <a:gd name="T12" fmla="*/ 244 w 345"/>
                <a:gd name="T13" fmla="*/ 20 h 172"/>
                <a:gd name="T14" fmla="*/ 225 w 345"/>
                <a:gd name="T15" fmla="*/ 21 h 172"/>
                <a:gd name="T16" fmla="*/ 212 w 345"/>
                <a:gd name="T17" fmla="*/ 22 h 172"/>
                <a:gd name="T18" fmla="*/ 193 w 345"/>
                <a:gd name="T19" fmla="*/ 25 h 172"/>
                <a:gd name="T20" fmla="*/ 177 w 345"/>
                <a:gd name="T21" fmla="*/ 19 h 172"/>
                <a:gd name="T22" fmla="*/ 155 w 345"/>
                <a:gd name="T23" fmla="*/ 36 h 172"/>
                <a:gd name="T24" fmla="*/ 142 w 345"/>
                <a:gd name="T25" fmla="*/ 28 h 172"/>
                <a:gd name="T26" fmla="*/ 128 w 345"/>
                <a:gd name="T27" fmla="*/ 40 h 172"/>
                <a:gd name="T28" fmla="*/ 123 w 345"/>
                <a:gd name="T29" fmla="*/ 57 h 172"/>
                <a:gd name="T30" fmla="*/ 102 w 345"/>
                <a:gd name="T31" fmla="*/ 68 h 172"/>
                <a:gd name="T32" fmla="*/ 94 w 345"/>
                <a:gd name="T33" fmla="*/ 38 h 172"/>
                <a:gd name="T34" fmla="*/ 45 w 345"/>
                <a:gd name="T35" fmla="*/ 0 h 172"/>
                <a:gd name="T36" fmla="*/ 50 w 345"/>
                <a:gd name="T37" fmla="*/ 21 h 172"/>
                <a:gd name="T38" fmla="*/ 38 w 345"/>
                <a:gd name="T39" fmla="*/ 20 h 172"/>
                <a:gd name="T40" fmla="*/ 17 w 345"/>
                <a:gd name="T41" fmla="*/ 30 h 172"/>
                <a:gd name="T42" fmla="*/ 1 w 345"/>
                <a:gd name="T43" fmla="*/ 54 h 172"/>
                <a:gd name="T44" fmla="*/ 32 w 345"/>
                <a:gd name="T45" fmla="*/ 63 h 172"/>
                <a:gd name="T46" fmla="*/ 71 w 345"/>
                <a:gd name="T47" fmla="*/ 63 h 172"/>
                <a:gd name="T48" fmla="*/ 64 w 345"/>
                <a:gd name="T49" fmla="*/ 81 h 172"/>
                <a:gd name="T50" fmla="*/ 48 w 345"/>
                <a:gd name="T51" fmla="*/ 92 h 172"/>
                <a:gd name="T52" fmla="*/ 11 w 345"/>
                <a:gd name="T53" fmla="*/ 104 h 172"/>
                <a:gd name="T54" fmla="*/ 58 w 345"/>
                <a:gd name="T55" fmla="*/ 105 h 172"/>
                <a:gd name="T56" fmla="*/ 69 w 345"/>
                <a:gd name="T57" fmla="*/ 118 h 172"/>
                <a:gd name="T58" fmla="*/ 79 w 345"/>
                <a:gd name="T59" fmla="*/ 131 h 172"/>
                <a:gd name="T60" fmla="*/ 68 w 345"/>
                <a:gd name="T61" fmla="*/ 148 h 172"/>
                <a:gd name="T62" fmla="*/ 52 w 345"/>
                <a:gd name="T63" fmla="*/ 160 h 172"/>
                <a:gd name="T64" fmla="*/ 92 w 345"/>
                <a:gd name="T65" fmla="*/ 159 h 172"/>
                <a:gd name="T66" fmla="*/ 127 w 345"/>
                <a:gd name="T67" fmla="*/ 171 h 172"/>
                <a:gd name="T68" fmla="*/ 141 w 345"/>
                <a:gd name="T69" fmla="*/ 172 h 172"/>
                <a:gd name="T70" fmla="*/ 207 w 345"/>
                <a:gd name="T71" fmla="*/ 160 h 172"/>
                <a:gd name="T72" fmla="*/ 211 w 345"/>
                <a:gd name="T73" fmla="*/ 159 h 172"/>
                <a:gd name="T74" fmla="*/ 211 w 345"/>
                <a:gd name="T75" fmla="*/ 154 h 172"/>
                <a:gd name="T76" fmla="*/ 242 w 345"/>
                <a:gd name="T77" fmla="*/ 119 h 172"/>
                <a:gd name="T78" fmla="*/ 270 w 345"/>
                <a:gd name="T79" fmla="*/ 114 h 172"/>
                <a:gd name="T80" fmla="*/ 281 w 345"/>
                <a:gd name="T81" fmla="*/ 117 h 172"/>
                <a:gd name="T82" fmla="*/ 294 w 345"/>
                <a:gd name="T83" fmla="*/ 113 h 172"/>
                <a:gd name="T84" fmla="*/ 330 w 345"/>
                <a:gd name="T85" fmla="*/ 102 h 172"/>
                <a:gd name="T86" fmla="*/ 340 w 345"/>
                <a:gd name="T87" fmla="*/ 85 h 172"/>
                <a:gd name="T88" fmla="*/ 324 w 345"/>
                <a:gd name="T89" fmla="*/ 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5" h="172">
                  <a:moveTo>
                    <a:pt x="324" y="54"/>
                  </a:moveTo>
                  <a:cubicBezTo>
                    <a:pt x="320" y="54"/>
                    <a:pt x="317" y="53"/>
                    <a:pt x="315" y="52"/>
                  </a:cubicBezTo>
                  <a:cubicBezTo>
                    <a:pt x="310" y="52"/>
                    <a:pt x="305" y="52"/>
                    <a:pt x="300" y="51"/>
                  </a:cubicBezTo>
                  <a:cubicBezTo>
                    <a:pt x="283" y="46"/>
                    <a:pt x="275" y="30"/>
                    <a:pt x="275" y="14"/>
                  </a:cubicBezTo>
                  <a:cubicBezTo>
                    <a:pt x="271" y="12"/>
                    <a:pt x="266" y="7"/>
                    <a:pt x="261" y="3"/>
                  </a:cubicBezTo>
                  <a:cubicBezTo>
                    <a:pt x="255" y="2"/>
                    <a:pt x="250" y="1"/>
                    <a:pt x="245" y="1"/>
                  </a:cubicBezTo>
                  <a:cubicBezTo>
                    <a:pt x="242" y="6"/>
                    <a:pt x="245" y="14"/>
                    <a:pt x="244" y="20"/>
                  </a:cubicBezTo>
                  <a:cubicBezTo>
                    <a:pt x="242" y="26"/>
                    <a:pt x="225" y="14"/>
                    <a:pt x="225" y="21"/>
                  </a:cubicBezTo>
                  <a:cubicBezTo>
                    <a:pt x="225" y="29"/>
                    <a:pt x="218" y="30"/>
                    <a:pt x="212" y="22"/>
                  </a:cubicBezTo>
                  <a:cubicBezTo>
                    <a:pt x="206" y="14"/>
                    <a:pt x="193" y="19"/>
                    <a:pt x="193" y="25"/>
                  </a:cubicBezTo>
                  <a:cubicBezTo>
                    <a:pt x="194" y="32"/>
                    <a:pt x="188" y="26"/>
                    <a:pt x="177" y="19"/>
                  </a:cubicBezTo>
                  <a:cubicBezTo>
                    <a:pt x="166" y="11"/>
                    <a:pt x="154" y="27"/>
                    <a:pt x="155" y="36"/>
                  </a:cubicBezTo>
                  <a:cubicBezTo>
                    <a:pt x="156" y="44"/>
                    <a:pt x="151" y="46"/>
                    <a:pt x="142" y="28"/>
                  </a:cubicBezTo>
                  <a:cubicBezTo>
                    <a:pt x="133" y="10"/>
                    <a:pt x="123" y="30"/>
                    <a:pt x="128" y="40"/>
                  </a:cubicBezTo>
                  <a:cubicBezTo>
                    <a:pt x="132" y="49"/>
                    <a:pt x="130" y="62"/>
                    <a:pt x="123" y="57"/>
                  </a:cubicBezTo>
                  <a:cubicBezTo>
                    <a:pt x="116" y="52"/>
                    <a:pt x="107" y="60"/>
                    <a:pt x="102" y="68"/>
                  </a:cubicBezTo>
                  <a:cubicBezTo>
                    <a:pt x="98" y="75"/>
                    <a:pt x="83" y="45"/>
                    <a:pt x="94" y="38"/>
                  </a:cubicBezTo>
                  <a:cubicBezTo>
                    <a:pt x="105" y="31"/>
                    <a:pt x="59" y="0"/>
                    <a:pt x="45" y="0"/>
                  </a:cubicBezTo>
                  <a:cubicBezTo>
                    <a:pt x="31" y="0"/>
                    <a:pt x="40" y="12"/>
                    <a:pt x="50" y="21"/>
                  </a:cubicBezTo>
                  <a:cubicBezTo>
                    <a:pt x="59" y="30"/>
                    <a:pt x="43" y="28"/>
                    <a:pt x="38" y="20"/>
                  </a:cubicBezTo>
                  <a:cubicBezTo>
                    <a:pt x="32" y="12"/>
                    <a:pt x="22" y="19"/>
                    <a:pt x="17" y="30"/>
                  </a:cubicBezTo>
                  <a:cubicBezTo>
                    <a:pt x="11" y="41"/>
                    <a:pt x="2" y="47"/>
                    <a:pt x="1" y="54"/>
                  </a:cubicBezTo>
                  <a:cubicBezTo>
                    <a:pt x="0" y="62"/>
                    <a:pt x="17" y="70"/>
                    <a:pt x="32" y="63"/>
                  </a:cubicBezTo>
                  <a:cubicBezTo>
                    <a:pt x="46" y="56"/>
                    <a:pt x="63" y="55"/>
                    <a:pt x="71" y="63"/>
                  </a:cubicBezTo>
                  <a:cubicBezTo>
                    <a:pt x="78" y="72"/>
                    <a:pt x="57" y="75"/>
                    <a:pt x="64" y="81"/>
                  </a:cubicBezTo>
                  <a:cubicBezTo>
                    <a:pt x="72" y="88"/>
                    <a:pt x="66" y="94"/>
                    <a:pt x="48" y="92"/>
                  </a:cubicBezTo>
                  <a:cubicBezTo>
                    <a:pt x="30" y="90"/>
                    <a:pt x="8" y="96"/>
                    <a:pt x="11" y="104"/>
                  </a:cubicBezTo>
                  <a:cubicBezTo>
                    <a:pt x="14" y="111"/>
                    <a:pt x="57" y="97"/>
                    <a:pt x="58" y="105"/>
                  </a:cubicBezTo>
                  <a:cubicBezTo>
                    <a:pt x="58" y="112"/>
                    <a:pt x="58" y="124"/>
                    <a:pt x="69" y="118"/>
                  </a:cubicBezTo>
                  <a:cubicBezTo>
                    <a:pt x="81" y="113"/>
                    <a:pt x="73" y="128"/>
                    <a:pt x="79" y="131"/>
                  </a:cubicBezTo>
                  <a:cubicBezTo>
                    <a:pt x="84" y="134"/>
                    <a:pt x="83" y="147"/>
                    <a:pt x="68" y="148"/>
                  </a:cubicBezTo>
                  <a:cubicBezTo>
                    <a:pt x="52" y="149"/>
                    <a:pt x="45" y="153"/>
                    <a:pt x="52" y="160"/>
                  </a:cubicBezTo>
                  <a:cubicBezTo>
                    <a:pt x="60" y="170"/>
                    <a:pt x="76" y="163"/>
                    <a:pt x="92" y="159"/>
                  </a:cubicBezTo>
                  <a:cubicBezTo>
                    <a:pt x="102" y="156"/>
                    <a:pt x="115" y="163"/>
                    <a:pt x="127" y="171"/>
                  </a:cubicBezTo>
                  <a:cubicBezTo>
                    <a:pt x="132" y="171"/>
                    <a:pt x="136" y="171"/>
                    <a:pt x="141" y="172"/>
                  </a:cubicBezTo>
                  <a:cubicBezTo>
                    <a:pt x="163" y="169"/>
                    <a:pt x="184" y="165"/>
                    <a:pt x="207" y="160"/>
                  </a:cubicBezTo>
                  <a:cubicBezTo>
                    <a:pt x="208" y="160"/>
                    <a:pt x="210" y="159"/>
                    <a:pt x="211" y="159"/>
                  </a:cubicBezTo>
                  <a:cubicBezTo>
                    <a:pt x="211" y="158"/>
                    <a:pt x="211" y="156"/>
                    <a:pt x="211" y="154"/>
                  </a:cubicBezTo>
                  <a:cubicBezTo>
                    <a:pt x="213" y="134"/>
                    <a:pt x="227" y="122"/>
                    <a:pt x="242" y="119"/>
                  </a:cubicBezTo>
                  <a:cubicBezTo>
                    <a:pt x="250" y="114"/>
                    <a:pt x="260" y="112"/>
                    <a:pt x="270" y="114"/>
                  </a:cubicBezTo>
                  <a:cubicBezTo>
                    <a:pt x="274" y="115"/>
                    <a:pt x="277" y="116"/>
                    <a:pt x="281" y="117"/>
                  </a:cubicBezTo>
                  <a:cubicBezTo>
                    <a:pt x="285" y="115"/>
                    <a:pt x="289" y="113"/>
                    <a:pt x="294" y="113"/>
                  </a:cubicBezTo>
                  <a:cubicBezTo>
                    <a:pt x="306" y="108"/>
                    <a:pt x="318" y="104"/>
                    <a:pt x="330" y="102"/>
                  </a:cubicBezTo>
                  <a:cubicBezTo>
                    <a:pt x="334" y="97"/>
                    <a:pt x="338" y="90"/>
                    <a:pt x="340" y="85"/>
                  </a:cubicBezTo>
                  <a:cubicBezTo>
                    <a:pt x="345" y="74"/>
                    <a:pt x="335" y="54"/>
                    <a:pt x="324" y="5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0" name="Freeform 257">
              <a:extLst>
                <a:ext uri="{FF2B5EF4-FFF2-40B4-BE49-F238E27FC236}">
                  <a16:creationId xmlns:a16="http://schemas.microsoft.com/office/drawing/2014/main" id="{06DB8EB7-B3D4-463A-8989-6E8421173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7" y="2693986"/>
              <a:ext cx="77788" cy="92075"/>
            </a:xfrm>
            <a:custGeom>
              <a:avLst/>
              <a:gdLst>
                <a:gd name="T0" fmla="*/ 128 w 143"/>
                <a:gd name="T1" fmla="*/ 65 h 167"/>
                <a:gd name="T2" fmla="*/ 127 w 143"/>
                <a:gd name="T3" fmla="*/ 59 h 167"/>
                <a:gd name="T4" fmla="*/ 117 w 143"/>
                <a:gd name="T5" fmla="*/ 48 h 167"/>
                <a:gd name="T6" fmla="*/ 98 w 143"/>
                <a:gd name="T7" fmla="*/ 55 h 167"/>
                <a:gd name="T8" fmla="*/ 78 w 143"/>
                <a:gd name="T9" fmla="*/ 50 h 167"/>
                <a:gd name="T10" fmla="*/ 85 w 143"/>
                <a:gd name="T11" fmla="*/ 28 h 167"/>
                <a:gd name="T12" fmla="*/ 94 w 143"/>
                <a:gd name="T13" fmla="*/ 7 h 167"/>
                <a:gd name="T14" fmla="*/ 90 w 143"/>
                <a:gd name="T15" fmla="*/ 6 h 167"/>
                <a:gd name="T16" fmla="*/ 57 w 143"/>
                <a:gd name="T17" fmla="*/ 14 h 167"/>
                <a:gd name="T18" fmla="*/ 73 w 143"/>
                <a:gd name="T19" fmla="*/ 31 h 167"/>
                <a:gd name="T20" fmla="*/ 46 w 143"/>
                <a:gd name="T21" fmla="*/ 47 h 167"/>
                <a:gd name="T22" fmla="*/ 12 w 143"/>
                <a:gd name="T23" fmla="*/ 48 h 167"/>
                <a:gd name="T24" fmla="*/ 16 w 143"/>
                <a:gd name="T25" fmla="*/ 76 h 167"/>
                <a:gd name="T26" fmla="*/ 31 w 143"/>
                <a:gd name="T27" fmla="*/ 102 h 167"/>
                <a:gd name="T28" fmla="*/ 22 w 143"/>
                <a:gd name="T29" fmla="*/ 134 h 167"/>
                <a:gd name="T30" fmla="*/ 1 w 143"/>
                <a:gd name="T31" fmla="*/ 158 h 167"/>
                <a:gd name="T32" fmla="*/ 1 w 143"/>
                <a:gd name="T33" fmla="*/ 165 h 167"/>
                <a:gd name="T34" fmla="*/ 82 w 143"/>
                <a:gd name="T35" fmla="*/ 167 h 167"/>
                <a:gd name="T36" fmla="*/ 88 w 143"/>
                <a:gd name="T37" fmla="*/ 161 h 167"/>
                <a:gd name="T38" fmla="*/ 128 w 143"/>
                <a:gd name="T39" fmla="*/ 152 h 167"/>
                <a:gd name="T40" fmla="*/ 128 w 143"/>
                <a:gd name="T41" fmla="*/ 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67">
                  <a:moveTo>
                    <a:pt x="128" y="65"/>
                  </a:moveTo>
                  <a:cubicBezTo>
                    <a:pt x="127" y="63"/>
                    <a:pt x="127" y="61"/>
                    <a:pt x="127" y="59"/>
                  </a:cubicBezTo>
                  <a:cubicBezTo>
                    <a:pt x="123" y="56"/>
                    <a:pt x="120" y="52"/>
                    <a:pt x="117" y="48"/>
                  </a:cubicBezTo>
                  <a:cubicBezTo>
                    <a:pt x="104" y="32"/>
                    <a:pt x="99" y="45"/>
                    <a:pt x="98" y="55"/>
                  </a:cubicBezTo>
                  <a:cubicBezTo>
                    <a:pt x="97" y="65"/>
                    <a:pt x="85" y="52"/>
                    <a:pt x="78" y="50"/>
                  </a:cubicBezTo>
                  <a:cubicBezTo>
                    <a:pt x="71" y="48"/>
                    <a:pt x="80" y="32"/>
                    <a:pt x="85" y="28"/>
                  </a:cubicBezTo>
                  <a:cubicBezTo>
                    <a:pt x="88" y="25"/>
                    <a:pt x="92" y="18"/>
                    <a:pt x="94" y="7"/>
                  </a:cubicBezTo>
                  <a:cubicBezTo>
                    <a:pt x="92" y="7"/>
                    <a:pt x="91" y="7"/>
                    <a:pt x="90" y="6"/>
                  </a:cubicBezTo>
                  <a:cubicBezTo>
                    <a:pt x="76" y="0"/>
                    <a:pt x="58" y="0"/>
                    <a:pt x="57" y="14"/>
                  </a:cubicBezTo>
                  <a:cubicBezTo>
                    <a:pt x="57" y="28"/>
                    <a:pt x="72" y="23"/>
                    <a:pt x="73" y="31"/>
                  </a:cubicBezTo>
                  <a:cubicBezTo>
                    <a:pt x="73" y="40"/>
                    <a:pt x="57" y="38"/>
                    <a:pt x="46" y="47"/>
                  </a:cubicBezTo>
                  <a:cubicBezTo>
                    <a:pt x="36" y="56"/>
                    <a:pt x="24" y="41"/>
                    <a:pt x="12" y="48"/>
                  </a:cubicBezTo>
                  <a:cubicBezTo>
                    <a:pt x="1" y="54"/>
                    <a:pt x="25" y="62"/>
                    <a:pt x="16" y="76"/>
                  </a:cubicBezTo>
                  <a:cubicBezTo>
                    <a:pt x="7" y="89"/>
                    <a:pt x="17" y="89"/>
                    <a:pt x="31" y="102"/>
                  </a:cubicBezTo>
                  <a:cubicBezTo>
                    <a:pt x="45" y="115"/>
                    <a:pt x="22" y="119"/>
                    <a:pt x="22" y="134"/>
                  </a:cubicBezTo>
                  <a:cubicBezTo>
                    <a:pt x="22" y="148"/>
                    <a:pt x="5" y="148"/>
                    <a:pt x="1" y="158"/>
                  </a:cubicBezTo>
                  <a:cubicBezTo>
                    <a:pt x="0" y="160"/>
                    <a:pt x="0" y="163"/>
                    <a:pt x="1" y="165"/>
                  </a:cubicBezTo>
                  <a:cubicBezTo>
                    <a:pt x="28" y="166"/>
                    <a:pt x="55" y="167"/>
                    <a:pt x="82" y="167"/>
                  </a:cubicBezTo>
                  <a:cubicBezTo>
                    <a:pt x="84" y="165"/>
                    <a:pt x="86" y="163"/>
                    <a:pt x="88" y="161"/>
                  </a:cubicBezTo>
                  <a:cubicBezTo>
                    <a:pt x="105" y="144"/>
                    <a:pt x="113" y="161"/>
                    <a:pt x="128" y="152"/>
                  </a:cubicBezTo>
                  <a:cubicBezTo>
                    <a:pt x="143" y="143"/>
                    <a:pt x="134" y="78"/>
                    <a:pt x="128" y="6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1" name="Freeform 258">
              <a:extLst>
                <a:ext uri="{FF2B5EF4-FFF2-40B4-BE49-F238E27FC236}">
                  <a16:creationId xmlns:a16="http://schemas.microsoft.com/office/drawing/2014/main" id="{1C54499C-CAA8-4D35-BBBC-F62D0BD08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5" y="2663823"/>
              <a:ext cx="30163" cy="47625"/>
            </a:xfrm>
            <a:custGeom>
              <a:avLst/>
              <a:gdLst>
                <a:gd name="T0" fmla="*/ 52 w 57"/>
                <a:gd name="T1" fmla="*/ 13 h 86"/>
                <a:gd name="T2" fmla="*/ 41 w 57"/>
                <a:gd name="T3" fmla="*/ 21 h 86"/>
                <a:gd name="T4" fmla="*/ 31 w 57"/>
                <a:gd name="T5" fmla="*/ 13 h 86"/>
                <a:gd name="T6" fmla="*/ 10 w 57"/>
                <a:gd name="T7" fmla="*/ 23 h 86"/>
                <a:gd name="T8" fmla="*/ 22 w 57"/>
                <a:gd name="T9" fmla="*/ 57 h 86"/>
                <a:gd name="T10" fmla="*/ 13 w 57"/>
                <a:gd name="T11" fmla="*/ 67 h 86"/>
                <a:gd name="T12" fmla="*/ 21 w 57"/>
                <a:gd name="T13" fmla="*/ 84 h 86"/>
                <a:gd name="T14" fmla="*/ 45 w 57"/>
                <a:gd name="T15" fmla="*/ 53 h 86"/>
                <a:gd name="T16" fmla="*/ 52 w 57"/>
                <a:gd name="T17" fmla="*/ 1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6">
                  <a:moveTo>
                    <a:pt x="52" y="13"/>
                  </a:moveTo>
                  <a:cubicBezTo>
                    <a:pt x="49" y="10"/>
                    <a:pt x="46" y="20"/>
                    <a:pt x="41" y="21"/>
                  </a:cubicBezTo>
                  <a:cubicBezTo>
                    <a:pt x="37" y="23"/>
                    <a:pt x="32" y="0"/>
                    <a:pt x="31" y="13"/>
                  </a:cubicBezTo>
                  <a:cubicBezTo>
                    <a:pt x="29" y="25"/>
                    <a:pt x="19" y="8"/>
                    <a:pt x="10" y="23"/>
                  </a:cubicBezTo>
                  <a:cubicBezTo>
                    <a:pt x="0" y="38"/>
                    <a:pt x="15" y="52"/>
                    <a:pt x="22" y="57"/>
                  </a:cubicBezTo>
                  <a:cubicBezTo>
                    <a:pt x="29" y="62"/>
                    <a:pt x="21" y="69"/>
                    <a:pt x="13" y="67"/>
                  </a:cubicBezTo>
                  <a:cubicBezTo>
                    <a:pt x="4" y="65"/>
                    <a:pt x="10" y="82"/>
                    <a:pt x="21" y="84"/>
                  </a:cubicBezTo>
                  <a:cubicBezTo>
                    <a:pt x="33" y="86"/>
                    <a:pt x="46" y="59"/>
                    <a:pt x="45" y="53"/>
                  </a:cubicBezTo>
                  <a:cubicBezTo>
                    <a:pt x="43" y="46"/>
                    <a:pt x="57" y="16"/>
                    <a:pt x="52" y="1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2" name="Freeform 259">
              <a:extLst>
                <a:ext uri="{FF2B5EF4-FFF2-40B4-BE49-F238E27FC236}">
                  <a16:creationId xmlns:a16="http://schemas.microsoft.com/office/drawing/2014/main" id="{922C259A-6C0D-4147-9B99-F9C5A7817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962" y="2617786"/>
              <a:ext cx="47625" cy="88900"/>
            </a:xfrm>
            <a:custGeom>
              <a:avLst/>
              <a:gdLst>
                <a:gd name="T0" fmla="*/ 70 w 87"/>
                <a:gd name="T1" fmla="*/ 64 h 161"/>
                <a:gd name="T2" fmla="*/ 69 w 87"/>
                <a:gd name="T3" fmla="*/ 38 h 161"/>
                <a:gd name="T4" fmla="*/ 72 w 87"/>
                <a:gd name="T5" fmla="*/ 6 h 161"/>
                <a:gd name="T6" fmla="*/ 49 w 87"/>
                <a:gd name="T7" fmla="*/ 21 h 161"/>
                <a:gd name="T8" fmla="*/ 30 w 87"/>
                <a:gd name="T9" fmla="*/ 32 h 161"/>
                <a:gd name="T10" fmla="*/ 31 w 87"/>
                <a:gd name="T11" fmla="*/ 49 h 161"/>
                <a:gd name="T12" fmla="*/ 12 w 87"/>
                <a:gd name="T13" fmla="*/ 38 h 161"/>
                <a:gd name="T14" fmla="*/ 0 w 87"/>
                <a:gd name="T15" fmla="*/ 54 h 161"/>
                <a:gd name="T16" fmla="*/ 5 w 87"/>
                <a:gd name="T17" fmla="*/ 70 h 161"/>
                <a:gd name="T18" fmla="*/ 8 w 87"/>
                <a:gd name="T19" fmla="*/ 122 h 161"/>
                <a:gd name="T20" fmla="*/ 9 w 87"/>
                <a:gd name="T21" fmla="*/ 134 h 161"/>
                <a:gd name="T22" fmla="*/ 9 w 87"/>
                <a:gd name="T23" fmla="*/ 140 h 161"/>
                <a:gd name="T24" fmla="*/ 14 w 87"/>
                <a:gd name="T25" fmla="*/ 157 h 161"/>
                <a:gd name="T26" fmla="*/ 43 w 87"/>
                <a:gd name="T27" fmla="*/ 160 h 161"/>
                <a:gd name="T28" fmla="*/ 55 w 87"/>
                <a:gd name="T29" fmla="*/ 160 h 161"/>
                <a:gd name="T30" fmla="*/ 42 w 87"/>
                <a:gd name="T31" fmla="*/ 140 h 161"/>
                <a:gd name="T32" fmla="*/ 59 w 87"/>
                <a:gd name="T33" fmla="*/ 143 h 161"/>
                <a:gd name="T34" fmla="*/ 81 w 87"/>
                <a:gd name="T35" fmla="*/ 143 h 161"/>
                <a:gd name="T36" fmla="*/ 70 w 87"/>
                <a:gd name="T37" fmla="*/ 120 h 161"/>
                <a:gd name="T38" fmla="*/ 55 w 87"/>
                <a:gd name="T39" fmla="*/ 117 h 161"/>
                <a:gd name="T40" fmla="*/ 64 w 87"/>
                <a:gd name="T41" fmla="*/ 94 h 161"/>
                <a:gd name="T42" fmla="*/ 85 w 87"/>
                <a:gd name="T43" fmla="*/ 82 h 161"/>
                <a:gd name="T44" fmla="*/ 70 w 87"/>
                <a:gd name="T45" fmla="*/ 6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" h="161">
                  <a:moveTo>
                    <a:pt x="70" y="64"/>
                  </a:moveTo>
                  <a:cubicBezTo>
                    <a:pt x="65" y="61"/>
                    <a:pt x="63" y="43"/>
                    <a:pt x="69" y="38"/>
                  </a:cubicBezTo>
                  <a:cubicBezTo>
                    <a:pt x="74" y="32"/>
                    <a:pt x="77" y="11"/>
                    <a:pt x="72" y="6"/>
                  </a:cubicBezTo>
                  <a:cubicBezTo>
                    <a:pt x="67" y="0"/>
                    <a:pt x="50" y="6"/>
                    <a:pt x="49" y="21"/>
                  </a:cubicBezTo>
                  <a:cubicBezTo>
                    <a:pt x="47" y="36"/>
                    <a:pt x="33" y="29"/>
                    <a:pt x="30" y="32"/>
                  </a:cubicBezTo>
                  <a:cubicBezTo>
                    <a:pt x="26" y="36"/>
                    <a:pt x="37" y="42"/>
                    <a:pt x="31" y="49"/>
                  </a:cubicBezTo>
                  <a:cubicBezTo>
                    <a:pt x="25" y="56"/>
                    <a:pt x="22" y="39"/>
                    <a:pt x="12" y="38"/>
                  </a:cubicBezTo>
                  <a:cubicBezTo>
                    <a:pt x="6" y="37"/>
                    <a:pt x="3" y="46"/>
                    <a:pt x="0" y="54"/>
                  </a:cubicBezTo>
                  <a:cubicBezTo>
                    <a:pt x="2" y="59"/>
                    <a:pt x="4" y="65"/>
                    <a:pt x="5" y="70"/>
                  </a:cubicBezTo>
                  <a:cubicBezTo>
                    <a:pt x="8" y="87"/>
                    <a:pt x="4" y="105"/>
                    <a:pt x="8" y="122"/>
                  </a:cubicBezTo>
                  <a:cubicBezTo>
                    <a:pt x="9" y="126"/>
                    <a:pt x="9" y="130"/>
                    <a:pt x="9" y="134"/>
                  </a:cubicBezTo>
                  <a:cubicBezTo>
                    <a:pt x="9" y="136"/>
                    <a:pt x="9" y="138"/>
                    <a:pt x="9" y="140"/>
                  </a:cubicBezTo>
                  <a:cubicBezTo>
                    <a:pt x="7" y="145"/>
                    <a:pt x="10" y="151"/>
                    <a:pt x="14" y="157"/>
                  </a:cubicBezTo>
                  <a:cubicBezTo>
                    <a:pt x="26" y="157"/>
                    <a:pt x="38" y="158"/>
                    <a:pt x="43" y="160"/>
                  </a:cubicBezTo>
                  <a:cubicBezTo>
                    <a:pt x="45" y="161"/>
                    <a:pt x="49" y="160"/>
                    <a:pt x="55" y="160"/>
                  </a:cubicBezTo>
                  <a:cubicBezTo>
                    <a:pt x="51" y="152"/>
                    <a:pt x="41" y="145"/>
                    <a:pt x="42" y="140"/>
                  </a:cubicBezTo>
                  <a:cubicBezTo>
                    <a:pt x="43" y="132"/>
                    <a:pt x="52" y="137"/>
                    <a:pt x="59" y="143"/>
                  </a:cubicBezTo>
                  <a:cubicBezTo>
                    <a:pt x="65" y="150"/>
                    <a:pt x="80" y="151"/>
                    <a:pt x="81" y="143"/>
                  </a:cubicBezTo>
                  <a:cubicBezTo>
                    <a:pt x="82" y="138"/>
                    <a:pt x="79" y="114"/>
                    <a:pt x="70" y="120"/>
                  </a:cubicBezTo>
                  <a:cubicBezTo>
                    <a:pt x="61" y="125"/>
                    <a:pt x="59" y="123"/>
                    <a:pt x="55" y="117"/>
                  </a:cubicBezTo>
                  <a:cubicBezTo>
                    <a:pt x="52" y="112"/>
                    <a:pt x="62" y="103"/>
                    <a:pt x="64" y="94"/>
                  </a:cubicBezTo>
                  <a:cubicBezTo>
                    <a:pt x="67" y="85"/>
                    <a:pt x="82" y="89"/>
                    <a:pt x="85" y="82"/>
                  </a:cubicBezTo>
                  <a:cubicBezTo>
                    <a:pt x="87" y="74"/>
                    <a:pt x="74" y="67"/>
                    <a:pt x="70" y="6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3" name="Freeform 260">
              <a:extLst>
                <a:ext uri="{FF2B5EF4-FFF2-40B4-BE49-F238E27FC236}">
                  <a16:creationId xmlns:a16="http://schemas.microsoft.com/office/drawing/2014/main" id="{36E04312-1F9D-43FC-AE16-21662B967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650" y="2616198"/>
              <a:ext cx="25400" cy="28575"/>
            </a:xfrm>
            <a:custGeom>
              <a:avLst/>
              <a:gdLst>
                <a:gd name="T0" fmla="*/ 27 w 45"/>
                <a:gd name="T1" fmla="*/ 1 h 55"/>
                <a:gd name="T2" fmla="*/ 5 w 45"/>
                <a:gd name="T3" fmla="*/ 50 h 55"/>
                <a:gd name="T4" fmla="*/ 27 w 45"/>
                <a:gd name="T5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5">
                  <a:moveTo>
                    <a:pt x="27" y="1"/>
                  </a:moveTo>
                  <a:cubicBezTo>
                    <a:pt x="9" y="2"/>
                    <a:pt x="0" y="43"/>
                    <a:pt x="5" y="50"/>
                  </a:cubicBezTo>
                  <a:cubicBezTo>
                    <a:pt x="9" y="55"/>
                    <a:pt x="45" y="0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4" name="Freeform 261">
              <a:extLst>
                <a:ext uri="{FF2B5EF4-FFF2-40B4-BE49-F238E27FC236}">
                  <a16:creationId xmlns:a16="http://schemas.microsoft.com/office/drawing/2014/main" id="{C46F24E2-5E8C-4E5B-9191-736092D23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2246310"/>
              <a:ext cx="219075" cy="444501"/>
            </a:xfrm>
            <a:custGeom>
              <a:avLst/>
              <a:gdLst>
                <a:gd name="T0" fmla="*/ 391 w 402"/>
                <a:gd name="T1" fmla="*/ 174 h 817"/>
                <a:gd name="T2" fmla="*/ 385 w 402"/>
                <a:gd name="T3" fmla="*/ 108 h 817"/>
                <a:gd name="T4" fmla="*/ 338 w 402"/>
                <a:gd name="T5" fmla="*/ 41 h 817"/>
                <a:gd name="T6" fmla="*/ 281 w 402"/>
                <a:gd name="T7" fmla="*/ 37 h 817"/>
                <a:gd name="T8" fmla="*/ 226 w 402"/>
                <a:gd name="T9" fmla="*/ 37 h 817"/>
                <a:gd name="T10" fmla="*/ 194 w 402"/>
                <a:gd name="T11" fmla="*/ 75 h 817"/>
                <a:gd name="T12" fmla="*/ 161 w 402"/>
                <a:gd name="T13" fmla="*/ 123 h 817"/>
                <a:gd name="T14" fmla="*/ 136 w 402"/>
                <a:gd name="T15" fmla="*/ 170 h 817"/>
                <a:gd name="T16" fmla="*/ 106 w 402"/>
                <a:gd name="T17" fmla="*/ 199 h 817"/>
                <a:gd name="T18" fmla="*/ 83 w 402"/>
                <a:gd name="T19" fmla="*/ 280 h 817"/>
                <a:gd name="T20" fmla="*/ 90 w 402"/>
                <a:gd name="T21" fmla="*/ 321 h 817"/>
                <a:gd name="T22" fmla="*/ 37 w 402"/>
                <a:gd name="T23" fmla="*/ 348 h 817"/>
                <a:gd name="T24" fmla="*/ 34 w 402"/>
                <a:gd name="T25" fmla="*/ 422 h 817"/>
                <a:gd name="T26" fmla="*/ 54 w 402"/>
                <a:gd name="T27" fmla="*/ 484 h 817"/>
                <a:gd name="T28" fmla="*/ 43 w 402"/>
                <a:gd name="T29" fmla="*/ 522 h 817"/>
                <a:gd name="T30" fmla="*/ 23 w 402"/>
                <a:gd name="T31" fmla="*/ 566 h 817"/>
                <a:gd name="T32" fmla="*/ 11 w 402"/>
                <a:gd name="T33" fmla="*/ 621 h 817"/>
                <a:gd name="T34" fmla="*/ 1 w 402"/>
                <a:gd name="T35" fmla="*/ 623 h 817"/>
                <a:gd name="T36" fmla="*/ 26 w 402"/>
                <a:gd name="T37" fmla="*/ 699 h 817"/>
                <a:gd name="T38" fmla="*/ 49 w 402"/>
                <a:gd name="T39" fmla="*/ 761 h 817"/>
                <a:gd name="T40" fmla="*/ 59 w 402"/>
                <a:gd name="T41" fmla="*/ 809 h 817"/>
                <a:gd name="T42" fmla="*/ 96 w 402"/>
                <a:gd name="T43" fmla="*/ 787 h 817"/>
                <a:gd name="T44" fmla="*/ 132 w 402"/>
                <a:gd name="T45" fmla="*/ 772 h 817"/>
                <a:gd name="T46" fmla="*/ 162 w 402"/>
                <a:gd name="T47" fmla="*/ 760 h 817"/>
                <a:gd name="T48" fmla="*/ 169 w 402"/>
                <a:gd name="T49" fmla="*/ 727 h 817"/>
                <a:gd name="T50" fmla="*/ 174 w 402"/>
                <a:gd name="T51" fmla="*/ 648 h 817"/>
                <a:gd name="T52" fmla="*/ 221 w 402"/>
                <a:gd name="T53" fmla="*/ 594 h 817"/>
                <a:gd name="T54" fmla="*/ 210 w 402"/>
                <a:gd name="T55" fmla="*/ 524 h 817"/>
                <a:gd name="T56" fmla="*/ 183 w 402"/>
                <a:gd name="T57" fmla="*/ 475 h 817"/>
                <a:gd name="T58" fmla="*/ 195 w 402"/>
                <a:gd name="T59" fmla="*/ 410 h 817"/>
                <a:gd name="T60" fmla="*/ 236 w 402"/>
                <a:gd name="T61" fmla="*/ 368 h 817"/>
                <a:gd name="T62" fmla="*/ 250 w 402"/>
                <a:gd name="T63" fmla="*/ 358 h 817"/>
                <a:gd name="T64" fmla="*/ 265 w 402"/>
                <a:gd name="T65" fmla="*/ 328 h 817"/>
                <a:gd name="T66" fmla="*/ 291 w 402"/>
                <a:gd name="T67" fmla="*/ 310 h 817"/>
                <a:gd name="T68" fmla="*/ 313 w 402"/>
                <a:gd name="T69" fmla="*/ 276 h 817"/>
                <a:gd name="T70" fmla="*/ 330 w 402"/>
                <a:gd name="T71" fmla="*/ 234 h 817"/>
                <a:gd name="T72" fmla="*/ 385 w 402"/>
                <a:gd name="T73" fmla="*/ 211 h 817"/>
                <a:gd name="T74" fmla="*/ 397 w 402"/>
                <a:gd name="T75" fmla="*/ 19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2" h="817">
                  <a:moveTo>
                    <a:pt x="397" y="193"/>
                  </a:moveTo>
                  <a:cubicBezTo>
                    <a:pt x="393" y="188"/>
                    <a:pt x="384" y="174"/>
                    <a:pt x="391" y="174"/>
                  </a:cubicBezTo>
                  <a:cubicBezTo>
                    <a:pt x="399" y="174"/>
                    <a:pt x="402" y="147"/>
                    <a:pt x="393" y="142"/>
                  </a:cubicBezTo>
                  <a:cubicBezTo>
                    <a:pt x="384" y="137"/>
                    <a:pt x="393" y="114"/>
                    <a:pt x="385" y="108"/>
                  </a:cubicBezTo>
                  <a:cubicBezTo>
                    <a:pt x="378" y="103"/>
                    <a:pt x="382" y="85"/>
                    <a:pt x="384" y="73"/>
                  </a:cubicBezTo>
                  <a:cubicBezTo>
                    <a:pt x="385" y="61"/>
                    <a:pt x="355" y="50"/>
                    <a:pt x="338" y="41"/>
                  </a:cubicBezTo>
                  <a:cubicBezTo>
                    <a:pt x="321" y="32"/>
                    <a:pt x="313" y="18"/>
                    <a:pt x="300" y="9"/>
                  </a:cubicBezTo>
                  <a:cubicBezTo>
                    <a:pt x="286" y="0"/>
                    <a:pt x="281" y="23"/>
                    <a:pt x="281" y="37"/>
                  </a:cubicBezTo>
                  <a:cubicBezTo>
                    <a:pt x="281" y="52"/>
                    <a:pt x="269" y="53"/>
                    <a:pt x="260" y="45"/>
                  </a:cubicBezTo>
                  <a:cubicBezTo>
                    <a:pt x="251" y="36"/>
                    <a:pt x="240" y="45"/>
                    <a:pt x="226" y="37"/>
                  </a:cubicBezTo>
                  <a:cubicBezTo>
                    <a:pt x="212" y="30"/>
                    <a:pt x="219" y="53"/>
                    <a:pt x="219" y="64"/>
                  </a:cubicBezTo>
                  <a:cubicBezTo>
                    <a:pt x="219" y="75"/>
                    <a:pt x="203" y="75"/>
                    <a:pt x="194" y="75"/>
                  </a:cubicBezTo>
                  <a:cubicBezTo>
                    <a:pt x="185" y="75"/>
                    <a:pt x="170" y="84"/>
                    <a:pt x="170" y="96"/>
                  </a:cubicBezTo>
                  <a:cubicBezTo>
                    <a:pt x="170" y="108"/>
                    <a:pt x="156" y="115"/>
                    <a:pt x="161" y="123"/>
                  </a:cubicBezTo>
                  <a:cubicBezTo>
                    <a:pt x="165" y="130"/>
                    <a:pt x="159" y="137"/>
                    <a:pt x="153" y="142"/>
                  </a:cubicBezTo>
                  <a:cubicBezTo>
                    <a:pt x="147" y="147"/>
                    <a:pt x="141" y="165"/>
                    <a:pt x="136" y="170"/>
                  </a:cubicBezTo>
                  <a:cubicBezTo>
                    <a:pt x="131" y="176"/>
                    <a:pt x="139" y="185"/>
                    <a:pt x="130" y="192"/>
                  </a:cubicBezTo>
                  <a:cubicBezTo>
                    <a:pt x="121" y="199"/>
                    <a:pt x="110" y="193"/>
                    <a:pt x="106" y="199"/>
                  </a:cubicBezTo>
                  <a:cubicBezTo>
                    <a:pt x="101" y="204"/>
                    <a:pt x="106" y="217"/>
                    <a:pt x="104" y="233"/>
                  </a:cubicBezTo>
                  <a:cubicBezTo>
                    <a:pt x="102" y="248"/>
                    <a:pt x="92" y="266"/>
                    <a:pt x="83" y="280"/>
                  </a:cubicBezTo>
                  <a:cubicBezTo>
                    <a:pt x="73" y="295"/>
                    <a:pt x="86" y="298"/>
                    <a:pt x="90" y="300"/>
                  </a:cubicBezTo>
                  <a:cubicBezTo>
                    <a:pt x="95" y="302"/>
                    <a:pt x="95" y="311"/>
                    <a:pt x="90" y="321"/>
                  </a:cubicBezTo>
                  <a:cubicBezTo>
                    <a:pt x="86" y="332"/>
                    <a:pt x="75" y="325"/>
                    <a:pt x="69" y="323"/>
                  </a:cubicBezTo>
                  <a:cubicBezTo>
                    <a:pt x="63" y="321"/>
                    <a:pt x="46" y="330"/>
                    <a:pt x="37" y="348"/>
                  </a:cubicBezTo>
                  <a:cubicBezTo>
                    <a:pt x="28" y="366"/>
                    <a:pt x="31" y="376"/>
                    <a:pt x="34" y="385"/>
                  </a:cubicBezTo>
                  <a:cubicBezTo>
                    <a:pt x="37" y="394"/>
                    <a:pt x="26" y="405"/>
                    <a:pt x="34" y="422"/>
                  </a:cubicBezTo>
                  <a:cubicBezTo>
                    <a:pt x="41" y="440"/>
                    <a:pt x="31" y="444"/>
                    <a:pt x="32" y="458"/>
                  </a:cubicBezTo>
                  <a:cubicBezTo>
                    <a:pt x="34" y="472"/>
                    <a:pt x="52" y="470"/>
                    <a:pt x="54" y="484"/>
                  </a:cubicBezTo>
                  <a:cubicBezTo>
                    <a:pt x="55" y="499"/>
                    <a:pt x="47" y="504"/>
                    <a:pt x="41" y="504"/>
                  </a:cubicBezTo>
                  <a:cubicBezTo>
                    <a:pt x="35" y="504"/>
                    <a:pt x="37" y="518"/>
                    <a:pt x="43" y="522"/>
                  </a:cubicBezTo>
                  <a:cubicBezTo>
                    <a:pt x="49" y="525"/>
                    <a:pt x="47" y="550"/>
                    <a:pt x="44" y="557"/>
                  </a:cubicBezTo>
                  <a:cubicBezTo>
                    <a:pt x="41" y="564"/>
                    <a:pt x="21" y="557"/>
                    <a:pt x="23" y="566"/>
                  </a:cubicBezTo>
                  <a:cubicBezTo>
                    <a:pt x="24" y="575"/>
                    <a:pt x="18" y="589"/>
                    <a:pt x="18" y="596"/>
                  </a:cubicBezTo>
                  <a:cubicBezTo>
                    <a:pt x="18" y="603"/>
                    <a:pt x="17" y="626"/>
                    <a:pt x="11" y="621"/>
                  </a:cubicBezTo>
                  <a:cubicBezTo>
                    <a:pt x="8" y="619"/>
                    <a:pt x="4" y="619"/>
                    <a:pt x="1" y="619"/>
                  </a:cubicBezTo>
                  <a:cubicBezTo>
                    <a:pt x="1" y="620"/>
                    <a:pt x="1" y="621"/>
                    <a:pt x="1" y="623"/>
                  </a:cubicBezTo>
                  <a:cubicBezTo>
                    <a:pt x="0" y="637"/>
                    <a:pt x="4" y="650"/>
                    <a:pt x="15" y="660"/>
                  </a:cubicBezTo>
                  <a:cubicBezTo>
                    <a:pt x="25" y="670"/>
                    <a:pt x="17" y="685"/>
                    <a:pt x="26" y="699"/>
                  </a:cubicBezTo>
                  <a:cubicBezTo>
                    <a:pt x="35" y="713"/>
                    <a:pt x="33" y="723"/>
                    <a:pt x="43" y="733"/>
                  </a:cubicBezTo>
                  <a:cubicBezTo>
                    <a:pt x="53" y="742"/>
                    <a:pt x="53" y="748"/>
                    <a:pt x="49" y="761"/>
                  </a:cubicBezTo>
                  <a:cubicBezTo>
                    <a:pt x="45" y="773"/>
                    <a:pt x="58" y="770"/>
                    <a:pt x="58" y="778"/>
                  </a:cubicBezTo>
                  <a:cubicBezTo>
                    <a:pt x="59" y="786"/>
                    <a:pt x="55" y="802"/>
                    <a:pt x="59" y="809"/>
                  </a:cubicBezTo>
                  <a:cubicBezTo>
                    <a:pt x="62" y="817"/>
                    <a:pt x="69" y="809"/>
                    <a:pt x="84" y="809"/>
                  </a:cubicBezTo>
                  <a:cubicBezTo>
                    <a:pt x="99" y="808"/>
                    <a:pt x="95" y="797"/>
                    <a:pt x="96" y="787"/>
                  </a:cubicBezTo>
                  <a:cubicBezTo>
                    <a:pt x="96" y="776"/>
                    <a:pt x="104" y="781"/>
                    <a:pt x="106" y="774"/>
                  </a:cubicBezTo>
                  <a:cubicBezTo>
                    <a:pt x="108" y="768"/>
                    <a:pt x="122" y="766"/>
                    <a:pt x="132" y="772"/>
                  </a:cubicBezTo>
                  <a:cubicBezTo>
                    <a:pt x="143" y="777"/>
                    <a:pt x="149" y="768"/>
                    <a:pt x="151" y="755"/>
                  </a:cubicBezTo>
                  <a:cubicBezTo>
                    <a:pt x="153" y="741"/>
                    <a:pt x="159" y="757"/>
                    <a:pt x="162" y="760"/>
                  </a:cubicBezTo>
                  <a:cubicBezTo>
                    <a:pt x="166" y="763"/>
                    <a:pt x="176" y="740"/>
                    <a:pt x="180" y="725"/>
                  </a:cubicBezTo>
                  <a:cubicBezTo>
                    <a:pt x="185" y="710"/>
                    <a:pt x="180" y="713"/>
                    <a:pt x="169" y="727"/>
                  </a:cubicBezTo>
                  <a:cubicBezTo>
                    <a:pt x="158" y="741"/>
                    <a:pt x="164" y="713"/>
                    <a:pt x="169" y="701"/>
                  </a:cubicBezTo>
                  <a:cubicBezTo>
                    <a:pt x="173" y="689"/>
                    <a:pt x="172" y="656"/>
                    <a:pt x="174" y="648"/>
                  </a:cubicBezTo>
                  <a:cubicBezTo>
                    <a:pt x="175" y="640"/>
                    <a:pt x="178" y="629"/>
                    <a:pt x="192" y="625"/>
                  </a:cubicBezTo>
                  <a:cubicBezTo>
                    <a:pt x="206" y="622"/>
                    <a:pt x="224" y="602"/>
                    <a:pt x="221" y="594"/>
                  </a:cubicBezTo>
                  <a:cubicBezTo>
                    <a:pt x="218" y="586"/>
                    <a:pt x="240" y="572"/>
                    <a:pt x="240" y="564"/>
                  </a:cubicBezTo>
                  <a:cubicBezTo>
                    <a:pt x="240" y="555"/>
                    <a:pt x="217" y="530"/>
                    <a:pt x="210" y="524"/>
                  </a:cubicBezTo>
                  <a:cubicBezTo>
                    <a:pt x="202" y="519"/>
                    <a:pt x="185" y="523"/>
                    <a:pt x="187" y="517"/>
                  </a:cubicBezTo>
                  <a:cubicBezTo>
                    <a:pt x="188" y="511"/>
                    <a:pt x="185" y="488"/>
                    <a:pt x="183" y="475"/>
                  </a:cubicBezTo>
                  <a:cubicBezTo>
                    <a:pt x="181" y="465"/>
                    <a:pt x="191" y="454"/>
                    <a:pt x="194" y="444"/>
                  </a:cubicBezTo>
                  <a:cubicBezTo>
                    <a:pt x="189" y="433"/>
                    <a:pt x="189" y="420"/>
                    <a:pt x="195" y="410"/>
                  </a:cubicBezTo>
                  <a:cubicBezTo>
                    <a:pt x="203" y="398"/>
                    <a:pt x="213" y="388"/>
                    <a:pt x="223" y="377"/>
                  </a:cubicBezTo>
                  <a:cubicBezTo>
                    <a:pt x="227" y="372"/>
                    <a:pt x="231" y="369"/>
                    <a:pt x="236" y="368"/>
                  </a:cubicBezTo>
                  <a:cubicBezTo>
                    <a:pt x="237" y="366"/>
                    <a:pt x="239" y="365"/>
                    <a:pt x="241" y="364"/>
                  </a:cubicBezTo>
                  <a:cubicBezTo>
                    <a:pt x="245" y="362"/>
                    <a:pt x="248" y="360"/>
                    <a:pt x="250" y="358"/>
                  </a:cubicBezTo>
                  <a:cubicBezTo>
                    <a:pt x="250" y="349"/>
                    <a:pt x="254" y="340"/>
                    <a:pt x="260" y="333"/>
                  </a:cubicBezTo>
                  <a:cubicBezTo>
                    <a:pt x="265" y="328"/>
                    <a:pt x="265" y="328"/>
                    <a:pt x="265" y="328"/>
                  </a:cubicBezTo>
                  <a:cubicBezTo>
                    <a:pt x="271" y="322"/>
                    <a:pt x="277" y="319"/>
                    <a:pt x="285" y="318"/>
                  </a:cubicBezTo>
                  <a:cubicBezTo>
                    <a:pt x="287" y="315"/>
                    <a:pt x="289" y="312"/>
                    <a:pt x="291" y="310"/>
                  </a:cubicBezTo>
                  <a:cubicBezTo>
                    <a:pt x="294" y="306"/>
                    <a:pt x="299" y="304"/>
                    <a:pt x="304" y="302"/>
                  </a:cubicBezTo>
                  <a:cubicBezTo>
                    <a:pt x="304" y="292"/>
                    <a:pt x="307" y="283"/>
                    <a:pt x="313" y="276"/>
                  </a:cubicBezTo>
                  <a:cubicBezTo>
                    <a:pt x="312" y="272"/>
                    <a:pt x="313" y="268"/>
                    <a:pt x="318" y="265"/>
                  </a:cubicBezTo>
                  <a:cubicBezTo>
                    <a:pt x="331" y="252"/>
                    <a:pt x="320" y="239"/>
                    <a:pt x="330" y="234"/>
                  </a:cubicBezTo>
                  <a:cubicBezTo>
                    <a:pt x="340" y="230"/>
                    <a:pt x="344" y="224"/>
                    <a:pt x="351" y="215"/>
                  </a:cubicBezTo>
                  <a:cubicBezTo>
                    <a:pt x="358" y="206"/>
                    <a:pt x="367" y="214"/>
                    <a:pt x="385" y="211"/>
                  </a:cubicBezTo>
                  <a:cubicBezTo>
                    <a:pt x="391" y="210"/>
                    <a:pt x="397" y="210"/>
                    <a:pt x="402" y="212"/>
                  </a:cubicBezTo>
                  <a:cubicBezTo>
                    <a:pt x="401" y="203"/>
                    <a:pt x="400" y="196"/>
                    <a:pt x="397" y="19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5" name="Freeform 262">
              <a:extLst>
                <a:ext uri="{FF2B5EF4-FFF2-40B4-BE49-F238E27FC236}">
                  <a16:creationId xmlns:a16="http://schemas.microsoft.com/office/drawing/2014/main" id="{C24BF3EF-658A-49B5-8FA3-81F64DBED4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3325" y="2560636"/>
              <a:ext cx="109538" cy="61913"/>
            </a:xfrm>
            <a:custGeom>
              <a:avLst/>
              <a:gdLst>
                <a:gd name="T0" fmla="*/ 188 w 202"/>
                <a:gd name="T1" fmla="*/ 32 h 115"/>
                <a:gd name="T2" fmla="*/ 194 w 202"/>
                <a:gd name="T3" fmla="*/ 7 h 115"/>
                <a:gd name="T4" fmla="*/ 187 w 202"/>
                <a:gd name="T5" fmla="*/ 11 h 115"/>
                <a:gd name="T6" fmla="*/ 126 w 202"/>
                <a:gd name="T7" fmla="*/ 4 h 115"/>
                <a:gd name="T8" fmla="*/ 66 w 202"/>
                <a:gd name="T9" fmla="*/ 18 h 115"/>
                <a:gd name="T10" fmla="*/ 47 w 202"/>
                <a:gd name="T11" fmla="*/ 39 h 115"/>
                <a:gd name="T12" fmla="*/ 54 w 202"/>
                <a:gd name="T13" fmla="*/ 63 h 115"/>
                <a:gd name="T14" fmla="*/ 73 w 202"/>
                <a:gd name="T15" fmla="*/ 76 h 115"/>
                <a:gd name="T16" fmla="*/ 79 w 202"/>
                <a:gd name="T17" fmla="*/ 90 h 115"/>
                <a:gd name="T18" fmla="*/ 79 w 202"/>
                <a:gd name="T19" fmla="*/ 91 h 115"/>
                <a:gd name="T20" fmla="*/ 114 w 202"/>
                <a:gd name="T21" fmla="*/ 90 h 115"/>
                <a:gd name="T22" fmla="*/ 146 w 202"/>
                <a:gd name="T23" fmla="*/ 112 h 115"/>
                <a:gd name="T24" fmla="*/ 177 w 202"/>
                <a:gd name="T25" fmla="*/ 115 h 115"/>
                <a:gd name="T26" fmla="*/ 178 w 202"/>
                <a:gd name="T27" fmla="*/ 104 h 115"/>
                <a:gd name="T28" fmla="*/ 186 w 202"/>
                <a:gd name="T29" fmla="*/ 92 h 115"/>
                <a:gd name="T30" fmla="*/ 179 w 202"/>
                <a:gd name="T31" fmla="*/ 72 h 115"/>
                <a:gd name="T32" fmla="*/ 177 w 202"/>
                <a:gd name="T33" fmla="*/ 51 h 115"/>
                <a:gd name="T34" fmla="*/ 188 w 202"/>
                <a:gd name="T35" fmla="*/ 32 h 115"/>
                <a:gd name="T36" fmla="*/ 19 w 202"/>
                <a:gd name="T37" fmla="*/ 58 h 115"/>
                <a:gd name="T38" fmla="*/ 6 w 202"/>
                <a:gd name="T39" fmla="*/ 91 h 115"/>
                <a:gd name="T40" fmla="*/ 40 w 202"/>
                <a:gd name="T41" fmla="*/ 66 h 115"/>
                <a:gd name="T42" fmla="*/ 19 w 202"/>
                <a:gd name="T43" fmla="*/ 58 h 115"/>
                <a:gd name="T44" fmla="*/ 34 w 202"/>
                <a:gd name="T45" fmla="*/ 42 h 115"/>
                <a:gd name="T46" fmla="*/ 13 w 202"/>
                <a:gd name="T47" fmla="*/ 45 h 115"/>
                <a:gd name="T48" fmla="*/ 34 w 202"/>
                <a:gd name="T49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15">
                  <a:moveTo>
                    <a:pt x="188" y="32"/>
                  </a:moveTo>
                  <a:cubicBezTo>
                    <a:pt x="192" y="22"/>
                    <a:pt x="202" y="20"/>
                    <a:pt x="194" y="7"/>
                  </a:cubicBezTo>
                  <a:cubicBezTo>
                    <a:pt x="193" y="9"/>
                    <a:pt x="191" y="10"/>
                    <a:pt x="187" y="11"/>
                  </a:cubicBezTo>
                  <a:cubicBezTo>
                    <a:pt x="173" y="15"/>
                    <a:pt x="143" y="0"/>
                    <a:pt x="126" y="4"/>
                  </a:cubicBezTo>
                  <a:cubicBezTo>
                    <a:pt x="109" y="8"/>
                    <a:pt x="75" y="8"/>
                    <a:pt x="66" y="18"/>
                  </a:cubicBezTo>
                  <a:cubicBezTo>
                    <a:pt x="58" y="27"/>
                    <a:pt x="38" y="30"/>
                    <a:pt x="47" y="39"/>
                  </a:cubicBezTo>
                  <a:cubicBezTo>
                    <a:pt x="56" y="48"/>
                    <a:pt x="47" y="52"/>
                    <a:pt x="54" y="63"/>
                  </a:cubicBezTo>
                  <a:cubicBezTo>
                    <a:pt x="60" y="73"/>
                    <a:pt x="64" y="78"/>
                    <a:pt x="73" y="76"/>
                  </a:cubicBezTo>
                  <a:cubicBezTo>
                    <a:pt x="82" y="73"/>
                    <a:pt x="89" y="79"/>
                    <a:pt x="79" y="90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94" y="89"/>
                    <a:pt x="111" y="88"/>
                    <a:pt x="114" y="90"/>
                  </a:cubicBezTo>
                  <a:cubicBezTo>
                    <a:pt x="117" y="94"/>
                    <a:pt x="140" y="115"/>
                    <a:pt x="146" y="112"/>
                  </a:cubicBezTo>
                  <a:cubicBezTo>
                    <a:pt x="149" y="111"/>
                    <a:pt x="165" y="113"/>
                    <a:pt x="177" y="115"/>
                  </a:cubicBezTo>
                  <a:cubicBezTo>
                    <a:pt x="175" y="111"/>
                    <a:pt x="175" y="107"/>
                    <a:pt x="178" y="104"/>
                  </a:cubicBezTo>
                  <a:cubicBezTo>
                    <a:pt x="182" y="100"/>
                    <a:pt x="191" y="100"/>
                    <a:pt x="186" y="92"/>
                  </a:cubicBezTo>
                  <a:cubicBezTo>
                    <a:pt x="181" y="84"/>
                    <a:pt x="180" y="82"/>
                    <a:pt x="179" y="72"/>
                  </a:cubicBezTo>
                  <a:cubicBezTo>
                    <a:pt x="178" y="62"/>
                    <a:pt x="176" y="57"/>
                    <a:pt x="177" y="51"/>
                  </a:cubicBezTo>
                  <a:cubicBezTo>
                    <a:pt x="178" y="44"/>
                    <a:pt x="183" y="42"/>
                    <a:pt x="188" y="32"/>
                  </a:cubicBezTo>
                  <a:close/>
                  <a:moveTo>
                    <a:pt x="19" y="58"/>
                  </a:moveTo>
                  <a:cubicBezTo>
                    <a:pt x="2" y="64"/>
                    <a:pt x="0" y="91"/>
                    <a:pt x="6" y="91"/>
                  </a:cubicBezTo>
                  <a:cubicBezTo>
                    <a:pt x="15" y="90"/>
                    <a:pt x="35" y="72"/>
                    <a:pt x="40" y="66"/>
                  </a:cubicBezTo>
                  <a:cubicBezTo>
                    <a:pt x="45" y="60"/>
                    <a:pt x="36" y="53"/>
                    <a:pt x="19" y="58"/>
                  </a:cubicBezTo>
                  <a:close/>
                  <a:moveTo>
                    <a:pt x="34" y="42"/>
                  </a:moveTo>
                  <a:cubicBezTo>
                    <a:pt x="37" y="34"/>
                    <a:pt x="6" y="38"/>
                    <a:pt x="13" y="45"/>
                  </a:cubicBezTo>
                  <a:cubicBezTo>
                    <a:pt x="18" y="51"/>
                    <a:pt x="30" y="51"/>
                    <a:pt x="34" y="4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6" name="Freeform 263">
              <a:extLst>
                <a:ext uri="{FF2B5EF4-FFF2-40B4-BE49-F238E27FC236}">
                  <a16:creationId xmlns:a16="http://schemas.microsoft.com/office/drawing/2014/main" id="{C84EC4C8-E5AB-464B-AAEE-7406988F3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2" y="2171697"/>
              <a:ext cx="452438" cy="438151"/>
            </a:xfrm>
            <a:custGeom>
              <a:avLst/>
              <a:gdLst>
                <a:gd name="T0" fmla="*/ 769 w 830"/>
                <a:gd name="T1" fmla="*/ 75 h 805"/>
                <a:gd name="T2" fmla="*/ 829 w 830"/>
                <a:gd name="T3" fmla="*/ 59 h 805"/>
                <a:gd name="T4" fmla="*/ 771 w 830"/>
                <a:gd name="T5" fmla="*/ 22 h 805"/>
                <a:gd name="T6" fmla="*/ 745 w 830"/>
                <a:gd name="T7" fmla="*/ 42 h 805"/>
                <a:gd name="T8" fmla="*/ 736 w 830"/>
                <a:gd name="T9" fmla="*/ 25 h 805"/>
                <a:gd name="T10" fmla="*/ 719 w 830"/>
                <a:gd name="T11" fmla="*/ 20 h 805"/>
                <a:gd name="T12" fmla="*/ 689 w 830"/>
                <a:gd name="T13" fmla="*/ 53 h 805"/>
                <a:gd name="T14" fmla="*/ 681 w 830"/>
                <a:gd name="T15" fmla="*/ 20 h 805"/>
                <a:gd name="T16" fmla="*/ 644 w 830"/>
                <a:gd name="T17" fmla="*/ 46 h 805"/>
                <a:gd name="T18" fmla="*/ 662 w 830"/>
                <a:gd name="T19" fmla="*/ 3 h 805"/>
                <a:gd name="T20" fmla="*/ 629 w 830"/>
                <a:gd name="T21" fmla="*/ 17 h 805"/>
                <a:gd name="T22" fmla="*/ 608 w 830"/>
                <a:gd name="T23" fmla="*/ 36 h 805"/>
                <a:gd name="T24" fmla="*/ 575 w 830"/>
                <a:gd name="T25" fmla="*/ 81 h 805"/>
                <a:gd name="T26" fmla="*/ 585 w 830"/>
                <a:gd name="T27" fmla="*/ 28 h 805"/>
                <a:gd name="T28" fmla="*/ 551 w 830"/>
                <a:gd name="T29" fmla="*/ 57 h 805"/>
                <a:gd name="T30" fmla="*/ 536 w 830"/>
                <a:gd name="T31" fmla="*/ 84 h 805"/>
                <a:gd name="T32" fmla="*/ 493 w 830"/>
                <a:gd name="T33" fmla="*/ 77 h 805"/>
                <a:gd name="T34" fmla="*/ 471 w 830"/>
                <a:gd name="T35" fmla="*/ 92 h 805"/>
                <a:gd name="T36" fmla="*/ 438 w 830"/>
                <a:gd name="T37" fmla="*/ 83 h 805"/>
                <a:gd name="T38" fmla="*/ 413 w 830"/>
                <a:gd name="T39" fmla="*/ 111 h 805"/>
                <a:gd name="T40" fmla="*/ 395 w 830"/>
                <a:gd name="T41" fmla="*/ 138 h 805"/>
                <a:gd name="T42" fmla="*/ 380 w 830"/>
                <a:gd name="T43" fmla="*/ 163 h 805"/>
                <a:gd name="T44" fmla="*/ 355 w 830"/>
                <a:gd name="T45" fmla="*/ 132 h 805"/>
                <a:gd name="T46" fmla="*/ 302 w 830"/>
                <a:gd name="T47" fmla="*/ 188 h 805"/>
                <a:gd name="T48" fmla="*/ 297 w 830"/>
                <a:gd name="T49" fmla="*/ 201 h 805"/>
                <a:gd name="T50" fmla="*/ 368 w 830"/>
                <a:gd name="T51" fmla="*/ 182 h 805"/>
                <a:gd name="T52" fmla="*/ 343 w 830"/>
                <a:gd name="T53" fmla="*/ 201 h 805"/>
                <a:gd name="T54" fmla="*/ 303 w 830"/>
                <a:gd name="T55" fmla="*/ 255 h 805"/>
                <a:gd name="T56" fmla="*/ 243 w 830"/>
                <a:gd name="T57" fmla="*/ 335 h 805"/>
                <a:gd name="T58" fmla="*/ 219 w 830"/>
                <a:gd name="T59" fmla="*/ 398 h 805"/>
                <a:gd name="T60" fmla="*/ 205 w 830"/>
                <a:gd name="T61" fmla="*/ 434 h 805"/>
                <a:gd name="T62" fmla="*/ 119 w 830"/>
                <a:gd name="T63" fmla="*/ 519 h 805"/>
                <a:gd name="T64" fmla="*/ 75 w 830"/>
                <a:gd name="T65" fmla="*/ 535 h 805"/>
                <a:gd name="T66" fmla="*/ 76 w 830"/>
                <a:gd name="T67" fmla="*/ 548 h 805"/>
                <a:gd name="T68" fmla="*/ 30 w 830"/>
                <a:gd name="T69" fmla="*/ 621 h 805"/>
                <a:gd name="T70" fmla="*/ 4 w 830"/>
                <a:gd name="T71" fmla="*/ 683 h 805"/>
                <a:gd name="T72" fmla="*/ 49 w 830"/>
                <a:gd name="T73" fmla="*/ 691 h 805"/>
                <a:gd name="T74" fmla="*/ 9 w 830"/>
                <a:gd name="T75" fmla="*/ 713 h 805"/>
                <a:gd name="T76" fmla="*/ 42 w 830"/>
                <a:gd name="T77" fmla="*/ 735 h 805"/>
                <a:gd name="T78" fmla="*/ 31 w 830"/>
                <a:gd name="T79" fmla="*/ 767 h 805"/>
                <a:gd name="T80" fmla="*/ 40 w 830"/>
                <a:gd name="T81" fmla="*/ 773 h 805"/>
                <a:gd name="T82" fmla="*/ 92 w 830"/>
                <a:gd name="T83" fmla="*/ 804 h 805"/>
                <a:gd name="T84" fmla="*/ 182 w 830"/>
                <a:gd name="T85" fmla="*/ 720 h 805"/>
                <a:gd name="T86" fmla="*/ 213 w 830"/>
                <a:gd name="T87" fmla="*/ 759 h 805"/>
                <a:gd name="T88" fmla="*/ 246 w 830"/>
                <a:gd name="T89" fmla="*/ 695 h 805"/>
                <a:gd name="T90" fmla="*/ 256 w 830"/>
                <a:gd name="T91" fmla="*/ 622 h 805"/>
                <a:gd name="T92" fmla="*/ 236 w 830"/>
                <a:gd name="T93" fmla="*/ 523 h 805"/>
                <a:gd name="T94" fmla="*/ 292 w 830"/>
                <a:gd name="T95" fmla="*/ 459 h 805"/>
                <a:gd name="T96" fmla="*/ 306 w 830"/>
                <a:gd name="T97" fmla="*/ 371 h 805"/>
                <a:gd name="T98" fmla="*/ 338 w 830"/>
                <a:gd name="T99" fmla="*/ 308 h 805"/>
                <a:gd name="T100" fmla="*/ 372 w 830"/>
                <a:gd name="T101" fmla="*/ 234 h 805"/>
                <a:gd name="T102" fmla="*/ 428 w 830"/>
                <a:gd name="T103" fmla="*/ 175 h 805"/>
                <a:gd name="T104" fmla="*/ 502 w 830"/>
                <a:gd name="T105" fmla="*/ 147 h 805"/>
                <a:gd name="T106" fmla="*/ 561 w 830"/>
                <a:gd name="T107" fmla="*/ 161 h 805"/>
                <a:gd name="T108" fmla="*/ 639 w 830"/>
                <a:gd name="T109" fmla="*/ 170 h 805"/>
                <a:gd name="T110" fmla="*/ 679 w 830"/>
                <a:gd name="T111" fmla="*/ 92 h 805"/>
                <a:gd name="T112" fmla="*/ 771 w 830"/>
                <a:gd name="T113" fmla="*/ 110 h 805"/>
                <a:gd name="T114" fmla="*/ 812 w 830"/>
                <a:gd name="T115" fmla="*/ 108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0" h="805">
                  <a:moveTo>
                    <a:pt x="804" y="96"/>
                  </a:moveTo>
                  <a:cubicBezTo>
                    <a:pt x="803" y="104"/>
                    <a:pt x="790" y="102"/>
                    <a:pt x="790" y="94"/>
                  </a:cubicBezTo>
                  <a:cubicBezTo>
                    <a:pt x="791" y="86"/>
                    <a:pt x="770" y="79"/>
                    <a:pt x="769" y="75"/>
                  </a:cubicBezTo>
                  <a:cubicBezTo>
                    <a:pt x="768" y="71"/>
                    <a:pt x="778" y="72"/>
                    <a:pt x="785" y="77"/>
                  </a:cubicBezTo>
                  <a:cubicBezTo>
                    <a:pt x="793" y="82"/>
                    <a:pt x="798" y="79"/>
                    <a:pt x="807" y="69"/>
                  </a:cubicBezTo>
                  <a:cubicBezTo>
                    <a:pt x="815" y="60"/>
                    <a:pt x="827" y="68"/>
                    <a:pt x="829" y="59"/>
                  </a:cubicBezTo>
                  <a:cubicBezTo>
                    <a:pt x="830" y="51"/>
                    <a:pt x="815" y="45"/>
                    <a:pt x="812" y="40"/>
                  </a:cubicBezTo>
                  <a:cubicBezTo>
                    <a:pt x="809" y="36"/>
                    <a:pt x="798" y="29"/>
                    <a:pt x="788" y="31"/>
                  </a:cubicBezTo>
                  <a:cubicBezTo>
                    <a:pt x="777" y="33"/>
                    <a:pt x="777" y="28"/>
                    <a:pt x="771" y="22"/>
                  </a:cubicBezTo>
                  <a:cubicBezTo>
                    <a:pt x="769" y="20"/>
                    <a:pt x="767" y="20"/>
                    <a:pt x="764" y="20"/>
                  </a:cubicBezTo>
                  <a:cubicBezTo>
                    <a:pt x="761" y="22"/>
                    <a:pt x="757" y="24"/>
                    <a:pt x="754" y="25"/>
                  </a:cubicBezTo>
                  <a:cubicBezTo>
                    <a:pt x="749" y="29"/>
                    <a:pt x="745" y="35"/>
                    <a:pt x="745" y="42"/>
                  </a:cubicBezTo>
                  <a:cubicBezTo>
                    <a:pt x="745" y="57"/>
                    <a:pt x="734" y="53"/>
                    <a:pt x="738" y="45"/>
                  </a:cubicBezTo>
                  <a:cubicBezTo>
                    <a:pt x="742" y="38"/>
                    <a:pt x="735" y="30"/>
                    <a:pt x="739" y="26"/>
                  </a:cubicBezTo>
                  <a:cubicBezTo>
                    <a:pt x="738" y="25"/>
                    <a:pt x="737" y="25"/>
                    <a:pt x="736" y="25"/>
                  </a:cubicBezTo>
                  <a:cubicBezTo>
                    <a:pt x="732" y="23"/>
                    <a:pt x="728" y="22"/>
                    <a:pt x="724" y="21"/>
                  </a:cubicBezTo>
                  <a:cubicBezTo>
                    <a:pt x="723" y="20"/>
                    <a:pt x="722" y="20"/>
                    <a:pt x="723" y="20"/>
                  </a:cubicBezTo>
                  <a:cubicBezTo>
                    <a:pt x="721" y="20"/>
                    <a:pt x="720" y="20"/>
                    <a:pt x="719" y="20"/>
                  </a:cubicBezTo>
                  <a:cubicBezTo>
                    <a:pt x="715" y="20"/>
                    <a:pt x="711" y="20"/>
                    <a:pt x="707" y="20"/>
                  </a:cubicBezTo>
                  <a:cubicBezTo>
                    <a:pt x="707" y="22"/>
                    <a:pt x="708" y="23"/>
                    <a:pt x="708" y="24"/>
                  </a:cubicBezTo>
                  <a:cubicBezTo>
                    <a:pt x="713" y="29"/>
                    <a:pt x="696" y="53"/>
                    <a:pt x="689" y="53"/>
                  </a:cubicBezTo>
                  <a:cubicBezTo>
                    <a:pt x="682" y="53"/>
                    <a:pt x="690" y="33"/>
                    <a:pt x="690" y="22"/>
                  </a:cubicBezTo>
                  <a:cubicBezTo>
                    <a:pt x="690" y="22"/>
                    <a:pt x="690" y="22"/>
                    <a:pt x="690" y="21"/>
                  </a:cubicBezTo>
                  <a:cubicBezTo>
                    <a:pt x="687" y="21"/>
                    <a:pt x="684" y="21"/>
                    <a:pt x="681" y="20"/>
                  </a:cubicBezTo>
                  <a:cubicBezTo>
                    <a:pt x="678" y="23"/>
                    <a:pt x="674" y="28"/>
                    <a:pt x="669" y="34"/>
                  </a:cubicBezTo>
                  <a:cubicBezTo>
                    <a:pt x="656" y="52"/>
                    <a:pt x="646" y="68"/>
                    <a:pt x="638" y="70"/>
                  </a:cubicBezTo>
                  <a:cubicBezTo>
                    <a:pt x="631" y="71"/>
                    <a:pt x="632" y="54"/>
                    <a:pt x="644" y="46"/>
                  </a:cubicBezTo>
                  <a:cubicBezTo>
                    <a:pt x="657" y="38"/>
                    <a:pt x="657" y="17"/>
                    <a:pt x="665" y="17"/>
                  </a:cubicBezTo>
                  <a:cubicBezTo>
                    <a:pt x="668" y="17"/>
                    <a:pt x="670" y="16"/>
                    <a:pt x="670" y="14"/>
                  </a:cubicBezTo>
                  <a:cubicBezTo>
                    <a:pt x="667" y="11"/>
                    <a:pt x="664" y="7"/>
                    <a:pt x="662" y="3"/>
                  </a:cubicBezTo>
                  <a:cubicBezTo>
                    <a:pt x="662" y="3"/>
                    <a:pt x="662" y="3"/>
                    <a:pt x="661" y="3"/>
                  </a:cubicBezTo>
                  <a:cubicBezTo>
                    <a:pt x="649" y="0"/>
                    <a:pt x="647" y="15"/>
                    <a:pt x="644" y="20"/>
                  </a:cubicBezTo>
                  <a:cubicBezTo>
                    <a:pt x="642" y="22"/>
                    <a:pt x="635" y="19"/>
                    <a:pt x="629" y="17"/>
                  </a:cubicBezTo>
                  <a:cubicBezTo>
                    <a:pt x="625" y="20"/>
                    <a:pt x="621" y="21"/>
                    <a:pt x="616" y="22"/>
                  </a:cubicBezTo>
                  <a:cubicBezTo>
                    <a:pt x="614" y="24"/>
                    <a:pt x="613" y="26"/>
                    <a:pt x="615" y="31"/>
                  </a:cubicBezTo>
                  <a:cubicBezTo>
                    <a:pt x="620" y="39"/>
                    <a:pt x="613" y="46"/>
                    <a:pt x="608" y="36"/>
                  </a:cubicBezTo>
                  <a:cubicBezTo>
                    <a:pt x="603" y="26"/>
                    <a:pt x="591" y="34"/>
                    <a:pt x="586" y="45"/>
                  </a:cubicBezTo>
                  <a:cubicBezTo>
                    <a:pt x="580" y="56"/>
                    <a:pt x="572" y="55"/>
                    <a:pt x="578" y="59"/>
                  </a:cubicBezTo>
                  <a:cubicBezTo>
                    <a:pt x="584" y="63"/>
                    <a:pt x="583" y="78"/>
                    <a:pt x="575" y="81"/>
                  </a:cubicBezTo>
                  <a:cubicBezTo>
                    <a:pt x="566" y="84"/>
                    <a:pt x="569" y="54"/>
                    <a:pt x="563" y="57"/>
                  </a:cubicBezTo>
                  <a:cubicBezTo>
                    <a:pt x="556" y="59"/>
                    <a:pt x="560" y="42"/>
                    <a:pt x="569" y="42"/>
                  </a:cubicBezTo>
                  <a:cubicBezTo>
                    <a:pt x="576" y="42"/>
                    <a:pt x="583" y="34"/>
                    <a:pt x="585" y="28"/>
                  </a:cubicBezTo>
                  <a:cubicBezTo>
                    <a:pt x="578" y="30"/>
                    <a:pt x="571" y="33"/>
                    <a:pt x="563" y="35"/>
                  </a:cubicBezTo>
                  <a:cubicBezTo>
                    <a:pt x="556" y="37"/>
                    <a:pt x="549" y="37"/>
                    <a:pt x="543" y="35"/>
                  </a:cubicBezTo>
                  <a:cubicBezTo>
                    <a:pt x="538" y="39"/>
                    <a:pt x="541" y="50"/>
                    <a:pt x="551" y="57"/>
                  </a:cubicBezTo>
                  <a:cubicBezTo>
                    <a:pt x="564" y="66"/>
                    <a:pt x="549" y="71"/>
                    <a:pt x="542" y="65"/>
                  </a:cubicBezTo>
                  <a:cubicBezTo>
                    <a:pt x="535" y="58"/>
                    <a:pt x="525" y="61"/>
                    <a:pt x="518" y="65"/>
                  </a:cubicBezTo>
                  <a:cubicBezTo>
                    <a:pt x="510" y="69"/>
                    <a:pt x="535" y="79"/>
                    <a:pt x="536" y="84"/>
                  </a:cubicBezTo>
                  <a:cubicBezTo>
                    <a:pt x="537" y="89"/>
                    <a:pt x="523" y="78"/>
                    <a:pt x="520" y="82"/>
                  </a:cubicBezTo>
                  <a:cubicBezTo>
                    <a:pt x="518" y="86"/>
                    <a:pt x="504" y="79"/>
                    <a:pt x="503" y="70"/>
                  </a:cubicBezTo>
                  <a:cubicBezTo>
                    <a:pt x="502" y="60"/>
                    <a:pt x="481" y="74"/>
                    <a:pt x="493" y="77"/>
                  </a:cubicBezTo>
                  <a:cubicBezTo>
                    <a:pt x="505" y="80"/>
                    <a:pt x="500" y="89"/>
                    <a:pt x="500" y="101"/>
                  </a:cubicBezTo>
                  <a:cubicBezTo>
                    <a:pt x="500" y="113"/>
                    <a:pt x="487" y="104"/>
                    <a:pt x="490" y="93"/>
                  </a:cubicBezTo>
                  <a:cubicBezTo>
                    <a:pt x="492" y="83"/>
                    <a:pt x="481" y="85"/>
                    <a:pt x="471" y="92"/>
                  </a:cubicBezTo>
                  <a:cubicBezTo>
                    <a:pt x="462" y="98"/>
                    <a:pt x="473" y="80"/>
                    <a:pt x="469" y="70"/>
                  </a:cubicBezTo>
                  <a:cubicBezTo>
                    <a:pt x="465" y="61"/>
                    <a:pt x="457" y="70"/>
                    <a:pt x="447" y="73"/>
                  </a:cubicBezTo>
                  <a:cubicBezTo>
                    <a:pt x="437" y="75"/>
                    <a:pt x="431" y="75"/>
                    <a:pt x="438" y="83"/>
                  </a:cubicBezTo>
                  <a:cubicBezTo>
                    <a:pt x="444" y="91"/>
                    <a:pt x="443" y="102"/>
                    <a:pt x="435" y="100"/>
                  </a:cubicBezTo>
                  <a:cubicBezTo>
                    <a:pt x="427" y="98"/>
                    <a:pt x="423" y="100"/>
                    <a:pt x="424" y="109"/>
                  </a:cubicBezTo>
                  <a:cubicBezTo>
                    <a:pt x="425" y="118"/>
                    <a:pt x="414" y="118"/>
                    <a:pt x="413" y="111"/>
                  </a:cubicBezTo>
                  <a:cubicBezTo>
                    <a:pt x="412" y="103"/>
                    <a:pt x="396" y="105"/>
                    <a:pt x="391" y="114"/>
                  </a:cubicBezTo>
                  <a:cubicBezTo>
                    <a:pt x="386" y="123"/>
                    <a:pt x="373" y="129"/>
                    <a:pt x="374" y="139"/>
                  </a:cubicBezTo>
                  <a:cubicBezTo>
                    <a:pt x="376" y="149"/>
                    <a:pt x="386" y="134"/>
                    <a:pt x="395" y="138"/>
                  </a:cubicBezTo>
                  <a:cubicBezTo>
                    <a:pt x="403" y="141"/>
                    <a:pt x="394" y="146"/>
                    <a:pt x="399" y="151"/>
                  </a:cubicBezTo>
                  <a:cubicBezTo>
                    <a:pt x="404" y="156"/>
                    <a:pt x="403" y="168"/>
                    <a:pt x="396" y="161"/>
                  </a:cubicBezTo>
                  <a:cubicBezTo>
                    <a:pt x="390" y="154"/>
                    <a:pt x="381" y="151"/>
                    <a:pt x="380" y="163"/>
                  </a:cubicBezTo>
                  <a:cubicBezTo>
                    <a:pt x="378" y="175"/>
                    <a:pt x="371" y="161"/>
                    <a:pt x="365" y="153"/>
                  </a:cubicBezTo>
                  <a:cubicBezTo>
                    <a:pt x="360" y="145"/>
                    <a:pt x="354" y="169"/>
                    <a:pt x="348" y="163"/>
                  </a:cubicBezTo>
                  <a:cubicBezTo>
                    <a:pt x="342" y="157"/>
                    <a:pt x="360" y="140"/>
                    <a:pt x="355" y="132"/>
                  </a:cubicBezTo>
                  <a:cubicBezTo>
                    <a:pt x="351" y="124"/>
                    <a:pt x="347" y="137"/>
                    <a:pt x="336" y="150"/>
                  </a:cubicBezTo>
                  <a:cubicBezTo>
                    <a:pt x="325" y="162"/>
                    <a:pt x="311" y="162"/>
                    <a:pt x="316" y="168"/>
                  </a:cubicBezTo>
                  <a:cubicBezTo>
                    <a:pt x="321" y="174"/>
                    <a:pt x="305" y="177"/>
                    <a:pt x="302" y="188"/>
                  </a:cubicBezTo>
                  <a:cubicBezTo>
                    <a:pt x="299" y="198"/>
                    <a:pt x="277" y="202"/>
                    <a:pt x="263" y="213"/>
                  </a:cubicBezTo>
                  <a:cubicBezTo>
                    <a:pt x="248" y="224"/>
                    <a:pt x="265" y="225"/>
                    <a:pt x="274" y="214"/>
                  </a:cubicBezTo>
                  <a:cubicBezTo>
                    <a:pt x="282" y="204"/>
                    <a:pt x="285" y="210"/>
                    <a:pt x="297" y="201"/>
                  </a:cubicBezTo>
                  <a:cubicBezTo>
                    <a:pt x="310" y="191"/>
                    <a:pt x="324" y="183"/>
                    <a:pt x="329" y="187"/>
                  </a:cubicBezTo>
                  <a:cubicBezTo>
                    <a:pt x="333" y="191"/>
                    <a:pt x="342" y="194"/>
                    <a:pt x="348" y="184"/>
                  </a:cubicBezTo>
                  <a:cubicBezTo>
                    <a:pt x="354" y="174"/>
                    <a:pt x="362" y="176"/>
                    <a:pt x="368" y="182"/>
                  </a:cubicBezTo>
                  <a:cubicBezTo>
                    <a:pt x="374" y="188"/>
                    <a:pt x="357" y="193"/>
                    <a:pt x="365" y="202"/>
                  </a:cubicBezTo>
                  <a:cubicBezTo>
                    <a:pt x="372" y="211"/>
                    <a:pt x="356" y="216"/>
                    <a:pt x="356" y="208"/>
                  </a:cubicBezTo>
                  <a:cubicBezTo>
                    <a:pt x="356" y="201"/>
                    <a:pt x="346" y="194"/>
                    <a:pt x="343" y="201"/>
                  </a:cubicBezTo>
                  <a:cubicBezTo>
                    <a:pt x="340" y="208"/>
                    <a:pt x="334" y="216"/>
                    <a:pt x="328" y="217"/>
                  </a:cubicBezTo>
                  <a:cubicBezTo>
                    <a:pt x="322" y="217"/>
                    <a:pt x="315" y="230"/>
                    <a:pt x="315" y="244"/>
                  </a:cubicBezTo>
                  <a:cubicBezTo>
                    <a:pt x="315" y="257"/>
                    <a:pt x="304" y="244"/>
                    <a:pt x="303" y="255"/>
                  </a:cubicBezTo>
                  <a:cubicBezTo>
                    <a:pt x="302" y="267"/>
                    <a:pt x="287" y="287"/>
                    <a:pt x="274" y="302"/>
                  </a:cubicBezTo>
                  <a:cubicBezTo>
                    <a:pt x="260" y="317"/>
                    <a:pt x="273" y="320"/>
                    <a:pt x="268" y="330"/>
                  </a:cubicBezTo>
                  <a:cubicBezTo>
                    <a:pt x="264" y="339"/>
                    <a:pt x="248" y="331"/>
                    <a:pt x="243" y="335"/>
                  </a:cubicBezTo>
                  <a:cubicBezTo>
                    <a:pt x="238" y="339"/>
                    <a:pt x="246" y="362"/>
                    <a:pt x="239" y="369"/>
                  </a:cubicBezTo>
                  <a:cubicBezTo>
                    <a:pt x="232" y="376"/>
                    <a:pt x="239" y="386"/>
                    <a:pt x="239" y="394"/>
                  </a:cubicBezTo>
                  <a:cubicBezTo>
                    <a:pt x="239" y="403"/>
                    <a:pt x="220" y="389"/>
                    <a:pt x="219" y="398"/>
                  </a:cubicBezTo>
                  <a:cubicBezTo>
                    <a:pt x="217" y="406"/>
                    <a:pt x="201" y="404"/>
                    <a:pt x="196" y="406"/>
                  </a:cubicBezTo>
                  <a:cubicBezTo>
                    <a:pt x="192" y="408"/>
                    <a:pt x="206" y="421"/>
                    <a:pt x="215" y="429"/>
                  </a:cubicBezTo>
                  <a:cubicBezTo>
                    <a:pt x="223" y="437"/>
                    <a:pt x="206" y="443"/>
                    <a:pt x="205" y="434"/>
                  </a:cubicBezTo>
                  <a:cubicBezTo>
                    <a:pt x="203" y="429"/>
                    <a:pt x="199" y="432"/>
                    <a:pt x="193" y="436"/>
                  </a:cubicBezTo>
                  <a:cubicBezTo>
                    <a:pt x="193" y="440"/>
                    <a:pt x="192" y="444"/>
                    <a:pt x="191" y="447"/>
                  </a:cubicBezTo>
                  <a:cubicBezTo>
                    <a:pt x="177" y="483"/>
                    <a:pt x="153" y="504"/>
                    <a:pt x="119" y="519"/>
                  </a:cubicBezTo>
                  <a:cubicBezTo>
                    <a:pt x="110" y="523"/>
                    <a:pt x="102" y="524"/>
                    <a:pt x="95" y="522"/>
                  </a:cubicBezTo>
                  <a:cubicBezTo>
                    <a:pt x="91" y="523"/>
                    <a:pt x="88" y="524"/>
                    <a:pt x="84" y="524"/>
                  </a:cubicBezTo>
                  <a:cubicBezTo>
                    <a:pt x="82" y="528"/>
                    <a:pt x="79" y="532"/>
                    <a:pt x="75" y="535"/>
                  </a:cubicBezTo>
                  <a:cubicBezTo>
                    <a:pt x="76" y="536"/>
                    <a:pt x="76" y="537"/>
                    <a:pt x="76" y="538"/>
                  </a:cubicBezTo>
                  <a:cubicBezTo>
                    <a:pt x="80" y="540"/>
                    <a:pt x="86" y="542"/>
                    <a:pt x="88" y="545"/>
                  </a:cubicBezTo>
                  <a:cubicBezTo>
                    <a:pt x="89" y="549"/>
                    <a:pt x="83" y="549"/>
                    <a:pt x="76" y="548"/>
                  </a:cubicBezTo>
                  <a:cubicBezTo>
                    <a:pt x="75" y="556"/>
                    <a:pt x="72" y="563"/>
                    <a:pt x="66" y="568"/>
                  </a:cubicBezTo>
                  <a:cubicBezTo>
                    <a:pt x="54" y="580"/>
                    <a:pt x="40" y="588"/>
                    <a:pt x="25" y="592"/>
                  </a:cubicBezTo>
                  <a:cubicBezTo>
                    <a:pt x="30" y="599"/>
                    <a:pt x="33" y="609"/>
                    <a:pt x="30" y="621"/>
                  </a:cubicBezTo>
                  <a:cubicBezTo>
                    <a:pt x="26" y="634"/>
                    <a:pt x="23" y="647"/>
                    <a:pt x="16" y="659"/>
                  </a:cubicBezTo>
                  <a:cubicBezTo>
                    <a:pt x="13" y="663"/>
                    <a:pt x="9" y="667"/>
                    <a:pt x="5" y="670"/>
                  </a:cubicBezTo>
                  <a:cubicBezTo>
                    <a:pt x="3" y="673"/>
                    <a:pt x="0" y="676"/>
                    <a:pt x="4" y="683"/>
                  </a:cubicBezTo>
                  <a:cubicBezTo>
                    <a:pt x="12" y="696"/>
                    <a:pt x="18" y="680"/>
                    <a:pt x="21" y="689"/>
                  </a:cubicBezTo>
                  <a:cubicBezTo>
                    <a:pt x="24" y="698"/>
                    <a:pt x="33" y="690"/>
                    <a:pt x="44" y="679"/>
                  </a:cubicBezTo>
                  <a:cubicBezTo>
                    <a:pt x="54" y="668"/>
                    <a:pt x="58" y="691"/>
                    <a:pt x="49" y="691"/>
                  </a:cubicBezTo>
                  <a:cubicBezTo>
                    <a:pt x="41" y="690"/>
                    <a:pt x="31" y="696"/>
                    <a:pt x="33" y="706"/>
                  </a:cubicBezTo>
                  <a:cubicBezTo>
                    <a:pt x="35" y="716"/>
                    <a:pt x="20" y="714"/>
                    <a:pt x="20" y="702"/>
                  </a:cubicBezTo>
                  <a:cubicBezTo>
                    <a:pt x="20" y="690"/>
                    <a:pt x="2" y="704"/>
                    <a:pt x="9" y="713"/>
                  </a:cubicBezTo>
                  <a:cubicBezTo>
                    <a:pt x="16" y="722"/>
                    <a:pt x="7" y="727"/>
                    <a:pt x="7" y="735"/>
                  </a:cubicBezTo>
                  <a:cubicBezTo>
                    <a:pt x="7" y="744"/>
                    <a:pt x="20" y="742"/>
                    <a:pt x="25" y="733"/>
                  </a:cubicBezTo>
                  <a:cubicBezTo>
                    <a:pt x="30" y="723"/>
                    <a:pt x="39" y="725"/>
                    <a:pt x="42" y="735"/>
                  </a:cubicBezTo>
                  <a:cubicBezTo>
                    <a:pt x="45" y="744"/>
                    <a:pt x="34" y="737"/>
                    <a:pt x="34" y="750"/>
                  </a:cubicBezTo>
                  <a:cubicBezTo>
                    <a:pt x="34" y="761"/>
                    <a:pt x="28" y="754"/>
                    <a:pt x="23" y="758"/>
                  </a:cubicBezTo>
                  <a:cubicBezTo>
                    <a:pt x="26" y="761"/>
                    <a:pt x="28" y="764"/>
                    <a:pt x="31" y="767"/>
                  </a:cubicBezTo>
                  <a:cubicBezTo>
                    <a:pt x="31" y="767"/>
                    <a:pt x="31" y="767"/>
                    <a:pt x="31" y="767"/>
                  </a:cubicBezTo>
                  <a:cubicBezTo>
                    <a:pt x="28" y="763"/>
                    <a:pt x="30" y="766"/>
                    <a:pt x="32" y="768"/>
                  </a:cubicBezTo>
                  <a:cubicBezTo>
                    <a:pt x="35" y="769"/>
                    <a:pt x="37" y="771"/>
                    <a:pt x="40" y="773"/>
                  </a:cubicBezTo>
                  <a:cubicBezTo>
                    <a:pt x="48" y="777"/>
                    <a:pt x="56" y="783"/>
                    <a:pt x="63" y="790"/>
                  </a:cubicBezTo>
                  <a:cubicBezTo>
                    <a:pt x="66" y="793"/>
                    <a:pt x="68" y="797"/>
                    <a:pt x="70" y="800"/>
                  </a:cubicBezTo>
                  <a:cubicBezTo>
                    <a:pt x="75" y="803"/>
                    <a:pt x="82" y="805"/>
                    <a:pt x="92" y="804"/>
                  </a:cubicBezTo>
                  <a:cubicBezTo>
                    <a:pt x="111" y="800"/>
                    <a:pt x="147" y="760"/>
                    <a:pt x="152" y="752"/>
                  </a:cubicBezTo>
                  <a:cubicBezTo>
                    <a:pt x="157" y="745"/>
                    <a:pt x="167" y="754"/>
                    <a:pt x="174" y="747"/>
                  </a:cubicBezTo>
                  <a:cubicBezTo>
                    <a:pt x="181" y="740"/>
                    <a:pt x="177" y="723"/>
                    <a:pt x="182" y="720"/>
                  </a:cubicBezTo>
                  <a:cubicBezTo>
                    <a:pt x="187" y="717"/>
                    <a:pt x="190" y="738"/>
                    <a:pt x="195" y="740"/>
                  </a:cubicBezTo>
                  <a:cubicBezTo>
                    <a:pt x="199" y="742"/>
                    <a:pt x="202" y="746"/>
                    <a:pt x="203" y="757"/>
                  </a:cubicBezTo>
                  <a:cubicBezTo>
                    <a:pt x="206" y="757"/>
                    <a:pt x="210" y="757"/>
                    <a:pt x="213" y="759"/>
                  </a:cubicBezTo>
                  <a:cubicBezTo>
                    <a:pt x="219" y="764"/>
                    <a:pt x="220" y="741"/>
                    <a:pt x="220" y="734"/>
                  </a:cubicBezTo>
                  <a:cubicBezTo>
                    <a:pt x="220" y="727"/>
                    <a:pt x="226" y="713"/>
                    <a:pt x="225" y="704"/>
                  </a:cubicBezTo>
                  <a:cubicBezTo>
                    <a:pt x="223" y="695"/>
                    <a:pt x="243" y="702"/>
                    <a:pt x="246" y="695"/>
                  </a:cubicBezTo>
                  <a:cubicBezTo>
                    <a:pt x="249" y="688"/>
                    <a:pt x="251" y="663"/>
                    <a:pt x="245" y="660"/>
                  </a:cubicBezTo>
                  <a:cubicBezTo>
                    <a:pt x="239" y="656"/>
                    <a:pt x="237" y="642"/>
                    <a:pt x="243" y="642"/>
                  </a:cubicBezTo>
                  <a:cubicBezTo>
                    <a:pt x="249" y="642"/>
                    <a:pt x="257" y="637"/>
                    <a:pt x="256" y="622"/>
                  </a:cubicBezTo>
                  <a:cubicBezTo>
                    <a:pt x="254" y="608"/>
                    <a:pt x="236" y="610"/>
                    <a:pt x="234" y="596"/>
                  </a:cubicBezTo>
                  <a:cubicBezTo>
                    <a:pt x="233" y="582"/>
                    <a:pt x="243" y="578"/>
                    <a:pt x="236" y="560"/>
                  </a:cubicBezTo>
                  <a:cubicBezTo>
                    <a:pt x="228" y="543"/>
                    <a:pt x="239" y="532"/>
                    <a:pt x="236" y="523"/>
                  </a:cubicBezTo>
                  <a:cubicBezTo>
                    <a:pt x="233" y="514"/>
                    <a:pt x="230" y="504"/>
                    <a:pt x="239" y="486"/>
                  </a:cubicBezTo>
                  <a:cubicBezTo>
                    <a:pt x="248" y="468"/>
                    <a:pt x="265" y="459"/>
                    <a:pt x="271" y="461"/>
                  </a:cubicBezTo>
                  <a:cubicBezTo>
                    <a:pt x="277" y="463"/>
                    <a:pt x="288" y="470"/>
                    <a:pt x="292" y="459"/>
                  </a:cubicBezTo>
                  <a:cubicBezTo>
                    <a:pt x="297" y="449"/>
                    <a:pt x="297" y="440"/>
                    <a:pt x="292" y="438"/>
                  </a:cubicBezTo>
                  <a:cubicBezTo>
                    <a:pt x="288" y="436"/>
                    <a:pt x="275" y="433"/>
                    <a:pt x="285" y="418"/>
                  </a:cubicBezTo>
                  <a:cubicBezTo>
                    <a:pt x="294" y="404"/>
                    <a:pt x="304" y="386"/>
                    <a:pt x="306" y="371"/>
                  </a:cubicBezTo>
                  <a:cubicBezTo>
                    <a:pt x="308" y="355"/>
                    <a:pt x="303" y="342"/>
                    <a:pt x="308" y="337"/>
                  </a:cubicBezTo>
                  <a:cubicBezTo>
                    <a:pt x="312" y="331"/>
                    <a:pt x="323" y="337"/>
                    <a:pt x="332" y="330"/>
                  </a:cubicBezTo>
                  <a:cubicBezTo>
                    <a:pt x="341" y="323"/>
                    <a:pt x="333" y="314"/>
                    <a:pt x="338" y="308"/>
                  </a:cubicBezTo>
                  <a:cubicBezTo>
                    <a:pt x="343" y="303"/>
                    <a:pt x="349" y="285"/>
                    <a:pt x="355" y="280"/>
                  </a:cubicBezTo>
                  <a:cubicBezTo>
                    <a:pt x="361" y="275"/>
                    <a:pt x="367" y="268"/>
                    <a:pt x="363" y="261"/>
                  </a:cubicBezTo>
                  <a:cubicBezTo>
                    <a:pt x="358" y="253"/>
                    <a:pt x="372" y="246"/>
                    <a:pt x="372" y="234"/>
                  </a:cubicBezTo>
                  <a:cubicBezTo>
                    <a:pt x="372" y="222"/>
                    <a:pt x="387" y="213"/>
                    <a:pt x="396" y="213"/>
                  </a:cubicBezTo>
                  <a:cubicBezTo>
                    <a:pt x="405" y="213"/>
                    <a:pt x="421" y="213"/>
                    <a:pt x="421" y="202"/>
                  </a:cubicBezTo>
                  <a:cubicBezTo>
                    <a:pt x="421" y="191"/>
                    <a:pt x="414" y="168"/>
                    <a:pt x="428" y="175"/>
                  </a:cubicBezTo>
                  <a:cubicBezTo>
                    <a:pt x="442" y="183"/>
                    <a:pt x="453" y="174"/>
                    <a:pt x="462" y="183"/>
                  </a:cubicBezTo>
                  <a:cubicBezTo>
                    <a:pt x="471" y="191"/>
                    <a:pt x="483" y="190"/>
                    <a:pt x="483" y="175"/>
                  </a:cubicBezTo>
                  <a:cubicBezTo>
                    <a:pt x="483" y="161"/>
                    <a:pt x="488" y="138"/>
                    <a:pt x="502" y="147"/>
                  </a:cubicBezTo>
                  <a:cubicBezTo>
                    <a:pt x="503" y="148"/>
                    <a:pt x="504" y="149"/>
                    <a:pt x="505" y="149"/>
                  </a:cubicBezTo>
                  <a:cubicBezTo>
                    <a:pt x="509" y="137"/>
                    <a:pt x="518" y="130"/>
                    <a:pt x="526" y="131"/>
                  </a:cubicBezTo>
                  <a:cubicBezTo>
                    <a:pt x="538" y="133"/>
                    <a:pt x="546" y="158"/>
                    <a:pt x="561" y="161"/>
                  </a:cubicBezTo>
                  <a:cubicBezTo>
                    <a:pt x="577" y="165"/>
                    <a:pt x="592" y="172"/>
                    <a:pt x="596" y="163"/>
                  </a:cubicBezTo>
                  <a:cubicBezTo>
                    <a:pt x="601" y="154"/>
                    <a:pt x="612" y="168"/>
                    <a:pt x="621" y="165"/>
                  </a:cubicBezTo>
                  <a:cubicBezTo>
                    <a:pt x="630" y="161"/>
                    <a:pt x="630" y="184"/>
                    <a:pt x="639" y="170"/>
                  </a:cubicBezTo>
                  <a:cubicBezTo>
                    <a:pt x="648" y="156"/>
                    <a:pt x="638" y="147"/>
                    <a:pt x="653" y="149"/>
                  </a:cubicBezTo>
                  <a:cubicBezTo>
                    <a:pt x="668" y="151"/>
                    <a:pt x="659" y="129"/>
                    <a:pt x="659" y="117"/>
                  </a:cubicBezTo>
                  <a:cubicBezTo>
                    <a:pt x="659" y="105"/>
                    <a:pt x="679" y="103"/>
                    <a:pt x="679" y="92"/>
                  </a:cubicBezTo>
                  <a:cubicBezTo>
                    <a:pt x="679" y="81"/>
                    <a:pt x="706" y="90"/>
                    <a:pt x="711" y="83"/>
                  </a:cubicBezTo>
                  <a:cubicBezTo>
                    <a:pt x="716" y="76"/>
                    <a:pt x="731" y="71"/>
                    <a:pt x="737" y="83"/>
                  </a:cubicBezTo>
                  <a:cubicBezTo>
                    <a:pt x="743" y="96"/>
                    <a:pt x="769" y="99"/>
                    <a:pt x="771" y="110"/>
                  </a:cubicBezTo>
                  <a:cubicBezTo>
                    <a:pt x="771" y="115"/>
                    <a:pt x="771" y="123"/>
                    <a:pt x="771" y="131"/>
                  </a:cubicBezTo>
                  <a:cubicBezTo>
                    <a:pt x="775" y="126"/>
                    <a:pt x="780" y="122"/>
                    <a:pt x="785" y="122"/>
                  </a:cubicBezTo>
                  <a:cubicBezTo>
                    <a:pt x="795" y="122"/>
                    <a:pt x="803" y="106"/>
                    <a:pt x="812" y="108"/>
                  </a:cubicBezTo>
                  <a:cubicBezTo>
                    <a:pt x="819" y="110"/>
                    <a:pt x="826" y="108"/>
                    <a:pt x="828" y="94"/>
                  </a:cubicBezTo>
                  <a:cubicBezTo>
                    <a:pt x="821" y="89"/>
                    <a:pt x="806" y="88"/>
                    <a:pt x="804" y="9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7" name="Freeform 264">
              <a:extLst>
                <a:ext uri="{FF2B5EF4-FFF2-40B4-BE49-F238E27FC236}">
                  <a16:creationId xmlns:a16="http://schemas.microsoft.com/office/drawing/2014/main" id="{676690C4-43EA-40C7-A04E-B4F699E80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200" y="3062287"/>
              <a:ext cx="34925" cy="61913"/>
            </a:xfrm>
            <a:custGeom>
              <a:avLst/>
              <a:gdLst>
                <a:gd name="T0" fmla="*/ 29 w 62"/>
                <a:gd name="T1" fmla="*/ 10 h 114"/>
                <a:gd name="T2" fmla="*/ 5 w 62"/>
                <a:gd name="T3" fmla="*/ 17 h 114"/>
                <a:gd name="T4" fmla="*/ 17 w 62"/>
                <a:gd name="T5" fmla="*/ 65 h 114"/>
                <a:gd name="T6" fmla="*/ 30 w 62"/>
                <a:gd name="T7" fmla="*/ 101 h 114"/>
                <a:gd name="T8" fmla="*/ 53 w 62"/>
                <a:gd name="T9" fmla="*/ 85 h 114"/>
                <a:gd name="T10" fmla="*/ 58 w 62"/>
                <a:gd name="T11" fmla="*/ 24 h 114"/>
                <a:gd name="T12" fmla="*/ 29 w 62"/>
                <a:gd name="T13" fmla="*/ 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14">
                  <a:moveTo>
                    <a:pt x="29" y="10"/>
                  </a:moveTo>
                  <a:cubicBezTo>
                    <a:pt x="18" y="21"/>
                    <a:pt x="10" y="9"/>
                    <a:pt x="5" y="17"/>
                  </a:cubicBezTo>
                  <a:cubicBezTo>
                    <a:pt x="0" y="28"/>
                    <a:pt x="21" y="44"/>
                    <a:pt x="17" y="65"/>
                  </a:cubicBezTo>
                  <a:cubicBezTo>
                    <a:pt x="13" y="87"/>
                    <a:pt x="20" y="114"/>
                    <a:pt x="30" y="101"/>
                  </a:cubicBezTo>
                  <a:cubicBezTo>
                    <a:pt x="41" y="88"/>
                    <a:pt x="47" y="94"/>
                    <a:pt x="53" y="85"/>
                  </a:cubicBezTo>
                  <a:cubicBezTo>
                    <a:pt x="59" y="76"/>
                    <a:pt x="54" y="41"/>
                    <a:pt x="58" y="24"/>
                  </a:cubicBezTo>
                  <a:cubicBezTo>
                    <a:pt x="62" y="8"/>
                    <a:pt x="39" y="0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8" name="Freeform 266">
              <a:extLst>
                <a:ext uri="{FF2B5EF4-FFF2-40B4-BE49-F238E27FC236}">
                  <a16:creationId xmlns:a16="http://schemas.microsoft.com/office/drawing/2014/main" id="{8B2E0601-7EB7-42C1-BD9C-240590CDE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3" y="3132137"/>
              <a:ext cx="50800" cy="38100"/>
            </a:xfrm>
            <a:custGeom>
              <a:avLst/>
              <a:gdLst>
                <a:gd name="T0" fmla="*/ 66 w 93"/>
                <a:gd name="T1" fmla="*/ 6 h 69"/>
                <a:gd name="T2" fmla="*/ 27 w 93"/>
                <a:gd name="T3" fmla="*/ 6 h 69"/>
                <a:gd name="T4" fmla="*/ 0 w 93"/>
                <a:gd name="T5" fmla="*/ 17 h 69"/>
                <a:gd name="T6" fmla="*/ 1 w 93"/>
                <a:gd name="T7" fmla="*/ 18 h 69"/>
                <a:gd name="T8" fmla="*/ 16 w 93"/>
                <a:gd name="T9" fmla="*/ 35 h 69"/>
                <a:gd name="T10" fmla="*/ 33 w 93"/>
                <a:gd name="T11" fmla="*/ 42 h 69"/>
                <a:gd name="T12" fmla="*/ 70 w 93"/>
                <a:gd name="T13" fmla="*/ 68 h 69"/>
                <a:gd name="T14" fmla="*/ 78 w 93"/>
                <a:gd name="T15" fmla="*/ 43 h 69"/>
                <a:gd name="T16" fmla="*/ 91 w 93"/>
                <a:gd name="T17" fmla="*/ 8 h 69"/>
                <a:gd name="T18" fmla="*/ 66 w 93"/>
                <a:gd name="T1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69">
                  <a:moveTo>
                    <a:pt x="66" y="6"/>
                  </a:moveTo>
                  <a:cubicBezTo>
                    <a:pt x="46" y="11"/>
                    <a:pt x="38" y="12"/>
                    <a:pt x="27" y="6"/>
                  </a:cubicBezTo>
                  <a:cubicBezTo>
                    <a:pt x="17" y="0"/>
                    <a:pt x="1" y="9"/>
                    <a:pt x="0" y="17"/>
                  </a:cubicBezTo>
                  <a:cubicBezTo>
                    <a:pt x="0" y="17"/>
                    <a:pt x="1" y="18"/>
                    <a:pt x="1" y="18"/>
                  </a:cubicBezTo>
                  <a:cubicBezTo>
                    <a:pt x="9" y="23"/>
                    <a:pt x="13" y="29"/>
                    <a:pt x="16" y="35"/>
                  </a:cubicBezTo>
                  <a:cubicBezTo>
                    <a:pt x="20" y="37"/>
                    <a:pt x="26" y="40"/>
                    <a:pt x="33" y="42"/>
                  </a:cubicBezTo>
                  <a:cubicBezTo>
                    <a:pt x="57" y="49"/>
                    <a:pt x="60" y="68"/>
                    <a:pt x="70" y="68"/>
                  </a:cubicBezTo>
                  <a:cubicBezTo>
                    <a:pt x="80" y="69"/>
                    <a:pt x="80" y="58"/>
                    <a:pt x="78" y="43"/>
                  </a:cubicBezTo>
                  <a:cubicBezTo>
                    <a:pt x="76" y="28"/>
                    <a:pt x="90" y="11"/>
                    <a:pt x="91" y="8"/>
                  </a:cubicBezTo>
                  <a:cubicBezTo>
                    <a:pt x="93" y="5"/>
                    <a:pt x="85" y="1"/>
                    <a:pt x="66" y="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9" name="Freeform 269">
              <a:extLst>
                <a:ext uri="{FF2B5EF4-FFF2-40B4-BE49-F238E27FC236}">
                  <a16:creationId xmlns:a16="http://schemas.microsoft.com/office/drawing/2014/main" id="{65A65006-C959-440E-B1C0-A0A249970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2" y="2703511"/>
              <a:ext cx="157163" cy="206375"/>
            </a:xfrm>
            <a:custGeom>
              <a:avLst/>
              <a:gdLst>
                <a:gd name="T0" fmla="*/ 37 w 288"/>
                <a:gd name="T1" fmla="*/ 98 h 379"/>
                <a:gd name="T2" fmla="*/ 21 w 288"/>
                <a:gd name="T3" fmla="*/ 115 h 379"/>
                <a:gd name="T4" fmla="*/ 31 w 288"/>
                <a:gd name="T5" fmla="*/ 135 h 379"/>
                <a:gd name="T6" fmla="*/ 24 w 288"/>
                <a:gd name="T7" fmla="*/ 148 h 379"/>
                <a:gd name="T8" fmla="*/ 6 w 288"/>
                <a:gd name="T9" fmla="*/ 157 h 379"/>
                <a:gd name="T10" fmla="*/ 5 w 288"/>
                <a:gd name="T11" fmla="*/ 175 h 379"/>
                <a:gd name="T12" fmla="*/ 1 w 288"/>
                <a:gd name="T13" fmla="*/ 205 h 379"/>
                <a:gd name="T14" fmla="*/ 9 w 288"/>
                <a:gd name="T15" fmla="*/ 228 h 379"/>
                <a:gd name="T16" fmla="*/ 3 w 288"/>
                <a:gd name="T17" fmla="*/ 242 h 379"/>
                <a:gd name="T18" fmla="*/ 13 w 288"/>
                <a:gd name="T19" fmla="*/ 273 h 379"/>
                <a:gd name="T20" fmla="*/ 20 w 288"/>
                <a:gd name="T21" fmla="*/ 278 h 379"/>
                <a:gd name="T22" fmla="*/ 41 w 288"/>
                <a:gd name="T23" fmla="*/ 289 h 379"/>
                <a:gd name="T24" fmla="*/ 58 w 288"/>
                <a:gd name="T25" fmla="*/ 296 h 379"/>
                <a:gd name="T26" fmla="*/ 64 w 288"/>
                <a:gd name="T27" fmla="*/ 308 h 379"/>
                <a:gd name="T28" fmla="*/ 51 w 288"/>
                <a:gd name="T29" fmla="*/ 339 h 379"/>
                <a:gd name="T30" fmla="*/ 49 w 288"/>
                <a:gd name="T31" fmla="*/ 362 h 379"/>
                <a:gd name="T32" fmla="*/ 76 w 288"/>
                <a:gd name="T33" fmla="*/ 361 h 379"/>
                <a:gd name="T34" fmla="*/ 98 w 288"/>
                <a:gd name="T35" fmla="*/ 359 h 379"/>
                <a:gd name="T36" fmla="*/ 116 w 288"/>
                <a:gd name="T37" fmla="*/ 369 h 379"/>
                <a:gd name="T38" fmla="*/ 120 w 288"/>
                <a:gd name="T39" fmla="*/ 365 h 379"/>
                <a:gd name="T40" fmla="*/ 138 w 288"/>
                <a:gd name="T41" fmla="*/ 370 h 379"/>
                <a:gd name="T42" fmla="*/ 158 w 288"/>
                <a:gd name="T43" fmla="*/ 367 h 379"/>
                <a:gd name="T44" fmla="*/ 176 w 288"/>
                <a:gd name="T45" fmla="*/ 365 h 379"/>
                <a:gd name="T46" fmla="*/ 209 w 288"/>
                <a:gd name="T47" fmla="*/ 358 h 379"/>
                <a:gd name="T48" fmla="*/ 222 w 288"/>
                <a:gd name="T49" fmla="*/ 347 h 379"/>
                <a:gd name="T50" fmla="*/ 235 w 288"/>
                <a:gd name="T51" fmla="*/ 324 h 379"/>
                <a:gd name="T52" fmla="*/ 253 w 288"/>
                <a:gd name="T53" fmla="*/ 308 h 379"/>
                <a:gd name="T54" fmla="*/ 219 w 288"/>
                <a:gd name="T55" fmla="*/ 279 h 379"/>
                <a:gd name="T56" fmla="*/ 208 w 288"/>
                <a:gd name="T57" fmla="*/ 247 h 379"/>
                <a:gd name="T58" fmla="*/ 206 w 288"/>
                <a:gd name="T59" fmla="*/ 227 h 379"/>
                <a:gd name="T60" fmla="*/ 240 w 288"/>
                <a:gd name="T61" fmla="*/ 212 h 379"/>
                <a:gd name="T62" fmla="*/ 266 w 288"/>
                <a:gd name="T63" fmla="*/ 198 h 379"/>
                <a:gd name="T64" fmla="*/ 283 w 288"/>
                <a:gd name="T65" fmla="*/ 197 h 379"/>
                <a:gd name="T66" fmla="*/ 284 w 288"/>
                <a:gd name="T67" fmla="*/ 177 h 379"/>
                <a:gd name="T68" fmla="*/ 276 w 288"/>
                <a:gd name="T69" fmla="*/ 147 h 379"/>
                <a:gd name="T70" fmla="*/ 272 w 288"/>
                <a:gd name="T71" fmla="*/ 127 h 379"/>
                <a:gd name="T72" fmla="*/ 265 w 288"/>
                <a:gd name="T73" fmla="*/ 109 h 379"/>
                <a:gd name="T74" fmla="*/ 263 w 288"/>
                <a:gd name="T75" fmla="*/ 94 h 379"/>
                <a:gd name="T76" fmla="*/ 263 w 288"/>
                <a:gd name="T77" fmla="*/ 55 h 379"/>
                <a:gd name="T78" fmla="*/ 263 w 288"/>
                <a:gd name="T79" fmla="*/ 51 h 379"/>
                <a:gd name="T80" fmla="*/ 260 w 288"/>
                <a:gd name="T81" fmla="*/ 46 h 379"/>
                <a:gd name="T82" fmla="*/ 241 w 288"/>
                <a:gd name="T83" fmla="*/ 34 h 379"/>
                <a:gd name="T84" fmla="*/ 244 w 288"/>
                <a:gd name="T85" fmla="*/ 12 h 379"/>
                <a:gd name="T86" fmla="*/ 216 w 288"/>
                <a:gd name="T87" fmla="*/ 21 h 379"/>
                <a:gd name="T88" fmla="*/ 180 w 288"/>
                <a:gd name="T89" fmla="*/ 45 h 379"/>
                <a:gd name="T90" fmla="*/ 163 w 288"/>
                <a:gd name="T91" fmla="*/ 31 h 379"/>
                <a:gd name="T92" fmla="*/ 152 w 288"/>
                <a:gd name="T93" fmla="*/ 24 h 379"/>
                <a:gd name="T94" fmla="*/ 128 w 288"/>
                <a:gd name="T95" fmla="*/ 11 h 379"/>
                <a:gd name="T96" fmla="*/ 126 w 288"/>
                <a:gd name="T97" fmla="*/ 3 h 379"/>
                <a:gd name="T98" fmla="*/ 114 w 288"/>
                <a:gd name="T99" fmla="*/ 3 h 379"/>
                <a:gd name="T100" fmla="*/ 85 w 288"/>
                <a:gd name="T101" fmla="*/ 0 h 379"/>
                <a:gd name="T102" fmla="*/ 90 w 288"/>
                <a:gd name="T103" fmla="*/ 17 h 379"/>
                <a:gd name="T104" fmla="*/ 99 w 288"/>
                <a:gd name="T105" fmla="*/ 49 h 379"/>
                <a:gd name="T106" fmla="*/ 85 w 288"/>
                <a:gd name="T107" fmla="*/ 64 h 379"/>
                <a:gd name="T108" fmla="*/ 61 w 288"/>
                <a:gd name="T109" fmla="*/ 60 h 379"/>
                <a:gd name="T110" fmla="*/ 37 w 288"/>
                <a:gd name="T111" fmla="*/ 65 h 379"/>
                <a:gd name="T112" fmla="*/ 36 w 288"/>
                <a:gd name="T113" fmla="*/ 73 h 379"/>
                <a:gd name="T114" fmla="*/ 37 w 288"/>
                <a:gd name="T115" fmla="*/ 9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379">
                  <a:moveTo>
                    <a:pt x="37" y="98"/>
                  </a:moveTo>
                  <a:cubicBezTo>
                    <a:pt x="29" y="111"/>
                    <a:pt x="19" y="112"/>
                    <a:pt x="21" y="115"/>
                  </a:cubicBezTo>
                  <a:cubicBezTo>
                    <a:pt x="23" y="119"/>
                    <a:pt x="34" y="130"/>
                    <a:pt x="31" y="135"/>
                  </a:cubicBezTo>
                  <a:cubicBezTo>
                    <a:pt x="28" y="141"/>
                    <a:pt x="24" y="138"/>
                    <a:pt x="24" y="148"/>
                  </a:cubicBezTo>
                  <a:cubicBezTo>
                    <a:pt x="24" y="157"/>
                    <a:pt x="11" y="157"/>
                    <a:pt x="6" y="157"/>
                  </a:cubicBezTo>
                  <a:cubicBezTo>
                    <a:pt x="2" y="157"/>
                    <a:pt x="7" y="167"/>
                    <a:pt x="5" y="175"/>
                  </a:cubicBezTo>
                  <a:cubicBezTo>
                    <a:pt x="2" y="183"/>
                    <a:pt x="2" y="198"/>
                    <a:pt x="1" y="205"/>
                  </a:cubicBezTo>
                  <a:cubicBezTo>
                    <a:pt x="0" y="212"/>
                    <a:pt x="10" y="223"/>
                    <a:pt x="9" y="228"/>
                  </a:cubicBezTo>
                  <a:cubicBezTo>
                    <a:pt x="8" y="234"/>
                    <a:pt x="1" y="238"/>
                    <a:pt x="3" y="242"/>
                  </a:cubicBezTo>
                  <a:cubicBezTo>
                    <a:pt x="4" y="247"/>
                    <a:pt x="11" y="253"/>
                    <a:pt x="13" y="273"/>
                  </a:cubicBezTo>
                  <a:cubicBezTo>
                    <a:pt x="16" y="274"/>
                    <a:pt x="19" y="276"/>
                    <a:pt x="20" y="278"/>
                  </a:cubicBezTo>
                  <a:cubicBezTo>
                    <a:pt x="24" y="284"/>
                    <a:pt x="31" y="289"/>
                    <a:pt x="41" y="289"/>
                  </a:cubicBezTo>
                  <a:cubicBezTo>
                    <a:pt x="50" y="289"/>
                    <a:pt x="54" y="297"/>
                    <a:pt x="58" y="296"/>
                  </a:cubicBezTo>
                  <a:cubicBezTo>
                    <a:pt x="62" y="295"/>
                    <a:pt x="73" y="299"/>
                    <a:pt x="64" y="308"/>
                  </a:cubicBezTo>
                  <a:cubicBezTo>
                    <a:pt x="55" y="318"/>
                    <a:pt x="54" y="328"/>
                    <a:pt x="51" y="339"/>
                  </a:cubicBezTo>
                  <a:cubicBezTo>
                    <a:pt x="50" y="346"/>
                    <a:pt x="50" y="356"/>
                    <a:pt x="49" y="362"/>
                  </a:cubicBezTo>
                  <a:cubicBezTo>
                    <a:pt x="58" y="363"/>
                    <a:pt x="71" y="363"/>
                    <a:pt x="76" y="361"/>
                  </a:cubicBezTo>
                  <a:cubicBezTo>
                    <a:pt x="83" y="356"/>
                    <a:pt x="88" y="356"/>
                    <a:pt x="98" y="359"/>
                  </a:cubicBezTo>
                  <a:cubicBezTo>
                    <a:pt x="103" y="361"/>
                    <a:pt x="111" y="366"/>
                    <a:pt x="116" y="369"/>
                  </a:cubicBezTo>
                  <a:cubicBezTo>
                    <a:pt x="117" y="367"/>
                    <a:pt x="118" y="365"/>
                    <a:pt x="120" y="365"/>
                  </a:cubicBezTo>
                  <a:cubicBezTo>
                    <a:pt x="126" y="364"/>
                    <a:pt x="134" y="379"/>
                    <a:pt x="138" y="370"/>
                  </a:cubicBezTo>
                  <a:cubicBezTo>
                    <a:pt x="143" y="362"/>
                    <a:pt x="153" y="364"/>
                    <a:pt x="158" y="367"/>
                  </a:cubicBezTo>
                  <a:cubicBezTo>
                    <a:pt x="163" y="370"/>
                    <a:pt x="171" y="372"/>
                    <a:pt x="176" y="365"/>
                  </a:cubicBezTo>
                  <a:cubicBezTo>
                    <a:pt x="182" y="359"/>
                    <a:pt x="204" y="356"/>
                    <a:pt x="209" y="358"/>
                  </a:cubicBezTo>
                  <a:cubicBezTo>
                    <a:pt x="214" y="361"/>
                    <a:pt x="227" y="367"/>
                    <a:pt x="222" y="347"/>
                  </a:cubicBezTo>
                  <a:cubicBezTo>
                    <a:pt x="217" y="327"/>
                    <a:pt x="233" y="332"/>
                    <a:pt x="235" y="324"/>
                  </a:cubicBezTo>
                  <a:cubicBezTo>
                    <a:pt x="237" y="317"/>
                    <a:pt x="255" y="313"/>
                    <a:pt x="253" y="308"/>
                  </a:cubicBezTo>
                  <a:cubicBezTo>
                    <a:pt x="250" y="302"/>
                    <a:pt x="226" y="284"/>
                    <a:pt x="219" y="279"/>
                  </a:cubicBezTo>
                  <a:cubicBezTo>
                    <a:pt x="212" y="273"/>
                    <a:pt x="212" y="255"/>
                    <a:pt x="208" y="247"/>
                  </a:cubicBezTo>
                  <a:cubicBezTo>
                    <a:pt x="205" y="240"/>
                    <a:pt x="197" y="230"/>
                    <a:pt x="206" y="227"/>
                  </a:cubicBezTo>
                  <a:cubicBezTo>
                    <a:pt x="215" y="225"/>
                    <a:pt x="232" y="221"/>
                    <a:pt x="240" y="212"/>
                  </a:cubicBezTo>
                  <a:cubicBezTo>
                    <a:pt x="248" y="204"/>
                    <a:pt x="262" y="203"/>
                    <a:pt x="266" y="198"/>
                  </a:cubicBezTo>
                  <a:cubicBezTo>
                    <a:pt x="270" y="193"/>
                    <a:pt x="280" y="202"/>
                    <a:pt x="283" y="197"/>
                  </a:cubicBezTo>
                  <a:cubicBezTo>
                    <a:pt x="286" y="192"/>
                    <a:pt x="288" y="183"/>
                    <a:pt x="284" y="177"/>
                  </a:cubicBezTo>
                  <a:cubicBezTo>
                    <a:pt x="280" y="171"/>
                    <a:pt x="277" y="161"/>
                    <a:pt x="276" y="147"/>
                  </a:cubicBezTo>
                  <a:cubicBezTo>
                    <a:pt x="275" y="133"/>
                    <a:pt x="272" y="134"/>
                    <a:pt x="272" y="127"/>
                  </a:cubicBezTo>
                  <a:cubicBezTo>
                    <a:pt x="272" y="120"/>
                    <a:pt x="270" y="112"/>
                    <a:pt x="265" y="109"/>
                  </a:cubicBezTo>
                  <a:cubicBezTo>
                    <a:pt x="260" y="106"/>
                    <a:pt x="258" y="103"/>
                    <a:pt x="263" y="94"/>
                  </a:cubicBezTo>
                  <a:cubicBezTo>
                    <a:pt x="268" y="85"/>
                    <a:pt x="265" y="62"/>
                    <a:pt x="263" y="55"/>
                  </a:cubicBezTo>
                  <a:cubicBezTo>
                    <a:pt x="263" y="54"/>
                    <a:pt x="263" y="52"/>
                    <a:pt x="263" y="51"/>
                  </a:cubicBezTo>
                  <a:cubicBezTo>
                    <a:pt x="262" y="50"/>
                    <a:pt x="261" y="48"/>
                    <a:pt x="260" y="46"/>
                  </a:cubicBezTo>
                  <a:cubicBezTo>
                    <a:pt x="259" y="37"/>
                    <a:pt x="254" y="34"/>
                    <a:pt x="241" y="34"/>
                  </a:cubicBezTo>
                  <a:cubicBezTo>
                    <a:pt x="229" y="34"/>
                    <a:pt x="249" y="19"/>
                    <a:pt x="244" y="12"/>
                  </a:cubicBezTo>
                  <a:cubicBezTo>
                    <a:pt x="240" y="5"/>
                    <a:pt x="227" y="26"/>
                    <a:pt x="216" y="21"/>
                  </a:cubicBezTo>
                  <a:cubicBezTo>
                    <a:pt x="204" y="17"/>
                    <a:pt x="190" y="37"/>
                    <a:pt x="180" y="45"/>
                  </a:cubicBezTo>
                  <a:cubicBezTo>
                    <a:pt x="170" y="54"/>
                    <a:pt x="155" y="44"/>
                    <a:pt x="163" y="31"/>
                  </a:cubicBezTo>
                  <a:cubicBezTo>
                    <a:pt x="171" y="18"/>
                    <a:pt x="163" y="19"/>
                    <a:pt x="152" y="24"/>
                  </a:cubicBezTo>
                  <a:cubicBezTo>
                    <a:pt x="140" y="29"/>
                    <a:pt x="126" y="23"/>
                    <a:pt x="128" y="11"/>
                  </a:cubicBezTo>
                  <a:cubicBezTo>
                    <a:pt x="128" y="8"/>
                    <a:pt x="127" y="5"/>
                    <a:pt x="126" y="3"/>
                  </a:cubicBezTo>
                  <a:cubicBezTo>
                    <a:pt x="120" y="3"/>
                    <a:pt x="116" y="4"/>
                    <a:pt x="114" y="3"/>
                  </a:cubicBezTo>
                  <a:cubicBezTo>
                    <a:pt x="109" y="1"/>
                    <a:pt x="97" y="0"/>
                    <a:pt x="85" y="0"/>
                  </a:cubicBezTo>
                  <a:cubicBezTo>
                    <a:pt x="88" y="6"/>
                    <a:pt x="92" y="12"/>
                    <a:pt x="90" y="17"/>
                  </a:cubicBezTo>
                  <a:cubicBezTo>
                    <a:pt x="86" y="27"/>
                    <a:pt x="93" y="35"/>
                    <a:pt x="99" y="49"/>
                  </a:cubicBezTo>
                  <a:cubicBezTo>
                    <a:pt x="105" y="63"/>
                    <a:pt x="85" y="55"/>
                    <a:pt x="85" y="64"/>
                  </a:cubicBezTo>
                  <a:cubicBezTo>
                    <a:pt x="84" y="73"/>
                    <a:pt x="67" y="64"/>
                    <a:pt x="61" y="60"/>
                  </a:cubicBezTo>
                  <a:cubicBezTo>
                    <a:pt x="55" y="57"/>
                    <a:pt x="36" y="59"/>
                    <a:pt x="37" y="65"/>
                  </a:cubicBezTo>
                  <a:cubicBezTo>
                    <a:pt x="37" y="67"/>
                    <a:pt x="37" y="70"/>
                    <a:pt x="36" y="73"/>
                  </a:cubicBezTo>
                  <a:cubicBezTo>
                    <a:pt x="38" y="83"/>
                    <a:pt x="40" y="93"/>
                    <a:pt x="37" y="9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0" name="Freeform 270">
              <a:extLst>
                <a:ext uri="{FF2B5EF4-FFF2-40B4-BE49-F238E27FC236}">
                  <a16:creationId xmlns:a16="http://schemas.microsoft.com/office/drawing/2014/main" id="{BD68D440-DC26-4E0E-9B3A-0D2196217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7" y="2808286"/>
              <a:ext cx="233363" cy="225425"/>
            </a:xfrm>
            <a:custGeom>
              <a:avLst/>
              <a:gdLst>
                <a:gd name="T0" fmla="*/ 400 w 429"/>
                <a:gd name="T1" fmla="*/ 174 h 412"/>
                <a:gd name="T2" fmla="*/ 420 w 429"/>
                <a:gd name="T3" fmla="*/ 115 h 412"/>
                <a:gd name="T4" fmla="*/ 397 w 429"/>
                <a:gd name="T5" fmla="*/ 96 h 412"/>
                <a:gd name="T6" fmla="*/ 342 w 429"/>
                <a:gd name="T7" fmla="*/ 78 h 412"/>
                <a:gd name="T8" fmla="*/ 317 w 429"/>
                <a:gd name="T9" fmla="*/ 48 h 412"/>
                <a:gd name="T10" fmla="*/ 293 w 429"/>
                <a:gd name="T11" fmla="*/ 44 h 412"/>
                <a:gd name="T12" fmla="*/ 257 w 429"/>
                <a:gd name="T13" fmla="*/ 19 h 412"/>
                <a:gd name="T14" fmla="*/ 241 w 429"/>
                <a:gd name="T15" fmla="*/ 0 h 412"/>
                <a:gd name="T16" fmla="*/ 214 w 429"/>
                <a:gd name="T17" fmla="*/ 32 h 412"/>
                <a:gd name="T18" fmla="*/ 160 w 429"/>
                <a:gd name="T19" fmla="*/ 85 h 412"/>
                <a:gd name="T20" fmla="*/ 101 w 429"/>
                <a:gd name="T21" fmla="*/ 83 h 412"/>
                <a:gd name="T22" fmla="*/ 77 w 429"/>
                <a:gd name="T23" fmla="*/ 121 h 412"/>
                <a:gd name="T24" fmla="*/ 27 w 429"/>
                <a:gd name="T25" fmla="*/ 114 h 412"/>
                <a:gd name="T26" fmla="*/ 10 w 429"/>
                <a:gd name="T27" fmla="*/ 155 h 412"/>
                <a:gd name="T28" fmla="*/ 49 w 429"/>
                <a:gd name="T29" fmla="*/ 162 h 412"/>
                <a:gd name="T30" fmla="*/ 81 w 429"/>
                <a:gd name="T31" fmla="*/ 180 h 412"/>
                <a:gd name="T32" fmla="*/ 92 w 429"/>
                <a:gd name="T33" fmla="*/ 198 h 412"/>
                <a:gd name="T34" fmla="*/ 107 w 429"/>
                <a:gd name="T35" fmla="*/ 224 h 412"/>
                <a:gd name="T36" fmla="*/ 125 w 429"/>
                <a:gd name="T37" fmla="*/ 258 h 412"/>
                <a:gd name="T38" fmla="*/ 131 w 429"/>
                <a:gd name="T39" fmla="*/ 286 h 412"/>
                <a:gd name="T40" fmla="*/ 106 w 429"/>
                <a:gd name="T41" fmla="*/ 370 h 412"/>
                <a:gd name="T42" fmla="*/ 122 w 429"/>
                <a:gd name="T43" fmla="*/ 381 h 412"/>
                <a:gd name="T44" fmla="*/ 179 w 429"/>
                <a:gd name="T45" fmla="*/ 395 h 412"/>
                <a:gd name="T46" fmla="*/ 232 w 429"/>
                <a:gd name="T47" fmla="*/ 410 h 412"/>
                <a:gd name="T48" fmla="*/ 263 w 429"/>
                <a:gd name="T49" fmla="*/ 402 h 412"/>
                <a:gd name="T50" fmla="*/ 349 w 429"/>
                <a:gd name="T51" fmla="*/ 379 h 412"/>
                <a:gd name="T52" fmla="*/ 406 w 429"/>
                <a:gd name="T53" fmla="*/ 350 h 412"/>
                <a:gd name="T54" fmla="*/ 395 w 429"/>
                <a:gd name="T55" fmla="*/ 331 h 412"/>
                <a:gd name="T56" fmla="*/ 378 w 429"/>
                <a:gd name="T57" fmla="*/ 294 h 412"/>
                <a:gd name="T58" fmla="*/ 391 w 429"/>
                <a:gd name="T59" fmla="*/ 270 h 412"/>
                <a:gd name="T60" fmla="*/ 382 w 429"/>
                <a:gd name="T61" fmla="*/ 234 h 412"/>
                <a:gd name="T62" fmla="*/ 363 w 429"/>
                <a:gd name="T63" fmla="*/ 22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9" h="412">
                  <a:moveTo>
                    <a:pt x="384" y="190"/>
                  </a:moveTo>
                  <a:cubicBezTo>
                    <a:pt x="385" y="182"/>
                    <a:pt x="394" y="174"/>
                    <a:pt x="400" y="174"/>
                  </a:cubicBezTo>
                  <a:cubicBezTo>
                    <a:pt x="407" y="174"/>
                    <a:pt x="405" y="157"/>
                    <a:pt x="407" y="146"/>
                  </a:cubicBezTo>
                  <a:cubicBezTo>
                    <a:pt x="410" y="135"/>
                    <a:pt x="411" y="125"/>
                    <a:pt x="420" y="115"/>
                  </a:cubicBezTo>
                  <a:cubicBezTo>
                    <a:pt x="429" y="106"/>
                    <a:pt x="418" y="102"/>
                    <a:pt x="414" y="103"/>
                  </a:cubicBezTo>
                  <a:cubicBezTo>
                    <a:pt x="410" y="104"/>
                    <a:pt x="406" y="96"/>
                    <a:pt x="397" y="96"/>
                  </a:cubicBezTo>
                  <a:cubicBezTo>
                    <a:pt x="387" y="96"/>
                    <a:pt x="380" y="91"/>
                    <a:pt x="376" y="85"/>
                  </a:cubicBezTo>
                  <a:cubicBezTo>
                    <a:pt x="372" y="78"/>
                    <a:pt x="350" y="76"/>
                    <a:pt x="342" y="78"/>
                  </a:cubicBezTo>
                  <a:cubicBezTo>
                    <a:pt x="335" y="80"/>
                    <a:pt x="333" y="64"/>
                    <a:pt x="326" y="66"/>
                  </a:cubicBezTo>
                  <a:cubicBezTo>
                    <a:pt x="319" y="67"/>
                    <a:pt x="317" y="55"/>
                    <a:pt x="317" y="48"/>
                  </a:cubicBezTo>
                  <a:cubicBezTo>
                    <a:pt x="317" y="42"/>
                    <a:pt x="309" y="53"/>
                    <a:pt x="302" y="57"/>
                  </a:cubicBezTo>
                  <a:cubicBezTo>
                    <a:pt x="296" y="60"/>
                    <a:pt x="294" y="49"/>
                    <a:pt x="293" y="44"/>
                  </a:cubicBezTo>
                  <a:cubicBezTo>
                    <a:pt x="292" y="39"/>
                    <a:pt x="280" y="34"/>
                    <a:pt x="273" y="30"/>
                  </a:cubicBezTo>
                  <a:cubicBezTo>
                    <a:pt x="267" y="26"/>
                    <a:pt x="260" y="13"/>
                    <a:pt x="257" y="19"/>
                  </a:cubicBezTo>
                  <a:cubicBezTo>
                    <a:pt x="254" y="24"/>
                    <a:pt x="246" y="10"/>
                    <a:pt x="245" y="4"/>
                  </a:cubicBezTo>
                  <a:cubicBezTo>
                    <a:pt x="245" y="1"/>
                    <a:pt x="243" y="2"/>
                    <a:pt x="241" y="0"/>
                  </a:cubicBezTo>
                  <a:cubicBezTo>
                    <a:pt x="239" y="0"/>
                    <a:pt x="236" y="0"/>
                    <a:pt x="234" y="0"/>
                  </a:cubicBezTo>
                  <a:cubicBezTo>
                    <a:pt x="223" y="0"/>
                    <a:pt x="213" y="10"/>
                    <a:pt x="214" y="32"/>
                  </a:cubicBezTo>
                  <a:cubicBezTo>
                    <a:pt x="216" y="54"/>
                    <a:pt x="201" y="57"/>
                    <a:pt x="181" y="58"/>
                  </a:cubicBezTo>
                  <a:cubicBezTo>
                    <a:pt x="162" y="60"/>
                    <a:pt x="168" y="78"/>
                    <a:pt x="160" y="85"/>
                  </a:cubicBezTo>
                  <a:cubicBezTo>
                    <a:pt x="152" y="92"/>
                    <a:pt x="124" y="81"/>
                    <a:pt x="120" y="69"/>
                  </a:cubicBezTo>
                  <a:cubicBezTo>
                    <a:pt x="116" y="57"/>
                    <a:pt x="90" y="69"/>
                    <a:pt x="101" y="83"/>
                  </a:cubicBezTo>
                  <a:cubicBezTo>
                    <a:pt x="112" y="97"/>
                    <a:pt x="112" y="117"/>
                    <a:pt x="106" y="123"/>
                  </a:cubicBezTo>
                  <a:cubicBezTo>
                    <a:pt x="99" y="128"/>
                    <a:pt x="86" y="114"/>
                    <a:pt x="77" y="121"/>
                  </a:cubicBezTo>
                  <a:cubicBezTo>
                    <a:pt x="69" y="128"/>
                    <a:pt x="68" y="115"/>
                    <a:pt x="58" y="110"/>
                  </a:cubicBezTo>
                  <a:cubicBezTo>
                    <a:pt x="47" y="106"/>
                    <a:pt x="43" y="116"/>
                    <a:pt x="27" y="114"/>
                  </a:cubicBezTo>
                  <a:cubicBezTo>
                    <a:pt x="10" y="112"/>
                    <a:pt x="0" y="123"/>
                    <a:pt x="7" y="132"/>
                  </a:cubicBezTo>
                  <a:cubicBezTo>
                    <a:pt x="13" y="140"/>
                    <a:pt x="6" y="148"/>
                    <a:pt x="10" y="155"/>
                  </a:cubicBezTo>
                  <a:cubicBezTo>
                    <a:pt x="13" y="159"/>
                    <a:pt x="20" y="160"/>
                    <a:pt x="29" y="162"/>
                  </a:cubicBezTo>
                  <a:cubicBezTo>
                    <a:pt x="35" y="160"/>
                    <a:pt x="43" y="160"/>
                    <a:pt x="49" y="162"/>
                  </a:cubicBezTo>
                  <a:cubicBezTo>
                    <a:pt x="57" y="164"/>
                    <a:pt x="64" y="169"/>
                    <a:pt x="68" y="176"/>
                  </a:cubicBezTo>
                  <a:cubicBezTo>
                    <a:pt x="73" y="177"/>
                    <a:pt x="77" y="176"/>
                    <a:pt x="81" y="180"/>
                  </a:cubicBezTo>
                  <a:cubicBezTo>
                    <a:pt x="89" y="187"/>
                    <a:pt x="91" y="182"/>
                    <a:pt x="92" y="196"/>
                  </a:cubicBezTo>
                  <a:cubicBezTo>
                    <a:pt x="92" y="197"/>
                    <a:pt x="92" y="198"/>
                    <a:pt x="92" y="198"/>
                  </a:cubicBezTo>
                  <a:cubicBezTo>
                    <a:pt x="95" y="201"/>
                    <a:pt x="98" y="204"/>
                    <a:pt x="101" y="209"/>
                  </a:cubicBezTo>
                  <a:cubicBezTo>
                    <a:pt x="103" y="213"/>
                    <a:pt x="105" y="218"/>
                    <a:pt x="107" y="224"/>
                  </a:cubicBezTo>
                  <a:cubicBezTo>
                    <a:pt x="110" y="226"/>
                    <a:pt x="113" y="227"/>
                    <a:pt x="117" y="228"/>
                  </a:cubicBezTo>
                  <a:cubicBezTo>
                    <a:pt x="133" y="233"/>
                    <a:pt x="121" y="245"/>
                    <a:pt x="125" y="258"/>
                  </a:cubicBezTo>
                  <a:cubicBezTo>
                    <a:pt x="127" y="261"/>
                    <a:pt x="127" y="265"/>
                    <a:pt x="126" y="269"/>
                  </a:cubicBezTo>
                  <a:cubicBezTo>
                    <a:pt x="128" y="275"/>
                    <a:pt x="130" y="280"/>
                    <a:pt x="131" y="286"/>
                  </a:cubicBezTo>
                  <a:cubicBezTo>
                    <a:pt x="134" y="300"/>
                    <a:pt x="130" y="315"/>
                    <a:pt x="120" y="323"/>
                  </a:cubicBezTo>
                  <a:cubicBezTo>
                    <a:pt x="117" y="343"/>
                    <a:pt x="111" y="367"/>
                    <a:pt x="106" y="370"/>
                  </a:cubicBezTo>
                  <a:cubicBezTo>
                    <a:pt x="105" y="370"/>
                    <a:pt x="104" y="370"/>
                    <a:pt x="104" y="370"/>
                  </a:cubicBezTo>
                  <a:cubicBezTo>
                    <a:pt x="111" y="374"/>
                    <a:pt x="118" y="378"/>
                    <a:pt x="122" y="381"/>
                  </a:cubicBezTo>
                  <a:cubicBezTo>
                    <a:pt x="129" y="386"/>
                    <a:pt x="144" y="391"/>
                    <a:pt x="153" y="398"/>
                  </a:cubicBezTo>
                  <a:cubicBezTo>
                    <a:pt x="162" y="405"/>
                    <a:pt x="179" y="403"/>
                    <a:pt x="179" y="395"/>
                  </a:cubicBezTo>
                  <a:cubicBezTo>
                    <a:pt x="179" y="387"/>
                    <a:pt x="188" y="393"/>
                    <a:pt x="194" y="399"/>
                  </a:cubicBezTo>
                  <a:cubicBezTo>
                    <a:pt x="199" y="406"/>
                    <a:pt x="221" y="407"/>
                    <a:pt x="232" y="410"/>
                  </a:cubicBezTo>
                  <a:cubicBezTo>
                    <a:pt x="241" y="412"/>
                    <a:pt x="253" y="411"/>
                    <a:pt x="265" y="411"/>
                  </a:cubicBezTo>
                  <a:cubicBezTo>
                    <a:pt x="264" y="408"/>
                    <a:pt x="264" y="405"/>
                    <a:pt x="263" y="402"/>
                  </a:cubicBezTo>
                  <a:cubicBezTo>
                    <a:pt x="257" y="380"/>
                    <a:pt x="274" y="367"/>
                    <a:pt x="290" y="365"/>
                  </a:cubicBezTo>
                  <a:cubicBezTo>
                    <a:pt x="305" y="362"/>
                    <a:pt x="340" y="373"/>
                    <a:pt x="349" y="379"/>
                  </a:cubicBezTo>
                  <a:cubicBezTo>
                    <a:pt x="358" y="386"/>
                    <a:pt x="370" y="384"/>
                    <a:pt x="386" y="365"/>
                  </a:cubicBezTo>
                  <a:cubicBezTo>
                    <a:pt x="394" y="355"/>
                    <a:pt x="400" y="352"/>
                    <a:pt x="406" y="350"/>
                  </a:cubicBezTo>
                  <a:cubicBezTo>
                    <a:pt x="406" y="346"/>
                    <a:pt x="408" y="341"/>
                    <a:pt x="410" y="337"/>
                  </a:cubicBezTo>
                  <a:cubicBezTo>
                    <a:pt x="412" y="331"/>
                    <a:pt x="402" y="332"/>
                    <a:pt x="395" y="331"/>
                  </a:cubicBezTo>
                  <a:cubicBezTo>
                    <a:pt x="387" y="331"/>
                    <a:pt x="382" y="322"/>
                    <a:pt x="387" y="313"/>
                  </a:cubicBezTo>
                  <a:cubicBezTo>
                    <a:pt x="392" y="304"/>
                    <a:pt x="383" y="303"/>
                    <a:pt x="378" y="294"/>
                  </a:cubicBezTo>
                  <a:cubicBezTo>
                    <a:pt x="373" y="285"/>
                    <a:pt x="380" y="288"/>
                    <a:pt x="385" y="285"/>
                  </a:cubicBezTo>
                  <a:cubicBezTo>
                    <a:pt x="389" y="283"/>
                    <a:pt x="395" y="273"/>
                    <a:pt x="391" y="270"/>
                  </a:cubicBezTo>
                  <a:cubicBezTo>
                    <a:pt x="387" y="268"/>
                    <a:pt x="385" y="262"/>
                    <a:pt x="387" y="252"/>
                  </a:cubicBezTo>
                  <a:cubicBezTo>
                    <a:pt x="390" y="242"/>
                    <a:pt x="382" y="241"/>
                    <a:pt x="382" y="234"/>
                  </a:cubicBezTo>
                  <a:cubicBezTo>
                    <a:pt x="382" y="226"/>
                    <a:pt x="374" y="223"/>
                    <a:pt x="367" y="232"/>
                  </a:cubicBezTo>
                  <a:cubicBezTo>
                    <a:pt x="361" y="241"/>
                    <a:pt x="359" y="235"/>
                    <a:pt x="363" y="220"/>
                  </a:cubicBezTo>
                  <a:cubicBezTo>
                    <a:pt x="367" y="205"/>
                    <a:pt x="382" y="198"/>
                    <a:pt x="384" y="19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1" name="Freeform 271">
              <a:extLst>
                <a:ext uri="{FF2B5EF4-FFF2-40B4-BE49-F238E27FC236}">
                  <a16:creationId xmlns:a16="http://schemas.microsoft.com/office/drawing/2014/main" id="{F93BF4D9-5719-4AF5-B4F4-43772078E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2998787"/>
              <a:ext cx="209550" cy="187325"/>
            </a:xfrm>
            <a:custGeom>
              <a:avLst/>
              <a:gdLst>
                <a:gd name="T0" fmla="*/ 385 w 387"/>
                <a:gd name="T1" fmla="*/ 61 h 342"/>
                <a:gd name="T2" fmla="*/ 352 w 387"/>
                <a:gd name="T3" fmla="*/ 60 h 342"/>
                <a:gd name="T4" fmla="*/ 314 w 387"/>
                <a:gd name="T5" fmla="*/ 49 h 342"/>
                <a:gd name="T6" fmla="*/ 299 w 387"/>
                <a:gd name="T7" fmla="*/ 45 h 342"/>
                <a:gd name="T8" fmla="*/ 273 w 387"/>
                <a:gd name="T9" fmla="*/ 48 h 342"/>
                <a:gd name="T10" fmla="*/ 242 w 387"/>
                <a:gd name="T11" fmla="*/ 31 h 342"/>
                <a:gd name="T12" fmla="*/ 224 w 387"/>
                <a:gd name="T13" fmla="*/ 20 h 342"/>
                <a:gd name="T14" fmla="*/ 168 w 387"/>
                <a:gd name="T15" fmla="*/ 13 h 342"/>
                <a:gd name="T16" fmla="*/ 62 w 387"/>
                <a:gd name="T17" fmla="*/ 12 h 342"/>
                <a:gd name="T18" fmla="*/ 23 w 387"/>
                <a:gd name="T19" fmla="*/ 0 h 342"/>
                <a:gd name="T20" fmla="*/ 0 w 387"/>
                <a:gd name="T21" fmla="*/ 19 h 342"/>
                <a:gd name="T22" fmla="*/ 2 w 387"/>
                <a:gd name="T23" fmla="*/ 37 h 342"/>
                <a:gd name="T24" fmla="*/ 15 w 387"/>
                <a:gd name="T25" fmla="*/ 52 h 342"/>
                <a:gd name="T26" fmla="*/ 18 w 387"/>
                <a:gd name="T27" fmla="*/ 80 h 342"/>
                <a:gd name="T28" fmla="*/ 17 w 387"/>
                <a:gd name="T29" fmla="*/ 82 h 342"/>
                <a:gd name="T30" fmla="*/ 18 w 387"/>
                <a:gd name="T31" fmla="*/ 85 h 342"/>
                <a:gd name="T32" fmla="*/ 35 w 387"/>
                <a:gd name="T33" fmla="*/ 86 h 342"/>
                <a:gd name="T34" fmla="*/ 47 w 387"/>
                <a:gd name="T35" fmla="*/ 86 h 342"/>
                <a:gd name="T36" fmla="*/ 67 w 387"/>
                <a:gd name="T37" fmla="*/ 90 h 342"/>
                <a:gd name="T38" fmla="*/ 75 w 387"/>
                <a:gd name="T39" fmla="*/ 104 h 342"/>
                <a:gd name="T40" fmla="*/ 54 w 387"/>
                <a:gd name="T41" fmla="*/ 126 h 342"/>
                <a:gd name="T42" fmla="*/ 57 w 387"/>
                <a:gd name="T43" fmla="*/ 161 h 342"/>
                <a:gd name="T44" fmla="*/ 51 w 387"/>
                <a:gd name="T45" fmla="*/ 186 h 342"/>
                <a:gd name="T46" fmla="*/ 43 w 387"/>
                <a:gd name="T47" fmla="*/ 201 h 342"/>
                <a:gd name="T48" fmla="*/ 52 w 387"/>
                <a:gd name="T49" fmla="*/ 221 h 342"/>
                <a:gd name="T50" fmla="*/ 44 w 387"/>
                <a:gd name="T51" fmla="*/ 241 h 342"/>
                <a:gd name="T52" fmla="*/ 51 w 387"/>
                <a:gd name="T53" fmla="*/ 260 h 342"/>
                <a:gd name="T54" fmla="*/ 38 w 387"/>
                <a:gd name="T55" fmla="*/ 283 h 342"/>
                <a:gd name="T56" fmla="*/ 43 w 387"/>
                <a:gd name="T57" fmla="*/ 295 h 342"/>
                <a:gd name="T58" fmla="*/ 60 w 387"/>
                <a:gd name="T59" fmla="*/ 297 h 342"/>
                <a:gd name="T60" fmla="*/ 99 w 387"/>
                <a:gd name="T61" fmla="*/ 340 h 342"/>
                <a:gd name="T62" fmla="*/ 107 w 387"/>
                <a:gd name="T63" fmla="*/ 327 h 342"/>
                <a:gd name="T64" fmla="*/ 125 w 387"/>
                <a:gd name="T65" fmla="*/ 326 h 342"/>
                <a:gd name="T66" fmla="*/ 155 w 387"/>
                <a:gd name="T67" fmla="*/ 313 h 342"/>
                <a:gd name="T68" fmla="*/ 196 w 387"/>
                <a:gd name="T69" fmla="*/ 312 h 342"/>
                <a:gd name="T70" fmla="*/ 219 w 387"/>
                <a:gd name="T71" fmla="*/ 298 h 342"/>
                <a:gd name="T72" fmla="*/ 244 w 387"/>
                <a:gd name="T73" fmla="*/ 278 h 342"/>
                <a:gd name="T74" fmla="*/ 256 w 387"/>
                <a:gd name="T75" fmla="*/ 252 h 342"/>
                <a:gd name="T76" fmla="*/ 280 w 387"/>
                <a:gd name="T77" fmla="*/ 223 h 342"/>
                <a:gd name="T78" fmla="*/ 280 w 387"/>
                <a:gd name="T79" fmla="*/ 169 h 342"/>
                <a:gd name="T80" fmla="*/ 307 w 387"/>
                <a:gd name="T81" fmla="*/ 132 h 342"/>
                <a:gd name="T82" fmla="*/ 336 w 387"/>
                <a:gd name="T83" fmla="*/ 114 h 342"/>
                <a:gd name="T84" fmla="*/ 372 w 387"/>
                <a:gd name="T85" fmla="*/ 92 h 342"/>
                <a:gd name="T86" fmla="*/ 385 w 387"/>
                <a:gd name="T87" fmla="*/ 6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7" h="342">
                  <a:moveTo>
                    <a:pt x="385" y="61"/>
                  </a:moveTo>
                  <a:cubicBezTo>
                    <a:pt x="373" y="61"/>
                    <a:pt x="361" y="62"/>
                    <a:pt x="352" y="60"/>
                  </a:cubicBezTo>
                  <a:cubicBezTo>
                    <a:pt x="341" y="57"/>
                    <a:pt x="319" y="56"/>
                    <a:pt x="314" y="49"/>
                  </a:cubicBezTo>
                  <a:cubicBezTo>
                    <a:pt x="308" y="43"/>
                    <a:pt x="299" y="37"/>
                    <a:pt x="299" y="45"/>
                  </a:cubicBezTo>
                  <a:cubicBezTo>
                    <a:pt x="299" y="53"/>
                    <a:pt x="282" y="55"/>
                    <a:pt x="273" y="48"/>
                  </a:cubicBezTo>
                  <a:cubicBezTo>
                    <a:pt x="264" y="41"/>
                    <a:pt x="249" y="36"/>
                    <a:pt x="242" y="31"/>
                  </a:cubicBezTo>
                  <a:cubicBezTo>
                    <a:pt x="238" y="28"/>
                    <a:pt x="231" y="24"/>
                    <a:pt x="224" y="20"/>
                  </a:cubicBezTo>
                  <a:cubicBezTo>
                    <a:pt x="214" y="22"/>
                    <a:pt x="186" y="10"/>
                    <a:pt x="168" y="13"/>
                  </a:cubicBezTo>
                  <a:cubicBezTo>
                    <a:pt x="148" y="16"/>
                    <a:pt x="86" y="10"/>
                    <a:pt x="62" y="12"/>
                  </a:cubicBezTo>
                  <a:cubicBezTo>
                    <a:pt x="38" y="14"/>
                    <a:pt x="36" y="0"/>
                    <a:pt x="23" y="0"/>
                  </a:cubicBezTo>
                  <a:cubicBezTo>
                    <a:pt x="11" y="0"/>
                    <a:pt x="14" y="16"/>
                    <a:pt x="0" y="19"/>
                  </a:cubicBezTo>
                  <a:cubicBezTo>
                    <a:pt x="2" y="25"/>
                    <a:pt x="3" y="31"/>
                    <a:pt x="2" y="37"/>
                  </a:cubicBezTo>
                  <a:cubicBezTo>
                    <a:pt x="7" y="42"/>
                    <a:pt x="10" y="46"/>
                    <a:pt x="15" y="52"/>
                  </a:cubicBezTo>
                  <a:cubicBezTo>
                    <a:pt x="20" y="60"/>
                    <a:pt x="20" y="71"/>
                    <a:pt x="18" y="80"/>
                  </a:cubicBezTo>
                  <a:cubicBezTo>
                    <a:pt x="18" y="81"/>
                    <a:pt x="18" y="82"/>
                    <a:pt x="17" y="82"/>
                  </a:cubicBezTo>
                  <a:cubicBezTo>
                    <a:pt x="18" y="83"/>
                    <a:pt x="18" y="84"/>
                    <a:pt x="18" y="85"/>
                  </a:cubicBezTo>
                  <a:cubicBezTo>
                    <a:pt x="22" y="87"/>
                    <a:pt x="30" y="86"/>
                    <a:pt x="35" y="86"/>
                  </a:cubicBezTo>
                  <a:cubicBezTo>
                    <a:pt x="42" y="86"/>
                    <a:pt x="39" y="92"/>
                    <a:pt x="47" y="86"/>
                  </a:cubicBezTo>
                  <a:cubicBezTo>
                    <a:pt x="56" y="79"/>
                    <a:pt x="67" y="82"/>
                    <a:pt x="67" y="90"/>
                  </a:cubicBezTo>
                  <a:cubicBezTo>
                    <a:pt x="67" y="98"/>
                    <a:pt x="84" y="94"/>
                    <a:pt x="75" y="104"/>
                  </a:cubicBezTo>
                  <a:cubicBezTo>
                    <a:pt x="66" y="115"/>
                    <a:pt x="54" y="118"/>
                    <a:pt x="54" y="126"/>
                  </a:cubicBezTo>
                  <a:cubicBezTo>
                    <a:pt x="54" y="134"/>
                    <a:pt x="65" y="151"/>
                    <a:pt x="57" y="161"/>
                  </a:cubicBezTo>
                  <a:cubicBezTo>
                    <a:pt x="49" y="170"/>
                    <a:pt x="59" y="186"/>
                    <a:pt x="51" y="186"/>
                  </a:cubicBezTo>
                  <a:cubicBezTo>
                    <a:pt x="43" y="186"/>
                    <a:pt x="34" y="190"/>
                    <a:pt x="43" y="201"/>
                  </a:cubicBezTo>
                  <a:cubicBezTo>
                    <a:pt x="52" y="212"/>
                    <a:pt x="59" y="221"/>
                    <a:pt x="52" y="221"/>
                  </a:cubicBezTo>
                  <a:cubicBezTo>
                    <a:pt x="45" y="221"/>
                    <a:pt x="40" y="237"/>
                    <a:pt x="44" y="241"/>
                  </a:cubicBezTo>
                  <a:cubicBezTo>
                    <a:pt x="47" y="245"/>
                    <a:pt x="64" y="257"/>
                    <a:pt x="51" y="260"/>
                  </a:cubicBezTo>
                  <a:cubicBezTo>
                    <a:pt x="38" y="263"/>
                    <a:pt x="38" y="275"/>
                    <a:pt x="38" y="283"/>
                  </a:cubicBezTo>
                  <a:cubicBezTo>
                    <a:pt x="38" y="286"/>
                    <a:pt x="40" y="291"/>
                    <a:pt x="43" y="295"/>
                  </a:cubicBezTo>
                  <a:cubicBezTo>
                    <a:pt x="49" y="294"/>
                    <a:pt x="55" y="294"/>
                    <a:pt x="60" y="297"/>
                  </a:cubicBezTo>
                  <a:cubicBezTo>
                    <a:pt x="73" y="304"/>
                    <a:pt x="81" y="342"/>
                    <a:pt x="99" y="340"/>
                  </a:cubicBezTo>
                  <a:cubicBezTo>
                    <a:pt x="107" y="339"/>
                    <a:pt x="103" y="332"/>
                    <a:pt x="107" y="327"/>
                  </a:cubicBezTo>
                  <a:cubicBezTo>
                    <a:pt x="110" y="323"/>
                    <a:pt x="118" y="326"/>
                    <a:pt x="125" y="326"/>
                  </a:cubicBezTo>
                  <a:cubicBezTo>
                    <a:pt x="133" y="326"/>
                    <a:pt x="137" y="314"/>
                    <a:pt x="155" y="313"/>
                  </a:cubicBezTo>
                  <a:cubicBezTo>
                    <a:pt x="173" y="313"/>
                    <a:pt x="184" y="311"/>
                    <a:pt x="196" y="312"/>
                  </a:cubicBezTo>
                  <a:cubicBezTo>
                    <a:pt x="207" y="312"/>
                    <a:pt x="216" y="308"/>
                    <a:pt x="219" y="298"/>
                  </a:cubicBezTo>
                  <a:cubicBezTo>
                    <a:pt x="222" y="289"/>
                    <a:pt x="231" y="281"/>
                    <a:pt x="244" y="278"/>
                  </a:cubicBezTo>
                  <a:cubicBezTo>
                    <a:pt x="257" y="276"/>
                    <a:pt x="255" y="261"/>
                    <a:pt x="256" y="252"/>
                  </a:cubicBezTo>
                  <a:cubicBezTo>
                    <a:pt x="257" y="243"/>
                    <a:pt x="278" y="230"/>
                    <a:pt x="280" y="223"/>
                  </a:cubicBezTo>
                  <a:cubicBezTo>
                    <a:pt x="281" y="217"/>
                    <a:pt x="267" y="191"/>
                    <a:pt x="280" y="169"/>
                  </a:cubicBezTo>
                  <a:cubicBezTo>
                    <a:pt x="293" y="146"/>
                    <a:pt x="307" y="145"/>
                    <a:pt x="307" y="132"/>
                  </a:cubicBezTo>
                  <a:cubicBezTo>
                    <a:pt x="307" y="120"/>
                    <a:pt x="320" y="116"/>
                    <a:pt x="336" y="114"/>
                  </a:cubicBezTo>
                  <a:cubicBezTo>
                    <a:pt x="353" y="112"/>
                    <a:pt x="358" y="99"/>
                    <a:pt x="372" y="92"/>
                  </a:cubicBezTo>
                  <a:cubicBezTo>
                    <a:pt x="383" y="87"/>
                    <a:pt x="387" y="77"/>
                    <a:pt x="385" y="6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2" name="Freeform 272">
              <a:extLst>
                <a:ext uri="{FF2B5EF4-FFF2-40B4-BE49-F238E27FC236}">
                  <a16:creationId xmlns:a16="http://schemas.microsoft.com/office/drawing/2014/main" id="{92051BD6-A5EC-44E4-846F-5C87F5C80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2603498"/>
              <a:ext cx="14288" cy="14288"/>
            </a:xfrm>
            <a:custGeom>
              <a:avLst/>
              <a:gdLst>
                <a:gd name="T0" fmla="*/ 17 w 27"/>
                <a:gd name="T1" fmla="*/ 0 h 28"/>
                <a:gd name="T2" fmla="*/ 6 w 27"/>
                <a:gd name="T3" fmla="*/ 27 h 28"/>
                <a:gd name="T4" fmla="*/ 27 w 27"/>
                <a:gd name="T5" fmla="*/ 8 h 28"/>
                <a:gd name="T6" fmla="*/ 17 w 2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17" y="0"/>
                  </a:moveTo>
                  <a:cubicBezTo>
                    <a:pt x="9" y="10"/>
                    <a:pt x="0" y="28"/>
                    <a:pt x="6" y="27"/>
                  </a:cubicBezTo>
                  <a:cubicBezTo>
                    <a:pt x="14" y="27"/>
                    <a:pt x="23" y="17"/>
                    <a:pt x="27" y="8"/>
                  </a:cubicBezTo>
                  <a:cubicBezTo>
                    <a:pt x="23" y="6"/>
                    <a:pt x="20" y="3"/>
                    <a:pt x="17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3" name="Freeform 273">
              <a:extLst>
                <a:ext uri="{FF2B5EF4-FFF2-40B4-BE49-F238E27FC236}">
                  <a16:creationId xmlns:a16="http://schemas.microsoft.com/office/drawing/2014/main" id="{E7337139-15ED-43B2-AA87-E0F779CAC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37" y="2687636"/>
              <a:ext cx="49213" cy="42863"/>
            </a:xfrm>
            <a:custGeom>
              <a:avLst/>
              <a:gdLst>
                <a:gd name="T0" fmla="*/ 23 w 91"/>
                <a:gd name="T1" fmla="*/ 21 h 79"/>
                <a:gd name="T2" fmla="*/ 14 w 91"/>
                <a:gd name="T3" fmla="*/ 42 h 79"/>
                <a:gd name="T4" fmla="*/ 7 w 91"/>
                <a:gd name="T5" fmla="*/ 64 h 79"/>
                <a:gd name="T6" fmla="*/ 27 w 91"/>
                <a:gd name="T7" fmla="*/ 69 h 79"/>
                <a:gd name="T8" fmla="*/ 46 w 91"/>
                <a:gd name="T9" fmla="*/ 62 h 79"/>
                <a:gd name="T10" fmla="*/ 56 w 91"/>
                <a:gd name="T11" fmla="*/ 73 h 79"/>
                <a:gd name="T12" fmla="*/ 81 w 91"/>
                <a:gd name="T13" fmla="*/ 55 h 79"/>
                <a:gd name="T14" fmla="*/ 63 w 91"/>
                <a:gd name="T15" fmla="*/ 14 h 79"/>
                <a:gd name="T16" fmla="*/ 23 w 91"/>
                <a:gd name="T17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79">
                  <a:moveTo>
                    <a:pt x="23" y="21"/>
                  </a:moveTo>
                  <a:cubicBezTo>
                    <a:pt x="21" y="32"/>
                    <a:pt x="17" y="39"/>
                    <a:pt x="14" y="42"/>
                  </a:cubicBezTo>
                  <a:cubicBezTo>
                    <a:pt x="9" y="46"/>
                    <a:pt x="0" y="62"/>
                    <a:pt x="7" y="64"/>
                  </a:cubicBezTo>
                  <a:cubicBezTo>
                    <a:pt x="14" y="66"/>
                    <a:pt x="26" y="79"/>
                    <a:pt x="27" y="69"/>
                  </a:cubicBezTo>
                  <a:cubicBezTo>
                    <a:pt x="28" y="59"/>
                    <a:pt x="33" y="46"/>
                    <a:pt x="46" y="62"/>
                  </a:cubicBezTo>
                  <a:cubicBezTo>
                    <a:pt x="49" y="66"/>
                    <a:pt x="52" y="70"/>
                    <a:pt x="56" y="73"/>
                  </a:cubicBezTo>
                  <a:cubicBezTo>
                    <a:pt x="58" y="66"/>
                    <a:pt x="73" y="65"/>
                    <a:pt x="81" y="55"/>
                  </a:cubicBezTo>
                  <a:cubicBezTo>
                    <a:pt x="91" y="44"/>
                    <a:pt x="76" y="28"/>
                    <a:pt x="63" y="14"/>
                  </a:cubicBezTo>
                  <a:cubicBezTo>
                    <a:pt x="51" y="0"/>
                    <a:pt x="36" y="21"/>
                    <a:pt x="23" y="2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4" name="Freeform 274">
              <a:extLst>
                <a:ext uri="{FF2B5EF4-FFF2-40B4-BE49-F238E27FC236}">
                  <a16:creationId xmlns:a16="http://schemas.microsoft.com/office/drawing/2014/main" id="{444A846E-FDEB-449E-8E33-59406972C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2" y="2582861"/>
              <a:ext cx="153988" cy="258763"/>
            </a:xfrm>
            <a:custGeom>
              <a:avLst/>
              <a:gdLst>
                <a:gd name="T0" fmla="*/ 272 w 282"/>
                <a:gd name="T1" fmla="*/ 337 h 475"/>
                <a:gd name="T2" fmla="*/ 248 w 282"/>
                <a:gd name="T3" fmla="*/ 323 h 475"/>
                <a:gd name="T4" fmla="*/ 232 w 282"/>
                <a:gd name="T5" fmla="*/ 300 h 475"/>
                <a:gd name="T6" fmla="*/ 222 w 282"/>
                <a:gd name="T7" fmla="*/ 278 h 475"/>
                <a:gd name="T8" fmla="*/ 202 w 282"/>
                <a:gd name="T9" fmla="*/ 248 h 475"/>
                <a:gd name="T10" fmla="*/ 183 w 282"/>
                <a:gd name="T11" fmla="*/ 225 h 475"/>
                <a:gd name="T12" fmla="*/ 179 w 282"/>
                <a:gd name="T13" fmla="*/ 207 h 475"/>
                <a:gd name="T14" fmla="*/ 155 w 282"/>
                <a:gd name="T15" fmla="*/ 171 h 475"/>
                <a:gd name="T16" fmla="*/ 133 w 282"/>
                <a:gd name="T17" fmla="*/ 145 h 475"/>
                <a:gd name="T18" fmla="*/ 152 w 282"/>
                <a:gd name="T19" fmla="*/ 100 h 475"/>
                <a:gd name="T20" fmla="*/ 159 w 282"/>
                <a:gd name="T21" fmla="*/ 91 h 475"/>
                <a:gd name="T22" fmla="*/ 102 w 282"/>
                <a:gd name="T23" fmla="*/ 72 h 475"/>
                <a:gd name="T24" fmla="*/ 116 w 282"/>
                <a:gd name="T25" fmla="*/ 29 h 475"/>
                <a:gd name="T26" fmla="*/ 106 w 282"/>
                <a:gd name="T27" fmla="*/ 22 h 475"/>
                <a:gd name="T28" fmla="*/ 66 w 282"/>
                <a:gd name="T29" fmla="*/ 23 h 475"/>
                <a:gd name="T30" fmla="*/ 52 w 282"/>
                <a:gd name="T31" fmla="*/ 54 h 475"/>
                <a:gd name="T32" fmla="*/ 29 w 282"/>
                <a:gd name="T33" fmla="*/ 90 h 475"/>
                <a:gd name="T34" fmla="*/ 33 w 282"/>
                <a:gd name="T35" fmla="*/ 104 h 475"/>
                <a:gd name="T36" fmla="*/ 38 w 282"/>
                <a:gd name="T37" fmla="*/ 151 h 475"/>
                <a:gd name="T38" fmla="*/ 34 w 282"/>
                <a:gd name="T39" fmla="*/ 165 h 475"/>
                <a:gd name="T40" fmla="*/ 66 w 282"/>
                <a:gd name="T41" fmla="*/ 159 h 475"/>
                <a:gd name="T42" fmla="*/ 57 w 282"/>
                <a:gd name="T43" fmla="*/ 222 h 475"/>
                <a:gd name="T44" fmla="*/ 112 w 282"/>
                <a:gd name="T45" fmla="*/ 228 h 475"/>
                <a:gd name="T46" fmla="*/ 126 w 282"/>
                <a:gd name="T47" fmla="*/ 265 h 475"/>
                <a:gd name="T48" fmla="*/ 90 w 282"/>
                <a:gd name="T49" fmla="*/ 300 h 475"/>
                <a:gd name="T50" fmla="*/ 71 w 282"/>
                <a:gd name="T51" fmla="*/ 330 h 475"/>
                <a:gd name="T52" fmla="*/ 59 w 282"/>
                <a:gd name="T53" fmla="*/ 369 h 475"/>
                <a:gd name="T54" fmla="*/ 90 w 282"/>
                <a:gd name="T55" fmla="*/ 390 h 475"/>
                <a:gd name="T56" fmla="*/ 127 w 282"/>
                <a:gd name="T57" fmla="*/ 405 h 475"/>
                <a:gd name="T58" fmla="*/ 50 w 282"/>
                <a:gd name="T59" fmla="*/ 469 h 475"/>
                <a:gd name="T60" fmla="*/ 89 w 282"/>
                <a:gd name="T61" fmla="*/ 454 h 475"/>
                <a:gd name="T62" fmla="*/ 129 w 282"/>
                <a:gd name="T63" fmla="*/ 436 h 475"/>
                <a:gd name="T64" fmla="*/ 135 w 282"/>
                <a:gd name="T65" fmla="*/ 438 h 475"/>
                <a:gd name="T66" fmla="*/ 186 w 282"/>
                <a:gd name="T67" fmla="*/ 437 h 475"/>
                <a:gd name="T68" fmla="*/ 267 w 282"/>
                <a:gd name="T69" fmla="*/ 408 h 475"/>
                <a:gd name="T70" fmla="*/ 256 w 282"/>
                <a:gd name="T71" fmla="*/ 378 h 475"/>
                <a:gd name="T72" fmla="*/ 282 w 282"/>
                <a:gd name="T73" fmla="*/ 342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2" h="475">
                  <a:moveTo>
                    <a:pt x="276" y="339"/>
                  </a:moveTo>
                  <a:cubicBezTo>
                    <a:pt x="274" y="338"/>
                    <a:pt x="273" y="338"/>
                    <a:pt x="272" y="337"/>
                  </a:cubicBezTo>
                  <a:cubicBezTo>
                    <a:pt x="263" y="335"/>
                    <a:pt x="256" y="329"/>
                    <a:pt x="251" y="321"/>
                  </a:cubicBezTo>
                  <a:cubicBezTo>
                    <a:pt x="250" y="321"/>
                    <a:pt x="249" y="322"/>
                    <a:pt x="248" y="323"/>
                  </a:cubicBezTo>
                  <a:cubicBezTo>
                    <a:pt x="245" y="332"/>
                    <a:pt x="238" y="331"/>
                    <a:pt x="233" y="321"/>
                  </a:cubicBezTo>
                  <a:cubicBezTo>
                    <a:pt x="228" y="311"/>
                    <a:pt x="238" y="302"/>
                    <a:pt x="232" y="300"/>
                  </a:cubicBezTo>
                  <a:cubicBezTo>
                    <a:pt x="227" y="299"/>
                    <a:pt x="220" y="286"/>
                    <a:pt x="222" y="280"/>
                  </a:cubicBezTo>
                  <a:cubicBezTo>
                    <a:pt x="222" y="279"/>
                    <a:pt x="222" y="279"/>
                    <a:pt x="222" y="278"/>
                  </a:cubicBezTo>
                  <a:cubicBezTo>
                    <a:pt x="216" y="272"/>
                    <a:pt x="211" y="265"/>
                    <a:pt x="206" y="258"/>
                  </a:cubicBezTo>
                  <a:cubicBezTo>
                    <a:pt x="204" y="255"/>
                    <a:pt x="203" y="252"/>
                    <a:pt x="202" y="248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1" y="243"/>
                    <a:pt x="186" y="234"/>
                    <a:pt x="183" y="225"/>
                  </a:cubicBezTo>
                  <a:cubicBezTo>
                    <a:pt x="182" y="222"/>
                    <a:pt x="182" y="219"/>
                    <a:pt x="182" y="215"/>
                  </a:cubicBezTo>
                  <a:cubicBezTo>
                    <a:pt x="181" y="212"/>
                    <a:pt x="180" y="210"/>
                    <a:pt x="179" y="207"/>
                  </a:cubicBezTo>
                  <a:cubicBezTo>
                    <a:pt x="169" y="201"/>
                    <a:pt x="163" y="190"/>
                    <a:pt x="162" y="177"/>
                  </a:cubicBezTo>
                  <a:cubicBezTo>
                    <a:pt x="159" y="176"/>
                    <a:pt x="157" y="174"/>
                    <a:pt x="155" y="171"/>
                  </a:cubicBezTo>
                  <a:cubicBezTo>
                    <a:pt x="147" y="159"/>
                    <a:pt x="133" y="165"/>
                    <a:pt x="126" y="165"/>
                  </a:cubicBezTo>
                  <a:cubicBezTo>
                    <a:pt x="120" y="166"/>
                    <a:pt x="124" y="154"/>
                    <a:pt x="133" y="145"/>
                  </a:cubicBezTo>
                  <a:cubicBezTo>
                    <a:pt x="132" y="141"/>
                    <a:pt x="131" y="137"/>
                    <a:pt x="131" y="133"/>
                  </a:cubicBezTo>
                  <a:cubicBezTo>
                    <a:pt x="130" y="119"/>
                    <a:pt x="140" y="105"/>
                    <a:pt x="152" y="100"/>
                  </a:cubicBezTo>
                  <a:cubicBezTo>
                    <a:pt x="154" y="97"/>
                    <a:pt x="156" y="93"/>
                    <a:pt x="159" y="9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61" y="84"/>
                    <a:pt x="162" y="78"/>
                    <a:pt x="162" y="76"/>
                  </a:cubicBezTo>
                  <a:cubicBezTo>
                    <a:pt x="162" y="66"/>
                    <a:pt x="112" y="67"/>
                    <a:pt x="102" y="72"/>
                  </a:cubicBezTo>
                  <a:cubicBezTo>
                    <a:pt x="93" y="78"/>
                    <a:pt x="83" y="64"/>
                    <a:pt x="91" y="60"/>
                  </a:cubicBezTo>
                  <a:cubicBezTo>
                    <a:pt x="100" y="56"/>
                    <a:pt x="117" y="37"/>
                    <a:pt x="116" y="29"/>
                  </a:cubicBezTo>
                  <a:cubicBezTo>
                    <a:pt x="115" y="22"/>
                    <a:pt x="128" y="15"/>
                    <a:pt x="121" y="7"/>
                  </a:cubicBezTo>
                  <a:cubicBezTo>
                    <a:pt x="113" y="0"/>
                    <a:pt x="112" y="17"/>
                    <a:pt x="106" y="22"/>
                  </a:cubicBezTo>
                  <a:cubicBezTo>
                    <a:pt x="100" y="28"/>
                    <a:pt x="86" y="26"/>
                    <a:pt x="72" y="23"/>
                  </a:cubicBezTo>
                  <a:cubicBezTo>
                    <a:pt x="70" y="22"/>
                    <a:pt x="68" y="22"/>
                    <a:pt x="66" y="23"/>
                  </a:cubicBezTo>
                  <a:cubicBezTo>
                    <a:pt x="65" y="32"/>
                    <a:pt x="60" y="40"/>
                    <a:pt x="52" y="45"/>
                  </a:cubicBezTo>
                  <a:cubicBezTo>
                    <a:pt x="52" y="49"/>
                    <a:pt x="51" y="52"/>
                    <a:pt x="52" y="54"/>
                  </a:cubicBezTo>
                  <a:cubicBezTo>
                    <a:pt x="52" y="65"/>
                    <a:pt x="34" y="71"/>
                    <a:pt x="37" y="80"/>
                  </a:cubicBezTo>
                  <a:cubicBezTo>
                    <a:pt x="40" y="89"/>
                    <a:pt x="34" y="95"/>
                    <a:pt x="29" y="90"/>
                  </a:cubicBezTo>
                  <a:cubicBezTo>
                    <a:pt x="24" y="85"/>
                    <a:pt x="19" y="73"/>
                    <a:pt x="10" y="82"/>
                  </a:cubicBezTo>
                  <a:cubicBezTo>
                    <a:pt x="0" y="91"/>
                    <a:pt x="21" y="102"/>
                    <a:pt x="33" y="104"/>
                  </a:cubicBezTo>
                  <a:cubicBezTo>
                    <a:pt x="45" y="106"/>
                    <a:pt x="23" y="116"/>
                    <a:pt x="21" y="132"/>
                  </a:cubicBezTo>
                  <a:cubicBezTo>
                    <a:pt x="19" y="147"/>
                    <a:pt x="37" y="140"/>
                    <a:pt x="38" y="151"/>
                  </a:cubicBezTo>
                  <a:cubicBezTo>
                    <a:pt x="39" y="162"/>
                    <a:pt x="12" y="164"/>
                    <a:pt x="12" y="175"/>
                  </a:cubicBezTo>
                  <a:cubicBezTo>
                    <a:pt x="12" y="185"/>
                    <a:pt x="27" y="170"/>
                    <a:pt x="34" y="165"/>
                  </a:cubicBezTo>
                  <a:cubicBezTo>
                    <a:pt x="42" y="161"/>
                    <a:pt x="31" y="191"/>
                    <a:pt x="48" y="188"/>
                  </a:cubicBezTo>
                  <a:cubicBezTo>
                    <a:pt x="65" y="185"/>
                    <a:pt x="60" y="157"/>
                    <a:pt x="66" y="159"/>
                  </a:cubicBezTo>
                  <a:cubicBezTo>
                    <a:pt x="72" y="160"/>
                    <a:pt x="63" y="173"/>
                    <a:pt x="69" y="185"/>
                  </a:cubicBezTo>
                  <a:cubicBezTo>
                    <a:pt x="74" y="196"/>
                    <a:pt x="56" y="214"/>
                    <a:pt x="57" y="222"/>
                  </a:cubicBezTo>
                  <a:cubicBezTo>
                    <a:pt x="58" y="230"/>
                    <a:pt x="92" y="230"/>
                    <a:pt x="103" y="217"/>
                  </a:cubicBezTo>
                  <a:cubicBezTo>
                    <a:pt x="114" y="204"/>
                    <a:pt x="120" y="218"/>
                    <a:pt x="112" y="228"/>
                  </a:cubicBezTo>
                  <a:cubicBezTo>
                    <a:pt x="104" y="238"/>
                    <a:pt x="108" y="247"/>
                    <a:pt x="117" y="251"/>
                  </a:cubicBezTo>
                  <a:cubicBezTo>
                    <a:pt x="127" y="255"/>
                    <a:pt x="130" y="256"/>
                    <a:pt x="126" y="265"/>
                  </a:cubicBezTo>
                  <a:cubicBezTo>
                    <a:pt x="121" y="274"/>
                    <a:pt x="125" y="290"/>
                    <a:pt x="123" y="299"/>
                  </a:cubicBezTo>
                  <a:cubicBezTo>
                    <a:pt x="121" y="307"/>
                    <a:pt x="91" y="306"/>
                    <a:pt x="90" y="300"/>
                  </a:cubicBezTo>
                  <a:cubicBezTo>
                    <a:pt x="89" y="295"/>
                    <a:pt x="77" y="299"/>
                    <a:pt x="80" y="306"/>
                  </a:cubicBezTo>
                  <a:cubicBezTo>
                    <a:pt x="83" y="314"/>
                    <a:pt x="70" y="322"/>
                    <a:pt x="71" y="330"/>
                  </a:cubicBezTo>
                  <a:cubicBezTo>
                    <a:pt x="72" y="337"/>
                    <a:pt x="89" y="335"/>
                    <a:pt x="90" y="344"/>
                  </a:cubicBezTo>
                  <a:cubicBezTo>
                    <a:pt x="90" y="353"/>
                    <a:pt x="77" y="363"/>
                    <a:pt x="59" y="369"/>
                  </a:cubicBezTo>
                  <a:cubicBezTo>
                    <a:pt x="41" y="375"/>
                    <a:pt x="62" y="392"/>
                    <a:pt x="71" y="385"/>
                  </a:cubicBezTo>
                  <a:cubicBezTo>
                    <a:pt x="80" y="378"/>
                    <a:pt x="78" y="390"/>
                    <a:pt x="90" y="390"/>
                  </a:cubicBezTo>
                  <a:cubicBezTo>
                    <a:pt x="102" y="390"/>
                    <a:pt x="110" y="401"/>
                    <a:pt x="124" y="395"/>
                  </a:cubicBezTo>
                  <a:cubicBezTo>
                    <a:pt x="138" y="389"/>
                    <a:pt x="137" y="395"/>
                    <a:pt x="127" y="405"/>
                  </a:cubicBezTo>
                  <a:cubicBezTo>
                    <a:pt x="116" y="414"/>
                    <a:pt x="101" y="404"/>
                    <a:pt x="91" y="410"/>
                  </a:cubicBezTo>
                  <a:cubicBezTo>
                    <a:pt x="82" y="416"/>
                    <a:pt x="43" y="458"/>
                    <a:pt x="50" y="469"/>
                  </a:cubicBezTo>
                  <a:cubicBezTo>
                    <a:pt x="54" y="475"/>
                    <a:pt x="60" y="460"/>
                    <a:pt x="74" y="453"/>
                  </a:cubicBezTo>
                  <a:cubicBezTo>
                    <a:pt x="81" y="450"/>
                    <a:pt x="85" y="451"/>
                    <a:pt x="89" y="454"/>
                  </a:cubicBezTo>
                  <a:cubicBezTo>
                    <a:pt x="92" y="448"/>
                    <a:pt x="97" y="443"/>
                    <a:pt x="102" y="440"/>
                  </a:cubicBezTo>
                  <a:cubicBezTo>
                    <a:pt x="109" y="435"/>
                    <a:pt x="120" y="434"/>
                    <a:pt x="129" y="436"/>
                  </a:cubicBezTo>
                  <a:cubicBezTo>
                    <a:pt x="131" y="437"/>
                    <a:pt x="132" y="437"/>
                    <a:pt x="134" y="438"/>
                  </a:cubicBezTo>
                  <a:cubicBezTo>
                    <a:pt x="135" y="438"/>
                    <a:pt x="135" y="438"/>
                    <a:pt x="135" y="438"/>
                  </a:cubicBezTo>
                  <a:cubicBezTo>
                    <a:pt x="147" y="441"/>
                    <a:pt x="155" y="436"/>
                    <a:pt x="160" y="430"/>
                  </a:cubicBezTo>
                  <a:cubicBezTo>
                    <a:pt x="166" y="425"/>
                    <a:pt x="181" y="441"/>
                    <a:pt x="186" y="437"/>
                  </a:cubicBezTo>
                  <a:cubicBezTo>
                    <a:pt x="191" y="433"/>
                    <a:pt x="212" y="429"/>
                    <a:pt x="222" y="430"/>
                  </a:cubicBezTo>
                  <a:cubicBezTo>
                    <a:pt x="233" y="430"/>
                    <a:pt x="260" y="416"/>
                    <a:pt x="267" y="408"/>
                  </a:cubicBezTo>
                  <a:cubicBezTo>
                    <a:pt x="274" y="400"/>
                    <a:pt x="263" y="399"/>
                    <a:pt x="253" y="400"/>
                  </a:cubicBezTo>
                  <a:cubicBezTo>
                    <a:pt x="244" y="402"/>
                    <a:pt x="246" y="389"/>
                    <a:pt x="256" y="378"/>
                  </a:cubicBezTo>
                  <a:cubicBezTo>
                    <a:pt x="266" y="367"/>
                    <a:pt x="281" y="359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0" y="341"/>
                    <a:pt x="278" y="340"/>
                    <a:pt x="276" y="33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5" name="Freeform 275">
              <a:extLst>
                <a:ext uri="{FF2B5EF4-FFF2-40B4-BE49-F238E27FC236}">
                  <a16:creationId xmlns:a16="http://schemas.microsoft.com/office/drawing/2014/main" id="{AE89EF55-0853-47EF-A8E0-32851254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2603498"/>
              <a:ext cx="14288" cy="14288"/>
            </a:xfrm>
            <a:custGeom>
              <a:avLst/>
              <a:gdLst>
                <a:gd name="T0" fmla="*/ 17 w 27"/>
                <a:gd name="T1" fmla="*/ 0 h 28"/>
                <a:gd name="T2" fmla="*/ 6 w 27"/>
                <a:gd name="T3" fmla="*/ 27 h 28"/>
                <a:gd name="T4" fmla="*/ 27 w 27"/>
                <a:gd name="T5" fmla="*/ 8 h 28"/>
                <a:gd name="T6" fmla="*/ 17 w 2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17" y="0"/>
                  </a:moveTo>
                  <a:cubicBezTo>
                    <a:pt x="9" y="10"/>
                    <a:pt x="0" y="28"/>
                    <a:pt x="6" y="27"/>
                  </a:cubicBezTo>
                  <a:cubicBezTo>
                    <a:pt x="14" y="27"/>
                    <a:pt x="23" y="17"/>
                    <a:pt x="27" y="8"/>
                  </a:cubicBezTo>
                  <a:cubicBezTo>
                    <a:pt x="23" y="6"/>
                    <a:pt x="20" y="3"/>
                    <a:pt x="17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6" name="Freeform 276">
              <a:extLst>
                <a:ext uri="{FF2B5EF4-FFF2-40B4-BE49-F238E27FC236}">
                  <a16:creationId xmlns:a16="http://schemas.microsoft.com/office/drawing/2014/main" id="{7C7B8720-EDC0-4D99-8218-FD51AFE67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2" y="2582861"/>
              <a:ext cx="153988" cy="258763"/>
            </a:xfrm>
            <a:custGeom>
              <a:avLst/>
              <a:gdLst>
                <a:gd name="T0" fmla="*/ 272 w 282"/>
                <a:gd name="T1" fmla="*/ 337 h 475"/>
                <a:gd name="T2" fmla="*/ 248 w 282"/>
                <a:gd name="T3" fmla="*/ 323 h 475"/>
                <a:gd name="T4" fmla="*/ 232 w 282"/>
                <a:gd name="T5" fmla="*/ 300 h 475"/>
                <a:gd name="T6" fmla="*/ 222 w 282"/>
                <a:gd name="T7" fmla="*/ 278 h 475"/>
                <a:gd name="T8" fmla="*/ 202 w 282"/>
                <a:gd name="T9" fmla="*/ 248 h 475"/>
                <a:gd name="T10" fmla="*/ 183 w 282"/>
                <a:gd name="T11" fmla="*/ 225 h 475"/>
                <a:gd name="T12" fmla="*/ 179 w 282"/>
                <a:gd name="T13" fmla="*/ 207 h 475"/>
                <a:gd name="T14" fmla="*/ 155 w 282"/>
                <a:gd name="T15" fmla="*/ 171 h 475"/>
                <a:gd name="T16" fmla="*/ 133 w 282"/>
                <a:gd name="T17" fmla="*/ 145 h 475"/>
                <a:gd name="T18" fmla="*/ 152 w 282"/>
                <a:gd name="T19" fmla="*/ 100 h 475"/>
                <a:gd name="T20" fmla="*/ 159 w 282"/>
                <a:gd name="T21" fmla="*/ 91 h 475"/>
                <a:gd name="T22" fmla="*/ 102 w 282"/>
                <a:gd name="T23" fmla="*/ 72 h 475"/>
                <a:gd name="T24" fmla="*/ 116 w 282"/>
                <a:gd name="T25" fmla="*/ 29 h 475"/>
                <a:gd name="T26" fmla="*/ 106 w 282"/>
                <a:gd name="T27" fmla="*/ 22 h 475"/>
                <a:gd name="T28" fmla="*/ 66 w 282"/>
                <a:gd name="T29" fmla="*/ 23 h 475"/>
                <a:gd name="T30" fmla="*/ 52 w 282"/>
                <a:gd name="T31" fmla="*/ 54 h 475"/>
                <a:gd name="T32" fmla="*/ 29 w 282"/>
                <a:gd name="T33" fmla="*/ 90 h 475"/>
                <a:gd name="T34" fmla="*/ 33 w 282"/>
                <a:gd name="T35" fmla="*/ 104 h 475"/>
                <a:gd name="T36" fmla="*/ 38 w 282"/>
                <a:gd name="T37" fmla="*/ 151 h 475"/>
                <a:gd name="T38" fmla="*/ 34 w 282"/>
                <a:gd name="T39" fmla="*/ 165 h 475"/>
                <a:gd name="T40" fmla="*/ 66 w 282"/>
                <a:gd name="T41" fmla="*/ 159 h 475"/>
                <a:gd name="T42" fmla="*/ 57 w 282"/>
                <a:gd name="T43" fmla="*/ 222 h 475"/>
                <a:gd name="T44" fmla="*/ 112 w 282"/>
                <a:gd name="T45" fmla="*/ 228 h 475"/>
                <a:gd name="T46" fmla="*/ 126 w 282"/>
                <a:gd name="T47" fmla="*/ 265 h 475"/>
                <a:gd name="T48" fmla="*/ 90 w 282"/>
                <a:gd name="T49" fmla="*/ 300 h 475"/>
                <a:gd name="T50" fmla="*/ 71 w 282"/>
                <a:gd name="T51" fmla="*/ 330 h 475"/>
                <a:gd name="T52" fmla="*/ 59 w 282"/>
                <a:gd name="T53" fmla="*/ 369 h 475"/>
                <a:gd name="T54" fmla="*/ 90 w 282"/>
                <a:gd name="T55" fmla="*/ 390 h 475"/>
                <a:gd name="T56" fmla="*/ 127 w 282"/>
                <a:gd name="T57" fmla="*/ 405 h 475"/>
                <a:gd name="T58" fmla="*/ 50 w 282"/>
                <a:gd name="T59" fmla="*/ 469 h 475"/>
                <a:gd name="T60" fmla="*/ 89 w 282"/>
                <a:gd name="T61" fmla="*/ 454 h 475"/>
                <a:gd name="T62" fmla="*/ 129 w 282"/>
                <a:gd name="T63" fmla="*/ 436 h 475"/>
                <a:gd name="T64" fmla="*/ 135 w 282"/>
                <a:gd name="T65" fmla="*/ 438 h 475"/>
                <a:gd name="T66" fmla="*/ 186 w 282"/>
                <a:gd name="T67" fmla="*/ 437 h 475"/>
                <a:gd name="T68" fmla="*/ 267 w 282"/>
                <a:gd name="T69" fmla="*/ 408 h 475"/>
                <a:gd name="T70" fmla="*/ 256 w 282"/>
                <a:gd name="T71" fmla="*/ 378 h 475"/>
                <a:gd name="T72" fmla="*/ 282 w 282"/>
                <a:gd name="T73" fmla="*/ 342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2" h="475">
                  <a:moveTo>
                    <a:pt x="276" y="339"/>
                  </a:moveTo>
                  <a:cubicBezTo>
                    <a:pt x="274" y="338"/>
                    <a:pt x="273" y="338"/>
                    <a:pt x="272" y="337"/>
                  </a:cubicBezTo>
                  <a:cubicBezTo>
                    <a:pt x="263" y="335"/>
                    <a:pt x="256" y="329"/>
                    <a:pt x="251" y="321"/>
                  </a:cubicBezTo>
                  <a:cubicBezTo>
                    <a:pt x="250" y="321"/>
                    <a:pt x="249" y="322"/>
                    <a:pt x="248" y="323"/>
                  </a:cubicBezTo>
                  <a:cubicBezTo>
                    <a:pt x="245" y="332"/>
                    <a:pt x="238" y="331"/>
                    <a:pt x="233" y="321"/>
                  </a:cubicBezTo>
                  <a:cubicBezTo>
                    <a:pt x="228" y="311"/>
                    <a:pt x="238" y="302"/>
                    <a:pt x="232" y="300"/>
                  </a:cubicBezTo>
                  <a:cubicBezTo>
                    <a:pt x="227" y="299"/>
                    <a:pt x="220" y="286"/>
                    <a:pt x="222" y="280"/>
                  </a:cubicBezTo>
                  <a:cubicBezTo>
                    <a:pt x="222" y="279"/>
                    <a:pt x="222" y="279"/>
                    <a:pt x="222" y="278"/>
                  </a:cubicBezTo>
                  <a:cubicBezTo>
                    <a:pt x="216" y="272"/>
                    <a:pt x="211" y="265"/>
                    <a:pt x="206" y="258"/>
                  </a:cubicBezTo>
                  <a:cubicBezTo>
                    <a:pt x="204" y="255"/>
                    <a:pt x="203" y="252"/>
                    <a:pt x="202" y="248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1" y="243"/>
                    <a:pt x="186" y="234"/>
                    <a:pt x="183" y="225"/>
                  </a:cubicBezTo>
                  <a:cubicBezTo>
                    <a:pt x="182" y="222"/>
                    <a:pt x="182" y="219"/>
                    <a:pt x="182" y="215"/>
                  </a:cubicBezTo>
                  <a:cubicBezTo>
                    <a:pt x="181" y="212"/>
                    <a:pt x="180" y="210"/>
                    <a:pt x="179" y="207"/>
                  </a:cubicBezTo>
                  <a:cubicBezTo>
                    <a:pt x="169" y="201"/>
                    <a:pt x="163" y="190"/>
                    <a:pt x="162" y="177"/>
                  </a:cubicBezTo>
                  <a:cubicBezTo>
                    <a:pt x="159" y="176"/>
                    <a:pt x="157" y="174"/>
                    <a:pt x="155" y="171"/>
                  </a:cubicBezTo>
                  <a:cubicBezTo>
                    <a:pt x="147" y="159"/>
                    <a:pt x="133" y="165"/>
                    <a:pt x="126" y="165"/>
                  </a:cubicBezTo>
                  <a:cubicBezTo>
                    <a:pt x="120" y="166"/>
                    <a:pt x="124" y="154"/>
                    <a:pt x="133" y="145"/>
                  </a:cubicBezTo>
                  <a:cubicBezTo>
                    <a:pt x="132" y="141"/>
                    <a:pt x="131" y="137"/>
                    <a:pt x="131" y="133"/>
                  </a:cubicBezTo>
                  <a:cubicBezTo>
                    <a:pt x="130" y="119"/>
                    <a:pt x="140" y="105"/>
                    <a:pt x="152" y="100"/>
                  </a:cubicBezTo>
                  <a:cubicBezTo>
                    <a:pt x="154" y="97"/>
                    <a:pt x="156" y="93"/>
                    <a:pt x="159" y="9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61" y="84"/>
                    <a:pt x="162" y="78"/>
                    <a:pt x="162" y="76"/>
                  </a:cubicBezTo>
                  <a:cubicBezTo>
                    <a:pt x="162" y="66"/>
                    <a:pt x="112" y="67"/>
                    <a:pt x="102" y="72"/>
                  </a:cubicBezTo>
                  <a:cubicBezTo>
                    <a:pt x="93" y="78"/>
                    <a:pt x="83" y="64"/>
                    <a:pt x="91" y="60"/>
                  </a:cubicBezTo>
                  <a:cubicBezTo>
                    <a:pt x="100" y="56"/>
                    <a:pt x="117" y="37"/>
                    <a:pt x="116" y="29"/>
                  </a:cubicBezTo>
                  <a:cubicBezTo>
                    <a:pt x="115" y="22"/>
                    <a:pt x="128" y="15"/>
                    <a:pt x="121" y="7"/>
                  </a:cubicBezTo>
                  <a:cubicBezTo>
                    <a:pt x="113" y="0"/>
                    <a:pt x="112" y="17"/>
                    <a:pt x="106" y="22"/>
                  </a:cubicBezTo>
                  <a:cubicBezTo>
                    <a:pt x="100" y="28"/>
                    <a:pt x="86" y="26"/>
                    <a:pt x="72" y="23"/>
                  </a:cubicBezTo>
                  <a:cubicBezTo>
                    <a:pt x="70" y="22"/>
                    <a:pt x="68" y="22"/>
                    <a:pt x="66" y="23"/>
                  </a:cubicBezTo>
                  <a:cubicBezTo>
                    <a:pt x="65" y="32"/>
                    <a:pt x="60" y="40"/>
                    <a:pt x="52" y="45"/>
                  </a:cubicBezTo>
                  <a:cubicBezTo>
                    <a:pt x="52" y="49"/>
                    <a:pt x="51" y="52"/>
                    <a:pt x="52" y="54"/>
                  </a:cubicBezTo>
                  <a:cubicBezTo>
                    <a:pt x="52" y="65"/>
                    <a:pt x="34" y="71"/>
                    <a:pt x="37" y="80"/>
                  </a:cubicBezTo>
                  <a:cubicBezTo>
                    <a:pt x="40" y="89"/>
                    <a:pt x="34" y="95"/>
                    <a:pt x="29" y="90"/>
                  </a:cubicBezTo>
                  <a:cubicBezTo>
                    <a:pt x="24" y="85"/>
                    <a:pt x="19" y="73"/>
                    <a:pt x="10" y="82"/>
                  </a:cubicBezTo>
                  <a:cubicBezTo>
                    <a:pt x="0" y="91"/>
                    <a:pt x="21" y="102"/>
                    <a:pt x="33" y="104"/>
                  </a:cubicBezTo>
                  <a:cubicBezTo>
                    <a:pt x="45" y="106"/>
                    <a:pt x="23" y="116"/>
                    <a:pt x="21" y="132"/>
                  </a:cubicBezTo>
                  <a:cubicBezTo>
                    <a:pt x="19" y="147"/>
                    <a:pt x="37" y="140"/>
                    <a:pt x="38" y="151"/>
                  </a:cubicBezTo>
                  <a:cubicBezTo>
                    <a:pt x="39" y="162"/>
                    <a:pt x="12" y="164"/>
                    <a:pt x="12" y="175"/>
                  </a:cubicBezTo>
                  <a:cubicBezTo>
                    <a:pt x="12" y="185"/>
                    <a:pt x="27" y="170"/>
                    <a:pt x="34" y="165"/>
                  </a:cubicBezTo>
                  <a:cubicBezTo>
                    <a:pt x="42" y="161"/>
                    <a:pt x="31" y="191"/>
                    <a:pt x="48" y="188"/>
                  </a:cubicBezTo>
                  <a:cubicBezTo>
                    <a:pt x="65" y="185"/>
                    <a:pt x="60" y="157"/>
                    <a:pt x="66" y="159"/>
                  </a:cubicBezTo>
                  <a:cubicBezTo>
                    <a:pt x="72" y="160"/>
                    <a:pt x="63" y="173"/>
                    <a:pt x="69" y="185"/>
                  </a:cubicBezTo>
                  <a:cubicBezTo>
                    <a:pt x="74" y="196"/>
                    <a:pt x="56" y="214"/>
                    <a:pt x="57" y="222"/>
                  </a:cubicBezTo>
                  <a:cubicBezTo>
                    <a:pt x="58" y="230"/>
                    <a:pt x="92" y="230"/>
                    <a:pt x="103" y="217"/>
                  </a:cubicBezTo>
                  <a:cubicBezTo>
                    <a:pt x="114" y="204"/>
                    <a:pt x="120" y="218"/>
                    <a:pt x="112" y="228"/>
                  </a:cubicBezTo>
                  <a:cubicBezTo>
                    <a:pt x="104" y="238"/>
                    <a:pt x="108" y="247"/>
                    <a:pt x="117" y="251"/>
                  </a:cubicBezTo>
                  <a:cubicBezTo>
                    <a:pt x="127" y="255"/>
                    <a:pt x="130" y="256"/>
                    <a:pt x="126" y="265"/>
                  </a:cubicBezTo>
                  <a:cubicBezTo>
                    <a:pt x="121" y="274"/>
                    <a:pt x="125" y="290"/>
                    <a:pt x="123" y="299"/>
                  </a:cubicBezTo>
                  <a:cubicBezTo>
                    <a:pt x="121" y="307"/>
                    <a:pt x="91" y="306"/>
                    <a:pt x="90" y="300"/>
                  </a:cubicBezTo>
                  <a:cubicBezTo>
                    <a:pt x="89" y="295"/>
                    <a:pt x="77" y="299"/>
                    <a:pt x="80" y="306"/>
                  </a:cubicBezTo>
                  <a:cubicBezTo>
                    <a:pt x="83" y="314"/>
                    <a:pt x="70" y="322"/>
                    <a:pt x="71" y="330"/>
                  </a:cubicBezTo>
                  <a:cubicBezTo>
                    <a:pt x="72" y="337"/>
                    <a:pt x="89" y="335"/>
                    <a:pt x="90" y="344"/>
                  </a:cubicBezTo>
                  <a:cubicBezTo>
                    <a:pt x="90" y="353"/>
                    <a:pt x="77" y="363"/>
                    <a:pt x="59" y="369"/>
                  </a:cubicBezTo>
                  <a:cubicBezTo>
                    <a:pt x="41" y="375"/>
                    <a:pt x="62" y="392"/>
                    <a:pt x="71" y="385"/>
                  </a:cubicBezTo>
                  <a:cubicBezTo>
                    <a:pt x="80" y="378"/>
                    <a:pt x="78" y="390"/>
                    <a:pt x="90" y="390"/>
                  </a:cubicBezTo>
                  <a:cubicBezTo>
                    <a:pt x="102" y="390"/>
                    <a:pt x="110" y="401"/>
                    <a:pt x="124" y="395"/>
                  </a:cubicBezTo>
                  <a:cubicBezTo>
                    <a:pt x="138" y="389"/>
                    <a:pt x="137" y="395"/>
                    <a:pt x="127" y="405"/>
                  </a:cubicBezTo>
                  <a:cubicBezTo>
                    <a:pt x="116" y="414"/>
                    <a:pt x="101" y="404"/>
                    <a:pt x="91" y="410"/>
                  </a:cubicBezTo>
                  <a:cubicBezTo>
                    <a:pt x="82" y="416"/>
                    <a:pt x="43" y="458"/>
                    <a:pt x="50" y="469"/>
                  </a:cubicBezTo>
                  <a:cubicBezTo>
                    <a:pt x="54" y="475"/>
                    <a:pt x="60" y="460"/>
                    <a:pt x="74" y="453"/>
                  </a:cubicBezTo>
                  <a:cubicBezTo>
                    <a:pt x="81" y="450"/>
                    <a:pt x="85" y="451"/>
                    <a:pt x="89" y="454"/>
                  </a:cubicBezTo>
                  <a:cubicBezTo>
                    <a:pt x="92" y="448"/>
                    <a:pt x="97" y="443"/>
                    <a:pt x="102" y="440"/>
                  </a:cubicBezTo>
                  <a:cubicBezTo>
                    <a:pt x="109" y="435"/>
                    <a:pt x="120" y="434"/>
                    <a:pt x="129" y="436"/>
                  </a:cubicBezTo>
                  <a:cubicBezTo>
                    <a:pt x="131" y="437"/>
                    <a:pt x="132" y="437"/>
                    <a:pt x="134" y="438"/>
                  </a:cubicBezTo>
                  <a:cubicBezTo>
                    <a:pt x="135" y="438"/>
                    <a:pt x="135" y="438"/>
                    <a:pt x="135" y="438"/>
                  </a:cubicBezTo>
                  <a:cubicBezTo>
                    <a:pt x="147" y="441"/>
                    <a:pt x="155" y="436"/>
                    <a:pt x="160" y="430"/>
                  </a:cubicBezTo>
                  <a:cubicBezTo>
                    <a:pt x="166" y="425"/>
                    <a:pt x="181" y="441"/>
                    <a:pt x="186" y="437"/>
                  </a:cubicBezTo>
                  <a:cubicBezTo>
                    <a:pt x="191" y="433"/>
                    <a:pt x="212" y="429"/>
                    <a:pt x="222" y="430"/>
                  </a:cubicBezTo>
                  <a:cubicBezTo>
                    <a:pt x="233" y="430"/>
                    <a:pt x="260" y="416"/>
                    <a:pt x="267" y="408"/>
                  </a:cubicBezTo>
                  <a:cubicBezTo>
                    <a:pt x="274" y="400"/>
                    <a:pt x="263" y="399"/>
                    <a:pt x="253" y="400"/>
                  </a:cubicBezTo>
                  <a:cubicBezTo>
                    <a:pt x="244" y="402"/>
                    <a:pt x="246" y="389"/>
                    <a:pt x="256" y="378"/>
                  </a:cubicBezTo>
                  <a:cubicBezTo>
                    <a:pt x="266" y="367"/>
                    <a:pt x="281" y="359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0" y="341"/>
                    <a:pt x="278" y="340"/>
                    <a:pt x="276" y="33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7" name="Freeform 277">
              <a:extLst>
                <a:ext uri="{FF2B5EF4-FFF2-40B4-BE49-F238E27FC236}">
                  <a16:creationId xmlns:a16="http://schemas.microsoft.com/office/drawing/2014/main" id="{EF790A87-30C2-4BCD-BBB4-4EEADA894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37" y="2687636"/>
              <a:ext cx="49213" cy="42863"/>
            </a:xfrm>
            <a:custGeom>
              <a:avLst/>
              <a:gdLst>
                <a:gd name="T0" fmla="*/ 23 w 91"/>
                <a:gd name="T1" fmla="*/ 21 h 79"/>
                <a:gd name="T2" fmla="*/ 14 w 91"/>
                <a:gd name="T3" fmla="*/ 42 h 79"/>
                <a:gd name="T4" fmla="*/ 7 w 91"/>
                <a:gd name="T5" fmla="*/ 64 h 79"/>
                <a:gd name="T6" fmla="*/ 27 w 91"/>
                <a:gd name="T7" fmla="*/ 69 h 79"/>
                <a:gd name="T8" fmla="*/ 46 w 91"/>
                <a:gd name="T9" fmla="*/ 62 h 79"/>
                <a:gd name="T10" fmla="*/ 56 w 91"/>
                <a:gd name="T11" fmla="*/ 73 h 79"/>
                <a:gd name="T12" fmla="*/ 81 w 91"/>
                <a:gd name="T13" fmla="*/ 55 h 79"/>
                <a:gd name="T14" fmla="*/ 63 w 91"/>
                <a:gd name="T15" fmla="*/ 14 h 79"/>
                <a:gd name="T16" fmla="*/ 23 w 91"/>
                <a:gd name="T17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79">
                  <a:moveTo>
                    <a:pt x="23" y="21"/>
                  </a:moveTo>
                  <a:cubicBezTo>
                    <a:pt x="21" y="32"/>
                    <a:pt x="17" y="39"/>
                    <a:pt x="14" y="42"/>
                  </a:cubicBezTo>
                  <a:cubicBezTo>
                    <a:pt x="9" y="46"/>
                    <a:pt x="0" y="62"/>
                    <a:pt x="7" y="64"/>
                  </a:cubicBezTo>
                  <a:cubicBezTo>
                    <a:pt x="14" y="66"/>
                    <a:pt x="26" y="79"/>
                    <a:pt x="27" y="69"/>
                  </a:cubicBezTo>
                  <a:cubicBezTo>
                    <a:pt x="28" y="59"/>
                    <a:pt x="33" y="46"/>
                    <a:pt x="46" y="62"/>
                  </a:cubicBezTo>
                  <a:cubicBezTo>
                    <a:pt x="49" y="66"/>
                    <a:pt x="52" y="70"/>
                    <a:pt x="56" y="73"/>
                  </a:cubicBezTo>
                  <a:cubicBezTo>
                    <a:pt x="58" y="66"/>
                    <a:pt x="73" y="65"/>
                    <a:pt x="81" y="55"/>
                  </a:cubicBezTo>
                  <a:cubicBezTo>
                    <a:pt x="91" y="44"/>
                    <a:pt x="76" y="28"/>
                    <a:pt x="63" y="14"/>
                  </a:cubicBezTo>
                  <a:cubicBezTo>
                    <a:pt x="51" y="0"/>
                    <a:pt x="36" y="21"/>
                    <a:pt x="23" y="2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578" name="Group 577">
              <a:extLst>
                <a:ext uri="{FF2B5EF4-FFF2-40B4-BE49-F238E27FC236}">
                  <a16:creationId xmlns:a16="http://schemas.microsoft.com/office/drawing/2014/main" id="{EEA6ACC0-AF58-4BEF-A1C2-EA12DC196406}"/>
                </a:ext>
              </a:extLst>
            </p:cNvPr>
            <p:cNvGrpSpPr/>
            <p:nvPr/>
          </p:nvGrpSpPr>
          <p:grpSpPr>
            <a:xfrm>
              <a:off x="6376988" y="1749421"/>
              <a:ext cx="2874966" cy="1316041"/>
              <a:chOff x="6376988" y="1749421"/>
              <a:chExt cx="2874966" cy="1316041"/>
            </a:xfrm>
            <a:grpFill/>
          </p:grpSpPr>
          <p:sp>
            <p:nvSpPr>
              <p:cNvPr id="579" name="Freeform 278">
                <a:extLst>
                  <a:ext uri="{FF2B5EF4-FFF2-40B4-BE49-F238E27FC236}">
                    <a16:creationId xmlns:a16="http://schemas.microsoft.com/office/drawing/2014/main" id="{004BDBEC-7097-4548-94B8-7952DAE7D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6352" y="1843084"/>
                <a:ext cx="109538" cy="58738"/>
              </a:xfrm>
              <a:custGeom>
                <a:avLst/>
                <a:gdLst>
                  <a:gd name="T0" fmla="*/ 27 w 202"/>
                  <a:gd name="T1" fmla="*/ 58 h 108"/>
                  <a:gd name="T2" fmla="*/ 23 w 202"/>
                  <a:gd name="T3" fmla="*/ 68 h 108"/>
                  <a:gd name="T4" fmla="*/ 22 w 202"/>
                  <a:gd name="T5" fmla="*/ 69 h 108"/>
                  <a:gd name="T6" fmla="*/ 18 w 202"/>
                  <a:gd name="T7" fmla="*/ 74 h 108"/>
                  <a:gd name="T8" fmla="*/ 15 w 202"/>
                  <a:gd name="T9" fmla="*/ 78 h 108"/>
                  <a:gd name="T10" fmla="*/ 6 w 202"/>
                  <a:gd name="T11" fmla="*/ 89 h 108"/>
                  <a:gd name="T12" fmla="*/ 5 w 202"/>
                  <a:gd name="T13" fmla="*/ 90 h 108"/>
                  <a:gd name="T14" fmla="*/ 5 w 202"/>
                  <a:gd name="T15" fmla="*/ 103 h 108"/>
                  <a:gd name="T16" fmla="*/ 9 w 202"/>
                  <a:gd name="T17" fmla="*/ 104 h 108"/>
                  <a:gd name="T18" fmla="*/ 90 w 202"/>
                  <a:gd name="T19" fmla="*/ 93 h 108"/>
                  <a:gd name="T20" fmla="*/ 93 w 202"/>
                  <a:gd name="T21" fmla="*/ 93 h 108"/>
                  <a:gd name="T22" fmla="*/ 93 w 202"/>
                  <a:gd name="T23" fmla="*/ 93 h 108"/>
                  <a:gd name="T24" fmla="*/ 99 w 202"/>
                  <a:gd name="T25" fmla="*/ 92 h 108"/>
                  <a:gd name="T26" fmla="*/ 103 w 202"/>
                  <a:gd name="T27" fmla="*/ 92 h 108"/>
                  <a:gd name="T28" fmla="*/ 141 w 202"/>
                  <a:gd name="T29" fmla="*/ 83 h 108"/>
                  <a:gd name="T30" fmla="*/ 146 w 202"/>
                  <a:gd name="T31" fmla="*/ 81 h 108"/>
                  <a:gd name="T32" fmla="*/ 154 w 202"/>
                  <a:gd name="T33" fmla="*/ 79 h 108"/>
                  <a:gd name="T34" fmla="*/ 161 w 202"/>
                  <a:gd name="T35" fmla="*/ 76 h 108"/>
                  <a:gd name="T36" fmla="*/ 180 w 202"/>
                  <a:gd name="T37" fmla="*/ 68 h 108"/>
                  <a:gd name="T38" fmla="*/ 187 w 202"/>
                  <a:gd name="T39" fmla="*/ 64 h 108"/>
                  <a:gd name="T40" fmla="*/ 192 w 202"/>
                  <a:gd name="T41" fmla="*/ 60 h 108"/>
                  <a:gd name="T42" fmla="*/ 201 w 202"/>
                  <a:gd name="T43" fmla="*/ 50 h 108"/>
                  <a:gd name="T44" fmla="*/ 189 w 202"/>
                  <a:gd name="T45" fmla="*/ 34 h 108"/>
                  <a:gd name="T46" fmla="*/ 189 w 202"/>
                  <a:gd name="T47" fmla="*/ 34 h 108"/>
                  <a:gd name="T48" fmla="*/ 189 w 202"/>
                  <a:gd name="T49" fmla="*/ 34 h 108"/>
                  <a:gd name="T50" fmla="*/ 187 w 202"/>
                  <a:gd name="T51" fmla="*/ 35 h 108"/>
                  <a:gd name="T52" fmla="*/ 182 w 202"/>
                  <a:gd name="T53" fmla="*/ 36 h 108"/>
                  <a:gd name="T54" fmla="*/ 182 w 202"/>
                  <a:gd name="T55" fmla="*/ 36 h 108"/>
                  <a:gd name="T56" fmla="*/ 169 w 202"/>
                  <a:gd name="T57" fmla="*/ 35 h 108"/>
                  <a:gd name="T58" fmla="*/ 134 w 202"/>
                  <a:gd name="T59" fmla="*/ 22 h 108"/>
                  <a:gd name="T60" fmla="*/ 123 w 202"/>
                  <a:gd name="T61" fmla="*/ 18 h 108"/>
                  <a:gd name="T62" fmla="*/ 123 w 202"/>
                  <a:gd name="T63" fmla="*/ 18 h 108"/>
                  <a:gd name="T64" fmla="*/ 123 w 202"/>
                  <a:gd name="T65" fmla="*/ 18 h 108"/>
                  <a:gd name="T66" fmla="*/ 118 w 202"/>
                  <a:gd name="T67" fmla="*/ 22 h 108"/>
                  <a:gd name="T68" fmla="*/ 114 w 202"/>
                  <a:gd name="T69" fmla="*/ 27 h 108"/>
                  <a:gd name="T70" fmla="*/ 113 w 202"/>
                  <a:gd name="T71" fmla="*/ 29 h 108"/>
                  <a:gd name="T72" fmla="*/ 107 w 202"/>
                  <a:gd name="T73" fmla="*/ 34 h 108"/>
                  <a:gd name="T74" fmla="*/ 107 w 202"/>
                  <a:gd name="T75" fmla="*/ 34 h 108"/>
                  <a:gd name="T76" fmla="*/ 106 w 202"/>
                  <a:gd name="T77" fmla="*/ 33 h 108"/>
                  <a:gd name="T78" fmla="*/ 106 w 202"/>
                  <a:gd name="T79" fmla="*/ 32 h 108"/>
                  <a:gd name="T80" fmla="*/ 106 w 202"/>
                  <a:gd name="T81" fmla="*/ 28 h 108"/>
                  <a:gd name="T82" fmla="*/ 112 w 202"/>
                  <a:gd name="T83" fmla="*/ 14 h 108"/>
                  <a:gd name="T84" fmla="*/ 101 w 202"/>
                  <a:gd name="T85" fmla="*/ 9 h 108"/>
                  <a:gd name="T86" fmla="*/ 101 w 202"/>
                  <a:gd name="T87" fmla="*/ 9 h 108"/>
                  <a:gd name="T88" fmla="*/ 101 w 202"/>
                  <a:gd name="T89" fmla="*/ 9 h 108"/>
                  <a:gd name="T90" fmla="*/ 73 w 202"/>
                  <a:gd name="T91" fmla="*/ 6 h 108"/>
                  <a:gd name="T92" fmla="*/ 63 w 202"/>
                  <a:gd name="T93" fmla="*/ 0 h 108"/>
                  <a:gd name="T94" fmla="*/ 63 w 202"/>
                  <a:gd name="T95" fmla="*/ 0 h 108"/>
                  <a:gd name="T96" fmla="*/ 63 w 202"/>
                  <a:gd name="T97" fmla="*/ 0 h 108"/>
                  <a:gd name="T98" fmla="*/ 52 w 202"/>
                  <a:gd name="T99" fmla="*/ 29 h 108"/>
                  <a:gd name="T100" fmla="*/ 49 w 202"/>
                  <a:gd name="T101" fmla="*/ 33 h 108"/>
                  <a:gd name="T102" fmla="*/ 47 w 202"/>
                  <a:gd name="T103" fmla="*/ 33 h 108"/>
                  <a:gd name="T104" fmla="*/ 41 w 202"/>
                  <a:gd name="T105" fmla="*/ 33 h 108"/>
                  <a:gd name="T106" fmla="*/ 40 w 202"/>
                  <a:gd name="T107" fmla="*/ 33 h 108"/>
                  <a:gd name="T108" fmla="*/ 37 w 202"/>
                  <a:gd name="T109" fmla="*/ 34 h 108"/>
                  <a:gd name="T110" fmla="*/ 35 w 202"/>
                  <a:gd name="T111" fmla="*/ 34 h 108"/>
                  <a:gd name="T112" fmla="*/ 33 w 202"/>
                  <a:gd name="T113" fmla="*/ 36 h 108"/>
                  <a:gd name="T114" fmla="*/ 29 w 202"/>
                  <a:gd name="T115" fmla="*/ 41 h 108"/>
                  <a:gd name="T116" fmla="*/ 29 w 202"/>
                  <a:gd name="T117" fmla="*/ 43 h 108"/>
                  <a:gd name="T118" fmla="*/ 28 w 202"/>
                  <a:gd name="T119" fmla="*/ 50 h 108"/>
                  <a:gd name="T120" fmla="*/ 27 w 202"/>
                  <a:gd name="T121" fmla="*/ 57 h 108"/>
                  <a:gd name="T122" fmla="*/ 27 w 202"/>
                  <a:gd name="T123" fmla="*/ 5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108">
                    <a:moveTo>
                      <a:pt x="27" y="58"/>
                    </a:moveTo>
                    <a:cubicBezTo>
                      <a:pt x="26" y="61"/>
                      <a:pt x="24" y="64"/>
                      <a:pt x="23" y="68"/>
                    </a:cubicBezTo>
                    <a:cubicBezTo>
                      <a:pt x="22" y="68"/>
                      <a:pt x="22" y="69"/>
                      <a:pt x="22" y="69"/>
                    </a:cubicBezTo>
                    <a:cubicBezTo>
                      <a:pt x="21" y="71"/>
                      <a:pt x="19" y="73"/>
                      <a:pt x="18" y="74"/>
                    </a:cubicBezTo>
                    <a:cubicBezTo>
                      <a:pt x="17" y="75"/>
                      <a:pt x="16" y="77"/>
                      <a:pt x="15" y="78"/>
                    </a:cubicBezTo>
                    <a:cubicBezTo>
                      <a:pt x="12" y="82"/>
                      <a:pt x="9" y="86"/>
                      <a:pt x="6" y="89"/>
                    </a:cubicBezTo>
                    <a:cubicBezTo>
                      <a:pt x="6" y="90"/>
                      <a:pt x="5" y="90"/>
                      <a:pt x="5" y="90"/>
                    </a:cubicBezTo>
                    <a:cubicBezTo>
                      <a:pt x="1" y="95"/>
                      <a:pt x="0" y="99"/>
                      <a:pt x="5" y="103"/>
                    </a:cubicBezTo>
                    <a:cubicBezTo>
                      <a:pt x="6" y="103"/>
                      <a:pt x="8" y="104"/>
                      <a:pt x="9" y="104"/>
                    </a:cubicBezTo>
                    <a:cubicBezTo>
                      <a:pt x="26" y="108"/>
                      <a:pt x="64" y="92"/>
                      <a:pt x="90" y="93"/>
                    </a:cubicBezTo>
                    <a:cubicBezTo>
                      <a:pt x="91" y="93"/>
                      <a:pt x="92" y="93"/>
                      <a:pt x="93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5" y="93"/>
                      <a:pt x="97" y="93"/>
                      <a:pt x="99" y="92"/>
                    </a:cubicBezTo>
                    <a:cubicBezTo>
                      <a:pt x="100" y="92"/>
                      <a:pt x="101" y="92"/>
                      <a:pt x="103" y="92"/>
                    </a:cubicBezTo>
                    <a:cubicBezTo>
                      <a:pt x="114" y="90"/>
                      <a:pt x="128" y="87"/>
                      <a:pt x="141" y="83"/>
                    </a:cubicBezTo>
                    <a:cubicBezTo>
                      <a:pt x="143" y="82"/>
                      <a:pt x="145" y="82"/>
                      <a:pt x="146" y="81"/>
                    </a:cubicBezTo>
                    <a:cubicBezTo>
                      <a:pt x="149" y="80"/>
                      <a:pt x="151" y="80"/>
                      <a:pt x="154" y="79"/>
                    </a:cubicBezTo>
                    <a:cubicBezTo>
                      <a:pt x="156" y="78"/>
                      <a:pt x="159" y="77"/>
                      <a:pt x="161" y="76"/>
                    </a:cubicBezTo>
                    <a:cubicBezTo>
                      <a:pt x="168" y="73"/>
                      <a:pt x="174" y="71"/>
                      <a:pt x="180" y="68"/>
                    </a:cubicBezTo>
                    <a:cubicBezTo>
                      <a:pt x="182" y="66"/>
                      <a:pt x="185" y="65"/>
                      <a:pt x="187" y="64"/>
                    </a:cubicBezTo>
                    <a:cubicBezTo>
                      <a:pt x="189" y="63"/>
                      <a:pt x="191" y="62"/>
                      <a:pt x="192" y="60"/>
                    </a:cubicBezTo>
                    <a:cubicBezTo>
                      <a:pt x="197" y="57"/>
                      <a:pt x="201" y="53"/>
                      <a:pt x="201" y="50"/>
                    </a:cubicBezTo>
                    <a:cubicBezTo>
                      <a:pt x="202" y="42"/>
                      <a:pt x="197" y="38"/>
                      <a:pt x="189" y="34"/>
                    </a:cubicBezTo>
                    <a:cubicBezTo>
                      <a:pt x="189" y="34"/>
                      <a:pt x="189" y="34"/>
                      <a:pt x="189" y="34"/>
                    </a:cubicBezTo>
                    <a:cubicBezTo>
                      <a:pt x="189" y="34"/>
                      <a:pt x="189" y="34"/>
                      <a:pt x="189" y="34"/>
                    </a:cubicBezTo>
                    <a:cubicBezTo>
                      <a:pt x="188" y="35"/>
                      <a:pt x="187" y="35"/>
                      <a:pt x="187" y="35"/>
                    </a:cubicBezTo>
                    <a:cubicBezTo>
                      <a:pt x="185" y="36"/>
                      <a:pt x="184" y="36"/>
                      <a:pt x="182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78" y="37"/>
                      <a:pt x="173" y="36"/>
                      <a:pt x="169" y="35"/>
                    </a:cubicBezTo>
                    <a:cubicBezTo>
                      <a:pt x="158" y="30"/>
                      <a:pt x="146" y="26"/>
                      <a:pt x="134" y="22"/>
                    </a:cubicBezTo>
                    <a:cubicBezTo>
                      <a:pt x="130" y="21"/>
                      <a:pt x="126" y="20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1" y="19"/>
                      <a:pt x="119" y="21"/>
                      <a:pt x="118" y="22"/>
                    </a:cubicBezTo>
                    <a:cubicBezTo>
                      <a:pt x="116" y="23"/>
                      <a:pt x="115" y="25"/>
                      <a:pt x="114" y="27"/>
                    </a:cubicBezTo>
                    <a:cubicBezTo>
                      <a:pt x="113" y="28"/>
                      <a:pt x="113" y="28"/>
                      <a:pt x="113" y="29"/>
                    </a:cubicBezTo>
                    <a:cubicBezTo>
                      <a:pt x="111" y="32"/>
                      <a:pt x="109" y="34"/>
                      <a:pt x="107" y="34"/>
                    </a:cubicBezTo>
                    <a:cubicBezTo>
                      <a:pt x="107" y="34"/>
                      <a:pt x="107" y="34"/>
                      <a:pt x="107" y="34"/>
                    </a:cubicBezTo>
                    <a:cubicBezTo>
                      <a:pt x="107" y="34"/>
                      <a:pt x="106" y="34"/>
                      <a:pt x="106" y="33"/>
                    </a:cubicBezTo>
                    <a:cubicBezTo>
                      <a:pt x="106" y="33"/>
                      <a:pt x="106" y="33"/>
                      <a:pt x="106" y="32"/>
                    </a:cubicBezTo>
                    <a:cubicBezTo>
                      <a:pt x="105" y="31"/>
                      <a:pt x="105" y="30"/>
                      <a:pt x="106" y="28"/>
                    </a:cubicBezTo>
                    <a:cubicBezTo>
                      <a:pt x="106" y="24"/>
                      <a:pt x="109" y="20"/>
                      <a:pt x="112" y="14"/>
                    </a:cubicBezTo>
                    <a:cubicBezTo>
                      <a:pt x="109" y="12"/>
                      <a:pt x="105" y="11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92" y="11"/>
                      <a:pt x="82" y="10"/>
                      <a:pt x="73" y="6"/>
                    </a:cubicBezTo>
                    <a:cubicBezTo>
                      <a:pt x="70" y="4"/>
                      <a:pt x="66" y="2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2" y="11"/>
                      <a:pt x="51" y="17"/>
                      <a:pt x="52" y="29"/>
                    </a:cubicBezTo>
                    <a:cubicBezTo>
                      <a:pt x="52" y="32"/>
                      <a:pt x="51" y="33"/>
                      <a:pt x="49" y="33"/>
                    </a:cubicBezTo>
                    <a:cubicBezTo>
                      <a:pt x="48" y="33"/>
                      <a:pt x="48" y="33"/>
                      <a:pt x="47" y="33"/>
                    </a:cubicBezTo>
                    <a:cubicBezTo>
                      <a:pt x="45" y="33"/>
                      <a:pt x="43" y="33"/>
                      <a:pt x="41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4"/>
                      <a:pt x="38" y="34"/>
                      <a:pt x="37" y="34"/>
                    </a:cubicBezTo>
                    <a:cubicBezTo>
                      <a:pt x="37" y="34"/>
                      <a:pt x="36" y="34"/>
                      <a:pt x="35" y="34"/>
                    </a:cubicBezTo>
                    <a:cubicBezTo>
                      <a:pt x="34" y="35"/>
                      <a:pt x="34" y="35"/>
                      <a:pt x="33" y="36"/>
                    </a:cubicBezTo>
                    <a:cubicBezTo>
                      <a:pt x="32" y="37"/>
                      <a:pt x="30" y="39"/>
                      <a:pt x="29" y="41"/>
                    </a:cubicBezTo>
                    <a:cubicBezTo>
                      <a:pt x="29" y="42"/>
                      <a:pt x="29" y="42"/>
                      <a:pt x="29" y="43"/>
                    </a:cubicBezTo>
                    <a:cubicBezTo>
                      <a:pt x="28" y="45"/>
                      <a:pt x="28" y="47"/>
                      <a:pt x="28" y="50"/>
                    </a:cubicBezTo>
                    <a:cubicBezTo>
                      <a:pt x="28" y="52"/>
                      <a:pt x="28" y="54"/>
                      <a:pt x="27" y="57"/>
                    </a:cubicBezTo>
                    <a:cubicBezTo>
                      <a:pt x="27" y="57"/>
                      <a:pt x="27" y="57"/>
                      <a:pt x="27" y="5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" name="Freeform 279">
                <a:extLst>
                  <a:ext uri="{FF2B5EF4-FFF2-40B4-BE49-F238E27FC236}">
                    <a16:creationId xmlns:a16="http://schemas.microsoft.com/office/drawing/2014/main" id="{4EF3A08C-42C7-4310-A038-F9EB0658F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0728" y="2051047"/>
                <a:ext cx="22225" cy="17463"/>
              </a:xfrm>
              <a:custGeom>
                <a:avLst/>
                <a:gdLst>
                  <a:gd name="T0" fmla="*/ 32 w 42"/>
                  <a:gd name="T1" fmla="*/ 30 h 32"/>
                  <a:gd name="T2" fmla="*/ 38 w 42"/>
                  <a:gd name="T3" fmla="*/ 27 h 32"/>
                  <a:gd name="T4" fmla="*/ 42 w 42"/>
                  <a:gd name="T5" fmla="*/ 15 h 32"/>
                  <a:gd name="T6" fmla="*/ 8 w 42"/>
                  <a:gd name="T7" fmla="*/ 27 h 32"/>
                  <a:gd name="T8" fmla="*/ 12 w 42"/>
                  <a:gd name="T9" fmla="*/ 30 h 32"/>
                  <a:gd name="T10" fmla="*/ 19 w 42"/>
                  <a:gd name="T11" fmla="*/ 31 h 32"/>
                  <a:gd name="T12" fmla="*/ 19 w 42"/>
                  <a:gd name="T13" fmla="*/ 32 h 32"/>
                  <a:gd name="T14" fmla="*/ 31 w 42"/>
                  <a:gd name="T15" fmla="*/ 31 h 32"/>
                  <a:gd name="T16" fmla="*/ 32 w 42"/>
                  <a:gd name="T17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2">
                    <a:moveTo>
                      <a:pt x="32" y="30"/>
                    </a:moveTo>
                    <a:cubicBezTo>
                      <a:pt x="34" y="29"/>
                      <a:pt x="36" y="28"/>
                      <a:pt x="38" y="27"/>
                    </a:cubicBezTo>
                    <a:cubicBezTo>
                      <a:pt x="40" y="24"/>
                      <a:pt x="42" y="21"/>
                      <a:pt x="42" y="15"/>
                    </a:cubicBezTo>
                    <a:cubicBezTo>
                      <a:pt x="42" y="0"/>
                      <a:pt x="0" y="18"/>
                      <a:pt x="8" y="27"/>
                    </a:cubicBezTo>
                    <a:cubicBezTo>
                      <a:pt x="9" y="28"/>
                      <a:pt x="10" y="29"/>
                      <a:pt x="12" y="30"/>
                    </a:cubicBezTo>
                    <a:cubicBezTo>
                      <a:pt x="14" y="31"/>
                      <a:pt x="16" y="31"/>
                      <a:pt x="19" y="31"/>
                    </a:cubicBezTo>
                    <a:cubicBezTo>
                      <a:pt x="19" y="31"/>
                      <a:pt x="19" y="32"/>
                      <a:pt x="19" y="32"/>
                    </a:cubicBezTo>
                    <a:cubicBezTo>
                      <a:pt x="23" y="32"/>
                      <a:pt x="27" y="32"/>
                      <a:pt x="31" y="31"/>
                    </a:cubicBezTo>
                    <a:cubicBezTo>
                      <a:pt x="31" y="31"/>
                      <a:pt x="32" y="30"/>
                      <a:pt x="32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" name="Freeform 280">
                <a:extLst>
                  <a:ext uri="{FF2B5EF4-FFF2-40B4-BE49-F238E27FC236}">
                    <a16:creationId xmlns:a16="http://schemas.microsoft.com/office/drawing/2014/main" id="{282D07FB-0BEB-4022-8E8B-B831EE97E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1840" y="2071685"/>
                <a:ext cx="55563" cy="28575"/>
              </a:xfrm>
              <a:custGeom>
                <a:avLst/>
                <a:gdLst>
                  <a:gd name="T0" fmla="*/ 10 w 104"/>
                  <a:gd name="T1" fmla="*/ 40 h 54"/>
                  <a:gd name="T2" fmla="*/ 13 w 104"/>
                  <a:gd name="T3" fmla="*/ 41 h 54"/>
                  <a:gd name="T4" fmla="*/ 17 w 104"/>
                  <a:gd name="T5" fmla="*/ 43 h 54"/>
                  <a:gd name="T6" fmla="*/ 39 w 104"/>
                  <a:gd name="T7" fmla="*/ 49 h 54"/>
                  <a:gd name="T8" fmla="*/ 41 w 104"/>
                  <a:gd name="T9" fmla="*/ 49 h 54"/>
                  <a:gd name="T10" fmla="*/ 87 w 104"/>
                  <a:gd name="T11" fmla="*/ 53 h 54"/>
                  <a:gd name="T12" fmla="*/ 93 w 104"/>
                  <a:gd name="T13" fmla="*/ 53 h 54"/>
                  <a:gd name="T14" fmla="*/ 96 w 104"/>
                  <a:gd name="T15" fmla="*/ 53 h 54"/>
                  <a:gd name="T16" fmla="*/ 98 w 104"/>
                  <a:gd name="T17" fmla="*/ 52 h 54"/>
                  <a:gd name="T18" fmla="*/ 103 w 104"/>
                  <a:gd name="T19" fmla="*/ 45 h 54"/>
                  <a:gd name="T20" fmla="*/ 101 w 104"/>
                  <a:gd name="T21" fmla="*/ 39 h 54"/>
                  <a:gd name="T22" fmla="*/ 85 w 104"/>
                  <a:gd name="T23" fmla="*/ 20 h 54"/>
                  <a:gd name="T24" fmla="*/ 85 w 104"/>
                  <a:gd name="T25" fmla="*/ 20 h 54"/>
                  <a:gd name="T26" fmla="*/ 79 w 104"/>
                  <a:gd name="T27" fmla="*/ 15 h 54"/>
                  <a:gd name="T28" fmla="*/ 74 w 104"/>
                  <a:gd name="T29" fmla="*/ 13 h 54"/>
                  <a:gd name="T30" fmla="*/ 72 w 104"/>
                  <a:gd name="T31" fmla="*/ 11 h 54"/>
                  <a:gd name="T32" fmla="*/ 66 w 104"/>
                  <a:gd name="T33" fmla="*/ 9 h 54"/>
                  <a:gd name="T34" fmla="*/ 64 w 104"/>
                  <a:gd name="T35" fmla="*/ 8 h 54"/>
                  <a:gd name="T36" fmla="*/ 57 w 104"/>
                  <a:gd name="T37" fmla="*/ 6 h 54"/>
                  <a:gd name="T38" fmla="*/ 3 w 104"/>
                  <a:gd name="T39" fmla="*/ 35 h 54"/>
                  <a:gd name="T40" fmla="*/ 10 w 104"/>
                  <a:gd name="T41" fmla="*/ 4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54">
                    <a:moveTo>
                      <a:pt x="10" y="40"/>
                    </a:moveTo>
                    <a:cubicBezTo>
                      <a:pt x="11" y="41"/>
                      <a:pt x="12" y="41"/>
                      <a:pt x="13" y="41"/>
                    </a:cubicBezTo>
                    <a:cubicBezTo>
                      <a:pt x="14" y="42"/>
                      <a:pt x="16" y="43"/>
                      <a:pt x="17" y="43"/>
                    </a:cubicBezTo>
                    <a:cubicBezTo>
                      <a:pt x="24" y="46"/>
                      <a:pt x="31" y="48"/>
                      <a:pt x="39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57" y="52"/>
                      <a:pt x="75" y="54"/>
                      <a:pt x="87" y="53"/>
                    </a:cubicBezTo>
                    <a:cubicBezTo>
                      <a:pt x="89" y="53"/>
                      <a:pt x="91" y="53"/>
                      <a:pt x="93" y="53"/>
                    </a:cubicBezTo>
                    <a:cubicBezTo>
                      <a:pt x="94" y="53"/>
                      <a:pt x="95" y="53"/>
                      <a:pt x="96" y="53"/>
                    </a:cubicBezTo>
                    <a:cubicBezTo>
                      <a:pt x="97" y="53"/>
                      <a:pt x="98" y="52"/>
                      <a:pt x="98" y="52"/>
                    </a:cubicBezTo>
                    <a:cubicBezTo>
                      <a:pt x="102" y="51"/>
                      <a:pt x="104" y="49"/>
                      <a:pt x="103" y="45"/>
                    </a:cubicBezTo>
                    <a:cubicBezTo>
                      <a:pt x="103" y="44"/>
                      <a:pt x="103" y="41"/>
                      <a:pt x="101" y="39"/>
                    </a:cubicBezTo>
                    <a:cubicBezTo>
                      <a:pt x="99" y="33"/>
                      <a:pt x="93" y="26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3" y="18"/>
                      <a:pt x="81" y="17"/>
                      <a:pt x="79" y="15"/>
                    </a:cubicBezTo>
                    <a:cubicBezTo>
                      <a:pt x="77" y="14"/>
                      <a:pt x="76" y="14"/>
                      <a:pt x="74" y="13"/>
                    </a:cubicBezTo>
                    <a:cubicBezTo>
                      <a:pt x="74" y="12"/>
                      <a:pt x="73" y="12"/>
                      <a:pt x="72" y="11"/>
                    </a:cubicBezTo>
                    <a:cubicBezTo>
                      <a:pt x="70" y="10"/>
                      <a:pt x="68" y="9"/>
                      <a:pt x="66" y="9"/>
                    </a:cubicBezTo>
                    <a:cubicBezTo>
                      <a:pt x="65" y="8"/>
                      <a:pt x="65" y="8"/>
                      <a:pt x="64" y="8"/>
                    </a:cubicBezTo>
                    <a:cubicBezTo>
                      <a:pt x="62" y="7"/>
                      <a:pt x="59" y="6"/>
                      <a:pt x="57" y="6"/>
                    </a:cubicBezTo>
                    <a:cubicBezTo>
                      <a:pt x="27" y="0"/>
                      <a:pt x="0" y="29"/>
                      <a:pt x="3" y="35"/>
                    </a:cubicBezTo>
                    <a:cubicBezTo>
                      <a:pt x="4" y="37"/>
                      <a:pt x="7" y="39"/>
                      <a:pt x="10" y="4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" name="Freeform 281">
                <a:extLst>
                  <a:ext uri="{FF2B5EF4-FFF2-40B4-BE49-F238E27FC236}">
                    <a16:creationId xmlns:a16="http://schemas.microsoft.com/office/drawing/2014/main" id="{CA83F172-A0FA-4640-A3F2-DD510CFF1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2478" y="2749549"/>
                <a:ext cx="36513" cy="203200"/>
              </a:xfrm>
              <a:custGeom>
                <a:avLst/>
                <a:gdLst>
                  <a:gd name="T0" fmla="*/ 51 w 67"/>
                  <a:gd name="T1" fmla="*/ 330 h 375"/>
                  <a:gd name="T2" fmla="*/ 29 w 67"/>
                  <a:gd name="T3" fmla="*/ 285 h 375"/>
                  <a:gd name="T4" fmla="*/ 39 w 67"/>
                  <a:gd name="T5" fmla="*/ 225 h 375"/>
                  <a:gd name="T6" fmla="*/ 60 w 67"/>
                  <a:gd name="T7" fmla="*/ 209 h 375"/>
                  <a:gd name="T8" fmla="*/ 53 w 67"/>
                  <a:gd name="T9" fmla="*/ 165 h 375"/>
                  <a:gd name="T10" fmla="*/ 34 w 67"/>
                  <a:gd name="T11" fmla="*/ 71 h 375"/>
                  <a:gd name="T12" fmla="*/ 7 w 67"/>
                  <a:gd name="T13" fmla="*/ 0 h 375"/>
                  <a:gd name="T14" fmla="*/ 6 w 67"/>
                  <a:gd name="T15" fmla="*/ 37 h 375"/>
                  <a:gd name="T16" fmla="*/ 17 w 67"/>
                  <a:gd name="T17" fmla="*/ 111 h 375"/>
                  <a:gd name="T18" fmla="*/ 14 w 67"/>
                  <a:gd name="T19" fmla="*/ 254 h 375"/>
                  <a:gd name="T20" fmla="*/ 8 w 67"/>
                  <a:gd name="T21" fmla="*/ 359 h 375"/>
                  <a:gd name="T22" fmla="*/ 29 w 67"/>
                  <a:gd name="T23" fmla="*/ 335 h 375"/>
                  <a:gd name="T24" fmla="*/ 57 w 67"/>
                  <a:gd name="T25" fmla="*/ 363 h 375"/>
                  <a:gd name="T26" fmla="*/ 51 w 67"/>
                  <a:gd name="T27" fmla="*/ 33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375">
                    <a:moveTo>
                      <a:pt x="51" y="330"/>
                    </a:moveTo>
                    <a:cubicBezTo>
                      <a:pt x="41" y="332"/>
                      <a:pt x="34" y="303"/>
                      <a:pt x="29" y="285"/>
                    </a:cubicBezTo>
                    <a:cubicBezTo>
                      <a:pt x="24" y="268"/>
                      <a:pt x="39" y="247"/>
                      <a:pt x="39" y="225"/>
                    </a:cubicBezTo>
                    <a:cubicBezTo>
                      <a:pt x="39" y="210"/>
                      <a:pt x="49" y="206"/>
                      <a:pt x="60" y="209"/>
                    </a:cubicBezTo>
                    <a:cubicBezTo>
                      <a:pt x="58" y="193"/>
                      <a:pt x="56" y="178"/>
                      <a:pt x="53" y="165"/>
                    </a:cubicBezTo>
                    <a:cubicBezTo>
                      <a:pt x="48" y="133"/>
                      <a:pt x="42" y="101"/>
                      <a:pt x="34" y="71"/>
                    </a:cubicBezTo>
                    <a:cubicBezTo>
                      <a:pt x="27" y="45"/>
                      <a:pt x="12" y="25"/>
                      <a:pt x="7" y="0"/>
                    </a:cubicBezTo>
                    <a:cubicBezTo>
                      <a:pt x="3" y="6"/>
                      <a:pt x="11" y="20"/>
                      <a:pt x="6" y="37"/>
                    </a:cubicBezTo>
                    <a:cubicBezTo>
                      <a:pt x="0" y="59"/>
                      <a:pt x="9" y="91"/>
                      <a:pt x="17" y="111"/>
                    </a:cubicBezTo>
                    <a:cubicBezTo>
                      <a:pt x="24" y="131"/>
                      <a:pt x="6" y="237"/>
                      <a:pt x="14" y="254"/>
                    </a:cubicBezTo>
                    <a:cubicBezTo>
                      <a:pt x="21" y="272"/>
                      <a:pt x="1" y="350"/>
                      <a:pt x="8" y="359"/>
                    </a:cubicBezTo>
                    <a:cubicBezTo>
                      <a:pt x="20" y="375"/>
                      <a:pt x="12" y="338"/>
                      <a:pt x="29" y="335"/>
                    </a:cubicBezTo>
                    <a:cubicBezTo>
                      <a:pt x="46" y="332"/>
                      <a:pt x="46" y="357"/>
                      <a:pt x="57" y="363"/>
                    </a:cubicBezTo>
                    <a:cubicBezTo>
                      <a:pt x="67" y="368"/>
                      <a:pt x="60" y="327"/>
                      <a:pt x="51" y="33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" name="Freeform 282">
                <a:extLst>
                  <a:ext uri="{FF2B5EF4-FFF2-40B4-BE49-F238E27FC236}">
                    <a16:creationId xmlns:a16="http://schemas.microsoft.com/office/drawing/2014/main" id="{4021B213-6938-4A5C-8D6D-2110ED3E1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0665" y="2046285"/>
                <a:ext cx="33338" cy="17463"/>
              </a:xfrm>
              <a:custGeom>
                <a:avLst/>
                <a:gdLst>
                  <a:gd name="T0" fmla="*/ 38 w 60"/>
                  <a:gd name="T1" fmla="*/ 0 h 32"/>
                  <a:gd name="T2" fmla="*/ 38 w 60"/>
                  <a:gd name="T3" fmla="*/ 0 h 32"/>
                  <a:gd name="T4" fmla="*/ 32 w 60"/>
                  <a:gd name="T5" fmla="*/ 1 h 32"/>
                  <a:gd name="T6" fmla="*/ 24 w 60"/>
                  <a:gd name="T7" fmla="*/ 3 h 32"/>
                  <a:gd name="T8" fmla="*/ 21 w 60"/>
                  <a:gd name="T9" fmla="*/ 5 h 32"/>
                  <a:gd name="T10" fmla="*/ 20 w 60"/>
                  <a:gd name="T11" fmla="*/ 7 h 32"/>
                  <a:gd name="T12" fmla="*/ 18 w 60"/>
                  <a:gd name="T13" fmla="*/ 10 h 32"/>
                  <a:gd name="T14" fmla="*/ 1 w 60"/>
                  <a:gd name="T15" fmla="*/ 20 h 32"/>
                  <a:gd name="T16" fmla="*/ 0 w 60"/>
                  <a:gd name="T17" fmla="*/ 23 h 32"/>
                  <a:gd name="T18" fmla="*/ 1 w 60"/>
                  <a:gd name="T19" fmla="*/ 24 h 32"/>
                  <a:gd name="T20" fmla="*/ 2 w 60"/>
                  <a:gd name="T21" fmla="*/ 26 h 32"/>
                  <a:gd name="T22" fmla="*/ 24 w 60"/>
                  <a:gd name="T23" fmla="*/ 32 h 32"/>
                  <a:gd name="T24" fmla="*/ 24 w 60"/>
                  <a:gd name="T25" fmla="*/ 32 h 32"/>
                  <a:gd name="T26" fmla="*/ 31 w 60"/>
                  <a:gd name="T27" fmla="*/ 31 h 32"/>
                  <a:gd name="T28" fmla="*/ 31 w 60"/>
                  <a:gd name="T29" fmla="*/ 31 h 32"/>
                  <a:gd name="T30" fmla="*/ 35 w 60"/>
                  <a:gd name="T31" fmla="*/ 30 h 32"/>
                  <a:gd name="T32" fmla="*/ 41 w 60"/>
                  <a:gd name="T33" fmla="*/ 29 h 32"/>
                  <a:gd name="T34" fmla="*/ 43 w 60"/>
                  <a:gd name="T35" fmla="*/ 28 h 32"/>
                  <a:gd name="T36" fmla="*/ 48 w 60"/>
                  <a:gd name="T37" fmla="*/ 26 h 32"/>
                  <a:gd name="T38" fmla="*/ 50 w 60"/>
                  <a:gd name="T39" fmla="*/ 25 h 32"/>
                  <a:gd name="T40" fmla="*/ 52 w 60"/>
                  <a:gd name="T41" fmla="*/ 24 h 32"/>
                  <a:gd name="T42" fmla="*/ 53 w 60"/>
                  <a:gd name="T43" fmla="*/ 23 h 32"/>
                  <a:gd name="T44" fmla="*/ 59 w 60"/>
                  <a:gd name="T45" fmla="*/ 13 h 32"/>
                  <a:gd name="T46" fmla="*/ 38 w 60"/>
                  <a:gd name="T4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32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4" y="0"/>
                      <a:pt x="32" y="1"/>
                    </a:cubicBezTo>
                    <a:cubicBezTo>
                      <a:pt x="29" y="1"/>
                      <a:pt x="26" y="2"/>
                      <a:pt x="24" y="3"/>
                    </a:cubicBezTo>
                    <a:cubicBezTo>
                      <a:pt x="23" y="4"/>
                      <a:pt x="22" y="4"/>
                      <a:pt x="21" y="5"/>
                    </a:cubicBezTo>
                    <a:cubicBezTo>
                      <a:pt x="21" y="5"/>
                      <a:pt x="20" y="6"/>
                      <a:pt x="20" y="7"/>
                    </a:cubicBezTo>
                    <a:cubicBezTo>
                      <a:pt x="20" y="8"/>
                      <a:pt x="19" y="9"/>
                      <a:pt x="18" y="10"/>
                    </a:cubicBezTo>
                    <a:cubicBezTo>
                      <a:pt x="13" y="14"/>
                      <a:pt x="4" y="16"/>
                      <a:pt x="1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6" y="30"/>
                      <a:pt x="15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6" y="32"/>
                      <a:pt x="28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3" y="31"/>
                      <a:pt x="34" y="31"/>
                      <a:pt x="35" y="30"/>
                    </a:cubicBezTo>
                    <a:cubicBezTo>
                      <a:pt x="37" y="30"/>
                      <a:pt x="39" y="30"/>
                      <a:pt x="41" y="29"/>
                    </a:cubicBezTo>
                    <a:cubicBezTo>
                      <a:pt x="41" y="29"/>
                      <a:pt x="42" y="29"/>
                      <a:pt x="43" y="28"/>
                    </a:cubicBezTo>
                    <a:cubicBezTo>
                      <a:pt x="45" y="28"/>
                      <a:pt x="47" y="27"/>
                      <a:pt x="48" y="26"/>
                    </a:cubicBezTo>
                    <a:cubicBezTo>
                      <a:pt x="49" y="26"/>
                      <a:pt x="49" y="25"/>
                      <a:pt x="50" y="25"/>
                    </a:cubicBezTo>
                    <a:cubicBezTo>
                      <a:pt x="51" y="25"/>
                      <a:pt x="52" y="24"/>
                      <a:pt x="52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7" y="20"/>
                      <a:pt x="59" y="17"/>
                      <a:pt x="59" y="13"/>
                    </a:cubicBezTo>
                    <a:cubicBezTo>
                      <a:pt x="60" y="3"/>
                      <a:pt x="49" y="0"/>
                      <a:pt x="38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" name="Freeform 283">
                <a:extLst>
                  <a:ext uri="{FF2B5EF4-FFF2-40B4-BE49-F238E27FC236}">
                    <a16:creationId xmlns:a16="http://schemas.microsoft.com/office/drawing/2014/main" id="{8FB3BF15-52AF-41AB-873B-2AD218269E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6988" y="1911347"/>
                <a:ext cx="2852741" cy="1154115"/>
              </a:xfrm>
              <a:custGeom>
                <a:avLst/>
                <a:gdLst>
                  <a:gd name="T0" fmla="*/ 5082 w 5241"/>
                  <a:gd name="T1" fmla="*/ 757 h 2120"/>
                  <a:gd name="T2" fmla="*/ 4610 w 5241"/>
                  <a:gd name="T3" fmla="*/ 565 h 2120"/>
                  <a:gd name="T4" fmla="*/ 4263 w 5241"/>
                  <a:gd name="T5" fmla="*/ 560 h 2120"/>
                  <a:gd name="T6" fmla="*/ 3935 w 5241"/>
                  <a:gd name="T7" fmla="*/ 433 h 2120"/>
                  <a:gd name="T8" fmla="*/ 3642 w 5241"/>
                  <a:gd name="T9" fmla="*/ 386 h 2120"/>
                  <a:gd name="T10" fmla="*/ 3529 w 5241"/>
                  <a:gd name="T11" fmla="*/ 477 h 2120"/>
                  <a:gd name="T12" fmla="*/ 3267 w 5241"/>
                  <a:gd name="T13" fmla="*/ 426 h 2120"/>
                  <a:gd name="T14" fmla="*/ 2958 w 5241"/>
                  <a:gd name="T15" fmla="*/ 356 h 2120"/>
                  <a:gd name="T16" fmla="*/ 2624 w 5241"/>
                  <a:gd name="T17" fmla="*/ 309 h 2120"/>
                  <a:gd name="T18" fmla="*/ 2759 w 5241"/>
                  <a:gd name="T19" fmla="*/ 180 h 2120"/>
                  <a:gd name="T20" fmla="*/ 2497 w 5241"/>
                  <a:gd name="T21" fmla="*/ 57 h 2120"/>
                  <a:gd name="T22" fmla="*/ 2322 w 5241"/>
                  <a:gd name="T23" fmla="*/ 100 h 2120"/>
                  <a:gd name="T24" fmla="*/ 2079 w 5241"/>
                  <a:gd name="T25" fmla="*/ 157 h 2120"/>
                  <a:gd name="T26" fmla="*/ 1924 w 5241"/>
                  <a:gd name="T27" fmla="*/ 303 h 2120"/>
                  <a:gd name="T28" fmla="*/ 1648 w 5241"/>
                  <a:gd name="T29" fmla="*/ 389 h 2120"/>
                  <a:gd name="T30" fmla="*/ 1564 w 5241"/>
                  <a:gd name="T31" fmla="*/ 373 h 2120"/>
                  <a:gd name="T32" fmla="*/ 1674 w 5241"/>
                  <a:gd name="T33" fmla="*/ 730 h 2120"/>
                  <a:gd name="T34" fmla="*/ 1379 w 5241"/>
                  <a:gd name="T35" fmla="*/ 797 h 2120"/>
                  <a:gd name="T36" fmla="*/ 1506 w 5241"/>
                  <a:gd name="T37" fmla="*/ 662 h 2120"/>
                  <a:gd name="T38" fmla="*/ 1324 w 5241"/>
                  <a:gd name="T39" fmla="*/ 484 h 2120"/>
                  <a:gd name="T40" fmla="*/ 1190 w 5241"/>
                  <a:gd name="T41" fmla="*/ 603 h 2120"/>
                  <a:gd name="T42" fmla="*/ 1046 w 5241"/>
                  <a:gd name="T43" fmla="*/ 649 h 2120"/>
                  <a:gd name="T44" fmla="*/ 704 w 5241"/>
                  <a:gd name="T45" fmla="*/ 709 h 2120"/>
                  <a:gd name="T46" fmla="*/ 533 w 5241"/>
                  <a:gd name="T47" fmla="*/ 734 h 2120"/>
                  <a:gd name="T48" fmla="*/ 353 w 5241"/>
                  <a:gd name="T49" fmla="*/ 892 h 2120"/>
                  <a:gd name="T50" fmla="*/ 216 w 5241"/>
                  <a:gd name="T51" fmla="*/ 803 h 2120"/>
                  <a:gd name="T52" fmla="*/ 358 w 5241"/>
                  <a:gd name="T53" fmla="*/ 676 h 2120"/>
                  <a:gd name="T54" fmla="*/ 188 w 5241"/>
                  <a:gd name="T55" fmla="*/ 580 h 2120"/>
                  <a:gd name="T56" fmla="*/ 68 w 5241"/>
                  <a:gd name="T57" fmla="*/ 743 h 2120"/>
                  <a:gd name="T58" fmla="*/ 37 w 5241"/>
                  <a:gd name="T59" fmla="*/ 1120 h 2120"/>
                  <a:gd name="T60" fmla="*/ 9 w 5241"/>
                  <a:gd name="T61" fmla="*/ 1317 h 2120"/>
                  <a:gd name="T62" fmla="*/ 153 w 5241"/>
                  <a:gd name="T63" fmla="*/ 1543 h 2120"/>
                  <a:gd name="T64" fmla="*/ 305 w 5241"/>
                  <a:gd name="T65" fmla="*/ 1685 h 2120"/>
                  <a:gd name="T66" fmla="*/ 346 w 5241"/>
                  <a:gd name="T67" fmla="*/ 1838 h 2120"/>
                  <a:gd name="T68" fmla="*/ 520 w 5241"/>
                  <a:gd name="T69" fmla="*/ 2040 h 2120"/>
                  <a:gd name="T70" fmla="*/ 697 w 5241"/>
                  <a:gd name="T71" fmla="*/ 1876 h 2120"/>
                  <a:gd name="T72" fmla="*/ 691 w 5241"/>
                  <a:gd name="T73" fmla="*/ 1689 h 2120"/>
                  <a:gd name="T74" fmla="*/ 987 w 5241"/>
                  <a:gd name="T75" fmla="*/ 1656 h 2120"/>
                  <a:gd name="T76" fmla="*/ 1102 w 5241"/>
                  <a:gd name="T77" fmla="*/ 1537 h 2120"/>
                  <a:gd name="T78" fmla="*/ 1458 w 5241"/>
                  <a:gd name="T79" fmla="*/ 1492 h 2120"/>
                  <a:gd name="T80" fmla="*/ 1730 w 5241"/>
                  <a:gd name="T81" fmla="*/ 1645 h 2120"/>
                  <a:gd name="T82" fmla="*/ 2004 w 5241"/>
                  <a:gd name="T83" fmla="*/ 1719 h 2120"/>
                  <a:gd name="T84" fmla="*/ 2254 w 5241"/>
                  <a:gd name="T85" fmla="*/ 1631 h 2120"/>
                  <a:gd name="T86" fmla="*/ 2541 w 5241"/>
                  <a:gd name="T87" fmla="*/ 1702 h 2120"/>
                  <a:gd name="T88" fmla="*/ 2936 w 5241"/>
                  <a:gd name="T89" fmla="*/ 1695 h 2120"/>
                  <a:gd name="T90" fmla="*/ 3208 w 5241"/>
                  <a:gd name="T91" fmla="*/ 1707 h 2120"/>
                  <a:gd name="T92" fmla="*/ 3380 w 5241"/>
                  <a:gd name="T93" fmla="*/ 1940 h 2120"/>
                  <a:gd name="T94" fmla="*/ 3630 w 5241"/>
                  <a:gd name="T95" fmla="*/ 1671 h 2120"/>
                  <a:gd name="T96" fmla="*/ 3533 w 5241"/>
                  <a:gd name="T97" fmla="*/ 1528 h 2120"/>
                  <a:gd name="T98" fmla="*/ 3533 w 5241"/>
                  <a:gd name="T99" fmla="*/ 1365 h 2120"/>
                  <a:gd name="T100" fmla="*/ 3989 w 5241"/>
                  <a:gd name="T101" fmla="*/ 1238 h 2120"/>
                  <a:gd name="T102" fmla="*/ 4248 w 5241"/>
                  <a:gd name="T103" fmla="*/ 1092 h 2120"/>
                  <a:gd name="T104" fmla="*/ 4371 w 5241"/>
                  <a:gd name="T105" fmla="*/ 1140 h 2120"/>
                  <a:gd name="T106" fmla="*/ 4155 w 5241"/>
                  <a:gd name="T107" fmla="*/ 1668 h 2120"/>
                  <a:gd name="T108" fmla="*/ 4367 w 5241"/>
                  <a:gd name="T109" fmla="*/ 1394 h 2120"/>
                  <a:gd name="T110" fmla="*/ 4494 w 5241"/>
                  <a:gd name="T111" fmla="*/ 1172 h 2120"/>
                  <a:gd name="T112" fmla="*/ 4830 w 5241"/>
                  <a:gd name="T113" fmla="*/ 914 h 2120"/>
                  <a:gd name="T114" fmla="*/ 4955 w 5241"/>
                  <a:gd name="T115" fmla="*/ 835 h 2120"/>
                  <a:gd name="T116" fmla="*/ 5159 w 5241"/>
                  <a:gd name="T117" fmla="*/ 863 h 2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41" h="2120">
                    <a:moveTo>
                      <a:pt x="5169" y="859"/>
                    </a:moveTo>
                    <a:cubicBezTo>
                      <a:pt x="5180" y="868"/>
                      <a:pt x="5197" y="868"/>
                      <a:pt x="5205" y="868"/>
                    </a:cubicBezTo>
                    <a:cubicBezTo>
                      <a:pt x="5213" y="868"/>
                      <a:pt x="5205" y="859"/>
                      <a:pt x="5197" y="857"/>
                    </a:cubicBezTo>
                    <a:cubicBezTo>
                      <a:pt x="5189" y="856"/>
                      <a:pt x="5199" y="848"/>
                      <a:pt x="5204" y="854"/>
                    </a:cubicBezTo>
                    <a:cubicBezTo>
                      <a:pt x="5210" y="860"/>
                      <a:pt x="5221" y="863"/>
                      <a:pt x="5222" y="856"/>
                    </a:cubicBezTo>
                    <a:cubicBezTo>
                      <a:pt x="5223" y="850"/>
                      <a:pt x="5229" y="835"/>
                      <a:pt x="5239" y="836"/>
                    </a:cubicBezTo>
                    <a:cubicBezTo>
                      <a:pt x="5240" y="836"/>
                      <a:pt x="5240" y="836"/>
                      <a:pt x="5241" y="836"/>
                    </a:cubicBezTo>
                    <a:cubicBezTo>
                      <a:pt x="5198" y="802"/>
                      <a:pt x="5148" y="782"/>
                      <a:pt x="5098" y="762"/>
                    </a:cubicBezTo>
                    <a:cubicBezTo>
                      <a:pt x="5096" y="763"/>
                      <a:pt x="5094" y="764"/>
                      <a:pt x="5094" y="765"/>
                    </a:cubicBezTo>
                    <a:cubicBezTo>
                      <a:pt x="5094" y="773"/>
                      <a:pt x="5103" y="773"/>
                      <a:pt x="5109" y="782"/>
                    </a:cubicBezTo>
                    <a:cubicBezTo>
                      <a:pt x="5115" y="791"/>
                      <a:pt x="5101" y="796"/>
                      <a:pt x="5104" y="806"/>
                    </a:cubicBezTo>
                    <a:cubicBezTo>
                      <a:pt x="5107" y="816"/>
                      <a:pt x="5090" y="801"/>
                      <a:pt x="5084" y="796"/>
                    </a:cubicBezTo>
                    <a:cubicBezTo>
                      <a:pt x="5077" y="790"/>
                      <a:pt x="5080" y="768"/>
                      <a:pt x="5082" y="757"/>
                    </a:cubicBezTo>
                    <a:cubicBezTo>
                      <a:pt x="5082" y="757"/>
                      <a:pt x="5082" y="756"/>
                      <a:pt x="5082" y="755"/>
                    </a:cubicBezTo>
                    <a:cubicBezTo>
                      <a:pt x="5071" y="750"/>
                      <a:pt x="5064" y="739"/>
                      <a:pt x="5061" y="727"/>
                    </a:cubicBezTo>
                    <a:cubicBezTo>
                      <a:pt x="5061" y="726"/>
                      <a:pt x="5060" y="726"/>
                      <a:pt x="5060" y="726"/>
                    </a:cubicBezTo>
                    <a:cubicBezTo>
                      <a:pt x="5050" y="724"/>
                      <a:pt x="5039" y="723"/>
                      <a:pt x="5031" y="722"/>
                    </a:cubicBezTo>
                    <a:cubicBezTo>
                      <a:pt x="5006" y="719"/>
                      <a:pt x="4980" y="719"/>
                      <a:pt x="4957" y="711"/>
                    </a:cubicBezTo>
                    <a:cubicBezTo>
                      <a:pt x="4931" y="703"/>
                      <a:pt x="4927" y="674"/>
                      <a:pt x="4938" y="656"/>
                    </a:cubicBezTo>
                    <a:cubicBezTo>
                      <a:pt x="4927" y="652"/>
                      <a:pt x="4915" y="648"/>
                      <a:pt x="4909" y="640"/>
                    </a:cubicBezTo>
                    <a:cubicBezTo>
                      <a:pt x="4897" y="626"/>
                      <a:pt x="4842" y="599"/>
                      <a:pt x="4819" y="597"/>
                    </a:cubicBezTo>
                    <a:cubicBezTo>
                      <a:pt x="4801" y="596"/>
                      <a:pt x="4800" y="587"/>
                      <a:pt x="4795" y="584"/>
                    </a:cubicBezTo>
                    <a:cubicBezTo>
                      <a:pt x="4792" y="586"/>
                      <a:pt x="4788" y="587"/>
                      <a:pt x="4784" y="588"/>
                    </a:cubicBezTo>
                    <a:cubicBezTo>
                      <a:pt x="4738" y="596"/>
                      <a:pt x="4692" y="603"/>
                      <a:pt x="4648" y="584"/>
                    </a:cubicBezTo>
                    <a:cubicBezTo>
                      <a:pt x="4638" y="580"/>
                      <a:pt x="4630" y="573"/>
                      <a:pt x="4626" y="565"/>
                    </a:cubicBezTo>
                    <a:cubicBezTo>
                      <a:pt x="4618" y="563"/>
                      <a:pt x="4612" y="563"/>
                      <a:pt x="4610" y="565"/>
                    </a:cubicBezTo>
                    <a:cubicBezTo>
                      <a:pt x="4604" y="574"/>
                      <a:pt x="4606" y="587"/>
                      <a:pt x="4600" y="589"/>
                    </a:cubicBezTo>
                    <a:cubicBezTo>
                      <a:pt x="4593" y="591"/>
                      <a:pt x="4600" y="602"/>
                      <a:pt x="4616" y="619"/>
                    </a:cubicBezTo>
                    <a:cubicBezTo>
                      <a:pt x="4631" y="635"/>
                      <a:pt x="4622" y="648"/>
                      <a:pt x="4607" y="655"/>
                    </a:cubicBezTo>
                    <a:cubicBezTo>
                      <a:pt x="4593" y="663"/>
                      <a:pt x="4570" y="649"/>
                      <a:pt x="4563" y="636"/>
                    </a:cubicBezTo>
                    <a:cubicBezTo>
                      <a:pt x="4556" y="624"/>
                      <a:pt x="4537" y="629"/>
                      <a:pt x="4532" y="613"/>
                    </a:cubicBezTo>
                    <a:cubicBezTo>
                      <a:pt x="4497" y="631"/>
                      <a:pt x="4456" y="628"/>
                      <a:pt x="4419" y="615"/>
                    </a:cubicBezTo>
                    <a:cubicBezTo>
                      <a:pt x="4403" y="609"/>
                      <a:pt x="4385" y="603"/>
                      <a:pt x="4367" y="595"/>
                    </a:cubicBezTo>
                    <a:cubicBezTo>
                      <a:pt x="4344" y="597"/>
                      <a:pt x="4319" y="600"/>
                      <a:pt x="4315" y="603"/>
                    </a:cubicBezTo>
                    <a:cubicBezTo>
                      <a:pt x="4306" y="610"/>
                      <a:pt x="4312" y="636"/>
                      <a:pt x="4308" y="638"/>
                    </a:cubicBezTo>
                    <a:cubicBezTo>
                      <a:pt x="4304" y="640"/>
                      <a:pt x="4300" y="608"/>
                      <a:pt x="4300" y="602"/>
                    </a:cubicBezTo>
                    <a:cubicBezTo>
                      <a:pt x="4300" y="596"/>
                      <a:pt x="4290" y="592"/>
                      <a:pt x="4275" y="592"/>
                    </a:cubicBezTo>
                    <a:cubicBezTo>
                      <a:pt x="4260" y="592"/>
                      <a:pt x="4252" y="591"/>
                      <a:pt x="4258" y="584"/>
                    </a:cubicBezTo>
                    <a:cubicBezTo>
                      <a:pt x="4264" y="577"/>
                      <a:pt x="4252" y="570"/>
                      <a:pt x="4263" y="560"/>
                    </a:cubicBezTo>
                    <a:cubicBezTo>
                      <a:pt x="4266" y="558"/>
                      <a:pt x="4266" y="555"/>
                      <a:pt x="4265" y="550"/>
                    </a:cubicBezTo>
                    <a:cubicBezTo>
                      <a:pt x="4242" y="538"/>
                      <a:pt x="4223" y="533"/>
                      <a:pt x="4197" y="529"/>
                    </a:cubicBezTo>
                    <a:cubicBezTo>
                      <a:pt x="4158" y="524"/>
                      <a:pt x="4120" y="518"/>
                      <a:pt x="4082" y="510"/>
                    </a:cubicBezTo>
                    <a:cubicBezTo>
                      <a:pt x="4061" y="514"/>
                      <a:pt x="4030" y="512"/>
                      <a:pt x="4014" y="513"/>
                    </a:cubicBezTo>
                    <a:cubicBezTo>
                      <a:pt x="3996" y="514"/>
                      <a:pt x="4011" y="505"/>
                      <a:pt x="4006" y="495"/>
                    </a:cubicBezTo>
                    <a:cubicBezTo>
                      <a:pt x="4004" y="492"/>
                      <a:pt x="4002" y="490"/>
                      <a:pt x="3998" y="488"/>
                    </a:cubicBezTo>
                    <a:cubicBezTo>
                      <a:pt x="3993" y="486"/>
                      <a:pt x="3988" y="484"/>
                      <a:pt x="3983" y="483"/>
                    </a:cubicBezTo>
                    <a:cubicBezTo>
                      <a:pt x="3980" y="481"/>
                      <a:pt x="3977" y="480"/>
                      <a:pt x="3974" y="478"/>
                    </a:cubicBezTo>
                    <a:cubicBezTo>
                      <a:pt x="3970" y="478"/>
                      <a:pt x="3966" y="479"/>
                      <a:pt x="3965" y="481"/>
                    </a:cubicBezTo>
                    <a:cubicBezTo>
                      <a:pt x="3961" y="489"/>
                      <a:pt x="3953" y="481"/>
                      <a:pt x="3953" y="475"/>
                    </a:cubicBezTo>
                    <a:cubicBezTo>
                      <a:pt x="3953" y="469"/>
                      <a:pt x="3924" y="457"/>
                      <a:pt x="3912" y="459"/>
                    </a:cubicBezTo>
                    <a:cubicBezTo>
                      <a:pt x="3901" y="462"/>
                      <a:pt x="3896" y="447"/>
                      <a:pt x="3909" y="447"/>
                    </a:cubicBezTo>
                    <a:cubicBezTo>
                      <a:pt x="3922" y="447"/>
                      <a:pt x="3945" y="451"/>
                      <a:pt x="3935" y="433"/>
                    </a:cubicBezTo>
                    <a:cubicBezTo>
                      <a:pt x="3927" y="434"/>
                      <a:pt x="3918" y="433"/>
                      <a:pt x="3910" y="432"/>
                    </a:cubicBezTo>
                    <a:cubicBezTo>
                      <a:pt x="3902" y="436"/>
                      <a:pt x="3890" y="441"/>
                      <a:pt x="3886" y="443"/>
                    </a:cubicBezTo>
                    <a:cubicBezTo>
                      <a:pt x="3861" y="452"/>
                      <a:pt x="3845" y="433"/>
                      <a:pt x="3843" y="412"/>
                    </a:cubicBezTo>
                    <a:cubicBezTo>
                      <a:pt x="3837" y="412"/>
                      <a:pt x="3833" y="412"/>
                      <a:pt x="3832" y="413"/>
                    </a:cubicBezTo>
                    <a:cubicBezTo>
                      <a:pt x="3823" y="416"/>
                      <a:pt x="3831" y="429"/>
                      <a:pt x="3812" y="450"/>
                    </a:cubicBezTo>
                    <a:cubicBezTo>
                      <a:pt x="3794" y="470"/>
                      <a:pt x="3776" y="456"/>
                      <a:pt x="3778" y="446"/>
                    </a:cubicBezTo>
                    <a:cubicBezTo>
                      <a:pt x="3781" y="436"/>
                      <a:pt x="3803" y="438"/>
                      <a:pt x="3803" y="428"/>
                    </a:cubicBezTo>
                    <a:cubicBezTo>
                      <a:pt x="3803" y="418"/>
                      <a:pt x="3772" y="424"/>
                      <a:pt x="3767" y="415"/>
                    </a:cubicBezTo>
                    <a:cubicBezTo>
                      <a:pt x="3766" y="413"/>
                      <a:pt x="3766" y="410"/>
                      <a:pt x="3767" y="409"/>
                    </a:cubicBezTo>
                    <a:cubicBezTo>
                      <a:pt x="3751" y="410"/>
                      <a:pt x="3740" y="398"/>
                      <a:pt x="3736" y="383"/>
                    </a:cubicBezTo>
                    <a:cubicBezTo>
                      <a:pt x="3722" y="381"/>
                      <a:pt x="3708" y="379"/>
                      <a:pt x="3697" y="381"/>
                    </a:cubicBezTo>
                    <a:cubicBezTo>
                      <a:pt x="3673" y="383"/>
                      <a:pt x="3662" y="370"/>
                      <a:pt x="3649" y="369"/>
                    </a:cubicBezTo>
                    <a:cubicBezTo>
                      <a:pt x="3636" y="368"/>
                      <a:pt x="3636" y="377"/>
                      <a:pt x="3642" y="386"/>
                    </a:cubicBezTo>
                    <a:cubicBezTo>
                      <a:pt x="3648" y="395"/>
                      <a:pt x="3629" y="400"/>
                      <a:pt x="3613" y="398"/>
                    </a:cubicBezTo>
                    <a:cubicBezTo>
                      <a:pt x="3610" y="397"/>
                      <a:pt x="3606" y="397"/>
                      <a:pt x="3602" y="398"/>
                    </a:cubicBezTo>
                    <a:cubicBezTo>
                      <a:pt x="3603" y="401"/>
                      <a:pt x="3603" y="403"/>
                      <a:pt x="3604" y="406"/>
                    </a:cubicBezTo>
                    <a:cubicBezTo>
                      <a:pt x="3605" y="411"/>
                      <a:pt x="3606" y="416"/>
                      <a:pt x="3607" y="421"/>
                    </a:cubicBezTo>
                    <a:cubicBezTo>
                      <a:pt x="3608" y="421"/>
                      <a:pt x="3608" y="421"/>
                      <a:pt x="3609" y="421"/>
                    </a:cubicBezTo>
                    <a:cubicBezTo>
                      <a:pt x="3612" y="423"/>
                      <a:pt x="3610" y="425"/>
                      <a:pt x="3607" y="428"/>
                    </a:cubicBezTo>
                    <a:cubicBezTo>
                      <a:pt x="3608" y="434"/>
                      <a:pt x="3608" y="440"/>
                      <a:pt x="3606" y="446"/>
                    </a:cubicBezTo>
                    <a:cubicBezTo>
                      <a:pt x="3611" y="453"/>
                      <a:pt x="3610" y="461"/>
                      <a:pt x="3611" y="467"/>
                    </a:cubicBezTo>
                    <a:cubicBezTo>
                      <a:pt x="3611" y="472"/>
                      <a:pt x="3599" y="475"/>
                      <a:pt x="3591" y="471"/>
                    </a:cubicBezTo>
                    <a:cubicBezTo>
                      <a:pt x="3587" y="474"/>
                      <a:pt x="3583" y="477"/>
                      <a:pt x="3578" y="479"/>
                    </a:cubicBezTo>
                    <a:cubicBezTo>
                      <a:pt x="3571" y="481"/>
                      <a:pt x="3564" y="482"/>
                      <a:pt x="3558" y="482"/>
                    </a:cubicBezTo>
                    <a:cubicBezTo>
                      <a:pt x="3557" y="484"/>
                      <a:pt x="3553" y="487"/>
                      <a:pt x="3545" y="488"/>
                    </a:cubicBezTo>
                    <a:cubicBezTo>
                      <a:pt x="3535" y="489"/>
                      <a:pt x="3532" y="483"/>
                      <a:pt x="3529" y="477"/>
                    </a:cubicBezTo>
                    <a:cubicBezTo>
                      <a:pt x="3523" y="485"/>
                      <a:pt x="3515" y="490"/>
                      <a:pt x="3503" y="489"/>
                    </a:cubicBezTo>
                    <a:cubicBezTo>
                      <a:pt x="3488" y="489"/>
                      <a:pt x="3474" y="488"/>
                      <a:pt x="3460" y="486"/>
                    </a:cubicBezTo>
                    <a:cubicBezTo>
                      <a:pt x="3447" y="488"/>
                      <a:pt x="3433" y="488"/>
                      <a:pt x="3418" y="483"/>
                    </a:cubicBezTo>
                    <a:cubicBezTo>
                      <a:pt x="3414" y="481"/>
                      <a:pt x="3410" y="479"/>
                      <a:pt x="3406" y="477"/>
                    </a:cubicBezTo>
                    <a:cubicBezTo>
                      <a:pt x="3402" y="477"/>
                      <a:pt x="3399" y="476"/>
                      <a:pt x="3396" y="475"/>
                    </a:cubicBezTo>
                    <a:cubicBezTo>
                      <a:pt x="3383" y="473"/>
                      <a:pt x="3371" y="473"/>
                      <a:pt x="3358" y="471"/>
                    </a:cubicBezTo>
                    <a:cubicBezTo>
                      <a:pt x="3356" y="481"/>
                      <a:pt x="3353" y="489"/>
                      <a:pt x="3349" y="490"/>
                    </a:cubicBezTo>
                    <a:cubicBezTo>
                      <a:pt x="3340" y="491"/>
                      <a:pt x="3337" y="513"/>
                      <a:pt x="3328" y="518"/>
                    </a:cubicBezTo>
                    <a:cubicBezTo>
                      <a:pt x="3320" y="524"/>
                      <a:pt x="3319" y="510"/>
                      <a:pt x="3308" y="511"/>
                    </a:cubicBezTo>
                    <a:cubicBezTo>
                      <a:pt x="3297" y="512"/>
                      <a:pt x="3262" y="473"/>
                      <a:pt x="3260" y="461"/>
                    </a:cubicBezTo>
                    <a:cubicBezTo>
                      <a:pt x="3258" y="450"/>
                      <a:pt x="3236" y="427"/>
                      <a:pt x="3231" y="423"/>
                    </a:cubicBezTo>
                    <a:cubicBezTo>
                      <a:pt x="3225" y="419"/>
                      <a:pt x="3236" y="416"/>
                      <a:pt x="3244" y="424"/>
                    </a:cubicBezTo>
                    <a:cubicBezTo>
                      <a:pt x="3251" y="431"/>
                      <a:pt x="3260" y="431"/>
                      <a:pt x="3267" y="426"/>
                    </a:cubicBezTo>
                    <a:cubicBezTo>
                      <a:pt x="3269" y="425"/>
                      <a:pt x="3271" y="421"/>
                      <a:pt x="3271" y="417"/>
                    </a:cubicBezTo>
                    <a:cubicBezTo>
                      <a:pt x="3263" y="411"/>
                      <a:pt x="3255" y="404"/>
                      <a:pt x="3247" y="395"/>
                    </a:cubicBezTo>
                    <a:cubicBezTo>
                      <a:pt x="3240" y="387"/>
                      <a:pt x="3234" y="378"/>
                      <a:pt x="3228" y="370"/>
                    </a:cubicBezTo>
                    <a:cubicBezTo>
                      <a:pt x="3225" y="367"/>
                      <a:pt x="3222" y="363"/>
                      <a:pt x="3220" y="360"/>
                    </a:cubicBezTo>
                    <a:cubicBezTo>
                      <a:pt x="3207" y="372"/>
                      <a:pt x="3187" y="376"/>
                      <a:pt x="3171" y="361"/>
                    </a:cubicBezTo>
                    <a:cubicBezTo>
                      <a:pt x="3145" y="337"/>
                      <a:pt x="3108" y="331"/>
                      <a:pt x="3072" y="326"/>
                    </a:cubicBezTo>
                    <a:cubicBezTo>
                      <a:pt x="3072" y="327"/>
                      <a:pt x="3073" y="328"/>
                      <a:pt x="3073" y="330"/>
                    </a:cubicBezTo>
                    <a:cubicBezTo>
                      <a:pt x="3079" y="344"/>
                      <a:pt x="3074" y="346"/>
                      <a:pt x="3073" y="358"/>
                    </a:cubicBezTo>
                    <a:cubicBezTo>
                      <a:pt x="3072" y="369"/>
                      <a:pt x="3066" y="365"/>
                      <a:pt x="3054" y="360"/>
                    </a:cubicBezTo>
                    <a:cubicBezTo>
                      <a:pt x="3041" y="355"/>
                      <a:pt x="3041" y="372"/>
                      <a:pt x="3015" y="364"/>
                    </a:cubicBezTo>
                    <a:cubicBezTo>
                      <a:pt x="3013" y="363"/>
                      <a:pt x="3011" y="363"/>
                      <a:pt x="3009" y="363"/>
                    </a:cubicBezTo>
                    <a:cubicBezTo>
                      <a:pt x="3006" y="364"/>
                      <a:pt x="3003" y="364"/>
                      <a:pt x="2999" y="364"/>
                    </a:cubicBezTo>
                    <a:cubicBezTo>
                      <a:pt x="2985" y="364"/>
                      <a:pt x="2972" y="360"/>
                      <a:pt x="2958" y="356"/>
                    </a:cubicBezTo>
                    <a:cubicBezTo>
                      <a:pt x="2957" y="355"/>
                      <a:pt x="2956" y="355"/>
                      <a:pt x="2955" y="354"/>
                    </a:cubicBezTo>
                    <a:cubicBezTo>
                      <a:pt x="2947" y="359"/>
                      <a:pt x="2915" y="355"/>
                      <a:pt x="2912" y="345"/>
                    </a:cubicBezTo>
                    <a:cubicBezTo>
                      <a:pt x="2912" y="342"/>
                      <a:pt x="2912" y="340"/>
                      <a:pt x="2912" y="339"/>
                    </a:cubicBezTo>
                    <a:cubicBezTo>
                      <a:pt x="2901" y="335"/>
                      <a:pt x="2889" y="334"/>
                      <a:pt x="2877" y="332"/>
                    </a:cubicBezTo>
                    <a:cubicBezTo>
                      <a:pt x="2861" y="329"/>
                      <a:pt x="2845" y="322"/>
                      <a:pt x="2830" y="312"/>
                    </a:cubicBezTo>
                    <a:cubicBezTo>
                      <a:pt x="2830" y="312"/>
                      <a:pt x="2829" y="311"/>
                      <a:pt x="2829" y="311"/>
                    </a:cubicBezTo>
                    <a:cubicBezTo>
                      <a:pt x="2804" y="314"/>
                      <a:pt x="2763" y="319"/>
                      <a:pt x="2756" y="322"/>
                    </a:cubicBezTo>
                    <a:cubicBezTo>
                      <a:pt x="2749" y="326"/>
                      <a:pt x="2763" y="341"/>
                      <a:pt x="2752" y="342"/>
                    </a:cubicBezTo>
                    <a:cubicBezTo>
                      <a:pt x="2741" y="343"/>
                      <a:pt x="2749" y="318"/>
                      <a:pt x="2747" y="305"/>
                    </a:cubicBezTo>
                    <a:cubicBezTo>
                      <a:pt x="2745" y="293"/>
                      <a:pt x="2728" y="292"/>
                      <a:pt x="2731" y="301"/>
                    </a:cubicBezTo>
                    <a:cubicBezTo>
                      <a:pt x="2733" y="310"/>
                      <a:pt x="2705" y="314"/>
                      <a:pt x="2697" y="307"/>
                    </a:cubicBezTo>
                    <a:cubicBezTo>
                      <a:pt x="2690" y="299"/>
                      <a:pt x="2679" y="290"/>
                      <a:pt x="2660" y="284"/>
                    </a:cubicBezTo>
                    <a:cubicBezTo>
                      <a:pt x="2642" y="279"/>
                      <a:pt x="2619" y="302"/>
                      <a:pt x="2624" y="309"/>
                    </a:cubicBezTo>
                    <a:cubicBezTo>
                      <a:pt x="2629" y="315"/>
                      <a:pt x="2643" y="310"/>
                      <a:pt x="2644" y="315"/>
                    </a:cubicBezTo>
                    <a:cubicBezTo>
                      <a:pt x="2645" y="324"/>
                      <a:pt x="2604" y="320"/>
                      <a:pt x="2604" y="328"/>
                    </a:cubicBezTo>
                    <a:cubicBezTo>
                      <a:pt x="2604" y="336"/>
                      <a:pt x="2567" y="346"/>
                      <a:pt x="2555" y="348"/>
                    </a:cubicBezTo>
                    <a:cubicBezTo>
                      <a:pt x="2524" y="352"/>
                      <a:pt x="2517" y="352"/>
                      <a:pt x="2502" y="367"/>
                    </a:cubicBezTo>
                    <a:cubicBezTo>
                      <a:pt x="2488" y="381"/>
                      <a:pt x="2499" y="354"/>
                      <a:pt x="2510" y="341"/>
                    </a:cubicBezTo>
                    <a:cubicBezTo>
                      <a:pt x="2522" y="328"/>
                      <a:pt x="2534" y="333"/>
                      <a:pt x="2540" y="323"/>
                    </a:cubicBezTo>
                    <a:cubicBezTo>
                      <a:pt x="2547" y="312"/>
                      <a:pt x="2558" y="313"/>
                      <a:pt x="2576" y="310"/>
                    </a:cubicBezTo>
                    <a:cubicBezTo>
                      <a:pt x="2594" y="307"/>
                      <a:pt x="2593" y="294"/>
                      <a:pt x="2601" y="290"/>
                    </a:cubicBezTo>
                    <a:cubicBezTo>
                      <a:pt x="2610" y="286"/>
                      <a:pt x="2631" y="276"/>
                      <a:pt x="2635" y="266"/>
                    </a:cubicBezTo>
                    <a:cubicBezTo>
                      <a:pt x="2638" y="256"/>
                      <a:pt x="2681" y="240"/>
                      <a:pt x="2690" y="240"/>
                    </a:cubicBezTo>
                    <a:cubicBezTo>
                      <a:pt x="2698" y="241"/>
                      <a:pt x="2700" y="220"/>
                      <a:pt x="2705" y="220"/>
                    </a:cubicBezTo>
                    <a:cubicBezTo>
                      <a:pt x="2710" y="220"/>
                      <a:pt x="2734" y="208"/>
                      <a:pt x="2744" y="203"/>
                    </a:cubicBezTo>
                    <a:cubicBezTo>
                      <a:pt x="2754" y="198"/>
                      <a:pt x="2758" y="187"/>
                      <a:pt x="2759" y="180"/>
                    </a:cubicBezTo>
                    <a:cubicBezTo>
                      <a:pt x="2759" y="173"/>
                      <a:pt x="2746" y="174"/>
                      <a:pt x="2744" y="167"/>
                    </a:cubicBezTo>
                    <a:cubicBezTo>
                      <a:pt x="2743" y="161"/>
                      <a:pt x="2751" y="165"/>
                      <a:pt x="2761" y="161"/>
                    </a:cubicBezTo>
                    <a:cubicBezTo>
                      <a:pt x="2771" y="156"/>
                      <a:pt x="2761" y="141"/>
                      <a:pt x="2753" y="144"/>
                    </a:cubicBezTo>
                    <a:cubicBezTo>
                      <a:pt x="2748" y="145"/>
                      <a:pt x="2750" y="143"/>
                      <a:pt x="2751" y="139"/>
                    </a:cubicBezTo>
                    <a:cubicBezTo>
                      <a:pt x="2742" y="136"/>
                      <a:pt x="2733" y="132"/>
                      <a:pt x="2725" y="127"/>
                    </a:cubicBezTo>
                    <a:cubicBezTo>
                      <a:pt x="2716" y="121"/>
                      <a:pt x="2710" y="112"/>
                      <a:pt x="2709" y="102"/>
                    </a:cubicBezTo>
                    <a:cubicBezTo>
                      <a:pt x="2679" y="98"/>
                      <a:pt x="2650" y="91"/>
                      <a:pt x="2621" y="84"/>
                    </a:cubicBezTo>
                    <a:cubicBezTo>
                      <a:pt x="2618" y="83"/>
                      <a:pt x="2615" y="82"/>
                      <a:pt x="2612" y="80"/>
                    </a:cubicBezTo>
                    <a:cubicBezTo>
                      <a:pt x="2603" y="80"/>
                      <a:pt x="2593" y="80"/>
                      <a:pt x="2588" y="78"/>
                    </a:cubicBezTo>
                    <a:cubicBezTo>
                      <a:pt x="2579" y="75"/>
                      <a:pt x="2568" y="82"/>
                      <a:pt x="2567" y="92"/>
                    </a:cubicBezTo>
                    <a:cubicBezTo>
                      <a:pt x="2567" y="102"/>
                      <a:pt x="2533" y="98"/>
                      <a:pt x="2527" y="96"/>
                    </a:cubicBezTo>
                    <a:cubicBezTo>
                      <a:pt x="2520" y="95"/>
                      <a:pt x="2550" y="66"/>
                      <a:pt x="2550" y="61"/>
                    </a:cubicBezTo>
                    <a:cubicBezTo>
                      <a:pt x="2550" y="57"/>
                      <a:pt x="2500" y="63"/>
                      <a:pt x="2497" y="57"/>
                    </a:cubicBezTo>
                    <a:cubicBezTo>
                      <a:pt x="2494" y="52"/>
                      <a:pt x="2470" y="50"/>
                      <a:pt x="2459" y="50"/>
                    </a:cubicBezTo>
                    <a:cubicBezTo>
                      <a:pt x="2448" y="51"/>
                      <a:pt x="2459" y="47"/>
                      <a:pt x="2469" y="46"/>
                    </a:cubicBezTo>
                    <a:cubicBezTo>
                      <a:pt x="2479" y="45"/>
                      <a:pt x="2488" y="35"/>
                      <a:pt x="2499" y="33"/>
                    </a:cubicBezTo>
                    <a:cubicBezTo>
                      <a:pt x="2509" y="31"/>
                      <a:pt x="2507" y="26"/>
                      <a:pt x="2502" y="18"/>
                    </a:cubicBezTo>
                    <a:cubicBezTo>
                      <a:pt x="2498" y="11"/>
                      <a:pt x="2486" y="15"/>
                      <a:pt x="2475" y="11"/>
                    </a:cubicBezTo>
                    <a:cubicBezTo>
                      <a:pt x="2464" y="7"/>
                      <a:pt x="2451" y="1"/>
                      <a:pt x="2441" y="1"/>
                    </a:cubicBezTo>
                    <a:cubicBezTo>
                      <a:pt x="2432" y="0"/>
                      <a:pt x="2421" y="6"/>
                      <a:pt x="2399" y="11"/>
                    </a:cubicBezTo>
                    <a:cubicBezTo>
                      <a:pt x="2377" y="16"/>
                      <a:pt x="2375" y="36"/>
                      <a:pt x="2363" y="42"/>
                    </a:cubicBezTo>
                    <a:cubicBezTo>
                      <a:pt x="2360" y="44"/>
                      <a:pt x="2357" y="47"/>
                      <a:pt x="2354" y="50"/>
                    </a:cubicBezTo>
                    <a:cubicBezTo>
                      <a:pt x="2358" y="62"/>
                      <a:pt x="2356" y="78"/>
                      <a:pt x="2347" y="88"/>
                    </a:cubicBezTo>
                    <a:cubicBezTo>
                      <a:pt x="2347" y="89"/>
                      <a:pt x="2348" y="90"/>
                      <a:pt x="2348" y="91"/>
                    </a:cubicBezTo>
                    <a:cubicBezTo>
                      <a:pt x="2349" y="97"/>
                      <a:pt x="2342" y="99"/>
                      <a:pt x="2333" y="98"/>
                    </a:cubicBezTo>
                    <a:cubicBezTo>
                      <a:pt x="2329" y="99"/>
                      <a:pt x="2326" y="100"/>
                      <a:pt x="2322" y="100"/>
                    </a:cubicBezTo>
                    <a:cubicBezTo>
                      <a:pt x="2316" y="100"/>
                      <a:pt x="2311" y="98"/>
                      <a:pt x="2307" y="96"/>
                    </a:cubicBezTo>
                    <a:cubicBezTo>
                      <a:pt x="2294" y="97"/>
                      <a:pt x="2280" y="100"/>
                      <a:pt x="2281" y="105"/>
                    </a:cubicBezTo>
                    <a:cubicBezTo>
                      <a:pt x="2281" y="115"/>
                      <a:pt x="2303" y="119"/>
                      <a:pt x="2302" y="124"/>
                    </a:cubicBezTo>
                    <a:cubicBezTo>
                      <a:pt x="2300" y="129"/>
                      <a:pt x="2285" y="123"/>
                      <a:pt x="2277" y="118"/>
                    </a:cubicBezTo>
                    <a:cubicBezTo>
                      <a:pt x="2270" y="113"/>
                      <a:pt x="2253" y="116"/>
                      <a:pt x="2249" y="126"/>
                    </a:cubicBezTo>
                    <a:cubicBezTo>
                      <a:pt x="2246" y="135"/>
                      <a:pt x="2233" y="133"/>
                      <a:pt x="2228" y="131"/>
                    </a:cubicBezTo>
                    <a:cubicBezTo>
                      <a:pt x="2225" y="129"/>
                      <a:pt x="2218" y="133"/>
                      <a:pt x="2212" y="133"/>
                    </a:cubicBezTo>
                    <a:cubicBezTo>
                      <a:pt x="2206" y="137"/>
                      <a:pt x="2199" y="139"/>
                      <a:pt x="2192" y="139"/>
                    </a:cubicBezTo>
                    <a:cubicBezTo>
                      <a:pt x="2185" y="140"/>
                      <a:pt x="2179" y="137"/>
                      <a:pt x="2173" y="134"/>
                    </a:cubicBezTo>
                    <a:cubicBezTo>
                      <a:pt x="2166" y="141"/>
                      <a:pt x="2157" y="147"/>
                      <a:pt x="2146" y="147"/>
                    </a:cubicBezTo>
                    <a:cubicBezTo>
                      <a:pt x="2132" y="147"/>
                      <a:pt x="2132" y="147"/>
                      <a:pt x="2132" y="147"/>
                    </a:cubicBezTo>
                    <a:cubicBezTo>
                      <a:pt x="2132" y="147"/>
                      <a:pt x="2132" y="147"/>
                      <a:pt x="2132" y="148"/>
                    </a:cubicBezTo>
                    <a:cubicBezTo>
                      <a:pt x="2133" y="151"/>
                      <a:pt x="2080" y="151"/>
                      <a:pt x="2079" y="157"/>
                    </a:cubicBezTo>
                    <a:cubicBezTo>
                      <a:pt x="2078" y="160"/>
                      <a:pt x="2074" y="161"/>
                      <a:pt x="2067" y="162"/>
                    </a:cubicBezTo>
                    <a:cubicBezTo>
                      <a:pt x="2031" y="200"/>
                      <a:pt x="1977" y="206"/>
                      <a:pt x="1928" y="222"/>
                    </a:cubicBezTo>
                    <a:cubicBezTo>
                      <a:pt x="1927" y="222"/>
                      <a:pt x="1927" y="222"/>
                      <a:pt x="1927" y="222"/>
                    </a:cubicBezTo>
                    <a:cubicBezTo>
                      <a:pt x="1933" y="223"/>
                      <a:pt x="1936" y="230"/>
                      <a:pt x="1932" y="235"/>
                    </a:cubicBezTo>
                    <a:cubicBezTo>
                      <a:pt x="1928" y="241"/>
                      <a:pt x="1910" y="228"/>
                      <a:pt x="1905" y="233"/>
                    </a:cubicBezTo>
                    <a:cubicBezTo>
                      <a:pt x="1900" y="239"/>
                      <a:pt x="1914" y="246"/>
                      <a:pt x="1922" y="245"/>
                    </a:cubicBezTo>
                    <a:cubicBezTo>
                      <a:pt x="1931" y="244"/>
                      <a:pt x="1936" y="250"/>
                      <a:pt x="1937" y="257"/>
                    </a:cubicBezTo>
                    <a:cubicBezTo>
                      <a:pt x="1938" y="265"/>
                      <a:pt x="1917" y="253"/>
                      <a:pt x="1912" y="259"/>
                    </a:cubicBezTo>
                    <a:cubicBezTo>
                      <a:pt x="1908" y="265"/>
                      <a:pt x="1916" y="268"/>
                      <a:pt x="1925" y="269"/>
                    </a:cubicBezTo>
                    <a:cubicBezTo>
                      <a:pt x="1934" y="270"/>
                      <a:pt x="1927" y="274"/>
                      <a:pt x="1935" y="282"/>
                    </a:cubicBezTo>
                    <a:cubicBezTo>
                      <a:pt x="1936" y="283"/>
                      <a:pt x="1936" y="284"/>
                      <a:pt x="1937" y="284"/>
                    </a:cubicBezTo>
                    <a:cubicBezTo>
                      <a:pt x="1942" y="291"/>
                      <a:pt x="1932" y="293"/>
                      <a:pt x="1933" y="300"/>
                    </a:cubicBezTo>
                    <a:cubicBezTo>
                      <a:pt x="1934" y="307"/>
                      <a:pt x="1924" y="310"/>
                      <a:pt x="1924" y="303"/>
                    </a:cubicBezTo>
                    <a:cubicBezTo>
                      <a:pt x="1924" y="297"/>
                      <a:pt x="1899" y="294"/>
                      <a:pt x="1894" y="302"/>
                    </a:cubicBezTo>
                    <a:cubicBezTo>
                      <a:pt x="1889" y="309"/>
                      <a:pt x="1885" y="314"/>
                      <a:pt x="1879" y="308"/>
                    </a:cubicBezTo>
                    <a:cubicBezTo>
                      <a:pt x="1878" y="307"/>
                      <a:pt x="1877" y="307"/>
                      <a:pt x="1877" y="306"/>
                    </a:cubicBezTo>
                    <a:cubicBezTo>
                      <a:pt x="1872" y="308"/>
                      <a:pt x="1868" y="310"/>
                      <a:pt x="1862" y="310"/>
                    </a:cubicBezTo>
                    <a:cubicBezTo>
                      <a:pt x="1835" y="311"/>
                      <a:pt x="1810" y="326"/>
                      <a:pt x="1784" y="330"/>
                    </a:cubicBezTo>
                    <a:cubicBezTo>
                      <a:pt x="1770" y="332"/>
                      <a:pt x="1756" y="329"/>
                      <a:pt x="1748" y="319"/>
                    </a:cubicBezTo>
                    <a:cubicBezTo>
                      <a:pt x="1736" y="324"/>
                      <a:pt x="1726" y="343"/>
                      <a:pt x="1737" y="356"/>
                    </a:cubicBezTo>
                    <a:cubicBezTo>
                      <a:pt x="1748" y="368"/>
                      <a:pt x="1737" y="374"/>
                      <a:pt x="1737" y="382"/>
                    </a:cubicBezTo>
                    <a:cubicBezTo>
                      <a:pt x="1737" y="390"/>
                      <a:pt x="1766" y="408"/>
                      <a:pt x="1781" y="409"/>
                    </a:cubicBezTo>
                    <a:cubicBezTo>
                      <a:pt x="1796" y="411"/>
                      <a:pt x="1809" y="432"/>
                      <a:pt x="1800" y="446"/>
                    </a:cubicBezTo>
                    <a:cubicBezTo>
                      <a:pt x="1791" y="459"/>
                      <a:pt x="1763" y="442"/>
                      <a:pt x="1745" y="425"/>
                    </a:cubicBezTo>
                    <a:cubicBezTo>
                      <a:pt x="1727" y="409"/>
                      <a:pt x="1685" y="402"/>
                      <a:pt x="1671" y="403"/>
                    </a:cubicBezTo>
                    <a:cubicBezTo>
                      <a:pt x="1657" y="404"/>
                      <a:pt x="1666" y="389"/>
                      <a:pt x="1648" y="389"/>
                    </a:cubicBezTo>
                    <a:cubicBezTo>
                      <a:pt x="1630" y="390"/>
                      <a:pt x="1616" y="408"/>
                      <a:pt x="1627" y="408"/>
                    </a:cubicBezTo>
                    <a:cubicBezTo>
                      <a:pt x="1639" y="408"/>
                      <a:pt x="1647" y="407"/>
                      <a:pt x="1641" y="414"/>
                    </a:cubicBezTo>
                    <a:cubicBezTo>
                      <a:pt x="1635" y="420"/>
                      <a:pt x="1644" y="419"/>
                      <a:pt x="1658" y="426"/>
                    </a:cubicBezTo>
                    <a:cubicBezTo>
                      <a:pt x="1673" y="433"/>
                      <a:pt x="1647" y="443"/>
                      <a:pt x="1632" y="431"/>
                    </a:cubicBezTo>
                    <a:cubicBezTo>
                      <a:pt x="1617" y="420"/>
                      <a:pt x="1601" y="431"/>
                      <a:pt x="1597" y="440"/>
                    </a:cubicBezTo>
                    <a:cubicBezTo>
                      <a:pt x="1593" y="448"/>
                      <a:pt x="1614" y="474"/>
                      <a:pt x="1640" y="478"/>
                    </a:cubicBezTo>
                    <a:cubicBezTo>
                      <a:pt x="1666" y="483"/>
                      <a:pt x="1657" y="492"/>
                      <a:pt x="1669" y="497"/>
                    </a:cubicBezTo>
                    <a:cubicBezTo>
                      <a:pt x="1681" y="502"/>
                      <a:pt x="1672" y="507"/>
                      <a:pt x="1664" y="508"/>
                    </a:cubicBezTo>
                    <a:cubicBezTo>
                      <a:pt x="1656" y="509"/>
                      <a:pt x="1640" y="494"/>
                      <a:pt x="1627" y="486"/>
                    </a:cubicBezTo>
                    <a:cubicBezTo>
                      <a:pt x="1614" y="478"/>
                      <a:pt x="1579" y="489"/>
                      <a:pt x="1572" y="480"/>
                    </a:cubicBezTo>
                    <a:cubicBezTo>
                      <a:pt x="1565" y="472"/>
                      <a:pt x="1577" y="463"/>
                      <a:pt x="1570" y="456"/>
                    </a:cubicBezTo>
                    <a:cubicBezTo>
                      <a:pt x="1564" y="450"/>
                      <a:pt x="1569" y="435"/>
                      <a:pt x="1578" y="419"/>
                    </a:cubicBezTo>
                    <a:cubicBezTo>
                      <a:pt x="1587" y="404"/>
                      <a:pt x="1577" y="377"/>
                      <a:pt x="1564" y="373"/>
                    </a:cubicBezTo>
                    <a:cubicBezTo>
                      <a:pt x="1552" y="368"/>
                      <a:pt x="1553" y="383"/>
                      <a:pt x="1556" y="388"/>
                    </a:cubicBezTo>
                    <a:cubicBezTo>
                      <a:pt x="1558" y="392"/>
                      <a:pt x="1557" y="413"/>
                      <a:pt x="1548" y="427"/>
                    </a:cubicBezTo>
                    <a:cubicBezTo>
                      <a:pt x="1538" y="441"/>
                      <a:pt x="1509" y="441"/>
                      <a:pt x="1509" y="450"/>
                    </a:cubicBezTo>
                    <a:cubicBezTo>
                      <a:pt x="1509" y="459"/>
                      <a:pt x="1490" y="467"/>
                      <a:pt x="1496" y="473"/>
                    </a:cubicBezTo>
                    <a:cubicBezTo>
                      <a:pt x="1503" y="480"/>
                      <a:pt x="1529" y="514"/>
                      <a:pt x="1533" y="525"/>
                    </a:cubicBezTo>
                    <a:cubicBezTo>
                      <a:pt x="1537" y="535"/>
                      <a:pt x="1509" y="568"/>
                      <a:pt x="1514" y="587"/>
                    </a:cubicBezTo>
                    <a:cubicBezTo>
                      <a:pt x="1518" y="607"/>
                      <a:pt x="1510" y="616"/>
                      <a:pt x="1515" y="625"/>
                    </a:cubicBezTo>
                    <a:cubicBezTo>
                      <a:pt x="1520" y="634"/>
                      <a:pt x="1532" y="626"/>
                      <a:pt x="1540" y="630"/>
                    </a:cubicBezTo>
                    <a:cubicBezTo>
                      <a:pt x="1548" y="634"/>
                      <a:pt x="1560" y="624"/>
                      <a:pt x="1578" y="621"/>
                    </a:cubicBezTo>
                    <a:cubicBezTo>
                      <a:pt x="1595" y="617"/>
                      <a:pt x="1627" y="638"/>
                      <a:pt x="1639" y="645"/>
                    </a:cubicBezTo>
                    <a:cubicBezTo>
                      <a:pt x="1651" y="651"/>
                      <a:pt x="1645" y="663"/>
                      <a:pt x="1651" y="674"/>
                    </a:cubicBezTo>
                    <a:cubicBezTo>
                      <a:pt x="1657" y="685"/>
                      <a:pt x="1637" y="685"/>
                      <a:pt x="1636" y="701"/>
                    </a:cubicBezTo>
                    <a:cubicBezTo>
                      <a:pt x="1636" y="718"/>
                      <a:pt x="1672" y="725"/>
                      <a:pt x="1674" y="730"/>
                    </a:cubicBezTo>
                    <a:cubicBezTo>
                      <a:pt x="1675" y="735"/>
                      <a:pt x="1648" y="731"/>
                      <a:pt x="1637" y="727"/>
                    </a:cubicBezTo>
                    <a:cubicBezTo>
                      <a:pt x="1627" y="722"/>
                      <a:pt x="1626" y="706"/>
                      <a:pt x="1623" y="703"/>
                    </a:cubicBezTo>
                    <a:cubicBezTo>
                      <a:pt x="1619" y="700"/>
                      <a:pt x="1630" y="686"/>
                      <a:pt x="1631" y="676"/>
                    </a:cubicBezTo>
                    <a:cubicBezTo>
                      <a:pt x="1632" y="665"/>
                      <a:pt x="1619" y="659"/>
                      <a:pt x="1615" y="652"/>
                    </a:cubicBezTo>
                    <a:cubicBezTo>
                      <a:pt x="1610" y="645"/>
                      <a:pt x="1603" y="634"/>
                      <a:pt x="1594" y="637"/>
                    </a:cubicBezTo>
                    <a:cubicBezTo>
                      <a:pt x="1586" y="639"/>
                      <a:pt x="1554" y="642"/>
                      <a:pt x="1545" y="652"/>
                    </a:cubicBezTo>
                    <a:cubicBezTo>
                      <a:pt x="1535" y="662"/>
                      <a:pt x="1546" y="690"/>
                      <a:pt x="1551" y="704"/>
                    </a:cubicBezTo>
                    <a:cubicBezTo>
                      <a:pt x="1557" y="718"/>
                      <a:pt x="1524" y="737"/>
                      <a:pt x="1525" y="748"/>
                    </a:cubicBezTo>
                    <a:cubicBezTo>
                      <a:pt x="1526" y="759"/>
                      <a:pt x="1515" y="764"/>
                      <a:pt x="1500" y="773"/>
                    </a:cubicBezTo>
                    <a:cubicBezTo>
                      <a:pt x="1486" y="782"/>
                      <a:pt x="1470" y="788"/>
                      <a:pt x="1471" y="803"/>
                    </a:cubicBezTo>
                    <a:cubicBezTo>
                      <a:pt x="1471" y="817"/>
                      <a:pt x="1452" y="809"/>
                      <a:pt x="1442" y="803"/>
                    </a:cubicBezTo>
                    <a:cubicBezTo>
                      <a:pt x="1432" y="796"/>
                      <a:pt x="1419" y="807"/>
                      <a:pt x="1405" y="806"/>
                    </a:cubicBezTo>
                    <a:cubicBezTo>
                      <a:pt x="1391" y="805"/>
                      <a:pt x="1391" y="792"/>
                      <a:pt x="1379" y="797"/>
                    </a:cubicBezTo>
                    <a:cubicBezTo>
                      <a:pt x="1368" y="802"/>
                      <a:pt x="1360" y="791"/>
                      <a:pt x="1363" y="781"/>
                    </a:cubicBezTo>
                    <a:cubicBezTo>
                      <a:pt x="1367" y="771"/>
                      <a:pt x="1380" y="778"/>
                      <a:pt x="1381" y="786"/>
                    </a:cubicBezTo>
                    <a:cubicBezTo>
                      <a:pt x="1382" y="793"/>
                      <a:pt x="1390" y="789"/>
                      <a:pt x="1399" y="783"/>
                    </a:cubicBezTo>
                    <a:cubicBezTo>
                      <a:pt x="1409" y="777"/>
                      <a:pt x="1404" y="791"/>
                      <a:pt x="1418" y="792"/>
                    </a:cubicBezTo>
                    <a:cubicBezTo>
                      <a:pt x="1431" y="793"/>
                      <a:pt x="1424" y="784"/>
                      <a:pt x="1434" y="785"/>
                    </a:cubicBezTo>
                    <a:cubicBezTo>
                      <a:pt x="1445" y="786"/>
                      <a:pt x="1445" y="782"/>
                      <a:pt x="1442" y="776"/>
                    </a:cubicBezTo>
                    <a:cubicBezTo>
                      <a:pt x="1439" y="770"/>
                      <a:pt x="1450" y="766"/>
                      <a:pt x="1456" y="762"/>
                    </a:cubicBezTo>
                    <a:cubicBezTo>
                      <a:pt x="1464" y="759"/>
                      <a:pt x="1460" y="746"/>
                      <a:pt x="1466" y="743"/>
                    </a:cubicBezTo>
                    <a:cubicBezTo>
                      <a:pt x="1472" y="739"/>
                      <a:pt x="1468" y="731"/>
                      <a:pt x="1475" y="730"/>
                    </a:cubicBezTo>
                    <a:cubicBezTo>
                      <a:pt x="1481" y="730"/>
                      <a:pt x="1484" y="718"/>
                      <a:pt x="1490" y="718"/>
                    </a:cubicBezTo>
                    <a:cubicBezTo>
                      <a:pt x="1497" y="718"/>
                      <a:pt x="1500" y="707"/>
                      <a:pt x="1496" y="701"/>
                    </a:cubicBezTo>
                    <a:cubicBezTo>
                      <a:pt x="1492" y="695"/>
                      <a:pt x="1499" y="678"/>
                      <a:pt x="1505" y="676"/>
                    </a:cubicBezTo>
                    <a:cubicBezTo>
                      <a:pt x="1511" y="674"/>
                      <a:pt x="1511" y="667"/>
                      <a:pt x="1506" y="662"/>
                    </a:cubicBezTo>
                    <a:cubicBezTo>
                      <a:pt x="1500" y="657"/>
                      <a:pt x="1479" y="640"/>
                      <a:pt x="1480" y="630"/>
                    </a:cubicBezTo>
                    <a:cubicBezTo>
                      <a:pt x="1482" y="620"/>
                      <a:pt x="1477" y="600"/>
                      <a:pt x="1480" y="592"/>
                    </a:cubicBezTo>
                    <a:cubicBezTo>
                      <a:pt x="1482" y="584"/>
                      <a:pt x="1480" y="566"/>
                      <a:pt x="1479" y="557"/>
                    </a:cubicBezTo>
                    <a:cubicBezTo>
                      <a:pt x="1478" y="547"/>
                      <a:pt x="1484" y="536"/>
                      <a:pt x="1487" y="517"/>
                    </a:cubicBezTo>
                    <a:cubicBezTo>
                      <a:pt x="1490" y="499"/>
                      <a:pt x="1470" y="480"/>
                      <a:pt x="1461" y="475"/>
                    </a:cubicBezTo>
                    <a:cubicBezTo>
                      <a:pt x="1451" y="470"/>
                      <a:pt x="1458" y="460"/>
                      <a:pt x="1471" y="447"/>
                    </a:cubicBezTo>
                    <a:cubicBezTo>
                      <a:pt x="1485" y="433"/>
                      <a:pt x="1486" y="392"/>
                      <a:pt x="1485" y="383"/>
                    </a:cubicBezTo>
                    <a:cubicBezTo>
                      <a:pt x="1484" y="374"/>
                      <a:pt x="1456" y="367"/>
                      <a:pt x="1445" y="368"/>
                    </a:cubicBezTo>
                    <a:cubicBezTo>
                      <a:pt x="1439" y="368"/>
                      <a:pt x="1422" y="368"/>
                      <a:pt x="1407" y="367"/>
                    </a:cubicBezTo>
                    <a:cubicBezTo>
                      <a:pt x="1405" y="368"/>
                      <a:pt x="1403" y="368"/>
                      <a:pt x="1401" y="368"/>
                    </a:cubicBezTo>
                    <a:cubicBezTo>
                      <a:pt x="1403" y="376"/>
                      <a:pt x="1402" y="384"/>
                      <a:pt x="1398" y="393"/>
                    </a:cubicBezTo>
                    <a:cubicBezTo>
                      <a:pt x="1379" y="429"/>
                      <a:pt x="1370" y="469"/>
                      <a:pt x="1328" y="483"/>
                    </a:cubicBezTo>
                    <a:cubicBezTo>
                      <a:pt x="1326" y="483"/>
                      <a:pt x="1325" y="483"/>
                      <a:pt x="1324" y="484"/>
                    </a:cubicBezTo>
                    <a:cubicBezTo>
                      <a:pt x="1318" y="494"/>
                      <a:pt x="1312" y="504"/>
                      <a:pt x="1306" y="514"/>
                    </a:cubicBezTo>
                    <a:cubicBezTo>
                      <a:pt x="1306" y="514"/>
                      <a:pt x="1306" y="514"/>
                      <a:pt x="1306" y="514"/>
                    </a:cubicBezTo>
                    <a:cubicBezTo>
                      <a:pt x="1312" y="517"/>
                      <a:pt x="1306" y="541"/>
                      <a:pt x="1303" y="544"/>
                    </a:cubicBezTo>
                    <a:cubicBezTo>
                      <a:pt x="1299" y="547"/>
                      <a:pt x="1309" y="555"/>
                      <a:pt x="1301" y="562"/>
                    </a:cubicBezTo>
                    <a:cubicBezTo>
                      <a:pt x="1293" y="568"/>
                      <a:pt x="1285" y="580"/>
                      <a:pt x="1290" y="587"/>
                    </a:cubicBezTo>
                    <a:cubicBezTo>
                      <a:pt x="1294" y="594"/>
                      <a:pt x="1318" y="597"/>
                      <a:pt x="1328" y="603"/>
                    </a:cubicBezTo>
                    <a:cubicBezTo>
                      <a:pt x="1338" y="610"/>
                      <a:pt x="1334" y="622"/>
                      <a:pt x="1342" y="634"/>
                    </a:cubicBezTo>
                    <a:cubicBezTo>
                      <a:pt x="1349" y="645"/>
                      <a:pt x="1357" y="638"/>
                      <a:pt x="1361" y="645"/>
                    </a:cubicBezTo>
                    <a:cubicBezTo>
                      <a:pt x="1365" y="653"/>
                      <a:pt x="1347" y="681"/>
                      <a:pt x="1341" y="682"/>
                    </a:cubicBezTo>
                    <a:cubicBezTo>
                      <a:pt x="1335" y="684"/>
                      <a:pt x="1310" y="653"/>
                      <a:pt x="1302" y="647"/>
                    </a:cubicBezTo>
                    <a:cubicBezTo>
                      <a:pt x="1294" y="640"/>
                      <a:pt x="1265" y="629"/>
                      <a:pt x="1250" y="621"/>
                    </a:cubicBezTo>
                    <a:cubicBezTo>
                      <a:pt x="1236" y="612"/>
                      <a:pt x="1224" y="613"/>
                      <a:pt x="1208" y="601"/>
                    </a:cubicBezTo>
                    <a:cubicBezTo>
                      <a:pt x="1202" y="602"/>
                      <a:pt x="1197" y="603"/>
                      <a:pt x="1190" y="603"/>
                    </a:cubicBezTo>
                    <a:cubicBezTo>
                      <a:pt x="1173" y="605"/>
                      <a:pt x="1156" y="602"/>
                      <a:pt x="1141" y="594"/>
                    </a:cubicBezTo>
                    <a:cubicBezTo>
                      <a:pt x="1134" y="591"/>
                      <a:pt x="1127" y="585"/>
                      <a:pt x="1120" y="580"/>
                    </a:cubicBezTo>
                    <a:cubicBezTo>
                      <a:pt x="1106" y="578"/>
                      <a:pt x="1096" y="575"/>
                      <a:pt x="1089" y="576"/>
                    </a:cubicBezTo>
                    <a:cubicBezTo>
                      <a:pt x="1079" y="578"/>
                      <a:pt x="1083" y="564"/>
                      <a:pt x="1066" y="555"/>
                    </a:cubicBezTo>
                    <a:cubicBezTo>
                      <a:pt x="1048" y="547"/>
                      <a:pt x="1037" y="535"/>
                      <a:pt x="1027" y="541"/>
                    </a:cubicBezTo>
                    <a:cubicBezTo>
                      <a:pt x="1017" y="547"/>
                      <a:pt x="1020" y="569"/>
                      <a:pt x="1036" y="571"/>
                    </a:cubicBezTo>
                    <a:cubicBezTo>
                      <a:pt x="1051" y="574"/>
                      <a:pt x="1043" y="584"/>
                      <a:pt x="1059" y="583"/>
                    </a:cubicBezTo>
                    <a:cubicBezTo>
                      <a:pt x="1076" y="581"/>
                      <a:pt x="1080" y="588"/>
                      <a:pt x="1080" y="600"/>
                    </a:cubicBezTo>
                    <a:cubicBezTo>
                      <a:pt x="1079" y="611"/>
                      <a:pt x="1088" y="623"/>
                      <a:pt x="1095" y="631"/>
                    </a:cubicBezTo>
                    <a:cubicBezTo>
                      <a:pt x="1102" y="638"/>
                      <a:pt x="1098" y="651"/>
                      <a:pt x="1085" y="651"/>
                    </a:cubicBezTo>
                    <a:cubicBezTo>
                      <a:pt x="1072" y="651"/>
                      <a:pt x="1057" y="653"/>
                      <a:pt x="1063" y="664"/>
                    </a:cubicBezTo>
                    <a:cubicBezTo>
                      <a:pt x="1069" y="674"/>
                      <a:pt x="1059" y="677"/>
                      <a:pt x="1046" y="671"/>
                    </a:cubicBezTo>
                    <a:cubicBezTo>
                      <a:pt x="1033" y="666"/>
                      <a:pt x="1041" y="655"/>
                      <a:pt x="1046" y="649"/>
                    </a:cubicBezTo>
                    <a:cubicBezTo>
                      <a:pt x="1051" y="643"/>
                      <a:pt x="1035" y="635"/>
                      <a:pt x="1027" y="632"/>
                    </a:cubicBezTo>
                    <a:cubicBezTo>
                      <a:pt x="1019" y="629"/>
                      <a:pt x="986" y="656"/>
                      <a:pt x="977" y="661"/>
                    </a:cubicBezTo>
                    <a:cubicBezTo>
                      <a:pt x="968" y="665"/>
                      <a:pt x="946" y="654"/>
                      <a:pt x="923" y="661"/>
                    </a:cubicBezTo>
                    <a:cubicBezTo>
                      <a:pt x="900" y="667"/>
                      <a:pt x="902" y="688"/>
                      <a:pt x="893" y="686"/>
                    </a:cubicBezTo>
                    <a:cubicBezTo>
                      <a:pt x="884" y="684"/>
                      <a:pt x="859" y="689"/>
                      <a:pt x="850" y="682"/>
                    </a:cubicBezTo>
                    <a:cubicBezTo>
                      <a:pt x="840" y="676"/>
                      <a:pt x="848" y="672"/>
                      <a:pt x="858" y="672"/>
                    </a:cubicBezTo>
                    <a:cubicBezTo>
                      <a:pt x="868" y="673"/>
                      <a:pt x="871" y="669"/>
                      <a:pt x="865" y="661"/>
                    </a:cubicBezTo>
                    <a:cubicBezTo>
                      <a:pt x="860" y="654"/>
                      <a:pt x="873" y="642"/>
                      <a:pt x="872" y="636"/>
                    </a:cubicBezTo>
                    <a:cubicBezTo>
                      <a:pt x="872" y="631"/>
                      <a:pt x="835" y="645"/>
                      <a:pt x="829" y="651"/>
                    </a:cubicBezTo>
                    <a:cubicBezTo>
                      <a:pt x="823" y="657"/>
                      <a:pt x="829" y="668"/>
                      <a:pt x="823" y="672"/>
                    </a:cubicBezTo>
                    <a:cubicBezTo>
                      <a:pt x="816" y="676"/>
                      <a:pt x="816" y="665"/>
                      <a:pt x="808" y="662"/>
                    </a:cubicBezTo>
                    <a:cubicBezTo>
                      <a:pt x="801" y="659"/>
                      <a:pt x="745" y="674"/>
                      <a:pt x="735" y="687"/>
                    </a:cubicBezTo>
                    <a:cubicBezTo>
                      <a:pt x="724" y="701"/>
                      <a:pt x="704" y="702"/>
                      <a:pt x="704" y="709"/>
                    </a:cubicBezTo>
                    <a:cubicBezTo>
                      <a:pt x="704" y="717"/>
                      <a:pt x="678" y="717"/>
                      <a:pt x="668" y="722"/>
                    </a:cubicBezTo>
                    <a:cubicBezTo>
                      <a:pt x="658" y="728"/>
                      <a:pt x="665" y="750"/>
                      <a:pt x="661" y="761"/>
                    </a:cubicBezTo>
                    <a:cubicBezTo>
                      <a:pt x="657" y="772"/>
                      <a:pt x="618" y="769"/>
                      <a:pt x="607" y="770"/>
                    </a:cubicBezTo>
                    <a:cubicBezTo>
                      <a:pt x="595" y="770"/>
                      <a:pt x="590" y="743"/>
                      <a:pt x="581" y="741"/>
                    </a:cubicBezTo>
                    <a:cubicBezTo>
                      <a:pt x="571" y="740"/>
                      <a:pt x="577" y="724"/>
                      <a:pt x="580" y="718"/>
                    </a:cubicBezTo>
                    <a:cubicBezTo>
                      <a:pt x="583" y="711"/>
                      <a:pt x="590" y="717"/>
                      <a:pt x="602" y="708"/>
                    </a:cubicBezTo>
                    <a:cubicBezTo>
                      <a:pt x="614" y="699"/>
                      <a:pt x="626" y="712"/>
                      <a:pt x="631" y="706"/>
                    </a:cubicBezTo>
                    <a:cubicBezTo>
                      <a:pt x="636" y="700"/>
                      <a:pt x="613" y="684"/>
                      <a:pt x="611" y="670"/>
                    </a:cubicBezTo>
                    <a:cubicBezTo>
                      <a:pt x="610" y="656"/>
                      <a:pt x="585" y="653"/>
                      <a:pt x="570" y="657"/>
                    </a:cubicBezTo>
                    <a:cubicBezTo>
                      <a:pt x="564" y="659"/>
                      <a:pt x="557" y="659"/>
                      <a:pt x="551" y="658"/>
                    </a:cubicBezTo>
                    <a:cubicBezTo>
                      <a:pt x="550" y="664"/>
                      <a:pt x="548" y="669"/>
                      <a:pt x="545" y="673"/>
                    </a:cubicBezTo>
                    <a:cubicBezTo>
                      <a:pt x="547" y="679"/>
                      <a:pt x="544" y="687"/>
                      <a:pt x="546" y="692"/>
                    </a:cubicBezTo>
                    <a:cubicBezTo>
                      <a:pt x="548" y="701"/>
                      <a:pt x="542" y="719"/>
                      <a:pt x="533" y="734"/>
                    </a:cubicBezTo>
                    <a:cubicBezTo>
                      <a:pt x="525" y="748"/>
                      <a:pt x="531" y="748"/>
                      <a:pt x="544" y="747"/>
                    </a:cubicBezTo>
                    <a:cubicBezTo>
                      <a:pt x="557" y="746"/>
                      <a:pt x="556" y="766"/>
                      <a:pt x="556" y="780"/>
                    </a:cubicBezTo>
                    <a:cubicBezTo>
                      <a:pt x="556" y="794"/>
                      <a:pt x="546" y="798"/>
                      <a:pt x="546" y="809"/>
                    </a:cubicBezTo>
                    <a:cubicBezTo>
                      <a:pt x="546" y="819"/>
                      <a:pt x="535" y="804"/>
                      <a:pt x="532" y="808"/>
                    </a:cubicBezTo>
                    <a:cubicBezTo>
                      <a:pt x="529" y="813"/>
                      <a:pt x="524" y="806"/>
                      <a:pt x="522" y="797"/>
                    </a:cubicBezTo>
                    <a:cubicBezTo>
                      <a:pt x="520" y="788"/>
                      <a:pt x="501" y="793"/>
                      <a:pt x="490" y="790"/>
                    </a:cubicBezTo>
                    <a:cubicBezTo>
                      <a:pt x="479" y="787"/>
                      <a:pt x="475" y="792"/>
                      <a:pt x="470" y="802"/>
                    </a:cubicBezTo>
                    <a:cubicBezTo>
                      <a:pt x="464" y="811"/>
                      <a:pt x="449" y="815"/>
                      <a:pt x="441" y="816"/>
                    </a:cubicBezTo>
                    <a:cubicBezTo>
                      <a:pt x="432" y="817"/>
                      <a:pt x="419" y="835"/>
                      <a:pt x="410" y="842"/>
                    </a:cubicBezTo>
                    <a:cubicBezTo>
                      <a:pt x="401" y="849"/>
                      <a:pt x="400" y="861"/>
                      <a:pt x="412" y="874"/>
                    </a:cubicBezTo>
                    <a:cubicBezTo>
                      <a:pt x="424" y="888"/>
                      <a:pt x="426" y="897"/>
                      <a:pt x="425" y="904"/>
                    </a:cubicBezTo>
                    <a:cubicBezTo>
                      <a:pt x="424" y="911"/>
                      <a:pt x="392" y="909"/>
                      <a:pt x="387" y="901"/>
                    </a:cubicBezTo>
                    <a:cubicBezTo>
                      <a:pt x="382" y="893"/>
                      <a:pt x="361" y="890"/>
                      <a:pt x="353" y="892"/>
                    </a:cubicBezTo>
                    <a:cubicBezTo>
                      <a:pt x="346" y="894"/>
                      <a:pt x="327" y="867"/>
                      <a:pt x="317" y="867"/>
                    </a:cubicBezTo>
                    <a:cubicBezTo>
                      <a:pt x="307" y="866"/>
                      <a:pt x="301" y="881"/>
                      <a:pt x="297" y="888"/>
                    </a:cubicBezTo>
                    <a:cubicBezTo>
                      <a:pt x="294" y="895"/>
                      <a:pt x="302" y="897"/>
                      <a:pt x="307" y="909"/>
                    </a:cubicBezTo>
                    <a:cubicBezTo>
                      <a:pt x="312" y="921"/>
                      <a:pt x="329" y="922"/>
                      <a:pt x="338" y="922"/>
                    </a:cubicBezTo>
                    <a:cubicBezTo>
                      <a:pt x="347" y="922"/>
                      <a:pt x="344" y="938"/>
                      <a:pt x="341" y="945"/>
                    </a:cubicBezTo>
                    <a:cubicBezTo>
                      <a:pt x="338" y="951"/>
                      <a:pt x="322" y="956"/>
                      <a:pt x="317" y="949"/>
                    </a:cubicBezTo>
                    <a:cubicBezTo>
                      <a:pt x="312" y="942"/>
                      <a:pt x="292" y="949"/>
                      <a:pt x="292" y="940"/>
                    </a:cubicBezTo>
                    <a:cubicBezTo>
                      <a:pt x="291" y="931"/>
                      <a:pt x="277" y="918"/>
                      <a:pt x="262" y="921"/>
                    </a:cubicBezTo>
                    <a:cubicBezTo>
                      <a:pt x="247" y="924"/>
                      <a:pt x="245" y="913"/>
                      <a:pt x="245" y="899"/>
                    </a:cubicBezTo>
                    <a:cubicBezTo>
                      <a:pt x="246" y="886"/>
                      <a:pt x="237" y="878"/>
                      <a:pt x="238" y="872"/>
                    </a:cubicBezTo>
                    <a:cubicBezTo>
                      <a:pt x="238" y="866"/>
                      <a:pt x="231" y="854"/>
                      <a:pt x="239" y="848"/>
                    </a:cubicBezTo>
                    <a:cubicBezTo>
                      <a:pt x="246" y="842"/>
                      <a:pt x="241" y="833"/>
                      <a:pt x="241" y="824"/>
                    </a:cubicBezTo>
                    <a:cubicBezTo>
                      <a:pt x="242" y="816"/>
                      <a:pt x="228" y="803"/>
                      <a:pt x="216" y="803"/>
                    </a:cubicBezTo>
                    <a:cubicBezTo>
                      <a:pt x="205" y="803"/>
                      <a:pt x="207" y="789"/>
                      <a:pt x="197" y="787"/>
                    </a:cubicBezTo>
                    <a:cubicBezTo>
                      <a:pt x="187" y="784"/>
                      <a:pt x="167" y="765"/>
                      <a:pt x="166" y="756"/>
                    </a:cubicBezTo>
                    <a:cubicBezTo>
                      <a:pt x="164" y="748"/>
                      <a:pt x="149" y="747"/>
                      <a:pt x="154" y="744"/>
                    </a:cubicBezTo>
                    <a:cubicBezTo>
                      <a:pt x="159" y="741"/>
                      <a:pt x="171" y="745"/>
                      <a:pt x="180" y="755"/>
                    </a:cubicBezTo>
                    <a:cubicBezTo>
                      <a:pt x="188" y="765"/>
                      <a:pt x="202" y="774"/>
                      <a:pt x="225" y="777"/>
                    </a:cubicBezTo>
                    <a:cubicBezTo>
                      <a:pt x="247" y="781"/>
                      <a:pt x="256" y="793"/>
                      <a:pt x="281" y="798"/>
                    </a:cubicBezTo>
                    <a:cubicBezTo>
                      <a:pt x="305" y="803"/>
                      <a:pt x="320" y="806"/>
                      <a:pt x="356" y="812"/>
                    </a:cubicBezTo>
                    <a:cubicBezTo>
                      <a:pt x="392" y="818"/>
                      <a:pt x="439" y="776"/>
                      <a:pt x="449" y="765"/>
                    </a:cubicBezTo>
                    <a:cubicBezTo>
                      <a:pt x="458" y="755"/>
                      <a:pt x="449" y="736"/>
                      <a:pt x="447" y="725"/>
                    </a:cubicBezTo>
                    <a:cubicBezTo>
                      <a:pt x="432" y="723"/>
                      <a:pt x="418" y="713"/>
                      <a:pt x="407" y="700"/>
                    </a:cubicBezTo>
                    <a:cubicBezTo>
                      <a:pt x="406" y="699"/>
                      <a:pt x="405" y="698"/>
                      <a:pt x="404" y="697"/>
                    </a:cubicBezTo>
                    <a:cubicBezTo>
                      <a:pt x="402" y="697"/>
                      <a:pt x="399" y="697"/>
                      <a:pt x="398" y="697"/>
                    </a:cubicBezTo>
                    <a:cubicBezTo>
                      <a:pt x="383" y="696"/>
                      <a:pt x="368" y="689"/>
                      <a:pt x="358" y="676"/>
                    </a:cubicBezTo>
                    <a:cubicBezTo>
                      <a:pt x="354" y="671"/>
                      <a:pt x="351" y="664"/>
                      <a:pt x="349" y="657"/>
                    </a:cubicBezTo>
                    <a:cubicBezTo>
                      <a:pt x="344" y="653"/>
                      <a:pt x="338" y="648"/>
                      <a:pt x="329" y="642"/>
                    </a:cubicBezTo>
                    <a:cubicBezTo>
                      <a:pt x="323" y="641"/>
                      <a:pt x="317" y="638"/>
                      <a:pt x="311" y="633"/>
                    </a:cubicBezTo>
                    <a:cubicBezTo>
                      <a:pt x="317" y="638"/>
                      <a:pt x="296" y="634"/>
                      <a:pt x="292" y="633"/>
                    </a:cubicBezTo>
                    <a:cubicBezTo>
                      <a:pt x="285" y="631"/>
                      <a:pt x="278" y="628"/>
                      <a:pt x="271" y="625"/>
                    </a:cubicBezTo>
                    <a:cubicBezTo>
                      <a:pt x="261" y="620"/>
                      <a:pt x="252" y="615"/>
                      <a:pt x="242" y="610"/>
                    </a:cubicBezTo>
                    <a:cubicBezTo>
                      <a:pt x="241" y="609"/>
                      <a:pt x="239" y="609"/>
                      <a:pt x="238" y="607"/>
                    </a:cubicBezTo>
                    <a:cubicBezTo>
                      <a:pt x="236" y="606"/>
                      <a:pt x="234" y="605"/>
                      <a:pt x="231" y="604"/>
                    </a:cubicBezTo>
                    <a:cubicBezTo>
                      <a:pt x="228" y="602"/>
                      <a:pt x="225" y="600"/>
                      <a:pt x="222" y="598"/>
                    </a:cubicBezTo>
                    <a:cubicBezTo>
                      <a:pt x="219" y="599"/>
                      <a:pt x="215" y="601"/>
                      <a:pt x="212" y="603"/>
                    </a:cubicBezTo>
                    <a:cubicBezTo>
                      <a:pt x="205" y="610"/>
                      <a:pt x="197" y="597"/>
                      <a:pt x="183" y="601"/>
                    </a:cubicBezTo>
                    <a:cubicBezTo>
                      <a:pt x="168" y="605"/>
                      <a:pt x="161" y="594"/>
                      <a:pt x="165" y="589"/>
                    </a:cubicBezTo>
                    <a:cubicBezTo>
                      <a:pt x="168" y="584"/>
                      <a:pt x="189" y="589"/>
                      <a:pt x="188" y="580"/>
                    </a:cubicBezTo>
                    <a:cubicBezTo>
                      <a:pt x="187" y="572"/>
                      <a:pt x="180" y="580"/>
                      <a:pt x="167" y="570"/>
                    </a:cubicBezTo>
                    <a:cubicBezTo>
                      <a:pt x="154" y="560"/>
                      <a:pt x="147" y="567"/>
                      <a:pt x="144" y="575"/>
                    </a:cubicBezTo>
                    <a:cubicBezTo>
                      <a:pt x="141" y="584"/>
                      <a:pt x="131" y="581"/>
                      <a:pt x="125" y="574"/>
                    </a:cubicBezTo>
                    <a:cubicBezTo>
                      <a:pt x="124" y="574"/>
                      <a:pt x="123" y="573"/>
                      <a:pt x="122" y="572"/>
                    </a:cubicBezTo>
                    <a:cubicBezTo>
                      <a:pt x="120" y="586"/>
                      <a:pt x="113" y="588"/>
                      <a:pt x="106" y="586"/>
                    </a:cubicBezTo>
                    <a:cubicBezTo>
                      <a:pt x="97" y="584"/>
                      <a:pt x="89" y="600"/>
                      <a:pt x="79" y="600"/>
                    </a:cubicBezTo>
                    <a:cubicBezTo>
                      <a:pt x="70" y="600"/>
                      <a:pt x="59" y="612"/>
                      <a:pt x="58" y="622"/>
                    </a:cubicBezTo>
                    <a:cubicBezTo>
                      <a:pt x="56" y="632"/>
                      <a:pt x="45" y="627"/>
                      <a:pt x="45" y="633"/>
                    </a:cubicBezTo>
                    <a:cubicBezTo>
                      <a:pt x="45" y="640"/>
                      <a:pt x="45" y="647"/>
                      <a:pt x="40" y="653"/>
                    </a:cubicBezTo>
                    <a:cubicBezTo>
                      <a:pt x="36" y="660"/>
                      <a:pt x="40" y="663"/>
                      <a:pt x="45" y="674"/>
                    </a:cubicBezTo>
                    <a:cubicBezTo>
                      <a:pt x="50" y="685"/>
                      <a:pt x="60" y="684"/>
                      <a:pt x="65" y="687"/>
                    </a:cubicBezTo>
                    <a:cubicBezTo>
                      <a:pt x="70" y="691"/>
                      <a:pt x="88" y="708"/>
                      <a:pt x="88" y="715"/>
                    </a:cubicBezTo>
                    <a:cubicBezTo>
                      <a:pt x="88" y="722"/>
                      <a:pt x="74" y="738"/>
                      <a:pt x="68" y="743"/>
                    </a:cubicBezTo>
                    <a:cubicBezTo>
                      <a:pt x="62" y="747"/>
                      <a:pt x="55" y="758"/>
                      <a:pt x="58" y="765"/>
                    </a:cubicBezTo>
                    <a:cubicBezTo>
                      <a:pt x="62" y="771"/>
                      <a:pt x="78" y="799"/>
                      <a:pt x="89" y="821"/>
                    </a:cubicBezTo>
                    <a:cubicBezTo>
                      <a:pt x="99" y="843"/>
                      <a:pt x="85" y="833"/>
                      <a:pt x="78" y="843"/>
                    </a:cubicBezTo>
                    <a:cubicBezTo>
                      <a:pt x="72" y="853"/>
                      <a:pt x="81" y="865"/>
                      <a:pt x="83" y="872"/>
                    </a:cubicBezTo>
                    <a:cubicBezTo>
                      <a:pt x="85" y="878"/>
                      <a:pt x="75" y="877"/>
                      <a:pt x="76" y="883"/>
                    </a:cubicBezTo>
                    <a:cubicBezTo>
                      <a:pt x="77" y="888"/>
                      <a:pt x="91" y="890"/>
                      <a:pt x="92" y="895"/>
                    </a:cubicBezTo>
                    <a:cubicBezTo>
                      <a:pt x="93" y="899"/>
                      <a:pt x="82" y="905"/>
                      <a:pt x="87" y="914"/>
                    </a:cubicBezTo>
                    <a:cubicBezTo>
                      <a:pt x="92" y="923"/>
                      <a:pt x="103" y="922"/>
                      <a:pt x="104" y="934"/>
                    </a:cubicBezTo>
                    <a:cubicBezTo>
                      <a:pt x="105" y="945"/>
                      <a:pt x="83" y="946"/>
                      <a:pt x="84" y="955"/>
                    </a:cubicBezTo>
                    <a:cubicBezTo>
                      <a:pt x="85" y="963"/>
                      <a:pt x="113" y="974"/>
                      <a:pt x="125" y="991"/>
                    </a:cubicBezTo>
                    <a:cubicBezTo>
                      <a:pt x="137" y="1007"/>
                      <a:pt x="137" y="1012"/>
                      <a:pt x="134" y="1021"/>
                    </a:cubicBezTo>
                    <a:cubicBezTo>
                      <a:pt x="128" y="1038"/>
                      <a:pt x="94" y="1054"/>
                      <a:pt x="86" y="1074"/>
                    </a:cubicBezTo>
                    <a:cubicBezTo>
                      <a:pt x="78" y="1094"/>
                      <a:pt x="50" y="1105"/>
                      <a:pt x="37" y="1120"/>
                    </a:cubicBezTo>
                    <a:cubicBezTo>
                      <a:pt x="31" y="1126"/>
                      <a:pt x="26" y="1135"/>
                      <a:pt x="21" y="1143"/>
                    </a:cubicBezTo>
                    <a:cubicBezTo>
                      <a:pt x="27" y="1141"/>
                      <a:pt x="31" y="1139"/>
                      <a:pt x="35" y="1137"/>
                    </a:cubicBezTo>
                    <a:cubicBezTo>
                      <a:pt x="42" y="1133"/>
                      <a:pt x="48" y="1154"/>
                      <a:pt x="55" y="1161"/>
                    </a:cubicBezTo>
                    <a:cubicBezTo>
                      <a:pt x="63" y="1169"/>
                      <a:pt x="78" y="1162"/>
                      <a:pt x="83" y="1169"/>
                    </a:cubicBezTo>
                    <a:cubicBezTo>
                      <a:pt x="88" y="1175"/>
                      <a:pt x="79" y="1176"/>
                      <a:pt x="68" y="1174"/>
                    </a:cubicBezTo>
                    <a:cubicBezTo>
                      <a:pt x="57" y="1171"/>
                      <a:pt x="54" y="1179"/>
                      <a:pt x="37" y="1186"/>
                    </a:cubicBezTo>
                    <a:cubicBezTo>
                      <a:pt x="24" y="1191"/>
                      <a:pt x="26" y="1196"/>
                      <a:pt x="21" y="1200"/>
                    </a:cubicBezTo>
                    <a:cubicBezTo>
                      <a:pt x="29" y="1213"/>
                      <a:pt x="19" y="1215"/>
                      <a:pt x="15" y="1225"/>
                    </a:cubicBezTo>
                    <a:cubicBezTo>
                      <a:pt x="10" y="1235"/>
                      <a:pt x="5" y="1237"/>
                      <a:pt x="4" y="1244"/>
                    </a:cubicBezTo>
                    <a:cubicBezTo>
                      <a:pt x="3" y="1250"/>
                      <a:pt x="5" y="1255"/>
                      <a:pt x="6" y="1265"/>
                    </a:cubicBezTo>
                    <a:cubicBezTo>
                      <a:pt x="7" y="1275"/>
                      <a:pt x="8" y="1277"/>
                      <a:pt x="13" y="1285"/>
                    </a:cubicBezTo>
                    <a:cubicBezTo>
                      <a:pt x="18" y="1293"/>
                      <a:pt x="9" y="1293"/>
                      <a:pt x="5" y="1297"/>
                    </a:cubicBezTo>
                    <a:cubicBezTo>
                      <a:pt x="0" y="1302"/>
                      <a:pt x="3" y="1311"/>
                      <a:pt x="9" y="1317"/>
                    </a:cubicBezTo>
                    <a:cubicBezTo>
                      <a:pt x="15" y="1324"/>
                      <a:pt x="15" y="1332"/>
                      <a:pt x="13" y="1338"/>
                    </a:cubicBezTo>
                    <a:cubicBezTo>
                      <a:pt x="10" y="1344"/>
                      <a:pt x="18" y="1354"/>
                      <a:pt x="23" y="1360"/>
                    </a:cubicBezTo>
                    <a:cubicBezTo>
                      <a:pt x="28" y="1365"/>
                      <a:pt x="27" y="1381"/>
                      <a:pt x="31" y="1385"/>
                    </a:cubicBezTo>
                    <a:cubicBezTo>
                      <a:pt x="35" y="1389"/>
                      <a:pt x="40" y="1394"/>
                      <a:pt x="48" y="1391"/>
                    </a:cubicBezTo>
                    <a:cubicBezTo>
                      <a:pt x="56" y="1389"/>
                      <a:pt x="61" y="1393"/>
                      <a:pt x="65" y="1400"/>
                    </a:cubicBezTo>
                    <a:cubicBezTo>
                      <a:pt x="68" y="1408"/>
                      <a:pt x="74" y="1404"/>
                      <a:pt x="82" y="1400"/>
                    </a:cubicBezTo>
                    <a:cubicBezTo>
                      <a:pt x="90" y="1396"/>
                      <a:pt x="107" y="1408"/>
                      <a:pt x="112" y="1410"/>
                    </a:cubicBezTo>
                    <a:cubicBezTo>
                      <a:pt x="116" y="1413"/>
                      <a:pt x="114" y="1427"/>
                      <a:pt x="115" y="1436"/>
                    </a:cubicBezTo>
                    <a:cubicBezTo>
                      <a:pt x="115" y="1445"/>
                      <a:pt x="110" y="1456"/>
                      <a:pt x="118" y="1462"/>
                    </a:cubicBezTo>
                    <a:cubicBezTo>
                      <a:pt x="126" y="1468"/>
                      <a:pt x="124" y="1481"/>
                      <a:pt x="133" y="1485"/>
                    </a:cubicBezTo>
                    <a:cubicBezTo>
                      <a:pt x="142" y="1490"/>
                      <a:pt x="146" y="1504"/>
                      <a:pt x="152" y="1506"/>
                    </a:cubicBezTo>
                    <a:cubicBezTo>
                      <a:pt x="157" y="1508"/>
                      <a:pt x="168" y="1518"/>
                      <a:pt x="170" y="1525"/>
                    </a:cubicBezTo>
                    <a:cubicBezTo>
                      <a:pt x="171" y="1533"/>
                      <a:pt x="160" y="1539"/>
                      <a:pt x="153" y="1543"/>
                    </a:cubicBezTo>
                    <a:cubicBezTo>
                      <a:pt x="147" y="1546"/>
                      <a:pt x="135" y="1533"/>
                      <a:pt x="130" y="1538"/>
                    </a:cubicBezTo>
                    <a:cubicBezTo>
                      <a:pt x="126" y="1544"/>
                      <a:pt x="132" y="1555"/>
                      <a:pt x="135" y="1573"/>
                    </a:cubicBezTo>
                    <a:cubicBezTo>
                      <a:pt x="139" y="1591"/>
                      <a:pt x="142" y="1593"/>
                      <a:pt x="149" y="1593"/>
                    </a:cubicBezTo>
                    <a:cubicBezTo>
                      <a:pt x="156" y="1593"/>
                      <a:pt x="159" y="1587"/>
                      <a:pt x="164" y="1584"/>
                    </a:cubicBezTo>
                    <a:cubicBezTo>
                      <a:pt x="169" y="1581"/>
                      <a:pt x="180" y="1586"/>
                      <a:pt x="185" y="1583"/>
                    </a:cubicBezTo>
                    <a:cubicBezTo>
                      <a:pt x="190" y="1581"/>
                      <a:pt x="208" y="1580"/>
                      <a:pt x="212" y="1586"/>
                    </a:cubicBezTo>
                    <a:cubicBezTo>
                      <a:pt x="215" y="1593"/>
                      <a:pt x="219" y="1609"/>
                      <a:pt x="216" y="1615"/>
                    </a:cubicBezTo>
                    <a:cubicBezTo>
                      <a:pt x="213" y="1620"/>
                      <a:pt x="220" y="1627"/>
                      <a:pt x="223" y="1635"/>
                    </a:cubicBezTo>
                    <a:cubicBezTo>
                      <a:pt x="227" y="1644"/>
                      <a:pt x="242" y="1639"/>
                      <a:pt x="247" y="1642"/>
                    </a:cubicBezTo>
                    <a:cubicBezTo>
                      <a:pt x="252" y="1644"/>
                      <a:pt x="263" y="1663"/>
                      <a:pt x="261" y="1671"/>
                    </a:cubicBezTo>
                    <a:cubicBezTo>
                      <a:pt x="259" y="1679"/>
                      <a:pt x="268" y="1681"/>
                      <a:pt x="273" y="1678"/>
                    </a:cubicBezTo>
                    <a:cubicBezTo>
                      <a:pt x="278" y="1676"/>
                      <a:pt x="283" y="1682"/>
                      <a:pt x="289" y="1687"/>
                    </a:cubicBezTo>
                    <a:cubicBezTo>
                      <a:pt x="294" y="1691"/>
                      <a:pt x="299" y="1689"/>
                      <a:pt x="305" y="1685"/>
                    </a:cubicBezTo>
                    <a:cubicBezTo>
                      <a:pt x="311" y="1681"/>
                      <a:pt x="320" y="1677"/>
                      <a:pt x="323" y="1683"/>
                    </a:cubicBezTo>
                    <a:cubicBezTo>
                      <a:pt x="326" y="1689"/>
                      <a:pt x="337" y="1700"/>
                      <a:pt x="337" y="1703"/>
                    </a:cubicBezTo>
                    <a:cubicBezTo>
                      <a:pt x="337" y="1706"/>
                      <a:pt x="355" y="1703"/>
                      <a:pt x="364" y="1708"/>
                    </a:cubicBezTo>
                    <a:cubicBezTo>
                      <a:pt x="372" y="1713"/>
                      <a:pt x="382" y="1711"/>
                      <a:pt x="391" y="1716"/>
                    </a:cubicBezTo>
                    <a:cubicBezTo>
                      <a:pt x="400" y="1722"/>
                      <a:pt x="409" y="1723"/>
                      <a:pt x="409" y="1730"/>
                    </a:cubicBezTo>
                    <a:cubicBezTo>
                      <a:pt x="410" y="1736"/>
                      <a:pt x="400" y="1742"/>
                      <a:pt x="400" y="1745"/>
                    </a:cubicBezTo>
                    <a:cubicBezTo>
                      <a:pt x="400" y="1749"/>
                      <a:pt x="408" y="1751"/>
                      <a:pt x="408" y="1756"/>
                    </a:cubicBezTo>
                    <a:cubicBezTo>
                      <a:pt x="408" y="1761"/>
                      <a:pt x="398" y="1761"/>
                      <a:pt x="397" y="1765"/>
                    </a:cubicBezTo>
                    <a:cubicBezTo>
                      <a:pt x="395" y="1769"/>
                      <a:pt x="402" y="1775"/>
                      <a:pt x="404" y="1779"/>
                    </a:cubicBezTo>
                    <a:cubicBezTo>
                      <a:pt x="405" y="1783"/>
                      <a:pt x="398" y="1798"/>
                      <a:pt x="398" y="1802"/>
                    </a:cubicBezTo>
                    <a:cubicBezTo>
                      <a:pt x="398" y="1806"/>
                      <a:pt x="377" y="1801"/>
                      <a:pt x="372" y="1801"/>
                    </a:cubicBezTo>
                    <a:cubicBezTo>
                      <a:pt x="367" y="1801"/>
                      <a:pt x="352" y="1820"/>
                      <a:pt x="347" y="1821"/>
                    </a:cubicBezTo>
                    <a:cubicBezTo>
                      <a:pt x="342" y="1821"/>
                      <a:pt x="344" y="1831"/>
                      <a:pt x="346" y="1838"/>
                    </a:cubicBezTo>
                    <a:cubicBezTo>
                      <a:pt x="361" y="1835"/>
                      <a:pt x="377" y="1834"/>
                      <a:pt x="379" y="1838"/>
                    </a:cubicBezTo>
                    <a:cubicBezTo>
                      <a:pt x="382" y="1844"/>
                      <a:pt x="345" y="1862"/>
                      <a:pt x="339" y="1865"/>
                    </a:cubicBezTo>
                    <a:cubicBezTo>
                      <a:pt x="332" y="1867"/>
                      <a:pt x="352" y="1879"/>
                      <a:pt x="351" y="1886"/>
                    </a:cubicBezTo>
                    <a:cubicBezTo>
                      <a:pt x="351" y="1892"/>
                      <a:pt x="330" y="1894"/>
                      <a:pt x="332" y="1907"/>
                    </a:cubicBezTo>
                    <a:cubicBezTo>
                      <a:pt x="334" y="1920"/>
                      <a:pt x="325" y="1923"/>
                      <a:pt x="314" y="1923"/>
                    </a:cubicBezTo>
                    <a:cubicBezTo>
                      <a:pt x="303" y="1923"/>
                      <a:pt x="301" y="1931"/>
                      <a:pt x="306" y="1932"/>
                    </a:cubicBezTo>
                    <a:cubicBezTo>
                      <a:pt x="311" y="1933"/>
                      <a:pt x="311" y="1950"/>
                      <a:pt x="331" y="1956"/>
                    </a:cubicBezTo>
                    <a:cubicBezTo>
                      <a:pt x="352" y="1962"/>
                      <a:pt x="373" y="1984"/>
                      <a:pt x="391" y="2006"/>
                    </a:cubicBezTo>
                    <a:cubicBezTo>
                      <a:pt x="393" y="2009"/>
                      <a:pt x="396" y="2011"/>
                      <a:pt x="399" y="2013"/>
                    </a:cubicBezTo>
                    <a:cubicBezTo>
                      <a:pt x="405" y="2010"/>
                      <a:pt x="409" y="2007"/>
                      <a:pt x="411" y="2007"/>
                    </a:cubicBezTo>
                    <a:cubicBezTo>
                      <a:pt x="421" y="2005"/>
                      <a:pt x="440" y="2012"/>
                      <a:pt x="450" y="2020"/>
                    </a:cubicBezTo>
                    <a:cubicBezTo>
                      <a:pt x="460" y="2028"/>
                      <a:pt x="496" y="2019"/>
                      <a:pt x="500" y="2025"/>
                    </a:cubicBezTo>
                    <a:cubicBezTo>
                      <a:pt x="504" y="2032"/>
                      <a:pt x="513" y="2040"/>
                      <a:pt x="520" y="2040"/>
                    </a:cubicBezTo>
                    <a:cubicBezTo>
                      <a:pt x="527" y="2040"/>
                      <a:pt x="534" y="2057"/>
                      <a:pt x="540" y="2052"/>
                    </a:cubicBezTo>
                    <a:cubicBezTo>
                      <a:pt x="546" y="2047"/>
                      <a:pt x="567" y="2047"/>
                      <a:pt x="573" y="2047"/>
                    </a:cubicBezTo>
                    <a:cubicBezTo>
                      <a:pt x="578" y="2047"/>
                      <a:pt x="578" y="2052"/>
                      <a:pt x="584" y="2052"/>
                    </a:cubicBezTo>
                    <a:cubicBezTo>
                      <a:pt x="590" y="2052"/>
                      <a:pt x="590" y="2076"/>
                      <a:pt x="594" y="2075"/>
                    </a:cubicBezTo>
                    <a:cubicBezTo>
                      <a:pt x="598" y="2073"/>
                      <a:pt x="614" y="2090"/>
                      <a:pt x="624" y="2091"/>
                    </a:cubicBezTo>
                    <a:cubicBezTo>
                      <a:pt x="634" y="2093"/>
                      <a:pt x="644" y="2113"/>
                      <a:pt x="648" y="2111"/>
                    </a:cubicBezTo>
                    <a:cubicBezTo>
                      <a:pt x="653" y="2110"/>
                      <a:pt x="660" y="2120"/>
                      <a:pt x="663" y="2111"/>
                    </a:cubicBezTo>
                    <a:cubicBezTo>
                      <a:pt x="665" y="2103"/>
                      <a:pt x="679" y="2107"/>
                      <a:pt x="683" y="2094"/>
                    </a:cubicBezTo>
                    <a:cubicBezTo>
                      <a:pt x="665" y="2068"/>
                      <a:pt x="646" y="2039"/>
                      <a:pt x="647" y="2028"/>
                    </a:cubicBezTo>
                    <a:cubicBezTo>
                      <a:pt x="647" y="2010"/>
                      <a:pt x="654" y="1998"/>
                      <a:pt x="634" y="1978"/>
                    </a:cubicBezTo>
                    <a:cubicBezTo>
                      <a:pt x="614" y="1958"/>
                      <a:pt x="636" y="1945"/>
                      <a:pt x="650" y="1924"/>
                    </a:cubicBezTo>
                    <a:cubicBezTo>
                      <a:pt x="663" y="1905"/>
                      <a:pt x="690" y="1897"/>
                      <a:pt x="707" y="1883"/>
                    </a:cubicBezTo>
                    <a:cubicBezTo>
                      <a:pt x="704" y="1880"/>
                      <a:pt x="700" y="1878"/>
                      <a:pt x="697" y="1876"/>
                    </a:cubicBezTo>
                    <a:cubicBezTo>
                      <a:pt x="684" y="1870"/>
                      <a:pt x="680" y="1863"/>
                      <a:pt x="690" y="1860"/>
                    </a:cubicBezTo>
                    <a:cubicBezTo>
                      <a:pt x="700" y="1856"/>
                      <a:pt x="696" y="1850"/>
                      <a:pt x="686" y="1836"/>
                    </a:cubicBezTo>
                    <a:cubicBezTo>
                      <a:pt x="676" y="1823"/>
                      <a:pt x="671" y="1810"/>
                      <a:pt x="666" y="1810"/>
                    </a:cubicBezTo>
                    <a:cubicBezTo>
                      <a:pt x="660" y="1810"/>
                      <a:pt x="651" y="1808"/>
                      <a:pt x="643" y="1812"/>
                    </a:cubicBezTo>
                    <a:cubicBezTo>
                      <a:pt x="634" y="1815"/>
                      <a:pt x="636" y="1803"/>
                      <a:pt x="637" y="1792"/>
                    </a:cubicBezTo>
                    <a:cubicBezTo>
                      <a:pt x="638" y="1780"/>
                      <a:pt x="621" y="1782"/>
                      <a:pt x="618" y="1777"/>
                    </a:cubicBezTo>
                    <a:cubicBezTo>
                      <a:pt x="616" y="1772"/>
                      <a:pt x="623" y="1755"/>
                      <a:pt x="626" y="1754"/>
                    </a:cubicBezTo>
                    <a:cubicBezTo>
                      <a:pt x="628" y="1752"/>
                      <a:pt x="637" y="1747"/>
                      <a:pt x="637" y="1742"/>
                    </a:cubicBezTo>
                    <a:cubicBezTo>
                      <a:pt x="637" y="1737"/>
                      <a:pt x="621" y="1735"/>
                      <a:pt x="627" y="1724"/>
                    </a:cubicBezTo>
                    <a:cubicBezTo>
                      <a:pt x="633" y="1712"/>
                      <a:pt x="644" y="1712"/>
                      <a:pt x="644" y="1701"/>
                    </a:cubicBezTo>
                    <a:cubicBezTo>
                      <a:pt x="644" y="1689"/>
                      <a:pt x="653" y="1679"/>
                      <a:pt x="663" y="1687"/>
                    </a:cubicBezTo>
                    <a:cubicBezTo>
                      <a:pt x="673" y="1696"/>
                      <a:pt x="677" y="1717"/>
                      <a:pt x="688" y="1712"/>
                    </a:cubicBezTo>
                    <a:cubicBezTo>
                      <a:pt x="700" y="1707"/>
                      <a:pt x="693" y="1696"/>
                      <a:pt x="691" y="1689"/>
                    </a:cubicBezTo>
                    <a:cubicBezTo>
                      <a:pt x="690" y="1682"/>
                      <a:pt x="687" y="1673"/>
                      <a:pt x="700" y="1669"/>
                    </a:cubicBezTo>
                    <a:cubicBezTo>
                      <a:pt x="713" y="1666"/>
                      <a:pt x="707" y="1651"/>
                      <a:pt x="717" y="1651"/>
                    </a:cubicBezTo>
                    <a:cubicBezTo>
                      <a:pt x="727" y="1651"/>
                      <a:pt x="745" y="1636"/>
                      <a:pt x="751" y="1633"/>
                    </a:cubicBezTo>
                    <a:cubicBezTo>
                      <a:pt x="757" y="1629"/>
                      <a:pt x="770" y="1621"/>
                      <a:pt x="775" y="1624"/>
                    </a:cubicBezTo>
                    <a:cubicBezTo>
                      <a:pt x="781" y="1628"/>
                      <a:pt x="788" y="1636"/>
                      <a:pt x="793" y="1624"/>
                    </a:cubicBezTo>
                    <a:cubicBezTo>
                      <a:pt x="797" y="1613"/>
                      <a:pt x="814" y="1618"/>
                      <a:pt x="815" y="1624"/>
                    </a:cubicBezTo>
                    <a:cubicBezTo>
                      <a:pt x="817" y="1631"/>
                      <a:pt x="844" y="1631"/>
                      <a:pt x="853" y="1638"/>
                    </a:cubicBezTo>
                    <a:cubicBezTo>
                      <a:pt x="861" y="1644"/>
                      <a:pt x="880" y="1658"/>
                      <a:pt x="880" y="1664"/>
                    </a:cubicBezTo>
                    <a:cubicBezTo>
                      <a:pt x="880" y="1671"/>
                      <a:pt x="888" y="1681"/>
                      <a:pt x="888" y="1669"/>
                    </a:cubicBezTo>
                    <a:cubicBezTo>
                      <a:pt x="888" y="1658"/>
                      <a:pt x="895" y="1661"/>
                      <a:pt x="907" y="1669"/>
                    </a:cubicBezTo>
                    <a:cubicBezTo>
                      <a:pt x="918" y="1677"/>
                      <a:pt x="934" y="1674"/>
                      <a:pt x="937" y="1666"/>
                    </a:cubicBezTo>
                    <a:cubicBezTo>
                      <a:pt x="940" y="1658"/>
                      <a:pt x="961" y="1648"/>
                      <a:pt x="968" y="1654"/>
                    </a:cubicBezTo>
                    <a:cubicBezTo>
                      <a:pt x="975" y="1661"/>
                      <a:pt x="978" y="1666"/>
                      <a:pt x="987" y="1656"/>
                    </a:cubicBezTo>
                    <a:cubicBezTo>
                      <a:pt x="995" y="1646"/>
                      <a:pt x="1015" y="1648"/>
                      <a:pt x="1018" y="1658"/>
                    </a:cubicBezTo>
                    <a:cubicBezTo>
                      <a:pt x="1021" y="1668"/>
                      <a:pt x="1031" y="1669"/>
                      <a:pt x="1039" y="1669"/>
                    </a:cubicBezTo>
                    <a:cubicBezTo>
                      <a:pt x="1048" y="1669"/>
                      <a:pt x="1049" y="1684"/>
                      <a:pt x="1055" y="1681"/>
                    </a:cubicBezTo>
                    <a:cubicBezTo>
                      <a:pt x="1061" y="1677"/>
                      <a:pt x="1059" y="1661"/>
                      <a:pt x="1067" y="1663"/>
                    </a:cubicBezTo>
                    <a:cubicBezTo>
                      <a:pt x="1074" y="1664"/>
                      <a:pt x="1079" y="1674"/>
                      <a:pt x="1091" y="1674"/>
                    </a:cubicBezTo>
                    <a:cubicBezTo>
                      <a:pt x="1102" y="1674"/>
                      <a:pt x="1111" y="1671"/>
                      <a:pt x="1111" y="1661"/>
                    </a:cubicBezTo>
                    <a:cubicBezTo>
                      <a:pt x="1111" y="1651"/>
                      <a:pt x="1109" y="1634"/>
                      <a:pt x="1102" y="1634"/>
                    </a:cubicBezTo>
                    <a:cubicBezTo>
                      <a:pt x="1095" y="1634"/>
                      <a:pt x="1088" y="1626"/>
                      <a:pt x="1079" y="1626"/>
                    </a:cubicBezTo>
                    <a:cubicBezTo>
                      <a:pt x="1071" y="1626"/>
                      <a:pt x="1062" y="1610"/>
                      <a:pt x="1071" y="1606"/>
                    </a:cubicBezTo>
                    <a:cubicBezTo>
                      <a:pt x="1079" y="1603"/>
                      <a:pt x="1094" y="1595"/>
                      <a:pt x="1091" y="1586"/>
                    </a:cubicBezTo>
                    <a:cubicBezTo>
                      <a:pt x="1088" y="1578"/>
                      <a:pt x="1085" y="1562"/>
                      <a:pt x="1097" y="1560"/>
                    </a:cubicBezTo>
                    <a:cubicBezTo>
                      <a:pt x="1108" y="1558"/>
                      <a:pt x="1132" y="1558"/>
                      <a:pt x="1131" y="1553"/>
                    </a:cubicBezTo>
                    <a:cubicBezTo>
                      <a:pt x="1129" y="1548"/>
                      <a:pt x="1107" y="1545"/>
                      <a:pt x="1102" y="1537"/>
                    </a:cubicBezTo>
                    <a:cubicBezTo>
                      <a:pt x="1098" y="1528"/>
                      <a:pt x="1097" y="1509"/>
                      <a:pt x="1101" y="1505"/>
                    </a:cubicBezTo>
                    <a:cubicBezTo>
                      <a:pt x="1105" y="1502"/>
                      <a:pt x="1119" y="1507"/>
                      <a:pt x="1128" y="1504"/>
                    </a:cubicBezTo>
                    <a:cubicBezTo>
                      <a:pt x="1137" y="1500"/>
                      <a:pt x="1155" y="1509"/>
                      <a:pt x="1166" y="1499"/>
                    </a:cubicBezTo>
                    <a:cubicBezTo>
                      <a:pt x="1178" y="1489"/>
                      <a:pt x="1202" y="1487"/>
                      <a:pt x="1215" y="1487"/>
                    </a:cubicBezTo>
                    <a:cubicBezTo>
                      <a:pt x="1228" y="1487"/>
                      <a:pt x="1238" y="1477"/>
                      <a:pt x="1248" y="1475"/>
                    </a:cubicBezTo>
                    <a:cubicBezTo>
                      <a:pt x="1258" y="1474"/>
                      <a:pt x="1286" y="1469"/>
                      <a:pt x="1294" y="1466"/>
                    </a:cubicBezTo>
                    <a:cubicBezTo>
                      <a:pt x="1301" y="1462"/>
                      <a:pt x="1339" y="1456"/>
                      <a:pt x="1341" y="1447"/>
                    </a:cubicBezTo>
                    <a:cubicBezTo>
                      <a:pt x="1342" y="1439"/>
                      <a:pt x="1373" y="1432"/>
                      <a:pt x="1381" y="1437"/>
                    </a:cubicBezTo>
                    <a:cubicBezTo>
                      <a:pt x="1388" y="1441"/>
                      <a:pt x="1398" y="1444"/>
                      <a:pt x="1406" y="1441"/>
                    </a:cubicBezTo>
                    <a:cubicBezTo>
                      <a:pt x="1413" y="1437"/>
                      <a:pt x="1428" y="1446"/>
                      <a:pt x="1426" y="1456"/>
                    </a:cubicBezTo>
                    <a:cubicBezTo>
                      <a:pt x="1425" y="1465"/>
                      <a:pt x="1433" y="1475"/>
                      <a:pt x="1432" y="1482"/>
                    </a:cubicBezTo>
                    <a:cubicBezTo>
                      <a:pt x="1431" y="1490"/>
                      <a:pt x="1424" y="1492"/>
                      <a:pt x="1428" y="1498"/>
                    </a:cubicBezTo>
                    <a:cubicBezTo>
                      <a:pt x="1433" y="1504"/>
                      <a:pt x="1452" y="1499"/>
                      <a:pt x="1458" y="1492"/>
                    </a:cubicBezTo>
                    <a:cubicBezTo>
                      <a:pt x="1463" y="1485"/>
                      <a:pt x="1470" y="1495"/>
                      <a:pt x="1470" y="1501"/>
                    </a:cubicBezTo>
                    <a:cubicBezTo>
                      <a:pt x="1470" y="1507"/>
                      <a:pt x="1479" y="1511"/>
                      <a:pt x="1479" y="1504"/>
                    </a:cubicBezTo>
                    <a:cubicBezTo>
                      <a:pt x="1479" y="1496"/>
                      <a:pt x="1490" y="1501"/>
                      <a:pt x="1494" y="1506"/>
                    </a:cubicBezTo>
                    <a:cubicBezTo>
                      <a:pt x="1498" y="1511"/>
                      <a:pt x="1511" y="1500"/>
                      <a:pt x="1511" y="1509"/>
                    </a:cubicBezTo>
                    <a:cubicBezTo>
                      <a:pt x="1511" y="1517"/>
                      <a:pt x="1491" y="1523"/>
                      <a:pt x="1500" y="1533"/>
                    </a:cubicBezTo>
                    <a:cubicBezTo>
                      <a:pt x="1508" y="1542"/>
                      <a:pt x="1513" y="1522"/>
                      <a:pt x="1524" y="1526"/>
                    </a:cubicBezTo>
                    <a:cubicBezTo>
                      <a:pt x="1535" y="1530"/>
                      <a:pt x="1549" y="1512"/>
                      <a:pt x="1559" y="1509"/>
                    </a:cubicBezTo>
                    <a:cubicBezTo>
                      <a:pt x="1569" y="1507"/>
                      <a:pt x="1580" y="1496"/>
                      <a:pt x="1588" y="1490"/>
                    </a:cubicBezTo>
                    <a:cubicBezTo>
                      <a:pt x="1597" y="1485"/>
                      <a:pt x="1615" y="1486"/>
                      <a:pt x="1610" y="1493"/>
                    </a:cubicBezTo>
                    <a:cubicBezTo>
                      <a:pt x="1604" y="1499"/>
                      <a:pt x="1597" y="1512"/>
                      <a:pt x="1619" y="1521"/>
                    </a:cubicBezTo>
                    <a:cubicBezTo>
                      <a:pt x="1640" y="1530"/>
                      <a:pt x="1665" y="1578"/>
                      <a:pt x="1678" y="1602"/>
                    </a:cubicBezTo>
                    <a:cubicBezTo>
                      <a:pt x="1692" y="1626"/>
                      <a:pt x="1705" y="1669"/>
                      <a:pt x="1712" y="1669"/>
                    </a:cubicBezTo>
                    <a:cubicBezTo>
                      <a:pt x="1719" y="1669"/>
                      <a:pt x="1721" y="1648"/>
                      <a:pt x="1730" y="1645"/>
                    </a:cubicBezTo>
                    <a:cubicBezTo>
                      <a:pt x="1739" y="1643"/>
                      <a:pt x="1745" y="1663"/>
                      <a:pt x="1755" y="1666"/>
                    </a:cubicBezTo>
                    <a:cubicBezTo>
                      <a:pt x="1765" y="1668"/>
                      <a:pt x="1779" y="1675"/>
                      <a:pt x="1787" y="1672"/>
                    </a:cubicBezTo>
                    <a:cubicBezTo>
                      <a:pt x="1794" y="1668"/>
                      <a:pt x="1812" y="1657"/>
                      <a:pt x="1819" y="1661"/>
                    </a:cubicBezTo>
                    <a:cubicBezTo>
                      <a:pt x="1825" y="1665"/>
                      <a:pt x="1834" y="1665"/>
                      <a:pt x="1839" y="1681"/>
                    </a:cubicBezTo>
                    <a:cubicBezTo>
                      <a:pt x="1845" y="1696"/>
                      <a:pt x="1854" y="1700"/>
                      <a:pt x="1859" y="1700"/>
                    </a:cubicBezTo>
                    <a:cubicBezTo>
                      <a:pt x="1865" y="1700"/>
                      <a:pt x="1866" y="1707"/>
                      <a:pt x="1866" y="1714"/>
                    </a:cubicBezTo>
                    <a:cubicBezTo>
                      <a:pt x="1866" y="1721"/>
                      <a:pt x="1877" y="1729"/>
                      <a:pt x="1882" y="1729"/>
                    </a:cubicBezTo>
                    <a:cubicBezTo>
                      <a:pt x="1888" y="1729"/>
                      <a:pt x="1903" y="1727"/>
                      <a:pt x="1908" y="1724"/>
                    </a:cubicBezTo>
                    <a:cubicBezTo>
                      <a:pt x="1913" y="1721"/>
                      <a:pt x="1919" y="1717"/>
                      <a:pt x="1920" y="1725"/>
                    </a:cubicBezTo>
                    <a:cubicBezTo>
                      <a:pt x="1921" y="1733"/>
                      <a:pt x="1929" y="1745"/>
                      <a:pt x="1935" y="1745"/>
                    </a:cubicBezTo>
                    <a:cubicBezTo>
                      <a:pt x="1941" y="1745"/>
                      <a:pt x="1952" y="1750"/>
                      <a:pt x="1953" y="1745"/>
                    </a:cubicBezTo>
                    <a:cubicBezTo>
                      <a:pt x="1954" y="1739"/>
                      <a:pt x="1969" y="1736"/>
                      <a:pt x="1975" y="1735"/>
                    </a:cubicBezTo>
                    <a:cubicBezTo>
                      <a:pt x="1980" y="1734"/>
                      <a:pt x="2000" y="1729"/>
                      <a:pt x="2004" y="1719"/>
                    </a:cubicBezTo>
                    <a:cubicBezTo>
                      <a:pt x="2008" y="1709"/>
                      <a:pt x="2024" y="1709"/>
                      <a:pt x="2029" y="1703"/>
                    </a:cubicBezTo>
                    <a:cubicBezTo>
                      <a:pt x="2034" y="1696"/>
                      <a:pt x="2047" y="1693"/>
                      <a:pt x="2050" y="1686"/>
                    </a:cubicBezTo>
                    <a:cubicBezTo>
                      <a:pt x="2053" y="1680"/>
                      <a:pt x="2070" y="1681"/>
                      <a:pt x="2072" y="1675"/>
                    </a:cubicBezTo>
                    <a:cubicBezTo>
                      <a:pt x="2074" y="1670"/>
                      <a:pt x="2088" y="1669"/>
                      <a:pt x="2095" y="1671"/>
                    </a:cubicBezTo>
                    <a:cubicBezTo>
                      <a:pt x="2101" y="1673"/>
                      <a:pt x="2135" y="1681"/>
                      <a:pt x="2139" y="1680"/>
                    </a:cubicBezTo>
                    <a:cubicBezTo>
                      <a:pt x="2144" y="1679"/>
                      <a:pt x="2145" y="1700"/>
                      <a:pt x="2150" y="1701"/>
                    </a:cubicBezTo>
                    <a:cubicBezTo>
                      <a:pt x="2155" y="1702"/>
                      <a:pt x="2172" y="1717"/>
                      <a:pt x="2176" y="1713"/>
                    </a:cubicBezTo>
                    <a:cubicBezTo>
                      <a:pt x="2181" y="1708"/>
                      <a:pt x="2193" y="1704"/>
                      <a:pt x="2202" y="1711"/>
                    </a:cubicBezTo>
                    <a:cubicBezTo>
                      <a:pt x="2212" y="1717"/>
                      <a:pt x="2221" y="1726"/>
                      <a:pt x="2225" y="1718"/>
                    </a:cubicBezTo>
                    <a:cubicBezTo>
                      <a:pt x="2229" y="1711"/>
                      <a:pt x="2249" y="1707"/>
                      <a:pt x="2252" y="1703"/>
                    </a:cubicBezTo>
                    <a:cubicBezTo>
                      <a:pt x="2254" y="1698"/>
                      <a:pt x="2257" y="1685"/>
                      <a:pt x="2253" y="1681"/>
                    </a:cubicBezTo>
                    <a:cubicBezTo>
                      <a:pt x="2248" y="1676"/>
                      <a:pt x="2243" y="1659"/>
                      <a:pt x="2241" y="1650"/>
                    </a:cubicBezTo>
                    <a:cubicBezTo>
                      <a:pt x="2239" y="1641"/>
                      <a:pt x="2253" y="1639"/>
                      <a:pt x="2254" y="1631"/>
                    </a:cubicBezTo>
                    <a:cubicBezTo>
                      <a:pt x="2256" y="1623"/>
                      <a:pt x="2268" y="1622"/>
                      <a:pt x="2272" y="1618"/>
                    </a:cubicBezTo>
                    <a:cubicBezTo>
                      <a:pt x="2275" y="1613"/>
                      <a:pt x="2276" y="1604"/>
                      <a:pt x="2283" y="1606"/>
                    </a:cubicBezTo>
                    <a:cubicBezTo>
                      <a:pt x="2290" y="1608"/>
                      <a:pt x="2304" y="1613"/>
                      <a:pt x="2307" y="1617"/>
                    </a:cubicBezTo>
                    <a:cubicBezTo>
                      <a:pt x="2310" y="1620"/>
                      <a:pt x="2320" y="1622"/>
                      <a:pt x="2327" y="1622"/>
                    </a:cubicBezTo>
                    <a:cubicBezTo>
                      <a:pt x="2333" y="1622"/>
                      <a:pt x="2344" y="1629"/>
                      <a:pt x="2351" y="1633"/>
                    </a:cubicBezTo>
                    <a:cubicBezTo>
                      <a:pt x="2357" y="1638"/>
                      <a:pt x="2378" y="1638"/>
                      <a:pt x="2382" y="1644"/>
                    </a:cubicBezTo>
                    <a:cubicBezTo>
                      <a:pt x="2386" y="1651"/>
                      <a:pt x="2381" y="1670"/>
                      <a:pt x="2386" y="1676"/>
                    </a:cubicBezTo>
                    <a:cubicBezTo>
                      <a:pt x="2391" y="1683"/>
                      <a:pt x="2402" y="1697"/>
                      <a:pt x="2406" y="1694"/>
                    </a:cubicBezTo>
                    <a:cubicBezTo>
                      <a:pt x="2410" y="1691"/>
                      <a:pt x="2428" y="1705"/>
                      <a:pt x="2434" y="1704"/>
                    </a:cubicBezTo>
                    <a:cubicBezTo>
                      <a:pt x="2441" y="1703"/>
                      <a:pt x="2451" y="1691"/>
                      <a:pt x="2457" y="1691"/>
                    </a:cubicBezTo>
                    <a:cubicBezTo>
                      <a:pt x="2463" y="1691"/>
                      <a:pt x="2481" y="1685"/>
                      <a:pt x="2487" y="1686"/>
                    </a:cubicBezTo>
                    <a:cubicBezTo>
                      <a:pt x="2492" y="1687"/>
                      <a:pt x="2513" y="1696"/>
                      <a:pt x="2516" y="1694"/>
                    </a:cubicBezTo>
                    <a:cubicBezTo>
                      <a:pt x="2519" y="1692"/>
                      <a:pt x="2538" y="1695"/>
                      <a:pt x="2541" y="1702"/>
                    </a:cubicBezTo>
                    <a:cubicBezTo>
                      <a:pt x="2544" y="1708"/>
                      <a:pt x="2568" y="1708"/>
                      <a:pt x="2568" y="1716"/>
                    </a:cubicBezTo>
                    <a:cubicBezTo>
                      <a:pt x="2568" y="1724"/>
                      <a:pt x="2581" y="1728"/>
                      <a:pt x="2585" y="1737"/>
                    </a:cubicBezTo>
                    <a:cubicBezTo>
                      <a:pt x="2588" y="1746"/>
                      <a:pt x="2620" y="1740"/>
                      <a:pt x="2626" y="1746"/>
                    </a:cubicBezTo>
                    <a:cubicBezTo>
                      <a:pt x="2631" y="1751"/>
                      <a:pt x="2667" y="1750"/>
                      <a:pt x="2668" y="1746"/>
                    </a:cubicBezTo>
                    <a:cubicBezTo>
                      <a:pt x="2669" y="1741"/>
                      <a:pt x="2704" y="1739"/>
                      <a:pt x="2710" y="1734"/>
                    </a:cubicBezTo>
                    <a:cubicBezTo>
                      <a:pt x="2717" y="1728"/>
                      <a:pt x="2735" y="1730"/>
                      <a:pt x="2736" y="1723"/>
                    </a:cubicBezTo>
                    <a:cubicBezTo>
                      <a:pt x="2737" y="1715"/>
                      <a:pt x="2754" y="1709"/>
                      <a:pt x="2762" y="1703"/>
                    </a:cubicBezTo>
                    <a:cubicBezTo>
                      <a:pt x="2769" y="1696"/>
                      <a:pt x="2800" y="1697"/>
                      <a:pt x="2802" y="1705"/>
                    </a:cubicBezTo>
                    <a:cubicBezTo>
                      <a:pt x="2803" y="1713"/>
                      <a:pt x="2822" y="1715"/>
                      <a:pt x="2829" y="1712"/>
                    </a:cubicBezTo>
                    <a:cubicBezTo>
                      <a:pt x="2837" y="1708"/>
                      <a:pt x="2857" y="1713"/>
                      <a:pt x="2860" y="1721"/>
                    </a:cubicBezTo>
                    <a:cubicBezTo>
                      <a:pt x="2862" y="1728"/>
                      <a:pt x="2885" y="1733"/>
                      <a:pt x="2891" y="1730"/>
                    </a:cubicBezTo>
                    <a:cubicBezTo>
                      <a:pt x="2897" y="1728"/>
                      <a:pt x="2915" y="1713"/>
                      <a:pt x="2921" y="1712"/>
                    </a:cubicBezTo>
                    <a:cubicBezTo>
                      <a:pt x="2928" y="1711"/>
                      <a:pt x="2938" y="1703"/>
                      <a:pt x="2936" y="1695"/>
                    </a:cubicBezTo>
                    <a:cubicBezTo>
                      <a:pt x="2934" y="1687"/>
                      <a:pt x="2949" y="1665"/>
                      <a:pt x="2951" y="1657"/>
                    </a:cubicBezTo>
                    <a:cubicBezTo>
                      <a:pt x="2953" y="1648"/>
                      <a:pt x="2966" y="1623"/>
                      <a:pt x="2971" y="1621"/>
                    </a:cubicBezTo>
                    <a:cubicBezTo>
                      <a:pt x="2976" y="1619"/>
                      <a:pt x="2986" y="1609"/>
                      <a:pt x="2985" y="1602"/>
                    </a:cubicBezTo>
                    <a:cubicBezTo>
                      <a:pt x="2984" y="1596"/>
                      <a:pt x="2981" y="1576"/>
                      <a:pt x="2976" y="1576"/>
                    </a:cubicBezTo>
                    <a:cubicBezTo>
                      <a:pt x="2970" y="1576"/>
                      <a:pt x="2960" y="1577"/>
                      <a:pt x="2973" y="1556"/>
                    </a:cubicBezTo>
                    <a:cubicBezTo>
                      <a:pt x="2986" y="1535"/>
                      <a:pt x="3010" y="1541"/>
                      <a:pt x="3014" y="1541"/>
                    </a:cubicBezTo>
                    <a:cubicBezTo>
                      <a:pt x="3018" y="1541"/>
                      <a:pt x="3048" y="1532"/>
                      <a:pt x="3061" y="1536"/>
                    </a:cubicBezTo>
                    <a:cubicBezTo>
                      <a:pt x="3075" y="1541"/>
                      <a:pt x="3083" y="1534"/>
                      <a:pt x="3097" y="1543"/>
                    </a:cubicBezTo>
                    <a:cubicBezTo>
                      <a:pt x="3112" y="1552"/>
                      <a:pt x="3132" y="1548"/>
                      <a:pt x="3136" y="1556"/>
                    </a:cubicBezTo>
                    <a:cubicBezTo>
                      <a:pt x="3141" y="1564"/>
                      <a:pt x="3160" y="1570"/>
                      <a:pt x="3157" y="1584"/>
                    </a:cubicBezTo>
                    <a:cubicBezTo>
                      <a:pt x="3155" y="1597"/>
                      <a:pt x="3168" y="1589"/>
                      <a:pt x="3173" y="1618"/>
                    </a:cubicBezTo>
                    <a:cubicBezTo>
                      <a:pt x="3177" y="1647"/>
                      <a:pt x="3189" y="1649"/>
                      <a:pt x="3192" y="1662"/>
                    </a:cubicBezTo>
                    <a:cubicBezTo>
                      <a:pt x="3195" y="1675"/>
                      <a:pt x="3210" y="1700"/>
                      <a:pt x="3208" y="1707"/>
                    </a:cubicBezTo>
                    <a:cubicBezTo>
                      <a:pt x="3206" y="1715"/>
                      <a:pt x="3204" y="1727"/>
                      <a:pt x="3220" y="1728"/>
                    </a:cubicBezTo>
                    <a:cubicBezTo>
                      <a:pt x="3236" y="1729"/>
                      <a:pt x="3248" y="1744"/>
                      <a:pt x="3252" y="1741"/>
                    </a:cubicBezTo>
                    <a:cubicBezTo>
                      <a:pt x="3255" y="1739"/>
                      <a:pt x="3274" y="1747"/>
                      <a:pt x="3284" y="1758"/>
                    </a:cubicBezTo>
                    <a:cubicBezTo>
                      <a:pt x="3293" y="1769"/>
                      <a:pt x="3308" y="1764"/>
                      <a:pt x="3307" y="1776"/>
                    </a:cubicBezTo>
                    <a:cubicBezTo>
                      <a:pt x="3306" y="1788"/>
                      <a:pt x="3314" y="1798"/>
                      <a:pt x="3313" y="1808"/>
                    </a:cubicBezTo>
                    <a:cubicBezTo>
                      <a:pt x="3313" y="1818"/>
                      <a:pt x="3332" y="1824"/>
                      <a:pt x="3345" y="1822"/>
                    </a:cubicBezTo>
                    <a:cubicBezTo>
                      <a:pt x="3358" y="1820"/>
                      <a:pt x="3368" y="1828"/>
                      <a:pt x="3373" y="1814"/>
                    </a:cubicBezTo>
                    <a:cubicBezTo>
                      <a:pt x="3379" y="1801"/>
                      <a:pt x="3398" y="1807"/>
                      <a:pt x="3405" y="1801"/>
                    </a:cubicBezTo>
                    <a:cubicBezTo>
                      <a:pt x="3411" y="1796"/>
                      <a:pt x="3431" y="1789"/>
                      <a:pt x="3430" y="1809"/>
                    </a:cubicBezTo>
                    <a:cubicBezTo>
                      <a:pt x="3430" y="1829"/>
                      <a:pt x="3441" y="1833"/>
                      <a:pt x="3431" y="1840"/>
                    </a:cubicBezTo>
                    <a:cubicBezTo>
                      <a:pt x="3422" y="1846"/>
                      <a:pt x="3417" y="1875"/>
                      <a:pt x="3414" y="1887"/>
                    </a:cubicBezTo>
                    <a:cubicBezTo>
                      <a:pt x="3411" y="1899"/>
                      <a:pt x="3397" y="1903"/>
                      <a:pt x="3395" y="1916"/>
                    </a:cubicBezTo>
                    <a:cubicBezTo>
                      <a:pt x="3393" y="1929"/>
                      <a:pt x="3380" y="1930"/>
                      <a:pt x="3380" y="1940"/>
                    </a:cubicBezTo>
                    <a:cubicBezTo>
                      <a:pt x="3380" y="1950"/>
                      <a:pt x="3361" y="1948"/>
                      <a:pt x="3351" y="1940"/>
                    </a:cubicBezTo>
                    <a:cubicBezTo>
                      <a:pt x="3342" y="1932"/>
                      <a:pt x="3332" y="1955"/>
                      <a:pt x="3325" y="1955"/>
                    </a:cubicBezTo>
                    <a:cubicBezTo>
                      <a:pt x="3317" y="1955"/>
                      <a:pt x="3318" y="1973"/>
                      <a:pt x="3320" y="1981"/>
                    </a:cubicBezTo>
                    <a:cubicBezTo>
                      <a:pt x="3322" y="1989"/>
                      <a:pt x="3317" y="1999"/>
                      <a:pt x="3322" y="2012"/>
                    </a:cubicBezTo>
                    <a:cubicBezTo>
                      <a:pt x="3325" y="2019"/>
                      <a:pt x="3323" y="2033"/>
                      <a:pt x="3324" y="2048"/>
                    </a:cubicBezTo>
                    <a:cubicBezTo>
                      <a:pt x="3336" y="2038"/>
                      <a:pt x="3346" y="2031"/>
                      <a:pt x="3351" y="2031"/>
                    </a:cubicBezTo>
                    <a:cubicBezTo>
                      <a:pt x="3363" y="2031"/>
                      <a:pt x="3375" y="2054"/>
                      <a:pt x="3388" y="2055"/>
                    </a:cubicBezTo>
                    <a:cubicBezTo>
                      <a:pt x="3401" y="2056"/>
                      <a:pt x="3462" y="2009"/>
                      <a:pt x="3462" y="2001"/>
                    </a:cubicBezTo>
                    <a:cubicBezTo>
                      <a:pt x="3463" y="1993"/>
                      <a:pt x="3498" y="1954"/>
                      <a:pt x="3515" y="1934"/>
                    </a:cubicBezTo>
                    <a:cubicBezTo>
                      <a:pt x="3531" y="1913"/>
                      <a:pt x="3553" y="1883"/>
                      <a:pt x="3562" y="1860"/>
                    </a:cubicBezTo>
                    <a:cubicBezTo>
                      <a:pt x="3567" y="1846"/>
                      <a:pt x="3590" y="1818"/>
                      <a:pt x="3596" y="1807"/>
                    </a:cubicBezTo>
                    <a:cubicBezTo>
                      <a:pt x="3602" y="1796"/>
                      <a:pt x="3606" y="1795"/>
                      <a:pt x="3616" y="1769"/>
                    </a:cubicBezTo>
                    <a:cubicBezTo>
                      <a:pt x="3626" y="1743"/>
                      <a:pt x="3626" y="1675"/>
                      <a:pt x="3630" y="1671"/>
                    </a:cubicBezTo>
                    <a:cubicBezTo>
                      <a:pt x="3633" y="1666"/>
                      <a:pt x="3631" y="1655"/>
                      <a:pt x="3636" y="1648"/>
                    </a:cubicBezTo>
                    <a:cubicBezTo>
                      <a:pt x="3641" y="1641"/>
                      <a:pt x="3638" y="1631"/>
                      <a:pt x="3648" y="1621"/>
                    </a:cubicBezTo>
                    <a:cubicBezTo>
                      <a:pt x="3657" y="1612"/>
                      <a:pt x="3655" y="1604"/>
                      <a:pt x="3653" y="1596"/>
                    </a:cubicBezTo>
                    <a:cubicBezTo>
                      <a:pt x="3651" y="1589"/>
                      <a:pt x="3654" y="1573"/>
                      <a:pt x="3651" y="1568"/>
                    </a:cubicBezTo>
                    <a:cubicBezTo>
                      <a:pt x="3649" y="1563"/>
                      <a:pt x="3649" y="1561"/>
                      <a:pt x="3655" y="1557"/>
                    </a:cubicBezTo>
                    <a:cubicBezTo>
                      <a:pt x="3661" y="1553"/>
                      <a:pt x="3651" y="1543"/>
                      <a:pt x="3643" y="1539"/>
                    </a:cubicBezTo>
                    <a:cubicBezTo>
                      <a:pt x="3635" y="1535"/>
                      <a:pt x="3625" y="1531"/>
                      <a:pt x="3624" y="1520"/>
                    </a:cubicBezTo>
                    <a:cubicBezTo>
                      <a:pt x="3623" y="1510"/>
                      <a:pt x="3609" y="1497"/>
                      <a:pt x="3598" y="1498"/>
                    </a:cubicBezTo>
                    <a:cubicBezTo>
                      <a:pt x="3595" y="1498"/>
                      <a:pt x="3590" y="1498"/>
                      <a:pt x="3586" y="1497"/>
                    </a:cubicBezTo>
                    <a:cubicBezTo>
                      <a:pt x="3582" y="1501"/>
                      <a:pt x="3577" y="1504"/>
                      <a:pt x="3572" y="1505"/>
                    </a:cubicBezTo>
                    <a:cubicBezTo>
                      <a:pt x="3571" y="1510"/>
                      <a:pt x="3569" y="1513"/>
                      <a:pt x="3565" y="1512"/>
                    </a:cubicBezTo>
                    <a:cubicBezTo>
                      <a:pt x="3559" y="1510"/>
                      <a:pt x="3557" y="1515"/>
                      <a:pt x="3551" y="1526"/>
                    </a:cubicBezTo>
                    <a:cubicBezTo>
                      <a:pt x="3545" y="1537"/>
                      <a:pt x="3523" y="1538"/>
                      <a:pt x="3533" y="1528"/>
                    </a:cubicBezTo>
                    <a:cubicBezTo>
                      <a:pt x="3543" y="1517"/>
                      <a:pt x="3529" y="1517"/>
                      <a:pt x="3531" y="1506"/>
                    </a:cubicBezTo>
                    <a:cubicBezTo>
                      <a:pt x="3532" y="1502"/>
                      <a:pt x="3533" y="1499"/>
                      <a:pt x="3534" y="1496"/>
                    </a:cubicBezTo>
                    <a:cubicBezTo>
                      <a:pt x="3532" y="1495"/>
                      <a:pt x="3530" y="1494"/>
                      <a:pt x="3528" y="1493"/>
                    </a:cubicBezTo>
                    <a:cubicBezTo>
                      <a:pt x="3519" y="1501"/>
                      <a:pt x="3519" y="1515"/>
                      <a:pt x="3510" y="1517"/>
                    </a:cubicBezTo>
                    <a:cubicBezTo>
                      <a:pt x="3501" y="1520"/>
                      <a:pt x="3504" y="1488"/>
                      <a:pt x="3507" y="1479"/>
                    </a:cubicBezTo>
                    <a:cubicBezTo>
                      <a:pt x="3507" y="1479"/>
                      <a:pt x="3507" y="1479"/>
                      <a:pt x="3507" y="1478"/>
                    </a:cubicBezTo>
                    <a:cubicBezTo>
                      <a:pt x="3506" y="1478"/>
                      <a:pt x="3505" y="1477"/>
                      <a:pt x="3504" y="1476"/>
                    </a:cubicBezTo>
                    <a:cubicBezTo>
                      <a:pt x="3498" y="1475"/>
                      <a:pt x="3484" y="1479"/>
                      <a:pt x="3470" y="1478"/>
                    </a:cubicBezTo>
                    <a:cubicBezTo>
                      <a:pt x="3450" y="1477"/>
                      <a:pt x="3455" y="1461"/>
                      <a:pt x="3471" y="1451"/>
                    </a:cubicBezTo>
                    <a:cubicBezTo>
                      <a:pt x="3480" y="1445"/>
                      <a:pt x="3483" y="1440"/>
                      <a:pt x="3486" y="1436"/>
                    </a:cubicBezTo>
                    <a:cubicBezTo>
                      <a:pt x="3487" y="1419"/>
                      <a:pt x="3500" y="1405"/>
                      <a:pt x="3520" y="1404"/>
                    </a:cubicBezTo>
                    <a:cubicBezTo>
                      <a:pt x="3520" y="1404"/>
                      <a:pt x="3524" y="1403"/>
                      <a:pt x="3528" y="1402"/>
                    </a:cubicBezTo>
                    <a:cubicBezTo>
                      <a:pt x="3525" y="1390"/>
                      <a:pt x="3527" y="1376"/>
                      <a:pt x="3533" y="1365"/>
                    </a:cubicBezTo>
                    <a:cubicBezTo>
                      <a:pt x="3545" y="1343"/>
                      <a:pt x="3570" y="1321"/>
                      <a:pt x="3589" y="1305"/>
                    </a:cubicBezTo>
                    <a:cubicBezTo>
                      <a:pt x="3613" y="1286"/>
                      <a:pt x="3626" y="1261"/>
                      <a:pt x="3649" y="1241"/>
                    </a:cubicBezTo>
                    <a:cubicBezTo>
                      <a:pt x="3675" y="1217"/>
                      <a:pt x="3709" y="1211"/>
                      <a:pt x="3742" y="1217"/>
                    </a:cubicBezTo>
                    <a:cubicBezTo>
                      <a:pt x="3743" y="1217"/>
                      <a:pt x="3743" y="1217"/>
                      <a:pt x="3744" y="1217"/>
                    </a:cubicBezTo>
                    <a:cubicBezTo>
                      <a:pt x="3767" y="1216"/>
                      <a:pt x="3793" y="1222"/>
                      <a:pt x="3799" y="1229"/>
                    </a:cubicBezTo>
                    <a:cubicBezTo>
                      <a:pt x="3799" y="1229"/>
                      <a:pt x="3800" y="1229"/>
                      <a:pt x="3800" y="1229"/>
                    </a:cubicBezTo>
                    <a:cubicBezTo>
                      <a:pt x="3812" y="1228"/>
                      <a:pt x="3824" y="1221"/>
                      <a:pt x="3835" y="1219"/>
                    </a:cubicBezTo>
                    <a:cubicBezTo>
                      <a:pt x="3854" y="1214"/>
                      <a:pt x="3874" y="1216"/>
                      <a:pt x="3890" y="1225"/>
                    </a:cubicBezTo>
                    <a:cubicBezTo>
                      <a:pt x="3895" y="1225"/>
                      <a:pt x="3900" y="1222"/>
                      <a:pt x="3903" y="1214"/>
                    </a:cubicBezTo>
                    <a:cubicBezTo>
                      <a:pt x="3910" y="1199"/>
                      <a:pt x="3941" y="1202"/>
                      <a:pt x="3949" y="1208"/>
                    </a:cubicBezTo>
                    <a:cubicBezTo>
                      <a:pt x="3956" y="1214"/>
                      <a:pt x="3961" y="1222"/>
                      <a:pt x="3973" y="1213"/>
                    </a:cubicBezTo>
                    <a:cubicBezTo>
                      <a:pt x="3984" y="1205"/>
                      <a:pt x="3984" y="1225"/>
                      <a:pt x="3995" y="1227"/>
                    </a:cubicBezTo>
                    <a:cubicBezTo>
                      <a:pt x="4006" y="1228"/>
                      <a:pt x="3999" y="1239"/>
                      <a:pt x="3989" y="1238"/>
                    </a:cubicBezTo>
                    <a:cubicBezTo>
                      <a:pt x="3980" y="1237"/>
                      <a:pt x="3968" y="1244"/>
                      <a:pt x="3979" y="1251"/>
                    </a:cubicBezTo>
                    <a:cubicBezTo>
                      <a:pt x="3990" y="1258"/>
                      <a:pt x="4003" y="1244"/>
                      <a:pt x="4011" y="1245"/>
                    </a:cubicBezTo>
                    <a:cubicBezTo>
                      <a:pt x="4012" y="1245"/>
                      <a:pt x="4014" y="1246"/>
                      <a:pt x="4015" y="1246"/>
                    </a:cubicBezTo>
                    <a:cubicBezTo>
                      <a:pt x="4024" y="1233"/>
                      <a:pt x="4038" y="1231"/>
                      <a:pt x="4050" y="1236"/>
                    </a:cubicBezTo>
                    <a:cubicBezTo>
                      <a:pt x="4058" y="1234"/>
                      <a:pt x="4061" y="1245"/>
                      <a:pt x="4068" y="1238"/>
                    </a:cubicBezTo>
                    <a:cubicBezTo>
                      <a:pt x="4076" y="1230"/>
                      <a:pt x="4093" y="1228"/>
                      <a:pt x="4101" y="1229"/>
                    </a:cubicBezTo>
                    <a:cubicBezTo>
                      <a:pt x="4110" y="1229"/>
                      <a:pt x="4103" y="1217"/>
                      <a:pt x="4088" y="1217"/>
                    </a:cubicBezTo>
                    <a:cubicBezTo>
                      <a:pt x="4074" y="1217"/>
                      <a:pt x="4075" y="1208"/>
                      <a:pt x="4086" y="1186"/>
                    </a:cubicBezTo>
                    <a:cubicBezTo>
                      <a:pt x="4097" y="1163"/>
                      <a:pt x="4119" y="1151"/>
                      <a:pt x="4133" y="1137"/>
                    </a:cubicBezTo>
                    <a:cubicBezTo>
                      <a:pt x="4147" y="1123"/>
                      <a:pt x="4157" y="1130"/>
                      <a:pt x="4157" y="1121"/>
                    </a:cubicBezTo>
                    <a:cubicBezTo>
                      <a:pt x="4157" y="1112"/>
                      <a:pt x="4164" y="1087"/>
                      <a:pt x="4174" y="1087"/>
                    </a:cubicBezTo>
                    <a:cubicBezTo>
                      <a:pt x="4184" y="1086"/>
                      <a:pt x="4211" y="1092"/>
                      <a:pt x="4227" y="1081"/>
                    </a:cubicBezTo>
                    <a:cubicBezTo>
                      <a:pt x="4243" y="1071"/>
                      <a:pt x="4242" y="1089"/>
                      <a:pt x="4248" y="1092"/>
                    </a:cubicBezTo>
                    <a:cubicBezTo>
                      <a:pt x="4255" y="1095"/>
                      <a:pt x="4264" y="1076"/>
                      <a:pt x="4272" y="1081"/>
                    </a:cubicBezTo>
                    <a:cubicBezTo>
                      <a:pt x="4279" y="1087"/>
                      <a:pt x="4260" y="1100"/>
                      <a:pt x="4256" y="1116"/>
                    </a:cubicBezTo>
                    <a:cubicBezTo>
                      <a:pt x="4252" y="1132"/>
                      <a:pt x="4266" y="1126"/>
                      <a:pt x="4274" y="1131"/>
                    </a:cubicBezTo>
                    <a:cubicBezTo>
                      <a:pt x="4282" y="1135"/>
                      <a:pt x="4263" y="1142"/>
                      <a:pt x="4265" y="1146"/>
                    </a:cubicBezTo>
                    <a:cubicBezTo>
                      <a:pt x="4267" y="1150"/>
                      <a:pt x="4283" y="1150"/>
                      <a:pt x="4304" y="1126"/>
                    </a:cubicBezTo>
                    <a:cubicBezTo>
                      <a:pt x="4325" y="1102"/>
                      <a:pt x="4344" y="1095"/>
                      <a:pt x="4358" y="1097"/>
                    </a:cubicBezTo>
                    <a:cubicBezTo>
                      <a:pt x="4371" y="1099"/>
                      <a:pt x="4363" y="1083"/>
                      <a:pt x="4364" y="1060"/>
                    </a:cubicBezTo>
                    <a:cubicBezTo>
                      <a:pt x="4365" y="1038"/>
                      <a:pt x="4406" y="1031"/>
                      <a:pt x="4420" y="1038"/>
                    </a:cubicBezTo>
                    <a:cubicBezTo>
                      <a:pt x="4433" y="1044"/>
                      <a:pt x="4432" y="1051"/>
                      <a:pt x="4419" y="1047"/>
                    </a:cubicBezTo>
                    <a:cubicBezTo>
                      <a:pt x="4406" y="1043"/>
                      <a:pt x="4394" y="1056"/>
                      <a:pt x="4395" y="1075"/>
                    </a:cubicBezTo>
                    <a:cubicBezTo>
                      <a:pt x="4395" y="1094"/>
                      <a:pt x="4383" y="1100"/>
                      <a:pt x="4390" y="1107"/>
                    </a:cubicBezTo>
                    <a:cubicBezTo>
                      <a:pt x="4396" y="1114"/>
                      <a:pt x="4380" y="1116"/>
                      <a:pt x="4380" y="1123"/>
                    </a:cubicBezTo>
                    <a:cubicBezTo>
                      <a:pt x="4380" y="1131"/>
                      <a:pt x="4380" y="1137"/>
                      <a:pt x="4371" y="1140"/>
                    </a:cubicBezTo>
                    <a:cubicBezTo>
                      <a:pt x="4361" y="1144"/>
                      <a:pt x="4329" y="1148"/>
                      <a:pt x="4328" y="1162"/>
                    </a:cubicBezTo>
                    <a:cubicBezTo>
                      <a:pt x="4327" y="1176"/>
                      <a:pt x="4310" y="1178"/>
                      <a:pt x="4302" y="1196"/>
                    </a:cubicBezTo>
                    <a:cubicBezTo>
                      <a:pt x="4294" y="1213"/>
                      <a:pt x="4263" y="1224"/>
                      <a:pt x="4243" y="1259"/>
                    </a:cubicBezTo>
                    <a:cubicBezTo>
                      <a:pt x="4222" y="1294"/>
                      <a:pt x="4190" y="1294"/>
                      <a:pt x="4190" y="1301"/>
                    </a:cubicBezTo>
                    <a:cubicBezTo>
                      <a:pt x="4190" y="1308"/>
                      <a:pt x="4167" y="1307"/>
                      <a:pt x="4160" y="1308"/>
                    </a:cubicBezTo>
                    <a:cubicBezTo>
                      <a:pt x="4152" y="1309"/>
                      <a:pt x="4167" y="1331"/>
                      <a:pt x="4149" y="1354"/>
                    </a:cubicBezTo>
                    <a:cubicBezTo>
                      <a:pt x="4148" y="1355"/>
                      <a:pt x="4146" y="1357"/>
                      <a:pt x="4145" y="1358"/>
                    </a:cubicBezTo>
                    <a:cubicBezTo>
                      <a:pt x="4146" y="1361"/>
                      <a:pt x="4146" y="1364"/>
                      <a:pt x="4146" y="1367"/>
                    </a:cubicBezTo>
                    <a:cubicBezTo>
                      <a:pt x="4161" y="1373"/>
                      <a:pt x="4171" y="1388"/>
                      <a:pt x="4166" y="1409"/>
                    </a:cubicBezTo>
                    <a:cubicBezTo>
                      <a:pt x="4151" y="1471"/>
                      <a:pt x="4144" y="1535"/>
                      <a:pt x="4142" y="1600"/>
                    </a:cubicBezTo>
                    <a:cubicBezTo>
                      <a:pt x="4142" y="1600"/>
                      <a:pt x="4142" y="1600"/>
                      <a:pt x="4142" y="1600"/>
                    </a:cubicBezTo>
                    <a:cubicBezTo>
                      <a:pt x="4143" y="1617"/>
                      <a:pt x="4143" y="1635"/>
                      <a:pt x="4147" y="1641"/>
                    </a:cubicBezTo>
                    <a:cubicBezTo>
                      <a:pt x="4154" y="1649"/>
                      <a:pt x="4151" y="1663"/>
                      <a:pt x="4155" y="1668"/>
                    </a:cubicBezTo>
                    <a:cubicBezTo>
                      <a:pt x="4160" y="1673"/>
                      <a:pt x="4177" y="1645"/>
                      <a:pt x="4189" y="1634"/>
                    </a:cubicBezTo>
                    <a:cubicBezTo>
                      <a:pt x="4201" y="1622"/>
                      <a:pt x="4197" y="1618"/>
                      <a:pt x="4205" y="1612"/>
                    </a:cubicBezTo>
                    <a:cubicBezTo>
                      <a:pt x="4214" y="1606"/>
                      <a:pt x="4210" y="1581"/>
                      <a:pt x="4213" y="1574"/>
                    </a:cubicBezTo>
                    <a:cubicBezTo>
                      <a:pt x="4215" y="1568"/>
                      <a:pt x="4230" y="1564"/>
                      <a:pt x="4234" y="1557"/>
                    </a:cubicBezTo>
                    <a:cubicBezTo>
                      <a:pt x="4237" y="1553"/>
                      <a:pt x="4243" y="1553"/>
                      <a:pt x="4249" y="1553"/>
                    </a:cubicBezTo>
                    <a:cubicBezTo>
                      <a:pt x="4253" y="1549"/>
                      <a:pt x="4257" y="1546"/>
                      <a:pt x="4261" y="1542"/>
                    </a:cubicBezTo>
                    <a:cubicBezTo>
                      <a:pt x="4260" y="1535"/>
                      <a:pt x="4257" y="1526"/>
                      <a:pt x="4255" y="1520"/>
                    </a:cubicBezTo>
                    <a:cubicBezTo>
                      <a:pt x="4255" y="1518"/>
                      <a:pt x="4255" y="1516"/>
                      <a:pt x="4256" y="1514"/>
                    </a:cubicBezTo>
                    <a:cubicBezTo>
                      <a:pt x="4247" y="1500"/>
                      <a:pt x="4247" y="1480"/>
                      <a:pt x="4260" y="1468"/>
                    </a:cubicBezTo>
                    <a:cubicBezTo>
                      <a:pt x="4275" y="1453"/>
                      <a:pt x="4293" y="1440"/>
                      <a:pt x="4313" y="1432"/>
                    </a:cubicBezTo>
                    <a:cubicBezTo>
                      <a:pt x="4315" y="1419"/>
                      <a:pt x="4323" y="1410"/>
                      <a:pt x="4333" y="1405"/>
                    </a:cubicBezTo>
                    <a:cubicBezTo>
                      <a:pt x="4336" y="1400"/>
                      <a:pt x="4339" y="1397"/>
                      <a:pt x="4342" y="1396"/>
                    </a:cubicBezTo>
                    <a:cubicBezTo>
                      <a:pt x="4352" y="1393"/>
                      <a:pt x="4357" y="1404"/>
                      <a:pt x="4367" y="1394"/>
                    </a:cubicBezTo>
                    <a:cubicBezTo>
                      <a:pt x="4376" y="1384"/>
                      <a:pt x="4358" y="1368"/>
                      <a:pt x="4351" y="1370"/>
                    </a:cubicBezTo>
                    <a:cubicBezTo>
                      <a:pt x="4345" y="1371"/>
                      <a:pt x="4342" y="1341"/>
                      <a:pt x="4358" y="1328"/>
                    </a:cubicBezTo>
                    <a:cubicBezTo>
                      <a:pt x="4374" y="1314"/>
                      <a:pt x="4368" y="1311"/>
                      <a:pt x="4357" y="1308"/>
                    </a:cubicBezTo>
                    <a:cubicBezTo>
                      <a:pt x="4347" y="1304"/>
                      <a:pt x="4345" y="1309"/>
                      <a:pt x="4337" y="1309"/>
                    </a:cubicBezTo>
                    <a:cubicBezTo>
                      <a:pt x="4329" y="1310"/>
                      <a:pt x="4321" y="1290"/>
                      <a:pt x="4333" y="1271"/>
                    </a:cubicBezTo>
                    <a:cubicBezTo>
                      <a:pt x="4345" y="1251"/>
                      <a:pt x="4357" y="1254"/>
                      <a:pt x="4360" y="1238"/>
                    </a:cubicBezTo>
                    <a:cubicBezTo>
                      <a:pt x="4363" y="1222"/>
                      <a:pt x="4380" y="1199"/>
                      <a:pt x="4384" y="1191"/>
                    </a:cubicBezTo>
                    <a:cubicBezTo>
                      <a:pt x="4389" y="1182"/>
                      <a:pt x="4406" y="1191"/>
                      <a:pt x="4412" y="1189"/>
                    </a:cubicBezTo>
                    <a:cubicBezTo>
                      <a:pt x="4419" y="1187"/>
                      <a:pt x="4417" y="1204"/>
                      <a:pt x="4425" y="1196"/>
                    </a:cubicBezTo>
                    <a:cubicBezTo>
                      <a:pt x="4433" y="1187"/>
                      <a:pt x="4446" y="1160"/>
                      <a:pt x="4457" y="1160"/>
                    </a:cubicBezTo>
                    <a:cubicBezTo>
                      <a:pt x="4463" y="1160"/>
                      <a:pt x="4464" y="1166"/>
                      <a:pt x="4463" y="1174"/>
                    </a:cubicBezTo>
                    <a:cubicBezTo>
                      <a:pt x="4471" y="1174"/>
                      <a:pt x="4479" y="1176"/>
                      <a:pt x="4485" y="1180"/>
                    </a:cubicBezTo>
                    <a:cubicBezTo>
                      <a:pt x="4487" y="1178"/>
                      <a:pt x="4490" y="1175"/>
                      <a:pt x="4494" y="1172"/>
                    </a:cubicBezTo>
                    <a:cubicBezTo>
                      <a:pt x="4515" y="1156"/>
                      <a:pt x="4560" y="1158"/>
                      <a:pt x="4574" y="1165"/>
                    </a:cubicBezTo>
                    <a:cubicBezTo>
                      <a:pt x="4579" y="1168"/>
                      <a:pt x="4582" y="1172"/>
                      <a:pt x="4585" y="1176"/>
                    </a:cubicBezTo>
                    <a:cubicBezTo>
                      <a:pt x="4603" y="1165"/>
                      <a:pt x="4619" y="1150"/>
                      <a:pt x="4636" y="1138"/>
                    </a:cubicBezTo>
                    <a:cubicBezTo>
                      <a:pt x="4671" y="1111"/>
                      <a:pt x="4708" y="1087"/>
                      <a:pt x="4750" y="1079"/>
                    </a:cubicBezTo>
                    <a:cubicBezTo>
                      <a:pt x="4780" y="1071"/>
                      <a:pt x="4819" y="1048"/>
                      <a:pt x="4817" y="1041"/>
                    </a:cubicBezTo>
                    <a:cubicBezTo>
                      <a:pt x="4815" y="1034"/>
                      <a:pt x="4828" y="1031"/>
                      <a:pt x="4830" y="1038"/>
                    </a:cubicBezTo>
                    <a:cubicBezTo>
                      <a:pt x="4831" y="1045"/>
                      <a:pt x="4842" y="1042"/>
                      <a:pt x="4858" y="1046"/>
                    </a:cubicBezTo>
                    <a:cubicBezTo>
                      <a:pt x="4874" y="1050"/>
                      <a:pt x="4881" y="1057"/>
                      <a:pt x="4893" y="1043"/>
                    </a:cubicBezTo>
                    <a:cubicBezTo>
                      <a:pt x="4899" y="1037"/>
                      <a:pt x="4899" y="1032"/>
                      <a:pt x="4898" y="1028"/>
                    </a:cubicBezTo>
                    <a:cubicBezTo>
                      <a:pt x="4893" y="1027"/>
                      <a:pt x="4888" y="1026"/>
                      <a:pt x="4883" y="1025"/>
                    </a:cubicBezTo>
                    <a:cubicBezTo>
                      <a:pt x="4868" y="1022"/>
                      <a:pt x="4861" y="1012"/>
                      <a:pt x="4858" y="1000"/>
                    </a:cubicBezTo>
                    <a:cubicBezTo>
                      <a:pt x="4845" y="988"/>
                      <a:pt x="4833" y="974"/>
                      <a:pt x="4825" y="957"/>
                    </a:cubicBezTo>
                    <a:cubicBezTo>
                      <a:pt x="4818" y="943"/>
                      <a:pt x="4821" y="925"/>
                      <a:pt x="4830" y="914"/>
                    </a:cubicBezTo>
                    <a:cubicBezTo>
                      <a:pt x="4828" y="913"/>
                      <a:pt x="4826" y="913"/>
                      <a:pt x="4823" y="915"/>
                    </a:cubicBezTo>
                    <a:cubicBezTo>
                      <a:pt x="4814" y="922"/>
                      <a:pt x="4799" y="919"/>
                      <a:pt x="4796" y="909"/>
                    </a:cubicBezTo>
                    <a:cubicBezTo>
                      <a:pt x="4793" y="899"/>
                      <a:pt x="4813" y="892"/>
                      <a:pt x="4828" y="898"/>
                    </a:cubicBezTo>
                    <a:cubicBezTo>
                      <a:pt x="4834" y="901"/>
                      <a:pt x="4837" y="904"/>
                      <a:pt x="4838" y="907"/>
                    </a:cubicBezTo>
                    <a:cubicBezTo>
                      <a:pt x="4843" y="904"/>
                      <a:pt x="4849" y="903"/>
                      <a:pt x="4855" y="903"/>
                    </a:cubicBezTo>
                    <a:cubicBezTo>
                      <a:pt x="4859" y="894"/>
                      <a:pt x="4866" y="888"/>
                      <a:pt x="4876" y="886"/>
                    </a:cubicBezTo>
                    <a:cubicBezTo>
                      <a:pt x="4893" y="882"/>
                      <a:pt x="4910" y="881"/>
                      <a:pt x="4927" y="880"/>
                    </a:cubicBezTo>
                    <a:cubicBezTo>
                      <a:pt x="4927" y="876"/>
                      <a:pt x="4927" y="873"/>
                      <a:pt x="4933" y="869"/>
                    </a:cubicBezTo>
                    <a:cubicBezTo>
                      <a:pt x="4943" y="863"/>
                      <a:pt x="4936" y="852"/>
                      <a:pt x="4928" y="847"/>
                    </a:cubicBezTo>
                    <a:cubicBezTo>
                      <a:pt x="4920" y="842"/>
                      <a:pt x="4921" y="829"/>
                      <a:pt x="4930" y="829"/>
                    </a:cubicBezTo>
                    <a:cubicBezTo>
                      <a:pt x="4939" y="829"/>
                      <a:pt x="4936" y="817"/>
                      <a:pt x="4942" y="817"/>
                    </a:cubicBezTo>
                    <a:cubicBezTo>
                      <a:pt x="4948" y="816"/>
                      <a:pt x="4949" y="821"/>
                      <a:pt x="4959" y="815"/>
                    </a:cubicBezTo>
                    <a:cubicBezTo>
                      <a:pt x="4969" y="809"/>
                      <a:pt x="4959" y="825"/>
                      <a:pt x="4955" y="835"/>
                    </a:cubicBezTo>
                    <a:cubicBezTo>
                      <a:pt x="4950" y="846"/>
                      <a:pt x="4965" y="855"/>
                      <a:pt x="4966" y="861"/>
                    </a:cubicBezTo>
                    <a:cubicBezTo>
                      <a:pt x="4968" y="867"/>
                      <a:pt x="4988" y="869"/>
                      <a:pt x="4999" y="862"/>
                    </a:cubicBezTo>
                    <a:cubicBezTo>
                      <a:pt x="5011" y="855"/>
                      <a:pt x="5047" y="871"/>
                      <a:pt x="5050" y="881"/>
                    </a:cubicBezTo>
                    <a:cubicBezTo>
                      <a:pt x="5051" y="887"/>
                      <a:pt x="5054" y="894"/>
                      <a:pt x="5058" y="900"/>
                    </a:cubicBezTo>
                    <a:cubicBezTo>
                      <a:pt x="5070" y="903"/>
                      <a:pt x="5082" y="906"/>
                      <a:pt x="5095" y="909"/>
                    </a:cubicBezTo>
                    <a:cubicBezTo>
                      <a:pt x="5110" y="913"/>
                      <a:pt x="5118" y="925"/>
                      <a:pt x="5119" y="937"/>
                    </a:cubicBezTo>
                    <a:cubicBezTo>
                      <a:pt x="5120" y="937"/>
                      <a:pt x="5121" y="937"/>
                      <a:pt x="5122" y="937"/>
                    </a:cubicBezTo>
                    <a:cubicBezTo>
                      <a:pt x="5130" y="935"/>
                      <a:pt x="5135" y="946"/>
                      <a:pt x="5141" y="939"/>
                    </a:cubicBezTo>
                    <a:cubicBezTo>
                      <a:pt x="5147" y="932"/>
                      <a:pt x="5151" y="943"/>
                      <a:pt x="5159" y="935"/>
                    </a:cubicBezTo>
                    <a:cubicBezTo>
                      <a:pt x="5167" y="926"/>
                      <a:pt x="5141" y="921"/>
                      <a:pt x="5145" y="914"/>
                    </a:cubicBezTo>
                    <a:cubicBezTo>
                      <a:pt x="5148" y="908"/>
                      <a:pt x="5153" y="919"/>
                      <a:pt x="5160" y="919"/>
                    </a:cubicBezTo>
                    <a:cubicBezTo>
                      <a:pt x="5167" y="918"/>
                      <a:pt x="5158" y="902"/>
                      <a:pt x="5164" y="900"/>
                    </a:cubicBezTo>
                    <a:cubicBezTo>
                      <a:pt x="5169" y="899"/>
                      <a:pt x="5165" y="866"/>
                      <a:pt x="5159" y="863"/>
                    </a:cubicBezTo>
                    <a:cubicBezTo>
                      <a:pt x="5153" y="861"/>
                      <a:pt x="5158" y="850"/>
                      <a:pt x="5169" y="859"/>
                    </a:cubicBezTo>
                    <a:close/>
                    <a:moveTo>
                      <a:pt x="2589" y="1550"/>
                    </a:moveTo>
                    <a:cubicBezTo>
                      <a:pt x="2562" y="1578"/>
                      <a:pt x="2508" y="1585"/>
                      <a:pt x="2508" y="1608"/>
                    </a:cubicBezTo>
                    <a:cubicBezTo>
                      <a:pt x="2508" y="1631"/>
                      <a:pt x="2442" y="1643"/>
                      <a:pt x="2437" y="1633"/>
                    </a:cubicBezTo>
                    <a:cubicBezTo>
                      <a:pt x="2432" y="1624"/>
                      <a:pt x="2485" y="1621"/>
                      <a:pt x="2498" y="1588"/>
                    </a:cubicBezTo>
                    <a:cubicBezTo>
                      <a:pt x="2511" y="1555"/>
                      <a:pt x="2560" y="1538"/>
                      <a:pt x="2584" y="1494"/>
                    </a:cubicBezTo>
                    <a:cubicBezTo>
                      <a:pt x="2601" y="1462"/>
                      <a:pt x="2615" y="1414"/>
                      <a:pt x="2625" y="1418"/>
                    </a:cubicBezTo>
                    <a:cubicBezTo>
                      <a:pt x="2635" y="1421"/>
                      <a:pt x="2616" y="1522"/>
                      <a:pt x="2589" y="155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" name="Freeform 284">
                <a:extLst>
                  <a:ext uri="{FF2B5EF4-FFF2-40B4-BE49-F238E27FC236}">
                    <a16:creationId xmlns:a16="http://schemas.microsoft.com/office/drawing/2014/main" id="{EAD91651-96DD-49E8-BD63-F86948E50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3216" y="2444748"/>
                <a:ext cx="58738" cy="23813"/>
              </a:xfrm>
              <a:custGeom>
                <a:avLst/>
                <a:gdLst>
                  <a:gd name="T0" fmla="*/ 99 w 108"/>
                  <a:gd name="T1" fmla="*/ 16 h 42"/>
                  <a:gd name="T2" fmla="*/ 81 w 108"/>
                  <a:gd name="T3" fmla="*/ 12 h 42"/>
                  <a:gd name="T4" fmla="*/ 56 w 108"/>
                  <a:gd name="T5" fmla="*/ 0 h 42"/>
                  <a:gd name="T6" fmla="*/ 49 w 108"/>
                  <a:gd name="T7" fmla="*/ 1 h 42"/>
                  <a:gd name="T8" fmla="*/ 9 w 108"/>
                  <a:gd name="T9" fmla="*/ 15 h 42"/>
                  <a:gd name="T10" fmla="*/ 69 w 108"/>
                  <a:gd name="T11" fmla="*/ 31 h 42"/>
                  <a:gd name="T12" fmla="*/ 108 w 108"/>
                  <a:gd name="T13" fmla="*/ 24 h 42"/>
                  <a:gd name="T14" fmla="*/ 99 w 108"/>
                  <a:gd name="T15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2">
                    <a:moveTo>
                      <a:pt x="99" y="16"/>
                    </a:moveTo>
                    <a:cubicBezTo>
                      <a:pt x="93" y="14"/>
                      <a:pt x="87" y="13"/>
                      <a:pt x="81" y="12"/>
                    </a:cubicBezTo>
                    <a:cubicBezTo>
                      <a:pt x="71" y="11"/>
                      <a:pt x="62" y="7"/>
                      <a:pt x="56" y="0"/>
                    </a:cubicBezTo>
                    <a:cubicBezTo>
                      <a:pt x="53" y="0"/>
                      <a:pt x="50" y="0"/>
                      <a:pt x="49" y="1"/>
                    </a:cubicBezTo>
                    <a:cubicBezTo>
                      <a:pt x="42" y="7"/>
                      <a:pt x="0" y="4"/>
                      <a:pt x="9" y="15"/>
                    </a:cubicBezTo>
                    <a:cubicBezTo>
                      <a:pt x="17" y="25"/>
                      <a:pt x="53" y="20"/>
                      <a:pt x="69" y="31"/>
                    </a:cubicBezTo>
                    <a:cubicBezTo>
                      <a:pt x="85" y="42"/>
                      <a:pt x="108" y="33"/>
                      <a:pt x="108" y="24"/>
                    </a:cubicBezTo>
                    <a:cubicBezTo>
                      <a:pt x="108" y="22"/>
                      <a:pt x="104" y="19"/>
                      <a:pt x="99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" name="Freeform 285">
                <a:extLst>
                  <a:ext uri="{FF2B5EF4-FFF2-40B4-BE49-F238E27FC236}">
                    <a16:creationId xmlns:a16="http://schemas.microsoft.com/office/drawing/2014/main" id="{CF122E89-72E2-4D9B-AC1A-48C00EBB2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7" y="1763709"/>
                <a:ext cx="90488" cy="60325"/>
              </a:xfrm>
              <a:custGeom>
                <a:avLst/>
                <a:gdLst>
                  <a:gd name="T0" fmla="*/ 27 w 167"/>
                  <a:gd name="T1" fmla="*/ 56 h 112"/>
                  <a:gd name="T2" fmla="*/ 35 w 167"/>
                  <a:gd name="T3" fmla="*/ 62 h 112"/>
                  <a:gd name="T4" fmla="*/ 4 w 167"/>
                  <a:gd name="T5" fmla="*/ 81 h 112"/>
                  <a:gd name="T6" fmla="*/ 5 w 167"/>
                  <a:gd name="T7" fmla="*/ 90 h 112"/>
                  <a:gd name="T8" fmla="*/ 17 w 167"/>
                  <a:gd name="T9" fmla="*/ 103 h 112"/>
                  <a:gd name="T10" fmla="*/ 35 w 167"/>
                  <a:gd name="T11" fmla="*/ 112 h 112"/>
                  <a:gd name="T12" fmla="*/ 49 w 167"/>
                  <a:gd name="T13" fmla="*/ 104 h 112"/>
                  <a:gd name="T14" fmla="*/ 60 w 167"/>
                  <a:gd name="T15" fmla="*/ 102 h 112"/>
                  <a:gd name="T16" fmla="*/ 64 w 167"/>
                  <a:gd name="T17" fmla="*/ 102 h 112"/>
                  <a:gd name="T18" fmla="*/ 64 w 167"/>
                  <a:gd name="T19" fmla="*/ 102 h 112"/>
                  <a:gd name="T20" fmla="*/ 71 w 167"/>
                  <a:gd name="T21" fmla="*/ 85 h 112"/>
                  <a:gd name="T22" fmla="*/ 75 w 167"/>
                  <a:gd name="T23" fmla="*/ 79 h 112"/>
                  <a:gd name="T24" fmla="*/ 82 w 167"/>
                  <a:gd name="T25" fmla="*/ 76 h 112"/>
                  <a:gd name="T26" fmla="*/ 88 w 167"/>
                  <a:gd name="T27" fmla="*/ 73 h 112"/>
                  <a:gd name="T28" fmla="*/ 102 w 167"/>
                  <a:gd name="T29" fmla="*/ 69 h 112"/>
                  <a:gd name="T30" fmla="*/ 131 w 167"/>
                  <a:gd name="T31" fmla="*/ 61 h 112"/>
                  <a:gd name="T32" fmla="*/ 166 w 167"/>
                  <a:gd name="T33" fmla="*/ 47 h 112"/>
                  <a:gd name="T34" fmla="*/ 162 w 167"/>
                  <a:gd name="T35" fmla="*/ 47 h 112"/>
                  <a:gd name="T36" fmla="*/ 137 w 167"/>
                  <a:gd name="T37" fmla="*/ 55 h 112"/>
                  <a:gd name="T38" fmla="*/ 130 w 167"/>
                  <a:gd name="T39" fmla="*/ 54 h 112"/>
                  <a:gd name="T40" fmla="*/ 109 w 167"/>
                  <a:gd name="T41" fmla="*/ 36 h 112"/>
                  <a:gd name="T42" fmla="*/ 105 w 167"/>
                  <a:gd name="T43" fmla="*/ 22 h 112"/>
                  <a:gd name="T44" fmla="*/ 105 w 167"/>
                  <a:gd name="T45" fmla="*/ 7 h 112"/>
                  <a:gd name="T46" fmla="*/ 99 w 167"/>
                  <a:gd name="T47" fmla="*/ 6 h 112"/>
                  <a:gd name="T48" fmla="*/ 90 w 167"/>
                  <a:gd name="T49" fmla="*/ 8 h 112"/>
                  <a:gd name="T50" fmla="*/ 48 w 167"/>
                  <a:gd name="T51" fmla="*/ 0 h 112"/>
                  <a:gd name="T52" fmla="*/ 44 w 167"/>
                  <a:gd name="T53" fmla="*/ 6 h 112"/>
                  <a:gd name="T54" fmla="*/ 47 w 167"/>
                  <a:gd name="T55" fmla="*/ 10 h 112"/>
                  <a:gd name="T56" fmla="*/ 51 w 167"/>
                  <a:gd name="T57" fmla="*/ 13 h 112"/>
                  <a:gd name="T58" fmla="*/ 54 w 167"/>
                  <a:gd name="T59" fmla="*/ 21 h 112"/>
                  <a:gd name="T60" fmla="*/ 34 w 167"/>
                  <a:gd name="T61" fmla="*/ 37 h 112"/>
                  <a:gd name="T62" fmla="*/ 23 w 167"/>
                  <a:gd name="T63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" h="112">
                    <a:moveTo>
                      <a:pt x="23" y="48"/>
                    </a:moveTo>
                    <a:cubicBezTo>
                      <a:pt x="23" y="51"/>
                      <a:pt x="25" y="54"/>
                      <a:pt x="27" y="56"/>
                    </a:cubicBezTo>
                    <a:cubicBezTo>
                      <a:pt x="28" y="57"/>
                      <a:pt x="29" y="58"/>
                      <a:pt x="31" y="59"/>
                    </a:cubicBezTo>
                    <a:cubicBezTo>
                      <a:pt x="32" y="60"/>
                      <a:pt x="33" y="61"/>
                      <a:pt x="35" y="62"/>
                    </a:cubicBezTo>
                    <a:cubicBezTo>
                      <a:pt x="53" y="71"/>
                      <a:pt x="47" y="76"/>
                      <a:pt x="28" y="76"/>
                    </a:cubicBezTo>
                    <a:cubicBezTo>
                      <a:pt x="18" y="76"/>
                      <a:pt x="9" y="78"/>
                      <a:pt x="4" y="81"/>
                    </a:cubicBezTo>
                    <a:cubicBezTo>
                      <a:pt x="3" y="82"/>
                      <a:pt x="2" y="82"/>
                      <a:pt x="2" y="83"/>
                    </a:cubicBezTo>
                    <a:cubicBezTo>
                      <a:pt x="0" y="85"/>
                      <a:pt x="0" y="88"/>
                      <a:pt x="5" y="90"/>
                    </a:cubicBezTo>
                    <a:cubicBezTo>
                      <a:pt x="7" y="91"/>
                      <a:pt x="8" y="92"/>
                      <a:pt x="9" y="93"/>
                    </a:cubicBezTo>
                    <a:cubicBezTo>
                      <a:pt x="12" y="96"/>
                      <a:pt x="14" y="99"/>
                      <a:pt x="17" y="103"/>
                    </a:cubicBezTo>
                    <a:cubicBezTo>
                      <a:pt x="21" y="106"/>
                      <a:pt x="25" y="110"/>
                      <a:pt x="33" y="112"/>
                    </a:cubicBezTo>
                    <a:cubicBezTo>
                      <a:pt x="34" y="112"/>
                      <a:pt x="35" y="112"/>
                      <a:pt x="35" y="112"/>
                    </a:cubicBezTo>
                    <a:cubicBezTo>
                      <a:pt x="38" y="109"/>
                      <a:pt x="42" y="106"/>
                      <a:pt x="46" y="105"/>
                    </a:cubicBezTo>
                    <a:cubicBezTo>
                      <a:pt x="47" y="104"/>
                      <a:pt x="48" y="104"/>
                      <a:pt x="49" y="104"/>
                    </a:cubicBezTo>
                    <a:cubicBezTo>
                      <a:pt x="53" y="103"/>
                      <a:pt x="56" y="102"/>
                      <a:pt x="59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1" y="102"/>
                      <a:pt x="62" y="102"/>
                      <a:pt x="63" y="102"/>
                    </a:cubicBezTo>
                    <a:cubicBezTo>
                      <a:pt x="63" y="102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7" y="100"/>
                      <a:pt x="69" y="97"/>
                      <a:pt x="70" y="94"/>
                    </a:cubicBezTo>
                    <a:cubicBezTo>
                      <a:pt x="71" y="91"/>
                      <a:pt x="72" y="88"/>
                      <a:pt x="71" y="85"/>
                    </a:cubicBezTo>
                    <a:cubicBezTo>
                      <a:pt x="71" y="84"/>
                      <a:pt x="72" y="82"/>
                      <a:pt x="74" y="80"/>
                    </a:cubicBezTo>
                    <a:cubicBezTo>
                      <a:pt x="74" y="80"/>
                      <a:pt x="75" y="80"/>
                      <a:pt x="75" y="79"/>
                    </a:cubicBezTo>
                    <a:cubicBezTo>
                      <a:pt x="76" y="79"/>
                      <a:pt x="77" y="78"/>
                      <a:pt x="78" y="77"/>
                    </a:cubicBezTo>
                    <a:cubicBezTo>
                      <a:pt x="79" y="77"/>
                      <a:pt x="81" y="76"/>
                      <a:pt x="82" y="76"/>
                    </a:cubicBezTo>
                    <a:cubicBezTo>
                      <a:pt x="83" y="75"/>
                      <a:pt x="84" y="75"/>
                      <a:pt x="84" y="74"/>
                    </a:cubicBezTo>
                    <a:cubicBezTo>
                      <a:pt x="86" y="74"/>
                      <a:pt x="87" y="73"/>
                      <a:pt x="88" y="73"/>
                    </a:cubicBezTo>
                    <a:cubicBezTo>
                      <a:pt x="91" y="72"/>
                      <a:pt x="93" y="71"/>
                      <a:pt x="96" y="70"/>
                    </a:cubicBezTo>
                    <a:cubicBezTo>
                      <a:pt x="98" y="70"/>
                      <a:pt x="100" y="69"/>
                      <a:pt x="102" y="69"/>
                    </a:cubicBezTo>
                    <a:cubicBezTo>
                      <a:pt x="111" y="66"/>
                      <a:pt x="120" y="64"/>
                      <a:pt x="130" y="62"/>
                    </a:cubicBezTo>
                    <a:cubicBezTo>
                      <a:pt x="130" y="61"/>
                      <a:pt x="131" y="61"/>
                      <a:pt x="131" y="61"/>
                    </a:cubicBezTo>
                    <a:cubicBezTo>
                      <a:pt x="143" y="58"/>
                      <a:pt x="154" y="56"/>
                      <a:pt x="160" y="54"/>
                    </a:cubicBezTo>
                    <a:cubicBezTo>
                      <a:pt x="165" y="53"/>
                      <a:pt x="167" y="50"/>
                      <a:pt x="166" y="47"/>
                    </a:cubicBezTo>
                    <a:cubicBezTo>
                      <a:pt x="166" y="45"/>
                      <a:pt x="166" y="44"/>
                      <a:pt x="166" y="43"/>
                    </a:cubicBezTo>
                    <a:cubicBezTo>
                      <a:pt x="164" y="44"/>
                      <a:pt x="163" y="45"/>
                      <a:pt x="162" y="47"/>
                    </a:cubicBezTo>
                    <a:cubicBezTo>
                      <a:pt x="156" y="52"/>
                      <a:pt x="148" y="55"/>
                      <a:pt x="140" y="55"/>
                    </a:cubicBezTo>
                    <a:cubicBezTo>
                      <a:pt x="139" y="55"/>
                      <a:pt x="138" y="55"/>
                      <a:pt x="137" y="55"/>
                    </a:cubicBezTo>
                    <a:cubicBezTo>
                      <a:pt x="136" y="55"/>
                      <a:pt x="136" y="55"/>
                      <a:pt x="136" y="55"/>
                    </a:cubicBezTo>
                    <a:cubicBezTo>
                      <a:pt x="134" y="55"/>
                      <a:pt x="132" y="54"/>
                      <a:pt x="130" y="54"/>
                    </a:cubicBezTo>
                    <a:cubicBezTo>
                      <a:pt x="125" y="52"/>
                      <a:pt x="121" y="50"/>
                      <a:pt x="118" y="47"/>
                    </a:cubicBezTo>
                    <a:cubicBezTo>
                      <a:pt x="114" y="44"/>
                      <a:pt x="111" y="40"/>
                      <a:pt x="109" y="36"/>
                    </a:cubicBezTo>
                    <a:cubicBezTo>
                      <a:pt x="108" y="34"/>
                      <a:pt x="107" y="31"/>
                      <a:pt x="107" y="29"/>
                    </a:cubicBezTo>
                    <a:cubicBezTo>
                      <a:pt x="106" y="27"/>
                      <a:pt x="105" y="25"/>
                      <a:pt x="105" y="22"/>
                    </a:cubicBezTo>
                    <a:cubicBezTo>
                      <a:pt x="105" y="21"/>
                      <a:pt x="105" y="20"/>
                      <a:pt x="105" y="19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4" y="6"/>
                      <a:pt x="103" y="5"/>
                      <a:pt x="102" y="4"/>
                    </a:cubicBezTo>
                    <a:cubicBezTo>
                      <a:pt x="101" y="5"/>
                      <a:pt x="100" y="5"/>
                      <a:pt x="99" y="6"/>
                    </a:cubicBezTo>
                    <a:cubicBezTo>
                      <a:pt x="96" y="7"/>
                      <a:pt x="93" y="7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6" y="8"/>
                      <a:pt x="82" y="8"/>
                      <a:pt x="78" y="7"/>
                    </a:cubicBezTo>
                    <a:cubicBezTo>
                      <a:pt x="68" y="3"/>
                      <a:pt x="58" y="3"/>
                      <a:pt x="48" y="0"/>
                    </a:cubicBezTo>
                    <a:cubicBezTo>
                      <a:pt x="45" y="2"/>
                      <a:pt x="44" y="4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7"/>
                      <a:pt x="44" y="7"/>
                      <a:pt x="45" y="8"/>
                    </a:cubicBezTo>
                    <a:cubicBezTo>
                      <a:pt x="45" y="9"/>
                      <a:pt x="46" y="10"/>
                      <a:pt x="47" y="10"/>
                    </a:cubicBezTo>
                    <a:cubicBezTo>
                      <a:pt x="48" y="11"/>
                      <a:pt x="48" y="11"/>
                      <a:pt x="49" y="11"/>
                    </a:cubicBezTo>
                    <a:cubicBezTo>
                      <a:pt x="49" y="12"/>
                      <a:pt x="50" y="12"/>
                      <a:pt x="51" y="13"/>
                    </a:cubicBezTo>
                    <a:cubicBezTo>
                      <a:pt x="52" y="14"/>
                      <a:pt x="53" y="15"/>
                      <a:pt x="53" y="17"/>
                    </a:cubicBezTo>
                    <a:cubicBezTo>
                      <a:pt x="54" y="18"/>
                      <a:pt x="54" y="19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9"/>
                      <a:pt x="44" y="37"/>
                      <a:pt x="34" y="37"/>
                    </a:cubicBezTo>
                    <a:cubicBezTo>
                      <a:pt x="27" y="36"/>
                      <a:pt x="23" y="40"/>
                      <a:pt x="23" y="46"/>
                    </a:cubicBezTo>
                    <a:cubicBezTo>
                      <a:pt x="23" y="46"/>
                      <a:pt x="23" y="47"/>
                      <a:pt x="23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" name="Freeform 286">
                <a:extLst>
                  <a:ext uri="{FF2B5EF4-FFF2-40B4-BE49-F238E27FC236}">
                    <a16:creationId xmlns:a16="http://schemas.microsoft.com/office/drawing/2014/main" id="{AFAD8155-8A6F-44AF-81A4-B631B518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802" y="1800221"/>
                <a:ext cx="92075" cy="61913"/>
              </a:xfrm>
              <a:custGeom>
                <a:avLst/>
                <a:gdLst>
                  <a:gd name="T0" fmla="*/ 82 w 171"/>
                  <a:gd name="T1" fmla="*/ 1 h 114"/>
                  <a:gd name="T2" fmla="*/ 76 w 171"/>
                  <a:gd name="T3" fmla="*/ 1 h 114"/>
                  <a:gd name="T4" fmla="*/ 72 w 171"/>
                  <a:gd name="T5" fmla="*/ 2 h 114"/>
                  <a:gd name="T6" fmla="*/ 68 w 171"/>
                  <a:gd name="T7" fmla="*/ 2 h 114"/>
                  <a:gd name="T8" fmla="*/ 60 w 171"/>
                  <a:gd name="T9" fmla="*/ 4 h 114"/>
                  <a:gd name="T10" fmla="*/ 52 w 171"/>
                  <a:gd name="T11" fmla="*/ 6 h 114"/>
                  <a:gd name="T12" fmla="*/ 10 w 171"/>
                  <a:gd name="T13" fmla="*/ 26 h 114"/>
                  <a:gd name="T14" fmla="*/ 0 w 171"/>
                  <a:gd name="T15" fmla="*/ 40 h 114"/>
                  <a:gd name="T16" fmla="*/ 1 w 171"/>
                  <a:gd name="T17" fmla="*/ 41 h 114"/>
                  <a:gd name="T18" fmla="*/ 8 w 171"/>
                  <a:gd name="T19" fmla="*/ 46 h 114"/>
                  <a:gd name="T20" fmla="*/ 15 w 171"/>
                  <a:gd name="T21" fmla="*/ 57 h 114"/>
                  <a:gd name="T22" fmla="*/ 18 w 171"/>
                  <a:gd name="T23" fmla="*/ 68 h 114"/>
                  <a:gd name="T24" fmla="*/ 21 w 171"/>
                  <a:gd name="T25" fmla="*/ 69 h 114"/>
                  <a:gd name="T26" fmla="*/ 35 w 171"/>
                  <a:gd name="T27" fmla="*/ 78 h 114"/>
                  <a:gd name="T28" fmla="*/ 35 w 171"/>
                  <a:gd name="T29" fmla="*/ 78 h 114"/>
                  <a:gd name="T30" fmla="*/ 40 w 171"/>
                  <a:gd name="T31" fmla="*/ 84 h 114"/>
                  <a:gd name="T32" fmla="*/ 44 w 171"/>
                  <a:gd name="T33" fmla="*/ 92 h 114"/>
                  <a:gd name="T34" fmla="*/ 44 w 171"/>
                  <a:gd name="T35" fmla="*/ 92 h 114"/>
                  <a:gd name="T36" fmla="*/ 44 w 171"/>
                  <a:gd name="T37" fmla="*/ 92 h 114"/>
                  <a:gd name="T38" fmla="*/ 50 w 171"/>
                  <a:gd name="T39" fmla="*/ 92 h 114"/>
                  <a:gd name="T40" fmla="*/ 54 w 171"/>
                  <a:gd name="T41" fmla="*/ 92 h 114"/>
                  <a:gd name="T42" fmla="*/ 70 w 171"/>
                  <a:gd name="T43" fmla="*/ 97 h 114"/>
                  <a:gd name="T44" fmla="*/ 75 w 171"/>
                  <a:gd name="T45" fmla="*/ 98 h 114"/>
                  <a:gd name="T46" fmla="*/ 75 w 171"/>
                  <a:gd name="T47" fmla="*/ 98 h 114"/>
                  <a:gd name="T48" fmla="*/ 75 w 171"/>
                  <a:gd name="T49" fmla="*/ 98 h 114"/>
                  <a:gd name="T50" fmla="*/ 79 w 171"/>
                  <a:gd name="T51" fmla="*/ 98 h 114"/>
                  <a:gd name="T52" fmla="*/ 92 w 171"/>
                  <a:gd name="T53" fmla="*/ 97 h 114"/>
                  <a:gd name="T54" fmla="*/ 97 w 171"/>
                  <a:gd name="T55" fmla="*/ 97 h 114"/>
                  <a:gd name="T56" fmla="*/ 116 w 171"/>
                  <a:gd name="T57" fmla="*/ 106 h 114"/>
                  <a:gd name="T58" fmla="*/ 121 w 171"/>
                  <a:gd name="T59" fmla="*/ 113 h 114"/>
                  <a:gd name="T60" fmla="*/ 128 w 171"/>
                  <a:gd name="T61" fmla="*/ 114 h 114"/>
                  <a:gd name="T62" fmla="*/ 131 w 171"/>
                  <a:gd name="T63" fmla="*/ 114 h 114"/>
                  <a:gd name="T64" fmla="*/ 134 w 171"/>
                  <a:gd name="T65" fmla="*/ 114 h 114"/>
                  <a:gd name="T66" fmla="*/ 160 w 171"/>
                  <a:gd name="T67" fmla="*/ 90 h 114"/>
                  <a:gd name="T68" fmla="*/ 156 w 171"/>
                  <a:gd name="T69" fmla="*/ 87 h 114"/>
                  <a:gd name="T70" fmla="*/ 153 w 171"/>
                  <a:gd name="T71" fmla="*/ 82 h 114"/>
                  <a:gd name="T72" fmla="*/ 153 w 171"/>
                  <a:gd name="T73" fmla="*/ 81 h 114"/>
                  <a:gd name="T74" fmla="*/ 153 w 171"/>
                  <a:gd name="T75" fmla="*/ 78 h 114"/>
                  <a:gd name="T76" fmla="*/ 159 w 171"/>
                  <a:gd name="T77" fmla="*/ 64 h 114"/>
                  <a:gd name="T78" fmla="*/ 168 w 171"/>
                  <a:gd name="T79" fmla="*/ 49 h 114"/>
                  <a:gd name="T80" fmla="*/ 171 w 171"/>
                  <a:gd name="T81" fmla="*/ 45 h 114"/>
                  <a:gd name="T82" fmla="*/ 171 w 171"/>
                  <a:gd name="T83" fmla="*/ 45 h 114"/>
                  <a:gd name="T84" fmla="*/ 168 w 171"/>
                  <a:gd name="T85" fmla="*/ 40 h 114"/>
                  <a:gd name="T86" fmla="*/ 167 w 171"/>
                  <a:gd name="T87" fmla="*/ 35 h 114"/>
                  <a:gd name="T88" fmla="*/ 166 w 171"/>
                  <a:gd name="T89" fmla="*/ 24 h 114"/>
                  <a:gd name="T90" fmla="*/ 157 w 171"/>
                  <a:gd name="T91" fmla="*/ 18 h 114"/>
                  <a:gd name="T92" fmla="*/ 150 w 171"/>
                  <a:gd name="T93" fmla="*/ 15 h 114"/>
                  <a:gd name="T94" fmla="*/ 143 w 171"/>
                  <a:gd name="T95" fmla="*/ 13 h 114"/>
                  <a:gd name="T96" fmla="*/ 131 w 171"/>
                  <a:gd name="T97" fmla="*/ 13 h 114"/>
                  <a:gd name="T98" fmla="*/ 129 w 171"/>
                  <a:gd name="T99" fmla="*/ 13 h 114"/>
                  <a:gd name="T100" fmla="*/ 127 w 171"/>
                  <a:gd name="T101" fmla="*/ 14 h 114"/>
                  <a:gd name="T102" fmla="*/ 123 w 171"/>
                  <a:gd name="T103" fmla="*/ 20 h 114"/>
                  <a:gd name="T104" fmla="*/ 119 w 171"/>
                  <a:gd name="T105" fmla="*/ 28 h 114"/>
                  <a:gd name="T106" fmla="*/ 117 w 171"/>
                  <a:gd name="T107" fmla="*/ 27 h 114"/>
                  <a:gd name="T108" fmla="*/ 116 w 171"/>
                  <a:gd name="T109" fmla="*/ 27 h 114"/>
                  <a:gd name="T110" fmla="*/ 100 w 171"/>
                  <a:gd name="T111" fmla="*/ 5 h 114"/>
                  <a:gd name="T112" fmla="*/ 99 w 171"/>
                  <a:gd name="T113" fmla="*/ 4 h 114"/>
                  <a:gd name="T114" fmla="*/ 97 w 171"/>
                  <a:gd name="T115" fmla="*/ 2 h 114"/>
                  <a:gd name="T116" fmla="*/ 86 w 171"/>
                  <a:gd name="T117" fmla="*/ 0 h 114"/>
                  <a:gd name="T118" fmla="*/ 82 w 171"/>
                  <a:gd name="T119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1" h="114">
                    <a:moveTo>
                      <a:pt x="82" y="1"/>
                    </a:moveTo>
                    <a:cubicBezTo>
                      <a:pt x="80" y="1"/>
                      <a:pt x="78" y="1"/>
                      <a:pt x="76" y="1"/>
                    </a:cubicBezTo>
                    <a:cubicBezTo>
                      <a:pt x="75" y="1"/>
                      <a:pt x="73" y="2"/>
                      <a:pt x="72" y="2"/>
                    </a:cubicBezTo>
                    <a:cubicBezTo>
                      <a:pt x="71" y="2"/>
                      <a:pt x="69" y="2"/>
                      <a:pt x="68" y="2"/>
                    </a:cubicBezTo>
                    <a:cubicBezTo>
                      <a:pt x="65" y="3"/>
                      <a:pt x="63" y="3"/>
                      <a:pt x="60" y="4"/>
                    </a:cubicBezTo>
                    <a:cubicBezTo>
                      <a:pt x="58" y="5"/>
                      <a:pt x="55" y="5"/>
                      <a:pt x="52" y="6"/>
                    </a:cubicBezTo>
                    <a:cubicBezTo>
                      <a:pt x="31" y="11"/>
                      <a:pt x="10" y="20"/>
                      <a:pt x="10" y="26"/>
                    </a:cubicBezTo>
                    <a:cubicBezTo>
                      <a:pt x="10" y="31"/>
                      <a:pt x="5" y="35"/>
                      <a:pt x="0" y="40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4" y="42"/>
                      <a:pt x="6" y="44"/>
                      <a:pt x="8" y="46"/>
                    </a:cubicBezTo>
                    <a:cubicBezTo>
                      <a:pt x="11" y="49"/>
                      <a:pt x="13" y="53"/>
                      <a:pt x="15" y="57"/>
                    </a:cubicBezTo>
                    <a:cubicBezTo>
                      <a:pt x="17" y="61"/>
                      <a:pt x="18" y="65"/>
                      <a:pt x="18" y="68"/>
                    </a:cubicBezTo>
                    <a:cubicBezTo>
                      <a:pt x="19" y="69"/>
                      <a:pt x="20" y="69"/>
                      <a:pt x="21" y="69"/>
                    </a:cubicBezTo>
                    <a:cubicBezTo>
                      <a:pt x="26" y="71"/>
                      <a:pt x="31" y="74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7" y="80"/>
                      <a:pt x="39" y="82"/>
                      <a:pt x="40" y="84"/>
                    </a:cubicBezTo>
                    <a:cubicBezTo>
                      <a:pt x="42" y="86"/>
                      <a:pt x="43" y="89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46" y="92"/>
                      <a:pt x="48" y="92"/>
                      <a:pt x="50" y="92"/>
                    </a:cubicBezTo>
                    <a:cubicBezTo>
                      <a:pt x="51" y="92"/>
                      <a:pt x="52" y="92"/>
                      <a:pt x="54" y="92"/>
                    </a:cubicBezTo>
                    <a:cubicBezTo>
                      <a:pt x="58" y="93"/>
                      <a:pt x="64" y="95"/>
                      <a:pt x="70" y="97"/>
                    </a:cubicBezTo>
                    <a:cubicBezTo>
                      <a:pt x="71" y="97"/>
                      <a:pt x="73" y="98"/>
                      <a:pt x="75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6" y="98"/>
                      <a:pt x="77" y="98"/>
                      <a:pt x="79" y="98"/>
                    </a:cubicBezTo>
                    <a:cubicBezTo>
                      <a:pt x="83" y="97"/>
                      <a:pt x="88" y="97"/>
                      <a:pt x="92" y="97"/>
                    </a:cubicBezTo>
                    <a:cubicBezTo>
                      <a:pt x="94" y="97"/>
                      <a:pt x="95" y="97"/>
                      <a:pt x="97" y="97"/>
                    </a:cubicBezTo>
                    <a:cubicBezTo>
                      <a:pt x="105" y="98"/>
                      <a:pt x="112" y="101"/>
                      <a:pt x="116" y="106"/>
                    </a:cubicBezTo>
                    <a:cubicBezTo>
                      <a:pt x="118" y="108"/>
                      <a:pt x="120" y="110"/>
                      <a:pt x="121" y="113"/>
                    </a:cubicBezTo>
                    <a:cubicBezTo>
                      <a:pt x="123" y="113"/>
                      <a:pt x="126" y="114"/>
                      <a:pt x="128" y="114"/>
                    </a:cubicBezTo>
                    <a:cubicBezTo>
                      <a:pt x="129" y="114"/>
                      <a:pt x="130" y="114"/>
                      <a:pt x="131" y="114"/>
                    </a:cubicBezTo>
                    <a:cubicBezTo>
                      <a:pt x="132" y="114"/>
                      <a:pt x="133" y="114"/>
                      <a:pt x="134" y="114"/>
                    </a:cubicBezTo>
                    <a:cubicBezTo>
                      <a:pt x="156" y="114"/>
                      <a:pt x="163" y="98"/>
                      <a:pt x="160" y="90"/>
                    </a:cubicBezTo>
                    <a:cubicBezTo>
                      <a:pt x="159" y="88"/>
                      <a:pt x="158" y="87"/>
                      <a:pt x="156" y="87"/>
                    </a:cubicBezTo>
                    <a:cubicBezTo>
                      <a:pt x="154" y="86"/>
                      <a:pt x="152" y="85"/>
                      <a:pt x="153" y="82"/>
                    </a:cubicBezTo>
                    <a:cubicBezTo>
                      <a:pt x="153" y="82"/>
                      <a:pt x="153" y="81"/>
                      <a:pt x="153" y="81"/>
                    </a:cubicBezTo>
                    <a:cubicBezTo>
                      <a:pt x="153" y="80"/>
                      <a:pt x="153" y="79"/>
                      <a:pt x="153" y="78"/>
                    </a:cubicBezTo>
                    <a:cubicBezTo>
                      <a:pt x="154" y="74"/>
                      <a:pt x="157" y="70"/>
                      <a:pt x="159" y="64"/>
                    </a:cubicBezTo>
                    <a:cubicBezTo>
                      <a:pt x="162" y="60"/>
                      <a:pt x="164" y="55"/>
                      <a:pt x="168" y="49"/>
                    </a:cubicBezTo>
                    <a:cubicBezTo>
                      <a:pt x="169" y="48"/>
                      <a:pt x="170" y="46"/>
                      <a:pt x="171" y="45"/>
                    </a:cubicBezTo>
                    <a:cubicBezTo>
                      <a:pt x="171" y="45"/>
                      <a:pt x="171" y="45"/>
                      <a:pt x="171" y="45"/>
                    </a:cubicBezTo>
                    <a:cubicBezTo>
                      <a:pt x="170" y="43"/>
                      <a:pt x="169" y="41"/>
                      <a:pt x="168" y="40"/>
                    </a:cubicBezTo>
                    <a:cubicBezTo>
                      <a:pt x="168" y="38"/>
                      <a:pt x="167" y="36"/>
                      <a:pt x="167" y="35"/>
                    </a:cubicBezTo>
                    <a:cubicBezTo>
                      <a:pt x="166" y="31"/>
                      <a:pt x="166" y="28"/>
                      <a:pt x="166" y="24"/>
                    </a:cubicBezTo>
                    <a:cubicBezTo>
                      <a:pt x="164" y="22"/>
                      <a:pt x="161" y="19"/>
                      <a:pt x="157" y="18"/>
                    </a:cubicBezTo>
                    <a:cubicBezTo>
                      <a:pt x="155" y="17"/>
                      <a:pt x="153" y="16"/>
                      <a:pt x="150" y="15"/>
                    </a:cubicBezTo>
                    <a:cubicBezTo>
                      <a:pt x="148" y="14"/>
                      <a:pt x="145" y="13"/>
                      <a:pt x="143" y="13"/>
                    </a:cubicBezTo>
                    <a:cubicBezTo>
                      <a:pt x="138" y="12"/>
                      <a:pt x="134" y="12"/>
                      <a:pt x="131" y="13"/>
                    </a:cubicBezTo>
                    <a:cubicBezTo>
                      <a:pt x="130" y="13"/>
                      <a:pt x="130" y="13"/>
                      <a:pt x="129" y="13"/>
                    </a:cubicBezTo>
                    <a:cubicBezTo>
                      <a:pt x="129" y="13"/>
                      <a:pt x="128" y="14"/>
                      <a:pt x="127" y="14"/>
                    </a:cubicBezTo>
                    <a:cubicBezTo>
                      <a:pt x="124" y="15"/>
                      <a:pt x="123" y="17"/>
                      <a:pt x="123" y="20"/>
                    </a:cubicBezTo>
                    <a:cubicBezTo>
                      <a:pt x="123" y="26"/>
                      <a:pt x="122" y="28"/>
                      <a:pt x="119" y="28"/>
                    </a:cubicBezTo>
                    <a:cubicBezTo>
                      <a:pt x="119" y="28"/>
                      <a:pt x="118" y="28"/>
                      <a:pt x="117" y="27"/>
                    </a:cubicBezTo>
                    <a:cubicBezTo>
                      <a:pt x="117" y="27"/>
                      <a:pt x="116" y="27"/>
                      <a:pt x="116" y="27"/>
                    </a:cubicBezTo>
                    <a:cubicBezTo>
                      <a:pt x="111" y="23"/>
                      <a:pt x="103" y="12"/>
                      <a:pt x="100" y="5"/>
                    </a:cubicBezTo>
                    <a:cubicBezTo>
                      <a:pt x="100" y="5"/>
                      <a:pt x="99" y="4"/>
                      <a:pt x="99" y="4"/>
                    </a:cubicBezTo>
                    <a:cubicBezTo>
                      <a:pt x="99" y="3"/>
                      <a:pt x="98" y="3"/>
                      <a:pt x="97" y="2"/>
                    </a:cubicBezTo>
                    <a:cubicBezTo>
                      <a:pt x="95" y="1"/>
                      <a:pt x="91" y="0"/>
                      <a:pt x="86" y="0"/>
                    </a:cubicBezTo>
                    <a:cubicBezTo>
                      <a:pt x="85" y="0"/>
                      <a:pt x="84" y="0"/>
                      <a:pt x="8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" name="Freeform 287">
                <a:extLst>
                  <a:ext uri="{FF2B5EF4-FFF2-40B4-BE49-F238E27FC236}">
                    <a16:creationId xmlns:a16="http://schemas.microsoft.com/office/drawing/2014/main" id="{D1C51950-C2E1-4643-B5CF-D4662320F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7" y="1749421"/>
                <a:ext cx="23813" cy="11113"/>
              </a:xfrm>
              <a:custGeom>
                <a:avLst/>
                <a:gdLst>
                  <a:gd name="T0" fmla="*/ 3 w 46"/>
                  <a:gd name="T1" fmla="*/ 16 h 21"/>
                  <a:gd name="T2" fmla="*/ 8 w 46"/>
                  <a:gd name="T3" fmla="*/ 19 h 21"/>
                  <a:gd name="T4" fmla="*/ 11 w 46"/>
                  <a:gd name="T5" fmla="*/ 20 h 21"/>
                  <a:gd name="T6" fmla="*/ 25 w 46"/>
                  <a:gd name="T7" fmla="*/ 21 h 21"/>
                  <a:gd name="T8" fmla="*/ 25 w 46"/>
                  <a:gd name="T9" fmla="*/ 21 h 21"/>
                  <a:gd name="T10" fmla="*/ 34 w 46"/>
                  <a:gd name="T11" fmla="*/ 20 h 21"/>
                  <a:gd name="T12" fmla="*/ 43 w 46"/>
                  <a:gd name="T13" fmla="*/ 15 h 21"/>
                  <a:gd name="T14" fmla="*/ 46 w 46"/>
                  <a:gd name="T15" fmla="*/ 10 h 21"/>
                  <a:gd name="T16" fmla="*/ 46 w 46"/>
                  <a:gd name="T17" fmla="*/ 7 h 21"/>
                  <a:gd name="T18" fmla="*/ 27 w 46"/>
                  <a:gd name="T19" fmla="*/ 0 h 21"/>
                  <a:gd name="T20" fmla="*/ 3 w 46"/>
                  <a:gd name="T21" fmla="*/ 6 h 21"/>
                  <a:gd name="T22" fmla="*/ 0 w 46"/>
                  <a:gd name="T23" fmla="*/ 10 h 21"/>
                  <a:gd name="T24" fmla="*/ 3 w 46"/>
                  <a:gd name="T2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21">
                    <a:moveTo>
                      <a:pt x="3" y="16"/>
                    </a:moveTo>
                    <a:cubicBezTo>
                      <a:pt x="4" y="17"/>
                      <a:pt x="6" y="18"/>
                      <a:pt x="8" y="19"/>
                    </a:cubicBezTo>
                    <a:cubicBezTo>
                      <a:pt x="9" y="19"/>
                      <a:pt x="10" y="20"/>
                      <a:pt x="11" y="20"/>
                    </a:cubicBezTo>
                    <a:cubicBezTo>
                      <a:pt x="15" y="21"/>
                      <a:pt x="20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8" y="21"/>
                      <a:pt x="31" y="21"/>
                      <a:pt x="34" y="20"/>
                    </a:cubicBezTo>
                    <a:cubicBezTo>
                      <a:pt x="38" y="19"/>
                      <a:pt x="41" y="17"/>
                      <a:pt x="43" y="15"/>
                    </a:cubicBezTo>
                    <a:cubicBezTo>
                      <a:pt x="44" y="14"/>
                      <a:pt x="45" y="12"/>
                      <a:pt x="46" y="10"/>
                    </a:cubicBezTo>
                    <a:cubicBezTo>
                      <a:pt x="46" y="9"/>
                      <a:pt x="46" y="8"/>
                      <a:pt x="46" y="7"/>
                    </a:cubicBezTo>
                    <a:cubicBezTo>
                      <a:pt x="44" y="2"/>
                      <a:pt x="36" y="0"/>
                      <a:pt x="27" y="0"/>
                    </a:cubicBezTo>
                    <a:cubicBezTo>
                      <a:pt x="18" y="0"/>
                      <a:pt x="8" y="3"/>
                      <a:pt x="3" y="6"/>
                    </a:cubicBezTo>
                    <a:cubicBezTo>
                      <a:pt x="2" y="7"/>
                      <a:pt x="1" y="8"/>
                      <a:pt x="0" y="10"/>
                    </a:cubicBezTo>
                    <a:cubicBezTo>
                      <a:pt x="0" y="12"/>
                      <a:pt x="0" y="14"/>
                      <a:pt x="3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" name="Freeform 288">
                <a:extLst>
                  <a:ext uri="{FF2B5EF4-FFF2-40B4-BE49-F238E27FC236}">
                    <a16:creationId xmlns:a16="http://schemas.microsoft.com/office/drawing/2014/main" id="{319D7EE6-D272-42EB-BEE1-0FEB6F841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5039" y="2103435"/>
                <a:ext cx="17463" cy="12700"/>
              </a:xfrm>
              <a:custGeom>
                <a:avLst/>
                <a:gdLst>
                  <a:gd name="T0" fmla="*/ 9 w 34"/>
                  <a:gd name="T1" fmla="*/ 19 h 24"/>
                  <a:gd name="T2" fmla="*/ 24 w 34"/>
                  <a:gd name="T3" fmla="*/ 23 h 24"/>
                  <a:gd name="T4" fmla="*/ 24 w 34"/>
                  <a:gd name="T5" fmla="*/ 23 h 24"/>
                  <a:gd name="T6" fmla="*/ 32 w 34"/>
                  <a:gd name="T7" fmla="*/ 19 h 24"/>
                  <a:gd name="T8" fmla="*/ 33 w 34"/>
                  <a:gd name="T9" fmla="*/ 17 h 24"/>
                  <a:gd name="T10" fmla="*/ 34 w 34"/>
                  <a:gd name="T11" fmla="*/ 12 h 24"/>
                  <a:gd name="T12" fmla="*/ 34 w 34"/>
                  <a:gd name="T13" fmla="*/ 7 h 24"/>
                  <a:gd name="T14" fmla="*/ 32 w 34"/>
                  <a:gd name="T15" fmla="*/ 2 h 24"/>
                  <a:gd name="T16" fmla="*/ 30 w 34"/>
                  <a:gd name="T17" fmla="*/ 0 h 24"/>
                  <a:gd name="T18" fmla="*/ 27 w 34"/>
                  <a:gd name="T19" fmla="*/ 0 h 24"/>
                  <a:gd name="T20" fmla="*/ 26 w 34"/>
                  <a:gd name="T21" fmla="*/ 0 h 24"/>
                  <a:gd name="T22" fmla="*/ 9 w 34"/>
                  <a:gd name="T23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4">
                    <a:moveTo>
                      <a:pt x="9" y="19"/>
                    </a:moveTo>
                    <a:cubicBezTo>
                      <a:pt x="15" y="22"/>
                      <a:pt x="20" y="24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23"/>
                      <a:pt x="30" y="22"/>
                      <a:pt x="32" y="19"/>
                    </a:cubicBezTo>
                    <a:cubicBezTo>
                      <a:pt x="32" y="18"/>
                      <a:pt x="33" y="18"/>
                      <a:pt x="33" y="17"/>
                    </a:cubicBezTo>
                    <a:cubicBezTo>
                      <a:pt x="33" y="16"/>
                      <a:pt x="34" y="14"/>
                      <a:pt x="34" y="12"/>
                    </a:cubicBezTo>
                    <a:cubicBezTo>
                      <a:pt x="34" y="11"/>
                      <a:pt x="34" y="9"/>
                      <a:pt x="34" y="7"/>
                    </a:cubicBezTo>
                    <a:cubicBezTo>
                      <a:pt x="33" y="4"/>
                      <a:pt x="33" y="3"/>
                      <a:pt x="32" y="2"/>
                    </a:cubicBezTo>
                    <a:cubicBezTo>
                      <a:pt x="31" y="1"/>
                      <a:pt x="30" y="1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16" y="0"/>
                      <a:pt x="0" y="14"/>
                      <a:pt x="9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" name="Freeform 289">
                <a:extLst>
                  <a:ext uri="{FF2B5EF4-FFF2-40B4-BE49-F238E27FC236}">
                    <a16:creationId xmlns:a16="http://schemas.microsoft.com/office/drawing/2014/main" id="{B1F2990B-3746-4569-9D4F-69721A167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1853" y="2006597"/>
                <a:ext cx="85725" cy="31750"/>
              </a:xfrm>
              <a:custGeom>
                <a:avLst/>
                <a:gdLst>
                  <a:gd name="T0" fmla="*/ 1 w 158"/>
                  <a:gd name="T1" fmla="*/ 28 h 59"/>
                  <a:gd name="T2" fmla="*/ 2 w 158"/>
                  <a:gd name="T3" fmla="*/ 29 h 59"/>
                  <a:gd name="T4" fmla="*/ 3 w 158"/>
                  <a:gd name="T5" fmla="*/ 29 h 59"/>
                  <a:gd name="T6" fmla="*/ 16 w 158"/>
                  <a:gd name="T7" fmla="*/ 33 h 59"/>
                  <a:gd name="T8" fmla="*/ 29 w 158"/>
                  <a:gd name="T9" fmla="*/ 41 h 59"/>
                  <a:gd name="T10" fmla="*/ 29 w 158"/>
                  <a:gd name="T11" fmla="*/ 41 h 59"/>
                  <a:gd name="T12" fmla="*/ 29 w 158"/>
                  <a:gd name="T13" fmla="*/ 41 h 59"/>
                  <a:gd name="T14" fmla="*/ 43 w 158"/>
                  <a:gd name="T15" fmla="*/ 38 h 59"/>
                  <a:gd name="T16" fmla="*/ 43 w 158"/>
                  <a:gd name="T17" fmla="*/ 38 h 59"/>
                  <a:gd name="T18" fmla="*/ 49 w 158"/>
                  <a:gd name="T19" fmla="*/ 39 h 59"/>
                  <a:gd name="T20" fmla="*/ 53 w 158"/>
                  <a:gd name="T21" fmla="*/ 40 h 59"/>
                  <a:gd name="T22" fmla="*/ 61 w 158"/>
                  <a:gd name="T23" fmla="*/ 43 h 59"/>
                  <a:gd name="T24" fmla="*/ 106 w 158"/>
                  <a:gd name="T25" fmla="*/ 55 h 59"/>
                  <a:gd name="T26" fmla="*/ 124 w 158"/>
                  <a:gd name="T27" fmla="*/ 59 h 59"/>
                  <a:gd name="T28" fmla="*/ 124 w 158"/>
                  <a:gd name="T29" fmla="*/ 59 h 59"/>
                  <a:gd name="T30" fmla="*/ 124 w 158"/>
                  <a:gd name="T31" fmla="*/ 59 h 59"/>
                  <a:gd name="T32" fmla="*/ 131 w 158"/>
                  <a:gd name="T33" fmla="*/ 57 h 59"/>
                  <a:gd name="T34" fmla="*/ 141 w 158"/>
                  <a:gd name="T35" fmla="*/ 55 h 59"/>
                  <a:gd name="T36" fmla="*/ 150 w 158"/>
                  <a:gd name="T37" fmla="*/ 51 h 59"/>
                  <a:gd name="T38" fmla="*/ 152 w 158"/>
                  <a:gd name="T39" fmla="*/ 50 h 59"/>
                  <a:gd name="T40" fmla="*/ 158 w 158"/>
                  <a:gd name="T41" fmla="*/ 42 h 59"/>
                  <a:gd name="T42" fmla="*/ 155 w 158"/>
                  <a:gd name="T43" fmla="*/ 36 h 59"/>
                  <a:gd name="T44" fmla="*/ 154 w 158"/>
                  <a:gd name="T45" fmla="*/ 35 h 59"/>
                  <a:gd name="T46" fmla="*/ 153 w 158"/>
                  <a:gd name="T47" fmla="*/ 34 h 59"/>
                  <a:gd name="T48" fmla="*/ 128 w 158"/>
                  <a:gd name="T49" fmla="*/ 23 h 59"/>
                  <a:gd name="T50" fmla="*/ 126 w 158"/>
                  <a:gd name="T51" fmla="*/ 22 h 59"/>
                  <a:gd name="T52" fmla="*/ 115 w 158"/>
                  <a:gd name="T53" fmla="*/ 21 h 59"/>
                  <a:gd name="T54" fmla="*/ 106 w 158"/>
                  <a:gd name="T55" fmla="*/ 23 h 59"/>
                  <a:gd name="T56" fmla="*/ 101 w 158"/>
                  <a:gd name="T57" fmla="*/ 25 h 59"/>
                  <a:gd name="T58" fmla="*/ 97 w 158"/>
                  <a:gd name="T59" fmla="*/ 25 h 59"/>
                  <a:gd name="T60" fmla="*/ 74 w 158"/>
                  <a:gd name="T61" fmla="*/ 14 h 59"/>
                  <a:gd name="T62" fmla="*/ 69 w 158"/>
                  <a:gd name="T63" fmla="*/ 15 h 59"/>
                  <a:gd name="T64" fmla="*/ 63 w 158"/>
                  <a:gd name="T65" fmla="*/ 16 h 59"/>
                  <a:gd name="T66" fmla="*/ 59 w 158"/>
                  <a:gd name="T67" fmla="*/ 17 h 59"/>
                  <a:gd name="T68" fmla="*/ 53 w 158"/>
                  <a:gd name="T69" fmla="*/ 18 h 59"/>
                  <a:gd name="T70" fmla="*/ 50 w 158"/>
                  <a:gd name="T71" fmla="*/ 18 h 59"/>
                  <a:gd name="T72" fmla="*/ 25 w 158"/>
                  <a:gd name="T73" fmla="*/ 4 h 59"/>
                  <a:gd name="T74" fmla="*/ 20 w 158"/>
                  <a:gd name="T75" fmla="*/ 0 h 59"/>
                  <a:gd name="T76" fmla="*/ 19 w 158"/>
                  <a:gd name="T77" fmla="*/ 0 h 59"/>
                  <a:gd name="T78" fmla="*/ 17 w 158"/>
                  <a:gd name="T79" fmla="*/ 1 h 59"/>
                  <a:gd name="T80" fmla="*/ 16 w 158"/>
                  <a:gd name="T81" fmla="*/ 1 h 59"/>
                  <a:gd name="T82" fmla="*/ 14 w 158"/>
                  <a:gd name="T83" fmla="*/ 3 h 59"/>
                  <a:gd name="T84" fmla="*/ 10 w 158"/>
                  <a:gd name="T85" fmla="*/ 6 h 59"/>
                  <a:gd name="T86" fmla="*/ 6 w 158"/>
                  <a:gd name="T87" fmla="*/ 12 h 59"/>
                  <a:gd name="T88" fmla="*/ 4 w 158"/>
                  <a:gd name="T89" fmla="*/ 14 h 59"/>
                  <a:gd name="T90" fmla="*/ 2 w 158"/>
                  <a:gd name="T91" fmla="*/ 18 h 59"/>
                  <a:gd name="T92" fmla="*/ 1 w 158"/>
                  <a:gd name="T93" fmla="*/ 21 h 59"/>
                  <a:gd name="T94" fmla="*/ 0 w 158"/>
                  <a:gd name="T95" fmla="*/ 24 h 59"/>
                  <a:gd name="T96" fmla="*/ 0 w 158"/>
                  <a:gd name="T97" fmla="*/ 27 h 59"/>
                  <a:gd name="T98" fmla="*/ 1 w 158"/>
                  <a:gd name="T99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8" h="59">
                    <a:moveTo>
                      <a:pt x="1" y="28"/>
                    </a:moveTo>
                    <a:cubicBezTo>
                      <a:pt x="1" y="28"/>
                      <a:pt x="2" y="29"/>
                      <a:pt x="2" y="29"/>
                    </a:cubicBezTo>
                    <a:cubicBezTo>
                      <a:pt x="2" y="29"/>
                      <a:pt x="3" y="29"/>
                      <a:pt x="3" y="29"/>
                    </a:cubicBezTo>
                    <a:cubicBezTo>
                      <a:pt x="8" y="29"/>
                      <a:pt x="12" y="31"/>
                      <a:pt x="16" y="33"/>
                    </a:cubicBezTo>
                    <a:cubicBezTo>
                      <a:pt x="21" y="35"/>
                      <a:pt x="25" y="38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3" y="39"/>
                      <a:pt x="38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5" y="38"/>
                      <a:pt x="47" y="39"/>
                      <a:pt x="49" y="39"/>
                    </a:cubicBezTo>
                    <a:cubicBezTo>
                      <a:pt x="50" y="39"/>
                      <a:pt x="51" y="40"/>
                      <a:pt x="53" y="40"/>
                    </a:cubicBezTo>
                    <a:cubicBezTo>
                      <a:pt x="56" y="41"/>
                      <a:pt x="58" y="42"/>
                      <a:pt x="61" y="43"/>
                    </a:cubicBezTo>
                    <a:cubicBezTo>
                      <a:pt x="76" y="48"/>
                      <a:pt x="91" y="52"/>
                      <a:pt x="106" y="55"/>
                    </a:cubicBezTo>
                    <a:cubicBezTo>
                      <a:pt x="112" y="57"/>
                      <a:pt x="118" y="58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8"/>
                      <a:pt x="129" y="58"/>
                      <a:pt x="131" y="57"/>
                    </a:cubicBezTo>
                    <a:cubicBezTo>
                      <a:pt x="134" y="57"/>
                      <a:pt x="138" y="56"/>
                      <a:pt x="141" y="55"/>
                    </a:cubicBezTo>
                    <a:cubicBezTo>
                      <a:pt x="144" y="54"/>
                      <a:pt x="148" y="52"/>
                      <a:pt x="150" y="51"/>
                    </a:cubicBezTo>
                    <a:cubicBezTo>
                      <a:pt x="151" y="50"/>
                      <a:pt x="152" y="50"/>
                      <a:pt x="152" y="50"/>
                    </a:cubicBezTo>
                    <a:cubicBezTo>
                      <a:pt x="156" y="47"/>
                      <a:pt x="158" y="45"/>
                      <a:pt x="158" y="42"/>
                    </a:cubicBezTo>
                    <a:cubicBezTo>
                      <a:pt x="158" y="40"/>
                      <a:pt x="157" y="38"/>
                      <a:pt x="155" y="36"/>
                    </a:cubicBezTo>
                    <a:cubicBezTo>
                      <a:pt x="155" y="36"/>
                      <a:pt x="154" y="36"/>
                      <a:pt x="154" y="35"/>
                    </a:cubicBezTo>
                    <a:cubicBezTo>
                      <a:pt x="154" y="35"/>
                      <a:pt x="153" y="34"/>
                      <a:pt x="153" y="34"/>
                    </a:cubicBezTo>
                    <a:cubicBezTo>
                      <a:pt x="147" y="29"/>
                      <a:pt x="137" y="25"/>
                      <a:pt x="128" y="23"/>
                    </a:cubicBezTo>
                    <a:cubicBezTo>
                      <a:pt x="127" y="22"/>
                      <a:pt x="126" y="22"/>
                      <a:pt x="126" y="22"/>
                    </a:cubicBezTo>
                    <a:cubicBezTo>
                      <a:pt x="122" y="21"/>
                      <a:pt x="118" y="21"/>
                      <a:pt x="115" y="21"/>
                    </a:cubicBezTo>
                    <a:cubicBezTo>
                      <a:pt x="111" y="21"/>
                      <a:pt x="108" y="22"/>
                      <a:pt x="106" y="23"/>
                    </a:cubicBezTo>
                    <a:cubicBezTo>
                      <a:pt x="104" y="24"/>
                      <a:pt x="103" y="25"/>
                      <a:pt x="101" y="25"/>
                    </a:cubicBezTo>
                    <a:cubicBezTo>
                      <a:pt x="100" y="26"/>
                      <a:pt x="98" y="25"/>
                      <a:pt x="97" y="25"/>
                    </a:cubicBezTo>
                    <a:cubicBezTo>
                      <a:pt x="90" y="23"/>
                      <a:pt x="83" y="14"/>
                      <a:pt x="74" y="14"/>
                    </a:cubicBezTo>
                    <a:cubicBezTo>
                      <a:pt x="72" y="14"/>
                      <a:pt x="70" y="14"/>
                      <a:pt x="69" y="15"/>
                    </a:cubicBezTo>
                    <a:cubicBezTo>
                      <a:pt x="67" y="15"/>
                      <a:pt x="65" y="16"/>
                      <a:pt x="63" y="16"/>
                    </a:cubicBezTo>
                    <a:cubicBezTo>
                      <a:pt x="62" y="17"/>
                      <a:pt x="61" y="17"/>
                      <a:pt x="59" y="17"/>
                    </a:cubicBezTo>
                    <a:cubicBezTo>
                      <a:pt x="57" y="17"/>
                      <a:pt x="55" y="17"/>
                      <a:pt x="53" y="18"/>
                    </a:cubicBezTo>
                    <a:cubicBezTo>
                      <a:pt x="52" y="18"/>
                      <a:pt x="51" y="18"/>
                      <a:pt x="50" y="18"/>
                    </a:cubicBezTo>
                    <a:cubicBezTo>
                      <a:pt x="39" y="17"/>
                      <a:pt x="30" y="13"/>
                      <a:pt x="25" y="4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2"/>
                      <a:pt x="14" y="2"/>
                      <a:pt x="14" y="3"/>
                    </a:cubicBezTo>
                    <a:cubicBezTo>
                      <a:pt x="12" y="4"/>
                      <a:pt x="11" y="5"/>
                      <a:pt x="10" y="6"/>
                    </a:cubicBezTo>
                    <a:cubicBezTo>
                      <a:pt x="8" y="8"/>
                      <a:pt x="7" y="10"/>
                      <a:pt x="6" y="12"/>
                    </a:cubicBezTo>
                    <a:cubicBezTo>
                      <a:pt x="5" y="12"/>
                      <a:pt x="5" y="13"/>
                      <a:pt x="4" y="14"/>
                    </a:cubicBezTo>
                    <a:cubicBezTo>
                      <a:pt x="3" y="15"/>
                      <a:pt x="3" y="17"/>
                      <a:pt x="2" y="18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7"/>
                      <a:pt x="1" y="28"/>
                      <a:pt x="1" y="2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" name="Freeform 290">
                <a:extLst>
                  <a:ext uri="{FF2B5EF4-FFF2-40B4-BE49-F238E27FC236}">
                    <a16:creationId xmlns:a16="http://schemas.microsoft.com/office/drawing/2014/main" id="{196163F1-35EC-4CB6-9A48-83EA9A961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9704" y="2166935"/>
                <a:ext cx="68263" cy="28575"/>
              </a:xfrm>
              <a:custGeom>
                <a:avLst/>
                <a:gdLst>
                  <a:gd name="T0" fmla="*/ 5 w 125"/>
                  <a:gd name="T1" fmla="*/ 43 h 51"/>
                  <a:gd name="T2" fmla="*/ 38 w 125"/>
                  <a:gd name="T3" fmla="*/ 39 h 51"/>
                  <a:gd name="T4" fmla="*/ 43 w 125"/>
                  <a:gd name="T5" fmla="*/ 36 h 51"/>
                  <a:gd name="T6" fmla="*/ 48 w 125"/>
                  <a:gd name="T7" fmla="*/ 34 h 51"/>
                  <a:gd name="T8" fmla="*/ 51 w 125"/>
                  <a:gd name="T9" fmla="*/ 33 h 51"/>
                  <a:gd name="T10" fmla="*/ 89 w 125"/>
                  <a:gd name="T11" fmla="*/ 29 h 51"/>
                  <a:gd name="T12" fmla="*/ 106 w 125"/>
                  <a:gd name="T13" fmla="*/ 29 h 51"/>
                  <a:gd name="T14" fmla="*/ 106 w 125"/>
                  <a:gd name="T15" fmla="*/ 29 h 51"/>
                  <a:gd name="T16" fmla="*/ 115 w 125"/>
                  <a:gd name="T17" fmla="*/ 29 h 51"/>
                  <a:gd name="T18" fmla="*/ 124 w 125"/>
                  <a:gd name="T19" fmla="*/ 29 h 51"/>
                  <a:gd name="T20" fmla="*/ 125 w 125"/>
                  <a:gd name="T21" fmla="*/ 26 h 51"/>
                  <a:gd name="T22" fmla="*/ 125 w 125"/>
                  <a:gd name="T23" fmla="*/ 26 h 51"/>
                  <a:gd name="T24" fmla="*/ 120 w 125"/>
                  <a:gd name="T25" fmla="*/ 16 h 51"/>
                  <a:gd name="T26" fmla="*/ 114 w 125"/>
                  <a:gd name="T27" fmla="*/ 11 h 51"/>
                  <a:gd name="T28" fmla="*/ 111 w 125"/>
                  <a:gd name="T29" fmla="*/ 10 h 51"/>
                  <a:gd name="T30" fmla="*/ 95 w 125"/>
                  <a:gd name="T31" fmla="*/ 3 h 51"/>
                  <a:gd name="T32" fmla="*/ 83 w 125"/>
                  <a:gd name="T33" fmla="*/ 1 h 51"/>
                  <a:gd name="T34" fmla="*/ 70 w 125"/>
                  <a:gd name="T35" fmla="*/ 0 h 51"/>
                  <a:gd name="T36" fmla="*/ 54 w 125"/>
                  <a:gd name="T37" fmla="*/ 2 h 51"/>
                  <a:gd name="T38" fmla="*/ 29 w 125"/>
                  <a:gd name="T39" fmla="*/ 10 h 51"/>
                  <a:gd name="T40" fmla="*/ 23 w 125"/>
                  <a:gd name="T41" fmla="*/ 13 h 51"/>
                  <a:gd name="T42" fmla="*/ 17 w 125"/>
                  <a:gd name="T43" fmla="*/ 17 h 51"/>
                  <a:gd name="T44" fmla="*/ 2 w 125"/>
                  <a:gd name="T45" fmla="*/ 30 h 51"/>
                  <a:gd name="T46" fmla="*/ 1 w 125"/>
                  <a:gd name="T47" fmla="*/ 34 h 51"/>
                  <a:gd name="T48" fmla="*/ 5 w 125"/>
                  <a:gd name="T49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51">
                    <a:moveTo>
                      <a:pt x="5" y="43"/>
                    </a:moveTo>
                    <a:cubicBezTo>
                      <a:pt x="18" y="51"/>
                      <a:pt x="28" y="41"/>
                      <a:pt x="38" y="39"/>
                    </a:cubicBezTo>
                    <a:cubicBezTo>
                      <a:pt x="40" y="38"/>
                      <a:pt x="41" y="37"/>
                      <a:pt x="43" y="36"/>
                    </a:cubicBezTo>
                    <a:cubicBezTo>
                      <a:pt x="45" y="35"/>
                      <a:pt x="46" y="35"/>
                      <a:pt x="48" y="34"/>
                    </a:cubicBezTo>
                    <a:cubicBezTo>
                      <a:pt x="49" y="34"/>
                      <a:pt x="50" y="34"/>
                      <a:pt x="51" y="33"/>
                    </a:cubicBezTo>
                    <a:cubicBezTo>
                      <a:pt x="64" y="31"/>
                      <a:pt x="76" y="30"/>
                      <a:pt x="89" y="29"/>
                    </a:cubicBezTo>
                    <a:cubicBezTo>
                      <a:pt x="94" y="29"/>
                      <a:pt x="100" y="29"/>
                      <a:pt x="106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9" y="29"/>
                      <a:pt x="112" y="29"/>
                      <a:pt x="115" y="29"/>
                    </a:cubicBezTo>
                    <a:cubicBezTo>
                      <a:pt x="118" y="29"/>
                      <a:pt x="121" y="29"/>
                      <a:pt x="124" y="29"/>
                    </a:cubicBezTo>
                    <a:cubicBezTo>
                      <a:pt x="125" y="28"/>
                      <a:pt x="125" y="27"/>
                      <a:pt x="125" y="26"/>
                    </a:cubicBezTo>
                    <a:cubicBezTo>
                      <a:pt x="125" y="26"/>
                      <a:pt x="125" y="26"/>
                      <a:pt x="125" y="26"/>
                    </a:cubicBezTo>
                    <a:cubicBezTo>
                      <a:pt x="125" y="23"/>
                      <a:pt x="124" y="20"/>
                      <a:pt x="120" y="16"/>
                    </a:cubicBezTo>
                    <a:cubicBezTo>
                      <a:pt x="119" y="15"/>
                      <a:pt x="117" y="13"/>
                      <a:pt x="114" y="11"/>
                    </a:cubicBezTo>
                    <a:cubicBezTo>
                      <a:pt x="113" y="11"/>
                      <a:pt x="112" y="10"/>
                      <a:pt x="111" y="10"/>
                    </a:cubicBezTo>
                    <a:cubicBezTo>
                      <a:pt x="106" y="7"/>
                      <a:pt x="101" y="5"/>
                      <a:pt x="95" y="3"/>
                    </a:cubicBezTo>
                    <a:cubicBezTo>
                      <a:pt x="91" y="3"/>
                      <a:pt x="87" y="2"/>
                      <a:pt x="83" y="1"/>
                    </a:cubicBezTo>
                    <a:cubicBezTo>
                      <a:pt x="79" y="0"/>
                      <a:pt x="75" y="0"/>
                      <a:pt x="70" y="0"/>
                    </a:cubicBezTo>
                    <a:cubicBezTo>
                      <a:pt x="65" y="0"/>
                      <a:pt x="59" y="1"/>
                      <a:pt x="54" y="2"/>
                    </a:cubicBezTo>
                    <a:cubicBezTo>
                      <a:pt x="45" y="4"/>
                      <a:pt x="37" y="7"/>
                      <a:pt x="29" y="10"/>
                    </a:cubicBezTo>
                    <a:cubicBezTo>
                      <a:pt x="27" y="11"/>
                      <a:pt x="25" y="12"/>
                      <a:pt x="23" y="13"/>
                    </a:cubicBezTo>
                    <a:cubicBezTo>
                      <a:pt x="21" y="14"/>
                      <a:pt x="19" y="16"/>
                      <a:pt x="17" y="17"/>
                    </a:cubicBezTo>
                    <a:cubicBezTo>
                      <a:pt x="10" y="21"/>
                      <a:pt x="5" y="26"/>
                      <a:pt x="2" y="30"/>
                    </a:cubicBezTo>
                    <a:cubicBezTo>
                      <a:pt x="1" y="32"/>
                      <a:pt x="1" y="33"/>
                      <a:pt x="1" y="34"/>
                    </a:cubicBezTo>
                    <a:cubicBezTo>
                      <a:pt x="0" y="38"/>
                      <a:pt x="1" y="41"/>
                      <a:pt x="5" y="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" name="Freeform 291">
                <a:extLst>
                  <a:ext uri="{FF2B5EF4-FFF2-40B4-BE49-F238E27FC236}">
                    <a16:creationId xmlns:a16="http://schemas.microsoft.com/office/drawing/2014/main" id="{A0C7176C-AF1E-412E-8C59-1CD01E56F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5803" y="1985959"/>
                <a:ext cx="130175" cy="55563"/>
              </a:xfrm>
              <a:custGeom>
                <a:avLst/>
                <a:gdLst>
                  <a:gd name="T0" fmla="*/ 22 w 238"/>
                  <a:gd name="T1" fmla="*/ 94 h 102"/>
                  <a:gd name="T2" fmla="*/ 22 w 238"/>
                  <a:gd name="T3" fmla="*/ 95 h 102"/>
                  <a:gd name="T4" fmla="*/ 39 w 238"/>
                  <a:gd name="T5" fmla="*/ 90 h 102"/>
                  <a:gd name="T6" fmla="*/ 57 w 238"/>
                  <a:gd name="T7" fmla="*/ 83 h 102"/>
                  <a:gd name="T8" fmla="*/ 87 w 238"/>
                  <a:gd name="T9" fmla="*/ 90 h 102"/>
                  <a:gd name="T10" fmla="*/ 111 w 238"/>
                  <a:gd name="T11" fmla="*/ 82 h 102"/>
                  <a:gd name="T12" fmla="*/ 129 w 238"/>
                  <a:gd name="T13" fmla="*/ 83 h 102"/>
                  <a:gd name="T14" fmla="*/ 144 w 238"/>
                  <a:gd name="T15" fmla="*/ 83 h 102"/>
                  <a:gd name="T16" fmla="*/ 144 w 238"/>
                  <a:gd name="T17" fmla="*/ 83 h 102"/>
                  <a:gd name="T18" fmla="*/ 153 w 238"/>
                  <a:gd name="T19" fmla="*/ 77 h 102"/>
                  <a:gd name="T20" fmla="*/ 151 w 238"/>
                  <a:gd name="T21" fmla="*/ 69 h 102"/>
                  <a:gd name="T22" fmla="*/ 146 w 238"/>
                  <a:gd name="T23" fmla="*/ 56 h 102"/>
                  <a:gd name="T24" fmla="*/ 142 w 238"/>
                  <a:gd name="T25" fmla="*/ 46 h 102"/>
                  <a:gd name="T26" fmla="*/ 142 w 238"/>
                  <a:gd name="T27" fmla="*/ 40 h 102"/>
                  <a:gd name="T28" fmla="*/ 152 w 238"/>
                  <a:gd name="T29" fmla="*/ 34 h 102"/>
                  <a:gd name="T30" fmla="*/ 158 w 238"/>
                  <a:gd name="T31" fmla="*/ 38 h 102"/>
                  <a:gd name="T32" fmla="*/ 159 w 238"/>
                  <a:gd name="T33" fmla="*/ 47 h 102"/>
                  <a:gd name="T34" fmla="*/ 159 w 238"/>
                  <a:gd name="T35" fmla="*/ 59 h 102"/>
                  <a:gd name="T36" fmla="*/ 195 w 238"/>
                  <a:gd name="T37" fmla="*/ 81 h 102"/>
                  <a:gd name="T38" fmla="*/ 216 w 238"/>
                  <a:gd name="T39" fmla="*/ 75 h 102"/>
                  <a:gd name="T40" fmla="*/ 217 w 238"/>
                  <a:gd name="T41" fmla="*/ 72 h 102"/>
                  <a:gd name="T42" fmla="*/ 226 w 238"/>
                  <a:gd name="T43" fmla="*/ 48 h 102"/>
                  <a:gd name="T44" fmla="*/ 175 w 238"/>
                  <a:gd name="T45" fmla="*/ 7 h 102"/>
                  <a:gd name="T46" fmla="*/ 175 w 238"/>
                  <a:gd name="T47" fmla="*/ 7 h 102"/>
                  <a:gd name="T48" fmla="*/ 160 w 238"/>
                  <a:gd name="T49" fmla="*/ 19 h 102"/>
                  <a:gd name="T50" fmla="*/ 135 w 238"/>
                  <a:gd name="T51" fmla="*/ 20 h 102"/>
                  <a:gd name="T52" fmla="*/ 100 w 238"/>
                  <a:gd name="T53" fmla="*/ 13 h 102"/>
                  <a:gd name="T54" fmla="*/ 93 w 238"/>
                  <a:gd name="T55" fmla="*/ 21 h 102"/>
                  <a:gd name="T56" fmla="*/ 83 w 238"/>
                  <a:gd name="T57" fmla="*/ 15 h 102"/>
                  <a:gd name="T58" fmla="*/ 79 w 238"/>
                  <a:gd name="T59" fmla="*/ 12 h 102"/>
                  <a:gd name="T60" fmla="*/ 71 w 238"/>
                  <a:gd name="T61" fmla="*/ 6 h 102"/>
                  <a:gd name="T62" fmla="*/ 13 w 238"/>
                  <a:gd name="T63" fmla="*/ 1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8" h="102">
                    <a:moveTo>
                      <a:pt x="12" y="78"/>
                    </a:moveTo>
                    <a:cubicBezTo>
                      <a:pt x="15" y="83"/>
                      <a:pt x="19" y="89"/>
                      <a:pt x="22" y="94"/>
                    </a:cubicBezTo>
                    <a:cubicBezTo>
                      <a:pt x="22" y="94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8" y="94"/>
                      <a:pt x="34" y="92"/>
                      <a:pt x="39" y="90"/>
                    </a:cubicBezTo>
                    <a:cubicBezTo>
                      <a:pt x="45" y="88"/>
                      <a:pt x="50" y="86"/>
                      <a:pt x="54" y="85"/>
                    </a:cubicBezTo>
                    <a:cubicBezTo>
                      <a:pt x="55" y="84"/>
                      <a:pt x="56" y="84"/>
                      <a:pt x="57" y="83"/>
                    </a:cubicBezTo>
                    <a:cubicBezTo>
                      <a:pt x="58" y="83"/>
                      <a:pt x="60" y="83"/>
                      <a:pt x="61" y="83"/>
                    </a:cubicBezTo>
                    <a:cubicBezTo>
                      <a:pt x="69" y="85"/>
                      <a:pt x="71" y="102"/>
                      <a:pt x="87" y="90"/>
                    </a:cubicBezTo>
                    <a:cubicBezTo>
                      <a:pt x="93" y="86"/>
                      <a:pt x="99" y="84"/>
                      <a:pt x="104" y="83"/>
                    </a:cubicBezTo>
                    <a:cubicBezTo>
                      <a:pt x="107" y="82"/>
                      <a:pt x="109" y="82"/>
                      <a:pt x="111" y="82"/>
                    </a:cubicBezTo>
                    <a:cubicBezTo>
                      <a:pt x="112" y="82"/>
                      <a:pt x="114" y="82"/>
                      <a:pt x="115" y="82"/>
                    </a:cubicBezTo>
                    <a:cubicBezTo>
                      <a:pt x="119" y="82"/>
                      <a:pt x="124" y="82"/>
                      <a:pt x="129" y="83"/>
                    </a:cubicBezTo>
                    <a:cubicBezTo>
                      <a:pt x="132" y="83"/>
                      <a:pt x="134" y="83"/>
                      <a:pt x="137" y="83"/>
                    </a:cubicBezTo>
                    <a:cubicBezTo>
                      <a:pt x="139" y="83"/>
                      <a:pt x="142" y="83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7" y="83"/>
                      <a:pt x="149" y="83"/>
                      <a:pt x="150" y="82"/>
                    </a:cubicBezTo>
                    <a:cubicBezTo>
                      <a:pt x="152" y="81"/>
                      <a:pt x="153" y="79"/>
                      <a:pt x="153" y="77"/>
                    </a:cubicBezTo>
                    <a:cubicBezTo>
                      <a:pt x="153" y="76"/>
                      <a:pt x="153" y="75"/>
                      <a:pt x="152" y="73"/>
                    </a:cubicBezTo>
                    <a:cubicBezTo>
                      <a:pt x="152" y="72"/>
                      <a:pt x="152" y="70"/>
                      <a:pt x="151" y="69"/>
                    </a:cubicBezTo>
                    <a:cubicBezTo>
                      <a:pt x="150" y="67"/>
                      <a:pt x="150" y="65"/>
                      <a:pt x="149" y="63"/>
                    </a:cubicBezTo>
                    <a:cubicBezTo>
                      <a:pt x="148" y="61"/>
                      <a:pt x="147" y="59"/>
                      <a:pt x="146" y="56"/>
                    </a:cubicBezTo>
                    <a:cubicBezTo>
                      <a:pt x="145" y="53"/>
                      <a:pt x="144" y="50"/>
                      <a:pt x="143" y="48"/>
                    </a:cubicBezTo>
                    <a:cubicBezTo>
                      <a:pt x="143" y="47"/>
                      <a:pt x="142" y="47"/>
                      <a:pt x="142" y="46"/>
                    </a:cubicBezTo>
                    <a:cubicBezTo>
                      <a:pt x="142" y="45"/>
                      <a:pt x="142" y="43"/>
                      <a:pt x="142" y="42"/>
                    </a:cubicBezTo>
                    <a:cubicBezTo>
                      <a:pt x="141" y="41"/>
                      <a:pt x="141" y="41"/>
                      <a:pt x="142" y="40"/>
                    </a:cubicBezTo>
                    <a:cubicBezTo>
                      <a:pt x="142" y="35"/>
                      <a:pt x="145" y="34"/>
                      <a:pt x="149" y="34"/>
                    </a:cubicBezTo>
                    <a:cubicBezTo>
                      <a:pt x="150" y="34"/>
                      <a:pt x="151" y="34"/>
                      <a:pt x="152" y="34"/>
                    </a:cubicBezTo>
                    <a:cubicBezTo>
                      <a:pt x="153" y="34"/>
                      <a:pt x="154" y="35"/>
                      <a:pt x="154" y="35"/>
                    </a:cubicBezTo>
                    <a:cubicBezTo>
                      <a:pt x="156" y="36"/>
                      <a:pt x="157" y="37"/>
                      <a:pt x="158" y="38"/>
                    </a:cubicBezTo>
                    <a:cubicBezTo>
                      <a:pt x="159" y="39"/>
                      <a:pt x="160" y="40"/>
                      <a:pt x="160" y="41"/>
                    </a:cubicBezTo>
                    <a:cubicBezTo>
                      <a:pt x="160" y="43"/>
                      <a:pt x="160" y="45"/>
                      <a:pt x="159" y="47"/>
                    </a:cubicBezTo>
                    <a:cubicBezTo>
                      <a:pt x="158" y="48"/>
                      <a:pt x="158" y="48"/>
                      <a:pt x="158" y="49"/>
                    </a:cubicBezTo>
                    <a:cubicBezTo>
                      <a:pt x="157" y="52"/>
                      <a:pt x="157" y="56"/>
                      <a:pt x="159" y="59"/>
                    </a:cubicBezTo>
                    <a:cubicBezTo>
                      <a:pt x="159" y="60"/>
                      <a:pt x="159" y="61"/>
                      <a:pt x="159" y="61"/>
                    </a:cubicBezTo>
                    <a:cubicBezTo>
                      <a:pt x="165" y="71"/>
                      <a:pt x="177" y="81"/>
                      <a:pt x="195" y="81"/>
                    </a:cubicBezTo>
                    <a:cubicBezTo>
                      <a:pt x="197" y="81"/>
                      <a:pt x="199" y="81"/>
                      <a:pt x="200" y="81"/>
                    </a:cubicBezTo>
                    <a:cubicBezTo>
                      <a:pt x="210" y="81"/>
                      <a:pt x="214" y="78"/>
                      <a:pt x="216" y="75"/>
                    </a:cubicBezTo>
                    <a:cubicBezTo>
                      <a:pt x="216" y="74"/>
                      <a:pt x="216" y="74"/>
                      <a:pt x="216" y="74"/>
                    </a:cubicBezTo>
                    <a:cubicBezTo>
                      <a:pt x="217" y="73"/>
                      <a:pt x="217" y="73"/>
                      <a:pt x="217" y="72"/>
                    </a:cubicBezTo>
                    <a:cubicBezTo>
                      <a:pt x="219" y="64"/>
                      <a:pt x="214" y="54"/>
                      <a:pt x="223" y="49"/>
                    </a:cubicBezTo>
                    <a:cubicBezTo>
                      <a:pt x="224" y="49"/>
                      <a:pt x="225" y="48"/>
                      <a:pt x="226" y="48"/>
                    </a:cubicBezTo>
                    <a:cubicBezTo>
                      <a:pt x="238" y="40"/>
                      <a:pt x="235" y="32"/>
                      <a:pt x="215" y="17"/>
                    </a:cubicBezTo>
                    <a:cubicBezTo>
                      <a:pt x="203" y="9"/>
                      <a:pt x="188" y="8"/>
                      <a:pt x="175" y="7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2" y="11"/>
                      <a:pt x="169" y="15"/>
                      <a:pt x="164" y="17"/>
                    </a:cubicBezTo>
                    <a:cubicBezTo>
                      <a:pt x="163" y="18"/>
                      <a:pt x="162" y="18"/>
                      <a:pt x="160" y="19"/>
                    </a:cubicBezTo>
                    <a:cubicBezTo>
                      <a:pt x="157" y="20"/>
                      <a:pt x="152" y="21"/>
                      <a:pt x="147" y="21"/>
                    </a:cubicBezTo>
                    <a:cubicBezTo>
                      <a:pt x="143" y="20"/>
                      <a:pt x="139" y="20"/>
                      <a:pt x="135" y="20"/>
                    </a:cubicBezTo>
                    <a:cubicBezTo>
                      <a:pt x="131" y="19"/>
                      <a:pt x="127" y="18"/>
                      <a:pt x="123" y="18"/>
                    </a:cubicBezTo>
                    <a:cubicBezTo>
                      <a:pt x="115" y="16"/>
                      <a:pt x="108" y="15"/>
                      <a:pt x="100" y="13"/>
                    </a:cubicBezTo>
                    <a:cubicBezTo>
                      <a:pt x="100" y="13"/>
                      <a:pt x="100" y="14"/>
                      <a:pt x="100" y="15"/>
                    </a:cubicBezTo>
                    <a:cubicBezTo>
                      <a:pt x="99" y="21"/>
                      <a:pt x="97" y="22"/>
                      <a:pt x="93" y="21"/>
                    </a:cubicBezTo>
                    <a:cubicBezTo>
                      <a:pt x="93" y="21"/>
                      <a:pt x="92" y="21"/>
                      <a:pt x="92" y="21"/>
                    </a:cubicBezTo>
                    <a:cubicBezTo>
                      <a:pt x="90" y="20"/>
                      <a:pt x="86" y="18"/>
                      <a:pt x="83" y="15"/>
                    </a:cubicBezTo>
                    <a:cubicBezTo>
                      <a:pt x="82" y="15"/>
                      <a:pt x="81" y="14"/>
                      <a:pt x="80" y="13"/>
                    </a:cubicBezTo>
                    <a:cubicBezTo>
                      <a:pt x="80" y="13"/>
                      <a:pt x="79" y="12"/>
                      <a:pt x="79" y="12"/>
                    </a:cubicBezTo>
                    <a:cubicBezTo>
                      <a:pt x="77" y="11"/>
                      <a:pt x="76" y="10"/>
                      <a:pt x="74" y="8"/>
                    </a:cubicBezTo>
                    <a:cubicBezTo>
                      <a:pt x="73" y="8"/>
                      <a:pt x="72" y="7"/>
                      <a:pt x="71" y="6"/>
                    </a:cubicBezTo>
                    <a:cubicBezTo>
                      <a:pt x="64" y="4"/>
                      <a:pt x="56" y="3"/>
                      <a:pt x="48" y="2"/>
                    </a:cubicBezTo>
                    <a:cubicBezTo>
                      <a:pt x="31" y="0"/>
                      <a:pt x="20" y="5"/>
                      <a:pt x="13" y="14"/>
                    </a:cubicBezTo>
                    <a:cubicBezTo>
                      <a:pt x="0" y="30"/>
                      <a:pt x="1" y="57"/>
                      <a:pt x="12" y="7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" name="Freeform 292">
                <a:extLst>
                  <a:ext uri="{FF2B5EF4-FFF2-40B4-BE49-F238E27FC236}">
                    <a16:creationId xmlns:a16="http://schemas.microsoft.com/office/drawing/2014/main" id="{56573D6B-CCFE-4B8E-98C9-967280BD0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91" y="2227260"/>
                <a:ext cx="11113" cy="14288"/>
              </a:xfrm>
              <a:custGeom>
                <a:avLst/>
                <a:gdLst>
                  <a:gd name="T0" fmla="*/ 0 w 23"/>
                  <a:gd name="T1" fmla="*/ 23 h 26"/>
                  <a:gd name="T2" fmla="*/ 4 w 23"/>
                  <a:gd name="T3" fmla="*/ 25 h 26"/>
                  <a:gd name="T4" fmla="*/ 6 w 23"/>
                  <a:gd name="T5" fmla="*/ 26 h 26"/>
                  <a:gd name="T6" fmla="*/ 9 w 23"/>
                  <a:gd name="T7" fmla="*/ 26 h 26"/>
                  <a:gd name="T8" fmla="*/ 9 w 23"/>
                  <a:gd name="T9" fmla="*/ 26 h 26"/>
                  <a:gd name="T10" fmla="*/ 13 w 23"/>
                  <a:gd name="T11" fmla="*/ 26 h 26"/>
                  <a:gd name="T12" fmla="*/ 14 w 23"/>
                  <a:gd name="T13" fmla="*/ 25 h 26"/>
                  <a:gd name="T14" fmla="*/ 23 w 23"/>
                  <a:gd name="T15" fmla="*/ 12 h 26"/>
                  <a:gd name="T16" fmla="*/ 23 w 23"/>
                  <a:gd name="T17" fmla="*/ 10 h 26"/>
                  <a:gd name="T18" fmla="*/ 15 w 23"/>
                  <a:gd name="T19" fmla="*/ 0 h 26"/>
                  <a:gd name="T20" fmla="*/ 15 w 23"/>
                  <a:gd name="T21" fmla="*/ 0 h 26"/>
                  <a:gd name="T22" fmla="*/ 15 w 23"/>
                  <a:gd name="T23" fmla="*/ 0 h 26"/>
                  <a:gd name="T24" fmla="*/ 14 w 23"/>
                  <a:gd name="T25" fmla="*/ 3 h 26"/>
                  <a:gd name="T26" fmla="*/ 14 w 23"/>
                  <a:gd name="T27" fmla="*/ 5 h 26"/>
                  <a:gd name="T28" fmla="*/ 11 w 23"/>
                  <a:gd name="T29" fmla="*/ 10 h 26"/>
                  <a:gd name="T30" fmla="*/ 9 w 23"/>
                  <a:gd name="T31" fmla="*/ 13 h 26"/>
                  <a:gd name="T32" fmla="*/ 5 w 23"/>
                  <a:gd name="T33" fmla="*/ 18 h 26"/>
                  <a:gd name="T34" fmla="*/ 3 w 23"/>
                  <a:gd name="T35" fmla="*/ 21 h 26"/>
                  <a:gd name="T36" fmla="*/ 0 w 23"/>
                  <a:gd name="T37" fmla="*/ 23 h 26"/>
                  <a:gd name="T38" fmla="*/ 0 w 23"/>
                  <a:gd name="T3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26">
                    <a:moveTo>
                      <a:pt x="0" y="23"/>
                    </a:moveTo>
                    <a:cubicBezTo>
                      <a:pt x="1" y="24"/>
                      <a:pt x="2" y="25"/>
                      <a:pt x="4" y="25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7" y="26"/>
                      <a:pt x="8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13" y="25"/>
                      <a:pt x="14" y="25"/>
                      <a:pt x="14" y="25"/>
                    </a:cubicBezTo>
                    <a:cubicBezTo>
                      <a:pt x="19" y="23"/>
                      <a:pt x="22" y="18"/>
                      <a:pt x="23" y="12"/>
                    </a:cubicBezTo>
                    <a:cubicBezTo>
                      <a:pt x="23" y="11"/>
                      <a:pt x="23" y="11"/>
                      <a:pt x="23" y="10"/>
                    </a:cubicBezTo>
                    <a:cubicBezTo>
                      <a:pt x="22" y="6"/>
                      <a:pt x="19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7"/>
                      <a:pt x="5" y="18"/>
                    </a:cubicBezTo>
                    <a:cubicBezTo>
                      <a:pt x="4" y="19"/>
                      <a:pt x="3" y="20"/>
                      <a:pt x="3" y="21"/>
                    </a:cubicBezTo>
                    <a:cubicBezTo>
                      <a:pt x="2" y="22"/>
                      <a:pt x="1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" name="Freeform 293">
                <a:extLst>
                  <a:ext uri="{FF2B5EF4-FFF2-40B4-BE49-F238E27FC236}">
                    <a16:creationId xmlns:a16="http://schemas.microsoft.com/office/drawing/2014/main" id="{6B4BE2D5-67A7-4521-B42D-44014079D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5978" y="2130422"/>
                <a:ext cx="19050" cy="3175"/>
              </a:xfrm>
              <a:custGeom>
                <a:avLst/>
                <a:gdLst>
                  <a:gd name="T0" fmla="*/ 2 w 35"/>
                  <a:gd name="T1" fmla="*/ 3 h 7"/>
                  <a:gd name="T2" fmla="*/ 5 w 35"/>
                  <a:gd name="T3" fmla="*/ 4 h 7"/>
                  <a:gd name="T4" fmla="*/ 20 w 35"/>
                  <a:gd name="T5" fmla="*/ 7 h 7"/>
                  <a:gd name="T6" fmla="*/ 25 w 35"/>
                  <a:gd name="T7" fmla="*/ 7 h 7"/>
                  <a:gd name="T8" fmla="*/ 29 w 35"/>
                  <a:gd name="T9" fmla="*/ 7 h 7"/>
                  <a:gd name="T10" fmla="*/ 31 w 35"/>
                  <a:gd name="T11" fmla="*/ 6 h 7"/>
                  <a:gd name="T12" fmla="*/ 34 w 35"/>
                  <a:gd name="T13" fmla="*/ 5 h 7"/>
                  <a:gd name="T14" fmla="*/ 34 w 35"/>
                  <a:gd name="T15" fmla="*/ 5 h 7"/>
                  <a:gd name="T16" fmla="*/ 35 w 35"/>
                  <a:gd name="T17" fmla="*/ 3 h 7"/>
                  <a:gd name="T18" fmla="*/ 35 w 35"/>
                  <a:gd name="T19" fmla="*/ 3 h 7"/>
                  <a:gd name="T20" fmla="*/ 35 w 35"/>
                  <a:gd name="T21" fmla="*/ 3 h 7"/>
                  <a:gd name="T22" fmla="*/ 35 w 35"/>
                  <a:gd name="T23" fmla="*/ 3 h 7"/>
                  <a:gd name="T24" fmla="*/ 35 w 35"/>
                  <a:gd name="T25" fmla="*/ 2 h 7"/>
                  <a:gd name="T26" fmla="*/ 34 w 35"/>
                  <a:gd name="T27" fmla="*/ 2 h 7"/>
                  <a:gd name="T28" fmla="*/ 0 w 35"/>
                  <a:gd name="T29" fmla="*/ 3 h 7"/>
                  <a:gd name="T30" fmla="*/ 0 w 35"/>
                  <a:gd name="T31" fmla="*/ 3 h 7"/>
                  <a:gd name="T32" fmla="*/ 2 w 35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7">
                    <a:moveTo>
                      <a:pt x="2" y="3"/>
                    </a:moveTo>
                    <a:cubicBezTo>
                      <a:pt x="3" y="4"/>
                      <a:pt x="4" y="4"/>
                      <a:pt x="5" y="4"/>
                    </a:cubicBezTo>
                    <a:cubicBezTo>
                      <a:pt x="9" y="5"/>
                      <a:pt x="15" y="6"/>
                      <a:pt x="20" y="7"/>
                    </a:cubicBezTo>
                    <a:cubicBezTo>
                      <a:pt x="22" y="7"/>
                      <a:pt x="23" y="7"/>
                      <a:pt x="25" y="7"/>
                    </a:cubicBezTo>
                    <a:cubicBezTo>
                      <a:pt x="26" y="7"/>
                      <a:pt x="28" y="7"/>
                      <a:pt x="29" y="7"/>
                    </a:cubicBezTo>
                    <a:cubicBezTo>
                      <a:pt x="30" y="7"/>
                      <a:pt x="30" y="7"/>
                      <a:pt x="31" y="6"/>
                    </a:cubicBezTo>
                    <a:cubicBezTo>
                      <a:pt x="32" y="6"/>
                      <a:pt x="33" y="6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5" y="4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22" y="0"/>
                      <a:pt x="11" y="0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</p:grpSp>
      <p:sp>
        <p:nvSpPr>
          <p:cNvPr id="597" name="TextBox 596">
            <a:extLst>
              <a:ext uri="{FF2B5EF4-FFF2-40B4-BE49-F238E27FC236}">
                <a16:creationId xmlns:a16="http://schemas.microsoft.com/office/drawing/2014/main" id="{6172FF50-42C0-4DE8-B710-4B525425512E}"/>
              </a:ext>
            </a:extLst>
          </p:cNvPr>
          <p:cNvSpPr txBox="1"/>
          <p:nvPr userDrawn="1"/>
        </p:nvSpPr>
        <p:spPr>
          <a:xfrm>
            <a:off x="907236" y="1889536"/>
            <a:ext cx="25219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rgbClr val="3D86C6"/>
                </a:solidFill>
                <a:latin typeface="Trebuchet MS" panose="020B0703020202090204" pitchFamily="34" charset="0"/>
              </a:rPr>
              <a:t>INDIA-MECCA</a:t>
            </a:r>
          </a:p>
        </p:txBody>
      </p:sp>
      <p:sp>
        <p:nvSpPr>
          <p:cNvPr id="598" name="Oval 597">
            <a:extLst>
              <a:ext uri="{FF2B5EF4-FFF2-40B4-BE49-F238E27FC236}">
                <a16:creationId xmlns:a16="http://schemas.microsoft.com/office/drawing/2014/main" id="{CB99237B-AAFB-4636-95EB-29D4C37F119F}"/>
              </a:ext>
            </a:extLst>
          </p:cNvPr>
          <p:cNvSpPr/>
          <p:nvPr userDrawn="1"/>
        </p:nvSpPr>
        <p:spPr>
          <a:xfrm>
            <a:off x="519137" y="1920796"/>
            <a:ext cx="295397" cy="295397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rebuchet MS" panose="020B0703020202090204" pitchFamily="34" charset="0"/>
            </a:endParaRPr>
          </a:p>
        </p:txBody>
      </p:sp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008283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PAC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Rectangle 289">
            <a:extLst>
              <a:ext uri="{FF2B5EF4-FFF2-40B4-BE49-F238E27FC236}">
                <a16:creationId xmlns:a16="http://schemas.microsoft.com/office/drawing/2014/main" id="{1BA6E7FB-0BF4-4CE1-89F5-810C85D5F939}"/>
              </a:ext>
            </a:extLst>
          </p:cNvPr>
          <p:cNvSpPr/>
          <p:nvPr userDrawn="1"/>
        </p:nvSpPr>
        <p:spPr>
          <a:xfrm>
            <a:off x="3613247" y="1546980"/>
            <a:ext cx="8578753" cy="4860000"/>
          </a:xfrm>
          <a:prstGeom prst="rect">
            <a:avLst/>
          </a:prstGeom>
          <a:solidFill>
            <a:schemeClr val="tx2">
              <a:alpha val="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91" name="Rectangle 290">
            <a:extLst>
              <a:ext uri="{FF2B5EF4-FFF2-40B4-BE49-F238E27FC236}">
                <a16:creationId xmlns:a16="http://schemas.microsoft.com/office/drawing/2014/main" id="{BE4E52D3-F4F8-4070-B4B9-17DF688E2A38}"/>
              </a:ext>
            </a:extLst>
          </p:cNvPr>
          <p:cNvSpPr/>
          <p:nvPr userDrawn="1"/>
        </p:nvSpPr>
        <p:spPr>
          <a:xfrm>
            <a:off x="0" y="1546980"/>
            <a:ext cx="3613247" cy="4859998"/>
          </a:xfrm>
          <a:prstGeom prst="rect">
            <a:avLst/>
          </a:prstGeom>
          <a:solidFill>
            <a:schemeClr val="accent6">
              <a:lumMod val="20000"/>
              <a:lumOff val="80000"/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92" name="Rectangle 291">
            <a:extLst>
              <a:ext uri="{FF2B5EF4-FFF2-40B4-BE49-F238E27FC236}">
                <a16:creationId xmlns:a16="http://schemas.microsoft.com/office/drawing/2014/main" id="{2688A7D9-F048-495A-B707-49314B9104DF}"/>
              </a:ext>
            </a:extLst>
          </p:cNvPr>
          <p:cNvSpPr/>
          <p:nvPr userDrawn="1"/>
        </p:nvSpPr>
        <p:spPr>
          <a:xfrm>
            <a:off x="3560524" y="1546979"/>
            <a:ext cx="52711" cy="485999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129DA664-6FE3-4300-B9E1-E5F6ED770DD8}"/>
              </a:ext>
            </a:extLst>
          </p:cNvPr>
          <p:cNvGrpSpPr/>
          <p:nvPr userDrawn="1"/>
        </p:nvGrpSpPr>
        <p:grpSpPr>
          <a:xfrm>
            <a:off x="5200725" y="1816980"/>
            <a:ext cx="5472249" cy="4320000"/>
            <a:chOff x="3840160" y="1601784"/>
            <a:chExt cx="4568831" cy="3606808"/>
          </a:xfrm>
        </p:grpSpPr>
        <p:sp>
          <p:nvSpPr>
            <p:cNvPr id="294" name="Freeform 5">
              <a:extLst>
                <a:ext uri="{FF2B5EF4-FFF2-40B4-BE49-F238E27FC236}">
                  <a16:creationId xmlns:a16="http://schemas.microsoft.com/office/drawing/2014/main" id="{71EF8C74-0488-4411-BA41-467ED374F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88" y="4286252"/>
              <a:ext cx="209550" cy="257176"/>
            </a:xfrm>
            <a:custGeom>
              <a:avLst/>
              <a:gdLst>
                <a:gd name="T0" fmla="*/ 382 w 384"/>
                <a:gd name="T1" fmla="*/ 22 h 474"/>
                <a:gd name="T2" fmla="*/ 314 w 384"/>
                <a:gd name="T3" fmla="*/ 28 h 474"/>
                <a:gd name="T4" fmla="*/ 264 w 384"/>
                <a:gd name="T5" fmla="*/ 31 h 474"/>
                <a:gd name="T6" fmla="*/ 194 w 384"/>
                <a:gd name="T7" fmla="*/ 31 h 474"/>
                <a:gd name="T8" fmla="*/ 182 w 384"/>
                <a:gd name="T9" fmla="*/ 18 h 474"/>
                <a:gd name="T10" fmla="*/ 71 w 384"/>
                <a:gd name="T11" fmla="*/ 18 h 474"/>
                <a:gd name="T12" fmla="*/ 42 w 384"/>
                <a:gd name="T13" fmla="*/ 9 h 474"/>
                <a:gd name="T14" fmla="*/ 12 w 384"/>
                <a:gd name="T15" fmla="*/ 7 h 474"/>
                <a:gd name="T16" fmla="*/ 0 w 384"/>
                <a:gd name="T17" fmla="*/ 0 h 474"/>
                <a:gd name="T18" fmla="*/ 10 w 384"/>
                <a:gd name="T19" fmla="*/ 47 h 474"/>
                <a:gd name="T20" fmla="*/ 21 w 384"/>
                <a:gd name="T21" fmla="*/ 87 h 474"/>
                <a:gd name="T22" fmla="*/ 39 w 384"/>
                <a:gd name="T23" fmla="*/ 123 h 474"/>
                <a:gd name="T24" fmla="*/ 45 w 384"/>
                <a:gd name="T25" fmla="*/ 184 h 474"/>
                <a:gd name="T26" fmla="*/ 58 w 384"/>
                <a:gd name="T27" fmla="*/ 215 h 474"/>
                <a:gd name="T28" fmla="*/ 60 w 384"/>
                <a:gd name="T29" fmla="*/ 278 h 474"/>
                <a:gd name="T30" fmla="*/ 68 w 384"/>
                <a:gd name="T31" fmla="*/ 313 h 474"/>
                <a:gd name="T32" fmla="*/ 72 w 384"/>
                <a:gd name="T33" fmla="*/ 324 h 474"/>
                <a:gd name="T34" fmla="*/ 86 w 384"/>
                <a:gd name="T35" fmla="*/ 386 h 474"/>
                <a:gd name="T36" fmla="*/ 95 w 384"/>
                <a:gd name="T37" fmla="*/ 430 h 474"/>
                <a:gd name="T38" fmla="*/ 100 w 384"/>
                <a:gd name="T39" fmla="*/ 436 h 474"/>
                <a:gd name="T40" fmla="*/ 126 w 384"/>
                <a:gd name="T41" fmla="*/ 455 h 474"/>
                <a:gd name="T42" fmla="*/ 127 w 384"/>
                <a:gd name="T43" fmla="*/ 453 h 474"/>
                <a:gd name="T44" fmla="*/ 145 w 384"/>
                <a:gd name="T45" fmla="*/ 442 h 474"/>
                <a:gd name="T46" fmla="*/ 162 w 384"/>
                <a:gd name="T47" fmla="*/ 468 h 474"/>
                <a:gd name="T48" fmla="*/ 203 w 384"/>
                <a:gd name="T49" fmla="*/ 467 h 474"/>
                <a:gd name="T50" fmla="*/ 224 w 384"/>
                <a:gd name="T51" fmla="*/ 443 h 474"/>
                <a:gd name="T52" fmla="*/ 224 w 384"/>
                <a:gd name="T53" fmla="*/ 197 h 474"/>
                <a:gd name="T54" fmla="*/ 256 w 384"/>
                <a:gd name="T55" fmla="*/ 182 h 474"/>
                <a:gd name="T56" fmla="*/ 256 w 384"/>
                <a:gd name="T57" fmla="*/ 54 h 474"/>
                <a:gd name="T58" fmla="*/ 287 w 384"/>
                <a:gd name="T59" fmla="*/ 50 h 474"/>
                <a:gd name="T60" fmla="*/ 323 w 384"/>
                <a:gd name="T61" fmla="*/ 38 h 474"/>
                <a:gd name="T62" fmla="*/ 340 w 384"/>
                <a:gd name="T63" fmla="*/ 52 h 474"/>
                <a:gd name="T64" fmla="*/ 363 w 384"/>
                <a:gd name="T65" fmla="*/ 35 h 474"/>
                <a:gd name="T66" fmla="*/ 384 w 384"/>
                <a:gd name="T67" fmla="*/ 31 h 474"/>
                <a:gd name="T68" fmla="*/ 382 w 384"/>
                <a:gd name="T69" fmla="*/ 22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4" h="474">
                  <a:moveTo>
                    <a:pt x="382" y="22"/>
                  </a:moveTo>
                  <a:cubicBezTo>
                    <a:pt x="382" y="13"/>
                    <a:pt x="324" y="24"/>
                    <a:pt x="314" y="28"/>
                  </a:cubicBezTo>
                  <a:cubicBezTo>
                    <a:pt x="305" y="31"/>
                    <a:pt x="274" y="37"/>
                    <a:pt x="264" y="31"/>
                  </a:cubicBezTo>
                  <a:cubicBezTo>
                    <a:pt x="255" y="26"/>
                    <a:pt x="194" y="31"/>
                    <a:pt x="194" y="31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82" y="18"/>
                    <a:pt x="83" y="18"/>
                    <a:pt x="71" y="18"/>
                  </a:cubicBezTo>
                  <a:cubicBezTo>
                    <a:pt x="60" y="18"/>
                    <a:pt x="52" y="16"/>
                    <a:pt x="42" y="9"/>
                  </a:cubicBezTo>
                  <a:cubicBezTo>
                    <a:pt x="33" y="2"/>
                    <a:pt x="23" y="2"/>
                    <a:pt x="12" y="7"/>
                  </a:cubicBezTo>
                  <a:cubicBezTo>
                    <a:pt x="2" y="12"/>
                    <a:pt x="4" y="2"/>
                    <a:pt x="0" y="0"/>
                  </a:cubicBezTo>
                  <a:cubicBezTo>
                    <a:pt x="3" y="16"/>
                    <a:pt x="7" y="31"/>
                    <a:pt x="10" y="47"/>
                  </a:cubicBezTo>
                  <a:cubicBezTo>
                    <a:pt x="14" y="60"/>
                    <a:pt x="16" y="74"/>
                    <a:pt x="21" y="87"/>
                  </a:cubicBezTo>
                  <a:cubicBezTo>
                    <a:pt x="26" y="100"/>
                    <a:pt x="34" y="111"/>
                    <a:pt x="39" y="123"/>
                  </a:cubicBezTo>
                  <a:cubicBezTo>
                    <a:pt x="48" y="143"/>
                    <a:pt x="46" y="163"/>
                    <a:pt x="45" y="184"/>
                  </a:cubicBezTo>
                  <a:cubicBezTo>
                    <a:pt x="51" y="196"/>
                    <a:pt x="56" y="206"/>
                    <a:pt x="58" y="215"/>
                  </a:cubicBezTo>
                  <a:cubicBezTo>
                    <a:pt x="64" y="235"/>
                    <a:pt x="55" y="265"/>
                    <a:pt x="60" y="278"/>
                  </a:cubicBezTo>
                  <a:cubicBezTo>
                    <a:pt x="63" y="286"/>
                    <a:pt x="66" y="299"/>
                    <a:pt x="68" y="313"/>
                  </a:cubicBezTo>
                  <a:cubicBezTo>
                    <a:pt x="69" y="317"/>
                    <a:pt x="70" y="320"/>
                    <a:pt x="72" y="324"/>
                  </a:cubicBezTo>
                  <a:cubicBezTo>
                    <a:pt x="79" y="345"/>
                    <a:pt x="82" y="364"/>
                    <a:pt x="86" y="386"/>
                  </a:cubicBezTo>
                  <a:cubicBezTo>
                    <a:pt x="88" y="398"/>
                    <a:pt x="89" y="419"/>
                    <a:pt x="95" y="430"/>
                  </a:cubicBezTo>
                  <a:cubicBezTo>
                    <a:pt x="97" y="431"/>
                    <a:pt x="98" y="433"/>
                    <a:pt x="100" y="436"/>
                  </a:cubicBezTo>
                  <a:cubicBezTo>
                    <a:pt x="107" y="443"/>
                    <a:pt x="118" y="447"/>
                    <a:pt x="126" y="455"/>
                  </a:cubicBezTo>
                  <a:cubicBezTo>
                    <a:pt x="127" y="454"/>
                    <a:pt x="127" y="454"/>
                    <a:pt x="127" y="453"/>
                  </a:cubicBezTo>
                  <a:cubicBezTo>
                    <a:pt x="127" y="445"/>
                    <a:pt x="138" y="431"/>
                    <a:pt x="145" y="442"/>
                  </a:cubicBezTo>
                  <a:cubicBezTo>
                    <a:pt x="152" y="453"/>
                    <a:pt x="149" y="468"/>
                    <a:pt x="162" y="468"/>
                  </a:cubicBezTo>
                  <a:cubicBezTo>
                    <a:pt x="175" y="468"/>
                    <a:pt x="199" y="474"/>
                    <a:pt x="203" y="467"/>
                  </a:cubicBezTo>
                  <a:cubicBezTo>
                    <a:pt x="207" y="460"/>
                    <a:pt x="224" y="455"/>
                    <a:pt x="224" y="443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4" y="188"/>
                    <a:pt x="256" y="197"/>
                    <a:pt x="256" y="182"/>
                  </a:cubicBezTo>
                  <a:cubicBezTo>
                    <a:pt x="256" y="168"/>
                    <a:pt x="256" y="54"/>
                    <a:pt x="256" y="54"/>
                  </a:cubicBezTo>
                  <a:cubicBezTo>
                    <a:pt x="256" y="54"/>
                    <a:pt x="280" y="52"/>
                    <a:pt x="287" y="50"/>
                  </a:cubicBezTo>
                  <a:cubicBezTo>
                    <a:pt x="293" y="48"/>
                    <a:pt x="317" y="33"/>
                    <a:pt x="323" y="38"/>
                  </a:cubicBezTo>
                  <a:cubicBezTo>
                    <a:pt x="329" y="42"/>
                    <a:pt x="336" y="58"/>
                    <a:pt x="340" y="52"/>
                  </a:cubicBezTo>
                  <a:cubicBezTo>
                    <a:pt x="344" y="47"/>
                    <a:pt x="353" y="35"/>
                    <a:pt x="363" y="35"/>
                  </a:cubicBezTo>
                  <a:cubicBezTo>
                    <a:pt x="368" y="35"/>
                    <a:pt x="376" y="33"/>
                    <a:pt x="384" y="31"/>
                  </a:cubicBezTo>
                  <a:cubicBezTo>
                    <a:pt x="383" y="27"/>
                    <a:pt x="382" y="24"/>
                    <a:pt x="382" y="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5" name="Freeform 6">
              <a:extLst>
                <a:ext uri="{FF2B5EF4-FFF2-40B4-BE49-F238E27FC236}">
                  <a16:creationId xmlns:a16="http://schemas.microsoft.com/office/drawing/2014/main" id="{0F66935C-0DC3-4C1E-9A28-FFC6CACA3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2538" y="4257677"/>
              <a:ext cx="139700" cy="141288"/>
            </a:xfrm>
            <a:custGeom>
              <a:avLst/>
              <a:gdLst>
                <a:gd name="T0" fmla="*/ 171 w 258"/>
                <a:gd name="T1" fmla="*/ 12 h 260"/>
                <a:gd name="T2" fmla="*/ 166 w 258"/>
                <a:gd name="T3" fmla="*/ 0 h 260"/>
                <a:gd name="T4" fmla="*/ 139 w 258"/>
                <a:gd name="T5" fmla="*/ 1 h 260"/>
                <a:gd name="T6" fmla="*/ 121 w 258"/>
                <a:gd name="T7" fmla="*/ 20 h 260"/>
                <a:gd name="T8" fmla="*/ 91 w 258"/>
                <a:gd name="T9" fmla="*/ 47 h 260"/>
                <a:gd name="T10" fmla="*/ 58 w 258"/>
                <a:gd name="T11" fmla="*/ 88 h 260"/>
                <a:gd name="T12" fmla="*/ 17 w 258"/>
                <a:gd name="T13" fmla="*/ 81 h 260"/>
                <a:gd name="T14" fmla="*/ 0 w 258"/>
                <a:gd name="T15" fmla="*/ 84 h 260"/>
                <a:gd name="T16" fmla="*/ 19 w 258"/>
                <a:gd name="T17" fmla="*/ 105 h 260"/>
                <a:gd name="T18" fmla="*/ 36 w 258"/>
                <a:gd name="T19" fmla="*/ 150 h 260"/>
                <a:gd name="T20" fmla="*/ 69 w 258"/>
                <a:gd name="T21" fmla="*/ 176 h 260"/>
                <a:gd name="T22" fmla="*/ 81 w 258"/>
                <a:gd name="T23" fmla="*/ 204 h 260"/>
                <a:gd name="T24" fmla="*/ 104 w 258"/>
                <a:gd name="T25" fmla="*/ 230 h 260"/>
                <a:gd name="T26" fmla="*/ 127 w 258"/>
                <a:gd name="T27" fmla="*/ 246 h 260"/>
                <a:gd name="T28" fmla="*/ 157 w 258"/>
                <a:gd name="T29" fmla="*/ 252 h 260"/>
                <a:gd name="T30" fmla="*/ 194 w 258"/>
                <a:gd name="T31" fmla="*/ 260 h 260"/>
                <a:gd name="T32" fmla="*/ 227 w 258"/>
                <a:gd name="T33" fmla="*/ 223 h 260"/>
                <a:gd name="T34" fmla="*/ 235 w 258"/>
                <a:gd name="T35" fmla="*/ 186 h 260"/>
                <a:gd name="T36" fmla="*/ 252 w 258"/>
                <a:gd name="T37" fmla="*/ 158 h 260"/>
                <a:gd name="T38" fmla="*/ 242 w 258"/>
                <a:gd name="T39" fmla="*/ 130 h 260"/>
                <a:gd name="T40" fmla="*/ 251 w 258"/>
                <a:gd name="T41" fmla="*/ 97 h 260"/>
                <a:gd name="T42" fmla="*/ 249 w 258"/>
                <a:gd name="T43" fmla="*/ 39 h 260"/>
                <a:gd name="T44" fmla="*/ 212 w 258"/>
                <a:gd name="T45" fmla="*/ 24 h 260"/>
                <a:gd name="T46" fmla="*/ 171 w 258"/>
                <a:gd name="T47" fmla="*/ 1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8" h="260">
                  <a:moveTo>
                    <a:pt x="171" y="12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21" y="7"/>
                    <a:pt x="121" y="13"/>
                    <a:pt x="121" y="20"/>
                  </a:cubicBezTo>
                  <a:cubicBezTo>
                    <a:pt x="121" y="27"/>
                    <a:pt x="103" y="42"/>
                    <a:pt x="91" y="47"/>
                  </a:cubicBezTo>
                  <a:cubicBezTo>
                    <a:pt x="79" y="51"/>
                    <a:pt x="65" y="84"/>
                    <a:pt x="58" y="88"/>
                  </a:cubicBezTo>
                  <a:cubicBezTo>
                    <a:pt x="50" y="93"/>
                    <a:pt x="24" y="82"/>
                    <a:pt x="17" y="81"/>
                  </a:cubicBezTo>
                  <a:cubicBezTo>
                    <a:pt x="13" y="80"/>
                    <a:pt x="7" y="82"/>
                    <a:pt x="0" y="84"/>
                  </a:cubicBezTo>
                  <a:cubicBezTo>
                    <a:pt x="5" y="93"/>
                    <a:pt x="15" y="105"/>
                    <a:pt x="19" y="105"/>
                  </a:cubicBezTo>
                  <a:cubicBezTo>
                    <a:pt x="24" y="105"/>
                    <a:pt x="25" y="144"/>
                    <a:pt x="36" y="150"/>
                  </a:cubicBezTo>
                  <a:cubicBezTo>
                    <a:pt x="48" y="155"/>
                    <a:pt x="69" y="168"/>
                    <a:pt x="69" y="176"/>
                  </a:cubicBezTo>
                  <a:cubicBezTo>
                    <a:pt x="69" y="183"/>
                    <a:pt x="81" y="193"/>
                    <a:pt x="81" y="204"/>
                  </a:cubicBezTo>
                  <a:cubicBezTo>
                    <a:pt x="81" y="215"/>
                    <a:pt x="94" y="230"/>
                    <a:pt x="104" y="230"/>
                  </a:cubicBezTo>
                  <a:cubicBezTo>
                    <a:pt x="125" y="229"/>
                    <a:pt x="127" y="239"/>
                    <a:pt x="127" y="246"/>
                  </a:cubicBezTo>
                  <a:cubicBezTo>
                    <a:pt x="127" y="252"/>
                    <a:pt x="154" y="246"/>
                    <a:pt x="157" y="252"/>
                  </a:cubicBezTo>
                  <a:cubicBezTo>
                    <a:pt x="161" y="258"/>
                    <a:pt x="187" y="256"/>
                    <a:pt x="194" y="260"/>
                  </a:cubicBezTo>
                  <a:cubicBezTo>
                    <a:pt x="205" y="248"/>
                    <a:pt x="221" y="231"/>
                    <a:pt x="227" y="223"/>
                  </a:cubicBezTo>
                  <a:cubicBezTo>
                    <a:pt x="235" y="209"/>
                    <a:pt x="228" y="191"/>
                    <a:pt x="235" y="186"/>
                  </a:cubicBezTo>
                  <a:cubicBezTo>
                    <a:pt x="242" y="181"/>
                    <a:pt x="258" y="160"/>
                    <a:pt x="252" y="158"/>
                  </a:cubicBezTo>
                  <a:cubicBezTo>
                    <a:pt x="247" y="156"/>
                    <a:pt x="251" y="140"/>
                    <a:pt x="242" y="130"/>
                  </a:cubicBezTo>
                  <a:cubicBezTo>
                    <a:pt x="234" y="120"/>
                    <a:pt x="252" y="115"/>
                    <a:pt x="251" y="97"/>
                  </a:cubicBezTo>
                  <a:cubicBezTo>
                    <a:pt x="249" y="79"/>
                    <a:pt x="254" y="42"/>
                    <a:pt x="249" y="39"/>
                  </a:cubicBezTo>
                  <a:cubicBezTo>
                    <a:pt x="245" y="35"/>
                    <a:pt x="225" y="34"/>
                    <a:pt x="212" y="24"/>
                  </a:cubicBezTo>
                  <a:cubicBezTo>
                    <a:pt x="199" y="14"/>
                    <a:pt x="171" y="12"/>
                    <a:pt x="171" y="1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6" name="Freeform 7">
              <a:extLst>
                <a:ext uri="{FF2B5EF4-FFF2-40B4-BE49-F238E27FC236}">
                  <a16:creationId xmlns:a16="http://schemas.microsoft.com/office/drawing/2014/main" id="{8901CC96-21C4-454D-BE8E-CAF694F20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5225" y="4303715"/>
              <a:ext cx="157163" cy="195263"/>
            </a:xfrm>
            <a:custGeom>
              <a:avLst/>
              <a:gdLst>
                <a:gd name="T0" fmla="*/ 264 w 287"/>
                <a:gd name="T1" fmla="*/ 146 h 361"/>
                <a:gd name="T2" fmla="*/ 241 w 287"/>
                <a:gd name="T3" fmla="*/ 120 h 361"/>
                <a:gd name="T4" fmla="*/ 229 w 287"/>
                <a:gd name="T5" fmla="*/ 92 h 361"/>
                <a:gd name="T6" fmla="*/ 196 w 287"/>
                <a:gd name="T7" fmla="*/ 66 h 361"/>
                <a:gd name="T8" fmla="*/ 179 w 287"/>
                <a:gd name="T9" fmla="*/ 21 h 361"/>
                <a:gd name="T10" fmla="*/ 160 w 287"/>
                <a:gd name="T11" fmla="*/ 0 h 361"/>
                <a:gd name="T12" fmla="*/ 139 w 287"/>
                <a:gd name="T13" fmla="*/ 4 h 361"/>
                <a:gd name="T14" fmla="*/ 116 w 287"/>
                <a:gd name="T15" fmla="*/ 21 h 361"/>
                <a:gd name="T16" fmla="*/ 99 w 287"/>
                <a:gd name="T17" fmla="*/ 7 h 361"/>
                <a:gd name="T18" fmla="*/ 63 w 287"/>
                <a:gd name="T19" fmla="*/ 19 h 361"/>
                <a:gd name="T20" fmla="*/ 32 w 287"/>
                <a:gd name="T21" fmla="*/ 23 h 361"/>
                <a:gd name="T22" fmla="*/ 32 w 287"/>
                <a:gd name="T23" fmla="*/ 151 h 361"/>
                <a:gd name="T24" fmla="*/ 0 w 287"/>
                <a:gd name="T25" fmla="*/ 166 h 361"/>
                <a:gd name="T26" fmla="*/ 0 w 287"/>
                <a:gd name="T27" fmla="*/ 275 h 361"/>
                <a:gd name="T28" fmla="*/ 15 w 287"/>
                <a:gd name="T29" fmla="*/ 287 h 361"/>
                <a:gd name="T30" fmla="*/ 26 w 287"/>
                <a:gd name="T31" fmla="*/ 329 h 361"/>
                <a:gd name="T32" fmla="*/ 19 w 287"/>
                <a:gd name="T33" fmla="*/ 338 h 361"/>
                <a:gd name="T34" fmla="*/ 25 w 287"/>
                <a:gd name="T35" fmla="*/ 354 h 361"/>
                <a:gd name="T36" fmla="*/ 57 w 287"/>
                <a:gd name="T37" fmla="*/ 352 h 361"/>
                <a:gd name="T38" fmla="*/ 86 w 287"/>
                <a:gd name="T39" fmla="*/ 314 h 361"/>
                <a:gd name="T40" fmla="*/ 108 w 287"/>
                <a:gd name="T41" fmla="*/ 294 h 361"/>
                <a:gd name="T42" fmla="*/ 146 w 287"/>
                <a:gd name="T43" fmla="*/ 308 h 361"/>
                <a:gd name="T44" fmla="*/ 177 w 287"/>
                <a:gd name="T45" fmla="*/ 291 h 361"/>
                <a:gd name="T46" fmla="*/ 189 w 287"/>
                <a:gd name="T47" fmla="*/ 264 h 361"/>
                <a:gd name="T48" fmla="*/ 217 w 287"/>
                <a:gd name="T49" fmla="*/ 241 h 361"/>
                <a:gd name="T50" fmla="*/ 230 w 287"/>
                <a:gd name="T51" fmla="*/ 215 h 361"/>
                <a:gd name="T52" fmla="*/ 256 w 287"/>
                <a:gd name="T53" fmla="*/ 193 h 361"/>
                <a:gd name="T54" fmla="*/ 276 w 287"/>
                <a:gd name="T55" fmla="*/ 180 h 361"/>
                <a:gd name="T56" fmla="*/ 287 w 287"/>
                <a:gd name="T57" fmla="*/ 162 h 361"/>
                <a:gd name="T58" fmla="*/ 287 w 287"/>
                <a:gd name="T59" fmla="*/ 162 h 361"/>
                <a:gd name="T60" fmla="*/ 264 w 287"/>
                <a:gd name="T61" fmla="*/ 146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7" h="361">
                  <a:moveTo>
                    <a:pt x="264" y="146"/>
                  </a:moveTo>
                  <a:cubicBezTo>
                    <a:pt x="254" y="146"/>
                    <a:pt x="241" y="131"/>
                    <a:pt x="241" y="120"/>
                  </a:cubicBezTo>
                  <a:cubicBezTo>
                    <a:pt x="241" y="109"/>
                    <a:pt x="229" y="99"/>
                    <a:pt x="229" y="92"/>
                  </a:cubicBezTo>
                  <a:cubicBezTo>
                    <a:pt x="229" y="84"/>
                    <a:pt x="208" y="71"/>
                    <a:pt x="196" y="66"/>
                  </a:cubicBezTo>
                  <a:cubicBezTo>
                    <a:pt x="185" y="60"/>
                    <a:pt x="184" y="21"/>
                    <a:pt x="179" y="21"/>
                  </a:cubicBezTo>
                  <a:cubicBezTo>
                    <a:pt x="175" y="21"/>
                    <a:pt x="165" y="9"/>
                    <a:pt x="160" y="0"/>
                  </a:cubicBezTo>
                  <a:cubicBezTo>
                    <a:pt x="152" y="2"/>
                    <a:pt x="144" y="4"/>
                    <a:pt x="139" y="4"/>
                  </a:cubicBezTo>
                  <a:cubicBezTo>
                    <a:pt x="129" y="4"/>
                    <a:pt x="120" y="16"/>
                    <a:pt x="116" y="21"/>
                  </a:cubicBezTo>
                  <a:cubicBezTo>
                    <a:pt x="112" y="27"/>
                    <a:pt x="105" y="11"/>
                    <a:pt x="99" y="7"/>
                  </a:cubicBezTo>
                  <a:cubicBezTo>
                    <a:pt x="93" y="2"/>
                    <a:pt x="69" y="17"/>
                    <a:pt x="63" y="19"/>
                  </a:cubicBezTo>
                  <a:cubicBezTo>
                    <a:pt x="56" y="21"/>
                    <a:pt x="32" y="23"/>
                    <a:pt x="32" y="23"/>
                  </a:cubicBezTo>
                  <a:cubicBezTo>
                    <a:pt x="32" y="23"/>
                    <a:pt x="32" y="137"/>
                    <a:pt x="32" y="151"/>
                  </a:cubicBezTo>
                  <a:cubicBezTo>
                    <a:pt x="32" y="166"/>
                    <a:pt x="0" y="157"/>
                    <a:pt x="0" y="166"/>
                  </a:cubicBezTo>
                  <a:cubicBezTo>
                    <a:pt x="0" y="170"/>
                    <a:pt x="0" y="221"/>
                    <a:pt x="0" y="275"/>
                  </a:cubicBezTo>
                  <a:cubicBezTo>
                    <a:pt x="7" y="278"/>
                    <a:pt x="13" y="282"/>
                    <a:pt x="15" y="287"/>
                  </a:cubicBezTo>
                  <a:cubicBezTo>
                    <a:pt x="19" y="298"/>
                    <a:pt x="27" y="322"/>
                    <a:pt x="26" y="329"/>
                  </a:cubicBezTo>
                  <a:cubicBezTo>
                    <a:pt x="24" y="336"/>
                    <a:pt x="19" y="331"/>
                    <a:pt x="19" y="338"/>
                  </a:cubicBezTo>
                  <a:cubicBezTo>
                    <a:pt x="19" y="344"/>
                    <a:pt x="15" y="354"/>
                    <a:pt x="25" y="354"/>
                  </a:cubicBezTo>
                  <a:cubicBezTo>
                    <a:pt x="34" y="354"/>
                    <a:pt x="50" y="361"/>
                    <a:pt x="57" y="352"/>
                  </a:cubicBezTo>
                  <a:cubicBezTo>
                    <a:pt x="64" y="343"/>
                    <a:pt x="85" y="323"/>
                    <a:pt x="86" y="314"/>
                  </a:cubicBezTo>
                  <a:cubicBezTo>
                    <a:pt x="87" y="304"/>
                    <a:pt x="92" y="282"/>
                    <a:pt x="108" y="294"/>
                  </a:cubicBezTo>
                  <a:cubicBezTo>
                    <a:pt x="124" y="306"/>
                    <a:pt x="125" y="308"/>
                    <a:pt x="146" y="308"/>
                  </a:cubicBezTo>
                  <a:cubicBezTo>
                    <a:pt x="167" y="308"/>
                    <a:pt x="173" y="307"/>
                    <a:pt x="177" y="291"/>
                  </a:cubicBezTo>
                  <a:cubicBezTo>
                    <a:pt x="181" y="276"/>
                    <a:pt x="177" y="264"/>
                    <a:pt x="189" y="264"/>
                  </a:cubicBezTo>
                  <a:cubicBezTo>
                    <a:pt x="202" y="264"/>
                    <a:pt x="217" y="251"/>
                    <a:pt x="217" y="241"/>
                  </a:cubicBezTo>
                  <a:cubicBezTo>
                    <a:pt x="217" y="231"/>
                    <a:pt x="222" y="215"/>
                    <a:pt x="230" y="215"/>
                  </a:cubicBezTo>
                  <a:cubicBezTo>
                    <a:pt x="238" y="215"/>
                    <a:pt x="254" y="204"/>
                    <a:pt x="256" y="193"/>
                  </a:cubicBezTo>
                  <a:cubicBezTo>
                    <a:pt x="258" y="182"/>
                    <a:pt x="271" y="187"/>
                    <a:pt x="276" y="180"/>
                  </a:cubicBezTo>
                  <a:cubicBezTo>
                    <a:pt x="278" y="177"/>
                    <a:pt x="283" y="169"/>
                    <a:pt x="287" y="162"/>
                  </a:cubicBezTo>
                  <a:cubicBezTo>
                    <a:pt x="287" y="162"/>
                    <a:pt x="287" y="162"/>
                    <a:pt x="287" y="162"/>
                  </a:cubicBezTo>
                  <a:cubicBezTo>
                    <a:pt x="287" y="155"/>
                    <a:pt x="285" y="145"/>
                    <a:pt x="264" y="14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7" name="Freeform 8">
              <a:extLst>
                <a:ext uri="{FF2B5EF4-FFF2-40B4-BE49-F238E27FC236}">
                  <a16:creationId xmlns:a16="http://schemas.microsoft.com/office/drawing/2014/main" id="{F27F2145-AEB2-4A2A-A4DB-1D826B650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6" y="4471990"/>
              <a:ext cx="23813" cy="33338"/>
            </a:xfrm>
            <a:custGeom>
              <a:avLst/>
              <a:gdLst>
                <a:gd name="T0" fmla="*/ 22 w 43"/>
                <a:gd name="T1" fmla="*/ 0 h 62"/>
                <a:gd name="T2" fmla="*/ 0 w 43"/>
                <a:gd name="T3" fmla="*/ 27 h 62"/>
                <a:gd name="T4" fmla="*/ 20 w 43"/>
                <a:gd name="T5" fmla="*/ 62 h 62"/>
                <a:gd name="T6" fmla="*/ 38 w 43"/>
                <a:gd name="T7" fmla="*/ 53 h 62"/>
                <a:gd name="T8" fmla="*/ 43 w 43"/>
                <a:gd name="T9" fmla="*/ 43 h 62"/>
                <a:gd name="T10" fmla="*/ 40 w 43"/>
                <a:gd name="T11" fmla="*/ 11 h 62"/>
                <a:gd name="T12" fmla="*/ 22 w 43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62">
                  <a:moveTo>
                    <a:pt x="22" y="0"/>
                  </a:moveTo>
                  <a:cubicBezTo>
                    <a:pt x="14" y="0"/>
                    <a:pt x="0" y="22"/>
                    <a:pt x="0" y="27"/>
                  </a:cubicBezTo>
                  <a:cubicBezTo>
                    <a:pt x="0" y="31"/>
                    <a:pt x="10" y="61"/>
                    <a:pt x="20" y="62"/>
                  </a:cubicBezTo>
                  <a:cubicBezTo>
                    <a:pt x="30" y="62"/>
                    <a:pt x="37" y="62"/>
                    <a:pt x="38" y="53"/>
                  </a:cubicBezTo>
                  <a:cubicBezTo>
                    <a:pt x="38" y="49"/>
                    <a:pt x="41" y="45"/>
                    <a:pt x="43" y="43"/>
                  </a:cubicBezTo>
                  <a:cubicBezTo>
                    <a:pt x="42" y="36"/>
                    <a:pt x="41" y="20"/>
                    <a:pt x="40" y="11"/>
                  </a:cubicBezTo>
                  <a:cubicBezTo>
                    <a:pt x="34" y="6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8" name="Freeform 9">
              <a:extLst>
                <a:ext uri="{FF2B5EF4-FFF2-40B4-BE49-F238E27FC236}">
                  <a16:creationId xmlns:a16="http://schemas.microsoft.com/office/drawing/2014/main" id="{E29E6EB6-0DE6-4365-A48D-C76F6BEA5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876" y="4529140"/>
              <a:ext cx="39688" cy="50800"/>
            </a:xfrm>
            <a:custGeom>
              <a:avLst/>
              <a:gdLst>
                <a:gd name="T0" fmla="*/ 51 w 72"/>
                <a:gd name="T1" fmla="*/ 9 h 91"/>
                <a:gd name="T2" fmla="*/ 19 w 72"/>
                <a:gd name="T3" fmla="*/ 25 h 91"/>
                <a:gd name="T4" fmla="*/ 0 w 72"/>
                <a:gd name="T5" fmla="*/ 58 h 91"/>
                <a:gd name="T6" fmla="*/ 19 w 72"/>
                <a:gd name="T7" fmla="*/ 89 h 91"/>
                <a:gd name="T8" fmla="*/ 32 w 72"/>
                <a:gd name="T9" fmla="*/ 91 h 91"/>
                <a:gd name="T10" fmla="*/ 40 w 72"/>
                <a:gd name="T11" fmla="*/ 71 h 91"/>
                <a:gd name="T12" fmla="*/ 60 w 72"/>
                <a:gd name="T13" fmla="*/ 64 h 91"/>
                <a:gd name="T14" fmla="*/ 72 w 72"/>
                <a:gd name="T15" fmla="*/ 38 h 91"/>
                <a:gd name="T16" fmla="*/ 51 w 72"/>
                <a:gd name="T17" fmla="*/ 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91">
                  <a:moveTo>
                    <a:pt x="51" y="9"/>
                  </a:moveTo>
                  <a:cubicBezTo>
                    <a:pt x="47" y="0"/>
                    <a:pt x="22" y="16"/>
                    <a:pt x="19" y="25"/>
                  </a:cubicBezTo>
                  <a:cubicBezTo>
                    <a:pt x="15" y="33"/>
                    <a:pt x="0" y="58"/>
                    <a:pt x="0" y="58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2" y="91"/>
                    <a:pt x="36" y="80"/>
                    <a:pt x="40" y="71"/>
                  </a:cubicBezTo>
                  <a:cubicBezTo>
                    <a:pt x="43" y="62"/>
                    <a:pt x="60" y="73"/>
                    <a:pt x="60" y="64"/>
                  </a:cubicBezTo>
                  <a:cubicBezTo>
                    <a:pt x="60" y="55"/>
                    <a:pt x="72" y="47"/>
                    <a:pt x="72" y="38"/>
                  </a:cubicBezTo>
                  <a:cubicBezTo>
                    <a:pt x="72" y="29"/>
                    <a:pt x="55" y="18"/>
                    <a:pt x="51" y="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9" name="Freeform 10">
              <a:extLst>
                <a:ext uri="{FF2B5EF4-FFF2-40B4-BE49-F238E27FC236}">
                  <a16:creationId xmlns:a16="http://schemas.microsoft.com/office/drawing/2014/main" id="{F704F5B7-0C7E-4131-A928-910DC9A88D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2838" y="4391028"/>
              <a:ext cx="273050" cy="287338"/>
            </a:xfrm>
            <a:custGeom>
              <a:avLst/>
              <a:gdLst>
                <a:gd name="T0" fmla="*/ 475 w 504"/>
                <a:gd name="T1" fmla="*/ 244 h 527"/>
                <a:gd name="T2" fmla="*/ 483 w 504"/>
                <a:gd name="T3" fmla="*/ 220 h 527"/>
                <a:gd name="T4" fmla="*/ 504 w 504"/>
                <a:gd name="T5" fmla="*/ 194 h 527"/>
                <a:gd name="T6" fmla="*/ 479 w 504"/>
                <a:gd name="T7" fmla="*/ 192 h 527"/>
                <a:gd name="T8" fmla="*/ 456 w 504"/>
                <a:gd name="T9" fmla="*/ 211 h 527"/>
                <a:gd name="T10" fmla="*/ 458 w 504"/>
                <a:gd name="T11" fmla="*/ 149 h 527"/>
                <a:gd name="T12" fmla="*/ 476 w 504"/>
                <a:gd name="T13" fmla="*/ 153 h 527"/>
                <a:gd name="T14" fmla="*/ 453 w 504"/>
                <a:gd name="T15" fmla="*/ 15 h 527"/>
                <a:gd name="T16" fmla="*/ 385 w 504"/>
                <a:gd name="T17" fmla="*/ 0 h 527"/>
                <a:gd name="T18" fmla="*/ 354 w 504"/>
                <a:gd name="T19" fmla="*/ 31 h 527"/>
                <a:gd name="T20" fmla="*/ 315 w 504"/>
                <a:gd name="T21" fmla="*/ 79 h 527"/>
                <a:gd name="T22" fmla="*/ 275 w 504"/>
                <a:gd name="T23" fmla="*/ 129 h 527"/>
                <a:gd name="T24" fmla="*/ 206 w 504"/>
                <a:gd name="T25" fmla="*/ 132 h 527"/>
                <a:gd name="T26" fmla="*/ 155 w 504"/>
                <a:gd name="T27" fmla="*/ 190 h 527"/>
                <a:gd name="T28" fmla="*/ 117 w 504"/>
                <a:gd name="T29" fmla="*/ 176 h 527"/>
                <a:gd name="T30" fmla="*/ 113 w 504"/>
                <a:gd name="T31" fmla="*/ 125 h 527"/>
                <a:gd name="T32" fmla="*/ 98 w 504"/>
                <a:gd name="T33" fmla="*/ 250 h 527"/>
                <a:gd name="T34" fmla="*/ 36 w 504"/>
                <a:gd name="T35" fmla="*/ 275 h 527"/>
                <a:gd name="T36" fmla="*/ 1 w 504"/>
                <a:gd name="T37" fmla="*/ 260 h 527"/>
                <a:gd name="T38" fmla="*/ 5 w 504"/>
                <a:gd name="T39" fmla="*/ 268 h 527"/>
                <a:gd name="T40" fmla="*/ 23 w 504"/>
                <a:gd name="T41" fmla="*/ 347 h 527"/>
                <a:gd name="T42" fmla="*/ 42 w 504"/>
                <a:gd name="T43" fmla="*/ 397 h 527"/>
                <a:gd name="T44" fmla="*/ 42 w 504"/>
                <a:gd name="T45" fmla="*/ 432 h 527"/>
                <a:gd name="T46" fmla="*/ 49 w 504"/>
                <a:gd name="T47" fmla="*/ 490 h 527"/>
                <a:gd name="T48" fmla="*/ 66 w 504"/>
                <a:gd name="T49" fmla="*/ 504 h 527"/>
                <a:gd name="T50" fmla="*/ 104 w 504"/>
                <a:gd name="T51" fmla="*/ 518 h 527"/>
                <a:gd name="T52" fmla="*/ 154 w 504"/>
                <a:gd name="T53" fmla="*/ 497 h 527"/>
                <a:gd name="T54" fmla="*/ 192 w 504"/>
                <a:gd name="T55" fmla="*/ 489 h 527"/>
                <a:gd name="T56" fmla="*/ 229 w 504"/>
                <a:gd name="T57" fmla="*/ 486 h 527"/>
                <a:gd name="T58" fmla="*/ 235 w 504"/>
                <a:gd name="T59" fmla="*/ 485 h 527"/>
                <a:gd name="T60" fmla="*/ 239 w 504"/>
                <a:gd name="T61" fmla="*/ 483 h 527"/>
                <a:gd name="T62" fmla="*/ 281 w 504"/>
                <a:gd name="T63" fmla="*/ 473 h 527"/>
                <a:gd name="T64" fmla="*/ 286 w 504"/>
                <a:gd name="T65" fmla="*/ 472 h 527"/>
                <a:gd name="T66" fmla="*/ 414 w 504"/>
                <a:gd name="T67" fmla="*/ 341 h 527"/>
                <a:gd name="T68" fmla="*/ 444 w 504"/>
                <a:gd name="T69" fmla="*/ 287 h 527"/>
                <a:gd name="T70" fmla="*/ 444 w 504"/>
                <a:gd name="T71" fmla="*/ 280 h 527"/>
                <a:gd name="T72" fmla="*/ 360 w 504"/>
                <a:gd name="T73" fmla="*/ 326 h 527"/>
                <a:gd name="T74" fmla="*/ 339 w 504"/>
                <a:gd name="T75" fmla="*/ 344 h 527"/>
                <a:gd name="T76" fmla="*/ 339 w 504"/>
                <a:gd name="T77" fmla="*/ 280 h 527"/>
                <a:gd name="T78" fmla="*/ 392 w 504"/>
                <a:gd name="T79" fmla="*/ 29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04" h="527">
                  <a:moveTo>
                    <a:pt x="444" y="280"/>
                  </a:moveTo>
                  <a:cubicBezTo>
                    <a:pt x="443" y="262"/>
                    <a:pt x="458" y="247"/>
                    <a:pt x="475" y="244"/>
                  </a:cubicBezTo>
                  <a:cubicBezTo>
                    <a:pt x="475" y="244"/>
                    <a:pt x="475" y="244"/>
                    <a:pt x="475" y="243"/>
                  </a:cubicBezTo>
                  <a:cubicBezTo>
                    <a:pt x="478" y="236"/>
                    <a:pt x="480" y="228"/>
                    <a:pt x="483" y="220"/>
                  </a:cubicBezTo>
                  <a:cubicBezTo>
                    <a:pt x="486" y="208"/>
                    <a:pt x="494" y="200"/>
                    <a:pt x="503" y="196"/>
                  </a:cubicBezTo>
                  <a:cubicBezTo>
                    <a:pt x="503" y="195"/>
                    <a:pt x="504" y="195"/>
                    <a:pt x="504" y="194"/>
                  </a:cubicBezTo>
                  <a:cubicBezTo>
                    <a:pt x="492" y="194"/>
                    <a:pt x="480" y="196"/>
                    <a:pt x="480" y="196"/>
                  </a:cubicBezTo>
                  <a:cubicBezTo>
                    <a:pt x="480" y="196"/>
                    <a:pt x="479" y="194"/>
                    <a:pt x="479" y="192"/>
                  </a:cubicBezTo>
                  <a:cubicBezTo>
                    <a:pt x="477" y="194"/>
                    <a:pt x="474" y="198"/>
                    <a:pt x="474" y="202"/>
                  </a:cubicBezTo>
                  <a:cubicBezTo>
                    <a:pt x="473" y="211"/>
                    <a:pt x="466" y="211"/>
                    <a:pt x="456" y="211"/>
                  </a:cubicBezTo>
                  <a:cubicBezTo>
                    <a:pt x="446" y="210"/>
                    <a:pt x="436" y="180"/>
                    <a:pt x="436" y="176"/>
                  </a:cubicBezTo>
                  <a:cubicBezTo>
                    <a:pt x="436" y="171"/>
                    <a:pt x="450" y="149"/>
                    <a:pt x="458" y="149"/>
                  </a:cubicBezTo>
                  <a:cubicBezTo>
                    <a:pt x="463" y="149"/>
                    <a:pt x="470" y="155"/>
                    <a:pt x="476" y="160"/>
                  </a:cubicBezTo>
                  <a:cubicBezTo>
                    <a:pt x="476" y="157"/>
                    <a:pt x="476" y="154"/>
                    <a:pt x="476" y="153"/>
                  </a:cubicBezTo>
                  <a:cubicBezTo>
                    <a:pt x="477" y="148"/>
                    <a:pt x="482" y="91"/>
                    <a:pt x="473" y="85"/>
                  </a:cubicBezTo>
                  <a:cubicBezTo>
                    <a:pt x="465" y="79"/>
                    <a:pt x="456" y="21"/>
                    <a:pt x="453" y="15"/>
                  </a:cubicBezTo>
                  <a:cubicBezTo>
                    <a:pt x="450" y="10"/>
                    <a:pt x="419" y="13"/>
                    <a:pt x="415" y="6"/>
                  </a:cubicBezTo>
                  <a:cubicBezTo>
                    <a:pt x="412" y="0"/>
                    <a:pt x="385" y="6"/>
                    <a:pt x="385" y="0"/>
                  </a:cubicBezTo>
                  <a:cubicBezTo>
                    <a:pt x="381" y="7"/>
                    <a:pt x="376" y="15"/>
                    <a:pt x="374" y="18"/>
                  </a:cubicBezTo>
                  <a:cubicBezTo>
                    <a:pt x="369" y="25"/>
                    <a:pt x="356" y="20"/>
                    <a:pt x="354" y="31"/>
                  </a:cubicBezTo>
                  <a:cubicBezTo>
                    <a:pt x="352" y="42"/>
                    <a:pt x="336" y="53"/>
                    <a:pt x="328" y="53"/>
                  </a:cubicBezTo>
                  <a:cubicBezTo>
                    <a:pt x="320" y="53"/>
                    <a:pt x="315" y="69"/>
                    <a:pt x="315" y="79"/>
                  </a:cubicBezTo>
                  <a:cubicBezTo>
                    <a:pt x="315" y="89"/>
                    <a:pt x="300" y="102"/>
                    <a:pt x="287" y="102"/>
                  </a:cubicBezTo>
                  <a:cubicBezTo>
                    <a:pt x="275" y="102"/>
                    <a:pt x="279" y="114"/>
                    <a:pt x="275" y="129"/>
                  </a:cubicBezTo>
                  <a:cubicBezTo>
                    <a:pt x="271" y="145"/>
                    <a:pt x="265" y="146"/>
                    <a:pt x="244" y="146"/>
                  </a:cubicBezTo>
                  <a:cubicBezTo>
                    <a:pt x="223" y="146"/>
                    <a:pt x="222" y="144"/>
                    <a:pt x="206" y="132"/>
                  </a:cubicBezTo>
                  <a:cubicBezTo>
                    <a:pt x="190" y="120"/>
                    <a:pt x="185" y="142"/>
                    <a:pt x="184" y="152"/>
                  </a:cubicBezTo>
                  <a:cubicBezTo>
                    <a:pt x="183" y="161"/>
                    <a:pt x="162" y="181"/>
                    <a:pt x="155" y="190"/>
                  </a:cubicBezTo>
                  <a:cubicBezTo>
                    <a:pt x="148" y="199"/>
                    <a:pt x="132" y="192"/>
                    <a:pt x="123" y="192"/>
                  </a:cubicBezTo>
                  <a:cubicBezTo>
                    <a:pt x="113" y="192"/>
                    <a:pt x="117" y="182"/>
                    <a:pt x="117" y="176"/>
                  </a:cubicBezTo>
                  <a:cubicBezTo>
                    <a:pt x="117" y="169"/>
                    <a:pt x="122" y="174"/>
                    <a:pt x="124" y="167"/>
                  </a:cubicBezTo>
                  <a:cubicBezTo>
                    <a:pt x="125" y="160"/>
                    <a:pt x="117" y="136"/>
                    <a:pt x="113" y="125"/>
                  </a:cubicBezTo>
                  <a:cubicBezTo>
                    <a:pt x="111" y="120"/>
                    <a:pt x="105" y="116"/>
                    <a:pt x="98" y="113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8" y="262"/>
                    <a:pt x="81" y="267"/>
                    <a:pt x="77" y="274"/>
                  </a:cubicBezTo>
                  <a:cubicBezTo>
                    <a:pt x="73" y="281"/>
                    <a:pt x="49" y="275"/>
                    <a:pt x="36" y="275"/>
                  </a:cubicBezTo>
                  <a:cubicBezTo>
                    <a:pt x="23" y="275"/>
                    <a:pt x="26" y="260"/>
                    <a:pt x="19" y="249"/>
                  </a:cubicBezTo>
                  <a:cubicBezTo>
                    <a:pt x="12" y="238"/>
                    <a:pt x="1" y="252"/>
                    <a:pt x="1" y="260"/>
                  </a:cubicBezTo>
                  <a:cubicBezTo>
                    <a:pt x="1" y="261"/>
                    <a:pt x="1" y="261"/>
                    <a:pt x="0" y="262"/>
                  </a:cubicBezTo>
                  <a:cubicBezTo>
                    <a:pt x="2" y="264"/>
                    <a:pt x="4" y="266"/>
                    <a:pt x="5" y="268"/>
                  </a:cubicBezTo>
                  <a:cubicBezTo>
                    <a:pt x="10" y="277"/>
                    <a:pt x="10" y="297"/>
                    <a:pt x="16" y="304"/>
                  </a:cubicBezTo>
                  <a:cubicBezTo>
                    <a:pt x="26" y="315"/>
                    <a:pt x="29" y="334"/>
                    <a:pt x="23" y="347"/>
                  </a:cubicBezTo>
                  <a:cubicBezTo>
                    <a:pt x="23" y="350"/>
                    <a:pt x="24" y="353"/>
                    <a:pt x="24" y="356"/>
                  </a:cubicBezTo>
                  <a:cubicBezTo>
                    <a:pt x="31" y="373"/>
                    <a:pt x="39" y="387"/>
                    <a:pt x="42" y="397"/>
                  </a:cubicBezTo>
                  <a:cubicBezTo>
                    <a:pt x="47" y="414"/>
                    <a:pt x="52" y="430"/>
                    <a:pt x="42" y="432"/>
                  </a:cubicBezTo>
                  <a:cubicBezTo>
                    <a:pt x="42" y="432"/>
                    <a:pt x="42" y="432"/>
                    <a:pt x="42" y="432"/>
                  </a:cubicBezTo>
                  <a:cubicBezTo>
                    <a:pt x="48" y="447"/>
                    <a:pt x="51" y="462"/>
                    <a:pt x="51" y="478"/>
                  </a:cubicBezTo>
                  <a:cubicBezTo>
                    <a:pt x="51" y="483"/>
                    <a:pt x="50" y="487"/>
                    <a:pt x="49" y="490"/>
                  </a:cubicBezTo>
                  <a:cubicBezTo>
                    <a:pt x="49" y="492"/>
                    <a:pt x="51" y="494"/>
                    <a:pt x="53" y="494"/>
                  </a:cubicBezTo>
                  <a:cubicBezTo>
                    <a:pt x="62" y="496"/>
                    <a:pt x="59" y="503"/>
                    <a:pt x="66" y="504"/>
                  </a:cubicBezTo>
                  <a:cubicBezTo>
                    <a:pt x="74" y="504"/>
                    <a:pt x="79" y="512"/>
                    <a:pt x="84" y="520"/>
                  </a:cubicBezTo>
                  <a:cubicBezTo>
                    <a:pt x="88" y="527"/>
                    <a:pt x="99" y="527"/>
                    <a:pt x="104" y="518"/>
                  </a:cubicBezTo>
                  <a:cubicBezTo>
                    <a:pt x="109" y="510"/>
                    <a:pt x="123" y="507"/>
                    <a:pt x="138" y="507"/>
                  </a:cubicBezTo>
                  <a:cubicBezTo>
                    <a:pt x="142" y="502"/>
                    <a:pt x="148" y="498"/>
                    <a:pt x="154" y="497"/>
                  </a:cubicBezTo>
                  <a:cubicBezTo>
                    <a:pt x="159" y="495"/>
                    <a:pt x="164" y="494"/>
                    <a:pt x="169" y="493"/>
                  </a:cubicBezTo>
                  <a:cubicBezTo>
                    <a:pt x="176" y="488"/>
                    <a:pt x="184" y="487"/>
                    <a:pt x="192" y="489"/>
                  </a:cubicBezTo>
                  <a:cubicBezTo>
                    <a:pt x="199" y="488"/>
                    <a:pt x="207" y="488"/>
                    <a:pt x="213" y="490"/>
                  </a:cubicBezTo>
                  <a:cubicBezTo>
                    <a:pt x="218" y="487"/>
                    <a:pt x="223" y="486"/>
                    <a:pt x="229" y="486"/>
                  </a:cubicBezTo>
                  <a:cubicBezTo>
                    <a:pt x="230" y="486"/>
                    <a:pt x="232" y="485"/>
                    <a:pt x="233" y="485"/>
                  </a:cubicBezTo>
                  <a:cubicBezTo>
                    <a:pt x="234" y="485"/>
                    <a:pt x="234" y="485"/>
                    <a:pt x="235" y="485"/>
                  </a:cubicBezTo>
                  <a:cubicBezTo>
                    <a:pt x="236" y="484"/>
                    <a:pt x="237" y="484"/>
                    <a:pt x="238" y="483"/>
                  </a:cubicBezTo>
                  <a:cubicBezTo>
                    <a:pt x="238" y="483"/>
                    <a:pt x="239" y="483"/>
                    <a:pt x="239" y="483"/>
                  </a:cubicBezTo>
                  <a:cubicBezTo>
                    <a:pt x="240" y="482"/>
                    <a:pt x="241" y="480"/>
                    <a:pt x="241" y="479"/>
                  </a:cubicBezTo>
                  <a:cubicBezTo>
                    <a:pt x="251" y="467"/>
                    <a:pt x="268" y="466"/>
                    <a:pt x="281" y="473"/>
                  </a:cubicBezTo>
                  <a:cubicBezTo>
                    <a:pt x="283" y="473"/>
                    <a:pt x="284" y="472"/>
                    <a:pt x="286" y="472"/>
                  </a:cubicBezTo>
                  <a:cubicBezTo>
                    <a:pt x="286" y="472"/>
                    <a:pt x="286" y="472"/>
                    <a:pt x="286" y="472"/>
                  </a:cubicBezTo>
                  <a:cubicBezTo>
                    <a:pt x="315" y="446"/>
                    <a:pt x="353" y="440"/>
                    <a:pt x="376" y="408"/>
                  </a:cubicBezTo>
                  <a:cubicBezTo>
                    <a:pt x="391" y="387"/>
                    <a:pt x="402" y="364"/>
                    <a:pt x="414" y="341"/>
                  </a:cubicBezTo>
                  <a:cubicBezTo>
                    <a:pt x="411" y="336"/>
                    <a:pt x="409" y="331"/>
                    <a:pt x="409" y="324"/>
                  </a:cubicBezTo>
                  <a:cubicBezTo>
                    <a:pt x="408" y="306"/>
                    <a:pt x="426" y="285"/>
                    <a:pt x="444" y="287"/>
                  </a:cubicBezTo>
                  <a:cubicBezTo>
                    <a:pt x="444" y="287"/>
                    <a:pt x="445" y="287"/>
                    <a:pt x="445" y="287"/>
                  </a:cubicBezTo>
                  <a:cubicBezTo>
                    <a:pt x="444" y="285"/>
                    <a:pt x="444" y="283"/>
                    <a:pt x="444" y="280"/>
                  </a:cubicBezTo>
                  <a:close/>
                  <a:moveTo>
                    <a:pt x="380" y="319"/>
                  </a:moveTo>
                  <a:cubicBezTo>
                    <a:pt x="380" y="328"/>
                    <a:pt x="363" y="317"/>
                    <a:pt x="360" y="326"/>
                  </a:cubicBezTo>
                  <a:cubicBezTo>
                    <a:pt x="356" y="335"/>
                    <a:pt x="352" y="346"/>
                    <a:pt x="352" y="346"/>
                  </a:cubicBezTo>
                  <a:cubicBezTo>
                    <a:pt x="339" y="344"/>
                    <a:pt x="339" y="344"/>
                    <a:pt x="339" y="344"/>
                  </a:cubicBezTo>
                  <a:cubicBezTo>
                    <a:pt x="320" y="313"/>
                    <a:pt x="320" y="313"/>
                    <a:pt x="320" y="313"/>
                  </a:cubicBezTo>
                  <a:cubicBezTo>
                    <a:pt x="320" y="313"/>
                    <a:pt x="335" y="288"/>
                    <a:pt x="339" y="280"/>
                  </a:cubicBezTo>
                  <a:cubicBezTo>
                    <a:pt x="342" y="271"/>
                    <a:pt x="367" y="255"/>
                    <a:pt x="371" y="264"/>
                  </a:cubicBezTo>
                  <a:cubicBezTo>
                    <a:pt x="375" y="273"/>
                    <a:pt x="392" y="284"/>
                    <a:pt x="392" y="293"/>
                  </a:cubicBezTo>
                  <a:cubicBezTo>
                    <a:pt x="392" y="302"/>
                    <a:pt x="380" y="310"/>
                    <a:pt x="380" y="31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0" name="Freeform 11">
              <a:extLst>
                <a:ext uri="{FF2B5EF4-FFF2-40B4-BE49-F238E27FC236}">
                  <a16:creationId xmlns:a16="http://schemas.microsoft.com/office/drawing/2014/main" id="{943809F0-847A-41E4-96D9-9539AF97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4054477"/>
              <a:ext cx="195263" cy="252413"/>
            </a:xfrm>
            <a:custGeom>
              <a:avLst/>
              <a:gdLst>
                <a:gd name="T0" fmla="*/ 350 w 358"/>
                <a:gd name="T1" fmla="*/ 187 h 463"/>
                <a:gd name="T2" fmla="*/ 321 w 358"/>
                <a:gd name="T3" fmla="*/ 190 h 463"/>
                <a:gd name="T4" fmla="*/ 304 w 358"/>
                <a:gd name="T5" fmla="*/ 200 h 463"/>
                <a:gd name="T6" fmla="*/ 304 w 358"/>
                <a:gd name="T7" fmla="*/ 170 h 463"/>
                <a:gd name="T8" fmla="*/ 288 w 358"/>
                <a:gd name="T9" fmla="*/ 140 h 463"/>
                <a:gd name="T10" fmla="*/ 293 w 358"/>
                <a:gd name="T11" fmla="*/ 87 h 463"/>
                <a:gd name="T12" fmla="*/ 287 w 358"/>
                <a:gd name="T13" fmla="*/ 57 h 463"/>
                <a:gd name="T14" fmla="*/ 266 w 358"/>
                <a:gd name="T15" fmla="*/ 53 h 463"/>
                <a:gd name="T16" fmla="*/ 250 w 358"/>
                <a:gd name="T17" fmla="*/ 44 h 463"/>
                <a:gd name="T18" fmla="*/ 224 w 358"/>
                <a:gd name="T19" fmla="*/ 44 h 463"/>
                <a:gd name="T20" fmla="*/ 211 w 358"/>
                <a:gd name="T21" fmla="*/ 77 h 463"/>
                <a:gd name="T22" fmla="*/ 174 w 358"/>
                <a:gd name="T23" fmla="*/ 84 h 463"/>
                <a:gd name="T24" fmla="*/ 147 w 358"/>
                <a:gd name="T25" fmla="*/ 61 h 463"/>
                <a:gd name="T26" fmla="*/ 134 w 358"/>
                <a:gd name="T27" fmla="*/ 33 h 463"/>
                <a:gd name="T28" fmla="*/ 129 w 358"/>
                <a:gd name="T29" fmla="*/ 1 h 463"/>
                <a:gd name="T30" fmla="*/ 24 w 358"/>
                <a:gd name="T31" fmla="*/ 1 h 463"/>
                <a:gd name="T32" fmla="*/ 6 w 358"/>
                <a:gd name="T33" fmla="*/ 13 h 463"/>
                <a:gd name="T34" fmla="*/ 34 w 358"/>
                <a:gd name="T35" fmla="*/ 91 h 463"/>
                <a:gd name="T36" fmla="*/ 29 w 358"/>
                <a:gd name="T37" fmla="*/ 130 h 463"/>
                <a:gd name="T38" fmla="*/ 49 w 358"/>
                <a:gd name="T39" fmla="*/ 208 h 463"/>
                <a:gd name="T40" fmla="*/ 26 w 358"/>
                <a:gd name="T41" fmla="*/ 262 h 463"/>
                <a:gd name="T42" fmla="*/ 17 w 358"/>
                <a:gd name="T43" fmla="*/ 278 h 463"/>
                <a:gd name="T44" fmla="*/ 4 w 358"/>
                <a:gd name="T45" fmla="*/ 392 h 463"/>
                <a:gd name="T46" fmla="*/ 0 w 358"/>
                <a:gd name="T47" fmla="*/ 401 h 463"/>
                <a:gd name="T48" fmla="*/ 2 w 358"/>
                <a:gd name="T49" fmla="*/ 411 h 463"/>
                <a:gd name="T50" fmla="*/ 6 w 358"/>
                <a:gd name="T51" fmla="*/ 426 h 463"/>
                <a:gd name="T52" fmla="*/ 18 w 358"/>
                <a:gd name="T53" fmla="*/ 433 h 463"/>
                <a:gd name="T54" fmla="*/ 48 w 358"/>
                <a:gd name="T55" fmla="*/ 435 h 463"/>
                <a:gd name="T56" fmla="*/ 77 w 358"/>
                <a:gd name="T57" fmla="*/ 444 h 463"/>
                <a:gd name="T58" fmla="*/ 188 w 358"/>
                <a:gd name="T59" fmla="*/ 444 h 463"/>
                <a:gd name="T60" fmla="*/ 200 w 358"/>
                <a:gd name="T61" fmla="*/ 457 h 463"/>
                <a:gd name="T62" fmla="*/ 270 w 358"/>
                <a:gd name="T63" fmla="*/ 457 h 463"/>
                <a:gd name="T64" fmla="*/ 320 w 358"/>
                <a:gd name="T65" fmla="*/ 454 h 463"/>
                <a:gd name="T66" fmla="*/ 329 w 358"/>
                <a:gd name="T67" fmla="*/ 451 h 463"/>
                <a:gd name="T68" fmla="*/ 292 w 358"/>
                <a:gd name="T69" fmla="*/ 393 h 463"/>
                <a:gd name="T70" fmla="*/ 296 w 358"/>
                <a:gd name="T71" fmla="*/ 269 h 463"/>
                <a:gd name="T72" fmla="*/ 343 w 358"/>
                <a:gd name="T73" fmla="*/ 271 h 463"/>
                <a:gd name="T74" fmla="*/ 352 w 358"/>
                <a:gd name="T75" fmla="*/ 261 h 463"/>
                <a:gd name="T76" fmla="*/ 358 w 358"/>
                <a:gd name="T77" fmla="*/ 187 h 463"/>
                <a:gd name="T78" fmla="*/ 350 w 358"/>
                <a:gd name="T79" fmla="*/ 187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8" h="463">
                  <a:moveTo>
                    <a:pt x="350" y="187"/>
                  </a:moveTo>
                  <a:cubicBezTo>
                    <a:pt x="340" y="192"/>
                    <a:pt x="331" y="190"/>
                    <a:pt x="321" y="190"/>
                  </a:cubicBezTo>
                  <a:cubicBezTo>
                    <a:pt x="311" y="190"/>
                    <a:pt x="310" y="202"/>
                    <a:pt x="304" y="200"/>
                  </a:cubicBezTo>
                  <a:cubicBezTo>
                    <a:pt x="298" y="198"/>
                    <a:pt x="303" y="178"/>
                    <a:pt x="304" y="170"/>
                  </a:cubicBezTo>
                  <a:cubicBezTo>
                    <a:pt x="305" y="162"/>
                    <a:pt x="295" y="147"/>
                    <a:pt x="288" y="140"/>
                  </a:cubicBezTo>
                  <a:cubicBezTo>
                    <a:pt x="281" y="134"/>
                    <a:pt x="297" y="92"/>
                    <a:pt x="293" y="87"/>
                  </a:cubicBezTo>
                  <a:cubicBezTo>
                    <a:pt x="288" y="82"/>
                    <a:pt x="287" y="69"/>
                    <a:pt x="287" y="57"/>
                  </a:cubicBezTo>
                  <a:cubicBezTo>
                    <a:pt x="287" y="46"/>
                    <a:pt x="280" y="53"/>
                    <a:pt x="266" y="53"/>
                  </a:cubicBezTo>
                  <a:cubicBezTo>
                    <a:pt x="251" y="53"/>
                    <a:pt x="250" y="44"/>
                    <a:pt x="250" y="44"/>
                  </a:cubicBezTo>
                  <a:cubicBezTo>
                    <a:pt x="250" y="44"/>
                    <a:pt x="233" y="39"/>
                    <a:pt x="224" y="44"/>
                  </a:cubicBezTo>
                  <a:cubicBezTo>
                    <a:pt x="216" y="49"/>
                    <a:pt x="217" y="79"/>
                    <a:pt x="211" y="77"/>
                  </a:cubicBezTo>
                  <a:cubicBezTo>
                    <a:pt x="206" y="76"/>
                    <a:pt x="188" y="79"/>
                    <a:pt x="174" y="84"/>
                  </a:cubicBezTo>
                  <a:cubicBezTo>
                    <a:pt x="160" y="89"/>
                    <a:pt x="154" y="81"/>
                    <a:pt x="147" y="61"/>
                  </a:cubicBezTo>
                  <a:cubicBezTo>
                    <a:pt x="140" y="41"/>
                    <a:pt x="131" y="48"/>
                    <a:pt x="134" y="33"/>
                  </a:cubicBezTo>
                  <a:cubicBezTo>
                    <a:pt x="137" y="18"/>
                    <a:pt x="129" y="1"/>
                    <a:pt x="129" y="1"/>
                  </a:cubicBezTo>
                  <a:cubicBezTo>
                    <a:pt x="129" y="1"/>
                    <a:pt x="34" y="0"/>
                    <a:pt x="24" y="1"/>
                  </a:cubicBezTo>
                  <a:cubicBezTo>
                    <a:pt x="20" y="2"/>
                    <a:pt x="13" y="7"/>
                    <a:pt x="6" y="13"/>
                  </a:cubicBezTo>
                  <a:cubicBezTo>
                    <a:pt x="12" y="38"/>
                    <a:pt x="30" y="81"/>
                    <a:pt x="34" y="91"/>
                  </a:cubicBezTo>
                  <a:cubicBezTo>
                    <a:pt x="39" y="101"/>
                    <a:pt x="29" y="110"/>
                    <a:pt x="29" y="130"/>
                  </a:cubicBezTo>
                  <a:cubicBezTo>
                    <a:pt x="29" y="149"/>
                    <a:pt x="47" y="184"/>
                    <a:pt x="49" y="208"/>
                  </a:cubicBezTo>
                  <a:cubicBezTo>
                    <a:pt x="51" y="232"/>
                    <a:pt x="38" y="247"/>
                    <a:pt x="26" y="262"/>
                  </a:cubicBezTo>
                  <a:cubicBezTo>
                    <a:pt x="23" y="266"/>
                    <a:pt x="20" y="272"/>
                    <a:pt x="17" y="278"/>
                  </a:cubicBezTo>
                  <a:cubicBezTo>
                    <a:pt x="23" y="314"/>
                    <a:pt x="18" y="352"/>
                    <a:pt x="4" y="392"/>
                  </a:cubicBezTo>
                  <a:cubicBezTo>
                    <a:pt x="3" y="395"/>
                    <a:pt x="1" y="398"/>
                    <a:pt x="0" y="401"/>
                  </a:cubicBezTo>
                  <a:cubicBezTo>
                    <a:pt x="1" y="405"/>
                    <a:pt x="1" y="408"/>
                    <a:pt x="2" y="411"/>
                  </a:cubicBezTo>
                  <a:cubicBezTo>
                    <a:pt x="3" y="416"/>
                    <a:pt x="4" y="421"/>
                    <a:pt x="6" y="426"/>
                  </a:cubicBezTo>
                  <a:cubicBezTo>
                    <a:pt x="10" y="428"/>
                    <a:pt x="8" y="438"/>
                    <a:pt x="18" y="433"/>
                  </a:cubicBezTo>
                  <a:cubicBezTo>
                    <a:pt x="29" y="428"/>
                    <a:pt x="39" y="428"/>
                    <a:pt x="48" y="435"/>
                  </a:cubicBezTo>
                  <a:cubicBezTo>
                    <a:pt x="58" y="442"/>
                    <a:pt x="66" y="444"/>
                    <a:pt x="77" y="444"/>
                  </a:cubicBezTo>
                  <a:cubicBezTo>
                    <a:pt x="89" y="444"/>
                    <a:pt x="188" y="444"/>
                    <a:pt x="188" y="444"/>
                  </a:cubicBezTo>
                  <a:cubicBezTo>
                    <a:pt x="200" y="457"/>
                    <a:pt x="200" y="457"/>
                    <a:pt x="200" y="457"/>
                  </a:cubicBezTo>
                  <a:cubicBezTo>
                    <a:pt x="200" y="457"/>
                    <a:pt x="261" y="452"/>
                    <a:pt x="270" y="457"/>
                  </a:cubicBezTo>
                  <a:cubicBezTo>
                    <a:pt x="280" y="463"/>
                    <a:pt x="311" y="457"/>
                    <a:pt x="320" y="454"/>
                  </a:cubicBezTo>
                  <a:cubicBezTo>
                    <a:pt x="322" y="453"/>
                    <a:pt x="325" y="452"/>
                    <a:pt x="329" y="451"/>
                  </a:cubicBezTo>
                  <a:cubicBezTo>
                    <a:pt x="292" y="393"/>
                    <a:pt x="292" y="393"/>
                    <a:pt x="292" y="393"/>
                  </a:cubicBezTo>
                  <a:cubicBezTo>
                    <a:pt x="296" y="269"/>
                    <a:pt x="296" y="269"/>
                    <a:pt x="296" y="269"/>
                  </a:cubicBezTo>
                  <a:cubicBezTo>
                    <a:pt x="343" y="271"/>
                    <a:pt x="343" y="271"/>
                    <a:pt x="343" y="271"/>
                  </a:cubicBezTo>
                  <a:cubicBezTo>
                    <a:pt x="352" y="261"/>
                    <a:pt x="352" y="261"/>
                    <a:pt x="352" y="261"/>
                  </a:cubicBezTo>
                  <a:cubicBezTo>
                    <a:pt x="358" y="187"/>
                    <a:pt x="358" y="187"/>
                    <a:pt x="358" y="187"/>
                  </a:cubicBezTo>
                  <a:cubicBezTo>
                    <a:pt x="356" y="186"/>
                    <a:pt x="353" y="185"/>
                    <a:pt x="350" y="18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1" name="Freeform 12">
              <a:extLst>
                <a:ext uri="{FF2B5EF4-FFF2-40B4-BE49-F238E27FC236}">
                  <a16:creationId xmlns:a16="http://schemas.microsoft.com/office/drawing/2014/main" id="{7574728E-CA3B-4D09-B4F6-9E3E571C3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8563" y="4102102"/>
              <a:ext cx="203200" cy="206375"/>
            </a:xfrm>
            <a:custGeom>
              <a:avLst/>
              <a:gdLst>
                <a:gd name="T0" fmla="*/ 285 w 371"/>
                <a:gd name="T1" fmla="*/ 16 h 379"/>
                <a:gd name="T2" fmla="*/ 262 w 371"/>
                <a:gd name="T3" fmla="*/ 0 h 379"/>
                <a:gd name="T4" fmla="*/ 223 w 371"/>
                <a:gd name="T5" fmla="*/ 7 h 379"/>
                <a:gd name="T6" fmla="*/ 215 w 371"/>
                <a:gd name="T7" fmla="*/ 32 h 379"/>
                <a:gd name="T8" fmla="*/ 210 w 371"/>
                <a:gd name="T9" fmla="*/ 52 h 379"/>
                <a:gd name="T10" fmla="*/ 209 w 371"/>
                <a:gd name="T11" fmla="*/ 93 h 379"/>
                <a:gd name="T12" fmla="*/ 202 w 371"/>
                <a:gd name="T13" fmla="*/ 128 h 379"/>
                <a:gd name="T14" fmla="*/ 223 w 371"/>
                <a:gd name="T15" fmla="*/ 158 h 379"/>
                <a:gd name="T16" fmla="*/ 245 w 371"/>
                <a:gd name="T17" fmla="*/ 149 h 379"/>
                <a:gd name="T18" fmla="*/ 249 w 371"/>
                <a:gd name="T19" fmla="*/ 176 h 379"/>
                <a:gd name="T20" fmla="*/ 243 w 371"/>
                <a:gd name="T21" fmla="*/ 192 h 379"/>
                <a:gd name="T22" fmla="*/ 220 w 371"/>
                <a:gd name="T23" fmla="*/ 192 h 379"/>
                <a:gd name="T24" fmla="*/ 208 w 371"/>
                <a:gd name="T25" fmla="*/ 161 h 379"/>
                <a:gd name="T26" fmla="*/ 183 w 371"/>
                <a:gd name="T27" fmla="*/ 154 h 379"/>
                <a:gd name="T28" fmla="*/ 166 w 371"/>
                <a:gd name="T29" fmla="*/ 133 h 379"/>
                <a:gd name="T30" fmla="*/ 155 w 371"/>
                <a:gd name="T31" fmla="*/ 139 h 379"/>
                <a:gd name="T32" fmla="*/ 140 w 371"/>
                <a:gd name="T33" fmla="*/ 144 h 379"/>
                <a:gd name="T34" fmla="*/ 113 w 371"/>
                <a:gd name="T35" fmla="*/ 134 h 379"/>
                <a:gd name="T36" fmla="*/ 103 w 371"/>
                <a:gd name="T37" fmla="*/ 116 h 379"/>
                <a:gd name="T38" fmla="*/ 83 w 371"/>
                <a:gd name="T39" fmla="*/ 118 h 379"/>
                <a:gd name="T40" fmla="*/ 75 w 371"/>
                <a:gd name="T41" fmla="*/ 110 h 379"/>
                <a:gd name="T42" fmla="*/ 66 w 371"/>
                <a:gd name="T43" fmla="*/ 100 h 379"/>
                <a:gd name="T44" fmla="*/ 60 w 371"/>
                <a:gd name="T45" fmla="*/ 174 h 379"/>
                <a:gd name="T46" fmla="*/ 51 w 371"/>
                <a:gd name="T47" fmla="*/ 184 h 379"/>
                <a:gd name="T48" fmla="*/ 4 w 371"/>
                <a:gd name="T49" fmla="*/ 182 h 379"/>
                <a:gd name="T50" fmla="*/ 0 w 371"/>
                <a:gd name="T51" fmla="*/ 306 h 379"/>
                <a:gd name="T52" fmla="*/ 37 w 371"/>
                <a:gd name="T53" fmla="*/ 364 h 379"/>
                <a:gd name="T54" fmla="*/ 96 w 371"/>
                <a:gd name="T55" fmla="*/ 361 h 379"/>
                <a:gd name="T56" fmla="*/ 98 w 371"/>
                <a:gd name="T57" fmla="*/ 370 h 379"/>
                <a:gd name="T58" fmla="*/ 115 w 371"/>
                <a:gd name="T59" fmla="*/ 367 h 379"/>
                <a:gd name="T60" fmla="*/ 156 w 371"/>
                <a:gd name="T61" fmla="*/ 374 h 379"/>
                <a:gd name="T62" fmla="*/ 189 w 371"/>
                <a:gd name="T63" fmla="*/ 333 h 379"/>
                <a:gd name="T64" fmla="*/ 219 w 371"/>
                <a:gd name="T65" fmla="*/ 306 h 379"/>
                <a:gd name="T66" fmla="*/ 237 w 371"/>
                <a:gd name="T67" fmla="*/ 287 h 379"/>
                <a:gd name="T68" fmla="*/ 264 w 371"/>
                <a:gd name="T69" fmla="*/ 286 h 379"/>
                <a:gd name="T70" fmla="*/ 266 w 371"/>
                <a:gd name="T71" fmla="*/ 286 h 379"/>
                <a:gd name="T72" fmla="*/ 259 w 371"/>
                <a:gd name="T73" fmla="*/ 259 h 379"/>
                <a:gd name="T74" fmla="*/ 349 w 371"/>
                <a:gd name="T75" fmla="*/ 221 h 379"/>
                <a:gd name="T76" fmla="*/ 343 w 371"/>
                <a:gd name="T77" fmla="*/ 205 h 379"/>
                <a:gd name="T78" fmla="*/ 348 w 371"/>
                <a:gd name="T79" fmla="*/ 168 h 379"/>
                <a:gd name="T80" fmla="*/ 361 w 371"/>
                <a:gd name="T81" fmla="*/ 159 h 379"/>
                <a:gd name="T82" fmla="*/ 359 w 371"/>
                <a:gd name="T83" fmla="*/ 98 h 379"/>
                <a:gd name="T84" fmla="*/ 371 w 371"/>
                <a:gd name="T85" fmla="*/ 90 h 379"/>
                <a:gd name="T86" fmla="*/ 356 w 371"/>
                <a:gd name="T87" fmla="*/ 50 h 379"/>
                <a:gd name="T88" fmla="*/ 315 w 371"/>
                <a:gd name="T89" fmla="*/ 29 h 379"/>
                <a:gd name="T90" fmla="*/ 285 w 371"/>
                <a:gd name="T91" fmla="*/ 1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1" h="379">
                  <a:moveTo>
                    <a:pt x="285" y="16"/>
                  </a:moveTo>
                  <a:cubicBezTo>
                    <a:pt x="281" y="16"/>
                    <a:pt x="271" y="8"/>
                    <a:pt x="262" y="0"/>
                  </a:cubicBezTo>
                  <a:cubicBezTo>
                    <a:pt x="256" y="8"/>
                    <a:pt x="234" y="7"/>
                    <a:pt x="223" y="7"/>
                  </a:cubicBezTo>
                  <a:cubicBezTo>
                    <a:pt x="212" y="7"/>
                    <a:pt x="222" y="25"/>
                    <a:pt x="215" y="32"/>
                  </a:cubicBezTo>
                  <a:cubicBezTo>
                    <a:pt x="208" y="38"/>
                    <a:pt x="205" y="48"/>
                    <a:pt x="210" y="52"/>
                  </a:cubicBezTo>
                  <a:cubicBezTo>
                    <a:pt x="216" y="55"/>
                    <a:pt x="209" y="83"/>
                    <a:pt x="209" y="93"/>
                  </a:cubicBezTo>
                  <a:cubicBezTo>
                    <a:pt x="209" y="103"/>
                    <a:pt x="198" y="124"/>
                    <a:pt x="202" y="128"/>
                  </a:cubicBezTo>
                  <a:cubicBezTo>
                    <a:pt x="206" y="131"/>
                    <a:pt x="213" y="154"/>
                    <a:pt x="223" y="158"/>
                  </a:cubicBezTo>
                  <a:cubicBezTo>
                    <a:pt x="233" y="161"/>
                    <a:pt x="240" y="149"/>
                    <a:pt x="245" y="149"/>
                  </a:cubicBezTo>
                  <a:cubicBezTo>
                    <a:pt x="249" y="149"/>
                    <a:pt x="249" y="164"/>
                    <a:pt x="249" y="176"/>
                  </a:cubicBezTo>
                  <a:cubicBezTo>
                    <a:pt x="249" y="187"/>
                    <a:pt x="243" y="192"/>
                    <a:pt x="243" y="192"/>
                  </a:cubicBezTo>
                  <a:cubicBezTo>
                    <a:pt x="243" y="192"/>
                    <a:pt x="228" y="199"/>
                    <a:pt x="220" y="192"/>
                  </a:cubicBezTo>
                  <a:cubicBezTo>
                    <a:pt x="213" y="186"/>
                    <a:pt x="208" y="168"/>
                    <a:pt x="208" y="161"/>
                  </a:cubicBezTo>
                  <a:cubicBezTo>
                    <a:pt x="208" y="154"/>
                    <a:pt x="190" y="154"/>
                    <a:pt x="183" y="154"/>
                  </a:cubicBezTo>
                  <a:cubicBezTo>
                    <a:pt x="176" y="154"/>
                    <a:pt x="169" y="139"/>
                    <a:pt x="166" y="133"/>
                  </a:cubicBezTo>
                  <a:cubicBezTo>
                    <a:pt x="163" y="126"/>
                    <a:pt x="155" y="134"/>
                    <a:pt x="155" y="139"/>
                  </a:cubicBezTo>
                  <a:cubicBezTo>
                    <a:pt x="155" y="144"/>
                    <a:pt x="148" y="144"/>
                    <a:pt x="140" y="144"/>
                  </a:cubicBezTo>
                  <a:cubicBezTo>
                    <a:pt x="133" y="144"/>
                    <a:pt x="119" y="131"/>
                    <a:pt x="113" y="134"/>
                  </a:cubicBezTo>
                  <a:cubicBezTo>
                    <a:pt x="108" y="138"/>
                    <a:pt x="102" y="123"/>
                    <a:pt x="103" y="116"/>
                  </a:cubicBezTo>
                  <a:cubicBezTo>
                    <a:pt x="105" y="110"/>
                    <a:pt x="89" y="115"/>
                    <a:pt x="83" y="118"/>
                  </a:cubicBezTo>
                  <a:cubicBezTo>
                    <a:pt x="78" y="121"/>
                    <a:pt x="75" y="110"/>
                    <a:pt x="75" y="110"/>
                  </a:cubicBezTo>
                  <a:cubicBezTo>
                    <a:pt x="75" y="110"/>
                    <a:pt x="72" y="103"/>
                    <a:pt x="66" y="100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37" y="364"/>
                    <a:pt x="37" y="364"/>
                    <a:pt x="37" y="364"/>
                  </a:cubicBezTo>
                  <a:cubicBezTo>
                    <a:pt x="56" y="360"/>
                    <a:pt x="96" y="353"/>
                    <a:pt x="96" y="361"/>
                  </a:cubicBezTo>
                  <a:cubicBezTo>
                    <a:pt x="96" y="363"/>
                    <a:pt x="97" y="366"/>
                    <a:pt x="98" y="370"/>
                  </a:cubicBezTo>
                  <a:cubicBezTo>
                    <a:pt x="105" y="368"/>
                    <a:pt x="111" y="366"/>
                    <a:pt x="115" y="367"/>
                  </a:cubicBezTo>
                  <a:cubicBezTo>
                    <a:pt x="122" y="368"/>
                    <a:pt x="148" y="379"/>
                    <a:pt x="156" y="374"/>
                  </a:cubicBezTo>
                  <a:cubicBezTo>
                    <a:pt x="163" y="370"/>
                    <a:pt x="177" y="337"/>
                    <a:pt x="189" y="333"/>
                  </a:cubicBezTo>
                  <a:cubicBezTo>
                    <a:pt x="201" y="328"/>
                    <a:pt x="219" y="313"/>
                    <a:pt x="219" y="306"/>
                  </a:cubicBezTo>
                  <a:cubicBezTo>
                    <a:pt x="219" y="299"/>
                    <a:pt x="219" y="293"/>
                    <a:pt x="237" y="287"/>
                  </a:cubicBezTo>
                  <a:cubicBezTo>
                    <a:pt x="264" y="286"/>
                    <a:pt x="264" y="286"/>
                    <a:pt x="264" y="286"/>
                  </a:cubicBezTo>
                  <a:cubicBezTo>
                    <a:pt x="266" y="286"/>
                    <a:pt x="266" y="286"/>
                    <a:pt x="266" y="286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59" y="259"/>
                    <a:pt x="344" y="222"/>
                    <a:pt x="349" y="221"/>
                  </a:cubicBezTo>
                  <a:cubicBezTo>
                    <a:pt x="345" y="212"/>
                    <a:pt x="341" y="206"/>
                    <a:pt x="343" y="205"/>
                  </a:cubicBezTo>
                  <a:cubicBezTo>
                    <a:pt x="346" y="203"/>
                    <a:pt x="348" y="176"/>
                    <a:pt x="348" y="168"/>
                  </a:cubicBezTo>
                  <a:cubicBezTo>
                    <a:pt x="348" y="161"/>
                    <a:pt x="368" y="167"/>
                    <a:pt x="361" y="159"/>
                  </a:cubicBezTo>
                  <a:cubicBezTo>
                    <a:pt x="354" y="151"/>
                    <a:pt x="356" y="107"/>
                    <a:pt x="359" y="98"/>
                  </a:cubicBezTo>
                  <a:cubicBezTo>
                    <a:pt x="363" y="88"/>
                    <a:pt x="371" y="98"/>
                    <a:pt x="371" y="90"/>
                  </a:cubicBezTo>
                  <a:cubicBezTo>
                    <a:pt x="371" y="82"/>
                    <a:pt x="361" y="58"/>
                    <a:pt x="356" y="50"/>
                  </a:cubicBezTo>
                  <a:cubicBezTo>
                    <a:pt x="352" y="44"/>
                    <a:pt x="323" y="31"/>
                    <a:pt x="315" y="29"/>
                  </a:cubicBezTo>
                  <a:cubicBezTo>
                    <a:pt x="307" y="27"/>
                    <a:pt x="293" y="16"/>
                    <a:pt x="285" y="1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2" name="Freeform 13">
              <a:extLst>
                <a:ext uri="{FF2B5EF4-FFF2-40B4-BE49-F238E27FC236}">
                  <a16:creationId xmlns:a16="http://schemas.microsoft.com/office/drawing/2014/main" id="{ACA81D88-BB85-4418-B5C3-B741EE607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3956052"/>
              <a:ext cx="34925" cy="34925"/>
            </a:xfrm>
            <a:custGeom>
              <a:avLst/>
              <a:gdLst>
                <a:gd name="T0" fmla="*/ 52 w 64"/>
                <a:gd name="T1" fmla="*/ 0 h 64"/>
                <a:gd name="T2" fmla="*/ 34 w 64"/>
                <a:gd name="T3" fmla="*/ 7 h 64"/>
                <a:gd name="T4" fmla="*/ 18 w 64"/>
                <a:gd name="T5" fmla="*/ 10 h 64"/>
                <a:gd name="T6" fmla="*/ 14 w 64"/>
                <a:gd name="T7" fmla="*/ 13 h 64"/>
                <a:gd name="T8" fmla="*/ 8 w 64"/>
                <a:gd name="T9" fmla="*/ 37 h 64"/>
                <a:gd name="T10" fmla="*/ 0 w 64"/>
                <a:gd name="T11" fmla="*/ 48 h 64"/>
                <a:gd name="T12" fmla="*/ 7 w 64"/>
                <a:gd name="T13" fmla="*/ 59 h 64"/>
                <a:gd name="T14" fmla="*/ 17 w 64"/>
                <a:gd name="T15" fmla="*/ 60 h 64"/>
                <a:gd name="T16" fmla="*/ 34 w 64"/>
                <a:gd name="T17" fmla="*/ 49 h 64"/>
                <a:gd name="T18" fmla="*/ 62 w 64"/>
                <a:gd name="T19" fmla="*/ 41 h 64"/>
                <a:gd name="T20" fmla="*/ 57 w 64"/>
                <a:gd name="T21" fmla="*/ 16 h 64"/>
                <a:gd name="T22" fmla="*/ 52 w 64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64">
                  <a:moveTo>
                    <a:pt x="52" y="0"/>
                  </a:moveTo>
                  <a:cubicBezTo>
                    <a:pt x="45" y="2"/>
                    <a:pt x="37" y="5"/>
                    <a:pt x="34" y="7"/>
                  </a:cubicBezTo>
                  <a:cubicBezTo>
                    <a:pt x="29" y="9"/>
                    <a:pt x="27" y="11"/>
                    <a:pt x="18" y="10"/>
                  </a:cubicBezTo>
                  <a:cubicBezTo>
                    <a:pt x="17" y="11"/>
                    <a:pt x="16" y="13"/>
                    <a:pt x="14" y="13"/>
                  </a:cubicBezTo>
                  <a:cubicBezTo>
                    <a:pt x="6" y="17"/>
                    <a:pt x="8" y="37"/>
                    <a:pt x="8" y="37"/>
                  </a:cubicBezTo>
                  <a:cubicBezTo>
                    <a:pt x="8" y="37"/>
                    <a:pt x="0" y="38"/>
                    <a:pt x="0" y="48"/>
                  </a:cubicBezTo>
                  <a:cubicBezTo>
                    <a:pt x="0" y="55"/>
                    <a:pt x="4" y="58"/>
                    <a:pt x="7" y="59"/>
                  </a:cubicBezTo>
                  <a:cubicBezTo>
                    <a:pt x="11" y="59"/>
                    <a:pt x="15" y="59"/>
                    <a:pt x="17" y="60"/>
                  </a:cubicBezTo>
                  <a:cubicBezTo>
                    <a:pt x="36" y="64"/>
                    <a:pt x="34" y="49"/>
                    <a:pt x="34" y="49"/>
                  </a:cubicBezTo>
                  <a:cubicBezTo>
                    <a:pt x="34" y="49"/>
                    <a:pt x="60" y="50"/>
                    <a:pt x="62" y="41"/>
                  </a:cubicBezTo>
                  <a:cubicBezTo>
                    <a:pt x="64" y="31"/>
                    <a:pt x="57" y="16"/>
                    <a:pt x="57" y="1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3" name="Freeform 14">
              <a:extLst>
                <a:ext uri="{FF2B5EF4-FFF2-40B4-BE49-F238E27FC236}">
                  <a16:creationId xmlns:a16="http://schemas.microsoft.com/office/drawing/2014/main" id="{A6DB24FA-4BD6-41E9-9179-6A673F7A4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0351" y="3684589"/>
              <a:ext cx="177800" cy="280988"/>
            </a:xfrm>
            <a:custGeom>
              <a:avLst/>
              <a:gdLst>
                <a:gd name="T0" fmla="*/ 328 w 328"/>
                <a:gd name="T1" fmla="*/ 6 h 518"/>
                <a:gd name="T2" fmla="*/ 311 w 328"/>
                <a:gd name="T3" fmla="*/ 11 h 518"/>
                <a:gd name="T4" fmla="*/ 239 w 328"/>
                <a:gd name="T5" fmla="*/ 33 h 518"/>
                <a:gd name="T6" fmla="*/ 188 w 328"/>
                <a:gd name="T7" fmla="*/ 47 h 518"/>
                <a:gd name="T8" fmla="*/ 146 w 328"/>
                <a:gd name="T9" fmla="*/ 56 h 518"/>
                <a:gd name="T10" fmla="*/ 92 w 328"/>
                <a:gd name="T11" fmla="*/ 51 h 518"/>
                <a:gd name="T12" fmla="*/ 76 w 328"/>
                <a:gd name="T13" fmla="*/ 30 h 518"/>
                <a:gd name="T14" fmla="*/ 58 w 328"/>
                <a:gd name="T15" fmla="*/ 62 h 518"/>
                <a:gd name="T16" fmla="*/ 78 w 328"/>
                <a:gd name="T17" fmla="*/ 96 h 518"/>
                <a:gd name="T18" fmla="*/ 99 w 328"/>
                <a:gd name="T19" fmla="*/ 118 h 518"/>
                <a:gd name="T20" fmla="*/ 164 w 328"/>
                <a:gd name="T21" fmla="*/ 145 h 518"/>
                <a:gd name="T22" fmla="*/ 208 w 328"/>
                <a:gd name="T23" fmla="*/ 156 h 518"/>
                <a:gd name="T24" fmla="*/ 220 w 328"/>
                <a:gd name="T25" fmla="*/ 165 h 518"/>
                <a:gd name="T26" fmla="*/ 134 w 328"/>
                <a:gd name="T27" fmla="*/ 264 h 518"/>
                <a:gd name="T28" fmla="*/ 98 w 328"/>
                <a:gd name="T29" fmla="*/ 271 h 518"/>
                <a:gd name="T30" fmla="*/ 56 w 328"/>
                <a:gd name="T31" fmla="*/ 297 h 518"/>
                <a:gd name="T32" fmla="*/ 30 w 328"/>
                <a:gd name="T33" fmla="*/ 302 h 518"/>
                <a:gd name="T34" fmla="*/ 15 w 328"/>
                <a:gd name="T35" fmla="*/ 328 h 518"/>
                <a:gd name="T36" fmla="*/ 0 w 328"/>
                <a:gd name="T37" fmla="*/ 355 h 518"/>
                <a:gd name="T38" fmla="*/ 2 w 328"/>
                <a:gd name="T39" fmla="*/ 488 h 518"/>
                <a:gd name="T40" fmla="*/ 18 w 328"/>
                <a:gd name="T41" fmla="*/ 518 h 518"/>
                <a:gd name="T42" fmla="*/ 38 w 328"/>
                <a:gd name="T43" fmla="*/ 491 h 518"/>
                <a:gd name="T44" fmla="*/ 93 w 328"/>
                <a:gd name="T45" fmla="*/ 410 h 518"/>
                <a:gd name="T46" fmla="*/ 118 w 328"/>
                <a:gd name="T47" fmla="*/ 399 h 518"/>
                <a:gd name="T48" fmla="*/ 145 w 328"/>
                <a:gd name="T49" fmla="*/ 380 h 518"/>
                <a:gd name="T50" fmla="*/ 161 w 328"/>
                <a:gd name="T51" fmla="*/ 367 h 518"/>
                <a:gd name="T52" fmla="*/ 162 w 328"/>
                <a:gd name="T53" fmla="*/ 366 h 518"/>
                <a:gd name="T54" fmla="*/ 253 w 328"/>
                <a:gd name="T55" fmla="*/ 200 h 518"/>
                <a:gd name="T56" fmla="*/ 278 w 328"/>
                <a:gd name="T57" fmla="*/ 184 h 518"/>
                <a:gd name="T58" fmla="*/ 279 w 328"/>
                <a:gd name="T59" fmla="*/ 181 h 518"/>
                <a:gd name="T60" fmla="*/ 281 w 328"/>
                <a:gd name="T61" fmla="*/ 172 h 518"/>
                <a:gd name="T62" fmla="*/ 284 w 328"/>
                <a:gd name="T63" fmla="*/ 161 h 518"/>
                <a:gd name="T64" fmla="*/ 284 w 328"/>
                <a:gd name="T65" fmla="*/ 158 h 518"/>
                <a:gd name="T66" fmla="*/ 295 w 328"/>
                <a:gd name="T67" fmla="*/ 96 h 518"/>
                <a:gd name="T68" fmla="*/ 299 w 328"/>
                <a:gd name="T69" fmla="*/ 85 h 518"/>
                <a:gd name="T70" fmla="*/ 301 w 328"/>
                <a:gd name="T71" fmla="*/ 40 h 518"/>
                <a:gd name="T72" fmla="*/ 328 w 328"/>
                <a:gd name="T73" fmla="*/ 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8" h="518">
                  <a:moveTo>
                    <a:pt x="328" y="6"/>
                  </a:moveTo>
                  <a:cubicBezTo>
                    <a:pt x="323" y="0"/>
                    <a:pt x="315" y="2"/>
                    <a:pt x="311" y="11"/>
                  </a:cubicBezTo>
                  <a:cubicBezTo>
                    <a:pt x="306" y="24"/>
                    <a:pt x="265" y="33"/>
                    <a:pt x="239" y="33"/>
                  </a:cubicBezTo>
                  <a:cubicBezTo>
                    <a:pt x="213" y="34"/>
                    <a:pt x="197" y="37"/>
                    <a:pt x="188" y="47"/>
                  </a:cubicBezTo>
                  <a:cubicBezTo>
                    <a:pt x="178" y="58"/>
                    <a:pt x="154" y="44"/>
                    <a:pt x="146" y="56"/>
                  </a:cubicBezTo>
                  <a:cubicBezTo>
                    <a:pt x="137" y="67"/>
                    <a:pt x="103" y="77"/>
                    <a:pt x="92" y="51"/>
                  </a:cubicBezTo>
                  <a:cubicBezTo>
                    <a:pt x="88" y="40"/>
                    <a:pt x="82" y="34"/>
                    <a:pt x="76" y="30"/>
                  </a:cubicBezTo>
                  <a:cubicBezTo>
                    <a:pt x="67" y="41"/>
                    <a:pt x="56" y="57"/>
                    <a:pt x="58" y="62"/>
                  </a:cubicBezTo>
                  <a:cubicBezTo>
                    <a:pt x="61" y="69"/>
                    <a:pt x="72" y="93"/>
                    <a:pt x="78" y="96"/>
                  </a:cubicBezTo>
                  <a:cubicBezTo>
                    <a:pt x="83" y="99"/>
                    <a:pt x="93" y="117"/>
                    <a:pt x="99" y="118"/>
                  </a:cubicBezTo>
                  <a:cubicBezTo>
                    <a:pt x="106" y="120"/>
                    <a:pt x="141" y="134"/>
                    <a:pt x="164" y="145"/>
                  </a:cubicBezTo>
                  <a:cubicBezTo>
                    <a:pt x="187" y="156"/>
                    <a:pt x="201" y="156"/>
                    <a:pt x="208" y="156"/>
                  </a:cubicBezTo>
                  <a:cubicBezTo>
                    <a:pt x="215" y="156"/>
                    <a:pt x="226" y="159"/>
                    <a:pt x="220" y="165"/>
                  </a:cubicBezTo>
                  <a:cubicBezTo>
                    <a:pt x="213" y="170"/>
                    <a:pt x="143" y="252"/>
                    <a:pt x="134" y="264"/>
                  </a:cubicBezTo>
                  <a:cubicBezTo>
                    <a:pt x="125" y="276"/>
                    <a:pt x="119" y="271"/>
                    <a:pt x="98" y="271"/>
                  </a:cubicBezTo>
                  <a:cubicBezTo>
                    <a:pt x="78" y="271"/>
                    <a:pt x="62" y="298"/>
                    <a:pt x="56" y="297"/>
                  </a:cubicBezTo>
                  <a:cubicBezTo>
                    <a:pt x="53" y="297"/>
                    <a:pt x="41" y="299"/>
                    <a:pt x="30" y="302"/>
                  </a:cubicBezTo>
                  <a:cubicBezTo>
                    <a:pt x="15" y="328"/>
                    <a:pt x="15" y="328"/>
                    <a:pt x="15" y="328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2" y="488"/>
                    <a:pt x="2" y="488"/>
                    <a:pt x="2" y="488"/>
                  </a:cubicBezTo>
                  <a:cubicBezTo>
                    <a:pt x="18" y="518"/>
                    <a:pt x="18" y="518"/>
                    <a:pt x="18" y="518"/>
                  </a:cubicBezTo>
                  <a:cubicBezTo>
                    <a:pt x="22" y="511"/>
                    <a:pt x="29" y="501"/>
                    <a:pt x="38" y="491"/>
                  </a:cubicBezTo>
                  <a:cubicBezTo>
                    <a:pt x="55" y="463"/>
                    <a:pt x="71" y="434"/>
                    <a:pt x="93" y="410"/>
                  </a:cubicBezTo>
                  <a:cubicBezTo>
                    <a:pt x="101" y="402"/>
                    <a:pt x="110" y="398"/>
                    <a:pt x="118" y="399"/>
                  </a:cubicBezTo>
                  <a:cubicBezTo>
                    <a:pt x="129" y="390"/>
                    <a:pt x="137" y="385"/>
                    <a:pt x="145" y="380"/>
                  </a:cubicBezTo>
                  <a:cubicBezTo>
                    <a:pt x="149" y="378"/>
                    <a:pt x="155" y="373"/>
                    <a:pt x="161" y="367"/>
                  </a:cubicBezTo>
                  <a:cubicBezTo>
                    <a:pt x="162" y="367"/>
                    <a:pt x="162" y="366"/>
                    <a:pt x="162" y="366"/>
                  </a:cubicBezTo>
                  <a:cubicBezTo>
                    <a:pt x="192" y="310"/>
                    <a:pt x="217" y="252"/>
                    <a:pt x="253" y="200"/>
                  </a:cubicBezTo>
                  <a:cubicBezTo>
                    <a:pt x="259" y="190"/>
                    <a:pt x="268" y="185"/>
                    <a:pt x="278" y="184"/>
                  </a:cubicBezTo>
                  <a:cubicBezTo>
                    <a:pt x="278" y="183"/>
                    <a:pt x="279" y="182"/>
                    <a:pt x="279" y="181"/>
                  </a:cubicBezTo>
                  <a:cubicBezTo>
                    <a:pt x="279" y="178"/>
                    <a:pt x="280" y="175"/>
                    <a:pt x="281" y="172"/>
                  </a:cubicBezTo>
                  <a:cubicBezTo>
                    <a:pt x="282" y="168"/>
                    <a:pt x="283" y="165"/>
                    <a:pt x="284" y="161"/>
                  </a:cubicBezTo>
                  <a:cubicBezTo>
                    <a:pt x="284" y="160"/>
                    <a:pt x="284" y="159"/>
                    <a:pt x="284" y="158"/>
                  </a:cubicBezTo>
                  <a:cubicBezTo>
                    <a:pt x="288" y="137"/>
                    <a:pt x="292" y="117"/>
                    <a:pt x="295" y="96"/>
                  </a:cubicBezTo>
                  <a:cubicBezTo>
                    <a:pt x="296" y="92"/>
                    <a:pt x="297" y="88"/>
                    <a:pt x="299" y="85"/>
                  </a:cubicBezTo>
                  <a:cubicBezTo>
                    <a:pt x="301" y="70"/>
                    <a:pt x="301" y="56"/>
                    <a:pt x="301" y="40"/>
                  </a:cubicBezTo>
                  <a:cubicBezTo>
                    <a:pt x="300" y="20"/>
                    <a:pt x="313" y="8"/>
                    <a:pt x="328" y="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4" name="Freeform 15">
              <a:extLst>
                <a:ext uri="{FF2B5EF4-FFF2-40B4-BE49-F238E27FC236}">
                  <a16:creationId xmlns:a16="http://schemas.microsoft.com/office/drawing/2014/main" id="{04A57CE3-15DD-478E-86A8-E9AAF43DC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3165475"/>
              <a:ext cx="211138" cy="195263"/>
            </a:xfrm>
            <a:custGeom>
              <a:avLst/>
              <a:gdLst>
                <a:gd name="T0" fmla="*/ 386 w 387"/>
                <a:gd name="T1" fmla="*/ 147 h 357"/>
                <a:gd name="T2" fmla="*/ 374 w 387"/>
                <a:gd name="T3" fmla="*/ 121 h 357"/>
                <a:gd name="T4" fmla="*/ 372 w 387"/>
                <a:gd name="T5" fmla="*/ 87 h 357"/>
                <a:gd name="T6" fmla="*/ 362 w 387"/>
                <a:gd name="T7" fmla="*/ 48 h 357"/>
                <a:gd name="T8" fmla="*/ 357 w 387"/>
                <a:gd name="T9" fmla="*/ 37 h 357"/>
                <a:gd name="T10" fmla="*/ 320 w 387"/>
                <a:gd name="T11" fmla="*/ 27 h 357"/>
                <a:gd name="T12" fmla="*/ 265 w 387"/>
                <a:gd name="T13" fmla="*/ 20 h 357"/>
                <a:gd name="T14" fmla="*/ 236 w 387"/>
                <a:gd name="T15" fmla="*/ 3 h 357"/>
                <a:gd name="T16" fmla="*/ 246 w 387"/>
                <a:gd name="T17" fmla="*/ 28 h 357"/>
                <a:gd name="T18" fmla="*/ 211 w 387"/>
                <a:gd name="T19" fmla="*/ 64 h 357"/>
                <a:gd name="T20" fmla="*/ 209 w 387"/>
                <a:gd name="T21" fmla="*/ 64 h 357"/>
                <a:gd name="T22" fmla="*/ 207 w 387"/>
                <a:gd name="T23" fmla="*/ 67 h 357"/>
                <a:gd name="T24" fmla="*/ 202 w 387"/>
                <a:gd name="T25" fmla="*/ 76 h 357"/>
                <a:gd name="T26" fmla="*/ 186 w 387"/>
                <a:gd name="T27" fmla="*/ 118 h 357"/>
                <a:gd name="T28" fmla="*/ 149 w 387"/>
                <a:gd name="T29" fmla="*/ 176 h 357"/>
                <a:gd name="T30" fmla="*/ 144 w 387"/>
                <a:gd name="T31" fmla="*/ 190 h 357"/>
                <a:gd name="T32" fmla="*/ 123 w 387"/>
                <a:gd name="T33" fmla="*/ 214 h 357"/>
                <a:gd name="T34" fmla="*/ 109 w 387"/>
                <a:gd name="T35" fmla="*/ 237 h 357"/>
                <a:gd name="T36" fmla="*/ 70 w 387"/>
                <a:gd name="T37" fmla="*/ 293 h 357"/>
                <a:gd name="T38" fmla="*/ 23 w 387"/>
                <a:gd name="T39" fmla="*/ 330 h 357"/>
                <a:gd name="T40" fmla="*/ 0 w 387"/>
                <a:gd name="T41" fmla="*/ 343 h 357"/>
                <a:gd name="T42" fmla="*/ 120 w 387"/>
                <a:gd name="T43" fmla="*/ 343 h 357"/>
                <a:gd name="T44" fmla="*/ 143 w 387"/>
                <a:gd name="T45" fmla="*/ 357 h 357"/>
                <a:gd name="T46" fmla="*/ 142 w 387"/>
                <a:gd name="T47" fmla="*/ 306 h 357"/>
                <a:gd name="T48" fmla="*/ 193 w 387"/>
                <a:gd name="T49" fmla="*/ 267 h 357"/>
                <a:gd name="T50" fmla="*/ 214 w 387"/>
                <a:gd name="T51" fmla="*/ 260 h 357"/>
                <a:gd name="T52" fmla="*/ 243 w 387"/>
                <a:gd name="T53" fmla="*/ 253 h 357"/>
                <a:gd name="T54" fmla="*/ 259 w 387"/>
                <a:gd name="T55" fmla="*/ 231 h 357"/>
                <a:gd name="T56" fmla="*/ 283 w 387"/>
                <a:gd name="T57" fmla="*/ 221 h 357"/>
                <a:gd name="T58" fmla="*/ 298 w 387"/>
                <a:gd name="T59" fmla="*/ 210 h 357"/>
                <a:gd name="T60" fmla="*/ 302 w 387"/>
                <a:gd name="T61" fmla="*/ 187 h 357"/>
                <a:gd name="T62" fmla="*/ 313 w 387"/>
                <a:gd name="T63" fmla="*/ 177 h 357"/>
                <a:gd name="T64" fmla="*/ 332 w 387"/>
                <a:gd name="T65" fmla="*/ 164 h 357"/>
                <a:gd name="T66" fmla="*/ 379 w 387"/>
                <a:gd name="T67" fmla="*/ 161 h 357"/>
                <a:gd name="T68" fmla="*/ 386 w 387"/>
                <a:gd name="T69" fmla="*/ 14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7" h="357">
                  <a:moveTo>
                    <a:pt x="386" y="147"/>
                  </a:moveTo>
                  <a:cubicBezTo>
                    <a:pt x="385" y="141"/>
                    <a:pt x="380" y="122"/>
                    <a:pt x="374" y="121"/>
                  </a:cubicBezTo>
                  <a:cubicBezTo>
                    <a:pt x="367" y="120"/>
                    <a:pt x="372" y="102"/>
                    <a:pt x="372" y="87"/>
                  </a:cubicBezTo>
                  <a:cubicBezTo>
                    <a:pt x="372" y="73"/>
                    <a:pt x="370" y="59"/>
                    <a:pt x="362" y="48"/>
                  </a:cubicBezTo>
                  <a:cubicBezTo>
                    <a:pt x="361" y="46"/>
                    <a:pt x="359" y="42"/>
                    <a:pt x="357" y="37"/>
                  </a:cubicBezTo>
                  <a:cubicBezTo>
                    <a:pt x="345" y="37"/>
                    <a:pt x="332" y="27"/>
                    <a:pt x="320" y="27"/>
                  </a:cubicBezTo>
                  <a:cubicBezTo>
                    <a:pt x="303" y="26"/>
                    <a:pt x="277" y="36"/>
                    <a:pt x="265" y="20"/>
                  </a:cubicBezTo>
                  <a:cubicBezTo>
                    <a:pt x="253" y="5"/>
                    <a:pt x="245" y="0"/>
                    <a:pt x="236" y="3"/>
                  </a:cubicBezTo>
                  <a:cubicBezTo>
                    <a:pt x="242" y="9"/>
                    <a:pt x="246" y="18"/>
                    <a:pt x="246" y="28"/>
                  </a:cubicBezTo>
                  <a:cubicBezTo>
                    <a:pt x="246" y="46"/>
                    <a:pt x="230" y="66"/>
                    <a:pt x="211" y="64"/>
                  </a:cubicBezTo>
                  <a:cubicBezTo>
                    <a:pt x="210" y="64"/>
                    <a:pt x="209" y="64"/>
                    <a:pt x="209" y="64"/>
                  </a:cubicBezTo>
                  <a:cubicBezTo>
                    <a:pt x="208" y="65"/>
                    <a:pt x="208" y="66"/>
                    <a:pt x="207" y="67"/>
                  </a:cubicBezTo>
                  <a:cubicBezTo>
                    <a:pt x="205" y="70"/>
                    <a:pt x="204" y="73"/>
                    <a:pt x="202" y="76"/>
                  </a:cubicBezTo>
                  <a:cubicBezTo>
                    <a:pt x="196" y="89"/>
                    <a:pt x="192" y="104"/>
                    <a:pt x="186" y="118"/>
                  </a:cubicBezTo>
                  <a:cubicBezTo>
                    <a:pt x="177" y="141"/>
                    <a:pt x="166" y="162"/>
                    <a:pt x="149" y="176"/>
                  </a:cubicBezTo>
                  <a:cubicBezTo>
                    <a:pt x="148" y="180"/>
                    <a:pt x="147" y="185"/>
                    <a:pt x="144" y="190"/>
                  </a:cubicBezTo>
                  <a:cubicBezTo>
                    <a:pt x="139" y="200"/>
                    <a:pt x="130" y="205"/>
                    <a:pt x="123" y="214"/>
                  </a:cubicBezTo>
                  <a:cubicBezTo>
                    <a:pt x="118" y="221"/>
                    <a:pt x="113" y="229"/>
                    <a:pt x="109" y="237"/>
                  </a:cubicBezTo>
                  <a:cubicBezTo>
                    <a:pt x="108" y="253"/>
                    <a:pt x="84" y="283"/>
                    <a:pt x="70" y="293"/>
                  </a:cubicBezTo>
                  <a:cubicBezTo>
                    <a:pt x="54" y="304"/>
                    <a:pt x="49" y="325"/>
                    <a:pt x="23" y="330"/>
                  </a:cubicBezTo>
                  <a:cubicBezTo>
                    <a:pt x="13" y="332"/>
                    <a:pt x="6" y="337"/>
                    <a:pt x="0" y="343"/>
                  </a:cubicBezTo>
                  <a:cubicBezTo>
                    <a:pt x="120" y="343"/>
                    <a:pt x="120" y="343"/>
                    <a:pt x="120" y="343"/>
                  </a:cubicBezTo>
                  <a:cubicBezTo>
                    <a:pt x="144" y="343"/>
                    <a:pt x="139" y="349"/>
                    <a:pt x="143" y="357"/>
                  </a:cubicBezTo>
                  <a:cubicBezTo>
                    <a:pt x="142" y="333"/>
                    <a:pt x="141" y="309"/>
                    <a:pt x="142" y="306"/>
                  </a:cubicBezTo>
                  <a:cubicBezTo>
                    <a:pt x="143" y="301"/>
                    <a:pt x="186" y="272"/>
                    <a:pt x="193" y="267"/>
                  </a:cubicBezTo>
                  <a:cubicBezTo>
                    <a:pt x="201" y="262"/>
                    <a:pt x="214" y="270"/>
                    <a:pt x="214" y="260"/>
                  </a:cubicBezTo>
                  <a:cubicBezTo>
                    <a:pt x="214" y="250"/>
                    <a:pt x="232" y="255"/>
                    <a:pt x="243" y="253"/>
                  </a:cubicBezTo>
                  <a:cubicBezTo>
                    <a:pt x="253" y="250"/>
                    <a:pt x="259" y="242"/>
                    <a:pt x="259" y="231"/>
                  </a:cubicBezTo>
                  <a:cubicBezTo>
                    <a:pt x="259" y="220"/>
                    <a:pt x="274" y="222"/>
                    <a:pt x="283" y="221"/>
                  </a:cubicBezTo>
                  <a:cubicBezTo>
                    <a:pt x="293" y="220"/>
                    <a:pt x="292" y="210"/>
                    <a:pt x="298" y="210"/>
                  </a:cubicBezTo>
                  <a:cubicBezTo>
                    <a:pt x="304" y="210"/>
                    <a:pt x="301" y="199"/>
                    <a:pt x="302" y="187"/>
                  </a:cubicBezTo>
                  <a:cubicBezTo>
                    <a:pt x="303" y="175"/>
                    <a:pt x="303" y="177"/>
                    <a:pt x="313" y="177"/>
                  </a:cubicBezTo>
                  <a:cubicBezTo>
                    <a:pt x="322" y="177"/>
                    <a:pt x="332" y="171"/>
                    <a:pt x="332" y="164"/>
                  </a:cubicBezTo>
                  <a:cubicBezTo>
                    <a:pt x="332" y="157"/>
                    <a:pt x="373" y="161"/>
                    <a:pt x="379" y="161"/>
                  </a:cubicBezTo>
                  <a:cubicBezTo>
                    <a:pt x="385" y="161"/>
                    <a:pt x="387" y="153"/>
                    <a:pt x="386" y="14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5" name="Freeform 16">
              <a:extLst>
                <a:ext uri="{FF2B5EF4-FFF2-40B4-BE49-F238E27FC236}">
                  <a16:creationId xmlns:a16="http://schemas.microsoft.com/office/drawing/2014/main" id="{0612D1E8-2408-4160-BC88-6BF4CC69B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3140075"/>
              <a:ext cx="74613" cy="155575"/>
            </a:xfrm>
            <a:custGeom>
              <a:avLst/>
              <a:gdLst>
                <a:gd name="T0" fmla="*/ 126 w 138"/>
                <a:gd name="T1" fmla="*/ 152 h 286"/>
                <a:gd name="T2" fmla="*/ 112 w 138"/>
                <a:gd name="T3" fmla="*/ 139 h 286"/>
                <a:gd name="T4" fmla="*/ 87 w 138"/>
                <a:gd name="T5" fmla="*/ 127 h 286"/>
                <a:gd name="T6" fmla="*/ 112 w 138"/>
                <a:gd name="T7" fmla="*/ 101 h 286"/>
                <a:gd name="T8" fmla="*/ 113 w 138"/>
                <a:gd name="T9" fmla="*/ 50 h 286"/>
                <a:gd name="T10" fmla="*/ 119 w 138"/>
                <a:gd name="T11" fmla="*/ 18 h 286"/>
                <a:gd name="T12" fmla="*/ 121 w 138"/>
                <a:gd name="T13" fmla="*/ 16 h 286"/>
                <a:gd name="T14" fmla="*/ 61 w 138"/>
                <a:gd name="T15" fmla="*/ 3 h 286"/>
                <a:gd name="T16" fmla="*/ 47 w 138"/>
                <a:gd name="T17" fmla="*/ 0 h 286"/>
                <a:gd name="T18" fmla="*/ 38 w 138"/>
                <a:gd name="T19" fmla="*/ 1 h 286"/>
                <a:gd name="T20" fmla="*/ 38 w 138"/>
                <a:gd name="T21" fmla="*/ 60 h 286"/>
                <a:gd name="T22" fmla="*/ 28 w 138"/>
                <a:gd name="T23" fmla="*/ 99 h 286"/>
                <a:gd name="T24" fmla="*/ 7 w 138"/>
                <a:gd name="T25" fmla="*/ 124 h 286"/>
                <a:gd name="T26" fmla="*/ 21 w 138"/>
                <a:gd name="T27" fmla="*/ 164 h 286"/>
                <a:gd name="T28" fmla="*/ 34 w 138"/>
                <a:gd name="T29" fmla="*/ 188 h 286"/>
                <a:gd name="T30" fmla="*/ 59 w 138"/>
                <a:gd name="T31" fmla="*/ 210 h 286"/>
                <a:gd name="T32" fmla="*/ 74 w 138"/>
                <a:gd name="T33" fmla="*/ 276 h 286"/>
                <a:gd name="T34" fmla="*/ 77 w 138"/>
                <a:gd name="T35" fmla="*/ 286 h 286"/>
                <a:gd name="T36" fmla="*/ 90 w 138"/>
                <a:gd name="T37" fmla="*/ 272 h 286"/>
                <a:gd name="T38" fmla="*/ 96 w 138"/>
                <a:gd name="T39" fmla="*/ 242 h 286"/>
                <a:gd name="T40" fmla="*/ 99 w 138"/>
                <a:gd name="T41" fmla="*/ 226 h 286"/>
                <a:gd name="T42" fmla="*/ 123 w 138"/>
                <a:gd name="T43" fmla="*/ 199 h 286"/>
                <a:gd name="T44" fmla="*/ 137 w 138"/>
                <a:gd name="T45" fmla="*/ 187 h 286"/>
                <a:gd name="T46" fmla="*/ 138 w 138"/>
                <a:gd name="T47" fmla="*/ 168 h 286"/>
                <a:gd name="T48" fmla="*/ 126 w 138"/>
                <a:gd name="T49" fmla="*/ 15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286">
                  <a:moveTo>
                    <a:pt x="126" y="152"/>
                  </a:moveTo>
                  <a:cubicBezTo>
                    <a:pt x="126" y="145"/>
                    <a:pt x="117" y="133"/>
                    <a:pt x="112" y="139"/>
                  </a:cubicBezTo>
                  <a:cubicBezTo>
                    <a:pt x="108" y="146"/>
                    <a:pt x="90" y="140"/>
                    <a:pt x="87" y="127"/>
                  </a:cubicBezTo>
                  <a:cubicBezTo>
                    <a:pt x="85" y="113"/>
                    <a:pt x="99" y="113"/>
                    <a:pt x="112" y="101"/>
                  </a:cubicBezTo>
                  <a:cubicBezTo>
                    <a:pt x="126" y="88"/>
                    <a:pt x="128" y="64"/>
                    <a:pt x="113" y="50"/>
                  </a:cubicBezTo>
                  <a:cubicBezTo>
                    <a:pt x="99" y="37"/>
                    <a:pt x="109" y="30"/>
                    <a:pt x="119" y="18"/>
                  </a:cubicBezTo>
                  <a:cubicBezTo>
                    <a:pt x="120" y="17"/>
                    <a:pt x="120" y="16"/>
                    <a:pt x="121" y="16"/>
                  </a:cubicBezTo>
                  <a:cubicBezTo>
                    <a:pt x="102" y="6"/>
                    <a:pt x="83" y="1"/>
                    <a:pt x="61" y="3"/>
                  </a:cubicBezTo>
                  <a:cubicBezTo>
                    <a:pt x="56" y="4"/>
                    <a:pt x="51" y="3"/>
                    <a:pt x="47" y="0"/>
                  </a:cubicBezTo>
                  <a:cubicBezTo>
                    <a:pt x="44" y="1"/>
                    <a:pt x="41" y="1"/>
                    <a:pt x="38" y="1"/>
                  </a:cubicBezTo>
                  <a:cubicBezTo>
                    <a:pt x="35" y="23"/>
                    <a:pt x="33" y="51"/>
                    <a:pt x="38" y="60"/>
                  </a:cubicBezTo>
                  <a:cubicBezTo>
                    <a:pt x="45" y="73"/>
                    <a:pt x="36" y="95"/>
                    <a:pt x="28" y="99"/>
                  </a:cubicBezTo>
                  <a:cubicBezTo>
                    <a:pt x="21" y="104"/>
                    <a:pt x="15" y="124"/>
                    <a:pt x="7" y="124"/>
                  </a:cubicBezTo>
                  <a:cubicBezTo>
                    <a:pt x="0" y="124"/>
                    <a:pt x="7" y="157"/>
                    <a:pt x="21" y="164"/>
                  </a:cubicBezTo>
                  <a:cubicBezTo>
                    <a:pt x="34" y="170"/>
                    <a:pt x="34" y="181"/>
                    <a:pt x="34" y="188"/>
                  </a:cubicBezTo>
                  <a:cubicBezTo>
                    <a:pt x="34" y="194"/>
                    <a:pt x="53" y="201"/>
                    <a:pt x="59" y="210"/>
                  </a:cubicBezTo>
                  <a:cubicBezTo>
                    <a:pt x="64" y="219"/>
                    <a:pt x="74" y="261"/>
                    <a:pt x="74" y="276"/>
                  </a:cubicBezTo>
                  <a:cubicBezTo>
                    <a:pt x="74" y="280"/>
                    <a:pt x="75" y="283"/>
                    <a:pt x="77" y="286"/>
                  </a:cubicBezTo>
                  <a:cubicBezTo>
                    <a:pt x="82" y="282"/>
                    <a:pt x="88" y="278"/>
                    <a:pt x="90" y="272"/>
                  </a:cubicBezTo>
                  <a:cubicBezTo>
                    <a:pt x="94" y="263"/>
                    <a:pt x="98" y="247"/>
                    <a:pt x="96" y="242"/>
                  </a:cubicBezTo>
                  <a:cubicBezTo>
                    <a:pt x="94" y="238"/>
                    <a:pt x="94" y="230"/>
                    <a:pt x="99" y="226"/>
                  </a:cubicBezTo>
                  <a:cubicBezTo>
                    <a:pt x="103" y="221"/>
                    <a:pt x="120" y="200"/>
                    <a:pt x="123" y="199"/>
                  </a:cubicBezTo>
                  <a:cubicBezTo>
                    <a:pt x="127" y="197"/>
                    <a:pt x="138" y="199"/>
                    <a:pt x="137" y="187"/>
                  </a:cubicBezTo>
                  <a:cubicBezTo>
                    <a:pt x="137" y="182"/>
                    <a:pt x="137" y="175"/>
                    <a:pt x="138" y="168"/>
                  </a:cubicBezTo>
                  <a:cubicBezTo>
                    <a:pt x="130" y="162"/>
                    <a:pt x="126" y="155"/>
                    <a:pt x="126" y="15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6" name="Freeform 17">
              <a:extLst>
                <a:ext uri="{FF2B5EF4-FFF2-40B4-BE49-F238E27FC236}">
                  <a16:creationId xmlns:a16="http://schemas.microsoft.com/office/drawing/2014/main" id="{45112996-2898-45D2-B472-F40CF7F53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2" y="3135312"/>
              <a:ext cx="365125" cy="407988"/>
            </a:xfrm>
            <a:custGeom>
              <a:avLst/>
              <a:gdLst>
                <a:gd name="T0" fmla="*/ 231 w 671"/>
                <a:gd name="T1" fmla="*/ 143 h 748"/>
                <a:gd name="T2" fmla="*/ 233 w 671"/>
                <a:gd name="T3" fmla="*/ 177 h 748"/>
                <a:gd name="T4" fmla="*/ 245 w 671"/>
                <a:gd name="T5" fmla="*/ 203 h 748"/>
                <a:gd name="T6" fmla="*/ 238 w 671"/>
                <a:gd name="T7" fmla="*/ 217 h 748"/>
                <a:gd name="T8" fmla="*/ 191 w 671"/>
                <a:gd name="T9" fmla="*/ 220 h 748"/>
                <a:gd name="T10" fmla="*/ 172 w 671"/>
                <a:gd name="T11" fmla="*/ 233 h 748"/>
                <a:gd name="T12" fmla="*/ 161 w 671"/>
                <a:gd name="T13" fmla="*/ 243 h 748"/>
                <a:gd name="T14" fmla="*/ 157 w 671"/>
                <a:gd name="T15" fmla="*/ 266 h 748"/>
                <a:gd name="T16" fmla="*/ 142 w 671"/>
                <a:gd name="T17" fmla="*/ 277 h 748"/>
                <a:gd name="T18" fmla="*/ 118 w 671"/>
                <a:gd name="T19" fmla="*/ 287 h 748"/>
                <a:gd name="T20" fmla="*/ 102 w 671"/>
                <a:gd name="T21" fmla="*/ 309 h 748"/>
                <a:gd name="T22" fmla="*/ 73 w 671"/>
                <a:gd name="T23" fmla="*/ 316 h 748"/>
                <a:gd name="T24" fmla="*/ 52 w 671"/>
                <a:gd name="T25" fmla="*/ 323 h 748"/>
                <a:gd name="T26" fmla="*/ 1 w 671"/>
                <a:gd name="T27" fmla="*/ 362 h 748"/>
                <a:gd name="T28" fmla="*/ 2 w 671"/>
                <a:gd name="T29" fmla="*/ 413 h 748"/>
                <a:gd name="T30" fmla="*/ 8 w 671"/>
                <a:gd name="T31" fmla="*/ 420 h 748"/>
                <a:gd name="T32" fmla="*/ 320 w 671"/>
                <a:gd name="T33" fmla="*/ 661 h 748"/>
                <a:gd name="T34" fmla="*/ 341 w 671"/>
                <a:gd name="T35" fmla="*/ 695 h 748"/>
                <a:gd name="T36" fmla="*/ 377 w 671"/>
                <a:gd name="T37" fmla="*/ 709 h 748"/>
                <a:gd name="T38" fmla="*/ 393 w 671"/>
                <a:gd name="T39" fmla="*/ 748 h 748"/>
                <a:gd name="T40" fmla="*/ 424 w 671"/>
                <a:gd name="T41" fmla="*/ 740 h 748"/>
                <a:gd name="T42" fmla="*/ 474 w 671"/>
                <a:gd name="T43" fmla="*/ 722 h 748"/>
                <a:gd name="T44" fmla="*/ 533 w 671"/>
                <a:gd name="T45" fmla="*/ 667 h 748"/>
                <a:gd name="T46" fmla="*/ 671 w 671"/>
                <a:gd name="T47" fmla="*/ 567 h 748"/>
                <a:gd name="T48" fmla="*/ 671 w 671"/>
                <a:gd name="T49" fmla="*/ 567 h 748"/>
                <a:gd name="T50" fmla="*/ 655 w 671"/>
                <a:gd name="T51" fmla="*/ 535 h 748"/>
                <a:gd name="T52" fmla="*/ 631 w 671"/>
                <a:gd name="T53" fmla="*/ 527 h 748"/>
                <a:gd name="T54" fmla="*/ 609 w 671"/>
                <a:gd name="T55" fmla="*/ 512 h 748"/>
                <a:gd name="T56" fmla="*/ 605 w 671"/>
                <a:gd name="T57" fmla="*/ 483 h 748"/>
                <a:gd name="T58" fmla="*/ 591 w 671"/>
                <a:gd name="T59" fmla="*/ 459 h 748"/>
                <a:gd name="T60" fmla="*/ 605 w 671"/>
                <a:gd name="T61" fmla="*/ 441 h 748"/>
                <a:gd name="T62" fmla="*/ 600 w 671"/>
                <a:gd name="T63" fmla="*/ 424 h 748"/>
                <a:gd name="T64" fmla="*/ 600 w 671"/>
                <a:gd name="T65" fmla="*/ 401 h 748"/>
                <a:gd name="T66" fmla="*/ 602 w 671"/>
                <a:gd name="T67" fmla="*/ 375 h 748"/>
                <a:gd name="T68" fmla="*/ 603 w 671"/>
                <a:gd name="T69" fmla="*/ 336 h 748"/>
                <a:gd name="T70" fmla="*/ 589 w 671"/>
                <a:gd name="T71" fmla="*/ 302 h 748"/>
                <a:gd name="T72" fmla="*/ 596 w 671"/>
                <a:gd name="T73" fmla="*/ 294 h 748"/>
                <a:gd name="T74" fmla="*/ 593 w 671"/>
                <a:gd name="T75" fmla="*/ 284 h 748"/>
                <a:gd name="T76" fmla="*/ 578 w 671"/>
                <a:gd name="T77" fmla="*/ 218 h 748"/>
                <a:gd name="T78" fmla="*/ 553 w 671"/>
                <a:gd name="T79" fmla="*/ 196 h 748"/>
                <a:gd name="T80" fmla="*/ 540 w 671"/>
                <a:gd name="T81" fmla="*/ 172 h 748"/>
                <a:gd name="T82" fmla="*/ 526 w 671"/>
                <a:gd name="T83" fmla="*/ 132 h 748"/>
                <a:gd name="T84" fmla="*/ 547 w 671"/>
                <a:gd name="T85" fmla="*/ 107 h 748"/>
                <a:gd name="T86" fmla="*/ 557 w 671"/>
                <a:gd name="T87" fmla="*/ 68 h 748"/>
                <a:gd name="T88" fmla="*/ 557 w 671"/>
                <a:gd name="T89" fmla="*/ 9 h 748"/>
                <a:gd name="T90" fmla="*/ 527 w 671"/>
                <a:gd name="T91" fmla="*/ 3 h 748"/>
                <a:gd name="T92" fmla="*/ 494 w 671"/>
                <a:gd name="T93" fmla="*/ 6 h 748"/>
                <a:gd name="T94" fmla="*/ 449 w 671"/>
                <a:gd name="T95" fmla="*/ 17 h 748"/>
                <a:gd name="T96" fmla="*/ 328 w 671"/>
                <a:gd name="T97" fmla="*/ 25 h 748"/>
                <a:gd name="T98" fmla="*/ 278 w 671"/>
                <a:gd name="T99" fmla="*/ 56 h 748"/>
                <a:gd name="T100" fmla="*/ 228 w 671"/>
                <a:gd name="T101" fmla="*/ 86 h 748"/>
                <a:gd name="T102" fmla="*/ 216 w 671"/>
                <a:gd name="T103" fmla="*/ 93 h 748"/>
                <a:gd name="T104" fmla="*/ 221 w 671"/>
                <a:gd name="T105" fmla="*/ 104 h 748"/>
                <a:gd name="T106" fmla="*/ 231 w 671"/>
                <a:gd name="T107" fmla="*/ 14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1" h="748">
                  <a:moveTo>
                    <a:pt x="231" y="143"/>
                  </a:moveTo>
                  <a:cubicBezTo>
                    <a:pt x="231" y="158"/>
                    <a:pt x="226" y="176"/>
                    <a:pt x="233" y="177"/>
                  </a:cubicBezTo>
                  <a:cubicBezTo>
                    <a:pt x="239" y="178"/>
                    <a:pt x="244" y="197"/>
                    <a:pt x="245" y="203"/>
                  </a:cubicBezTo>
                  <a:cubicBezTo>
                    <a:pt x="246" y="209"/>
                    <a:pt x="244" y="217"/>
                    <a:pt x="238" y="217"/>
                  </a:cubicBezTo>
                  <a:cubicBezTo>
                    <a:pt x="232" y="217"/>
                    <a:pt x="191" y="213"/>
                    <a:pt x="191" y="220"/>
                  </a:cubicBezTo>
                  <a:cubicBezTo>
                    <a:pt x="191" y="227"/>
                    <a:pt x="181" y="233"/>
                    <a:pt x="172" y="233"/>
                  </a:cubicBezTo>
                  <a:cubicBezTo>
                    <a:pt x="162" y="233"/>
                    <a:pt x="162" y="231"/>
                    <a:pt x="161" y="243"/>
                  </a:cubicBezTo>
                  <a:cubicBezTo>
                    <a:pt x="160" y="255"/>
                    <a:pt x="163" y="266"/>
                    <a:pt x="157" y="266"/>
                  </a:cubicBezTo>
                  <a:cubicBezTo>
                    <a:pt x="151" y="266"/>
                    <a:pt x="152" y="276"/>
                    <a:pt x="142" y="277"/>
                  </a:cubicBezTo>
                  <a:cubicBezTo>
                    <a:pt x="133" y="278"/>
                    <a:pt x="118" y="276"/>
                    <a:pt x="118" y="287"/>
                  </a:cubicBezTo>
                  <a:cubicBezTo>
                    <a:pt x="118" y="298"/>
                    <a:pt x="112" y="306"/>
                    <a:pt x="102" y="309"/>
                  </a:cubicBezTo>
                  <a:cubicBezTo>
                    <a:pt x="91" y="311"/>
                    <a:pt x="73" y="306"/>
                    <a:pt x="73" y="316"/>
                  </a:cubicBezTo>
                  <a:cubicBezTo>
                    <a:pt x="73" y="326"/>
                    <a:pt x="60" y="318"/>
                    <a:pt x="52" y="323"/>
                  </a:cubicBezTo>
                  <a:cubicBezTo>
                    <a:pt x="45" y="328"/>
                    <a:pt x="2" y="357"/>
                    <a:pt x="1" y="362"/>
                  </a:cubicBezTo>
                  <a:cubicBezTo>
                    <a:pt x="0" y="365"/>
                    <a:pt x="1" y="389"/>
                    <a:pt x="2" y="413"/>
                  </a:cubicBezTo>
                  <a:cubicBezTo>
                    <a:pt x="3" y="415"/>
                    <a:pt x="5" y="418"/>
                    <a:pt x="8" y="420"/>
                  </a:cubicBezTo>
                  <a:cubicBezTo>
                    <a:pt x="24" y="430"/>
                    <a:pt x="311" y="651"/>
                    <a:pt x="320" y="661"/>
                  </a:cubicBezTo>
                  <a:cubicBezTo>
                    <a:pt x="329" y="672"/>
                    <a:pt x="341" y="695"/>
                    <a:pt x="341" y="695"/>
                  </a:cubicBezTo>
                  <a:cubicBezTo>
                    <a:pt x="341" y="695"/>
                    <a:pt x="361" y="698"/>
                    <a:pt x="377" y="709"/>
                  </a:cubicBezTo>
                  <a:cubicBezTo>
                    <a:pt x="393" y="719"/>
                    <a:pt x="393" y="748"/>
                    <a:pt x="393" y="748"/>
                  </a:cubicBezTo>
                  <a:cubicBezTo>
                    <a:pt x="393" y="748"/>
                    <a:pt x="413" y="743"/>
                    <a:pt x="424" y="740"/>
                  </a:cubicBezTo>
                  <a:cubicBezTo>
                    <a:pt x="436" y="737"/>
                    <a:pt x="474" y="722"/>
                    <a:pt x="474" y="722"/>
                  </a:cubicBezTo>
                  <a:cubicBezTo>
                    <a:pt x="533" y="667"/>
                    <a:pt x="533" y="667"/>
                    <a:pt x="533" y="667"/>
                  </a:cubicBezTo>
                  <a:cubicBezTo>
                    <a:pt x="671" y="567"/>
                    <a:pt x="671" y="567"/>
                    <a:pt x="671" y="567"/>
                  </a:cubicBezTo>
                  <a:cubicBezTo>
                    <a:pt x="671" y="567"/>
                    <a:pt x="671" y="567"/>
                    <a:pt x="671" y="567"/>
                  </a:cubicBezTo>
                  <a:cubicBezTo>
                    <a:pt x="667" y="549"/>
                    <a:pt x="662" y="535"/>
                    <a:pt x="655" y="535"/>
                  </a:cubicBezTo>
                  <a:cubicBezTo>
                    <a:pt x="647" y="535"/>
                    <a:pt x="641" y="527"/>
                    <a:pt x="631" y="527"/>
                  </a:cubicBezTo>
                  <a:cubicBezTo>
                    <a:pt x="622" y="527"/>
                    <a:pt x="610" y="521"/>
                    <a:pt x="609" y="512"/>
                  </a:cubicBezTo>
                  <a:cubicBezTo>
                    <a:pt x="607" y="502"/>
                    <a:pt x="612" y="495"/>
                    <a:pt x="605" y="483"/>
                  </a:cubicBezTo>
                  <a:cubicBezTo>
                    <a:pt x="598" y="470"/>
                    <a:pt x="591" y="465"/>
                    <a:pt x="591" y="459"/>
                  </a:cubicBezTo>
                  <a:cubicBezTo>
                    <a:pt x="591" y="454"/>
                    <a:pt x="603" y="443"/>
                    <a:pt x="605" y="441"/>
                  </a:cubicBezTo>
                  <a:cubicBezTo>
                    <a:pt x="607" y="439"/>
                    <a:pt x="600" y="430"/>
                    <a:pt x="600" y="424"/>
                  </a:cubicBezTo>
                  <a:cubicBezTo>
                    <a:pt x="600" y="418"/>
                    <a:pt x="595" y="407"/>
                    <a:pt x="600" y="401"/>
                  </a:cubicBezTo>
                  <a:cubicBezTo>
                    <a:pt x="605" y="394"/>
                    <a:pt x="608" y="387"/>
                    <a:pt x="602" y="375"/>
                  </a:cubicBezTo>
                  <a:cubicBezTo>
                    <a:pt x="597" y="363"/>
                    <a:pt x="610" y="352"/>
                    <a:pt x="603" y="336"/>
                  </a:cubicBezTo>
                  <a:cubicBezTo>
                    <a:pt x="597" y="320"/>
                    <a:pt x="588" y="307"/>
                    <a:pt x="589" y="302"/>
                  </a:cubicBezTo>
                  <a:cubicBezTo>
                    <a:pt x="589" y="299"/>
                    <a:pt x="592" y="297"/>
                    <a:pt x="596" y="294"/>
                  </a:cubicBezTo>
                  <a:cubicBezTo>
                    <a:pt x="594" y="291"/>
                    <a:pt x="593" y="288"/>
                    <a:pt x="593" y="284"/>
                  </a:cubicBezTo>
                  <a:cubicBezTo>
                    <a:pt x="593" y="269"/>
                    <a:pt x="583" y="227"/>
                    <a:pt x="578" y="218"/>
                  </a:cubicBezTo>
                  <a:cubicBezTo>
                    <a:pt x="572" y="209"/>
                    <a:pt x="553" y="202"/>
                    <a:pt x="553" y="196"/>
                  </a:cubicBezTo>
                  <a:cubicBezTo>
                    <a:pt x="553" y="189"/>
                    <a:pt x="553" y="178"/>
                    <a:pt x="540" y="172"/>
                  </a:cubicBezTo>
                  <a:cubicBezTo>
                    <a:pt x="526" y="165"/>
                    <a:pt x="519" y="132"/>
                    <a:pt x="526" y="132"/>
                  </a:cubicBezTo>
                  <a:cubicBezTo>
                    <a:pt x="534" y="132"/>
                    <a:pt x="540" y="112"/>
                    <a:pt x="547" y="107"/>
                  </a:cubicBezTo>
                  <a:cubicBezTo>
                    <a:pt x="555" y="103"/>
                    <a:pt x="564" y="81"/>
                    <a:pt x="557" y="68"/>
                  </a:cubicBezTo>
                  <a:cubicBezTo>
                    <a:pt x="552" y="59"/>
                    <a:pt x="554" y="31"/>
                    <a:pt x="557" y="9"/>
                  </a:cubicBezTo>
                  <a:cubicBezTo>
                    <a:pt x="544" y="9"/>
                    <a:pt x="531" y="4"/>
                    <a:pt x="527" y="3"/>
                  </a:cubicBezTo>
                  <a:cubicBezTo>
                    <a:pt x="521" y="0"/>
                    <a:pt x="504" y="6"/>
                    <a:pt x="494" y="6"/>
                  </a:cubicBezTo>
                  <a:cubicBezTo>
                    <a:pt x="484" y="7"/>
                    <a:pt x="458" y="26"/>
                    <a:pt x="449" y="17"/>
                  </a:cubicBezTo>
                  <a:cubicBezTo>
                    <a:pt x="441" y="8"/>
                    <a:pt x="353" y="24"/>
                    <a:pt x="328" y="25"/>
                  </a:cubicBezTo>
                  <a:cubicBezTo>
                    <a:pt x="304" y="26"/>
                    <a:pt x="293" y="56"/>
                    <a:pt x="278" y="56"/>
                  </a:cubicBezTo>
                  <a:cubicBezTo>
                    <a:pt x="264" y="56"/>
                    <a:pt x="240" y="70"/>
                    <a:pt x="228" y="86"/>
                  </a:cubicBezTo>
                  <a:cubicBezTo>
                    <a:pt x="225" y="91"/>
                    <a:pt x="220" y="93"/>
                    <a:pt x="216" y="93"/>
                  </a:cubicBezTo>
                  <a:cubicBezTo>
                    <a:pt x="218" y="98"/>
                    <a:pt x="220" y="102"/>
                    <a:pt x="221" y="104"/>
                  </a:cubicBezTo>
                  <a:cubicBezTo>
                    <a:pt x="229" y="115"/>
                    <a:pt x="231" y="129"/>
                    <a:pt x="231" y="14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7" name="Freeform 18">
              <a:extLst>
                <a:ext uri="{FF2B5EF4-FFF2-40B4-BE49-F238E27FC236}">
                  <a16:creationId xmlns:a16="http://schemas.microsoft.com/office/drawing/2014/main" id="{F2184CF4-2D41-46E0-BE5A-43F84FF1A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600" y="3230563"/>
              <a:ext cx="266700" cy="296863"/>
            </a:xfrm>
            <a:custGeom>
              <a:avLst/>
              <a:gdLst>
                <a:gd name="T0" fmla="*/ 487 w 490"/>
                <a:gd name="T1" fmla="*/ 48 h 544"/>
                <a:gd name="T2" fmla="*/ 486 w 490"/>
                <a:gd name="T3" fmla="*/ 46 h 544"/>
                <a:gd name="T4" fmla="*/ 443 w 490"/>
                <a:gd name="T5" fmla="*/ 33 h 544"/>
                <a:gd name="T6" fmla="*/ 407 w 490"/>
                <a:gd name="T7" fmla="*/ 7 h 544"/>
                <a:gd name="T8" fmla="*/ 374 w 490"/>
                <a:gd name="T9" fmla="*/ 40 h 544"/>
                <a:gd name="T10" fmla="*/ 343 w 490"/>
                <a:gd name="T11" fmla="*/ 21 h 544"/>
                <a:gd name="T12" fmla="*/ 322 w 490"/>
                <a:gd name="T13" fmla="*/ 46 h 544"/>
                <a:gd name="T14" fmla="*/ 326 w 490"/>
                <a:gd name="T15" fmla="*/ 95 h 544"/>
                <a:gd name="T16" fmla="*/ 277 w 490"/>
                <a:gd name="T17" fmla="*/ 95 h 544"/>
                <a:gd name="T18" fmla="*/ 218 w 490"/>
                <a:gd name="T19" fmla="*/ 71 h 544"/>
                <a:gd name="T20" fmla="*/ 186 w 490"/>
                <a:gd name="T21" fmla="*/ 44 h 544"/>
                <a:gd name="T22" fmla="*/ 165 w 490"/>
                <a:gd name="T23" fmla="*/ 23 h 544"/>
                <a:gd name="T24" fmla="*/ 106 w 490"/>
                <a:gd name="T25" fmla="*/ 9 h 544"/>
                <a:gd name="T26" fmla="*/ 69 w 490"/>
                <a:gd name="T27" fmla="*/ 0 h 544"/>
                <a:gd name="T28" fmla="*/ 68 w 490"/>
                <a:gd name="T29" fmla="*/ 19 h 544"/>
                <a:gd name="T30" fmla="*/ 54 w 490"/>
                <a:gd name="T31" fmla="*/ 31 h 544"/>
                <a:gd name="T32" fmla="*/ 30 w 490"/>
                <a:gd name="T33" fmla="*/ 58 h 544"/>
                <a:gd name="T34" fmla="*/ 27 w 490"/>
                <a:gd name="T35" fmla="*/ 74 h 544"/>
                <a:gd name="T36" fmla="*/ 21 w 490"/>
                <a:gd name="T37" fmla="*/ 104 h 544"/>
                <a:gd name="T38" fmla="*/ 1 w 490"/>
                <a:gd name="T39" fmla="*/ 126 h 544"/>
                <a:gd name="T40" fmla="*/ 15 w 490"/>
                <a:gd name="T41" fmla="*/ 160 h 544"/>
                <a:gd name="T42" fmla="*/ 14 w 490"/>
                <a:gd name="T43" fmla="*/ 199 h 544"/>
                <a:gd name="T44" fmla="*/ 12 w 490"/>
                <a:gd name="T45" fmla="*/ 225 h 544"/>
                <a:gd name="T46" fmla="*/ 12 w 490"/>
                <a:gd name="T47" fmla="*/ 248 h 544"/>
                <a:gd name="T48" fmla="*/ 17 w 490"/>
                <a:gd name="T49" fmla="*/ 265 h 544"/>
                <a:gd name="T50" fmla="*/ 3 w 490"/>
                <a:gd name="T51" fmla="*/ 283 h 544"/>
                <a:gd name="T52" fmla="*/ 17 w 490"/>
                <a:gd name="T53" fmla="*/ 307 h 544"/>
                <a:gd name="T54" fmla="*/ 21 w 490"/>
                <a:gd name="T55" fmla="*/ 336 h 544"/>
                <a:gd name="T56" fmla="*/ 43 w 490"/>
                <a:gd name="T57" fmla="*/ 351 h 544"/>
                <a:gd name="T58" fmla="*/ 67 w 490"/>
                <a:gd name="T59" fmla="*/ 359 h 544"/>
                <a:gd name="T60" fmla="*/ 83 w 490"/>
                <a:gd name="T61" fmla="*/ 391 h 544"/>
                <a:gd name="T62" fmla="*/ 130 w 490"/>
                <a:gd name="T63" fmla="*/ 401 h 544"/>
                <a:gd name="T64" fmla="*/ 151 w 490"/>
                <a:gd name="T65" fmla="*/ 425 h 544"/>
                <a:gd name="T66" fmla="*/ 205 w 490"/>
                <a:gd name="T67" fmla="*/ 391 h 544"/>
                <a:gd name="T68" fmla="*/ 451 w 490"/>
                <a:gd name="T69" fmla="*/ 544 h 544"/>
                <a:gd name="T70" fmla="*/ 451 w 490"/>
                <a:gd name="T71" fmla="*/ 524 h 544"/>
                <a:gd name="T72" fmla="*/ 480 w 490"/>
                <a:gd name="T73" fmla="*/ 524 h 544"/>
                <a:gd name="T74" fmla="*/ 480 w 490"/>
                <a:gd name="T75" fmla="*/ 158 h 544"/>
                <a:gd name="T76" fmla="*/ 480 w 490"/>
                <a:gd name="T77" fmla="*/ 103 h 544"/>
                <a:gd name="T78" fmla="*/ 484 w 490"/>
                <a:gd name="T79" fmla="*/ 57 h 544"/>
                <a:gd name="T80" fmla="*/ 487 w 490"/>
                <a:gd name="T81" fmla="*/ 48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0" h="544">
                  <a:moveTo>
                    <a:pt x="487" y="48"/>
                  </a:moveTo>
                  <a:cubicBezTo>
                    <a:pt x="487" y="47"/>
                    <a:pt x="487" y="47"/>
                    <a:pt x="486" y="46"/>
                  </a:cubicBezTo>
                  <a:cubicBezTo>
                    <a:pt x="484" y="39"/>
                    <a:pt x="471" y="38"/>
                    <a:pt x="443" y="33"/>
                  </a:cubicBezTo>
                  <a:cubicBezTo>
                    <a:pt x="420" y="29"/>
                    <a:pt x="423" y="13"/>
                    <a:pt x="407" y="7"/>
                  </a:cubicBezTo>
                  <a:cubicBezTo>
                    <a:pt x="406" y="24"/>
                    <a:pt x="395" y="40"/>
                    <a:pt x="374" y="40"/>
                  </a:cubicBezTo>
                  <a:cubicBezTo>
                    <a:pt x="358" y="40"/>
                    <a:pt x="348" y="31"/>
                    <a:pt x="343" y="21"/>
                  </a:cubicBezTo>
                  <a:cubicBezTo>
                    <a:pt x="331" y="29"/>
                    <a:pt x="322" y="39"/>
                    <a:pt x="322" y="46"/>
                  </a:cubicBezTo>
                  <a:cubicBezTo>
                    <a:pt x="322" y="62"/>
                    <a:pt x="337" y="79"/>
                    <a:pt x="326" y="95"/>
                  </a:cubicBezTo>
                  <a:cubicBezTo>
                    <a:pt x="316" y="111"/>
                    <a:pt x="293" y="112"/>
                    <a:pt x="277" y="95"/>
                  </a:cubicBezTo>
                  <a:cubicBezTo>
                    <a:pt x="261" y="78"/>
                    <a:pt x="237" y="71"/>
                    <a:pt x="218" y="71"/>
                  </a:cubicBezTo>
                  <a:cubicBezTo>
                    <a:pt x="198" y="71"/>
                    <a:pt x="184" y="56"/>
                    <a:pt x="186" y="44"/>
                  </a:cubicBezTo>
                  <a:cubicBezTo>
                    <a:pt x="187" y="32"/>
                    <a:pt x="181" y="26"/>
                    <a:pt x="165" y="23"/>
                  </a:cubicBezTo>
                  <a:cubicBezTo>
                    <a:pt x="149" y="19"/>
                    <a:pt x="135" y="3"/>
                    <a:pt x="106" y="9"/>
                  </a:cubicBezTo>
                  <a:cubicBezTo>
                    <a:pt x="91" y="12"/>
                    <a:pt x="78" y="6"/>
                    <a:pt x="69" y="0"/>
                  </a:cubicBezTo>
                  <a:cubicBezTo>
                    <a:pt x="68" y="7"/>
                    <a:pt x="68" y="14"/>
                    <a:pt x="68" y="19"/>
                  </a:cubicBezTo>
                  <a:cubicBezTo>
                    <a:pt x="69" y="31"/>
                    <a:pt x="58" y="29"/>
                    <a:pt x="54" y="31"/>
                  </a:cubicBezTo>
                  <a:cubicBezTo>
                    <a:pt x="51" y="32"/>
                    <a:pt x="34" y="53"/>
                    <a:pt x="30" y="58"/>
                  </a:cubicBezTo>
                  <a:cubicBezTo>
                    <a:pt x="25" y="62"/>
                    <a:pt x="25" y="70"/>
                    <a:pt x="27" y="74"/>
                  </a:cubicBezTo>
                  <a:cubicBezTo>
                    <a:pt x="29" y="79"/>
                    <a:pt x="25" y="95"/>
                    <a:pt x="21" y="104"/>
                  </a:cubicBezTo>
                  <a:cubicBezTo>
                    <a:pt x="17" y="114"/>
                    <a:pt x="2" y="120"/>
                    <a:pt x="1" y="126"/>
                  </a:cubicBezTo>
                  <a:cubicBezTo>
                    <a:pt x="0" y="131"/>
                    <a:pt x="9" y="144"/>
                    <a:pt x="15" y="160"/>
                  </a:cubicBezTo>
                  <a:cubicBezTo>
                    <a:pt x="22" y="176"/>
                    <a:pt x="9" y="187"/>
                    <a:pt x="14" y="199"/>
                  </a:cubicBezTo>
                  <a:cubicBezTo>
                    <a:pt x="20" y="211"/>
                    <a:pt x="17" y="218"/>
                    <a:pt x="12" y="225"/>
                  </a:cubicBezTo>
                  <a:cubicBezTo>
                    <a:pt x="7" y="231"/>
                    <a:pt x="12" y="242"/>
                    <a:pt x="12" y="248"/>
                  </a:cubicBezTo>
                  <a:cubicBezTo>
                    <a:pt x="12" y="254"/>
                    <a:pt x="19" y="263"/>
                    <a:pt x="17" y="265"/>
                  </a:cubicBezTo>
                  <a:cubicBezTo>
                    <a:pt x="15" y="267"/>
                    <a:pt x="3" y="278"/>
                    <a:pt x="3" y="283"/>
                  </a:cubicBezTo>
                  <a:cubicBezTo>
                    <a:pt x="3" y="289"/>
                    <a:pt x="10" y="294"/>
                    <a:pt x="17" y="307"/>
                  </a:cubicBezTo>
                  <a:cubicBezTo>
                    <a:pt x="24" y="319"/>
                    <a:pt x="19" y="326"/>
                    <a:pt x="21" y="336"/>
                  </a:cubicBezTo>
                  <a:cubicBezTo>
                    <a:pt x="22" y="345"/>
                    <a:pt x="34" y="351"/>
                    <a:pt x="43" y="351"/>
                  </a:cubicBezTo>
                  <a:cubicBezTo>
                    <a:pt x="53" y="351"/>
                    <a:pt x="59" y="359"/>
                    <a:pt x="67" y="359"/>
                  </a:cubicBezTo>
                  <a:cubicBezTo>
                    <a:pt x="74" y="359"/>
                    <a:pt x="79" y="373"/>
                    <a:pt x="83" y="391"/>
                  </a:cubicBezTo>
                  <a:cubicBezTo>
                    <a:pt x="87" y="391"/>
                    <a:pt x="118" y="391"/>
                    <a:pt x="130" y="401"/>
                  </a:cubicBezTo>
                  <a:cubicBezTo>
                    <a:pt x="144" y="412"/>
                    <a:pt x="151" y="425"/>
                    <a:pt x="151" y="425"/>
                  </a:cubicBezTo>
                  <a:cubicBezTo>
                    <a:pt x="205" y="391"/>
                    <a:pt x="205" y="391"/>
                    <a:pt x="205" y="391"/>
                  </a:cubicBezTo>
                  <a:cubicBezTo>
                    <a:pt x="451" y="544"/>
                    <a:pt x="451" y="544"/>
                    <a:pt x="451" y="544"/>
                  </a:cubicBezTo>
                  <a:cubicBezTo>
                    <a:pt x="451" y="524"/>
                    <a:pt x="451" y="524"/>
                    <a:pt x="451" y="524"/>
                  </a:cubicBezTo>
                  <a:cubicBezTo>
                    <a:pt x="480" y="524"/>
                    <a:pt x="480" y="524"/>
                    <a:pt x="480" y="524"/>
                  </a:cubicBezTo>
                  <a:cubicBezTo>
                    <a:pt x="480" y="524"/>
                    <a:pt x="480" y="184"/>
                    <a:pt x="480" y="158"/>
                  </a:cubicBezTo>
                  <a:cubicBezTo>
                    <a:pt x="480" y="133"/>
                    <a:pt x="470" y="117"/>
                    <a:pt x="480" y="103"/>
                  </a:cubicBezTo>
                  <a:cubicBezTo>
                    <a:pt x="490" y="89"/>
                    <a:pt x="476" y="82"/>
                    <a:pt x="484" y="57"/>
                  </a:cubicBezTo>
                  <a:cubicBezTo>
                    <a:pt x="485" y="54"/>
                    <a:pt x="486" y="51"/>
                    <a:pt x="487" y="4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8" name="Freeform 19">
              <a:extLst>
                <a:ext uri="{FF2B5EF4-FFF2-40B4-BE49-F238E27FC236}">
                  <a16:creationId xmlns:a16="http://schemas.microsoft.com/office/drawing/2014/main" id="{B9437E0D-E868-4CF8-9F44-8166B8114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400" y="3644901"/>
              <a:ext cx="49213" cy="19050"/>
            </a:xfrm>
            <a:custGeom>
              <a:avLst/>
              <a:gdLst>
                <a:gd name="T0" fmla="*/ 43 w 91"/>
                <a:gd name="T1" fmla="*/ 7 h 36"/>
                <a:gd name="T2" fmla="*/ 2 w 91"/>
                <a:gd name="T3" fmla="*/ 15 h 36"/>
                <a:gd name="T4" fmla="*/ 0 w 91"/>
                <a:gd name="T5" fmla="*/ 26 h 36"/>
                <a:gd name="T6" fmla="*/ 5 w 91"/>
                <a:gd name="T7" fmla="*/ 36 h 36"/>
                <a:gd name="T8" fmla="*/ 7 w 91"/>
                <a:gd name="T9" fmla="*/ 35 h 36"/>
                <a:gd name="T10" fmla="*/ 44 w 91"/>
                <a:gd name="T11" fmla="*/ 24 h 36"/>
                <a:gd name="T12" fmla="*/ 71 w 91"/>
                <a:gd name="T13" fmla="*/ 32 h 36"/>
                <a:gd name="T14" fmla="*/ 91 w 91"/>
                <a:gd name="T15" fmla="*/ 26 h 36"/>
                <a:gd name="T16" fmla="*/ 73 w 91"/>
                <a:gd name="T17" fmla="*/ 23 h 36"/>
                <a:gd name="T18" fmla="*/ 43 w 91"/>
                <a:gd name="T1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36">
                  <a:moveTo>
                    <a:pt x="43" y="7"/>
                  </a:moveTo>
                  <a:cubicBezTo>
                    <a:pt x="29" y="15"/>
                    <a:pt x="19" y="17"/>
                    <a:pt x="2" y="15"/>
                  </a:cubicBezTo>
                  <a:cubicBezTo>
                    <a:pt x="2" y="18"/>
                    <a:pt x="1" y="22"/>
                    <a:pt x="0" y="26"/>
                  </a:cubicBezTo>
                  <a:cubicBezTo>
                    <a:pt x="2" y="29"/>
                    <a:pt x="4" y="33"/>
                    <a:pt x="5" y="36"/>
                  </a:cubicBezTo>
                  <a:cubicBezTo>
                    <a:pt x="6" y="36"/>
                    <a:pt x="7" y="35"/>
                    <a:pt x="7" y="35"/>
                  </a:cubicBezTo>
                  <a:cubicBezTo>
                    <a:pt x="17" y="35"/>
                    <a:pt x="37" y="30"/>
                    <a:pt x="44" y="24"/>
                  </a:cubicBezTo>
                  <a:cubicBezTo>
                    <a:pt x="51" y="17"/>
                    <a:pt x="61" y="31"/>
                    <a:pt x="71" y="32"/>
                  </a:cubicBezTo>
                  <a:cubicBezTo>
                    <a:pt x="81" y="33"/>
                    <a:pt x="91" y="26"/>
                    <a:pt x="91" y="26"/>
                  </a:cubicBezTo>
                  <a:cubicBezTo>
                    <a:pt x="91" y="26"/>
                    <a:pt x="89" y="24"/>
                    <a:pt x="73" y="23"/>
                  </a:cubicBezTo>
                  <a:cubicBezTo>
                    <a:pt x="58" y="21"/>
                    <a:pt x="57" y="0"/>
                    <a:pt x="43" y="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9" name="Freeform 20">
              <a:extLst>
                <a:ext uri="{FF2B5EF4-FFF2-40B4-BE49-F238E27FC236}">
                  <a16:creationId xmlns:a16="http://schemas.microsoft.com/office/drawing/2014/main" id="{66CFCEA2-4BA3-4479-9012-FD8B0E99A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3589338"/>
              <a:ext cx="100013" cy="95250"/>
            </a:xfrm>
            <a:custGeom>
              <a:avLst/>
              <a:gdLst>
                <a:gd name="T0" fmla="*/ 166 w 184"/>
                <a:gd name="T1" fmla="*/ 117 h 173"/>
                <a:gd name="T2" fmla="*/ 162 w 184"/>
                <a:gd name="T3" fmla="*/ 94 h 173"/>
                <a:gd name="T4" fmla="*/ 156 w 184"/>
                <a:gd name="T5" fmla="*/ 84 h 173"/>
                <a:gd name="T6" fmla="*/ 138 w 184"/>
                <a:gd name="T7" fmla="*/ 57 h 173"/>
                <a:gd name="T8" fmla="*/ 115 w 184"/>
                <a:gd name="T9" fmla="*/ 23 h 173"/>
                <a:gd name="T10" fmla="*/ 104 w 184"/>
                <a:gd name="T11" fmla="*/ 23 h 173"/>
                <a:gd name="T12" fmla="*/ 86 w 184"/>
                <a:gd name="T13" fmla="*/ 5 h 173"/>
                <a:gd name="T14" fmla="*/ 61 w 184"/>
                <a:gd name="T15" fmla="*/ 7 h 173"/>
                <a:gd name="T16" fmla="*/ 31 w 184"/>
                <a:gd name="T17" fmla="*/ 7 h 173"/>
                <a:gd name="T18" fmla="*/ 13 w 184"/>
                <a:gd name="T19" fmla="*/ 26 h 173"/>
                <a:gd name="T20" fmla="*/ 12 w 184"/>
                <a:gd name="T21" fmla="*/ 26 h 173"/>
                <a:gd name="T22" fmla="*/ 4 w 184"/>
                <a:gd name="T23" fmla="*/ 56 h 173"/>
                <a:gd name="T24" fmla="*/ 1 w 184"/>
                <a:gd name="T25" fmla="*/ 73 h 173"/>
                <a:gd name="T26" fmla="*/ 16 w 184"/>
                <a:gd name="T27" fmla="*/ 109 h 173"/>
                <a:gd name="T28" fmla="*/ 16 w 184"/>
                <a:gd name="T29" fmla="*/ 109 h 173"/>
                <a:gd name="T30" fmla="*/ 18 w 184"/>
                <a:gd name="T31" fmla="*/ 116 h 173"/>
                <a:gd name="T32" fmla="*/ 59 w 184"/>
                <a:gd name="T33" fmla="*/ 108 h 173"/>
                <a:gd name="T34" fmla="*/ 89 w 184"/>
                <a:gd name="T35" fmla="*/ 124 h 173"/>
                <a:gd name="T36" fmla="*/ 107 w 184"/>
                <a:gd name="T37" fmla="*/ 127 h 173"/>
                <a:gd name="T38" fmla="*/ 87 w 184"/>
                <a:gd name="T39" fmla="*/ 133 h 173"/>
                <a:gd name="T40" fmla="*/ 60 w 184"/>
                <a:gd name="T41" fmla="*/ 125 h 173"/>
                <a:gd name="T42" fmla="*/ 23 w 184"/>
                <a:gd name="T43" fmla="*/ 136 h 173"/>
                <a:gd name="T44" fmla="*/ 21 w 184"/>
                <a:gd name="T45" fmla="*/ 137 h 173"/>
                <a:gd name="T46" fmla="*/ 29 w 184"/>
                <a:gd name="T47" fmla="*/ 159 h 173"/>
                <a:gd name="T48" fmla="*/ 37 w 184"/>
                <a:gd name="T49" fmla="*/ 166 h 173"/>
                <a:gd name="T50" fmla="*/ 55 w 184"/>
                <a:gd name="T51" fmla="*/ 157 h 173"/>
                <a:gd name="T52" fmla="*/ 102 w 184"/>
                <a:gd name="T53" fmla="*/ 153 h 173"/>
                <a:gd name="T54" fmla="*/ 110 w 184"/>
                <a:gd name="T55" fmla="*/ 156 h 173"/>
                <a:gd name="T56" fmla="*/ 110 w 184"/>
                <a:gd name="T57" fmla="*/ 152 h 173"/>
                <a:gd name="T58" fmla="*/ 133 w 184"/>
                <a:gd name="T59" fmla="*/ 163 h 173"/>
                <a:gd name="T60" fmla="*/ 180 w 184"/>
                <a:gd name="T61" fmla="*/ 166 h 173"/>
                <a:gd name="T62" fmla="*/ 184 w 184"/>
                <a:gd name="T63" fmla="*/ 165 h 173"/>
                <a:gd name="T64" fmla="*/ 184 w 184"/>
                <a:gd name="T65" fmla="*/ 141 h 173"/>
                <a:gd name="T66" fmla="*/ 166 w 184"/>
                <a:gd name="T67" fmla="*/ 11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4" h="173">
                  <a:moveTo>
                    <a:pt x="166" y="117"/>
                  </a:moveTo>
                  <a:cubicBezTo>
                    <a:pt x="161" y="110"/>
                    <a:pt x="162" y="94"/>
                    <a:pt x="162" y="94"/>
                  </a:cubicBezTo>
                  <a:cubicBezTo>
                    <a:pt x="156" y="84"/>
                    <a:pt x="156" y="84"/>
                    <a:pt x="156" y="84"/>
                  </a:cubicBezTo>
                  <a:cubicBezTo>
                    <a:pt x="156" y="84"/>
                    <a:pt x="151" y="63"/>
                    <a:pt x="138" y="57"/>
                  </a:cubicBezTo>
                  <a:cubicBezTo>
                    <a:pt x="124" y="52"/>
                    <a:pt x="115" y="23"/>
                    <a:pt x="115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4" y="23"/>
                    <a:pt x="95" y="10"/>
                    <a:pt x="86" y="5"/>
                  </a:cubicBezTo>
                  <a:cubicBezTo>
                    <a:pt x="77" y="0"/>
                    <a:pt x="61" y="7"/>
                    <a:pt x="61" y="7"/>
                  </a:cubicBezTo>
                  <a:cubicBezTo>
                    <a:pt x="61" y="7"/>
                    <a:pt x="43" y="10"/>
                    <a:pt x="31" y="7"/>
                  </a:cubicBezTo>
                  <a:cubicBezTo>
                    <a:pt x="20" y="5"/>
                    <a:pt x="22" y="23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1" y="37"/>
                    <a:pt x="9" y="48"/>
                    <a:pt x="4" y="56"/>
                  </a:cubicBezTo>
                  <a:cubicBezTo>
                    <a:pt x="1" y="61"/>
                    <a:pt x="0" y="67"/>
                    <a:pt x="1" y="73"/>
                  </a:cubicBezTo>
                  <a:cubicBezTo>
                    <a:pt x="12" y="81"/>
                    <a:pt x="17" y="95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8" y="111"/>
                    <a:pt x="18" y="113"/>
                    <a:pt x="18" y="116"/>
                  </a:cubicBezTo>
                  <a:cubicBezTo>
                    <a:pt x="35" y="118"/>
                    <a:pt x="45" y="116"/>
                    <a:pt x="59" y="108"/>
                  </a:cubicBezTo>
                  <a:cubicBezTo>
                    <a:pt x="73" y="101"/>
                    <a:pt x="74" y="122"/>
                    <a:pt x="89" y="124"/>
                  </a:cubicBezTo>
                  <a:cubicBezTo>
                    <a:pt x="105" y="125"/>
                    <a:pt x="107" y="127"/>
                    <a:pt x="107" y="127"/>
                  </a:cubicBezTo>
                  <a:cubicBezTo>
                    <a:pt x="107" y="127"/>
                    <a:pt x="97" y="134"/>
                    <a:pt x="87" y="133"/>
                  </a:cubicBezTo>
                  <a:cubicBezTo>
                    <a:pt x="77" y="132"/>
                    <a:pt x="67" y="118"/>
                    <a:pt x="60" y="125"/>
                  </a:cubicBezTo>
                  <a:cubicBezTo>
                    <a:pt x="53" y="131"/>
                    <a:pt x="33" y="136"/>
                    <a:pt x="23" y="136"/>
                  </a:cubicBezTo>
                  <a:cubicBezTo>
                    <a:pt x="23" y="136"/>
                    <a:pt x="22" y="137"/>
                    <a:pt x="21" y="137"/>
                  </a:cubicBezTo>
                  <a:cubicBezTo>
                    <a:pt x="25" y="144"/>
                    <a:pt x="28" y="151"/>
                    <a:pt x="29" y="159"/>
                  </a:cubicBezTo>
                  <a:cubicBezTo>
                    <a:pt x="35" y="160"/>
                    <a:pt x="33" y="165"/>
                    <a:pt x="37" y="166"/>
                  </a:cubicBezTo>
                  <a:cubicBezTo>
                    <a:pt x="43" y="166"/>
                    <a:pt x="55" y="157"/>
                    <a:pt x="55" y="157"/>
                  </a:cubicBezTo>
                  <a:cubicBezTo>
                    <a:pt x="55" y="157"/>
                    <a:pt x="95" y="154"/>
                    <a:pt x="102" y="153"/>
                  </a:cubicBezTo>
                  <a:cubicBezTo>
                    <a:pt x="104" y="153"/>
                    <a:pt x="107" y="154"/>
                    <a:pt x="110" y="156"/>
                  </a:cubicBezTo>
                  <a:cubicBezTo>
                    <a:pt x="110" y="154"/>
                    <a:pt x="110" y="152"/>
                    <a:pt x="110" y="152"/>
                  </a:cubicBezTo>
                  <a:cubicBezTo>
                    <a:pt x="110" y="152"/>
                    <a:pt x="132" y="157"/>
                    <a:pt x="133" y="163"/>
                  </a:cubicBezTo>
                  <a:cubicBezTo>
                    <a:pt x="135" y="169"/>
                    <a:pt x="164" y="173"/>
                    <a:pt x="180" y="166"/>
                  </a:cubicBezTo>
                  <a:cubicBezTo>
                    <a:pt x="181" y="166"/>
                    <a:pt x="183" y="165"/>
                    <a:pt x="184" y="165"/>
                  </a:cubicBezTo>
                  <a:cubicBezTo>
                    <a:pt x="184" y="157"/>
                    <a:pt x="184" y="145"/>
                    <a:pt x="184" y="141"/>
                  </a:cubicBezTo>
                  <a:cubicBezTo>
                    <a:pt x="183" y="136"/>
                    <a:pt x="172" y="124"/>
                    <a:pt x="166" y="11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0" name="Freeform 21">
              <a:extLst>
                <a:ext uri="{FF2B5EF4-FFF2-40B4-BE49-F238E27FC236}">
                  <a16:creationId xmlns:a16="http://schemas.microsoft.com/office/drawing/2014/main" id="{9F05FF6E-FC70-4B8A-8CB7-0F0418364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0" y="3673476"/>
              <a:ext cx="44450" cy="33338"/>
            </a:xfrm>
            <a:custGeom>
              <a:avLst/>
              <a:gdLst>
                <a:gd name="T0" fmla="*/ 26 w 81"/>
                <a:gd name="T1" fmla="*/ 4 h 62"/>
                <a:gd name="T2" fmla="*/ 8 w 81"/>
                <a:gd name="T3" fmla="*/ 13 h 62"/>
                <a:gd name="T4" fmla="*/ 0 w 81"/>
                <a:gd name="T5" fmla="*/ 6 h 62"/>
                <a:gd name="T6" fmla="*/ 1 w 81"/>
                <a:gd name="T7" fmla="*/ 11 h 62"/>
                <a:gd name="T8" fmla="*/ 1 w 81"/>
                <a:gd name="T9" fmla="*/ 21 h 62"/>
                <a:gd name="T10" fmla="*/ 18 w 81"/>
                <a:gd name="T11" fmla="*/ 31 h 62"/>
                <a:gd name="T12" fmla="*/ 31 w 81"/>
                <a:gd name="T13" fmla="*/ 59 h 62"/>
                <a:gd name="T14" fmla="*/ 35 w 81"/>
                <a:gd name="T15" fmla="*/ 62 h 62"/>
                <a:gd name="T16" fmla="*/ 39 w 81"/>
                <a:gd name="T17" fmla="*/ 58 h 62"/>
                <a:gd name="T18" fmla="*/ 65 w 81"/>
                <a:gd name="T19" fmla="*/ 40 h 62"/>
                <a:gd name="T20" fmla="*/ 76 w 81"/>
                <a:gd name="T21" fmla="*/ 34 h 62"/>
                <a:gd name="T22" fmla="*/ 74 w 81"/>
                <a:gd name="T23" fmla="*/ 17 h 62"/>
                <a:gd name="T24" fmla="*/ 81 w 81"/>
                <a:gd name="T25" fmla="*/ 3 h 62"/>
                <a:gd name="T26" fmla="*/ 73 w 81"/>
                <a:gd name="T27" fmla="*/ 0 h 62"/>
                <a:gd name="T28" fmla="*/ 26 w 81"/>
                <a:gd name="T29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62">
                  <a:moveTo>
                    <a:pt x="26" y="4"/>
                  </a:moveTo>
                  <a:cubicBezTo>
                    <a:pt x="26" y="4"/>
                    <a:pt x="14" y="13"/>
                    <a:pt x="8" y="13"/>
                  </a:cubicBezTo>
                  <a:cubicBezTo>
                    <a:pt x="4" y="12"/>
                    <a:pt x="6" y="7"/>
                    <a:pt x="0" y="6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2" y="14"/>
                    <a:pt x="2" y="18"/>
                    <a:pt x="1" y="21"/>
                  </a:cubicBezTo>
                  <a:cubicBezTo>
                    <a:pt x="5" y="25"/>
                    <a:pt x="9" y="28"/>
                    <a:pt x="18" y="31"/>
                  </a:cubicBezTo>
                  <a:cubicBezTo>
                    <a:pt x="36" y="37"/>
                    <a:pt x="16" y="48"/>
                    <a:pt x="31" y="59"/>
                  </a:cubicBezTo>
                  <a:cubicBezTo>
                    <a:pt x="33" y="60"/>
                    <a:pt x="34" y="61"/>
                    <a:pt x="35" y="62"/>
                  </a:cubicBezTo>
                  <a:cubicBezTo>
                    <a:pt x="36" y="60"/>
                    <a:pt x="38" y="59"/>
                    <a:pt x="39" y="58"/>
                  </a:cubicBezTo>
                  <a:cubicBezTo>
                    <a:pt x="46" y="52"/>
                    <a:pt x="60" y="37"/>
                    <a:pt x="65" y="40"/>
                  </a:cubicBezTo>
                  <a:cubicBezTo>
                    <a:pt x="70" y="42"/>
                    <a:pt x="76" y="37"/>
                    <a:pt x="76" y="34"/>
                  </a:cubicBezTo>
                  <a:cubicBezTo>
                    <a:pt x="76" y="31"/>
                    <a:pt x="66" y="20"/>
                    <a:pt x="74" y="17"/>
                  </a:cubicBezTo>
                  <a:cubicBezTo>
                    <a:pt x="80" y="14"/>
                    <a:pt x="81" y="7"/>
                    <a:pt x="81" y="3"/>
                  </a:cubicBezTo>
                  <a:cubicBezTo>
                    <a:pt x="78" y="1"/>
                    <a:pt x="75" y="0"/>
                    <a:pt x="73" y="0"/>
                  </a:cubicBezTo>
                  <a:cubicBezTo>
                    <a:pt x="66" y="1"/>
                    <a:pt x="26" y="4"/>
                    <a:pt x="26" y="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1" name="Freeform 22">
              <a:extLst>
                <a:ext uri="{FF2B5EF4-FFF2-40B4-BE49-F238E27FC236}">
                  <a16:creationId xmlns:a16="http://schemas.microsoft.com/office/drawing/2014/main" id="{4AE07C62-70F2-4386-9A00-390A40103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913" y="3703639"/>
              <a:ext cx="214313" cy="176213"/>
            </a:xfrm>
            <a:custGeom>
              <a:avLst/>
              <a:gdLst>
                <a:gd name="T0" fmla="*/ 365 w 395"/>
                <a:gd name="T1" fmla="*/ 184 h 324"/>
                <a:gd name="T2" fmla="*/ 353 w 395"/>
                <a:gd name="T3" fmla="*/ 159 h 324"/>
                <a:gd name="T4" fmla="*/ 333 w 395"/>
                <a:gd name="T5" fmla="*/ 138 h 324"/>
                <a:gd name="T6" fmla="*/ 319 w 395"/>
                <a:gd name="T7" fmla="*/ 115 h 324"/>
                <a:gd name="T8" fmla="*/ 294 w 395"/>
                <a:gd name="T9" fmla="*/ 102 h 324"/>
                <a:gd name="T10" fmla="*/ 290 w 395"/>
                <a:gd name="T11" fmla="*/ 90 h 324"/>
                <a:gd name="T12" fmla="*/ 276 w 395"/>
                <a:gd name="T13" fmla="*/ 88 h 324"/>
                <a:gd name="T14" fmla="*/ 280 w 395"/>
                <a:gd name="T15" fmla="*/ 74 h 324"/>
                <a:gd name="T16" fmla="*/ 278 w 395"/>
                <a:gd name="T17" fmla="*/ 42 h 324"/>
                <a:gd name="T18" fmla="*/ 255 w 395"/>
                <a:gd name="T19" fmla="*/ 6 h 324"/>
                <a:gd name="T20" fmla="*/ 249 w 395"/>
                <a:gd name="T21" fmla="*/ 5 h 324"/>
                <a:gd name="T22" fmla="*/ 223 w 395"/>
                <a:gd name="T23" fmla="*/ 17 h 324"/>
                <a:gd name="T24" fmla="*/ 216 w 395"/>
                <a:gd name="T25" fmla="*/ 35 h 324"/>
                <a:gd name="T26" fmla="*/ 185 w 395"/>
                <a:gd name="T27" fmla="*/ 72 h 324"/>
                <a:gd name="T28" fmla="*/ 139 w 395"/>
                <a:gd name="T29" fmla="*/ 83 h 324"/>
                <a:gd name="T30" fmla="*/ 137 w 395"/>
                <a:gd name="T31" fmla="*/ 103 h 324"/>
                <a:gd name="T32" fmla="*/ 109 w 395"/>
                <a:gd name="T33" fmla="*/ 121 h 324"/>
                <a:gd name="T34" fmla="*/ 73 w 395"/>
                <a:gd name="T35" fmla="*/ 133 h 324"/>
                <a:gd name="T36" fmla="*/ 52 w 395"/>
                <a:gd name="T37" fmla="*/ 133 h 324"/>
                <a:gd name="T38" fmla="*/ 34 w 395"/>
                <a:gd name="T39" fmla="*/ 142 h 324"/>
                <a:gd name="T40" fmla="*/ 31 w 395"/>
                <a:gd name="T41" fmla="*/ 138 h 324"/>
                <a:gd name="T42" fmla="*/ 15 w 395"/>
                <a:gd name="T43" fmla="*/ 161 h 324"/>
                <a:gd name="T44" fmla="*/ 0 w 395"/>
                <a:gd name="T45" fmla="*/ 198 h 324"/>
                <a:gd name="T46" fmla="*/ 4 w 395"/>
                <a:gd name="T47" fmla="*/ 229 h 324"/>
                <a:gd name="T48" fmla="*/ 13 w 395"/>
                <a:gd name="T49" fmla="*/ 259 h 324"/>
                <a:gd name="T50" fmla="*/ 18 w 395"/>
                <a:gd name="T51" fmla="*/ 281 h 324"/>
                <a:gd name="T52" fmla="*/ 25 w 395"/>
                <a:gd name="T53" fmla="*/ 294 h 324"/>
                <a:gd name="T54" fmla="*/ 46 w 395"/>
                <a:gd name="T55" fmla="*/ 318 h 324"/>
                <a:gd name="T56" fmla="*/ 52 w 395"/>
                <a:gd name="T57" fmla="*/ 324 h 324"/>
                <a:gd name="T58" fmla="*/ 53 w 395"/>
                <a:gd name="T59" fmla="*/ 320 h 324"/>
                <a:gd name="T60" fmla="*/ 59 w 395"/>
                <a:gd name="T61" fmla="*/ 293 h 324"/>
                <a:gd name="T62" fmla="*/ 77 w 395"/>
                <a:gd name="T63" fmla="*/ 288 h 324"/>
                <a:gd name="T64" fmla="*/ 91 w 395"/>
                <a:gd name="T65" fmla="*/ 283 h 324"/>
                <a:gd name="T66" fmla="*/ 119 w 395"/>
                <a:gd name="T67" fmla="*/ 288 h 324"/>
                <a:gd name="T68" fmla="*/ 119 w 395"/>
                <a:gd name="T69" fmla="*/ 263 h 324"/>
                <a:gd name="T70" fmla="*/ 153 w 395"/>
                <a:gd name="T71" fmla="*/ 233 h 324"/>
                <a:gd name="T72" fmla="*/ 178 w 395"/>
                <a:gd name="T73" fmla="*/ 254 h 324"/>
                <a:gd name="T74" fmla="*/ 240 w 395"/>
                <a:gd name="T75" fmla="*/ 267 h 324"/>
                <a:gd name="T76" fmla="*/ 250 w 395"/>
                <a:gd name="T77" fmla="*/ 242 h 324"/>
                <a:gd name="T78" fmla="*/ 276 w 395"/>
                <a:gd name="T79" fmla="*/ 242 h 324"/>
                <a:gd name="T80" fmla="*/ 309 w 395"/>
                <a:gd name="T81" fmla="*/ 231 h 324"/>
                <a:gd name="T82" fmla="*/ 335 w 395"/>
                <a:gd name="T83" fmla="*/ 226 h 324"/>
                <a:gd name="T84" fmla="*/ 371 w 395"/>
                <a:gd name="T85" fmla="*/ 231 h 324"/>
                <a:gd name="T86" fmla="*/ 395 w 395"/>
                <a:gd name="T87" fmla="*/ 226 h 324"/>
                <a:gd name="T88" fmla="*/ 387 w 395"/>
                <a:gd name="T89" fmla="*/ 203 h 324"/>
                <a:gd name="T90" fmla="*/ 365 w 395"/>
                <a:gd name="T91" fmla="*/ 18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5" h="324">
                  <a:moveTo>
                    <a:pt x="365" y="184"/>
                  </a:moveTo>
                  <a:cubicBezTo>
                    <a:pt x="365" y="178"/>
                    <a:pt x="365" y="171"/>
                    <a:pt x="353" y="159"/>
                  </a:cubicBezTo>
                  <a:cubicBezTo>
                    <a:pt x="341" y="148"/>
                    <a:pt x="333" y="145"/>
                    <a:pt x="333" y="138"/>
                  </a:cubicBezTo>
                  <a:cubicBezTo>
                    <a:pt x="333" y="132"/>
                    <a:pt x="329" y="129"/>
                    <a:pt x="319" y="115"/>
                  </a:cubicBezTo>
                  <a:cubicBezTo>
                    <a:pt x="309" y="102"/>
                    <a:pt x="294" y="102"/>
                    <a:pt x="294" y="102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68" y="81"/>
                    <a:pt x="280" y="74"/>
                  </a:cubicBezTo>
                  <a:cubicBezTo>
                    <a:pt x="292" y="67"/>
                    <a:pt x="280" y="49"/>
                    <a:pt x="278" y="42"/>
                  </a:cubicBezTo>
                  <a:cubicBezTo>
                    <a:pt x="276" y="36"/>
                    <a:pt x="259" y="12"/>
                    <a:pt x="255" y="6"/>
                  </a:cubicBezTo>
                  <a:cubicBezTo>
                    <a:pt x="253" y="6"/>
                    <a:pt x="251" y="6"/>
                    <a:pt x="249" y="5"/>
                  </a:cubicBezTo>
                  <a:cubicBezTo>
                    <a:pt x="243" y="0"/>
                    <a:pt x="229" y="9"/>
                    <a:pt x="223" y="17"/>
                  </a:cubicBezTo>
                  <a:cubicBezTo>
                    <a:pt x="216" y="25"/>
                    <a:pt x="221" y="29"/>
                    <a:pt x="216" y="35"/>
                  </a:cubicBezTo>
                  <a:cubicBezTo>
                    <a:pt x="211" y="40"/>
                    <a:pt x="195" y="57"/>
                    <a:pt x="185" y="72"/>
                  </a:cubicBezTo>
                  <a:cubicBezTo>
                    <a:pt x="174" y="88"/>
                    <a:pt x="148" y="78"/>
                    <a:pt x="139" y="83"/>
                  </a:cubicBezTo>
                  <a:cubicBezTo>
                    <a:pt x="130" y="89"/>
                    <a:pt x="143" y="98"/>
                    <a:pt x="137" y="103"/>
                  </a:cubicBezTo>
                  <a:cubicBezTo>
                    <a:pt x="131" y="109"/>
                    <a:pt x="114" y="117"/>
                    <a:pt x="109" y="121"/>
                  </a:cubicBezTo>
                  <a:cubicBezTo>
                    <a:pt x="103" y="124"/>
                    <a:pt x="80" y="123"/>
                    <a:pt x="73" y="133"/>
                  </a:cubicBezTo>
                  <a:cubicBezTo>
                    <a:pt x="67" y="143"/>
                    <a:pt x="59" y="122"/>
                    <a:pt x="52" y="133"/>
                  </a:cubicBezTo>
                  <a:cubicBezTo>
                    <a:pt x="46" y="144"/>
                    <a:pt x="38" y="145"/>
                    <a:pt x="34" y="142"/>
                  </a:cubicBezTo>
                  <a:cubicBezTo>
                    <a:pt x="33" y="141"/>
                    <a:pt x="32" y="140"/>
                    <a:pt x="31" y="138"/>
                  </a:cubicBezTo>
                  <a:cubicBezTo>
                    <a:pt x="25" y="144"/>
                    <a:pt x="18" y="152"/>
                    <a:pt x="15" y="161"/>
                  </a:cubicBezTo>
                  <a:cubicBezTo>
                    <a:pt x="11" y="177"/>
                    <a:pt x="0" y="191"/>
                    <a:pt x="0" y="198"/>
                  </a:cubicBezTo>
                  <a:cubicBezTo>
                    <a:pt x="0" y="206"/>
                    <a:pt x="4" y="216"/>
                    <a:pt x="4" y="229"/>
                  </a:cubicBezTo>
                  <a:cubicBezTo>
                    <a:pt x="4" y="242"/>
                    <a:pt x="7" y="249"/>
                    <a:pt x="13" y="259"/>
                  </a:cubicBezTo>
                  <a:cubicBezTo>
                    <a:pt x="20" y="269"/>
                    <a:pt x="18" y="281"/>
                    <a:pt x="18" y="281"/>
                  </a:cubicBezTo>
                  <a:cubicBezTo>
                    <a:pt x="18" y="281"/>
                    <a:pt x="20" y="286"/>
                    <a:pt x="25" y="294"/>
                  </a:cubicBezTo>
                  <a:cubicBezTo>
                    <a:pt x="30" y="301"/>
                    <a:pt x="45" y="312"/>
                    <a:pt x="46" y="318"/>
                  </a:cubicBezTo>
                  <a:cubicBezTo>
                    <a:pt x="47" y="320"/>
                    <a:pt x="49" y="322"/>
                    <a:pt x="52" y="324"/>
                  </a:cubicBezTo>
                  <a:cubicBezTo>
                    <a:pt x="52" y="323"/>
                    <a:pt x="53" y="321"/>
                    <a:pt x="53" y="320"/>
                  </a:cubicBezTo>
                  <a:cubicBezTo>
                    <a:pt x="61" y="309"/>
                    <a:pt x="59" y="293"/>
                    <a:pt x="59" y="293"/>
                  </a:cubicBezTo>
                  <a:cubicBezTo>
                    <a:pt x="77" y="288"/>
                    <a:pt x="77" y="288"/>
                    <a:pt x="77" y="288"/>
                  </a:cubicBezTo>
                  <a:cubicBezTo>
                    <a:pt x="91" y="283"/>
                    <a:pt x="91" y="283"/>
                    <a:pt x="91" y="283"/>
                  </a:cubicBezTo>
                  <a:cubicBezTo>
                    <a:pt x="119" y="288"/>
                    <a:pt x="119" y="288"/>
                    <a:pt x="119" y="288"/>
                  </a:cubicBezTo>
                  <a:cubicBezTo>
                    <a:pt x="119" y="263"/>
                    <a:pt x="119" y="263"/>
                    <a:pt x="119" y="263"/>
                  </a:cubicBezTo>
                  <a:cubicBezTo>
                    <a:pt x="119" y="263"/>
                    <a:pt x="139" y="233"/>
                    <a:pt x="153" y="233"/>
                  </a:cubicBezTo>
                  <a:cubicBezTo>
                    <a:pt x="167" y="233"/>
                    <a:pt x="178" y="254"/>
                    <a:pt x="178" y="254"/>
                  </a:cubicBezTo>
                  <a:cubicBezTo>
                    <a:pt x="240" y="267"/>
                    <a:pt x="240" y="267"/>
                    <a:pt x="240" y="267"/>
                  </a:cubicBezTo>
                  <a:cubicBezTo>
                    <a:pt x="240" y="267"/>
                    <a:pt x="244" y="247"/>
                    <a:pt x="250" y="242"/>
                  </a:cubicBezTo>
                  <a:cubicBezTo>
                    <a:pt x="256" y="237"/>
                    <a:pt x="268" y="247"/>
                    <a:pt x="276" y="242"/>
                  </a:cubicBezTo>
                  <a:cubicBezTo>
                    <a:pt x="284" y="237"/>
                    <a:pt x="296" y="231"/>
                    <a:pt x="309" y="231"/>
                  </a:cubicBezTo>
                  <a:cubicBezTo>
                    <a:pt x="323" y="231"/>
                    <a:pt x="329" y="240"/>
                    <a:pt x="335" y="226"/>
                  </a:cubicBezTo>
                  <a:cubicBezTo>
                    <a:pt x="341" y="212"/>
                    <a:pt x="371" y="231"/>
                    <a:pt x="371" y="231"/>
                  </a:cubicBezTo>
                  <a:cubicBezTo>
                    <a:pt x="395" y="226"/>
                    <a:pt x="395" y="226"/>
                    <a:pt x="395" y="226"/>
                  </a:cubicBezTo>
                  <a:cubicBezTo>
                    <a:pt x="387" y="203"/>
                    <a:pt x="387" y="203"/>
                    <a:pt x="387" y="203"/>
                  </a:cubicBezTo>
                  <a:cubicBezTo>
                    <a:pt x="387" y="203"/>
                    <a:pt x="365" y="191"/>
                    <a:pt x="365" y="1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95" name="Freeform 23">
              <a:extLst>
                <a:ext uri="{FF2B5EF4-FFF2-40B4-BE49-F238E27FC236}">
                  <a16:creationId xmlns:a16="http://schemas.microsoft.com/office/drawing/2014/main" id="{82B76E5B-97EF-4162-9051-E8630329A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5" y="3646489"/>
              <a:ext cx="207963" cy="193675"/>
            </a:xfrm>
            <a:custGeom>
              <a:avLst/>
              <a:gdLst>
                <a:gd name="T0" fmla="*/ 377 w 383"/>
                <a:gd name="T1" fmla="*/ 68 h 356"/>
                <a:gd name="T2" fmla="*/ 364 w 383"/>
                <a:gd name="T3" fmla="*/ 52 h 356"/>
                <a:gd name="T4" fmla="*/ 366 w 383"/>
                <a:gd name="T5" fmla="*/ 32 h 356"/>
                <a:gd name="T6" fmla="*/ 353 w 383"/>
                <a:gd name="T7" fmla="*/ 17 h 356"/>
                <a:gd name="T8" fmla="*/ 342 w 383"/>
                <a:gd name="T9" fmla="*/ 9 h 356"/>
                <a:gd name="T10" fmla="*/ 319 w 383"/>
                <a:gd name="T11" fmla="*/ 34 h 356"/>
                <a:gd name="T12" fmla="*/ 292 w 383"/>
                <a:gd name="T13" fmla="*/ 26 h 356"/>
                <a:gd name="T14" fmla="*/ 251 w 383"/>
                <a:gd name="T15" fmla="*/ 25 h 356"/>
                <a:gd name="T16" fmla="*/ 228 w 383"/>
                <a:gd name="T17" fmla="*/ 43 h 356"/>
                <a:gd name="T18" fmla="*/ 196 w 383"/>
                <a:gd name="T19" fmla="*/ 43 h 356"/>
                <a:gd name="T20" fmla="*/ 171 w 383"/>
                <a:gd name="T21" fmla="*/ 27 h 356"/>
                <a:gd name="T22" fmla="*/ 145 w 383"/>
                <a:gd name="T23" fmla="*/ 36 h 356"/>
                <a:gd name="T24" fmla="*/ 127 w 383"/>
                <a:gd name="T25" fmla="*/ 16 h 356"/>
                <a:gd name="T26" fmla="*/ 101 w 383"/>
                <a:gd name="T27" fmla="*/ 7 h 356"/>
                <a:gd name="T28" fmla="*/ 82 w 383"/>
                <a:gd name="T29" fmla="*/ 15 h 356"/>
                <a:gd name="T30" fmla="*/ 53 w 383"/>
                <a:gd name="T31" fmla="*/ 15 h 356"/>
                <a:gd name="T32" fmla="*/ 45 w 383"/>
                <a:gd name="T33" fmla="*/ 45 h 356"/>
                <a:gd name="T34" fmla="*/ 31 w 383"/>
                <a:gd name="T35" fmla="*/ 71 h 356"/>
                <a:gd name="T36" fmla="*/ 28 w 383"/>
                <a:gd name="T37" fmla="*/ 79 h 356"/>
                <a:gd name="T38" fmla="*/ 31 w 383"/>
                <a:gd name="T39" fmla="*/ 104 h 356"/>
                <a:gd name="T40" fmla="*/ 27 w 383"/>
                <a:gd name="T41" fmla="*/ 157 h 356"/>
                <a:gd name="T42" fmla="*/ 15 w 383"/>
                <a:gd name="T43" fmla="*/ 178 h 356"/>
                <a:gd name="T44" fmla="*/ 2 w 383"/>
                <a:gd name="T45" fmla="*/ 206 h 356"/>
                <a:gd name="T46" fmla="*/ 2 w 383"/>
                <a:gd name="T47" fmla="*/ 250 h 356"/>
                <a:gd name="T48" fmla="*/ 12 w 383"/>
                <a:gd name="T49" fmla="*/ 279 h 356"/>
                <a:gd name="T50" fmla="*/ 13 w 383"/>
                <a:gd name="T51" fmla="*/ 279 h 356"/>
                <a:gd name="T52" fmla="*/ 17 w 383"/>
                <a:gd name="T53" fmla="*/ 283 h 356"/>
                <a:gd name="T54" fmla="*/ 29 w 383"/>
                <a:gd name="T55" fmla="*/ 287 h 356"/>
                <a:gd name="T56" fmla="*/ 61 w 383"/>
                <a:gd name="T57" fmla="*/ 294 h 356"/>
                <a:gd name="T58" fmla="*/ 91 w 383"/>
                <a:gd name="T59" fmla="*/ 332 h 356"/>
                <a:gd name="T60" fmla="*/ 92 w 383"/>
                <a:gd name="T61" fmla="*/ 338 h 356"/>
                <a:gd name="T62" fmla="*/ 140 w 383"/>
                <a:gd name="T63" fmla="*/ 356 h 356"/>
                <a:gd name="T64" fmla="*/ 141 w 383"/>
                <a:gd name="T65" fmla="*/ 355 h 356"/>
                <a:gd name="T66" fmla="*/ 184 w 383"/>
                <a:gd name="T67" fmla="*/ 350 h 356"/>
                <a:gd name="T68" fmla="*/ 189 w 383"/>
                <a:gd name="T69" fmla="*/ 350 h 356"/>
                <a:gd name="T70" fmla="*/ 198 w 383"/>
                <a:gd name="T71" fmla="*/ 310 h 356"/>
                <a:gd name="T72" fmla="*/ 235 w 383"/>
                <a:gd name="T73" fmla="*/ 269 h 356"/>
                <a:gd name="T74" fmla="*/ 254 w 383"/>
                <a:gd name="T75" fmla="*/ 266 h 356"/>
                <a:gd name="T76" fmla="*/ 277 w 383"/>
                <a:gd name="T77" fmla="*/ 284 h 356"/>
                <a:gd name="T78" fmla="*/ 290 w 383"/>
                <a:gd name="T79" fmla="*/ 268 h 356"/>
                <a:gd name="T80" fmla="*/ 314 w 383"/>
                <a:gd name="T81" fmla="*/ 210 h 356"/>
                <a:gd name="T82" fmla="*/ 329 w 383"/>
                <a:gd name="T83" fmla="*/ 188 h 356"/>
                <a:gd name="T84" fmla="*/ 333 w 383"/>
                <a:gd name="T85" fmla="*/ 168 h 356"/>
                <a:gd name="T86" fmla="*/ 341 w 383"/>
                <a:gd name="T87" fmla="*/ 144 h 356"/>
                <a:gd name="T88" fmla="*/ 360 w 383"/>
                <a:gd name="T89" fmla="*/ 103 h 356"/>
                <a:gd name="T90" fmla="*/ 379 w 383"/>
                <a:gd name="T91" fmla="*/ 91 h 356"/>
                <a:gd name="T92" fmla="*/ 377 w 383"/>
                <a:gd name="T93" fmla="*/ 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3" h="356">
                  <a:moveTo>
                    <a:pt x="377" y="68"/>
                  </a:moveTo>
                  <a:cubicBezTo>
                    <a:pt x="371" y="66"/>
                    <a:pt x="364" y="58"/>
                    <a:pt x="364" y="52"/>
                  </a:cubicBezTo>
                  <a:cubicBezTo>
                    <a:pt x="364" y="49"/>
                    <a:pt x="364" y="40"/>
                    <a:pt x="366" y="32"/>
                  </a:cubicBezTo>
                  <a:cubicBezTo>
                    <a:pt x="358" y="31"/>
                    <a:pt x="358" y="22"/>
                    <a:pt x="353" y="17"/>
                  </a:cubicBezTo>
                  <a:cubicBezTo>
                    <a:pt x="348" y="12"/>
                    <a:pt x="348" y="7"/>
                    <a:pt x="342" y="9"/>
                  </a:cubicBezTo>
                  <a:cubicBezTo>
                    <a:pt x="335" y="12"/>
                    <a:pt x="328" y="30"/>
                    <a:pt x="319" y="34"/>
                  </a:cubicBezTo>
                  <a:cubicBezTo>
                    <a:pt x="310" y="37"/>
                    <a:pt x="298" y="29"/>
                    <a:pt x="292" y="26"/>
                  </a:cubicBezTo>
                  <a:cubicBezTo>
                    <a:pt x="287" y="23"/>
                    <a:pt x="260" y="26"/>
                    <a:pt x="251" y="25"/>
                  </a:cubicBezTo>
                  <a:cubicBezTo>
                    <a:pt x="243" y="24"/>
                    <a:pt x="234" y="38"/>
                    <a:pt x="228" y="43"/>
                  </a:cubicBezTo>
                  <a:cubicBezTo>
                    <a:pt x="221" y="47"/>
                    <a:pt x="202" y="45"/>
                    <a:pt x="196" y="43"/>
                  </a:cubicBezTo>
                  <a:cubicBezTo>
                    <a:pt x="191" y="40"/>
                    <a:pt x="177" y="27"/>
                    <a:pt x="171" y="27"/>
                  </a:cubicBezTo>
                  <a:cubicBezTo>
                    <a:pt x="166" y="27"/>
                    <a:pt x="154" y="29"/>
                    <a:pt x="145" y="36"/>
                  </a:cubicBezTo>
                  <a:cubicBezTo>
                    <a:pt x="135" y="43"/>
                    <a:pt x="132" y="24"/>
                    <a:pt x="127" y="16"/>
                  </a:cubicBezTo>
                  <a:cubicBezTo>
                    <a:pt x="121" y="8"/>
                    <a:pt x="109" y="15"/>
                    <a:pt x="101" y="7"/>
                  </a:cubicBezTo>
                  <a:cubicBezTo>
                    <a:pt x="93" y="0"/>
                    <a:pt x="89" y="16"/>
                    <a:pt x="82" y="15"/>
                  </a:cubicBezTo>
                  <a:cubicBezTo>
                    <a:pt x="75" y="14"/>
                    <a:pt x="58" y="9"/>
                    <a:pt x="53" y="15"/>
                  </a:cubicBezTo>
                  <a:cubicBezTo>
                    <a:pt x="47" y="21"/>
                    <a:pt x="48" y="41"/>
                    <a:pt x="45" y="45"/>
                  </a:cubicBezTo>
                  <a:cubicBezTo>
                    <a:pt x="42" y="48"/>
                    <a:pt x="31" y="64"/>
                    <a:pt x="31" y="71"/>
                  </a:cubicBezTo>
                  <a:cubicBezTo>
                    <a:pt x="31" y="75"/>
                    <a:pt x="30" y="77"/>
                    <a:pt x="28" y="79"/>
                  </a:cubicBezTo>
                  <a:cubicBezTo>
                    <a:pt x="29" y="88"/>
                    <a:pt x="31" y="100"/>
                    <a:pt x="31" y="104"/>
                  </a:cubicBezTo>
                  <a:cubicBezTo>
                    <a:pt x="32" y="111"/>
                    <a:pt x="34" y="149"/>
                    <a:pt x="27" y="157"/>
                  </a:cubicBezTo>
                  <a:cubicBezTo>
                    <a:pt x="20" y="165"/>
                    <a:pt x="15" y="178"/>
                    <a:pt x="15" y="178"/>
                  </a:cubicBezTo>
                  <a:cubicBezTo>
                    <a:pt x="15" y="178"/>
                    <a:pt x="4" y="187"/>
                    <a:pt x="2" y="206"/>
                  </a:cubicBezTo>
                  <a:cubicBezTo>
                    <a:pt x="0" y="224"/>
                    <a:pt x="2" y="235"/>
                    <a:pt x="2" y="250"/>
                  </a:cubicBezTo>
                  <a:cubicBezTo>
                    <a:pt x="2" y="259"/>
                    <a:pt x="9" y="267"/>
                    <a:pt x="12" y="279"/>
                  </a:cubicBezTo>
                  <a:cubicBezTo>
                    <a:pt x="12" y="279"/>
                    <a:pt x="12" y="279"/>
                    <a:pt x="13" y="279"/>
                  </a:cubicBezTo>
                  <a:cubicBezTo>
                    <a:pt x="14" y="281"/>
                    <a:pt x="15" y="282"/>
                    <a:pt x="17" y="283"/>
                  </a:cubicBezTo>
                  <a:cubicBezTo>
                    <a:pt x="21" y="284"/>
                    <a:pt x="25" y="286"/>
                    <a:pt x="29" y="287"/>
                  </a:cubicBezTo>
                  <a:cubicBezTo>
                    <a:pt x="39" y="290"/>
                    <a:pt x="52" y="291"/>
                    <a:pt x="61" y="294"/>
                  </a:cubicBezTo>
                  <a:cubicBezTo>
                    <a:pt x="76" y="298"/>
                    <a:pt x="92" y="322"/>
                    <a:pt x="91" y="332"/>
                  </a:cubicBezTo>
                  <a:cubicBezTo>
                    <a:pt x="91" y="333"/>
                    <a:pt x="91" y="335"/>
                    <a:pt x="92" y="338"/>
                  </a:cubicBezTo>
                  <a:cubicBezTo>
                    <a:pt x="106" y="348"/>
                    <a:pt x="123" y="351"/>
                    <a:pt x="140" y="356"/>
                  </a:cubicBezTo>
                  <a:cubicBezTo>
                    <a:pt x="140" y="356"/>
                    <a:pt x="141" y="355"/>
                    <a:pt x="141" y="355"/>
                  </a:cubicBezTo>
                  <a:cubicBezTo>
                    <a:pt x="149" y="355"/>
                    <a:pt x="178" y="356"/>
                    <a:pt x="184" y="350"/>
                  </a:cubicBezTo>
                  <a:cubicBezTo>
                    <a:pt x="186" y="348"/>
                    <a:pt x="187" y="348"/>
                    <a:pt x="189" y="350"/>
                  </a:cubicBezTo>
                  <a:cubicBezTo>
                    <a:pt x="196" y="328"/>
                    <a:pt x="198" y="310"/>
                    <a:pt x="198" y="310"/>
                  </a:cubicBezTo>
                  <a:cubicBezTo>
                    <a:pt x="198" y="310"/>
                    <a:pt x="231" y="270"/>
                    <a:pt x="235" y="269"/>
                  </a:cubicBezTo>
                  <a:cubicBezTo>
                    <a:pt x="239" y="268"/>
                    <a:pt x="248" y="271"/>
                    <a:pt x="254" y="266"/>
                  </a:cubicBezTo>
                  <a:cubicBezTo>
                    <a:pt x="261" y="260"/>
                    <a:pt x="275" y="273"/>
                    <a:pt x="277" y="284"/>
                  </a:cubicBezTo>
                  <a:cubicBezTo>
                    <a:pt x="279" y="295"/>
                    <a:pt x="285" y="280"/>
                    <a:pt x="290" y="268"/>
                  </a:cubicBezTo>
                  <a:cubicBezTo>
                    <a:pt x="296" y="256"/>
                    <a:pt x="314" y="219"/>
                    <a:pt x="314" y="210"/>
                  </a:cubicBezTo>
                  <a:cubicBezTo>
                    <a:pt x="314" y="201"/>
                    <a:pt x="329" y="194"/>
                    <a:pt x="329" y="188"/>
                  </a:cubicBezTo>
                  <a:cubicBezTo>
                    <a:pt x="329" y="183"/>
                    <a:pt x="328" y="171"/>
                    <a:pt x="333" y="168"/>
                  </a:cubicBezTo>
                  <a:cubicBezTo>
                    <a:pt x="338" y="166"/>
                    <a:pt x="342" y="150"/>
                    <a:pt x="341" y="144"/>
                  </a:cubicBezTo>
                  <a:cubicBezTo>
                    <a:pt x="340" y="139"/>
                    <a:pt x="357" y="108"/>
                    <a:pt x="360" y="103"/>
                  </a:cubicBezTo>
                  <a:cubicBezTo>
                    <a:pt x="363" y="99"/>
                    <a:pt x="378" y="101"/>
                    <a:pt x="379" y="91"/>
                  </a:cubicBezTo>
                  <a:cubicBezTo>
                    <a:pt x="380" y="81"/>
                    <a:pt x="383" y="70"/>
                    <a:pt x="377" y="6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96" name="Freeform 24">
              <a:extLst>
                <a:ext uri="{FF2B5EF4-FFF2-40B4-BE49-F238E27FC236}">
                  <a16:creationId xmlns:a16="http://schemas.microsoft.com/office/drawing/2014/main" id="{09BDB7FB-AB70-48F7-8C41-03712CA90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3676651"/>
              <a:ext cx="53975" cy="123825"/>
            </a:xfrm>
            <a:custGeom>
              <a:avLst/>
              <a:gdLst>
                <a:gd name="T0" fmla="*/ 18 w 97"/>
                <a:gd name="T1" fmla="*/ 92 h 227"/>
                <a:gd name="T2" fmla="*/ 24 w 97"/>
                <a:gd name="T3" fmla="*/ 120 h 227"/>
                <a:gd name="T4" fmla="*/ 29 w 97"/>
                <a:gd name="T5" fmla="*/ 164 h 227"/>
                <a:gd name="T6" fmla="*/ 32 w 97"/>
                <a:gd name="T7" fmla="*/ 227 h 227"/>
                <a:gd name="T8" fmla="*/ 51 w 97"/>
                <a:gd name="T9" fmla="*/ 224 h 227"/>
                <a:gd name="T10" fmla="*/ 65 w 97"/>
                <a:gd name="T11" fmla="*/ 224 h 227"/>
                <a:gd name="T12" fmla="*/ 75 w 97"/>
                <a:gd name="T13" fmla="*/ 222 h 227"/>
                <a:gd name="T14" fmla="*/ 65 w 97"/>
                <a:gd name="T15" fmla="*/ 193 h 227"/>
                <a:gd name="T16" fmla="*/ 65 w 97"/>
                <a:gd name="T17" fmla="*/ 149 h 227"/>
                <a:gd name="T18" fmla="*/ 78 w 97"/>
                <a:gd name="T19" fmla="*/ 121 h 227"/>
                <a:gd name="T20" fmla="*/ 90 w 97"/>
                <a:gd name="T21" fmla="*/ 100 h 227"/>
                <a:gd name="T22" fmla="*/ 94 w 97"/>
                <a:gd name="T23" fmla="*/ 47 h 227"/>
                <a:gd name="T24" fmla="*/ 91 w 97"/>
                <a:gd name="T25" fmla="*/ 22 h 227"/>
                <a:gd name="T26" fmla="*/ 80 w 97"/>
                <a:gd name="T27" fmla="*/ 21 h 227"/>
                <a:gd name="T28" fmla="*/ 70 w 97"/>
                <a:gd name="T29" fmla="*/ 3 h 227"/>
                <a:gd name="T30" fmla="*/ 58 w 97"/>
                <a:gd name="T31" fmla="*/ 21 h 227"/>
                <a:gd name="T32" fmla="*/ 50 w 97"/>
                <a:gd name="T33" fmla="*/ 35 h 227"/>
                <a:gd name="T34" fmla="*/ 23 w 97"/>
                <a:gd name="T35" fmla="*/ 42 h 227"/>
                <a:gd name="T36" fmla="*/ 5 w 97"/>
                <a:gd name="T37" fmla="*/ 56 h 227"/>
                <a:gd name="T38" fmla="*/ 0 w 97"/>
                <a:gd name="T39" fmla="*/ 57 h 227"/>
                <a:gd name="T40" fmla="*/ 18 w 97"/>
                <a:gd name="T41" fmla="*/ 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227">
                  <a:moveTo>
                    <a:pt x="18" y="92"/>
                  </a:moveTo>
                  <a:cubicBezTo>
                    <a:pt x="31" y="101"/>
                    <a:pt x="18" y="113"/>
                    <a:pt x="24" y="120"/>
                  </a:cubicBezTo>
                  <a:cubicBezTo>
                    <a:pt x="30" y="126"/>
                    <a:pt x="28" y="143"/>
                    <a:pt x="29" y="164"/>
                  </a:cubicBezTo>
                  <a:cubicBezTo>
                    <a:pt x="30" y="175"/>
                    <a:pt x="31" y="204"/>
                    <a:pt x="32" y="227"/>
                  </a:cubicBezTo>
                  <a:cubicBezTo>
                    <a:pt x="38" y="225"/>
                    <a:pt x="44" y="224"/>
                    <a:pt x="51" y="224"/>
                  </a:cubicBezTo>
                  <a:cubicBezTo>
                    <a:pt x="56" y="223"/>
                    <a:pt x="61" y="223"/>
                    <a:pt x="65" y="224"/>
                  </a:cubicBezTo>
                  <a:cubicBezTo>
                    <a:pt x="69" y="220"/>
                    <a:pt x="72" y="218"/>
                    <a:pt x="75" y="222"/>
                  </a:cubicBezTo>
                  <a:cubicBezTo>
                    <a:pt x="72" y="210"/>
                    <a:pt x="65" y="202"/>
                    <a:pt x="65" y="193"/>
                  </a:cubicBezTo>
                  <a:cubicBezTo>
                    <a:pt x="65" y="178"/>
                    <a:pt x="63" y="167"/>
                    <a:pt x="65" y="149"/>
                  </a:cubicBezTo>
                  <a:cubicBezTo>
                    <a:pt x="67" y="130"/>
                    <a:pt x="78" y="121"/>
                    <a:pt x="78" y="121"/>
                  </a:cubicBezTo>
                  <a:cubicBezTo>
                    <a:pt x="78" y="121"/>
                    <a:pt x="83" y="108"/>
                    <a:pt x="90" y="100"/>
                  </a:cubicBezTo>
                  <a:cubicBezTo>
                    <a:pt x="97" y="92"/>
                    <a:pt x="95" y="54"/>
                    <a:pt x="94" y="47"/>
                  </a:cubicBezTo>
                  <a:cubicBezTo>
                    <a:pt x="94" y="43"/>
                    <a:pt x="92" y="31"/>
                    <a:pt x="91" y="22"/>
                  </a:cubicBezTo>
                  <a:cubicBezTo>
                    <a:pt x="88" y="23"/>
                    <a:pt x="85" y="23"/>
                    <a:pt x="80" y="21"/>
                  </a:cubicBezTo>
                  <a:cubicBezTo>
                    <a:pt x="72" y="16"/>
                    <a:pt x="79" y="7"/>
                    <a:pt x="70" y="3"/>
                  </a:cubicBezTo>
                  <a:cubicBezTo>
                    <a:pt x="60" y="0"/>
                    <a:pt x="57" y="12"/>
                    <a:pt x="58" y="21"/>
                  </a:cubicBezTo>
                  <a:cubicBezTo>
                    <a:pt x="60" y="30"/>
                    <a:pt x="54" y="30"/>
                    <a:pt x="50" y="35"/>
                  </a:cubicBezTo>
                  <a:cubicBezTo>
                    <a:pt x="46" y="41"/>
                    <a:pt x="29" y="42"/>
                    <a:pt x="23" y="42"/>
                  </a:cubicBezTo>
                  <a:cubicBezTo>
                    <a:pt x="18" y="42"/>
                    <a:pt x="11" y="54"/>
                    <a:pt x="5" y="56"/>
                  </a:cubicBezTo>
                  <a:cubicBezTo>
                    <a:pt x="4" y="57"/>
                    <a:pt x="2" y="57"/>
                    <a:pt x="0" y="57"/>
                  </a:cubicBezTo>
                  <a:cubicBezTo>
                    <a:pt x="1" y="86"/>
                    <a:pt x="6" y="83"/>
                    <a:pt x="18" y="9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99" name="Freeform 25">
              <a:extLst>
                <a:ext uri="{FF2B5EF4-FFF2-40B4-BE49-F238E27FC236}">
                  <a16:creationId xmlns:a16="http://schemas.microsoft.com/office/drawing/2014/main" id="{6AB6C10A-C0B3-4B3C-B66C-93EE9FBB1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2" y="3705226"/>
              <a:ext cx="31750" cy="100013"/>
            </a:xfrm>
            <a:custGeom>
              <a:avLst/>
              <a:gdLst>
                <a:gd name="T0" fmla="*/ 14 w 60"/>
                <a:gd name="T1" fmla="*/ 47 h 184"/>
                <a:gd name="T2" fmla="*/ 15 w 60"/>
                <a:gd name="T3" fmla="*/ 99 h 184"/>
                <a:gd name="T4" fmla="*/ 23 w 60"/>
                <a:gd name="T5" fmla="*/ 150 h 184"/>
                <a:gd name="T6" fmla="*/ 31 w 60"/>
                <a:gd name="T7" fmla="*/ 184 h 184"/>
                <a:gd name="T8" fmla="*/ 60 w 60"/>
                <a:gd name="T9" fmla="*/ 175 h 184"/>
                <a:gd name="T10" fmla="*/ 57 w 60"/>
                <a:gd name="T11" fmla="*/ 112 h 184"/>
                <a:gd name="T12" fmla="*/ 52 w 60"/>
                <a:gd name="T13" fmla="*/ 68 h 184"/>
                <a:gd name="T14" fmla="*/ 46 w 60"/>
                <a:gd name="T15" fmla="*/ 40 h 184"/>
                <a:gd name="T16" fmla="*/ 28 w 60"/>
                <a:gd name="T17" fmla="*/ 5 h 184"/>
                <a:gd name="T18" fmla="*/ 4 w 60"/>
                <a:gd name="T19" fmla="*/ 0 h 184"/>
                <a:gd name="T20" fmla="*/ 0 w 60"/>
                <a:gd name="T21" fmla="*/ 1 h 184"/>
                <a:gd name="T22" fmla="*/ 6 w 60"/>
                <a:gd name="T23" fmla="*/ 25 h 184"/>
                <a:gd name="T24" fmla="*/ 14 w 60"/>
                <a:gd name="T25" fmla="*/ 4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84">
                  <a:moveTo>
                    <a:pt x="14" y="47"/>
                  </a:moveTo>
                  <a:cubicBezTo>
                    <a:pt x="13" y="59"/>
                    <a:pt x="11" y="87"/>
                    <a:pt x="15" y="99"/>
                  </a:cubicBezTo>
                  <a:cubicBezTo>
                    <a:pt x="19" y="112"/>
                    <a:pt x="23" y="131"/>
                    <a:pt x="23" y="150"/>
                  </a:cubicBezTo>
                  <a:cubicBezTo>
                    <a:pt x="23" y="160"/>
                    <a:pt x="27" y="172"/>
                    <a:pt x="31" y="184"/>
                  </a:cubicBezTo>
                  <a:cubicBezTo>
                    <a:pt x="41" y="180"/>
                    <a:pt x="50" y="177"/>
                    <a:pt x="60" y="175"/>
                  </a:cubicBezTo>
                  <a:cubicBezTo>
                    <a:pt x="59" y="152"/>
                    <a:pt x="58" y="123"/>
                    <a:pt x="57" y="112"/>
                  </a:cubicBezTo>
                  <a:cubicBezTo>
                    <a:pt x="56" y="91"/>
                    <a:pt x="58" y="74"/>
                    <a:pt x="52" y="68"/>
                  </a:cubicBezTo>
                  <a:cubicBezTo>
                    <a:pt x="46" y="61"/>
                    <a:pt x="59" y="49"/>
                    <a:pt x="46" y="40"/>
                  </a:cubicBezTo>
                  <a:cubicBezTo>
                    <a:pt x="34" y="31"/>
                    <a:pt x="29" y="34"/>
                    <a:pt x="28" y="5"/>
                  </a:cubicBezTo>
                  <a:cubicBezTo>
                    <a:pt x="21" y="4"/>
                    <a:pt x="11" y="1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1"/>
                    <a:pt x="4" y="23"/>
                    <a:pt x="6" y="25"/>
                  </a:cubicBezTo>
                  <a:cubicBezTo>
                    <a:pt x="11" y="28"/>
                    <a:pt x="15" y="35"/>
                    <a:pt x="14" y="4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0" name="Freeform 26">
              <a:extLst>
                <a:ext uri="{FF2B5EF4-FFF2-40B4-BE49-F238E27FC236}">
                  <a16:creationId xmlns:a16="http://schemas.microsoft.com/office/drawing/2014/main" id="{A7D2B53D-0849-4CC0-A1BD-3F5066E86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3663951"/>
              <a:ext cx="130175" cy="233363"/>
            </a:xfrm>
            <a:custGeom>
              <a:avLst/>
              <a:gdLst>
                <a:gd name="T0" fmla="*/ 233 w 239"/>
                <a:gd name="T1" fmla="*/ 391 h 430"/>
                <a:gd name="T2" fmla="*/ 212 w 239"/>
                <a:gd name="T3" fmla="*/ 367 h 430"/>
                <a:gd name="T4" fmla="*/ 205 w 239"/>
                <a:gd name="T5" fmla="*/ 354 h 430"/>
                <a:gd name="T6" fmla="*/ 200 w 239"/>
                <a:gd name="T7" fmla="*/ 332 h 430"/>
                <a:gd name="T8" fmla="*/ 191 w 239"/>
                <a:gd name="T9" fmla="*/ 302 h 430"/>
                <a:gd name="T10" fmla="*/ 187 w 239"/>
                <a:gd name="T11" fmla="*/ 271 h 430"/>
                <a:gd name="T12" fmla="*/ 202 w 239"/>
                <a:gd name="T13" fmla="*/ 234 h 430"/>
                <a:gd name="T14" fmla="*/ 218 w 239"/>
                <a:gd name="T15" fmla="*/ 211 h 430"/>
                <a:gd name="T16" fmla="*/ 209 w 239"/>
                <a:gd name="T17" fmla="*/ 184 h 430"/>
                <a:gd name="T18" fmla="*/ 182 w 239"/>
                <a:gd name="T19" fmla="*/ 152 h 430"/>
                <a:gd name="T20" fmla="*/ 175 w 239"/>
                <a:gd name="T21" fmla="*/ 125 h 430"/>
                <a:gd name="T22" fmla="*/ 202 w 239"/>
                <a:gd name="T23" fmla="*/ 121 h 430"/>
                <a:gd name="T24" fmla="*/ 216 w 239"/>
                <a:gd name="T25" fmla="*/ 115 h 430"/>
                <a:gd name="T26" fmla="*/ 202 w 239"/>
                <a:gd name="T27" fmla="*/ 69 h 430"/>
                <a:gd name="T28" fmla="*/ 198 w 239"/>
                <a:gd name="T29" fmla="*/ 36 h 430"/>
                <a:gd name="T30" fmla="*/ 178 w 239"/>
                <a:gd name="T31" fmla="*/ 1 h 430"/>
                <a:gd name="T32" fmla="*/ 177 w 239"/>
                <a:gd name="T33" fmla="*/ 0 h 430"/>
                <a:gd name="T34" fmla="*/ 175 w 239"/>
                <a:gd name="T35" fmla="*/ 20 h 430"/>
                <a:gd name="T36" fmla="*/ 188 w 239"/>
                <a:gd name="T37" fmla="*/ 36 h 430"/>
                <a:gd name="T38" fmla="*/ 190 w 239"/>
                <a:gd name="T39" fmla="*/ 59 h 430"/>
                <a:gd name="T40" fmla="*/ 171 w 239"/>
                <a:gd name="T41" fmla="*/ 71 h 430"/>
                <a:gd name="T42" fmla="*/ 152 w 239"/>
                <a:gd name="T43" fmla="*/ 112 h 430"/>
                <a:gd name="T44" fmla="*/ 144 w 239"/>
                <a:gd name="T45" fmla="*/ 136 h 430"/>
                <a:gd name="T46" fmla="*/ 140 w 239"/>
                <a:gd name="T47" fmla="*/ 156 h 430"/>
                <a:gd name="T48" fmla="*/ 125 w 239"/>
                <a:gd name="T49" fmla="*/ 178 h 430"/>
                <a:gd name="T50" fmla="*/ 101 w 239"/>
                <a:gd name="T51" fmla="*/ 236 h 430"/>
                <a:gd name="T52" fmla="*/ 88 w 239"/>
                <a:gd name="T53" fmla="*/ 252 h 430"/>
                <a:gd name="T54" fmla="*/ 65 w 239"/>
                <a:gd name="T55" fmla="*/ 234 h 430"/>
                <a:gd name="T56" fmla="*/ 46 w 239"/>
                <a:gd name="T57" fmla="*/ 237 h 430"/>
                <a:gd name="T58" fmla="*/ 9 w 239"/>
                <a:gd name="T59" fmla="*/ 278 h 430"/>
                <a:gd name="T60" fmla="*/ 0 w 239"/>
                <a:gd name="T61" fmla="*/ 318 h 430"/>
                <a:gd name="T62" fmla="*/ 6 w 239"/>
                <a:gd name="T63" fmla="*/ 326 h 430"/>
                <a:gd name="T64" fmla="*/ 15 w 239"/>
                <a:gd name="T65" fmla="*/ 325 h 430"/>
                <a:gd name="T66" fmla="*/ 54 w 239"/>
                <a:gd name="T67" fmla="*/ 348 h 430"/>
                <a:gd name="T68" fmla="*/ 58 w 239"/>
                <a:gd name="T69" fmla="*/ 374 h 430"/>
                <a:gd name="T70" fmla="*/ 59 w 239"/>
                <a:gd name="T71" fmla="*/ 381 h 430"/>
                <a:gd name="T72" fmla="*/ 56 w 239"/>
                <a:gd name="T73" fmla="*/ 411 h 430"/>
                <a:gd name="T74" fmla="*/ 55 w 239"/>
                <a:gd name="T75" fmla="*/ 414 h 430"/>
                <a:gd name="T76" fmla="*/ 86 w 239"/>
                <a:gd name="T77" fmla="*/ 414 h 430"/>
                <a:gd name="T78" fmla="*/ 100 w 239"/>
                <a:gd name="T79" fmla="*/ 409 h 430"/>
                <a:gd name="T80" fmla="*/ 185 w 239"/>
                <a:gd name="T81" fmla="*/ 412 h 430"/>
                <a:gd name="T82" fmla="*/ 231 w 239"/>
                <a:gd name="T83" fmla="*/ 430 h 430"/>
                <a:gd name="T84" fmla="*/ 239 w 239"/>
                <a:gd name="T85" fmla="*/ 397 h 430"/>
                <a:gd name="T86" fmla="*/ 233 w 239"/>
                <a:gd name="T87" fmla="*/ 39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430">
                  <a:moveTo>
                    <a:pt x="233" y="391"/>
                  </a:moveTo>
                  <a:cubicBezTo>
                    <a:pt x="232" y="385"/>
                    <a:pt x="217" y="374"/>
                    <a:pt x="212" y="367"/>
                  </a:cubicBezTo>
                  <a:cubicBezTo>
                    <a:pt x="207" y="359"/>
                    <a:pt x="205" y="354"/>
                    <a:pt x="205" y="354"/>
                  </a:cubicBezTo>
                  <a:cubicBezTo>
                    <a:pt x="205" y="354"/>
                    <a:pt x="207" y="342"/>
                    <a:pt x="200" y="332"/>
                  </a:cubicBezTo>
                  <a:cubicBezTo>
                    <a:pt x="194" y="322"/>
                    <a:pt x="191" y="315"/>
                    <a:pt x="191" y="302"/>
                  </a:cubicBezTo>
                  <a:cubicBezTo>
                    <a:pt x="191" y="289"/>
                    <a:pt x="187" y="279"/>
                    <a:pt x="187" y="271"/>
                  </a:cubicBezTo>
                  <a:cubicBezTo>
                    <a:pt x="187" y="264"/>
                    <a:pt x="198" y="250"/>
                    <a:pt x="202" y="234"/>
                  </a:cubicBezTo>
                  <a:cubicBezTo>
                    <a:pt x="205" y="225"/>
                    <a:pt x="212" y="217"/>
                    <a:pt x="218" y="211"/>
                  </a:cubicBezTo>
                  <a:cubicBezTo>
                    <a:pt x="215" y="205"/>
                    <a:pt x="212" y="195"/>
                    <a:pt x="209" y="184"/>
                  </a:cubicBezTo>
                  <a:cubicBezTo>
                    <a:pt x="205" y="169"/>
                    <a:pt x="195" y="165"/>
                    <a:pt x="182" y="152"/>
                  </a:cubicBezTo>
                  <a:cubicBezTo>
                    <a:pt x="170" y="139"/>
                    <a:pt x="175" y="131"/>
                    <a:pt x="175" y="125"/>
                  </a:cubicBezTo>
                  <a:cubicBezTo>
                    <a:pt x="175" y="120"/>
                    <a:pt x="191" y="120"/>
                    <a:pt x="202" y="121"/>
                  </a:cubicBezTo>
                  <a:cubicBezTo>
                    <a:pt x="214" y="122"/>
                    <a:pt x="220" y="119"/>
                    <a:pt x="216" y="115"/>
                  </a:cubicBezTo>
                  <a:cubicBezTo>
                    <a:pt x="211" y="112"/>
                    <a:pt x="201" y="87"/>
                    <a:pt x="202" y="69"/>
                  </a:cubicBezTo>
                  <a:cubicBezTo>
                    <a:pt x="203" y="51"/>
                    <a:pt x="198" y="46"/>
                    <a:pt x="198" y="36"/>
                  </a:cubicBezTo>
                  <a:cubicBezTo>
                    <a:pt x="199" y="26"/>
                    <a:pt x="188" y="1"/>
                    <a:pt x="178" y="1"/>
                  </a:cubicBezTo>
                  <a:cubicBezTo>
                    <a:pt x="178" y="1"/>
                    <a:pt x="177" y="0"/>
                    <a:pt x="177" y="0"/>
                  </a:cubicBezTo>
                  <a:cubicBezTo>
                    <a:pt x="175" y="8"/>
                    <a:pt x="175" y="17"/>
                    <a:pt x="175" y="20"/>
                  </a:cubicBezTo>
                  <a:cubicBezTo>
                    <a:pt x="175" y="26"/>
                    <a:pt x="182" y="34"/>
                    <a:pt x="188" y="36"/>
                  </a:cubicBezTo>
                  <a:cubicBezTo>
                    <a:pt x="194" y="38"/>
                    <a:pt x="191" y="49"/>
                    <a:pt x="190" y="59"/>
                  </a:cubicBezTo>
                  <a:cubicBezTo>
                    <a:pt x="189" y="69"/>
                    <a:pt x="174" y="67"/>
                    <a:pt x="171" y="71"/>
                  </a:cubicBezTo>
                  <a:cubicBezTo>
                    <a:pt x="168" y="76"/>
                    <a:pt x="151" y="107"/>
                    <a:pt x="152" y="112"/>
                  </a:cubicBezTo>
                  <a:cubicBezTo>
                    <a:pt x="153" y="118"/>
                    <a:pt x="149" y="134"/>
                    <a:pt x="144" y="136"/>
                  </a:cubicBezTo>
                  <a:cubicBezTo>
                    <a:pt x="139" y="139"/>
                    <a:pt x="140" y="151"/>
                    <a:pt x="140" y="156"/>
                  </a:cubicBezTo>
                  <a:cubicBezTo>
                    <a:pt x="140" y="162"/>
                    <a:pt x="125" y="169"/>
                    <a:pt x="125" y="178"/>
                  </a:cubicBezTo>
                  <a:cubicBezTo>
                    <a:pt x="125" y="187"/>
                    <a:pt x="107" y="224"/>
                    <a:pt x="101" y="236"/>
                  </a:cubicBezTo>
                  <a:cubicBezTo>
                    <a:pt x="96" y="248"/>
                    <a:pt x="90" y="263"/>
                    <a:pt x="88" y="252"/>
                  </a:cubicBezTo>
                  <a:cubicBezTo>
                    <a:pt x="86" y="241"/>
                    <a:pt x="72" y="228"/>
                    <a:pt x="65" y="234"/>
                  </a:cubicBezTo>
                  <a:cubicBezTo>
                    <a:pt x="59" y="239"/>
                    <a:pt x="50" y="236"/>
                    <a:pt x="46" y="237"/>
                  </a:cubicBezTo>
                  <a:cubicBezTo>
                    <a:pt x="42" y="238"/>
                    <a:pt x="9" y="278"/>
                    <a:pt x="9" y="278"/>
                  </a:cubicBezTo>
                  <a:cubicBezTo>
                    <a:pt x="9" y="278"/>
                    <a:pt x="7" y="296"/>
                    <a:pt x="0" y="318"/>
                  </a:cubicBezTo>
                  <a:cubicBezTo>
                    <a:pt x="2" y="319"/>
                    <a:pt x="4" y="322"/>
                    <a:pt x="6" y="326"/>
                  </a:cubicBezTo>
                  <a:cubicBezTo>
                    <a:pt x="9" y="325"/>
                    <a:pt x="12" y="325"/>
                    <a:pt x="15" y="325"/>
                  </a:cubicBezTo>
                  <a:cubicBezTo>
                    <a:pt x="31" y="326"/>
                    <a:pt x="46" y="333"/>
                    <a:pt x="54" y="348"/>
                  </a:cubicBezTo>
                  <a:cubicBezTo>
                    <a:pt x="58" y="356"/>
                    <a:pt x="59" y="365"/>
                    <a:pt x="58" y="374"/>
                  </a:cubicBezTo>
                  <a:cubicBezTo>
                    <a:pt x="59" y="376"/>
                    <a:pt x="59" y="379"/>
                    <a:pt x="59" y="381"/>
                  </a:cubicBezTo>
                  <a:cubicBezTo>
                    <a:pt x="59" y="391"/>
                    <a:pt x="58" y="401"/>
                    <a:pt x="56" y="411"/>
                  </a:cubicBezTo>
                  <a:cubicBezTo>
                    <a:pt x="56" y="412"/>
                    <a:pt x="55" y="413"/>
                    <a:pt x="55" y="414"/>
                  </a:cubicBezTo>
                  <a:cubicBezTo>
                    <a:pt x="86" y="414"/>
                    <a:pt x="86" y="414"/>
                    <a:pt x="86" y="414"/>
                  </a:cubicBezTo>
                  <a:cubicBezTo>
                    <a:pt x="100" y="409"/>
                    <a:pt x="100" y="409"/>
                    <a:pt x="100" y="409"/>
                  </a:cubicBezTo>
                  <a:cubicBezTo>
                    <a:pt x="100" y="409"/>
                    <a:pt x="175" y="414"/>
                    <a:pt x="185" y="412"/>
                  </a:cubicBezTo>
                  <a:cubicBezTo>
                    <a:pt x="195" y="409"/>
                    <a:pt x="231" y="430"/>
                    <a:pt x="231" y="430"/>
                  </a:cubicBezTo>
                  <a:cubicBezTo>
                    <a:pt x="231" y="430"/>
                    <a:pt x="232" y="409"/>
                    <a:pt x="239" y="397"/>
                  </a:cubicBezTo>
                  <a:cubicBezTo>
                    <a:pt x="236" y="395"/>
                    <a:pt x="234" y="393"/>
                    <a:pt x="233" y="39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1" name="Freeform 27">
              <a:extLst>
                <a:ext uri="{FF2B5EF4-FFF2-40B4-BE49-F238E27FC236}">
                  <a16:creationId xmlns:a16="http://schemas.microsoft.com/office/drawing/2014/main" id="{AC372693-7FD7-4FAE-A27B-9F1F150A6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3713164"/>
              <a:ext cx="107950" cy="120650"/>
            </a:xfrm>
            <a:custGeom>
              <a:avLst/>
              <a:gdLst>
                <a:gd name="T0" fmla="*/ 15 w 199"/>
                <a:gd name="T1" fmla="*/ 174 h 221"/>
                <a:gd name="T2" fmla="*/ 40 w 199"/>
                <a:gd name="T3" fmla="*/ 202 h 221"/>
                <a:gd name="T4" fmla="*/ 35 w 199"/>
                <a:gd name="T5" fmla="*/ 220 h 221"/>
                <a:gd name="T6" fmla="*/ 36 w 199"/>
                <a:gd name="T7" fmla="*/ 221 h 221"/>
                <a:gd name="T8" fmla="*/ 51 w 199"/>
                <a:gd name="T9" fmla="*/ 216 h 221"/>
                <a:gd name="T10" fmla="*/ 186 w 199"/>
                <a:gd name="T11" fmla="*/ 195 h 221"/>
                <a:gd name="T12" fmla="*/ 175 w 199"/>
                <a:gd name="T13" fmla="*/ 157 h 221"/>
                <a:gd name="T14" fmla="*/ 187 w 199"/>
                <a:gd name="T15" fmla="*/ 121 h 221"/>
                <a:gd name="T16" fmla="*/ 199 w 199"/>
                <a:gd name="T17" fmla="*/ 96 h 221"/>
                <a:gd name="T18" fmla="*/ 188 w 199"/>
                <a:gd name="T19" fmla="*/ 38 h 221"/>
                <a:gd name="T20" fmla="*/ 182 w 199"/>
                <a:gd name="T21" fmla="*/ 34 h 221"/>
                <a:gd name="T22" fmla="*/ 144 w 199"/>
                <a:gd name="T23" fmla="*/ 40 h 221"/>
                <a:gd name="T24" fmla="*/ 115 w 199"/>
                <a:gd name="T25" fmla="*/ 24 h 221"/>
                <a:gd name="T26" fmla="*/ 90 w 199"/>
                <a:gd name="T27" fmla="*/ 14 h 221"/>
                <a:gd name="T28" fmla="*/ 79 w 199"/>
                <a:gd name="T29" fmla="*/ 10 h 221"/>
                <a:gd name="T30" fmla="*/ 63 w 199"/>
                <a:gd name="T31" fmla="*/ 12 h 221"/>
                <a:gd name="T32" fmla="*/ 45 w 199"/>
                <a:gd name="T33" fmla="*/ 22 h 221"/>
                <a:gd name="T34" fmla="*/ 29 w 199"/>
                <a:gd name="T35" fmla="*/ 17 h 221"/>
                <a:gd name="T36" fmla="*/ 18 w 199"/>
                <a:gd name="T37" fmla="*/ 20 h 221"/>
                <a:gd name="T38" fmla="*/ 18 w 199"/>
                <a:gd name="T39" fmla="*/ 50 h 221"/>
                <a:gd name="T40" fmla="*/ 23 w 199"/>
                <a:gd name="T41" fmla="*/ 67 h 221"/>
                <a:gd name="T42" fmla="*/ 29 w 199"/>
                <a:gd name="T43" fmla="*/ 90 h 221"/>
                <a:gd name="T44" fmla="*/ 14 w 199"/>
                <a:gd name="T45" fmla="*/ 93 h 221"/>
                <a:gd name="T46" fmla="*/ 17 w 199"/>
                <a:gd name="T47" fmla="*/ 115 h 221"/>
                <a:gd name="T48" fmla="*/ 8 w 199"/>
                <a:gd name="T49" fmla="*/ 136 h 221"/>
                <a:gd name="T50" fmla="*/ 4 w 199"/>
                <a:gd name="T51" fmla="*/ 162 h 221"/>
                <a:gd name="T52" fmla="*/ 15 w 199"/>
                <a:gd name="T53" fmla="*/ 17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221">
                  <a:moveTo>
                    <a:pt x="15" y="174"/>
                  </a:moveTo>
                  <a:cubicBezTo>
                    <a:pt x="25" y="181"/>
                    <a:pt x="41" y="189"/>
                    <a:pt x="40" y="202"/>
                  </a:cubicBezTo>
                  <a:cubicBezTo>
                    <a:pt x="39" y="209"/>
                    <a:pt x="37" y="213"/>
                    <a:pt x="35" y="220"/>
                  </a:cubicBezTo>
                  <a:cubicBezTo>
                    <a:pt x="35" y="220"/>
                    <a:pt x="35" y="220"/>
                    <a:pt x="36" y="221"/>
                  </a:cubicBezTo>
                  <a:cubicBezTo>
                    <a:pt x="41" y="219"/>
                    <a:pt x="46" y="217"/>
                    <a:pt x="51" y="216"/>
                  </a:cubicBezTo>
                  <a:cubicBezTo>
                    <a:pt x="97" y="203"/>
                    <a:pt x="140" y="199"/>
                    <a:pt x="186" y="195"/>
                  </a:cubicBezTo>
                  <a:cubicBezTo>
                    <a:pt x="181" y="185"/>
                    <a:pt x="174" y="163"/>
                    <a:pt x="175" y="157"/>
                  </a:cubicBezTo>
                  <a:cubicBezTo>
                    <a:pt x="175" y="151"/>
                    <a:pt x="187" y="131"/>
                    <a:pt x="187" y="121"/>
                  </a:cubicBezTo>
                  <a:cubicBezTo>
                    <a:pt x="186" y="111"/>
                    <a:pt x="199" y="104"/>
                    <a:pt x="199" y="96"/>
                  </a:cubicBezTo>
                  <a:cubicBezTo>
                    <a:pt x="199" y="90"/>
                    <a:pt x="196" y="58"/>
                    <a:pt x="188" y="38"/>
                  </a:cubicBezTo>
                  <a:cubicBezTo>
                    <a:pt x="186" y="38"/>
                    <a:pt x="184" y="37"/>
                    <a:pt x="182" y="34"/>
                  </a:cubicBezTo>
                  <a:cubicBezTo>
                    <a:pt x="176" y="28"/>
                    <a:pt x="152" y="29"/>
                    <a:pt x="144" y="40"/>
                  </a:cubicBezTo>
                  <a:cubicBezTo>
                    <a:pt x="135" y="51"/>
                    <a:pt x="118" y="30"/>
                    <a:pt x="115" y="24"/>
                  </a:cubicBezTo>
                  <a:cubicBezTo>
                    <a:pt x="112" y="19"/>
                    <a:pt x="100" y="7"/>
                    <a:pt x="90" y="14"/>
                  </a:cubicBezTo>
                  <a:cubicBezTo>
                    <a:pt x="81" y="22"/>
                    <a:pt x="78" y="20"/>
                    <a:pt x="79" y="10"/>
                  </a:cubicBezTo>
                  <a:cubicBezTo>
                    <a:pt x="80" y="0"/>
                    <a:pt x="65" y="3"/>
                    <a:pt x="63" y="12"/>
                  </a:cubicBezTo>
                  <a:cubicBezTo>
                    <a:pt x="61" y="21"/>
                    <a:pt x="49" y="29"/>
                    <a:pt x="45" y="22"/>
                  </a:cubicBezTo>
                  <a:cubicBezTo>
                    <a:pt x="41" y="16"/>
                    <a:pt x="32" y="7"/>
                    <a:pt x="29" y="17"/>
                  </a:cubicBezTo>
                  <a:cubicBezTo>
                    <a:pt x="26" y="24"/>
                    <a:pt x="21" y="23"/>
                    <a:pt x="18" y="20"/>
                  </a:cubicBezTo>
                  <a:cubicBezTo>
                    <a:pt x="15" y="32"/>
                    <a:pt x="12" y="46"/>
                    <a:pt x="18" y="50"/>
                  </a:cubicBezTo>
                  <a:cubicBezTo>
                    <a:pt x="24" y="54"/>
                    <a:pt x="25" y="62"/>
                    <a:pt x="23" y="67"/>
                  </a:cubicBezTo>
                  <a:cubicBezTo>
                    <a:pt x="22" y="72"/>
                    <a:pt x="34" y="84"/>
                    <a:pt x="29" y="90"/>
                  </a:cubicBezTo>
                  <a:cubicBezTo>
                    <a:pt x="24" y="96"/>
                    <a:pt x="18" y="84"/>
                    <a:pt x="14" y="93"/>
                  </a:cubicBezTo>
                  <a:cubicBezTo>
                    <a:pt x="10" y="101"/>
                    <a:pt x="21" y="108"/>
                    <a:pt x="17" y="115"/>
                  </a:cubicBezTo>
                  <a:cubicBezTo>
                    <a:pt x="13" y="122"/>
                    <a:pt x="6" y="122"/>
                    <a:pt x="8" y="136"/>
                  </a:cubicBezTo>
                  <a:cubicBezTo>
                    <a:pt x="9" y="149"/>
                    <a:pt x="8" y="158"/>
                    <a:pt x="4" y="162"/>
                  </a:cubicBezTo>
                  <a:cubicBezTo>
                    <a:pt x="0" y="166"/>
                    <a:pt x="5" y="166"/>
                    <a:pt x="15" y="17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2" name="Freeform 28">
              <a:extLst>
                <a:ext uri="{FF2B5EF4-FFF2-40B4-BE49-F238E27FC236}">
                  <a16:creationId xmlns:a16="http://schemas.microsoft.com/office/drawing/2014/main" id="{6D768432-E47A-4E49-A551-936A80A23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3705226"/>
              <a:ext cx="71438" cy="114300"/>
            </a:xfrm>
            <a:custGeom>
              <a:avLst/>
              <a:gdLst>
                <a:gd name="T0" fmla="*/ 32 w 133"/>
                <a:gd name="T1" fmla="*/ 206 h 208"/>
                <a:gd name="T2" fmla="*/ 110 w 133"/>
                <a:gd name="T3" fmla="*/ 191 h 208"/>
                <a:gd name="T4" fmla="*/ 133 w 133"/>
                <a:gd name="T5" fmla="*/ 183 h 208"/>
                <a:gd name="T6" fmla="*/ 125 w 133"/>
                <a:gd name="T7" fmla="*/ 149 h 208"/>
                <a:gd name="T8" fmla="*/ 117 w 133"/>
                <a:gd name="T9" fmla="*/ 98 h 208"/>
                <a:gd name="T10" fmla="*/ 116 w 133"/>
                <a:gd name="T11" fmla="*/ 46 h 208"/>
                <a:gd name="T12" fmla="*/ 108 w 133"/>
                <a:gd name="T13" fmla="*/ 24 h 208"/>
                <a:gd name="T14" fmla="*/ 102 w 133"/>
                <a:gd name="T15" fmla="*/ 0 h 208"/>
                <a:gd name="T16" fmla="*/ 93 w 133"/>
                <a:gd name="T17" fmla="*/ 9 h 208"/>
                <a:gd name="T18" fmla="*/ 12 w 133"/>
                <a:gd name="T19" fmla="*/ 7 h 208"/>
                <a:gd name="T20" fmla="*/ 18 w 133"/>
                <a:gd name="T21" fmla="*/ 44 h 208"/>
                <a:gd name="T22" fmla="*/ 14 w 133"/>
                <a:gd name="T23" fmla="*/ 51 h 208"/>
                <a:gd name="T24" fmla="*/ 25 w 133"/>
                <a:gd name="T25" fmla="*/ 109 h 208"/>
                <a:gd name="T26" fmla="*/ 13 w 133"/>
                <a:gd name="T27" fmla="*/ 134 h 208"/>
                <a:gd name="T28" fmla="*/ 1 w 133"/>
                <a:gd name="T29" fmla="*/ 170 h 208"/>
                <a:gd name="T30" fmla="*/ 12 w 133"/>
                <a:gd name="T31" fmla="*/ 208 h 208"/>
                <a:gd name="T32" fmla="*/ 32 w 133"/>
                <a:gd name="T33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208">
                  <a:moveTo>
                    <a:pt x="32" y="206"/>
                  </a:moveTo>
                  <a:cubicBezTo>
                    <a:pt x="59" y="204"/>
                    <a:pt x="85" y="199"/>
                    <a:pt x="110" y="191"/>
                  </a:cubicBezTo>
                  <a:cubicBezTo>
                    <a:pt x="118" y="188"/>
                    <a:pt x="126" y="185"/>
                    <a:pt x="133" y="183"/>
                  </a:cubicBezTo>
                  <a:cubicBezTo>
                    <a:pt x="129" y="171"/>
                    <a:pt x="125" y="159"/>
                    <a:pt x="125" y="149"/>
                  </a:cubicBezTo>
                  <a:cubicBezTo>
                    <a:pt x="125" y="130"/>
                    <a:pt x="121" y="111"/>
                    <a:pt x="117" y="98"/>
                  </a:cubicBezTo>
                  <a:cubicBezTo>
                    <a:pt x="113" y="86"/>
                    <a:pt x="115" y="58"/>
                    <a:pt x="116" y="46"/>
                  </a:cubicBezTo>
                  <a:cubicBezTo>
                    <a:pt x="117" y="34"/>
                    <a:pt x="113" y="27"/>
                    <a:pt x="108" y="24"/>
                  </a:cubicBezTo>
                  <a:cubicBezTo>
                    <a:pt x="106" y="22"/>
                    <a:pt x="103" y="10"/>
                    <a:pt x="102" y="0"/>
                  </a:cubicBezTo>
                  <a:cubicBezTo>
                    <a:pt x="96" y="3"/>
                    <a:pt x="96" y="13"/>
                    <a:pt x="93" y="9"/>
                  </a:cubicBezTo>
                  <a:cubicBezTo>
                    <a:pt x="90" y="3"/>
                    <a:pt x="16" y="0"/>
                    <a:pt x="12" y="7"/>
                  </a:cubicBezTo>
                  <a:cubicBezTo>
                    <a:pt x="9" y="13"/>
                    <a:pt x="19" y="37"/>
                    <a:pt x="18" y="44"/>
                  </a:cubicBezTo>
                  <a:cubicBezTo>
                    <a:pt x="18" y="48"/>
                    <a:pt x="16" y="51"/>
                    <a:pt x="14" y="51"/>
                  </a:cubicBezTo>
                  <a:cubicBezTo>
                    <a:pt x="22" y="71"/>
                    <a:pt x="25" y="103"/>
                    <a:pt x="25" y="109"/>
                  </a:cubicBezTo>
                  <a:cubicBezTo>
                    <a:pt x="25" y="117"/>
                    <a:pt x="12" y="124"/>
                    <a:pt x="13" y="134"/>
                  </a:cubicBezTo>
                  <a:cubicBezTo>
                    <a:pt x="13" y="144"/>
                    <a:pt x="1" y="164"/>
                    <a:pt x="1" y="170"/>
                  </a:cubicBezTo>
                  <a:cubicBezTo>
                    <a:pt x="0" y="176"/>
                    <a:pt x="7" y="198"/>
                    <a:pt x="12" y="208"/>
                  </a:cubicBezTo>
                  <a:cubicBezTo>
                    <a:pt x="19" y="207"/>
                    <a:pt x="25" y="207"/>
                    <a:pt x="32" y="20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3" name="Freeform 29">
              <a:extLst>
                <a:ext uri="{FF2B5EF4-FFF2-40B4-BE49-F238E27FC236}">
                  <a16:creationId xmlns:a16="http://schemas.microsoft.com/office/drawing/2014/main" id="{A213A5BB-4258-45ED-97B1-38C63CA0A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00" y="3671889"/>
              <a:ext cx="133350" cy="117475"/>
            </a:xfrm>
            <a:custGeom>
              <a:avLst/>
              <a:gdLst>
                <a:gd name="T0" fmla="*/ 23 w 244"/>
                <a:gd name="T1" fmla="*/ 96 h 214"/>
                <a:gd name="T2" fmla="*/ 27 w 244"/>
                <a:gd name="T3" fmla="*/ 99 h 214"/>
                <a:gd name="T4" fmla="*/ 64 w 244"/>
                <a:gd name="T5" fmla="*/ 137 h 214"/>
                <a:gd name="T6" fmla="*/ 81 w 244"/>
                <a:gd name="T7" fmla="*/ 114 h 214"/>
                <a:gd name="T8" fmla="*/ 96 w 244"/>
                <a:gd name="T9" fmla="*/ 109 h 214"/>
                <a:gd name="T10" fmla="*/ 121 w 244"/>
                <a:gd name="T11" fmla="*/ 104 h 214"/>
                <a:gd name="T12" fmla="*/ 146 w 244"/>
                <a:gd name="T13" fmla="*/ 141 h 214"/>
                <a:gd name="T14" fmla="*/ 151 w 244"/>
                <a:gd name="T15" fmla="*/ 163 h 214"/>
                <a:gd name="T16" fmla="*/ 152 w 244"/>
                <a:gd name="T17" fmla="*/ 166 h 214"/>
                <a:gd name="T18" fmla="*/ 175 w 244"/>
                <a:gd name="T19" fmla="*/ 161 h 214"/>
                <a:gd name="T20" fmla="*/ 184 w 244"/>
                <a:gd name="T21" fmla="*/ 193 h 214"/>
                <a:gd name="T22" fmla="*/ 199 w 244"/>
                <a:gd name="T23" fmla="*/ 206 h 214"/>
                <a:gd name="T24" fmla="*/ 212 w 244"/>
                <a:gd name="T25" fmla="*/ 195 h 214"/>
                <a:gd name="T26" fmla="*/ 218 w 244"/>
                <a:gd name="T27" fmla="*/ 200 h 214"/>
                <a:gd name="T28" fmla="*/ 227 w 244"/>
                <a:gd name="T29" fmla="*/ 189 h 214"/>
                <a:gd name="T30" fmla="*/ 224 w 244"/>
                <a:gd name="T31" fmla="*/ 167 h 214"/>
                <a:gd name="T32" fmla="*/ 239 w 244"/>
                <a:gd name="T33" fmla="*/ 164 h 214"/>
                <a:gd name="T34" fmla="*/ 233 w 244"/>
                <a:gd name="T35" fmla="*/ 141 h 214"/>
                <a:gd name="T36" fmla="*/ 228 w 244"/>
                <a:gd name="T37" fmla="*/ 124 h 214"/>
                <a:gd name="T38" fmla="*/ 228 w 244"/>
                <a:gd name="T39" fmla="*/ 94 h 214"/>
                <a:gd name="T40" fmla="*/ 223 w 244"/>
                <a:gd name="T41" fmla="*/ 88 h 214"/>
                <a:gd name="T42" fmla="*/ 216 w 244"/>
                <a:gd name="T43" fmla="*/ 68 h 214"/>
                <a:gd name="T44" fmla="*/ 216 w 244"/>
                <a:gd name="T45" fmla="*/ 54 h 214"/>
                <a:gd name="T46" fmla="*/ 204 w 244"/>
                <a:gd name="T47" fmla="*/ 37 h 214"/>
                <a:gd name="T48" fmla="*/ 192 w 244"/>
                <a:gd name="T49" fmla="*/ 9 h 214"/>
                <a:gd name="T50" fmla="*/ 169 w 244"/>
                <a:gd name="T51" fmla="*/ 28 h 214"/>
                <a:gd name="T52" fmla="*/ 147 w 244"/>
                <a:gd name="T53" fmla="*/ 26 h 214"/>
                <a:gd name="T54" fmla="*/ 129 w 244"/>
                <a:gd name="T55" fmla="*/ 29 h 214"/>
                <a:gd name="T56" fmla="*/ 120 w 244"/>
                <a:gd name="T57" fmla="*/ 19 h 214"/>
                <a:gd name="T58" fmla="*/ 120 w 244"/>
                <a:gd name="T59" fmla="*/ 13 h 214"/>
                <a:gd name="T60" fmla="*/ 116 w 244"/>
                <a:gd name="T61" fmla="*/ 14 h 214"/>
                <a:gd name="T62" fmla="*/ 69 w 244"/>
                <a:gd name="T63" fmla="*/ 11 h 214"/>
                <a:gd name="T64" fmla="*/ 46 w 244"/>
                <a:gd name="T65" fmla="*/ 0 h 214"/>
                <a:gd name="T66" fmla="*/ 39 w 244"/>
                <a:gd name="T67" fmla="*/ 18 h 214"/>
                <a:gd name="T68" fmla="*/ 41 w 244"/>
                <a:gd name="T69" fmla="*/ 35 h 214"/>
                <a:gd name="T70" fmla="*/ 30 w 244"/>
                <a:gd name="T71" fmla="*/ 41 h 214"/>
                <a:gd name="T72" fmla="*/ 4 w 244"/>
                <a:gd name="T73" fmla="*/ 59 h 214"/>
                <a:gd name="T74" fmla="*/ 0 w 244"/>
                <a:gd name="T75" fmla="*/ 63 h 214"/>
                <a:gd name="T76" fmla="*/ 23 w 244"/>
                <a:gd name="T77" fmla="*/ 9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4" h="214">
                  <a:moveTo>
                    <a:pt x="23" y="96"/>
                  </a:moveTo>
                  <a:cubicBezTo>
                    <a:pt x="24" y="97"/>
                    <a:pt x="26" y="98"/>
                    <a:pt x="27" y="99"/>
                  </a:cubicBezTo>
                  <a:cubicBezTo>
                    <a:pt x="42" y="109"/>
                    <a:pt x="54" y="122"/>
                    <a:pt x="64" y="137"/>
                  </a:cubicBezTo>
                  <a:cubicBezTo>
                    <a:pt x="72" y="129"/>
                    <a:pt x="81" y="119"/>
                    <a:pt x="81" y="114"/>
                  </a:cubicBezTo>
                  <a:cubicBezTo>
                    <a:pt x="82" y="104"/>
                    <a:pt x="88" y="108"/>
                    <a:pt x="96" y="109"/>
                  </a:cubicBezTo>
                  <a:cubicBezTo>
                    <a:pt x="104" y="111"/>
                    <a:pt x="113" y="104"/>
                    <a:pt x="121" y="104"/>
                  </a:cubicBezTo>
                  <a:cubicBezTo>
                    <a:pt x="128" y="104"/>
                    <a:pt x="146" y="133"/>
                    <a:pt x="146" y="141"/>
                  </a:cubicBezTo>
                  <a:cubicBezTo>
                    <a:pt x="146" y="149"/>
                    <a:pt x="147" y="157"/>
                    <a:pt x="151" y="163"/>
                  </a:cubicBezTo>
                  <a:cubicBezTo>
                    <a:pt x="151" y="164"/>
                    <a:pt x="151" y="165"/>
                    <a:pt x="152" y="166"/>
                  </a:cubicBezTo>
                  <a:cubicBezTo>
                    <a:pt x="163" y="163"/>
                    <a:pt x="173" y="161"/>
                    <a:pt x="175" y="161"/>
                  </a:cubicBezTo>
                  <a:cubicBezTo>
                    <a:pt x="178" y="161"/>
                    <a:pt x="185" y="181"/>
                    <a:pt x="184" y="193"/>
                  </a:cubicBezTo>
                  <a:cubicBezTo>
                    <a:pt x="182" y="205"/>
                    <a:pt x="194" y="214"/>
                    <a:pt x="199" y="206"/>
                  </a:cubicBezTo>
                  <a:cubicBezTo>
                    <a:pt x="204" y="198"/>
                    <a:pt x="211" y="187"/>
                    <a:pt x="212" y="195"/>
                  </a:cubicBezTo>
                  <a:cubicBezTo>
                    <a:pt x="212" y="197"/>
                    <a:pt x="215" y="199"/>
                    <a:pt x="218" y="200"/>
                  </a:cubicBezTo>
                  <a:cubicBezTo>
                    <a:pt x="220" y="195"/>
                    <a:pt x="224" y="193"/>
                    <a:pt x="227" y="189"/>
                  </a:cubicBezTo>
                  <a:cubicBezTo>
                    <a:pt x="231" y="182"/>
                    <a:pt x="220" y="175"/>
                    <a:pt x="224" y="167"/>
                  </a:cubicBezTo>
                  <a:cubicBezTo>
                    <a:pt x="228" y="158"/>
                    <a:pt x="234" y="170"/>
                    <a:pt x="239" y="164"/>
                  </a:cubicBezTo>
                  <a:cubicBezTo>
                    <a:pt x="244" y="158"/>
                    <a:pt x="232" y="146"/>
                    <a:pt x="233" y="141"/>
                  </a:cubicBezTo>
                  <a:cubicBezTo>
                    <a:pt x="235" y="136"/>
                    <a:pt x="234" y="128"/>
                    <a:pt x="228" y="124"/>
                  </a:cubicBezTo>
                  <a:cubicBezTo>
                    <a:pt x="222" y="120"/>
                    <a:pt x="225" y="106"/>
                    <a:pt x="228" y="94"/>
                  </a:cubicBezTo>
                  <a:cubicBezTo>
                    <a:pt x="226" y="92"/>
                    <a:pt x="224" y="90"/>
                    <a:pt x="223" y="88"/>
                  </a:cubicBezTo>
                  <a:cubicBezTo>
                    <a:pt x="219" y="82"/>
                    <a:pt x="222" y="68"/>
                    <a:pt x="216" y="68"/>
                  </a:cubicBezTo>
                  <a:cubicBezTo>
                    <a:pt x="209" y="68"/>
                    <a:pt x="210" y="56"/>
                    <a:pt x="216" y="54"/>
                  </a:cubicBezTo>
                  <a:cubicBezTo>
                    <a:pt x="221" y="52"/>
                    <a:pt x="204" y="44"/>
                    <a:pt x="204" y="37"/>
                  </a:cubicBezTo>
                  <a:cubicBezTo>
                    <a:pt x="204" y="29"/>
                    <a:pt x="196" y="10"/>
                    <a:pt x="192" y="9"/>
                  </a:cubicBezTo>
                  <a:cubicBezTo>
                    <a:pt x="188" y="8"/>
                    <a:pt x="175" y="28"/>
                    <a:pt x="169" y="28"/>
                  </a:cubicBezTo>
                  <a:cubicBezTo>
                    <a:pt x="163" y="28"/>
                    <a:pt x="151" y="15"/>
                    <a:pt x="147" y="26"/>
                  </a:cubicBezTo>
                  <a:cubicBezTo>
                    <a:pt x="143" y="37"/>
                    <a:pt x="135" y="20"/>
                    <a:pt x="129" y="29"/>
                  </a:cubicBezTo>
                  <a:cubicBezTo>
                    <a:pt x="123" y="38"/>
                    <a:pt x="120" y="19"/>
                    <a:pt x="120" y="19"/>
                  </a:cubicBezTo>
                  <a:cubicBezTo>
                    <a:pt x="120" y="19"/>
                    <a:pt x="120" y="16"/>
                    <a:pt x="120" y="13"/>
                  </a:cubicBezTo>
                  <a:cubicBezTo>
                    <a:pt x="119" y="13"/>
                    <a:pt x="117" y="14"/>
                    <a:pt x="116" y="14"/>
                  </a:cubicBezTo>
                  <a:cubicBezTo>
                    <a:pt x="100" y="21"/>
                    <a:pt x="71" y="17"/>
                    <a:pt x="69" y="11"/>
                  </a:cubicBezTo>
                  <a:cubicBezTo>
                    <a:pt x="68" y="5"/>
                    <a:pt x="46" y="0"/>
                    <a:pt x="46" y="0"/>
                  </a:cubicBezTo>
                  <a:cubicBezTo>
                    <a:pt x="46" y="0"/>
                    <a:pt x="47" y="14"/>
                    <a:pt x="39" y="18"/>
                  </a:cubicBezTo>
                  <a:cubicBezTo>
                    <a:pt x="31" y="21"/>
                    <a:pt x="41" y="32"/>
                    <a:pt x="41" y="35"/>
                  </a:cubicBezTo>
                  <a:cubicBezTo>
                    <a:pt x="41" y="38"/>
                    <a:pt x="35" y="43"/>
                    <a:pt x="30" y="41"/>
                  </a:cubicBezTo>
                  <a:cubicBezTo>
                    <a:pt x="25" y="38"/>
                    <a:pt x="11" y="53"/>
                    <a:pt x="4" y="59"/>
                  </a:cubicBezTo>
                  <a:cubicBezTo>
                    <a:pt x="3" y="60"/>
                    <a:pt x="1" y="61"/>
                    <a:pt x="0" y="63"/>
                  </a:cubicBezTo>
                  <a:cubicBezTo>
                    <a:pt x="11" y="73"/>
                    <a:pt x="10" y="85"/>
                    <a:pt x="23" y="9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4" name="Freeform 30">
              <a:extLst>
                <a:ext uri="{FF2B5EF4-FFF2-40B4-BE49-F238E27FC236}">
                  <a16:creationId xmlns:a16="http://schemas.microsoft.com/office/drawing/2014/main" id="{08B33208-583E-4BC2-84CD-BEBD8D5BF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3760789"/>
              <a:ext cx="73025" cy="71438"/>
            </a:xfrm>
            <a:custGeom>
              <a:avLst/>
              <a:gdLst>
                <a:gd name="T0" fmla="*/ 21 w 135"/>
                <a:gd name="T1" fmla="*/ 66 h 133"/>
                <a:gd name="T2" fmla="*/ 60 w 135"/>
                <a:gd name="T3" fmla="*/ 100 h 133"/>
                <a:gd name="T4" fmla="*/ 124 w 135"/>
                <a:gd name="T5" fmla="*/ 129 h 133"/>
                <a:gd name="T6" fmla="*/ 129 w 135"/>
                <a:gd name="T7" fmla="*/ 133 h 133"/>
                <a:gd name="T8" fmla="*/ 134 w 135"/>
                <a:gd name="T9" fmla="*/ 115 h 133"/>
                <a:gd name="T10" fmla="*/ 109 w 135"/>
                <a:gd name="T11" fmla="*/ 87 h 133"/>
                <a:gd name="T12" fmla="*/ 98 w 135"/>
                <a:gd name="T13" fmla="*/ 75 h 133"/>
                <a:gd name="T14" fmla="*/ 102 w 135"/>
                <a:gd name="T15" fmla="*/ 49 h 133"/>
                <a:gd name="T16" fmla="*/ 102 w 135"/>
                <a:gd name="T17" fmla="*/ 39 h 133"/>
                <a:gd name="T18" fmla="*/ 96 w 135"/>
                <a:gd name="T19" fmla="*/ 34 h 133"/>
                <a:gd name="T20" fmla="*/ 83 w 135"/>
                <a:gd name="T21" fmla="*/ 45 h 133"/>
                <a:gd name="T22" fmla="*/ 68 w 135"/>
                <a:gd name="T23" fmla="*/ 32 h 133"/>
                <a:gd name="T24" fmla="*/ 59 w 135"/>
                <a:gd name="T25" fmla="*/ 0 h 133"/>
                <a:gd name="T26" fmla="*/ 36 w 135"/>
                <a:gd name="T27" fmla="*/ 5 h 133"/>
                <a:gd name="T28" fmla="*/ 32 w 135"/>
                <a:gd name="T29" fmla="*/ 24 h 133"/>
                <a:gd name="T30" fmla="*/ 7 w 135"/>
                <a:gd name="T31" fmla="*/ 49 h 133"/>
                <a:gd name="T32" fmla="*/ 0 w 135"/>
                <a:gd name="T33" fmla="*/ 60 h 133"/>
                <a:gd name="T34" fmla="*/ 21 w 135"/>
                <a:gd name="T3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133">
                  <a:moveTo>
                    <a:pt x="21" y="66"/>
                  </a:moveTo>
                  <a:cubicBezTo>
                    <a:pt x="32" y="74"/>
                    <a:pt x="45" y="88"/>
                    <a:pt x="60" y="100"/>
                  </a:cubicBezTo>
                  <a:cubicBezTo>
                    <a:pt x="82" y="108"/>
                    <a:pt x="105" y="116"/>
                    <a:pt x="124" y="129"/>
                  </a:cubicBezTo>
                  <a:cubicBezTo>
                    <a:pt x="126" y="130"/>
                    <a:pt x="127" y="131"/>
                    <a:pt x="129" y="133"/>
                  </a:cubicBezTo>
                  <a:cubicBezTo>
                    <a:pt x="131" y="126"/>
                    <a:pt x="133" y="122"/>
                    <a:pt x="134" y="115"/>
                  </a:cubicBezTo>
                  <a:cubicBezTo>
                    <a:pt x="135" y="102"/>
                    <a:pt x="119" y="94"/>
                    <a:pt x="109" y="87"/>
                  </a:cubicBezTo>
                  <a:cubicBezTo>
                    <a:pt x="99" y="79"/>
                    <a:pt x="94" y="79"/>
                    <a:pt x="98" y="75"/>
                  </a:cubicBezTo>
                  <a:cubicBezTo>
                    <a:pt x="102" y="71"/>
                    <a:pt x="103" y="62"/>
                    <a:pt x="102" y="49"/>
                  </a:cubicBezTo>
                  <a:cubicBezTo>
                    <a:pt x="101" y="44"/>
                    <a:pt x="102" y="41"/>
                    <a:pt x="102" y="39"/>
                  </a:cubicBezTo>
                  <a:cubicBezTo>
                    <a:pt x="99" y="38"/>
                    <a:pt x="96" y="36"/>
                    <a:pt x="96" y="34"/>
                  </a:cubicBezTo>
                  <a:cubicBezTo>
                    <a:pt x="95" y="26"/>
                    <a:pt x="88" y="37"/>
                    <a:pt x="83" y="45"/>
                  </a:cubicBezTo>
                  <a:cubicBezTo>
                    <a:pt x="78" y="53"/>
                    <a:pt x="66" y="44"/>
                    <a:pt x="68" y="32"/>
                  </a:cubicBezTo>
                  <a:cubicBezTo>
                    <a:pt x="69" y="20"/>
                    <a:pt x="62" y="0"/>
                    <a:pt x="59" y="0"/>
                  </a:cubicBezTo>
                  <a:cubicBezTo>
                    <a:pt x="57" y="0"/>
                    <a:pt x="47" y="2"/>
                    <a:pt x="36" y="5"/>
                  </a:cubicBezTo>
                  <a:cubicBezTo>
                    <a:pt x="37" y="11"/>
                    <a:pt x="34" y="17"/>
                    <a:pt x="32" y="24"/>
                  </a:cubicBezTo>
                  <a:cubicBezTo>
                    <a:pt x="31" y="31"/>
                    <a:pt x="14" y="42"/>
                    <a:pt x="7" y="49"/>
                  </a:cubicBezTo>
                  <a:cubicBezTo>
                    <a:pt x="5" y="50"/>
                    <a:pt x="2" y="55"/>
                    <a:pt x="0" y="60"/>
                  </a:cubicBezTo>
                  <a:cubicBezTo>
                    <a:pt x="7" y="59"/>
                    <a:pt x="14" y="61"/>
                    <a:pt x="21" y="6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5" name="Freeform 31">
              <a:extLst>
                <a:ext uri="{FF2B5EF4-FFF2-40B4-BE49-F238E27FC236}">
                  <a16:creationId xmlns:a16="http://schemas.microsoft.com/office/drawing/2014/main" id="{A3C871B1-F57B-4F7F-95D3-398AC9B97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3729039"/>
              <a:ext cx="49213" cy="63500"/>
            </a:xfrm>
            <a:custGeom>
              <a:avLst/>
              <a:gdLst>
                <a:gd name="T0" fmla="*/ 39 w 90"/>
                <a:gd name="T1" fmla="*/ 105 h 117"/>
                <a:gd name="T2" fmla="*/ 45 w 90"/>
                <a:gd name="T3" fmla="*/ 113 h 117"/>
                <a:gd name="T4" fmla="*/ 50 w 90"/>
                <a:gd name="T5" fmla="*/ 117 h 117"/>
                <a:gd name="T6" fmla="*/ 52 w 90"/>
                <a:gd name="T7" fmla="*/ 117 h 117"/>
                <a:gd name="T8" fmla="*/ 59 w 90"/>
                <a:gd name="T9" fmla="*/ 106 h 117"/>
                <a:gd name="T10" fmla="*/ 84 w 90"/>
                <a:gd name="T11" fmla="*/ 81 h 117"/>
                <a:gd name="T12" fmla="*/ 87 w 90"/>
                <a:gd name="T13" fmla="*/ 59 h 117"/>
                <a:gd name="T14" fmla="*/ 82 w 90"/>
                <a:gd name="T15" fmla="*/ 37 h 117"/>
                <a:gd name="T16" fmla="*/ 57 w 90"/>
                <a:gd name="T17" fmla="*/ 0 h 117"/>
                <a:gd name="T18" fmla="*/ 32 w 90"/>
                <a:gd name="T19" fmla="*/ 5 h 117"/>
                <a:gd name="T20" fmla="*/ 17 w 90"/>
                <a:gd name="T21" fmla="*/ 10 h 117"/>
                <a:gd name="T22" fmla="*/ 0 w 90"/>
                <a:gd name="T23" fmla="*/ 33 h 117"/>
                <a:gd name="T24" fmla="*/ 39 w 90"/>
                <a:gd name="T25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17">
                  <a:moveTo>
                    <a:pt x="39" y="105"/>
                  </a:moveTo>
                  <a:cubicBezTo>
                    <a:pt x="41" y="108"/>
                    <a:pt x="43" y="111"/>
                    <a:pt x="45" y="113"/>
                  </a:cubicBezTo>
                  <a:cubicBezTo>
                    <a:pt x="46" y="115"/>
                    <a:pt x="48" y="116"/>
                    <a:pt x="50" y="117"/>
                  </a:cubicBezTo>
                  <a:cubicBezTo>
                    <a:pt x="51" y="117"/>
                    <a:pt x="51" y="117"/>
                    <a:pt x="52" y="117"/>
                  </a:cubicBezTo>
                  <a:cubicBezTo>
                    <a:pt x="54" y="112"/>
                    <a:pt x="57" y="107"/>
                    <a:pt x="59" y="106"/>
                  </a:cubicBezTo>
                  <a:cubicBezTo>
                    <a:pt x="66" y="99"/>
                    <a:pt x="83" y="88"/>
                    <a:pt x="84" y="81"/>
                  </a:cubicBezTo>
                  <a:cubicBezTo>
                    <a:pt x="86" y="73"/>
                    <a:pt x="90" y="66"/>
                    <a:pt x="87" y="59"/>
                  </a:cubicBezTo>
                  <a:cubicBezTo>
                    <a:pt x="83" y="53"/>
                    <a:pt x="82" y="45"/>
                    <a:pt x="82" y="37"/>
                  </a:cubicBezTo>
                  <a:cubicBezTo>
                    <a:pt x="82" y="29"/>
                    <a:pt x="64" y="0"/>
                    <a:pt x="57" y="0"/>
                  </a:cubicBezTo>
                  <a:cubicBezTo>
                    <a:pt x="49" y="0"/>
                    <a:pt x="40" y="7"/>
                    <a:pt x="32" y="5"/>
                  </a:cubicBezTo>
                  <a:cubicBezTo>
                    <a:pt x="24" y="4"/>
                    <a:pt x="18" y="0"/>
                    <a:pt x="17" y="10"/>
                  </a:cubicBezTo>
                  <a:cubicBezTo>
                    <a:pt x="17" y="15"/>
                    <a:pt x="8" y="25"/>
                    <a:pt x="0" y="33"/>
                  </a:cubicBezTo>
                  <a:cubicBezTo>
                    <a:pt x="15" y="56"/>
                    <a:pt x="27" y="82"/>
                    <a:pt x="39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6" name="Freeform 32">
              <a:extLst>
                <a:ext uri="{FF2B5EF4-FFF2-40B4-BE49-F238E27FC236}">
                  <a16:creationId xmlns:a16="http://schemas.microsoft.com/office/drawing/2014/main" id="{8D5479B9-20F6-43B0-884C-AB973BCDD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2" y="3352800"/>
              <a:ext cx="147638" cy="138113"/>
            </a:xfrm>
            <a:custGeom>
              <a:avLst/>
              <a:gdLst>
                <a:gd name="T0" fmla="*/ 247 w 271"/>
                <a:gd name="T1" fmla="*/ 0 h 254"/>
                <a:gd name="T2" fmla="*/ 127 w 271"/>
                <a:gd name="T3" fmla="*/ 0 h 254"/>
                <a:gd name="T4" fmla="*/ 117 w 271"/>
                <a:gd name="T5" fmla="*/ 14 h 254"/>
                <a:gd name="T6" fmla="*/ 82 w 271"/>
                <a:gd name="T7" fmla="*/ 85 h 254"/>
                <a:gd name="T8" fmla="*/ 66 w 271"/>
                <a:gd name="T9" fmla="*/ 103 h 254"/>
                <a:gd name="T10" fmla="*/ 11 w 271"/>
                <a:gd name="T11" fmla="*/ 216 h 254"/>
                <a:gd name="T12" fmla="*/ 1 w 271"/>
                <a:gd name="T13" fmla="*/ 247 h 254"/>
                <a:gd name="T14" fmla="*/ 0 w 271"/>
                <a:gd name="T15" fmla="*/ 254 h 254"/>
                <a:gd name="T16" fmla="*/ 127 w 271"/>
                <a:gd name="T17" fmla="*/ 254 h 254"/>
                <a:gd name="T18" fmla="*/ 127 w 271"/>
                <a:gd name="T19" fmla="*/ 196 h 254"/>
                <a:gd name="T20" fmla="*/ 161 w 271"/>
                <a:gd name="T21" fmla="*/ 168 h 254"/>
                <a:gd name="T22" fmla="*/ 161 w 271"/>
                <a:gd name="T23" fmla="*/ 68 h 254"/>
                <a:gd name="T24" fmla="*/ 269 w 271"/>
                <a:gd name="T25" fmla="*/ 68 h 254"/>
                <a:gd name="T26" fmla="*/ 270 w 271"/>
                <a:gd name="T27" fmla="*/ 14 h 254"/>
                <a:gd name="T28" fmla="*/ 247 w 271"/>
                <a:gd name="T29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1" h="254">
                  <a:moveTo>
                    <a:pt x="24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4"/>
                    <a:pt x="120" y="9"/>
                    <a:pt x="117" y="14"/>
                  </a:cubicBezTo>
                  <a:cubicBezTo>
                    <a:pt x="110" y="41"/>
                    <a:pt x="99" y="63"/>
                    <a:pt x="82" y="85"/>
                  </a:cubicBezTo>
                  <a:cubicBezTo>
                    <a:pt x="77" y="91"/>
                    <a:pt x="72" y="97"/>
                    <a:pt x="66" y="103"/>
                  </a:cubicBezTo>
                  <a:cubicBezTo>
                    <a:pt x="64" y="128"/>
                    <a:pt x="33" y="165"/>
                    <a:pt x="11" y="216"/>
                  </a:cubicBezTo>
                  <a:cubicBezTo>
                    <a:pt x="7" y="227"/>
                    <a:pt x="4" y="237"/>
                    <a:pt x="1" y="247"/>
                  </a:cubicBezTo>
                  <a:cubicBezTo>
                    <a:pt x="1" y="250"/>
                    <a:pt x="1" y="252"/>
                    <a:pt x="0" y="254"/>
                  </a:cubicBezTo>
                  <a:cubicBezTo>
                    <a:pt x="127" y="254"/>
                    <a:pt x="127" y="254"/>
                    <a:pt x="127" y="254"/>
                  </a:cubicBezTo>
                  <a:cubicBezTo>
                    <a:pt x="127" y="254"/>
                    <a:pt x="127" y="204"/>
                    <a:pt x="127" y="196"/>
                  </a:cubicBezTo>
                  <a:cubicBezTo>
                    <a:pt x="127" y="187"/>
                    <a:pt x="161" y="176"/>
                    <a:pt x="161" y="168"/>
                  </a:cubicBezTo>
                  <a:cubicBezTo>
                    <a:pt x="161" y="159"/>
                    <a:pt x="161" y="68"/>
                    <a:pt x="161" y="68"/>
                  </a:cubicBezTo>
                  <a:cubicBezTo>
                    <a:pt x="161" y="68"/>
                    <a:pt x="266" y="70"/>
                    <a:pt x="269" y="68"/>
                  </a:cubicBezTo>
                  <a:cubicBezTo>
                    <a:pt x="271" y="67"/>
                    <a:pt x="270" y="40"/>
                    <a:pt x="270" y="14"/>
                  </a:cubicBezTo>
                  <a:cubicBezTo>
                    <a:pt x="266" y="6"/>
                    <a:pt x="271" y="0"/>
                    <a:pt x="247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7" name="Freeform 33">
              <a:extLst>
                <a:ext uri="{FF2B5EF4-FFF2-40B4-BE49-F238E27FC236}">
                  <a16:creationId xmlns:a16="http://schemas.microsoft.com/office/drawing/2014/main" id="{F47B1C79-6FED-43EA-A397-973C4B485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2" y="3360738"/>
              <a:ext cx="212725" cy="269876"/>
            </a:xfrm>
            <a:custGeom>
              <a:avLst/>
              <a:gdLst>
                <a:gd name="T0" fmla="*/ 30 w 391"/>
                <a:gd name="T1" fmla="*/ 429 h 497"/>
                <a:gd name="T2" fmla="*/ 60 w 391"/>
                <a:gd name="T3" fmla="*/ 429 h 497"/>
                <a:gd name="T4" fmla="*/ 85 w 391"/>
                <a:gd name="T5" fmla="*/ 427 h 497"/>
                <a:gd name="T6" fmla="*/ 103 w 391"/>
                <a:gd name="T7" fmla="*/ 445 h 497"/>
                <a:gd name="T8" fmla="*/ 114 w 391"/>
                <a:gd name="T9" fmla="*/ 445 h 497"/>
                <a:gd name="T10" fmla="*/ 137 w 391"/>
                <a:gd name="T11" fmla="*/ 479 h 497"/>
                <a:gd name="T12" fmla="*/ 152 w 391"/>
                <a:gd name="T13" fmla="*/ 497 h 497"/>
                <a:gd name="T14" fmla="*/ 169 w 391"/>
                <a:gd name="T15" fmla="*/ 485 h 497"/>
                <a:gd name="T16" fmla="*/ 188 w 391"/>
                <a:gd name="T17" fmla="*/ 476 h 497"/>
                <a:gd name="T18" fmla="*/ 205 w 391"/>
                <a:gd name="T19" fmla="*/ 473 h 497"/>
                <a:gd name="T20" fmla="*/ 227 w 391"/>
                <a:gd name="T21" fmla="*/ 475 h 497"/>
                <a:gd name="T22" fmla="*/ 247 w 391"/>
                <a:gd name="T23" fmla="*/ 468 h 497"/>
                <a:gd name="T24" fmla="*/ 373 w 391"/>
                <a:gd name="T25" fmla="*/ 466 h 497"/>
                <a:gd name="T26" fmla="*/ 377 w 391"/>
                <a:gd name="T27" fmla="*/ 435 h 497"/>
                <a:gd name="T28" fmla="*/ 367 w 391"/>
                <a:gd name="T29" fmla="*/ 423 h 497"/>
                <a:gd name="T30" fmla="*/ 337 w 391"/>
                <a:gd name="T31" fmla="*/ 93 h 497"/>
                <a:gd name="T32" fmla="*/ 391 w 391"/>
                <a:gd name="T33" fmla="*/ 93 h 497"/>
                <a:gd name="T34" fmla="*/ 277 w 391"/>
                <a:gd name="T35" fmla="*/ 7 h 497"/>
                <a:gd name="T36" fmla="*/ 271 w 391"/>
                <a:gd name="T37" fmla="*/ 0 h 497"/>
                <a:gd name="T38" fmla="*/ 270 w 391"/>
                <a:gd name="T39" fmla="*/ 54 h 497"/>
                <a:gd name="T40" fmla="*/ 162 w 391"/>
                <a:gd name="T41" fmla="*/ 54 h 497"/>
                <a:gd name="T42" fmla="*/ 162 w 391"/>
                <a:gd name="T43" fmla="*/ 154 h 497"/>
                <a:gd name="T44" fmla="*/ 128 w 391"/>
                <a:gd name="T45" fmla="*/ 182 h 497"/>
                <a:gd name="T46" fmla="*/ 128 w 391"/>
                <a:gd name="T47" fmla="*/ 240 h 497"/>
                <a:gd name="T48" fmla="*/ 1 w 391"/>
                <a:gd name="T49" fmla="*/ 240 h 497"/>
                <a:gd name="T50" fmla="*/ 19 w 391"/>
                <a:gd name="T51" fmla="*/ 282 h 497"/>
                <a:gd name="T52" fmla="*/ 27 w 391"/>
                <a:gd name="T53" fmla="*/ 342 h 497"/>
                <a:gd name="T54" fmla="*/ 16 w 391"/>
                <a:gd name="T55" fmla="*/ 416 h 497"/>
                <a:gd name="T56" fmla="*/ 11 w 391"/>
                <a:gd name="T57" fmla="*/ 448 h 497"/>
                <a:gd name="T58" fmla="*/ 12 w 391"/>
                <a:gd name="T59" fmla="*/ 448 h 497"/>
                <a:gd name="T60" fmla="*/ 30 w 391"/>
                <a:gd name="T61" fmla="*/ 429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1" h="497">
                  <a:moveTo>
                    <a:pt x="30" y="429"/>
                  </a:moveTo>
                  <a:cubicBezTo>
                    <a:pt x="42" y="432"/>
                    <a:pt x="60" y="429"/>
                    <a:pt x="60" y="429"/>
                  </a:cubicBezTo>
                  <a:cubicBezTo>
                    <a:pt x="60" y="429"/>
                    <a:pt x="76" y="422"/>
                    <a:pt x="85" y="427"/>
                  </a:cubicBezTo>
                  <a:cubicBezTo>
                    <a:pt x="94" y="432"/>
                    <a:pt x="103" y="445"/>
                    <a:pt x="103" y="445"/>
                  </a:cubicBezTo>
                  <a:cubicBezTo>
                    <a:pt x="114" y="445"/>
                    <a:pt x="114" y="445"/>
                    <a:pt x="114" y="445"/>
                  </a:cubicBezTo>
                  <a:cubicBezTo>
                    <a:pt x="114" y="445"/>
                    <a:pt x="123" y="474"/>
                    <a:pt x="137" y="479"/>
                  </a:cubicBezTo>
                  <a:cubicBezTo>
                    <a:pt x="144" y="482"/>
                    <a:pt x="149" y="490"/>
                    <a:pt x="152" y="497"/>
                  </a:cubicBezTo>
                  <a:cubicBezTo>
                    <a:pt x="162" y="497"/>
                    <a:pt x="169" y="493"/>
                    <a:pt x="169" y="485"/>
                  </a:cubicBezTo>
                  <a:cubicBezTo>
                    <a:pt x="169" y="475"/>
                    <a:pt x="173" y="461"/>
                    <a:pt x="188" y="476"/>
                  </a:cubicBezTo>
                  <a:cubicBezTo>
                    <a:pt x="202" y="492"/>
                    <a:pt x="202" y="478"/>
                    <a:pt x="205" y="473"/>
                  </a:cubicBezTo>
                  <a:cubicBezTo>
                    <a:pt x="208" y="468"/>
                    <a:pt x="218" y="475"/>
                    <a:pt x="227" y="475"/>
                  </a:cubicBezTo>
                  <a:cubicBezTo>
                    <a:pt x="235" y="475"/>
                    <a:pt x="247" y="468"/>
                    <a:pt x="247" y="468"/>
                  </a:cubicBezTo>
                  <a:cubicBezTo>
                    <a:pt x="247" y="468"/>
                    <a:pt x="367" y="470"/>
                    <a:pt x="373" y="466"/>
                  </a:cubicBezTo>
                  <a:cubicBezTo>
                    <a:pt x="378" y="463"/>
                    <a:pt x="377" y="435"/>
                    <a:pt x="377" y="435"/>
                  </a:cubicBezTo>
                  <a:cubicBezTo>
                    <a:pt x="367" y="423"/>
                    <a:pt x="367" y="423"/>
                    <a:pt x="367" y="423"/>
                  </a:cubicBezTo>
                  <a:cubicBezTo>
                    <a:pt x="337" y="93"/>
                    <a:pt x="337" y="93"/>
                    <a:pt x="337" y="93"/>
                  </a:cubicBezTo>
                  <a:cubicBezTo>
                    <a:pt x="391" y="93"/>
                    <a:pt x="391" y="93"/>
                    <a:pt x="391" y="93"/>
                  </a:cubicBezTo>
                  <a:cubicBezTo>
                    <a:pt x="333" y="49"/>
                    <a:pt x="283" y="11"/>
                    <a:pt x="277" y="7"/>
                  </a:cubicBezTo>
                  <a:cubicBezTo>
                    <a:pt x="274" y="5"/>
                    <a:pt x="272" y="2"/>
                    <a:pt x="271" y="0"/>
                  </a:cubicBezTo>
                  <a:cubicBezTo>
                    <a:pt x="271" y="26"/>
                    <a:pt x="272" y="53"/>
                    <a:pt x="270" y="54"/>
                  </a:cubicBezTo>
                  <a:cubicBezTo>
                    <a:pt x="267" y="56"/>
                    <a:pt x="162" y="54"/>
                    <a:pt x="162" y="54"/>
                  </a:cubicBezTo>
                  <a:cubicBezTo>
                    <a:pt x="162" y="54"/>
                    <a:pt x="162" y="145"/>
                    <a:pt x="162" y="154"/>
                  </a:cubicBezTo>
                  <a:cubicBezTo>
                    <a:pt x="162" y="162"/>
                    <a:pt x="128" y="173"/>
                    <a:pt x="128" y="182"/>
                  </a:cubicBezTo>
                  <a:cubicBezTo>
                    <a:pt x="128" y="190"/>
                    <a:pt x="128" y="240"/>
                    <a:pt x="128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0" y="264"/>
                    <a:pt x="12" y="273"/>
                    <a:pt x="19" y="282"/>
                  </a:cubicBezTo>
                  <a:cubicBezTo>
                    <a:pt x="29" y="295"/>
                    <a:pt x="12" y="319"/>
                    <a:pt x="27" y="342"/>
                  </a:cubicBezTo>
                  <a:cubicBezTo>
                    <a:pt x="41" y="366"/>
                    <a:pt x="23" y="403"/>
                    <a:pt x="16" y="416"/>
                  </a:cubicBezTo>
                  <a:cubicBezTo>
                    <a:pt x="12" y="423"/>
                    <a:pt x="12" y="435"/>
                    <a:pt x="11" y="448"/>
                  </a:cubicBezTo>
                  <a:cubicBezTo>
                    <a:pt x="11" y="448"/>
                    <a:pt x="12" y="448"/>
                    <a:pt x="12" y="448"/>
                  </a:cubicBezTo>
                  <a:cubicBezTo>
                    <a:pt x="21" y="445"/>
                    <a:pt x="19" y="427"/>
                    <a:pt x="30" y="42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8" name="Freeform 34">
              <a:extLst>
                <a:ext uri="{FF2B5EF4-FFF2-40B4-BE49-F238E27FC236}">
                  <a16:creationId xmlns:a16="http://schemas.microsoft.com/office/drawing/2014/main" id="{0BF9CEE1-E576-4A47-8F86-27125D367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2" y="3411538"/>
              <a:ext cx="292100" cy="317501"/>
            </a:xfrm>
            <a:custGeom>
              <a:avLst/>
              <a:gdLst>
                <a:gd name="T0" fmla="*/ 510 w 538"/>
                <a:gd name="T1" fmla="*/ 242 h 584"/>
                <a:gd name="T2" fmla="*/ 494 w 538"/>
                <a:gd name="T3" fmla="*/ 203 h 584"/>
                <a:gd name="T4" fmla="*/ 458 w 538"/>
                <a:gd name="T5" fmla="*/ 189 h 584"/>
                <a:gd name="T6" fmla="*/ 437 w 538"/>
                <a:gd name="T7" fmla="*/ 155 h 584"/>
                <a:gd name="T8" fmla="*/ 239 w 538"/>
                <a:gd name="T9" fmla="*/ 0 h 584"/>
                <a:gd name="T10" fmla="*/ 185 w 538"/>
                <a:gd name="T11" fmla="*/ 0 h 584"/>
                <a:gd name="T12" fmla="*/ 215 w 538"/>
                <a:gd name="T13" fmla="*/ 330 h 584"/>
                <a:gd name="T14" fmla="*/ 225 w 538"/>
                <a:gd name="T15" fmla="*/ 342 h 584"/>
                <a:gd name="T16" fmla="*/ 221 w 538"/>
                <a:gd name="T17" fmla="*/ 373 h 584"/>
                <a:gd name="T18" fmla="*/ 95 w 538"/>
                <a:gd name="T19" fmla="*/ 375 h 584"/>
                <a:gd name="T20" fmla="*/ 75 w 538"/>
                <a:gd name="T21" fmla="*/ 382 h 584"/>
                <a:gd name="T22" fmla="*/ 53 w 538"/>
                <a:gd name="T23" fmla="*/ 380 h 584"/>
                <a:gd name="T24" fmla="*/ 36 w 538"/>
                <a:gd name="T25" fmla="*/ 383 h 584"/>
                <a:gd name="T26" fmla="*/ 17 w 538"/>
                <a:gd name="T27" fmla="*/ 392 h 584"/>
                <a:gd name="T28" fmla="*/ 0 w 538"/>
                <a:gd name="T29" fmla="*/ 404 h 584"/>
                <a:gd name="T30" fmla="*/ 3 w 538"/>
                <a:gd name="T31" fmla="*/ 413 h 584"/>
                <a:gd name="T32" fmla="*/ 9 w 538"/>
                <a:gd name="T33" fmla="*/ 423 h 584"/>
                <a:gd name="T34" fmla="*/ 13 w 538"/>
                <a:gd name="T35" fmla="*/ 446 h 584"/>
                <a:gd name="T36" fmla="*/ 31 w 538"/>
                <a:gd name="T37" fmla="*/ 470 h 584"/>
                <a:gd name="T38" fmla="*/ 31 w 538"/>
                <a:gd name="T39" fmla="*/ 500 h 584"/>
                <a:gd name="T40" fmla="*/ 40 w 538"/>
                <a:gd name="T41" fmla="*/ 510 h 584"/>
                <a:gd name="T42" fmla="*/ 58 w 538"/>
                <a:gd name="T43" fmla="*/ 507 h 584"/>
                <a:gd name="T44" fmla="*/ 80 w 538"/>
                <a:gd name="T45" fmla="*/ 509 h 584"/>
                <a:gd name="T46" fmla="*/ 103 w 538"/>
                <a:gd name="T47" fmla="*/ 490 h 584"/>
                <a:gd name="T48" fmla="*/ 115 w 538"/>
                <a:gd name="T49" fmla="*/ 518 h 584"/>
                <a:gd name="T50" fmla="*/ 127 w 538"/>
                <a:gd name="T51" fmla="*/ 535 h 584"/>
                <a:gd name="T52" fmla="*/ 127 w 538"/>
                <a:gd name="T53" fmla="*/ 549 h 584"/>
                <a:gd name="T54" fmla="*/ 134 w 538"/>
                <a:gd name="T55" fmla="*/ 569 h 584"/>
                <a:gd name="T56" fmla="*/ 150 w 538"/>
                <a:gd name="T57" fmla="*/ 572 h 584"/>
                <a:gd name="T58" fmla="*/ 166 w 538"/>
                <a:gd name="T59" fmla="*/ 577 h 584"/>
                <a:gd name="T60" fmla="*/ 184 w 538"/>
                <a:gd name="T61" fmla="*/ 567 h 584"/>
                <a:gd name="T62" fmla="*/ 200 w 538"/>
                <a:gd name="T63" fmla="*/ 565 h 584"/>
                <a:gd name="T64" fmla="*/ 211 w 538"/>
                <a:gd name="T65" fmla="*/ 569 h 584"/>
                <a:gd name="T66" fmla="*/ 220 w 538"/>
                <a:gd name="T67" fmla="*/ 567 h 584"/>
                <a:gd name="T68" fmla="*/ 229 w 538"/>
                <a:gd name="T69" fmla="*/ 539 h 584"/>
                <a:gd name="T70" fmla="*/ 228 w 538"/>
                <a:gd name="T71" fmla="*/ 514 h 584"/>
                <a:gd name="T72" fmla="*/ 253 w 538"/>
                <a:gd name="T73" fmla="*/ 501 h 584"/>
                <a:gd name="T74" fmla="*/ 264 w 538"/>
                <a:gd name="T75" fmla="*/ 478 h 584"/>
                <a:gd name="T76" fmla="*/ 274 w 538"/>
                <a:gd name="T77" fmla="*/ 450 h 584"/>
                <a:gd name="T78" fmla="*/ 294 w 538"/>
                <a:gd name="T79" fmla="*/ 451 h 584"/>
                <a:gd name="T80" fmla="*/ 308 w 538"/>
                <a:gd name="T81" fmla="*/ 434 h 584"/>
                <a:gd name="T82" fmla="*/ 324 w 538"/>
                <a:gd name="T83" fmla="*/ 425 h 584"/>
                <a:gd name="T84" fmla="*/ 336 w 538"/>
                <a:gd name="T85" fmla="*/ 417 h 584"/>
                <a:gd name="T86" fmla="*/ 364 w 538"/>
                <a:gd name="T87" fmla="*/ 404 h 584"/>
                <a:gd name="T88" fmla="*/ 387 w 538"/>
                <a:gd name="T89" fmla="*/ 392 h 584"/>
                <a:gd name="T90" fmla="*/ 428 w 538"/>
                <a:gd name="T91" fmla="*/ 394 h 584"/>
                <a:gd name="T92" fmla="*/ 454 w 538"/>
                <a:gd name="T93" fmla="*/ 384 h 584"/>
                <a:gd name="T94" fmla="*/ 504 w 538"/>
                <a:gd name="T95" fmla="*/ 379 h 584"/>
                <a:gd name="T96" fmla="*/ 524 w 538"/>
                <a:gd name="T97" fmla="*/ 362 h 584"/>
                <a:gd name="T98" fmla="*/ 535 w 538"/>
                <a:gd name="T99" fmla="*/ 334 h 584"/>
                <a:gd name="T100" fmla="*/ 537 w 538"/>
                <a:gd name="T101" fmla="*/ 235 h 584"/>
                <a:gd name="T102" fmla="*/ 510 w 538"/>
                <a:gd name="T103" fmla="*/ 242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8" h="584">
                  <a:moveTo>
                    <a:pt x="510" y="242"/>
                  </a:moveTo>
                  <a:cubicBezTo>
                    <a:pt x="510" y="242"/>
                    <a:pt x="510" y="213"/>
                    <a:pt x="494" y="203"/>
                  </a:cubicBezTo>
                  <a:cubicBezTo>
                    <a:pt x="478" y="192"/>
                    <a:pt x="458" y="189"/>
                    <a:pt x="458" y="189"/>
                  </a:cubicBezTo>
                  <a:cubicBezTo>
                    <a:pt x="458" y="189"/>
                    <a:pt x="446" y="166"/>
                    <a:pt x="437" y="155"/>
                  </a:cubicBezTo>
                  <a:cubicBezTo>
                    <a:pt x="432" y="149"/>
                    <a:pt x="326" y="67"/>
                    <a:pt x="239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215" y="330"/>
                    <a:pt x="215" y="330"/>
                    <a:pt x="215" y="330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5" y="342"/>
                    <a:pt x="226" y="370"/>
                    <a:pt x="221" y="373"/>
                  </a:cubicBezTo>
                  <a:cubicBezTo>
                    <a:pt x="215" y="377"/>
                    <a:pt x="95" y="375"/>
                    <a:pt x="95" y="375"/>
                  </a:cubicBezTo>
                  <a:cubicBezTo>
                    <a:pt x="95" y="375"/>
                    <a:pt x="83" y="382"/>
                    <a:pt x="75" y="382"/>
                  </a:cubicBezTo>
                  <a:cubicBezTo>
                    <a:pt x="66" y="382"/>
                    <a:pt x="56" y="375"/>
                    <a:pt x="53" y="380"/>
                  </a:cubicBezTo>
                  <a:cubicBezTo>
                    <a:pt x="50" y="385"/>
                    <a:pt x="50" y="399"/>
                    <a:pt x="36" y="383"/>
                  </a:cubicBezTo>
                  <a:cubicBezTo>
                    <a:pt x="21" y="368"/>
                    <a:pt x="17" y="382"/>
                    <a:pt x="17" y="392"/>
                  </a:cubicBezTo>
                  <a:cubicBezTo>
                    <a:pt x="17" y="400"/>
                    <a:pt x="10" y="404"/>
                    <a:pt x="0" y="404"/>
                  </a:cubicBezTo>
                  <a:cubicBezTo>
                    <a:pt x="2" y="409"/>
                    <a:pt x="3" y="413"/>
                    <a:pt x="3" y="413"/>
                  </a:cubicBezTo>
                  <a:cubicBezTo>
                    <a:pt x="9" y="423"/>
                    <a:pt x="9" y="423"/>
                    <a:pt x="9" y="423"/>
                  </a:cubicBezTo>
                  <a:cubicBezTo>
                    <a:pt x="9" y="423"/>
                    <a:pt x="8" y="439"/>
                    <a:pt x="13" y="446"/>
                  </a:cubicBezTo>
                  <a:cubicBezTo>
                    <a:pt x="19" y="453"/>
                    <a:pt x="30" y="465"/>
                    <a:pt x="31" y="470"/>
                  </a:cubicBezTo>
                  <a:cubicBezTo>
                    <a:pt x="32" y="476"/>
                    <a:pt x="31" y="500"/>
                    <a:pt x="31" y="500"/>
                  </a:cubicBezTo>
                  <a:cubicBezTo>
                    <a:pt x="31" y="500"/>
                    <a:pt x="34" y="519"/>
                    <a:pt x="40" y="510"/>
                  </a:cubicBezTo>
                  <a:cubicBezTo>
                    <a:pt x="46" y="501"/>
                    <a:pt x="54" y="518"/>
                    <a:pt x="58" y="507"/>
                  </a:cubicBezTo>
                  <a:cubicBezTo>
                    <a:pt x="62" y="496"/>
                    <a:pt x="74" y="509"/>
                    <a:pt x="80" y="509"/>
                  </a:cubicBezTo>
                  <a:cubicBezTo>
                    <a:pt x="86" y="509"/>
                    <a:pt x="99" y="489"/>
                    <a:pt x="103" y="490"/>
                  </a:cubicBezTo>
                  <a:cubicBezTo>
                    <a:pt x="107" y="491"/>
                    <a:pt x="115" y="510"/>
                    <a:pt x="115" y="518"/>
                  </a:cubicBezTo>
                  <a:cubicBezTo>
                    <a:pt x="115" y="525"/>
                    <a:pt x="132" y="533"/>
                    <a:pt x="127" y="535"/>
                  </a:cubicBezTo>
                  <a:cubicBezTo>
                    <a:pt x="121" y="537"/>
                    <a:pt x="120" y="549"/>
                    <a:pt x="127" y="549"/>
                  </a:cubicBezTo>
                  <a:cubicBezTo>
                    <a:pt x="133" y="549"/>
                    <a:pt x="130" y="563"/>
                    <a:pt x="134" y="569"/>
                  </a:cubicBezTo>
                  <a:cubicBezTo>
                    <a:pt x="138" y="576"/>
                    <a:pt x="146" y="582"/>
                    <a:pt x="150" y="572"/>
                  </a:cubicBezTo>
                  <a:cubicBezTo>
                    <a:pt x="153" y="562"/>
                    <a:pt x="162" y="571"/>
                    <a:pt x="166" y="577"/>
                  </a:cubicBezTo>
                  <a:cubicBezTo>
                    <a:pt x="170" y="584"/>
                    <a:pt x="182" y="576"/>
                    <a:pt x="184" y="567"/>
                  </a:cubicBezTo>
                  <a:cubicBezTo>
                    <a:pt x="186" y="558"/>
                    <a:pt x="201" y="555"/>
                    <a:pt x="200" y="565"/>
                  </a:cubicBezTo>
                  <a:cubicBezTo>
                    <a:pt x="199" y="575"/>
                    <a:pt x="202" y="577"/>
                    <a:pt x="211" y="569"/>
                  </a:cubicBezTo>
                  <a:cubicBezTo>
                    <a:pt x="214" y="567"/>
                    <a:pt x="217" y="567"/>
                    <a:pt x="220" y="567"/>
                  </a:cubicBezTo>
                  <a:cubicBezTo>
                    <a:pt x="224" y="554"/>
                    <a:pt x="228" y="543"/>
                    <a:pt x="229" y="539"/>
                  </a:cubicBezTo>
                  <a:cubicBezTo>
                    <a:pt x="232" y="532"/>
                    <a:pt x="223" y="517"/>
                    <a:pt x="228" y="514"/>
                  </a:cubicBezTo>
                  <a:cubicBezTo>
                    <a:pt x="232" y="512"/>
                    <a:pt x="248" y="517"/>
                    <a:pt x="253" y="501"/>
                  </a:cubicBezTo>
                  <a:cubicBezTo>
                    <a:pt x="258" y="486"/>
                    <a:pt x="264" y="478"/>
                    <a:pt x="264" y="478"/>
                  </a:cubicBezTo>
                  <a:cubicBezTo>
                    <a:pt x="264" y="478"/>
                    <a:pt x="266" y="445"/>
                    <a:pt x="274" y="450"/>
                  </a:cubicBezTo>
                  <a:cubicBezTo>
                    <a:pt x="283" y="456"/>
                    <a:pt x="293" y="465"/>
                    <a:pt x="294" y="451"/>
                  </a:cubicBezTo>
                  <a:cubicBezTo>
                    <a:pt x="295" y="438"/>
                    <a:pt x="306" y="446"/>
                    <a:pt x="308" y="434"/>
                  </a:cubicBezTo>
                  <a:cubicBezTo>
                    <a:pt x="311" y="422"/>
                    <a:pt x="317" y="423"/>
                    <a:pt x="324" y="425"/>
                  </a:cubicBezTo>
                  <a:cubicBezTo>
                    <a:pt x="330" y="427"/>
                    <a:pt x="336" y="424"/>
                    <a:pt x="336" y="417"/>
                  </a:cubicBezTo>
                  <a:cubicBezTo>
                    <a:pt x="336" y="411"/>
                    <a:pt x="351" y="414"/>
                    <a:pt x="364" y="404"/>
                  </a:cubicBezTo>
                  <a:cubicBezTo>
                    <a:pt x="376" y="394"/>
                    <a:pt x="383" y="386"/>
                    <a:pt x="387" y="392"/>
                  </a:cubicBezTo>
                  <a:cubicBezTo>
                    <a:pt x="392" y="397"/>
                    <a:pt x="424" y="396"/>
                    <a:pt x="428" y="394"/>
                  </a:cubicBezTo>
                  <a:cubicBezTo>
                    <a:pt x="433" y="392"/>
                    <a:pt x="443" y="382"/>
                    <a:pt x="454" y="384"/>
                  </a:cubicBezTo>
                  <a:cubicBezTo>
                    <a:pt x="465" y="386"/>
                    <a:pt x="493" y="379"/>
                    <a:pt x="504" y="379"/>
                  </a:cubicBezTo>
                  <a:cubicBezTo>
                    <a:pt x="516" y="379"/>
                    <a:pt x="521" y="366"/>
                    <a:pt x="524" y="362"/>
                  </a:cubicBezTo>
                  <a:cubicBezTo>
                    <a:pt x="528" y="358"/>
                    <a:pt x="531" y="338"/>
                    <a:pt x="535" y="334"/>
                  </a:cubicBezTo>
                  <a:cubicBezTo>
                    <a:pt x="538" y="332"/>
                    <a:pt x="537" y="262"/>
                    <a:pt x="537" y="235"/>
                  </a:cubicBezTo>
                  <a:cubicBezTo>
                    <a:pt x="525" y="238"/>
                    <a:pt x="510" y="242"/>
                    <a:pt x="510" y="24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9" name="Freeform 35">
              <a:extLst>
                <a:ext uri="{FF2B5EF4-FFF2-40B4-BE49-F238E27FC236}">
                  <a16:creationId xmlns:a16="http://schemas.microsoft.com/office/drawing/2014/main" id="{FF18E43C-B38A-43D9-95E5-88E7A6A8A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7075" y="3621088"/>
              <a:ext cx="144463" cy="119063"/>
            </a:xfrm>
            <a:custGeom>
              <a:avLst/>
              <a:gdLst>
                <a:gd name="T0" fmla="*/ 263 w 265"/>
                <a:gd name="T1" fmla="*/ 123 h 220"/>
                <a:gd name="T2" fmla="*/ 250 w 265"/>
                <a:gd name="T3" fmla="*/ 117 h 220"/>
                <a:gd name="T4" fmla="*/ 248 w 265"/>
                <a:gd name="T5" fmla="*/ 96 h 220"/>
                <a:gd name="T6" fmla="*/ 232 w 265"/>
                <a:gd name="T7" fmla="*/ 98 h 220"/>
                <a:gd name="T8" fmla="*/ 219 w 265"/>
                <a:gd name="T9" fmla="*/ 85 h 220"/>
                <a:gd name="T10" fmla="*/ 213 w 265"/>
                <a:gd name="T11" fmla="*/ 71 h 220"/>
                <a:gd name="T12" fmla="*/ 198 w 265"/>
                <a:gd name="T13" fmla="*/ 51 h 220"/>
                <a:gd name="T14" fmla="*/ 188 w 265"/>
                <a:gd name="T15" fmla="*/ 30 h 220"/>
                <a:gd name="T16" fmla="*/ 187 w 265"/>
                <a:gd name="T17" fmla="*/ 10 h 220"/>
                <a:gd name="T18" fmla="*/ 167 w 265"/>
                <a:gd name="T19" fmla="*/ 6 h 220"/>
                <a:gd name="T20" fmla="*/ 144 w 265"/>
                <a:gd name="T21" fmla="*/ 18 h 220"/>
                <a:gd name="T22" fmla="*/ 116 w 265"/>
                <a:gd name="T23" fmla="*/ 31 h 220"/>
                <a:gd name="T24" fmla="*/ 104 w 265"/>
                <a:gd name="T25" fmla="*/ 39 h 220"/>
                <a:gd name="T26" fmla="*/ 88 w 265"/>
                <a:gd name="T27" fmla="*/ 48 h 220"/>
                <a:gd name="T28" fmla="*/ 74 w 265"/>
                <a:gd name="T29" fmla="*/ 65 h 220"/>
                <a:gd name="T30" fmla="*/ 54 w 265"/>
                <a:gd name="T31" fmla="*/ 64 h 220"/>
                <a:gd name="T32" fmla="*/ 44 w 265"/>
                <a:gd name="T33" fmla="*/ 92 h 220"/>
                <a:gd name="T34" fmla="*/ 33 w 265"/>
                <a:gd name="T35" fmla="*/ 115 h 220"/>
                <a:gd name="T36" fmla="*/ 8 w 265"/>
                <a:gd name="T37" fmla="*/ 128 h 220"/>
                <a:gd name="T38" fmla="*/ 9 w 265"/>
                <a:gd name="T39" fmla="*/ 153 h 220"/>
                <a:gd name="T40" fmla="*/ 0 w 265"/>
                <a:gd name="T41" fmla="*/ 181 h 220"/>
                <a:gd name="T42" fmla="*/ 16 w 265"/>
                <a:gd name="T43" fmla="*/ 193 h 220"/>
                <a:gd name="T44" fmla="*/ 45 w 265"/>
                <a:gd name="T45" fmla="*/ 209 h 220"/>
                <a:gd name="T46" fmla="*/ 83 w 265"/>
                <a:gd name="T47" fmla="*/ 203 h 220"/>
                <a:gd name="T48" fmla="*/ 93 w 265"/>
                <a:gd name="T49" fmla="*/ 200 h 220"/>
                <a:gd name="T50" fmla="*/ 87 w 265"/>
                <a:gd name="T51" fmla="*/ 163 h 220"/>
                <a:gd name="T52" fmla="*/ 168 w 265"/>
                <a:gd name="T53" fmla="*/ 165 h 220"/>
                <a:gd name="T54" fmla="*/ 181 w 265"/>
                <a:gd name="T55" fmla="*/ 155 h 220"/>
                <a:gd name="T56" fmla="*/ 210 w 265"/>
                <a:gd name="T57" fmla="*/ 159 h 220"/>
                <a:gd name="T58" fmla="*/ 228 w 265"/>
                <a:gd name="T59" fmla="*/ 145 h 220"/>
                <a:gd name="T60" fmla="*/ 255 w 265"/>
                <a:gd name="T61" fmla="*/ 138 h 220"/>
                <a:gd name="T62" fmla="*/ 263 w 265"/>
                <a:gd name="T63" fmla="*/ 124 h 220"/>
                <a:gd name="T64" fmla="*/ 263 w 265"/>
                <a:gd name="T65" fmla="*/ 12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5" h="220">
                  <a:moveTo>
                    <a:pt x="263" y="123"/>
                  </a:moveTo>
                  <a:cubicBezTo>
                    <a:pt x="259" y="118"/>
                    <a:pt x="252" y="117"/>
                    <a:pt x="250" y="117"/>
                  </a:cubicBezTo>
                  <a:cubicBezTo>
                    <a:pt x="248" y="117"/>
                    <a:pt x="250" y="98"/>
                    <a:pt x="248" y="96"/>
                  </a:cubicBezTo>
                  <a:cubicBezTo>
                    <a:pt x="247" y="94"/>
                    <a:pt x="238" y="101"/>
                    <a:pt x="232" y="98"/>
                  </a:cubicBezTo>
                  <a:cubicBezTo>
                    <a:pt x="226" y="96"/>
                    <a:pt x="224" y="85"/>
                    <a:pt x="219" y="85"/>
                  </a:cubicBezTo>
                  <a:cubicBezTo>
                    <a:pt x="214" y="85"/>
                    <a:pt x="213" y="79"/>
                    <a:pt x="213" y="71"/>
                  </a:cubicBezTo>
                  <a:cubicBezTo>
                    <a:pt x="213" y="64"/>
                    <a:pt x="204" y="56"/>
                    <a:pt x="198" y="51"/>
                  </a:cubicBezTo>
                  <a:cubicBezTo>
                    <a:pt x="193" y="46"/>
                    <a:pt x="191" y="32"/>
                    <a:pt x="188" y="30"/>
                  </a:cubicBezTo>
                  <a:cubicBezTo>
                    <a:pt x="186" y="28"/>
                    <a:pt x="186" y="18"/>
                    <a:pt x="187" y="10"/>
                  </a:cubicBezTo>
                  <a:cubicBezTo>
                    <a:pt x="178" y="10"/>
                    <a:pt x="170" y="8"/>
                    <a:pt x="167" y="6"/>
                  </a:cubicBezTo>
                  <a:cubicBezTo>
                    <a:pt x="163" y="0"/>
                    <a:pt x="156" y="8"/>
                    <a:pt x="144" y="18"/>
                  </a:cubicBezTo>
                  <a:cubicBezTo>
                    <a:pt x="131" y="28"/>
                    <a:pt x="116" y="25"/>
                    <a:pt x="116" y="31"/>
                  </a:cubicBezTo>
                  <a:cubicBezTo>
                    <a:pt x="116" y="38"/>
                    <a:pt x="110" y="41"/>
                    <a:pt x="104" y="39"/>
                  </a:cubicBezTo>
                  <a:cubicBezTo>
                    <a:pt x="97" y="37"/>
                    <a:pt x="91" y="36"/>
                    <a:pt x="88" y="48"/>
                  </a:cubicBezTo>
                  <a:cubicBezTo>
                    <a:pt x="86" y="60"/>
                    <a:pt x="75" y="52"/>
                    <a:pt x="74" y="65"/>
                  </a:cubicBezTo>
                  <a:cubicBezTo>
                    <a:pt x="73" y="79"/>
                    <a:pt x="63" y="70"/>
                    <a:pt x="54" y="64"/>
                  </a:cubicBezTo>
                  <a:cubicBezTo>
                    <a:pt x="46" y="59"/>
                    <a:pt x="44" y="92"/>
                    <a:pt x="44" y="92"/>
                  </a:cubicBezTo>
                  <a:cubicBezTo>
                    <a:pt x="44" y="92"/>
                    <a:pt x="38" y="100"/>
                    <a:pt x="33" y="115"/>
                  </a:cubicBezTo>
                  <a:cubicBezTo>
                    <a:pt x="28" y="131"/>
                    <a:pt x="12" y="126"/>
                    <a:pt x="8" y="128"/>
                  </a:cubicBezTo>
                  <a:cubicBezTo>
                    <a:pt x="3" y="131"/>
                    <a:pt x="12" y="146"/>
                    <a:pt x="9" y="153"/>
                  </a:cubicBezTo>
                  <a:cubicBezTo>
                    <a:pt x="8" y="157"/>
                    <a:pt x="4" y="168"/>
                    <a:pt x="0" y="181"/>
                  </a:cubicBezTo>
                  <a:cubicBezTo>
                    <a:pt x="8" y="183"/>
                    <a:pt x="14" y="190"/>
                    <a:pt x="16" y="193"/>
                  </a:cubicBezTo>
                  <a:cubicBezTo>
                    <a:pt x="19" y="199"/>
                    <a:pt x="36" y="220"/>
                    <a:pt x="45" y="209"/>
                  </a:cubicBezTo>
                  <a:cubicBezTo>
                    <a:pt x="53" y="198"/>
                    <a:pt x="77" y="197"/>
                    <a:pt x="83" y="203"/>
                  </a:cubicBezTo>
                  <a:cubicBezTo>
                    <a:pt x="88" y="210"/>
                    <a:pt x="92" y="207"/>
                    <a:pt x="93" y="200"/>
                  </a:cubicBezTo>
                  <a:cubicBezTo>
                    <a:pt x="94" y="193"/>
                    <a:pt x="84" y="169"/>
                    <a:pt x="87" y="163"/>
                  </a:cubicBezTo>
                  <a:cubicBezTo>
                    <a:pt x="91" y="156"/>
                    <a:pt x="165" y="159"/>
                    <a:pt x="168" y="165"/>
                  </a:cubicBezTo>
                  <a:cubicBezTo>
                    <a:pt x="171" y="170"/>
                    <a:pt x="171" y="154"/>
                    <a:pt x="181" y="155"/>
                  </a:cubicBezTo>
                  <a:cubicBezTo>
                    <a:pt x="190" y="156"/>
                    <a:pt x="205" y="161"/>
                    <a:pt x="210" y="159"/>
                  </a:cubicBezTo>
                  <a:cubicBezTo>
                    <a:pt x="216" y="157"/>
                    <a:pt x="223" y="145"/>
                    <a:pt x="228" y="145"/>
                  </a:cubicBezTo>
                  <a:cubicBezTo>
                    <a:pt x="234" y="145"/>
                    <a:pt x="251" y="144"/>
                    <a:pt x="255" y="138"/>
                  </a:cubicBezTo>
                  <a:cubicBezTo>
                    <a:pt x="259" y="133"/>
                    <a:pt x="265" y="133"/>
                    <a:pt x="263" y="124"/>
                  </a:cubicBezTo>
                  <a:cubicBezTo>
                    <a:pt x="263" y="124"/>
                    <a:pt x="263" y="124"/>
                    <a:pt x="263" y="1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0" name="Freeform 36">
              <a:extLst>
                <a:ext uri="{FF2B5EF4-FFF2-40B4-BE49-F238E27FC236}">
                  <a16:creationId xmlns:a16="http://schemas.microsoft.com/office/drawing/2014/main" id="{84F44683-FB35-4C3A-915F-951031BD9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3443288"/>
              <a:ext cx="271463" cy="247651"/>
            </a:xfrm>
            <a:custGeom>
              <a:avLst/>
              <a:gdLst>
                <a:gd name="T0" fmla="*/ 477 w 500"/>
                <a:gd name="T1" fmla="*/ 66 h 453"/>
                <a:gd name="T2" fmla="*/ 475 w 500"/>
                <a:gd name="T3" fmla="*/ 18 h 453"/>
                <a:gd name="T4" fmla="*/ 450 w 500"/>
                <a:gd name="T5" fmla="*/ 34 h 453"/>
                <a:gd name="T6" fmla="*/ 429 w 500"/>
                <a:gd name="T7" fmla="*/ 10 h 453"/>
                <a:gd name="T8" fmla="*/ 382 w 500"/>
                <a:gd name="T9" fmla="*/ 0 h 453"/>
                <a:gd name="T10" fmla="*/ 244 w 500"/>
                <a:gd name="T11" fmla="*/ 100 h 453"/>
                <a:gd name="T12" fmla="*/ 185 w 500"/>
                <a:gd name="T13" fmla="*/ 155 h 453"/>
                <a:gd name="T14" fmla="*/ 135 w 500"/>
                <a:gd name="T15" fmla="*/ 173 h 453"/>
                <a:gd name="T16" fmla="*/ 131 w 500"/>
                <a:gd name="T17" fmla="*/ 174 h 453"/>
                <a:gd name="T18" fmla="*/ 129 w 500"/>
                <a:gd name="T19" fmla="*/ 273 h 453"/>
                <a:gd name="T20" fmla="*/ 118 w 500"/>
                <a:gd name="T21" fmla="*/ 301 h 453"/>
                <a:gd name="T22" fmla="*/ 98 w 500"/>
                <a:gd name="T23" fmla="*/ 318 h 453"/>
                <a:gd name="T24" fmla="*/ 48 w 500"/>
                <a:gd name="T25" fmla="*/ 323 h 453"/>
                <a:gd name="T26" fmla="*/ 22 w 500"/>
                <a:gd name="T27" fmla="*/ 333 h 453"/>
                <a:gd name="T28" fmla="*/ 1 w 500"/>
                <a:gd name="T29" fmla="*/ 335 h 453"/>
                <a:gd name="T30" fmla="*/ 2 w 500"/>
                <a:gd name="T31" fmla="*/ 355 h 453"/>
                <a:gd name="T32" fmla="*/ 12 w 500"/>
                <a:gd name="T33" fmla="*/ 376 h 453"/>
                <a:gd name="T34" fmla="*/ 27 w 500"/>
                <a:gd name="T35" fmla="*/ 396 h 453"/>
                <a:gd name="T36" fmla="*/ 33 w 500"/>
                <a:gd name="T37" fmla="*/ 410 h 453"/>
                <a:gd name="T38" fmla="*/ 46 w 500"/>
                <a:gd name="T39" fmla="*/ 423 h 453"/>
                <a:gd name="T40" fmla="*/ 62 w 500"/>
                <a:gd name="T41" fmla="*/ 421 h 453"/>
                <a:gd name="T42" fmla="*/ 64 w 500"/>
                <a:gd name="T43" fmla="*/ 442 h 453"/>
                <a:gd name="T44" fmla="*/ 77 w 500"/>
                <a:gd name="T45" fmla="*/ 448 h 453"/>
                <a:gd name="T46" fmla="*/ 89 w 500"/>
                <a:gd name="T47" fmla="*/ 431 h 453"/>
                <a:gd name="T48" fmla="*/ 99 w 500"/>
                <a:gd name="T49" fmla="*/ 449 h 453"/>
                <a:gd name="T50" fmla="*/ 113 w 500"/>
                <a:gd name="T51" fmla="*/ 442 h 453"/>
                <a:gd name="T52" fmla="*/ 127 w 500"/>
                <a:gd name="T53" fmla="*/ 416 h 453"/>
                <a:gd name="T54" fmla="*/ 135 w 500"/>
                <a:gd name="T55" fmla="*/ 386 h 453"/>
                <a:gd name="T56" fmla="*/ 164 w 500"/>
                <a:gd name="T57" fmla="*/ 386 h 453"/>
                <a:gd name="T58" fmla="*/ 183 w 500"/>
                <a:gd name="T59" fmla="*/ 378 h 453"/>
                <a:gd name="T60" fmla="*/ 209 w 500"/>
                <a:gd name="T61" fmla="*/ 387 h 453"/>
                <a:gd name="T62" fmla="*/ 227 w 500"/>
                <a:gd name="T63" fmla="*/ 407 h 453"/>
                <a:gd name="T64" fmla="*/ 253 w 500"/>
                <a:gd name="T65" fmla="*/ 398 h 453"/>
                <a:gd name="T66" fmla="*/ 278 w 500"/>
                <a:gd name="T67" fmla="*/ 414 h 453"/>
                <a:gd name="T68" fmla="*/ 310 w 500"/>
                <a:gd name="T69" fmla="*/ 414 h 453"/>
                <a:gd name="T70" fmla="*/ 333 w 500"/>
                <a:gd name="T71" fmla="*/ 396 h 453"/>
                <a:gd name="T72" fmla="*/ 374 w 500"/>
                <a:gd name="T73" fmla="*/ 397 h 453"/>
                <a:gd name="T74" fmla="*/ 401 w 500"/>
                <a:gd name="T75" fmla="*/ 405 h 453"/>
                <a:gd name="T76" fmla="*/ 424 w 500"/>
                <a:gd name="T77" fmla="*/ 380 h 453"/>
                <a:gd name="T78" fmla="*/ 428 w 500"/>
                <a:gd name="T79" fmla="*/ 380 h 453"/>
                <a:gd name="T80" fmla="*/ 429 w 500"/>
                <a:gd name="T81" fmla="*/ 368 h 453"/>
                <a:gd name="T82" fmla="*/ 435 w 500"/>
                <a:gd name="T83" fmla="*/ 336 h 453"/>
                <a:gd name="T84" fmla="*/ 487 w 500"/>
                <a:gd name="T85" fmla="*/ 261 h 453"/>
                <a:gd name="T86" fmla="*/ 490 w 500"/>
                <a:gd name="T87" fmla="*/ 169 h 453"/>
                <a:gd name="T88" fmla="*/ 496 w 500"/>
                <a:gd name="T89" fmla="*/ 129 h 453"/>
                <a:gd name="T90" fmla="*/ 490 w 500"/>
                <a:gd name="T91" fmla="*/ 100 h 453"/>
                <a:gd name="T92" fmla="*/ 477 w 500"/>
                <a:gd name="T93" fmla="*/ 6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0" h="453">
                  <a:moveTo>
                    <a:pt x="477" y="66"/>
                  </a:moveTo>
                  <a:cubicBezTo>
                    <a:pt x="477" y="60"/>
                    <a:pt x="476" y="36"/>
                    <a:pt x="475" y="18"/>
                  </a:cubicBezTo>
                  <a:cubicBezTo>
                    <a:pt x="450" y="34"/>
                    <a:pt x="450" y="34"/>
                    <a:pt x="450" y="34"/>
                  </a:cubicBezTo>
                  <a:cubicBezTo>
                    <a:pt x="450" y="34"/>
                    <a:pt x="443" y="21"/>
                    <a:pt x="429" y="10"/>
                  </a:cubicBezTo>
                  <a:cubicBezTo>
                    <a:pt x="416" y="0"/>
                    <a:pt x="382" y="0"/>
                    <a:pt x="382" y="0"/>
                  </a:cubicBezTo>
                  <a:cubicBezTo>
                    <a:pt x="244" y="100"/>
                    <a:pt x="244" y="100"/>
                    <a:pt x="244" y="100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5" y="155"/>
                    <a:pt x="147" y="170"/>
                    <a:pt x="135" y="173"/>
                  </a:cubicBezTo>
                  <a:cubicBezTo>
                    <a:pt x="134" y="173"/>
                    <a:pt x="132" y="174"/>
                    <a:pt x="131" y="174"/>
                  </a:cubicBezTo>
                  <a:cubicBezTo>
                    <a:pt x="131" y="201"/>
                    <a:pt x="132" y="271"/>
                    <a:pt x="129" y="273"/>
                  </a:cubicBezTo>
                  <a:cubicBezTo>
                    <a:pt x="125" y="277"/>
                    <a:pt x="122" y="297"/>
                    <a:pt x="118" y="301"/>
                  </a:cubicBezTo>
                  <a:cubicBezTo>
                    <a:pt x="115" y="305"/>
                    <a:pt x="110" y="318"/>
                    <a:pt x="98" y="318"/>
                  </a:cubicBezTo>
                  <a:cubicBezTo>
                    <a:pt x="87" y="318"/>
                    <a:pt x="59" y="325"/>
                    <a:pt x="48" y="323"/>
                  </a:cubicBezTo>
                  <a:cubicBezTo>
                    <a:pt x="37" y="321"/>
                    <a:pt x="27" y="331"/>
                    <a:pt x="22" y="333"/>
                  </a:cubicBezTo>
                  <a:cubicBezTo>
                    <a:pt x="20" y="334"/>
                    <a:pt x="11" y="335"/>
                    <a:pt x="1" y="335"/>
                  </a:cubicBezTo>
                  <a:cubicBezTo>
                    <a:pt x="0" y="343"/>
                    <a:pt x="0" y="353"/>
                    <a:pt x="2" y="355"/>
                  </a:cubicBezTo>
                  <a:cubicBezTo>
                    <a:pt x="5" y="357"/>
                    <a:pt x="7" y="371"/>
                    <a:pt x="12" y="376"/>
                  </a:cubicBezTo>
                  <a:cubicBezTo>
                    <a:pt x="18" y="381"/>
                    <a:pt x="27" y="389"/>
                    <a:pt x="27" y="396"/>
                  </a:cubicBezTo>
                  <a:cubicBezTo>
                    <a:pt x="27" y="404"/>
                    <a:pt x="28" y="410"/>
                    <a:pt x="33" y="410"/>
                  </a:cubicBezTo>
                  <a:cubicBezTo>
                    <a:pt x="38" y="410"/>
                    <a:pt x="40" y="421"/>
                    <a:pt x="46" y="423"/>
                  </a:cubicBezTo>
                  <a:cubicBezTo>
                    <a:pt x="52" y="426"/>
                    <a:pt x="61" y="419"/>
                    <a:pt x="62" y="421"/>
                  </a:cubicBezTo>
                  <a:cubicBezTo>
                    <a:pt x="64" y="423"/>
                    <a:pt x="62" y="442"/>
                    <a:pt x="64" y="442"/>
                  </a:cubicBezTo>
                  <a:cubicBezTo>
                    <a:pt x="66" y="442"/>
                    <a:pt x="73" y="443"/>
                    <a:pt x="77" y="448"/>
                  </a:cubicBezTo>
                  <a:cubicBezTo>
                    <a:pt x="76" y="440"/>
                    <a:pt x="80" y="428"/>
                    <a:pt x="89" y="431"/>
                  </a:cubicBezTo>
                  <a:cubicBezTo>
                    <a:pt x="98" y="435"/>
                    <a:pt x="91" y="444"/>
                    <a:pt x="99" y="449"/>
                  </a:cubicBezTo>
                  <a:cubicBezTo>
                    <a:pt x="108" y="453"/>
                    <a:pt x="113" y="450"/>
                    <a:pt x="113" y="442"/>
                  </a:cubicBezTo>
                  <a:cubicBezTo>
                    <a:pt x="113" y="435"/>
                    <a:pt x="124" y="419"/>
                    <a:pt x="127" y="416"/>
                  </a:cubicBezTo>
                  <a:cubicBezTo>
                    <a:pt x="130" y="412"/>
                    <a:pt x="129" y="392"/>
                    <a:pt x="135" y="386"/>
                  </a:cubicBezTo>
                  <a:cubicBezTo>
                    <a:pt x="140" y="380"/>
                    <a:pt x="157" y="385"/>
                    <a:pt x="164" y="386"/>
                  </a:cubicBezTo>
                  <a:cubicBezTo>
                    <a:pt x="171" y="387"/>
                    <a:pt x="175" y="371"/>
                    <a:pt x="183" y="378"/>
                  </a:cubicBezTo>
                  <a:cubicBezTo>
                    <a:pt x="191" y="386"/>
                    <a:pt x="203" y="379"/>
                    <a:pt x="209" y="387"/>
                  </a:cubicBezTo>
                  <a:cubicBezTo>
                    <a:pt x="214" y="395"/>
                    <a:pt x="217" y="414"/>
                    <a:pt x="227" y="407"/>
                  </a:cubicBezTo>
                  <a:cubicBezTo>
                    <a:pt x="236" y="400"/>
                    <a:pt x="248" y="398"/>
                    <a:pt x="253" y="398"/>
                  </a:cubicBezTo>
                  <a:cubicBezTo>
                    <a:pt x="259" y="398"/>
                    <a:pt x="273" y="411"/>
                    <a:pt x="278" y="414"/>
                  </a:cubicBezTo>
                  <a:cubicBezTo>
                    <a:pt x="284" y="416"/>
                    <a:pt x="303" y="418"/>
                    <a:pt x="310" y="414"/>
                  </a:cubicBezTo>
                  <a:cubicBezTo>
                    <a:pt x="316" y="409"/>
                    <a:pt x="325" y="395"/>
                    <a:pt x="333" y="396"/>
                  </a:cubicBezTo>
                  <a:cubicBezTo>
                    <a:pt x="342" y="397"/>
                    <a:pt x="369" y="394"/>
                    <a:pt x="374" y="397"/>
                  </a:cubicBezTo>
                  <a:cubicBezTo>
                    <a:pt x="380" y="400"/>
                    <a:pt x="392" y="408"/>
                    <a:pt x="401" y="405"/>
                  </a:cubicBezTo>
                  <a:cubicBezTo>
                    <a:pt x="410" y="401"/>
                    <a:pt x="417" y="383"/>
                    <a:pt x="424" y="380"/>
                  </a:cubicBezTo>
                  <a:cubicBezTo>
                    <a:pt x="426" y="380"/>
                    <a:pt x="427" y="380"/>
                    <a:pt x="428" y="380"/>
                  </a:cubicBezTo>
                  <a:cubicBezTo>
                    <a:pt x="429" y="376"/>
                    <a:pt x="429" y="372"/>
                    <a:pt x="429" y="368"/>
                  </a:cubicBezTo>
                  <a:cubicBezTo>
                    <a:pt x="429" y="348"/>
                    <a:pt x="432" y="356"/>
                    <a:pt x="435" y="336"/>
                  </a:cubicBezTo>
                  <a:cubicBezTo>
                    <a:pt x="438" y="316"/>
                    <a:pt x="483" y="265"/>
                    <a:pt x="487" y="261"/>
                  </a:cubicBezTo>
                  <a:cubicBezTo>
                    <a:pt x="490" y="258"/>
                    <a:pt x="490" y="180"/>
                    <a:pt x="490" y="169"/>
                  </a:cubicBezTo>
                  <a:cubicBezTo>
                    <a:pt x="490" y="157"/>
                    <a:pt x="492" y="144"/>
                    <a:pt x="496" y="129"/>
                  </a:cubicBezTo>
                  <a:cubicBezTo>
                    <a:pt x="500" y="113"/>
                    <a:pt x="489" y="114"/>
                    <a:pt x="490" y="100"/>
                  </a:cubicBezTo>
                  <a:cubicBezTo>
                    <a:pt x="491" y="86"/>
                    <a:pt x="477" y="75"/>
                    <a:pt x="477" y="6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1" name="Freeform 37">
              <a:extLst>
                <a:ext uri="{FF2B5EF4-FFF2-40B4-BE49-F238E27FC236}">
                  <a16:creationId xmlns:a16="http://schemas.microsoft.com/office/drawing/2014/main" id="{F127A5D0-E609-4DB5-897C-7027C5DB7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3443288"/>
              <a:ext cx="176213" cy="338138"/>
            </a:xfrm>
            <a:custGeom>
              <a:avLst/>
              <a:gdLst>
                <a:gd name="T0" fmla="*/ 322 w 324"/>
                <a:gd name="T1" fmla="*/ 153 h 621"/>
                <a:gd name="T2" fmla="*/ 76 w 324"/>
                <a:gd name="T3" fmla="*/ 0 h 621"/>
                <a:gd name="T4" fmla="*/ 47 w 324"/>
                <a:gd name="T5" fmla="*/ 18 h 621"/>
                <a:gd name="T6" fmla="*/ 49 w 324"/>
                <a:gd name="T7" fmla="*/ 66 h 621"/>
                <a:gd name="T8" fmla="*/ 62 w 324"/>
                <a:gd name="T9" fmla="*/ 100 h 621"/>
                <a:gd name="T10" fmla="*/ 68 w 324"/>
                <a:gd name="T11" fmla="*/ 129 h 621"/>
                <a:gd name="T12" fmla="*/ 62 w 324"/>
                <a:gd name="T13" fmla="*/ 169 h 621"/>
                <a:gd name="T14" fmla="*/ 59 w 324"/>
                <a:gd name="T15" fmla="*/ 261 h 621"/>
                <a:gd name="T16" fmla="*/ 7 w 324"/>
                <a:gd name="T17" fmla="*/ 336 h 621"/>
                <a:gd name="T18" fmla="*/ 1 w 324"/>
                <a:gd name="T19" fmla="*/ 368 h 621"/>
                <a:gd name="T20" fmla="*/ 0 w 324"/>
                <a:gd name="T21" fmla="*/ 380 h 621"/>
                <a:gd name="T22" fmla="*/ 7 w 324"/>
                <a:gd name="T23" fmla="*/ 388 h 621"/>
                <a:gd name="T24" fmla="*/ 21 w 324"/>
                <a:gd name="T25" fmla="*/ 404 h 621"/>
                <a:gd name="T26" fmla="*/ 41 w 324"/>
                <a:gd name="T27" fmla="*/ 439 h 621"/>
                <a:gd name="T28" fmla="*/ 45 w 324"/>
                <a:gd name="T29" fmla="*/ 472 h 621"/>
                <a:gd name="T30" fmla="*/ 59 w 324"/>
                <a:gd name="T31" fmla="*/ 518 h 621"/>
                <a:gd name="T32" fmla="*/ 45 w 324"/>
                <a:gd name="T33" fmla="*/ 524 h 621"/>
                <a:gd name="T34" fmla="*/ 18 w 324"/>
                <a:gd name="T35" fmla="*/ 528 h 621"/>
                <a:gd name="T36" fmla="*/ 25 w 324"/>
                <a:gd name="T37" fmla="*/ 555 h 621"/>
                <a:gd name="T38" fmla="*/ 52 w 324"/>
                <a:gd name="T39" fmla="*/ 587 h 621"/>
                <a:gd name="T40" fmla="*/ 64 w 324"/>
                <a:gd name="T41" fmla="*/ 618 h 621"/>
                <a:gd name="T42" fmla="*/ 82 w 324"/>
                <a:gd name="T43" fmla="*/ 609 h 621"/>
                <a:gd name="T44" fmla="*/ 103 w 324"/>
                <a:gd name="T45" fmla="*/ 609 h 621"/>
                <a:gd name="T46" fmla="*/ 139 w 324"/>
                <a:gd name="T47" fmla="*/ 597 h 621"/>
                <a:gd name="T48" fmla="*/ 167 w 324"/>
                <a:gd name="T49" fmla="*/ 579 h 621"/>
                <a:gd name="T50" fmla="*/ 169 w 324"/>
                <a:gd name="T51" fmla="*/ 559 h 621"/>
                <a:gd name="T52" fmla="*/ 215 w 324"/>
                <a:gd name="T53" fmla="*/ 548 h 621"/>
                <a:gd name="T54" fmla="*/ 246 w 324"/>
                <a:gd name="T55" fmla="*/ 511 h 621"/>
                <a:gd name="T56" fmla="*/ 253 w 324"/>
                <a:gd name="T57" fmla="*/ 493 h 621"/>
                <a:gd name="T58" fmla="*/ 279 w 324"/>
                <a:gd name="T59" fmla="*/ 481 h 621"/>
                <a:gd name="T60" fmla="*/ 285 w 324"/>
                <a:gd name="T61" fmla="*/ 482 h 621"/>
                <a:gd name="T62" fmla="*/ 284 w 324"/>
                <a:gd name="T63" fmla="*/ 481 h 621"/>
                <a:gd name="T64" fmla="*/ 288 w 324"/>
                <a:gd name="T65" fmla="*/ 465 h 621"/>
                <a:gd name="T66" fmla="*/ 272 w 324"/>
                <a:gd name="T67" fmla="*/ 442 h 621"/>
                <a:gd name="T68" fmla="*/ 266 w 324"/>
                <a:gd name="T69" fmla="*/ 414 h 621"/>
                <a:gd name="T70" fmla="*/ 262 w 324"/>
                <a:gd name="T71" fmla="*/ 393 h 621"/>
                <a:gd name="T72" fmla="*/ 264 w 324"/>
                <a:gd name="T73" fmla="*/ 366 h 621"/>
                <a:gd name="T74" fmla="*/ 278 w 324"/>
                <a:gd name="T75" fmla="*/ 338 h 621"/>
                <a:gd name="T76" fmla="*/ 290 w 324"/>
                <a:gd name="T77" fmla="*/ 315 h 621"/>
                <a:gd name="T78" fmla="*/ 318 w 324"/>
                <a:gd name="T79" fmla="*/ 294 h 621"/>
                <a:gd name="T80" fmla="*/ 322 w 324"/>
                <a:gd name="T81" fmla="*/ 255 h 621"/>
                <a:gd name="T82" fmla="*/ 322 w 324"/>
                <a:gd name="T83" fmla="*/ 15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621">
                  <a:moveTo>
                    <a:pt x="322" y="153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36"/>
                    <a:pt x="49" y="60"/>
                    <a:pt x="49" y="66"/>
                  </a:cubicBezTo>
                  <a:cubicBezTo>
                    <a:pt x="49" y="75"/>
                    <a:pt x="63" y="86"/>
                    <a:pt x="62" y="100"/>
                  </a:cubicBezTo>
                  <a:cubicBezTo>
                    <a:pt x="61" y="114"/>
                    <a:pt x="72" y="113"/>
                    <a:pt x="68" y="129"/>
                  </a:cubicBezTo>
                  <a:cubicBezTo>
                    <a:pt x="64" y="144"/>
                    <a:pt x="62" y="157"/>
                    <a:pt x="62" y="169"/>
                  </a:cubicBezTo>
                  <a:cubicBezTo>
                    <a:pt x="62" y="180"/>
                    <a:pt x="62" y="258"/>
                    <a:pt x="59" y="261"/>
                  </a:cubicBezTo>
                  <a:cubicBezTo>
                    <a:pt x="55" y="265"/>
                    <a:pt x="10" y="316"/>
                    <a:pt x="7" y="336"/>
                  </a:cubicBezTo>
                  <a:cubicBezTo>
                    <a:pt x="4" y="356"/>
                    <a:pt x="1" y="348"/>
                    <a:pt x="1" y="368"/>
                  </a:cubicBezTo>
                  <a:cubicBezTo>
                    <a:pt x="1" y="372"/>
                    <a:pt x="1" y="376"/>
                    <a:pt x="0" y="380"/>
                  </a:cubicBezTo>
                  <a:cubicBezTo>
                    <a:pt x="3" y="381"/>
                    <a:pt x="4" y="384"/>
                    <a:pt x="7" y="388"/>
                  </a:cubicBezTo>
                  <a:cubicBezTo>
                    <a:pt x="12" y="394"/>
                    <a:pt x="12" y="404"/>
                    <a:pt x="21" y="404"/>
                  </a:cubicBezTo>
                  <a:cubicBezTo>
                    <a:pt x="31" y="404"/>
                    <a:pt x="42" y="429"/>
                    <a:pt x="41" y="439"/>
                  </a:cubicBezTo>
                  <a:cubicBezTo>
                    <a:pt x="41" y="449"/>
                    <a:pt x="46" y="454"/>
                    <a:pt x="45" y="472"/>
                  </a:cubicBezTo>
                  <a:cubicBezTo>
                    <a:pt x="44" y="490"/>
                    <a:pt x="54" y="515"/>
                    <a:pt x="59" y="518"/>
                  </a:cubicBezTo>
                  <a:cubicBezTo>
                    <a:pt x="63" y="522"/>
                    <a:pt x="57" y="525"/>
                    <a:pt x="45" y="524"/>
                  </a:cubicBezTo>
                  <a:cubicBezTo>
                    <a:pt x="34" y="523"/>
                    <a:pt x="18" y="523"/>
                    <a:pt x="18" y="528"/>
                  </a:cubicBezTo>
                  <a:cubicBezTo>
                    <a:pt x="18" y="534"/>
                    <a:pt x="13" y="542"/>
                    <a:pt x="25" y="555"/>
                  </a:cubicBezTo>
                  <a:cubicBezTo>
                    <a:pt x="38" y="568"/>
                    <a:pt x="48" y="572"/>
                    <a:pt x="52" y="587"/>
                  </a:cubicBezTo>
                  <a:cubicBezTo>
                    <a:pt x="56" y="601"/>
                    <a:pt x="60" y="614"/>
                    <a:pt x="64" y="618"/>
                  </a:cubicBezTo>
                  <a:cubicBezTo>
                    <a:pt x="68" y="621"/>
                    <a:pt x="76" y="620"/>
                    <a:pt x="82" y="609"/>
                  </a:cubicBezTo>
                  <a:cubicBezTo>
                    <a:pt x="89" y="598"/>
                    <a:pt x="97" y="619"/>
                    <a:pt x="103" y="609"/>
                  </a:cubicBezTo>
                  <a:cubicBezTo>
                    <a:pt x="110" y="599"/>
                    <a:pt x="133" y="600"/>
                    <a:pt x="139" y="597"/>
                  </a:cubicBezTo>
                  <a:cubicBezTo>
                    <a:pt x="144" y="593"/>
                    <a:pt x="161" y="585"/>
                    <a:pt x="167" y="579"/>
                  </a:cubicBezTo>
                  <a:cubicBezTo>
                    <a:pt x="173" y="574"/>
                    <a:pt x="160" y="565"/>
                    <a:pt x="169" y="559"/>
                  </a:cubicBezTo>
                  <a:cubicBezTo>
                    <a:pt x="178" y="554"/>
                    <a:pt x="204" y="564"/>
                    <a:pt x="215" y="548"/>
                  </a:cubicBezTo>
                  <a:cubicBezTo>
                    <a:pt x="225" y="533"/>
                    <a:pt x="241" y="516"/>
                    <a:pt x="246" y="511"/>
                  </a:cubicBezTo>
                  <a:cubicBezTo>
                    <a:pt x="251" y="505"/>
                    <a:pt x="246" y="501"/>
                    <a:pt x="253" y="493"/>
                  </a:cubicBezTo>
                  <a:cubicBezTo>
                    <a:pt x="259" y="485"/>
                    <a:pt x="273" y="476"/>
                    <a:pt x="279" y="481"/>
                  </a:cubicBezTo>
                  <a:cubicBezTo>
                    <a:pt x="281" y="482"/>
                    <a:pt x="283" y="482"/>
                    <a:pt x="285" y="482"/>
                  </a:cubicBezTo>
                  <a:cubicBezTo>
                    <a:pt x="284" y="481"/>
                    <a:pt x="284" y="481"/>
                    <a:pt x="284" y="481"/>
                  </a:cubicBezTo>
                  <a:cubicBezTo>
                    <a:pt x="288" y="465"/>
                    <a:pt x="288" y="465"/>
                    <a:pt x="288" y="465"/>
                  </a:cubicBezTo>
                  <a:cubicBezTo>
                    <a:pt x="288" y="465"/>
                    <a:pt x="272" y="456"/>
                    <a:pt x="272" y="442"/>
                  </a:cubicBezTo>
                  <a:cubicBezTo>
                    <a:pt x="272" y="428"/>
                    <a:pt x="276" y="414"/>
                    <a:pt x="266" y="414"/>
                  </a:cubicBezTo>
                  <a:cubicBezTo>
                    <a:pt x="256" y="414"/>
                    <a:pt x="254" y="403"/>
                    <a:pt x="262" y="393"/>
                  </a:cubicBezTo>
                  <a:cubicBezTo>
                    <a:pt x="270" y="384"/>
                    <a:pt x="250" y="366"/>
                    <a:pt x="264" y="366"/>
                  </a:cubicBezTo>
                  <a:cubicBezTo>
                    <a:pt x="278" y="366"/>
                    <a:pt x="268" y="340"/>
                    <a:pt x="278" y="338"/>
                  </a:cubicBezTo>
                  <a:cubicBezTo>
                    <a:pt x="288" y="336"/>
                    <a:pt x="290" y="327"/>
                    <a:pt x="290" y="315"/>
                  </a:cubicBezTo>
                  <a:cubicBezTo>
                    <a:pt x="290" y="304"/>
                    <a:pt x="312" y="297"/>
                    <a:pt x="318" y="294"/>
                  </a:cubicBezTo>
                  <a:cubicBezTo>
                    <a:pt x="324" y="292"/>
                    <a:pt x="322" y="255"/>
                    <a:pt x="322" y="255"/>
                  </a:cubicBezTo>
                  <a:lnTo>
                    <a:pt x="322" y="15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2" name="Freeform 38">
              <a:extLst>
                <a:ext uri="{FF2B5EF4-FFF2-40B4-BE49-F238E27FC236}">
                  <a16:creationId xmlns:a16="http://schemas.microsoft.com/office/drawing/2014/main" id="{D59B81F1-F6DD-4FA8-B1A8-30A40DD20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7775" y="3257550"/>
              <a:ext cx="192088" cy="220663"/>
            </a:xfrm>
            <a:custGeom>
              <a:avLst/>
              <a:gdLst>
                <a:gd name="T0" fmla="*/ 350 w 353"/>
                <a:gd name="T1" fmla="*/ 333 h 407"/>
                <a:gd name="T2" fmla="*/ 336 w 353"/>
                <a:gd name="T3" fmla="*/ 291 h 407"/>
                <a:gd name="T4" fmla="*/ 301 w 353"/>
                <a:gd name="T5" fmla="*/ 215 h 407"/>
                <a:gd name="T6" fmla="*/ 286 w 353"/>
                <a:gd name="T7" fmla="*/ 177 h 407"/>
                <a:gd name="T8" fmla="*/ 264 w 353"/>
                <a:gd name="T9" fmla="*/ 136 h 407"/>
                <a:gd name="T10" fmla="*/ 249 w 353"/>
                <a:gd name="T11" fmla="*/ 67 h 407"/>
                <a:gd name="T12" fmla="*/ 271 w 353"/>
                <a:gd name="T13" fmla="*/ 115 h 407"/>
                <a:gd name="T14" fmla="*/ 303 w 353"/>
                <a:gd name="T15" fmla="*/ 164 h 407"/>
                <a:gd name="T16" fmla="*/ 323 w 353"/>
                <a:gd name="T17" fmla="*/ 111 h 407"/>
                <a:gd name="T18" fmla="*/ 324 w 353"/>
                <a:gd name="T19" fmla="*/ 113 h 407"/>
                <a:gd name="T20" fmla="*/ 325 w 353"/>
                <a:gd name="T21" fmla="*/ 103 h 407"/>
                <a:gd name="T22" fmla="*/ 329 w 353"/>
                <a:gd name="T23" fmla="*/ 88 h 407"/>
                <a:gd name="T24" fmla="*/ 306 w 353"/>
                <a:gd name="T25" fmla="*/ 22 h 407"/>
                <a:gd name="T26" fmla="*/ 303 w 353"/>
                <a:gd name="T27" fmla="*/ 28 h 407"/>
                <a:gd name="T28" fmla="*/ 268 w 353"/>
                <a:gd name="T29" fmla="*/ 26 h 407"/>
                <a:gd name="T30" fmla="*/ 228 w 353"/>
                <a:gd name="T31" fmla="*/ 16 h 407"/>
                <a:gd name="T32" fmla="*/ 226 w 353"/>
                <a:gd name="T33" fmla="*/ 15 h 407"/>
                <a:gd name="T34" fmla="*/ 215 w 353"/>
                <a:gd name="T35" fmla="*/ 22 h 407"/>
                <a:gd name="T36" fmla="*/ 72 w 353"/>
                <a:gd name="T37" fmla="*/ 56 h 407"/>
                <a:gd name="T38" fmla="*/ 30 w 353"/>
                <a:gd name="T39" fmla="*/ 7 h 407"/>
                <a:gd name="T40" fmla="*/ 17 w 353"/>
                <a:gd name="T41" fmla="*/ 0 h 407"/>
                <a:gd name="T42" fmla="*/ 14 w 353"/>
                <a:gd name="T43" fmla="*/ 9 h 407"/>
                <a:gd name="T44" fmla="*/ 10 w 353"/>
                <a:gd name="T45" fmla="*/ 55 h 407"/>
                <a:gd name="T46" fmla="*/ 10 w 353"/>
                <a:gd name="T47" fmla="*/ 110 h 407"/>
                <a:gd name="T48" fmla="*/ 10 w 353"/>
                <a:gd name="T49" fmla="*/ 398 h 407"/>
                <a:gd name="T50" fmla="*/ 207 w 353"/>
                <a:gd name="T51" fmla="*/ 398 h 407"/>
                <a:gd name="T52" fmla="*/ 218 w 353"/>
                <a:gd name="T53" fmla="*/ 389 h 407"/>
                <a:gd name="T54" fmla="*/ 233 w 353"/>
                <a:gd name="T55" fmla="*/ 396 h 407"/>
                <a:gd name="T56" fmla="*/ 275 w 353"/>
                <a:gd name="T57" fmla="*/ 396 h 407"/>
                <a:gd name="T58" fmla="*/ 292 w 353"/>
                <a:gd name="T59" fmla="*/ 407 h 407"/>
                <a:gd name="T60" fmla="*/ 311 w 353"/>
                <a:gd name="T61" fmla="*/ 389 h 407"/>
                <a:gd name="T62" fmla="*/ 332 w 353"/>
                <a:gd name="T63" fmla="*/ 362 h 407"/>
                <a:gd name="T64" fmla="*/ 349 w 353"/>
                <a:gd name="T65" fmla="*/ 349 h 407"/>
                <a:gd name="T66" fmla="*/ 350 w 353"/>
                <a:gd name="T67" fmla="*/ 348 h 407"/>
                <a:gd name="T68" fmla="*/ 350 w 353"/>
                <a:gd name="T69" fmla="*/ 333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407">
                  <a:moveTo>
                    <a:pt x="350" y="333"/>
                  </a:moveTo>
                  <a:cubicBezTo>
                    <a:pt x="353" y="315"/>
                    <a:pt x="342" y="316"/>
                    <a:pt x="336" y="291"/>
                  </a:cubicBezTo>
                  <a:cubicBezTo>
                    <a:pt x="329" y="266"/>
                    <a:pt x="302" y="230"/>
                    <a:pt x="301" y="215"/>
                  </a:cubicBezTo>
                  <a:cubicBezTo>
                    <a:pt x="300" y="201"/>
                    <a:pt x="286" y="193"/>
                    <a:pt x="286" y="177"/>
                  </a:cubicBezTo>
                  <a:cubicBezTo>
                    <a:pt x="287" y="162"/>
                    <a:pt x="279" y="160"/>
                    <a:pt x="264" y="136"/>
                  </a:cubicBezTo>
                  <a:cubicBezTo>
                    <a:pt x="249" y="111"/>
                    <a:pt x="245" y="69"/>
                    <a:pt x="249" y="67"/>
                  </a:cubicBezTo>
                  <a:cubicBezTo>
                    <a:pt x="254" y="66"/>
                    <a:pt x="266" y="103"/>
                    <a:pt x="271" y="115"/>
                  </a:cubicBezTo>
                  <a:cubicBezTo>
                    <a:pt x="276" y="127"/>
                    <a:pt x="292" y="164"/>
                    <a:pt x="303" y="164"/>
                  </a:cubicBezTo>
                  <a:cubicBezTo>
                    <a:pt x="315" y="164"/>
                    <a:pt x="319" y="109"/>
                    <a:pt x="323" y="111"/>
                  </a:cubicBezTo>
                  <a:cubicBezTo>
                    <a:pt x="323" y="112"/>
                    <a:pt x="323" y="112"/>
                    <a:pt x="324" y="113"/>
                  </a:cubicBezTo>
                  <a:cubicBezTo>
                    <a:pt x="325" y="103"/>
                    <a:pt x="325" y="103"/>
                    <a:pt x="325" y="103"/>
                  </a:cubicBezTo>
                  <a:cubicBezTo>
                    <a:pt x="329" y="88"/>
                    <a:pt x="329" y="88"/>
                    <a:pt x="329" y="88"/>
                  </a:cubicBezTo>
                  <a:cubicBezTo>
                    <a:pt x="306" y="22"/>
                    <a:pt x="306" y="22"/>
                    <a:pt x="306" y="22"/>
                  </a:cubicBezTo>
                  <a:cubicBezTo>
                    <a:pt x="305" y="25"/>
                    <a:pt x="303" y="27"/>
                    <a:pt x="303" y="28"/>
                  </a:cubicBezTo>
                  <a:cubicBezTo>
                    <a:pt x="299" y="32"/>
                    <a:pt x="283" y="21"/>
                    <a:pt x="268" y="26"/>
                  </a:cubicBezTo>
                  <a:cubicBezTo>
                    <a:pt x="254" y="30"/>
                    <a:pt x="242" y="24"/>
                    <a:pt x="228" y="16"/>
                  </a:cubicBezTo>
                  <a:cubicBezTo>
                    <a:pt x="227" y="16"/>
                    <a:pt x="227" y="15"/>
                    <a:pt x="226" y="15"/>
                  </a:cubicBezTo>
                  <a:cubicBezTo>
                    <a:pt x="223" y="18"/>
                    <a:pt x="219" y="20"/>
                    <a:pt x="215" y="22"/>
                  </a:cubicBezTo>
                  <a:cubicBezTo>
                    <a:pt x="169" y="42"/>
                    <a:pt x="120" y="44"/>
                    <a:pt x="72" y="56"/>
                  </a:cubicBezTo>
                  <a:cubicBezTo>
                    <a:pt x="41" y="63"/>
                    <a:pt x="23" y="30"/>
                    <a:pt x="30" y="7"/>
                  </a:cubicBezTo>
                  <a:cubicBezTo>
                    <a:pt x="24" y="5"/>
                    <a:pt x="19" y="2"/>
                    <a:pt x="17" y="0"/>
                  </a:cubicBezTo>
                  <a:cubicBezTo>
                    <a:pt x="16" y="3"/>
                    <a:pt x="15" y="6"/>
                    <a:pt x="14" y="9"/>
                  </a:cubicBezTo>
                  <a:cubicBezTo>
                    <a:pt x="6" y="34"/>
                    <a:pt x="20" y="41"/>
                    <a:pt x="10" y="55"/>
                  </a:cubicBezTo>
                  <a:cubicBezTo>
                    <a:pt x="0" y="69"/>
                    <a:pt x="10" y="85"/>
                    <a:pt x="10" y="110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207" y="398"/>
                    <a:pt x="207" y="398"/>
                    <a:pt x="207" y="398"/>
                  </a:cubicBezTo>
                  <a:cubicBezTo>
                    <a:pt x="207" y="398"/>
                    <a:pt x="212" y="393"/>
                    <a:pt x="218" y="389"/>
                  </a:cubicBezTo>
                  <a:cubicBezTo>
                    <a:pt x="224" y="385"/>
                    <a:pt x="233" y="396"/>
                    <a:pt x="233" y="396"/>
                  </a:cubicBezTo>
                  <a:cubicBezTo>
                    <a:pt x="275" y="396"/>
                    <a:pt x="275" y="396"/>
                    <a:pt x="275" y="396"/>
                  </a:cubicBezTo>
                  <a:cubicBezTo>
                    <a:pt x="275" y="396"/>
                    <a:pt x="283" y="407"/>
                    <a:pt x="292" y="407"/>
                  </a:cubicBezTo>
                  <a:cubicBezTo>
                    <a:pt x="302" y="407"/>
                    <a:pt x="296" y="389"/>
                    <a:pt x="311" y="389"/>
                  </a:cubicBezTo>
                  <a:cubicBezTo>
                    <a:pt x="327" y="389"/>
                    <a:pt x="323" y="362"/>
                    <a:pt x="332" y="362"/>
                  </a:cubicBezTo>
                  <a:cubicBezTo>
                    <a:pt x="342" y="362"/>
                    <a:pt x="340" y="365"/>
                    <a:pt x="349" y="349"/>
                  </a:cubicBezTo>
                  <a:cubicBezTo>
                    <a:pt x="350" y="349"/>
                    <a:pt x="350" y="348"/>
                    <a:pt x="350" y="348"/>
                  </a:cubicBezTo>
                  <a:cubicBezTo>
                    <a:pt x="350" y="343"/>
                    <a:pt x="350" y="338"/>
                    <a:pt x="350" y="3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3" name="Freeform 39">
              <a:extLst>
                <a:ext uri="{FF2B5EF4-FFF2-40B4-BE49-F238E27FC236}">
                  <a16:creationId xmlns:a16="http://schemas.microsoft.com/office/drawing/2014/main" id="{1D4AF4A7-D618-468C-BCE0-CF1276963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3886202"/>
              <a:ext cx="85725" cy="122238"/>
            </a:xfrm>
            <a:custGeom>
              <a:avLst/>
              <a:gdLst>
                <a:gd name="T0" fmla="*/ 147 w 157"/>
                <a:gd name="T1" fmla="*/ 101 h 224"/>
                <a:gd name="T2" fmla="*/ 141 w 157"/>
                <a:gd name="T3" fmla="*/ 71 h 224"/>
                <a:gd name="T4" fmla="*/ 145 w 157"/>
                <a:gd name="T5" fmla="*/ 41 h 224"/>
                <a:gd name="T6" fmla="*/ 113 w 157"/>
                <a:gd name="T7" fmla="*/ 41 h 224"/>
                <a:gd name="T8" fmla="*/ 116 w 157"/>
                <a:gd name="T9" fmla="*/ 3 h 224"/>
                <a:gd name="T10" fmla="*/ 69 w 157"/>
                <a:gd name="T11" fmla="*/ 0 h 224"/>
                <a:gd name="T12" fmla="*/ 63 w 157"/>
                <a:gd name="T13" fmla="*/ 2 h 224"/>
                <a:gd name="T14" fmla="*/ 61 w 157"/>
                <a:gd name="T15" fmla="*/ 51 h 224"/>
                <a:gd name="T16" fmla="*/ 18 w 157"/>
                <a:gd name="T17" fmla="*/ 53 h 224"/>
                <a:gd name="T18" fmla="*/ 3 w 157"/>
                <a:gd name="T19" fmla="*/ 55 h 224"/>
                <a:gd name="T20" fmla="*/ 2 w 157"/>
                <a:gd name="T21" fmla="*/ 57 h 224"/>
                <a:gd name="T22" fmla="*/ 2 w 157"/>
                <a:gd name="T23" fmla="*/ 70 h 224"/>
                <a:gd name="T24" fmla="*/ 1 w 157"/>
                <a:gd name="T25" fmla="*/ 72 h 224"/>
                <a:gd name="T26" fmla="*/ 10 w 157"/>
                <a:gd name="T27" fmla="*/ 82 h 224"/>
                <a:gd name="T28" fmla="*/ 0 w 157"/>
                <a:gd name="T29" fmla="*/ 89 h 224"/>
                <a:gd name="T30" fmla="*/ 2 w 157"/>
                <a:gd name="T31" fmla="*/ 99 h 224"/>
                <a:gd name="T32" fmla="*/ 2 w 157"/>
                <a:gd name="T33" fmla="*/ 110 h 224"/>
                <a:gd name="T34" fmla="*/ 1 w 157"/>
                <a:gd name="T35" fmla="*/ 115 h 224"/>
                <a:gd name="T36" fmla="*/ 5 w 157"/>
                <a:gd name="T37" fmla="*/ 121 h 224"/>
                <a:gd name="T38" fmla="*/ 8 w 157"/>
                <a:gd name="T39" fmla="*/ 131 h 224"/>
                <a:gd name="T40" fmla="*/ 18 w 157"/>
                <a:gd name="T41" fmla="*/ 147 h 224"/>
                <a:gd name="T42" fmla="*/ 19 w 157"/>
                <a:gd name="T43" fmla="*/ 153 h 224"/>
                <a:gd name="T44" fmla="*/ 21 w 157"/>
                <a:gd name="T45" fmla="*/ 157 h 224"/>
                <a:gd name="T46" fmla="*/ 26 w 157"/>
                <a:gd name="T47" fmla="*/ 176 h 224"/>
                <a:gd name="T48" fmla="*/ 52 w 157"/>
                <a:gd name="T49" fmla="*/ 204 h 224"/>
                <a:gd name="T50" fmla="*/ 61 w 157"/>
                <a:gd name="T51" fmla="*/ 224 h 224"/>
                <a:gd name="T52" fmla="*/ 65 w 157"/>
                <a:gd name="T53" fmla="*/ 224 h 224"/>
                <a:gd name="T54" fmla="*/ 69 w 157"/>
                <a:gd name="T55" fmla="*/ 194 h 224"/>
                <a:gd name="T56" fmla="*/ 89 w 157"/>
                <a:gd name="T57" fmla="*/ 177 h 224"/>
                <a:gd name="T58" fmla="*/ 103 w 157"/>
                <a:gd name="T59" fmla="*/ 157 h 224"/>
                <a:gd name="T60" fmla="*/ 121 w 157"/>
                <a:gd name="T61" fmla="*/ 180 h 224"/>
                <a:gd name="T62" fmla="*/ 145 w 157"/>
                <a:gd name="T63" fmla="*/ 184 h 224"/>
                <a:gd name="T64" fmla="*/ 155 w 157"/>
                <a:gd name="T65" fmla="*/ 141 h 224"/>
                <a:gd name="T66" fmla="*/ 147 w 157"/>
                <a:gd name="T67" fmla="*/ 10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224">
                  <a:moveTo>
                    <a:pt x="147" y="101"/>
                  </a:moveTo>
                  <a:cubicBezTo>
                    <a:pt x="137" y="94"/>
                    <a:pt x="129" y="78"/>
                    <a:pt x="141" y="71"/>
                  </a:cubicBezTo>
                  <a:cubicBezTo>
                    <a:pt x="153" y="64"/>
                    <a:pt x="155" y="50"/>
                    <a:pt x="145" y="41"/>
                  </a:cubicBezTo>
                  <a:cubicBezTo>
                    <a:pt x="135" y="32"/>
                    <a:pt x="113" y="50"/>
                    <a:pt x="113" y="41"/>
                  </a:cubicBezTo>
                  <a:cubicBezTo>
                    <a:pt x="113" y="36"/>
                    <a:pt x="115" y="18"/>
                    <a:pt x="116" y="3"/>
                  </a:cubicBezTo>
                  <a:cubicBezTo>
                    <a:pt x="93" y="2"/>
                    <a:pt x="69" y="0"/>
                    <a:pt x="69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29"/>
                    <a:pt x="61" y="51"/>
                    <a:pt x="61" y="51"/>
                  </a:cubicBezTo>
                  <a:cubicBezTo>
                    <a:pt x="61" y="51"/>
                    <a:pt x="25" y="53"/>
                    <a:pt x="18" y="53"/>
                  </a:cubicBezTo>
                  <a:cubicBezTo>
                    <a:pt x="16" y="53"/>
                    <a:pt x="10" y="54"/>
                    <a:pt x="3" y="55"/>
                  </a:cubicBezTo>
                  <a:cubicBezTo>
                    <a:pt x="2" y="56"/>
                    <a:pt x="2" y="56"/>
                    <a:pt x="2" y="57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1" y="71"/>
                    <a:pt x="1" y="72"/>
                  </a:cubicBezTo>
                  <a:cubicBezTo>
                    <a:pt x="5" y="75"/>
                    <a:pt x="8" y="78"/>
                    <a:pt x="10" y="82"/>
                  </a:cubicBezTo>
                  <a:cubicBezTo>
                    <a:pt x="11" y="86"/>
                    <a:pt x="5" y="87"/>
                    <a:pt x="0" y="89"/>
                  </a:cubicBezTo>
                  <a:cubicBezTo>
                    <a:pt x="1" y="92"/>
                    <a:pt x="2" y="96"/>
                    <a:pt x="2" y="99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12"/>
                    <a:pt x="1" y="114"/>
                    <a:pt x="1" y="115"/>
                  </a:cubicBezTo>
                  <a:cubicBezTo>
                    <a:pt x="2" y="117"/>
                    <a:pt x="4" y="119"/>
                    <a:pt x="5" y="121"/>
                  </a:cubicBezTo>
                  <a:cubicBezTo>
                    <a:pt x="6" y="125"/>
                    <a:pt x="8" y="128"/>
                    <a:pt x="8" y="131"/>
                  </a:cubicBezTo>
                  <a:cubicBezTo>
                    <a:pt x="13" y="136"/>
                    <a:pt x="16" y="142"/>
                    <a:pt x="18" y="147"/>
                  </a:cubicBezTo>
                  <a:cubicBezTo>
                    <a:pt x="18" y="149"/>
                    <a:pt x="19" y="151"/>
                    <a:pt x="19" y="153"/>
                  </a:cubicBezTo>
                  <a:cubicBezTo>
                    <a:pt x="20" y="154"/>
                    <a:pt x="21" y="156"/>
                    <a:pt x="21" y="157"/>
                  </a:cubicBezTo>
                  <a:cubicBezTo>
                    <a:pt x="25" y="163"/>
                    <a:pt x="26" y="170"/>
                    <a:pt x="26" y="176"/>
                  </a:cubicBezTo>
                  <a:cubicBezTo>
                    <a:pt x="36" y="184"/>
                    <a:pt x="46" y="192"/>
                    <a:pt x="52" y="204"/>
                  </a:cubicBezTo>
                  <a:cubicBezTo>
                    <a:pt x="56" y="210"/>
                    <a:pt x="59" y="217"/>
                    <a:pt x="61" y="224"/>
                  </a:cubicBezTo>
                  <a:cubicBezTo>
                    <a:pt x="62" y="224"/>
                    <a:pt x="64" y="224"/>
                    <a:pt x="65" y="224"/>
                  </a:cubicBezTo>
                  <a:cubicBezTo>
                    <a:pt x="81" y="224"/>
                    <a:pt x="75" y="212"/>
                    <a:pt x="69" y="194"/>
                  </a:cubicBezTo>
                  <a:cubicBezTo>
                    <a:pt x="63" y="175"/>
                    <a:pt x="79" y="177"/>
                    <a:pt x="89" y="177"/>
                  </a:cubicBezTo>
                  <a:cubicBezTo>
                    <a:pt x="99" y="177"/>
                    <a:pt x="95" y="157"/>
                    <a:pt x="103" y="157"/>
                  </a:cubicBezTo>
                  <a:cubicBezTo>
                    <a:pt x="111" y="157"/>
                    <a:pt x="113" y="182"/>
                    <a:pt x="121" y="180"/>
                  </a:cubicBezTo>
                  <a:cubicBezTo>
                    <a:pt x="129" y="177"/>
                    <a:pt x="135" y="187"/>
                    <a:pt x="145" y="184"/>
                  </a:cubicBezTo>
                  <a:cubicBezTo>
                    <a:pt x="155" y="182"/>
                    <a:pt x="155" y="159"/>
                    <a:pt x="155" y="141"/>
                  </a:cubicBezTo>
                  <a:cubicBezTo>
                    <a:pt x="155" y="122"/>
                    <a:pt x="157" y="108"/>
                    <a:pt x="147" y="10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4" name="Freeform 40">
              <a:extLst>
                <a:ext uri="{FF2B5EF4-FFF2-40B4-BE49-F238E27FC236}">
                  <a16:creationId xmlns:a16="http://schemas.microsoft.com/office/drawing/2014/main" id="{ACF6D4F7-18C5-4752-8AD3-9A22BF414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88" y="3887789"/>
              <a:ext cx="34925" cy="28575"/>
            </a:xfrm>
            <a:custGeom>
              <a:avLst/>
              <a:gdLst>
                <a:gd name="T0" fmla="*/ 63 w 64"/>
                <a:gd name="T1" fmla="*/ 0 h 53"/>
                <a:gd name="T2" fmla="*/ 55 w 64"/>
                <a:gd name="T3" fmla="*/ 3 h 53"/>
                <a:gd name="T4" fmla="*/ 24 w 64"/>
                <a:gd name="T5" fmla="*/ 3 h 53"/>
                <a:gd name="T6" fmla="*/ 12 w 64"/>
                <a:gd name="T7" fmla="*/ 19 h 53"/>
                <a:gd name="T8" fmla="*/ 3 w 64"/>
                <a:gd name="T9" fmla="*/ 28 h 53"/>
                <a:gd name="T10" fmla="*/ 0 w 64"/>
                <a:gd name="T11" fmla="*/ 30 h 53"/>
                <a:gd name="T12" fmla="*/ 0 w 64"/>
                <a:gd name="T13" fmla="*/ 42 h 53"/>
                <a:gd name="T14" fmla="*/ 0 w 64"/>
                <a:gd name="T15" fmla="*/ 43 h 53"/>
                <a:gd name="T16" fmla="*/ 1 w 64"/>
                <a:gd name="T17" fmla="*/ 43 h 53"/>
                <a:gd name="T18" fmla="*/ 3 w 64"/>
                <a:gd name="T19" fmla="*/ 53 h 53"/>
                <a:gd name="T20" fmla="*/ 18 w 64"/>
                <a:gd name="T21" fmla="*/ 51 h 53"/>
                <a:gd name="T22" fmla="*/ 61 w 64"/>
                <a:gd name="T23" fmla="*/ 49 h 53"/>
                <a:gd name="T24" fmla="*/ 63 w 64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53">
                  <a:moveTo>
                    <a:pt x="63" y="0"/>
                  </a:moveTo>
                  <a:cubicBezTo>
                    <a:pt x="55" y="3"/>
                    <a:pt x="55" y="3"/>
                    <a:pt x="5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10"/>
                    <a:pt x="17" y="15"/>
                    <a:pt x="12" y="19"/>
                  </a:cubicBezTo>
                  <a:cubicBezTo>
                    <a:pt x="10" y="23"/>
                    <a:pt x="7" y="27"/>
                    <a:pt x="3" y="28"/>
                  </a:cubicBezTo>
                  <a:cubicBezTo>
                    <a:pt x="2" y="29"/>
                    <a:pt x="1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6" y="44"/>
                    <a:pt x="5" y="48"/>
                    <a:pt x="3" y="53"/>
                  </a:cubicBezTo>
                  <a:cubicBezTo>
                    <a:pt x="10" y="52"/>
                    <a:pt x="16" y="51"/>
                    <a:pt x="18" y="51"/>
                  </a:cubicBezTo>
                  <a:cubicBezTo>
                    <a:pt x="25" y="51"/>
                    <a:pt x="61" y="49"/>
                    <a:pt x="61" y="49"/>
                  </a:cubicBezTo>
                  <a:cubicBezTo>
                    <a:pt x="61" y="49"/>
                    <a:pt x="64" y="27"/>
                    <a:pt x="63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5" name="Freeform 41">
              <a:extLst>
                <a:ext uri="{FF2B5EF4-FFF2-40B4-BE49-F238E27FC236}">
                  <a16:creationId xmlns:a16="http://schemas.microsoft.com/office/drawing/2014/main" id="{708C3569-4550-480E-BF60-D643F06E5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5525" y="3857627"/>
              <a:ext cx="117475" cy="179388"/>
            </a:xfrm>
            <a:custGeom>
              <a:avLst/>
              <a:gdLst>
                <a:gd name="T0" fmla="*/ 214 w 216"/>
                <a:gd name="T1" fmla="*/ 5 h 330"/>
                <a:gd name="T2" fmla="*/ 214 w 216"/>
                <a:gd name="T3" fmla="*/ 5 h 330"/>
                <a:gd name="T4" fmla="*/ 186 w 216"/>
                <a:gd name="T5" fmla="*/ 0 h 330"/>
                <a:gd name="T6" fmla="*/ 172 w 216"/>
                <a:gd name="T7" fmla="*/ 5 h 330"/>
                <a:gd name="T8" fmla="*/ 154 w 216"/>
                <a:gd name="T9" fmla="*/ 10 h 330"/>
                <a:gd name="T10" fmla="*/ 148 w 216"/>
                <a:gd name="T11" fmla="*/ 37 h 330"/>
                <a:gd name="T12" fmla="*/ 139 w 216"/>
                <a:gd name="T13" fmla="*/ 74 h 330"/>
                <a:gd name="T14" fmla="*/ 93 w 216"/>
                <a:gd name="T15" fmla="*/ 56 h 330"/>
                <a:gd name="T16" fmla="*/ 55 w 216"/>
                <a:gd name="T17" fmla="*/ 56 h 330"/>
                <a:gd name="T18" fmla="*/ 52 w 216"/>
                <a:gd name="T19" fmla="*/ 94 h 330"/>
                <a:gd name="T20" fmla="*/ 84 w 216"/>
                <a:gd name="T21" fmla="*/ 94 h 330"/>
                <a:gd name="T22" fmla="*/ 80 w 216"/>
                <a:gd name="T23" fmla="*/ 124 h 330"/>
                <a:gd name="T24" fmla="*/ 86 w 216"/>
                <a:gd name="T25" fmla="*/ 154 h 330"/>
                <a:gd name="T26" fmla="*/ 94 w 216"/>
                <a:gd name="T27" fmla="*/ 194 h 330"/>
                <a:gd name="T28" fmla="*/ 84 w 216"/>
                <a:gd name="T29" fmla="*/ 237 h 330"/>
                <a:gd name="T30" fmla="*/ 60 w 216"/>
                <a:gd name="T31" fmla="*/ 233 h 330"/>
                <a:gd name="T32" fmla="*/ 42 w 216"/>
                <a:gd name="T33" fmla="*/ 210 h 330"/>
                <a:gd name="T34" fmla="*/ 28 w 216"/>
                <a:gd name="T35" fmla="*/ 230 h 330"/>
                <a:gd name="T36" fmla="*/ 8 w 216"/>
                <a:gd name="T37" fmla="*/ 247 h 330"/>
                <a:gd name="T38" fmla="*/ 4 w 216"/>
                <a:gd name="T39" fmla="*/ 277 h 330"/>
                <a:gd name="T40" fmla="*/ 0 w 216"/>
                <a:gd name="T41" fmla="*/ 277 h 330"/>
                <a:gd name="T42" fmla="*/ 10 w 216"/>
                <a:gd name="T43" fmla="*/ 311 h 330"/>
                <a:gd name="T44" fmla="*/ 20 w 216"/>
                <a:gd name="T45" fmla="*/ 330 h 330"/>
                <a:gd name="T46" fmla="*/ 50 w 216"/>
                <a:gd name="T47" fmla="*/ 311 h 330"/>
                <a:gd name="T48" fmla="*/ 72 w 216"/>
                <a:gd name="T49" fmla="*/ 314 h 330"/>
                <a:gd name="T50" fmla="*/ 98 w 216"/>
                <a:gd name="T51" fmla="*/ 316 h 330"/>
                <a:gd name="T52" fmla="*/ 112 w 216"/>
                <a:gd name="T53" fmla="*/ 314 h 330"/>
                <a:gd name="T54" fmla="*/ 132 w 216"/>
                <a:gd name="T55" fmla="*/ 293 h 330"/>
                <a:gd name="T56" fmla="*/ 144 w 216"/>
                <a:gd name="T57" fmla="*/ 265 h 330"/>
                <a:gd name="T58" fmla="*/ 145 w 216"/>
                <a:gd name="T59" fmla="*/ 203 h 330"/>
                <a:gd name="T60" fmla="*/ 173 w 216"/>
                <a:gd name="T61" fmla="*/ 161 h 330"/>
                <a:gd name="T62" fmla="*/ 197 w 216"/>
                <a:gd name="T63" fmla="*/ 83 h 330"/>
                <a:gd name="T64" fmla="*/ 209 w 216"/>
                <a:gd name="T65" fmla="*/ 44 h 330"/>
                <a:gd name="T66" fmla="*/ 214 w 216"/>
                <a:gd name="T67" fmla="*/ 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330">
                  <a:moveTo>
                    <a:pt x="214" y="5"/>
                  </a:moveTo>
                  <a:cubicBezTo>
                    <a:pt x="214" y="5"/>
                    <a:pt x="214" y="5"/>
                    <a:pt x="214" y="5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6" y="26"/>
                    <a:pt x="148" y="37"/>
                  </a:cubicBezTo>
                  <a:cubicBezTo>
                    <a:pt x="141" y="49"/>
                    <a:pt x="139" y="74"/>
                    <a:pt x="139" y="74"/>
                  </a:cubicBezTo>
                  <a:cubicBezTo>
                    <a:pt x="139" y="74"/>
                    <a:pt x="103" y="53"/>
                    <a:pt x="93" y="56"/>
                  </a:cubicBezTo>
                  <a:cubicBezTo>
                    <a:pt x="89" y="57"/>
                    <a:pt x="73" y="56"/>
                    <a:pt x="55" y="56"/>
                  </a:cubicBezTo>
                  <a:cubicBezTo>
                    <a:pt x="54" y="71"/>
                    <a:pt x="52" y="89"/>
                    <a:pt x="52" y="94"/>
                  </a:cubicBezTo>
                  <a:cubicBezTo>
                    <a:pt x="52" y="103"/>
                    <a:pt x="74" y="85"/>
                    <a:pt x="84" y="94"/>
                  </a:cubicBezTo>
                  <a:cubicBezTo>
                    <a:pt x="94" y="103"/>
                    <a:pt x="92" y="117"/>
                    <a:pt x="80" y="124"/>
                  </a:cubicBezTo>
                  <a:cubicBezTo>
                    <a:pt x="68" y="131"/>
                    <a:pt x="76" y="147"/>
                    <a:pt x="86" y="154"/>
                  </a:cubicBezTo>
                  <a:cubicBezTo>
                    <a:pt x="96" y="161"/>
                    <a:pt x="94" y="175"/>
                    <a:pt x="94" y="194"/>
                  </a:cubicBezTo>
                  <a:cubicBezTo>
                    <a:pt x="94" y="212"/>
                    <a:pt x="94" y="235"/>
                    <a:pt x="84" y="237"/>
                  </a:cubicBezTo>
                  <a:cubicBezTo>
                    <a:pt x="74" y="240"/>
                    <a:pt x="68" y="230"/>
                    <a:pt x="60" y="233"/>
                  </a:cubicBezTo>
                  <a:cubicBezTo>
                    <a:pt x="52" y="235"/>
                    <a:pt x="50" y="210"/>
                    <a:pt x="42" y="210"/>
                  </a:cubicBezTo>
                  <a:cubicBezTo>
                    <a:pt x="34" y="210"/>
                    <a:pt x="38" y="230"/>
                    <a:pt x="28" y="230"/>
                  </a:cubicBezTo>
                  <a:cubicBezTo>
                    <a:pt x="18" y="230"/>
                    <a:pt x="2" y="228"/>
                    <a:pt x="8" y="247"/>
                  </a:cubicBezTo>
                  <a:cubicBezTo>
                    <a:pt x="14" y="265"/>
                    <a:pt x="20" y="277"/>
                    <a:pt x="4" y="277"/>
                  </a:cubicBezTo>
                  <a:cubicBezTo>
                    <a:pt x="3" y="277"/>
                    <a:pt x="1" y="277"/>
                    <a:pt x="0" y="277"/>
                  </a:cubicBezTo>
                  <a:cubicBezTo>
                    <a:pt x="4" y="288"/>
                    <a:pt x="7" y="300"/>
                    <a:pt x="10" y="311"/>
                  </a:cubicBezTo>
                  <a:cubicBezTo>
                    <a:pt x="14" y="317"/>
                    <a:pt x="17" y="324"/>
                    <a:pt x="20" y="330"/>
                  </a:cubicBezTo>
                  <a:cubicBezTo>
                    <a:pt x="33" y="319"/>
                    <a:pt x="47" y="310"/>
                    <a:pt x="50" y="311"/>
                  </a:cubicBezTo>
                  <a:cubicBezTo>
                    <a:pt x="56" y="314"/>
                    <a:pt x="60" y="325"/>
                    <a:pt x="72" y="314"/>
                  </a:cubicBezTo>
                  <a:cubicBezTo>
                    <a:pt x="84" y="302"/>
                    <a:pt x="98" y="304"/>
                    <a:pt x="98" y="316"/>
                  </a:cubicBezTo>
                  <a:cubicBezTo>
                    <a:pt x="98" y="327"/>
                    <a:pt x="102" y="325"/>
                    <a:pt x="112" y="314"/>
                  </a:cubicBezTo>
                  <a:cubicBezTo>
                    <a:pt x="122" y="302"/>
                    <a:pt x="132" y="316"/>
                    <a:pt x="132" y="293"/>
                  </a:cubicBezTo>
                  <a:cubicBezTo>
                    <a:pt x="132" y="270"/>
                    <a:pt x="144" y="290"/>
                    <a:pt x="144" y="265"/>
                  </a:cubicBezTo>
                  <a:cubicBezTo>
                    <a:pt x="144" y="240"/>
                    <a:pt x="145" y="214"/>
                    <a:pt x="145" y="203"/>
                  </a:cubicBezTo>
                  <a:cubicBezTo>
                    <a:pt x="145" y="191"/>
                    <a:pt x="173" y="180"/>
                    <a:pt x="173" y="161"/>
                  </a:cubicBezTo>
                  <a:cubicBezTo>
                    <a:pt x="173" y="143"/>
                    <a:pt x="197" y="106"/>
                    <a:pt x="197" y="83"/>
                  </a:cubicBezTo>
                  <a:cubicBezTo>
                    <a:pt x="197" y="60"/>
                    <a:pt x="203" y="55"/>
                    <a:pt x="209" y="44"/>
                  </a:cubicBezTo>
                  <a:cubicBezTo>
                    <a:pt x="213" y="36"/>
                    <a:pt x="216" y="20"/>
                    <a:pt x="214" y="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6" name="Freeform 42">
              <a:extLst>
                <a:ext uri="{FF2B5EF4-FFF2-40B4-BE49-F238E27FC236}">
                  <a16:creationId xmlns:a16="http://schemas.microsoft.com/office/drawing/2014/main" id="{3B13A5E0-57B4-4152-B194-F74B18968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6975" y="3446463"/>
              <a:ext cx="290513" cy="415926"/>
            </a:xfrm>
            <a:custGeom>
              <a:avLst/>
              <a:gdLst>
                <a:gd name="T0" fmla="*/ 402 w 534"/>
                <a:gd name="T1" fmla="*/ 41 h 763"/>
                <a:gd name="T2" fmla="*/ 366 w 534"/>
                <a:gd name="T3" fmla="*/ 48 h 763"/>
                <a:gd name="T4" fmla="*/ 309 w 534"/>
                <a:gd name="T5" fmla="*/ 41 h 763"/>
                <a:gd name="T6" fmla="*/ 101 w 534"/>
                <a:gd name="T7" fmla="*/ 50 h 763"/>
                <a:gd name="T8" fmla="*/ 72 w 534"/>
                <a:gd name="T9" fmla="*/ 128 h 763"/>
                <a:gd name="T10" fmla="*/ 68 w 534"/>
                <a:gd name="T11" fmla="*/ 289 h 763"/>
                <a:gd name="T12" fmla="*/ 28 w 534"/>
                <a:gd name="T13" fmla="*/ 333 h 763"/>
                <a:gd name="T14" fmla="*/ 12 w 534"/>
                <a:gd name="T15" fmla="*/ 388 h 763"/>
                <a:gd name="T16" fmla="*/ 22 w 534"/>
                <a:gd name="T17" fmla="*/ 437 h 763"/>
                <a:gd name="T18" fmla="*/ 34 w 534"/>
                <a:gd name="T19" fmla="*/ 476 h 763"/>
                <a:gd name="T20" fmla="*/ 60 w 534"/>
                <a:gd name="T21" fmla="*/ 545 h 763"/>
                <a:gd name="T22" fmla="*/ 70 w 534"/>
                <a:gd name="T23" fmla="*/ 561 h 763"/>
                <a:gd name="T24" fmla="*/ 99 w 534"/>
                <a:gd name="T25" fmla="*/ 586 h 763"/>
                <a:gd name="T26" fmla="*/ 133 w 534"/>
                <a:gd name="T27" fmla="*/ 630 h 763"/>
                <a:gd name="T28" fmla="*/ 167 w 534"/>
                <a:gd name="T29" fmla="*/ 674 h 763"/>
                <a:gd name="T30" fmla="*/ 183 w 534"/>
                <a:gd name="T31" fmla="*/ 705 h 763"/>
                <a:gd name="T32" fmla="*/ 216 w 534"/>
                <a:gd name="T33" fmla="*/ 724 h 763"/>
                <a:gd name="T34" fmla="*/ 250 w 534"/>
                <a:gd name="T35" fmla="*/ 721 h 763"/>
                <a:gd name="T36" fmla="*/ 311 w 534"/>
                <a:gd name="T37" fmla="*/ 750 h 763"/>
                <a:gd name="T38" fmla="*/ 355 w 534"/>
                <a:gd name="T39" fmla="*/ 749 h 763"/>
                <a:gd name="T40" fmla="*/ 386 w 534"/>
                <a:gd name="T41" fmla="*/ 735 h 763"/>
                <a:gd name="T42" fmla="*/ 415 w 534"/>
                <a:gd name="T43" fmla="*/ 709 h 763"/>
                <a:gd name="T44" fmla="*/ 443 w 534"/>
                <a:gd name="T45" fmla="*/ 717 h 763"/>
                <a:gd name="T46" fmla="*/ 413 w 534"/>
                <a:gd name="T47" fmla="*/ 657 h 763"/>
                <a:gd name="T48" fmla="*/ 356 w 534"/>
                <a:gd name="T49" fmla="*/ 597 h 763"/>
                <a:gd name="T50" fmla="*/ 387 w 534"/>
                <a:gd name="T51" fmla="*/ 569 h 763"/>
                <a:gd name="T52" fmla="*/ 401 w 534"/>
                <a:gd name="T53" fmla="*/ 493 h 763"/>
                <a:gd name="T54" fmla="*/ 425 w 534"/>
                <a:gd name="T55" fmla="*/ 440 h 763"/>
                <a:gd name="T56" fmla="*/ 459 w 534"/>
                <a:gd name="T57" fmla="*/ 394 h 763"/>
                <a:gd name="T58" fmla="*/ 473 w 534"/>
                <a:gd name="T59" fmla="*/ 299 h 763"/>
                <a:gd name="T60" fmla="*/ 503 w 534"/>
                <a:gd name="T61" fmla="*/ 241 h 763"/>
                <a:gd name="T62" fmla="*/ 514 w 534"/>
                <a:gd name="T63" fmla="*/ 187 h 763"/>
                <a:gd name="T64" fmla="*/ 487 w 534"/>
                <a:gd name="T65" fmla="*/ 66 h 763"/>
                <a:gd name="T66" fmla="*/ 441 w 534"/>
                <a:gd name="T67" fmla="*/ 0 h 763"/>
                <a:gd name="T68" fmla="*/ 423 w 534"/>
                <a:gd name="T69" fmla="*/ 14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4" h="763">
                  <a:moveTo>
                    <a:pt x="423" y="14"/>
                  </a:moveTo>
                  <a:cubicBezTo>
                    <a:pt x="414" y="14"/>
                    <a:pt x="418" y="41"/>
                    <a:pt x="402" y="41"/>
                  </a:cubicBezTo>
                  <a:cubicBezTo>
                    <a:pt x="387" y="41"/>
                    <a:pt x="393" y="59"/>
                    <a:pt x="383" y="59"/>
                  </a:cubicBezTo>
                  <a:cubicBezTo>
                    <a:pt x="374" y="59"/>
                    <a:pt x="366" y="48"/>
                    <a:pt x="366" y="48"/>
                  </a:cubicBezTo>
                  <a:cubicBezTo>
                    <a:pt x="324" y="48"/>
                    <a:pt x="324" y="48"/>
                    <a:pt x="324" y="48"/>
                  </a:cubicBezTo>
                  <a:cubicBezTo>
                    <a:pt x="324" y="48"/>
                    <a:pt x="315" y="37"/>
                    <a:pt x="309" y="41"/>
                  </a:cubicBezTo>
                  <a:cubicBezTo>
                    <a:pt x="303" y="45"/>
                    <a:pt x="298" y="50"/>
                    <a:pt x="298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96"/>
                    <a:pt x="101" y="128"/>
                    <a:pt x="101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250"/>
                    <a:pt x="72" y="250"/>
                    <a:pt x="72" y="250"/>
                  </a:cubicBezTo>
                  <a:cubicBezTo>
                    <a:pt x="72" y="250"/>
                    <a:pt x="74" y="287"/>
                    <a:pt x="68" y="289"/>
                  </a:cubicBezTo>
                  <a:cubicBezTo>
                    <a:pt x="62" y="292"/>
                    <a:pt x="40" y="299"/>
                    <a:pt x="40" y="310"/>
                  </a:cubicBezTo>
                  <a:cubicBezTo>
                    <a:pt x="40" y="322"/>
                    <a:pt x="38" y="331"/>
                    <a:pt x="28" y="333"/>
                  </a:cubicBezTo>
                  <a:cubicBezTo>
                    <a:pt x="18" y="335"/>
                    <a:pt x="28" y="361"/>
                    <a:pt x="14" y="361"/>
                  </a:cubicBezTo>
                  <a:cubicBezTo>
                    <a:pt x="0" y="361"/>
                    <a:pt x="20" y="379"/>
                    <a:pt x="12" y="388"/>
                  </a:cubicBezTo>
                  <a:cubicBezTo>
                    <a:pt x="4" y="398"/>
                    <a:pt x="6" y="409"/>
                    <a:pt x="16" y="409"/>
                  </a:cubicBezTo>
                  <a:cubicBezTo>
                    <a:pt x="26" y="409"/>
                    <a:pt x="22" y="423"/>
                    <a:pt x="22" y="437"/>
                  </a:cubicBezTo>
                  <a:cubicBezTo>
                    <a:pt x="22" y="451"/>
                    <a:pt x="38" y="460"/>
                    <a:pt x="38" y="460"/>
                  </a:cubicBezTo>
                  <a:cubicBezTo>
                    <a:pt x="34" y="476"/>
                    <a:pt x="34" y="476"/>
                    <a:pt x="34" y="476"/>
                  </a:cubicBezTo>
                  <a:cubicBezTo>
                    <a:pt x="34" y="476"/>
                    <a:pt x="56" y="506"/>
                    <a:pt x="58" y="513"/>
                  </a:cubicBezTo>
                  <a:cubicBezTo>
                    <a:pt x="60" y="520"/>
                    <a:pt x="72" y="538"/>
                    <a:pt x="60" y="545"/>
                  </a:cubicBezTo>
                  <a:cubicBezTo>
                    <a:pt x="48" y="552"/>
                    <a:pt x="56" y="559"/>
                    <a:pt x="56" y="559"/>
                  </a:cubicBezTo>
                  <a:cubicBezTo>
                    <a:pt x="70" y="561"/>
                    <a:pt x="70" y="561"/>
                    <a:pt x="70" y="561"/>
                  </a:cubicBezTo>
                  <a:cubicBezTo>
                    <a:pt x="74" y="573"/>
                    <a:pt x="74" y="573"/>
                    <a:pt x="74" y="573"/>
                  </a:cubicBezTo>
                  <a:cubicBezTo>
                    <a:pt x="74" y="573"/>
                    <a:pt x="89" y="573"/>
                    <a:pt x="99" y="586"/>
                  </a:cubicBezTo>
                  <a:cubicBezTo>
                    <a:pt x="109" y="600"/>
                    <a:pt x="113" y="603"/>
                    <a:pt x="113" y="609"/>
                  </a:cubicBezTo>
                  <a:cubicBezTo>
                    <a:pt x="113" y="616"/>
                    <a:pt x="121" y="619"/>
                    <a:pt x="133" y="630"/>
                  </a:cubicBezTo>
                  <a:cubicBezTo>
                    <a:pt x="145" y="642"/>
                    <a:pt x="145" y="649"/>
                    <a:pt x="145" y="655"/>
                  </a:cubicBezTo>
                  <a:cubicBezTo>
                    <a:pt x="145" y="662"/>
                    <a:pt x="167" y="674"/>
                    <a:pt x="167" y="674"/>
                  </a:cubicBezTo>
                  <a:cubicBezTo>
                    <a:pt x="174" y="695"/>
                    <a:pt x="174" y="695"/>
                    <a:pt x="174" y="695"/>
                  </a:cubicBezTo>
                  <a:cubicBezTo>
                    <a:pt x="178" y="698"/>
                    <a:pt x="181" y="700"/>
                    <a:pt x="183" y="705"/>
                  </a:cubicBezTo>
                  <a:cubicBezTo>
                    <a:pt x="187" y="717"/>
                    <a:pt x="197" y="724"/>
                    <a:pt x="197" y="724"/>
                  </a:cubicBezTo>
                  <a:cubicBezTo>
                    <a:pt x="197" y="724"/>
                    <a:pt x="208" y="733"/>
                    <a:pt x="216" y="724"/>
                  </a:cubicBezTo>
                  <a:cubicBezTo>
                    <a:pt x="224" y="714"/>
                    <a:pt x="234" y="726"/>
                    <a:pt x="234" y="726"/>
                  </a:cubicBezTo>
                  <a:cubicBezTo>
                    <a:pt x="234" y="726"/>
                    <a:pt x="244" y="717"/>
                    <a:pt x="250" y="721"/>
                  </a:cubicBezTo>
                  <a:cubicBezTo>
                    <a:pt x="254" y="724"/>
                    <a:pt x="272" y="741"/>
                    <a:pt x="287" y="758"/>
                  </a:cubicBezTo>
                  <a:cubicBezTo>
                    <a:pt x="290" y="757"/>
                    <a:pt x="305" y="750"/>
                    <a:pt x="311" y="750"/>
                  </a:cubicBezTo>
                  <a:cubicBezTo>
                    <a:pt x="318" y="749"/>
                    <a:pt x="328" y="763"/>
                    <a:pt x="331" y="758"/>
                  </a:cubicBezTo>
                  <a:cubicBezTo>
                    <a:pt x="334" y="753"/>
                    <a:pt x="349" y="745"/>
                    <a:pt x="355" y="749"/>
                  </a:cubicBezTo>
                  <a:cubicBezTo>
                    <a:pt x="360" y="752"/>
                    <a:pt x="374" y="753"/>
                    <a:pt x="375" y="747"/>
                  </a:cubicBezTo>
                  <a:cubicBezTo>
                    <a:pt x="375" y="743"/>
                    <a:pt x="381" y="739"/>
                    <a:pt x="386" y="735"/>
                  </a:cubicBezTo>
                  <a:cubicBezTo>
                    <a:pt x="388" y="733"/>
                    <a:pt x="389" y="731"/>
                    <a:pt x="390" y="729"/>
                  </a:cubicBezTo>
                  <a:cubicBezTo>
                    <a:pt x="391" y="722"/>
                    <a:pt x="408" y="711"/>
                    <a:pt x="415" y="709"/>
                  </a:cubicBezTo>
                  <a:cubicBezTo>
                    <a:pt x="423" y="707"/>
                    <a:pt x="431" y="707"/>
                    <a:pt x="435" y="712"/>
                  </a:cubicBezTo>
                  <a:cubicBezTo>
                    <a:pt x="436" y="714"/>
                    <a:pt x="439" y="716"/>
                    <a:pt x="443" y="717"/>
                  </a:cubicBezTo>
                  <a:cubicBezTo>
                    <a:pt x="445" y="696"/>
                    <a:pt x="449" y="684"/>
                    <a:pt x="443" y="684"/>
                  </a:cubicBezTo>
                  <a:cubicBezTo>
                    <a:pt x="435" y="684"/>
                    <a:pt x="419" y="675"/>
                    <a:pt x="413" y="657"/>
                  </a:cubicBezTo>
                  <a:cubicBezTo>
                    <a:pt x="407" y="638"/>
                    <a:pt x="389" y="627"/>
                    <a:pt x="386" y="615"/>
                  </a:cubicBezTo>
                  <a:cubicBezTo>
                    <a:pt x="382" y="604"/>
                    <a:pt x="360" y="606"/>
                    <a:pt x="356" y="597"/>
                  </a:cubicBezTo>
                  <a:cubicBezTo>
                    <a:pt x="352" y="587"/>
                    <a:pt x="362" y="587"/>
                    <a:pt x="362" y="576"/>
                  </a:cubicBezTo>
                  <a:cubicBezTo>
                    <a:pt x="362" y="564"/>
                    <a:pt x="386" y="571"/>
                    <a:pt x="387" y="569"/>
                  </a:cubicBezTo>
                  <a:cubicBezTo>
                    <a:pt x="389" y="567"/>
                    <a:pt x="391" y="541"/>
                    <a:pt x="391" y="527"/>
                  </a:cubicBezTo>
                  <a:cubicBezTo>
                    <a:pt x="391" y="514"/>
                    <a:pt x="407" y="500"/>
                    <a:pt x="401" y="493"/>
                  </a:cubicBezTo>
                  <a:cubicBezTo>
                    <a:pt x="395" y="486"/>
                    <a:pt x="407" y="484"/>
                    <a:pt x="415" y="477"/>
                  </a:cubicBezTo>
                  <a:cubicBezTo>
                    <a:pt x="423" y="470"/>
                    <a:pt x="417" y="449"/>
                    <a:pt x="425" y="440"/>
                  </a:cubicBezTo>
                  <a:cubicBezTo>
                    <a:pt x="433" y="431"/>
                    <a:pt x="439" y="412"/>
                    <a:pt x="445" y="412"/>
                  </a:cubicBezTo>
                  <a:cubicBezTo>
                    <a:pt x="451" y="412"/>
                    <a:pt x="459" y="403"/>
                    <a:pt x="459" y="394"/>
                  </a:cubicBezTo>
                  <a:cubicBezTo>
                    <a:pt x="459" y="384"/>
                    <a:pt x="473" y="366"/>
                    <a:pt x="471" y="350"/>
                  </a:cubicBezTo>
                  <a:cubicBezTo>
                    <a:pt x="469" y="334"/>
                    <a:pt x="463" y="313"/>
                    <a:pt x="473" y="299"/>
                  </a:cubicBezTo>
                  <a:cubicBezTo>
                    <a:pt x="483" y="285"/>
                    <a:pt x="487" y="274"/>
                    <a:pt x="485" y="262"/>
                  </a:cubicBezTo>
                  <a:cubicBezTo>
                    <a:pt x="483" y="251"/>
                    <a:pt x="497" y="248"/>
                    <a:pt x="503" y="241"/>
                  </a:cubicBezTo>
                  <a:cubicBezTo>
                    <a:pt x="507" y="236"/>
                    <a:pt x="522" y="229"/>
                    <a:pt x="534" y="208"/>
                  </a:cubicBezTo>
                  <a:cubicBezTo>
                    <a:pt x="526" y="198"/>
                    <a:pt x="519" y="189"/>
                    <a:pt x="514" y="187"/>
                  </a:cubicBezTo>
                  <a:cubicBezTo>
                    <a:pt x="502" y="181"/>
                    <a:pt x="495" y="157"/>
                    <a:pt x="495" y="128"/>
                  </a:cubicBezTo>
                  <a:cubicBezTo>
                    <a:pt x="495" y="99"/>
                    <a:pt x="488" y="76"/>
                    <a:pt x="487" y="66"/>
                  </a:cubicBezTo>
                  <a:cubicBezTo>
                    <a:pt x="486" y="57"/>
                    <a:pt x="474" y="37"/>
                    <a:pt x="459" y="28"/>
                  </a:cubicBezTo>
                  <a:cubicBezTo>
                    <a:pt x="449" y="21"/>
                    <a:pt x="443" y="11"/>
                    <a:pt x="441" y="0"/>
                  </a:cubicBezTo>
                  <a:cubicBezTo>
                    <a:pt x="441" y="0"/>
                    <a:pt x="441" y="1"/>
                    <a:pt x="440" y="1"/>
                  </a:cubicBezTo>
                  <a:cubicBezTo>
                    <a:pt x="431" y="17"/>
                    <a:pt x="433" y="14"/>
                    <a:pt x="423" y="1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7" name="Freeform 43">
              <a:extLst>
                <a:ext uri="{FF2B5EF4-FFF2-40B4-BE49-F238E27FC236}">
                  <a16:creationId xmlns:a16="http://schemas.microsoft.com/office/drawing/2014/main" id="{594A0F87-9178-4E0E-9032-D60CFF8EE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3051" y="3671889"/>
              <a:ext cx="33338" cy="38100"/>
            </a:xfrm>
            <a:custGeom>
              <a:avLst/>
              <a:gdLst>
                <a:gd name="T0" fmla="*/ 23 w 63"/>
                <a:gd name="T1" fmla="*/ 9 h 71"/>
                <a:gd name="T2" fmla="*/ 7 w 63"/>
                <a:gd name="T3" fmla="*/ 35 h 71"/>
                <a:gd name="T4" fmla="*/ 6 w 63"/>
                <a:gd name="T5" fmla="*/ 66 h 71"/>
                <a:gd name="T6" fmla="*/ 24 w 63"/>
                <a:gd name="T7" fmla="*/ 65 h 71"/>
                <a:gd name="T8" fmla="*/ 40 w 63"/>
                <a:gd name="T9" fmla="*/ 71 h 71"/>
                <a:gd name="T10" fmla="*/ 53 w 63"/>
                <a:gd name="T11" fmla="*/ 53 h 71"/>
                <a:gd name="T12" fmla="*/ 36 w 63"/>
                <a:gd name="T13" fmla="*/ 44 h 71"/>
                <a:gd name="T14" fmla="*/ 54 w 63"/>
                <a:gd name="T15" fmla="*/ 27 h 71"/>
                <a:gd name="T16" fmla="*/ 51 w 63"/>
                <a:gd name="T17" fmla="*/ 5 h 71"/>
                <a:gd name="T18" fmla="*/ 47 w 63"/>
                <a:gd name="T19" fmla="*/ 0 h 71"/>
                <a:gd name="T20" fmla="*/ 38 w 63"/>
                <a:gd name="T21" fmla="*/ 7 h 71"/>
                <a:gd name="T22" fmla="*/ 23 w 63"/>
                <a:gd name="T23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71">
                  <a:moveTo>
                    <a:pt x="23" y="9"/>
                  </a:moveTo>
                  <a:cubicBezTo>
                    <a:pt x="21" y="12"/>
                    <a:pt x="13" y="27"/>
                    <a:pt x="7" y="35"/>
                  </a:cubicBezTo>
                  <a:cubicBezTo>
                    <a:pt x="0" y="44"/>
                    <a:pt x="4" y="61"/>
                    <a:pt x="6" y="66"/>
                  </a:cubicBezTo>
                  <a:cubicBezTo>
                    <a:pt x="8" y="71"/>
                    <a:pt x="18" y="70"/>
                    <a:pt x="24" y="65"/>
                  </a:cubicBezTo>
                  <a:cubicBezTo>
                    <a:pt x="29" y="61"/>
                    <a:pt x="33" y="63"/>
                    <a:pt x="40" y="71"/>
                  </a:cubicBezTo>
                  <a:cubicBezTo>
                    <a:pt x="43" y="65"/>
                    <a:pt x="48" y="58"/>
                    <a:pt x="53" y="53"/>
                  </a:cubicBezTo>
                  <a:cubicBezTo>
                    <a:pt x="45" y="47"/>
                    <a:pt x="38" y="46"/>
                    <a:pt x="36" y="44"/>
                  </a:cubicBezTo>
                  <a:cubicBezTo>
                    <a:pt x="32" y="40"/>
                    <a:pt x="45" y="29"/>
                    <a:pt x="54" y="27"/>
                  </a:cubicBezTo>
                  <a:cubicBezTo>
                    <a:pt x="63" y="25"/>
                    <a:pt x="59" y="13"/>
                    <a:pt x="51" y="5"/>
                  </a:cubicBezTo>
                  <a:cubicBezTo>
                    <a:pt x="50" y="4"/>
                    <a:pt x="49" y="2"/>
                    <a:pt x="47" y="0"/>
                  </a:cubicBezTo>
                  <a:cubicBezTo>
                    <a:pt x="43" y="3"/>
                    <a:pt x="39" y="6"/>
                    <a:pt x="38" y="7"/>
                  </a:cubicBezTo>
                  <a:cubicBezTo>
                    <a:pt x="36" y="11"/>
                    <a:pt x="31" y="10"/>
                    <a:pt x="23" y="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8" name="Freeform 44">
              <a:extLst>
                <a:ext uri="{FF2B5EF4-FFF2-40B4-BE49-F238E27FC236}">
                  <a16:creationId xmlns:a16="http://schemas.microsoft.com/office/drawing/2014/main" id="{299C9A09-E470-413A-A4FD-D2EB1E299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8" y="3560763"/>
              <a:ext cx="119063" cy="117475"/>
            </a:xfrm>
            <a:custGeom>
              <a:avLst/>
              <a:gdLst>
                <a:gd name="T0" fmla="*/ 40 w 218"/>
                <a:gd name="T1" fmla="*/ 33 h 216"/>
                <a:gd name="T2" fmla="*/ 22 w 218"/>
                <a:gd name="T3" fmla="*/ 54 h 216"/>
                <a:gd name="T4" fmla="*/ 10 w 218"/>
                <a:gd name="T5" fmla="*/ 91 h 216"/>
                <a:gd name="T6" fmla="*/ 8 w 218"/>
                <a:gd name="T7" fmla="*/ 141 h 216"/>
                <a:gd name="T8" fmla="*/ 35 w 218"/>
                <a:gd name="T9" fmla="*/ 143 h 216"/>
                <a:gd name="T10" fmla="*/ 45 w 218"/>
                <a:gd name="T11" fmla="*/ 132 h 216"/>
                <a:gd name="T12" fmla="*/ 60 w 218"/>
                <a:gd name="T13" fmla="*/ 127 h 216"/>
                <a:gd name="T14" fmla="*/ 80 w 218"/>
                <a:gd name="T15" fmla="*/ 136 h 216"/>
                <a:gd name="T16" fmla="*/ 94 w 218"/>
                <a:gd name="T17" fmla="*/ 136 h 216"/>
                <a:gd name="T18" fmla="*/ 126 w 218"/>
                <a:gd name="T19" fmla="*/ 136 h 216"/>
                <a:gd name="T20" fmla="*/ 194 w 218"/>
                <a:gd name="T21" fmla="*/ 213 h 216"/>
                <a:gd name="T22" fmla="*/ 194 w 218"/>
                <a:gd name="T23" fmla="*/ 214 h 216"/>
                <a:gd name="T24" fmla="*/ 209 w 218"/>
                <a:gd name="T25" fmla="*/ 212 h 216"/>
                <a:gd name="T26" fmla="*/ 218 w 218"/>
                <a:gd name="T27" fmla="*/ 205 h 216"/>
                <a:gd name="T28" fmla="*/ 184 w 218"/>
                <a:gd name="T29" fmla="*/ 161 h 216"/>
                <a:gd name="T30" fmla="*/ 133 w 218"/>
                <a:gd name="T31" fmla="*/ 120 h 216"/>
                <a:gd name="T32" fmla="*/ 112 w 218"/>
                <a:gd name="T33" fmla="*/ 96 h 216"/>
                <a:gd name="T34" fmla="*/ 89 w 218"/>
                <a:gd name="T35" fmla="*/ 42 h 216"/>
                <a:gd name="T36" fmla="*/ 71 w 218"/>
                <a:gd name="T37" fmla="*/ 0 h 216"/>
                <a:gd name="T38" fmla="*/ 40 w 218"/>
                <a:gd name="T39" fmla="*/ 3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8" h="216">
                  <a:moveTo>
                    <a:pt x="40" y="33"/>
                  </a:moveTo>
                  <a:cubicBezTo>
                    <a:pt x="34" y="40"/>
                    <a:pt x="20" y="43"/>
                    <a:pt x="22" y="54"/>
                  </a:cubicBezTo>
                  <a:cubicBezTo>
                    <a:pt x="24" y="66"/>
                    <a:pt x="20" y="77"/>
                    <a:pt x="10" y="91"/>
                  </a:cubicBezTo>
                  <a:cubicBezTo>
                    <a:pt x="0" y="105"/>
                    <a:pt x="6" y="125"/>
                    <a:pt x="8" y="141"/>
                  </a:cubicBezTo>
                  <a:cubicBezTo>
                    <a:pt x="20" y="141"/>
                    <a:pt x="32" y="140"/>
                    <a:pt x="35" y="143"/>
                  </a:cubicBezTo>
                  <a:cubicBezTo>
                    <a:pt x="40" y="149"/>
                    <a:pt x="42" y="143"/>
                    <a:pt x="45" y="132"/>
                  </a:cubicBezTo>
                  <a:cubicBezTo>
                    <a:pt x="48" y="120"/>
                    <a:pt x="54" y="121"/>
                    <a:pt x="60" y="127"/>
                  </a:cubicBezTo>
                  <a:cubicBezTo>
                    <a:pt x="66" y="133"/>
                    <a:pt x="70" y="142"/>
                    <a:pt x="80" y="136"/>
                  </a:cubicBezTo>
                  <a:cubicBezTo>
                    <a:pt x="90" y="130"/>
                    <a:pt x="89" y="134"/>
                    <a:pt x="94" y="136"/>
                  </a:cubicBezTo>
                  <a:cubicBezTo>
                    <a:pt x="99" y="139"/>
                    <a:pt x="119" y="135"/>
                    <a:pt x="126" y="136"/>
                  </a:cubicBezTo>
                  <a:cubicBezTo>
                    <a:pt x="133" y="137"/>
                    <a:pt x="194" y="213"/>
                    <a:pt x="194" y="213"/>
                  </a:cubicBezTo>
                  <a:cubicBezTo>
                    <a:pt x="194" y="213"/>
                    <a:pt x="194" y="213"/>
                    <a:pt x="194" y="214"/>
                  </a:cubicBezTo>
                  <a:cubicBezTo>
                    <a:pt x="202" y="215"/>
                    <a:pt x="207" y="216"/>
                    <a:pt x="209" y="212"/>
                  </a:cubicBezTo>
                  <a:cubicBezTo>
                    <a:pt x="210" y="211"/>
                    <a:pt x="214" y="208"/>
                    <a:pt x="218" y="205"/>
                  </a:cubicBezTo>
                  <a:cubicBezTo>
                    <a:pt x="210" y="197"/>
                    <a:pt x="199" y="183"/>
                    <a:pt x="184" y="161"/>
                  </a:cubicBezTo>
                  <a:cubicBezTo>
                    <a:pt x="166" y="134"/>
                    <a:pt x="144" y="120"/>
                    <a:pt x="133" y="120"/>
                  </a:cubicBezTo>
                  <a:cubicBezTo>
                    <a:pt x="121" y="120"/>
                    <a:pt x="120" y="97"/>
                    <a:pt x="112" y="96"/>
                  </a:cubicBezTo>
                  <a:cubicBezTo>
                    <a:pt x="105" y="95"/>
                    <a:pt x="89" y="63"/>
                    <a:pt x="89" y="42"/>
                  </a:cubicBezTo>
                  <a:cubicBezTo>
                    <a:pt x="88" y="30"/>
                    <a:pt x="80" y="13"/>
                    <a:pt x="71" y="0"/>
                  </a:cubicBezTo>
                  <a:cubicBezTo>
                    <a:pt x="59" y="21"/>
                    <a:pt x="44" y="28"/>
                    <a:pt x="40" y="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9" name="Freeform 45">
              <a:extLst>
                <a:ext uri="{FF2B5EF4-FFF2-40B4-BE49-F238E27FC236}">
                  <a16:creationId xmlns:a16="http://schemas.microsoft.com/office/drawing/2014/main" id="{7AC7CBC2-D3BB-473C-BFC0-4027F4FF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63" y="3625851"/>
              <a:ext cx="263525" cy="236538"/>
            </a:xfrm>
            <a:custGeom>
              <a:avLst/>
              <a:gdLst>
                <a:gd name="T0" fmla="*/ 34 w 485"/>
                <a:gd name="T1" fmla="*/ 287 h 437"/>
                <a:gd name="T2" fmla="*/ 61 w 485"/>
                <a:gd name="T3" fmla="*/ 329 h 437"/>
                <a:gd name="T4" fmla="*/ 91 w 485"/>
                <a:gd name="T5" fmla="*/ 356 h 437"/>
                <a:gd name="T6" fmla="*/ 91 w 485"/>
                <a:gd name="T7" fmla="*/ 389 h 437"/>
                <a:gd name="T8" fmla="*/ 101 w 485"/>
                <a:gd name="T9" fmla="*/ 394 h 437"/>
                <a:gd name="T10" fmla="*/ 134 w 485"/>
                <a:gd name="T11" fmla="*/ 402 h 437"/>
                <a:gd name="T12" fmla="*/ 171 w 485"/>
                <a:gd name="T13" fmla="*/ 427 h 437"/>
                <a:gd name="T14" fmla="*/ 208 w 485"/>
                <a:gd name="T15" fmla="*/ 434 h 437"/>
                <a:gd name="T16" fmla="*/ 230 w 485"/>
                <a:gd name="T17" fmla="*/ 414 h 437"/>
                <a:gd name="T18" fmla="*/ 257 w 485"/>
                <a:gd name="T19" fmla="*/ 408 h 437"/>
                <a:gd name="T20" fmla="*/ 273 w 485"/>
                <a:gd name="T21" fmla="*/ 415 h 437"/>
                <a:gd name="T22" fmla="*/ 289 w 485"/>
                <a:gd name="T23" fmla="*/ 410 h 437"/>
                <a:gd name="T24" fmla="*/ 315 w 485"/>
                <a:gd name="T25" fmla="*/ 405 h 437"/>
                <a:gd name="T26" fmla="*/ 357 w 485"/>
                <a:gd name="T27" fmla="*/ 379 h 437"/>
                <a:gd name="T28" fmla="*/ 393 w 485"/>
                <a:gd name="T29" fmla="*/ 372 h 437"/>
                <a:gd name="T30" fmla="*/ 479 w 485"/>
                <a:gd name="T31" fmla="*/ 273 h 437"/>
                <a:gd name="T32" fmla="*/ 467 w 485"/>
                <a:gd name="T33" fmla="*/ 264 h 437"/>
                <a:gd name="T34" fmla="*/ 423 w 485"/>
                <a:gd name="T35" fmla="*/ 253 h 437"/>
                <a:gd name="T36" fmla="*/ 358 w 485"/>
                <a:gd name="T37" fmla="*/ 226 h 437"/>
                <a:gd name="T38" fmla="*/ 337 w 485"/>
                <a:gd name="T39" fmla="*/ 204 h 437"/>
                <a:gd name="T40" fmla="*/ 317 w 485"/>
                <a:gd name="T41" fmla="*/ 170 h 437"/>
                <a:gd name="T42" fmla="*/ 322 w 485"/>
                <a:gd name="T43" fmla="*/ 156 h 437"/>
                <a:gd name="T44" fmla="*/ 306 w 485"/>
                <a:gd name="T45" fmla="*/ 150 h 437"/>
                <a:gd name="T46" fmla="*/ 288 w 485"/>
                <a:gd name="T47" fmla="*/ 151 h 437"/>
                <a:gd name="T48" fmla="*/ 289 w 485"/>
                <a:gd name="T49" fmla="*/ 120 h 437"/>
                <a:gd name="T50" fmla="*/ 305 w 485"/>
                <a:gd name="T51" fmla="*/ 93 h 437"/>
                <a:gd name="T52" fmla="*/ 237 w 485"/>
                <a:gd name="T53" fmla="*/ 16 h 437"/>
                <a:gd name="T54" fmla="*/ 205 w 485"/>
                <a:gd name="T55" fmla="*/ 16 h 437"/>
                <a:gd name="T56" fmla="*/ 191 w 485"/>
                <a:gd name="T57" fmla="*/ 16 h 437"/>
                <a:gd name="T58" fmla="*/ 171 w 485"/>
                <a:gd name="T59" fmla="*/ 7 h 437"/>
                <a:gd name="T60" fmla="*/ 156 w 485"/>
                <a:gd name="T61" fmla="*/ 12 h 437"/>
                <a:gd name="T62" fmla="*/ 146 w 485"/>
                <a:gd name="T63" fmla="*/ 23 h 437"/>
                <a:gd name="T64" fmla="*/ 119 w 485"/>
                <a:gd name="T65" fmla="*/ 21 h 437"/>
                <a:gd name="T66" fmla="*/ 119 w 485"/>
                <a:gd name="T67" fmla="*/ 22 h 437"/>
                <a:gd name="T68" fmla="*/ 107 w 485"/>
                <a:gd name="T69" fmla="*/ 66 h 437"/>
                <a:gd name="T70" fmla="*/ 93 w 485"/>
                <a:gd name="T71" fmla="*/ 84 h 437"/>
                <a:gd name="T72" fmla="*/ 73 w 485"/>
                <a:gd name="T73" fmla="*/ 112 h 437"/>
                <a:gd name="T74" fmla="*/ 63 w 485"/>
                <a:gd name="T75" fmla="*/ 149 h 437"/>
                <a:gd name="T76" fmla="*/ 49 w 485"/>
                <a:gd name="T77" fmla="*/ 165 h 437"/>
                <a:gd name="T78" fmla="*/ 39 w 485"/>
                <a:gd name="T79" fmla="*/ 199 h 437"/>
                <a:gd name="T80" fmla="*/ 35 w 485"/>
                <a:gd name="T81" fmla="*/ 241 h 437"/>
                <a:gd name="T82" fmla="*/ 10 w 485"/>
                <a:gd name="T83" fmla="*/ 248 h 437"/>
                <a:gd name="T84" fmla="*/ 4 w 485"/>
                <a:gd name="T85" fmla="*/ 269 h 437"/>
                <a:gd name="T86" fmla="*/ 34 w 485"/>
                <a:gd name="T87" fmla="*/ 287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" h="437">
                  <a:moveTo>
                    <a:pt x="34" y="287"/>
                  </a:moveTo>
                  <a:cubicBezTo>
                    <a:pt x="37" y="299"/>
                    <a:pt x="55" y="310"/>
                    <a:pt x="61" y="329"/>
                  </a:cubicBezTo>
                  <a:cubicBezTo>
                    <a:pt x="67" y="347"/>
                    <a:pt x="83" y="356"/>
                    <a:pt x="91" y="356"/>
                  </a:cubicBezTo>
                  <a:cubicBezTo>
                    <a:pt x="97" y="356"/>
                    <a:pt x="93" y="368"/>
                    <a:pt x="91" y="389"/>
                  </a:cubicBezTo>
                  <a:cubicBezTo>
                    <a:pt x="94" y="391"/>
                    <a:pt x="99" y="393"/>
                    <a:pt x="101" y="394"/>
                  </a:cubicBezTo>
                  <a:cubicBezTo>
                    <a:pt x="106" y="398"/>
                    <a:pt x="127" y="394"/>
                    <a:pt x="134" y="402"/>
                  </a:cubicBezTo>
                  <a:cubicBezTo>
                    <a:pt x="141" y="409"/>
                    <a:pt x="164" y="427"/>
                    <a:pt x="171" y="427"/>
                  </a:cubicBezTo>
                  <a:cubicBezTo>
                    <a:pt x="178" y="427"/>
                    <a:pt x="204" y="431"/>
                    <a:pt x="208" y="434"/>
                  </a:cubicBezTo>
                  <a:cubicBezTo>
                    <a:pt x="213" y="437"/>
                    <a:pt x="218" y="422"/>
                    <a:pt x="230" y="414"/>
                  </a:cubicBezTo>
                  <a:cubicBezTo>
                    <a:pt x="241" y="407"/>
                    <a:pt x="255" y="402"/>
                    <a:pt x="257" y="408"/>
                  </a:cubicBezTo>
                  <a:cubicBezTo>
                    <a:pt x="260" y="413"/>
                    <a:pt x="267" y="418"/>
                    <a:pt x="273" y="415"/>
                  </a:cubicBezTo>
                  <a:cubicBezTo>
                    <a:pt x="276" y="414"/>
                    <a:pt x="282" y="412"/>
                    <a:pt x="289" y="410"/>
                  </a:cubicBezTo>
                  <a:cubicBezTo>
                    <a:pt x="300" y="407"/>
                    <a:pt x="312" y="405"/>
                    <a:pt x="315" y="405"/>
                  </a:cubicBezTo>
                  <a:cubicBezTo>
                    <a:pt x="321" y="406"/>
                    <a:pt x="337" y="379"/>
                    <a:pt x="357" y="379"/>
                  </a:cubicBezTo>
                  <a:cubicBezTo>
                    <a:pt x="378" y="379"/>
                    <a:pt x="384" y="384"/>
                    <a:pt x="393" y="372"/>
                  </a:cubicBezTo>
                  <a:cubicBezTo>
                    <a:pt x="402" y="360"/>
                    <a:pt x="472" y="278"/>
                    <a:pt x="479" y="273"/>
                  </a:cubicBezTo>
                  <a:cubicBezTo>
                    <a:pt x="485" y="267"/>
                    <a:pt x="474" y="264"/>
                    <a:pt x="467" y="264"/>
                  </a:cubicBezTo>
                  <a:cubicBezTo>
                    <a:pt x="460" y="264"/>
                    <a:pt x="446" y="264"/>
                    <a:pt x="423" y="253"/>
                  </a:cubicBezTo>
                  <a:cubicBezTo>
                    <a:pt x="400" y="242"/>
                    <a:pt x="365" y="228"/>
                    <a:pt x="358" y="226"/>
                  </a:cubicBezTo>
                  <a:cubicBezTo>
                    <a:pt x="352" y="225"/>
                    <a:pt x="342" y="207"/>
                    <a:pt x="337" y="204"/>
                  </a:cubicBezTo>
                  <a:cubicBezTo>
                    <a:pt x="331" y="201"/>
                    <a:pt x="320" y="177"/>
                    <a:pt x="317" y="170"/>
                  </a:cubicBezTo>
                  <a:cubicBezTo>
                    <a:pt x="316" y="167"/>
                    <a:pt x="318" y="162"/>
                    <a:pt x="322" y="156"/>
                  </a:cubicBezTo>
                  <a:cubicBezTo>
                    <a:pt x="315" y="148"/>
                    <a:pt x="311" y="146"/>
                    <a:pt x="306" y="150"/>
                  </a:cubicBezTo>
                  <a:cubicBezTo>
                    <a:pt x="300" y="155"/>
                    <a:pt x="290" y="156"/>
                    <a:pt x="288" y="151"/>
                  </a:cubicBezTo>
                  <a:cubicBezTo>
                    <a:pt x="286" y="146"/>
                    <a:pt x="282" y="129"/>
                    <a:pt x="289" y="120"/>
                  </a:cubicBezTo>
                  <a:cubicBezTo>
                    <a:pt x="296" y="110"/>
                    <a:pt x="305" y="93"/>
                    <a:pt x="305" y="93"/>
                  </a:cubicBezTo>
                  <a:cubicBezTo>
                    <a:pt x="305" y="93"/>
                    <a:pt x="244" y="17"/>
                    <a:pt x="237" y="16"/>
                  </a:cubicBezTo>
                  <a:cubicBezTo>
                    <a:pt x="230" y="15"/>
                    <a:pt x="210" y="19"/>
                    <a:pt x="205" y="16"/>
                  </a:cubicBezTo>
                  <a:cubicBezTo>
                    <a:pt x="200" y="14"/>
                    <a:pt x="201" y="10"/>
                    <a:pt x="191" y="16"/>
                  </a:cubicBezTo>
                  <a:cubicBezTo>
                    <a:pt x="181" y="22"/>
                    <a:pt x="177" y="13"/>
                    <a:pt x="171" y="7"/>
                  </a:cubicBezTo>
                  <a:cubicBezTo>
                    <a:pt x="165" y="1"/>
                    <a:pt x="159" y="0"/>
                    <a:pt x="156" y="12"/>
                  </a:cubicBezTo>
                  <a:cubicBezTo>
                    <a:pt x="153" y="23"/>
                    <a:pt x="151" y="29"/>
                    <a:pt x="146" y="23"/>
                  </a:cubicBezTo>
                  <a:cubicBezTo>
                    <a:pt x="143" y="20"/>
                    <a:pt x="131" y="21"/>
                    <a:pt x="119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1" y="38"/>
                    <a:pt x="107" y="56"/>
                    <a:pt x="107" y="66"/>
                  </a:cubicBezTo>
                  <a:cubicBezTo>
                    <a:pt x="107" y="75"/>
                    <a:pt x="99" y="84"/>
                    <a:pt x="93" y="84"/>
                  </a:cubicBezTo>
                  <a:cubicBezTo>
                    <a:pt x="87" y="84"/>
                    <a:pt x="81" y="103"/>
                    <a:pt x="73" y="112"/>
                  </a:cubicBezTo>
                  <a:cubicBezTo>
                    <a:pt x="65" y="121"/>
                    <a:pt x="71" y="142"/>
                    <a:pt x="63" y="149"/>
                  </a:cubicBezTo>
                  <a:cubicBezTo>
                    <a:pt x="55" y="156"/>
                    <a:pt x="43" y="158"/>
                    <a:pt x="49" y="165"/>
                  </a:cubicBezTo>
                  <a:cubicBezTo>
                    <a:pt x="55" y="172"/>
                    <a:pt x="39" y="186"/>
                    <a:pt x="39" y="199"/>
                  </a:cubicBezTo>
                  <a:cubicBezTo>
                    <a:pt x="39" y="213"/>
                    <a:pt x="37" y="239"/>
                    <a:pt x="35" y="241"/>
                  </a:cubicBezTo>
                  <a:cubicBezTo>
                    <a:pt x="34" y="243"/>
                    <a:pt x="10" y="236"/>
                    <a:pt x="10" y="248"/>
                  </a:cubicBezTo>
                  <a:cubicBezTo>
                    <a:pt x="10" y="259"/>
                    <a:pt x="0" y="259"/>
                    <a:pt x="4" y="269"/>
                  </a:cubicBezTo>
                  <a:cubicBezTo>
                    <a:pt x="8" y="278"/>
                    <a:pt x="30" y="276"/>
                    <a:pt x="34" y="28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0" name="Freeform 46">
              <a:extLst>
                <a:ext uri="{FF2B5EF4-FFF2-40B4-BE49-F238E27FC236}">
                  <a16:creationId xmlns:a16="http://schemas.microsoft.com/office/drawing/2014/main" id="{5F0FA9D7-5E17-49C8-99CD-EF301E1FC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338" y="3189288"/>
              <a:ext cx="26988" cy="38100"/>
            </a:xfrm>
            <a:custGeom>
              <a:avLst/>
              <a:gdLst>
                <a:gd name="T0" fmla="*/ 40 w 49"/>
                <a:gd name="T1" fmla="*/ 30 h 70"/>
                <a:gd name="T2" fmla="*/ 24 w 49"/>
                <a:gd name="T3" fmla="*/ 1 h 70"/>
                <a:gd name="T4" fmla="*/ 24 w 49"/>
                <a:gd name="T5" fmla="*/ 6 h 70"/>
                <a:gd name="T6" fmla="*/ 0 w 49"/>
                <a:gd name="T7" fmla="*/ 62 h 70"/>
                <a:gd name="T8" fmla="*/ 15 w 49"/>
                <a:gd name="T9" fmla="*/ 70 h 70"/>
                <a:gd name="T10" fmla="*/ 40 w 49"/>
                <a:gd name="T11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70">
                  <a:moveTo>
                    <a:pt x="40" y="30"/>
                  </a:moveTo>
                  <a:cubicBezTo>
                    <a:pt x="46" y="24"/>
                    <a:pt x="49" y="0"/>
                    <a:pt x="24" y="1"/>
                  </a:cubicBezTo>
                  <a:cubicBezTo>
                    <a:pt x="24" y="3"/>
                    <a:pt x="24" y="5"/>
                    <a:pt x="24" y="6"/>
                  </a:cubicBezTo>
                  <a:cubicBezTo>
                    <a:pt x="24" y="18"/>
                    <a:pt x="8" y="41"/>
                    <a:pt x="0" y="62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3" y="53"/>
                    <a:pt x="35" y="35"/>
                    <a:pt x="40" y="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1" name="Freeform 47">
              <a:extLst>
                <a:ext uri="{FF2B5EF4-FFF2-40B4-BE49-F238E27FC236}">
                  <a16:creationId xmlns:a16="http://schemas.microsoft.com/office/drawing/2014/main" id="{B7B966C1-CB68-4B5C-96A8-AEBE02EDE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276" y="3133725"/>
              <a:ext cx="120650" cy="111125"/>
            </a:xfrm>
            <a:custGeom>
              <a:avLst/>
              <a:gdLst>
                <a:gd name="T0" fmla="*/ 25 w 221"/>
                <a:gd name="T1" fmla="*/ 133 h 205"/>
                <a:gd name="T2" fmla="*/ 0 w 221"/>
                <a:gd name="T3" fmla="*/ 173 h 205"/>
                <a:gd name="T4" fmla="*/ 2 w 221"/>
                <a:gd name="T5" fmla="*/ 174 h 205"/>
                <a:gd name="T6" fmla="*/ 4 w 221"/>
                <a:gd name="T7" fmla="*/ 187 h 205"/>
                <a:gd name="T8" fmla="*/ 33 w 221"/>
                <a:gd name="T9" fmla="*/ 205 h 205"/>
                <a:gd name="T10" fmla="*/ 64 w 221"/>
                <a:gd name="T11" fmla="*/ 185 h 205"/>
                <a:gd name="T12" fmla="*/ 174 w 221"/>
                <a:gd name="T13" fmla="*/ 121 h 205"/>
                <a:gd name="T14" fmla="*/ 182 w 221"/>
                <a:gd name="T15" fmla="*/ 98 h 205"/>
                <a:gd name="T16" fmla="*/ 185 w 221"/>
                <a:gd name="T17" fmla="*/ 69 h 205"/>
                <a:gd name="T18" fmla="*/ 182 w 221"/>
                <a:gd name="T19" fmla="*/ 38 h 205"/>
                <a:gd name="T20" fmla="*/ 202 w 221"/>
                <a:gd name="T21" fmla="*/ 20 h 205"/>
                <a:gd name="T22" fmla="*/ 221 w 221"/>
                <a:gd name="T23" fmla="*/ 4 h 205"/>
                <a:gd name="T24" fmla="*/ 209 w 221"/>
                <a:gd name="T25" fmla="*/ 0 h 205"/>
                <a:gd name="T26" fmla="*/ 173 w 221"/>
                <a:gd name="T27" fmla="*/ 6 h 205"/>
                <a:gd name="T28" fmla="*/ 130 w 221"/>
                <a:gd name="T29" fmla="*/ 20 h 205"/>
                <a:gd name="T30" fmla="*/ 93 w 221"/>
                <a:gd name="T31" fmla="*/ 19 h 205"/>
                <a:gd name="T32" fmla="*/ 73 w 221"/>
                <a:gd name="T33" fmla="*/ 23 h 205"/>
                <a:gd name="T34" fmla="*/ 44 w 221"/>
                <a:gd name="T35" fmla="*/ 23 h 205"/>
                <a:gd name="T36" fmla="*/ 31 w 221"/>
                <a:gd name="T37" fmla="*/ 32 h 205"/>
                <a:gd name="T38" fmla="*/ 12 w 221"/>
                <a:gd name="T39" fmla="*/ 58 h 205"/>
                <a:gd name="T40" fmla="*/ 12 w 221"/>
                <a:gd name="T41" fmla="*/ 77 h 205"/>
                <a:gd name="T42" fmla="*/ 9 w 221"/>
                <a:gd name="T43" fmla="*/ 104 h 205"/>
                <a:gd name="T44" fmla="*/ 25 w 221"/>
                <a:gd name="T45" fmla="*/ 13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1" h="205">
                  <a:moveTo>
                    <a:pt x="25" y="133"/>
                  </a:moveTo>
                  <a:cubicBezTo>
                    <a:pt x="20" y="138"/>
                    <a:pt x="8" y="156"/>
                    <a:pt x="0" y="173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3" y="205"/>
                    <a:pt x="55" y="187"/>
                    <a:pt x="64" y="185"/>
                  </a:cubicBezTo>
                  <a:cubicBezTo>
                    <a:pt x="73" y="184"/>
                    <a:pt x="174" y="121"/>
                    <a:pt x="174" y="121"/>
                  </a:cubicBezTo>
                  <a:cubicBezTo>
                    <a:pt x="174" y="121"/>
                    <a:pt x="183" y="104"/>
                    <a:pt x="182" y="98"/>
                  </a:cubicBezTo>
                  <a:cubicBezTo>
                    <a:pt x="181" y="93"/>
                    <a:pt x="180" y="76"/>
                    <a:pt x="185" y="69"/>
                  </a:cubicBezTo>
                  <a:cubicBezTo>
                    <a:pt x="190" y="62"/>
                    <a:pt x="178" y="50"/>
                    <a:pt x="182" y="38"/>
                  </a:cubicBezTo>
                  <a:cubicBezTo>
                    <a:pt x="186" y="26"/>
                    <a:pt x="202" y="20"/>
                    <a:pt x="202" y="20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09" y="0"/>
                    <a:pt x="192" y="7"/>
                    <a:pt x="173" y="6"/>
                  </a:cubicBezTo>
                  <a:cubicBezTo>
                    <a:pt x="154" y="4"/>
                    <a:pt x="150" y="20"/>
                    <a:pt x="130" y="20"/>
                  </a:cubicBezTo>
                  <a:cubicBezTo>
                    <a:pt x="110" y="20"/>
                    <a:pt x="98" y="26"/>
                    <a:pt x="93" y="19"/>
                  </a:cubicBezTo>
                  <a:cubicBezTo>
                    <a:pt x="88" y="11"/>
                    <a:pt x="87" y="16"/>
                    <a:pt x="73" y="23"/>
                  </a:cubicBezTo>
                  <a:cubicBezTo>
                    <a:pt x="59" y="31"/>
                    <a:pt x="50" y="29"/>
                    <a:pt x="44" y="23"/>
                  </a:cubicBezTo>
                  <a:cubicBezTo>
                    <a:pt x="37" y="17"/>
                    <a:pt x="32" y="25"/>
                    <a:pt x="31" y="32"/>
                  </a:cubicBezTo>
                  <a:cubicBezTo>
                    <a:pt x="30" y="39"/>
                    <a:pt x="32" y="55"/>
                    <a:pt x="12" y="58"/>
                  </a:cubicBezTo>
                  <a:cubicBezTo>
                    <a:pt x="11" y="65"/>
                    <a:pt x="8" y="72"/>
                    <a:pt x="12" y="77"/>
                  </a:cubicBezTo>
                  <a:cubicBezTo>
                    <a:pt x="17" y="84"/>
                    <a:pt x="11" y="93"/>
                    <a:pt x="9" y="104"/>
                  </a:cubicBezTo>
                  <a:cubicBezTo>
                    <a:pt x="34" y="103"/>
                    <a:pt x="31" y="127"/>
                    <a:pt x="25" y="13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2" name="Freeform 48">
              <a:extLst>
                <a:ext uri="{FF2B5EF4-FFF2-40B4-BE49-F238E27FC236}">
                  <a16:creationId xmlns:a16="http://schemas.microsoft.com/office/drawing/2014/main" id="{DF94F861-40D2-4F59-AE7B-2019C04D9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852" y="3379788"/>
              <a:ext cx="77788" cy="119063"/>
            </a:xfrm>
            <a:custGeom>
              <a:avLst/>
              <a:gdLst>
                <a:gd name="T0" fmla="*/ 144 w 144"/>
                <a:gd name="T1" fmla="*/ 184 h 219"/>
                <a:gd name="T2" fmla="*/ 131 w 144"/>
                <a:gd name="T3" fmla="*/ 112 h 219"/>
                <a:gd name="T4" fmla="*/ 108 w 144"/>
                <a:gd name="T5" fmla="*/ 141 h 219"/>
                <a:gd name="T6" fmla="*/ 110 w 144"/>
                <a:gd name="T7" fmla="*/ 101 h 219"/>
                <a:gd name="T8" fmla="*/ 135 w 144"/>
                <a:gd name="T9" fmla="*/ 63 h 219"/>
                <a:gd name="T10" fmla="*/ 112 w 144"/>
                <a:gd name="T11" fmla="*/ 54 h 219"/>
                <a:gd name="T12" fmla="*/ 75 w 144"/>
                <a:gd name="T13" fmla="*/ 56 h 219"/>
                <a:gd name="T14" fmla="*/ 60 w 144"/>
                <a:gd name="T15" fmla="*/ 38 h 219"/>
                <a:gd name="T16" fmla="*/ 38 w 144"/>
                <a:gd name="T17" fmla="*/ 18 h 219"/>
                <a:gd name="T18" fmla="*/ 11 w 144"/>
                <a:gd name="T19" fmla="*/ 18 h 219"/>
                <a:gd name="T20" fmla="*/ 33 w 144"/>
                <a:gd name="T21" fmla="*/ 49 h 219"/>
                <a:gd name="T22" fmla="*/ 15 w 144"/>
                <a:gd name="T23" fmla="*/ 65 h 219"/>
                <a:gd name="T24" fmla="*/ 23 w 144"/>
                <a:gd name="T25" fmla="*/ 121 h 219"/>
                <a:gd name="T26" fmla="*/ 34 w 144"/>
                <a:gd name="T27" fmla="*/ 189 h 219"/>
                <a:gd name="T28" fmla="*/ 56 w 144"/>
                <a:gd name="T29" fmla="*/ 182 h 219"/>
                <a:gd name="T30" fmla="*/ 82 w 144"/>
                <a:gd name="T31" fmla="*/ 168 h 219"/>
                <a:gd name="T32" fmla="*/ 101 w 144"/>
                <a:gd name="T33" fmla="*/ 150 h 219"/>
                <a:gd name="T34" fmla="*/ 118 w 144"/>
                <a:gd name="T35" fmla="*/ 201 h 219"/>
                <a:gd name="T36" fmla="*/ 123 w 144"/>
                <a:gd name="T37" fmla="*/ 219 h 219"/>
                <a:gd name="T38" fmla="*/ 135 w 144"/>
                <a:gd name="T39" fmla="*/ 208 h 219"/>
                <a:gd name="T40" fmla="*/ 144 w 144"/>
                <a:gd name="T41" fmla="*/ 18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" h="219">
                  <a:moveTo>
                    <a:pt x="144" y="184"/>
                  </a:moveTo>
                  <a:cubicBezTo>
                    <a:pt x="138" y="147"/>
                    <a:pt x="135" y="112"/>
                    <a:pt x="131" y="112"/>
                  </a:cubicBezTo>
                  <a:cubicBezTo>
                    <a:pt x="125" y="112"/>
                    <a:pt x="118" y="143"/>
                    <a:pt x="108" y="141"/>
                  </a:cubicBezTo>
                  <a:cubicBezTo>
                    <a:pt x="98" y="139"/>
                    <a:pt x="98" y="101"/>
                    <a:pt x="110" y="101"/>
                  </a:cubicBezTo>
                  <a:cubicBezTo>
                    <a:pt x="121" y="101"/>
                    <a:pt x="135" y="72"/>
                    <a:pt x="135" y="63"/>
                  </a:cubicBezTo>
                  <a:cubicBezTo>
                    <a:pt x="135" y="54"/>
                    <a:pt x="123" y="54"/>
                    <a:pt x="112" y="54"/>
                  </a:cubicBezTo>
                  <a:cubicBezTo>
                    <a:pt x="100" y="54"/>
                    <a:pt x="75" y="56"/>
                    <a:pt x="75" y="56"/>
                  </a:cubicBezTo>
                  <a:cubicBezTo>
                    <a:pt x="75" y="56"/>
                    <a:pt x="60" y="49"/>
                    <a:pt x="60" y="38"/>
                  </a:cubicBezTo>
                  <a:cubicBezTo>
                    <a:pt x="60" y="27"/>
                    <a:pt x="54" y="18"/>
                    <a:pt x="38" y="18"/>
                  </a:cubicBezTo>
                  <a:cubicBezTo>
                    <a:pt x="23" y="18"/>
                    <a:pt x="23" y="0"/>
                    <a:pt x="11" y="18"/>
                  </a:cubicBezTo>
                  <a:cubicBezTo>
                    <a:pt x="0" y="36"/>
                    <a:pt x="37" y="36"/>
                    <a:pt x="33" y="49"/>
                  </a:cubicBezTo>
                  <a:cubicBezTo>
                    <a:pt x="29" y="63"/>
                    <a:pt x="17" y="54"/>
                    <a:pt x="15" y="65"/>
                  </a:cubicBezTo>
                  <a:cubicBezTo>
                    <a:pt x="13" y="76"/>
                    <a:pt x="17" y="105"/>
                    <a:pt x="23" y="121"/>
                  </a:cubicBezTo>
                  <a:cubicBezTo>
                    <a:pt x="28" y="133"/>
                    <a:pt x="34" y="163"/>
                    <a:pt x="34" y="189"/>
                  </a:cubicBezTo>
                  <a:cubicBezTo>
                    <a:pt x="43" y="187"/>
                    <a:pt x="48" y="182"/>
                    <a:pt x="56" y="182"/>
                  </a:cubicBezTo>
                  <a:cubicBezTo>
                    <a:pt x="66" y="182"/>
                    <a:pt x="81" y="181"/>
                    <a:pt x="82" y="168"/>
                  </a:cubicBezTo>
                  <a:cubicBezTo>
                    <a:pt x="83" y="155"/>
                    <a:pt x="94" y="146"/>
                    <a:pt x="101" y="150"/>
                  </a:cubicBezTo>
                  <a:cubicBezTo>
                    <a:pt x="108" y="154"/>
                    <a:pt x="118" y="185"/>
                    <a:pt x="118" y="201"/>
                  </a:cubicBezTo>
                  <a:cubicBezTo>
                    <a:pt x="118" y="206"/>
                    <a:pt x="120" y="212"/>
                    <a:pt x="123" y="219"/>
                  </a:cubicBezTo>
                  <a:cubicBezTo>
                    <a:pt x="129" y="213"/>
                    <a:pt x="135" y="208"/>
                    <a:pt x="135" y="208"/>
                  </a:cubicBezTo>
                  <a:cubicBezTo>
                    <a:pt x="135" y="208"/>
                    <a:pt x="139" y="191"/>
                    <a:pt x="144" y="1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3" name="Freeform 49">
              <a:extLst>
                <a:ext uri="{FF2B5EF4-FFF2-40B4-BE49-F238E27FC236}">
                  <a16:creationId xmlns:a16="http://schemas.microsoft.com/office/drawing/2014/main" id="{4535AFA8-43C1-4F43-99BB-1B8613661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7439" y="2760662"/>
              <a:ext cx="550863" cy="274638"/>
            </a:xfrm>
            <a:custGeom>
              <a:avLst/>
              <a:gdLst>
                <a:gd name="T0" fmla="*/ 938 w 1012"/>
                <a:gd name="T1" fmla="*/ 216 h 504"/>
                <a:gd name="T2" fmla="*/ 873 w 1012"/>
                <a:gd name="T3" fmla="*/ 208 h 504"/>
                <a:gd name="T4" fmla="*/ 880 w 1012"/>
                <a:gd name="T5" fmla="*/ 170 h 504"/>
                <a:gd name="T6" fmla="*/ 882 w 1012"/>
                <a:gd name="T7" fmla="*/ 108 h 504"/>
                <a:gd name="T8" fmla="*/ 815 w 1012"/>
                <a:gd name="T9" fmla="*/ 99 h 504"/>
                <a:gd name="T10" fmla="*/ 763 w 1012"/>
                <a:gd name="T11" fmla="*/ 130 h 504"/>
                <a:gd name="T12" fmla="*/ 679 w 1012"/>
                <a:gd name="T13" fmla="*/ 142 h 504"/>
                <a:gd name="T14" fmla="*/ 621 w 1012"/>
                <a:gd name="T15" fmla="*/ 112 h 504"/>
                <a:gd name="T16" fmla="*/ 569 w 1012"/>
                <a:gd name="T17" fmla="*/ 90 h 504"/>
                <a:gd name="T18" fmla="*/ 510 w 1012"/>
                <a:gd name="T19" fmla="*/ 87 h 504"/>
                <a:gd name="T20" fmla="*/ 459 w 1012"/>
                <a:gd name="T21" fmla="*/ 90 h 504"/>
                <a:gd name="T22" fmla="*/ 435 w 1012"/>
                <a:gd name="T23" fmla="*/ 40 h 504"/>
                <a:gd name="T24" fmla="*/ 380 w 1012"/>
                <a:gd name="T25" fmla="*/ 18 h 504"/>
                <a:gd name="T26" fmla="*/ 336 w 1012"/>
                <a:gd name="T27" fmla="*/ 2 h 504"/>
                <a:gd name="T28" fmla="*/ 307 w 1012"/>
                <a:gd name="T29" fmla="*/ 27 h 504"/>
                <a:gd name="T30" fmla="*/ 306 w 1012"/>
                <a:gd name="T31" fmla="*/ 77 h 504"/>
                <a:gd name="T32" fmla="*/ 278 w 1012"/>
                <a:gd name="T33" fmla="*/ 114 h 504"/>
                <a:gd name="T34" fmla="*/ 229 w 1012"/>
                <a:gd name="T35" fmla="*/ 109 h 504"/>
                <a:gd name="T36" fmla="*/ 192 w 1012"/>
                <a:gd name="T37" fmla="*/ 76 h 504"/>
                <a:gd name="T38" fmla="*/ 125 w 1012"/>
                <a:gd name="T39" fmla="*/ 71 h 504"/>
                <a:gd name="T40" fmla="*/ 82 w 1012"/>
                <a:gd name="T41" fmla="*/ 99 h 504"/>
                <a:gd name="T42" fmla="*/ 28 w 1012"/>
                <a:gd name="T43" fmla="*/ 131 h 504"/>
                <a:gd name="T44" fmla="*/ 0 w 1012"/>
                <a:gd name="T45" fmla="*/ 143 h 504"/>
                <a:gd name="T46" fmla="*/ 24 w 1012"/>
                <a:gd name="T47" fmla="*/ 182 h 504"/>
                <a:gd name="T48" fmla="*/ 81 w 1012"/>
                <a:gd name="T49" fmla="*/ 226 h 504"/>
                <a:gd name="T50" fmla="*/ 96 w 1012"/>
                <a:gd name="T51" fmla="*/ 292 h 504"/>
                <a:gd name="T52" fmla="*/ 161 w 1012"/>
                <a:gd name="T53" fmla="*/ 343 h 504"/>
                <a:gd name="T54" fmla="*/ 206 w 1012"/>
                <a:gd name="T55" fmla="*/ 377 h 504"/>
                <a:gd name="T56" fmla="*/ 250 w 1012"/>
                <a:gd name="T57" fmla="*/ 447 h 504"/>
                <a:gd name="T58" fmla="*/ 368 w 1012"/>
                <a:gd name="T59" fmla="*/ 454 h 504"/>
                <a:gd name="T60" fmla="*/ 461 w 1012"/>
                <a:gd name="T61" fmla="*/ 478 h 504"/>
                <a:gd name="T62" fmla="*/ 519 w 1012"/>
                <a:gd name="T63" fmla="*/ 502 h 504"/>
                <a:gd name="T64" fmla="*/ 648 w 1012"/>
                <a:gd name="T65" fmla="*/ 466 h 504"/>
                <a:gd name="T66" fmla="*/ 745 w 1012"/>
                <a:gd name="T67" fmla="*/ 401 h 504"/>
                <a:gd name="T68" fmla="*/ 768 w 1012"/>
                <a:gd name="T69" fmla="*/ 348 h 504"/>
                <a:gd name="T70" fmla="*/ 867 w 1012"/>
                <a:gd name="T71" fmla="*/ 326 h 504"/>
                <a:gd name="T72" fmla="*/ 936 w 1012"/>
                <a:gd name="T73" fmla="*/ 276 h 504"/>
                <a:gd name="T74" fmla="*/ 1010 w 1012"/>
                <a:gd name="T75" fmla="*/ 26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2" h="504">
                  <a:moveTo>
                    <a:pt x="969" y="211"/>
                  </a:moveTo>
                  <a:cubicBezTo>
                    <a:pt x="958" y="196"/>
                    <a:pt x="942" y="204"/>
                    <a:pt x="938" y="216"/>
                  </a:cubicBezTo>
                  <a:cubicBezTo>
                    <a:pt x="934" y="228"/>
                    <a:pt x="925" y="211"/>
                    <a:pt x="907" y="211"/>
                  </a:cubicBezTo>
                  <a:cubicBezTo>
                    <a:pt x="888" y="211"/>
                    <a:pt x="886" y="223"/>
                    <a:pt x="873" y="208"/>
                  </a:cubicBezTo>
                  <a:cubicBezTo>
                    <a:pt x="861" y="194"/>
                    <a:pt x="878" y="189"/>
                    <a:pt x="878" y="189"/>
                  </a:cubicBezTo>
                  <a:cubicBezTo>
                    <a:pt x="880" y="170"/>
                    <a:pt x="880" y="170"/>
                    <a:pt x="880" y="170"/>
                  </a:cubicBezTo>
                  <a:cubicBezTo>
                    <a:pt x="905" y="110"/>
                    <a:pt x="905" y="110"/>
                    <a:pt x="905" y="110"/>
                  </a:cubicBezTo>
                  <a:cubicBezTo>
                    <a:pt x="898" y="107"/>
                    <a:pt x="887" y="105"/>
                    <a:pt x="882" y="108"/>
                  </a:cubicBezTo>
                  <a:cubicBezTo>
                    <a:pt x="875" y="111"/>
                    <a:pt x="856" y="109"/>
                    <a:pt x="855" y="101"/>
                  </a:cubicBezTo>
                  <a:cubicBezTo>
                    <a:pt x="853" y="93"/>
                    <a:pt x="822" y="92"/>
                    <a:pt x="815" y="99"/>
                  </a:cubicBezTo>
                  <a:cubicBezTo>
                    <a:pt x="807" y="105"/>
                    <a:pt x="790" y="111"/>
                    <a:pt x="789" y="119"/>
                  </a:cubicBezTo>
                  <a:cubicBezTo>
                    <a:pt x="788" y="126"/>
                    <a:pt x="770" y="124"/>
                    <a:pt x="763" y="130"/>
                  </a:cubicBezTo>
                  <a:cubicBezTo>
                    <a:pt x="757" y="135"/>
                    <a:pt x="722" y="137"/>
                    <a:pt x="721" y="142"/>
                  </a:cubicBezTo>
                  <a:cubicBezTo>
                    <a:pt x="720" y="146"/>
                    <a:pt x="684" y="147"/>
                    <a:pt x="679" y="142"/>
                  </a:cubicBezTo>
                  <a:cubicBezTo>
                    <a:pt x="673" y="136"/>
                    <a:pt x="641" y="142"/>
                    <a:pt x="638" y="133"/>
                  </a:cubicBezTo>
                  <a:cubicBezTo>
                    <a:pt x="634" y="124"/>
                    <a:pt x="621" y="120"/>
                    <a:pt x="621" y="112"/>
                  </a:cubicBezTo>
                  <a:cubicBezTo>
                    <a:pt x="621" y="104"/>
                    <a:pt x="597" y="104"/>
                    <a:pt x="594" y="98"/>
                  </a:cubicBezTo>
                  <a:cubicBezTo>
                    <a:pt x="591" y="91"/>
                    <a:pt x="572" y="88"/>
                    <a:pt x="569" y="90"/>
                  </a:cubicBezTo>
                  <a:cubicBezTo>
                    <a:pt x="566" y="92"/>
                    <a:pt x="545" y="83"/>
                    <a:pt x="540" y="82"/>
                  </a:cubicBezTo>
                  <a:cubicBezTo>
                    <a:pt x="534" y="81"/>
                    <a:pt x="516" y="87"/>
                    <a:pt x="510" y="87"/>
                  </a:cubicBezTo>
                  <a:cubicBezTo>
                    <a:pt x="504" y="87"/>
                    <a:pt x="494" y="99"/>
                    <a:pt x="487" y="100"/>
                  </a:cubicBezTo>
                  <a:cubicBezTo>
                    <a:pt x="481" y="101"/>
                    <a:pt x="463" y="87"/>
                    <a:pt x="459" y="90"/>
                  </a:cubicBezTo>
                  <a:cubicBezTo>
                    <a:pt x="455" y="93"/>
                    <a:pt x="444" y="79"/>
                    <a:pt x="439" y="72"/>
                  </a:cubicBezTo>
                  <a:cubicBezTo>
                    <a:pt x="434" y="66"/>
                    <a:pt x="439" y="47"/>
                    <a:pt x="435" y="40"/>
                  </a:cubicBezTo>
                  <a:cubicBezTo>
                    <a:pt x="431" y="34"/>
                    <a:pt x="410" y="34"/>
                    <a:pt x="404" y="29"/>
                  </a:cubicBezTo>
                  <a:cubicBezTo>
                    <a:pt x="397" y="25"/>
                    <a:pt x="386" y="18"/>
                    <a:pt x="380" y="18"/>
                  </a:cubicBezTo>
                  <a:cubicBezTo>
                    <a:pt x="373" y="18"/>
                    <a:pt x="363" y="16"/>
                    <a:pt x="360" y="13"/>
                  </a:cubicBezTo>
                  <a:cubicBezTo>
                    <a:pt x="357" y="9"/>
                    <a:pt x="343" y="4"/>
                    <a:pt x="336" y="2"/>
                  </a:cubicBezTo>
                  <a:cubicBezTo>
                    <a:pt x="329" y="0"/>
                    <a:pt x="328" y="9"/>
                    <a:pt x="325" y="14"/>
                  </a:cubicBezTo>
                  <a:cubicBezTo>
                    <a:pt x="321" y="18"/>
                    <a:pt x="309" y="19"/>
                    <a:pt x="307" y="27"/>
                  </a:cubicBezTo>
                  <a:cubicBezTo>
                    <a:pt x="306" y="35"/>
                    <a:pt x="292" y="37"/>
                    <a:pt x="294" y="46"/>
                  </a:cubicBezTo>
                  <a:cubicBezTo>
                    <a:pt x="296" y="55"/>
                    <a:pt x="301" y="72"/>
                    <a:pt x="306" y="77"/>
                  </a:cubicBezTo>
                  <a:cubicBezTo>
                    <a:pt x="310" y="81"/>
                    <a:pt x="307" y="94"/>
                    <a:pt x="305" y="99"/>
                  </a:cubicBezTo>
                  <a:cubicBezTo>
                    <a:pt x="302" y="103"/>
                    <a:pt x="282" y="107"/>
                    <a:pt x="278" y="114"/>
                  </a:cubicBezTo>
                  <a:cubicBezTo>
                    <a:pt x="274" y="122"/>
                    <a:pt x="265" y="113"/>
                    <a:pt x="255" y="107"/>
                  </a:cubicBezTo>
                  <a:cubicBezTo>
                    <a:pt x="246" y="100"/>
                    <a:pt x="234" y="104"/>
                    <a:pt x="229" y="109"/>
                  </a:cubicBezTo>
                  <a:cubicBezTo>
                    <a:pt x="225" y="113"/>
                    <a:pt x="208" y="98"/>
                    <a:pt x="203" y="97"/>
                  </a:cubicBezTo>
                  <a:cubicBezTo>
                    <a:pt x="198" y="96"/>
                    <a:pt x="197" y="75"/>
                    <a:pt x="192" y="76"/>
                  </a:cubicBezTo>
                  <a:cubicBezTo>
                    <a:pt x="188" y="77"/>
                    <a:pt x="154" y="69"/>
                    <a:pt x="148" y="67"/>
                  </a:cubicBezTo>
                  <a:cubicBezTo>
                    <a:pt x="141" y="65"/>
                    <a:pt x="127" y="66"/>
                    <a:pt x="125" y="71"/>
                  </a:cubicBezTo>
                  <a:cubicBezTo>
                    <a:pt x="123" y="77"/>
                    <a:pt x="106" y="76"/>
                    <a:pt x="103" y="82"/>
                  </a:cubicBezTo>
                  <a:cubicBezTo>
                    <a:pt x="100" y="89"/>
                    <a:pt x="87" y="92"/>
                    <a:pt x="82" y="99"/>
                  </a:cubicBezTo>
                  <a:cubicBezTo>
                    <a:pt x="77" y="105"/>
                    <a:pt x="61" y="105"/>
                    <a:pt x="57" y="115"/>
                  </a:cubicBezTo>
                  <a:cubicBezTo>
                    <a:pt x="53" y="125"/>
                    <a:pt x="33" y="130"/>
                    <a:pt x="28" y="131"/>
                  </a:cubicBezTo>
                  <a:cubicBezTo>
                    <a:pt x="22" y="132"/>
                    <a:pt x="7" y="135"/>
                    <a:pt x="6" y="141"/>
                  </a:cubicBezTo>
                  <a:cubicBezTo>
                    <a:pt x="5" y="143"/>
                    <a:pt x="3" y="143"/>
                    <a:pt x="0" y="143"/>
                  </a:cubicBezTo>
                  <a:cubicBezTo>
                    <a:pt x="0" y="145"/>
                    <a:pt x="1" y="146"/>
                    <a:pt x="1" y="148"/>
                  </a:cubicBezTo>
                  <a:cubicBezTo>
                    <a:pt x="5" y="173"/>
                    <a:pt x="14" y="172"/>
                    <a:pt x="24" y="182"/>
                  </a:cubicBezTo>
                  <a:cubicBezTo>
                    <a:pt x="34" y="192"/>
                    <a:pt x="43" y="199"/>
                    <a:pt x="53" y="200"/>
                  </a:cubicBezTo>
                  <a:cubicBezTo>
                    <a:pt x="64" y="201"/>
                    <a:pt x="80" y="215"/>
                    <a:pt x="81" y="226"/>
                  </a:cubicBezTo>
                  <a:cubicBezTo>
                    <a:pt x="82" y="237"/>
                    <a:pt x="92" y="249"/>
                    <a:pt x="98" y="255"/>
                  </a:cubicBezTo>
                  <a:cubicBezTo>
                    <a:pt x="104" y="260"/>
                    <a:pt x="96" y="278"/>
                    <a:pt x="96" y="292"/>
                  </a:cubicBezTo>
                  <a:cubicBezTo>
                    <a:pt x="96" y="306"/>
                    <a:pt x="81" y="309"/>
                    <a:pt x="89" y="323"/>
                  </a:cubicBezTo>
                  <a:cubicBezTo>
                    <a:pt x="96" y="336"/>
                    <a:pt x="147" y="343"/>
                    <a:pt x="161" y="343"/>
                  </a:cubicBezTo>
                  <a:cubicBezTo>
                    <a:pt x="176" y="343"/>
                    <a:pt x="181" y="359"/>
                    <a:pt x="185" y="360"/>
                  </a:cubicBezTo>
                  <a:cubicBezTo>
                    <a:pt x="194" y="362"/>
                    <a:pt x="196" y="374"/>
                    <a:pt x="206" y="377"/>
                  </a:cubicBezTo>
                  <a:cubicBezTo>
                    <a:pt x="216" y="379"/>
                    <a:pt x="227" y="386"/>
                    <a:pt x="231" y="408"/>
                  </a:cubicBezTo>
                  <a:cubicBezTo>
                    <a:pt x="235" y="430"/>
                    <a:pt x="247" y="437"/>
                    <a:pt x="250" y="447"/>
                  </a:cubicBezTo>
                  <a:cubicBezTo>
                    <a:pt x="252" y="456"/>
                    <a:pt x="274" y="449"/>
                    <a:pt x="291" y="451"/>
                  </a:cubicBezTo>
                  <a:cubicBezTo>
                    <a:pt x="308" y="454"/>
                    <a:pt x="355" y="451"/>
                    <a:pt x="368" y="454"/>
                  </a:cubicBezTo>
                  <a:cubicBezTo>
                    <a:pt x="380" y="456"/>
                    <a:pt x="409" y="454"/>
                    <a:pt x="426" y="468"/>
                  </a:cubicBezTo>
                  <a:cubicBezTo>
                    <a:pt x="442" y="483"/>
                    <a:pt x="451" y="471"/>
                    <a:pt x="461" y="478"/>
                  </a:cubicBezTo>
                  <a:cubicBezTo>
                    <a:pt x="471" y="485"/>
                    <a:pt x="480" y="490"/>
                    <a:pt x="494" y="487"/>
                  </a:cubicBezTo>
                  <a:cubicBezTo>
                    <a:pt x="509" y="485"/>
                    <a:pt x="509" y="499"/>
                    <a:pt x="519" y="502"/>
                  </a:cubicBezTo>
                  <a:cubicBezTo>
                    <a:pt x="529" y="504"/>
                    <a:pt x="548" y="483"/>
                    <a:pt x="575" y="468"/>
                  </a:cubicBezTo>
                  <a:cubicBezTo>
                    <a:pt x="602" y="454"/>
                    <a:pt x="633" y="463"/>
                    <a:pt x="648" y="466"/>
                  </a:cubicBezTo>
                  <a:cubicBezTo>
                    <a:pt x="662" y="468"/>
                    <a:pt x="689" y="459"/>
                    <a:pt x="706" y="437"/>
                  </a:cubicBezTo>
                  <a:cubicBezTo>
                    <a:pt x="722" y="415"/>
                    <a:pt x="743" y="420"/>
                    <a:pt x="745" y="401"/>
                  </a:cubicBezTo>
                  <a:cubicBezTo>
                    <a:pt x="747" y="382"/>
                    <a:pt x="728" y="374"/>
                    <a:pt x="737" y="358"/>
                  </a:cubicBezTo>
                  <a:cubicBezTo>
                    <a:pt x="745" y="341"/>
                    <a:pt x="759" y="343"/>
                    <a:pt x="768" y="348"/>
                  </a:cubicBezTo>
                  <a:cubicBezTo>
                    <a:pt x="776" y="353"/>
                    <a:pt x="799" y="360"/>
                    <a:pt x="820" y="343"/>
                  </a:cubicBezTo>
                  <a:cubicBezTo>
                    <a:pt x="840" y="326"/>
                    <a:pt x="849" y="329"/>
                    <a:pt x="867" y="326"/>
                  </a:cubicBezTo>
                  <a:cubicBezTo>
                    <a:pt x="886" y="324"/>
                    <a:pt x="884" y="309"/>
                    <a:pt x="896" y="295"/>
                  </a:cubicBezTo>
                  <a:cubicBezTo>
                    <a:pt x="909" y="281"/>
                    <a:pt x="923" y="276"/>
                    <a:pt x="936" y="276"/>
                  </a:cubicBezTo>
                  <a:cubicBezTo>
                    <a:pt x="948" y="276"/>
                    <a:pt x="965" y="261"/>
                    <a:pt x="977" y="266"/>
                  </a:cubicBezTo>
                  <a:cubicBezTo>
                    <a:pt x="990" y="271"/>
                    <a:pt x="1008" y="273"/>
                    <a:pt x="1010" y="261"/>
                  </a:cubicBezTo>
                  <a:cubicBezTo>
                    <a:pt x="1012" y="249"/>
                    <a:pt x="979" y="225"/>
                    <a:pt x="969" y="2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4" name="Freeform 50">
              <a:extLst>
                <a:ext uri="{FF2B5EF4-FFF2-40B4-BE49-F238E27FC236}">
                  <a16:creationId xmlns:a16="http://schemas.microsoft.com/office/drawing/2014/main" id="{F623A6DF-E219-44A6-AD39-EBFA70DA1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3241675"/>
              <a:ext cx="9525" cy="26988"/>
            </a:xfrm>
            <a:custGeom>
              <a:avLst/>
              <a:gdLst>
                <a:gd name="T0" fmla="*/ 7 w 16"/>
                <a:gd name="T1" fmla="*/ 0 h 51"/>
                <a:gd name="T2" fmla="*/ 0 w 16"/>
                <a:gd name="T3" fmla="*/ 27 h 51"/>
                <a:gd name="T4" fmla="*/ 12 w 16"/>
                <a:gd name="T5" fmla="*/ 51 h 51"/>
                <a:gd name="T6" fmla="*/ 15 w 16"/>
                <a:gd name="T7" fmla="*/ 7 h 51"/>
                <a:gd name="T8" fmla="*/ 16 w 16"/>
                <a:gd name="T9" fmla="*/ 0 h 51"/>
                <a:gd name="T10" fmla="*/ 7 w 1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1">
                  <a:moveTo>
                    <a:pt x="7" y="0"/>
                  </a:moveTo>
                  <a:cubicBezTo>
                    <a:pt x="2" y="3"/>
                    <a:pt x="0" y="24"/>
                    <a:pt x="0" y="27"/>
                  </a:cubicBezTo>
                  <a:cubicBezTo>
                    <a:pt x="0" y="30"/>
                    <a:pt x="3" y="41"/>
                    <a:pt x="12" y="51"/>
                  </a:cubicBezTo>
                  <a:cubicBezTo>
                    <a:pt x="14" y="35"/>
                    <a:pt x="14" y="13"/>
                    <a:pt x="15" y="7"/>
                  </a:cubicBezTo>
                  <a:cubicBezTo>
                    <a:pt x="16" y="6"/>
                    <a:pt x="16" y="3"/>
                    <a:pt x="16" y="0"/>
                  </a:cubicBezTo>
                  <a:cubicBezTo>
                    <a:pt x="12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5" name="Freeform 51">
              <a:extLst>
                <a:ext uri="{FF2B5EF4-FFF2-40B4-BE49-F238E27FC236}">
                  <a16:creationId xmlns:a16="http://schemas.microsoft.com/office/drawing/2014/main" id="{970AF9E8-1138-4246-8699-9AD11B8B1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876" y="3224213"/>
              <a:ext cx="26988" cy="84138"/>
            </a:xfrm>
            <a:custGeom>
              <a:avLst/>
              <a:gdLst>
                <a:gd name="T0" fmla="*/ 22 w 47"/>
                <a:gd name="T1" fmla="*/ 154 h 156"/>
                <a:gd name="T2" fmla="*/ 25 w 47"/>
                <a:gd name="T3" fmla="*/ 156 h 156"/>
                <a:gd name="T4" fmla="*/ 36 w 47"/>
                <a:gd name="T5" fmla="*/ 102 h 156"/>
                <a:gd name="T6" fmla="*/ 40 w 47"/>
                <a:gd name="T7" fmla="*/ 84 h 156"/>
                <a:gd name="T8" fmla="*/ 28 w 47"/>
                <a:gd name="T9" fmla="*/ 60 h 156"/>
                <a:gd name="T10" fmla="*/ 35 w 47"/>
                <a:gd name="T11" fmla="*/ 33 h 156"/>
                <a:gd name="T12" fmla="*/ 44 w 47"/>
                <a:gd name="T13" fmla="*/ 33 h 156"/>
                <a:gd name="T14" fmla="*/ 47 w 47"/>
                <a:gd name="T15" fmla="*/ 8 h 156"/>
                <a:gd name="T16" fmla="*/ 31 w 47"/>
                <a:gd name="T17" fmla="*/ 0 h 156"/>
                <a:gd name="T18" fmla="*/ 26 w 47"/>
                <a:gd name="T19" fmla="*/ 18 h 156"/>
                <a:gd name="T20" fmla="*/ 0 w 47"/>
                <a:gd name="T21" fmla="*/ 84 h 156"/>
                <a:gd name="T22" fmla="*/ 23 w 47"/>
                <a:gd name="T23" fmla="*/ 150 h 156"/>
                <a:gd name="T24" fmla="*/ 22 w 47"/>
                <a:gd name="T25" fmla="*/ 1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6">
                  <a:moveTo>
                    <a:pt x="22" y="154"/>
                  </a:moveTo>
                  <a:cubicBezTo>
                    <a:pt x="23" y="155"/>
                    <a:pt x="24" y="156"/>
                    <a:pt x="25" y="156"/>
                  </a:cubicBezTo>
                  <a:cubicBezTo>
                    <a:pt x="28" y="134"/>
                    <a:pt x="32" y="108"/>
                    <a:pt x="36" y="102"/>
                  </a:cubicBezTo>
                  <a:cubicBezTo>
                    <a:pt x="38" y="99"/>
                    <a:pt x="39" y="92"/>
                    <a:pt x="40" y="84"/>
                  </a:cubicBezTo>
                  <a:cubicBezTo>
                    <a:pt x="31" y="74"/>
                    <a:pt x="28" y="63"/>
                    <a:pt x="28" y="60"/>
                  </a:cubicBezTo>
                  <a:cubicBezTo>
                    <a:pt x="28" y="57"/>
                    <a:pt x="30" y="36"/>
                    <a:pt x="35" y="33"/>
                  </a:cubicBezTo>
                  <a:cubicBezTo>
                    <a:pt x="36" y="33"/>
                    <a:pt x="40" y="33"/>
                    <a:pt x="44" y="33"/>
                  </a:cubicBezTo>
                  <a:cubicBezTo>
                    <a:pt x="45" y="26"/>
                    <a:pt x="46" y="17"/>
                    <a:pt x="47" y="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6"/>
                    <a:pt x="27" y="12"/>
                    <a:pt x="26" y="18"/>
                  </a:cubicBezTo>
                  <a:cubicBezTo>
                    <a:pt x="23" y="38"/>
                    <a:pt x="8" y="71"/>
                    <a:pt x="0" y="84"/>
                  </a:cubicBezTo>
                  <a:cubicBezTo>
                    <a:pt x="23" y="150"/>
                    <a:pt x="23" y="150"/>
                    <a:pt x="23" y="150"/>
                  </a:cubicBezTo>
                  <a:lnTo>
                    <a:pt x="22" y="154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6" name="Freeform 52">
              <a:extLst>
                <a:ext uri="{FF2B5EF4-FFF2-40B4-BE49-F238E27FC236}">
                  <a16:creationId xmlns:a16="http://schemas.microsoft.com/office/drawing/2014/main" id="{83F8F747-E3C4-40A2-9F92-B6F5FDAE4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3222625"/>
              <a:ext cx="74613" cy="95250"/>
            </a:xfrm>
            <a:custGeom>
              <a:avLst/>
              <a:gdLst>
                <a:gd name="T0" fmla="*/ 126 w 136"/>
                <a:gd name="T1" fmla="*/ 0 h 174"/>
                <a:gd name="T2" fmla="*/ 85 w 136"/>
                <a:gd name="T3" fmla="*/ 22 h 174"/>
                <a:gd name="T4" fmla="*/ 54 w 136"/>
                <a:gd name="T5" fmla="*/ 42 h 174"/>
                <a:gd name="T6" fmla="*/ 25 w 136"/>
                <a:gd name="T7" fmla="*/ 24 h 174"/>
                <a:gd name="T8" fmla="*/ 23 w 136"/>
                <a:gd name="T9" fmla="*/ 11 h 174"/>
                <a:gd name="T10" fmla="*/ 22 w 136"/>
                <a:gd name="T11" fmla="*/ 10 h 174"/>
                <a:gd name="T12" fmla="*/ 18 w 136"/>
                <a:gd name="T13" fmla="*/ 42 h 174"/>
                <a:gd name="T14" fmla="*/ 11 w 136"/>
                <a:gd name="T15" fmla="*/ 104 h 174"/>
                <a:gd name="T16" fmla="*/ 0 w 136"/>
                <a:gd name="T17" fmla="*/ 158 h 174"/>
                <a:gd name="T18" fmla="*/ 29 w 136"/>
                <a:gd name="T19" fmla="*/ 173 h 174"/>
                <a:gd name="T20" fmla="*/ 54 w 136"/>
                <a:gd name="T21" fmla="*/ 151 h 174"/>
                <a:gd name="T22" fmla="*/ 75 w 136"/>
                <a:gd name="T23" fmla="*/ 140 h 174"/>
                <a:gd name="T24" fmla="*/ 94 w 136"/>
                <a:gd name="T25" fmla="*/ 123 h 174"/>
                <a:gd name="T26" fmla="*/ 70 w 136"/>
                <a:gd name="T27" fmla="*/ 90 h 174"/>
                <a:gd name="T28" fmla="*/ 101 w 136"/>
                <a:gd name="T29" fmla="*/ 67 h 174"/>
                <a:gd name="T30" fmla="*/ 135 w 136"/>
                <a:gd name="T31" fmla="*/ 55 h 174"/>
                <a:gd name="T32" fmla="*/ 136 w 136"/>
                <a:gd name="T33" fmla="*/ 55 h 174"/>
                <a:gd name="T34" fmla="*/ 129 w 136"/>
                <a:gd name="T35" fmla="*/ 18 h 174"/>
                <a:gd name="T36" fmla="*/ 126 w 136"/>
                <a:gd name="T3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6" h="174">
                  <a:moveTo>
                    <a:pt x="126" y="0"/>
                  </a:moveTo>
                  <a:cubicBezTo>
                    <a:pt x="106" y="12"/>
                    <a:pt x="88" y="22"/>
                    <a:pt x="85" y="22"/>
                  </a:cubicBezTo>
                  <a:cubicBezTo>
                    <a:pt x="76" y="24"/>
                    <a:pt x="54" y="42"/>
                    <a:pt x="54" y="4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23"/>
                    <a:pt x="19" y="38"/>
                    <a:pt x="18" y="42"/>
                  </a:cubicBezTo>
                  <a:cubicBezTo>
                    <a:pt x="16" y="51"/>
                    <a:pt x="16" y="95"/>
                    <a:pt x="11" y="104"/>
                  </a:cubicBezTo>
                  <a:cubicBezTo>
                    <a:pt x="7" y="110"/>
                    <a:pt x="3" y="136"/>
                    <a:pt x="0" y="158"/>
                  </a:cubicBezTo>
                  <a:cubicBezTo>
                    <a:pt x="11" y="165"/>
                    <a:pt x="23" y="172"/>
                    <a:pt x="29" y="173"/>
                  </a:cubicBezTo>
                  <a:cubicBezTo>
                    <a:pt x="41" y="174"/>
                    <a:pt x="54" y="159"/>
                    <a:pt x="54" y="151"/>
                  </a:cubicBezTo>
                  <a:cubicBezTo>
                    <a:pt x="54" y="142"/>
                    <a:pt x="65" y="140"/>
                    <a:pt x="75" y="140"/>
                  </a:cubicBezTo>
                  <a:cubicBezTo>
                    <a:pt x="85" y="140"/>
                    <a:pt x="86" y="127"/>
                    <a:pt x="94" y="123"/>
                  </a:cubicBezTo>
                  <a:cubicBezTo>
                    <a:pt x="101" y="118"/>
                    <a:pt x="77" y="93"/>
                    <a:pt x="70" y="90"/>
                  </a:cubicBezTo>
                  <a:cubicBezTo>
                    <a:pt x="62" y="87"/>
                    <a:pt x="76" y="68"/>
                    <a:pt x="101" y="67"/>
                  </a:cubicBezTo>
                  <a:cubicBezTo>
                    <a:pt x="127" y="65"/>
                    <a:pt x="121" y="55"/>
                    <a:pt x="135" y="55"/>
                  </a:cubicBezTo>
                  <a:cubicBezTo>
                    <a:pt x="135" y="55"/>
                    <a:pt x="136" y="55"/>
                    <a:pt x="136" y="55"/>
                  </a:cubicBezTo>
                  <a:cubicBezTo>
                    <a:pt x="134" y="42"/>
                    <a:pt x="131" y="26"/>
                    <a:pt x="129" y="18"/>
                  </a:cubicBezTo>
                  <a:cubicBezTo>
                    <a:pt x="128" y="13"/>
                    <a:pt x="127" y="7"/>
                    <a:pt x="126" y="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7" name="Freeform 53">
              <a:extLst>
                <a:ext uri="{FF2B5EF4-FFF2-40B4-BE49-F238E27FC236}">
                  <a16:creationId xmlns:a16="http://schemas.microsoft.com/office/drawing/2014/main" id="{27E16ABA-FC2C-47BD-BDEA-60DF19CF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2" y="2990850"/>
              <a:ext cx="192088" cy="96838"/>
            </a:xfrm>
            <a:custGeom>
              <a:avLst/>
              <a:gdLst>
                <a:gd name="T0" fmla="*/ 325 w 352"/>
                <a:gd name="T1" fmla="*/ 34 h 178"/>
                <a:gd name="T2" fmla="*/ 295 w 352"/>
                <a:gd name="T3" fmla="*/ 25 h 178"/>
                <a:gd name="T4" fmla="*/ 212 w 352"/>
                <a:gd name="T5" fmla="*/ 19 h 178"/>
                <a:gd name="T6" fmla="*/ 169 w 352"/>
                <a:gd name="T7" fmla="*/ 5 h 178"/>
                <a:gd name="T8" fmla="*/ 136 w 352"/>
                <a:gd name="T9" fmla="*/ 20 h 178"/>
                <a:gd name="T10" fmla="*/ 107 w 352"/>
                <a:gd name="T11" fmla="*/ 26 h 178"/>
                <a:gd name="T12" fmla="*/ 64 w 352"/>
                <a:gd name="T13" fmla="*/ 27 h 178"/>
                <a:gd name="T14" fmla="*/ 44 w 352"/>
                <a:gd name="T15" fmla="*/ 52 h 178"/>
                <a:gd name="T16" fmla="*/ 34 w 352"/>
                <a:gd name="T17" fmla="*/ 73 h 178"/>
                <a:gd name="T18" fmla="*/ 46 w 352"/>
                <a:gd name="T19" fmla="*/ 85 h 178"/>
                <a:gd name="T20" fmla="*/ 71 w 352"/>
                <a:gd name="T21" fmla="*/ 84 h 178"/>
                <a:gd name="T22" fmla="*/ 116 w 352"/>
                <a:gd name="T23" fmla="*/ 107 h 178"/>
                <a:gd name="T24" fmla="*/ 102 w 352"/>
                <a:gd name="T25" fmla="*/ 127 h 178"/>
                <a:gd name="T26" fmla="*/ 71 w 352"/>
                <a:gd name="T27" fmla="*/ 132 h 178"/>
                <a:gd name="T28" fmla="*/ 24 w 352"/>
                <a:gd name="T29" fmla="*/ 140 h 178"/>
                <a:gd name="T30" fmla="*/ 1 w 352"/>
                <a:gd name="T31" fmla="*/ 162 h 178"/>
                <a:gd name="T32" fmla="*/ 47 w 352"/>
                <a:gd name="T33" fmla="*/ 166 h 178"/>
                <a:gd name="T34" fmla="*/ 76 w 352"/>
                <a:gd name="T35" fmla="*/ 168 h 178"/>
                <a:gd name="T36" fmla="*/ 103 w 352"/>
                <a:gd name="T37" fmla="*/ 174 h 178"/>
                <a:gd name="T38" fmla="*/ 145 w 352"/>
                <a:gd name="T39" fmla="*/ 171 h 178"/>
                <a:gd name="T40" fmla="*/ 150 w 352"/>
                <a:gd name="T41" fmla="*/ 152 h 178"/>
                <a:gd name="T42" fmla="*/ 165 w 352"/>
                <a:gd name="T43" fmla="*/ 142 h 178"/>
                <a:gd name="T44" fmla="*/ 182 w 352"/>
                <a:gd name="T45" fmla="*/ 129 h 178"/>
                <a:gd name="T46" fmla="*/ 202 w 352"/>
                <a:gd name="T47" fmla="*/ 122 h 178"/>
                <a:gd name="T48" fmla="*/ 222 w 352"/>
                <a:gd name="T49" fmla="*/ 129 h 178"/>
                <a:gd name="T50" fmla="*/ 241 w 352"/>
                <a:gd name="T51" fmla="*/ 114 h 178"/>
                <a:gd name="T52" fmla="*/ 270 w 352"/>
                <a:gd name="T53" fmla="*/ 104 h 178"/>
                <a:gd name="T54" fmla="*/ 296 w 352"/>
                <a:gd name="T55" fmla="*/ 88 h 178"/>
                <a:gd name="T56" fmla="*/ 321 w 352"/>
                <a:gd name="T57" fmla="*/ 71 h 178"/>
                <a:gd name="T58" fmla="*/ 349 w 352"/>
                <a:gd name="T59" fmla="*/ 55 h 178"/>
                <a:gd name="T60" fmla="*/ 352 w 352"/>
                <a:gd name="T61" fmla="*/ 47 h 178"/>
                <a:gd name="T62" fmla="*/ 325 w 352"/>
                <a:gd name="T63" fmla="*/ 3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2" h="178">
                  <a:moveTo>
                    <a:pt x="325" y="34"/>
                  </a:moveTo>
                  <a:cubicBezTo>
                    <a:pt x="313" y="18"/>
                    <a:pt x="309" y="29"/>
                    <a:pt x="295" y="25"/>
                  </a:cubicBezTo>
                  <a:cubicBezTo>
                    <a:pt x="281" y="20"/>
                    <a:pt x="224" y="14"/>
                    <a:pt x="212" y="19"/>
                  </a:cubicBezTo>
                  <a:cubicBezTo>
                    <a:pt x="201" y="25"/>
                    <a:pt x="177" y="9"/>
                    <a:pt x="169" y="5"/>
                  </a:cubicBezTo>
                  <a:cubicBezTo>
                    <a:pt x="162" y="0"/>
                    <a:pt x="137" y="5"/>
                    <a:pt x="136" y="20"/>
                  </a:cubicBezTo>
                  <a:cubicBezTo>
                    <a:pt x="135" y="36"/>
                    <a:pt x="125" y="36"/>
                    <a:pt x="107" y="26"/>
                  </a:cubicBezTo>
                  <a:cubicBezTo>
                    <a:pt x="90" y="16"/>
                    <a:pt x="65" y="16"/>
                    <a:pt x="64" y="27"/>
                  </a:cubicBezTo>
                  <a:cubicBezTo>
                    <a:pt x="63" y="38"/>
                    <a:pt x="50" y="49"/>
                    <a:pt x="44" y="52"/>
                  </a:cubicBezTo>
                  <a:cubicBezTo>
                    <a:pt x="41" y="53"/>
                    <a:pt x="38" y="62"/>
                    <a:pt x="34" y="73"/>
                  </a:cubicBezTo>
                  <a:cubicBezTo>
                    <a:pt x="39" y="75"/>
                    <a:pt x="42" y="80"/>
                    <a:pt x="46" y="85"/>
                  </a:cubicBezTo>
                  <a:cubicBezTo>
                    <a:pt x="52" y="94"/>
                    <a:pt x="69" y="93"/>
                    <a:pt x="71" y="84"/>
                  </a:cubicBezTo>
                  <a:cubicBezTo>
                    <a:pt x="74" y="75"/>
                    <a:pt x="101" y="93"/>
                    <a:pt x="116" y="107"/>
                  </a:cubicBezTo>
                  <a:cubicBezTo>
                    <a:pt x="131" y="122"/>
                    <a:pt x="108" y="112"/>
                    <a:pt x="102" y="127"/>
                  </a:cubicBezTo>
                  <a:cubicBezTo>
                    <a:pt x="95" y="141"/>
                    <a:pt x="76" y="127"/>
                    <a:pt x="71" y="132"/>
                  </a:cubicBezTo>
                  <a:cubicBezTo>
                    <a:pt x="66" y="138"/>
                    <a:pt x="33" y="141"/>
                    <a:pt x="24" y="140"/>
                  </a:cubicBezTo>
                  <a:cubicBezTo>
                    <a:pt x="15" y="138"/>
                    <a:pt x="0" y="155"/>
                    <a:pt x="1" y="162"/>
                  </a:cubicBezTo>
                  <a:cubicBezTo>
                    <a:pt x="3" y="169"/>
                    <a:pt x="36" y="158"/>
                    <a:pt x="47" y="166"/>
                  </a:cubicBezTo>
                  <a:cubicBezTo>
                    <a:pt x="59" y="175"/>
                    <a:pt x="70" y="158"/>
                    <a:pt x="76" y="168"/>
                  </a:cubicBezTo>
                  <a:cubicBezTo>
                    <a:pt x="83" y="178"/>
                    <a:pt x="97" y="171"/>
                    <a:pt x="103" y="174"/>
                  </a:cubicBezTo>
                  <a:cubicBezTo>
                    <a:pt x="109" y="177"/>
                    <a:pt x="145" y="171"/>
                    <a:pt x="145" y="171"/>
                  </a:cubicBezTo>
                  <a:cubicBezTo>
                    <a:pt x="149" y="166"/>
                    <a:pt x="150" y="158"/>
                    <a:pt x="150" y="152"/>
                  </a:cubicBezTo>
                  <a:cubicBezTo>
                    <a:pt x="150" y="142"/>
                    <a:pt x="157" y="145"/>
                    <a:pt x="165" y="142"/>
                  </a:cubicBezTo>
                  <a:cubicBezTo>
                    <a:pt x="172" y="140"/>
                    <a:pt x="177" y="129"/>
                    <a:pt x="182" y="129"/>
                  </a:cubicBezTo>
                  <a:cubicBezTo>
                    <a:pt x="188" y="129"/>
                    <a:pt x="196" y="119"/>
                    <a:pt x="202" y="122"/>
                  </a:cubicBezTo>
                  <a:cubicBezTo>
                    <a:pt x="207" y="124"/>
                    <a:pt x="215" y="136"/>
                    <a:pt x="222" y="129"/>
                  </a:cubicBezTo>
                  <a:cubicBezTo>
                    <a:pt x="229" y="123"/>
                    <a:pt x="231" y="128"/>
                    <a:pt x="241" y="114"/>
                  </a:cubicBezTo>
                  <a:cubicBezTo>
                    <a:pt x="251" y="100"/>
                    <a:pt x="257" y="103"/>
                    <a:pt x="270" y="104"/>
                  </a:cubicBezTo>
                  <a:cubicBezTo>
                    <a:pt x="285" y="106"/>
                    <a:pt x="292" y="98"/>
                    <a:pt x="296" y="88"/>
                  </a:cubicBezTo>
                  <a:cubicBezTo>
                    <a:pt x="300" y="78"/>
                    <a:pt x="313" y="78"/>
                    <a:pt x="321" y="71"/>
                  </a:cubicBezTo>
                  <a:cubicBezTo>
                    <a:pt x="329" y="65"/>
                    <a:pt x="344" y="57"/>
                    <a:pt x="349" y="55"/>
                  </a:cubicBezTo>
                  <a:cubicBezTo>
                    <a:pt x="352" y="53"/>
                    <a:pt x="352" y="51"/>
                    <a:pt x="352" y="47"/>
                  </a:cubicBezTo>
                  <a:cubicBezTo>
                    <a:pt x="341" y="36"/>
                    <a:pt x="336" y="48"/>
                    <a:pt x="325" y="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8" name="Freeform 54">
              <a:extLst>
                <a:ext uri="{FF2B5EF4-FFF2-40B4-BE49-F238E27FC236}">
                  <a16:creationId xmlns:a16="http://schemas.microsoft.com/office/drawing/2014/main" id="{F60E6D12-F1AB-4A88-BCEE-36AA7B122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2" y="3167062"/>
              <a:ext cx="42863" cy="44450"/>
            </a:xfrm>
            <a:custGeom>
              <a:avLst/>
              <a:gdLst>
                <a:gd name="T0" fmla="*/ 37 w 77"/>
                <a:gd name="T1" fmla="*/ 1 h 83"/>
                <a:gd name="T2" fmla="*/ 0 w 77"/>
                <a:gd name="T3" fmla="*/ 25 h 83"/>
                <a:gd name="T4" fmla="*/ 6 w 77"/>
                <a:gd name="T5" fmla="*/ 36 h 83"/>
                <a:gd name="T6" fmla="*/ 25 w 77"/>
                <a:gd name="T7" fmla="*/ 61 h 83"/>
                <a:gd name="T8" fmla="*/ 28 w 77"/>
                <a:gd name="T9" fmla="*/ 83 h 83"/>
                <a:gd name="T10" fmla="*/ 42 w 77"/>
                <a:gd name="T11" fmla="*/ 81 h 83"/>
                <a:gd name="T12" fmla="*/ 74 w 77"/>
                <a:gd name="T13" fmla="*/ 37 h 83"/>
                <a:gd name="T14" fmla="*/ 37 w 77"/>
                <a:gd name="T15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83">
                  <a:moveTo>
                    <a:pt x="37" y="1"/>
                  </a:moveTo>
                  <a:cubicBezTo>
                    <a:pt x="25" y="0"/>
                    <a:pt x="4" y="14"/>
                    <a:pt x="0" y="25"/>
                  </a:cubicBezTo>
                  <a:cubicBezTo>
                    <a:pt x="3" y="28"/>
                    <a:pt x="5" y="32"/>
                    <a:pt x="6" y="36"/>
                  </a:cubicBezTo>
                  <a:cubicBezTo>
                    <a:pt x="8" y="46"/>
                    <a:pt x="16" y="55"/>
                    <a:pt x="25" y="61"/>
                  </a:cubicBezTo>
                  <a:cubicBezTo>
                    <a:pt x="30" y="65"/>
                    <a:pt x="30" y="74"/>
                    <a:pt x="28" y="83"/>
                  </a:cubicBezTo>
                  <a:cubicBezTo>
                    <a:pt x="33" y="83"/>
                    <a:pt x="38" y="82"/>
                    <a:pt x="42" y="81"/>
                  </a:cubicBezTo>
                  <a:cubicBezTo>
                    <a:pt x="51" y="79"/>
                    <a:pt x="71" y="46"/>
                    <a:pt x="74" y="37"/>
                  </a:cubicBezTo>
                  <a:cubicBezTo>
                    <a:pt x="77" y="28"/>
                    <a:pt x="49" y="2"/>
                    <a:pt x="37" y="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9" name="Freeform 55">
              <a:extLst>
                <a:ext uri="{FF2B5EF4-FFF2-40B4-BE49-F238E27FC236}">
                  <a16:creationId xmlns:a16="http://schemas.microsoft.com/office/drawing/2014/main" id="{1C59C0BF-3386-4D2D-8C3A-59DC156D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328" y="2998787"/>
              <a:ext cx="120650" cy="131763"/>
            </a:xfrm>
            <a:custGeom>
              <a:avLst/>
              <a:gdLst>
                <a:gd name="T0" fmla="*/ 119 w 221"/>
                <a:gd name="T1" fmla="*/ 182 h 244"/>
                <a:gd name="T2" fmla="*/ 109 w 221"/>
                <a:gd name="T3" fmla="*/ 172 h 244"/>
                <a:gd name="T4" fmla="*/ 118 w 221"/>
                <a:gd name="T5" fmla="*/ 139 h 244"/>
                <a:gd name="T6" fmla="*/ 129 w 221"/>
                <a:gd name="T7" fmla="*/ 133 h 244"/>
                <a:gd name="T8" fmla="*/ 160 w 221"/>
                <a:gd name="T9" fmla="*/ 89 h 244"/>
                <a:gd name="T10" fmla="*/ 181 w 221"/>
                <a:gd name="T11" fmla="*/ 78 h 244"/>
                <a:gd name="T12" fmla="*/ 186 w 221"/>
                <a:gd name="T13" fmla="*/ 54 h 244"/>
                <a:gd name="T14" fmla="*/ 221 w 221"/>
                <a:gd name="T15" fmla="*/ 13 h 244"/>
                <a:gd name="T16" fmla="*/ 213 w 221"/>
                <a:gd name="T17" fmla="*/ 12 h 244"/>
                <a:gd name="T18" fmla="*/ 186 w 221"/>
                <a:gd name="T19" fmla="*/ 0 h 244"/>
                <a:gd name="T20" fmla="*/ 167 w 221"/>
                <a:gd name="T21" fmla="*/ 29 h 244"/>
                <a:gd name="T22" fmla="*/ 144 w 221"/>
                <a:gd name="T23" fmla="*/ 48 h 244"/>
                <a:gd name="T24" fmla="*/ 132 w 221"/>
                <a:gd name="T25" fmla="*/ 62 h 244"/>
                <a:gd name="T26" fmla="*/ 111 w 221"/>
                <a:gd name="T27" fmla="*/ 70 h 244"/>
                <a:gd name="T28" fmla="*/ 90 w 221"/>
                <a:gd name="T29" fmla="*/ 60 h 244"/>
                <a:gd name="T30" fmla="*/ 70 w 221"/>
                <a:gd name="T31" fmla="*/ 86 h 244"/>
                <a:gd name="T32" fmla="*/ 9 w 221"/>
                <a:gd name="T33" fmla="*/ 125 h 244"/>
                <a:gd name="T34" fmla="*/ 0 w 221"/>
                <a:gd name="T35" fmla="*/ 141 h 244"/>
                <a:gd name="T36" fmla="*/ 37 w 221"/>
                <a:gd name="T37" fmla="*/ 162 h 244"/>
                <a:gd name="T38" fmla="*/ 18 w 221"/>
                <a:gd name="T39" fmla="*/ 203 h 244"/>
                <a:gd name="T40" fmla="*/ 24 w 221"/>
                <a:gd name="T41" fmla="*/ 225 h 244"/>
                <a:gd name="T42" fmla="*/ 40 w 221"/>
                <a:gd name="T43" fmla="*/ 235 h 244"/>
                <a:gd name="T44" fmla="*/ 65 w 221"/>
                <a:gd name="T45" fmla="*/ 229 h 244"/>
                <a:gd name="T46" fmla="*/ 72 w 221"/>
                <a:gd name="T47" fmla="*/ 234 h 244"/>
                <a:gd name="T48" fmla="*/ 91 w 221"/>
                <a:gd name="T49" fmla="*/ 218 h 244"/>
                <a:gd name="T50" fmla="*/ 121 w 221"/>
                <a:gd name="T51" fmla="*/ 210 h 244"/>
                <a:gd name="T52" fmla="*/ 127 w 221"/>
                <a:gd name="T53" fmla="*/ 210 h 244"/>
                <a:gd name="T54" fmla="*/ 119 w 221"/>
                <a:gd name="T55" fmla="*/ 18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1" h="244">
                  <a:moveTo>
                    <a:pt x="119" y="182"/>
                  </a:moveTo>
                  <a:cubicBezTo>
                    <a:pt x="115" y="177"/>
                    <a:pt x="111" y="173"/>
                    <a:pt x="109" y="172"/>
                  </a:cubicBezTo>
                  <a:cubicBezTo>
                    <a:pt x="98" y="164"/>
                    <a:pt x="105" y="143"/>
                    <a:pt x="118" y="139"/>
                  </a:cubicBezTo>
                  <a:cubicBezTo>
                    <a:pt x="121" y="138"/>
                    <a:pt x="124" y="136"/>
                    <a:pt x="129" y="133"/>
                  </a:cubicBezTo>
                  <a:cubicBezTo>
                    <a:pt x="136" y="117"/>
                    <a:pt x="148" y="102"/>
                    <a:pt x="160" y="89"/>
                  </a:cubicBezTo>
                  <a:cubicBezTo>
                    <a:pt x="166" y="82"/>
                    <a:pt x="174" y="79"/>
                    <a:pt x="181" y="78"/>
                  </a:cubicBezTo>
                  <a:cubicBezTo>
                    <a:pt x="181" y="70"/>
                    <a:pt x="182" y="62"/>
                    <a:pt x="186" y="54"/>
                  </a:cubicBezTo>
                  <a:cubicBezTo>
                    <a:pt x="190" y="45"/>
                    <a:pt x="206" y="28"/>
                    <a:pt x="221" y="13"/>
                  </a:cubicBezTo>
                  <a:cubicBezTo>
                    <a:pt x="218" y="12"/>
                    <a:pt x="215" y="11"/>
                    <a:pt x="213" y="12"/>
                  </a:cubicBezTo>
                  <a:cubicBezTo>
                    <a:pt x="200" y="17"/>
                    <a:pt x="196" y="0"/>
                    <a:pt x="186" y="0"/>
                  </a:cubicBezTo>
                  <a:cubicBezTo>
                    <a:pt x="175" y="0"/>
                    <a:pt x="177" y="29"/>
                    <a:pt x="167" y="29"/>
                  </a:cubicBezTo>
                  <a:cubicBezTo>
                    <a:pt x="157" y="29"/>
                    <a:pt x="159" y="46"/>
                    <a:pt x="144" y="48"/>
                  </a:cubicBezTo>
                  <a:cubicBezTo>
                    <a:pt x="130" y="50"/>
                    <a:pt x="126" y="50"/>
                    <a:pt x="132" y="62"/>
                  </a:cubicBezTo>
                  <a:cubicBezTo>
                    <a:pt x="138" y="74"/>
                    <a:pt x="123" y="70"/>
                    <a:pt x="111" y="70"/>
                  </a:cubicBezTo>
                  <a:cubicBezTo>
                    <a:pt x="99" y="70"/>
                    <a:pt x="99" y="60"/>
                    <a:pt x="90" y="60"/>
                  </a:cubicBezTo>
                  <a:cubicBezTo>
                    <a:pt x="82" y="60"/>
                    <a:pt x="76" y="77"/>
                    <a:pt x="70" y="86"/>
                  </a:cubicBezTo>
                  <a:cubicBezTo>
                    <a:pt x="63" y="96"/>
                    <a:pt x="22" y="118"/>
                    <a:pt x="9" y="125"/>
                  </a:cubicBezTo>
                  <a:cubicBezTo>
                    <a:pt x="6" y="127"/>
                    <a:pt x="3" y="133"/>
                    <a:pt x="0" y="141"/>
                  </a:cubicBezTo>
                  <a:cubicBezTo>
                    <a:pt x="15" y="143"/>
                    <a:pt x="31" y="153"/>
                    <a:pt x="37" y="162"/>
                  </a:cubicBezTo>
                  <a:cubicBezTo>
                    <a:pt x="46" y="176"/>
                    <a:pt x="27" y="191"/>
                    <a:pt x="18" y="203"/>
                  </a:cubicBezTo>
                  <a:cubicBezTo>
                    <a:pt x="10" y="215"/>
                    <a:pt x="23" y="215"/>
                    <a:pt x="24" y="225"/>
                  </a:cubicBezTo>
                  <a:cubicBezTo>
                    <a:pt x="24" y="235"/>
                    <a:pt x="36" y="244"/>
                    <a:pt x="40" y="235"/>
                  </a:cubicBezTo>
                  <a:cubicBezTo>
                    <a:pt x="44" y="226"/>
                    <a:pt x="51" y="229"/>
                    <a:pt x="65" y="229"/>
                  </a:cubicBezTo>
                  <a:cubicBezTo>
                    <a:pt x="69" y="229"/>
                    <a:pt x="71" y="231"/>
                    <a:pt x="72" y="234"/>
                  </a:cubicBezTo>
                  <a:cubicBezTo>
                    <a:pt x="80" y="227"/>
                    <a:pt x="88" y="221"/>
                    <a:pt x="91" y="218"/>
                  </a:cubicBezTo>
                  <a:cubicBezTo>
                    <a:pt x="96" y="212"/>
                    <a:pt x="109" y="210"/>
                    <a:pt x="121" y="210"/>
                  </a:cubicBezTo>
                  <a:cubicBezTo>
                    <a:pt x="123" y="210"/>
                    <a:pt x="125" y="210"/>
                    <a:pt x="127" y="210"/>
                  </a:cubicBezTo>
                  <a:cubicBezTo>
                    <a:pt x="123" y="201"/>
                    <a:pt x="120" y="192"/>
                    <a:pt x="119" y="18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0" name="Freeform 56">
              <a:extLst>
                <a:ext uri="{FF2B5EF4-FFF2-40B4-BE49-F238E27FC236}">
                  <a16:creationId xmlns:a16="http://schemas.microsoft.com/office/drawing/2014/main" id="{E3B244F8-3E55-4034-AE6C-D8749297E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4" y="3295650"/>
              <a:ext cx="134938" cy="88900"/>
            </a:xfrm>
            <a:custGeom>
              <a:avLst/>
              <a:gdLst>
                <a:gd name="T0" fmla="*/ 242 w 247"/>
                <a:gd name="T1" fmla="*/ 105 h 165"/>
                <a:gd name="T2" fmla="*/ 235 w 247"/>
                <a:gd name="T3" fmla="*/ 105 h 165"/>
                <a:gd name="T4" fmla="*/ 193 w 247"/>
                <a:gd name="T5" fmla="*/ 96 h 165"/>
                <a:gd name="T6" fmla="*/ 131 w 247"/>
                <a:gd name="T7" fmla="*/ 67 h 165"/>
                <a:gd name="T8" fmla="*/ 65 w 247"/>
                <a:gd name="T9" fmla="*/ 11 h 165"/>
                <a:gd name="T10" fmla="*/ 39 w 247"/>
                <a:gd name="T11" fmla="*/ 5 h 165"/>
                <a:gd name="T12" fmla="*/ 20 w 247"/>
                <a:gd name="T13" fmla="*/ 12 h 165"/>
                <a:gd name="T14" fmla="*/ 5 w 247"/>
                <a:gd name="T15" fmla="*/ 34 h 165"/>
                <a:gd name="T16" fmla="*/ 0 w 247"/>
                <a:gd name="T17" fmla="*/ 62 h 165"/>
                <a:gd name="T18" fmla="*/ 17 w 247"/>
                <a:gd name="T19" fmla="*/ 77 h 165"/>
                <a:gd name="T20" fmla="*/ 42 w 247"/>
                <a:gd name="T21" fmla="*/ 91 h 165"/>
                <a:gd name="T22" fmla="*/ 66 w 247"/>
                <a:gd name="T23" fmla="*/ 106 h 165"/>
                <a:gd name="T24" fmla="*/ 93 w 247"/>
                <a:gd name="T25" fmla="*/ 124 h 165"/>
                <a:gd name="T26" fmla="*/ 123 w 247"/>
                <a:gd name="T27" fmla="*/ 118 h 165"/>
                <a:gd name="T28" fmla="*/ 141 w 247"/>
                <a:gd name="T29" fmla="*/ 138 h 165"/>
                <a:gd name="T30" fmla="*/ 183 w 247"/>
                <a:gd name="T31" fmla="*/ 158 h 165"/>
                <a:gd name="T32" fmla="*/ 239 w 247"/>
                <a:gd name="T33" fmla="*/ 152 h 165"/>
                <a:gd name="T34" fmla="*/ 240 w 247"/>
                <a:gd name="T35" fmla="*/ 113 h 165"/>
                <a:gd name="T36" fmla="*/ 242 w 247"/>
                <a:gd name="T37" fmla="*/ 10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7" h="165">
                  <a:moveTo>
                    <a:pt x="242" y="105"/>
                  </a:moveTo>
                  <a:cubicBezTo>
                    <a:pt x="240" y="105"/>
                    <a:pt x="238" y="105"/>
                    <a:pt x="235" y="105"/>
                  </a:cubicBezTo>
                  <a:cubicBezTo>
                    <a:pt x="216" y="106"/>
                    <a:pt x="205" y="95"/>
                    <a:pt x="193" y="96"/>
                  </a:cubicBezTo>
                  <a:cubicBezTo>
                    <a:pt x="181" y="96"/>
                    <a:pt x="146" y="81"/>
                    <a:pt x="131" y="67"/>
                  </a:cubicBezTo>
                  <a:cubicBezTo>
                    <a:pt x="116" y="53"/>
                    <a:pt x="75" y="23"/>
                    <a:pt x="65" y="11"/>
                  </a:cubicBezTo>
                  <a:cubicBezTo>
                    <a:pt x="55" y="0"/>
                    <a:pt x="41" y="0"/>
                    <a:pt x="39" y="5"/>
                  </a:cubicBezTo>
                  <a:cubicBezTo>
                    <a:pt x="38" y="11"/>
                    <a:pt x="31" y="11"/>
                    <a:pt x="20" y="12"/>
                  </a:cubicBezTo>
                  <a:cubicBezTo>
                    <a:pt x="17" y="18"/>
                    <a:pt x="5" y="26"/>
                    <a:pt x="5" y="34"/>
                  </a:cubicBezTo>
                  <a:cubicBezTo>
                    <a:pt x="5" y="43"/>
                    <a:pt x="0" y="54"/>
                    <a:pt x="0" y="62"/>
                  </a:cubicBezTo>
                  <a:cubicBezTo>
                    <a:pt x="0" y="69"/>
                    <a:pt x="13" y="71"/>
                    <a:pt x="17" y="77"/>
                  </a:cubicBezTo>
                  <a:cubicBezTo>
                    <a:pt x="20" y="82"/>
                    <a:pt x="41" y="85"/>
                    <a:pt x="42" y="91"/>
                  </a:cubicBezTo>
                  <a:cubicBezTo>
                    <a:pt x="43" y="97"/>
                    <a:pt x="57" y="105"/>
                    <a:pt x="66" y="106"/>
                  </a:cubicBezTo>
                  <a:cubicBezTo>
                    <a:pt x="75" y="108"/>
                    <a:pt x="88" y="119"/>
                    <a:pt x="93" y="124"/>
                  </a:cubicBezTo>
                  <a:cubicBezTo>
                    <a:pt x="98" y="128"/>
                    <a:pt x="117" y="118"/>
                    <a:pt x="123" y="118"/>
                  </a:cubicBezTo>
                  <a:cubicBezTo>
                    <a:pt x="130" y="118"/>
                    <a:pt x="140" y="131"/>
                    <a:pt x="141" y="138"/>
                  </a:cubicBezTo>
                  <a:cubicBezTo>
                    <a:pt x="142" y="146"/>
                    <a:pt x="175" y="150"/>
                    <a:pt x="183" y="158"/>
                  </a:cubicBezTo>
                  <a:cubicBezTo>
                    <a:pt x="191" y="165"/>
                    <a:pt x="231" y="161"/>
                    <a:pt x="239" y="152"/>
                  </a:cubicBezTo>
                  <a:cubicBezTo>
                    <a:pt x="247" y="143"/>
                    <a:pt x="240" y="127"/>
                    <a:pt x="240" y="113"/>
                  </a:cubicBezTo>
                  <a:cubicBezTo>
                    <a:pt x="240" y="109"/>
                    <a:pt x="241" y="107"/>
                    <a:pt x="242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1" name="Freeform 57">
              <a:extLst>
                <a:ext uri="{FF2B5EF4-FFF2-40B4-BE49-F238E27FC236}">
                  <a16:creationId xmlns:a16="http://schemas.microsoft.com/office/drawing/2014/main" id="{0DCD7C9D-7C0F-4219-92A6-8050D8D4E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2527" y="3335338"/>
              <a:ext cx="150813" cy="384176"/>
            </a:xfrm>
            <a:custGeom>
              <a:avLst/>
              <a:gdLst>
                <a:gd name="T0" fmla="*/ 261 w 275"/>
                <a:gd name="T1" fmla="*/ 282 h 705"/>
                <a:gd name="T2" fmla="*/ 241 w 275"/>
                <a:gd name="T3" fmla="*/ 270 h 705"/>
                <a:gd name="T4" fmla="*/ 223 w 275"/>
                <a:gd name="T5" fmla="*/ 260 h 705"/>
                <a:gd name="T6" fmla="*/ 223 w 275"/>
                <a:gd name="T7" fmla="*/ 235 h 705"/>
                <a:gd name="T8" fmla="*/ 211 w 275"/>
                <a:gd name="T9" fmla="*/ 218 h 705"/>
                <a:gd name="T10" fmla="*/ 201 w 275"/>
                <a:gd name="T11" fmla="*/ 188 h 705"/>
                <a:gd name="T12" fmla="*/ 172 w 275"/>
                <a:gd name="T13" fmla="*/ 181 h 705"/>
                <a:gd name="T14" fmla="*/ 166 w 275"/>
                <a:gd name="T15" fmla="*/ 163 h 705"/>
                <a:gd name="T16" fmla="*/ 192 w 275"/>
                <a:gd name="T17" fmla="*/ 111 h 705"/>
                <a:gd name="T18" fmla="*/ 200 w 275"/>
                <a:gd name="T19" fmla="*/ 56 h 705"/>
                <a:gd name="T20" fmla="*/ 187 w 275"/>
                <a:gd name="T21" fmla="*/ 38 h 705"/>
                <a:gd name="T22" fmla="*/ 180 w 275"/>
                <a:gd name="T23" fmla="*/ 17 h 705"/>
                <a:gd name="T24" fmla="*/ 159 w 275"/>
                <a:gd name="T25" fmla="*/ 7 h 705"/>
                <a:gd name="T26" fmla="*/ 153 w 275"/>
                <a:gd name="T27" fmla="*/ 10 h 705"/>
                <a:gd name="T28" fmla="*/ 154 w 275"/>
                <a:gd name="T29" fmla="*/ 10 h 705"/>
                <a:gd name="T30" fmla="*/ 146 w 275"/>
                <a:gd name="T31" fmla="*/ 28 h 705"/>
                <a:gd name="T32" fmla="*/ 149 w 275"/>
                <a:gd name="T33" fmla="*/ 53 h 705"/>
                <a:gd name="T34" fmla="*/ 135 w 275"/>
                <a:gd name="T35" fmla="*/ 53 h 705"/>
                <a:gd name="T36" fmla="*/ 108 w 275"/>
                <a:gd name="T37" fmla="*/ 66 h 705"/>
                <a:gd name="T38" fmla="*/ 87 w 275"/>
                <a:gd name="T39" fmla="*/ 96 h 705"/>
                <a:gd name="T40" fmla="*/ 78 w 275"/>
                <a:gd name="T41" fmla="*/ 142 h 705"/>
                <a:gd name="T42" fmla="*/ 66 w 275"/>
                <a:gd name="T43" fmla="*/ 187 h 705"/>
                <a:gd name="T44" fmla="*/ 41 w 275"/>
                <a:gd name="T45" fmla="*/ 186 h 705"/>
                <a:gd name="T46" fmla="*/ 35 w 275"/>
                <a:gd name="T47" fmla="*/ 223 h 705"/>
                <a:gd name="T48" fmla="*/ 26 w 275"/>
                <a:gd name="T49" fmla="*/ 262 h 705"/>
                <a:gd name="T50" fmla="*/ 12 w 275"/>
                <a:gd name="T51" fmla="*/ 290 h 705"/>
                <a:gd name="T52" fmla="*/ 0 w 275"/>
                <a:gd name="T53" fmla="*/ 301 h 705"/>
                <a:gd name="T54" fmla="*/ 30 w 275"/>
                <a:gd name="T55" fmla="*/ 338 h 705"/>
                <a:gd name="T56" fmla="*/ 67 w 275"/>
                <a:gd name="T57" fmla="*/ 414 h 705"/>
                <a:gd name="T58" fmla="*/ 68 w 275"/>
                <a:gd name="T59" fmla="*/ 454 h 705"/>
                <a:gd name="T60" fmla="*/ 69 w 275"/>
                <a:gd name="T61" fmla="*/ 459 h 705"/>
                <a:gd name="T62" fmla="*/ 69 w 275"/>
                <a:gd name="T63" fmla="*/ 479 h 705"/>
                <a:gd name="T64" fmla="*/ 67 w 275"/>
                <a:gd name="T65" fmla="*/ 490 h 705"/>
                <a:gd name="T66" fmla="*/ 76 w 275"/>
                <a:gd name="T67" fmla="*/ 494 h 705"/>
                <a:gd name="T68" fmla="*/ 107 w 275"/>
                <a:gd name="T69" fmla="*/ 490 h 705"/>
                <a:gd name="T70" fmla="*/ 134 w 275"/>
                <a:gd name="T71" fmla="*/ 453 h 705"/>
                <a:gd name="T72" fmla="*/ 151 w 275"/>
                <a:gd name="T73" fmla="*/ 467 h 705"/>
                <a:gd name="T74" fmla="*/ 164 w 275"/>
                <a:gd name="T75" fmla="*/ 509 h 705"/>
                <a:gd name="T76" fmla="*/ 180 w 275"/>
                <a:gd name="T77" fmla="*/ 589 h 705"/>
                <a:gd name="T78" fmla="*/ 193 w 275"/>
                <a:gd name="T79" fmla="*/ 648 h 705"/>
                <a:gd name="T80" fmla="*/ 197 w 275"/>
                <a:gd name="T81" fmla="*/ 693 h 705"/>
                <a:gd name="T82" fmla="*/ 195 w 275"/>
                <a:gd name="T83" fmla="*/ 703 h 705"/>
                <a:gd name="T84" fmla="*/ 223 w 275"/>
                <a:gd name="T85" fmla="*/ 641 h 705"/>
                <a:gd name="T86" fmla="*/ 213 w 275"/>
                <a:gd name="T87" fmla="*/ 613 h 705"/>
                <a:gd name="T88" fmla="*/ 200 w 275"/>
                <a:gd name="T89" fmla="*/ 568 h 705"/>
                <a:gd name="T90" fmla="*/ 188 w 275"/>
                <a:gd name="T91" fmla="*/ 528 h 705"/>
                <a:gd name="T92" fmla="*/ 193 w 275"/>
                <a:gd name="T93" fmla="*/ 501 h 705"/>
                <a:gd name="T94" fmla="*/ 195 w 275"/>
                <a:gd name="T95" fmla="*/ 484 h 705"/>
                <a:gd name="T96" fmla="*/ 188 w 275"/>
                <a:gd name="T97" fmla="*/ 458 h 705"/>
                <a:gd name="T98" fmla="*/ 164 w 275"/>
                <a:gd name="T99" fmla="*/ 425 h 705"/>
                <a:gd name="T100" fmla="*/ 171 w 275"/>
                <a:gd name="T101" fmla="*/ 366 h 705"/>
                <a:gd name="T102" fmla="*/ 188 w 275"/>
                <a:gd name="T103" fmla="*/ 354 h 705"/>
                <a:gd name="T104" fmla="*/ 213 w 275"/>
                <a:gd name="T105" fmla="*/ 345 h 705"/>
                <a:gd name="T106" fmla="*/ 242 w 275"/>
                <a:gd name="T107" fmla="*/ 326 h 705"/>
                <a:gd name="T108" fmla="*/ 258 w 275"/>
                <a:gd name="T109" fmla="*/ 310 h 705"/>
                <a:gd name="T110" fmla="*/ 275 w 275"/>
                <a:gd name="T111" fmla="*/ 279 h 705"/>
                <a:gd name="T112" fmla="*/ 275 w 275"/>
                <a:gd name="T113" fmla="*/ 279 h 705"/>
                <a:gd name="T114" fmla="*/ 261 w 275"/>
                <a:gd name="T115" fmla="*/ 28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" h="705">
                  <a:moveTo>
                    <a:pt x="261" y="282"/>
                  </a:moveTo>
                  <a:cubicBezTo>
                    <a:pt x="247" y="289"/>
                    <a:pt x="240" y="280"/>
                    <a:pt x="241" y="270"/>
                  </a:cubicBezTo>
                  <a:cubicBezTo>
                    <a:pt x="242" y="260"/>
                    <a:pt x="231" y="260"/>
                    <a:pt x="223" y="260"/>
                  </a:cubicBezTo>
                  <a:cubicBezTo>
                    <a:pt x="215" y="260"/>
                    <a:pt x="220" y="245"/>
                    <a:pt x="223" y="235"/>
                  </a:cubicBezTo>
                  <a:cubicBezTo>
                    <a:pt x="226" y="225"/>
                    <a:pt x="220" y="219"/>
                    <a:pt x="211" y="218"/>
                  </a:cubicBezTo>
                  <a:cubicBezTo>
                    <a:pt x="202" y="218"/>
                    <a:pt x="197" y="194"/>
                    <a:pt x="201" y="188"/>
                  </a:cubicBezTo>
                  <a:cubicBezTo>
                    <a:pt x="205" y="181"/>
                    <a:pt x="182" y="175"/>
                    <a:pt x="172" y="181"/>
                  </a:cubicBezTo>
                  <a:cubicBezTo>
                    <a:pt x="162" y="187"/>
                    <a:pt x="169" y="171"/>
                    <a:pt x="166" y="163"/>
                  </a:cubicBezTo>
                  <a:cubicBezTo>
                    <a:pt x="163" y="155"/>
                    <a:pt x="179" y="127"/>
                    <a:pt x="192" y="111"/>
                  </a:cubicBezTo>
                  <a:cubicBezTo>
                    <a:pt x="206" y="95"/>
                    <a:pt x="200" y="74"/>
                    <a:pt x="200" y="56"/>
                  </a:cubicBezTo>
                  <a:cubicBezTo>
                    <a:pt x="200" y="38"/>
                    <a:pt x="194" y="38"/>
                    <a:pt x="187" y="38"/>
                  </a:cubicBezTo>
                  <a:cubicBezTo>
                    <a:pt x="181" y="38"/>
                    <a:pt x="180" y="27"/>
                    <a:pt x="180" y="17"/>
                  </a:cubicBezTo>
                  <a:cubicBezTo>
                    <a:pt x="180" y="7"/>
                    <a:pt x="167" y="0"/>
                    <a:pt x="159" y="7"/>
                  </a:cubicBezTo>
                  <a:cubicBezTo>
                    <a:pt x="158" y="8"/>
                    <a:pt x="156" y="9"/>
                    <a:pt x="153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2" y="25"/>
                    <a:pt x="146" y="28"/>
                  </a:cubicBezTo>
                  <a:cubicBezTo>
                    <a:pt x="141" y="31"/>
                    <a:pt x="141" y="40"/>
                    <a:pt x="149" y="53"/>
                  </a:cubicBezTo>
                  <a:cubicBezTo>
                    <a:pt x="157" y="66"/>
                    <a:pt x="138" y="61"/>
                    <a:pt x="135" y="53"/>
                  </a:cubicBezTo>
                  <a:cubicBezTo>
                    <a:pt x="132" y="46"/>
                    <a:pt x="117" y="58"/>
                    <a:pt x="108" y="66"/>
                  </a:cubicBezTo>
                  <a:cubicBezTo>
                    <a:pt x="99" y="75"/>
                    <a:pt x="87" y="80"/>
                    <a:pt x="87" y="96"/>
                  </a:cubicBezTo>
                  <a:cubicBezTo>
                    <a:pt x="87" y="112"/>
                    <a:pt x="75" y="128"/>
                    <a:pt x="78" y="142"/>
                  </a:cubicBezTo>
                  <a:cubicBezTo>
                    <a:pt x="80" y="155"/>
                    <a:pt x="65" y="180"/>
                    <a:pt x="66" y="187"/>
                  </a:cubicBezTo>
                  <a:cubicBezTo>
                    <a:pt x="68" y="195"/>
                    <a:pt x="45" y="186"/>
                    <a:pt x="41" y="186"/>
                  </a:cubicBezTo>
                  <a:cubicBezTo>
                    <a:pt x="37" y="186"/>
                    <a:pt x="40" y="214"/>
                    <a:pt x="35" y="223"/>
                  </a:cubicBezTo>
                  <a:cubicBezTo>
                    <a:pt x="30" y="231"/>
                    <a:pt x="33" y="262"/>
                    <a:pt x="26" y="262"/>
                  </a:cubicBezTo>
                  <a:cubicBezTo>
                    <a:pt x="18" y="262"/>
                    <a:pt x="12" y="290"/>
                    <a:pt x="12" y="290"/>
                  </a:cubicBezTo>
                  <a:cubicBezTo>
                    <a:pt x="12" y="290"/>
                    <a:pt x="6" y="295"/>
                    <a:pt x="0" y="301"/>
                  </a:cubicBezTo>
                  <a:cubicBezTo>
                    <a:pt x="6" y="316"/>
                    <a:pt x="18" y="332"/>
                    <a:pt x="30" y="338"/>
                  </a:cubicBezTo>
                  <a:cubicBezTo>
                    <a:pt x="49" y="347"/>
                    <a:pt x="61" y="391"/>
                    <a:pt x="67" y="414"/>
                  </a:cubicBezTo>
                  <a:cubicBezTo>
                    <a:pt x="71" y="428"/>
                    <a:pt x="70" y="442"/>
                    <a:pt x="68" y="454"/>
                  </a:cubicBezTo>
                  <a:cubicBezTo>
                    <a:pt x="69" y="456"/>
                    <a:pt x="69" y="457"/>
                    <a:pt x="69" y="459"/>
                  </a:cubicBezTo>
                  <a:cubicBezTo>
                    <a:pt x="69" y="479"/>
                    <a:pt x="69" y="479"/>
                    <a:pt x="69" y="479"/>
                  </a:cubicBezTo>
                  <a:cubicBezTo>
                    <a:pt x="69" y="483"/>
                    <a:pt x="68" y="486"/>
                    <a:pt x="67" y="490"/>
                  </a:cubicBezTo>
                  <a:cubicBezTo>
                    <a:pt x="70" y="491"/>
                    <a:pt x="72" y="493"/>
                    <a:pt x="76" y="494"/>
                  </a:cubicBezTo>
                  <a:cubicBezTo>
                    <a:pt x="87" y="501"/>
                    <a:pt x="99" y="503"/>
                    <a:pt x="107" y="490"/>
                  </a:cubicBezTo>
                  <a:cubicBezTo>
                    <a:pt x="115" y="477"/>
                    <a:pt x="132" y="467"/>
                    <a:pt x="134" y="453"/>
                  </a:cubicBezTo>
                  <a:cubicBezTo>
                    <a:pt x="137" y="438"/>
                    <a:pt x="144" y="460"/>
                    <a:pt x="151" y="467"/>
                  </a:cubicBezTo>
                  <a:cubicBezTo>
                    <a:pt x="157" y="475"/>
                    <a:pt x="162" y="490"/>
                    <a:pt x="164" y="509"/>
                  </a:cubicBezTo>
                  <a:cubicBezTo>
                    <a:pt x="165" y="528"/>
                    <a:pt x="166" y="574"/>
                    <a:pt x="180" y="589"/>
                  </a:cubicBezTo>
                  <a:cubicBezTo>
                    <a:pt x="194" y="604"/>
                    <a:pt x="196" y="637"/>
                    <a:pt x="193" y="648"/>
                  </a:cubicBezTo>
                  <a:cubicBezTo>
                    <a:pt x="189" y="660"/>
                    <a:pt x="200" y="680"/>
                    <a:pt x="197" y="693"/>
                  </a:cubicBezTo>
                  <a:cubicBezTo>
                    <a:pt x="196" y="695"/>
                    <a:pt x="196" y="699"/>
                    <a:pt x="195" y="703"/>
                  </a:cubicBezTo>
                  <a:cubicBezTo>
                    <a:pt x="207" y="705"/>
                    <a:pt x="223" y="641"/>
                    <a:pt x="223" y="641"/>
                  </a:cubicBezTo>
                  <a:cubicBezTo>
                    <a:pt x="223" y="627"/>
                    <a:pt x="213" y="625"/>
                    <a:pt x="213" y="613"/>
                  </a:cubicBezTo>
                  <a:cubicBezTo>
                    <a:pt x="213" y="601"/>
                    <a:pt x="213" y="581"/>
                    <a:pt x="200" y="568"/>
                  </a:cubicBezTo>
                  <a:cubicBezTo>
                    <a:pt x="187" y="554"/>
                    <a:pt x="181" y="535"/>
                    <a:pt x="188" y="528"/>
                  </a:cubicBezTo>
                  <a:cubicBezTo>
                    <a:pt x="196" y="520"/>
                    <a:pt x="190" y="500"/>
                    <a:pt x="193" y="501"/>
                  </a:cubicBezTo>
                  <a:cubicBezTo>
                    <a:pt x="197" y="503"/>
                    <a:pt x="202" y="488"/>
                    <a:pt x="195" y="484"/>
                  </a:cubicBezTo>
                  <a:cubicBezTo>
                    <a:pt x="187" y="479"/>
                    <a:pt x="195" y="461"/>
                    <a:pt x="188" y="458"/>
                  </a:cubicBezTo>
                  <a:cubicBezTo>
                    <a:pt x="182" y="456"/>
                    <a:pt x="164" y="432"/>
                    <a:pt x="164" y="425"/>
                  </a:cubicBezTo>
                  <a:cubicBezTo>
                    <a:pt x="164" y="417"/>
                    <a:pt x="169" y="376"/>
                    <a:pt x="171" y="366"/>
                  </a:cubicBezTo>
                  <a:cubicBezTo>
                    <a:pt x="172" y="355"/>
                    <a:pt x="185" y="354"/>
                    <a:pt x="188" y="354"/>
                  </a:cubicBezTo>
                  <a:cubicBezTo>
                    <a:pt x="192" y="354"/>
                    <a:pt x="207" y="355"/>
                    <a:pt x="213" y="345"/>
                  </a:cubicBezTo>
                  <a:cubicBezTo>
                    <a:pt x="218" y="335"/>
                    <a:pt x="239" y="333"/>
                    <a:pt x="242" y="326"/>
                  </a:cubicBezTo>
                  <a:cubicBezTo>
                    <a:pt x="244" y="318"/>
                    <a:pt x="258" y="318"/>
                    <a:pt x="258" y="310"/>
                  </a:cubicBezTo>
                  <a:cubicBezTo>
                    <a:pt x="258" y="301"/>
                    <a:pt x="275" y="279"/>
                    <a:pt x="275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3" y="275"/>
                    <a:pt x="269" y="278"/>
                    <a:pt x="261" y="28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2" name="Freeform 58">
              <a:extLst>
                <a:ext uri="{FF2B5EF4-FFF2-40B4-BE49-F238E27FC236}">
                  <a16:creationId xmlns:a16="http://schemas.microsoft.com/office/drawing/2014/main" id="{3FD3538E-9BC6-4B6B-9157-016DE54C9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7" y="3341688"/>
              <a:ext cx="53975" cy="38100"/>
            </a:xfrm>
            <a:custGeom>
              <a:avLst/>
              <a:gdLst>
                <a:gd name="T0" fmla="*/ 93 w 97"/>
                <a:gd name="T1" fmla="*/ 22 h 68"/>
                <a:gd name="T2" fmla="*/ 56 w 97"/>
                <a:gd name="T3" fmla="*/ 10 h 68"/>
                <a:gd name="T4" fmla="*/ 30 w 97"/>
                <a:gd name="T5" fmla="*/ 5 h 68"/>
                <a:gd name="T6" fmla="*/ 7 w 97"/>
                <a:gd name="T7" fmla="*/ 28 h 68"/>
                <a:gd name="T8" fmla="*/ 0 w 97"/>
                <a:gd name="T9" fmla="*/ 44 h 68"/>
                <a:gd name="T10" fmla="*/ 8 w 97"/>
                <a:gd name="T11" fmla="*/ 53 h 68"/>
                <a:gd name="T12" fmla="*/ 30 w 97"/>
                <a:gd name="T13" fmla="*/ 59 h 68"/>
                <a:gd name="T14" fmla="*/ 60 w 97"/>
                <a:gd name="T15" fmla="*/ 62 h 68"/>
                <a:gd name="T16" fmla="*/ 92 w 97"/>
                <a:gd name="T17" fmla="*/ 57 h 68"/>
                <a:gd name="T18" fmla="*/ 88 w 97"/>
                <a:gd name="T19" fmla="*/ 25 h 68"/>
                <a:gd name="T20" fmla="*/ 93 w 97"/>
                <a:gd name="T21" fmla="*/ 2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68">
                  <a:moveTo>
                    <a:pt x="93" y="22"/>
                  </a:moveTo>
                  <a:cubicBezTo>
                    <a:pt x="74" y="2"/>
                    <a:pt x="69" y="18"/>
                    <a:pt x="56" y="10"/>
                  </a:cubicBezTo>
                  <a:cubicBezTo>
                    <a:pt x="43" y="2"/>
                    <a:pt x="36" y="0"/>
                    <a:pt x="30" y="5"/>
                  </a:cubicBezTo>
                  <a:cubicBezTo>
                    <a:pt x="24" y="11"/>
                    <a:pt x="14" y="10"/>
                    <a:pt x="7" y="28"/>
                  </a:cubicBezTo>
                  <a:cubicBezTo>
                    <a:pt x="5" y="34"/>
                    <a:pt x="2" y="40"/>
                    <a:pt x="0" y="44"/>
                  </a:cubicBezTo>
                  <a:cubicBezTo>
                    <a:pt x="2" y="50"/>
                    <a:pt x="5" y="54"/>
                    <a:pt x="8" y="53"/>
                  </a:cubicBezTo>
                  <a:cubicBezTo>
                    <a:pt x="13" y="51"/>
                    <a:pt x="20" y="62"/>
                    <a:pt x="30" y="59"/>
                  </a:cubicBezTo>
                  <a:cubicBezTo>
                    <a:pt x="40" y="56"/>
                    <a:pt x="46" y="66"/>
                    <a:pt x="60" y="62"/>
                  </a:cubicBezTo>
                  <a:cubicBezTo>
                    <a:pt x="74" y="57"/>
                    <a:pt x="87" y="68"/>
                    <a:pt x="92" y="57"/>
                  </a:cubicBezTo>
                  <a:cubicBezTo>
                    <a:pt x="97" y="47"/>
                    <a:pt x="88" y="25"/>
                    <a:pt x="88" y="25"/>
                  </a:cubicBezTo>
                  <a:cubicBezTo>
                    <a:pt x="88" y="25"/>
                    <a:pt x="91" y="24"/>
                    <a:pt x="93" y="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3" name="Freeform 61">
              <a:extLst>
                <a:ext uri="{FF2B5EF4-FFF2-40B4-BE49-F238E27FC236}">
                  <a16:creationId xmlns:a16="http://schemas.microsoft.com/office/drawing/2014/main" id="{EBC99250-6396-46E5-8EF4-EA6671E3E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3251200"/>
              <a:ext cx="369888" cy="342901"/>
            </a:xfrm>
            <a:custGeom>
              <a:avLst/>
              <a:gdLst>
                <a:gd name="T0" fmla="*/ 407 w 679"/>
                <a:gd name="T1" fmla="*/ 133 h 631"/>
                <a:gd name="T2" fmla="*/ 349 w 679"/>
                <a:gd name="T3" fmla="*/ 126 h 631"/>
                <a:gd name="T4" fmla="*/ 311 w 679"/>
                <a:gd name="T5" fmla="*/ 111 h 631"/>
                <a:gd name="T6" fmla="*/ 234 w 679"/>
                <a:gd name="T7" fmla="*/ 45 h 631"/>
                <a:gd name="T8" fmla="*/ 170 w 679"/>
                <a:gd name="T9" fmla="*/ 2 h 631"/>
                <a:gd name="T10" fmla="*/ 144 w 679"/>
                <a:gd name="T11" fmla="*/ 2 h 631"/>
                <a:gd name="T12" fmla="*/ 110 w 679"/>
                <a:gd name="T13" fmla="*/ 14 h 631"/>
                <a:gd name="T14" fmla="*/ 79 w 679"/>
                <a:gd name="T15" fmla="*/ 37 h 631"/>
                <a:gd name="T16" fmla="*/ 103 w 679"/>
                <a:gd name="T17" fmla="*/ 70 h 631"/>
                <a:gd name="T18" fmla="*/ 84 w 679"/>
                <a:gd name="T19" fmla="*/ 87 h 631"/>
                <a:gd name="T20" fmla="*/ 63 w 679"/>
                <a:gd name="T21" fmla="*/ 98 h 631"/>
                <a:gd name="T22" fmla="*/ 38 w 679"/>
                <a:gd name="T23" fmla="*/ 120 h 631"/>
                <a:gd name="T24" fmla="*/ 6 w 679"/>
                <a:gd name="T25" fmla="*/ 103 h 631"/>
                <a:gd name="T26" fmla="*/ 3 w 679"/>
                <a:gd name="T27" fmla="*/ 114 h 631"/>
                <a:gd name="T28" fmla="*/ 2 w 679"/>
                <a:gd name="T29" fmla="*/ 124 h 631"/>
                <a:gd name="T30" fmla="*/ 7 w 679"/>
                <a:gd name="T31" fmla="*/ 167 h 631"/>
                <a:gd name="T32" fmla="*/ 33 w 679"/>
                <a:gd name="T33" fmla="*/ 204 h 631"/>
                <a:gd name="T34" fmla="*/ 80 w 679"/>
                <a:gd name="T35" fmla="*/ 287 h 631"/>
                <a:gd name="T36" fmla="*/ 104 w 679"/>
                <a:gd name="T37" fmla="*/ 329 h 631"/>
                <a:gd name="T38" fmla="*/ 133 w 679"/>
                <a:gd name="T39" fmla="*/ 371 h 631"/>
                <a:gd name="T40" fmla="*/ 142 w 679"/>
                <a:gd name="T41" fmla="*/ 412 h 631"/>
                <a:gd name="T42" fmla="*/ 168 w 679"/>
                <a:gd name="T43" fmla="*/ 475 h 631"/>
                <a:gd name="T44" fmla="*/ 205 w 679"/>
                <a:gd name="T45" fmla="*/ 524 h 631"/>
                <a:gd name="T46" fmla="*/ 234 w 679"/>
                <a:gd name="T47" fmla="*/ 581 h 631"/>
                <a:gd name="T48" fmla="*/ 245 w 679"/>
                <a:gd name="T49" fmla="*/ 610 h 631"/>
                <a:gd name="T50" fmla="*/ 256 w 679"/>
                <a:gd name="T51" fmla="*/ 631 h 631"/>
                <a:gd name="T52" fmla="*/ 271 w 679"/>
                <a:gd name="T53" fmla="*/ 622 h 631"/>
                <a:gd name="T54" fmla="*/ 270 w 679"/>
                <a:gd name="T55" fmla="*/ 602 h 631"/>
                <a:gd name="T56" fmla="*/ 284 w 679"/>
                <a:gd name="T57" fmla="*/ 588 h 631"/>
                <a:gd name="T58" fmla="*/ 307 w 679"/>
                <a:gd name="T59" fmla="*/ 592 h 631"/>
                <a:gd name="T60" fmla="*/ 347 w 679"/>
                <a:gd name="T61" fmla="*/ 596 h 631"/>
                <a:gd name="T62" fmla="*/ 392 w 679"/>
                <a:gd name="T63" fmla="*/ 605 h 631"/>
                <a:gd name="T64" fmla="*/ 414 w 679"/>
                <a:gd name="T65" fmla="*/ 595 h 631"/>
                <a:gd name="T66" fmla="*/ 464 w 679"/>
                <a:gd name="T67" fmla="*/ 545 h 631"/>
                <a:gd name="T68" fmla="*/ 527 w 679"/>
                <a:gd name="T69" fmla="*/ 541 h 631"/>
                <a:gd name="T70" fmla="*/ 657 w 679"/>
                <a:gd name="T71" fmla="*/ 492 h 631"/>
                <a:gd name="T72" fmla="*/ 679 w 679"/>
                <a:gd name="T73" fmla="*/ 414 h 631"/>
                <a:gd name="T74" fmla="*/ 662 w 679"/>
                <a:gd name="T75" fmla="*/ 387 h 631"/>
                <a:gd name="T76" fmla="*/ 581 w 679"/>
                <a:gd name="T77" fmla="*/ 377 h 631"/>
                <a:gd name="T78" fmla="*/ 557 w 679"/>
                <a:gd name="T79" fmla="*/ 337 h 631"/>
                <a:gd name="T80" fmla="*/ 544 w 679"/>
                <a:gd name="T81" fmla="*/ 313 h 631"/>
                <a:gd name="T82" fmla="*/ 517 w 679"/>
                <a:gd name="T83" fmla="*/ 291 h 631"/>
                <a:gd name="T84" fmla="*/ 500 w 679"/>
                <a:gd name="T85" fmla="*/ 251 h 631"/>
                <a:gd name="T86" fmla="*/ 485 w 679"/>
                <a:gd name="T87" fmla="*/ 211 h 631"/>
                <a:gd name="T88" fmla="*/ 453 w 679"/>
                <a:gd name="T89" fmla="*/ 167 h 631"/>
                <a:gd name="T90" fmla="*/ 449 w 679"/>
                <a:gd name="T91" fmla="*/ 151 h 631"/>
                <a:gd name="T92" fmla="*/ 423 w 679"/>
                <a:gd name="T93" fmla="*/ 149 h 631"/>
                <a:gd name="T94" fmla="*/ 407 w 679"/>
                <a:gd name="T95" fmla="*/ 13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9" h="631">
                  <a:moveTo>
                    <a:pt x="407" y="133"/>
                  </a:moveTo>
                  <a:cubicBezTo>
                    <a:pt x="407" y="133"/>
                    <a:pt x="357" y="126"/>
                    <a:pt x="349" y="126"/>
                  </a:cubicBezTo>
                  <a:cubicBezTo>
                    <a:pt x="342" y="126"/>
                    <a:pt x="323" y="123"/>
                    <a:pt x="311" y="111"/>
                  </a:cubicBezTo>
                  <a:cubicBezTo>
                    <a:pt x="300" y="99"/>
                    <a:pt x="244" y="50"/>
                    <a:pt x="234" y="45"/>
                  </a:cubicBezTo>
                  <a:cubicBezTo>
                    <a:pt x="224" y="39"/>
                    <a:pt x="182" y="3"/>
                    <a:pt x="170" y="2"/>
                  </a:cubicBezTo>
                  <a:cubicBezTo>
                    <a:pt x="159" y="0"/>
                    <a:pt x="158" y="2"/>
                    <a:pt x="144" y="2"/>
                  </a:cubicBezTo>
                  <a:cubicBezTo>
                    <a:pt x="130" y="2"/>
                    <a:pt x="136" y="12"/>
                    <a:pt x="110" y="14"/>
                  </a:cubicBezTo>
                  <a:cubicBezTo>
                    <a:pt x="85" y="15"/>
                    <a:pt x="71" y="34"/>
                    <a:pt x="79" y="37"/>
                  </a:cubicBezTo>
                  <a:cubicBezTo>
                    <a:pt x="86" y="40"/>
                    <a:pt x="110" y="65"/>
                    <a:pt x="103" y="70"/>
                  </a:cubicBezTo>
                  <a:cubicBezTo>
                    <a:pt x="95" y="74"/>
                    <a:pt x="94" y="87"/>
                    <a:pt x="84" y="87"/>
                  </a:cubicBezTo>
                  <a:cubicBezTo>
                    <a:pt x="74" y="87"/>
                    <a:pt x="63" y="89"/>
                    <a:pt x="63" y="98"/>
                  </a:cubicBezTo>
                  <a:cubicBezTo>
                    <a:pt x="63" y="106"/>
                    <a:pt x="50" y="121"/>
                    <a:pt x="38" y="120"/>
                  </a:cubicBezTo>
                  <a:cubicBezTo>
                    <a:pt x="32" y="119"/>
                    <a:pt x="17" y="110"/>
                    <a:pt x="6" y="103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4" y="132"/>
                    <a:pt x="0" y="164"/>
                    <a:pt x="7" y="167"/>
                  </a:cubicBezTo>
                  <a:cubicBezTo>
                    <a:pt x="14" y="169"/>
                    <a:pt x="18" y="184"/>
                    <a:pt x="33" y="204"/>
                  </a:cubicBezTo>
                  <a:cubicBezTo>
                    <a:pt x="48" y="223"/>
                    <a:pt x="79" y="275"/>
                    <a:pt x="80" y="287"/>
                  </a:cubicBezTo>
                  <a:cubicBezTo>
                    <a:pt x="80" y="300"/>
                    <a:pt x="85" y="314"/>
                    <a:pt x="104" y="329"/>
                  </a:cubicBezTo>
                  <a:cubicBezTo>
                    <a:pt x="123" y="344"/>
                    <a:pt x="123" y="362"/>
                    <a:pt x="133" y="371"/>
                  </a:cubicBezTo>
                  <a:cubicBezTo>
                    <a:pt x="143" y="380"/>
                    <a:pt x="141" y="390"/>
                    <a:pt x="142" y="412"/>
                  </a:cubicBezTo>
                  <a:cubicBezTo>
                    <a:pt x="142" y="434"/>
                    <a:pt x="151" y="463"/>
                    <a:pt x="168" y="475"/>
                  </a:cubicBezTo>
                  <a:cubicBezTo>
                    <a:pt x="185" y="487"/>
                    <a:pt x="197" y="500"/>
                    <a:pt x="205" y="524"/>
                  </a:cubicBezTo>
                  <a:cubicBezTo>
                    <a:pt x="213" y="548"/>
                    <a:pt x="223" y="568"/>
                    <a:pt x="234" y="581"/>
                  </a:cubicBezTo>
                  <a:cubicBezTo>
                    <a:pt x="245" y="594"/>
                    <a:pt x="239" y="600"/>
                    <a:pt x="245" y="610"/>
                  </a:cubicBezTo>
                  <a:cubicBezTo>
                    <a:pt x="248" y="615"/>
                    <a:pt x="253" y="623"/>
                    <a:pt x="256" y="631"/>
                  </a:cubicBezTo>
                  <a:cubicBezTo>
                    <a:pt x="264" y="627"/>
                    <a:pt x="270" y="623"/>
                    <a:pt x="271" y="622"/>
                  </a:cubicBezTo>
                  <a:cubicBezTo>
                    <a:pt x="272" y="618"/>
                    <a:pt x="267" y="606"/>
                    <a:pt x="270" y="602"/>
                  </a:cubicBezTo>
                  <a:cubicBezTo>
                    <a:pt x="272" y="597"/>
                    <a:pt x="278" y="590"/>
                    <a:pt x="284" y="588"/>
                  </a:cubicBezTo>
                  <a:cubicBezTo>
                    <a:pt x="289" y="586"/>
                    <a:pt x="295" y="594"/>
                    <a:pt x="307" y="592"/>
                  </a:cubicBezTo>
                  <a:cubicBezTo>
                    <a:pt x="319" y="590"/>
                    <a:pt x="344" y="593"/>
                    <a:pt x="347" y="596"/>
                  </a:cubicBezTo>
                  <a:cubicBezTo>
                    <a:pt x="350" y="600"/>
                    <a:pt x="384" y="597"/>
                    <a:pt x="392" y="605"/>
                  </a:cubicBezTo>
                  <a:cubicBezTo>
                    <a:pt x="400" y="612"/>
                    <a:pt x="409" y="610"/>
                    <a:pt x="414" y="595"/>
                  </a:cubicBezTo>
                  <a:cubicBezTo>
                    <a:pt x="420" y="580"/>
                    <a:pt x="458" y="548"/>
                    <a:pt x="464" y="545"/>
                  </a:cubicBezTo>
                  <a:cubicBezTo>
                    <a:pt x="469" y="542"/>
                    <a:pt x="511" y="545"/>
                    <a:pt x="527" y="541"/>
                  </a:cubicBezTo>
                  <a:cubicBezTo>
                    <a:pt x="544" y="537"/>
                    <a:pt x="652" y="496"/>
                    <a:pt x="657" y="492"/>
                  </a:cubicBezTo>
                  <a:cubicBezTo>
                    <a:pt x="661" y="488"/>
                    <a:pt x="679" y="421"/>
                    <a:pt x="679" y="414"/>
                  </a:cubicBezTo>
                  <a:cubicBezTo>
                    <a:pt x="679" y="407"/>
                    <a:pt x="671" y="386"/>
                    <a:pt x="662" y="387"/>
                  </a:cubicBezTo>
                  <a:cubicBezTo>
                    <a:pt x="654" y="388"/>
                    <a:pt x="586" y="380"/>
                    <a:pt x="581" y="377"/>
                  </a:cubicBezTo>
                  <a:cubicBezTo>
                    <a:pt x="578" y="374"/>
                    <a:pt x="560" y="358"/>
                    <a:pt x="557" y="337"/>
                  </a:cubicBezTo>
                  <a:cubicBezTo>
                    <a:pt x="552" y="332"/>
                    <a:pt x="546" y="322"/>
                    <a:pt x="544" y="313"/>
                  </a:cubicBezTo>
                  <a:cubicBezTo>
                    <a:pt x="536" y="314"/>
                    <a:pt x="524" y="312"/>
                    <a:pt x="517" y="291"/>
                  </a:cubicBezTo>
                  <a:cubicBezTo>
                    <a:pt x="511" y="286"/>
                    <a:pt x="494" y="259"/>
                    <a:pt x="500" y="251"/>
                  </a:cubicBezTo>
                  <a:cubicBezTo>
                    <a:pt x="507" y="242"/>
                    <a:pt x="496" y="222"/>
                    <a:pt x="485" y="211"/>
                  </a:cubicBezTo>
                  <a:cubicBezTo>
                    <a:pt x="475" y="200"/>
                    <a:pt x="454" y="179"/>
                    <a:pt x="453" y="167"/>
                  </a:cubicBezTo>
                  <a:cubicBezTo>
                    <a:pt x="452" y="163"/>
                    <a:pt x="451" y="157"/>
                    <a:pt x="449" y="151"/>
                  </a:cubicBezTo>
                  <a:cubicBezTo>
                    <a:pt x="423" y="149"/>
                    <a:pt x="423" y="149"/>
                    <a:pt x="423" y="149"/>
                  </a:cubicBezTo>
                  <a:lnTo>
                    <a:pt x="407" y="13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4" name="Freeform 62">
              <a:extLst>
                <a:ext uri="{FF2B5EF4-FFF2-40B4-BE49-F238E27FC236}">
                  <a16:creationId xmlns:a16="http://schemas.microsoft.com/office/drawing/2014/main" id="{B3F3D87E-5580-456C-891D-A61CF780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4" y="3409951"/>
              <a:ext cx="139700" cy="180975"/>
            </a:xfrm>
            <a:custGeom>
              <a:avLst/>
              <a:gdLst>
                <a:gd name="T0" fmla="*/ 186 w 255"/>
                <a:gd name="T1" fmla="*/ 193 h 335"/>
                <a:gd name="T2" fmla="*/ 240 w 255"/>
                <a:gd name="T3" fmla="*/ 117 h 335"/>
                <a:gd name="T4" fmla="*/ 255 w 255"/>
                <a:gd name="T5" fmla="*/ 104 h 335"/>
                <a:gd name="T6" fmla="*/ 251 w 255"/>
                <a:gd name="T7" fmla="*/ 102 h 335"/>
                <a:gd name="T8" fmla="*/ 223 w 255"/>
                <a:gd name="T9" fmla="*/ 63 h 335"/>
                <a:gd name="T10" fmla="*/ 170 w 255"/>
                <a:gd name="T11" fmla="*/ 40 h 335"/>
                <a:gd name="T12" fmla="*/ 152 w 255"/>
                <a:gd name="T13" fmla="*/ 0 h 335"/>
                <a:gd name="T14" fmla="*/ 141 w 255"/>
                <a:gd name="T15" fmla="*/ 8 h 335"/>
                <a:gd name="T16" fmla="*/ 129 w 255"/>
                <a:gd name="T17" fmla="*/ 8 h 335"/>
                <a:gd name="T18" fmla="*/ 129 w 255"/>
                <a:gd name="T19" fmla="*/ 36 h 335"/>
                <a:gd name="T20" fmla="*/ 109 w 255"/>
                <a:gd name="T21" fmla="*/ 66 h 335"/>
                <a:gd name="T22" fmla="*/ 98 w 255"/>
                <a:gd name="T23" fmla="*/ 97 h 335"/>
                <a:gd name="T24" fmla="*/ 104 w 255"/>
                <a:gd name="T25" fmla="*/ 97 h 335"/>
                <a:gd name="T26" fmla="*/ 121 w 255"/>
                <a:gd name="T27" fmla="*/ 124 h 335"/>
                <a:gd name="T28" fmla="*/ 99 w 255"/>
                <a:gd name="T29" fmla="*/ 202 h 335"/>
                <a:gd name="T30" fmla="*/ 0 w 255"/>
                <a:gd name="T31" fmla="*/ 240 h 335"/>
                <a:gd name="T32" fmla="*/ 40 w 255"/>
                <a:gd name="T33" fmla="*/ 335 h 335"/>
                <a:gd name="T34" fmla="*/ 48 w 255"/>
                <a:gd name="T35" fmla="*/ 330 h 335"/>
                <a:gd name="T36" fmla="*/ 58 w 255"/>
                <a:gd name="T37" fmla="*/ 325 h 335"/>
                <a:gd name="T38" fmla="*/ 65 w 255"/>
                <a:gd name="T39" fmla="*/ 322 h 335"/>
                <a:gd name="T40" fmla="*/ 107 w 255"/>
                <a:gd name="T41" fmla="*/ 303 h 335"/>
                <a:gd name="T42" fmla="*/ 113 w 255"/>
                <a:gd name="T43" fmla="*/ 290 h 335"/>
                <a:gd name="T44" fmla="*/ 128 w 255"/>
                <a:gd name="T45" fmla="*/ 284 h 335"/>
                <a:gd name="T46" fmla="*/ 138 w 255"/>
                <a:gd name="T47" fmla="*/ 276 h 335"/>
                <a:gd name="T48" fmla="*/ 145 w 255"/>
                <a:gd name="T49" fmla="*/ 272 h 335"/>
                <a:gd name="T50" fmla="*/ 153 w 255"/>
                <a:gd name="T51" fmla="*/ 268 h 335"/>
                <a:gd name="T52" fmla="*/ 158 w 255"/>
                <a:gd name="T53" fmla="*/ 264 h 335"/>
                <a:gd name="T54" fmla="*/ 169 w 255"/>
                <a:gd name="T55" fmla="*/ 250 h 335"/>
                <a:gd name="T56" fmla="*/ 175 w 255"/>
                <a:gd name="T57" fmla="*/ 248 h 335"/>
                <a:gd name="T58" fmla="*/ 182 w 255"/>
                <a:gd name="T59" fmla="*/ 237 h 335"/>
                <a:gd name="T60" fmla="*/ 186 w 255"/>
                <a:gd name="T61" fmla="*/ 19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5" h="335">
                  <a:moveTo>
                    <a:pt x="186" y="193"/>
                  </a:moveTo>
                  <a:cubicBezTo>
                    <a:pt x="207" y="171"/>
                    <a:pt x="223" y="143"/>
                    <a:pt x="240" y="117"/>
                  </a:cubicBezTo>
                  <a:cubicBezTo>
                    <a:pt x="244" y="112"/>
                    <a:pt x="249" y="107"/>
                    <a:pt x="255" y="104"/>
                  </a:cubicBezTo>
                  <a:cubicBezTo>
                    <a:pt x="254" y="103"/>
                    <a:pt x="252" y="103"/>
                    <a:pt x="251" y="102"/>
                  </a:cubicBezTo>
                  <a:cubicBezTo>
                    <a:pt x="241" y="101"/>
                    <a:pt x="227" y="71"/>
                    <a:pt x="223" y="63"/>
                  </a:cubicBezTo>
                  <a:cubicBezTo>
                    <a:pt x="220" y="55"/>
                    <a:pt x="192" y="60"/>
                    <a:pt x="170" y="40"/>
                  </a:cubicBezTo>
                  <a:cubicBezTo>
                    <a:pt x="161" y="32"/>
                    <a:pt x="156" y="16"/>
                    <a:pt x="152" y="0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101" y="97"/>
                    <a:pt x="103" y="97"/>
                    <a:pt x="104" y="97"/>
                  </a:cubicBezTo>
                  <a:cubicBezTo>
                    <a:pt x="113" y="96"/>
                    <a:pt x="121" y="117"/>
                    <a:pt x="121" y="124"/>
                  </a:cubicBezTo>
                  <a:cubicBezTo>
                    <a:pt x="121" y="131"/>
                    <a:pt x="103" y="198"/>
                    <a:pt x="99" y="202"/>
                  </a:cubicBezTo>
                  <a:cubicBezTo>
                    <a:pt x="96" y="205"/>
                    <a:pt x="38" y="227"/>
                    <a:pt x="0" y="240"/>
                  </a:cubicBezTo>
                  <a:cubicBezTo>
                    <a:pt x="8" y="260"/>
                    <a:pt x="25" y="300"/>
                    <a:pt x="40" y="335"/>
                  </a:cubicBezTo>
                  <a:cubicBezTo>
                    <a:pt x="42" y="334"/>
                    <a:pt x="45" y="332"/>
                    <a:pt x="48" y="330"/>
                  </a:cubicBezTo>
                  <a:cubicBezTo>
                    <a:pt x="51" y="328"/>
                    <a:pt x="55" y="326"/>
                    <a:pt x="58" y="325"/>
                  </a:cubicBezTo>
                  <a:cubicBezTo>
                    <a:pt x="60" y="324"/>
                    <a:pt x="62" y="323"/>
                    <a:pt x="65" y="322"/>
                  </a:cubicBezTo>
                  <a:cubicBezTo>
                    <a:pt x="79" y="316"/>
                    <a:pt x="94" y="310"/>
                    <a:pt x="107" y="303"/>
                  </a:cubicBezTo>
                  <a:cubicBezTo>
                    <a:pt x="107" y="299"/>
                    <a:pt x="108" y="294"/>
                    <a:pt x="113" y="290"/>
                  </a:cubicBezTo>
                  <a:cubicBezTo>
                    <a:pt x="117" y="286"/>
                    <a:pt x="123" y="284"/>
                    <a:pt x="128" y="284"/>
                  </a:cubicBezTo>
                  <a:cubicBezTo>
                    <a:pt x="131" y="281"/>
                    <a:pt x="134" y="278"/>
                    <a:pt x="138" y="276"/>
                  </a:cubicBezTo>
                  <a:cubicBezTo>
                    <a:pt x="141" y="275"/>
                    <a:pt x="143" y="273"/>
                    <a:pt x="145" y="272"/>
                  </a:cubicBezTo>
                  <a:cubicBezTo>
                    <a:pt x="148" y="270"/>
                    <a:pt x="150" y="269"/>
                    <a:pt x="153" y="268"/>
                  </a:cubicBezTo>
                  <a:cubicBezTo>
                    <a:pt x="154" y="266"/>
                    <a:pt x="156" y="265"/>
                    <a:pt x="158" y="264"/>
                  </a:cubicBezTo>
                  <a:cubicBezTo>
                    <a:pt x="161" y="258"/>
                    <a:pt x="164" y="252"/>
                    <a:pt x="169" y="250"/>
                  </a:cubicBezTo>
                  <a:cubicBezTo>
                    <a:pt x="171" y="249"/>
                    <a:pt x="173" y="248"/>
                    <a:pt x="175" y="248"/>
                  </a:cubicBezTo>
                  <a:cubicBezTo>
                    <a:pt x="177" y="244"/>
                    <a:pt x="180" y="241"/>
                    <a:pt x="182" y="237"/>
                  </a:cubicBezTo>
                  <a:cubicBezTo>
                    <a:pt x="174" y="224"/>
                    <a:pt x="173" y="207"/>
                    <a:pt x="186" y="19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5" name="Freeform 63">
              <a:extLst>
                <a:ext uri="{FF2B5EF4-FFF2-40B4-BE49-F238E27FC236}">
                  <a16:creationId xmlns:a16="http://schemas.microsoft.com/office/drawing/2014/main" id="{4C80817D-A376-45D5-8756-01437825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9" y="3387725"/>
              <a:ext cx="20638" cy="34925"/>
            </a:xfrm>
            <a:custGeom>
              <a:avLst/>
              <a:gdLst>
                <a:gd name="T0" fmla="*/ 27 w 38"/>
                <a:gd name="T1" fmla="*/ 63 h 64"/>
                <a:gd name="T2" fmla="*/ 28 w 38"/>
                <a:gd name="T3" fmla="*/ 52 h 64"/>
                <a:gd name="T4" fmla="*/ 24 w 38"/>
                <a:gd name="T5" fmla="*/ 4 h 64"/>
                <a:gd name="T6" fmla="*/ 2 w 38"/>
                <a:gd name="T7" fmla="*/ 41 h 64"/>
                <a:gd name="T8" fmla="*/ 0 w 38"/>
                <a:gd name="T9" fmla="*/ 41 h 64"/>
                <a:gd name="T10" fmla="*/ 27 w 38"/>
                <a:gd name="T11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64">
                  <a:moveTo>
                    <a:pt x="27" y="63"/>
                  </a:moveTo>
                  <a:cubicBezTo>
                    <a:pt x="26" y="59"/>
                    <a:pt x="26" y="55"/>
                    <a:pt x="28" y="52"/>
                  </a:cubicBezTo>
                  <a:cubicBezTo>
                    <a:pt x="34" y="40"/>
                    <a:pt x="38" y="9"/>
                    <a:pt x="24" y="4"/>
                  </a:cubicBezTo>
                  <a:cubicBezTo>
                    <a:pt x="10" y="0"/>
                    <a:pt x="2" y="32"/>
                    <a:pt x="2" y="41"/>
                  </a:cubicBezTo>
                  <a:cubicBezTo>
                    <a:pt x="2" y="42"/>
                    <a:pt x="1" y="42"/>
                    <a:pt x="0" y="41"/>
                  </a:cubicBezTo>
                  <a:cubicBezTo>
                    <a:pt x="7" y="62"/>
                    <a:pt x="19" y="64"/>
                    <a:pt x="27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6" name="Freeform 65">
              <a:extLst>
                <a:ext uri="{FF2B5EF4-FFF2-40B4-BE49-F238E27FC236}">
                  <a16:creationId xmlns:a16="http://schemas.microsoft.com/office/drawing/2014/main" id="{84AAC847-89E1-4846-B8BB-9F7DD82C0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6" y="3127375"/>
              <a:ext cx="171450" cy="195263"/>
            </a:xfrm>
            <a:custGeom>
              <a:avLst/>
              <a:gdLst>
                <a:gd name="T0" fmla="*/ 265 w 315"/>
                <a:gd name="T1" fmla="*/ 324 h 357"/>
                <a:gd name="T2" fmla="*/ 280 w 315"/>
                <a:gd name="T3" fmla="*/ 311 h 357"/>
                <a:gd name="T4" fmla="*/ 301 w 315"/>
                <a:gd name="T5" fmla="*/ 324 h 357"/>
                <a:gd name="T6" fmla="*/ 315 w 315"/>
                <a:gd name="T7" fmla="*/ 316 h 357"/>
                <a:gd name="T8" fmla="*/ 297 w 315"/>
                <a:gd name="T9" fmla="*/ 286 h 357"/>
                <a:gd name="T10" fmla="*/ 285 w 315"/>
                <a:gd name="T11" fmla="*/ 261 h 357"/>
                <a:gd name="T12" fmla="*/ 288 w 315"/>
                <a:gd name="T13" fmla="*/ 236 h 357"/>
                <a:gd name="T14" fmla="*/ 273 w 315"/>
                <a:gd name="T15" fmla="*/ 214 h 357"/>
                <a:gd name="T16" fmla="*/ 237 w 315"/>
                <a:gd name="T17" fmla="*/ 186 h 357"/>
                <a:gd name="T18" fmla="*/ 222 w 315"/>
                <a:gd name="T19" fmla="*/ 165 h 357"/>
                <a:gd name="T20" fmla="*/ 218 w 315"/>
                <a:gd name="T21" fmla="*/ 132 h 357"/>
                <a:gd name="T22" fmla="*/ 231 w 315"/>
                <a:gd name="T23" fmla="*/ 102 h 357"/>
                <a:gd name="T24" fmla="*/ 235 w 315"/>
                <a:gd name="T25" fmla="*/ 80 h 357"/>
                <a:gd name="T26" fmla="*/ 222 w 315"/>
                <a:gd name="T27" fmla="*/ 67 h 357"/>
                <a:gd name="T28" fmla="*/ 204 w 315"/>
                <a:gd name="T29" fmla="*/ 45 h 357"/>
                <a:gd name="T30" fmla="*/ 193 w 315"/>
                <a:gd name="T31" fmla="*/ 15 h 357"/>
                <a:gd name="T32" fmla="*/ 159 w 315"/>
                <a:gd name="T33" fmla="*/ 9 h 357"/>
                <a:gd name="T34" fmla="*/ 130 w 315"/>
                <a:gd name="T35" fmla="*/ 2 h 357"/>
                <a:gd name="T36" fmla="*/ 116 w 315"/>
                <a:gd name="T37" fmla="*/ 15 h 357"/>
                <a:gd name="T38" fmla="*/ 116 w 315"/>
                <a:gd name="T39" fmla="*/ 15 h 357"/>
                <a:gd name="T40" fmla="*/ 97 w 315"/>
                <a:gd name="T41" fmla="*/ 31 h 357"/>
                <a:gd name="T42" fmla="*/ 77 w 315"/>
                <a:gd name="T43" fmla="*/ 49 h 357"/>
                <a:gd name="T44" fmla="*/ 80 w 315"/>
                <a:gd name="T45" fmla="*/ 80 h 357"/>
                <a:gd name="T46" fmla="*/ 77 w 315"/>
                <a:gd name="T47" fmla="*/ 109 h 357"/>
                <a:gd name="T48" fmla="*/ 69 w 315"/>
                <a:gd name="T49" fmla="*/ 132 h 357"/>
                <a:gd name="T50" fmla="*/ 0 w 315"/>
                <a:gd name="T51" fmla="*/ 174 h 357"/>
                <a:gd name="T52" fmla="*/ 3 w 315"/>
                <a:gd name="T53" fmla="*/ 192 h 357"/>
                <a:gd name="T54" fmla="*/ 10 w 315"/>
                <a:gd name="T55" fmla="*/ 229 h 357"/>
                <a:gd name="T56" fmla="*/ 35 w 315"/>
                <a:gd name="T57" fmla="*/ 229 h 357"/>
                <a:gd name="T58" fmla="*/ 99 w 315"/>
                <a:gd name="T59" fmla="*/ 272 h 357"/>
                <a:gd name="T60" fmla="*/ 176 w 315"/>
                <a:gd name="T61" fmla="*/ 338 h 357"/>
                <a:gd name="T62" fmla="*/ 214 w 315"/>
                <a:gd name="T63" fmla="*/ 353 h 357"/>
                <a:gd name="T64" fmla="*/ 252 w 315"/>
                <a:gd name="T65" fmla="*/ 357 h 357"/>
                <a:gd name="T66" fmla="*/ 265 w 315"/>
                <a:gd name="T67" fmla="*/ 324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5" h="357">
                  <a:moveTo>
                    <a:pt x="265" y="324"/>
                  </a:moveTo>
                  <a:cubicBezTo>
                    <a:pt x="269" y="319"/>
                    <a:pt x="270" y="312"/>
                    <a:pt x="280" y="311"/>
                  </a:cubicBezTo>
                  <a:cubicBezTo>
                    <a:pt x="288" y="309"/>
                    <a:pt x="292" y="315"/>
                    <a:pt x="301" y="324"/>
                  </a:cubicBezTo>
                  <a:cubicBezTo>
                    <a:pt x="304" y="321"/>
                    <a:pt x="310" y="317"/>
                    <a:pt x="315" y="316"/>
                  </a:cubicBezTo>
                  <a:cubicBezTo>
                    <a:pt x="306" y="305"/>
                    <a:pt x="296" y="293"/>
                    <a:pt x="297" y="286"/>
                  </a:cubicBezTo>
                  <a:cubicBezTo>
                    <a:pt x="298" y="274"/>
                    <a:pt x="287" y="269"/>
                    <a:pt x="285" y="261"/>
                  </a:cubicBezTo>
                  <a:cubicBezTo>
                    <a:pt x="284" y="254"/>
                    <a:pt x="293" y="242"/>
                    <a:pt x="288" y="236"/>
                  </a:cubicBezTo>
                  <a:cubicBezTo>
                    <a:pt x="283" y="230"/>
                    <a:pt x="282" y="216"/>
                    <a:pt x="273" y="214"/>
                  </a:cubicBezTo>
                  <a:cubicBezTo>
                    <a:pt x="264" y="213"/>
                    <a:pt x="236" y="196"/>
                    <a:pt x="237" y="186"/>
                  </a:cubicBezTo>
                  <a:cubicBezTo>
                    <a:pt x="238" y="176"/>
                    <a:pt x="227" y="168"/>
                    <a:pt x="222" y="165"/>
                  </a:cubicBezTo>
                  <a:cubicBezTo>
                    <a:pt x="217" y="162"/>
                    <a:pt x="212" y="136"/>
                    <a:pt x="218" y="132"/>
                  </a:cubicBezTo>
                  <a:cubicBezTo>
                    <a:pt x="224" y="127"/>
                    <a:pt x="223" y="102"/>
                    <a:pt x="231" y="102"/>
                  </a:cubicBezTo>
                  <a:cubicBezTo>
                    <a:pt x="238" y="102"/>
                    <a:pt x="232" y="89"/>
                    <a:pt x="235" y="80"/>
                  </a:cubicBezTo>
                  <a:cubicBezTo>
                    <a:pt x="237" y="71"/>
                    <a:pt x="228" y="67"/>
                    <a:pt x="222" y="67"/>
                  </a:cubicBezTo>
                  <a:cubicBezTo>
                    <a:pt x="216" y="67"/>
                    <a:pt x="204" y="55"/>
                    <a:pt x="204" y="45"/>
                  </a:cubicBezTo>
                  <a:cubicBezTo>
                    <a:pt x="204" y="34"/>
                    <a:pt x="191" y="20"/>
                    <a:pt x="193" y="15"/>
                  </a:cubicBezTo>
                  <a:cubicBezTo>
                    <a:pt x="191" y="35"/>
                    <a:pt x="166" y="4"/>
                    <a:pt x="159" y="9"/>
                  </a:cubicBezTo>
                  <a:cubicBezTo>
                    <a:pt x="151" y="13"/>
                    <a:pt x="145" y="0"/>
                    <a:pt x="130" y="2"/>
                  </a:cubicBezTo>
                  <a:cubicBezTo>
                    <a:pt x="120" y="4"/>
                    <a:pt x="121" y="10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1"/>
                    <a:pt x="81" y="37"/>
                    <a:pt x="77" y="49"/>
                  </a:cubicBezTo>
                  <a:cubicBezTo>
                    <a:pt x="73" y="61"/>
                    <a:pt x="85" y="73"/>
                    <a:pt x="80" y="80"/>
                  </a:cubicBezTo>
                  <a:cubicBezTo>
                    <a:pt x="75" y="87"/>
                    <a:pt x="76" y="104"/>
                    <a:pt x="77" y="109"/>
                  </a:cubicBezTo>
                  <a:cubicBezTo>
                    <a:pt x="78" y="115"/>
                    <a:pt x="69" y="132"/>
                    <a:pt x="69" y="132"/>
                  </a:cubicBezTo>
                  <a:cubicBezTo>
                    <a:pt x="69" y="132"/>
                    <a:pt x="32" y="155"/>
                    <a:pt x="0" y="174"/>
                  </a:cubicBezTo>
                  <a:cubicBezTo>
                    <a:pt x="1" y="181"/>
                    <a:pt x="2" y="187"/>
                    <a:pt x="3" y="192"/>
                  </a:cubicBezTo>
                  <a:cubicBezTo>
                    <a:pt x="5" y="200"/>
                    <a:pt x="8" y="216"/>
                    <a:pt x="10" y="229"/>
                  </a:cubicBezTo>
                  <a:cubicBezTo>
                    <a:pt x="23" y="229"/>
                    <a:pt x="24" y="227"/>
                    <a:pt x="35" y="229"/>
                  </a:cubicBezTo>
                  <a:cubicBezTo>
                    <a:pt x="47" y="230"/>
                    <a:pt x="89" y="266"/>
                    <a:pt x="99" y="272"/>
                  </a:cubicBezTo>
                  <a:cubicBezTo>
                    <a:pt x="109" y="277"/>
                    <a:pt x="165" y="326"/>
                    <a:pt x="176" y="338"/>
                  </a:cubicBezTo>
                  <a:cubicBezTo>
                    <a:pt x="188" y="350"/>
                    <a:pt x="207" y="353"/>
                    <a:pt x="214" y="353"/>
                  </a:cubicBezTo>
                  <a:cubicBezTo>
                    <a:pt x="219" y="353"/>
                    <a:pt x="237" y="355"/>
                    <a:pt x="252" y="357"/>
                  </a:cubicBezTo>
                  <a:cubicBezTo>
                    <a:pt x="256" y="345"/>
                    <a:pt x="262" y="327"/>
                    <a:pt x="265" y="32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7" name="Freeform 66">
              <a:extLst>
                <a:ext uri="{FF2B5EF4-FFF2-40B4-BE49-F238E27FC236}">
                  <a16:creationId xmlns:a16="http://schemas.microsoft.com/office/drawing/2014/main" id="{2AF2C023-7EBE-4B03-BCFD-57BCF33A5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3295650"/>
              <a:ext cx="33338" cy="38100"/>
            </a:xfrm>
            <a:custGeom>
              <a:avLst/>
              <a:gdLst>
                <a:gd name="T0" fmla="*/ 20 w 62"/>
                <a:gd name="T1" fmla="*/ 51 h 69"/>
                <a:gd name="T2" fmla="*/ 36 w 62"/>
                <a:gd name="T3" fmla="*/ 67 h 69"/>
                <a:gd name="T4" fmla="*/ 62 w 62"/>
                <a:gd name="T5" fmla="*/ 69 h 69"/>
                <a:gd name="T6" fmla="*/ 46 w 62"/>
                <a:gd name="T7" fmla="*/ 22 h 69"/>
                <a:gd name="T8" fmla="*/ 49 w 62"/>
                <a:gd name="T9" fmla="*/ 15 h 69"/>
                <a:gd name="T10" fmla="*/ 28 w 62"/>
                <a:gd name="T11" fmla="*/ 2 h 69"/>
                <a:gd name="T12" fmla="*/ 13 w 62"/>
                <a:gd name="T13" fmla="*/ 15 h 69"/>
                <a:gd name="T14" fmla="*/ 0 w 62"/>
                <a:gd name="T15" fmla="*/ 48 h 69"/>
                <a:gd name="T16" fmla="*/ 20 w 62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9">
                  <a:moveTo>
                    <a:pt x="20" y="51"/>
                  </a:moveTo>
                  <a:cubicBezTo>
                    <a:pt x="36" y="67"/>
                    <a:pt x="36" y="67"/>
                    <a:pt x="36" y="67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56" y="51"/>
                    <a:pt x="46" y="28"/>
                    <a:pt x="46" y="22"/>
                  </a:cubicBezTo>
                  <a:cubicBezTo>
                    <a:pt x="46" y="19"/>
                    <a:pt x="47" y="17"/>
                    <a:pt x="49" y="15"/>
                  </a:cubicBezTo>
                  <a:cubicBezTo>
                    <a:pt x="40" y="6"/>
                    <a:pt x="36" y="0"/>
                    <a:pt x="28" y="2"/>
                  </a:cubicBezTo>
                  <a:cubicBezTo>
                    <a:pt x="18" y="3"/>
                    <a:pt x="17" y="10"/>
                    <a:pt x="13" y="15"/>
                  </a:cubicBezTo>
                  <a:cubicBezTo>
                    <a:pt x="10" y="18"/>
                    <a:pt x="4" y="36"/>
                    <a:pt x="0" y="48"/>
                  </a:cubicBezTo>
                  <a:cubicBezTo>
                    <a:pt x="11" y="50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8" name="Freeform 67">
              <a:extLst>
                <a:ext uri="{FF2B5EF4-FFF2-40B4-BE49-F238E27FC236}">
                  <a16:creationId xmlns:a16="http://schemas.microsoft.com/office/drawing/2014/main" id="{59FB7C14-6779-48FD-950B-40173FBC4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235" y="3636964"/>
              <a:ext cx="41275" cy="26988"/>
            </a:xfrm>
            <a:custGeom>
              <a:avLst/>
              <a:gdLst>
                <a:gd name="T0" fmla="*/ 74 w 76"/>
                <a:gd name="T1" fmla="*/ 19 h 48"/>
                <a:gd name="T2" fmla="*/ 39 w 76"/>
                <a:gd name="T3" fmla="*/ 8 h 48"/>
                <a:gd name="T4" fmla="*/ 25 w 76"/>
                <a:gd name="T5" fmla="*/ 0 h 48"/>
                <a:gd name="T6" fmla="*/ 23 w 76"/>
                <a:gd name="T7" fmla="*/ 1 h 48"/>
                <a:gd name="T8" fmla="*/ 0 w 76"/>
                <a:gd name="T9" fmla="*/ 23 h 48"/>
                <a:gd name="T10" fmla="*/ 63 w 76"/>
                <a:gd name="T11" fmla="*/ 48 h 48"/>
                <a:gd name="T12" fmla="*/ 73 w 76"/>
                <a:gd name="T13" fmla="*/ 43 h 48"/>
                <a:gd name="T14" fmla="*/ 74 w 76"/>
                <a:gd name="T1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48">
                  <a:moveTo>
                    <a:pt x="74" y="19"/>
                  </a:moveTo>
                  <a:cubicBezTo>
                    <a:pt x="68" y="10"/>
                    <a:pt x="54" y="20"/>
                    <a:pt x="39" y="8"/>
                  </a:cubicBezTo>
                  <a:cubicBezTo>
                    <a:pt x="35" y="5"/>
                    <a:pt x="30" y="2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0" y="2"/>
                    <a:pt x="10" y="12"/>
                    <a:pt x="0" y="23"/>
                  </a:cubicBezTo>
                  <a:cubicBezTo>
                    <a:pt x="11" y="33"/>
                    <a:pt x="52" y="48"/>
                    <a:pt x="63" y="48"/>
                  </a:cubicBezTo>
                  <a:cubicBezTo>
                    <a:pt x="68" y="48"/>
                    <a:pt x="71" y="45"/>
                    <a:pt x="73" y="43"/>
                  </a:cubicBezTo>
                  <a:cubicBezTo>
                    <a:pt x="75" y="31"/>
                    <a:pt x="76" y="21"/>
                    <a:pt x="74" y="1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9" name="Freeform 68">
              <a:extLst>
                <a:ext uri="{FF2B5EF4-FFF2-40B4-BE49-F238E27FC236}">
                  <a16:creationId xmlns:a16="http://schemas.microsoft.com/office/drawing/2014/main" id="{5978B10A-1A98-472B-95B8-D6530A680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3" y="3603626"/>
              <a:ext cx="106363" cy="65088"/>
            </a:xfrm>
            <a:custGeom>
              <a:avLst/>
              <a:gdLst>
                <a:gd name="T0" fmla="*/ 164 w 195"/>
                <a:gd name="T1" fmla="*/ 14 h 120"/>
                <a:gd name="T2" fmla="*/ 147 w 195"/>
                <a:gd name="T3" fmla="*/ 14 h 120"/>
                <a:gd name="T4" fmla="*/ 138 w 195"/>
                <a:gd name="T5" fmla="*/ 11 h 120"/>
                <a:gd name="T6" fmla="*/ 134 w 195"/>
                <a:gd name="T7" fmla="*/ 9 h 120"/>
                <a:gd name="T8" fmla="*/ 120 w 195"/>
                <a:gd name="T9" fmla="*/ 1 h 120"/>
                <a:gd name="T10" fmla="*/ 92 w 195"/>
                <a:gd name="T11" fmla="*/ 9 h 120"/>
                <a:gd name="T12" fmla="*/ 32 w 195"/>
                <a:gd name="T13" fmla="*/ 13 h 120"/>
                <a:gd name="T14" fmla="*/ 32 w 195"/>
                <a:gd name="T15" fmla="*/ 14 h 120"/>
                <a:gd name="T16" fmla="*/ 14 w 195"/>
                <a:gd name="T17" fmla="*/ 34 h 120"/>
                <a:gd name="T18" fmla="*/ 0 w 195"/>
                <a:gd name="T19" fmla="*/ 63 h 120"/>
                <a:gd name="T20" fmla="*/ 14 w 195"/>
                <a:gd name="T21" fmla="*/ 71 h 120"/>
                <a:gd name="T22" fmla="*/ 49 w 195"/>
                <a:gd name="T23" fmla="*/ 82 h 120"/>
                <a:gd name="T24" fmla="*/ 48 w 195"/>
                <a:gd name="T25" fmla="*/ 106 h 120"/>
                <a:gd name="T26" fmla="*/ 58 w 195"/>
                <a:gd name="T27" fmla="*/ 106 h 120"/>
                <a:gd name="T28" fmla="*/ 61 w 195"/>
                <a:gd name="T29" fmla="*/ 120 h 120"/>
                <a:gd name="T30" fmla="*/ 73 w 195"/>
                <a:gd name="T31" fmla="*/ 117 h 120"/>
                <a:gd name="T32" fmla="*/ 82 w 195"/>
                <a:gd name="T33" fmla="*/ 106 h 120"/>
                <a:gd name="T34" fmla="*/ 93 w 195"/>
                <a:gd name="T35" fmla="*/ 83 h 120"/>
                <a:gd name="T36" fmla="*/ 128 w 195"/>
                <a:gd name="T37" fmla="*/ 66 h 120"/>
                <a:gd name="T38" fmla="*/ 159 w 195"/>
                <a:gd name="T39" fmla="*/ 58 h 120"/>
                <a:gd name="T40" fmla="*/ 187 w 195"/>
                <a:gd name="T41" fmla="*/ 41 h 120"/>
                <a:gd name="T42" fmla="*/ 195 w 195"/>
                <a:gd name="T43" fmla="*/ 32 h 120"/>
                <a:gd name="T44" fmla="*/ 164 w 195"/>
                <a:gd name="T45" fmla="*/ 1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20">
                  <a:moveTo>
                    <a:pt x="164" y="14"/>
                  </a:moveTo>
                  <a:cubicBezTo>
                    <a:pt x="158" y="15"/>
                    <a:pt x="152" y="16"/>
                    <a:pt x="147" y="14"/>
                  </a:cubicBezTo>
                  <a:cubicBezTo>
                    <a:pt x="144" y="13"/>
                    <a:pt x="141" y="12"/>
                    <a:pt x="138" y="11"/>
                  </a:cubicBezTo>
                  <a:cubicBezTo>
                    <a:pt x="137" y="10"/>
                    <a:pt x="135" y="10"/>
                    <a:pt x="134" y="9"/>
                  </a:cubicBezTo>
                  <a:cubicBezTo>
                    <a:pt x="129" y="8"/>
                    <a:pt x="124" y="5"/>
                    <a:pt x="120" y="1"/>
                  </a:cubicBezTo>
                  <a:cubicBezTo>
                    <a:pt x="110" y="2"/>
                    <a:pt x="100" y="6"/>
                    <a:pt x="92" y="9"/>
                  </a:cubicBezTo>
                  <a:cubicBezTo>
                    <a:pt x="74" y="17"/>
                    <a:pt x="52" y="0"/>
                    <a:pt x="32" y="13"/>
                  </a:cubicBezTo>
                  <a:cubicBezTo>
                    <a:pt x="32" y="13"/>
                    <a:pt x="32" y="13"/>
                    <a:pt x="32" y="14"/>
                  </a:cubicBezTo>
                  <a:cubicBezTo>
                    <a:pt x="27" y="20"/>
                    <a:pt x="21" y="28"/>
                    <a:pt x="14" y="34"/>
                  </a:cubicBezTo>
                  <a:cubicBezTo>
                    <a:pt x="1" y="47"/>
                    <a:pt x="4" y="60"/>
                    <a:pt x="0" y="63"/>
                  </a:cubicBezTo>
                  <a:cubicBezTo>
                    <a:pt x="5" y="65"/>
                    <a:pt x="10" y="68"/>
                    <a:pt x="14" y="71"/>
                  </a:cubicBezTo>
                  <a:cubicBezTo>
                    <a:pt x="29" y="83"/>
                    <a:pt x="43" y="73"/>
                    <a:pt x="49" y="82"/>
                  </a:cubicBezTo>
                  <a:cubicBezTo>
                    <a:pt x="51" y="84"/>
                    <a:pt x="50" y="94"/>
                    <a:pt x="48" y="106"/>
                  </a:cubicBezTo>
                  <a:cubicBezTo>
                    <a:pt x="51" y="103"/>
                    <a:pt x="53" y="101"/>
                    <a:pt x="58" y="106"/>
                  </a:cubicBezTo>
                  <a:cubicBezTo>
                    <a:pt x="62" y="110"/>
                    <a:pt x="61" y="115"/>
                    <a:pt x="61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3" y="117"/>
                    <a:pt x="81" y="109"/>
                    <a:pt x="82" y="106"/>
                  </a:cubicBezTo>
                  <a:cubicBezTo>
                    <a:pt x="84" y="103"/>
                    <a:pt x="74" y="85"/>
                    <a:pt x="93" y="83"/>
                  </a:cubicBezTo>
                  <a:cubicBezTo>
                    <a:pt x="111" y="82"/>
                    <a:pt x="125" y="79"/>
                    <a:pt x="128" y="66"/>
                  </a:cubicBezTo>
                  <a:cubicBezTo>
                    <a:pt x="131" y="52"/>
                    <a:pt x="153" y="58"/>
                    <a:pt x="159" y="58"/>
                  </a:cubicBezTo>
                  <a:cubicBezTo>
                    <a:pt x="163" y="57"/>
                    <a:pt x="174" y="46"/>
                    <a:pt x="187" y="41"/>
                  </a:cubicBezTo>
                  <a:cubicBezTo>
                    <a:pt x="189" y="38"/>
                    <a:pt x="192" y="35"/>
                    <a:pt x="195" y="32"/>
                  </a:cubicBezTo>
                  <a:cubicBezTo>
                    <a:pt x="190" y="24"/>
                    <a:pt x="176" y="24"/>
                    <a:pt x="164" y="1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0" name="Freeform 69">
              <a:extLst>
                <a:ext uri="{FF2B5EF4-FFF2-40B4-BE49-F238E27FC236}">
                  <a16:creationId xmlns:a16="http://schemas.microsoft.com/office/drawing/2014/main" id="{56EF910B-F7BD-4FB2-B5AA-CF8E69DEC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160" y="3240088"/>
              <a:ext cx="531813" cy="385763"/>
            </a:xfrm>
            <a:custGeom>
              <a:avLst/>
              <a:gdLst>
                <a:gd name="T0" fmla="*/ 949 w 978"/>
                <a:gd name="T1" fmla="*/ 453 h 707"/>
                <a:gd name="T2" fmla="*/ 892 w 978"/>
                <a:gd name="T3" fmla="*/ 465 h 707"/>
                <a:gd name="T4" fmla="*/ 859 w 978"/>
                <a:gd name="T5" fmla="*/ 485 h 707"/>
                <a:gd name="T6" fmla="*/ 865 w 978"/>
                <a:gd name="T7" fmla="*/ 504 h 707"/>
                <a:gd name="T8" fmla="*/ 847 w 978"/>
                <a:gd name="T9" fmla="*/ 547 h 707"/>
                <a:gd name="T10" fmla="*/ 827 w 978"/>
                <a:gd name="T11" fmla="*/ 567 h 707"/>
                <a:gd name="T12" fmla="*/ 800 w 978"/>
                <a:gd name="T13" fmla="*/ 570 h 707"/>
                <a:gd name="T14" fmla="*/ 761 w 978"/>
                <a:gd name="T15" fmla="*/ 571 h 707"/>
                <a:gd name="T16" fmla="*/ 690 w 978"/>
                <a:gd name="T17" fmla="*/ 562 h 707"/>
                <a:gd name="T18" fmla="*/ 671 w 978"/>
                <a:gd name="T19" fmla="*/ 521 h 707"/>
                <a:gd name="T20" fmla="*/ 638 w 978"/>
                <a:gd name="T21" fmla="*/ 475 h 707"/>
                <a:gd name="T22" fmla="*/ 636 w 978"/>
                <a:gd name="T23" fmla="*/ 297 h 707"/>
                <a:gd name="T24" fmla="*/ 626 w 978"/>
                <a:gd name="T25" fmla="*/ 276 h 707"/>
                <a:gd name="T26" fmla="*/ 571 w 978"/>
                <a:gd name="T27" fmla="*/ 235 h 707"/>
                <a:gd name="T28" fmla="*/ 533 w 978"/>
                <a:gd name="T29" fmla="*/ 156 h 707"/>
                <a:gd name="T30" fmla="*/ 451 w 978"/>
                <a:gd name="T31" fmla="*/ 152 h 707"/>
                <a:gd name="T32" fmla="*/ 402 w 978"/>
                <a:gd name="T33" fmla="*/ 106 h 707"/>
                <a:gd name="T34" fmla="*/ 345 w 978"/>
                <a:gd name="T35" fmla="*/ 39 h 707"/>
                <a:gd name="T36" fmla="*/ 284 w 978"/>
                <a:gd name="T37" fmla="*/ 55 h 707"/>
                <a:gd name="T38" fmla="*/ 110 w 978"/>
                <a:gd name="T39" fmla="*/ 22 h 707"/>
                <a:gd name="T40" fmla="*/ 0 w 978"/>
                <a:gd name="T41" fmla="*/ 11 h 707"/>
                <a:gd name="T42" fmla="*/ 44 w 978"/>
                <a:gd name="T43" fmla="*/ 113 h 707"/>
                <a:gd name="T44" fmla="*/ 84 w 978"/>
                <a:gd name="T45" fmla="*/ 153 h 707"/>
                <a:gd name="T46" fmla="*/ 74 w 978"/>
                <a:gd name="T47" fmla="*/ 205 h 707"/>
                <a:gd name="T48" fmla="*/ 74 w 978"/>
                <a:gd name="T49" fmla="*/ 208 h 707"/>
                <a:gd name="T50" fmla="*/ 149 w 978"/>
                <a:gd name="T51" fmla="*/ 264 h 707"/>
                <a:gd name="T52" fmla="*/ 170 w 978"/>
                <a:gd name="T53" fmla="*/ 316 h 707"/>
                <a:gd name="T54" fmla="*/ 195 w 978"/>
                <a:gd name="T55" fmla="*/ 349 h 707"/>
                <a:gd name="T56" fmla="*/ 245 w 978"/>
                <a:gd name="T57" fmla="*/ 385 h 707"/>
                <a:gd name="T58" fmla="*/ 211 w 978"/>
                <a:gd name="T59" fmla="*/ 342 h 707"/>
                <a:gd name="T60" fmla="*/ 182 w 978"/>
                <a:gd name="T61" fmla="*/ 256 h 707"/>
                <a:gd name="T62" fmla="*/ 121 w 978"/>
                <a:gd name="T63" fmla="*/ 159 h 707"/>
                <a:gd name="T64" fmla="*/ 100 w 978"/>
                <a:gd name="T65" fmla="*/ 127 h 707"/>
                <a:gd name="T66" fmla="*/ 71 w 978"/>
                <a:gd name="T67" fmla="*/ 43 h 707"/>
                <a:gd name="T68" fmla="*/ 94 w 978"/>
                <a:gd name="T69" fmla="*/ 45 h 707"/>
                <a:gd name="T70" fmla="*/ 132 w 978"/>
                <a:gd name="T71" fmla="*/ 58 h 707"/>
                <a:gd name="T72" fmla="*/ 144 w 978"/>
                <a:gd name="T73" fmla="*/ 148 h 707"/>
                <a:gd name="T74" fmla="*/ 182 w 978"/>
                <a:gd name="T75" fmla="*/ 179 h 707"/>
                <a:gd name="T76" fmla="*/ 224 w 978"/>
                <a:gd name="T77" fmla="*/ 225 h 707"/>
                <a:gd name="T78" fmla="*/ 251 w 978"/>
                <a:gd name="T79" fmla="*/ 268 h 707"/>
                <a:gd name="T80" fmla="*/ 298 w 978"/>
                <a:gd name="T81" fmla="*/ 325 h 707"/>
                <a:gd name="T82" fmla="*/ 383 w 978"/>
                <a:gd name="T83" fmla="*/ 455 h 707"/>
                <a:gd name="T84" fmla="*/ 401 w 978"/>
                <a:gd name="T85" fmla="*/ 504 h 707"/>
                <a:gd name="T86" fmla="*/ 398 w 978"/>
                <a:gd name="T87" fmla="*/ 526 h 707"/>
                <a:gd name="T88" fmla="*/ 468 w 978"/>
                <a:gd name="T89" fmla="*/ 580 h 707"/>
                <a:gd name="T90" fmla="*/ 552 w 978"/>
                <a:gd name="T91" fmla="*/ 624 h 707"/>
                <a:gd name="T92" fmla="*/ 656 w 978"/>
                <a:gd name="T93" fmla="*/ 678 h 707"/>
                <a:gd name="T94" fmla="*/ 755 w 978"/>
                <a:gd name="T95" fmla="*/ 676 h 707"/>
                <a:gd name="T96" fmla="*/ 816 w 978"/>
                <a:gd name="T97" fmla="*/ 667 h 707"/>
                <a:gd name="T98" fmla="*/ 835 w 978"/>
                <a:gd name="T99" fmla="*/ 625 h 707"/>
                <a:gd name="T100" fmla="*/ 904 w 978"/>
                <a:gd name="T101" fmla="*/ 597 h 707"/>
                <a:gd name="T102" fmla="*/ 939 w 978"/>
                <a:gd name="T103" fmla="*/ 585 h 707"/>
                <a:gd name="T104" fmla="*/ 944 w 978"/>
                <a:gd name="T105" fmla="*/ 570 h 707"/>
                <a:gd name="T106" fmla="*/ 943 w 978"/>
                <a:gd name="T107" fmla="*/ 529 h 707"/>
                <a:gd name="T108" fmla="*/ 963 w 978"/>
                <a:gd name="T109" fmla="*/ 478 h 707"/>
                <a:gd name="T110" fmla="*/ 977 w 978"/>
                <a:gd name="T111" fmla="*/ 461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8" h="707">
                  <a:moveTo>
                    <a:pt x="977" y="461"/>
                  </a:moveTo>
                  <a:cubicBezTo>
                    <a:pt x="974" y="444"/>
                    <a:pt x="961" y="461"/>
                    <a:pt x="949" y="453"/>
                  </a:cubicBezTo>
                  <a:cubicBezTo>
                    <a:pt x="938" y="445"/>
                    <a:pt x="928" y="451"/>
                    <a:pt x="899" y="456"/>
                  </a:cubicBezTo>
                  <a:cubicBezTo>
                    <a:pt x="897" y="459"/>
                    <a:pt x="895" y="463"/>
                    <a:pt x="892" y="465"/>
                  </a:cubicBezTo>
                  <a:cubicBezTo>
                    <a:pt x="889" y="469"/>
                    <a:pt x="884" y="472"/>
                    <a:pt x="879" y="473"/>
                  </a:cubicBezTo>
                  <a:cubicBezTo>
                    <a:pt x="874" y="480"/>
                    <a:pt x="866" y="484"/>
                    <a:pt x="859" y="485"/>
                  </a:cubicBezTo>
                  <a:cubicBezTo>
                    <a:pt x="858" y="486"/>
                    <a:pt x="858" y="488"/>
                    <a:pt x="858" y="490"/>
                  </a:cubicBezTo>
                  <a:cubicBezTo>
                    <a:pt x="861" y="494"/>
                    <a:pt x="864" y="499"/>
                    <a:pt x="865" y="504"/>
                  </a:cubicBezTo>
                  <a:cubicBezTo>
                    <a:pt x="868" y="513"/>
                    <a:pt x="866" y="524"/>
                    <a:pt x="862" y="532"/>
                  </a:cubicBezTo>
                  <a:cubicBezTo>
                    <a:pt x="858" y="538"/>
                    <a:pt x="853" y="544"/>
                    <a:pt x="847" y="547"/>
                  </a:cubicBezTo>
                  <a:cubicBezTo>
                    <a:pt x="844" y="549"/>
                    <a:pt x="842" y="549"/>
                    <a:pt x="840" y="550"/>
                  </a:cubicBezTo>
                  <a:cubicBezTo>
                    <a:pt x="834" y="556"/>
                    <a:pt x="826" y="559"/>
                    <a:pt x="827" y="567"/>
                  </a:cubicBezTo>
                  <a:cubicBezTo>
                    <a:pt x="828" y="577"/>
                    <a:pt x="814" y="570"/>
                    <a:pt x="806" y="565"/>
                  </a:cubicBezTo>
                  <a:cubicBezTo>
                    <a:pt x="804" y="567"/>
                    <a:pt x="802" y="569"/>
                    <a:pt x="800" y="570"/>
                  </a:cubicBezTo>
                  <a:cubicBezTo>
                    <a:pt x="792" y="574"/>
                    <a:pt x="787" y="576"/>
                    <a:pt x="777" y="576"/>
                  </a:cubicBezTo>
                  <a:cubicBezTo>
                    <a:pt x="771" y="576"/>
                    <a:pt x="766" y="574"/>
                    <a:pt x="761" y="571"/>
                  </a:cubicBezTo>
                  <a:cubicBezTo>
                    <a:pt x="745" y="576"/>
                    <a:pt x="731" y="581"/>
                    <a:pt x="727" y="581"/>
                  </a:cubicBezTo>
                  <a:cubicBezTo>
                    <a:pt x="718" y="583"/>
                    <a:pt x="702" y="561"/>
                    <a:pt x="690" y="562"/>
                  </a:cubicBezTo>
                  <a:cubicBezTo>
                    <a:pt x="678" y="562"/>
                    <a:pt x="673" y="541"/>
                    <a:pt x="672" y="523"/>
                  </a:cubicBezTo>
                  <a:cubicBezTo>
                    <a:pt x="672" y="523"/>
                    <a:pt x="672" y="522"/>
                    <a:pt x="671" y="521"/>
                  </a:cubicBezTo>
                  <a:cubicBezTo>
                    <a:pt x="658" y="516"/>
                    <a:pt x="651" y="503"/>
                    <a:pt x="650" y="490"/>
                  </a:cubicBezTo>
                  <a:cubicBezTo>
                    <a:pt x="645" y="485"/>
                    <a:pt x="641" y="480"/>
                    <a:pt x="638" y="475"/>
                  </a:cubicBezTo>
                  <a:cubicBezTo>
                    <a:pt x="628" y="459"/>
                    <a:pt x="626" y="424"/>
                    <a:pt x="625" y="402"/>
                  </a:cubicBezTo>
                  <a:cubicBezTo>
                    <a:pt x="625" y="379"/>
                    <a:pt x="623" y="341"/>
                    <a:pt x="636" y="297"/>
                  </a:cubicBezTo>
                  <a:cubicBezTo>
                    <a:pt x="638" y="292"/>
                    <a:pt x="639" y="286"/>
                    <a:pt x="639" y="282"/>
                  </a:cubicBezTo>
                  <a:cubicBezTo>
                    <a:pt x="634" y="278"/>
                    <a:pt x="629" y="276"/>
                    <a:pt x="626" y="276"/>
                  </a:cubicBezTo>
                  <a:cubicBezTo>
                    <a:pt x="613" y="277"/>
                    <a:pt x="586" y="258"/>
                    <a:pt x="581" y="258"/>
                  </a:cubicBezTo>
                  <a:cubicBezTo>
                    <a:pt x="575" y="258"/>
                    <a:pt x="576" y="243"/>
                    <a:pt x="571" y="235"/>
                  </a:cubicBezTo>
                  <a:cubicBezTo>
                    <a:pt x="567" y="227"/>
                    <a:pt x="570" y="212"/>
                    <a:pt x="564" y="206"/>
                  </a:cubicBezTo>
                  <a:cubicBezTo>
                    <a:pt x="558" y="201"/>
                    <a:pt x="539" y="181"/>
                    <a:pt x="533" y="156"/>
                  </a:cubicBezTo>
                  <a:cubicBezTo>
                    <a:pt x="527" y="131"/>
                    <a:pt x="490" y="119"/>
                    <a:pt x="476" y="118"/>
                  </a:cubicBezTo>
                  <a:cubicBezTo>
                    <a:pt x="462" y="117"/>
                    <a:pt x="455" y="151"/>
                    <a:pt x="451" y="152"/>
                  </a:cubicBezTo>
                  <a:cubicBezTo>
                    <a:pt x="447" y="154"/>
                    <a:pt x="421" y="135"/>
                    <a:pt x="414" y="130"/>
                  </a:cubicBezTo>
                  <a:cubicBezTo>
                    <a:pt x="406" y="126"/>
                    <a:pt x="402" y="117"/>
                    <a:pt x="402" y="106"/>
                  </a:cubicBezTo>
                  <a:cubicBezTo>
                    <a:pt x="402" y="96"/>
                    <a:pt x="386" y="79"/>
                    <a:pt x="382" y="77"/>
                  </a:cubicBezTo>
                  <a:cubicBezTo>
                    <a:pt x="377" y="75"/>
                    <a:pt x="345" y="39"/>
                    <a:pt x="345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84" y="55"/>
                    <a:pt x="284" y="55"/>
                    <a:pt x="284" y="55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56"/>
                    <a:pt x="122" y="26"/>
                    <a:pt x="110" y="22"/>
                  </a:cubicBezTo>
                  <a:cubicBezTo>
                    <a:pt x="97" y="19"/>
                    <a:pt x="74" y="0"/>
                    <a:pt x="7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1"/>
                    <a:pt x="9" y="31"/>
                    <a:pt x="17" y="43"/>
                  </a:cubicBezTo>
                  <a:cubicBezTo>
                    <a:pt x="31" y="63"/>
                    <a:pt x="41" y="98"/>
                    <a:pt x="44" y="113"/>
                  </a:cubicBezTo>
                  <a:cubicBezTo>
                    <a:pt x="50" y="120"/>
                    <a:pt x="56" y="127"/>
                    <a:pt x="60" y="136"/>
                  </a:cubicBezTo>
                  <a:cubicBezTo>
                    <a:pt x="67" y="141"/>
                    <a:pt x="76" y="147"/>
                    <a:pt x="84" y="153"/>
                  </a:cubicBezTo>
                  <a:cubicBezTo>
                    <a:pt x="102" y="166"/>
                    <a:pt x="102" y="195"/>
                    <a:pt x="100" y="202"/>
                  </a:cubicBezTo>
                  <a:cubicBezTo>
                    <a:pt x="97" y="210"/>
                    <a:pt x="75" y="197"/>
                    <a:pt x="74" y="205"/>
                  </a:cubicBezTo>
                  <a:cubicBezTo>
                    <a:pt x="74" y="205"/>
                    <a:pt x="74" y="206"/>
                    <a:pt x="74" y="208"/>
                  </a:cubicBezTo>
                  <a:cubicBezTo>
                    <a:pt x="74" y="208"/>
                    <a:pt x="74" y="208"/>
                    <a:pt x="74" y="208"/>
                  </a:cubicBezTo>
                  <a:cubicBezTo>
                    <a:pt x="92" y="214"/>
                    <a:pt x="108" y="225"/>
                    <a:pt x="120" y="240"/>
                  </a:cubicBezTo>
                  <a:cubicBezTo>
                    <a:pt x="128" y="242"/>
                    <a:pt x="135" y="250"/>
                    <a:pt x="149" y="264"/>
                  </a:cubicBezTo>
                  <a:cubicBezTo>
                    <a:pt x="164" y="280"/>
                    <a:pt x="165" y="297"/>
                    <a:pt x="161" y="306"/>
                  </a:cubicBezTo>
                  <a:cubicBezTo>
                    <a:pt x="165" y="309"/>
                    <a:pt x="168" y="312"/>
                    <a:pt x="170" y="316"/>
                  </a:cubicBezTo>
                  <a:cubicBezTo>
                    <a:pt x="176" y="324"/>
                    <a:pt x="181" y="333"/>
                    <a:pt x="185" y="341"/>
                  </a:cubicBezTo>
                  <a:cubicBezTo>
                    <a:pt x="188" y="344"/>
                    <a:pt x="192" y="346"/>
                    <a:pt x="195" y="349"/>
                  </a:cubicBezTo>
                  <a:cubicBezTo>
                    <a:pt x="218" y="366"/>
                    <a:pt x="227" y="388"/>
                    <a:pt x="229" y="397"/>
                  </a:cubicBezTo>
                  <a:cubicBezTo>
                    <a:pt x="232" y="406"/>
                    <a:pt x="242" y="398"/>
                    <a:pt x="245" y="385"/>
                  </a:cubicBezTo>
                  <a:cubicBezTo>
                    <a:pt x="249" y="373"/>
                    <a:pt x="238" y="370"/>
                    <a:pt x="238" y="355"/>
                  </a:cubicBezTo>
                  <a:cubicBezTo>
                    <a:pt x="238" y="341"/>
                    <a:pt x="219" y="344"/>
                    <a:pt x="211" y="342"/>
                  </a:cubicBezTo>
                  <a:cubicBezTo>
                    <a:pt x="202" y="341"/>
                    <a:pt x="212" y="319"/>
                    <a:pt x="203" y="309"/>
                  </a:cubicBezTo>
                  <a:cubicBezTo>
                    <a:pt x="194" y="299"/>
                    <a:pt x="187" y="274"/>
                    <a:pt x="182" y="256"/>
                  </a:cubicBezTo>
                  <a:cubicBezTo>
                    <a:pt x="178" y="238"/>
                    <a:pt x="156" y="220"/>
                    <a:pt x="147" y="200"/>
                  </a:cubicBezTo>
                  <a:cubicBezTo>
                    <a:pt x="137" y="180"/>
                    <a:pt x="127" y="164"/>
                    <a:pt x="121" y="159"/>
                  </a:cubicBezTo>
                  <a:cubicBezTo>
                    <a:pt x="114" y="154"/>
                    <a:pt x="130" y="147"/>
                    <a:pt x="124" y="139"/>
                  </a:cubicBezTo>
                  <a:cubicBezTo>
                    <a:pt x="119" y="132"/>
                    <a:pt x="110" y="133"/>
                    <a:pt x="100" y="127"/>
                  </a:cubicBezTo>
                  <a:cubicBezTo>
                    <a:pt x="89" y="121"/>
                    <a:pt x="82" y="111"/>
                    <a:pt x="82" y="98"/>
                  </a:cubicBezTo>
                  <a:cubicBezTo>
                    <a:pt x="82" y="85"/>
                    <a:pt x="75" y="53"/>
                    <a:pt x="71" y="43"/>
                  </a:cubicBezTo>
                  <a:cubicBezTo>
                    <a:pt x="67" y="32"/>
                    <a:pt x="79" y="33"/>
                    <a:pt x="82" y="38"/>
                  </a:cubicBezTo>
                  <a:cubicBezTo>
                    <a:pt x="86" y="43"/>
                    <a:pt x="89" y="48"/>
                    <a:pt x="94" y="45"/>
                  </a:cubicBezTo>
                  <a:cubicBezTo>
                    <a:pt x="99" y="42"/>
                    <a:pt x="107" y="44"/>
                    <a:pt x="111" y="53"/>
                  </a:cubicBezTo>
                  <a:cubicBezTo>
                    <a:pt x="114" y="62"/>
                    <a:pt x="127" y="54"/>
                    <a:pt x="132" y="58"/>
                  </a:cubicBezTo>
                  <a:cubicBezTo>
                    <a:pt x="138" y="62"/>
                    <a:pt x="119" y="67"/>
                    <a:pt x="138" y="105"/>
                  </a:cubicBezTo>
                  <a:cubicBezTo>
                    <a:pt x="157" y="144"/>
                    <a:pt x="144" y="122"/>
                    <a:pt x="144" y="148"/>
                  </a:cubicBezTo>
                  <a:cubicBezTo>
                    <a:pt x="144" y="173"/>
                    <a:pt x="155" y="162"/>
                    <a:pt x="159" y="158"/>
                  </a:cubicBezTo>
                  <a:cubicBezTo>
                    <a:pt x="162" y="153"/>
                    <a:pt x="172" y="166"/>
                    <a:pt x="182" y="179"/>
                  </a:cubicBezTo>
                  <a:cubicBezTo>
                    <a:pt x="191" y="192"/>
                    <a:pt x="209" y="193"/>
                    <a:pt x="209" y="201"/>
                  </a:cubicBezTo>
                  <a:cubicBezTo>
                    <a:pt x="209" y="208"/>
                    <a:pt x="212" y="223"/>
                    <a:pt x="224" y="225"/>
                  </a:cubicBezTo>
                  <a:cubicBezTo>
                    <a:pt x="237" y="228"/>
                    <a:pt x="239" y="244"/>
                    <a:pt x="247" y="245"/>
                  </a:cubicBezTo>
                  <a:cubicBezTo>
                    <a:pt x="254" y="247"/>
                    <a:pt x="256" y="257"/>
                    <a:pt x="251" y="268"/>
                  </a:cubicBezTo>
                  <a:cubicBezTo>
                    <a:pt x="247" y="278"/>
                    <a:pt x="251" y="288"/>
                    <a:pt x="271" y="297"/>
                  </a:cubicBezTo>
                  <a:cubicBezTo>
                    <a:pt x="291" y="306"/>
                    <a:pt x="282" y="307"/>
                    <a:pt x="298" y="325"/>
                  </a:cubicBezTo>
                  <a:cubicBezTo>
                    <a:pt x="314" y="342"/>
                    <a:pt x="358" y="398"/>
                    <a:pt x="367" y="414"/>
                  </a:cubicBezTo>
                  <a:cubicBezTo>
                    <a:pt x="376" y="430"/>
                    <a:pt x="379" y="443"/>
                    <a:pt x="383" y="455"/>
                  </a:cubicBezTo>
                  <a:cubicBezTo>
                    <a:pt x="384" y="458"/>
                    <a:pt x="384" y="461"/>
                    <a:pt x="383" y="463"/>
                  </a:cubicBezTo>
                  <a:cubicBezTo>
                    <a:pt x="396" y="471"/>
                    <a:pt x="405" y="485"/>
                    <a:pt x="401" y="504"/>
                  </a:cubicBezTo>
                  <a:cubicBezTo>
                    <a:pt x="400" y="509"/>
                    <a:pt x="400" y="520"/>
                    <a:pt x="398" y="525"/>
                  </a:cubicBezTo>
                  <a:cubicBezTo>
                    <a:pt x="398" y="525"/>
                    <a:pt x="398" y="526"/>
                    <a:pt x="398" y="526"/>
                  </a:cubicBezTo>
                  <a:cubicBezTo>
                    <a:pt x="411" y="524"/>
                    <a:pt x="430" y="539"/>
                    <a:pt x="439" y="547"/>
                  </a:cubicBezTo>
                  <a:cubicBezTo>
                    <a:pt x="449" y="557"/>
                    <a:pt x="456" y="571"/>
                    <a:pt x="468" y="580"/>
                  </a:cubicBezTo>
                  <a:cubicBezTo>
                    <a:pt x="479" y="590"/>
                    <a:pt x="491" y="592"/>
                    <a:pt x="505" y="598"/>
                  </a:cubicBezTo>
                  <a:cubicBezTo>
                    <a:pt x="521" y="605"/>
                    <a:pt x="535" y="618"/>
                    <a:pt x="552" y="624"/>
                  </a:cubicBezTo>
                  <a:cubicBezTo>
                    <a:pt x="570" y="631"/>
                    <a:pt x="590" y="629"/>
                    <a:pt x="607" y="637"/>
                  </a:cubicBezTo>
                  <a:cubicBezTo>
                    <a:pt x="626" y="646"/>
                    <a:pt x="641" y="663"/>
                    <a:pt x="656" y="678"/>
                  </a:cubicBezTo>
                  <a:cubicBezTo>
                    <a:pt x="669" y="677"/>
                    <a:pt x="682" y="672"/>
                    <a:pt x="696" y="666"/>
                  </a:cubicBezTo>
                  <a:cubicBezTo>
                    <a:pt x="721" y="654"/>
                    <a:pt x="740" y="669"/>
                    <a:pt x="755" y="676"/>
                  </a:cubicBezTo>
                  <a:cubicBezTo>
                    <a:pt x="762" y="679"/>
                    <a:pt x="775" y="693"/>
                    <a:pt x="789" y="707"/>
                  </a:cubicBezTo>
                  <a:cubicBezTo>
                    <a:pt x="802" y="686"/>
                    <a:pt x="814" y="667"/>
                    <a:pt x="816" y="667"/>
                  </a:cubicBezTo>
                  <a:cubicBezTo>
                    <a:pt x="819" y="666"/>
                    <a:pt x="855" y="672"/>
                    <a:pt x="858" y="661"/>
                  </a:cubicBezTo>
                  <a:cubicBezTo>
                    <a:pt x="862" y="651"/>
                    <a:pt x="831" y="628"/>
                    <a:pt x="835" y="625"/>
                  </a:cubicBezTo>
                  <a:cubicBezTo>
                    <a:pt x="838" y="623"/>
                    <a:pt x="840" y="597"/>
                    <a:pt x="845" y="597"/>
                  </a:cubicBezTo>
                  <a:cubicBezTo>
                    <a:pt x="851" y="597"/>
                    <a:pt x="901" y="599"/>
                    <a:pt x="904" y="597"/>
                  </a:cubicBezTo>
                  <a:cubicBezTo>
                    <a:pt x="906" y="596"/>
                    <a:pt x="916" y="575"/>
                    <a:pt x="924" y="574"/>
                  </a:cubicBezTo>
                  <a:cubicBezTo>
                    <a:pt x="928" y="574"/>
                    <a:pt x="934" y="579"/>
                    <a:pt x="939" y="585"/>
                  </a:cubicBezTo>
                  <a:cubicBezTo>
                    <a:pt x="942" y="582"/>
                    <a:pt x="944" y="578"/>
                    <a:pt x="946" y="574"/>
                  </a:cubicBezTo>
                  <a:cubicBezTo>
                    <a:pt x="945" y="573"/>
                    <a:pt x="944" y="571"/>
                    <a:pt x="944" y="570"/>
                  </a:cubicBezTo>
                  <a:cubicBezTo>
                    <a:pt x="939" y="561"/>
                    <a:pt x="939" y="552"/>
                    <a:pt x="940" y="542"/>
                  </a:cubicBezTo>
                  <a:cubicBezTo>
                    <a:pt x="941" y="538"/>
                    <a:pt x="942" y="533"/>
                    <a:pt x="943" y="529"/>
                  </a:cubicBezTo>
                  <a:cubicBezTo>
                    <a:pt x="941" y="524"/>
                    <a:pt x="939" y="518"/>
                    <a:pt x="939" y="512"/>
                  </a:cubicBezTo>
                  <a:cubicBezTo>
                    <a:pt x="938" y="496"/>
                    <a:pt x="950" y="483"/>
                    <a:pt x="963" y="478"/>
                  </a:cubicBezTo>
                  <a:cubicBezTo>
                    <a:pt x="967" y="472"/>
                    <a:pt x="971" y="468"/>
                    <a:pt x="978" y="465"/>
                  </a:cubicBezTo>
                  <a:cubicBezTo>
                    <a:pt x="978" y="464"/>
                    <a:pt x="977" y="463"/>
                    <a:pt x="977" y="46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1" name="Freeform 70">
              <a:extLst>
                <a:ext uri="{FF2B5EF4-FFF2-40B4-BE49-F238E27FC236}">
                  <a16:creationId xmlns:a16="http://schemas.microsoft.com/office/drawing/2014/main" id="{3DE849AB-6F79-4A88-9038-CDB85786A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5" y="3565526"/>
              <a:ext cx="76200" cy="84138"/>
            </a:xfrm>
            <a:custGeom>
              <a:avLst/>
              <a:gdLst>
                <a:gd name="T0" fmla="*/ 120 w 138"/>
                <a:gd name="T1" fmla="*/ 103 h 155"/>
                <a:gd name="T2" fmla="*/ 138 w 138"/>
                <a:gd name="T3" fmla="*/ 83 h 155"/>
                <a:gd name="T4" fmla="*/ 125 w 138"/>
                <a:gd name="T5" fmla="*/ 74 h 155"/>
                <a:gd name="T6" fmla="*/ 108 w 138"/>
                <a:gd name="T7" fmla="*/ 76 h 155"/>
                <a:gd name="T8" fmla="*/ 110 w 138"/>
                <a:gd name="T9" fmla="*/ 1 h 155"/>
                <a:gd name="T10" fmla="*/ 56 w 138"/>
                <a:gd name="T11" fmla="*/ 0 h 155"/>
                <a:gd name="T12" fmla="*/ 46 w 138"/>
                <a:gd name="T13" fmla="*/ 28 h 155"/>
                <a:gd name="T14" fmla="*/ 69 w 138"/>
                <a:gd name="T15" fmla="*/ 64 h 155"/>
                <a:gd name="T16" fmla="*/ 27 w 138"/>
                <a:gd name="T17" fmla="*/ 70 h 155"/>
                <a:gd name="T18" fmla="*/ 0 w 138"/>
                <a:gd name="T19" fmla="*/ 110 h 155"/>
                <a:gd name="T20" fmla="*/ 36 w 138"/>
                <a:gd name="T21" fmla="*/ 145 h 155"/>
                <a:gd name="T22" fmla="*/ 80 w 138"/>
                <a:gd name="T23" fmla="*/ 154 h 155"/>
                <a:gd name="T24" fmla="*/ 81 w 138"/>
                <a:gd name="T25" fmla="*/ 155 h 155"/>
                <a:gd name="T26" fmla="*/ 104 w 138"/>
                <a:gd name="T27" fmla="*/ 133 h 155"/>
                <a:gd name="T28" fmla="*/ 120 w 138"/>
                <a:gd name="T29" fmla="*/ 10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55">
                  <a:moveTo>
                    <a:pt x="120" y="103"/>
                  </a:moveTo>
                  <a:cubicBezTo>
                    <a:pt x="127" y="97"/>
                    <a:pt x="133" y="89"/>
                    <a:pt x="138" y="83"/>
                  </a:cubicBezTo>
                  <a:cubicBezTo>
                    <a:pt x="126" y="90"/>
                    <a:pt x="123" y="83"/>
                    <a:pt x="125" y="74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97" y="1"/>
                    <a:pt x="61" y="0"/>
                    <a:pt x="56" y="0"/>
                  </a:cubicBezTo>
                  <a:cubicBezTo>
                    <a:pt x="51" y="0"/>
                    <a:pt x="49" y="26"/>
                    <a:pt x="46" y="28"/>
                  </a:cubicBezTo>
                  <a:cubicBezTo>
                    <a:pt x="42" y="31"/>
                    <a:pt x="73" y="54"/>
                    <a:pt x="69" y="64"/>
                  </a:cubicBezTo>
                  <a:cubicBezTo>
                    <a:pt x="66" y="75"/>
                    <a:pt x="30" y="69"/>
                    <a:pt x="27" y="70"/>
                  </a:cubicBezTo>
                  <a:cubicBezTo>
                    <a:pt x="25" y="70"/>
                    <a:pt x="13" y="89"/>
                    <a:pt x="0" y="110"/>
                  </a:cubicBezTo>
                  <a:cubicBezTo>
                    <a:pt x="14" y="125"/>
                    <a:pt x="29" y="140"/>
                    <a:pt x="36" y="145"/>
                  </a:cubicBezTo>
                  <a:cubicBezTo>
                    <a:pt x="49" y="155"/>
                    <a:pt x="71" y="144"/>
                    <a:pt x="80" y="154"/>
                  </a:cubicBezTo>
                  <a:cubicBezTo>
                    <a:pt x="81" y="154"/>
                    <a:pt x="81" y="155"/>
                    <a:pt x="81" y="155"/>
                  </a:cubicBezTo>
                  <a:cubicBezTo>
                    <a:pt x="91" y="144"/>
                    <a:pt x="101" y="134"/>
                    <a:pt x="104" y="133"/>
                  </a:cubicBezTo>
                  <a:cubicBezTo>
                    <a:pt x="111" y="131"/>
                    <a:pt x="106" y="117"/>
                    <a:pt x="120" y="10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2" name="Freeform 71">
              <a:extLst>
                <a:ext uri="{FF2B5EF4-FFF2-40B4-BE49-F238E27FC236}">
                  <a16:creationId xmlns:a16="http://schemas.microsoft.com/office/drawing/2014/main" id="{42D3F02C-478A-4B77-A966-B08385D33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3" y="3552826"/>
              <a:ext cx="23813" cy="53975"/>
            </a:xfrm>
            <a:custGeom>
              <a:avLst/>
              <a:gdLst>
                <a:gd name="T0" fmla="*/ 7 w 42"/>
                <a:gd name="T1" fmla="*/ 23 h 99"/>
                <a:gd name="T2" fmla="*/ 2 w 42"/>
                <a:gd name="T3" fmla="*/ 24 h 99"/>
                <a:gd name="T4" fmla="*/ 0 w 42"/>
                <a:gd name="T5" fmla="*/ 99 h 99"/>
                <a:gd name="T6" fmla="*/ 17 w 42"/>
                <a:gd name="T7" fmla="*/ 97 h 99"/>
                <a:gd name="T8" fmla="*/ 27 w 42"/>
                <a:gd name="T9" fmla="*/ 78 h 99"/>
                <a:gd name="T10" fmla="*/ 35 w 42"/>
                <a:gd name="T11" fmla="*/ 16 h 99"/>
                <a:gd name="T12" fmla="*/ 42 w 42"/>
                <a:gd name="T13" fmla="*/ 11 h 99"/>
                <a:gd name="T14" fmla="*/ 27 w 42"/>
                <a:gd name="T15" fmla="*/ 0 h 99"/>
                <a:gd name="T16" fmla="*/ 7 w 42"/>
                <a:gd name="T17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99">
                  <a:moveTo>
                    <a:pt x="7" y="23"/>
                  </a:moveTo>
                  <a:cubicBezTo>
                    <a:pt x="6" y="24"/>
                    <a:pt x="5" y="24"/>
                    <a:pt x="2" y="24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8" y="90"/>
                    <a:pt x="21" y="83"/>
                    <a:pt x="27" y="78"/>
                  </a:cubicBezTo>
                  <a:cubicBezTo>
                    <a:pt x="40" y="66"/>
                    <a:pt x="20" y="20"/>
                    <a:pt x="35" y="16"/>
                  </a:cubicBezTo>
                  <a:cubicBezTo>
                    <a:pt x="38" y="15"/>
                    <a:pt x="40" y="13"/>
                    <a:pt x="42" y="11"/>
                  </a:cubicBezTo>
                  <a:cubicBezTo>
                    <a:pt x="37" y="5"/>
                    <a:pt x="31" y="0"/>
                    <a:pt x="27" y="0"/>
                  </a:cubicBezTo>
                  <a:cubicBezTo>
                    <a:pt x="19" y="1"/>
                    <a:pt x="9" y="22"/>
                    <a:pt x="7" y="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3" name="Freeform 74">
              <a:extLst>
                <a:ext uri="{FF2B5EF4-FFF2-40B4-BE49-F238E27FC236}">
                  <a16:creationId xmlns:a16="http://schemas.microsoft.com/office/drawing/2014/main" id="{D686B472-E413-4031-9ECC-211A6F5AF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3" y="3625851"/>
              <a:ext cx="69850" cy="87313"/>
            </a:xfrm>
            <a:custGeom>
              <a:avLst/>
              <a:gdLst>
                <a:gd name="T0" fmla="*/ 120 w 127"/>
                <a:gd name="T1" fmla="*/ 123 h 162"/>
                <a:gd name="T2" fmla="*/ 118 w 127"/>
                <a:gd name="T3" fmla="*/ 110 h 162"/>
                <a:gd name="T4" fmla="*/ 122 w 127"/>
                <a:gd name="T5" fmla="*/ 67 h 162"/>
                <a:gd name="T6" fmla="*/ 121 w 127"/>
                <a:gd name="T7" fmla="*/ 28 h 162"/>
                <a:gd name="T8" fmla="*/ 123 w 127"/>
                <a:gd name="T9" fmla="*/ 9 h 162"/>
                <a:gd name="T10" fmla="*/ 127 w 127"/>
                <a:gd name="T11" fmla="*/ 0 h 162"/>
                <a:gd name="T12" fmla="*/ 99 w 127"/>
                <a:gd name="T13" fmla="*/ 17 h 162"/>
                <a:gd name="T14" fmla="*/ 68 w 127"/>
                <a:gd name="T15" fmla="*/ 25 h 162"/>
                <a:gd name="T16" fmla="*/ 33 w 127"/>
                <a:gd name="T17" fmla="*/ 42 h 162"/>
                <a:gd name="T18" fmla="*/ 22 w 127"/>
                <a:gd name="T19" fmla="*/ 65 h 162"/>
                <a:gd name="T20" fmla="*/ 13 w 127"/>
                <a:gd name="T21" fmla="*/ 76 h 162"/>
                <a:gd name="T22" fmla="*/ 1 w 127"/>
                <a:gd name="T23" fmla="*/ 79 h 162"/>
                <a:gd name="T24" fmla="*/ 6 w 127"/>
                <a:gd name="T25" fmla="*/ 93 h 162"/>
                <a:gd name="T26" fmla="*/ 45 w 127"/>
                <a:gd name="T27" fmla="*/ 137 h 162"/>
                <a:gd name="T28" fmla="*/ 56 w 127"/>
                <a:gd name="T29" fmla="*/ 152 h 162"/>
                <a:gd name="T30" fmla="*/ 74 w 127"/>
                <a:gd name="T31" fmla="*/ 153 h 162"/>
                <a:gd name="T32" fmla="*/ 106 w 127"/>
                <a:gd name="T33" fmla="*/ 159 h 162"/>
                <a:gd name="T34" fmla="*/ 122 w 127"/>
                <a:gd name="T35" fmla="*/ 161 h 162"/>
                <a:gd name="T36" fmla="*/ 117 w 127"/>
                <a:gd name="T37" fmla="*/ 153 h 162"/>
                <a:gd name="T38" fmla="*/ 120 w 127"/>
                <a:gd name="T39" fmla="*/ 12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162">
                  <a:moveTo>
                    <a:pt x="120" y="123"/>
                  </a:moveTo>
                  <a:cubicBezTo>
                    <a:pt x="119" y="119"/>
                    <a:pt x="118" y="115"/>
                    <a:pt x="118" y="110"/>
                  </a:cubicBezTo>
                  <a:cubicBezTo>
                    <a:pt x="119" y="95"/>
                    <a:pt x="121" y="81"/>
                    <a:pt x="122" y="67"/>
                  </a:cubicBezTo>
                  <a:cubicBezTo>
                    <a:pt x="115" y="56"/>
                    <a:pt x="114" y="41"/>
                    <a:pt x="121" y="28"/>
                  </a:cubicBezTo>
                  <a:cubicBezTo>
                    <a:pt x="120" y="22"/>
                    <a:pt x="121" y="15"/>
                    <a:pt x="123" y="9"/>
                  </a:cubicBezTo>
                  <a:cubicBezTo>
                    <a:pt x="124" y="6"/>
                    <a:pt x="125" y="3"/>
                    <a:pt x="127" y="0"/>
                  </a:cubicBezTo>
                  <a:cubicBezTo>
                    <a:pt x="114" y="5"/>
                    <a:pt x="103" y="16"/>
                    <a:pt x="99" y="17"/>
                  </a:cubicBezTo>
                  <a:cubicBezTo>
                    <a:pt x="93" y="17"/>
                    <a:pt x="71" y="11"/>
                    <a:pt x="68" y="25"/>
                  </a:cubicBezTo>
                  <a:cubicBezTo>
                    <a:pt x="65" y="38"/>
                    <a:pt x="51" y="41"/>
                    <a:pt x="33" y="42"/>
                  </a:cubicBezTo>
                  <a:cubicBezTo>
                    <a:pt x="14" y="44"/>
                    <a:pt x="24" y="62"/>
                    <a:pt x="22" y="65"/>
                  </a:cubicBezTo>
                  <a:cubicBezTo>
                    <a:pt x="21" y="68"/>
                    <a:pt x="13" y="76"/>
                    <a:pt x="13" y="76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84"/>
                    <a:pt x="0" y="89"/>
                    <a:pt x="6" y="93"/>
                  </a:cubicBezTo>
                  <a:cubicBezTo>
                    <a:pt x="17" y="100"/>
                    <a:pt x="33" y="129"/>
                    <a:pt x="45" y="137"/>
                  </a:cubicBezTo>
                  <a:cubicBezTo>
                    <a:pt x="51" y="140"/>
                    <a:pt x="55" y="146"/>
                    <a:pt x="56" y="152"/>
                  </a:cubicBezTo>
                  <a:cubicBezTo>
                    <a:pt x="63" y="151"/>
                    <a:pt x="70" y="151"/>
                    <a:pt x="74" y="153"/>
                  </a:cubicBezTo>
                  <a:cubicBezTo>
                    <a:pt x="81" y="157"/>
                    <a:pt x="99" y="153"/>
                    <a:pt x="106" y="159"/>
                  </a:cubicBezTo>
                  <a:cubicBezTo>
                    <a:pt x="109" y="162"/>
                    <a:pt x="115" y="162"/>
                    <a:pt x="122" y="161"/>
                  </a:cubicBezTo>
                  <a:cubicBezTo>
                    <a:pt x="120" y="158"/>
                    <a:pt x="118" y="155"/>
                    <a:pt x="117" y="153"/>
                  </a:cubicBezTo>
                  <a:cubicBezTo>
                    <a:pt x="114" y="146"/>
                    <a:pt x="116" y="135"/>
                    <a:pt x="120" y="1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4" name="Freeform 75">
              <a:extLst>
                <a:ext uri="{FF2B5EF4-FFF2-40B4-BE49-F238E27FC236}">
                  <a16:creationId xmlns:a16="http://schemas.microsoft.com/office/drawing/2014/main" id="{DF5CB604-C41A-484E-9A30-341A826E9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811" y="3827464"/>
              <a:ext cx="688976" cy="827089"/>
            </a:xfrm>
            <a:custGeom>
              <a:avLst/>
              <a:gdLst>
                <a:gd name="T0" fmla="*/ 1159 w 1266"/>
                <a:gd name="T1" fmla="*/ 343 h 1518"/>
                <a:gd name="T2" fmla="*/ 982 w 1266"/>
                <a:gd name="T3" fmla="*/ 312 h 1518"/>
                <a:gd name="T4" fmla="*/ 962 w 1266"/>
                <a:gd name="T5" fmla="*/ 295 h 1518"/>
                <a:gd name="T6" fmla="*/ 953 w 1266"/>
                <a:gd name="T7" fmla="*/ 280 h 1518"/>
                <a:gd name="T8" fmla="*/ 843 w 1266"/>
                <a:gd name="T9" fmla="*/ 236 h 1518"/>
                <a:gd name="T10" fmla="*/ 803 w 1266"/>
                <a:gd name="T11" fmla="*/ 262 h 1518"/>
                <a:gd name="T12" fmla="*/ 791 w 1266"/>
                <a:gd name="T13" fmla="*/ 197 h 1518"/>
                <a:gd name="T14" fmla="*/ 754 w 1266"/>
                <a:gd name="T15" fmla="*/ 198 h 1518"/>
                <a:gd name="T16" fmla="*/ 723 w 1266"/>
                <a:gd name="T17" fmla="*/ 86 h 1518"/>
                <a:gd name="T18" fmla="*/ 699 w 1266"/>
                <a:gd name="T19" fmla="*/ 100 h 1518"/>
                <a:gd name="T20" fmla="*/ 597 w 1266"/>
                <a:gd name="T21" fmla="*/ 104 h 1518"/>
                <a:gd name="T22" fmla="*/ 529 w 1266"/>
                <a:gd name="T23" fmla="*/ 135 h 1518"/>
                <a:gd name="T24" fmla="*/ 466 w 1266"/>
                <a:gd name="T25" fmla="*/ 65 h 1518"/>
                <a:gd name="T26" fmla="*/ 429 w 1266"/>
                <a:gd name="T27" fmla="*/ 23 h 1518"/>
                <a:gd name="T28" fmla="*/ 355 w 1266"/>
                <a:gd name="T29" fmla="*/ 55 h 1518"/>
                <a:gd name="T30" fmla="*/ 318 w 1266"/>
                <a:gd name="T31" fmla="*/ 76 h 1518"/>
                <a:gd name="T32" fmla="*/ 339 w 1266"/>
                <a:gd name="T33" fmla="*/ 120 h 1518"/>
                <a:gd name="T34" fmla="*/ 278 w 1266"/>
                <a:gd name="T35" fmla="*/ 166 h 1518"/>
                <a:gd name="T36" fmla="*/ 216 w 1266"/>
                <a:gd name="T37" fmla="*/ 122 h 1518"/>
                <a:gd name="T38" fmla="*/ 145 w 1266"/>
                <a:gd name="T39" fmla="*/ 158 h 1518"/>
                <a:gd name="T40" fmla="*/ 150 w 1266"/>
                <a:gd name="T41" fmla="*/ 254 h 1518"/>
                <a:gd name="T42" fmla="*/ 103 w 1266"/>
                <a:gd name="T43" fmla="*/ 358 h 1518"/>
                <a:gd name="T44" fmla="*/ 25 w 1266"/>
                <a:gd name="T45" fmla="*/ 432 h 1518"/>
                <a:gd name="T46" fmla="*/ 15 w 1266"/>
                <a:gd name="T47" fmla="*/ 508 h 1518"/>
                <a:gd name="T48" fmla="*/ 61 w 1266"/>
                <a:gd name="T49" fmla="*/ 575 h 1518"/>
                <a:gd name="T50" fmla="*/ 117 w 1266"/>
                <a:gd name="T51" fmla="*/ 615 h 1518"/>
                <a:gd name="T52" fmla="*/ 215 w 1266"/>
                <a:gd name="T53" fmla="*/ 592 h 1518"/>
                <a:gd name="T54" fmla="*/ 293 w 1266"/>
                <a:gd name="T55" fmla="*/ 647 h 1518"/>
                <a:gd name="T56" fmla="*/ 368 w 1266"/>
                <a:gd name="T57" fmla="*/ 692 h 1518"/>
                <a:gd name="T58" fmla="*/ 442 w 1266"/>
                <a:gd name="T59" fmla="*/ 741 h 1518"/>
                <a:gd name="T60" fmla="*/ 486 w 1266"/>
                <a:gd name="T61" fmla="*/ 819 h 1518"/>
                <a:gd name="T62" fmla="*/ 528 w 1266"/>
                <a:gd name="T63" fmla="*/ 923 h 1518"/>
                <a:gd name="T64" fmla="*/ 525 w 1266"/>
                <a:gd name="T65" fmla="*/ 1014 h 1518"/>
                <a:gd name="T66" fmla="*/ 592 w 1266"/>
                <a:gd name="T67" fmla="*/ 1079 h 1518"/>
                <a:gd name="T68" fmla="*/ 631 w 1266"/>
                <a:gd name="T69" fmla="*/ 1181 h 1518"/>
                <a:gd name="T70" fmla="*/ 619 w 1266"/>
                <a:gd name="T71" fmla="*/ 1264 h 1518"/>
                <a:gd name="T72" fmla="*/ 544 w 1266"/>
                <a:gd name="T73" fmla="*/ 1371 h 1518"/>
                <a:gd name="T74" fmla="*/ 605 w 1266"/>
                <a:gd name="T75" fmla="*/ 1403 h 1518"/>
                <a:gd name="T76" fmla="*/ 665 w 1266"/>
                <a:gd name="T77" fmla="*/ 1518 h 1518"/>
                <a:gd name="T78" fmla="*/ 705 w 1266"/>
                <a:gd name="T79" fmla="*/ 1457 h 1518"/>
                <a:gd name="T80" fmla="*/ 753 w 1266"/>
                <a:gd name="T81" fmla="*/ 1378 h 1518"/>
                <a:gd name="T82" fmla="*/ 814 w 1266"/>
                <a:gd name="T83" fmla="*/ 1283 h 1518"/>
                <a:gd name="T84" fmla="*/ 826 w 1266"/>
                <a:gd name="T85" fmla="*/ 1196 h 1518"/>
                <a:gd name="T86" fmla="*/ 916 w 1266"/>
                <a:gd name="T87" fmla="*/ 1112 h 1518"/>
                <a:gd name="T88" fmla="*/ 961 w 1266"/>
                <a:gd name="T89" fmla="*/ 1078 h 1518"/>
                <a:gd name="T90" fmla="*/ 1045 w 1266"/>
                <a:gd name="T91" fmla="*/ 1058 h 1518"/>
                <a:gd name="T92" fmla="*/ 1088 w 1266"/>
                <a:gd name="T93" fmla="*/ 992 h 1518"/>
                <a:gd name="T94" fmla="*/ 1118 w 1266"/>
                <a:gd name="T95" fmla="*/ 892 h 1518"/>
                <a:gd name="T96" fmla="*/ 1138 w 1266"/>
                <a:gd name="T97" fmla="*/ 753 h 1518"/>
                <a:gd name="T98" fmla="*/ 1144 w 1266"/>
                <a:gd name="T99" fmla="*/ 684 h 1518"/>
                <a:gd name="T100" fmla="*/ 1151 w 1266"/>
                <a:gd name="T101" fmla="*/ 674 h 1518"/>
                <a:gd name="T102" fmla="*/ 1225 w 1266"/>
                <a:gd name="T103" fmla="*/ 594 h 1518"/>
                <a:gd name="T104" fmla="*/ 1238 w 1266"/>
                <a:gd name="T105" fmla="*/ 557 h 1518"/>
                <a:gd name="T106" fmla="*/ 1264 w 1266"/>
                <a:gd name="T107" fmla="*/ 498 h 1518"/>
                <a:gd name="T108" fmla="*/ 1262 w 1266"/>
                <a:gd name="T109" fmla="*/ 43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6" h="1518">
                  <a:moveTo>
                    <a:pt x="1262" y="430"/>
                  </a:moveTo>
                  <a:cubicBezTo>
                    <a:pt x="1248" y="420"/>
                    <a:pt x="1236" y="407"/>
                    <a:pt x="1231" y="391"/>
                  </a:cubicBezTo>
                  <a:cubicBezTo>
                    <a:pt x="1216" y="390"/>
                    <a:pt x="1191" y="383"/>
                    <a:pt x="1159" y="343"/>
                  </a:cubicBezTo>
                  <a:cubicBezTo>
                    <a:pt x="1123" y="298"/>
                    <a:pt x="1088" y="301"/>
                    <a:pt x="1065" y="309"/>
                  </a:cubicBezTo>
                  <a:cubicBezTo>
                    <a:pt x="1053" y="312"/>
                    <a:pt x="1041" y="309"/>
                    <a:pt x="1031" y="305"/>
                  </a:cubicBezTo>
                  <a:cubicBezTo>
                    <a:pt x="1016" y="314"/>
                    <a:pt x="999" y="315"/>
                    <a:pt x="982" y="312"/>
                  </a:cubicBezTo>
                  <a:cubicBezTo>
                    <a:pt x="978" y="311"/>
                    <a:pt x="974" y="309"/>
                    <a:pt x="971" y="306"/>
                  </a:cubicBezTo>
                  <a:cubicBezTo>
                    <a:pt x="967" y="310"/>
                    <a:pt x="963" y="314"/>
                    <a:pt x="959" y="315"/>
                  </a:cubicBezTo>
                  <a:cubicBezTo>
                    <a:pt x="951" y="319"/>
                    <a:pt x="957" y="308"/>
                    <a:pt x="962" y="295"/>
                  </a:cubicBezTo>
                  <a:cubicBezTo>
                    <a:pt x="961" y="295"/>
                    <a:pt x="961" y="295"/>
                    <a:pt x="961" y="295"/>
                  </a:cubicBezTo>
                  <a:cubicBezTo>
                    <a:pt x="959" y="291"/>
                    <a:pt x="957" y="286"/>
                    <a:pt x="957" y="281"/>
                  </a:cubicBezTo>
                  <a:cubicBezTo>
                    <a:pt x="956" y="281"/>
                    <a:pt x="954" y="280"/>
                    <a:pt x="953" y="280"/>
                  </a:cubicBezTo>
                  <a:cubicBezTo>
                    <a:pt x="947" y="282"/>
                    <a:pt x="940" y="283"/>
                    <a:pt x="931" y="281"/>
                  </a:cubicBezTo>
                  <a:cubicBezTo>
                    <a:pt x="902" y="273"/>
                    <a:pt x="866" y="264"/>
                    <a:pt x="846" y="239"/>
                  </a:cubicBezTo>
                  <a:cubicBezTo>
                    <a:pt x="845" y="238"/>
                    <a:pt x="844" y="237"/>
                    <a:pt x="843" y="236"/>
                  </a:cubicBezTo>
                  <a:cubicBezTo>
                    <a:pt x="843" y="238"/>
                    <a:pt x="843" y="241"/>
                    <a:pt x="843" y="243"/>
                  </a:cubicBezTo>
                  <a:cubicBezTo>
                    <a:pt x="843" y="267"/>
                    <a:pt x="830" y="236"/>
                    <a:pt x="820" y="262"/>
                  </a:cubicBezTo>
                  <a:cubicBezTo>
                    <a:pt x="810" y="287"/>
                    <a:pt x="791" y="271"/>
                    <a:pt x="803" y="262"/>
                  </a:cubicBezTo>
                  <a:cubicBezTo>
                    <a:pt x="814" y="255"/>
                    <a:pt x="825" y="239"/>
                    <a:pt x="830" y="224"/>
                  </a:cubicBezTo>
                  <a:cubicBezTo>
                    <a:pt x="820" y="219"/>
                    <a:pt x="811" y="214"/>
                    <a:pt x="802" y="208"/>
                  </a:cubicBezTo>
                  <a:cubicBezTo>
                    <a:pt x="797" y="205"/>
                    <a:pt x="793" y="201"/>
                    <a:pt x="791" y="197"/>
                  </a:cubicBezTo>
                  <a:cubicBezTo>
                    <a:pt x="781" y="196"/>
                    <a:pt x="772" y="197"/>
                    <a:pt x="766" y="199"/>
                  </a:cubicBezTo>
                  <a:cubicBezTo>
                    <a:pt x="749" y="208"/>
                    <a:pt x="760" y="238"/>
                    <a:pt x="746" y="228"/>
                  </a:cubicBezTo>
                  <a:cubicBezTo>
                    <a:pt x="731" y="219"/>
                    <a:pt x="743" y="197"/>
                    <a:pt x="754" y="198"/>
                  </a:cubicBezTo>
                  <a:cubicBezTo>
                    <a:pt x="765" y="199"/>
                    <a:pt x="776" y="176"/>
                    <a:pt x="784" y="157"/>
                  </a:cubicBezTo>
                  <a:cubicBezTo>
                    <a:pt x="770" y="151"/>
                    <a:pt x="760" y="139"/>
                    <a:pt x="757" y="123"/>
                  </a:cubicBezTo>
                  <a:cubicBezTo>
                    <a:pt x="738" y="122"/>
                    <a:pt x="724" y="105"/>
                    <a:pt x="723" y="86"/>
                  </a:cubicBezTo>
                  <a:cubicBezTo>
                    <a:pt x="723" y="75"/>
                    <a:pt x="724" y="64"/>
                    <a:pt x="727" y="53"/>
                  </a:cubicBezTo>
                  <a:cubicBezTo>
                    <a:pt x="727" y="53"/>
                    <a:pt x="726" y="53"/>
                    <a:pt x="726" y="53"/>
                  </a:cubicBezTo>
                  <a:cubicBezTo>
                    <a:pt x="715" y="67"/>
                    <a:pt x="703" y="85"/>
                    <a:pt x="699" y="100"/>
                  </a:cubicBezTo>
                  <a:cubicBezTo>
                    <a:pt x="692" y="123"/>
                    <a:pt x="683" y="110"/>
                    <a:pt x="665" y="116"/>
                  </a:cubicBezTo>
                  <a:cubicBezTo>
                    <a:pt x="647" y="123"/>
                    <a:pt x="638" y="114"/>
                    <a:pt x="633" y="105"/>
                  </a:cubicBezTo>
                  <a:cubicBezTo>
                    <a:pt x="628" y="96"/>
                    <a:pt x="610" y="105"/>
                    <a:pt x="597" y="104"/>
                  </a:cubicBezTo>
                  <a:cubicBezTo>
                    <a:pt x="585" y="103"/>
                    <a:pt x="593" y="122"/>
                    <a:pt x="584" y="128"/>
                  </a:cubicBezTo>
                  <a:cubicBezTo>
                    <a:pt x="575" y="133"/>
                    <a:pt x="553" y="116"/>
                    <a:pt x="545" y="126"/>
                  </a:cubicBezTo>
                  <a:cubicBezTo>
                    <a:pt x="537" y="137"/>
                    <a:pt x="533" y="126"/>
                    <a:pt x="529" y="135"/>
                  </a:cubicBezTo>
                  <a:cubicBezTo>
                    <a:pt x="525" y="144"/>
                    <a:pt x="511" y="139"/>
                    <a:pt x="508" y="144"/>
                  </a:cubicBezTo>
                  <a:cubicBezTo>
                    <a:pt x="504" y="150"/>
                    <a:pt x="490" y="153"/>
                    <a:pt x="473" y="131"/>
                  </a:cubicBezTo>
                  <a:cubicBezTo>
                    <a:pt x="455" y="109"/>
                    <a:pt x="458" y="72"/>
                    <a:pt x="466" y="65"/>
                  </a:cubicBezTo>
                  <a:cubicBezTo>
                    <a:pt x="474" y="58"/>
                    <a:pt x="474" y="39"/>
                    <a:pt x="463" y="33"/>
                  </a:cubicBezTo>
                  <a:cubicBezTo>
                    <a:pt x="452" y="28"/>
                    <a:pt x="463" y="4"/>
                    <a:pt x="450" y="2"/>
                  </a:cubicBezTo>
                  <a:cubicBezTo>
                    <a:pt x="436" y="0"/>
                    <a:pt x="438" y="20"/>
                    <a:pt x="429" y="23"/>
                  </a:cubicBezTo>
                  <a:cubicBezTo>
                    <a:pt x="421" y="27"/>
                    <a:pt x="399" y="44"/>
                    <a:pt x="390" y="41"/>
                  </a:cubicBezTo>
                  <a:cubicBezTo>
                    <a:pt x="380" y="39"/>
                    <a:pt x="367" y="44"/>
                    <a:pt x="367" y="56"/>
                  </a:cubicBezTo>
                  <a:cubicBezTo>
                    <a:pt x="367" y="68"/>
                    <a:pt x="357" y="65"/>
                    <a:pt x="355" y="55"/>
                  </a:cubicBezTo>
                  <a:cubicBezTo>
                    <a:pt x="353" y="45"/>
                    <a:pt x="333" y="50"/>
                    <a:pt x="327" y="44"/>
                  </a:cubicBezTo>
                  <a:cubicBezTo>
                    <a:pt x="321" y="37"/>
                    <a:pt x="294" y="40"/>
                    <a:pt x="306" y="48"/>
                  </a:cubicBezTo>
                  <a:cubicBezTo>
                    <a:pt x="317" y="56"/>
                    <a:pt x="318" y="64"/>
                    <a:pt x="318" y="76"/>
                  </a:cubicBezTo>
                  <a:cubicBezTo>
                    <a:pt x="318" y="88"/>
                    <a:pt x="327" y="85"/>
                    <a:pt x="327" y="100"/>
                  </a:cubicBezTo>
                  <a:cubicBezTo>
                    <a:pt x="327" y="114"/>
                    <a:pt x="337" y="104"/>
                    <a:pt x="343" y="104"/>
                  </a:cubicBezTo>
                  <a:cubicBezTo>
                    <a:pt x="350" y="104"/>
                    <a:pt x="350" y="118"/>
                    <a:pt x="339" y="120"/>
                  </a:cubicBezTo>
                  <a:cubicBezTo>
                    <a:pt x="329" y="122"/>
                    <a:pt x="324" y="129"/>
                    <a:pt x="321" y="140"/>
                  </a:cubicBezTo>
                  <a:cubicBezTo>
                    <a:pt x="318" y="151"/>
                    <a:pt x="309" y="143"/>
                    <a:pt x="300" y="152"/>
                  </a:cubicBezTo>
                  <a:cubicBezTo>
                    <a:pt x="291" y="161"/>
                    <a:pt x="283" y="170"/>
                    <a:pt x="278" y="166"/>
                  </a:cubicBezTo>
                  <a:cubicBezTo>
                    <a:pt x="272" y="161"/>
                    <a:pt x="267" y="165"/>
                    <a:pt x="260" y="169"/>
                  </a:cubicBezTo>
                  <a:cubicBezTo>
                    <a:pt x="253" y="174"/>
                    <a:pt x="251" y="169"/>
                    <a:pt x="241" y="160"/>
                  </a:cubicBezTo>
                  <a:cubicBezTo>
                    <a:pt x="234" y="153"/>
                    <a:pt x="229" y="137"/>
                    <a:pt x="216" y="122"/>
                  </a:cubicBezTo>
                  <a:cubicBezTo>
                    <a:pt x="209" y="127"/>
                    <a:pt x="193" y="133"/>
                    <a:pt x="185" y="133"/>
                  </a:cubicBezTo>
                  <a:cubicBezTo>
                    <a:pt x="174" y="133"/>
                    <a:pt x="138" y="130"/>
                    <a:pt x="136" y="137"/>
                  </a:cubicBezTo>
                  <a:cubicBezTo>
                    <a:pt x="134" y="144"/>
                    <a:pt x="139" y="156"/>
                    <a:pt x="145" y="158"/>
                  </a:cubicBezTo>
                  <a:cubicBezTo>
                    <a:pt x="150" y="159"/>
                    <a:pt x="163" y="163"/>
                    <a:pt x="151" y="173"/>
                  </a:cubicBezTo>
                  <a:cubicBezTo>
                    <a:pt x="139" y="183"/>
                    <a:pt x="129" y="170"/>
                    <a:pt x="129" y="193"/>
                  </a:cubicBezTo>
                  <a:cubicBezTo>
                    <a:pt x="129" y="217"/>
                    <a:pt x="155" y="232"/>
                    <a:pt x="150" y="254"/>
                  </a:cubicBezTo>
                  <a:cubicBezTo>
                    <a:pt x="147" y="265"/>
                    <a:pt x="143" y="294"/>
                    <a:pt x="143" y="305"/>
                  </a:cubicBezTo>
                  <a:cubicBezTo>
                    <a:pt x="143" y="316"/>
                    <a:pt x="139" y="353"/>
                    <a:pt x="131" y="355"/>
                  </a:cubicBezTo>
                  <a:cubicBezTo>
                    <a:pt x="122" y="358"/>
                    <a:pt x="115" y="347"/>
                    <a:pt x="103" y="358"/>
                  </a:cubicBezTo>
                  <a:cubicBezTo>
                    <a:pt x="92" y="369"/>
                    <a:pt x="78" y="362"/>
                    <a:pt x="64" y="374"/>
                  </a:cubicBezTo>
                  <a:cubicBezTo>
                    <a:pt x="51" y="386"/>
                    <a:pt x="37" y="382"/>
                    <a:pt x="36" y="396"/>
                  </a:cubicBezTo>
                  <a:cubicBezTo>
                    <a:pt x="35" y="411"/>
                    <a:pt x="22" y="418"/>
                    <a:pt x="25" y="432"/>
                  </a:cubicBezTo>
                  <a:cubicBezTo>
                    <a:pt x="28" y="445"/>
                    <a:pt x="19" y="441"/>
                    <a:pt x="11" y="451"/>
                  </a:cubicBezTo>
                  <a:cubicBezTo>
                    <a:pt x="2" y="461"/>
                    <a:pt x="12" y="468"/>
                    <a:pt x="6" y="476"/>
                  </a:cubicBezTo>
                  <a:cubicBezTo>
                    <a:pt x="0" y="483"/>
                    <a:pt x="8" y="496"/>
                    <a:pt x="15" y="508"/>
                  </a:cubicBezTo>
                  <a:cubicBezTo>
                    <a:pt x="21" y="520"/>
                    <a:pt x="29" y="529"/>
                    <a:pt x="28" y="540"/>
                  </a:cubicBezTo>
                  <a:cubicBezTo>
                    <a:pt x="27" y="551"/>
                    <a:pt x="35" y="555"/>
                    <a:pt x="44" y="554"/>
                  </a:cubicBezTo>
                  <a:cubicBezTo>
                    <a:pt x="54" y="553"/>
                    <a:pt x="46" y="575"/>
                    <a:pt x="61" y="575"/>
                  </a:cubicBezTo>
                  <a:cubicBezTo>
                    <a:pt x="77" y="575"/>
                    <a:pt x="92" y="579"/>
                    <a:pt x="96" y="570"/>
                  </a:cubicBezTo>
                  <a:cubicBezTo>
                    <a:pt x="99" y="560"/>
                    <a:pt x="110" y="552"/>
                    <a:pt x="110" y="566"/>
                  </a:cubicBezTo>
                  <a:cubicBezTo>
                    <a:pt x="110" y="581"/>
                    <a:pt x="107" y="619"/>
                    <a:pt x="117" y="615"/>
                  </a:cubicBezTo>
                  <a:cubicBezTo>
                    <a:pt x="128" y="610"/>
                    <a:pt x="149" y="611"/>
                    <a:pt x="159" y="616"/>
                  </a:cubicBezTo>
                  <a:cubicBezTo>
                    <a:pt x="170" y="620"/>
                    <a:pt x="180" y="616"/>
                    <a:pt x="187" y="608"/>
                  </a:cubicBezTo>
                  <a:cubicBezTo>
                    <a:pt x="194" y="600"/>
                    <a:pt x="201" y="600"/>
                    <a:pt x="215" y="592"/>
                  </a:cubicBezTo>
                  <a:cubicBezTo>
                    <a:pt x="228" y="583"/>
                    <a:pt x="240" y="572"/>
                    <a:pt x="253" y="572"/>
                  </a:cubicBezTo>
                  <a:cubicBezTo>
                    <a:pt x="265" y="572"/>
                    <a:pt x="286" y="563"/>
                    <a:pt x="283" y="574"/>
                  </a:cubicBezTo>
                  <a:cubicBezTo>
                    <a:pt x="280" y="585"/>
                    <a:pt x="278" y="626"/>
                    <a:pt x="293" y="647"/>
                  </a:cubicBezTo>
                  <a:cubicBezTo>
                    <a:pt x="309" y="668"/>
                    <a:pt x="317" y="676"/>
                    <a:pt x="332" y="673"/>
                  </a:cubicBezTo>
                  <a:cubicBezTo>
                    <a:pt x="346" y="671"/>
                    <a:pt x="344" y="680"/>
                    <a:pt x="354" y="679"/>
                  </a:cubicBezTo>
                  <a:cubicBezTo>
                    <a:pt x="365" y="678"/>
                    <a:pt x="358" y="692"/>
                    <a:pt x="368" y="692"/>
                  </a:cubicBezTo>
                  <a:cubicBezTo>
                    <a:pt x="377" y="692"/>
                    <a:pt x="394" y="694"/>
                    <a:pt x="394" y="706"/>
                  </a:cubicBezTo>
                  <a:cubicBezTo>
                    <a:pt x="394" y="719"/>
                    <a:pt x="423" y="709"/>
                    <a:pt x="430" y="715"/>
                  </a:cubicBezTo>
                  <a:cubicBezTo>
                    <a:pt x="436" y="722"/>
                    <a:pt x="444" y="727"/>
                    <a:pt x="442" y="741"/>
                  </a:cubicBezTo>
                  <a:cubicBezTo>
                    <a:pt x="440" y="754"/>
                    <a:pt x="456" y="764"/>
                    <a:pt x="447" y="769"/>
                  </a:cubicBezTo>
                  <a:cubicBezTo>
                    <a:pt x="437" y="775"/>
                    <a:pt x="450" y="786"/>
                    <a:pt x="450" y="800"/>
                  </a:cubicBezTo>
                  <a:cubicBezTo>
                    <a:pt x="451" y="815"/>
                    <a:pt x="465" y="820"/>
                    <a:pt x="486" y="819"/>
                  </a:cubicBezTo>
                  <a:cubicBezTo>
                    <a:pt x="507" y="818"/>
                    <a:pt x="512" y="820"/>
                    <a:pt x="512" y="838"/>
                  </a:cubicBezTo>
                  <a:cubicBezTo>
                    <a:pt x="512" y="855"/>
                    <a:pt x="527" y="858"/>
                    <a:pt x="531" y="874"/>
                  </a:cubicBezTo>
                  <a:cubicBezTo>
                    <a:pt x="536" y="891"/>
                    <a:pt x="526" y="909"/>
                    <a:pt x="528" y="923"/>
                  </a:cubicBezTo>
                  <a:cubicBezTo>
                    <a:pt x="529" y="933"/>
                    <a:pt x="524" y="944"/>
                    <a:pt x="518" y="948"/>
                  </a:cubicBezTo>
                  <a:cubicBezTo>
                    <a:pt x="525" y="959"/>
                    <a:pt x="526" y="964"/>
                    <a:pt x="519" y="968"/>
                  </a:cubicBezTo>
                  <a:cubicBezTo>
                    <a:pt x="510" y="974"/>
                    <a:pt x="530" y="989"/>
                    <a:pt x="525" y="1014"/>
                  </a:cubicBezTo>
                  <a:cubicBezTo>
                    <a:pt x="520" y="1039"/>
                    <a:pt x="519" y="1043"/>
                    <a:pt x="541" y="1044"/>
                  </a:cubicBezTo>
                  <a:cubicBezTo>
                    <a:pt x="564" y="1045"/>
                    <a:pt x="562" y="1053"/>
                    <a:pt x="569" y="1048"/>
                  </a:cubicBezTo>
                  <a:cubicBezTo>
                    <a:pt x="577" y="1042"/>
                    <a:pt x="589" y="1067"/>
                    <a:pt x="592" y="1079"/>
                  </a:cubicBezTo>
                  <a:cubicBezTo>
                    <a:pt x="594" y="1091"/>
                    <a:pt x="603" y="1120"/>
                    <a:pt x="607" y="1120"/>
                  </a:cubicBezTo>
                  <a:cubicBezTo>
                    <a:pt x="611" y="1120"/>
                    <a:pt x="622" y="1107"/>
                    <a:pt x="634" y="1114"/>
                  </a:cubicBezTo>
                  <a:cubicBezTo>
                    <a:pt x="645" y="1120"/>
                    <a:pt x="631" y="1162"/>
                    <a:pt x="631" y="1181"/>
                  </a:cubicBezTo>
                  <a:cubicBezTo>
                    <a:pt x="639" y="1180"/>
                    <a:pt x="649" y="1180"/>
                    <a:pt x="652" y="1182"/>
                  </a:cubicBezTo>
                  <a:cubicBezTo>
                    <a:pt x="658" y="1186"/>
                    <a:pt x="661" y="1231"/>
                    <a:pt x="658" y="1239"/>
                  </a:cubicBezTo>
                  <a:cubicBezTo>
                    <a:pt x="655" y="1248"/>
                    <a:pt x="631" y="1255"/>
                    <a:pt x="619" y="1264"/>
                  </a:cubicBezTo>
                  <a:cubicBezTo>
                    <a:pt x="607" y="1274"/>
                    <a:pt x="577" y="1306"/>
                    <a:pt x="563" y="1332"/>
                  </a:cubicBezTo>
                  <a:cubicBezTo>
                    <a:pt x="555" y="1348"/>
                    <a:pt x="543" y="1360"/>
                    <a:pt x="535" y="1372"/>
                  </a:cubicBezTo>
                  <a:cubicBezTo>
                    <a:pt x="539" y="1372"/>
                    <a:pt x="542" y="1372"/>
                    <a:pt x="544" y="1371"/>
                  </a:cubicBezTo>
                  <a:cubicBezTo>
                    <a:pt x="551" y="1368"/>
                    <a:pt x="561" y="1368"/>
                    <a:pt x="572" y="1383"/>
                  </a:cubicBezTo>
                  <a:cubicBezTo>
                    <a:pt x="583" y="1398"/>
                    <a:pt x="582" y="1409"/>
                    <a:pt x="586" y="1409"/>
                  </a:cubicBezTo>
                  <a:cubicBezTo>
                    <a:pt x="591" y="1408"/>
                    <a:pt x="596" y="1388"/>
                    <a:pt x="605" y="1403"/>
                  </a:cubicBezTo>
                  <a:cubicBezTo>
                    <a:pt x="613" y="1417"/>
                    <a:pt x="636" y="1428"/>
                    <a:pt x="641" y="1435"/>
                  </a:cubicBezTo>
                  <a:cubicBezTo>
                    <a:pt x="646" y="1441"/>
                    <a:pt x="662" y="1446"/>
                    <a:pt x="662" y="1464"/>
                  </a:cubicBezTo>
                  <a:cubicBezTo>
                    <a:pt x="662" y="1476"/>
                    <a:pt x="658" y="1499"/>
                    <a:pt x="665" y="1518"/>
                  </a:cubicBezTo>
                  <a:cubicBezTo>
                    <a:pt x="666" y="1518"/>
                    <a:pt x="667" y="1518"/>
                    <a:pt x="668" y="1517"/>
                  </a:cubicBezTo>
                  <a:cubicBezTo>
                    <a:pt x="672" y="1512"/>
                    <a:pt x="676" y="1508"/>
                    <a:pt x="681" y="1503"/>
                  </a:cubicBezTo>
                  <a:cubicBezTo>
                    <a:pt x="701" y="1487"/>
                    <a:pt x="696" y="1477"/>
                    <a:pt x="705" y="1457"/>
                  </a:cubicBezTo>
                  <a:cubicBezTo>
                    <a:pt x="714" y="1437"/>
                    <a:pt x="706" y="1429"/>
                    <a:pt x="722" y="1411"/>
                  </a:cubicBezTo>
                  <a:cubicBezTo>
                    <a:pt x="738" y="1394"/>
                    <a:pt x="719" y="1382"/>
                    <a:pt x="739" y="1372"/>
                  </a:cubicBezTo>
                  <a:cubicBezTo>
                    <a:pt x="750" y="1366"/>
                    <a:pt x="754" y="1370"/>
                    <a:pt x="753" y="1378"/>
                  </a:cubicBezTo>
                  <a:cubicBezTo>
                    <a:pt x="754" y="1378"/>
                    <a:pt x="755" y="1377"/>
                    <a:pt x="755" y="1376"/>
                  </a:cubicBezTo>
                  <a:cubicBezTo>
                    <a:pt x="762" y="1352"/>
                    <a:pt x="771" y="1326"/>
                    <a:pt x="793" y="1316"/>
                  </a:cubicBezTo>
                  <a:cubicBezTo>
                    <a:pt x="798" y="1304"/>
                    <a:pt x="804" y="1293"/>
                    <a:pt x="814" y="1283"/>
                  </a:cubicBezTo>
                  <a:cubicBezTo>
                    <a:pt x="818" y="1279"/>
                    <a:pt x="821" y="1276"/>
                    <a:pt x="825" y="1275"/>
                  </a:cubicBezTo>
                  <a:cubicBezTo>
                    <a:pt x="826" y="1267"/>
                    <a:pt x="825" y="1259"/>
                    <a:pt x="825" y="1252"/>
                  </a:cubicBezTo>
                  <a:cubicBezTo>
                    <a:pt x="823" y="1230"/>
                    <a:pt x="818" y="1210"/>
                    <a:pt x="826" y="1196"/>
                  </a:cubicBezTo>
                  <a:cubicBezTo>
                    <a:pt x="833" y="1182"/>
                    <a:pt x="826" y="1169"/>
                    <a:pt x="836" y="1169"/>
                  </a:cubicBezTo>
                  <a:cubicBezTo>
                    <a:pt x="846" y="1169"/>
                    <a:pt x="861" y="1152"/>
                    <a:pt x="876" y="1133"/>
                  </a:cubicBezTo>
                  <a:cubicBezTo>
                    <a:pt x="891" y="1116"/>
                    <a:pt x="901" y="1114"/>
                    <a:pt x="916" y="1112"/>
                  </a:cubicBezTo>
                  <a:cubicBezTo>
                    <a:pt x="920" y="1108"/>
                    <a:pt x="925" y="1104"/>
                    <a:pt x="931" y="1101"/>
                  </a:cubicBezTo>
                  <a:cubicBezTo>
                    <a:pt x="936" y="1100"/>
                    <a:pt x="940" y="1098"/>
                    <a:pt x="944" y="1096"/>
                  </a:cubicBezTo>
                  <a:cubicBezTo>
                    <a:pt x="951" y="1091"/>
                    <a:pt x="956" y="1083"/>
                    <a:pt x="961" y="1078"/>
                  </a:cubicBezTo>
                  <a:cubicBezTo>
                    <a:pt x="965" y="1074"/>
                    <a:pt x="976" y="1074"/>
                    <a:pt x="988" y="1076"/>
                  </a:cubicBezTo>
                  <a:cubicBezTo>
                    <a:pt x="1003" y="1069"/>
                    <a:pt x="1018" y="1063"/>
                    <a:pt x="1034" y="1060"/>
                  </a:cubicBezTo>
                  <a:cubicBezTo>
                    <a:pt x="1038" y="1059"/>
                    <a:pt x="1041" y="1058"/>
                    <a:pt x="1045" y="1058"/>
                  </a:cubicBezTo>
                  <a:cubicBezTo>
                    <a:pt x="1048" y="1051"/>
                    <a:pt x="1054" y="1046"/>
                    <a:pt x="1061" y="1046"/>
                  </a:cubicBezTo>
                  <a:cubicBezTo>
                    <a:pt x="1071" y="1046"/>
                    <a:pt x="1075" y="1042"/>
                    <a:pt x="1075" y="1026"/>
                  </a:cubicBezTo>
                  <a:cubicBezTo>
                    <a:pt x="1075" y="1009"/>
                    <a:pt x="1080" y="999"/>
                    <a:pt x="1088" y="992"/>
                  </a:cubicBezTo>
                  <a:cubicBezTo>
                    <a:pt x="1089" y="991"/>
                    <a:pt x="1089" y="991"/>
                    <a:pt x="1089" y="991"/>
                  </a:cubicBezTo>
                  <a:cubicBezTo>
                    <a:pt x="1093" y="961"/>
                    <a:pt x="1092" y="928"/>
                    <a:pt x="1116" y="913"/>
                  </a:cubicBezTo>
                  <a:cubicBezTo>
                    <a:pt x="1117" y="905"/>
                    <a:pt x="1118" y="898"/>
                    <a:pt x="1118" y="892"/>
                  </a:cubicBezTo>
                  <a:cubicBezTo>
                    <a:pt x="1118" y="879"/>
                    <a:pt x="1130" y="881"/>
                    <a:pt x="1135" y="872"/>
                  </a:cubicBezTo>
                  <a:cubicBezTo>
                    <a:pt x="1140" y="863"/>
                    <a:pt x="1130" y="851"/>
                    <a:pt x="1138" y="825"/>
                  </a:cubicBezTo>
                  <a:cubicBezTo>
                    <a:pt x="1146" y="800"/>
                    <a:pt x="1138" y="776"/>
                    <a:pt x="1138" y="753"/>
                  </a:cubicBezTo>
                  <a:cubicBezTo>
                    <a:pt x="1138" y="751"/>
                    <a:pt x="1138" y="749"/>
                    <a:pt x="1138" y="748"/>
                  </a:cubicBezTo>
                  <a:cubicBezTo>
                    <a:pt x="1127" y="736"/>
                    <a:pt x="1122" y="717"/>
                    <a:pt x="1131" y="703"/>
                  </a:cubicBezTo>
                  <a:cubicBezTo>
                    <a:pt x="1136" y="696"/>
                    <a:pt x="1140" y="690"/>
                    <a:pt x="1144" y="684"/>
                  </a:cubicBezTo>
                  <a:cubicBezTo>
                    <a:pt x="1144" y="683"/>
                    <a:pt x="1144" y="683"/>
                    <a:pt x="1143" y="683"/>
                  </a:cubicBezTo>
                  <a:cubicBezTo>
                    <a:pt x="1137" y="680"/>
                    <a:pt x="1144" y="671"/>
                    <a:pt x="1149" y="672"/>
                  </a:cubicBezTo>
                  <a:cubicBezTo>
                    <a:pt x="1150" y="672"/>
                    <a:pt x="1151" y="673"/>
                    <a:pt x="1151" y="674"/>
                  </a:cubicBezTo>
                  <a:cubicBezTo>
                    <a:pt x="1160" y="661"/>
                    <a:pt x="1169" y="649"/>
                    <a:pt x="1177" y="636"/>
                  </a:cubicBezTo>
                  <a:cubicBezTo>
                    <a:pt x="1181" y="628"/>
                    <a:pt x="1188" y="623"/>
                    <a:pt x="1195" y="620"/>
                  </a:cubicBezTo>
                  <a:cubicBezTo>
                    <a:pt x="1203" y="599"/>
                    <a:pt x="1215" y="599"/>
                    <a:pt x="1225" y="594"/>
                  </a:cubicBezTo>
                  <a:cubicBezTo>
                    <a:pt x="1228" y="593"/>
                    <a:pt x="1231" y="590"/>
                    <a:pt x="1235" y="586"/>
                  </a:cubicBezTo>
                  <a:cubicBezTo>
                    <a:pt x="1233" y="579"/>
                    <a:pt x="1233" y="572"/>
                    <a:pt x="1235" y="566"/>
                  </a:cubicBezTo>
                  <a:cubicBezTo>
                    <a:pt x="1236" y="563"/>
                    <a:pt x="1237" y="560"/>
                    <a:pt x="1238" y="557"/>
                  </a:cubicBezTo>
                  <a:cubicBezTo>
                    <a:pt x="1238" y="555"/>
                    <a:pt x="1238" y="553"/>
                    <a:pt x="1238" y="552"/>
                  </a:cubicBezTo>
                  <a:cubicBezTo>
                    <a:pt x="1240" y="544"/>
                    <a:pt x="1246" y="536"/>
                    <a:pt x="1253" y="532"/>
                  </a:cubicBezTo>
                  <a:cubicBezTo>
                    <a:pt x="1250" y="519"/>
                    <a:pt x="1253" y="506"/>
                    <a:pt x="1264" y="498"/>
                  </a:cubicBezTo>
                  <a:cubicBezTo>
                    <a:pt x="1264" y="496"/>
                    <a:pt x="1265" y="492"/>
                    <a:pt x="1265" y="489"/>
                  </a:cubicBezTo>
                  <a:cubicBezTo>
                    <a:pt x="1266" y="477"/>
                    <a:pt x="1266" y="465"/>
                    <a:pt x="1265" y="453"/>
                  </a:cubicBezTo>
                  <a:cubicBezTo>
                    <a:pt x="1264" y="445"/>
                    <a:pt x="1263" y="438"/>
                    <a:pt x="1262" y="4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5" name="Freeform 76">
              <a:extLst>
                <a:ext uri="{FF2B5EF4-FFF2-40B4-BE49-F238E27FC236}">
                  <a16:creationId xmlns:a16="http://schemas.microsoft.com/office/drawing/2014/main" id="{CE3FD7C5-FD1A-4645-8EC2-14191F7CB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449" y="4572003"/>
              <a:ext cx="87313" cy="107950"/>
            </a:xfrm>
            <a:custGeom>
              <a:avLst/>
              <a:gdLst>
                <a:gd name="T0" fmla="*/ 73 w 160"/>
                <a:gd name="T1" fmla="*/ 198 h 199"/>
                <a:gd name="T2" fmla="*/ 102 w 160"/>
                <a:gd name="T3" fmla="*/ 182 h 199"/>
                <a:gd name="T4" fmla="*/ 125 w 160"/>
                <a:gd name="T5" fmla="*/ 182 h 199"/>
                <a:gd name="T6" fmla="*/ 129 w 160"/>
                <a:gd name="T7" fmla="*/ 177 h 199"/>
                <a:gd name="T8" fmla="*/ 153 w 160"/>
                <a:gd name="T9" fmla="*/ 154 h 199"/>
                <a:gd name="T10" fmla="*/ 160 w 160"/>
                <a:gd name="T11" fmla="*/ 150 h 199"/>
                <a:gd name="T12" fmla="*/ 157 w 160"/>
                <a:gd name="T13" fmla="*/ 96 h 199"/>
                <a:gd name="T14" fmla="*/ 136 w 160"/>
                <a:gd name="T15" fmla="*/ 67 h 199"/>
                <a:gd name="T16" fmla="*/ 100 w 160"/>
                <a:gd name="T17" fmla="*/ 35 h 199"/>
                <a:gd name="T18" fmla="*/ 81 w 160"/>
                <a:gd name="T19" fmla="*/ 41 h 199"/>
                <a:gd name="T20" fmla="*/ 67 w 160"/>
                <a:gd name="T21" fmla="*/ 15 h 199"/>
                <a:gd name="T22" fmla="*/ 39 w 160"/>
                <a:gd name="T23" fmla="*/ 3 h 199"/>
                <a:gd name="T24" fmla="*/ 30 w 160"/>
                <a:gd name="T25" fmla="*/ 4 h 199"/>
                <a:gd name="T26" fmla="*/ 20 w 160"/>
                <a:gd name="T27" fmla="*/ 25 h 199"/>
                <a:gd name="T28" fmla="*/ 9 w 160"/>
                <a:gd name="T29" fmla="*/ 88 h 199"/>
                <a:gd name="T30" fmla="*/ 0 w 160"/>
                <a:gd name="T31" fmla="*/ 137 h 199"/>
                <a:gd name="T32" fmla="*/ 10 w 160"/>
                <a:gd name="T33" fmla="*/ 160 h 199"/>
                <a:gd name="T34" fmla="*/ 7 w 160"/>
                <a:gd name="T35" fmla="*/ 175 h 199"/>
                <a:gd name="T36" fmla="*/ 20 w 160"/>
                <a:gd name="T37" fmla="*/ 183 h 199"/>
                <a:gd name="T38" fmla="*/ 62 w 160"/>
                <a:gd name="T39" fmla="*/ 195 h 199"/>
                <a:gd name="T40" fmla="*/ 73 w 160"/>
                <a:gd name="T41" fmla="*/ 19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199">
                  <a:moveTo>
                    <a:pt x="73" y="198"/>
                  </a:moveTo>
                  <a:cubicBezTo>
                    <a:pt x="80" y="188"/>
                    <a:pt x="91" y="182"/>
                    <a:pt x="102" y="182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6" y="180"/>
                    <a:pt x="128" y="179"/>
                    <a:pt x="129" y="177"/>
                  </a:cubicBezTo>
                  <a:cubicBezTo>
                    <a:pt x="136" y="168"/>
                    <a:pt x="144" y="161"/>
                    <a:pt x="153" y="154"/>
                  </a:cubicBezTo>
                  <a:cubicBezTo>
                    <a:pt x="155" y="152"/>
                    <a:pt x="158" y="151"/>
                    <a:pt x="160" y="150"/>
                  </a:cubicBezTo>
                  <a:cubicBezTo>
                    <a:pt x="153" y="131"/>
                    <a:pt x="157" y="108"/>
                    <a:pt x="157" y="96"/>
                  </a:cubicBezTo>
                  <a:cubicBezTo>
                    <a:pt x="157" y="78"/>
                    <a:pt x="141" y="73"/>
                    <a:pt x="136" y="67"/>
                  </a:cubicBezTo>
                  <a:cubicBezTo>
                    <a:pt x="131" y="60"/>
                    <a:pt x="108" y="49"/>
                    <a:pt x="100" y="35"/>
                  </a:cubicBezTo>
                  <a:cubicBezTo>
                    <a:pt x="91" y="20"/>
                    <a:pt x="86" y="40"/>
                    <a:pt x="81" y="41"/>
                  </a:cubicBezTo>
                  <a:cubicBezTo>
                    <a:pt x="77" y="41"/>
                    <a:pt x="78" y="30"/>
                    <a:pt x="67" y="15"/>
                  </a:cubicBezTo>
                  <a:cubicBezTo>
                    <a:pt x="56" y="0"/>
                    <a:pt x="46" y="0"/>
                    <a:pt x="39" y="3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4" y="11"/>
                    <a:pt x="20" y="18"/>
                    <a:pt x="20" y="25"/>
                  </a:cubicBezTo>
                  <a:cubicBezTo>
                    <a:pt x="20" y="41"/>
                    <a:pt x="10" y="58"/>
                    <a:pt x="9" y="88"/>
                  </a:cubicBezTo>
                  <a:cubicBezTo>
                    <a:pt x="8" y="119"/>
                    <a:pt x="1" y="114"/>
                    <a:pt x="0" y="137"/>
                  </a:cubicBezTo>
                  <a:cubicBezTo>
                    <a:pt x="0" y="161"/>
                    <a:pt x="7" y="156"/>
                    <a:pt x="10" y="160"/>
                  </a:cubicBezTo>
                  <a:cubicBezTo>
                    <a:pt x="11" y="162"/>
                    <a:pt x="9" y="169"/>
                    <a:pt x="7" y="175"/>
                  </a:cubicBezTo>
                  <a:cubicBezTo>
                    <a:pt x="10" y="179"/>
                    <a:pt x="14" y="183"/>
                    <a:pt x="20" y="183"/>
                  </a:cubicBezTo>
                  <a:cubicBezTo>
                    <a:pt x="33" y="181"/>
                    <a:pt x="46" y="187"/>
                    <a:pt x="62" y="195"/>
                  </a:cubicBezTo>
                  <a:cubicBezTo>
                    <a:pt x="68" y="199"/>
                    <a:pt x="71" y="199"/>
                    <a:pt x="73" y="19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6" name="Freeform 77">
              <a:extLst>
                <a:ext uri="{FF2B5EF4-FFF2-40B4-BE49-F238E27FC236}">
                  <a16:creationId xmlns:a16="http://schemas.microsoft.com/office/drawing/2014/main" id="{B4FD6572-F5AF-4E9B-8BCC-B2333E8DF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3" y="4386265"/>
              <a:ext cx="355600" cy="735014"/>
            </a:xfrm>
            <a:custGeom>
              <a:avLst/>
              <a:gdLst>
                <a:gd name="T0" fmla="*/ 623 w 653"/>
                <a:gd name="T1" fmla="*/ 154 h 1350"/>
                <a:gd name="T2" fmla="*/ 607 w 653"/>
                <a:gd name="T3" fmla="*/ 212 h 1350"/>
                <a:gd name="T4" fmla="*/ 554 w 653"/>
                <a:gd name="T5" fmla="*/ 234 h 1350"/>
                <a:gd name="T6" fmla="*/ 493 w 653"/>
                <a:gd name="T7" fmla="*/ 222 h 1350"/>
                <a:gd name="T8" fmla="*/ 529 w 653"/>
                <a:gd name="T9" fmla="*/ 147 h 1350"/>
                <a:gd name="T10" fmla="*/ 433 w 653"/>
                <a:gd name="T11" fmla="*/ 91 h 1350"/>
                <a:gd name="T12" fmla="*/ 352 w 653"/>
                <a:gd name="T13" fmla="*/ 12 h 1350"/>
                <a:gd name="T14" fmla="*/ 302 w 653"/>
                <a:gd name="T15" fmla="*/ 35 h 1350"/>
                <a:gd name="T16" fmla="*/ 236 w 653"/>
                <a:gd name="T17" fmla="*/ 18 h 1350"/>
                <a:gd name="T18" fmla="*/ 206 w 653"/>
                <a:gd name="T19" fmla="*/ 85 h 1350"/>
                <a:gd name="T20" fmla="*/ 167 w 653"/>
                <a:gd name="T21" fmla="*/ 145 h 1350"/>
                <a:gd name="T22" fmla="*/ 171 w 653"/>
                <a:gd name="T23" fmla="*/ 210 h 1350"/>
                <a:gd name="T24" fmla="*/ 142 w 653"/>
                <a:gd name="T25" fmla="*/ 259 h 1350"/>
                <a:gd name="T26" fmla="*/ 119 w 653"/>
                <a:gd name="T27" fmla="*/ 313 h 1350"/>
                <a:gd name="T28" fmla="*/ 105 w 653"/>
                <a:gd name="T29" fmla="*/ 380 h 1350"/>
                <a:gd name="T30" fmla="*/ 116 w 653"/>
                <a:gd name="T31" fmla="*/ 458 h 1350"/>
                <a:gd name="T32" fmla="*/ 115 w 653"/>
                <a:gd name="T33" fmla="*/ 522 h 1350"/>
                <a:gd name="T34" fmla="*/ 105 w 653"/>
                <a:gd name="T35" fmla="*/ 596 h 1350"/>
                <a:gd name="T36" fmla="*/ 82 w 653"/>
                <a:gd name="T37" fmla="*/ 682 h 1350"/>
                <a:gd name="T38" fmla="*/ 72 w 653"/>
                <a:gd name="T39" fmla="*/ 718 h 1350"/>
                <a:gd name="T40" fmla="*/ 61 w 653"/>
                <a:gd name="T41" fmla="*/ 769 h 1350"/>
                <a:gd name="T42" fmla="*/ 59 w 653"/>
                <a:gd name="T43" fmla="*/ 821 h 1350"/>
                <a:gd name="T44" fmla="*/ 52 w 653"/>
                <a:gd name="T45" fmla="*/ 900 h 1350"/>
                <a:gd name="T46" fmla="*/ 60 w 653"/>
                <a:gd name="T47" fmla="*/ 944 h 1350"/>
                <a:gd name="T48" fmla="*/ 74 w 653"/>
                <a:gd name="T49" fmla="*/ 980 h 1350"/>
                <a:gd name="T50" fmla="*/ 67 w 653"/>
                <a:gd name="T51" fmla="*/ 1012 h 1350"/>
                <a:gd name="T52" fmla="*/ 61 w 653"/>
                <a:gd name="T53" fmla="*/ 1071 h 1350"/>
                <a:gd name="T54" fmla="*/ 38 w 653"/>
                <a:gd name="T55" fmla="*/ 1121 h 1350"/>
                <a:gd name="T56" fmla="*/ 25 w 653"/>
                <a:gd name="T57" fmla="*/ 1176 h 1350"/>
                <a:gd name="T58" fmla="*/ 9 w 653"/>
                <a:gd name="T59" fmla="*/ 1235 h 1350"/>
                <a:gd name="T60" fmla="*/ 45 w 653"/>
                <a:gd name="T61" fmla="*/ 1271 h 1350"/>
                <a:gd name="T62" fmla="*/ 62 w 653"/>
                <a:gd name="T63" fmla="*/ 1330 h 1350"/>
                <a:gd name="T64" fmla="*/ 136 w 653"/>
                <a:gd name="T65" fmla="*/ 1340 h 1350"/>
                <a:gd name="T66" fmla="*/ 150 w 653"/>
                <a:gd name="T67" fmla="*/ 1310 h 1350"/>
                <a:gd name="T68" fmla="*/ 153 w 653"/>
                <a:gd name="T69" fmla="*/ 1247 h 1350"/>
                <a:gd name="T70" fmla="*/ 189 w 653"/>
                <a:gd name="T71" fmla="*/ 1211 h 1350"/>
                <a:gd name="T72" fmla="*/ 208 w 653"/>
                <a:gd name="T73" fmla="*/ 1169 h 1350"/>
                <a:gd name="T74" fmla="*/ 226 w 653"/>
                <a:gd name="T75" fmla="*/ 1145 h 1350"/>
                <a:gd name="T76" fmla="*/ 227 w 653"/>
                <a:gd name="T77" fmla="*/ 1143 h 1350"/>
                <a:gd name="T78" fmla="*/ 250 w 653"/>
                <a:gd name="T79" fmla="*/ 1116 h 1350"/>
                <a:gd name="T80" fmla="*/ 224 w 653"/>
                <a:gd name="T81" fmla="*/ 1082 h 1350"/>
                <a:gd name="T82" fmla="*/ 224 w 653"/>
                <a:gd name="T83" fmla="*/ 999 h 1350"/>
                <a:gd name="T84" fmla="*/ 250 w 653"/>
                <a:gd name="T85" fmla="*/ 979 h 1350"/>
                <a:gd name="T86" fmla="*/ 262 w 653"/>
                <a:gd name="T87" fmla="*/ 970 h 1350"/>
                <a:gd name="T88" fmla="*/ 284 w 653"/>
                <a:gd name="T89" fmla="*/ 906 h 1350"/>
                <a:gd name="T90" fmla="*/ 294 w 653"/>
                <a:gd name="T91" fmla="*/ 879 h 1350"/>
                <a:gd name="T92" fmla="*/ 324 w 653"/>
                <a:gd name="T93" fmla="*/ 862 h 1350"/>
                <a:gd name="T94" fmla="*/ 285 w 653"/>
                <a:gd name="T95" fmla="*/ 859 h 1350"/>
                <a:gd name="T96" fmla="*/ 278 w 653"/>
                <a:gd name="T97" fmla="*/ 796 h 1350"/>
                <a:gd name="T98" fmla="*/ 367 w 653"/>
                <a:gd name="T99" fmla="*/ 790 h 1350"/>
                <a:gd name="T100" fmla="*/ 368 w 653"/>
                <a:gd name="T101" fmla="*/ 728 h 1350"/>
                <a:gd name="T102" fmla="*/ 433 w 653"/>
                <a:gd name="T103" fmla="*/ 713 h 1350"/>
                <a:gd name="T104" fmla="*/ 484 w 653"/>
                <a:gd name="T105" fmla="*/ 688 h 1350"/>
                <a:gd name="T106" fmla="*/ 517 w 653"/>
                <a:gd name="T107" fmla="*/ 668 h 1350"/>
                <a:gd name="T108" fmla="*/ 534 w 653"/>
                <a:gd name="T109" fmla="*/ 640 h 1350"/>
                <a:gd name="T110" fmla="*/ 553 w 653"/>
                <a:gd name="T111" fmla="*/ 624 h 1350"/>
                <a:gd name="T112" fmla="*/ 534 w 653"/>
                <a:gd name="T113" fmla="*/ 567 h 1350"/>
                <a:gd name="T114" fmla="*/ 493 w 653"/>
                <a:gd name="T115" fmla="*/ 519 h 1350"/>
                <a:gd name="T116" fmla="*/ 507 w 653"/>
                <a:gd name="T117" fmla="*/ 501 h 1350"/>
                <a:gd name="T118" fmla="*/ 506 w 653"/>
                <a:gd name="T119" fmla="*/ 429 h 1350"/>
                <a:gd name="T120" fmla="*/ 555 w 653"/>
                <a:gd name="T121" fmla="*/ 305 h 1350"/>
                <a:gd name="T122" fmla="*/ 650 w 653"/>
                <a:gd name="T123" fmla="*/ 212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3" h="1350">
                  <a:moveTo>
                    <a:pt x="644" y="155"/>
                  </a:moveTo>
                  <a:cubicBezTo>
                    <a:pt x="641" y="153"/>
                    <a:pt x="631" y="153"/>
                    <a:pt x="623" y="154"/>
                  </a:cubicBezTo>
                  <a:cubicBezTo>
                    <a:pt x="623" y="155"/>
                    <a:pt x="623" y="156"/>
                    <a:pt x="623" y="157"/>
                  </a:cubicBezTo>
                  <a:cubicBezTo>
                    <a:pt x="625" y="173"/>
                    <a:pt x="616" y="213"/>
                    <a:pt x="607" y="212"/>
                  </a:cubicBezTo>
                  <a:cubicBezTo>
                    <a:pt x="597" y="211"/>
                    <a:pt x="589" y="229"/>
                    <a:pt x="582" y="227"/>
                  </a:cubicBezTo>
                  <a:cubicBezTo>
                    <a:pt x="574" y="225"/>
                    <a:pt x="563" y="240"/>
                    <a:pt x="554" y="234"/>
                  </a:cubicBezTo>
                  <a:cubicBezTo>
                    <a:pt x="544" y="227"/>
                    <a:pt x="530" y="236"/>
                    <a:pt x="523" y="230"/>
                  </a:cubicBezTo>
                  <a:cubicBezTo>
                    <a:pt x="515" y="225"/>
                    <a:pt x="493" y="229"/>
                    <a:pt x="493" y="222"/>
                  </a:cubicBezTo>
                  <a:cubicBezTo>
                    <a:pt x="493" y="216"/>
                    <a:pt x="503" y="218"/>
                    <a:pt x="503" y="198"/>
                  </a:cubicBezTo>
                  <a:cubicBezTo>
                    <a:pt x="503" y="178"/>
                    <a:pt x="532" y="155"/>
                    <a:pt x="529" y="147"/>
                  </a:cubicBezTo>
                  <a:cubicBezTo>
                    <a:pt x="525" y="139"/>
                    <a:pt x="475" y="123"/>
                    <a:pt x="469" y="113"/>
                  </a:cubicBezTo>
                  <a:cubicBezTo>
                    <a:pt x="462" y="102"/>
                    <a:pt x="452" y="93"/>
                    <a:pt x="433" y="91"/>
                  </a:cubicBezTo>
                  <a:cubicBezTo>
                    <a:pt x="414" y="89"/>
                    <a:pt x="415" y="78"/>
                    <a:pt x="397" y="65"/>
                  </a:cubicBezTo>
                  <a:cubicBezTo>
                    <a:pt x="383" y="55"/>
                    <a:pt x="360" y="28"/>
                    <a:pt x="352" y="12"/>
                  </a:cubicBezTo>
                  <a:cubicBezTo>
                    <a:pt x="341" y="11"/>
                    <a:pt x="324" y="8"/>
                    <a:pt x="321" y="13"/>
                  </a:cubicBezTo>
                  <a:cubicBezTo>
                    <a:pt x="316" y="19"/>
                    <a:pt x="308" y="50"/>
                    <a:pt x="302" y="35"/>
                  </a:cubicBezTo>
                  <a:cubicBezTo>
                    <a:pt x="295" y="19"/>
                    <a:pt x="279" y="19"/>
                    <a:pt x="265" y="17"/>
                  </a:cubicBezTo>
                  <a:cubicBezTo>
                    <a:pt x="250" y="15"/>
                    <a:pt x="251" y="0"/>
                    <a:pt x="236" y="18"/>
                  </a:cubicBezTo>
                  <a:cubicBezTo>
                    <a:pt x="229" y="27"/>
                    <a:pt x="220" y="35"/>
                    <a:pt x="212" y="41"/>
                  </a:cubicBezTo>
                  <a:cubicBezTo>
                    <a:pt x="211" y="59"/>
                    <a:pt x="209" y="79"/>
                    <a:pt x="206" y="85"/>
                  </a:cubicBezTo>
                  <a:cubicBezTo>
                    <a:pt x="202" y="92"/>
                    <a:pt x="170" y="109"/>
                    <a:pt x="169" y="118"/>
                  </a:cubicBezTo>
                  <a:cubicBezTo>
                    <a:pt x="168" y="127"/>
                    <a:pt x="173" y="139"/>
                    <a:pt x="167" y="145"/>
                  </a:cubicBezTo>
                  <a:cubicBezTo>
                    <a:pt x="161" y="151"/>
                    <a:pt x="181" y="179"/>
                    <a:pt x="170" y="185"/>
                  </a:cubicBezTo>
                  <a:cubicBezTo>
                    <a:pt x="160" y="192"/>
                    <a:pt x="178" y="203"/>
                    <a:pt x="171" y="210"/>
                  </a:cubicBezTo>
                  <a:cubicBezTo>
                    <a:pt x="164" y="217"/>
                    <a:pt x="152" y="220"/>
                    <a:pt x="152" y="228"/>
                  </a:cubicBezTo>
                  <a:cubicBezTo>
                    <a:pt x="152" y="236"/>
                    <a:pt x="151" y="255"/>
                    <a:pt x="142" y="259"/>
                  </a:cubicBezTo>
                  <a:cubicBezTo>
                    <a:pt x="133" y="264"/>
                    <a:pt x="128" y="281"/>
                    <a:pt x="128" y="293"/>
                  </a:cubicBezTo>
                  <a:cubicBezTo>
                    <a:pt x="128" y="305"/>
                    <a:pt x="114" y="297"/>
                    <a:pt x="119" y="313"/>
                  </a:cubicBezTo>
                  <a:cubicBezTo>
                    <a:pt x="124" y="329"/>
                    <a:pt x="130" y="348"/>
                    <a:pt x="119" y="351"/>
                  </a:cubicBezTo>
                  <a:cubicBezTo>
                    <a:pt x="108" y="355"/>
                    <a:pt x="111" y="380"/>
                    <a:pt x="105" y="380"/>
                  </a:cubicBezTo>
                  <a:cubicBezTo>
                    <a:pt x="100" y="380"/>
                    <a:pt x="97" y="407"/>
                    <a:pt x="105" y="421"/>
                  </a:cubicBezTo>
                  <a:cubicBezTo>
                    <a:pt x="114" y="434"/>
                    <a:pt x="116" y="445"/>
                    <a:pt x="116" y="458"/>
                  </a:cubicBezTo>
                  <a:cubicBezTo>
                    <a:pt x="116" y="470"/>
                    <a:pt x="128" y="477"/>
                    <a:pt x="124" y="490"/>
                  </a:cubicBezTo>
                  <a:cubicBezTo>
                    <a:pt x="120" y="504"/>
                    <a:pt x="122" y="516"/>
                    <a:pt x="115" y="522"/>
                  </a:cubicBezTo>
                  <a:cubicBezTo>
                    <a:pt x="108" y="527"/>
                    <a:pt x="114" y="544"/>
                    <a:pt x="105" y="548"/>
                  </a:cubicBezTo>
                  <a:cubicBezTo>
                    <a:pt x="97" y="553"/>
                    <a:pt x="112" y="589"/>
                    <a:pt x="105" y="596"/>
                  </a:cubicBezTo>
                  <a:cubicBezTo>
                    <a:pt x="99" y="602"/>
                    <a:pt x="81" y="608"/>
                    <a:pt x="81" y="633"/>
                  </a:cubicBezTo>
                  <a:cubicBezTo>
                    <a:pt x="81" y="657"/>
                    <a:pt x="85" y="671"/>
                    <a:pt x="82" y="682"/>
                  </a:cubicBezTo>
                  <a:cubicBezTo>
                    <a:pt x="80" y="691"/>
                    <a:pt x="92" y="689"/>
                    <a:pt x="90" y="703"/>
                  </a:cubicBezTo>
                  <a:cubicBezTo>
                    <a:pt x="88" y="718"/>
                    <a:pt x="73" y="709"/>
                    <a:pt x="72" y="718"/>
                  </a:cubicBezTo>
                  <a:cubicBezTo>
                    <a:pt x="71" y="727"/>
                    <a:pt x="75" y="745"/>
                    <a:pt x="70" y="746"/>
                  </a:cubicBezTo>
                  <a:cubicBezTo>
                    <a:pt x="64" y="747"/>
                    <a:pt x="61" y="754"/>
                    <a:pt x="61" y="769"/>
                  </a:cubicBezTo>
                  <a:cubicBezTo>
                    <a:pt x="61" y="785"/>
                    <a:pt x="53" y="787"/>
                    <a:pt x="52" y="795"/>
                  </a:cubicBezTo>
                  <a:cubicBezTo>
                    <a:pt x="51" y="803"/>
                    <a:pt x="59" y="812"/>
                    <a:pt x="59" y="821"/>
                  </a:cubicBezTo>
                  <a:cubicBezTo>
                    <a:pt x="59" y="830"/>
                    <a:pt x="64" y="860"/>
                    <a:pt x="57" y="861"/>
                  </a:cubicBezTo>
                  <a:cubicBezTo>
                    <a:pt x="50" y="862"/>
                    <a:pt x="46" y="896"/>
                    <a:pt x="52" y="900"/>
                  </a:cubicBezTo>
                  <a:cubicBezTo>
                    <a:pt x="58" y="905"/>
                    <a:pt x="58" y="914"/>
                    <a:pt x="55" y="921"/>
                  </a:cubicBezTo>
                  <a:cubicBezTo>
                    <a:pt x="52" y="927"/>
                    <a:pt x="69" y="934"/>
                    <a:pt x="60" y="944"/>
                  </a:cubicBezTo>
                  <a:cubicBezTo>
                    <a:pt x="51" y="954"/>
                    <a:pt x="58" y="967"/>
                    <a:pt x="70" y="963"/>
                  </a:cubicBezTo>
                  <a:cubicBezTo>
                    <a:pt x="79" y="960"/>
                    <a:pt x="85" y="980"/>
                    <a:pt x="74" y="980"/>
                  </a:cubicBezTo>
                  <a:cubicBezTo>
                    <a:pt x="64" y="980"/>
                    <a:pt x="53" y="980"/>
                    <a:pt x="62" y="988"/>
                  </a:cubicBezTo>
                  <a:cubicBezTo>
                    <a:pt x="71" y="996"/>
                    <a:pt x="79" y="1007"/>
                    <a:pt x="67" y="1012"/>
                  </a:cubicBezTo>
                  <a:cubicBezTo>
                    <a:pt x="54" y="1018"/>
                    <a:pt x="65" y="1028"/>
                    <a:pt x="62" y="1042"/>
                  </a:cubicBezTo>
                  <a:cubicBezTo>
                    <a:pt x="59" y="1055"/>
                    <a:pt x="71" y="1067"/>
                    <a:pt x="61" y="1071"/>
                  </a:cubicBezTo>
                  <a:cubicBezTo>
                    <a:pt x="51" y="1074"/>
                    <a:pt x="65" y="1094"/>
                    <a:pt x="51" y="1096"/>
                  </a:cubicBezTo>
                  <a:cubicBezTo>
                    <a:pt x="38" y="1099"/>
                    <a:pt x="46" y="1113"/>
                    <a:pt x="38" y="1121"/>
                  </a:cubicBezTo>
                  <a:cubicBezTo>
                    <a:pt x="29" y="1129"/>
                    <a:pt x="49" y="1142"/>
                    <a:pt x="39" y="1150"/>
                  </a:cubicBezTo>
                  <a:cubicBezTo>
                    <a:pt x="28" y="1158"/>
                    <a:pt x="36" y="1176"/>
                    <a:pt x="25" y="1176"/>
                  </a:cubicBezTo>
                  <a:cubicBezTo>
                    <a:pt x="15" y="1176"/>
                    <a:pt x="9" y="1193"/>
                    <a:pt x="8" y="1201"/>
                  </a:cubicBezTo>
                  <a:cubicBezTo>
                    <a:pt x="7" y="1209"/>
                    <a:pt x="0" y="1224"/>
                    <a:pt x="9" y="1235"/>
                  </a:cubicBezTo>
                  <a:cubicBezTo>
                    <a:pt x="17" y="1247"/>
                    <a:pt x="7" y="1256"/>
                    <a:pt x="15" y="1260"/>
                  </a:cubicBezTo>
                  <a:cubicBezTo>
                    <a:pt x="22" y="1265"/>
                    <a:pt x="48" y="1258"/>
                    <a:pt x="45" y="1271"/>
                  </a:cubicBezTo>
                  <a:cubicBezTo>
                    <a:pt x="41" y="1285"/>
                    <a:pt x="42" y="1314"/>
                    <a:pt x="46" y="1314"/>
                  </a:cubicBezTo>
                  <a:cubicBezTo>
                    <a:pt x="51" y="1314"/>
                    <a:pt x="54" y="1331"/>
                    <a:pt x="62" y="1330"/>
                  </a:cubicBezTo>
                  <a:cubicBezTo>
                    <a:pt x="70" y="1328"/>
                    <a:pt x="104" y="1324"/>
                    <a:pt x="119" y="1328"/>
                  </a:cubicBezTo>
                  <a:cubicBezTo>
                    <a:pt x="126" y="1331"/>
                    <a:pt x="132" y="1336"/>
                    <a:pt x="136" y="1340"/>
                  </a:cubicBezTo>
                  <a:cubicBezTo>
                    <a:pt x="145" y="1336"/>
                    <a:pt x="163" y="1350"/>
                    <a:pt x="167" y="1345"/>
                  </a:cubicBezTo>
                  <a:cubicBezTo>
                    <a:pt x="172" y="1339"/>
                    <a:pt x="149" y="1317"/>
                    <a:pt x="150" y="1310"/>
                  </a:cubicBezTo>
                  <a:cubicBezTo>
                    <a:pt x="150" y="1303"/>
                    <a:pt x="146" y="1290"/>
                    <a:pt x="146" y="1282"/>
                  </a:cubicBezTo>
                  <a:cubicBezTo>
                    <a:pt x="146" y="1274"/>
                    <a:pt x="143" y="1255"/>
                    <a:pt x="153" y="1247"/>
                  </a:cubicBezTo>
                  <a:cubicBezTo>
                    <a:pt x="161" y="1240"/>
                    <a:pt x="163" y="1232"/>
                    <a:pt x="168" y="1232"/>
                  </a:cubicBezTo>
                  <a:cubicBezTo>
                    <a:pt x="174" y="1224"/>
                    <a:pt x="181" y="1217"/>
                    <a:pt x="189" y="1211"/>
                  </a:cubicBezTo>
                  <a:cubicBezTo>
                    <a:pt x="189" y="1209"/>
                    <a:pt x="190" y="1207"/>
                    <a:pt x="190" y="1206"/>
                  </a:cubicBezTo>
                  <a:cubicBezTo>
                    <a:pt x="190" y="1188"/>
                    <a:pt x="197" y="1180"/>
                    <a:pt x="208" y="1169"/>
                  </a:cubicBezTo>
                  <a:cubicBezTo>
                    <a:pt x="210" y="1166"/>
                    <a:pt x="212" y="1164"/>
                    <a:pt x="214" y="1162"/>
                  </a:cubicBezTo>
                  <a:cubicBezTo>
                    <a:pt x="216" y="1156"/>
                    <a:pt x="221" y="1150"/>
                    <a:pt x="226" y="1145"/>
                  </a:cubicBezTo>
                  <a:cubicBezTo>
                    <a:pt x="226" y="1145"/>
                    <a:pt x="226" y="1144"/>
                    <a:pt x="226" y="1144"/>
                  </a:cubicBezTo>
                  <a:cubicBezTo>
                    <a:pt x="226" y="1144"/>
                    <a:pt x="226" y="1144"/>
                    <a:pt x="227" y="1143"/>
                  </a:cubicBezTo>
                  <a:cubicBezTo>
                    <a:pt x="228" y="1141"/>
                    <a:pt x="230" y="1138"/>
                    <a:pt x="232" y="1136"/>
                  </a:cubicBezTo>
                  <a:cubicBezTo>
                    <a:pt x="237" y="1128"/>
                    <a:pt x="243" y="1122"/>
                    <a:pt x="250" y="1116"/>
                  </a:cubicBezTo>
                  <a:cubicBezTo>
                    <a:pt x="252" y="1107"/>
                    <a:pt x="256" y="1097"/>
                    <a:pt x="256" y="1091"/>
                  </a:cubicBezTo>
                  <a:cubicBezTo>
                    <a:pt x="256" y="1083"/>
                    <a:pt x="232" y="1085"/>
                    <a:pt x="224" y="1082"/>
                  </a:cubicBezTo>
                  <a:cubicBezTo>
                    <a:pt x="216" y="1078"/>
                    <a:pt x="187" y="1055"/>
                    <a:pt x="202" y="1024"/>
                  </a:cubicBezTo>
                  <a:cubicBezTo>
                    <a:pt x="207" y="1012"/>
                    <a:pt x="215" y="1005"/>
                    <a:pt x="224" y="999"/>
                  </a:cubicBezTo>
                  <a:cubicBezTo>
                    <a:pt x="225" y="995"/>
                    <a:pt x="228" y="992"/>
                    <a:pt x="231" y="989"/>
                  </a:cubicBezTo>
                  <a:cubicBezTo>
                    <a:pt x="236" y="983"/>
                    <a:pt x="242" y="981"/>
                    <a:pt x="250" y="979"/>
                  </a:cubicBezTo>
                  <a:cubicBezTo>
                    <a:pt x="253" y="976"/>
                    <a:pt x="257" y="973"/>
                    <a:pt x="261" y="972"/>
                  </a:cubicBezTo>
                  <a:cubicBezTo>
                    <a:pt x="261" y="971"/>
                    <a:pt x="262" y="970"/>
                    <a:pt x="262" y="970"/>
                  </a:cubicBezTo>
                  <a:cubicBezTo>
                    <a:pt x="270" y="965"/>
                    <a:pt x="271" y="957"/>
                    <a:pt x="271" y="944"/>
                  </a:cubicBezTo>
                  <a:cubicBezTo>
                    <a:pt x="271" y="930"/>
                    <a:pt x="271" y="908"/>
                    <a:pt x="284" y="906"/>
                  </a:cubicBezTo>
                  <a:cubicBezTo>
                    <a:pt x="297" y="904"/>
                    <a:pt x="300" y="896"/>
                    <a:pt x="292" y="894"/>
                  </a:cubicBezTo>
                  <a:cubicBezTo>
                    <a:pt x="285" y="891"/>
                    <a:pt x="281" y="880"/>
                    <a:pt x="294" y="879"/>
                  </a:cubicBezTo>
                  <a:cubicBezTo>
                    <a:pt x="307" y="877"/>
                    <a:pt x="302" y="891"/>
                    <a:pt x="312" y="891"/>
                  </a:cubicBezTo>
                  <a:cubicBezTo>
                    <a:pt x="321" y="891"/>
                    <a:pt x="337" y="873"/>
                    <a:pt x="324" y="862"/>
                  </a:cubicBezTo>
                  <a:cubicBezTo>
                    <a:pt x="312" y="851"/>
                    <a:pt x="309" y="867"/>
                    <a:pt x="302" y="869"/>
                  </a:cubicBezTo>
                  <a:cubicBezTo>
                    <a:pt x="296" y="870"/>
                    <a:pt x="291" y="859"/>
                    <a:pt x="285" y="859"/>
                  </a:cubicBezTo>
                  <a:cubicBezTo>
                    <a:pt x="278" y="859"/>
                    <a:pt x="282" y="838"/>
                    <a:pt x="280" y="831"/>
                  </a:cubicBezTo>
                  <a:cubicBezTo>
                    <a:pt x="277" y="823"/>
                    <a:pt x="272" y="805"/>
                    <a:pt x="278" y="796"/>
                  </a:cubicBezTo>
                  <a:cubicBezTo>
                    <a:pt x="284" y="787"/>
                    <a:pt x="308" y="810"/>
                    <a:pt x="329" y="812"/>
                  </a:cubicBezTo>
                  <a:cubicBezTo>
                    <a:pt x="351" y="813"/>
                    <a:pt x="367" y="799"/>
                    <a:pt x="367" y="790"/>
                  </a:cubicBezTo>
                  <a:cubicBezTo>
                    <a:pt x="367" y="781"/>
                    <a:pt x="357" y="764"/>
                    <a:pt x="369" y="755"/>
                  </a:cubicBezTo>
                  <a:cubicBezTo>
                    <a:pt x="382" y="745"/>
                    <a:pt x="372" y="741"/>
                    <a:pt x="368" y="728"/>
                  </a:cubicBezTo>
                  <a:cubicBezTo>
                    <a:pt x="364" y="715"/>
                    <a:pt x="374" y="706"/>
                    <a:pt x="379" y="713"/>
                  </a:cubicBezTo>
                  <a:cubicBezTo>
                    <a:pt x="384" y="718"/>
                    <a:pt x="407" y="717"/>
                    <a:pt x="433" y="713"/>
                  </a:cubicBezTo>
                  <a:cubicBezTo>
                    <a:pt x="435" y="711"/>
                    <a:pt x="439" y="709"/>
                    <a:pt x="443" y="707"/>
                  </a:cubicBezTo>
                  <a:cubicBezTo>
                    <a:pt x="457" y="701"/>
                    <a:pt x="471" y="695"/>
                    <a:pt x="484" y="688"/>
                  </a:cubicBezTo>
                  <a:cubicBezTo>
                    <a:pt x="493" y="684"/>
                    <a:pt x="502" y="679"/>
                    <a:pt x="511" y="673"/>
                  </a:cubicBezTo>
                  <a:cubicBezTo>
                    <a:pt x="509" y="674"/>
                    <a:pt x="514" y="670"/>
                    <a:pt x="517" y="668"/>
                  </a:cubicBezTo>
                  <a:cubicBezTo>
                    <a:pt x="517" y="666"/>
                    <a:pt x="518" y="665"/>
                    <a:pt x="518" y="664"/>
                  </a:cubicBezTo>
                  <a:cubicBezTo>
                    <a:pt x="520" y="654"/>
                    <a:pt x="525" y="645"/>
                    <a:pt x="534" y="640"/>
                  </a:cubicBezTo>
                  <a:cubicBezTo>
                    <a:pt x="538" y="638"/>
                    <a:pt x="542" y="636"/>
                    <a:pt x="547" y="634"/>
                  </a:cubicBezTo>
                  <a:cubicBezTo>
                    <a:pt x="549" y="630"/>
                    <a:pt x="552" y="626"/>
                    <a:pt x="553" y="624"/>
                  </a:cubicBezTo>
                  <a:cubicBezTo>
                    <a:pt x="558" y="614"/>
                    <a:pt x="554" y="601"/>
                    <a:pt x="539" y="599"/>
                  </a:cubicBezTo>
                  <a:cubicBezTo>
                    <a:pt x="525" y="596"/>
                    <a:pt x="526" y="577"/>
                    <a:pt x="534" y="567"/>
                  </a:cubicBezTo>
                  <a:cubicBezTo>
                    <a:pt x="541" y="556"/>
                    <a:pt x="529" y="546"/>
                    <a:pt x="516" y="544"/>
                  </a:cubicBezTo>
                  <a:cubicBezTo>
                    <a:pt x="502" y="543"/>
                    <a:pt x="481" y="532"/>
                    <a:pt x="493" y="519"/>
                  </a:cubicBezTo>
                  <a:cubicBezTo>
                    <a:pt x="499" y="512"/>
                    <a:pt x="502" y="513"/>
                    <a:pt x="504" y="516"/>
                  </a:cubicBezTo>
                  <a:cubicBezTo>
                    <a:pt x="506" y="510"/>
                    <a:pt x="508" y="503"/>
                    <a:pt x="507" y="501"/>
                  </a:cubicBezTo>
                  <a:cubicBezTo>
                    <a:pt x="504" y="497"/>
                    <a:pt x="497" y="502"/>
                    <a:pt x="497" y="478"/>
                  </a:cubicBezTo>
                  <a:cubicBezTo>
                    <a:pt x="498" y="455"/>
                    <a:pt x="505" y="460"/>
                    <a:pt x="506" y="429"/>
                  </a:cubicBezTo>
                  <a:cubicBezTo>
                    <a:pt x="507" y="399"/>
                    <a:pt x="517" y="382"/>
                    <a:pt x="517" y="366"/>
                  </a:cubicBezTo>
                  <a:cubicBezTo>
                    <a:pt x="517" y="350"/>
                    <a:pt x="542" y="331"/>
                    <a:pt x="555" y="305"/>
                  </a:cubicBezTo>
                  <a:cubicBezTo>
                    <a:pt x="569" y="279"/>
                    <a:pt x="599" y="247"/>
                    <a:pt x="611" y="237"/>
                  </a:cubicBezTo>
                  <a:cubicBezTo>
                    <a:pt x="623" y="228"/>
                    <a:pt x="647" y="221"/>
                    <a:pt x="650" y="212"/>
                  </a:cubicBezTo>
                  <a:cubicBezTo>
                    <a:pt x="653" y="204"/>
                    <a:pt x="650" y="159"/>
                    <a:pt x="644" y="15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7" name="Freeform 78">
              <a:extLst>
                <a:ext uri="{FF2B5EF4-FFF2-40B4-BE49-F238E27FC236}">
                  <a16:creationId xmlns:a16="http://schemas.microsoft.com/office/drawing/2014/main" id="{1022E28D-A852-4239-8784-EB94AA26F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1" y="5127629"/>
              <a:ext cx="69850" cy="71438"/>
            </a:xfrm>
            <a:custGeom>
              <a:avLst/>
              <a:gdLst>
                <a:gd name="T0" fmla="*/ 93 w 126"/>
                <a:gd name="T1" fmla="*/ 102 h 132"/>
                <a:gd name="T2" fmla="*/ 87 w 126"/>
                <a:gd name="T3" fmla="*/ 101 h 132"/>
                <a:gd name="T4" fmla="*/ 55 w 126"/>
                <a:gd name="T5" fmla="*/ 95 h 132"/>
                <a:gd name="T6" fmla="*/ 26 w 126"/>
                <a:gd name="T7" fmla="*/ 53 h 132"/>
                <a:gd name="T8" fmla="*/ 25 w 126"/>
                <a:gd name="T9" fmla="*/ 47 h 132"/>
                <a:gd name="T10" fmla="*/ 14 w 126"/>
                <a:gd name="T11" fmla="*/ 36 h 132"/>
                <a:gd name="T12" fmla="*/ 16 w 126"/>
                <a:gd name="T13" fmla="*/ 20 h 132"/>
                <a:gd name="T14" fmla="*/ 5 w 126"/>
                <a:gd name="T15" fmla="*/ 0 h 132"/>
                <a:gd name="T16" fmla="*/ 5 w 126"/>
                <a:gd name="T17" fmla="*/ 123 h 132"/>
                <a:gd name="T18" fmla="*/ 60 w 126"/>
                <a:gd name="T19" fmla="*/ 126 h 132"/>
                <a:gd name="T20" fmla="*/ 74 w 126"/>
                <a:gd name="T21" fmla="*/ 126 h 132"/>
                <a:gd name="T22" fmla="*/ 114 w 126"/>
                <a:gd name="T23" fmla="*/ 114 h 132"/>
                <a:gd name="T24" fmla="*/ 93 w 126"/>
                <a:gd name="T25" fmla="*/ 10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32">
                  <a:moveTo>
                    <a:pt x="93" y="102"/>
                  </a:moveTo>
                  <a:cubicBezTo>
                    <a:pt x="91" y="102"/>
                    <a:pt x="89" y="102"/>
                    <a:pt x="87" y="101"/>
                  </a:cubicBezTo>
                  <a:cubicBezTo>
                    <a:pt x="76" y="103"/>
                    <a:pt x="64" y="101"/>
                    <a:pt x="55" y="95"/>
                  </a:cubicBezTo>
                  <a:cubicBezTo>
                    <a:pt x="41" y="85"/>
                    <a:pt x="31" y="70"/>
                    <a:pt x="26" y="53"/>
                  </a:cubicBezTo>
                  <a:cubicBezTo>
                    <a:pt x="25" y="51"/>
                    <a:pt x="25" y="49"/>
                    <a:pt x="25" y="47"/>
                  </a:cubicBezTo>
                  <a:cubicBezTo>
                    <a:pt x="21" y="40"/>
                    <a:pt x="24" y="34"/>
                    <a:pt x="14" y="36"/>
                  </a:cubicBezTo>
                  <a:cubicBezTo>
                    <a:pt x="1" y="39"/>
                    <a:pt x="9" y="24"/>
                    <a:pt x="16" y="20"/>
                  </a:cubicBezTo>
                  <a:cubicBezTo>
                    <a:pt x="23" y="17"/>
                    <a:pt x="14" y="2"/>
                    <a:pt x="5" y="0"/>
                  </a:cubicBezTo>
                  <a:cubicBezTo>
                    <a:pt x="4" y="22"/>
                    <a:pt x="0" y="122"/>
                    <a:pt x="5" y="123"/>
                  </a:cubicBezTo>
                  <a:cubicBezTo>
                    <a:pt x="11" y="124"/>
                    <a:pt x="49" y="118"/>
                    <a:pt x="60" y="126"/>
                  </a:cubicBezTo>
                  <a:cubicBezTo>
                    <a:pt x="64" y="128"/>
                    <a:pt x="70" y="132"/>
                    <a:pt x="74" y="126"/>
                  </a:cubicBezTo>
                  <a:cubicBezTo>
                    <a:pt x="81" y="117"/>
                    <a:pt x="103" y="122"/>
                    <a:pt x="114" y="114"/>
                  </a:cubicBezTo>
                  <a:cubicBezTo>
                    <a:pt x="126" y="106"/>
                    <a:pt x="111" y="103"/>
                    <a:pt x="93" y="10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8" name="Freeform 79">
              <a:extLst>
                <a:ext uri="{FF2B5EF4-FFF2-40B4-BE49-F238E27FC236}">
                  <a16:creationId xmlns:a16="http://schemas.microsoft.com/office/drawing/2014/main" id="{83F1A3F6-0C8E-498A-AEC3-2D8AFC5B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1" y="4295777"/>
              <a:ext cx="147638" cy="912815"/>
            </a:xfrm>
            <a:custGeom>
              <a:avLst/>
              <a:gdLst>
                <a:gd name="T0" fmla="*/ 213 w 270"/>
                <a:gd name="T1" fmla="*/ 1527 h 1677"/>
                <a:gd name="T2" fmla="*/ 173 w 270"/>
                <a:gd name="T3" fmla="*/ 1495 h 1677"/>
                <a:gd name="T4" fmla="*/ 99 w 270"/>
                <a:gd name="T5" fmla="*/ 1438 h 1677"/>
                <a:gd name="T6" fmla="*/ 62 w 270"/>
                <a:gd name="T7" fmla="*/ 1368 h 1677"/>
                <a:gd name="T8" fmla="*/ 92 w 270"/>
                <a:gd name="T9" fmla="*/ 1288 h 1677"/>
                <a:gd name="T10" fmla="*/ 116 w 270"/>
                <a:gd name="T11" fmla="*/ 1209 h 1677"/>
                <a:gd name="T12" fmla="*/ 128 w 270"/>
                <a:gd name="T13" fmla="*/ 1147 h 1677"/>
                <a:gd name="T14" fmla="*/ 109 w 270"/>
                <a:gd name="T15" fmla="*/ 1088 h 1677"/>
                <a:gd name="T16" fmla="*/ 113 w 270"/>
                <a:gd name="T17" fmla="*/ 988 h 1677"/>
                <a:gd name="T18" fmla="*/ 124 w 270"/>
                <a:gd name="T19" fmla="*/ 913 h 1677"/>
                <a:gd name="T20" fmla="*/ 136 w 270"/>
                <a:gd name="T21" fmla="*/ 849 h 1677"/>
                <a:gd name="T22" fmla="*/ 159 w 270"/>
                <a:gd name="T23" fmla="*/ 715 h 1677"/>
                <a:gd name="T24" fmla="*/ 170 w 270"/>
                <a:gd name="T25" fmla="*/ 625 h 1677"/>
                <a:gd name="T26" fmla="*/ 173 w 270"/>
                <a:gd name="T27" fmla="*/ 518 h 1677"/>
                <a:gd name="T28" fmla="*/ 196 w 270"/>
                <a:gd name="T29" fmla="*/ 426 h 1677"/>
                <a:gd name="T30" fmla="*/ 224 w 270"/>
                <a:gd name="T31" fmla="*/ 352 h 1677"/>
                <a:gd name="T32" fmla="*/ 260 w 270"/>
                <a:gd name="T33" fmla="*/ 252 h 1677"/>
                <a:gd name="T34" fmla="*/ 239 w 270"/>
                <a:gd name="T35" fmla="*/ 174 h 1677"/>
                <a:gd name="T36" fmla="*/ 222 w 270"/>
                <a:gd name="T37" fmla="*/ 83 h 1677"/>
                <a:gd name="T38" fmla="*/ 187 w 270"/>
                <a:gd name="T39" fmla="*/ 5 h 1677"/>
                <a:gd name="T40" fmla="*/ 167 w 270"/>
                <a:gd name="T41" fmla="*/ 75 h 1677"/>
                <a:gd name="T42" fmla="*/ 161 w 270"/>
                <a:gd name="T43" fmla="*/ 248 h 1677"/>
                <a:gd name="T44" fmla="*/ 134 w 270"/>
                <a:gd name="T45" fmla="*/ 422 h 1677"/>
                <a:gd name="T46" fmla="*/ 131 w 270"/>
                <a:gd name="T47" fmla="*/ 491 h 1677"/>
                <a:gd name="T48" fmla="*/ 120 w 270"/>
                <a:gd name="T49" fmla="*/ 622 h 1677"/>
                <a:gd name="T50" fmla="*/ 63 w 270"/>
                <a:gd name="T51" fmla="*/ 836 h 1677"/>
                <a:gd name="T52" fmla="*/ 63 w 270"/>
                <a:gd name="T53" fmla="*/ 916 h 1677"/>
                <a:gd name="T54" fmla="*/ 46 w 270"/>
                <a:gd name="T55" fmla="*/ 1013 h 1677"/>
                <a:gd name="T56" fmla="*/ 62 w 270"/>
                <a:gd name="T57" fmla="*/ 1012 h 1677"/>
                <a:gd name="T58" fmla="*/ 85 w 270"/>
                <a:gd name="T59" fmla="*/ 1028 h 1677"/>
                <a:gd name="T60" fmla="*/ 68 w 270"/>
                <a:gd name="T61" fmla="*/ 1114 h 1677"/>
                <a:gd name="T62" fmla="*/ 70 w 270"/>
                <a:gd name="T63" fmla="*/ 1170 h 1677"/>
                <a:gd name="T64" fmla="*/ 36 w 270"/>
                <a:gd name="T65" fmla="*/ 1196 h 1677"/>
                <a:gd name="T66" fmla="*/ 44 w 270"/>
                <a:gd name="T67" fmla="*/ 1173 h 1677"/>
                <a:gd name="T68" fmla="*/ 10 w 270"/>
                <a:gd name="T69" fmla="*/ 1216 h 1677"/>
                <a:gd name="T70" fmla="*/ 12 w 270"/>
                <a:gd name="T71" fmla="*/ 1240 h 1677"/>
                <a:gd name="T72" fmla="*/ 24 w 270"/>
                <a:gd name="T73" fmla="*/ 1285 h 1677"/>
                <a:gd name="T74" fmla="*/ 33 w 270"/>
                <a:gd name="T75" fmla="*/ 1297 h 1677"/>
                <a:gd name="T76" fmla="*/ 9 w 270"/>
                <a:gd name="T77" fmla="*/ 1335 h 1677"/>
                <a:gd name="T78" fmla="*/ 17 w 270"/>
                <a:gd name="T79" fmla="*/ 1342 h 1677"/>
                <a:gd name="T80" fmla="*/ 0 w 270"/>
                <a:gd name="T81" fmla="*/ 1379 h 1677"/>
                <a:gd name="T82" fmla="*/ 25 w 270"/>
                <a:gd name="T83" fmla="*/ 1377 h 1677"/>
                <a:gd name="T84" fmla="*/ 30 w 270"/>
                <a:gd name="T85" fmla="*/ 1414 h 1677"/>
                <a:gd name="T86" fmla="*/ 15 w 270"/>
                <a:gd name="T87" fmla="*/ 1446 h 1677"/>
                <a:gd name="T88" fmla="*/ 43 w 270"/>
                <a:gd name="T89" fmla="*/ 1455 h 1677"/>
                <a:gd name="T90" fmla="*/ 42 w 270"/>
                <a:gd name="T91" fmla="*/ 1475 h 1677"/>
                <a:gd name="T92" fmla="*/ 65 w 270"/>
                <a:gd name="T93" fmla="*/ 1484 h 1677"/>
                <a:gd name="T94" fmla="*/ 48 w 270"/>
                <a:gd name="T95" fmla="*/ 1508 h 1677"/>
                <a:gd name="T96" fmla="*/ 120 w 270"/>
                <a:gd name="T97" fmla="*/ 1522 h 1677"/>
                <a:gd name="T98" fmla="*/ 62 w 270"/>
                <a:gd name="T99" fmla="*/ 1547 h 1677"/>
                <a:gd name="T100" fmla="*/ 129 w 270"/>
                <a:gd name="T101" fmla="*/ 1539 h 1677"/>
                <a:gd name="T102" fmla="*/ 63 w 270"/>
                <a:gd name="T103" fmla="*/ 1571 h 1677"/>
                <a:gd name="T104" fmla="*/ 106 w 270"/>
                <a:gd name="T105" fmla="*/ 1610 h 1677"/>
                <a:gd name="T106" fmla="*/ 138 w 270"/>
                <a:gd name="T107" fmla="*/ 1561 h 1677"/>
                <a:gd name="T108" fmla="*/ 157 w 270"/>
                <a:gd name="T109" fmla="*/ 1565 h 1677"/>
                <a:gd name="T110" fmla="*/ 170 w 270"/>
                <a:gd name="T111" fmla="*/ 1609 h 1677"/>
                <a:gd name="T112" fmla="*/ 134 w 270"/>
                <a:gd name="T113" fmla="*/ 1595 h 1677"/>
                <a:gd name="T114" fmla="*/ 133 w 270"/>
                <a:gd name="T115" fmla="*/ 1630 h 1677"/>
                <a:gd name="T116" fmla="*/ 154 w 270"/>
                <a:gd name="T117" fmla="*/ 1659 h 1677"/>
                <a:gd name="T118" fmla="*/ 195 w 270"/>
                <a:gd name="T119" fmla="*/ 1656 h 1677"/>
                <a:gd name="T120" fmla="*/ 231 w 270"/>
                <a:gd name="T121" fmla="*/ 1669 h 1677"/>
                <a:gd name="T122" fmla="*/ 264 w 270"/>
                <a:gd name="T123" fmla="*/ 1656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1677">
                  <a:moveTo>
                    <a:pt x="215" y="1650"/>
                  </a:moveTo>
                  <a:cubicBezTo>
                    <a:pt x="210" y="1649"/>
                    <a:pt x="214" y="1550"/>
                    <a:pt x="215" y="1527"/>
                  </a:cubicBezTo>
                  <a:cubicBezTo>
                    <a:pt x="214" y="1527"/>
                    <a:pt x="214" y="1527"/>
                    <a:pt x="213" y="1527"/>
                  </a:cubicBezTo>
                  <a:cubicBezTo>
                    <a:pt x="204" y="1527"/>
                    <a:pt x="183" y="1529"/>
                    <a:pt x="187" y="1513"/>
                  </a:cubicBezTo>
                  <a:cubicBezTo>
                    <a:pt x="187" y="1510"/>
                    <a:pt x="189" y="1508"/>
                    <a:pt x="190" y="1507"/>
                  </a:cubicBezTo>
                  <a:cubicBezTo>
                    <a:pt x="186" y="1503"/>
                    <a:pt x="180" y="1498"/>
                    <a:pt x="173" y="1495"/>
                  </a:cubicBezTo>
                  <a:cubicBezTo>
                    <a:pt x="158" y="1491"/>
                    <a:pt x="124" y="1495"/>
                    <a:pt x="116" y="1497"/>
                  </a:cubicBezTo>
                  <a:cubicBezTo>
                    <a:pt x="108" y="1498"/>
                    <a:pt x="105" y="1481"/>
                    <a:pt x="100" y="1481"/>
                  </a:cubicBezTo>
                  <a:cubicBezTo>
                    <a:pt x="96" y="1481"/>
                    <a:pt x="95" y="1452"/>
                    <a:pt x="99" y="1438"/>
                  </a:cubicBezTo>
                  <a:cubicBezTo>
                    <a:pt x="102" y="1425"/>
                    <a:pt x="76" y="1432"/>
                    <a:pt x="69" y="1427"/>
                  </a:cubicBezTo>
                  <a:cubicBezTo>
                    <a:pt x="61" y="1423"/>
                    <a:pt x="71" y="1414"/>
                    <a:pt x="63" y="1402"/>
                  </a:cubicBezTo>
                  <a:cubicBezTo>
                    <a:pt x="54" y="1391"/>
                    <a:pt x="61" y="1376"/>
                    <a:pt x="62" y="1368"/>
                  </a:cubicBezTo>
                  <a:cubicBezTo>
                    <a:pt x="63" y="1360"/>
                    <a:pt x="69" y="1343"/>
                    <a:pt x="79" y="1343"/>
                  </a:cubicBezTo>
                  <a:cubicBezTo>
                    <a:pt x="90" y="1343"/>
                    <a:pt x="82" y="1325"/>
                    <a:pt x="93" y="1317"/>
                  </a:cubicBezTo>
                  <a:cubicBezTo>
                    <a:pt x="103" y="1309"/>
                    <a:pt x="83" y="1296"/>
                    <a:pt x="92" y="1288"/>
                  </a:cubicBezTo>
                  <a:cubicBezTo>
                    <a:pt x="100" y="1280"/>
                    <a:pt x="92" y="1266"/>
                    <a:pt x="105" y="1263"/>
                  </a:cubicBezTo>
                  <a:cubicBezTo>
                    <a:pt x="119" y="1261"/>
                    <a:pt x="105" y="1241"/>
                    <a:pt x="115" y="1238"/>
                  </a:cubicBezTo>
                  <a:cubicBezTo>
                    <a:pt x="125" y="1234"/>
                    <a:pt x="113" y="1222"/>
                    <a:pt x="116" y="1209"/>
                  </a:cubicBezTo>
                  <a:cubicBezTo>
                    <a:pt x="119" y="1195"/>
                    <a:pt x="108" y="1185"/>
                    <a:pt x="121" y="1179"/>
                  </a:cubicBezTo>
                  <a:cubicBezTo>
                    <a:pt x="133" y="1174"/>
                    <a:pt x="125" y="1163"/>
                    <a:pt x="116" y="1155"/>
                  </a:cubicBezTo>
                  <a:cubicBezTo>
                    <a:pt x="107" y="1147"/>
                    <a:pt x="118" y="1147"/>
                    <a:pt x="128" y="1147"/>
                  </a:cubicBezTo>
                  <a:cubicBezTo>
                    <a:pt x="139" y="1147"/>
                    <a:pt x="133" y="1127"/>
                    <a:pt x="124" y="1130"/>
                  </a:cubicBezTo>
                  <a:cubicBezTo>
                    <a:pt x="112" y="1134"/>
                    <a:pt x="105" y="1121"/>
                    <a:pt x="114" y="1111"/>
                  </a:cubicBezTo>
                  <a:cubicBezTo>
                    <a:pt x="123" y="1101"/>
                    <a:pt x="106" y="1094"/>
                    <a:pt x="109" y="1088"/>
                  </a:cubicBezTo>
                  <a:cubicBezTo>
                    <a:pt x="112" y="1081"/>
                    <a:pt x="112" y="1072"/>
                    <a:pt x="106" y="1067"/>
                  </a:cubicBezTo>
                  <a:cubicBezTo>
                    <a:pt x="100" y="1063"/>
                    <a:pt x="104" y="1029"/>
                    <a:pt x="111" y="1028"/>
                  </a:cubicBezTo>
                  <a:cubicBezTo>
                    <a:pt x="118" y="1027"/>
                    <a:pt x="113" y="997"/>
                    <a:pt x="113" y="988"/>
                  </a:cubicBezTo>
                  <a:cubicBezTo>
                    <a:pt x="113" y="979"/>
                    <a:pt x="105" y="970"/>
                    <a:pt x="106" y="962"/>
                  </a:cubicBezTo>
                  <a:cubicBezTo>
                    <a:pt x="107" y="954"/>
                    <a:pt x="115" y="952"/>
                    <a:pt x="115" y="936"/>
                  </a:cubicBezTo>
                  <a:cubicBezTo>
                    <a:pt x="115" y="921"/>
                    <a:pt x="118" y="914"/>
                    <a:pt x="124" y="913"/>
                  </a:cubicBezTo>
                  <a:cubicBezTo>
                    <a:pt x="129" y="912"/>
                    <a:pt x="125" y="894"/>
                    <a:pt x="126" y="885"/>
                  </a:cubicBezTo>
                  <a:cubicBezTo>
                    <a:pt x="127" y="876"/>
                    <a:pt x="142" y="885"/>
                    <a:pt x="144" y="870"/>
                  </a:cubicBezTo>
                  <a:cubicBezTo>
                    <a:pt x="146" y="856"/>
                    <a:pt x="134" y="858"/>
                    <a:pt x="136" y="849"/>
                  </a:cubicBezTo>
                  <a:cubicBezTo>
                    <a:pt x="139" y="838"/>
                    <a:pt x="135" y="824"/>
                    <a:pt x="135" y="800"/>
                  </a:cubicBezTo>
                  <a:cubicBezTo>
                    <a:pt x="135" y="775"/>
                    <a:pt x="153" y="769"/>
                    <a:pt x="159" y="763"/>
                  </a:cubicBezTo>
                  <a:cubicBezTo>
                    <a:pt x="166" y="756"/>
                    <a:pt x="151" y="720"/>
                    <a:pt x="159" y="715"/>
                  </a:cubicBezTo>
                  <a:cubicBezTo>
                    <a:pt x="168" y="711"/>
                    <a:pt x="162" y="694"/>
                    <a:pt x="169" y="689"/>
                  </a:cubicBezTo>
                  <a:cubicBezTo>
                    <a:pt x="176" y="683"/>
                    <a:pt x="174" y="671"/>
                    <a:pt x="178" y="657"/>
                  </a:cubicBezTo>
                  <a:cubicBezTo>
                    <a:pt x="182" y="644"/>
                    <a:pt x="170" y="637"/>
                    <a:pt x="170" y="625"/>
                  </a:cubicBezTo>
                  <a:cubicBezTo>
                    <a:pt x="170" y="612"/>
                    <a:pt x="168" y="601"/>
                    <a:pt x="159" y="588"/>
                  </a:cubicBezTo>
                  <a:cubicBezTo>
                    <a:pt x="151" y="574"/>
                    <a:pt x="154" y="547"/>
                    <a:pt x="159" y="547"/>
                  </a:cubicBezTo>
                  <a:cubicBezTo>
                    <a:pt x="165" y="547"/>
                    <a:pt x="162" y="522"/>
                    <a:pt x="173" y="518"/>
                  </a:cubicBezTo>
                  <a:cubicBezTo>
                    <a:pt x="184" y="515"/>
                    <a:pt x="178" y="496"/>
                    <a:pt x="173" y="480"/>
                  </a:cubicBezTo>
                  <a:cubicBezTo>
                    <a:pt x="168" y="464"/>
                    <a:pt x="182" y="472"/>
                    <a:pt x="182" y="460"/>
                  </a:cubicBezTo>
                  <a:cubicBezTo>
                    <a:pt x="182" y="448"/>
                    <a:pt x="187" y="431"/>
                    <a:pt x="196" y="426"/>
                  </a:cubicBezTo>
                  <a:cubicBezTo>
                    <a:pt x="205" y="422"/>
                    <a:pt x="206" y="403"/>
                    <a:pt x="206" y="395"/>
                  </a:cubicBezTo>
                  <a:cubicBezTo>
                    <a:pt x="206" y="387"/>
                    <a:pt x="218" y="384"/>
                    <a:pt x="225" y="377"/>
                  </a:cubicBezTo>
                  <a:cubicBezTo>
                    <a:pt x="232" y="370"/>
                    <a:pt x="214" y="359"/>
                    <a:pt x="224" y="352"/>
                  </a:cubicBezTo>
                  <a:cubicBezTo>
                    <a:pt x="235" y="346"/>
                    <a:pt x="215" y="318"/>
                    <a:pt x="221" y="312"/>
                  </a:cubicBezTo>
                  <a:cubicBezTo>
                    <a:pt x="227" y="306"/>
                    <a:pt x="222" y="294"/>
                    <a:pt x="223" y="285"/>
                  </a:cubicBezTo>
                  <a:cubicBezTo>
                    <a:pt x="224" y="276"/>
                    <a:pt x="256" y="259"/>
                    <a:pt x="260" y="252"/>
                  </a:cubicBezTo>
                  <a:cubicBezTo>
                    <a:pt x="263" y="246"/>
                    <a:pt x="265" y="226"/>
                    <a:pt x="266" y="208"/>
                  </a:cubicBezTo>
                  <a:cubicBezTo>
                    <a:pt x="256" y="215"/>
                    <a:pt x="248" y="219"/>
                    <a:pt x="246" y="215"/>
                  </a:cubicBezTo>
                  <a:cubicBezTo>
                    <a:pt x="243" y="207"/>
                    <a:pt x="247" y="184"/>
                    <a:pt x="239" y="174"/>
                  </a:cubicBezTo>
                  <a:cubicBezTo>
                    <a:pt x="230" y="164"/>
                    <a:pt x="236" y="144"/>
                    <a:pt x="227" y="140"/>
                  </a:cubicBezTo>
                  <a:cubicBezTo>
                    <a:pt x="219" y="136"/>
                    <a:pt x="208" y="116"/>
                    <a:pt x="216" y="109"/>
                  </a:cubicBezTo>
                  <a:cubicBezTo>
                    <a:pt x="223" y="102"/>
                    <a:pt x="216" y="89"/>
                    <a:pt x="222" y="83"/>
                  </a:cubicBezTo>
                  <a:cubicBezTo>
                    <a:pt x="229" y="76"/>
                    <a:pt x="219" y="75"/>
                    <a:pt x="209" y="62"/>
                  </a:cubicBezTo>
                  <a:cubicBezTo>
                    <a:pt x="200" y="48"/>
                    <a:pt x="213" y="32"/>
                    <a:pt x="202" y="22"/>
                  </a:cubicBezTo>
                  <a:cubicBezTo>
                    <a:pt x="190" y="12"/>
                    <a:pt x="190" y="0"/>
                    <a:pt x="187" y="5"/>
                  </a:cubicBezTo>
                  <a:cubicBezTo>
                    <a:pt x="184" y="11"/>
                    <a:pt x="183" y="30"/>
                    <a:pt x="174" y="35"/>
                  </a:cubicBezTo>
                  <a:cubicBezTo>
                    <a:pt x="172" y="36"/>
                    <a:pt x="170" y="38"/>
                    <a:pt x="167" y="41"/>
                  </a:cubicBezTo>
                  <a:cubicBezTo>
                    <a:pt x="167" y="50"/>
                    <a:pt x="164" y="66"/>
                    <a:pt x="167" y="75"/>
                  </a:cubicBezTo>
                  <a:cubicBezTo>
                    <a:pt x="172" y="87"/>
                    <a:pt x="174" y="147"/>
                    <a:pt x="169" y="171"/>
                  </a:cubicBezTo>
                  <a:cubicBezTo>
                    <a:pt x="165" y="194"/>
                    <a:pt x="161" y="213"/>
                    <a:pt x="157" y="227"/>
                  </a:cubicBezTo>
                  <a:cubicBezTo>
                    <a:pt x="152" y="241"/>
                    <a:pt x="167" y="242"/>
                    <a:pt x="161" y="248"/>
                  </a:cubicBezTo>
                  <a:cubicBezTo>
                    <a:pt x="155" y="255"/>
                    <a:pt x="157" y="272"/>
                    <a:pt x="157" y="298"/>
                  </a:cubicBezTo>
                  <a:cubicBezTo>
                    <a:pt x="157" y="325"/>
                    <a:pt x="144" y="369"/>
                    <a:pt x="143" y="383"/>
                  </a:cubicBezTo>
                  <a:cubicBezTo>
                    <a:pt x="142" y="397"/>
                    <a:pt x="133" y="407"/>
                    <a:pt x="134" y="422"/>
                  </a:cubicBezTo>
                  <a:cubicBezTo>
                    <a:pt x="135" y="431"/>
                    <a:pt x="133" y="437"/>
                    <a:pt x="130" y="442"/>
                  </a:cubicBezTo>
                  <a:cubicBezTo>
                    <a:pt x="137" y="450"/>
                    <a:pt x="140" y="461"/>
                    <a:pt x="136" y="474"/>
                  </a:cubicBezTo>
                  <a:cubicBezTo>
                    <a:pt x="135" y="480"/>
                    <a:pt x="133" y="486"/>
                    <a:pt x="131" y="491"/>
                  </a:cubicBezTo>
                  <a:cubicBezTo>
                    <a:pt x="132" y="494"/>
                    <a:pt x="132" y="497"/>
                    <a:pt x="132" y="499"/>
                  </a:cubicBezTo>
                  <a:cubicBezTo>
                    <a:pt x="132" y="513"/>
                    <a:pt x="117" y="518"/>
                    <a:pt x="120" y="540"/>
                  </a:cubicBezTo>
                  <a:cubicBezTo>
                    <a:pt x="125" y="567"/>
                    <a:pt x="120" y="613"/>
                    <a:pt x="120" y="622"/>
                  </a:cubicBezTo>
                  <a:cubicBezTo>
                    <a:pt x="120" y="631"/>
                    <a:pt x="111" y="630"/>
                    <a:pt x="113" y="647"/>
                  </a:cubicBezTo>
                  <a:cubicBezTo>
                    <a:pt x="115" y="660"/>
                    <a:pt x="109" y="666"/>
                    <a:pt x="105" y="677"/>
                  </a:cubicBezTo>
                  <a:cubicBezTo>
                    <a:pt x="98" y="732"/>
                    <a:pt x="89" y="787"/>
                    <a:pt x="63" y="836"/>
                  </a:cubicBezTo>
                  <a:cubicBezTo>
                    <a:pt x="62" y="838"/>
                    <a:pt x="61" y="839"/>
                    <a:pt x="59" y="841"/>
                  </a:cubicBezTo>
                  <a:cubicBezTo>
                    <a:pt x="60" y="853"/>
                    <a:pt x="55" y="865"/>
                    <a:pt x="62" y="878"/>
                  </a:cubicBezTo>
                  <a:cubicBezTo>
                    <a:pt x="70" y="894"/>
                    <a:pt x="67" y="900"/>
                    <a:pt x="63" y="916"/>
                  </a:cubicBezTo>
                  <a:cubicBezTo>
                    <a:pt x="59" y="931"/>
                    <a:pt x="53" y="932"/>
                    <a:pt x="53" y="947"/>
                  </a:cubicBezTo>
                  <a:cubicBezTo>
                    <a:pt x="53" y="962"/>
                    <a:pt x="43" y="975"/>
                    <a:pt x="49" y="991"/>
                  </a:cubicBezTo>
                  <a:cubicBezTo>
                    <a:pt x="55" y="1008"/>
                    <a:pt x="53" y="1013"/>
                    <a:pt x="46" y="1013"/>
                  </a:cubicBezTo>
                  <a:cubicBezTo>
                    <a:pt x="39" y="1013"/>
                    <a:pt x="35" y="1027"/>
                    <a:pt x="32" y="1054"/>
                  </a:cubicBezTo>
                  <a:cubicBezTo>
                    <a:pt x="30" y="1081"/>
                    <a:pt x="30" y="1080"/>
                    <a:pt x="47" y="1079"/>
                  </a:cubicBezTo>
                  <a:cubicBezTo>
                    <a:pt x="65" y="1077"/>
                    <a:pt x="51" y="1012"/>
                    <a:pt x="62" y="1012"/>
                  </a:cubicBezTo>
                  <a:cubicBezTo>
                    <a:pt x="72" y="1012"/>
                    <a:pt x="63" y="1001"/>
                    <a:pt x="74" y="998"/>
                  </a:cubicBezTo>
                  <a:cubicBezTo>
                    <a:pt x="85" y="994"/>
                    <a:pt x="75" y="1009"/>
                    <a:pt x="82" y="1012"/>
                  </a:cubicBezTo>
                  <a:cubicBezTo>
                    <a:pt x="89" y="1014"/>
                    <a:pt x="94" y="1021"/>
                    <a:pt x="85" y="1028"/>
                  </a:cubicBezTo>
                  <a:cubicBezTo>
                    <a:pt x="75" y="1036"/>
                    <a:pt x="87" y="1051"/>
                    <a:pt x="82" y="1060"/>
                  </a:cubicBezTo>
                  <a:cubicBezTo>
                    <a:pt x="77" y="1069"/>
                    <a:pt x="70" y="1079"/>
                    <a:pt x="74" y="1090"/>
                  </a:cubicBezTo>
                  <a:cubicBezTo>
                    <a:pt x="78" y="1100"/>
                    <a:pt x="69" y="1100"/>
                    <a:pt x="68" y="1114"/>
                  </a:cubicBezTo>
                  <a:cubicBezTo>
                    <a:pt x="67" y="1128"/>
                    <a:pt x="75" y="1128"/>
                    <a:pt x="70" y="1132"/>
                  </a:cubicBezTo>
                  <a:cubicBezTo>
                    <a:pt x="65" y="1135"/>
                    <a:pt x="76" y="1146"/>
                    <a:pt x="69" y="1148"/>
                  </a:cubicBezTo>
                  <a:cubicBezTo>
                    <a:pt x="62" y="1149"/>
                    <a:pt x="66" y="1160"/>
                    <a:pt x="70" y="1170"/>
                  </a:cubicBezTo>
                  <a:cubicBezTo>
                    <a:pt x="75" y="1180"/>
                    <a:pt x="61" y="1174"/>
                    <a:pt x="54" y="1181"/>
                  </a:cubicBezTo>
                  <a:cubicBezTo>
                    <a:pt x="47" y="1187"/>
                    <a:pt x="61" y="1196"/>
                    <a:pt x="57" y="1205"/>
                  </a:cubicBezTo>
                  <a:cubicBezTo>
                    <a:pt x="52" y="1215"/>
                    <a:pt x="41" y="1201"/>
                    <a:pt x="36" y="1196"/>
                  </a:cubicBezTo>
                  <a:cubicBezTo>
                    <a:pt x="31" y="1191"/>
                    <a:pt x="44" y="1181"/>
                    <a:pt x="50" y="1171"/>
                  </a:cubicBezTo>
                  <a:cubicBezTo>
                    <a:pt x="57" y="1161"/>
                    <a:pt x="44" y="1138"/>
                    <a:pt x="33" y="1143"/>
                  </a:cubicBezTo>
                  <a:cubicBezTo>
                    <a:pt x="22" y="1148"/>
                    <a:pt x="44" y="1162"/>
                    <a:pt x="44" y="1173"/>
                  </a:cubicBezTo>
                  <a:cubicBezTo>
                    <a:pt x="44" y="1184"/>
                    <a:pt x="26" y="1171"/>
                    <a:pt x="27" y="1182"/>
                  </a:cubicBezTo>
                  <a:cubicBezTo>
                    <a:pt x="27" y="1194"/>
                    <a:pt x="15" y="1190"/>
                    <a:pt x="8" y="1198"/>
                  </a:cubicBezTo>
                  <a:cubicBezTo>
                    <a:pt x="2" y="1206"/>
                    <a:pt x="17" y="1214"/>
                    <a:pt x="10" y="1216"/>
                  </a:cubicBezTo>
                  <a:cubicBezTo>
                    <a:pt x="7" y="1217"/>
                    <a:pt x="3" y="1220"/>
                    <a:pt x="0" y="1223"/>
                  </a:cubicBezTo>
                  <a:cubicBezTo>
                    <a:pt x="0" y="1226"/>
                    <a:pt x="1" y="1230"/>
                    <a:pt x="1" y="1234"/>
                  </a:cubicBezTo>
                  <a:cubicBezTo>
                    <a:pt x="4" y="1232"/>
                    <a:pt x="10" y="1233"/>
                    <a:pt x="12" y="1240"/>
                  </a:cubicBezTo>
                  <a:cubicBezTo>
                    <a:pt x="16" y="1251"/>
                    <a:pt x="21" y="1240"/>
                    <a:pt x="31" y="1243"/>
                  </a:cubicBezTo>
                  <a:cubicBezTo>
                    <a:pt x="41" y="1245"/>
                    <a:pt x="40" y="1263"/>
                    <a:pt x="34" y="1262"/>
                  </a:cubicBezTo>
                  <a:cubicBezTo>
                    <a:pt x="28" y="1261"/>
                    <a:pt x="22" y="1273"/>
                    <a:pt x="24" y="1285"/>
                  </a:cubicBezTo>
                  <a:cubicBezTo>
                    <a:pt x="25" y="1297"/>
                    <a:pt x="45" y="1285"/>
                    <a:pt x="54" y="1288"/>
                  </a:cubicBezTo>
                  <a:cubicBezTo>
                    <a:pt x="62" y="1292"/>
                    <a:pt x="60" y="1309"/>
                    <a:pt x="55" y="1303"/>
                  </a:cubicBezTo>
                  <a:cubicBezTo>
                    <a:pt x="50" y="1297"/>
                    <a:pt x="38" y="1287"/>
                    <a:pt x="33" y="1297"/>
                  </a:cubicBezTo>
                  <a:cubicBezTo>
                    <a:pt x="28" y="1307"/>
                    <a:pt x="20" y="1302"/>
                    <a:pt x="14" y="1299"/>
                  </a:cubicBezTo>
                  <a:cubicBezTo>
                    <a:pt x="11" y="1298"/>
                    <a:pt x="6" y="1300"/>
                    <a:pt x="1" y="1303"/>
                  </a:cubicBezTo>
                  <a:cubicBezTo>
                    <a:pt x="6" y="1312"/>
                    <a:pt x="9" y="1323"/>
                    <a:pt x="9" y="1335"/>
                  </a:cubicBezTo>
                  <a:cubicBezTo>
                    <a:pt x="13" y="1333"/>
                    <a:pt x="18" y="1330"/>
                    <a:pt x="20" y="1325"/>
                  </a:cubicBezTo>
                  <a:cubicBezTo>
                    <a:pt x="23" y="1318"/>
                    <a:pt x="33" y="1311"/>
                    <a:pt x="34" y="1326"/>
                  </a:cubicBezTo>
                  <a:cubicBezTo>
                    <a:pt x="35" y="1341"/>
                    <a:pt x="20" y="1334"/>
                    <a:pt x="17" y="1342"/>
                  </a:cubicBezTo>
                  <a:cubicBezTo>
                    <a:pt x="15" y="1349"/>
                    <a:pt x="10" y="1355"/>
                    <a:pt x="4" y="1361"/>
                  </a:cubicBezTo>
                  <a:cubicBezTo>
                    <a:pt x="3" y="1364"/>
                    <a:pt x="2" y="1367"/>
                    <a:pt x="0" y="1369"/>
                  </a:cubicBezTo>
                  <a:cubicBezTo>
                    <a:pt x="0" y="1372"/>
                    <a:pt x="0" y="1375"/>
                    <a:pt x="0" y="1379"/>
                  </a:cubicBezTo>
                  <a:cubicBezTo>
                    <a:pt x="2" y="1381"/>
                    <a:pt x="5" y="1382"/>
                    <a:pt x="7" y="1380"/>
                  </a:cubicBezTo>
                  <a:cubicBezTo>
                    <a:pt x="15" y="1376"/>
                    <a:pt x="5" y="1390"/>
                    <a:pt x="15" y="1392"/>
                  </a:cubicBezTo>
                  <a:cubicBezTo>
                    <a:pt x="24" y="1393"/>
                    <a:pt x="27" y="1385"/>
                    <a:pt x="25" y="1377"/>
                  </a:cubicBezTo>
                  <a:cubicBezTo>
                    <a:pt x="23" y="1369"/>
                    <a:pt x="30" y="1350"/>
                    <a:pt x="39" y="1359"/>
                  </a:cubicBezTo>
                  <a:cubicBezTo>
                    <a:pt x="47" y="1369"/>
                    <a:pt x="35" y="1378"/>
                    <a:pt x="35" y="1386"/>
                  </a:cubicBezTo>
                  <a:cubicBezTo>
                    <a:pt x="35" y="1394"/>
                    <a:pt x="30" y="1405"/>
                    <a:pt x="30" y="1414"/>
                  </a:cubicBezTo>
                  <a:cubicBezTo>
                    <a:pt x="30" y="1423"/>
                    <a:pt x="20" y="1418"/>
                    <a:pt x="21" y="1428"/>
                  </a:cubicBezTo>
                  <a:cubicBezTo>
                    <a:pt x="21" y="1433"/>
                    <a:pt x="16" y="1434"/>
                    <a:pt x="12" y="1434"/>
                  </a:cubicBezTo>
                  <a:cubicBezTo>
                    <a:pt x="13" y="1438"/>
                    <a:pt x="14" y="1442"/>
                    <a:pt x="15" y="1446"/>
                  </a:cubicBezTo>
                  <a:cubicBezTo>
                    <a:pt x="19" y="1448"/>
                    <a:pt x="23" y="1451"/>
                    <a:pt x="26" y="1454"/>
                  </a:cubicBezTo>
                  <a:cubicBezTo>
                    <a:pt x="26" y="1455"/>
                    <a:pt x="27" y="1455"/>
                    <a:pt x="27" y="1455"/>
                  </a:cubicBezTo>
                  <a:cubicBezTo>
                    <a:pt x="35" y="1458"/>
                    <a:pt x="33" y="1460"/>
                    <a:pt x="43" y="1455"/>
                  </a:cubicBezTo>
                  <a:cubicBezTo>
                    <a:pt x="53" y="1451"/>
                    <a:pt x="59" y="1465"/>
                    <a:pt x="50" y="1468"/>
                  </a:cubicBezTo>
                  <a:cubicBezTo>
                    <a:pt x="47" y="1469"/>
                    <a:pt x="43" y="1471"/>
                    <a:pt x="41" y="1473"/>
                  </a:cubicBezTo>
                  <a:cubicBezTo>
                    <a:pt x="41" y="1474"/>
                    <a:pt x="42" y="1475"/>
                    <a:pt x="42" y="1475"/>
                  </a:cubicBezTo>
                  <a:cubicBezTo>
                    <a:pt x="43" y="1478"/>
                    <a:pt x="44" y="1481"/>
                    <a:pt x="45" y="1483"/>
                  </a:cubicBezTo>
                  <a:cubicBezTo>
                    <a:pt x="49" y="1482"/>
                    <a:pt x="52" y="1483"/>
                    <a:pt x="54" y="1488"/>
                  </a:cubicBezTo>
                  <a:cubicBezTo>
                    <a:pt x="57" y="1499"/>
                    <a:pt x="64" y="1495"/>
                    <a:pt x="65" y="1484"/>
                  </a:cubicBezTo>
                  <a:cubicBezTo>
                    <a:pt x="65" y="1472"/>
                    <a:pt x="82" y="1482"/>
                    <a:pt x="85" y="1492"/>
                  </a:cubicBezTo>
                  <a:cubicBezTo>
                    <a:pt x="88" y="1502"/>
                    <a:pt x="67" y="1508"/>
                    <a:pt x="57" y="1505"/>
                  </a:cubicBezTo>
                  <a:cubicBezTo>
                    <a:pt x="53" y="1504"/>
                    <a:pt x="50" y="1505"/>
                    <a:pt x="48" y="1508"/>
                  </a:cubicBezTo>
                  <a:cubicBezTo>
                    <a:pt x="48" y="1514"/>
                    <a:pt x="48" y="1521"/>
                    <a:pt x="48" y="1528"/>
                  </a:cubicBezTo>
                  <a:cubicBezTo>
                    <a:pt x="55" y="1538"/>
                    <a:pt x="63" y="1527"/>
                    <a:pt x="71" y="1518"/>
                  </a:cubicBezTo>
                  <a:cubicBezTo>
                    <a:pt x="79" y="1509"/>
                    <a:pt x="117" y="1512"/>
                    <a:pt x="120" y="1522"/>
                  </a:cubicBezTo>
                  <a:cubicBezTo>
                    <a:pt x="123" y="1532"/>
                    <a:pt x="102" y="1523"/>
                    <a:pt x="100" y="1529"/>
                  </a:cubicBezTo>
                  <a:cubicBezTo>
                    <a:pt x="98" y="1535"/>
                    <a:pt x="82" y="1540"/>
                    <a:pt x="80" y="1533"/>
                  </a:cubicBezTo>
                  <a:cubicBezTo>
                    <a:pt x="78" y="1527"/>
                    <a:pt x="63" y="1536"/>
                    <a:pt x="62" y="1547"/>
                  </a:cubicBezTo>
                  <a:cubicBezTo>
                    <a:pt x="62" y="1557"/>
                    <a:pt x="50" y="1557"/>
                    <a:pt x="63" y="1561"/>
                  </a:cubicBezTo>
                  <a:cubicBezTo>
                    <a:pt x="76" y="1566"/>
                    <a:pt x="72" y="1546"/>
                    <a:pt x="92" y="1547"/>
                  </a:cubicBezTo>
                  <a:cubicBezTo>
                    <a:pt x="112" y="1549"/>
                    <a:pt x="123" y="1526"/>
                    <a:pt x="129" y="1539"/>
                  </a:cubicBezTo>
                  <a:cubicBezTo>
                    <a:pt x="134" y="1552"/>
                    <a:pt x="112" y="1563"/>
                    <a:pt x="104" y="1555"/>
                  </a:cubicBezTo>
                  <a:cubicBezTo>
                    <a:pt x="97" y="1547"/>
                    <a:pt x="87" y="1561"/>
                    <a:pt x="88" y="1573"/>
                  </a:cubicBezTo>
                  <a:cubicBezTo>
                    <a:pt x="89" y="1583"/>
                    <a:pt x="75" y="1576"/>
                    <a:pt x="63" y="1571"/>
                  </a:cubicBezTo>
                  <a:cubicBezTo>
                    <a:pt x="64" y="1571"/>
                    <a:pt x="64" y="1572"/>
                    <a:pt x="64" y="1572"/>
                  </a:cubicBezTo>
                  <a:cubicBezTo>
                    <a:pt x="77" y="1575"/>
                    <a:pt x="88" y="1585"/>
                    <a:pt x="88" y="1603"/>
                  </a:cubicBezTo>
                  <a:cubicBezTo>
                    <a:pt x="97" y="1611"/>
                    <a:pt x="98" y="1619"/>
                    <a:pt x="106" y="1610"/>
                  </a:cubicBezTo>
                  <a:cubicBezTo>
                    <a:pt x="114" y="1601"/>
                    <a:pt x="106" y="1602"/>
                    <a:pt x="100" y="1598"/>
                  </a:cubicBezTo>
                  <a:cubicBezTo>
                    <a:pt x="94" y="1594"/>
                    <a:pt x="99" y="1580"/>
                    <a:pt x="113" y="1587"/>
                  </a:cubicBezTo>
                  <a:cubicBezTo>
                    <a:pt x="127" y="1595"/>
                    <a:pt x="142" y="1580"/>
                    <a:pt x="138" y="1561"/>
                  </a:cubicBezTo>
                  <a:cubicBezTo>
                    <a:pt x="134" y="1541"/>
                    <a:pt x="150" y="1532"/>
                    <a:pt x="167" y="1525"/>
                  </a:cubicBezTo>
                  <a:cubicBezTo>
                    <a:pt x="183" y="1518"/>
                    <a:pt x="174" y="1537"/>
                    <a:pt x="162" y="1543"/>
                  </a:cubicBezTo>
                  <a:cubicBezTo>
                    <a:pt x="150" y="1549"/>
                    <a:pt x="148" y="1553"/>
                    <a:pt x="157" y="1565"/>
                  </a:cubicBezTo>
                  <a:cubicBezTo>
                    <a:pt x="167" y="1576"/>
                    <a:pt x="179" y="1557"/>
                    <a:pt x="187" y="1566"/>
                  </a:cubicBezTo>
                  <a:cubicBezTo>
                    <a:pt x="194" y="1576"/>
                    <a:pt x="172" y="1574"/>
                    <a:pt x="169" y="1583"/>
                  </a:cubicBezTo>
                  <a:cubicBezTo>
                    <a:pt x="165" y="1592"/>
                    <a:pt x="182" y="1603"/>
                    <a:pt x="170" y="1609"/>
                  </a:cubicBezTo>
                  <a:cubicBezTo>
                    <a:pt x="158" y="1616"/>
                    <a:pt x="164" y="1582"/>
                    <a:pt x="157" y="1579"/>
                  </a:cubicBezTo>
                  <a:cubicBezTo>
                    <a:pt x="149" y="1576"/>
                    <a:pt x="143" y="1583"/>
                    <a:pt x="150" y="1602"/>
                  </a:cubicBezTo>
                  <a:cubicBezTo>
                    <a:pt x="157" y="1621"/>
                    <a:pt x="142" y="1604"/>
                    <a:pt x="134" y="1595"/>
                  </a:cubicBezTo>
                  <a:cubicBezTo>
                    <a:pt x="127" y="1586"/>
                    <a:pt x="117" y="1600"/>
                    <a:pt x="126" y="1609"/>
                  </a:cubicBezTo>
                  <a:cubicBezTo>
                    <a:pt x="134" y="1619"/>
                    <a:pt x="109" y="1609"/>
                    <a:pt x="109" y="1624"/>
                  </a:cubicBezTo>
                  <a:cubicBezTo>
                    <a:pt x="109" y="1640"/>
                    <a:pt x="120" y="1627"/>
                    <a:pt x="133" y="1630"/>
                  </a:cubicBezTo>
                  <a:cubicBezTo>
                    <a:pt x="143" y="1633"/>
                    <a:pt x="142" y="1646"/>
                    <a:pt x="145" y="1656"/>
                  </a:cubicBezTo>
                  <a:cubicBezTo>
                    <a:pt x="148" y="1656"/>
                    <a:pt x="151" y="1658"/>
                    <a:pt x="154" y="1659"/>
                  </a:cubicBezTo>
                  <a:cubicBezTo>
                    <a:pt x="154" y="1659"/>
                    <a:pt x="154" y="1659"/>
                    <a:pt x="154" y="1659"/>
                  </a:cubicBezTo>
                  <a:cubicBezTo>
                    <a:pt x="155" y="1651"/>
                    <a:pt x="154" y="1636"/>
                    <a:pt x="161" y="1634"/>
                  </a:cubicBezTo>
                  <a:cubicBezTo>
                    <a:pt x="171" y="1632"/>
                    <a:pt x="162" y="1661"/>
                    <a:pt x="184" y="1669"/>
                  </a:cubicBezTo>
                  <a:cubicBezTo>
                    <a:pt x="206" y="1677"/>
                    <a:pt x="185" y="1664"/>
                    <a:pt x="195" y="1656"/>
                  </a:cubicBezTo>
                  <a:cubicBezTo>
                    <a:pt x="201" y="1651"/>
                    <a:pt x="208" y="1660"/>
                    <a:pt x="214" y="1669"/>
                  </a:cubicBezTo>
                  <a:cubicBezTo>
                    <a:pt x="216" y="1669"/>
                    <a:pt x="218" y="1669"/>
                    <a:pt x="221" y="1669"/>
                  </a:cubicBezTo>
                  <a:cubicBezTo>
                    <a:pt x="224" y="1669"/>
                    <a:pt x="227" y="1669"/>
                    <a:pt x="231" y="1669"/>
                  </a:cubicBezTo>
                  <a:cubicBezTo>
                    <a:pt x="229" y="1666"/>
                    <a:pt x="227" y="1662"/>
                    <a:pt x="224" y="1659"/>
                  </a:cubicBezTo>
                  <a:cubicBezTo>
                    <a:pt x="217" y="1649"/>
                    <a:pt x="232" y="1655"/>
                    <a:pt x="243" y="1659"/>
                  </a:cubicBezTo>
                  <a:cubicBezTo>
                    <a:pt x="254" y="1663"/>
                    <a:pt x="262" y="1665"/>
                    <a:pt x="264" y="1656"/>
                  </a:cubicBezTo>
                  <a:cubicBezTo>
                    <a:pt x="265" y="1652"/>
                    <a:pt x="267" y="1652"/>
                    <a:pt x="270" y="1653"/>
                  </a:cubicBezTo>
                  <a:cubicBezTo>
                    <a:pt x="259" y="1645"/>
                    <a:pt x="221" y="1651"/>
                    <a:pt x="215" y="165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9" name="Freeform 80">
              <a:extLst>
                <a:ext uri="{FF2B5EF4-FFF2-40B4-BE49-F238E27FC236}">
                  <a16:creationId xmlns:a16="http://schemas.microsoft.com/office/drawing/2014/main" id="{74F93946-03C2-44FF-920F-AA448595B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1" y="4335465"/>
              <a:ext cx="155575" cy="182563"/>
            </a:xfrm>
            <a:custGeom>
              <a:avLst/>
              <a:gdLst>
                <a:gd name="T0" fmla="*/ 274 w 286"/>
                <a:gd name="T1" fmla="*/ 180 h 333"/>
                <a:gd name="T2" fmla="*/ 247 w 286"/>
                <a:gd name="T3" fmla="*/ 186 h 333"/>
                <a:gd name="T4" fmla="*/ 232 w 286"/>
                <a:gd name="T5" fmla="*/ 145 h 333"/>
                <a:gd name="T6" fmla="*/ 209 w 286"/>
                <a:gd name="T7" fmla="*/ 114 h 333"/>
                <a:gd name="T8" fmla="*/ 181 w 286"/>
                <a:gd name="T9" fmla="*/ 110 h 333"/>
                <a:gd name="T10" fmla="*/ 165 w 286"/>
                <a:gd name="T11" fmla="*/ 80 h 333"/>
                <a:gd name="T12" fmla="*/ 159 w 286"/>
                <a:gd name="T13" fmla="*/ 34 h 333"/>
                <a:gd name="T14" fmla="*/ 158 w 286"/>
                <a:gd name="T15" fmla="*/ 14 h 333"/>
                <a:gd name="T16" fmla="*/ 152 w 286"/>
                <a:gd name="T17" fmla="*/ 16 h 333"/>
                <a:gd name="T18" fmla="*/ 122 w 286"/>
                <a:gd name="T19" fmla="*/ 1 h 333"/>
                <a:gd name="T20" fmla="*/ 85 w 286"/>
                <a:gd name="T21" fmla="*/ 5 h 333"/>
                <a:gd name="T22" fmla="*/ 46 w 286"/>
                <a:gd name="T23" fmla="*/ 13 h 333"/>
                <a:gd name="T24" fmla="*/ 21 w 286"/>
                <a:gd name="T25" fmla="*/ 48 h 333"/>
                <a:gd name="T26" fmla="*/ 11 w 286"/>
                <a:gd name="T27" fmla="*/ 106 h 333"/>
                <a:gd name="T28" fmla="*/ 0 w 286"/>
                <a:gd name="T29" fmla="*/ 105 h 333"/>
                <a:gd name="T30" fmla="*/ 45 w 286"/>
                <a:gd name="T31" fmla="*/ 158 h 333"/>
                <a:gd name="T32" fmla="*/ 81 w 286"/>
                <a:gd name="T33" fmla="*/ 184 h 333"/>
                <a:gd name="T34" fmla="*/ 117 w 286"/>
                <a:gd name="T35" fmla="*/ 206 h 333"/>
                <a:gd name="T36" fmla="*/ 177 w 286"/>
                <a:gd name="T37" fmla="*/ 240 h 333"/>
                <a:gd name="T38" fmla="*/ 151 w 286"/>
                <a:gd name="T39" fmla="*/ 291 h 333"/>
                <a:gd name="T40" fmla="*/ 141 w 286"/>
                <a:gd name="T41" fmla="*/ 315 h 333"/>
                <a:gd name="T42" fmla="*/ 171 w 286"/>
                <a:gd name="T43" fmla="*/ 323 h 333"/>
                <a:gd name="T44" fmla="*/ 202 w 286"/>
                <a:gd name="T45" fmla="*/ 327 h 333"/>
                <a:gd name="T46" fmla="*/ 230 w 286"/>
                <a:gd name="T47" fmla="*/ 320 h 333"/>
                <a:gd name="T48" fmla="*/ 255 w 286"/>
                <a:gd name="T49" fmla="*/ 305 h 333"/>
                <a:gd name="T50" fmla="*/ 271 w 286"/>
                <a:gd name="T51" fmla="*/ 250 h 333"/>
                <a:gd name="T52" fmla="*/ 274 w 286"/>
                <a:gd name="T53" fmla="*/ 18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6" h="333">
                  <a:moveTo>
                    <a:pt x="274" y="180"/>
                  </a:moveTo>
                  <a:cubicBezTo>
                    <a:pt x="262" y="173"/>
                    <a:pt x="251" y="186"/>
                    <a:pt x="247" y="186"/>
                  </a:cubicBezTo>
                  <a:cubicBezTo>
                    <a:pt x="243" y="186"/>
                    <a:pt x="234" y="157"/>
                    <a:pt x="232" y="145"/>
                  </a:cubicBezTo>
                  <a:cubicBezTo>
                    <a:pt x="229" y="133"/>
                    <a:pt x="217" y="108"/>
                    <a:pt x="209" y="114"/>
                  </a:cubicBezTo>
                  <a:cubicBezTo>
                    <a:pt x="202" y="119"/>
                    <a:pt x="204" y="111"/>
                    <a:pt x="181" y="110"/>
                  </a:cubicBezTo>
                  <a:cubicBezTo>
                    <a:pt x="159" y="109"/>
                    <a:pt x="160" y="105"/>
                    <a:pt x="165" y="80"/>
                  </a:cubicBezTo>
                  <a:cubicBezTo>
                    <a:pt x="170" y="55"/>
                    <a:pt x="150" y="40"/>
                    <a:pt x="159" y="34"/>
                  </a:cubicBezTo>
                  <a:cubicBezTo>
                    <a:pt x="166" y="30"/>
                    <a:pt x="165" y="25"/>
                    <a:pt x="158" y="14"/>
                  </a:cubicBezTo>
                  <a:cubicBezTo>
                    <a:pt x="156" y="15"/>
                    <a:pt x="154" y="16"/>
                    <a:pt x="152" y="16"/>
                  </a:cubicBezTo>
                  <a:cubicBezTo>
                    <a:pt x="145" y="16"/>
                    <a:pt x="135" y="1"/>
                    <a:pt x="122" y="1"/>
                  </a:cubicBezTo>
                  <a:cubicBezTo>
                    <a:pt x="109" y="1"/>
                    <a:pt x="94" y="0"/>
                    <a:pt x="85" y="5"/>
                  </a:cubicBezTo>
                  <a:cubicBezTo>
                    <a:pt x="75" y="11"/>
                    <a:pt x="57" y="4"/>
                    <a:pt x="46" y="13"/>
                  </a:cubicBezTo>
                  <a:cubicBezTo>
                    <a:pt x="34" y="22"/>
                    <a:pt x="20" y="41"/>
                    <a:pt x="21" y="48"/>
                  </a:cubicBezTo>
                  <a:cubicBezTo>
                    <a:pt x="22" y="56"/>
                    <a:pt x="17" y="104"/>
                    <a:pt x="11" y="106"/>
                  </a:cubicBezTo>
                  <a:cubicBezTo>
                    <a:pt x="10" y="106"/>
                    <a:pt x="6" y="106"/>
                    <a:pt x="0" y="105"/>
                  </a:cubicBezTo>
                  <a:cubicBezTo>
                    <a:pt x="8" y="121"/>
                    <a:pt x="31" y="148"/>
                    <a:pt x="45" y="158"/>
                  </a:cubicBezTo>
                  <a:cubicBezTo>
                    <a:pt x="63" y="171"/>
                    <a:pt x="62" y="182"/>
                    <a:pt x="81" y="184"/>
                  </a:cubicBezTo>
                  <a:cubicBezTo>
                    <a:pt x="100" y="186"/>
                    <a:pt x="110" y="195"/>
                    <a:pt x="117" y="206"/>
                  </a:cubicBezTo>
                  <a:cubicBezTo>
                    <a:pt x="123" y="216"/>
                    <a:pt x="173" y="232"/>
                    <a:pt x="177" y="240"/>
                  </a:cubicBezTo>
                  <a:cubicBezTo>
                    <a:pt x="180" y="248"/>
                    <a:pt x="151" y="271"/>
                    <a:pt x="151" y="291"/>
                  </a:cubicBezTo>
                  <a:cubicBezTo>
                    <a:pt x="151" y="311"/>
                    <a:pt x="141" y="309"/>
                    <a:pt x="141" y="315"/>
                  </a:cubicBezTo>
                  <a:cubicBezTo>
                    <a:pt x="141" y="322"/>
                    <a:pt x="163" y="318"/>
                    <a:pt x="171" y="323"/>
                  </a:cubicBezTo>
                  <a:cubicBezTo>
                    <a:pt x="178" y="329"/>
                    <a:pt x="192" y="320"/>
                    <a:pt x="202" y="327"/>
                  </a:cubicBezTo>
                  <a:cubicBezTo>
                    <a:pt x="211" y="333"/>
                    <a:pt x="222" y="318"/>
                    <a:pt x="230" y="320"/>
                  </a:cubicBezTo>
                  <a:cubicBezTo>
                    <a:pt x="237" y="322"/>
                    <a:pt x="245" y="304"/>
                    <a:pt x="255" y="305"/>
                  </a:cubicBezTo>
                  <a:cubicBezTo>
                    <a:pt x="264" y="306"/>
                    <a:pt x="273" y="266"/>
                    <a:pt x="271" y="250"/>
                  </a:cubicBezTo>
                  <a:cubicBezTo>
                    <a:pt x="269" y="235"/>
                    <a:pt x="286" y="186"/>
                    <a:pt x="274" y="1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0" name="Freeform 81">
              <a:extLst>
                <a:ext uri="{FF2B5EF4-FFF2-40B4-BE49-F238E27FC236}">
                  <a16:creationId xmlns:a16="http://schemas.microsoft.com/office/drawing/2014/main" id="{3D09F942-2CA0-4A57-8FFB-D4C86B0DC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673" y="3706814"/>
              <a:ext cx="58738" cy="55563"/>
            </a:xfrm>
            <a:custGeom>
              <a:avLst/>
              <a:gdLst>
                <a:gd name="T0" fmla="*/ 102 w 107"/>
                <a:gd name="T1" fmla="*/ 80 h 101"/>
                <a:gd name="T2" fmla="*/ 107 w 107"/>
                <a:gd name="T3" fmla="*/ 56 h 101"/>
                <a:gd name="T4" fmla="*/ 76 w 107"/>
                <a:gd name="T5" fmla="*/ 10 h 101"/>
                <a:gd name="T6" fmla="*/ 60 w 107"/>
                <a:gd name="T7" fmla="*/ 8 h 101"/>
                <a:gd name="T8" fmla="*/ 28 w 107"/>
                <a:gd name="T9" fmla="*/ 2 h 101"/>
                <a:gd name="T10" fmla="*/ 10 w 107"/>
                <a:gd name="T11" fmla="*/ 1 h 101"/>
                <a:gd name="T12" fmla="*/ 8 w 107"/>
                <a:gd name="T13" fmla="*/ 16 h 101"/>
                <a:gd name="T14" fmla="*/ 16 w 107"/>
                <a:gd name="T15" fmla="*/ 48 h 101"/>
                <a:gd name="T16" fmla="*/ 35 w 107"/>
                <a:gd name="T17" fmla="*/ 44 h 101"/>
                <a:gd name="T18" fmla="*/ 49 w 107"/>
                <a:gd name="T19" fmla="*/ 58 h 101"/>
                <a:gd name="T20" fmla="*/ 72 w 107"/>
                <a:gd name="T21" fmla="*/ 81 h 101"/>
                <a:gd name="T22" fmla="*/ 90 w 107"/>
                <a:gd name="T23" fmla="*/ 100 h 101"/>
                <a:gd name="T24" fmla="*/ 98 w 107"/>
                <a:gd name="T25" fmla="*/ 101 h 101"/>
                <a:gd name="T26" fmla="*/ 102 w 107"/>
                <a:gd name="T27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1">
                  <a:moveTo>
                    <a:pt x="102" y="80"/>
                  </a:moveTo>
                  <a:cubicBezTo>
                    <a:pt x="101" y="76"/>
                    <a:pt x="102" y="65"/>
                    <a:pt x="107" y="56"/>
                  </a:cubicBezTo>
                  <a:cubicBezTo>
                    <a:pt x="96" y="42"/>
                    <a:pt x="83" y="22"/>
                    <a:pt x="76" y="10"/>
                  </a:cubicBezTo>
                  <a:cubicBezTo>
                    <a:pt x="69" y="11"/>
                    <a:pt x="63" y="11"/>
                    <a:pt x="60" y="8"/>
                  </a:cubicBezTo>
                  <a:cubicBezTo>
                    <a:pt x="53" y="2"/>
                    <a:pt x="35" y="6"/>
                    <a:pt x="28" y="2"/>
                  </a:cubicBezTo>
                  <a:cubicBezTo>
                    <a:pt x="24" y="0"/>
                    <a:pt x="17" y="0"/>
                    <a:pt x="10" y="1"/>
                  </a:cubicBezTo>
                  <a:cubicBezTo>
                    <a:pt x="12" y="7"/>
                    <a:pt x="11" y="13"/>
                    <a:pt x="8" y="16"/>
                  </a:cubicBezTo>
                  <a:cubicBezTo>
                    <a:pt x="1" y="21"/>
                    <a:pt x="0" y="41"/>
                    <a:pt x="16" y="48"/>
                  </a:cubicBezTo>
                  <a:cubicBezTo>
                    <a:pt x="32" y="55"/>
                    <a:pt x="27" y="44"/>
                    <a:pt x="35" y="44"/>
                  </a:cubicBezTo>
                  <a:cubicBezTo>
                    <a:pt x="43" y="44"/>
                    <a:pt x="42" y="58"/>
                    <a:pt x="49" y="58"/>
                  </a:cubicBezTo>
                  <a:cubicBezTo>
                    <a:pt x="56" y="58"/>
                    <a:pt x="73" y="68"/>
                    <a:pt x="72" y="81"/>
                  </a:cubicBezTo>
                  <a:cubicBezTo>
                    <a:pt x="71" y="94"/>
                    <a:pt x="78" y="100"/>
                    <a:pt x="90" y="100"/>
                  </a:cubicBezTo>
                  <a:cubicBezTo>
                    <a:pt x="93" y="100"/>
                    <a:pt x="95" y="100"/>
                    <a:pt x="98" y="101"/>
                  </a:cubicBezTo>
                  <a:cubicBezTo>
                    <a:pt x="100" y="92"/>
                    <a:pt x="104" y="85"/>
                    <a:pt x="102" y="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1" name="Freeform 82">
              <a:extLst>
                <a:ext uri="{FF2B5EF4-FFF2-40B4-BE49-F238E27FC236}">
                  <a16:creationId xmlns:a16="http://schemas.microsoft.com/office/drawing/2014/main" id="{FA6297C6-C222-49D7-A0B8-FFEE52AD6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648" y="3733801"/>
              <a:ext cx="101600" cy="52388"/>
            </a:xfrm>
            <a:custGeom>
              <a:avLst/>
              <a:gdLst>
                <a:gd name="T0" fmla="*/ 170 w 188"/>
                <a:gd name="T1" fmla="*/ 34 h 97"/>
                <a:gd name="T2" fmla="*/ 132 w 188"/>
                <a:gd name="T3" fmla="*/ 13 h 97"/>
                <a:gd name="T4" fmla="*/ 129 w 188"/>
                <a:gd name="T5" fmla="*/ 9 h 97"/>
                <a:gd name="T6" fmla="*/ 123 w 188"/>
                <a:gd name="T7" fmla="*/ 6 h 97"/>
                <a:gd name="T8" fmla="*/ 77 w 188"/>
                <a:gd name="T9" fmla="*/ 26 h 97"/>
                <a:gd name="T10" fmla="*/ 26 w 188"/>
                <a:gd name="T11" fmla="*/ 25 h 97"/>
                <a:gd name="T12" fmla="*/ 9 w 188"/>
                <a:gd name="T13" fmla="*/ 7 h 97"/>
                <a:gd name="T14" fmla="*/ 4 w 188"/>
                <a:gd name="T15" fmla="*/ 31 h 97"/>
                <a:gd name="T16" fmla="*/ 0 w 188"/>
                <a:gd name="T17" fmla="*/ 52 h 97"/>
                <a:gd name="T18" fmla="*/ 36 w 188"/>
                <a:gd name="T19" fmla="*/ 67 h 97"/>
                <a:gd name="T20" fmla="*/ 55 w 188"/>
                <a:gd name="T21" fmla="*/ 71 h 97"/>
                <a:gd name="T22" fmla="*/ 84 w 188"/>
                <a:gd name="T23" fmla="*/ 92 h 97"/>
                <a:gd name="T24" fmla="*/ 90 w 188"/>
                <a:gd name="T25" fmla="*/ 84 h 97"/>
                <a:gd name="T26" fmla="*/ 81 w 188"/>
                <a:gd name="T27" fmla="*/ 64 h 97"/>
                <a:gd name="T28" fmla="*/ 98 w 188"/>
                <a:gd name="T29" fmla="*/ 45 h 97"/>
                <a:gd name="T30" fmla="*/ 134 w 188"/>
                <a:gd name="T31" fmla="*/ 32 h 97"/>
                <a:gd name="T32" fmla="*/ 143 w 188"/>
                <a:gd name="T33" fmla="*/ 58 h 97"/>
                <a:gd name="T34" fmla="*/ 162 w 188"/>
                <a:gd name="T35" fmla="*/ 97 h 97"/>
                <a:gd name="T36" fmla="*/ 184 w 188"/>
                <a:gd name="T37" fmla="*/ 72 h 97"/>
                <a:gd name="T38" fmla="*/ 188 w 188"/>
                <a:gd name="T39" fmla="*/ 60 h 97"/>
                <a:gd name="T40" fmla="*/ 170 w 188"/>
                <a:gd name="T41" fmla="*/ 3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8" h="97">
                  <a:moveTo>
                    <a:pt x="170" y="34"/>
                  </a:moveTo>
                  <a:cubicBezTo>
                    <a:pt x="155" y="32"/>
                    <a:pt x="143" y="24"/>
                    <a:pt x="132" y="13"/>
                  </a:cubicBezTo>
                  <a:cubicBezTo>
                    <a:pt x="131" y="11"/>
                    <a:pt x="130" y="10"/>
                    <a:pt x="129" y="9"/>
                  </a:cubicBezTo>
                  <a:cubicBezTo>
                    <a:pt x="127" y="8"/>
                    <a:pt x="125" y="7"/>
                    <a:pt x="123" y="6"/>
                  </a:cubicBezTo>
                  <a:cubicBezTo>
                    <a:pt x="110" y="0"/>
                    <a:pt x="94" y="9"/>
                    <a:pt x="77" y="26"/>
                  </a:cubicBezTo>
                  <a:cubicBezTo>
                    <a:pt x="61" y="44"/>
                    <a:pt x="40" y="34"/>
                    <a:pt x="26" y="25"/>
                  </a:cubicBezTo>
                  <a:cubicBezTo>
                    <a:pt x="22" y="22"/>
                    <a:pt x="16" y="15"/>
                    <a:pt x="9" y="7"/>
                  </a:cubicBezTo>
                  <a:cubicBezTo>
                    <a:pt x="4" y="16"/>
                    <a:pt x="3" y="27"/>
                    <a:pt x="4" y="31"/>
                  </a:cubicBezTo>
                  <a:cubicBezTo>
                    <a:pt x="6" y="36"/>
                    <a:pt x="2" y="43"/>
                    <a:pt x="0" y="52"/>
                  </a:cubicBezTo>
                  <a:cubicBezTo>
                    <a:pt x="12" y="53"/>
                    <a:pt x="26" y="59"/>
                    <a:pt x="36" y="67"/>
                  </a:cubicBezTo>
                  <a:cubicBezTo>
                    <a:pt x="42" y="67"/>
                    <a:pt x="49" y="68"/>
                    <a:pt x="55" y="71"/>
                  </a:cubicBezTo>
                  <a:cubicBezTo>
                    <a:pt x="66" y="77"/>
                    <a:pt x="76" y="84"/>
                    <a:pt x="84" y="92"/>
                  </a:cubicBezTo>
                  <a:cubicBezTo>
                    <a:pt x="87" y="90"/>
                    <a:pt x="89" y="87"/>
                    <a:pt x="90" y="84"/>
                  </a:cubicBezTo>
                  <a:cubicBezTo>
                    <a:pt x="94" y="76"/>
                    <a:pt x="82" y="73"/>
                    <a:pt x="81" y="64"/>
                  </a:cubicBezTo>
                  <a:cubicBezTo>
                    <a:pt x="79" y="54"/>
                    <a:pt x="95" y="58"/>
                    <a:pt x="98" y="45"/>
                  </a:cubicBezTo>
                  <a:cubicBezTo>
                    <a:pt x="101" y="33"/>
                    <a:pt x="124" y="27"/>
                    <a:pt x="134" y="32"/>
                  </a:cubicBezTo>
                  <a:cubicBezTo>
                    <a:pt x="144" y="37"/>
                    <a:pt x="152" y="45"/>
                    <a:pt x="143" y="58"/>
                  </a:cubicBezTo>
                  <a:cubicBezTo>
                    <a:pt x="136" y="67"/>
                    <a:pt x="150" y="84"/>
                    <a:pt x="162" y="97"/>
                  </a:cubicBezTo>
                  <a:cubicBezTo>
                    <a:pt x="170" y="87"/>
                    <a:pt x="180" y="76"/>
                    <a:pt x="184" y="72"/>
                  </a:cubicBezTo>
                  <a:cubicBezTo>
                    <a:pt x="186" y="70"/>
                    <a:pt x="187" y="66"/>
                    <a:pt x="188" y="60"/>
                  </a:cubicBezTo>
                  <a:cubicBezTo>
                    <a:pt x="183" y="58"/>
                    <a:pt x="177" y="47"/>
                    <a:pt x="170" y="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2" name="Freeform 83">
              <a:extLst>
                <a:ext uri="{FF2B5EF4-FFF2-40B4-BE49-F238E27FC236}">
                  <a16:creationId xmlns:a16="http://schemas.microsoft.com/office/drawing/2014/main" id="{33CB8EDD-D845-42DC-A862-08843FD7D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498" y="3694114"/>
              <a:ext cx="209550" cy="327026"/>
            </a:xfrm>
            <a:custGeom>
              <a:avLst/>
              <a:gdLst>
                <a:gd name="T0" fmla="*/ 377 w 386"/>
                <a:gd name="T1" fmla="*/ 346 h 602"/>
                <a:gd name="T2" fmla="*/ 378 w 386"/>
                <a:gd name="T3" fmla="*/ 318 h 602"/>
                <a:gd name="T4" fmla="*/ 366 w 386"/>
                <a:gd name="T5" fmla="*/ 290 h 602"/>
                <a:gd name="T6" fmla="*/ 374 w 386"/>
                <a:gd name="T7" fmla="*/ 221 h 602"/>
                <a:gd name="T8" fmla="*/ 336 w 386"/>
                <a:gd name="T9" fmla="*/ 210 h 602"/>
                <a:gd name="T10" fmla="*/ 291 w 386"/>
                <a:gd name="T11" fmla="*/ 187 h 602"/>
                <a:gd name="T12" fmla="*/ 236 w 386"/>
                <a:gd name="T13" fmla="*/ 181 h 602"/>
                <a:gd name="T14" fmla="*/ 215 w 386"/>
                <a:gd name="T15" fmla="*/ 132 h 602"/>
                <a:gd name="T16" fmla="*/ 201 w 386"/>
                <a:gd name="T17" fmla="*/ 107 h 602"/>
                <a:gd name="T18" fmla="*/ 186 w 386"/>
                <a:gd name="T19" fmla="*/ 99 h 602"/>
                <a:gd name="T20" fmla="*/ 190 w 386"/>
                <a:gd name="T21" fmla="*/ 82 h 602"/>
                <a:gd name="T22" fmla="*/ 195 w 386"/>
                <a:gd name="T23" fmla="*/ 54 h 602"/>
                <a:gd name="T24" fmla="*/ 224 w 386"/>
                <a:gd name="T25" fmla="*/ 12 h 602"/>
                <a:gd name="T26" fmla="*/ 233 w 386"/>
                <a:gd name="T27" fmla="*/ 5 h 602"/>
                <a:gd name="T28" fmla="*/ 236 w 386"/>
                <a:gd name="T29" fmla="*/ 0 h 602"/>
                <a:gd name="T30" fmla="*/ 230 w 386"/>
                <a:gd name="T31" fmla="*/ 0 h 602"/>
                <a:gd name="T32" fmla="*/ 214 w 386"/>
                <a:gd name="T33" fmla="*/ 10 h 602"/>
                <a:gd name="T34" fmla="*/ 190 w 386"/>
                <a:gd name="T35" fmla="*/ 14 h 602"/>
                <a:gd name="T36" fmla="*/ 168 w 386"/>
                <a:gd name="T37" fmla="*/ 36 h 602"/>
                <a:gd name="T38" fmla="*/ 150 w 386"/>
                <a:gd name="T39" fmla="*/ 41 h 602"/>
                <a:gd name="T40" fmla="*/ 142 w 386"/>
                <a:gd name="T41" fmla="*/ 49 h 602"/>
                <a:gd name="T42" fmla="*/ 135 w 386"/>
                <a:gd name="T43" fmla="*/ 58 h 602"/>
                <a:gd name="T44" fmla="*/ 114 w 386"/>
                <a:gd name="T45" fmla="*/ 75 h 602"/>
                <a:gd name="T46" fmla="*/ 85 w 386"/>
                <a:gd name="T47" fmla="*/ 104 h 602"/>
                <a:gd name="T48" fmla="*/ 67 w 386"/>
                <a:gd name="T49" fmla="*/ 133 h 602"/>
                <a:gd name="T50" fmla="*/ 60 w 386"/>
                <a:gd name="T51" fmla="*/ 134 h 602"/>
                <a:gd name="T52" fmla="*/ 56 w 386"/>
                <a:gd name="T53" fmla="*/ 146 h 602"/>
                <a:gd name="T54" fmla="*/ 34 w 386"/>
                <a:gd name="T55" fmla="*/ 171 h 602"/>
                <a:gd name="T56" fmla="*/ 44 w 386"/>
                <a:gd name="T57" fmla="*/ 182 h 602"/>
                <a:gd name="T58" fmla="*/ 51 w 386"/>
                <a:gd name="T59" fmla="*/ 211 h 602"/>
                <a:gd name="T60" fmla="*/ 51 w 386"/>
                <a:gd name="T61" fmla="*/ 232 h 602"/>
                <a:gd name="T62" fmla="*/ 56 w 386"/>
                <a:gd name="T63" fmla="*/ 290 h 602"/>
                <a:gd name="T64" fmla="*/ 49 w 386"/>
                <a:gd name="T65" fmla="*/ 322 h 602"/>
                <a:gd name="T66" fmla="*/ 23 w 386"/>
                <a:gd name="T67" fmla="*/ 347 h 602"/>
                <a:gd name="T68" fmla="*/ 6 w 386"/>
                <a:gd name="T69" fmla="*/ 371 h 602"/>
                <a:gd name="T70" fmla="*/ 0 w 386"/>
                <a:gd name="T71" fmla="*/ 387 h 602"/>
                <a:gd name="T72" fmla="*/ 40 w 386"/>
                <a:gd name="T73" fmla="*/ 412 h 602"/>
                <a:gd name="T74" fmla="*/ 60 w 386"/>
                <a:gd name="T75" fmla="*/ 430 h 602"/>
                <a:gd name="T76" fmla="*/ 84 w 386"/>
                <a:gd name="T77" fmla="*/ 430 h 602"/>
                <a:gd name="T78" fmla="*/ 107 w 386"/>
                <a:gd name="T79" fmla="*/ 450 h 602"/>
                <a:gd name="T80" fmla="*/ 109 w 386"/>
                <a:gd name="T81" fmla="*/ 452 h 602"/>
                <a:gd name="T82" fmla="*/ 137 w 386"/>
                <a:gd name="T83" fmla="*/ 451 h 602"/>
                <a:gd name="T84" fmla="*/ 156 w 386"/>
                <a:gd name="T85" fmla="*/ 482 h 602"/>
                <a:gd name="T86" fmla="*/ 176 w 386"/>
                <a:gd name="T87" fmla="*/ 506 h 602"/>
                <a:gd name="T88" fmla="*/ 188 w 386"/>
                <a:gd name="T89" fmla="*/ 529 h 602"/>
                <a:gd name="T90" fmla="*/ 225 w 386"/>
                <a:gd name="T91" fmla="*/ 534 h 602"/>
                <a:gd name="T92" fmla="*/ 244 w 386"/>
                <a:gd name="T93" fmla="*/ 532 h 602"/>
                <a:gd name="T94" fmla="*/ 265 w 386"/>
                <a:gd name="T95" fmla="*/ 530 h 602"/>
                <a:gd name="T96" fmla="*/ 289 w 386"/>
                <a:gd name="T97" fmla="*/ 553 h 602"/>
                <a:gd name="T98" fmla="*/ 272 w 386"/>
                <a:gd name="T99" fmla="*/ 584 h 602"/>
                <a:gd name="T100" fmla="*/ 291 w 386"/>
                <a:gd name="T101" fmla="*/ 602 h 602"/>
                <a:gd name="T102" fmla="*/ 293 w 386"/>
                <a:gd name="T103" fmla="*/ 601 h 602"/>
                <a:gd name="T104" fmla="*/ 305 w 386"/>
                <a:gd name="T105" fmla="*/ 551 h 602"/>
                <a:gd name="T106" fmla="*/ 312 w 386"/>
                <a:gd name="T107" fmla="*/ 500 h 602"/>
                <a:gd name="T108" fmla="*/ 291 w 386"/>
                <a:gd name="T109" fmla="*/ 439 h 602"/>
                <a:gd name="T110" fmla="*/ 313 w 386"/>
                <a:gd name="T111" fmla="*/ 419 h 602"/>
                <a:gd name="T112" fmla="*/ 307 w 386"/>
                <a:gd name="T113" fmla="*/ 404 h 602"/>
                <a:gd name="T114" fmla="*/ 298 w 386"/>
                <a:gd name="T115" fmla="*/ 383 h 602"/>
                <a:gd name="T116" fmla="*/ 347 w 386"/>
                <a:gd name="T117" fmla="*/ 379 h 602"/>
                <a:gd name="T118" fmla="*/ 383 w 386"/>
                <a:gd name="T119" fmla="*/ 365 h 602"/>
                <a:gd name="T120" fmla="*/ 377 w 386"/>
                <a:gd name="T121" fmla="*/ 346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6" h="602">
                  <a:moveTo>
                    <a:pt x="377" y="346"/>
                  </a:moveTo>
                  <a:cubicBezTo>
                    <a:pt x="368" y="338"/>
                    <a:pt x="372" y="327"/>
                    <a:pt x="378" y="318"/>
                  </a:cubicBezTo>
                  <a:cubicBezTo>
                    <a:pt x="385" y="309"/>
                    <a:pt x="374" y="300"/>
                    <a:pt x="366" y="290"/>
                  </a:cubicBezTo>
                  <a:cubicBezTo>
                    <a:pt x="357" y="279"/>
                    <a:pt x="364" y="239"/>
                    <a:pt x="374" y="221"/>
                  </a:cubicBezTo>
                  <a:cubicBezTo>
                    <a:pt x="383" y="203"/>
                    <a:pt x="354" y="207"/>
                    <a:pt x="336" y="210"/>
                  </a:cubicBezTo>
                  <a:cubicBezTo>
                    <a:pt x="318" y="212"/>
                    <a:pt x="302" y="204"/>
                    <a:pt x="291" y="187"/>
                  </a:cubicBezTo>
                  <a:cubicBezTo>
                    <a:pt x="279" y="170"/>
                    <a:pt x="263" y="181"/>
                    <a:pt x="236" y="181"/>
                  </a:cubicBezTo>
                  <a:cubicBezTo>
                    <a:pt x="208" y="182"/>
                    <a:pt x="214" y="146"/>
                    <a:pt x="215" y="132"/>
                  </a:cubicBezTo>
                  <a:cubicBezTo>
                    <a:pt x="216" y="118"/>
                    <a:pt x="201" y="116"/>
                    <a:pt x="201" y="107"/>
                  </a:cubicBezTo>
                  <a:cubicBezTo>
                    <a:pt x="201" y="98"/>
                    <a:pt x="193" y="98"/>
                    <a:pt x="186" y="99"/>
                  </a:cubicBezTo>
                  <a:cubicBezTo>
                    <a:pt x="179" y="100"/>
                    <a:pt x="186" y="89"/>
                    <a:pt x="190" y="82"/>
                  </a:cubicBezTo>
                  <a:cubicBezTo>
                    <a:pt x="195" y="75"/>
                    <a:pt x="195" y="69"/>
                    <a:pt x="195" y="54"/>
                  </a:cubicBezTo>
                  <a:cubicBezTo>
                    <a:pt x="196" y="39"/>
                    <a:pt x="214" y="27"/>
                    <a:pt x="224" y="12"/>
                  </a:cubicBezTo>
                  <a:cubicBezTo>
                    <a:pt x="226" y="9"/>
                    <a:pt x="229" y="6"/>
                    <a:pt x="233" y="5"/>
                  </a:cubicBezTo>
                  <a:cubicBezTo>
                    <a:pt x="234" y="3"/>
                    <a:pt x="235" y="1"/>
                    <a:pt x="236" y="0"/>
                  </a:cubicBezTo>
                  <a:cubicBezTo>
                    <a:pt x="234" y="0"/>
                    <a:pt x="232" y="0"/>
                    <a:pt x="230" y="0"/>
                  </a:cubicBezTo>
                  <a:cubicBezTo>
                    <a:pt x="226" y="5"/>
                    <a:pt x="220" y="8"/>
                    <a:pt x="214" y="10"/>
                  </a:cubicBezTo>
                  <a:cubicBezTo>
                    <a:pt x="206" y="12"/>
                    <a:pt x="198" y="13"/>
                    <a:pt x="190" y="14"/>
                  </a:cubicBezTo>
                  <a:cubicBezTo>
                    <a:pt x="187" y="24"/>
                    <a:pt x="179" y="33"/>
                    <a:pt x="168" y="36"/>
                  </a:cubicBezTo>
                  <a:cubicBezTo>
                    <a:pt x="162" y="37"/>
                    <a:pt x="156" y="39"/>
                    <a:pt x="150" y="41"/>
                  </a:cubicBezTo>
                  <a:cubicBezTo>
                    <a:pt x="147" y="44"/>
                    <a:pt x="145" y="47"/>
                    <a:pt x="142" y="49"/>
                  </a:cubicBezTo>
                  <a:cubicBezTo>
                    <a:pt x="141" y="52"/>
                    <a:pt x="138" y="56"/>
                    <a:pt x="135" y="58"/>
                  </a:cubicBezTo>
                  <a:cubicBezTo>
                    <a:pt x="131" y="66"/>
                    <a:pt x="124" y="73"/>
                    <a:pt x="114" y="75"/>
                  </a:cubicBezTo>
                  <a:cubicBezTo>
                    <a:pt x="111" y="89"/>
                    <a:pt x="99" y="101"/>
                    <a:pt x="85" y="104"/>
                  </a:cubicBezTo>
                  <a:cubicBezTo>
                    <a:pt x="77" y="114"/>
                    <a:pt x="72" y="126"/>
                    <a:pt x="67" y="133"/>
                  </a:cubicBezTo>
                  <a:cubicBezTo>
                    <a:pt x="65" y="136"/>
                    <a:pt x="63" y="136"/>
                    <a:pt x="60" y="134"/>
                  </a:cubicBezTo>
                  <a:cubicBezTo>
                    <a:pt x="59" y="140"/>
                    <a:pt x="58" y="144"/>
                    <a:pt x="56" y="146"/>
                  </a:cubicBezTo>
                  <a:cubicBezTo>
                    <a:pt x="52" y="150"/>
                    <a:pt x="42" y="161"/>
                    <a:pt x="34" y="171"/>
                  </a:cubicBezTo>
                  <a:cubicBezTo>
                    <a:pt x="38" y="175"/>
                    <a:pt x="42" y="179"/>
                    <a:pt x="44" y="182"/>
                  </a:cubicBezTo>
                  <a:cubicBezTo>
                    <a:pt x="54" y="195"/>
                    <a:pt x="48" y="205"/>
                    <a:pt x="51" y="211"/>
                  </a:cubicBezTo>
                  <a:cubicBezTo>
                    <a:pt x="53" y="218"/>
                    <a:pt x="56" y="228"/>
                    <a:pt x="51" y="232"/>
                  </a:cubicBezTo>
                  <a:cubicBezTo>
                    <a:pt x="45" y="236"/>
                    <a:pt x="50" y="282"/>
                    <a:pt x="56" y="290"/>
                  </a:cubicBezTo>
                  <a:cubicBezTo>
                    <a:pt x="63" y="298"/>
                    <a:pt x="56" y="306"/>
                    <a:pt x="49" y="322"/>
                  </a:cubicBezTo>
                  <a:cubicBezTo>
                    <a:pt x="42" y="339"/>
                    <a:pt x="36" y="346"/>
                    <a:pt x="23" y="347"/>
                  </a:cubicBezTo>
                  <a:cubicBezTo>
                    <a:pt x="10" y="348"/>
                    <a:pt x="11" y="371"/>
                    <a:pt x="6" y="371"/>
                  </a:cubicBezTo>
                  <a:cubicBezTo>
                    <a:pt x="3" y="371"/>
                    <a:pt x="1" y="379"/>
                    <a:pt x="0" y="387"/>
                  </a:cubicBezTo>
                  <a:cubicBezTo>
                    <a:pt x="12" y="398"/>
                    <a:pt x="34" y="412"/>
                    <a:pt x="40" y="412"/>
                  </a:cubicBezTo>
                  <a:cubicBezTo>
                    <a:pt x="46" y="412"/>
                    <a:pt x="51" y="424"/>
                    <a:pt x="60" y="430"/>
                  </a:cubicBezTo>
                  <a:cubicBezTo>
                    <a:pt x="69" y="436"/>
                    <a:pt x="81" y="434"/>
                    <a:pt x="84" y="430"/>
                  </a:cubicBezTo>
                  <a:cubicBezTo>
                    <a:pt x="87" y="425"/>
                    <a:pt x="96" y="435"/>
                    <a:pt x="107" y="450"/>
                  </a:cubicBezTo>
                  <a:cubicBezTo>
                    <a:pt x="108" y="451"/>
                    <a:pt x="108" y="452"/>
                    <a:pt x="109" y="452"/>
                  </a:cubicBezTo>
                  <a:cubicBezTo>
                    <a:pt x="119" y="450"/>
                    <a:pt x="131" y="448"/>
                    <a:pt x="137" y="451"/>
                  </a:cubicBezTo>
                  <a:cubicBezTo>
                    <a:pt x="146" y="458"/>
                    <a:pt x="143" y="481"/>
                    <a:pt x="156" y="482"/>
                  </a:cubicBezTo>
                  <a:cubicBezTo>
                    <a:pt x="168" y="484"/>
                    <a:pt x="177" y="498"/>
                    <a:pt x="176" y="506"/>
                  </a:cubicBezTo>
                  <a:cubicBezTo>
                    <a:pt x="175" y="514"/>
                    <a:pt x="189" y="518"/>
                    <a:pt x="188" y="529"/>
                  </a:cubicBezTo>
                  <a:cubicBezTo>
                    <a:pt x="187" y="541"/>
                    <a:pt x="221" y="538"/>
                    <a:pt x="225" y="534"/>
                  </a:cubicBezTo>
                  <a:cubicBezTo>
                    <a:pt x="230" y="530"/>
                    <a:pt x="238" y="528"/>
                    <a:pt x="244" y="532"/>
                  </a:cubicBezTo>
                  <a:cubicBezTo>
                    <a:pt x="250" y="536"/>
                    <a:pt x="260" y="528"/>
                    <a:pt x="265" y="530"/>
                  </a:cubicBezTo>
                  <a:cubicBezTo>
                    <a:pt x="271" y="533"/>
                    <a:pt x="293" y="544"/>
                    <a:pt x="289" y="553"/>
                  </a:cubicBezTo>
                  <a:cubicBezTo>
                    <a:pt x="284" y="562"/>
                    <a:pt x="269" y="576"/>
                    <a:pt x="272" y="584"/>
                  </a:cubicBezTo>
                  <a:cubicBezTo>
                    <a:pt x="275" y="590"/>
                    <a:pt x="286" y="594"/>
                    <a:pt x="291" y="602"/>
                  </a:cubicBezTo>
                  <a:cubicBezTo>
                    <a:pt x="292" y="601"/>
                    <a:pt x="292" y="602"/>
                    <a:pt x="293" y="601"/>
                  </a:cubicBezTo>
                  <a:cubicBezTo>
                    <a:pt x="301" y="599"/>
                    <a:pt x="305" y="562"/>
                    <a:pt x="305" y="551"/>
                  </a:cubicBezTo>
                  <a:cubicBezTo>
                    <a:pt x="305" y="540"/>
                    <a:pt x="309" y="511"/>
                    <a:pt x="312" y="500"/>
                  </a:cubicBezTo>
                  <a:cubicBezTo>
                    <a:pt x="317" y="478"/>
                    <a:pt x="291" y="463"/>
                    <a:pt x="291" y="439"/>
                  </a:cubicBezTo>
                  <a:cubicBezTo>
                    <a:pt x="291" y="416"/>
                    <a:pt x="301" y="429"/>
                    <a:pt x="313" y="419"/>
                  </a:cubicBezTo>
                  <a:cubicBezTo>
                    <a:pt x="325" y="409"/>
                    <a:pt x="312" y="405"/>
                    <a:pt x="307" y="404"/>
                  </a:cubicBezTo>
                  <a:cubicBezTo>
                    <a:pt x="301" y="402"/>
                    <a:pt x="296" y="390"/>
                    <a:pt x="298" y="383"/>
                  </a:cubicBezTo>
                  <a:cubicBezTo>
                    <a:pt x="300" y="376"/>
                    <a:pt x="336" y="379"/>
                    <a:pt x="347" y="379"/>
                  </a:cubicBezTo>
                  <a:cubicBezTo>
                    <a:pt x="358" y="379"/>
                    <a:pt x="383" y="367"/>
                    <a:pt x="383" y="365"/>
                  </a:cubicBezTo>
                  <a:cubicBezTo>
                    <a:pt x="383" y="363"/>
                    <a:pt x="386" y="354"/>
                    <a:pt x="377" y="34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3" name="Freeform 84">
              <a:extLst>
                <a:ext uri="{FF2B5EF4-FFF2-40B4-BE49-F238E27FC236}">
                  <a16:creationId xmlns:a16="http://schemas.microsoft.com/office/drawing/2014/main" id="{D4C7E8D8-B065-4192-9324-23A832CF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1" y="4133852"/>
              <a:ext cx="215900" cy="284163"/>
            </a:xfrm>
            <a:custGeom>
              <a:avLst/>
              <a:gdLst>
                <a:gd name="T0" fmla="*/ 390 w 395"/>
                <a:gd name="T1" fmla="*/ 311 h 520"/>
                <a:gd name="T2" fmla="*/ 371 w 395"/>
                <a:gd name="T3" fmla="*/ 275 h 520"/>
                <a:gd name="T4" fmla="*/ 345 w 395"/>
                <a:gd name="T5" fmla="*/ 256 h 520"/>
                <a:gd name="T6" fmla="*/ 309 w 395"/>
                <a:gd name="T7" fmla="*/ 237 h 520"/>
                <a:gd name="T8" fmla="*/ 306 w 395"/>
                <a:gd name="T9" fmla="*/ 206 h 520"/>
                <a:gd name="T10" fmla="*/ 301 w 395"/>
                <a:gd name="T11" fmla="*/ 178 h 520"/>
                <a:gd name="T12" fmla="*/ 289 w 395"/>
                <a:gd name="T13" fmla="*/ 152 h 520"/>
                <a:gd name="T14" fmla="*/ 253 w 395"/>
                <a:gd name="T15" fmla="*/ 143 h 520"/>
                <a:gd name="T16" fmla="*/ 227 w 395"/>
                <a:gd name="T17" fmla="*/ 129 h 520"/>
                <a:gd name="T18" fmla="*/ 213 w 395"/>
                <a:gd name="T19" fmla="*/ 116 h 520"/>
                <a:gd name="T20" fmla="*/ 191 w 395"/>
                <a:gd name="T21" fmla="*/ 110 h 520"/>
                <a:gd name="T22" fmla="*/ 152 w 395"/>
                <a:gd name="T23" fmla="*/ 84 h 520"/>
                <a:gd name="T24" fmla="*/ 142 w 395"/>
                <a:gd name="T25" fmla="*/ 11 h 520"/>
                <a:gd name="T26" fmla="*/ 112 w 395"/>
                <a:gd name="T27" fmla="*/ 9 h 520"/>
                <a:gd name="T28" fmla="*/ 74 w 395"/>
                <a:gd name="T29" fmla="*/ 29 h 520"/>
                <a:gd name="T30" fmla="*/ 46 w 395"/>
                <a:gd name="T31" fmla="*/ 45 h 520"/>
                <a:gd name="T32" fmla="*/ 18 w 395"/>
                <a:gd name="T33" fmla="*/ 53 h 520"/>
                <a:gd name="T34" fmla="*/ 8 w 395"/>
                <a:gd name="T35" fmla="*/ 50 h 520"/>
                <a:gd name="T36" fmla="*/ 30 w 395"/>
                <a:gd name="T37" fmla="*/ 103 h 520"/>
                <a:gd name="T38" fmla="*/ 21 w 395"/>
                <a:gd name="T39" fmla="*/ 122 h 520"/>
                <a:gd name="T40" fmla="*/ 24 w 395"/>
                <a:gd name="T41" fmla="*/ 175 h 520"/>
                <a:gd name="T42" fmla="*/ 16 w 395"/>
                <a:gd name="T43" fmla="*/ 206 h 520"/>
                <a:gd name="T44" fmla="*/ 9 w 395"/>
                <a:gd name="T45" fmla="*/ 238 h 520"/>
                <a:gd name="T46" fmla="*/ 21 w 395"/>
                <a:gd name="T47" fmla="*/ 256 h 520"/>
                <a:gd name="T48" fmla="*/ 4 w 395"/>
                <a:gd name="T49" fmla="*/ 286 h 520"/>
                <a:gd name="T50" fmla="*/ 1 w 395"/>
                <a:gd name="T51" fmla="*/ 301 h 520"/>
                <a:gd name="T52" fmla="*/ 15 w 395"/>
                <a:gd name="T53" fmla="*/ 319 h 520"/>
                <a:gd name="T54" fmla="*/ 22 w 395"/>
                <a:gd name="T55" fmla="*/ 359 h 520"/>
                <a:gd name="T56" fmla="*/ 35 w 395"/>
                <a:gd name="T57" fmla="*/ 380 h 520"/>
                <a:gd name="T58" fmla="*/ 29 w 395"/>
                <a:gd name="T59" fmla="*/ 406 h 520"/>
                <a:gd name="T60" fmla="*/ 40 w 395"/>
                <a:gd name="T61" fmla="*/ 437 h 520"/>
                <a:gd name="T62" fmla="*/ 52 w 395"/>
                <a:gd name="T63" fmla="*/ 471 h 520"/>
                <a:gd name="T64" fmla="*/ 59 w 395"/>
                <a:gd name="T65" fmla="*/ 512 h 520"/>
                <a:gd name="T66" fmla="*/ 103 w 395"/>
                <a:gd name="T67" fmla="*/ 482 h 520"/>
                <a:gd name="T68" fmla="*/ 132 w 395"/>
                <a:gd name="T69" fmla="*/ 481 h 520"/>
                <a:gd name="T70" fmla="*/ 169 w 395"/>
                <a:gd name="T71" fmla="*/ 499 h 520"/>
                <a:gd name="T72" fmla="*/ 188 w 395"/>
                <a:gd name="T73" fmla="*/ 477 h 520"/>
                <a:gd name="T74" fmla="*/ 230 w 395"/>
                <a:gd name="T75" fmla="*/ 477 h 520"/>
                <a:gd name="T76" fmla="*/ 240 w 395"/>
                <a:gd name="T77" fmla="*/ 419 h 520"/>
                <a:gd name="T78" fmla="*/ 265 w 395"/>
                <a:gd name="T79" fmla="*/ 384 h 520"/>
                <a:gd name="T80" fmla="*/ 304 w 395"/>
                <a:gd name="T81" fmla="*/ 376 h 520"/>
                <a:gd name="T82" fmla="*/ 341 w 395"/>
                <a:gd name="T83" fmla="*/ 372 h 520"/>
                <a:gd name="T84" fmla="*/ 371 w 395"/>
                <a:gd name="T85" fmla="*/ 387 h 520"/>
                <a:gd name="T86" fmla="*/ 387 w 395"/>
                <a:gd name="T87" fmla="*/ 360 h 520"/>
                <a:gd name="T88" fmla="*/ 390 w 395"/>
                <a:gd name="T89" fmla="*/ 31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5" h="520">
                  <a:moveTo>
                    <a:pt x="390" y="311"/>
                  </a:moveTo>
                  <a:cubicBezTo>
                    <a:pt x="386" y="295"/>
                    <a:pt x="371" y="292"/>
                    <a:pt x="371" y="275"/>
                  </a:cubicBezTo>
                  <a:cubicBezTo>
                    <a:pt x="371" y="257"/>
                    <a:pt x="366" y="255"/>
                    <a:pt x="345" y="256"/>
                  </a:cubicBezTo>
                  <a:cubicBezTo>
                    <a:pt x="324" y="257"/>
                    <a:pt x="310" y="252"/>
                    <a:pt x="309" y="237"/>
                  </a:cubicBezTo>
                  <a:cubicBezTo>
                    <a:pt x="309" y="223"/>
                    <a:pt x="296" y="212"/>
                    <a:pt x="306" y="206"/>
                  </a:cubicBezTo>
                  <a:cubicBezTo>
                    <a:pt x="315" y="201"/>
                    <a:pt x="299" y="191"/>
                    <a:pt x="301" y="178"/>
                  </a:cubicBezTo>
                  <a:cubicBezTo>
                    <a:pt x="303" y="164"/>
                    <a:pt x="295" y="159"/>
                    <a:pt x="289" y="152"/>
                  </a:cubicBezTo>
                  <a:cubicBezTo>
                    <a:pt x="282" y="146"/>
                    <a:pt x="253" y="156"/>
                    <a:pt x="253" y="143"/>
                  </a:cubicBezTo>
                  <a:cubicBezTo>
                    <a:pt x="253" y="131"/>
                    <a:pt x="236" y="129"/>
                    <a:pt x="227" y="129"/>
                  </a:cubicBezTo>
                  <a:cubicBezTo>
                    <a:pt x="217" y="129"/>
                    <a:pt x="224" y="115"/>
                    <a:pt x="213" y="116"/>
                  </a:cubicBezTo>
                  <a:cubicBezTo>
                    <a:pt x="203" y="117"/>
                    <a:pt x="205" y="108"/>
                    <a:pt x="191" y="110"/>
                  </a:cubicBezTo>
                  <a:cubicBezTo>
                    <a:pt x="176" y="113"/>
                    <a:pt x="168" y="105"/>
                    <a:pt x="152" y="84"/>
                  </a:cubicBezTo>
                  <a:cubicBezTo>
                    <a:pt x="137" y="63"/>
                    <a:pt x="139" y="22"/>
                    <a:pt x="142" y="11"/>
                  </a:cubicBezTo>
                  <a:cubicBezTo>
                    <a:pt x="145" y="0"/>
                    <a:pt x="124" y="9"/>
                    <a:pt x="112" y="9"/>
                  </a:cubicBezTo>
                  <a:cubicBezTo>
                    <a:pt x="99" y="9"/>
                    <a:pt x="87" y="20"/>
                    <a:pt x="74" y="29"/>
                  </a:cubicBezTo>
                  <a:cubicBezTo>
                    <a:pt x="60" y="37"/>
                    <a:pt x="53" y="37"/>
                    <a:pt x="46" y="45"/>
                  </a:cubicBezTo>
                  <a:cubicBezTo>
                    <a:pt x="39" y="53"/>
                    <a:pt x="29" y="57"/>
                    <a:pt x="18" y="53"/>
                  </a:cubicBezTo>
                  <a:cubicBezTo>
                    <a:pt x="15" y="52"/>
                    <a:pt x="12" y="51"/>
                    <a:pt x="8" y="50"/>
                  </a:cubicBezTo>
                  <a:cubicBezTo>
                    <a:pt x="13" y="66"/>
                    <a:pt x="27" y="93"/>
                    <a:pt x="30" y="103"/>
                  </a:cubicBezTo>
                  <a:cubicBezTo>
                    <a:pt x="34" y="115"/>
                    <a:pt x="25" y="118"/>
                    <a:pt x="21" y="122"/>
                  </a:cubicBezTo>
                  <a:cubicBezTo>
                    <a:pt x="17" y="127"/>
                    <a:pt x="23" y="167"/>
                    <a:pt x="24" y="175"/>
                  </a:cubicBezTo>
                  <a:cubicBezTo>
                    <a:pt x="25" y="184"/>
                    <a:pt x="11" y="201"/>
                    <a:pt x="16" y="206"/>
                  </a:cubicBezTo>
                  <a:cubicBezTo>
                    <a:pt x="22" y="212"/>
                    <a:pt x="9" y="228"/>
                    <a:pt x="9" y="238"/>
                  </a:cubicBezTo>
                  <a:cubicBezTo>
                    <a:pt x="9" y="248"/>
                    <a:pt x="21" y="248"/>
                    <a:pt x="21" y="256"/>
                  </a:cubicBezTo>
                  <a:cubicBezTo>
                    <a:pt x="21" y="264"/>
                    <a:pt x="11" y="281"/>
                    <a:pt x="4" y="286"/>
                  </a:cubicBezTo>
                  <a:cubicBezTo>
                    <a:pt x="1" y="288"/>
                    <a:pt x="0" y="294"/>
                    <a:pt x="1" y="301"/>
                  </a:cubicBezTo>
                  <a:cubicBezTo>
                    <a:pt x="3" y="300"/>
                    <a:pt x="5" y="310"/>
                    <a:pt x="15" y="319"/>
                  </a:cubicBezTo>
                  <a:cubicBezTo>
                    <a:pt x="26" y="329"/>
                    <a:pt x="13" y="345"/>
                    <a:pt x="22" y="359"/>
                  </a:cubicBezTo>
                  <a:cubicBezTo>
                    <a:pt x="32" y="372"/>
                    <a:pt x="42" y="373"/>
                    <a:pt x="35" y="380"/>
                  </a:cubicBezTo>
                  <a:cubicBezTo>
                    <a:pt x="29" y="386"/>
                    <a:pt x="36" y="399"/>
                    <a:pt x="29" y="406"/>
                  </a:cubicBezTo>
                  <a:cubicBezTo>
                    <a:pt x="21" y="413"/>
                    <a:pt x="32" y="433"/>
                    <a:pt x="40" y="437"/>
                  </a:cubicBezTo>
                  <a:cubicBezTo>
                    <a:pt x="49" y="441"/>
                    <a:pt x="43" y="461"/>
                    <a:pt x="52" y="471"/>
                  </a:cubicBezTo>
                  <a:cubicBezTo>
                    <a:pt x="60" y="481"/>
                    <a:pt x="56" y="504"/>
                    <a:pt x="59" y="512"/>
                  </a:cubicBezTo>
                  <a:cubicBezTo>
                    <a:pt x="62" y="520"/>
                    <a:pt x="88" y="501"/>
                    <a:pt x="103" y="482"/>
                  </a:cubicBezTo>
                  <a:cubicBezTo>
                    <a:pt x="118" y="464"/>
                    <a:pt x="117" y="479"/>
                    <a:pt x="132" y="481"/>
                  </a:cubicBezTo>
                  <a:cubicBezTo>
                    <a:pt x="146" y="483"/>
                    <a:pt x="162" y="483"/>
                    <a:pt x="169" y="499"/>
                  </a:cubicBezTo>
                  <a:cubicBezTo>
                    <a:pt x="175" y="514"/>
                    <a:pt x="183" y="483"/>
                    <a:pt x="188" y="477"/>
                  </a:cubicBezTo>
                  <a:cubicBezTo>
                    <a:pt x="192" y="470"/>
                    <a:pt x="225" y="479"/>
                    <a:pt x="230" y="477"/>
                  </a:cubicBezTo>
                  <a:cubicBezTo>
                    <a:pt x="236" y="475"/>
                    <a:pt x="241" y="427"/>
                    <a:pt x="240" y="419"/>
                  </a:cubicBezTo>
                  <a:cubicBezTo>
                    <a:pt x="239" y="412"/>
                    <a:pt x="253" y="393"/>
                    <a:pt x="265" y="384"/>
                  </a:cubicBezTo>
                  <a:cubicBezTo>
                    <a:pt x="276" y="375"/>
                    <a:pt x="294" y="382"/>
                    <a:pt x="304" y="376"/>
                  </a:cubicBezTo>
                  <a:cubicBezTo>
                    <a:pt x="313" y="371"/>
                    <a:pt x="328" y="372"/>
                    <a:pt x="341" y="372"/>
                  </a:cubicBezTo>
                  <a:cubicBezTo>
                    <a:pt x="354" y="372"/>
                    <a:pt x="364" y="387"/>
                    <a:pt x="371" y="387"/>
                  </a:cubicBezTo>
                  <a:cubicBezTo>
                    <a:pt x="379" y="387"/>
                    <a:pt x="388" y="373"/>
                    <a:pt x="387" y="360"/>
                  </a:cubicBezTo>
                  <a:cubicBezTo>
                    <a:pt x="385" y="346"/>
                    <a:pt x="395" y="328"/>
                    <a:pt x="390" y="3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4" name="Freeform 85">
              <a:extLst>
                <a:ext uri="{FF2B5EF4-FFF2-40B4-BE49-F238E27FC236}">
                  <a16:creationId xmlns:a16="http://schemas.microsoft.com/office/drawing/2014/main" id="{F7E74ABC-890A-4CCD-B4FE-E897A7A9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48" y="3937002"/>
              <a:ext cx="227013" cy="381001"/>
            </a:xfrm>
            <a:custGeom>
              <a:avLst/>
              <a:gdLst>
                <a:gd name="T0" fmla="*/ 413 w 417"/>
                <a:gd name="T1" fmla="*/ 464 h 699"/>
                <a:gd name="T2" fmla="*/ 391 w 417"/>
                <a:gd name="T3" fmla="*/ 411 h 699"/>
                <a:gd name="T4" fmla="*/ 359 w 417"/>
                <a:gd name="T5" fmla="*/ 413 h 699"/>
                <a:gd name="T6" fmla="*/ 352 w 417"/>
                <a:gd name="T7" fmla="*/ 364 h 699"/>
                <a:gd name="T8" fmla="*/ 338 w 417"/>
                <a:gd name="T9" fmla="*/ 368 h 699"/>
                <a:gd name="T10" fmla="*/ 303 w 417"/>
                <a:gd name="T11" fmla="*/ 373 h 699"/>
                <a:gd name="T12" fmla="*/ 286 w 417"/>
                <a:gd name="T13" fmla="*/ 352 h 699"/>
                <a:gd name="T14" fmla="*/ 270 w 417"/>
                <a:gd name="T15" fmla="*/ 338 h 699"/>
                <a:gd name="T16" fmla="*/ 257 w 417"/>
                <a:gd name="T17" fmla="*/ 306 h 699"/>
                <a:gd name="T18" fmla="*/ 248 w 417"/>
                <a:gd name="T19" fmla="*/ 274 h 699"/>
                <a:gd name="T20" fmla="*/ 253 w 417"/>
                <a:gd name="T21" fmla="*/ 249 h 699"/>
                <a:gd name="T22" fmla="*/ 267 w 417"/>
                <a:gd name="T23" fmla="*/ 230 h 699"/>
                <a:gd name="T24" fmla="*/ 278 w 417"/>
                <a:gd name="T25" fmla="*/ 194 h 699"/>
                <a:gd name="T26" fmla="*/ 306 w 417"/>
                <a:gd name="T27" fmla="*/ 172 h 699"/>
                <a:gd name="T28" fmla="*/ 345 w 417"/>
                <a:gd name="T29" fmla="*/ 156 h 699"/>
                <a:gd name="T30" fmla="*/ 371 w 417"/>
                <a:gd name="T31" fmla="*/ 154 h 699"/>
                <a:gd name="T32" fmla="*/ 352 w 417"/>
                <a:gd name="T33" fmla="*/ 136 h 699"/>
                <a:gd name="T34" fmla="*/ 369 w 417"/>
                <a:gd name="T35" fmla="*/ 105 h 699"/>
                <a:gd name="T36" fmla="*/ 345 w 417"/>
                <a:gd name="T37" fmla="*/ 82 h 699"/>
                <a:gd name="T38" fmla="*/ 324 w 417"/>
                <a:gd name="T39" fmla="*/ 84 h 699"/>
                <a:gd name="T40" fmla="*/ 305 w 417"/>
                <a:gd name="T41" fmla="*/ 86 h 699"/>
                <a:gd name="T42" fmla="*/ 268 w 417"/>
                <a:gd name="T43" fmla="*/ 81 h 699"/>
                <a:gd name="T44" fmla="*/ 256 w 417"/>
                <a:gd name="T45" fmla="*/ 58 h 699"/>
                <a:gd name="T46" fmla="*/ 236 w 417"/>
                <a:gd name="T47" fmla="*/ 34 h 699"/>
                <a:gd name="T48" fmla="*/ 217 w 417"/>
                <a:gd name="T49" fmla="*/ 3 h 699"/>
                <a:gd name="T50" fmla="*/ 189 w 417"/>
                <a:gd name="T51" fmla="*/ 4 h 699"/>
                <a:gd name="T52" fmla="*/ 196 w 417"/>
                <a:gd name="T53" fmla="*/ 31 h 699"/>
                <a:gd name="T54" fmla="*/ 178 w 417"/>
                <a:gd name="T55" fmla="*/ 69 h 699"/>
                <a:gd name="T56" fmla="*/ 115 w 417"/>
                <a:gd name="T57" fmla="*/ 109 h 699"/>
                <a:gd name="T58" fmla="*/ 86 w 417"/>
                <a:gd name="T59" fmla="*/ 168 h 699"/>
                <a:gd name="T60" fmla="*/ 63 w 417"/>
                <a:gd name="T61" fmla="*/ 170 h 699"/>
                <a:gd name="T62" fmla="*/ 39 w 417"/>
                <a:gd name="T63" fmla="*/ 162 h 699"/>
                <a:gd name="T64" fmla="*/ 39 w 417"/>
                <a:gd name="T65" fmla="*/ 143 h 699"/>
                <a:gd name="T66" fmla="*/ 32 w 417"/>
                <a:gd name="T67" fmla="*/ 124 h 699"/>
                <a:gd name="T68" fmla="*/ 6 w 417"/>
                <a:gd name="T69" fmla="*/ 156 h 699"/>
                <a:gd name="T70" fmla="*/ 18 w 417"/>
                <a:gd name="T71" fmla="*/ 208 h 699"/>
                <a:gd name="T72" fmla="*/ 8 w 417"/>
                <a:gd name="T73" fmla="*/ 218 h 699"/>
                <a:gd name="T74" fmla="*/ 34 w 417"/>
                <a:gd name="T75" fmla="*/ 243 h 699"/>
                <a:gd name="T76" fmla="*/ 53 w 417"/>
                <a:gd name="T77" fmla="*/ 258 h 699"/>
                <a:gd name="T78" fmla="*/ 67 w 417"/>
                <a:gd name="T79" fmla="*/ 289 h 699"/>
                <a:gd name="T80" fmla="*/ 75 w 417"/>
                <a:gd name="T81" fmla="*/ 301 h 699"/>
                <a:gd name="T82" fmla="*/ 93 w 417"/>
                <a:gd name="T83" fmla="*/ 345 h 699"/>
                <a:gd name="T84" fmla="*/ 135 w 417"/>
                <a:gd name="T85" fmla="*/ 372 h 699"/>
                <a:gd name="T86" fmla="*/ 150 w 417"/>
                <a:gd name="T87" fmla="*/ 446 h 699"/>
                <a:gd name="T88" fmla="*/ 181 w 417"/>
                <a:gd name="T89" fmla="*/ 509 h 699"/>
                <a:gd name="T90" fmla="*/ 179 w 417"/>
                <a:gd name="T91" fmla="*/ 530 h 699"/>
                <a:gd name="T92" fmla="*/ 214 w 417"/>
                <a:gd name="T93" fmla="*/ 581 h 699"/>
                <a:gd name="T94" fmla="*/ 230 w 417"/>
                <a:gd name="T95" fmla="*/ 592 h 699"/>
                <a:gd name="T96" fmla="*/ 323 w 417"/>
                <a:gd name="T97" fmla="*/ 658 h 699"/>
                <a:gd name="T98" fmla="*/ 361 w 417"/>
                <a:gd name="T99" fmla="*/ 692 h 699"/>
                <a:gd name="T100" fmla="*/ 363 w 417"/>
                <a:gd name="T101" fmla="*/ 699 h 699"/>
                <a:gd name="T102" fmla="*/ 370 w 417"/>
                <a:gd name="T103" fmla="*/ 693 h 699"/>
                <a:gd name="T104" fmla="*/ 383 w 417"/>
                <a:gd name="T105" fmla="*/ 663 h 699"/>
                <a:gd name="T106" fmla="*/ 384 w 417"/>
                <a:gd name="T107" fmla="*/ 662 h 699"/>
                <a:gd name="T108" fmla="*/ 387 w 417"/>
                <a:gd name="T109" fmla="*/ 647 h 699"/>
                <a:gd name="T110" fmla="*/ 404 w 417"/>
                <a:gd name="T111" fmla="*/ 617 h 699"/>
                <a:gd name="T112" fmla="*/ 392 w 417"/>
                <a:gd name="T113" fmla="*/ 599 h 699"/>
                <a:gd name="T114" fmla="*/ 399 w 417"/>
                <a:gd name="T115" fmla="*/ 567 h 699"/>
                <a:gd name="T116" fmla="*/ 407 w 417"/>
                <a:gd name="T117" fmla="*/ 536 h 699"/>
                <a:gd name="T118" fmla="*/ 404 w 417"/>
                <a:gd name="T119" fmla="*/ 483 h 699"/>
                <a:gd name="T120" fmla="*/ 413 w 417"/>
                <a:gd name="T121" fmla="*/ 464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7" h="699">
                  <a:moveTo>
                    <a:pt x="413" y="464"/>
                  </a:moveTo>
                  <a:cubicBezTo>
                    <a:pt x="410" y="454"/>
                    <a:pt x="396" y="427"/>
                    <a:pt x="391" y="411"/>
                  </a:cubicBezTo>
                  <a:cubicBezTo>
                    <a:pt x="380" y="409"/>
                    <a:pt x="367" y="410"/>
                    <a:pt x="359" y="413"/>
                  </a:cubicBezTo>
                  <a:cubicBezTo>
                    <a:pt x="349" y="417"/>
                    <a:pt x="352" y="379"/>
                    <a:pt x="352" y="364"/>
                  </a:cubicBezTo>
                  <a:cubicBezTo>
                    <a:pt x="352" y="350"/>
                    <a:pt x="341" y="358"/>
                    <a:pt x="338" y="368"/>
                  </a:cubicBezTo>
                  <a:cubicBezTo>
                    <a:pt x="334" y="377"/>
                    <a:pt x="319" y="373"/>
                    <a:pt x="303" y="373"/>
                  </a:cubicBezTo>
                  <a:cubicBezTo>
                    <a:pt x="288" y="373"/>
                    <a:pt x="296" y="351"/>
                    <a:pt x="286" y="352"/>
                  </a:cubicBezTo>
                  <a:cubicBezTo>
                    <a:pt x="277" y="353"/>
                    <a:pt x="269" y="349"/>
                    <a:pt x="270" y="338"/>
                  </a:cubicBezTo>
                  <a:cubicBezTo>
                    <a:pt x="271" y="327"/>
                    <a:pt x="263" y="318"/>
                    <a:pt x="257" y="306"/>
                  </a:cubicBezTo>
                  <a:cubicBezTo>
                    <a:pt x="250" y="294"/>
                    <a:pt x="242" y="281"/>
                    <a:pt x="248" y="274"/>
                  </a:cubicBezTo>
                  <a:cubicBezTo>
                    <a:pt x="254" y="266"/>
                    <a:pt x="244" y="259"/>
                    <a:pt x="253" y="249"/>
                  </a:cubicBezTo>
                  <a:cubicBezTo>
                    <a:pt x="261" y="239"/>
                    <a:pt x="270" y="243"/>
                    <a:pt x="267" y="230"/>
                  </a:cubicBezTo>
                  <a:cubicBezTo>
                    <a:pt x="264" y="216"/>
                    <a:pt x="277" y="209"/>
                    <a:pt x="278" y="194"/>
                  </a:cubicBezTo>
                  <a:cubicBezTo>
                    <a:pt x="279" y="180"/>
                    <a:pt x="293" y="184"/>
                    <a:pt x="306" y="172"/>
                  </a:cubicBezTo>
                  <a:cubicBezTo>
                    <a:pt x="320" y="160"/>
                    <a:pt x="334" y="167"/>
                    <a:pt x="345" y="156"/>
                  </a:cubicBezTo>
                  <a:cubicBezTo>
                    <a:pt x="356" y="145"/>
                    <a:pt x="363" y="154"/>
                    <a:pt x="371" y="154"/>
                  </a:cubicBezTo>
                  <a:cubicBezTo>
                    <a:pt x="366" y="146"/>
                    <a:pt x="355" y="142"/>
                    <a:pt x="352" y="136"/>
                  </a:cubicBezTo>
                  <a:cubicBezTo>
                    <a:pt x="349" y="128"/>
                    <a:pt x="364" y="114"/>
                    <a:pt x="369" y="105"/>
                  </a:cubicBezTo>
                  <a:cubicBezTo>
                    <a:pt x="373" y="96"/>
                    <a:pt x="351" y="85"/>
                    <a:pt x="345" y="82"/>
                  </a:cubicBezTo>
                  <a:cubicBezTo>
                    <a:pt x="340" y="80"/>
                    <a:pt x="330" y="88"/>
                    <a:pt x="324" y="84"/>
                  </a:cubicBezTo>
                  <a:cubicBezTo>
                    <a:pt x="318" y="80"/>
                    <a:pt x="310" y="82"/>
                    <a:pt x="305" y="86"/>
                  </a:cubicBezTo>
                  <a:cubicBezTo>
                    <a:pt x="301" y="90"/>
                    <a:pt x="267" y="93"/>
                    <a:pt x="268" y="81"/>
                  </a:cubicBezTo>
                  <a:cubicBezTo>
                    <a:pt x="269" y="70"/>
                    <a:pt x="255" y="66"/>
                    <a:pt x="256" y="58"/>
                  </a:cubicBezTo>
                  <a:cubicBezTo>
                    <a:pt x="257" y="50"/>
                    <a:pt x="248" y="36"/>
                    <a:pt x="236" y="34"/>
                  </a:cubicBezTo>
                  <a:cubicBezTo>
                    <a:pt x="223" y="33"/>
                    <a:pt x="226" y="10"/>
                    <a:pt x="217" y="3"/>
                  </a:cubicBezTo>
                  <a:cubicBezTo>
                    <a:pt x="211" y="0"/>
                    <a:pt x="199" y="2"/>
                    <a:pt x="189" y="4"/>
                  </a:cubicBezTo>
                  <a:cubicBezTo>
                    <a:pt x="200" y="18"/>
                    <a:pt x="203" y="24"/>
                    <a:pt x="196" y="31"/>
                  </a:cubicBezTo>
                  <a:cubicBezTo>
                    <a:pt x="187" y="40"/>
                    <a:pt x="196" y="41"/>
                    <a:pt x="178" y="69"/>
                  </a:cubicBezTo>
                  <a:cubicBezTo>
                    <a:pt x="161" y="96"/>
                    <a:pt x="130" y="103"/>
                    <a:pt x="115" y="109"/>
                  </a:cubicBezTo>
                  <a:cubicBezTo>
                    <a:pt x="100" y="114"/>
                    <a:pt x="94" y="146"/>
                    <a:pt x="86" y="168"/>
                  </a:cubicBezTo>
                  <a:cubicBezTo>
                    <a:pt x="78" y="191"/>
                    <a:pt x="71" y="183"/>
                    <a:pt x="63" y="170"/>
                  </a:cubicBezTo>
                  <a:cubicBezTo>
                    <a:pt x="55" y="157"/>
                    <a:pt x="48" y="172"/>
                    <a:pt x="39" y="162"/>
                  </a:cubicBezTo>
                  <a:cubicBezTo>
                    <a:pt x="29" y="152"/>
                    <a:pt x="33" y="152"/>
                    <a:pt x="39" y="143"/>
                  </a:cubicBezTo>
                  <a:cubicBezTo>
                    <a:pt x="41" y="138"/>
                    <a:pt x="38" y="131"/>
                    <a:pt x="32" y="124"/>
                  </a:cubicBezTo>
                  <a:cubicBezTo>
                    <a:pt x="22" y="126"/>
                    <a:pt x="11" y="143"/>
                    <a:pt x="6" y="156"/>
                  </a:cubicBezTo>
                  <a:cubicBezTo>
                    <a:pt x="0" y="171"/>
                    <a:pt x="16" y="198"/>
                    <a:pt x="18" y="208"/>
                  </a:cubicBezTo>
                  <a:cubicBezTo>
                    <a:pt x="20" y="218"/>
                    <a:pt x="9" y="209"/>
                    <a:pt x="8" y="218"/>
                  </a:cubicBezTo>
                  <a:cubicBezTo>
                    <a:pt x="7" y="225"/>
                    <a:pt x="22" y="235"/>
                    <a:pt x="34" y="243"/>
                  </a:cubicBezTo>
                  <a:cubicBezTo>
                    <a:pt x="41" y="246"/>
                    <a:pt x="48" y="250"/>
                    <a:pt x="53" y="258"/>
                  </a:cubicBezTo>
                  <a:cubicBezTo>
                    <a:pt x="60" y="268"/>
                    <a:pt x="64" y="278"/>
                    <a:pt x="67" y="289"/>
                  </a:cubicBezTo>
                  <a:cubicBezTo>
                    <a:pt x="70" y="294"/>
                    <a:pt x="72" y="298"/>
                    <a:pt x="75" y="301"/>
                  </a:cubicBezTo>
                  <a:cubicBezTo>
                    <a:pt x="84" y="313"/>
                    <a:pt x="86" y="323"/>
                    <a:pt x="93" y="345"/>
                  </a:cubicBezTo>
                  <a:cubicBezTo>
                    <a:pt x="106" y="355"/>
                    <a:pt x="124" y="357"/>
                    <a:pt x="135" y="372"/>
                  </a:cubicBezTo>
                  <a:cubicBezTo>
                    <a:pt x="154" y="396"/>
                    <a:pt x="142" y="420"/>
                    <a:pt x="150" y="446"/>
                  </a:cubicBezTo>
                  <a:cubicBezTo>
                    <a:pt x="158" y="470"/>
                    <a:pt x="178" y="482"/>
                    <a:pt x="181" y="509"/>
                  </a:cubicBezTo>
                  <a:cubicBezTo>
                    <a:pt x="182" y="517"/>
                    <a:pt x="181" y="524"/>
                    <a:pt x="179" y="530"/>
                  </a:cubicBezTo>
                  <a:cubicBezTo>
                    <a:pt x="193" y="545"/>
                    <a:pt x="204" y="562"/>
                    <a:pt x="214" y="581"/>
                  </a:cubicBezTo>
                  <a:cubicBezTo>
                    <a:pt x="218" y="585"/>
                    <a:pt x="224" y="588"/>
                    <a:pt x="230" y="592"/>
                  </a:cubicBezTo>
                  <a:cubicBezTo>
                    <a:pt x="260" y="609"/>
                    <a:pt x="315" y="642"/>
                    <a:pt x="323" y="658"/>
                  </a:cubicBezTo>
                  <a:cubicBezTo>
                    <a:pt x="330" y="674"/>
                    <a:pt x="356" y="689"/>
                    <a:pt x="361" y="692"/>
                  </a:cubicBezTo>
                  <a:cubicBezTo>
                    <a:pt x="363" y="693"/>
                    <a:pt x="363" y="696"/>
                    <a:pt x="363" y="699"/>
                  </a:cubicBezTo>
                  <a:cubicBezTo>
                    <a:pt x="366" y="696"/>
                    <a:pt x="368" y="694"/>
                    <a:pt x="370" y="693"/>
                  </a:cubicBezTo>
                  <a:cubicBezTo>
                    <a:pt x="379" y="688"/>
                    <a:pt x="380" y="669"/>
                    <a:pt x="383" y="663"/>
                  </a:cubicBezTo>
                  <a:cubicBezTo>
                    <a:pt x="384" y="663"/>
                    <a:pt x="384" y="662"/>
                    <a:pt x="384" y="662"/>
                  </a:cubicBezTo>
                  <a:cubicBezTo>
                    <a:pt x="383" y="655"/>
                    <a:pt x="384" y="649"/>
                    <a:pt x="387" y="647"/>
                  </a:cubicBezTo>
                  <a:cubicBezTo>
                    <a:pt x="394" y="642"/>
                    <a:pt x="404" y="625"/>
                    <a:pt x="404" y="617"/>
                  </a:cubicBezTo>
                  <a:cubicBezTo>
                    <a:pt x="404" y="609"/>
                    <a:pt x="392" y="609"/>
                    <a:pt x="392" y="599"/>
                  </a:cubicBezTo>
                  <a:cubicBezTo>
                    <a:pt x="392" y="589"/>
                    <a:pt x="405" y="573"/>
                    <a:pt x="399" y="567"/>
                  </a:cubicBezTo>
                  <a:cubicBezTo>
                    <a:pt x="394" y="562"/>
                    <a:pt x="408" y="545"/>
                    <a:pt x="407" y="536"/>
                  </a:cubicBezTo>
                  <a:cubicBezTo>
                    <a:pt x="406" y="528"/>
                    <a:pt x="400" y="488"/>
                    <a:pt x="404" y="483"/>
                  </a:cubicBezTo>
                  <a:cubicBezTo>
                    <a:pt x="408" y="479"/>
                    <a:pt x="417" y="476"/>
                    <a:pt x="413" y="46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5" name="Freeform 86">
              <a:extLst>
                <a:ext uri="{FF2B5EF4-FFF2-40B4-BE49-F238E27FC236}">
                  <a16:creationId xmlns:a16="http://schemas.microsoft.com/office/drawing/2014/main" id="{2F7DED6D-D32A-49BB-90B8-8C1416228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6" y="3686176"/>
              <a:ext cx="242888" cy="236538"/>
            </a:xfrm>
            <a:custGeom>
              <a:avLst/>
              <a:gdLst>
                <a:gd name="T0" fmla="*/ 396 w 446"/>
                <a:gd name="T1" fmla="*/ 132 h 435"/>
                <a:gd name="T2" fmla="*/ 388 w 446"/>
                <a:gd name="T3" fmla="*/ 130 h 435"/>
                <a:gd name="T4" fmla="*/ 366 w 446"/>
                <a:gd name="T5" fmla="*/ 112 h 435"/>
                <a:gd name="T6" fmla="*/ 361 w 446"/>
                <a:gd name="T7" fmla="*/ 63 h 435"/>
                <a:gd name="T8" fmla="*/ 338 w 446"/>
                <a:gd name="T9" fmla="*/ 53 h 435"/>
                <a:gd name="T10" fmla="*/ 250 w 446"/>
                <a:gd name="T11" fmla="*/ 72 h 435"/>
                <a:gd name="T12" fmla="*/ 219 w 446"/>
                <a:gd name="T13" fmla="*/ 78 h 435"/>
                <a:gd name="T14" fmla="*/ 172 w 446"/>
                <a:gd name="T15" fmla="*/ 65 h 435"/>
                <a:gd name="T16" fmla="*/ 137 w 446"/>
                <a:gd name="T17" fmla="*/ 27 h 435"/>
                <a:gd name="T18" fmla="*/ 121 w 446"/>
                <a:gd name="T19" fmla="*/ 0 h 435"/>
                <a:gd name="T20" fmla="*/ 68 w 446"/>
                <a:gd name="T21" fmla="*/ 53 h 435"/>
                <a:gd name="T22" fmla="*/ 44 w 446"/>
                <a:gd name="T23" fmla="*/ 95 h 435"/>
                <a:gd name="T24" fmla="*/ 54 w 446"/>
                <a:gd name="T25" fmla="*/ 20 h 435"/>
                <a:gd name="T26" fmla="*/ 16 w 446"/>
                <a:gd name="T27" fmla="*/ 69 h 435"/>
                <a:gd name="T28" fmla="*/ 7 w 446"/>
                <a:gd name="T29" fmla="*/ 114 h 435"/>
                <a:gd name="T30" fmla="*/ 36 w 446"/>
                <a:gd name="T31" fmla="*/ 147 h 435"/>
                <a:gd name="T32" fmla="*/ 112 w 446"/>
                <a:gd name="T33" fmla="*/ 202 h 435"/>
                <a:gd name="T34" fmla="*/ 195 w 446"/>
                <a:gd name="T35" fmla="*/ 236 h 435"/>
                <a:gd name="T36" fmla="*/ 199 w 446"/>
                <a:gd name="T37" fmla="*/ 333 h 435"/>
                <a:gd name="T38" fmla="*/ 204 w 446"/>
                <a:gd name="T39" fmla="*/ 380 h 435"/>
                <a:gd name="T40" fmla="*/ 224 w 446"/>
                <a:gd name="T41" fmla="*/ 421 h 435"/>
                <a:gd name="T42" fmla="*/ 261 w 446"/>
                <a:gd name="T43" fmla="*/ 427 h 435"/>
                <a:gd name="T44" fmla="*/ 304 w 446"/>
                <a:gd name="T45" fmla="*/ 401 h 435"/>
                <a:gd name="T46" fmla="*/ 326 w 446"/>
                <a:gd name="T47" fmla="*/ 365 h 435"/>
                <a:gd name="T48" fmla="*/ 301 w 446"/>
                <a:gd name="T49" fmla="*/ 337 h 435"/>
                <a:gd name="T50" fmla="*/ 310 w 446"/>
                <a:gd name="T51" fmla="*/ 305 h 435"/>
                <a:gd name="T52" fmla="*/ 350 w 446"/>
                <a:gd name="T53" fmla="*/ 317 h 435"/>
                <a:gd name="T54" fmla="*/ 412 w 446"/>
                <a:gd name="T55" fmla="*/ 284 h 435"/>
                <a:gd name="T56" fmla="*/ 400 w 446"/>
                <a:gd name="T57" fmla="*/ 241 h 435"/>
                <a:gd name="T58" fmla="*/ 418 w 446"/>
                <a:gd name="T59" fmla="*/ 203 h 435"/>
                <a:gd name="T60" fmla="*/ 435 w 446"/>
                <a:gd name="T61" fmla="*/ 158 h 435"/>
                <a:gd name="T62" fmla="*/ 400 w 446"/>
                <a:gd name="T63" fmla="*/ 13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6" h="435">
                  <a:moveTo>
                    <a:pt x="400" y="134"/>
                  </a:moveTo>
                  <a:cubicBezTo>
                    <a:pt x="396" y="135"/>
                    <a:pt x="396" y="134"/>
                    <a:pt x="396" y="132"/>
                  </a:cubicBezTo>
                  <a:cubicBezTo>
                    <a:pt x="393" y="132"/>
                    <a:pt x="390" y="131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79" y="126"/>
                    <a:pt x="372" y="122"/>
                    <a:pt x="367" y="114"/>
                  </a:cubicBezTo>
                  <a:cubicBezTo>
                    <a:pt x="366" y="113"/>
                    <a:pt x="366" y="112"/>
                    <a:pt x="366" y="112"/>
                  </a:cubicBezTo>
                  <a:cubicBezTo>
                    <a:pt x="361" y="103"/>
                    <a:pt x="358" y="93"/>
                    <a:pt x="358" y="82"/>
                  </a:cubicBezTo>
                  <a:cubicBezTo>
                    <a:pt x="348" y="78"/>
                    <a:pt x="351" y="66"/>
                    <a:pt x="361" y="63"/>
                  </a:cubicBezTo>
                  <a:cubicBezTo>
                    <a:pt x="362" y="61"/>
                    <a:pt x="363" y="58"/>
                    <a:pt x="364" y="56"/>
                  </a:cubicBezTo>
                  <a:cubicBezTo>
                    <a:pt x="357" y="54"/>
                    <a:pt x="347" y="52"/>
                    <a:pt x="338" y="53"/>
                  </a:cubicBezTo>
                  <a:cubicBezTo>
                    <a:pt x="318" y="56"/>
                    <a:pt x="291" y="69"/>
                    <a:pt x="276" y="79"/>
                  </a:cubicBezTo>
                  <a:cubicBezTo>
                    <a:pt x="269" y="83"/>
                    <a:pt x="260" y="78"/>
                    <a:pt x="250" y="72"/>
                  </a:cubicBezTo>
                  <a:cubicBezTo>
                    <a:pt x="245" y="76"/>
                    <a:pt x="238" y="79"/>
                    <a:pt x="229" y="79"/>
                  </a:cubicBezTo>
                  <a:cubicBezTo>
                    <a:pt x="225" y="79"/>
                    <a:pt x="222" y="79"/>
                    <a:pt x="219" y="78"/>
                  </a:cubicBezTo>
                  <a:cubicBezTo>
                    <a:pt x="212" y="82"/>
                    <a:pt x="203" y="84"/>
                    <a:pt x="193" y="81"/>
                  </a:cubicBezTo>
                  <a:cubicBezTo>
                    <a:pt x="185" y="79"/>
                    <a:pt x="177" y="73"/>
                    <a:pt x="172" y="65"/>
                  </a:cubicBezTo>
                  <a:cubicBezTo>
                    <a:pt x="169" y="64"/>
                    <a:pt x="166" y="63"/>
                    <a:pt x="164" y="61"/>
                  </a:cubicBezTo>
                  <a:cubicBezTo>
                    <a:pt x="151" y="54"/>
                    <a:pt x="143" y="41"/>
                    <a:pt x="137" y="27"/>
                  </a:cubicBezTo>
                  <a:cubicBezTo>
                    <a:pt x="136" y="24"/>
                    <a:pt x="135" y="20"/>
                    <a:pt x="136" y="16"/>
                  </a:cubicBezTo>
                  <a:cubicBezTo>
                    <a:pt x="131" y="10"/>
                    <a:pt x="130" y="0"/>
                    <a:pt x="121" y="0"/>
                  </a:cubicBezTo>
                  <a:cubicBezTo>
                    <a:pt x="107" y="0"/>
                    <a:pt x="121" y="19"/>
                    <a:pt x="111" y="24"/>
                  </a:cubicBezTo>
                  <a:cubicBezTo>
                    <a:pt x="102" y="29"/>
                    <a:pt x="70" y="38"/>
                    <a:pt x="68" y="53"/>
                  </a:cubicBezTo>
                  <a:cubicBezTo>
                    <a:pt x="66" y="68"/>
                    <a:pt x="85" y="93"/>
                    <a:pt x="79" y="108"/>
                  </a:cubicBezTo>
                  <a:cubicBezTo>
                    <a:pt x="72" y="123"/>
                    <a:pt x="51" y="110"/>
                    <a:pt x="44" y="95"/>
                  </a:cubicBezTo>
                  <a:cubicBezTo>
                    <a:pt x="38" y="79"/>
                    <a:pt x="63" y="55"/>
                    <a:pt x="59" y="46"/>
                  </a:cubicBezTo>
                  <a:cubicBezTo>
                    <a:pt x="56" y="39"/>
                    <a:pt x="52" y="28"/>
                    <a:pt x="54" y="20"/>
                  </a:cubicBezTo>
                  <a:cubicBezTo>
                    <a:pt x="50" y="21"/>
                    <a:pt x="47" y="24"/>
                    <a:pt x="45" y="27"/>
                  </a:cubicBezTo>
                  <a:cubicBezTo>
                    <a:pt x="35" y="42"/>
                    <a:pt x="17" y="54"/>
                    <a:pt x="16" y="69"/>
                  </a:cubicBezTo>
                  <a:cubicBezTo>
                    <a:pt x="16" y="84"/>
                    <a:pt x="16" y="90"/>
                    <a:pt x="11" y="97"/>
                  </a:cubicBezTo>
                  <a:cubicBezTo>
                    <a:pt x="7" y="104"/>
                    <a:pt x="0" y="115"/>
                    <a:pt x="7" y="114"/>
                  </a:cubicBezTo>
                  <a:cubicBezTo>
                    <a:pt x="14" y="113"/>
                    <a:pt x="22" y="113"/>
                    <a:pt x="22" y="122"/>
                  </a:cubicBezTo>
                  <a:cubicBezTo>
                    <a:pt x="22" y="131"/>
                    <a:pt x="37" y="133"/>
                    <a:pt x="36" y="147"/>
                  </a:cubicBezTo>
                  <a:cubicBezTo>
                    <a:pt x="35" y="161"/>
                    <a:pt x="29" y="197"/>
                    <a:pt x="57" y="196"/>
                  </a:cubicBezTo>
                  <a:cubicBezTo>
                    <a:pt x="84" y="196"/>
                    <a:pt x="100" y="185"/>
                    <a:pt x="112" y="202"/>
                  </a:cubicBezTo>
                  <a:cubicBezTo>
                    <a:pt x="123" y="219"/>
                    <a:pt x="139" y="227"/>
                    <a:pt x="157" y="225"/>
                  </a:cubicBezTo>
                  <a:cubicBezTo>
                    <a:pt x="175" y="222"/>
                    <a:pt x="204" y="218"/>
                    <a:pt x="195" y="236"/>
                  </a:cubicBezTo>
                  <a:cubicBezTo>
                    <a:pt x="185" y="254"/>
                    <a:pt x="178" y="294"/>
                    <a:pt x="187" y="305"/>
                  </a:cubicBezTo>
                  <a:cubicBezTo>
                    <a:pt x="195" y="315"/>
                    <a:pt x="206" y="324"/>
                    <a:pt x="199" y="333"/>
                  </a:cubicBezTo>
                  <a:cubicBezTo>
                    <a:pt x="193" y="342"/>
                    <a:pt x="189" y="353"/>
                    <a:pt x="198" y="361"/>
                  </a:cubicBezTo>
                  <a:cubicBezTo>
                    <a:pt x="207" y="369"/>
                    <a:pt x="204" y="378"/>
                    <a:pt x="204" y="380"/>
                  </a:cubicBezTo>
                  <a:cubicBezTo>
                    <a:pt x="204" y="381"/>
                    <a:pt x="202" y="382"/>
                    <a:pt x="199" y="383"/>
                  </a:cubicBezTo>
                  <a:cubicBezTo>
                    <a:pt x="212" y="398"/>
                    <a:pt x="217" y="414"/>
                    <a:pt x="224" y="421"/>
                  </a:cubicBezTo>
                  <a:cubicBezTo>
                    <a:pt x="234" y="430"/>
                    <a:pt x="236" y="435"/>
                    <a:pt x="243" y="430"/>
                  </a:cubicBezTo>
                  <a:cubicBezTo>
                    <a:pt x="250" y="426"/>
                    <a:pt x="255" y="422"/>
                    <a:pt x="261" y="427"/>
                  </a:cubicBezTo>
                  <a:cubicBezTo>
                    <a:pt x="266" y="431"/>
                    <a:pt x="274" y="422"/>
                    <a:pt x="283" y="413"/>
                  </a:cubicBezTo>
                  <a:cubicBezTo>
                    <a:pt x="292" y="404"/>
                    <a:pt x="301" y="412"/>
                    <a:pt x="304" y="401"/>
                  </a:cubicBezTo>
                  <a:cubicBezTo>
                    <a:pt x="307" y="390"/>
                    <a:pt x="312" y="383"/>
                    <a:pt x="322" y="381"/>
                  </a:cubicBezTo>
                  <a:cubicBezTo>
                    <a:pt x="333" y="379"/>
                    <a:pt x="333" y="365"/>
                    <a:pt x="326" y="365"/>
                  </a:cubicBezTo>
                  <a:cubicBezTo>
                    <a:pt x="320" y="365"/>
                    <a:pt x="310" y="375"/>
                    <a:pt x="310" y="361"/>
                  </a:cubicBezTo>
                  <a:cubicBezTo>
                    <a:pt x="310" y="346"/>
                    <a:pt x="301" y="349"/>
                    <a:pt x="301" y="337"/>
                  </a:cubicBezTo>
                  <a:cubicBezTo>
                    <a:pt x="301" y="325"/>
                    <a:pt x="300" y="317"/>
                    <a:pt x="289" y="309"/>
                  </a:cubicBezTo>
                  <a:cubicBezTo>
                    <a:pt x="277" y="301"/>
                    <a:pt x="304" y="298"/>
                    <a:pt x="310" y="305"/>
                  </a:cubicBezTo>
                  <a:cubicBezTo>
                    <a:pt x="316" y="311"/>
                    <a:pt x="336" y="306"/>
                    <a:pt x="338" y="316"/>
                  </a:cubicBezTo>
                  <a:cubicBezTo>
                    <a:pt x="340" y="326"/>
                    <a:pt x="350" y="329"/>
                    <a:pt x="350" y="317"/>
                  </a:cubicBezTo>
                  <a:cubicBezTo>
                    <a:pt x="350" y="305"/>
                    <a:pt x="363" y="300"/>
                    <a:pt x="373" y="302"/>
                  </a:cubicBezTo>
                  <a:cubicBezTo>
                    <a:pt x="382" y="305"/>
                    <a:pt x="404" y="288"/>
                    <a:pt x="412" y="284"/>
                  </a:cubicBezTo>
                  <a:cubicBezTo>
                    <a:pt x="417" y="283"/>
                    <a:pt x="418" y="276"/>
                    <a:pt x="421" y="271"/>
                  </a:cubicBezTo>
                  <a:cubicBezTo>
                    <a:pt x="415" y="261"/>
                    <a:pt x="404" y="245"/>
                    <a:pt x="400" y="241"/>
                  </a:cubicBezTo>
                  <a:cubicBezTo>
                    <a:pt x="393" y="234"/>
                    <a:pt x="405" y="230"/>
                    <a:pt x="403" y="221"/>
                  </a:cubicBezTo>
                  <a:cubicBezTo>
                    <a:pt x="402" y="211"/>
                    <a:pt x="403" y="205"/>
                    <a:pt x="418" y="203"/>
                  </a:cubicBezTo>
                  <a:cubicBezTo>
                    <a:pt x="433" y="202"/>
                    <a:pt x="431" y="189"/>
                    <a:pt x="423" y="183"/>
                  </a:cubicBezTo>
                  <a:cubicBezTo>
                    <a:pt x="415" y="178"/>
                    <a:pt x="426" y="163"/>
                    <a:pt x="435" y="158"/>
                  </a:cubicBezTo>
                  <a:cubicBezTo>
                    <a:pt x="438" y="156"/>
                    <a:pt x="442" y="149"/>
                    <a:pt x="446" y="140"/>
                  </a:cubicBezTo>
                  <a:cubicBezTo>
                    <a:pt x="431" y="133"/>
                    <a:pt x="409" y="134"/>
                    <a:pt x="400" y="13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6" name="Freeform 87">
              <a:extLst>
                <a:ext uri="{FF2B5EF4-FFF2-40B4-BE49-F238E27FC236}">
                  <a16:creationId xmlns:a16="http://schemas.microsoft.com/office/drawing/2014/main" id="{1C7A5EEF-CA4B-4AE5-AD3E-3E27507CF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799" y="3806826"/>
              <a:ext cx="74613" cy="92075"/>
            </a:xfrm>
            <a:custGeom>
              <a:avLst/>
              <a:gdLst>
                <a:gd name="T0" fmla="*/ 34 w 138"/>
                <a:gd name="T1" fmla="*/ 35 h 169"/>
                <a:gd name="T2" fmla="*/ 19 w 138"/>
                <a:gd name="T3" fmla="*/ 52 h 169"/>
                <a:gd name="T4" fmla="*/ 6 w 138"/>
                <a:gd name="T5" fmla="*/ 85 h 169"/>
                <a:gd name="T6" fmla="*/ 33 w 138"/>
                <a:gd name="T7" fmla="*/ 123 h 169"/>
                <a:gd name="T8" fmla="*/ 52 w 138"/>
                <a:gd name="T9" fmla="*/ 165 h 169"/>
                <a:gd name="T10" fmla="*/ 68 w 138"/>
                <a:gd name="T11" fmla="*/ 167 h 169"/>
                <a:gd name="T12" fmla="*/ 81 w 138"/>
                <a:gd name="T13" fmla="*/ 143 h 169"/>
                <a:gd name="T14" fmla="*/ 117 w 138"/>
                <a:gd name="T15" fmla="*/ 144 h 169"/>
                <a:gd name="T16" fmla="*/ 120 w 138"/>
                <a:gd name="T17" fmla="*/ 149 h 169"/>
                <a:gd name="T18" fmla="*/ 130 w 138"/>
                <a:gd name="T19" fmla="*/ 132 h 169"/>
                <a:gd name="T20" fmla="*/ 126 w 138"/>
                <a:gd name="T21" fmla="*/ 82 h 169"/>
                <a:gd name="T22" fmla="*/ 132 w 138"/>
                <a:gd name="T23" fmla="*/ 38 h 169"/>
                <a:gd name="T24" fmla="*/ 138 w 138"/>
                <a:gd name="T25" fmla="*/ 18 h 169"/>
                <a:gd name="T26" fmla="*/ 106 w 138"/>
                <a:gd name="T27" fmla="*/ 10 h 169"/>
                <a:gd name="T28" fmla="*/ 65 w 138"/>
                <a:gd name="T29" fmla="*/ 11 h 169"/>
                <a:gd name="T30" fmla="*/ 41 w 138"/>
                <a:gd name="T31" fmla="*/ 10 h 169"/>
                <a:gd name="T32" fmla="*/ 37 w 138"/>
                <a:gd name="T33" fmla="*/ 11 h 169"/>
                <a:gd name="T34" fmla="*/ 34 w 138"/>
                <a:gd name="T35" fmla="*/ 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69">
                  <a:moveTo>
                    <a:pt x="34" y="35"/>
                  </a:moveTo>
                  <a:cubicBezTo>
                    <a:pt x="38" y="46"/>
                    <a:pt x="28" y="51"/>
                    <a:pt x="19" y="52"/>
                  </a:cubicBezTo>
                  <a:cubicBezTo>
                    <a:pt x="10" y="54"/>
                    <a:pt x="12" y="78"/>
                    <a:pt x="6" y="85"/>
                  </a:cubicBezTo>
                  <a:cubicBezTo>
                    <a:pt x="0" y="91"/>
                    <a:pt x="28" y="109"/>
                    <a:pt x="33" y="123"/>
                  </a:cubicBezTo>
                  <a:cubicBezTo>
                    <a:pt x="35" y="132"/>
                    <a:pt x="45" y="151"/>
                    <a:pt x="52" y="165"/>
                  </a:cubicBezTo>
                  <a:cubicBezTo>
                    <a:pt x="58" y="167"/>
                    <a:pt x="64" y="169"/>
                    <a:pt x="68" y="167"/>
                  </a:cubicBezTo>
                  <a:cubicBezTo>
                    <a:pt x="77" y="161"/>
                    <a:pt x="69" y="142"/>
                    <a:pt x="81" y="143"/>
                  </a:cubicBezTo>
                  <a:cubicBezTo>
                    <a:pt x="94" y="144"/>
                    <a:pt x="112" y="135"/>
                    <a:pt x="117" y="144"/>
                  </a:cubicBezTo>
                  <a:cubicBezTo>
                    <a:pt x="118" y="146"/>
                    <a:pt x="119" y="147"/>
                    <a:pt x="120" y="149"/>
                  </a:cubicBezTo>
                  <a:cubicBezTo>
                    <a:pt x="124" y="142"/>
                    <a:pt x="129" y="134"/>
                    <a:pt x="130" y="132"/>
                  </a:cubicBezTo>
                  <a:cubicBezTo>
                    <a:pt x="132" y="126"/>
                    <a:pt x="132" y="98"/>
                    <a:pt x="126" y="82"/>
                  </a:cubicBezTo>
                  <a:cubicBezTo>
                    <a:pt x="121" y="66"/>
                    <a:pt x="125" y="44"/>
                    <a:pt x="132" y="38"/>
                  </a:cubicBezTo>
                  <a:cubicBezTo>
                    <a:pt x="134" y="36"/>
                    <a:pt x="136" y="29"/>
                    <a:pt x="138" y="18"/>
                  </a:cubicBezTo>
                  <a:cubicBezTo>
                    <a:pt x="127" y="13"/>
                    <a:pt x="116" y="9"/>
                    <a:pt x="106" y="10"/>
                  </a:cubicBezTo>
                  <a:cubicBezTo>
                    <a:pt x="89" y="13"/>
                    <a:pt x="71" y="22"/>
                    <a:pt x="65" y="11"/>
                  </a:cubicBezTo>
                  <a:cubicBezTo>
                    <a:pt x="58" y="0"/>
                    <a:pt x="49" y="2"/>
                    <a:pt x="41" y="10"/>
                  </a:cubicBezTo>
                  <a:cubicBezTo>
                    <a:pt x="40" y="11"/>
                    <a:pt x="39" y="11"/>
                    <a:pt x="37" y="11"/>
                  </a:cubicBezTo>
                  <a:cubicBezTo>
                    <a:pt x="34" y="21"/>
                    <a:pt x="31" y="30"/>
                    <a:pt x="34" y="3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7" name="Freeform 88">
              <a:extLst>
                <a:ext uri="{FF2B5EF4-FFF2-40B4-BE49-F238E27FC236}">
                  <a16:creationId xmlns:a16="http://schemas.microsoft.com/office/drawing/2014/main" id="{4A18653D-6B23-4166-9EA2-D38F73CCA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648" y="3762376"/>
              <a:ext cx="85725" cy="149225"/>
            </a:xfrm>
            <a:custGeom>
              <a:avLst/>
              <a:gdLst>
                <a:gd name="T0" fmla="*/ 42 w 158"/>
                <a:gd name="T1" fmla="*/ 18 h 274"/>
                <a:gd name="T2" fmla="*/ 30 w 158"/>
                <a:gd name="T3" fmla="*/ 43 h 274"/>
                <a:gd name="T4" fmla="*/ 25 w 158"/>
                <a:gd name="T5" fmla="*/ 63 h 274"/>
                <a:gd name="T6" fmla="*/ 10 w 158"/>
                <a:gd name="T7" fmla="*/ 81 h 274"/>
                <a:gd name="T8" fmla="*/ 7 w 158"/>
                <a:gd name="T9" fmla="*/ 101 h 274"/>
                <a:gd name="T10" fmla="*/ 28 w 158"/>
                <a:gd name="T11" fmla="*/ 131 h 274"/>
                <a:gd name="T12" fmla="*/ 40 w 158"/>
                <a:gd name="T13" fmla="*/ 123 h 274"/>
                <a:gd name="T14" fmla="*/ 53 w 158"/>
                <a:gd name="T15" fmla="*/ 154 h 274"/>
                <a:gd name="T16" fmla="*/ 56 w 158"/>
                <a:gd name="T17" fmla="*/ 186 h 274"/>
                <a:gd name="T18" fmla="*/ 63 w 158"/>
                <a:gd name="T19" fmla="*/ 252 h 274"/>
                <a:gd name="T20" fmla="*/ 98 w 158"/>
                <a:gd name="T21" fmla="*/ 265 h 274"/>
                <a:gd name="T22" fmla="*/ 119 w 158"/>
                <a:gd name="T23" fmla="*/ 256 h 274"/>
                <a:gd name="T24" fmla="*/ 135 w 158"/>
                <a:gd name="T25" fmla="*/ 247 h 274"/>
                <a:gd name="T26" fmla="*/ 158 w 158"/>
                <a:gd name="T27" fmla="*/ 247 h 274"/>
                <a:gd name="T28" fmla="*/ 139 w 158"/>
                <a:gd name="T29" fmla="*/ 205 h 274"/>
                <a:gd name="T30" fmla="*/ 112 w 158"/>
                <a:gd name="T31" fmla="*/ 167 h 274"/>
                <a:gd name="T32" fmla="*/ 125 w 158"/>
                <a:gd name="T33" fmla="*/ 134 h 274"/>
                <a:gd name="T34" fmla="*/ 140 w 158"/>
                <a:gd name="T35" fmla="*/ 117 h 274"/>
                <a:gd name="T36" fmla="*/ 143 w 158"/>
                <a:gd name="T37" fmla="*/ 93 h 274"/>
                <a:gd name="T38" fmla="*/ 114 w 158"/>
                <a:gd name="T39" fmla="*/ 62 h 274"/>
                <a:gd name="T40" fmla="*/ 97 w 158"/>
                <a:gd name="T41" fmla="*/ 40 h 274"/>
                <a:gd name="T42" fmla="*/ 65 w 158"/>
                <a:gd name="T43" fmla="*/ 8 h 274"/>
                <a:gd name="T44" fmla="*/ 53 w 158"/>
                <a:gd name="T45" fmla="*/ 0 h 274"/>
                <a:gd name="T46" fmla="*/ 42 w 158"/>
                <a:gd name="T47" fmla="*/ 1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8" h="274">
                  <a:moveTo>
                    <a:pt x="42" y="18"/>
                  </a:moveTo>
                  <a:cubicBezTo>
                    <a:pt x="33" y="23"/>
                    <a:pt x="22" y="38"/>
                    <a:pt x="30" y="43"/>
                  </a:cubicBezTo>
                  <a:cubicBezTo>
                    <a:pt x="38" y="49"/>
                    <a:pt x="40" y="62"/>
                    <a:pt x="25" y="63"/>
                  </a:cubicBezTo>
                  <a:cubicBezTo>
                    <a:pt x="10" y="65"/>
                    <a:pt x="9" y="71"/>
                    <a:pt x="10" y="81"/>
                  </a:cubicBezTo>
                  <a:cubicBezTo>
                    <a:pt x="12" y="90"/>
                    <a:pt x="0" y="94"/>
                    <a:pt x="7" y="101"/>
                  </a:cubicBezTo>
                  <a:cubicBezTo>
                    <a:pt x="11" y="105"/>
                    <a:pt x="22" y="121"/>
                    <a:pt x="28" y="131"/>
                  </a:cubicBezTo>
                  <a:cubicBezTo>
                    <a:pt x="30" y="126"/>
                    <a:pt x="33" y="122"/>
                    <a:pt x="40" y="123"/>
                  </a:cubicBezTo>
                  <a:cubicBezTo>
                    <a:pt x="53" y="125"/>
                    <a:pt x="42" y="149"/>
                    <a:pt x="53" y="154"/>
                  </a:cubicBezTo>
                  <a:cubicBezTo>
                    <a:pt x="64" y="160"/>
                    <a:pt x="64" y="179"/>
                    <a:pt x="56" y="186"/>
                  </a:cubicBezTo>
                  <a:cubicBezTo>
                    <a:pt x="48" y="193"/>
                    <a:pt x="45" y="230"/>
                    <a:pt x="63" y="252"/>
                  </a:cubicBezTo>
                  <a:cubicBezTo>
                    <a:pt x="80" y="274"/>
                    <a:pt x="94" y="271"/>
                    <a:pt x="98" y="265"/>
                  </a:cubicBezTo>
                  <a:cubicBezTo>
                    <a:pt x="101" y="260"/>
                    <a:pt x="115" y="265"/>
                    <a:pt x="119" y="256"/>
                  </a:cubicBezTo>
                  <a:cubicBezTo>
                    <a:pt x="123" y="247"/>
                    <a:pt x="127" y="258"/>
                    <a:pt x="135" y="247"/>
                  </a:cubicBezTo>
                  <a:cubicBezTo>
                    <a:pt x="140" y="242"/>
                    <a:pt x="149" y="245"/>
                    <a:pt x="158" y="247"/>
                  </a:cubicBezTo>
                  <a:cubicBezTo>
                    <a:pt x="151" y="233"/>
                    <a:pt x="141" y="214"/>
                    <a:pt x="139" y="205"/>
                  </a:cubicBezTo>
                  <a:cubicBezTo>
                    <a:pt x="134" y="191"/>
                    <a:pt x="106" y="173"/>
                    <a:pt x="112" y="167"/>
                  </a:cubicBezTo>
                  <a:cubicBezTo>
                    <a:pt x="118" y="160"/>
                    <a:pt x="116" y="136"/>
                    <a:pt x="125" y="134"/>
                  </a:cubicBezTo>
                  <a:cubicBezTo>
                    <a:pt x="134" y="133"/>
                    <a:pt x="144" y="128"/>
                    <a:pt x="140" y="117"/>
                  </a:cubicBezTo>
                  <a:cubicBezTo>
                    <a:pt x="137" y="112"/>
                    <a:pt x="140" y="103"/>
                    <a:pt x="143" y="93"/>
                  </a:cubicBezTo>
                  <a:cubicBezTo>
                    <a:pt x="134" y="92"/>
                    <a:pt x="121" y="62"/>
                    <a:pt x="114" y="62"/>
                  </a:cubicBezTo>
                  <a:cubicBezTo>
                    <a:pt x="105" y="62"/>
                    <a:pt x="95" y="54"/>
                    <a:pt x="97" y="40"/>
                  </a:cubicBezTo>
                  <a:cubicBezTo>
                    <a:pt x="99" y="26"/>
                    <a:pt x="77" y="24"/>
                    <a:pt x="65" y="8"/>
                  </a:cubicBezTo>
                  <a:cubicBezTo>
                    <a:pt x="62" y="5"/>
                    <a:pt x="58" y="2"/>
                    <a:pt x="53" y="0"/>
                  </a:cubicBezTo>
                  <a:cubicBezTo>
                    <a:pt x="49" y="9"/>
                    <a:pt x="45" y="16"/>
                    <a:pt x="42" y="1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8" name="Freeform 89">
              <a:extLst>
                <a:ext uri="{FF2B5EF4-FFF2-40B4-BE49-F238E27FC236}">
                  <a16:creationId xmlns:a16="http://schemas.microsoft.com/office/drawing/2014/main" id="{B7A6662B-8A78-4258-A13A-92B7BABBF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886" y="3816351"/>
              <a:ext cx="49213" cy="77788"/>
            </a:xfrm>
            <a:custGeom>
              <a:avLst/>
              <a:gdLst>
                <a:gd name="T0" fmla="*/ 85 w 90"/>
                <a:gd name="T1" fmla="*/ 68 h 144"/>
                <a:gd name="T2" fmla="*/ 68 w 90"/>
                <a:gd name="T3" fmla="*/ 45 h 144"/>
                <a:gd name="T4" fmla="*/ 61 w 90"/>
                <a:gd name="T5" fmla="*/ 38 h 144"/>
                <a:gd name="T6" fmla="*/ 60 w 90"/>
                <a:gd name="T7" fmla="*/ 37 h 144"/>
                <a:gd name="T8" fmla="*/ 59 w 90"/>
                <a:gd name="T9" fmla="*/ 36 h 144"/>
                <a:gd name="T10" fmla="*/ 58 w 90"/>
                <a:gd name="T11" fmla="*/ 36 h 144"/>
                <a:gd name="T12" fmla="*/ 48 w 90"/>
                <a:gd name="T13" fmla="*/ 30 h 144"/>
                <a:gd name="T14" fmla="*/ 20 w 90"/>
                <a:gd name="T15" fmla="*/ 2 h 144"/>
                <a:gd name="T16" fmla="*/ 19 w 90"/>
                <a:gd name="T17" fmla="*/ 1 h 144"/>
                <a:gd name="T18" fmla="*/ 18 w 90"/>
                <a:gd name="T19" fmla="*/ 0 h 144"/>
                <a:gd name="T20" fmla="*/ 12 w 90"/>
                <a:gd name="T21" fmla="*/ 20 h 144"/>
                <a:gd name="T22" fmla="*/ 6 w 90"/>
                <a:gd name="T23" fmla="*/ 64 h 144"/>
                <a:gd name="T24" fmla="*/ 10 w 90"/>
                <a:gd name="T25" fmla="*/ 114 h 144"/>
                <a:gd name="T26" fmla="*/ 0 w 90"/>
                <a:gd name="T27" fmla="*/ 131 h 144"/>
                <a:gd name="T28" fmla="*/ 29 w 90"/>
                <a:gd name="T29" fmla="*/ 137 h 144"/>
                <a:gd name="T30" fmla="*/ 63 w 90"/>
                <a:gd name="T31" fmla="*/ 121 h 144"/>
                <a:gd name="T32" fmla="*/ 90 w 90"/>
                <a:gd name="T33" fmla="*/ 74 h 144"/>
                <a:gd name="T34" fmla="*/ 85 w 90"/>
                <a:gd name="T35" fmla="*/ 6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144">
                  <a:moveTo>
                    <a:pt x="85" y="68"/>
                  </a:moveTo>
                  <a:cubicBezTo>
                    <a:pt x="75" y="62"/>
                    <a:pt x="69" y="54"/>
                    <a:pt x="68" y="45"/>
                  </a:cubicBezTo>
                  <a:cubicBezTo>
                    <a:pt x="66" y="43"/>
                    <a:pt x="63" y="41"/>
                    <a:pt x="61" y="38"/>
                  </a:cubicBezTo>
                  <a:cubicBezTo>
                    <a:pt x="61" y="39"/>
                    <a:pt x="61" y="38"/>
                    <a:pt x="60" y="37"/>
                  </a:cubicBezTo>
                  <a:cubicBezTo>
                    <a:pt x="59" y="37"/>
                    <a:pt x="59" y="36"/>
                    <a:pt x="59" y="36"/>
                  </a:cubicBezTo>
                  <a:cubicBezTo>
                    <a:pt x="59" y="36"/>
                    <a:pt x="58" y="36"/>
                    <a:pt x="58" y="36"/>
                  </a:cubicBezTo>
                  <a:cubicBezTo>
                    <a:pt x="55" y="33"/>
                    <a:pt x="52" y="32"/>
                    <a:pt x="48" y="30"/>
                  </a:cubicBezTo>
                  <a:cubicBezTo>
                    <a:pt x="37" y="23"/>
                    <a:pt x="28" y="14"/>
                    <a:pt x="20" y="2"/>
                  </a:cubicBezTo>
                  <a:cubicBezTo>
                    <a:pt x="20" y="2"/>
                    <a:pt x="19" y="1"/>
                    <a:pt x="19" y="1"/>
                  </a:cubicBezTo>
                  <a:cubicBezTo>
                    <a:pt x="19" y="1"/>
                    <a:pt x="19" y="1"/>
                    <a:pt x="18" y="0"/>
                  </a:cubicBezTo>
                  <a:cubicBezTo>
                    <a:pt x="16" y="11"/>
                    <a:pt x="14" y="18"/>
                    <a:pt x="12" y="20"/>
                  </a:cubicBezTo>
                  <a:cubicBezTo>
                    <a:pt x="5" y="26"/>
                    <a:pt x="1" y="48"/>
                    <a:pt x="6" y="64"/>
                  </a:cubicBezTo>
                  <a:cubicBezTo>
                    <a:pt x="12" y="80"/>
                    <a:pt x="12" y="108"/>
                    <a:pt x="10" y="114"/>
                  </a:cubicBezTo>
                  <a:cubicBezTo>
                    <a:pt x="9" y="116"/>
                    <a:pt x="4" y="124"/>
                    <a:pt x="0" y="131"/>
                  </a:cubicBezTo>
                  <a:cubicBezTo>
                    <a:pt x="6" y="138"/>
                    <a:pt x="14" y="143"/>
                    <a:pt x="29" y="137"/>
                  </a:cubicBezTo>
                  <a:cubicBezTo>
                    <a:pt x="47" y="131"/>
                    <a:pt x="56" y="144"/>
                    <a:pt x="63" y="121"/>
                  </a:cubicBezTo>
                  <a:cubicBezTo>
                    <a:pt x="67" y="106"/>
                    <a:pt x="79" y="88"/>
                    <a:pt x="90" y="74"/>
                  </a:cubicBezTo>
                  <a:cubicBezTo>
                    <a:pt x="89" y="71"/>
                    <a:pt x="88" y="69"/>
                    <a:pt x="85" y="6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9" name="Freeform 93">
              <a:extLst>
                <a:ext uri="{FF2B5EF4-FFF2-40B4-BE49-F238E27FC236}">
                  <a16:creationId xmlns:a16="http://schemas.microsoft.com/office/drawing/2014/main" id="{8D585C68-67C5-4BD5-8004-BC540E91A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1" y="5086354"/>
              <a:ext cx="31750" cy="26988"/>
            </a:xfrm>
            <a:custGeom>
              <a:avLst/>
              <a:gdLst>
                <a:gd name="T0" fmla="*/ 24 w 60"/>
                <a:gd name="T1" fmla="*/ 42 h 50"/>
                <a:gd name="T2" fmla="*/ 42 w 60"/>
                <a:gd name="T3" fmla="*/ 42 h 50"/>
                <a:gd name="T4" fmla="*/ 58 w 60"/>
                <a:gd name="T5" fmla="*/ 24 h 50"/>
                <a:gd name="T6" fmla="*/ 3 w 60"/>
                <a:gd name="T7" fmla="*/ 50 h 50"/>
                <a:gd name="T8" fmla="*/ 24 w 60"/>
                <a:gd name="T9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24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52" y="36"/>
                    <a:pt x="60" y="29"/>
                    <a:pt x="58" y="24"/>
                  </a:cubicBezTo>
                  <a:cubicBezTo>
                    <a:pt x="47" y="0"/>
                    <a:pt x="0" y="39"/>
                    <a:pt x="3" y="50"/>
                  </a:cubicBezTo>
                  <a:cubicBezTo>
                    <a:pt x="10" y="45"/>
                    <a:pt x="17" y="42"/>
                    <a:pt x="24" y="4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0" name="Freeform 94">
              <a:extLst>
                <a:ext uri="{FF2B5EF4-FFF2-40B4-BE49-F238E27FC236}">
                  <a16:creationId xmlns:a16="http://schemas.microsoft.com/office/drawing/2014/main" id="{7E4B8B7E-F977-47FE-8021-42E95052F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648" y="5086354"/>
              <a:ext cx="38100" cy="30163"/>
            </a:xfrm>
            <a:custGeom>
              <a:avLst/>
              <a:gdLst>
                <a:gd name="T0" fmla="*/ 53 w 69"/>
                <a:gd name="T1" fmla="*/ 3 h 56"/>
                <a:gd name="T2" fmla="*/ 16 w 69"/>
                <a:gd name="T3" fmla="*/ 46 h 56"/>
                <a:gd name="T4" fmla="*/ 53 w 69"/>
                <a:gd name="T5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6">
                  <a:moveTo>
                    <a:pt x="53" y="3"/>
                  </a:moveTo>
                  <a:cubicBezTo>
                    <a:pt x="38" y="0"/>
                    <a:pt x="0" y="37"/>
                    <a:pt x="16" y="46"/>
                  </a:cubicBezTo>
                  <a:cubicBezTo>
                    <a:pt x="33" y="56"/>
                    <a:pt x="69" y="7"/>
                    <a:pt x="53" y="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1" name="Freeform 95">
              <a:extLst>
                <a:ext uri="{FF2B5EF4-FFF2-40B4-BE49-F238E27FC236}">
                  <a16:creationId xmlns:a16="http://schemas.microsoft.com/office/drawing/2014/main" id="{F09D1852-8462-4F7D-9AA3-A9070EEBD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398" y="3905252"/>
              <a:ext cx="104775" cy="136525"/>
            </a:xfrm>
            <a:custGeom>
              <a:avLst/>
              <a:gdLst>
                <a:gd name="T0" fmla="*/ 176 w 193"/>
                <a:gd name="T1" fmla="*/ 63 h 252"/>
                <a:gd name="T2" fmla="*/ 153 w 193"/>
                <a:gd name="T3" fmla="*/ 43 h 252"/>
                <a:gd name="T4" fmla="*/ 129 w 193"/>
                <a:gd name="T5" fmla="*/ 43 h 252"/>
                <a:gd name="T6" fmla="*/ 109 w 193"/>
                <a:gd name="T7" fmla="*/ 25 h 252"/>
                <a:gd name="T8" fmla="*/ 69 w 193"/>
                <a:gd name="T9" fmla="*/ 0 h 252"/>
                <a:gd name="T10" fmla="*/ 69 w 193"/>
                <a:gd name="T11" fmla="*/ 5 h 252"/>
                <a:gd name="T12" fmla="*/ 47 w 193"/>
                <a:gd name="T13" fmla="*/ 18 h 252"/>
                <a:gd name="T14" fmla="*/ 36 w 193"/>
                <a:gd name="T15" fmla="*/ 45 h 252"/>
                <a:gd name="T16" fmla="*/ 22 w 193"/>
                <a:gd name="T17" fmla="*/ 68 h 252"/>
                <a:gd name="T18" fmla="*/ 13 w 193"/>
                <a:gd name="T19" fmla="*/ 87 h 252"/>
                <a:gd name="T20" fmla="*/ 6 w 193"/>
                <a:gd name="T21" fmla="*/ 113 h 252"/>
                <a:gd name="T22" fmla="*/ 4 w 193"/>
                <a:gd name="T23" fmla="*/ 138 h 252"/>
                <a:gd name="T24" fmla="*/ 23 w 193"/>
                <a:gd name="T25" fmla="*/ 157 h 252"/>
                <a:gd name="T26" fmla="*/ 38 w 193"/>
                <a:gd name="T27" fmla="*/ 161 h 252"/>
                <a:gd name="T28" fmla="*/ 24 w 193"/>
                <a:gd name="T29" fmla="*/ 184 h 252"/>
                <a:gd name="T30" fmla="*/ 21 w 193"/>
                <a:gd name="T31" fmla="*/ 185 h 252"/>
                <a:gd name="T32" fmla="*/ 28 w 193"/>
                <a:gd name="T33" fmla="*/ 204 h 252"/>
                <a:gd name="T34" fmla="*/ 28 w 193"/>
                <a:gd name="T35" fmla="*/ 223 h 252"/>
                <a:gd name="T36" fmla="*/ 52 w 193"/>
                <a:gd name="T37" fmla="*/ 231 h 252"/>
                <a:gd name="T38" fmla="*/ 75 w 193"/>
                <a:gd name="T39" fmla="*/ 229 h 252"/>
                <a:gd name="T40" fmla="*/ 104 w 193"/>
                <a:gd name="T41" fmla="*/ 170 h 252"/>
                <a:gd name="T42" fmla="*/ 167 w 193"/>
                <a:gd name="T43" fmla="*/ 130 h 252"/>
                <a:gd name="T44" fmla="*/ 185 w 193"/>
                <a:gd name="T45" fmla="*/ 92 h 252"/>
                <a:gd name="T46" fmla="*/ 176 w 193"/>
                <a:gd name="T47" fmla="*/ 6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3" h="252">
                  <a:moveTo>
                    <a:pt x="176" y="63"/>
                  </a:moveTo>
                  <a:cubicBezTo>
                    <a:pt x="165" y="48"/>
                    <a:pt x="156" y="38"/>
                    <a:pt x="153" y="43"/>
                  </a:cubicBezTo>
                  <a:cubicBezTo>
                    <a:pt x="150" y="47"/>
                    <a:pt x="138" y="49"/>
                    <a:pt x="129" y="43"/>
                  </a:cubicBezTo>
                  <a:cubicBezTo>
                    <a:pt x="120" y="37"/>
                    <a:pt x="115" y="25"/>
                    <a:pt x="109" y="25"/>
                  </a:cubicBezTo>
                  <a:cubicBezTo>
                    <a:pt x="103" y="25"/>
                    <a:pt x="81" y="11"/>
                    <a:pt x="69" y="0"/>
                  </a:cubicBezTo>
                  <a:cubicBezTo>
                    <a:pt x="69" y="1"/>
                    <a:pt x="69" y="3"/>
                    <a:pt x="69" y="5"/>
                  </a:cubicBezTo>
                  <a:cubicBezTo>
                    <a:pt x="70" y="12"/>
                    <a:pt x="59" y="17"/>
                    <a:pt x="47" y="18"/>
                  </a:cubicBezTo>
                  <a:cubicBezTo>
                    <a:pt x="35" y="19"/>
                    <a:pt x="36" y="34"/>
                    <a:pt x="36" y="45"/>
                  </a:cubicBezTo>
                  <a:cubicBezTo>
                    <a:pt x="36" y="56"/>
                    <a:pt x="26" y="56"/>
                    <a:pt x="22" y="68"/>
                  </a:cubicBezTo>
                  <a:cubicBezTo>
                    <a:pt x="18" y="79"/>
                    <a:pt x="23" y="82"/>
                    <a:pt x="13" y="87"/>
                  </a:cubicBezTo>
                  <a:cubicBezTo>
                    <a:pt x="3" y="93"/>
                    <a:pt x="0" y="103"/>
                    <a:pt x="6" y="113"/>
                  </a:cubicBezTo>
                  <a:cubicBezTo>
                    <a:pt x="12" y="123"/>
                    <a:pt x="5" y="132"/>
                    <a:pt x="4" y="138"/>
                  </a:cubicBezTo>
                  <a:cubicBezTo>
                    <a:pt x="3" y="144"/>
                    <a:pt x="13" y="146"/>
                    <a:pt x="23" y="157"/>
                  </a:cubicBezTo>
                  <a:cubicBezTo>
                    <a:pt x="33" y="168"/>
                    <a:pt x="34" y="153"/>
                    <a:pt x="38" y="161"/>
                  </a:cubicBezTo>
                  <a:cubicBezTo>
                    <a:pt x="43" y="169"/>
                    <a:pt x="35" y="184"/>
                    <a:pt x="24" y="184"/>
                  </a:cubicBezTo>
                  <a:cubicBezTo>
                    <a:pt x="23" y="184"/>
                    <a:pt x="22" y="185"/>
                    <a:pt x="21" y="185"/>
                  </a:cubicBezTo>
                  <a:cubicBezTo>
                    <a:pt x="27" y="192"/>
                    <a:pt x="30" y="199"/>
                    <a:pt x="28" y="204"/>
                  </a:cubicBezTo>
                  <a:cubicBezTo>
                    <a:pt x="22" y="213"/>
                    <a:pt x="18" y="213"/>
                    <a:pt x="28" y="223"/>
                  </a:cubicBezTo>
                  <a:cubicBezTo>
                    <a:pt x="37" y="233"/>
                    <a:pt x="44" y="218"/>
                    <a:pt x="52" y="231"/>
                  </a:cubicBezTo>
                  <a:cubicBezTo>
                    <a:pt x="60" y="244"/>
                    <a:pt x="67" y="252"/>
                    <a:pt x="75" y="229"/>
                  </a:cubicBezTo>
                  <a:cubicBezTo>
                    <a:pt x="83" y="207"/>
                    <a:pt x="89" y="175"/>
                    <a:pt x="104" y="170"/>
                  </a:cubicBezTo>
                  <a:cubicBezTo>
                    <a:pt x="119" y="164"/>
                    <a:pt x="150" y="157"/>
                    <a:pt x="167" y="130"/>
                  </a:cubicBezTo>
                  <a:cubicBezTo>
                    <a:pt x="185" y="102"/>
                    <a:pt x="176" y="101"/>
                    <a:pt x="185" y="92"/>
                  </a:cubicBezTo>
                  <a:cubicBezTo>
                    <a:pt x="193" y="85"/>
                    <a:pt x="188" y="79"/>
                    <a:pt x="176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2" name="Freeform 96">
              <a:extLst>
                <a:ext uri="{FF2B5EF4-FFF2-40B4-BE49-F238E27FC236}">
                  <a16:creationId xmlns:a16="http://schemas.microsoft.com/office/drawing/2014/main" id="{44B66967-3DA2-43FA-B7CC-EECF0A682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9623" y="1601784"/>
              <a:ext cx="1073151" cy="930277"/>
            </a:xfrm>
            <a:custGeom>
              <a:avLst/>
              <a:gdLst>
                <a:gd name="T0" fmla="*/ 1729 w 1971"/>
                <a:gd name="T1" fmla="*/ 198 h 1709"/>
                <a:gd name="T2" fmla="*/ 1583 w 1971"/>
                <a:gd name="T3" fmla="*/ 275 h 1709"/>
                <a:gd name="T4" fmla="*/ 1576 w 1971"/>
                <a:gd name="T5" fmla="*/ 174 h 1709"/>
                <a:gd name="T6" fmla="*/ 1409 w 1971"/>
                <a:gd name="T7" fmla="*/ 158 h 1709"/>
                <a:gd name="T8" fmla="*/ 1573 w 1971"/>
                <a:gd name="T9" fmla="*/ 128 h 1709"/>
                <a:gd name="T10" fmla="*/ 1559 w 1971"/>
                <a:gd name="T11" fmla="*/ 57 h 1709"/>
                <a:gd name="T12" fmla="*/ 1331 w 1971"/>
                <a:gd name="T13" fmla="*/ 4 h 1709"/>
                <a:gd name="T14" fmla="*/ 1120 w 1971"/>
                <a:gd name="T15" fmla="*/ 35 h 1709"/>
                <a:gd name="T16" fmla="*/ 960 w 1971"/>
                <a:gd name="T17" fmla="*/ 37 h 1709"/>
                <a:gd name="T18" fmla="*/ 829 w 1971"/>
                <a:gd name="T19" fmla="*/ 105 h 1709"/>
                <a:gd name="T20" fmla="*/ 798 w 1971"/>
                <a:gd name="T21" fmla="*/ 125 h 1709"/>
                <a:gd name="T22" fmla="*/ 705 w 1971"/>
                <a:gd name="T23" fmla="*/ 157 h 1709"/>
                <a:gd name="T24" fmla="*/ 617 w 1971"/>
                <a:gd name="T25" fmla="*/ 192 h 1709"/>
                <a:gd name="T26" fmla="*/ 463 w 1971"/>
                <a:gd name="T27" fmla="*/ 158 h 1709"/>
                <a:gd name="T28" fmla="*/ 379 w 1971"/>
                <a:gd name="T29" fmla="*/ 233 h 1709"/>
                <a:gd name="T30" fmla="*/ 250 w 1971"/>
                <a:gd name="T31" fmla="*/ 328 h 1709"/>
                <a:gd name="T32" fmla="*/ 0 w 1971"/>
                <a:gd name="T33" fmla="*/ 473 h 1709"/>
                <a:gd name="T34" fmla="*/ 160 w 1971"/>
                <a:gd name="T35" fmla="*/ 526 h 1709"/>
                <a:gd name="T36" fmla="*/ 45 w 1971"/>
                <a:gd name="T37" fmla="*/ 572 h 1709"/>
                <a:gd name="T38" fmla="*/ 142 w 1971"/>
                <a:gd name="T39" fmla="*/ 644 h 1709"/>
                <a:gd name="T40" fmla="*/ 269 w 1971"/>
                <a:gd name="T41" fmla="*/ 637 h 1709"/>
                <a:gd name="T42" fmla="*/ 464 w 1971"/>
                <a:gd name="T43" fmla="*/ 699 h 1709"/>
                <a:gd name="T44" fmla="*/ 561 w 1971"/>
                <a:gd name="T45" fmla="*/ 850 h 1709"/>
                <a:gd name="T46" fmla="*/ 576 w 1971"/>
                <a:gd name="T47" fmla="*/ 986 h 1709"/>
                <a:gd name="T48" fmla="*/ 698 w 1971"/>
                <a:gd name="T49" fmla="*/ 1034 h 1709"/>
                <a:gd name="T50" fmla="*/ 685 w 1971"/>
                <a:gd name="T51" fmla="*/ 1088 h 1709"/>
                <a:gd name="T52" fmla="*/ 666 w 1971"/>
                <a:gd name="T53" fmla="*/ 1180 h 1709"/>
                <a:gd name="T54" fmla="*/ 645 w 1971"/>
                <a:gd name="T55" fmla="*/ 1294 h 1709"/>
                <a:gd name="T56" fmla="*/ 671 w 1971"/>
                <a:gd name="T57" fmla="*/ 1445 h 1709"/>
                <a:gd name="T58" fmla="*/ 731 w 1971"/>
                <a:gd name="T59" fmla="*/ 1535 h 1709"/>
                <a:gd name="T60" fmla="*/ 818 w 1971"/>
                <a:gd name="T61" fmla="*/ 1652 h 1709"/>
                <a:gd name="T62" fmla="*/ 944 w 1971"/>
                <a:gd name="T63" fmla="*/ 1707 h 1709"/>
                <a:gd name="T64" fmla="*/ 981 w 1971"/>
                <a:gd name="T65" fmla="*/ 1561 h 1709"/>
                <a:gd name="T66" fmla="*/ 1035 w 1971"/>
                <a:gd name="T67" fmla="*/ 1488 h 1709"/>
                <a:gd name="T68" fmla="*/ 1042 w 1971"/>
                <a:gd name="T69" fmla="*/ 1417 h 1709"/>
                <a:gd name="T70" fmla="*/ 1095 w 1971"/>
                <a:gd name="T71" fmla="*/ 1370 h 1709"/>
                <a:gd name="T72" fmla="*/ 1145 w 1971"/>
                <a:gd name="T73" fmla="*/ 1357 h 1709"/>
                <a:gd name="T74" fmla="*/ 1316 w 1971"/>
                <a:gd name="T75" fmla="*/ 1225 h 1709"/>
                <a:gd name="T76" fmla="*/ 1425 w 1971"/>
                <a:gd name="T77" fmla="*/ 1189 h 1709"/>
                <a:gd name="T78" fmla="*/ 1644 w 1971"/>
                <a:gd name="T79" fmla="*/ 1079 h 1709"/>
                <a:gd name="T80" fmla="*/ 1525 w 1971"/>
                <a:gd name="T81" fmla="*/ 1048 h 1709"/>
                <a:gd name="T82" fmla="*/ 1647 w 1971"/>
                <a:gd name="T83" fmla="*/ 1058 h 1709"/>
                <a:gd name="T84" fmla="*/ 1622 w 1971"/>
                <a:gd name="T85" fmla="*/ 929 h 1709"/>
                <a:gd name="T86" fmla="*/ 1562 w 1971"/>
                <a:gd name="T87" fmla="*/ 865 h 1709"/>
                <a:gd name="T88" fmla="*/ 1699 w 1971"/>
                <a:gd name="T89" fmla="*/ 843 h 1709"/>
                <a:gd name="T90" fmla="*/ 1737 w 1971"/>
                <a:gd name="T91" fmla="*/ 763 h 1709"/>
                <a:gd name="T92" fmla="*/ 1719 w 1971"/>
                <a:gd name="T93" fmla="*/ 642 h 1709"/>
                <a:gd name="T94" fmla="*/ 1682 w 1971"/>
                <a:gd name="T95" fmla="*/ 590 h 1709"/>
                <a:gd name="T96" fmla="*/ 1697 w 1971"/>
                <a:gd name="T97" fmla="*/ 537 h 1709"/>
                <a:gd name="T98" fmla="*/ 1650 w 1971"/>
                <a:gd name="T99" fmla="*/ 511 h 1709"/>
                <a:gd name="T100" fmla="*/ 1780 w 1971"/>
                <a:gd name="T101" fmla="*/ 354 h 1709"/>
                <a:gd name="T102" fmla="*/ 1749 w 1971"/>
                <a:gd name="T103" fmla="*/ 313 h 1709"/>
                <a:gd name="T104" fmla="*/ 1786 w 1971"/>
                <a:gd name="T105" fmla="*/ 271 h 1709"/>
                <a:gd name="T106" fmla="*/ 1971 w 1971"/>
                <a:gd name="T107" fmla="*/ 195 h 1709"/>
                <a:gd name="T108" fmla="*/ 649 w 1971"/>
                <a:gd name="T109" fmla="*/ 1092 h 1709"/>
                <a:gd name="T110" fmla="*/ 617 w 1971"/>
                <a:gd name="T111" fmla="*/ 1135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1" h="1709">
                  <a:moveTo>
                    <a:pt x="1860" y="158"/>
                  </a:moveTo>
                  <a:cubicBezTo>
                    <a:pt x="1825" y="158"/>
                    <a:pt x="1797" y="165"/>
                    <a:pt x="1795" y="194"/>
                  </a:cubicBezTo>
                  <a:cubicBezTo>
                    <a:pt x="1793" y="222"/>
                    <a:pt x="1748" y="188"/>
                    <a:pt x="1729" y="198"/>
                  </a:cubicBezTo>
                  <a:cubicBezTo>
                    <a:pt x="1710" y="208"/>
                    <a:pt x="1719" y="175"/>
                    <a:pt x="1700" y="186"/>
                  </a:cubicBezTo>
                  <a:cubicBezTo>
                    <a:pt x="1681" y="197"/>
                    <a:pt x="1660" y="223"/>
                    <a:pt x="1638" y="234"/>
                  </a:cubicBezTo>
                  <a:cubicBezTo>
                    <a:pt x="1615" y="245"/>
                    <a:pt x="1598" y="273"/>
                    <a:pt x="1583" y="275"/>
                  </a:cubicBezTo>
                  <a:cubicBezTo>
                    <a:pt x="1569" y="277"/>
                    <a:pt x="1614" y="224"/>
                    <a:pt x="1637" y="198"/>
                  </a:cubicBezTo>
                  <a:cubicBezTo>
                    <a:pt x="1660" y="171"/>
                    <a:pt x="1647" y="141"/>
                    <a:pt x="1617" y="144"/>
                  </a:cubicBezTo>
                  <a:cubicBezTo>
                    <a:pt x="1586" y="147"/>
                    <a:pt x="1593" y="169"/>
                    <a:pt x="1576" y="174"/>
                  </a:cubicBezTo>
                  <a:cubicBezTo>
                    <a:pt x="1559" y="178"/>
                    <a:pt x="1477" y="226"/>
                    <a:pt x="1473" y="211"/>
                  </a:cubicBezTo>
                  <a:cubicBezTo>
                    <a:pt x="1469" y="197"/>
                    <a:pt x="1541" y="173"/>
                    <a:pt x="1540" y="163"/>
                  </a:cubicBezTo>
                  <a:cubicBezTo>
                    <a:pt x="1539" y="153"/>
                    <a:pt x="1449" y="152"/>
                    <a:pt x="1409" y="158"/>
                  </a:cubicBezTo>
                  <a:cubicBezTo>
                    <a:pt x="1369" y="165"/>
                    <a:pt x="1299" y="191"/>
                    <a:pt x="1298" y="178"/>
                  </a:cubicBezTo>
                  <a:cubicBezTo>
                    <a:pt x="1297" y="165"/>
                    <a:pt x="1380" y="146"/>
                    <a:pt x="1422" y="141"/>
                  </a:cubicBezTo>
                  <a:cubicBezTo>
                    <a:pt x="1464" y="135"/>
                    <a:pt x="1541" y="144"/>
                    <a:pt x="1573" y="128"/>
                  </a:cubicBezTo>
                  <a:cubicBezTo>
                    <a:pt x="1605" y="113"/>
                    <a:pt x="1654" y="112"/>
                    <a:pt x="1662" y="100"/>
                  </a:cubicBezTo>
                  <a:cubicBezTo>
                    <a:pt x="1671" y="88"/>
                    <a:pt x="1625" y="71"/>
                    <a:pt x="1602" y="72"/>
                  </a:cubicBezTo>
                  <a:cubicBezTo>
                    <a:pt x="1580" y="73"/>
                    <a:pt x="1557" y="70"/>
                    <a:pt x="1559" y="57"/>
                  </a:cubicBezTo>
                  <a:cubicBezTo>
                    <a:pt x="1561" y="43"/>
                    <a:pt x="1523" y="40"/>
                    <a:pt x="1520" y="30"/>
                  </a:cubicBezTo>
                  <a:cubicBezTo>
                    <a:pt x="1516" y="20"/>
                    <a:pt x="1445" y="28"/>
                    <a:pt x="1429" y="17"/>
                  </a:cubicBezTo>
                  <a:cubicBezTo>
                    <a:pt x="1414" y="6"/>
                    <a:pt x="1369" y="0"/>
                    <a:pt x="1331" y="4"/>
                  </a:cubicBezTo>
                  <a:cubicBezTo>
                    <a:pt x="1293" y="7"/>
                    <a:pt x="1215" y="6"/>
                    <a:pt x="1197" y="8"/>
                  </a:cubicBezTo>
                  <a:cubicBezTo>
                    <a:pt x="1179" y="10"/>
                    <a:pt x="1168" y="18"/>
                    <a:pt x="1151" y="17"/>
                  </a:cubicBezTo>
                  <a:cubicBezTo>
                    <a:pt x="1135" y="16"/>
                    <a:pt x="1111" y="22"/>
                    <a:pt x="1120" y="35"/>
                  </a:cubicBezTo>
                  <a:cubicBezTo>
                    <a:pt x="1137" y="57"/>
                    <a:pt x="1094" y="66"/>
                    <a:pt x="1097" y="49"/>
                  </a:cubicBezTo>
                  <a:cubicBezTo>
                    <a:pt x="1100" y="32"/>
                    <a:pt x="1060" y="25"/>
                    <a:pt x="1048" y="37"/>
                  </a:cubicBezTo>
                  <a:cubicBezTo>
                    <a:pt x="1034" y="51"/>
                    <a:pt x="970" y="22"/>
                    <a:pt x="960" y="37"/>
                  </a:cubicBezTo>
                  <a:cubicBezTo>
                    <a:pt x="951" y="51"/>
                    <a:pt x="876" y="47"/>
                    <a:pt x="854" y="51"/>
                  </a:cubicBezTo>
                  <a:cubicBezTo>
                    <a:pt x="832" y="56"/>
                    <a:pt x="888" y="74"/>
                    <a:pt x="886" y="85"/>
                  </a:cubicBezTo>
                  <a:cubicBezTo>
                    <a:pt x="884" y="96"/>
                    <a:pt x="815" y="85"/>
                    <a:pt x="829" y="105"/>
                  </a:cubicBezTo>
                  <a:cubicBezTo>
                    <a:pt x="843" y="125"/>
                    <a:pt x="889" y="139"/>
                    <a:pt x="911" y="165"/>
                  </a:cubicBezTo>
                  <a:cubicBezTo>
                    <a:pt x="933" y="190"/>
                    <a:pt x="894" y="175"/>
                    <a:pt x="869" y="156"/>
                  </a:cubicBezTo>
                  <a:cubicBezTo>
                    <a:pt x="844" y="137"/>
                    <a:pt x="813" y="144"/>
                    <a:pt x="798" y="125"/>
                  </a:cubicBezTo>
                  <a:cubicBezTo>
                    <a:pt x="782" y="106"/>
                    <a:pt x="725" y="92"/>
                    <a:pt x="711" y="103"/>
                  </a:cubicBezTo>
                  <a:cubicBezTo>
                    <a:pt x="694" y="116"/>
                    <a:pt x="750" y="141"/>
                    <a:pt x="750" y="155"/>
                  </a:cubicBezTo>
                  <a:cubicBezTo>
                    <a:pt x="750" y="169"/>
                    <a:pt x="712" y="152"/>
                    <a:pt x="705" y="157"/>
                  </a:cubicBezTo>
                  <a:cubicBezTo>
                    <a:pt x="699" y="163"/>
                    <a:pt x="665" y="120"/>
                    <a:pt x="646" y="120"/>
                  </a:cubicBezTo>
                  <a:cubicBezTo>
                    <a:pt x="627" y="120"/>
                    <a:pt x="643" y="139"/>
                    <a:pt x="643" y="167"/>
                  </a:cubicBezTo>
                  <a:cubicBezTo>
                    <a:pt x="643" y="195"/>
                    <a:pt x="606" y="211"/>
                    <a:pt x="617" y="192"/>
                  </a:cubicBezTo>
                  <a:cubicBezTo>
                    <a:pt x="627" y="174"/>
                    <a:pt x="620" y="125"/>
                    <a:pt x="600" y="116"/>
                  </a:cubicBezTo>
                  <a:cubicBezTo>
                    <a:pt x="580" y="107"/>
                    <a:pt x="528" y="135"/>
                    <a:pt x="502" y="134"/>
                  </a:cubicBezTo>
                  <a:cubicBezTo>
                    <a:pt x="475" y="133"/>
                    <a:pt x="440" y="143"/>
                    <a:pt x="463" y="158"/>
                  </a:cubicBezTo>
                  <a:cubicBezTo>
                    <a:pt x="485" y="174"/>
                    <a:pt x="462" y="183"/>
                    <a:pt x="442" y="166"/>
                  </a:cubicBezTo>
                  <a:cubicBezTo>
                    <a:pt x="422" y="149"/>
                    <a:pt x="356" y="166"/>
                    <a:pt x="369" y="177"/>
                  </a:cubicBezTo>
                  <a:cubicBezTo>
                    <a:pt x="383" y="188"/>
                    <a:pt x="387" y="220"/>
                    <a:pt x="379" y="233"/>
                  </a:cubicBezTo>
                  <a:cubicBezTo>
                    <a:pt x="370" y="247"/>
                    <a:pt x="343" y="220"/>
                    <a:pt x="317" y="222"/>
                  </a:cubicBezTo>
                  <a:cubicBezTo>
                    <a:pt x="291" y="224"/>
                    <a:pt x="164" y="295"/>
                    <a:pt x="171" y="314"/>
                  </a:cubicBezTo>
                  <a:cubicBezTo>
                    <a:pt x="179" y="333"/>
                    <a:pt x="233" y="317"/>
                    <a:pt x="250" y="328"/>
                  </a:cubicBezTo>
                  <a:cubicBezTo>
                    <a:pt x="268" y="339"/>
                    <a:pt x="245" y="380"/>
                    <a:pt x="224" y="397"/>
                  </a:cubicBezTo>
                  <a:cubicBezTo>
                    <a:pt x="203" y="413"/>
                    <a:pt x="125" y="398"/>
                    <a:pt x="123" y="418"/>
                  </a:cubicBezTo>
                  <a:cubicBezTo>
                    <a:pt x="121" y="437"/>
                    <a:pt x="0" y="441"/>
                    <a:pt x="0" y="473"/>
                  </a:cubicBezTo>
                  <a:cubicBezTo>
                    <a:pt x="0" y="485"/>
                    <a:pt x="6" y="497"/>
                    <a:pt x="19" y="500"/>
                  </a:cubicBezTo>
                  <a:cubicBezTo>
                    <a:pt x="36" y="505"/>
                    <a:pt x="57" y="498"/>
                    <a:pt x="73" y="518"/>
                  </a:cubicBezTo>
                  <a:cubicBezTo>
                    <a:pt x="88" y="538"/>
                    <a:pt x="131" y="539"/>
                    <a:pt x="160" y="526"/>
                  </a:cubicBezTo>
                  <a:cubicBezTo>
                    <a:pt x="190" y="513"/>
                    <a:pt x="211" y="528"/>
                    <a:pt x="210" y="548"/>
                  </a:cubicBezTo>
                  <a:cubicBezTo>
                    <a:pt x="210" y="568"/>
                    <a:pt x="144" y="540"/>
                    <a:pt x="124" y="555"/>
                  </a:cubicBezTo>
                  <a:cubicBezTo>
                    <a:pt x="104" y="569"/>
                    <a:pt x="42" y="557"/>
                    <a:pt x="45" y="572"/>
                  </a:cubicBezTo>
                  <a:cubicBezTo>
                    <a:pt x="48" y="588"/>
                    <a:pt x="78" y="584"/>
                    <a:pt x="103" y="590"/>
                  </a:cubicBezTo>
                  <a:cubicBezTo>
                    <a:pt x="128" y="595"/>
                    <a:pt x="105" y="607"/>
                    <a:pt x="104" y="620"/>
                  </a:cubicBezTo>
                  <a:cubicBezTo>
                    <a:pt x="103" y="632"/>
                    <a:pt x="117" y="630"/>
                    <a:pt x="142" y="644"/>
                  </a:cubicBezTo>
                  <a:cubicBezTo>
                    <a:pt x="167" y="658"/>
                    <a:pt x="208" y="667"/>
                    <a:pt x="194" y="651"/>
                  </a:cubicBezTo>
                  <a:cubicBezTo>
                    <a:pt x="181" y="634"/>
                    <a:pt x="220" y="636"/>
                    <a:pt x="227" y="646"/>
                  </a:cubicBezTo>
                  <a:cubicBezTo>
                    <a:pt x="233" y="656"/>
                    <a:pt x="251" y="632"/>
                    <a:pt x="269" y="637"/>
                  </a:cubicBezTo>
                  <a:cubicBezTo>
                    <a:pt x="288" y="643"/>
                    <a:pt x="294" y="617"/>
                    <a:pt x="308" y="628"/>
                  </a:cubicBezTo>
                  <a:cubicBezTo>
                    <a:pt x="323" y="640"/>
                    <a:pt x="389" y="646"/>
                    <a:pt x="412" y="660"/>
                  </a:cubicBezTo>
                  <a:cubicBezTo>
                    <a:pt x="435" y="675"/>
                    <a:pt x="466" y="678"/>
                    <a:pt x="464" y="699"/>
                  </a:cubicBezTo>
                  <a:cubicBezTo>
                    <a:pt x="461" y="720"/>
                    <a:pt x="483" y="736"/>
                    <a:pt x="508" y="749"/>
                  </a:cubicBezTo>
                  <a:cubicBezTo>
                    <a:pt x="534" y="762"/>
                    <a:pt x="539" y="791"/>
                    <a:pt x="538" y="809"/>
                  </a:cubicBezTo>
                  <a:cubicBezTo>
                    <a:pt x="537" y="828"/>
                    <a:pt x="565" y="841"/>
                    <a:pt x="561" y="850"/>
                  </a:cubicBezTo>
                  <a:cubicBezTo>
                    <a:pt x="556" y="859"/>
                    <a:pt x="560" y="871"/>
                    <a:pt x="577" y="889"/>
                  </a:cubicBezTo>
                  <a:cubicBezTo>
                    <a:pt x="594" y="907"/>
                    <a:pt x="550" y="920"/>
                    <a:pt x="561" y="935"/>
                  </a:cubicBezTo>
                  <a:cubicBezTo>
                    <a:pt x="571" y="951"/>
                    <a:pt x="545" y="981"/>
                    <a:pt x="576" y="986"/>
                  </a:cubicBezTo>
                  <a:cubicBezTo>
                    <a:pt x="606" y="992"/>
                    <a:pt x="602" y="962"/>
                    <a:pt x="624" y="962"/>
                  </a:cubicBezTo>
                  <a:cubicBezTo>
                    <a:pt x="647" y="962"/>
                    <a:pt x="623" y="985"/>
                    <a:pt x="636" y="999"/>
                  </a:cubicBezTo>
                  <a:cubicBezTo>
                    <a:pt x="648" y="1014"/>
                    <a:pt x="674" y="1010"/>
                    <a:pt x="698" y="1034"/>
                  </a:cubicBezTo>
                  <a:cubicBezTo>
                    <a:pt x="721" y="1057"/>
                    <a:pt x="706" y="1068"/>
                    <a:pt x="684" y="1049"/>
                  </a:cubicBezTo>
                  <a:cubicBezTo>
                    <a:pt x="662" y="1030"/>
                    <a:pt x="599" y="1035"/>
                    <a:pt x="599" y="1041"/>
                  </a:cubicBezTo>
                  <a:cubicBezTo>
                    <a:pt x="599" y="1048"/>
                    <a:pt x="669" y="1094"/>
                    <a:pt x="685" y="1088"/>
                  </a:cubicBezTo>
                  <a:cubicBezTo>
                    <a:pt x="701" y="1081"/>
                    <a:pt x="723" y="1115"/>
                    <a:pt x="714" y="1126"/>
                  </a:cubicBezTo>
                  <a:cubicBezTo>
                    <a:pt x="704" y="1137"/>
                    <a:pt x="709" y="1165"/>
                    <a:pt x="707" y="1178"/>
                  </a:cubicBezTo>
                  <a:cubicBezTo>
                    <a:pt x="705" y="1191"/>
                    <a:pt x="681" y="1178"/>
                    <a:pt x="666" y="1180"/>
                  </a:cubicBezTo>
                  <a:cubicBezTo>
                    <a:pt x="651" y="1183"/>
                    <a:pt x="641" y="1188"/>
                    <a:pt x="641" y="1207"/>
                  </a:cubicBezTo>
                  <a:cubicBezTo>
                    <a:pt x="641" y="1226"/>
                    <a:pt x="617" y="1239"/>
                    <a:pt x="614" y="1262"/>
                  </a:cubicBezTo>
                  <a:cubicBezTo>
                    <a:pt x="611" y="1285"/>
                    <a:pt x="633" y="1284"/>
                    <a:pt x="645" y="1294"/>
                  </a:cubicBezTo>
                  <a:cubicBezTo>
                    <a:pt x="658" y="1304"/>
                    <a:pt x="622" y="1311"/>
                    <a:pt x="621" y="1327"/>
                  </a:cubicBezTo>
                  <a:cubicBezTo>
                    <a:pt x="619" y="1344"/>
                    <a:pt x="653" y="1374"/>
                    <a:pt x="665" y="1381"/>
                  </a:cubicBezTo>
                  <a:cubicBezTo>
                    <a:pt x="678" y="1389"/>
                    <a:pt x="666" y="1427"/>
                    <a:pt x="671" y="1445"/>
                  </a:cubicBezTo>
                  <a:cubicBezTo>
                    <a:pt x="676" y="1464"/>
                    <a:pt x="692" y="1441"/>
                    <a:pt x="690" y="1465"/>
                  </a:cubicBezTo>
                  <a:cubicBezTo>
                    <a:pt x="688" y="1489"/>
                    <a:pt x="705" y="1488"/>
                    <a:pt x="706" y="1503"/>
                  </a:cubicBezTo>
                  <a:cubicBezTo>
                    <a:pt x="707" y="1517"/>
                    <a:pt x="737" y="1515"/>
                    <a:pt x="731" y="1535"/>
                  </a:cubicBezTo>
                  <a:cubicBezTo>
                    <a:pt x="725" y="1555"/>
                    <a:pt x="739" y="1569"/>
                    <a:pt x="746" y="1580"/>
                  </a:cubicBezTo>
                  <a:cubicBezTo>
                    <a:pt x="753" y="1591"/>
                    <a:pt x="778" y="1610"/>
                    <a:pt x="782" y="1624"/>
                  </a:cubicBezTo>
                  <a:cubicBezTo>
                    <a:pt x="787" y="1638"/>
                    <a:pt x="801" y="1657"/>
                    <a:pt x="818" y="1652"/>
                  </a:cubicBezTo>
                  <a:cubicBezTo>
                    <a:pt x="836" y="1646"/>
                    <a:pt x="837" y="1665"/>
                    <a:pt x="850" y="1663"/>
                  </a:cubicBezTo>
                  <a:cubicBezTo>
                    <a:pt x="863" y="1661"/>
                    <a:pt x="884" y="1669"/>
                    <a:pt x="888" y="1682"/>
                  </a:cubicBezTo>
                  <a:cubicBezTo>
                    <a:pt x="892" y="1694"/>
                    <a:pt x="933" y="1705"/>
                    <a:pt x="944" y="1707"/>
                  </a:cubicBezTo>
                  <a:cubicBezTo>
                    <a:pt x="955" y="1709"/>
                    <a:pt x="957" y="1685"/>
                    <a:pt x="968" y="1678"/>
                  </a:cubicBezTo>
                  <a:cubicBezTo>
                    <a:pt x="978" y="1672"/>
                    <a:pt x="975" y="1623"/>
                    <a:pt x="984" y="1620"/>
                  </a:cubicBezTo>
                  <a:cubicBezTo>
                    <a:pt x="994" y="1616"/>
                    <a:pt x="991" y="1566"/>
                    <a:pt x="981" y="1561"/>
                  </a:cubicBezTo>
                  <a:cubicBezTo>
                    <a:pt x="972" y="1557"/>
                    <a:pt x="975" y="1539"/>
                    <a:pt x="997" y="1542"/>
                  </a:cubicBezTo>
                  <a:cubicBezTo>
                    <a:pt x="1019" y="1546"/>
                    <a:pt x="1012" y="1520"/>
                    <a:pt x="1022" y="1517"/>
                  </a:cubicBezTo>
                  <a:cubicBezTo>
                    <a:pt x="1033" y="1514"/>
                    <a:pt x="1028" y="1491"/>
                    <a:pt x="1035" y="1488"/>
                  </a:cubicBezTo>
                  <a:cubicBezTo>
                    <a:pt x="1043" y="1486"/>
                    <a:pt x="1042" y="1471"/>
                    <a:pt x="1036" y="1462"/>
                  </a:cubicBezTo>
                  <a:cubicBezTo>
                    <a:pt x="1031" y="1453"/>
                    <a:pt x="1037" y="1446"/>
                    <a:pt x="1049" y="1444"/>
                  </a:cubicBezTo>
                  <a:cubicBezTo>
                    <a:pt x="1060" y="1442"/>
                    <a:pt x="1057" y="1423"/>
                    <a:pt x="1042" y="1417"/>
                  </a:cubicBezTo>
                  <a:cubicBezTo>
                    <a:pt x="1027" y="1410"/>
                    <a:pt x="1032" y="1390"/>
                    <a:pt x="1047" y="1402"/>
                  </a:cubicBezTo>
                  <a:cubicBezTo>
                    <a:pt x="1062" y="1414"/>
                    <a:pt x="1073" y="1406"/>
                    <a:pt x="1065" y="1392"/>
                  </a:cubicBezTo>
                  <a:cubicBezTo>
                    <a:pt x="1056" y="1379"/>
                    <a:pt x="1075" y="1372"/>
                    <a:pt x="1095" y="1370"/>
                  </a:cubicBezTo>
                  <a:cubicBezTo>
                    <a:pt x="1115" y="1368"/>
                    <a:pt x="1126" y="1356"/>
                    <a:pt x="1122" y="1338"/>
                  </a:cubicBezTo>
                  <a:cubicBezTo>
                    <a:pt x="1118" y="1321"/>
                    <a:pt x="1145" y="1322"/>
                    <a:pt x="1138" y="1337"/>
                  </a:cubicBezTo>
                  <a:cubicBezTo>
                    <a:pt x="1131" y="1353"/>
                    <a:pt x="1135" y="1368"/>
                    <a:pt x="1145" y="1357"/>
                  </a:cubicBezTo>
                  <a:cubicBezTo>
                    <a:pt x="1154" y="1346"/>
                    <a:pt x="1172" y="1354"/>
                    <a:pt x="1205" y="1343"/>
                  </a:cubicBezTo>
                  <a:cubicBezTo>
                    <a:pt x="1237" y="1332"/>
                    <a:pt x="1268" y="1301"/>
                    <a:pt x="1276" y="1271"/>
                  </a:cubicBezTo>
                  <a:cubicBezTo>
                    <a:pt x="1284" y="1241"/>
                    <a:pt x="1321" y="1244"/>
                    <a:pt x="1316" y="1225"/>
                  </a:cubicBezTo>
                  <a:cubicBezTo>
                    <a:pt x="1311" y="1205"/>
                    <a:pt x="1323" y="1197"/>
                    <a:pt x="1346" y="1210"/>
                  </a:cubicBezTo>
                  <a:cubicBezTo>
                    <a:pt x="1370" y="1223"/>
                    <a:pt x="1351" y="1201"/>
                    <a:pt x="1378" y="1201"/>
                  </a:cubicBezTo>
                  <a:cubicBezTo>
                    <a:pt x="1405" y="1201"/>
                    <a:pt x="1400" y="1190"/>
                    <a:pt x="1425" y="1189"/>
                  </a:cubicBezTo>
                  <a:cubicBezTo>
                    <a:pt x="1451" y="1188"/>
                    <a:pt x="1518" y="1175"/>
                    <a:pt x="1541" y="1153"/>
                  </a:cubicBezTo>
                  <a:cubicBezTo>
                    <a:pt x="1563" y="1131"/>
                    <a:pt x="1612" y="1112"/>
                    <a:pt x="1632" y="1098"/>
                  </a:cubicBezTo>
                  <a:cubicBezTo>
                    <a:pt x="1652" y="1083"/>
                    <a:pt x="1657" y="1071"/>
                    <a:pt x="1644" y="1079"/>
                  </a:cubicBezTo>
                  <a:cubicBezTo>
                    <a:pt x="1632" y="1087"/>
                    <a:pt x="1606" y="1088"/>
                    <a:pt x="1587" y="1082"/>
                  </a:cubicBezTo>
                  <a:cubicBezTo>
                    <a:pt x="1568" y="1077"/>
                    <a:pt x="1538" y="1058"/>
                    <a:pt x="1516" y="1072"/>
                  </a:cubicBezTo>
                  <a:cubicBezTo>
                    <a:pt x="1494" y="1087"/>
                    <a:pt x="1507" y="1051"/>
                    <a:pt x="1525" y="1048"/>
                  </a:cubicBezTo>
                  <a:cubicBezTo>
                    <a:pt x="1543" y="1045"/>
                    <a:pt x="1536" y="1035"/>
                    <a:pt x="1531" y="1013"/>
                  </a:cubicBezTo>
                  <a:cubicBezTo>
                    <a:pt x="1526" y="991"/>
                    <a:pt x="1562" y="1005"/>
                    <a:pt x="1577" y="1030"/>
                  </a:cubicBezTo>
                  <a:cubicBezTo>
                    <a:pt x="1592" y="1056"/>
                    <a:pt x="1621" y="1067"/>
                    <a:pt x="1647" y="1058"/>
                  </a:cubicBezTo>
                  <a:cubicBezTo>
                    <a:pt x="1673" y="1049"/>
                    <a:pt x="1648" y="1025"/>
                    <a:pt x="1659" y="1008"/>
                  </a:cubicBezTo>
                  <a:cubicBezTo>
                    <a:pt x="1669" y="992"/>
                    <a:pt x="1580" y="940"/>
                    <a:pt x="1575" y="922"/>
                  </a:cubicBezTo>
                  <a:cubicBezTo>
                    <a:pt x="1570" y="904"/>
                    <a:pt x="1598" y="917"/>
                    <a:pt x="1622" y="929"/>
                  </a:cubicBezTo>
                  <a:cubicBezTo>
                    <a:pt x="1647" y="941"/>
                    <a:pt x="1653" y="906"/>
                    <a:pt x="1653" y="890"/>
                  </a:cubicBezTo>
                  <a:cubicBezTo>
                    <a:pt x="1653" y="875"/>
                    <a:pt x="1600" y="874"/>
                    <a:pt x="1576" y="889"/>
                  </a:cubicBezTo>
                  <a:cubicBezTo>
                    <a:pt x="1552" y="904"/>
                    <a:pt x="1529" y="869"/>
                    <a:pt x="1562" y="865"/>
                  </a:cubicBezTo>
                  <a:cubicBezTo>
                    <a:pt x="1594" y="860"/>
                    <a:pt x="1564" y="845"/>
                    <a:pt x="1574" y="834"/>
                  </a:cubicBezTo>
                  <a:cubicBezTo>
                    <a:pt x="1583" y="823"/>
                    <a:pt x="1624" y="866"/>
                    <a:pt x="1645" y="858"/>
                  </a:cubicBezTo>
                  <a:cubicBezTo>
                    <a:pt x="1666" y="850"/>
                    <a:pt x="1681" y="859"/>
                    <a:pt x="1699" y="843"/>
                  </a:cubicBezTo>
                  <a:cubicBezTo>
                    <a:pt x="1718" y="826"/>
                    <a:pt x="1667" y="811"/>
                    <a:pt x="1657" y="796"/>
                  </a:cubicBezTo>
                  <a:cubicBezTo>
                    <a:pt x="1646" y="782"/>
                    <a:pt x="1709" y="787"/>
                    <a:pt x="1728" y="789"/>
                  </a:cubicBezTo>
                  <a:cubicBezTo>
                    <a:pt x="1747" y="790"/>
                    <a:pt x="1752" y="757"/>
                    <a:pt x="1737" y="763"/>
                  </a:cubicBezTo>
                  <a:cubicBezTo>
                    <a:pt x="1721" y="770"/>
                    <a:pt x="1667" y="741"/>
                    <a:pt x="1679" y="721"/>
                  </a:cubicBezTo>
                  <a:cubicBezTo>
                    <a:pt x="1690" y="701"/>
                    <a:pt x="1711" y="724"/>
                    <a:pt x="1735" y="710"/>
                  </a:cubicBezTo>
                  <a:cubicBezTo>
                    <a:pt x="1758" y="696"/>
                    <a:pt x="1737" y="642"/>
                    <a:pt x="1719" y="642"/>
                  </a:cubicBezTo>
                  <a:cubicBezTo>
                    <a:pt x="1702" y="642"/>
                    <a:pt x="1662" y="635"/>
                    <a:pt x="1662" y="625"/>
                  </a:cubicBezTo>
                  <a:cubicBezTo>
                    <a:pt x="1662" y="615"/>
                    <a:pt x="1629" y="606"/>
                    <a:pt x="1639" y="596"/>
                  </a:cubicBezTo>
                  <a:cubicBezTo>
                    <a:pt x="1648" y="587"/>
                    <a:pt x="1660" y="609"/>
                    <a:pt x="1682" y="590"/>
                  </a:cubicBezTo>
                  <a:cubicBezTo>
                    <a:pt x="1704" y="571"/>
                    <a:pt x="1750" y="594"/>
                    <a:pt x="1770" y="590"/>
                  </a:cubicBezTo>
                  <a:cubicBezTo>
                    <a:pt x="1790" y="585"/>
                    <a:pt x="1761" y="542"/>
                    <a:pt x="1750" y="550"/>
                  </a:cubicBezTo>
                  <a:cubicBezTo>
                    <a:pt x="1738" y="558"/>
                    <a:pt x="1699" y="560"/>
                    <a:pt x="1697" y="537"/>
                  </a:cubicBezTo>
                  <a:cubicBezTo>
                    <a:pt x="1694" y="514"/>
                    <a:pt x="1734" y="537"/>
                    <a:pt x="1740" y="526"/>
                  </a:cubicBezTo>
                  <a:cubicBezTo>
                    <a:pt x="1747" y="515"/>
                    <a:pt x="1685" y="486"/>
                    <a:pt x="1676" y="509"/>
                  </a:cubicBezTo>
                  <a:cubicBezTo>
                    <a:pt x="1666" y="532"/>
                    <a:pt x="1632" y="525"/>
                    <a:pt x="1650" y="511"/>
                  </a:cubicBezTo>
                  <a:cubicBezTo>
                    <a:pt x="1668" y="498"/>
                    <a:pt x="1672" y="461"/>
                    <a:pt x="1670" y="442"/>
                  </a:cubicBezTo>
                  <a:cubicBezTo>
                    <a:pt x="1668" y="423"/>
                    <a:pt x="1735" y="422"/>
                    <a:pt x="1727" y="391"/>
                  </a:cubicBezTo>
                  <a:cubicBezTo>
                    <a:pt x="1719" y="360"/>
                    <a:pt x="1758" y="354"/>
                    <a:pt x="1780" y="354"/>
                  </a:cubicBezTo>
                  <a:cubicBezTo>
                    <a:pt x="1802" y="354"/>
                    <a:pt x="1779" y="321"/>
                    <a:pt x="1758" y="324"/>
                  </a:cubicBezTo>
                  <a:cubicBezTo>
                    <a:pt x="1738" y="327"/>
                    <a:pt x="1716" y="355"/>
                    <a:pt x="1705" y="344"/>
                  </a:cubicBezTo>
                  <a:cubicBezTo>
                    <a:pt x="1695" y="333"/>
                    <a:pt x="1730" y="313"/>
                    <a:pt x="1749" y="313"/>
                  </a:cubicBezTo>
                  <a:cubicBezTo>
                    <a:pt x="1768" y="313"/>
                    <a:pt x="1814" y="311"/>
                    <a:pt x="1830" y="300"/>
                  </a:cubicBezTo>
                  <a:cubicBezTo>
                    <a:pt x="1846" y="289"/>
                    <a:pt x="1801" y="279"/>
                    <a:pt x="1771" y="283"/>
                  </a:cubicBezTo>
                  <a:cubicBezTo>
                    <a:pt x="1740" y="287"/>
                    <a:pt x="1740" y="272"/>
                    <a:pt x="1786" y="271"/>
                  </a:cubicBezTo>
                  <a:cubicBezTo>
                    <a:pt x="1832" y="270"/>
                    <a:pt x="1824" y="259"/>
                    <a:pt x="1856" y="254"/>
                  </a:cubicBezTo>
                  <a:cubicBezTo>
                    <a:pt x="1889" y="250"/>
                    <a:pt x="1878" y="234"/>
                    <a:pt x="1898" y="233"/>
                  </a:cubicBezTo>
                  <a:cubicBezTo>
                    <a:pt x="1918" y="232"/>
                    <a:pt x="1971" y="207"/>
                    <a:pt x="1971" y="195"/>
                  </a:cubicBezTo>
                  <a:cubicBezTo>
                    <a:pt x="1971" y="183"/>
                    <a:pt x="1895" y="158"/>
                    <a:pt x="1860" y="158"/>
                  </a:cubicBezTo>
                  <a:close/>
                  <a:moveTo>
                    <a:pt x="675" y="1120"/>
                  </a:moveTo>
                  <a:cubicBezTo>
                    <a:pt x="676" y="1102"/>
                    <a:pt x="659" y="1113"/>
                    <a:pt x="649" y="1092"/>
                  </a:cubicBezTo>
                  <a:cubicBezTo>
                    <a:pt x="640" y="1071"/>
                    <a:pt x="591" y="1062"/>
                    <a:pt x="586" y="1079"/>
                  </a:cubicBezTo>
                  <a:cubicBezTo>
                    <a:pt x="584" y="1085"/>
                    <a:pt x="569" y="1095"/>
                    <a:pt x="582" y="1111"/>
                  </a:cubicBezTo>
                  <a:cubicBezTo>
                    <a:pt x="594" y="1126"/>
                    <a:pt x="602" y="1120"/>
                    <a:pt x="617" y="1135"/>
                  </a:cubicBezTo>
                  <a:cubicBezTo>
                    <a:pt x="631" y="1151"/>
                    <a:pt x="674" y="1137"/>
                    <a:pt x="675" y="112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3" name="Freeform 97">
              <a:extLst>
                <a:ext uri="{FF2B5EF4-FFF2-40B4-BE49-F238E27FC236}">
                  <a16:creationId xmlns:a16="http://schemas.microsoft.com/office/drawing/2014/main" id="{8D8FFA88-FA33-4435-A17D-1176E5194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938" y="3832226"/>
              <a:ext cx="141288" cy="195263"/>
            </a:xfrm>
            <a:custGeom>
              <a:avLst/>
              <a:gdLst>
                <a:gd name="T0" fmla="*/ 167 w 259"/>
                <a:gd name="T1" fmla="*/ 359 h 359"/>
                <a:gd name="T2" fmla="*/ 187 w 259"/>
                <a:gd name="T3" fmla="*/ 331 h 359"/>
                <a:gd name="T4" fmla="*/ 206 w 259"/>
                <a:gd name="T5" fmla="*/ 284 h 359"/>
                <a:gd name="T6" fmla="*/ 226 w 259"/>
                <a:gd name="T7" fmla="*/ 265 h 359"/>
                <a:gd name="T8" fmla="*/ 244 w 259"/>
                <a:gd name="T9" fmla="*/ 251 h 359"/>
                <a:gd name="T10" fmla="*/ 247 w 259"/>
                <a:gd name="T11" fmla="*/ 247 h 359"/>
                <a:gd name="T12" fmla="*/ 231 w 259"/>
                <a:gd name="T13" fmla="*/ 217 h 359"/>
                <a:gd name="T14" fmla="*/ 229 w 259"/>
                <a:gd name="T15" fmla="*/ 84 h 359"/>
                <a:gd name="T16" fmla="*/ 244 w 259"/>
                <a:gd name="T17" fmla="*/ 57 h 359"/>
                <a:gd name="T18" fmla="*/ 259 w 259"/>
                <a:gd name="T19" fmla="*/ 31 h 359"/>
                <a:gd name="T20" fmla="*/ 243 w 259"/>
                <a:gd name="T21" fmla="*/ 36 h 359"/>
                <a:gd name="T22" fmla="*/ 227 w 259"/>
                <a:gd name="T23" fmla="*/ 29 h 359"/>
                <a:gd name="T24" fmla="*/ 200 w 259"/>
                <a:gd name="T25" fmla="*/ 35 h 359"/>
                <a:gd name="T26" fmla="*/ 178 w 259"/>
                <a:gd name="T27" fmla="*/ 55 h 359"/>
                <a:gd name="T28" fmla="*/ 141 w 259"/>
                <a:gd name="T29" fmla="*/ 48 h 359"/>
                <a:gd name="T30" fmla="*/ 104 w 259"/>
                <a:gd name="T31" fmla="*/ 23 h 359"/>
                <a:gd name="T32" fmla="*/ 71 w 259"/>
                <a:gd name="T33" fmla="*/ 15 h 359"/>
                <a:gd name="T34" fmla="*/ 53 w 259"/>
                <a:gd name="T35" fmla="*/ 5 h 359"/>
                <a:gd name="T36" fmla="*/ 33 w 259"/>
                <a:gd name="T37" fmla="*/ 2 h 359"/>
                <a:gd name="T38" fmla="*/ 8 w 259"/>
                <a:gd name="T39" fmla="*/ 22 h 359"/>
                <a:gd name="T40" fmla="*/ 4 w 259"/>
                <a:gd name="T41" fmla="*/ 28 h 359"/>
                <a:gd name="T42" fmla="*/ 18 w 259"/>
                <a:gd name="T43" fmla="*/ 44 h 359"/>
                <a:gd name="T44" fmla="*/ 22 w 259"/>
                <a:gd name="T45" fmla="*/ 70 h 359"/>
                <a:gd name="T46" fmla="*/ 35 w 259"/>
                <a:gd name="T47" fmla="*/ 84 h 359"/>
                <a:gd name="T48" fmla="*/ 33 w 259"/>
                <a:gd name="T49" fmla="*/ 114 h 359"/>
                <a:gd name="T50" fmla="*/ 12 w 259"/>
                <a:gd name="T51" fmla="*/ 158 h 359"/>
                <a:gd name="T52" fmla="*/ 2 w 259"/>
                <a:gd name="T53" fmla="*/ 181 h 359"/>
                <a:gd name="T54" fmla="*/ 23 w 259"/>
                <a:gd name="T55" fmla="*/ 195 h 359"/>
                <a:gd name="T56" fmla="*/ 1 w 259"/>
                <a:gd name="T57" fmla="*/ 219 h 359"/>
                <a:gd name="T58" fmla="*/ 0 w 259"/>
                <a:gd name="T59" fmla="*/ 223 h 359"/>
                <a:gd name="T60" fmla="*/ 122 w 259"/>
                <a:gd name="T61" fmla="*/ 298 h 359"/>
                <a:gd name="T62" fmla="*/ 120 w 259"/>
                <a:gd name="T63" fmla="*/ 321 h 359"/>
                <a:gd name="T64" fmla="*/ 167 w 259"/>
                <a:gd name="T6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9" h="359">
                  <a:moveTo>
                    <a:pt x="167" y="359"/>
                  </a:moveTo>
                  <a:cubicBezTo>
                    <a:pt x="173" y="349"/>
                    <a:pt x="179" y="340"/>
                    <a:pt x="187" y="331"/>
                  </a:cubicBezTo>
                  <a:cubicBezTo>
                    <a:pt x="195" y="308"/>
                    <a:pt x="203" y="289"/>
                    <a:pt x="206" y="284"/>
                  </a:cubicBezTo>
                  <a:cubicBezTo>
                    <a:pt x="213" y="271"/>
                    <a:pt x="220" y="273"/>
                    <a:pt x="226" y="265"/>
                  </a:cubicBezTo>
                  <a:cubicBezTo>
                    <a:pt x="232" y="256"/>
                    <a:pt x="234" y="269"/>
                    <a:pt x="244" y="251"/>
                  </a:cubicBezTo>
                  <a:cubicBezTo>
                    <a:pt x="245" y="250"/>
                    <a:pt x="246" y="248"/>
                    <a:pt x="247" y="247"/>
                  </a:cubicBezTo>
                  <a:cubicBezTo>
                    <a:pt x="231" y="217"/>
                    <a:pt x="231" y="217"/>
                    <a:pt x="231" y="217"/>
                  </a:cubicBezTo>
                  <a:cubicBezTo>
                    <a:pt x="229" y="84"/>
                    <a:pt x="229" y="84"/>
                    <a:pt x="229" y="84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2" y="33"/>
                    <a:pt x="246" y="35"/>
                    <a:pt x="243" y="36"/>
                  </a:cubicBezTo>
                  <a:cubicBezTo>
                    <a:pt x="237" y="39"/>
                    <a:pt x="230" y="34"/>
                    <a:pt x="227" y="29"/>
                  </a:cubicBezTo>
                  <a:cubicBezTo>
                    <a:pt x="225" y="23"/>
                    <a:pt x="211" y="28"/>
                    <a:pt x="200" y="35"/>
                  </a:cubicBezTo>
                  <a:cubicBezTo>
                    <a:pt x="188" y="43"/>
                    <a:pt x="183" y="58"/>
                    <a:pt x="178" y="55"/>
                  </a:cubicBezTo>
                  <a:cubicBezTo>
                    <a:pt x="174" y="52"/>
                    <a:pt x="148" y="48"/>
                    <a:pt x="141" y="48"/>
                  </a:cubicBezTo>
                  <a:cubicBezTo>
                    <a:pt x="134" y="48"/>
                    <a:pt x="111" y="30"/>
                    <a:pt x="104" y="23"/>
                  </a:cubicBezTo>
                  <a:cubicBezTo>
                    <a:pt x="97" y="15"/>
                    <a:pt x="76" y="19"/>
                    <a:pt x="71" y="15"/>
                  </a:cubicBezTo>
                  <a:cubicBezTo>
                    <a:pt x="66" y="12"/>
                    <a:pt x="56" y="10"/>
                    <a:pt x="53" y="5"/>
                  </a:cubicBezTo>
                  <a:cubicBezTo>
                    <a:pt x="49" y="0"/>
                    <a:pt x="41" y="0"/>
                    <a:pt x="33" y="2"/>
                  </a:cubicBezTo>
                  <a:cubicBezTo>
                    <a:pt x="26" y="4"/>
                    <a:pt x="9" y="15"/>
                    <a:pt x="8" y="22"/>
                  </a:cubicBezTo>
                  <a:cubicBezTo>
                    <a:pt x="7" y="24"/>
                    <a:pt x="6" y="26"/>
                    <a:pt x="4" y="28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99"/>
                    <a:pt x="33" y="114"/>
                  </a:cubicBezTo>
                  <a:cubicBezTo>
                    <a:pt x="31" y="129"/>
                    <a:pt x="20" y="149"/>
                    <a:pt x="12" y="158"/>
                  </a:cubicBezTo>
                  <a:cubicBezTo>
                    <a:pt x="9" y="161"/>
                    <a:pt x="6" y="170"/>
                    <a:pt x="2" y="181"/>
                  </a:cubicBezTo>
                  <a:cubicBezTo>
                    <a:pt x="15" y="185"/>
                    <a:pt x="24" y="191"/>
                    <a:pt x="23" y="195"/>
                  </a:cubicBezTo>
                  <a:cubicBezTo>
                    <a:pt x="22" y="204"/>
                    <a:pt x="1" y="200"/>
                    <a:pt x="1" y="219"/>
                  </a:cubicBezTo>
                  <a:cubicBezTo>
                    <a:pt x="1" y="220"/>
                    <a:pt x="0" y="221"/>
                    <a:pt x="0" y="223"/>
                  </a:cubicBezTo>
                  <a:cubicBezTo>
                    <a:pt x="122" y="298"/>
                    <a:pt x="122" y="298"/>
                    <a:pt x="122" y="298"/>
                  </a:cubicBezTo>
                  <a:cubicBezTo>
                    <a:pt x="120" y="321"/>
                    <a:pt x="120" y="321"/>
                    <a:pt x="120" y="321"/>
                  </a:cubicBezTo>
                  <a:cubicBezTo>
                    <a:pt x="120" y="321"/>
                    <a:pt x="143" y="340"/>
                    <a:pt x="167" y="359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4" name="Freeform 98">
              <a:extLst>
                <a:ext uri="{FF2B5EF4-FFF2-40B4-BE49-F238E27FC236}">
                  <a16:creationId xmlns:a16="http://schemas.microsoft.com/office/drawing/2014/main" id="{7DA35E9D-C24F-4F17-88E2-086EE9F3F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3846514"/>
              <a:ext cx="95250" cy="115888"/>
            </a:xfrm>
            <a:custGeom>
              <a:avLst/>
              <a:gdLst>
                <a:gd name="T0" fmla="*/ 163 w 176"/>
                <a:gd name="T1" fmla="*/ 42 h 211"/>
                <a:gd name="T2" fmla="*/ 159 w 176"/>
                <a:gd name="T3" fmla="*/ 16 h 211"/>
                <a:gd name="T4" fmla="*/ 145 w 176"/>
                <a:gd name="T5" fmla="*/ 0 h 211"/>
                <a:gd name="T6" fmla="*/ 134 w 176"/>
                <a:gd name="T7" fmla="*/ 12 h 211"/>
                <a:gd name="T8" fmla="*/ 114 w 176"/>
                <a:gd name="T9" fmla="*/ 14 h 211"/>
                <a:gd name="T10" fmla="*/ 90 w 176"/>
                <a:gd name="T11" fmla="*/ 23 h 211"/>
                <a:gd name="T12" fmla="*/ 70 w 176"/>
                <a:gd name="T13" fmla="*/ 15 h 211"/>
                <a:gd name="T14" fmla="*/ 46 w 176"/>
                <a:gd name="T15" fmla="*/ 23 h 211"/>
                <a:gd name="T16" fmla="*/ 43 w 176"/>
                <a:gd name="T17" fmla="*/ 55 h 211"/>
                <a:gd name="T18" fmla="*/ 54 w 176"/>
                <a:gd name="T19" fmla="*/ 73 h 211"/>
                <a:gd name="T20" fmla="*/ 44 w 176"/>
                <a:gd name="T21" fmla="*/ 92 h 211"/>
                <a:gd name="T22" fmla="*/ 31 w 176"/>
                <a:gd name="T23" fmla="*/ 103 h 211"/>
                <a:gd name="T24" fmla="*/ 19 w 176"/>
                <a:gd name="T25" fmla="*/ 124 h 211"/>
                <a:gd name="T26" fmla="*/ 11 w 176"/>
                <a:gd name="T27" fmla="*/ 150 h 211"/>
                <a:gd name="T28" fmla="*/ 5 w 176"/>
                <a:gd name="T29" fmla="*/ 183 h 211"/>
                <a:gd name="T30" fmla="*/ 0 w 176"/>
                <a:gd name="T31" fmla="*/ 210 h 211"/>
                <a:gd name="T32" fmla="*/ 16 w 176"/>
                <a:gd name="T33" fmla="*/ 207 h 211"/>
                <a:gd name="T34" fmla="*/ 49 w 176"/>
                <a:gd name="T35" fmla="*/ 195 h 211"/>
                <a:gd name="T36" fmla="*/ 76 w 176"/>
                <a:gd name="T37" fmla="*/ 193 h 211"/>
                <a:gd name="T38" fmla="*/ 100 w 176"/>
                <a:gd name="T39" fmla="*/ 152 h 211"/>
                <a:gd name="T40" fmla="*/ 143 w 176"/>
                <a:gd name="T41" fmla="*/ 153 h 211"/>
                <a:gd name="T42" fmla="*/ 153 w 176"/>
                <a:gd name="T43" fmla="*/ 130 h 211"/>
                <a:gd name="T44" fmla="*/ 174 w 176"/>
                <a:gd name="T45" fmla="*/ 86 h 211"/>
                <a:gd name="T46" fmla="*/ 176 w 176"/>
                <a:gd name="T47" fmla="*/ 56 h 211"/>
                <a:gd name="T48" fmla="*/ 163 w 176"/>
                <a:gd name="T49" fmla="*/ 4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6" h="211">
                  <a:moveTo>
                    <a:pt x="163" y="42"/>
                  </a:moveTo>
                  <a:cubicBezTo>
                    <a:pt x="159" y="16"/>
                    <a:pt x="159" y="16"/>
                    <a:pt x="159" y="16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0" y="4"/>
                    <a:pt x="134" y="8"/>
                    <a:pt x="134" y="12"/>
                  </a:cubicBezTo>
                  <a:cubicBezTo>
                    <a:pt x="133" y="18"/>
                    <a:pt x="119" y="17"/>
                    <a:pt x="114" y="14"/>
                  </a:cubicBezTo>
                  <a:cubicBezTo>
                    <a:pt x="108" y="10"/>
                    <a:pt x="93" y="18"/>
                    <a:pt x="90" y="23"/>
                  </a:cubicBezTo>
                  <a:cubicBezTo>
                    <a:pt x="87" y="28"/>
                    <a:pt x="77" y="14"/>
                    <a:pt x="70" y="15"/>
                  </a:cubicBezTo>
                  <a:cubicBezTo>
                    <a:pt x="63" y="15"/>
                    <a:pt x="46" y="23"/>
                    <a:pt x="46" y="23"/>
                  </a:cubicBezTo>
                  <a:cubicBezTo>
                    <a:pt x="46" y="23"/>
                    <a:pt x="43" y="46"/>
                    <a:pt x="43" y="55"/>
                  </a:cubicBezTo>
                  <a:cubicBezTo>
                    <a:pt x="43" y="64"/>
                    <a:pt x="54" y="66"/>
                    <a:pt x="54" y="73"/>
                  </a:cubicBezTo>
                  <a:cubicBezTo>
                    <a:pt x="54" y="81"/>
                    <a:pt x="45" y="87"/>
                    <a:pt x="44" y="92"/>
                  </a:cubicBezTo>
                  <a:cubicBezTo>
                    <a:pt x="44" y="97"/>
                    <a:pt x="38" y="101"/>
                    <a:pt x="31" y="103"/>
                  </a:cubicBezTo>
                  <a:cubicBezTo>
                    <a:pt x="24" y="106"/>
                    <a:pt x="25" y="119"/>
                    <a:pt x="19" y="124"/>
                  </a:cubicBezTo>
                  <a:cubicBezTo>
                    <a:pt x="13" y="129"/>
                    <a:pt x="15" y="141"/>
                    <a:pt x="11" y="150"/>
                  </a:cubicBezTo>
                  <a:cubicBezTo>
                    <a:pt x="7" y="159"/>
                    <a:pt x="5" y="172"/>
                    <a:pt x="5" y="183"/>
                  </a:cubicBezTo>
                  <a:cubicBezTo>
                    <a:pt x="5" y="191"/>
                    <a:pt x="4" y="204"/>
                    <a:pt x="0" y="210"/>
                  </a:cubicBezTo>
                  <a:cubicBezTo>
                    <a:pt x="9" y="211"/>
                    <a:pt x="11" y="209"/>
                    <a:pt x="16" y="207"/>
                  </a:cubicBezTo>
                  <a:cubicBezTo>
                    <a:pt x="23" y="203"/>
                    <a:pt x="49" y="195"/>
                    <a:pt x="49" y="195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82" y="173"/>
                    <a:pt x="90" y="155"/>
                    <a:pt x="100" y="152"/>
                  </a:cubicBezTo>
                  <a:cubicBezTo>
                    <a:pt x="113" y="148"/>
                    <a:pt x="130" y="149"/>
                    <a:pt x="143" y="153"/>
                  </a:cubicBezTo>
                  <a:cubicBezTo>
                    <a:pt x="147" y="142"/>
                    <a:pt x="150" y="133"/>
                    <a:pt x="153" y="130"/>
                  </a:cubicBezTo>
                  <a:cubicBezTo>
                    <a:pt x="161" y="121"/>
                    <a:pt x="172" y="101"/>
                    <a:pt x="174" y="86"/>
                  </a:cubicBezTo>
                  <a:cubicBezTo>
                    <a:pt x="176" y="71"/>
                    <a:pt x="176" y="56"/>
                    <a:pt x="176" y="56"/>
                  </a:cubicBezTo>
                  <a:lnTo>
                    <a:pt x="163" y="42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5" name="Freeform 99">
              <a:extLst>
                <a:ext uri="{FF2B5EF4-FFF2-40B4-BE49-F238E27FC236}">
                  <a16:creationId xmlns:a16="http://schemas.microsoft.com/office/drawing/2014/main" id="{A6E179DC-F5C1-430C-A02A-3EFE17755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6" y="2930524"/>
              <a:ext cx="309563" cy="211138"/>
            </a:xfrm>
            <a:custGeom>
              <a:avLst/>
              <a:gdLst>
                <a:gd name="T0" fmla="*/ 554 w 569"/>
                <a:gd name="T1" fmla="*/ 216 h 386"/>
                <a:gd name="T2" fmla="*/ 509 w 569"/>
                <a:gd name="T3" fmla="*/ 193 h 386"/>
                <a:gd name="T4" fmla="*/ 484 w 569"/>
                <a:gd name="T5" fmla="*/ 194 h 386"/>
                <a:gd name="T6" fmla="*/ 453 w 569"/>
                <a:gd name="T7" fmla="*/ 184 h 386"/>
                <a:gd name="T8" fmla="*/ 420 w 569"/>
                <a:gd name="T9" fmla="*/ 213 h 386"/>
                <a:gd name="T10" fmla="*/ 405 w 569"/>
                <a:gd name="T11" fmla="*/ 219 h 386"/>
                <a:gd name="T12" fmla="*/ 379 w 569"/>
                <a:gd name="T13" fmla="*/ 200 h 386"/>
                <a:gd name="T14" fmla="*/ 351 w 569"/>
                <a:gd name="T15" fmla="*/ 191 h 386"/>
                <a:gd name="T16" fmla="*/ 333 w 569"/>
                <a:gd name="T17" fmla="*/ 153 h 386"/>
                <a:gd name="T18" fmla="*/ 325 w 569"/>
                <a:gd name="T19" fmla="*/ 118 h 386"/>
                <a:gd name="T20" fmla="*/ 300 w 569"/>
                <a:gd name="T21" fmla="*/ 96 h 386"/>
                <a:gd name="T22" fmla="*/ 235 w 569"/>
                <a:gd name="T23" fmla="*/ 93 h 386"/>
                <a:gd name="T24" fmla="*/ 193 w 569"/>
                <a:gd name="T25" fmla="*/ 96 h 386"/>
                <a:gd name="T26" fmla="*/ 155 w 569"/>
                <a:gd name="T27" fmla="*/ 48 h 386"/>
                <a:gd name="T28" fmla="*/ 146 w 569"/>
                <a:gd name="T29" fmla="*/ 64 h 386"/>
                <a:gd name="T30" fmla="*/ 107 w 569"/>
                <a:gd name="T31" fmla="*/ 56 h 386"/>
                <a:gd name="T32" fmla="*/ 103 w 569"/>
                <a:gd name="T33" fmla="*/ 3 h 386"/>
                <a:gd name="T34" fmla="*/ 90 w 569"/>
                <a:gd name="T35" fmla="*/ 57 h 386"/>
                <a:gd name="T36" fmla="*/ 85 w 569"/>
                <a:gd name="T37" fmla="*/ 0 h 386"/>
                <a:gd name="T38" fmla="*/ 4 w 569"/>
                <a:gd name="T39" fmla="*/ 25 h 386"/>
                <a:gd name="T40" fmla="*/ 0 w 569"/>
                <a:gd name="T41" fmla="*/ 190 h 386"/>
                <a:gd name="T42" fmla="*/ 0 w 569"/>
                <a:gd name="T43" fmla="*/ 190 h 386"/>
                <a:gd name="T44" fmla="*/ 22 w 569"/>
                <a:gd name="T45" fmla="*/ 196 h 386"/>
                <a:gd name="T46" fmla="*/ 34 w 569"/>
                <a:gd name="T47" fmla="*/ 179 h 386"/>
                <a:gd name="T48" fmla="*/ 56 w 569"/>
                <a:gd name="T49" fmla="*/ 159 h 386"/>
                <a:gd name="T50" fmla="*/ 68 w 569"/>
                <a:gd name="T51" fmla="*/ 145 h 386"/>
                <a:gd name="T52" fmla="*/ 81 w 569"/>
                <a:gd name="T53" fmla="*/ 137 h 386"/>
                <a:gd name="T54" fmla="*/ 104 w 569"/>
                <a:gd name="T55" fmla="*/ 143 h 386"/>
                <a:gd name="T56" fmla="*/ 129 w 569"/>
                <a:gd name="T57" fmla="*/ 153 h 386"/>
                <a:gd name="T58" fmla="*/ 140 w 569"/>
                <a:gd name="T59" fmla="*/ 193 h 386"/>
                <a:gd name="T60" fmla="*/ 188 w 569"/>
                <a:gd name="T61" fmla="*/ 200 h 386"/>
                <a:gd name="T62" fmla="*/ 201 w 569"/>
                <a:gd name="T63" fmla="*/ 224 h 386"/>
                <a:gd name="T64" fmla="*/ 215 w 569"/>
                <a:gd name="T65" fmla="*/ 255 h 386"/>
                <a:gd name="T66" fmla="*/ 248 w 569"/>
                <a:gd name="T67" fmla="*/ 283 h 386"/>
                <a:gd name="T68" fmla="*/ 285 w 569"/>
                <a:gd name="T69" fmla="*/ 308 h 386"/>
                <a:gd name="T70" fmla="*/ 318 w 569"/>
                <a:gd name="T71" fmla="*/ 333 h 386"/>
                <a:gd name="T72" fmla="*/ 347 w 569"/>
                <a:gd name="T73" fmla="*/ 344 h 386"/>
                <a:gd name="T74" fmla="*/ 349 w 569"/>
                <a:gd name="T75" fmla="*/ 369 h 386"/>
                <a:gd name="T76" fmla="*/ 352 w 569"/>
                <a:gd name="T77" fmla="*/ 368 h 386"/>
                <a:gd name="T78" fmla="*/ 379 w 569"/>
                <a:gd name="T79" fmla="*/ 379 h 386"/>
                <a:gd name="T80" fmla="*/ 391 w 569"/>
                <a:gd name="T81" fmla="*/ 386 h 386"/>
                <a:gd name="T82" fmla="*/ 405 w 569"/>
                <a:gd name="T83" fmla="*/ 347 h 386"/>
                <a:gd name="T84" fmla="*/ 401 w 569"/>
                <a:gd name="T85" fmla="*/ 313 h 386"/>
                <a:gd name="T86" fmla="*/ 381 w 569"/>
                <a:gd name="T87" fmla="*/ 285 h 386"/>
                <a:gd name="T88" fmla="*/ 411 w 569"/>
                <a:gd name="T89" fmla="*/ 272 h 386"/>
                <a:gd name="T90" fmla="*/ 422 w 569"/>
                <a:gd name="T91" fmla="*/ 251 h 386"/>
                <a:gd name="T92" fmla="*/ 437 w 569"/>
                <a:gd name="T93" fmla="*/ 231 h 386"/>
                <a:gd name="T94" fmla="*/ 462 w 569"/>
                <a:gd name="T95" fmla="*/ 224 h 386"/>
                <a:gd name="T96" fmla="*/ 484 w 569"/>
                <a:gd name="T97" fmla="*/ 219 h 386"/>
                <a:gd name="T98" fmla="*/ 472 w 569"/>
                <a:gd name="T99" fmla="*/ 249 h 386"/>
                <a:gd name="T100" fmla="*/ 509 w 569"/>
                <a:gd name="T101" fmla="*/ 241 h 386"/>
                <a:gd name="T102" fmla="*/ 540 w 569"/>
                <a:gd name="T103" fmla="*/ 236 h 386"/>
                <a:gd name="T104" fmla="*/ 554 w 569"/>
                <a:gd name="T105" fmla="*/ 21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9" h="386">
                  <a:moveTo>
                    <a:pt x="554" y="216"/>
                  </a:moveTo>
                  <a:cubicBezTo>
                    <a:pt x="539" y="202"/>
                    <a:pt x="512" y="184"/>
                    <a:pt x="509" y="193"/>
                  </a:cubicBezTo>
                  <a:cubicBezTo>
                    <a:pt x="507" y="202"/>
                    <a:pt x="490" y="203"/>
                    <a:pt x="484" y="194"/>
                  </a:cubicBezTo>
                  <a:cubicBezTo>
                    <a:pt x="478" y="185"/>
                    <a:pt x="473" y="175"/>
                    <a:pt x="453" y="184"/>
                  </a:cubicBezTo>
                  <a:cubicBezTo>
                    <a:pt x="434" y="193"/>
                    <a:pt x="422" y="205"/>
                    <a:pt x="420" y="213"/>
                  </a:cubicBezTo>
                  <a:cubicBezTo>
                    <a:pt x="419" y="222"/>
                    <a:pt x="406" y="231"/>
                    <a:pt x="405" y="219"/>
                  </a:cubicBezTo>
                  <a:cubicBezTo>
                    <a:pt x="404" y="208"/>
                    <a:pt x="389" y="203"/>
                    <a:pt x="379" y="200"/>
                  </a:cubicBezTo>
                  <a:cubicBezTo>
                    <a:pt x="368" y="197"/>
                    <a:pt x="352" y="203"/>
                    <a:pt x="351" y="191"/>
                  </a:cubicBezTo>
                  <a:cubicBezTo>
                    <a:pt x="349" y="180"/>
                    <a:pt x="334" y="166"/>
                    <a:pt x="333" y="153"/>
                  </a:cubicBezTo>
                  <a:cubicBezTo>
                    <a:pt x="332" y="140"/>
                    <a:pt x="335" y="121"/>
                    <a:pt x="325" y="118"/>
                  </a:cubicBezTo>
                  <a:cubicBezTo>
                    <a:pt x="315" y="115"/>
                    <a:pt x="309" y="96"/>
                    <a:pt x="300" y="96"/>
                  </a:cubicBezTo>
                  <a:cubicBezTo>
                    <a:pt x="291" y="96"/>
                    <a:pt x="241" y="96"/>
                    <a:pt x="235" y="93"/>
                  </a:cubicBezTo>
                  <a:cubicBezTo>
                    <a:pt x="229" y="90"/>
                    <a:pt x="196" y="104"/>
                    <a:pt x="193" y="96"/>
                  </a:cubicBezTo>
                  <a:cubicBezTo>
                    <a:pt x="191" y="88"/>
                    <a:pt x="168" y="60"/>
                    <a:pt x="155" y="48"/>
                  </a:cubicBezTo>
                  <a:cubicBezTo>
                    <a:pt x="154" y="54"/>
                    <a:pt x="151" y="60"/>
                    <a:pt x="146" y="64"/>
                  </a:cubicBezTo>
                  <a:cubicBezTo>
                    <a:pt x="122" y="84"/>
                    <a:pt x="99" y="81"/>
                    <a:pt x="107" y="56"/>
                  </a:cubicBezTo>
                  <a:cubicBezTo>
                    <a:pt x="114" y="32"/>
                    <a:pt x="115" y="3"/>
                    <a:pt x="103" y="3"/>
                  </a:cubicBezTo>
                  <a:cubicBezTo>
                    <a:pt x="91" y="3"/>
                    <a:pt x="99" y="54"/>
                    <a:pt x="90" y="57"/>
                  </a:cubicBezTo>
                  <a:cubicBezTo>
                    <a:pt x="81" y="60"/>
                    <a:pt x="78" y="21"/>
                    <a:pt x="85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7" y="195"/>
                    <a:pt x="16" y="196"/>
                    <a:pt x="22" y="196"/>
                  </a:cubicBezTo>
                  <a:cubicBezTo>
                    <a:pt x="35" y="198"/>
                    <a:pt x="34" y="187"/>
                    <a:pt x="34" y="179"/>
                  </a:cubicBezTo>
                  <a:cubicBezTo>
                    <a:pt x="34" y="171"/>
                    <a:pt x="47" y="158"/>
                    <a:pt x="56" y="159"/>
                  </a:cubicBezTo>
                  <a:cubicBezTo>
                    <a:pt x="66" y="160"/>
                    <a:pt x="65" y="145"/>
                    <a:pt x="68" y="145"/>
                  </a:cubicBezTo>
                  <a:cubicBezTo>
                    <a:pt x="71" y="145"/>
                    <a:pt x="78" y="142"/>
                    <a:pt x="81" y="137"/>
                  </a:cubicBezTo>
                  <a:cubicBezTo>
                    <a:pt x="84" y="131"/>
                    <a:pt x="99" y="138"/>
                    <a:pt x="104" y="143"/>
                  </a:cubicBezTo>
                  <a:cubicBezTo>
                    <a:pt x="109" y="149"/>
                    <a:pt x="120" y="151"/>
                    <a:pt x="129" y="153"/>
                  </a:cubicBezTo>
                  <a:cubicBezTo>
                    <a:pt x="137" y="156"/>
                    <a:pt x="140" y="187"/>
                    <a:pt x="140" y="193"/>
                  </a:cubicBezTo>
                  <a:cubicBezTo>
                    <a:pt x="140" y="200"/>
                    <a:pt x="181" y="199"/>
                    <a:pt x="188" y="200"/>
                  </a:cubicBezTo>
                  <a:cubicBezTo>
                    <a:pt x="194" y="201"/>
                    <a:pt x="194" y="214"/>
                    <a:pt x="201" y="224"/>
                  </a:cubicBezTo>
                  <a:cubicBezTo>
                    <a:pt x="208" y="234"/>
                    <a:pt x="212" y="247"/>
                    <a:pt x="215" y="255"/>
                  </a:cubicBezTo>
                  <a:cubicBezTo>
                    <a:pt x="218" y="263"/>
                    <a:pt x="242" y="273"/>
                    <a:pt x="248" y="283"/>
                  </a:cubicBezTo>
                  <a:cubicBezTo>
                    <a:pt x="253" y="293"/>
                    <a:pt x="271" y="302"/>
                    <a:pt x="285" y="308"/>
                  </a:cubicBezTo>
                  <a:cubicBezTo>
                    <a:pt x="298" y="313"/>
                    <a:pt x="310" y="334"/>
                    <a:pt x="318" y="333"/>
                  </a:cubicBezTo>
                  <a:cubicBezTo>
                    <a:pt x="326" y="332"/>
                    <a:pt x="347" y="344"/>
                    <a:pt x="347" y="344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0" y="369"/>
                    <a:pt x="351" y="369"/>
                    <a:pt x="352" y="368"/>
                  </a:cubicBezTo>
                  <a:cubicBezTo>
                    <a:pt x="363" y="364"/>
                    <a:pt x="370" y="379"/>
                    <a:pt x="379" y="379"/>
                  </a:cubicBezTo>
                  <a:cubicBezTo>
                    <a:pt x="382" y="379"/>
                    <a:pt x="387" y="382"/>
                    <a:pt x="391" y="386"/>
                  </a:cubicBezTo>
                  <a:cubicBezTo>
                    <a:pt x="391" y="364"/>
                    <a:pt x="397" y="353"/>
                    <a:pt x="405" y="347"/>
                  </a:cubicBezTo>
                  <a:cubicBezTo>
                    <a:pt x="413" y="339"/>
                    <a:pt x="399" y="326"/>
                    <a:pt x="401" y="313"/>
                  </a:cubicBezTo>
                  <a:cubicBezTo>
                    <a:pt x="403" y="301"/>
                    <a:pt x="379" y="295"/>
                    <a:pt x="381" y="285"/>
                  </a:cubicBezTo>
                  <a:cubicBezTo>
                    <a:pt x="383" y="275"/>
                    <a:pt x="403" y="276"/>
                    <a:pt x="411" y="272"/>
                  </a:cubicBezTo>
                  <a:cubicBezTo>
                    <a:pt x="420" y="267"/>
                    <a:pt x="413" y="251"/>
                    <a:pt x="422" y="251"/>
                  </a:cubicBezTo>
                  <a:cubicBezTo>
                    <a:pt x="430" y="251"/>
                    <a:pt x="434" y="241"/>
                    <a:pt x="437" y="231"/>
                  </a:cubicBezTo>
                  <a:cubicBezTo>
                    <a:pt x="440" y="221"/>
                    <a:pt x="454" y="231"/>
                    <a:pt x="462" y="224"/>
                  </a:cubicBezTo>
                  <a:cubicBezTo>
                    <a:pt x="469" y="217"/>
                    <a:pt x="481" y="213"/>
                    <a:pt x="484" y="219"/>
                  </a:cubicBezTo>
                  <a:cubicBezTo>
                    <a:pt x="486" y="223"/>
                    <a:pt x="476" y="241"/>
                    <a:pt x="472" y="249"/>
                  </a:cubicBezTo>
                  <a:cubicBezTo>
                    <a:pt x="486" y="249"/>
                    <a:pt x="506" y="246"/>
                    <a:pt x="509" y="241"/>
                  </a:cubicBezTo>
                  <a:cubicBezTo>
                    <a:pt x="514" y="236"/>
                    <a:pt x="533" y="250"/>
                    <a:pt x="540" y="236"/>
                  </a:cubicBezTo>
                  <a:cubicBezTo>
                    <a:pt x="546" y="221"/>
                    <a:pt x="569" y="231"/>
                    <a:pt x="554" y="21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6" name="Freeform 100">
              <a:extLst>
                <a:ext uri="{FF2B5EF4-FFF2-40B4-BE49-F238E27FC236}">
                  <a16:creationId xmlns:a16="http://schemas.microsoft.com/office/drawing/2014/main" id="{E64F71F9-0295-47F3-B0EF-784453DC4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1774822"/>
              <a:ext cx="241300" cy="160338"/>
            </a:xfrm>
            <a:custGeom>
              <a:avLst/>
              <a:gdLst>
                <a:gd name="T0" fmla="*/ 393 w 442"/>
                <a:gd name="T1" fmla="*/ 176 h 295"/>
                <a:gd name="T2" fmla="*/ 362 w 442"/>
                <a:gd name="T3" fmla="*/ 150 h 295"/>
                <a:gd name="T4" fmla="*/ 338 w 442"/>
                <a:gd name="T5" fmla="*/ 108 h 295"/>
                <a:gd name="T6" fmla="*/ 298 w 442"/>
                <a:gd name="T7" fmla="*/ 87 h 295"/>
                <a:gd name="T8" fmla="*/ 256 w 442"/>
                <a:gd name="T9" fmla="*/ 76 h 295"/>
                <a:gd name="T10" fmla="*/ 216 w 442"/>
                <a:gd name="T11" fmla="*/ 60 h 295"/>
                <a:gd name="T12" fmla="*/ 191 w 442"/>
                <a:gd name="T13" fmla="*/ 20 h 295"/>
                <a:gd name="T14" fmla="*/ 166 w 442"/>
                <a:gd name="T15" fmla="*/ 21 h 295"/>
                <a:gd name="T16" fmla="*/ 182 w 442"/>
                <a:gd name="T17" fmla="*/ 95 h 295"/>
                <a:gd name="T18" fmla="*/ 124 w 442"/>
                <a:gd name="T19" fmla="*/ 28 h 295"/>
                <a:gd name="T20" fmla="*/ 103 w 442"/>
                <a:gd name="T21" fmla="*/ 65 h 295"/>
                <a:gd name="T22" fmla="*/ 106 w 442"/>
                <a:gd name="T23" fmla="*/ 31 h 295"/>
                <a:gd name="T24" fmla="*/ 60 w 442"/>
                <a:gd name="T25" fmla="*/ 28 h 295"/>
                <a:gd name="T26" fmla="*/ 12 w 442"/>
                <a:gd name="T27" fmla="*/ 39 h 295"/>
                <a:gd name="T28" fmla="*/ 45 w 442"/>
                <a:gd name="T29" fmla="*/ 73 h 295"/>
                <a:gd name="T30" fmla="*/ 26 w 442"/>
                <a:gd name="T31" fmla="*/ 115 h 295"/>
                <a:gd name="T32" fmla="*/ 53 w 442"/>
                <a:gd name="T33" fmla="*/ 145 h 295"/>
                <a:gd name="T34" fmla="*/ 104 w 442"/>
                <a:gd name="T35" fmla="*/ 154 h 295"/>
                <a:gd name="T36" fmla="*/ 139 w 442"/>
                <a:gd name="T37" fmla="*/ 109 h 295"/>
                <a:gd name="T38" fmla="*/ 169 w 442"/>
                <a:gd name="T39" fmla="*/ 128 h 295"/>
                <a:gd name="T40" fmla="*/ 144 w 442"/>
                <a:gd name="T41" fmla="*/ 161 h 295"/>
                <a:gd name="T42" fmla="*/ 122 w 442"/>
                <a:gd name="T43" fmla="*/ 194 h 295"/>
                <a:gd name="T44" fmla="*/ 157 w 442"/>
                <a:gd name="T45" fmla="*/ 199 h 295"/>
                <a:gd name="T46" fmla="*/ 99 w 442"/>
                <a:gd name="T47" fmla="*/ 217 h 295"/>
                <a:gd name="T48" fmla="*/ 141 w 442"/>
                <a:gd name="T49" fmla="*/ 255 h 295"/>
                <a:gd name="T50" fmla="*/ 146 w 442"/>
                <a:gd name="T51" fmla="*/ 268 h 295"/>
                <a:gd name="T52" fmla="*/ 193 w 442"/>
                <a:gd name="T53" fmla="*/ 279 h 295"/>
                <a:gd name="T54" fmla="*/ 243 w 442"/>
                <a:gd name="T55" fmla="*/ 181 h 295"/>
                <a:gd name="T56" fmla="*/ 269 w 442"/>
                <a:gd name="T57" fmla="*/ 135 h 295"/>
                <a:gd name="T58" fmla="*/ 314 w 442"/>
                <a:gd name="T59" fmla="*/ 130 h 295"/>
                <a:gd name="T60" fmla="*/ 330 w 442"/>
                <a:gd name="T61" fmla="*/ 172 h 295"/>
                <a:gd name="T62" fmla="*/ 355 w 442"/>
                <a:gd name="T63" fmla="*/ 215 h 295"/>
                <a:gd name="T64" fmla="*/ 396 w 442"/>
                <a:gd name="T65" fmla="*/ 224 h 295"/>
                <a:gd name="T66" fmla="*/ 414 w 442"/>
                <a:gd name="T67" fmla="*/ 211 h 295"/>
                <a:gd name="T68" fmla="*/ 419 w 442"/>
                <a:gd name="T69" fmla="*/ 18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2" h="295">
                  <a:moveTo>
                    <a:pt x="419" y="183"/>
                  </a:moveTo>
                  <a:cubicBezTo>
                    <a:pt x="409" y="188"/>
                    <a:pt x="384" y="185"/>
                    <a:pt x="393" y="176"/>
                  </a:cubicBezTo>
                  <a:cubicBezTo>
                    <a:pt x="401" y="167"/>
                    <a:pt x="400" y="159"/>
                    <a:pt x="387" y="161"/>
                  </a:cubicBezTo>
                  <a:cubicBezTo>
                    <a:pt x="374" y="163"/>
                    <a:pt x="351" y="155"/>
                    <a:pt x="362" y="150"/>
                  </a:cubicBezTo>
                  <a:cubicBezTo>
                    <a:pt x="373" y="145"/>
                    <a:pt x="354" y="129"/>
                    <a:pt x="344" y="129"/>
                  </a:cubicBezTo>
                  <a:cubicBezTo>
                    <a:pt x="334" y="130"/>
                    <a:pt x="337" y="117"/>
                    <a:pt x="338" y="108"/>
                  </a:cubicBezTo>
                  <a:cubicBezTo>
                    <a:pt x="338" y="99"/>
                    <a:pt x="309" y="95"/>
                    <a:pt x="315" y="91"/>
                  </a:cubicBezTo>
                  <a:cubicBezTo>
                    <a:pt x="320" y="88"/>
                    <a:pt x="303" y="81"/>
                    <a:pt x="298" y="87"/>
                  </a:cubicBezTo>
                  <a:cubicBezTo>
                    <a:pt x="294" y="94"/>
                    <a:pt x="286" y="92"/>
                    <a:pt x="286" y="82"/>
                  </a:cubicBezTo>
                  <a:cubicBezTo>
                    <a:pt x="286" y="72"/>
                    <a:pt x="264" y="75"/>
                    <a:pt x="256" y="76"/>
                  </a:cubicBezTo>
                  <a:cubicBezTo>
                    <a:pt x="247" y="76"/>
                    <a:pt x="251" y="54"/>
                    <a:pt x="243" y="47"/>
                  </a:cubicBezTo>
                  <a:cubicBezTo>
                    <a:pt x="234" y="39"/>
                    <a:pt x="223" y="62"/>
                    <a:pt x="216" y="60"/>
                  </a:cubicBezTo>
                  <a:cubicBezTo>
                    <a:pt x="210" y="58"/>
                    <a:pt x="221" y="43"/>
                    <a:pt x="225" y="33"/>
                  </a:cubicBezTo>
                  <a:cubicBezTo>
                    <a:pt x="228" y="23"/>
                    <a:pt x="195" y="10"/>
                    <a:pt x="191" y="20"/>
                  </a:cubicBezTo>
                  <a:cubicBezTo>
                    <a:pt x="188" y="30"/>
                    <a:pt x="181" y="5"/>
                    <a:pt x="174" y="3"/>
                  </a:cubicBezTo>
                  <a:cubicBezTo>
                    <a:pt x="167" y="0"/>
                    <a:pt x="173" y="19"/>
                    <a:pt x="166" y="21"/>
                  </a:cubicBezTo>
                  <a:cubicBezTo>
                    <a:pt x="160" y="23"/>
                    <a:pt x="151" y="30"/>
                    <a:pt x="162" y="38"/>
                  </a:cubicBezTo>
                  <a:cubicBezTo>
                    <a:pt x="173" y="47"/>
                    <a:pt x="183" y="88"/>
                    <a:pt x="182" y="95"/>
                  </a:cubicBezTo>
                  <a:cubicBezTo>
                    <a:pt x="181" y="101"/>
                    <a:pt x="148" y="65"/>
                    <a:pt x="146" y="47"/>
                  </a:cubicBezTo>
                  <a:cubicBezTo>
                    <a:pt x="145" y="30"/>
                    <a:pt x="129" y="16"/>
                    <a:pt x="124" y="28"/>
                  </a:cubicBezTo>
                  <a:cubicBezTo>
                    <a:pt x="120" y="41"/>
                    <a:pt x="108" y="46"/>
                    <a:pt x="111" y="58"/>
                  </a:cubicBezTo>
                  <a:cubicBezTo>
                    <a:pt x="115" y="71"/>
                    <a:pt x="103" y="75"/>
                    <a:pt x="103" y="65"/>
                  </a:cubicBezTo>
                  <a:cubicBezTo>
                    <a:pt x="103" y="55"/>
                    <a:pt x="85" y="43"/>
                    <a:pt x="79" y="42"/>
                  </a:cubicBezTo>
                  <a:cubicBezTo>
                    <a:pt x="72" y="42"/>
                    <a:pt x="95" y="37"/>
                    <a:pt x="106" y="31"/>
                  </a:cubicBezTo>
                  <a:cubicBezTo>
                    <a:pt x="116" y="25"/>
                    <a:pt x="96" y="17"/>
                    <a:pt x="87" y="23"/>
                  </a:cubicBezTo>
                  <a:cubicBezTo>
                    <a:pt x="78" y="30"/>
                    <a:pt x="66" y="19"/>
                    <a:pt x="60" y="28"/>
                  </a:cubicBezTo>
                  <a:cubicBezTo>
                    <a:pt x="54" y="38"/>
                    <a:pt x="47" y="28"/>
                    <a:pt x="37" y="26"/>
                  </a:cubicBezTo>
                  <a:cubicBezTo>
                    <a:pt x="27" y="23"/>
                    <a:pt x="19" y="42"/>
                    <a:pt x="12" y="39"/>
                  </a:cubicBezTo>
                  <a:cubicBezTo>
                    <a:pt x="4" y="36"/>
                    <a:pt x="0" y="56"/>
                    <a:pt x="12" y="76"/>
                  </a:cubicBezTo>
                  <a:cubicBezTo>
                    <a:pt x="23" y="97"/>
                    <a:pt x="32" y="70"/>
                    <a:pt x="45" y="73"/>
                  </a:cubicBezTo>
                  <a:cubicBezTo>
                    <a:pt x="59" y="76"/>
                    <a:pt x="31" y="94"/>
                    <a:pt x="27" y="110"/>
                  </a:cubicBezTo>
                  <a:cubicBezTo>
                    <a:pt x="26" y="111"/>
                    <a:pt x="26" y="113"/>
                    <a:pt x="26" y="115"/>
                  </a:cubicBezTo>
                  <a:cubicBezTo>
                    <a:pt x="35" y="123"/>
                    <a:pt x="42" y="132"/>
                    <a:pt x="48" y="142"/>
                  </a:cubicBezTo>
                  <a:cubicBezTo>
                    <a:pt x="50" y="143"/>
                    <a:pt x="51" y="144"/>
                    <a:pt x="53" y="145"/>
                  </a:cubicBezTo>
                  <a:cubicBezTo>
                    <a:pt x="61" y="148"/>
                    <a:pt x="67" y="152"/>
                    <a:pt x="71" y="158"/>
                  </a:cubicBezTo>
                  <a:cubicBezTo>
                    <a:pt x="83" y="161"/>
                    <a:pt x="98" y="159"/>
                    <a:pt x="104" y="154"/>
                  </a:cubicBezTo>
                  <a:cubicBezTo>
                    <a:pt x="114" y="148"/>
                    <a:pt x="111" y="124"/>
                    <a:pt x="123" y="125"/>
                  </a:cubicBezTo>
                  <a:cubicBezTo>
                    <a:pt x="135" y="126"/>
                    <a:pt x="129" y="113"/>
                    <a:pt x="139" y="109"/>
                  </a:cubicBezTo>
                  <a:cubicBezTo>
                    <a:pt x="149" y="105"/>
                    <a:pt x="150" y="119"/>
                    <a:pt x="141" y="131"/>
                  </a:cubicBezTo>
                  <a:cubicBezTo>
                    <a:pt x="133" y="143"/>
                    <a:pt x="156" y="142"/>
                    <a:pt x="169" y="128"/>
                  </a:cubicBezTo>
                  <a:cubicBezTo>
                    <a:pt x="182" y="114"/>
                    <a:pt x="185" y="127"/>
                    <a:pt x="182" y="140"/>
                  </a:cubicBezTo>
                  <a:cubicBezTo>
                    <a:pt x="179" y="153"/>
                    <a:pt x="153" y="146"/>
                    <a:pt x="144" y="161"/>
                  </a:cubicBezTo>
                  <a:cubicBezTo>
                    <a:pt x="134" y="176"/>
                    <a:pt x="106" y="164"/>
                    <a:pt x="93" y="181"/>
                  </a:cubicBezTo>
                  <a:cubicBezTo>
                    <a:pt x="80" y="197"/>
                    <a:pt x="104" y="198"/>
                    <a:pt x="122" y="194"/>
                  </a:cubicBezTo>
                  <a:cubicBezTo>
                    <a:pt x="140" y="190"/>
                    <a:pt x="174" y="187"/>
                    <a:pt x="186" y="191"/>
                  </a:cubicBezTo>
                  <a:cubicBezTo>
                    <a:pt x="199" y="194"/>
                    <a:pt x="179" y="199"/>
                    <a:pt x="157" y="199"/>
                  </a:cubicBezTo>
                  <a:cubicBezTo>
                    <a:pt x="136" y="199"/>
                    <a:pt x="129" y="206"/>
                    <a:pt x="129" y="213"/>
                  </a:cubicBezTo>
                  <a:cubicBezTo>
                    <a:pt x="130" y="219"/>
                    <a:pt x="104" y="208"/>
                    <a:pt x="99" y="217"/>
                  </a:cubicBezTo>
                  <a:cubicBezTo>
                    <a:pt x="111" y="225"/>
                    <a:pt x="125" y="233"/>
                    <a:pt x="134" y="243"/>
                  </a:cubicBezTo>
                  <a:cubicBezTo>
                    <a:pt x="137" y="247"/>
                    <a:pt x="139" y="251"/>
                    <a:pt x="141" y="255"/>
                  </a:cubicBezTo>
                  <a:cubicBezTo>
                    <a:pt x="148" y="254"/>
                    <a:pt x="157" y="252"/>
                    <a:pt x="161" y="254"/>
                  </a:cubicBezTo>
                  <a:cubicBezTo>
                    <a:pt x="169" y="258"/>
                    <a:pt x="149" y="264"/>
                    <a:pt x="146" y="268"/>
                  </a:cubicBezTo>
                  <a:cubicBezTo>
                    <a:pt x="143" y="273"/>
                    <a:pt x="168" y="278"/>
                    <a:pt x="172" y="287"/>
                  </a:cubicBezTo>
                  <a:cubicBezTo>
                    <a:pt x="176" y="295"/>
                    <a:pt x="194" y="291"/>
                    <a:pt x="193" y="279"/>
                  </a:cubicBezTo>
                  <a:cubicBezTo>
                    <a:pt x="193" y="265"/>
                    <a:pt x="209" y="221"/>
                    <a:pt x="231" y="212"/>
                  </a:cubicBezTo>
                  <a:cubicBezTo>
                    <a:pt x="252" y="203"/>
                    <a:pt x="240" y="195"/>
                    <a:pt x="243" y="181"/>
                  </a:cubicBezTo>
                  <a:cubicBezTo>
                    <a:pt x="246" y="167"/>
                    <a:pt x="263" y="178"/>
                    <a:pt x="258" y="167"/>
                  </a:cubicBezTo>
                  <a:cubicBezTo>
                    <a:pt x="253" y="155"/>
                    <a:pt x="256" y="150"/>
                    <a:pt x="269" y="135"/>
                  </a:cubicBezTo>
                  <a:cubicBezTo>
                    <a:pt x="283" y="120"/>
                    <a:pt x="291" y="131"/>
                    <a:pt x="308" y="122"/>
                  </a:cubicBezTo>
                  <a:cubicBezTo>
                    <a:pt x="324" y="113"/>
                    <a:pt x="332" y="129"/>
                    <a:pt x="314" y="130"/>
                  </a:cubicBezTo>
                  <a:cubicBezTo>
                    <a:pt x="298" y="132"/>
                    <a:pt x="306" y="153"/>
                    <a:pt x="319" y="158"/>
                  </a:cubicBezTo>
                  <a:cubicBezTo>
                    <a:pt x="332" y="164"/>
                    <a:pt x="320" y="169"/>
                    <a:pt x="330" y="172"/>
                  </a:cubicBezTo>
                  <a:cubicBezTo>
                    <a:pt x="340" y="174"/>
                    <a:pt x="338" y="192"/>
                    <a:pt x="325" y="207"/>
                  </a:cubicBezTo>
                  <a:cubicBezTo>
                    <a:pt x="312" y="223"/>
                    <a:pt x="328" y="226"/>
                    <a:pt x="355" y="215"/>
                  </a:cubicBezTo>
                  <a:cubicBezTo>
                    <a:pt x="366" y="210"/>
                    <a:pt x="370" y="211"/>
                    <a:pt x="371" y="214"/>
                  </a:cubicBezTo>
                  <a:cubicBezTo>
                    <a:pt x="380" y="213"/>
                    <a:pt x="390" y="217"/>
                    <a:pt x="396" y="224"/>
                  </a:cubicBezTo>
                  <a:cubicBezTo>
                    <a:pt x="397" y="225"/>
                    <a:pt x="398" y="226"/>
                    <a:pt x="399" y="227"/>
                  </a:cubicBezTo>
                  <a:cubicBezTo>
                    <a:pt x="404" y="223"/>
                    <a:pt x="410" y="217"/>
                    <a:pt x="414" y="211"/>
                  </a:cubicBezTo>
                  <a:cubicBezTo>
                    <a:pt x="425" y="196"/>
                    <a:pt x="442" y="198"/>
                    <a:pt x="442" y="190"/>
                  </a:cubicBezTo>
                  <a:cubicBezTo>
                    <a:pt x="441" y="181"/>
                    <a:pt x="429" y="178"/>
                    <a:pt x="419" y="18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7" name="Freeform 101">
              <a:extLst>
                <a:ext uri="{FF2B5EF4-FFF2-40B4-BE49-F238E27FC236}">
                  <a16:creationId xmlns:a16="http://schemas.microsoft.com/office/drawing/2014/main" id="{25F06059-AA59-481F-BA3B-CB066EC49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1888" y="1760534"/>
              <a:ext cx="157163" cy="57150"/>
            </a:xfrm>
            <a:custGeom>
              <a:avLst/>
              <a:gdLst>
                <a:gd name="T0" fmla="*/ 266 w 288"/>
                <a:gd name="T1" fmla="*/ 31 h 105"/>
                <a:gd name="T2" fmla="*/ 243 w 288"/>
                <a:gd name="T3" fmla="*/ 33 h 105"/>
                <a:gd name="T4" fmla="*/ 191 w 288"/>
                <a:gd name="T5" fmla="*/ 18 h 105"/>
                <a:gd name="T6" fmla="*/ 177 w 288"/>
                <a:gd name="T7" fmla="*/ 20 h 105"/>
                <a:gd name="T8" fmla="*/ 176 w 288"/>
                <a:gd name="T9" fmla="*/ 16 h 105"/>
                <a:gd name="T10" fmla="*/ 153 w 288"/>
                <a:gd name="T11" fmla="*/ 0 h 105"/>
                <a:gd name="T12" fmla="*/ 153 w 288"/>
                <a:gd name="T13" fmla="*/ 33 h 105"/>
                <a:gd name="T14" fmla="*/ 127 w 288"/>
                <a:gd name="T15" fmla="*/ 16 h 105"/>
                <a:gd name="T16" fmla="*/ 101 w 288"/>
                <a:gd name="T17" fmla="*/ 15 h 105"/>
                <a:gd name="T18" fmla="*/ 92 w 288"/>
                <a:gd name="T19" fmla="*/ 2 h 105"/>
                <a:gd name="T20" fmla="*/ 68 w 288"/>
                <a:gd name="T21" fmla="*/ 8 h 105"/>
                <a:gd name="T22" fmla="*/ 68 w 288"/>
                <a:gd name="T23" fmla="*/ 8 h 105"/>
                <a:gd name="T24" fmla="*/ 58 w 288"/>
                <a:gd name="T25" fmla="*/ 8 h 105"/>
                <a:gd name="T26" fmla="*/ 54 w 288"/>
                <a:gd name="T27" fmla="*/ 7 h 105"/>
                <a:gd name="T28" fmla="*/ 43 w 288"/>
                <a:gd name="T29" fmla="*/ 6 h 105"/>
                <a:gd name="T30" fmla="*/ 45 w 288"/>
                <a:gd name="T31" fmla="*/ 21 h 105"/>
                <a:gd name="T32" fmla="*/ 28 w 288"/>
                <a:gd name="T33" fmla="*/ 5 h 105"/>
                <a:gd name="T34" fmla="*/ 13 w 288"/>
                <a:gd name="T35" fmla="*/ 8 h 105"/>
                <a:gd name="T36" fmla="*/ 7 w 288"/>
                <a:gd name="T37" fmla="*/ 16 h 105"/>
                <a:gd name="T38" fmla="*/ 24 w 288"/>
                <a:gd name="T39" fmla="*/ 32 h 105"/>
                <a:gd name="T40" fmla="*/ 20 w 288"/>
                <a:gd name="T41" fmla="*/ 46 h 105"/>
                <a:gd name="T42" fmla="*/ 137 w 288"/>
                <a:gd name="T43" fmla="*/ 50 h 105"/>
                <a:gd name="T44" fmla="*/ 70 w 288"/>
                <a:gd name="T45" fmla="*/ 77 h 105"/>
                <a:gd name="T46" fmla="*/ 146 w 288"/>
                <a:gd name="T47" fmla="*/ 88 h 105"/>
                <a:gd name="T48" fmla="*/ 184 w 288"/>
                <a:gd name="T49" fmla="*/ 103 h 105"/>
                <a:gd name="T50" fmla="*/ 221 w 288"/>
                <a:gd name="T51" fmla="*/ 93 h 105"/>
                <a:gd name="T52" fmla="*/ 262 w 288"/>
                <a:gd name="T53" fmla="*/ 72 h 105"/>
                <a:gd name="T54" fmla="*/ 288 w 288"/>
                <a:gd name="T55" fmla="*/ 52 h 105"/>
                <a:gd name="T56" fmla="*/ 266 w 288"/>
                <a:gd name="T57" fmla="*/ 3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105">
                  <a:moveTo>
                    <a:pt x="266" y="31"/>
                  </a:moveTo>
                  <a:cubicBezTo>
                    <a:pt x="259" y="35"/>
                    <a:pt x="251" y="36"/>
                    <a:pt x="243" y="33"/>
                  </a:cubicBezTo>
                  <a:cubicBezTo>
                    <a:pt x="226" y="26"/>
                    <a:pt x="209" y="19"/>
                    <a:pt x="191" y="18"/>
                  </a:cubicBezTo>
                  <a:cubicBezTo>
                    <a:pt x="186" y="23"/>
                    <a:pt x="180" y="24"/>
                    <a:pt x="177" y="20"/>
                  </a:cubicBezTo>
                  <a:cubicBezTo>
                    <a:pt x="176" y="20"/>
                    <a:pt x="176" y="18"/>
                    <a:pt x="176" y="16"/>
                  </a:cubicBezTo>
                  <a:cubicBezTo>
                    <a:pt x="165" y="14"/>
                    <a:pt x="158" y="8"/>
                    <a:pt x="153" y="0"/>
                  </a:cubicBezTo>
                  <a:cubicBezTo>
                    <a:pt x="142" y="9"/>
                    <a:pt x="157" y="30"/>
                    <a:pt x="153" y="33"/>
                  </a:cubicBezTo>
                  <a:cubicBezTo>
                    <a:pt x="149" y="36"/>
                    <a:pt x="129" y="28"/>
                    <a:pt x="127" y="16"/>
                  </a:cubicBezTo>
                  <a:cubicBezTo>
                    <a:pt x="126" y="5"/>
                    <a:pt x="104" y="29"/>
                    <a:pt x="101" y="15"/>
                  </a:cubicBezTo>
                  <a:cubicBezTo>
                    <a:pt x="100" y="10"/>
                    <a:pt x="96" y="6"/>
                    <a:pt x="92" y="2"/>
                  </a:cubicBezTo>
                  <a:cubicBezTo>
                    <a:pt x="85" y="6"/>
                    <a:pt x="77" y="7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6" y="11"/>
                    <a:pt x="62" y="10"/>
                    <a:pt x="58" y="8"/>
                  </a:cubicBezTo>
                  <a:cubicBezTo>
                    <a:pt x="57" y="8"/>
                    <a:pt x="55" y="8"/>
                    <a:pt x="54" y="7"/>
                  </a:cubicBezTo>
                  <a:cubicBezTo>
                    <a:pt x="50" y="7"/>
                    <a:pt x="47" y="6"/>
                    <a:pt x="43" y="6"/>
                  </a:cubicBezTo>
                  <a:cubicBezTo>
                    <a:pt x="44" y="11"/>
                    <a:pt x="47" y="17"/>
                    <a:pt x="45" y="21"/>
                  </a:cubicBezTo>
                  <a:cubicBezTo>
                    <a:pt x="43" y="26"/>
                    <a:pt x="36" y="12"/>
                    <a:pt x="28" y="5"/>
                  </a:cubicBezTo>
                  <a:cubicBezTo>
                    <a:pt x="23" y="5"/>
                    <a:pt x="18" y="6"/>
                    <a:pt x="13" y="8"/>
                  </a:cubicBezTo>
                  <a:cubicBezTo>
                    <a:pt x="12" y="12"/>
                    <a:pt x="11" y="15"/>
                    <a:pt x="7" y="16"/>
                  </a:cubicBezTo>
                  <a:cubicBezTo>
                    <a:pt x="0" y="16"/>
                    <a:pt x="17" y="26"/>
                    <a:pt x="24" y="32"/>
                  </a:cubicBezTo>
                  <a:cubicBezTo>
                    <a:pt x="30" y="38"/>
                    <a:pt x="13" y="38"/>
                    <a:pt x="20" y="46"/>
                  </a:cubicBezTo>
                  <a:cubicBezTo>
                    <a:pt x="42" y="71"/>
                    <a:pt x="126" y="43"/>
                    <a:pt x="137" y="50"/>
                  </a:cubicBezTo>
                  <a:cubicBezTo>
                    <a:pt x="149" y="58"/>
                    <a:pt x="67" y="67"/>
                    <a:pt x="70" y="77"/>
                  </a:cubicBezTo>
                  <a:cubicBezTo>
                    <a:pt x="74" y="87"/>
                    <a:pt x="141" y="95"/>
                    <a:pt x="146" y="88"/>
                  </a:cubicBezTo>
                  <a:cubicBezTo>
                    <a:pt x="151" y="82"/>
                    <a:pt x="162" y="102"/>
                    <a:pt x="184" y="103"/>
                  </a:cubicBezTo>
                  <a:cubicBezTo>
                    <a:pt x="206" y="105"/>
                    <a:pt x="204" y="93"/>
                    <a:pt x="221" y="93"/>
                  </a:cubicBezTo>
                  <a:cubicBezTo>
                    <a:pt x="237" y="92"/>
                    <a:pt x="261" y="83"/>
                    <a:pt x="262" y="72"/>
                  </a:cubicBezTo>
                  <a:cubicBezTo>
                    <a:pt x="262" y="66"/>
                    <a:pt x="276" y="60"/>
                    <a:pt x="288" y="52"/>
                  </a:cubicBezTo>
                  <a:cubicBezTo>
                    <a:pt x="277" y="49"/>
                    <a:pt x="269" y="41"/>
                    <a:pt x="266" y="3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8" name="Freeform 105">
              <a:extLst>
                <a:ext uri="{FF2B5EF4-FFF2-40B4-BE49-F238E27FC236}">
                  <a16:creationId xmlns:a16="http://schemas.microsoft.com/office/drawing/2014/main" id="{4CDF3907-B686-49EF-8FD0-FC571AFB4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9" y="3738564"/>
              <a:ext cx="38100" cy="76200"/>
            </a:xfrm>
            <a:custGeom>
              <a:avLst/>
              <a:gdLst>
                <a:gd name="T0" fmla="*/ 5 w 70"/>
                <a:gd name="T1" fmla="*/ 107 h 140"/>
                <a:gd name="T2" fmla="*/ 12 w 70"/>
                <a:gd name="T3" fmla="*/ 110 h 140"/>
                <a:gd name="T4" fmla="*/ 41 w 70"/>
                <a:gd name="T5" fmla="*/ 140 h 140"/>
                <a:gd name="T6" fmla="*/ 69 w 70"/>
                <a:gd name="T7" fmla="*/ 88 h 140"/>
                <a:gd name="T8" fmla="*/ 16 w 70"/>
                <a:gd name="T9" fmla="*/ 1 h 140"/>
                <a:gd name="T10" fmla="*/ 5 w 70"/>
                <a:gd name="T11" fmla="*/ 36 h 140"/>
                <a:gd name="T12" fmla="*/ 3 w 70"/>
                <a:gd name="T13" fmla="*/ 86 h 140"/>
                <a:gd name="T14" fmla="*/ 5 w 70"/>
                <a:gd name="T15" fmla="*/ 10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40">
                  <a:moveTo>
                    <a:pt x="5" y="107"/>
                  </a:moveTo>
                  <a:cubicBezTo>
                    <a:pt x="7" y="108"/>
                    <a:pt x="9" y="109"/>
                    <a:pt x="12" y="110"/>
                  </a:cubicBezTo>
                  <a:cubicBezTo>
                    <a:pt x="23" y="119"/>
                    <a:pt x="32" y="129"/>
                    <a:pt x="41" y="140"/>
                  </a:cubicBezTo>
                  <a:cubicBezTo>
                    <a:pt x="55" y="131"/>
                    <a:pt x="68" y="108"/>
                    <a:pt x="69" y="88"/>
                  </a:cubicBezTo>
                  <a:cubicBezTo>
                    <a:pt x="70" y="57"/>
                    <a:pt x="24" y="0"/>
                    <a:pt x="16" y="1"/>
                  </a:cubicBezTo>
                  <a:cubicBezTo>
                    <a:pt x="8" y="2"/>
                    <a:pt x="10" y="22"/>
                    <a:pt x="5" y="36"/>
                  </a:cubicBezTo>
                  <a:cubicBezTo>
                    <a:pt x="0" y="50"/>
                    <a:pt x="1" y="65"/>
                    <a:pt x="3" y="86"/>
                  </a:cubicBezTo>
                  <a:cubicBezTo>
                    <a:pt x="4" y="93"/>
                    <a:pt x="4" y="100"/>
                    <a:pt x="5" y="10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9" name="Freeform 106">
              <a:extLst>
                <a:ext uri="{FF2B5EF4-FFF2-40B4-BE49-F238E27FC236}">
                  <a16:creationId xmlns:a16="http://schemas.microsoft.com/office/drawing/2014/main" id="{E118FC06-401A-4160-B641-AF43DB9CE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213" y="4171952"/>
              <a:ext cx="123825" cy="298451"/>
            </a:xfrm>
            <a:custGeom>
              <a:avLst/>
              <a:gdLst>
                <a:gd name="T0" fmla="*/ 213 w 228"/>
                <a:gd name="T1" fmla="*/ 80 h 548"/>
                <a:gd name="T2" fmla="*/ 190 w 228"/>
                <a:gd name="T3" fmla="*/ 18 h 548"/>
                <a:gd name="T4" fmla="*/ 179 w 228"/>
                <a:gd name="T5" fmla="*/ 29 h 548"/>
                <a:gd name="T6" fmla="*/ 174 w 228"/>
                <a:gd name="T7" fmla="*/ 56 h 548"/>
                <a:gd name="T8" fmla="*/ 155 w 228"/>
                <a:gd name="T9" fmla="*/ 72 h 548"/>
                <a:gd name="T10" fmla="*/ 139 w 228"/>
                <a:gd name="T11" fmla="*/ 89 h 548"/>
                <a:gd name="T12" fmla="*/ 138 w 228"/>
                <a:gd name="T13" fmla="*/ 109 h 548"/>
                <a:gd name="T14" fmla="*/ 114 w 228"/>
                <a:gd name="T15" fmla="*/ 132 h 548"/>
                <a:gd name="T16" fmla="*/ 69 w 228"/>
                <a:gd name="T17" fmla="*/ 158 h 548"/>
                <a:gd name="T18" fmla="*/ 28 w 228"/>
                <a:gd name="T19" fmla="*/ 167 h 548"/>
                <a:gd name="T20" fmla="*/ 15 w 228"/>
                <a:gd name="T21" fmla="*/ 217 h 548"/>
                <a:gd name="T22" fmla="*/ 19 w 228"/>
                <a:gd name="T23" fmla="*/ 284 h 548"/>
                <a:gd name="T24" fmla="*/ 11 w 228"/>
                <a:gd name="T25" fmla="*/ 360 h 548"/>
                <a:gd name="T26" fmla="*/ 1 w 228"/>
                <a:gd name="T27" fmla="*/ 377 h 548"/>
                <a:gd name="T28" fmla="*/ 5 w 228"/>
                <a:gd name="T29" fmla="*/ 472 h 548"/>
                <a:gd name="T30" fmla="*/ 6 w 228"/>
                <a:gd name="T31" fmla="*/ 480 h 548"/>
                <a:gd name="T32" fmla="*/ 7 w 228"/>
                <a:gd name="T33" fmla="*/ 482 h 548"/>
                <a:gd name="T34" fmla="*/ 24 w 228"/>
                <a:gd name="T35" fmla="*/ 525 h 548"/>
                <a:gd name="T36" fmla="*/ 77 w 228"/>
                <a:gd name="T37" fmla="*/ 537 h 548"/>
                <a:gd name="T38" fmla="*/ 78 w 228"/>
                <a:gd name="T39" fmla="*/ 535 h 548"/>
                <a:gd name="T40" fmla="*/ 117 w 228"/>
                <a:gd name="T41" fmla="*/ 474 h 548"/>
                <a:gd name="T42" fmla="*/ 136 w 228"/>
                <a:gd name="T43" fmla="*/ 445 h 548"/>
                <a:gd name="T44" fmla="*/ 141 w 228"/>
                <a:gd name="T45" fmla="*/ 424 h 548"/>
                <a:gd name="T46" fmla="*/ 141 w 228"/>
                <a:gd name="T47" fmla="*/ 403 h 548"/>
                <a:gd name="T48" fmla="*/ 141 w 228"/>
                <a:gd name="T49" fmla="*/ 402 h 548"/>
                <a:gd name="T50" fmla="*/ 159 w 228"/>
                <a:gd name="T51" fmla="*/ 338 h 548"/>
                <a:gd name="T52" fmla="*/ 170 w 228"/>
                <a:gd name="T53" fmla="*/ 319 h 548"/>
                <a:gd name="T54" fmla="*/ 192 w 228"/>
                <a:gd name="T55" fmla="*/ 220 h 548"/>
                <a:gd name="T56" fmla="*/ 198 w 228"/>
                <a:gd name="T57" fmla="*/ 178 h 548"/>
                <a:gd name="T58" fmla="*/ 206 w 228"/>
                <a:gd name="T59" fmla="*/ 155 h 548"/>
                <a:gd name="T60" fmla="*/ 225 w 228"/>
                <a:gd name="T61" fmla="*/ 151 h 548"/>
                <a:gd name="T62" fmla="*/ 213 w 228"/>
                <a:gd name="T63" fmla="*/ 8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548">
                  <a:moveTo>
                    <a:pt x="213" y="80"/>
                  </a:moveTo>
                  <a:cubicBezTo>
                    <a:pt x="212" y="55"/>
                    <a:pt x="193" y="30"/>
                    <a:pt x="190" y="18"/>
                  </a:cubicBezTo>
                  <a:cubicBezTo>
                    <a:pt x="186" y="0"/>
                    <a:pt x="182" y="25"/>
                    <a:pt x="179" y="29"/>
                  </a:cubicBezTo>
                  <a:cubicBezTo>
                    <a:pt x="175" y="34"/>
                    <a:pt x="173" y="47"/>
                    <a:pt x="174" y="56"/>
                  </a:cubicBezTo>
                  <a:cubicBezTo>
                    <a:pt x="175" y="65"/>
                    <a:pt x="162" y="73"/>
                    <a:pt x="155" y="72"/>
                  </a:cubicBezTo>
                  <a:cubicBezTo>
                    <a:pt x="147" y="71"/>
                    <a:pt x="135" y="77"/>
                    <a:pt x="139" y="89"/>
                  </a:cubicBezTo>
                  <a:cubicBezTo>
                    <a:pt x="142" y="101"/>
                    <a:pt x="133" y="99"/>
                    <a:pt x="138" y="109"/>
                  </a:cubicBezTo>
                  <a:cubicBezTo>
                    <a:pt x="142" y="119"/>
                    <a:pt x="127" y="131"/>
                    <a:pt x="114" y="132"/>
                  </a:cubicBezTo>
                  <a:cubicBezTo>
                    <a:pt x="101" y="133"/>
                    <a:pt x="83" y="161"/>
                    <a:pt x="69" y="158"/>
                  </a:cubicBezTo>
                  <a:cubicBezTo>
                    <a:pt x="55" y="156"/>
                    <a:pt x="41" y="169"/>
                    <a:pt x="28" y="167"/>
                  </a:cubicBezTo>
                  <a:cubicBezTo>
                    <a:pt x="16" y="165"/>
                    <a:pt x="24" y="197"/>
                    <a:pt x="15" y="217"/>
                  </a:cubicBezTo>
                  <a:cubicBezTo>
                    <a:pt x="5" y="237"/>
                    <a:pt x="10" y="260"/>
                    <a:pt x="19" y="284"/>
                  </a:cubicBezTo>
                  <a:cubicBezTo>
                    <a:pt x="27" y="308"/>
                    <a:pt x="34" y="328"/>
                    <a:pt x="11" y="360"/>
                  </a:cubicBezTo>
                  <a:cubicBezTo>
                    <a:pt x="7" y="366"/>
                    <a:pt x="4" y="372"/>
                    <a:pt x="1" y="377"/>
                  </a:cubicBezTo>
                  <a:cubicBezTo>
                    <a:pt x="6" y="409"/>
                    <a:pt x="0" y="441"/>
                    <a:pt x="5" y="472"/>
                  </a:cubicBezTo>
                  <a:cubicBezTo>
                    <a:pt x="5" y="475"/>
                    <a:pt x="6" y="477"/>
                    <a:pt x="6" y="480"/>
                  </a:cubicBezTo>
                  <a:cubicBezTo>
                    <a:pt x="6" y="481"/>
                    <a:pt x="7" y="481"/>
                    <a:pt x="7" y="482"/>
                  </a:cubicBezTo>
                  <a:cubicBezTo>
                    <a:pt x="10" y="497"/>
                    <a:pt x="17" y="511"/>
                    <a:pt x="24" y="525"/>
                  </a:cubicBezTo>
                  <a:cubicBezTo>
                    <a:pt x="39" y="538"/>
                    <a:pt x="67" y="548"/>
                    <a:pt x="77" y="537"/>
                  </a:cubicBezTo>
                  <a:cubicBezTo>
                    <a:pt x="77" y="536"/>
                    <a:pt x="78" y="536"/>
                    <a:pt x="78" y="535"/>
                  </a:cubicBezTo>
                  <a:cubicBezTo>
                    <a:pt x="94" y="517"/>
                    <a:pt x="106" y="494"/>
                    <a:pt x="117" y="474"/>
                  </a:cubicBezTo>
                  <a:cubicBezTo>
                    <a:pt x="123" y="464"/>
                    <a:pt x="129" y="455"/>
                    <a:pt x="136" y="445"/>
                  </a:cubicBezTo>
                  <a:cubicBezTo>
                    <a:pt x="137" y="438"/>
                    <a:pt x="139" y="431"/>
                    <a:pt x="141" y="424"/>
                  </a:cubicBezTo>
                  <a:cubicBezTo>
                    <a:pt x="139" y="417"/>
                    <a:pt x="139" y="410"/>
                    <a:pt x="141" y="403"/>
                  </a:cubicBezTo>
                  <a:cubicBezTo>
                    <a:pt x="141" y="403"/>
                    <a:pt x="141" y="402"/>
                    <a:pt x="141" y="402"/>
                  </a:cubicBezTo>
                  <a:cubicBezTo>
                    <a:pt x="138" y="377"/>
                    <a:pt x="145" y="358"/>
                    <a:pt x="159" y="338"/>
                  </a:cubicBezTo>
                  <a:cubicBezTo>
                    <a:pt x="163" y="332"/>
                    <a:pt x="167" y="326"/>
                    <a:pt x="170" y="319"/>
                  </a:cubicBezTo>
                  <a:cubicBezTo>
                    <a:pt x="182" y="275"/>
                    <a:pt x="193" y="232"/>
                    <a:pt x="192" y="220"/>
                  </a:cubicBezTo>
                  <a:cubicBezTo>
                    <a:pt x="190" y="205"/>
                    <a:pt x="203" y="195"/>
                    <a:pt x="198" y="178"/>
                  </a:cubicBezTo>
                  <a:cubicBezTo>
                    <a:pt x="192" y="162"/>
                    <a:pt x="200" y="142"/>
                    <a:pt x="206" y="155"/>
                  </a:cubicBezTo>
                  <a:cubicBezTo>
                    <a:pt x="213" y="168"/>
                    <a:pt x="222" y="168"/>
                    <a:pt x="225" y="151"/>
                  </a:cubicBezTo>
                  <a:cubicBezTo>
                    <a:pt x="228" y="133"/>
                    <a:pt x="214" y="105"/>
                    <a:pt x="213" y="8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0" name="Freeform 107">
              <a:extLst>
                <a:ext uri="{FF2B5EF4-FFF2-40B4-BE49-F238E27FC236}">
                  <a16:creationId xmlns:a16="http://schemas.microsoft.com/office/drawing/2014/main" id="{CA5CCD6C-07C3-47FA-A761-D41699EDB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3540126"/>
              <a:ext cx="187325" cy="133350"/>
            </a:xfrm>
            <a:custGeom>
              <a:avLst/>
              <a:gdLst>
                <a:gd name="T0" fmla="*/ 272 w 343"/>
                <a:gd name="T1" fmla="*/ 11 h 245"/>
                <a:gd name="T2" fmla="*/ 209 w 343"/>
                <a:gd name="T3" fmla="*/ 15 h 245"/>
                <a:gd name="T4" fmla="*/ 159 w 343"/>
                <a:gd name="T5" fmla="*/ 65 h 245"/>
                <a:gd name="T6" fmla="*/ 137 w 343"/>
                <a:gd name="T7" fmla="*/ 75 h 245"/>
                <a:gd name="T8" fmla="*/ 92 w 343"/>
                <a:gd name="T9" fmla="*/ 66 h 245"/>
                <a:gd name="T10" fmla="*/ 52 w 343"/>
                <a:gd name="T11" fmla="*/ 62 h 245"/>
                <a:gd name="T12" fmla="*/ 29 w 343"/>
                <a:gd name="T13" fmla="*/ 58 h 245"/>
                <a:gd name="T14" fmla="*/ 15 w 343"/>
                <a:gd name="T15" fmla="*/ 72 h 245"/>
                <a:gd name="T16" fmla="*/ 16 w 343"/>
                <a:gd name="T17" fmla="*/ 92 h 245"/>
                <a:gd name="T18" fmla="*/ 1 w 343"/>
                <a:gd name="T19" fmla="*/ 101 h 245"/>
                <a:gd name="T20" fmla="*/ 4 w 343"/>
                <a:gd name="T21" fmla="*/ 124 h 245"/>
                <a:gd name="T22" fmla="*/ 13 w 343"/>
                <a:gd name="T23" fmla="*/ 184 h 245"/>
                <a:gd name="T24" fmla="*/ 24 w 343"/>
                <a:gd name="T25" fmla="*/ 239 h 245"/>
                <a:gd name="T26" fmla="*/ 83 w 343"/>
                <a:gd name="T27" fmla="*/ 231 h 245"/>
                <a:gd name="T28" fmla="*/ 124 w 343"/>
                <a:gd name="T29" fmla="*/ 216 h 245"/>
                <a:gd name="T30" fmla="*/ 159 w 343"/>
                <a:gd name="T31" fmla="*/ 196 h 245"/>
                <a:gd name="T32" fmla="*/ 191 w 343"/>
                <a:gd name="T33" fmla="*/ 190 h 245"/>
                <a:gd name="T34" fmla="*/ 216 w 343"/>
                <a:gd name="T35" fmla="*/ 170 h 245"/>
                <a:gd name="T36" fmla="*/ 227 w 343"/>
                <a:gd name="T37" fmla="*/ 163 h 245"/>
                <a:gd name="T38" fmla="*/ 227 w 343"/>
                <a:gd name="T39" fmla="*/ 158 h 245"/>
                <a:gd name="T40" fmla="*/ 243 w 343"/>
                <a:gd name="T41" fmla="*/ 136 h 245"/>
                <a:gd name="T42" fmla="*/ 262 w 343"/>
                <a:gd name="T43" fmla="*/ 129 h 245"/>
                <a:gd name="T44" fmla="*/ 282 w 343"/>
                <a:gd name="T45" fmla="*/ 128 h 245"/>
                <a:gd name="T46" fmla="*/ 302 w 343"/>
                <a:gd name="T47" fmla="*/ 134 h 245"/>
                <a:gd name="T48" fmla="*/ 315 w 343"/>
                <a:gd name="T49" fmla="*/ 107 h 245"/>
                <a:gd name="T50" fmla="*/ 343 w 343"/>
                <a:gd name="T51" fmla="*/ 95 h 245"/>
                <a:gd name="T52" fmla="*/ 303 w 343"/>
                <a:gd name="T53" fmla="*/ 0 h 245"/>
                <a:gd name="T54" fmla="*/ 272 w 343"/>
                <a:gd name="T55" fmla="*/ 1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3" h="245">
                  <a:moveTo>
                    <a:pt x="272" y="11"/>
                  </a:moveTo>
                  <a:cubicBezTo>
                    <a:pt x="256" y="15"/>
                    <a:pt x="214" y="12"/>
                    <a:pt x="209" y="15"/>
                  </a:cubicBezTo>
                  <a:cubicBezTo>
                    <a:pt x="203" y="18"/>
                    <a:pt x="165" y="50"/>
                    <a:pt x="159" y="65"/>
                  </a:cubicBezTo>
                  <a:cubicBezTo>
                    <a:pt x="154" y="80"/>
                    <a:pt x="145" y="82"/>
                    <a:pt x="137" y="75"/>
                  </a:cubicBezTo>
                  <a:cubicBezTo>
                    <a:pt x="129" y="67"/>
                    <a:pt x="95" y="70"/>
                    <a:pt x="92" y="66"/>
                  </a:cubicBezTo>
                  <a:cubicBezTo>
                    <a:pt x="89" y="63"/>
                    <a:pt x="64" y="60"/>
                    <a:pt x="52" y="62"/>
                  </a:cubicBezTo>
                  <a:cubicBezTo>
                    <a:pt x="40" y="64"/>
                    <a:pt x="34" y="56"/>
                    <a:pt x="29" y="58"/>
                  </a:cubicBezTo>
                  <a:cubicBezTo>
                    <a:pt x="23" y="60"/>
                    <a:pt x="17" y="67"/>
                    <a:pt x="15" y="72"/>
                  </a:cubicBezTo>
                  <a:cubicBezTo>
                    <a:pt x="12" y="76"/>
                    <a:pt x="17" y="88"/>
                    <a:pt x="16" y="92"/>
                  </a:cubicBezTo>
                  <a:cubicBezTo>
                    <a:pt x="15" y="93"/>
                    <a:pt x="9" y="97"/>
                    <a:pt x="1" y="101"/>
                  </a:cubicBezTo>
                  <a:cubicBezTo>
                    <a:pt x="4" y="110"/>
                    <a:pt x="5" y="118"/>
                    <a:pt x="4" y="124"/>
                  </a:cubicBezTo>
                  <a:cubicBezTo>
                    <a:pt x="0" y="137"/>
                    <a:pt x="3" y="167"/>
                    <a:pt x="13" y="184"/>
                  </a:cubicBezTo>
                  <a:cubicBezTo>
                    <a:pt x="23" y="201"/>
                    <a:pt x="19" y="233"/>
                    <a:pt x="24" y="239"/>
                  </a:cubicBezTo>
                  <a:cubicBezTo>
                    <a:pt x="29" y="245"/>
                    <a:pt x="66" y="244"/>
                    <a:pt x="83" y="231"/>
                  </a:cubicBezTo>
                  <a:cubicBezTo>
                    <a:pt x="99" y="218"/>
                    <a:pt x="111" y="216"/>
                    <a:pt x="124" y="216"/>
                  </a:cubicBezTo>
                  <a:cubicBezTo>
                    <a:pt x="137" y="216"/>
                    <a:pt x="155" y="203"/>
                    <a:pt x="159" y="196"/>
                  </a:cubicBezTo>
                  <a:cubicBezTo>
                    <a:pt x="163" y="190"/>
                    <a:pt x="183" y="189"/>
                    <a:pt x="191" y="190"/>
                  </a:cubicBezTo>
                  <a:cubicBezTo>
                    <a:pt x="199" y="191"/>
                    <a:pt x="207" y="181"/>
                    <a:pt x="216" y="170"/>
                  </a:cubicBezTo>
                  <a:cubicBezTo>
                    <a:pt x="219" y="168"/>
                    <a:pt x="222" y="165"/>
                    <a:pt x="227" y="163"/>
                  </a:cubicBezTo>
                  <a:cubicBezTo>
                    <a:pt x="227" y="161"/>
                    <a:pt x="227" y="160"/>
                    <a:pt x="227" y="158"/>
                  </a:cubicBezTo>
                  <a:cubicBezTo>
                    <a:pt x="229" y="150"/>
                    <a:pt x="236" y="140"/>
                    <a:pt x="243" y="136"/>
                  </a:cubicBezTo>
                  <a:cubicBezTo>
                    <a:pt x="250" y="133"/>
                    <a:pt x="256" y="131"/>
                    <a:pt x="262" y="129"/>
                  </a:cubicBezTo>
                  <a:cubicBezTo>
                    <a:pt x="269" y="128"/>
                    <a:pt x="275" y="128"/>
                    <a:pt x="282" y="128"/>
                  </a:cubicBezTo>
                  <a:cubicBezTo>
                    <a:pt x="290" y="128"/>
                    <a:pt x="296" y="130"/>
                    <a:pt x="302" y="134"/>
                  </a:cubicBezTo>
                  <a:cubicBezTo>
                    <a:pt x="312" y="125"/>
                    <a:pt x="310" y="114"/>
                    <a:pt x="315" y="107"/>
                  </a:cubicBezTo>
                  <a:cubicBezTo>
                    <a:pt x="321" y="98"/>
                    <a:pt x="330" y="101"/>
                    <a:pt x="343" y="95"/>
                  </a:cubicBezTo>
                  <a:cubicBezTo>
                    <a:pt x="328" y="60"/>
                    <a:pt x="311" y="20"/>
                    <a:pt x="303" y="0"/>
                  </a:cubicBezTo>
                  <a:cubicBezTo>
                    <a:pt x="289" y="6"/>
                    <a:pt x="277" y="10"/>
                    <a:pt x="272" y="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1" name="Freeform 109">
              <a:extLst>
                <a:ext uri="{FF2B5EF4-FFF2-40B4-BE49-F238E27FC236}">
                  <a16:creationId xmlns:a16="http://schemas.microsoft.com/office/drawing/2014/main" id="{12FA2BA4-EB04-4881-A412-A167FB728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1" y="3001962"/>
              <a:ext cx="250825" cy="184150"/>
            </a:xfrm>
            <a:custGeom>
              <a:avLst/>
              <a:gdLst>
                <a:gd name="T0" fmla="*/ 458 w 460"/>
                <a:gd name="T1" fmla="*/ 213 h 339"/>
                <a:gd name="T2" fmla="*/ 429 w 460"/>
                <a:gd name="T3" fmla="*/ 202 h 339"/>
                <a:gd name="T4" fmla="*/ 396 w 460"/>
                <a:gd name="T5" fmla="*/ 177 h 339"/>
                <a:gd name="T6" fmla="*/ 359 w 460"/>
                <a:gd name="T7" fmla="*/ 152 h 339"/>
                <a:gd name="T8" fmla="*/ 326 w 460"/>
                <a:gd name="T9" fmla="*/ 124 h 339"/>
                <a:gd name="T10" fmla="*/ 312 w 460"/>
                <a:gd name="T11" fmla="*/ 93 h 339"/>
                <a:gd name="T12" fmla="*/ 299 w 460"/>
                <a:gd name="T13" fmla="*/ 69 h 339"/>
                <a:gd name="T14" fmla="*/ 251 w 460"/>
                <a:gd name="T15" fmla="*/ 62 h 339"/>
                <a:gd name="T16" fmla="*/ 240 w 460"/>
                <a:gd name="T17" fmla="*/ 22 h 339"/>
                <a:gd name="T18" fmla="*/ 215 w 460"/>
                <a:gd name="T19" fmla="*/ 12 h 339"/>
                <a:gd name="T20" fmla="*/ 192 w 460"/>
                <a:gd name="T21" fmla="*/ 6 h 339"/>
                <a:gd name="T22" fmla="*/ 179 w 460"/>
                <a:gd name="T23" fmla="*/ 14 h 339"/>
                <a:gd name="T24" fmla="*/ 167 w 460"/>
                <a:gd name="T25" fmla="*/ 28 h 339"/>
                <a:gd name="T26" fmla="*/ 145 w 460"/>
                <a:gd name="T27" fmla="*/ 48 h 339"/>
                <a:gd name="T28" fmla="*/ 133 w 460"/>
                <a:gd name="T29" fmla="*/ 65 h 339"/>
                <a:gd name="T30" fmla="*/ 111 w 460"/>
                <a:gd name="T31" fmla="*/ 59 h 339"/>
                <a:gd name="T32" fmla="*/ 88 w 460"/>
                <a:gd name="T33" fmla="*/ 53 h 339"/>
                <a:gd name="T34" fmla="*/ 49 w 460"/>
                <a:gd name="T35" fmla="*/ 18 h 339"/>
                <a:gd name="T36" fmla="*/ 15 w 460"/>
                <a:gd name="T37" fmla="*/ 38 h 339"/>
                <a:gd name="T38" fmla="*/ 30 w 460"/>
                <a:gd name="T39" fmla="*/ 31 h 339"/>
                <a:gd name="T40" fmla="*/ 55 w 460"/>
                <a:gd name="T41" fmla="*/ 65 h 339"/>
                <a:gd name="T42" fmla="*/ 70 w 460"/>
                <a:gd name="T43" fmla="*/ 88 h 339"/>
                <a:gd name="T44" fmla="*/ 38 w 460"/>
                <a:gd name="T45" fmla="*/ 95 h 339"/>
                <a:gd name="T46" fmla="*/ 9 w 460"/>
                <a:gd name="T47" fmla="*/ 95 h 339"/>
                <a:gd name="T48" fmla="*/ 15 w 460"/>
                <a:gd name="T49" fmla="*/ 126 h 339"/>
                <a:gd name="T50" fmla="*/ 17 w 460"/>
                <a:gd name="T51" fmla="*/ 149 h 339"/>
                <a:gd name="T52" fmla="*/ 35 w 460"/>
                <a:gd name="T53" fmla="*/ 158 h 339"/>
                <a:gd name="T54" fmla="*/ 42 w 460"/>
                <a:gd name="T55" fmla="*/ 188 h 339"/>
                <a:gd name="T56" fmla="*/ 42 w 460"/>
                <a:gd name="T57" fmla="*/ 238 h 339"/>
                <a:gd name="T58" fmla="*/ 68 w 460"/>
                <a:gd name="T59" fmla="*/ 232 h 339"/>
                <a:gd name="T60" fmla="*/ 97 w 460"/>
                <a:gd name="T61" fmla="*/ 209 h 339"/>
                <a:gd name="T62" fmla="*/ 120 w 460"/>
                <a:gd name="T63" fmla="*/ 206 h 339"/>
                <a:gd name="T64" fmla="*/ 157 w 460"/>
                <a:gd name="T65" fmla="*/ 207 h 339"/>
                <a:gd name="T66" fmla="*/ 181 w 460"/>
                <a:gd name="T67" fmla="*/ 219 h 339"/>
                <a:gd name="T68" fmla="*/ 196 w 460"/>
                <a:gd name="T69" fmla="*/ 228 h 339"/>
                <a:gd name="T70" fmla="*/ 224 w 460"/>
                <a:gd name="T71" fmla="*/ 238 h 339"/>
                <a:gd name="T72" fmla="*/ 238 w 460"/>
                <a:gd name="T73" fmla="*/ 251 h 339"/>
                <a:gd name="T74" fmla="*/ 260 w 460"/>
                <a:gd name="T75" fmla="*/ 272 h 339"/>
                <a:gd name="T76" fmla="*/ 283 w 460"/>
                <a:gd name="T77" fmla="*/ 276 h 339"/>
                <a:gd name="T78" fmla="*/ 288 w 460"/>
                <a:gd name="T79" fmla="*/ 322 h 339"/>
                <a:gd name="T80" fmla="*/ 295 w 460"/>
                <a:gd name="T81" fmla="*/ 321 h 339"/>
                <a:gd name="T82" fmla="*/ 318 w 460"/>
                <a:gd name="T83" fmla="*/ 329 h 339"/>
                <a:gd name="T84" fmla="*/ 346 w 460"/>
                <a:gd name="T85" fmla="*/ 317 h 339"/>
                <a:gd name="T86" fmla="*/ 392 w 460"/>
                <a:gd name="T87" fmla="*/ 286 h 339"/>
                <a:gd name="T88" fmla="*/ 411 w 460"/>
                <a:gd name="T89" fmla="*/ 249 h 339"/>
                <a:gd name="T90" fmla="*/ 436 w 460"/>
                <a:gd name="T91" fmla="*/ 231 h 339"/>
                <a:gd name="T92" fmla="*/ 460 w 460"/>
                <a:gd name="T93" fmla="*/ 238 h 339"/>
                <a:gd name="T94" fmla="*/ 458 w 460"/>
                <a:gd name="T95" fmla="*/ 213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0" h="339">
                  <a:moveTo>
                    <a:pt x="458" y="213"/>
                  </a:moveTo>
                  <a:cubicBezTo>
                    <a:pt x="458" y="213"/>
                    <a:pt x="437" y="201"/>
                    <a:pt x="429" y="202"/>
                  </a:cubicBezTo>
                  <a:cubicBezTo>
                    <a:pt x="421" y="203"/>
                    <a:pt x="409" y="182"/>
                    <a:pt x="396" y="177"/>
                  </a:cubicBezTo>
                  <a:cubicBezTo>
                    <a:pt x="382" y="171"/>
                    <a:pt x="364" y="162"/>
                    <a:pt x="359" y="152"/>
                  </a:cubicBezTo>
                  <a:cubicBezTo>
                    <a:pt x="353" y="142"/>
                    <a:pt x="329" y="132"/>
                    <a:pt x="326" y="124"/>
                  </a:cubicBezTo>
                  <a:cubicBezTo>
                    <a:pt x="323" y="116"/>
                    <a:pt x="319" y="103"/>
                    <a:pt x="312" y="93"/>
                  </a:cubicBezTo>
                  <a:cubicBezTo>
                    <a:pt x="305" y="83"/>
                    <a:pt x="305" y="70"/>
                    <a:pt x="299" y="69"/>
                  </a:cubicBezTo>
                  <a:cubicBezTo>
                    <a:pt x="292" y="68"/>
                    <a:pt x="251" y="69"/>
                    <a:pt x="251" y="62"/>
                  </a:cubicBezTo>
                  <a:cubicBezTo>
                    <a:pt x="251" y="56"/>
                    <a:pt x="248" y="25"/>
                    <a:pt x="240" y="22"/>
                  </a:cubicBezTo>
                  <a:cubicBezTo>
                    <a:pt x="231" y="20"/>
                    <a:pt x="220" y="18"/>
                    <a:pt x="215" y="12"/>
                  </a:cubicBezTo>
                  <a:cubicBezTo>
                    <a:pt x="210" y="7"/>
                    <a:pt x="195" y="0"/>
                    <a:pt x="192" y="6"/>
                  </a:cubicBezTo>
                  <a:cubicBezTo>
                    <a:pt x="189" y="11"/>
                    <a:pt x="182" y="14"/>
                    <a:pt x="179" y="14"/>
                  </a:cubicBezTo>
                  <a:cubicBezTo>
                    <a:pt x="176" y="14"/>
                    <a:pt x="177" y="29"/>
                    <a:pt x="167" y="28"/>
                  </a:cubicBezTo>
                  <a:cubicBezTo>
                    <a:pt x="158" y="27"/>
                    <a:pt x="145" y="40"/>
                    <a:pt x="145" y="48"/>
                  </a:cubicBezTo>
                  <a:cubicBezTo>
                    <a:pt x="145" y="56"/>
                    <a:pt x="146" y="67"/>
                    <a:pt x="133" y="65"/>
                  </a:cubicBezTo>
                  <a:cubicBezTo>
                    <a:pt x="127" y="65"/>
                    <a:pt x="118" y="64"/>
                    <a:pt x="111" y="59"/>
                  </a:cubicBezTo>
                  <a:cubicBezTo>
                    <a:pt x="109" y="61"/>
                    <a:pt x="98" y="69"/>
                    <a:pt x="88" y="53"/>
                  </a:cubicBezTo>
                  <a:cubicBezTo>
                    <a:pt x="77" y="35"/>
                    <a:pt x="59" y="18"/>
                    <a:pt x="49" y="18"/>
                  </a:cubicBezTo>
                  <a:cubicBezTo>
                    <a:pt x="40" y="18"/>
                    <a:pt x="8" y="18"/>
                    <a:pt x="15" y="38"/>
                  </a:cubicBezTo>
                  <a:cubicBezTo>
                    <a:pt x="18" y="33"/>
                    <a:pt x="22" y="30"/>
                    <a:pt x="30" y="31"/>
                  </a:cubicBezTo>
                  <a:cubicBezTo>
                    <a:pt x="53" y="33"/>
                    <a:pt x="43" y="64"/>
                    <a:pt x="55" y="65"/>
                  </a:cubicBezTo>
                  <a:cubicBezTo>
                    <a:pt x="68" y="67"/>
                    <a:pt x="82" y="89"/>
                    <a:pt x="70" y="88"/>
                  </a:cubicBezTo>
                  <a:cubicBezTo>
                    <a:pt x="59" y="86"/>
                    <a:pt x="49" y="100"/>
                    <a:pt x="38" y="95"/>
                  </a:cubicBezTo>
                  <a:cubicBezTo>
                    <a:pt x="27" y="91"/>
                    <a:pt x="12" y="80"/>
                    <a:pt x="9" y="95"/>
                  </a:cubicBezTo>
                  <a:cubicBezTo>
                    <a:pt x="5" y="111"/>
                    <a:pt x="0" y="127"/>
                    <a:pt x="15" y="126"/>
                  </a:cubicBezTo>
                  <a:cubicBezTo>
                    <a:pt x="30" y="125"/>
                    <a:pt x="28" y="137"/>
                    <a:pt x="17" y="149"/>
                  </a:cubicBezTo>
                  <a:cubicBezTo>
                    <a:pt x="7" y="162"/>
                    <a:pt x="33" y="147"/>
                    <a:pt x="35" y="158"/>
                  </a:cubicBezTo>
                  <a:cubicBezTo>
                    <a:pt x="37" y="169"/>
                    <a:pt x="46" y="170"/>
                    <a:pt x="42" y="188"/>
                  </a:cubicBezTo>
                  <a:cubicBezTo>
                    <a:pt x="39" y="199"/>
                    <a:pt x="41" y="221"/>
                    <a:pt x="42" y="238"/>
                  </a:cubicBezTo>
                  <a:cubicBezTo>
                    <a:pt x="52" y="238"/>
                    <a:pt x="66" y="237"/>
                    <a:pt x="68" y="232"/>
                  </a:cubicBezTo>
                  <a:cubicBezTo>
                    <a:pt x="73" y="224"/>
                    <a:pt x="88" y="209"/>
                    <a:pt x="97" y="209"/>
                  </a:cubicBezTo>
                  <a:cubicBezTo>
                    <a:pt x="106" y="209"/>
                    <a:pt x="115" y="213"/>
                    <a:pt x="120" y="206"/>
                  </a:cubicBezTo>
                  <a:cubicBezTo>
                    <a:pt x="125" y="198"/>
                    <a:pt x="152" y="200"/>
                    <a:pt x="157" y="207"/>
                  </a:cubicBezTo>
                  <a:cubicBezTo>
                    <a:pt x="162" y="213"/>
                    <a:pt x="177" y="219"/>
                    <a:pt x="181" y="219"/>
                  </a:cubicBezTo>
                  <a:cubicBezTo>
                    <a:pt x="185" y="219"/>
                    <a:pt x="186" y="229"/>
                    <a:pt x="196" y="228"/>
                  </a:cubicBezTo>
                  <a:cubicBezTo>
                    <a:pt x="205" y="227"/>
                    <a:pt x="224" y="231"/>
                    <a:pt x="224" y="238"/>
                  </a:cubicBezTo>
                  <a:cubicBezTo>
                    <a:pt x="224" y="244"/>
                    <a:pt x="230" y="251"/>
                    <a:pt x="238" y="251"/>
                  </a:cubicBezTo>
                  <a:cubicBezTo>
                    <a:pt x="245" y="251"/>
                    <a:pt x="252" y="273"/>
                    <a:pt x="260" y="272"/>
                  </a:cubicBezTo>
                  <a:cubicBezTo>
                    <a:pt x="267" y="271"/>
                    <a:pt x="283" y="271"/>
                    <a:pt x="283" y="276"/>
                  </a:cubicBezTo>
                  <a:cubicBezTo>
                    <a:pt x="283" y="281"/>
                    <a:pt x="284" y="307"/>
                    <a:pt x="288" y="322"/>
                  </a:cubicBezTo>
                  <a:cubicBezTo>
                    <a:pt x="291" y="320"/>
                    <a:pt x="294" y="320"/>
                    <a:pt x="295" y="321"/>
                  </a:cubicBezTo>
                  <a:cubicBezTo>
                    <a:pt x="299" y="324"/>
                    <a:pt x="315" y="318"/>
                    <a:pt x="318" y="329"/>
                  </a:cubicBezTo>
                  <a:cubicBezTo>
                    <a:pt x="321" y="339"/>
                    <a:pt x="347" y="333"/>
                    <a:pt x="346" y="317"/>
                  </a:cubicBezTo>
                  <a:cubicBezTo>
                    <a:pt x="345" y="301"/>
                    <a:pt x="388" y="301"/>
                    <a:pt x="392" y="286"/>
                  </a:cubicBezTo>
                  <a:cubicBezTo>
                    <a:pt x="395" y="271"/>
                    <a:pt x="401" y="245"/>
                    <a:pt x="411" y="249"/>
                  </a:cubicBezTo>
                  <a:cubicBezTo>
                    <a:pt x="421" y="253"/>
                    <a:pt x="427" y="230"/>
                    <a:pt x="436" y="231"/>
                  </a:cubicBezTo>
                  <a:cubicBezTo>
                    <a:pt x="444" y="233"/>
                    <a:pt x="450" y="240"/>
                    <a:pt x="460" y="238"/>
                  </a:cubicBezTo>
                  <a:lnTo>
                    <a:pt x="458" y="213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2" name="Freeform 110">
              <a:extLst>
                <a:ext uri="{FF2B5EF4-FFF2-40B4-BE49-F238E27FC236}">
                  <a16:creationId xmlns:a16="http://schemas.microsoft.com/office/drawing/2014/main" id="{8812A27A-71AE-41FD-9347-4EF74825F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1" y="3070225"/>
              <a:ext cx="346075" cy="331788"/>
            </a:xfrm>
            <a:custGeom>
              <a:avLst/>
              <a:gdLst>
                <a:gd name="T0" fmla="*/ 576 w 636"/>
                <a:gd name="T1" fmla="*/ 612 h 612"/>
                <a:gd name="T2" fmla="*/ 597 w 636"/>
                <a:gd name="T3" fmla="*/ 576 h 612"/>
                <a:gd name="T4" fmla="*/ 626 w 636"/>
                <a:gd name="T5" fmla="*/ 566 h 612"/>
                <a:gd name="T6" fmla="*/ 618 w 636"/>
                <a:gd name="T7" fmla="*/ 538 h 612"/>
                <a:gd name="T8" fmla="*/ 603 w 636"/>
                <a:gd name="T9" fmla="*/ 496 h 612"/>
                <a:gd name="T10" fmla="*/ 570 w 636"/>
                <a:gd name="T11" fmla="*/ 464 h 612"/>
                <a:gd name="T12" fmla="*/ 548 w 636"/>
                <a:gd name="T13" fmla="*/ 432 h 612"/>
                <a:gd name="T14" fmla="*/ 581 w 636"/>
                <a:gd name="T15" fmla="*/ 379 h 612"/>
                <a:gd name="T16" fmla="*/ 550 w 636"/>
                <a:gd name="T17" fmla="*/ 359 h 612"/>
                <a:gd name="T18" fmla="*/ 545 w 636"/>
                <a:gd name="T19" fmla="*/ 317 h 612"/>
                <a:gd name="T20" fmla="*/ 545 w 636"/>
                <a:gd name="T21" fmla="*/ 277 h 612"/>
                <a:gd name="T22" fmla="*/ 548 w 636"/>
                <a:gd name="T23" fmla="*/ 244 h 612"/>
                <a:gd name="T24" fmla="*/ 561 w 636"/>
                <a:gd name="T25" fmla="*/ 215 h 612"/>
                <a:gd name="T26" fmla="*/ 568 w 636"/>
                <a:gd name="T27" fmla="*/ 198 h 612"/>
                <a:gd name="T28" fmla="*/ 563 w 636"/>
                <a:gd name="T29" fmla="*/ 152 h 612"/>
                <a:gd name="T30" fmla="*/ 540 w 636"/>
                <a:gd name="T31" fmla="*/ 148 h 612"/>
                <a:gd name="T32" fmla="*/ 518 w 636"/>
                <a:gd name="T33" fmla="*/ 127 h 612"/>
                <a:gd name="T34" fmla="*/ 504 w 636"/>
                <a:gd name="T35" fmla="*/ 114 h 612"/>
                <a:gd name="T36" fmla="*/ 476 w 636"/>
                <a:gd name="T37" fmla="*/ 104 h 612"/>
                <a:gd name="T38" fmla="*/ 461 w 636"/>
                <a:gd name="T39" fmla="*/ 95 h 612"/>
                <a:gd name="T40" fmla="*/ 437 w 636"/>
                <a:gd name="T41" fmla="*/ 83 h 612"/>
                <a:gd name="T42" fmla="*/ 400 w 636"/>
                <a:gd name="T43" fmla="*/ 82 h 612"/>
                <a:gd name="T44" fmla="*/ 377 w 636"/>
                <a:gd name="T45" fmla="*/ 85 h 612"/>
                <a:gd name="T46" fmla="*/ 348 w 636"/>
                <a:gd name="T47" fmla="*/ 108 h 612"/>
                <a:gd name="T48" fmla="*/ 322 w 636"/>
                <a:gd name="T49" fmla="*/ 114 h 612"/>
                <a:gd name="T50" fmla="*/ 321 w 636"/>
                <a:gd name="T51" fmla="*/ 134 h 612"/>
                <a:gd name="T52" fmla="*/ 251 w 636"/>
                <a:gd name="T53" fmla="*/ 151 h 612"/>
                <a:gd name="T54" fmla="*/ 192 w 636"/>
                <a:gd name="T55" fmla="*/ 110 h 612"/>
                <a:gd name="T56" fmla="*/ 154 w 636"/>
                <a:gd name="T57" fmla="*/ 66 h 612"/>
                <a:gd name="T58" fmla="*/ 130 w 636"/>
                <a:gd name="T59" fmla="*/ 47 h 612"/>
                <a:gd name="T60" fmla="*/ 124 w 636"/>
                <a:gd name="T61" fmla="*/ 13 h 612"/>
                <a:gd name="T62" fmla="*/ 59 w 636"/>
                <a:gd name="T63" fmla="*/ 45 h 612"/>
                <a:gd name="T64" fmla="*/ 38 w 636"/>
                <a:gd name="T65" fmla="*/ 31 h 612"/>
                <a:gd name="T66" fmla="*/ 19 w 636"/>
                <a:gd name="T67" fmla="*/ 3 h 612"/>
                <a:gd name="T68" fmla="*/ 7 w 636"/>
                <a:gd name="T69" fmla="*/ 22 h 612"/>
                <a:gd name="T70" fmla="*/ 9 w 636"/>
                <a:gd name="T71" fmla="*/ 53 h 612"/>
                <a:gd name="T72" fmla="*/ 9 w 636"/>
                <a:gd name="T73" fmla="*/ 93 h 612"/>
                <a:gd name="T74" fmla="*/ 24 w 636"/>
                <a:gd name="T75" fmla="*/ 122 h 612"/>
                <a:gd name="T76" fmla="*/ 35 w 636"/>
                <a:gd name="T77" fmla="*/ 152 h 612"/>
                <a:gd name="T78" fmla="*/ 53 w 636"/>
                <a:gd name="T79" fmla="*/ 174 h 612"/>
                <a:gd name="T80" fmla="*/ 66 w 636"/>
                <a:gd name="T81" fmla="*/ 187 h 612"/>
                <a:gd name="T82" fmla="*/ 62 w 636"/>
                <a:gd name="T83" fmla="*/ 209 h 612"/>
                <a:gd name="T84" fmla="*/ 49 w 636"/>
                <a:gd name="T85" fmla="*/ 239 h 612"/>
                <a:gd name="T86" fmla="*/ 53 w 636"/>
                <a:gd name="T87" fmla="*/ 272 h 612"/>
                <a:gd name="T88" fmla="*/ 68 w 636"/>
                <a:gd name="T89" fmla="*/ 293 h 612"/>
                <a:gd name="T90" fmla="*/ 104 w 636"/>
                <a:gd name="T91" fmla="*/ 321 h 612"/>
                <a:gd name="T92" fmla="*/ 119 w 636"/>
                <a:gd name="T93" fmla="*/ 343 h 612"/>
                <a:gd name="T94" fmla="*/ 116 w 636"/>
                <a:gd name="T95" fmla="*/ 368 h 612"/>
                <a:gd name="T96" fmla="*/ 128 w 636"/>
                <a:gd name="T97" fmla="*/ 393 h 612"/>
                <a:gd name="T98" fmla="*/ 146 w 636"/>
                <a:gd name="T99" fmla="*/ 423 h 612"/>
                <a:gd name="T100" fmla="*/ 154 w 636"/>
                <a:gd name="T101" fmla="*/ 421 h 612"/>
                <a:gd name="T102" fmla="*/ 169 w 636"/>
                <a:gd name="T103" fmla="*/ 417 h 612"/>
                <a:gd name="T104" fmla="*/ 191 w 636"/>
                <a:gd name="T105" fmla="*/ 416 h 612"/>
                <a:gd name="T106" fmla="*/ 224 w 636"/>
                <a:gd name="T107" fmla="*/ 474 h 612"/>
                <a:gd name="T108" fmla="*/ 242 w 636"/>
                <a:gd name="T109" fmla="*/ 508 h 612"/>
                <a:gd name="T110" fmla="*/ 281 w 636"/>
                <a:gd name="T111" fmla="*/ 531 h 612"/>
                <a:gd name="T112" fmla="*/ 355 w 636"/>
                <a:gd name="T113" fmla="*/ 563 h 612"/>
                <a:gd name="T114" fmla="*/ 407 w 636"/>
                <a:gd name="T115" fmla="*/ 547 h 612"/>
                <a:gd name="T116" fmla="*/ 431 w 636"/>
                <a:gd name="T117" fmla="*/ 596 h 612"/>
                <a:gd name="T118" fmla="*/ 451 w 636"/>
                <a:gd name="T119" fmla="*/ 604 h 612"/>
                <a:gd name="T120" fmla="*/ 479 w 636"/>
                <a:gd name="T121" fmla="*/ 589 h 612"/>
                <a:gd name="T122" fmla="*/ 571 w 636"/>
                <a:gd name="T123" fmla="*/ 612 h 612"/>
                <a:gd name="T124" fmla="*/ 576 w 636"/>
                <a:gd name="T125" fmla="*/ 61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6" h="612">
                  <a:moveTo>
                    <a:pt x="576" y="612"/>
                  </a:moveTo>
                  <a:cubicBezTo>
                    <a:pt x="576" y="595"/>
                    <a:pt x="587" y="582"/>
                    <a:pt x="597" y="576"/>
                  </a:cubicBezTo>
                  <a:cubicBezTo>
                    <a:pt x="607" y="570"/>
                    <a:pt x="616" y="567"/>
                    <a:pt x="626" y="566"/>
                  </a:cubicBezTo>
                  <a:cubicBezTo>
                    <a:pt x="636" y="564"/>
                    <a:pt x="626" y="541"/>
                    <a:pt x="618" y="538"/>
                  </a:cubicBezTo>
                  <a:cubicBezTo>
                    <a:pt x="611" y="535"/>
                    <a:pt x="618" y="504"/>
                    <a:pt x="603" y="496"/>
                  </a:cubicBezTo>
                  <a:cubicBezTo>
                    <a:pt x="588" y="489"/>
                    <a:pt x="574" y="477"/>
                    <a:pt x="570" y="464"/>
                  </a:cubicBezTo>
                  <a:cubicBezTo>
                    <a:pt x="566" y="452"/>
                    <a:pt x="547" y="440"/>
                    <a:pt x="548" y="432"/>
                  </a:cubicBezTo>
                  <a:cubicBezTo>
                    <a:pt x="550" y="423"/>
                    <a:pt x="587" y="395"/>
                    <a:pt x="581" y="379"/>
                  </a:cubicBezTo>
                  <a:cubicBezTo>
                    <a:pt x="576" y="362"/>
                    <a:pt x="552" y="365"/>
                    <a:pt x="550" y="359"/>
                  </a:cubicBezTo>
                  <a:cubicBezTo>
                    <a:pt x="547" y="353"/>
                    <a:pt x="551" y="333"/>
                    <a:pt x="545" y="317"/>
                  </a:cubicBezTo>
                  <a:cubicBezTo>
                    <a:pt x="538" y="300"/>
                    <a:pt x="550" y="286"/>
                    <a:pt x="545" y="277"/>
                  </a:cubicBezTo>
                  <a:cubicBezTo>
                    <a:pt x="540" y="268"/>
                    <a:pt x="547" y="250"/>
                    <a:pt x="548" y="244"/>
                  </a:cubicBezTo>
                  <a:cubicBezTo>
                    <a:pt x="550" y="239"/>
                    <a:pt x="562" y="230"/>
                    <a:pt x="561" y="215"/>
                  </a:cubicBezTo>
                  <a:cubicBezTo>
                    <a:pt x="560" y="206"/>
                    <a:pt x="564" y="200"/>
                    <a:pt x="568" y="198"/>
                  </a:cubicBezTo>
                  <a:cubicBezTo>
                    <a:pt x="564" y="183"/>
                    <a:pt x="563" y="157"/>
                    <a:pt x="563" y="152"/>
                  </a:cubicBezTo>
                  <a:cubicBezTo>
                    <a:pt x="563" y="147"/>
                    <a:pt x="547" y="147"/>
                    <a:pt x="540" y="148"/>
                  </a:cubicBezTo>
                  <a:cubicBezTo>
                    <a:pt x="532" y="149"/>
                    <a:pt x="525" y="127"/>
                    <a:pt x="518" y="127"/>
                  </a:cubicBezTo>
                  <a:cubicBezTo>
                    <a:pt x="510" y="127"/>
                    <a:pt x="504" y="120"/>
                    <a:pt x="504" y="114"/>
                  </a:cubicBezTo>
                  <a:cubicBezTo>
                    <a:pt x="504" y="107"/>
                    <a:pt x="485" y="103"/>
                    <a:pt x="476" y="104"/>
                  </a:cubicBezTo>
                  <a:cubicBezTo>
                    <a:pt x="466" y="105"/>
                    <a:pt x="465" y="95"/>
                    <a:pt x="461" y="95"/>
                  </a:cubicBezTo>
                  <a:cubicBezTo>
                    <a:pt x="457" y="95"/>
                    <a:pt x="442" y="89"/>
                    <a:pt x="437" y="83"/>
                  </a:cubicBezTo>
                  <a:cubicBezTo>
                    <a:pt x="432" y="76"/>
                    <a:pt x="405" y="74"/>
                    <a:pt x="400" y="82"/>
                  </a:cubicBezTo>
                  <a:cubicBezTo>
                    <a:pt x="395" y="89"/>
                    <a:pt x="386" y="85"/>
                    <a:pt x="377" y="85"/>
                  </a:cubicBezTo>
                  <a:cubicBezTo>
                    <a:pt x="368" y="85"/>
                    <a:pt x="353" y="100"/>
                    <a:pt x="348" y="108"/>
                  </a:cubicBezTo>
                  <a:cubicBezTo>
                    <a:pt x="346" y="113"/>
                    <a:pt x="332" y="114"/>
                    <a:pt x="322" y="114"/>
                  </a:cubicBezTo>
                  <a:cubicBezTo>
                    <a:pt x="322" y="123"/>
                    <a:pt x="322" y="131"/>
                    <a:pt x="321" y="134"/>
                  </a:cubicBezTo>
                  <a:cubicBezTo>
                    <a:pt x="316" y="142"/>
                    <a:pt x="279" y="150"/>
                    <a:pt x="251" y="151"/>
                  </a:cubicBezTo>
                  <a:cubicBezTo>
                    <a:pt x="224" y="152"/>
                    <a:pt x="222" y="110"/>
                    <a:pt x="192" y="110"/>
                  </a:cubicBezTo>
                  <a:cubicBezTo>
                    <a:pt x="171" y="110"/>
                    <a:pt x="155" y="88"/>
                    <a:pt x="154" y="66"/>
                  </a:cubicBezTo>
                  <a:cubicBezTo>
                    <a:pt x="141" y="61"/>
                    <a:pt x="129" y="51"/>
                    <a:pt x="130" y="47"/>
                  </a:cubicBezTo>
                  <a:cubicBezTo>
                    <a:pt x="133" y="41"/>
                    <a:pt x="139" y="4"/>
                    <a:pt x="124" y="13"/>
                  </a:cubicBezTo>
                  <a:cubicBezTo>
                    <a:pt x="109" y="22"/>
                    <a:pt x="87" y="50"/>
                    <a:pt x="59" y="45"/>
                  </a:cubicBezTo>
                  <a:cubicBezTo>
                    <a:pt x="31" y="41"/>
                    <a:pt x="52" y="38"/>
                    <a:pt x="38" y="31"/>
                  </a:cubicBezTo>
                  <a:cubicBezTo>
                    <a:pt x="24" y="23"/>
                    <a:pt x="33" y="6"/>
                    <a:pt x="19" y="3"/>
                  </a:cubicBezTo>
                  <a:cubicBezTo>
                    <a:pt x="5" y="0"/>
                    <a:pt x="15" y="22"/>
                    <a:pt x="7" y="22"/>
                  </a:cubicBezTo>
                  <a:cubicBezTo>
                    <a:pt x="0" y="22"/>
                    <a:pt x="6" y="47"/>
                    <a:pt x="9" y="53"/>
                  </a:cubicBezTo>
                  <a:cubicBezTo>
                    <a:pt x="11" y="59"/>
                    <a:pt x="3" y="91"/>
                    <a:pt x="9" y="93"/>
                  </a:cubicBezTo>
                  <a:cubicBezTo>
                    <a:pt x="14" y="94"/>
                    <a:pt x="25" y="118"/>
                    <a:pt x="24" y="122"/>
                  </a:cubicBezTo>
                  <a:cubicBezTo>
                    <a:pt x="22" y="127"/>
                    <a:pt x="35" y="141"/>
                    <a:pt x="35" y="152"/>
                  </a:cubicBezTo>
                  <a:cubicBezTo>
                    <a:pt x="35" y="162"/>
                    <a:pt x="47" y="174"/>
                    <a:pt x="53" y="174"/>
                  </a:cubicBezTo>
                  <a:cubicBezTo>
                    <a:pt x="59" y="174"/>
                    <a:pt x="68" y="178"/>
                    <a:pt x="66" y="187"/>
                  </a:cubicBezTo>
                  <a:cubicBezTo>
                    <a:pt x="63" y="196"/>
                    <a:pt x="69" y="209"/>
                    <a:pt x="62" y="209"/>
                  </a:cubicBezTo>
                  <a:cubicBezTo>
                    <a:pt x="54" y="209"/>
                    <a:pt x="55" y="234"/>
                    <a:pt x="49" y="239"/>
                  </a:cubicBezTo>
                  <a:cubicBezTo>
                    <a:pt x="43" y="243"/>
                    <a:pt x="48" y="269"/>
                    <a:pt x="53" y="272"/>
                  </a:cubicBezTo>
                  <a:cubicBezTo>
                    <a:pt x="58" y="275"/>
                    <a:pt x="69" y="283"/>
                    <a:pt x="68" y="293"/>
                  </a:cubicBezTo>
                  <a:cubicBezTo>
                    <a:pt x="67" y="303"/>
                    <a:pt x="95" y="320"/>
                    <a:pt x="104" y="321"/>
                  </a:cubicBezTo>
                  <a:cubicBezTo>
                    <a:pt x="113" y="323"/>
                    <a:pt x="114" y="337"/>
                    <a:pt x="119" y="343"/>
                  </a:cubicBezTo>
                  <a:cubicBezTo>
                    <a:pt x="124" y="349"/>
                    <a:pt x="115" y="361"/>
                    <a:pt x="116" y="368"/>
                  </a:cubicBezTo>
                  <a:cubicBezTo>
                    <a:pt x="118" y="376"/>
                    <a:pt x="129" y="381"/>
                    <a:pt x="128" y="393"/>
                  </a:cubicBezTo>
                  <a:cubicBezTo>
                    <a:pt x="127" y="400"/>
                    <a:pt x="137" y="412"/>
                    <a:pt x="146" y="423"/>
                  </a:cubicBezTo>
                  <a:cubicBezTo>
                    <a:pt x="149" y="422"/>
                    <a:pt x="152" y="421"/>
                    <a:pt x="154" y="421"/>
                  </a:cubicBezTo>
                  <a:cubicBezTo>
                    <a:pt x="162" y="421"/>
                    <a:pt x="162" y="410"/>
                    <a:pt x="169" y="417"/>
                  </a:cubicBezTo>
                  <a:cubicBezTo>
                    <a:pt x="175" y="423"/>
                    <a:pt x="184" y="416"/>
                    <a:pt x="191" y="416"/>
                  </a:cubicBezTo>
                  <a:cubicBezTo>
                    <a:pt x="198" y="415"/>
                    <a:pt x="216" y="455"/>
                    <a:pt x="224" y="474"/>
                  </a:cubicBezTo>
                  <a:cubicBezTo>
                    <a:pt x="232" y="493"/>
                    <a:pt x="231" y="500"/>
                    <a:pt x="242" y="508"/>
                  </a:cubicBezTo>
                  <a:cubicBezTo>
                    <a:pt x="253" y="517"/>
                    <a:pt x="266" y="512"/>
                    <a:pt x="281" y="531"/>
                  </a:cubicBezTo>
                  <a:cubicBezTo>
                    <a:pt x="297" y="550"/>
                    <a:pt x="338" y="562"/>
                    <a:pt x="355" y="563"/>
                  </a:cubicBezTo>
                  <a:cubicBezTo>
                    <a:pt x="372" y="565"/>
                    <a:pt x="385" y="542"/>
                    <a:pt x="407" y="547"/>
                  </a:cubicBezTo>
                  <a:cubicBezTo>
                    <a:pt x="428" y="552"/>
                    <a:pt x="423" y="584"/>
                    <a:pt x="431" y="596"/>
                  </a:cubicBezTo>
                  <a:cubicBezTo>
                    <a:pt x="433" y="599"/>
                    <a:pt x="441" y="602"/>
                    <a:pt x="451" y="604"/>
                  </a:cubicBezTo>
                  <a:cubicBezTo>
                    <a:pt x="456" y="595"/>
                    <a:pt x="465" y="589"/>
                    <a:pt x="479" y="589"/>
                  </a:cubicBezTo>
                  <a:cubicBezTo>
                    <a:pt x="511" y="590"/>
                    <a:pt x="543" y="596"/>
                    <a:pt x="571" y="612"/>
                  </a:cubicBezTo>
                  <a:cubicBezTo>
                    <a:pt x="573" y="612"/>
                    <a:pt x="575" y="612"/>
                    <a:pt x="576" y="61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3" name="Freeform 111">
              <a:extLst>
                <a:ext uri="{FF2B5EF4-FFF2-40B4-BE49-F238E27FC236}">
                  <a16:creationId xmlns:a16="http://schemas.microsoft.com/office/drawing/2014/main" id="{557AE792-D1FD-4D61-A0AD-7CFA006C91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1951" y="2666999"/>
              <a:ext cx="714376" cy="388938"/>
            </a:xfrm>
            <a:custGeom>
              <a:avLst/>
              <a:gdLst>
                <a:gd name="T0" fmla="*/ 1266 w 1310"/>
                <a:gd name="T1" fmla="*/ 297 h 716"/>
                <a:gd name="T2" fmla="*/ 1223 w 1310"/>
                <a:gd name="T3" fmla="*/ 249 h 716"/>
                <a:gd name="T4" fmla="*/ 1139 w 1310"/>
                <a:gd name="T5" fmla="*/ 234 h 716"/>
                <a:gd name="T6" fmla="*/ 1062 w 1310"/>
                <a:gd name="T7" fmla="*/ 170 h 716"/>
                <a:gd name="T8" fmla="*/ 972 w 1310"/>
                <a:gd name="T9" fmla="*/ 58 h 716"/>
                <a:gd name="T10" fmla="*/ 884 w 1310"/>
                <a:gd name="T11" fmla="*/ 101 h 716"/>
                <a:gd name="T12" fmla="*/ 863 w 1310"/>
                <a:gd name="T13" fmla="*/ 72 h 716"/>
                <a:gd name="T14" fmla="*/ 812 w 1310"/>
                <a:gd name="T15" fmla="*/ 66 h 716"/>
                <a:gd name="T16" fmla="*/ 790 w 1310"/>
                <a:gd name="T17" fmla="*/ 9 h 716"/>
                <a:gd name="T18" fmla="*/ 678 w 1310"/>
                <a:gd name="T19" fmla="*/ 34 h 716"/>
                <a:gd name="T20" fmla="*/ 550 w 1310"/>
                <a:gd name="T21" fmla="*/ 67 h 716"/>
                <a:gd name="T22" fmla="*/ 486 w 1310"/>
                <a:gd name="T23" fmla="*/ 105 h 716"/>
                <a:gd name="T24" fmla="*/ 475 w 1310"/>
                <a:gd name="T25" fmla="*/ 154 h 716"/>
                <a:gd name="T26" fmla="*/ 486 w 1310"/>
                <a:gd name="T27" fmla="*/ 202 h 716"/>
                <a:gd name="T28" fmla="*/ 451 w 1310"/>
                <a:gd name="T29" fmla="*/ 231 h 716"/>
                <a:gd name="T30" fmla="*/ 402 w 1310"/>
                <a:gd name="T31" fmla="*/ 226 h 716"/>
                <a:gd name="T32" fmla="*/ 321 w 1310"/>
                <a:gd name="T33" fmla="*/ 234 h 716"/>
                <a:gd name="T34" fmla="*/ 264 w 1310"/>
                <a:gd name="T35" fmla="*/ 232 h 716"/>
                <a:gd name="T36" fmla="*/ 177 w 1310"/>
                <a:gd name="T37" fmla="*/ 192 h 716"/>
                <a:gd name="T38" fmla="*/ 101 w 1310"/>
                <a:gd name="T39" fmla="*/ 219 h 716"/>
                <a:gd name="T40" fmla="*/ 72 w 1310"/>
                <a:gd name="T41" fmla="*/ 280 h 716"/>
                <a:gd name="T42" fmla="*/ 11 w 1310"/>
                <a:gd name="T43" fmla="*/ 292 h 716"/>
                <a:gd name="T44" fmla="*/ 2 w 1310"/>
                <a:gd name="T45" fmla="*/ 345 h 716"/>
                <a:gd name="T46" fmla="*/ 50 w 1310"/>
                <a:gd name="T47" fmla="*/ 378 h 716"/>
                <a:gd name="T48" fmla="*/ 81 w 1310"/>
                <a:gd name="T49" fmla="*/ 444 h 716"/>
                <a:gd name="T50" fmla="*/ 165 w 1310"/>
                <a:gd name="T51" fmla="*/ 421 h 716"/>
                <a:gd name="T52" fmla="*/ 187 w 1310"/>
                <a:gd name="T53" fmla="*/ 497 h 716"/>
                <a:gd name="T54" fmla="*/ 126 w 1310"/>
                <a:gd name="T55" fmla="*/ 547 h 716"/>
                <a:gd name="T56" fmla="*/ 184 w 1310"/>
                <a:gd name="T57" fmla="*/ 615 h 716"/>
                <a:gd name="T58" fmla="*/ 213 w 1310"/>
                <a:gd name="T59" fmla="*/ 654 h 716"/>
                <a:gd name="T60" fmla="*/ 309 w 1310"/>
                <a:gd name="T61" fmla="*/ 675 h 716"/>
                <a:gd name="T62" fmla="*/ 397 w 1310"/>
                <a:gd name="T63" fmla="*/ 478 h 716"/>
                <a:gd name="T64" fmla="*/ 447 w 1310"/>
                <a:gd name="T65" fmla="*/ 484 h 716"/>
                <a:gd name="T66" fmla="*/ 544 w 1310"/>
                <a:gd name="T67" fmla="*/ 578 h 716"/>
                <a:gd name="T68" fmla="*/ 642 w 1310"/>
                <a:gd name="T69" fmla="*/ 638 h 716"/>
                <a:gd name="T70" fmla="*/ 714 w 1310"/>
                <a:gd name="T71" fmla="*/ 704 h 716"/>
                <a:gd name="T72" fmla="*/ 781 w 1310"/>
                <a:gd name="T73" fmla="*/ 667 h 716"/>
                <a:gd name="T74" fmla="*/ 854 w 1310"/>
                <a:gd name="T75" fmla="*/ 620 h 716"/>
                <a:gd name="T76" fmla="*/ 959 w 1310"/>
                <a:gd name="T77" fmla="*/ 613 h 716"/>
                <a:gd name="T78" fmla="*/ 1099 w 1310"/>
                <a:gd name="T79" fmla="*/ 641 h 716"/>
                <a:gd name="T80" fmla="*/ 1103 w 1310"/>
                <a:gd name="T81" fmla="*/ 556 h 716"/>
                <a:gd name="T82" fmla="*/ 1144 w 1310"/>
                <a:gd name="T83" fmla="*/ 502 h 716"/>
                <a:gd name="T84" fmla="*/ 1187 w 1310"/>
                <a:gd name="T85" fmla="*/ 420 h 716"/>
                <a:gd name="T86" fmla="*/ 1269 w 1310"/>
                <a:gd name="T87" fmla="*/ 410 h 716"/>
                <a:gd name="T88" fmla="*/ 1299 w 1310"/>
                <a:gd name="T89" fmla="*/ 331 h 716"/>
                <a:gd name="T90" fmla="*/ 489 w 1310"/>
                <a:gd name="T91" fmla="*/ 455 h 716"/>
                <a:gd name="T92" fmla="*/ 1030 w 1310"/>
                <a:gd name="T93" fmla="*/ 451 h 716"/>
                <a:gd name="T94" fmla="*/ 899 w 1310"/>
                <a:gd name="T95" fmla="*/ 452 h 716"/>
                <a:gd name="T96" fmla="*/ 1030 w 1310"/>
                <a:gd name="T97" fmla="*/ 451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0" h="716">
                  <a:moveTo>
                    <a:pt x="1304" y="293"/>
                  </a:moveTo>
                  <a:cubicBezTo>
                    <a:pt x="1303" y="285"/>
                    <a:pt x="1297" y="289"/>
                    <a:pt x="1292" y="292"/>
                  </a:cubicBezTo>
                  <a:cubicBezTo>
                    <a:pt x="1287" y="295"/>
                    <a:pt x="1272" y="297"/>
                    <a:pt x="1266" y="297"/>
                  </a:cubicBezTo>
                  <a:cubicBezTo>
                    <a:pt x="1261" y="297"/>
                    <a:pt x="1250" y="289"/>
                    <a:pt x="1250" y="282"/>
                  </a:cubicBezTo>
                  <a:cubicBezTo>
                    <a:pt x="1250" y="275"/>
                    <a:pt x="1249" y="268"/>
                    <a:pt x="1243" y="268"/>
                  </a:cubicBezTo>
                  <a:cubicBezTo>
                    <a:pt x="1238" y="268"/>
                    <a:pt x="1229" y="264"/>
                    <a:pt x="1223" y="249"/>
                  </a:cubicBezTo>
                  <a:cubicBezTo>
                    <a:pt x="1218" y="233"/>
                    <a:pt x="1209" y="233"/>
                    <a:pt x="1203" y="229"/>
                  </a:cubicBezTo>
                  <a:cubicBezTo>
                    <a:pt x="1196" y="225"/>
                    <a:pt x="1178" y="236"/>
                    <a:pt x="1171" y="240"/>
                  </a:cubicBezTo>
                  <a:cubicBezTo>
                    <a:pt x="1163" y="243"/>
                    <a:pt x="1149" y="236"/>
                    <a:pt x="1139" y="234"/>
                  </a:cubicBezTo>
                  <a:cubicBezTo>
                    <a:pt x="1129" y="231"/>
                    <a:pt x="1123" y="211"/>
                    <a:pt x="1114" y="213"/>
                  </a:cubicBezTo>
                  <a:cubicBezTo>
                    <a:pt x="1105" y="216"/>
                    <a:pt x="1103" y="237"/>
                    <a:pt x="1096" y="237"/>
                  </a:cubicBezTo>
                  <a:cubicBezTo>
                    <a:pt x="1089" y="237"/>
                    <a:pt x="1076" y="194"/>
                    <a:pt x="1062" y="170"/>
                  </a:cubicBezTo>
                  <a:cubicBezTo>
                    <a:pt x="1049" y="146"/>
                    <a:pt x="1024" y="98"/>
                    <a:pt x="1003" y="89"/>
                  </a:cubicBezTo>
                  <a:cubicBezTo>
                    <a:pt x="981" y="80"/>
                    <a:pt x="988" y="67"/>
                    <a:pt x="994" y="61"/>
                  </a:cubicBezTo>
                  <a:cubicBezTo>
                    <a:pt x="999" y="54"/>
                    <a:pt x="981" y="53"/>
                    <a:pt x="972" y="58"/>
                  </a:cubicBezTo>
                  <a:cubicBezTo>
                    <a:pt x="964" y="64"/>
                    <a:pt x="953" y="75"/>
                    <a:pt x="943" y="77"/>
                  </a:cubicBezTo>
                  <a:cubicBezTo>
                    <a:pt x="933" y="80"/>
                    <a:pt x="919" y="98"/>
                    <a:pt x="908" y="94"/>
                  </a:cubicBezTo>
                  <a:cubicBezTo>
                    <a:pt x="897" y="90"/>
                    <a:pt x="892" y="110"/>
                    <a:pt x="884" y="101"/>
                  </a:cubicBezTo>
                  <a:cubicBezTo>
                    <a:pt x="875" y="91"/>
                    <a:pt x="895" y="85"/>
                    <a:pt x="895" y="77"/>
                  </a:cubicBezTo>
                  <a:cubicBezTo>
                    <a:pt x="895" y="68"/>
                    <a:pt x="882" y="79"/>
                    <a:pt x="878" y="74"/>
                  </a:cubicBezTo>
                  <a:cubicBezTo>
                    <a:pt x="874" y="69"/>
                    <a:pt x="863" y="64"/>
                    <a:pt x="863" y="72"/>
                  </a:cubicBezTo>
                  <a:cubicBezTo>
                    <a:pt x="863" y="79"/>
                    <a:pt x="854" y="75"/>
                    <a:pt x="854" y="69"/>
                  </a:cubicBezTo>
                  <a:cubicBezTo>
                    <a:pt x="854" y="63"/>
                    <a:pt x="847" y="53"/>
                    <a:pt x="842" y="60"/>
                  </a:cubicBezTo>
                  <a:cubicBezTo>
                    <a:pt x="836" y="67"/>
                    <a:pt x="817" y="72"/>
                    <a:pt x="812" y="66"/>
                  </a:cubicBezTo>
                  <a:cubicBezTo>
                    <a:pt x="808" y="60"/>
                    <a:pt x="815" y="58"/>
                    <a:pt x="816" y="50"/>
                  </a:cubicBezTo>
                  <a:cubicBezTo>
                    <a:pt x="817" y="43"/>
                    <a:pt x="809" y="33"/>
                    <a:pt x="810" y="24"/>
                  </a:cubicBezTo>
                  <a:cubicBezTo>
                    <a:pt x="812" y="14"/>
                    <a:pt x="797" y="5"/>
                    <a:pt x="790" y="9"/>
                  </a:cubicBezTo>
                  <a:cubicBezTo>
                    <a:pt x="782" y="12"/>
                    <a:pt x="772" y="9"/>
                    <a:pt x="765" y="5"/>
                  </a:cubicBezTo>
                  <a:cubicBezTo>
                    <a:pt x="757" y="0"/>
                    <a:pt x="726" y="7"/>
                    <a:pt x="725" y="15"/>
                  </a:cubicBezTo>
                  <a:cubicBezTo>
                    <a:pt x="723" y="24"/>
                    <a:pt x="685" y="30"/>
                    <a:pt x="678" y="34"/>
                  </a:cubicBezTo>
                  <a:cubicBezTo>
                    <a:pt x="670" y="37"/>
                    <a:pt x="642" y="42"/>
                    <a:pt x="632" y="43"/>
                  </a:cubicBezTo>
                  <a:cubicBezTo>
                    <a:pt x="622" y="45"/>
                    <a:pt x="612" y="55"/>
                    <a:pt x="599" y="55"/>
                  </a:cubicBezTo>
                  <a:cubicBezTo>
                    <a:pt x="586" y="55"/>
                    <a:pt x="562" y="57"/>
                    <a:pt x="550" y="67"/>
                  </a:cubicBezTo>
                  <a:cubicBezTo>
                    <a:pt x="539" y="77"/>
                    <a:pt x="521" y="68"/>
                    <a:pt x="512" y="72"/>
                  </a:cubicBezTo>
                  <a:cubicBezTo>
                    <a:pt x="503" y="75"/>
                    <a:pt x="489" y="70"/>
                    <a:pt x="485" y="73"/>
                  </a:cubicBezTo>
                  <a:cubicBezTo>
                    <a:pt x="481" y="77"/>
                    <a:pt x="482" y="96"/>
                    <a:pt x="486" y="105"/>
                  </a:cubicBezTo>
                  <a:cubicBezTo>
                    <a:pt x="491" y="113"/>
                    <a:pt x="513" y="116"/>
                    <a:pt x="515" y="121"/>
                  </a:cubicBezTo>
                  <a:cubicBezTo>
                    <a:pt x="516" y="126"/>
                    <a:pt x="492" y="126"/>
                    <a:pt x="481" y="128"/>
                  </a:cubicBezTo>
                  <a:cubicBezTo>
                    <a:pt x="469" y="130"/>
                    <a:pt x="472" y="146"/>
                    <a:pt x="475" y="154"/>
                  </a:cubicBezTo>
                  <a:cubicBezTo>
                    <a:pt x="478" y="163"/>
                    <a:pt x="463" y="171"/>
                    <a:pt x="455" y="174"/>
                  </a:cubicBezTo>
                  <a:cubicBezTo>
                    <a:pt x="446" y="178"/>
                    <a:pt x="455" y="194"/>
                    <a:pt x="463" y="194"/>
                  </a:cubicBezTo>
                  <a:cubicBezTo>
                    <a:pt x="472" y="194"/>
                    <a:pt x="479" y="202"/>
                    <a:pt x="486" y="202"/>
                  </a:cubicBezTo>
                  <a:cubicBezTo>
                    <a:pt x="493" y="202"/>
                    <a:pt x="495" y="219"/>
                    <a:pt x="495" y="229"/>
                  </a:cubicBezTo>
                  <a:cubicBezTo>
                    <a:pt x="495" y="239"/>
                    <a:pt x="486" y="242"/>
                    <a:pt x="475" y="242"/>
                  </a:cubicBezTo>
                  <a:cubicBezTo>
                    <a:pt x="463" y="242"/>
                    <a:pt x="458" y="232"/>
                    <a:pt x="451" y="231"/>
                  </a:cubicBezTo>
                  <a:cubicBezTo>
                    <a:pt x="443" y="229"/>
                    <a:pt x="445" y="245"/>
                    <a:pt x="439" y="249"/>
                  </a:cubicBezTo>
                  <a:cubicBezTo>
                    <a:pt x="433" y="252"/>
                    <a:pt x="432" y="237"/>
                    <a:pt x="423" y="237"/>
                  </a:cubicBezTo>
                  <a:cubicBezTo>
                    <a:pt x="415" y="237"/>
                    <a:pt x="405" y="236"/>
                    <a:pt x="402" y="226"/>
                  </a:cubicBezTo>
                  <a:cubicBezTo>
                    <a:pt x="399" y="216"/>
                    <a:pt x="379" y="214"/>
                    <a:pt x="371" y="224"/>
                  </a:cubicBezTo>
                  <a:cubicBezTo>
                    <a:pt x="362" y="234"/>
                    <a:pt x="359" y="229"/>
                    <a:pt x="352" y="222"/>
                  </a:cubicBezTo>
                  <a:cubicBezTo>
                    <a:pt x="345" y="216"/>
                    <a:pt x="324" y="226"/>
                    <a:pt x="321" y="234"/>
                  </a:cubicBezTo>
                  <a:cubicBezTo>
                    <a:pt x="318" y="242"/>
                    <a:pt x="302" y="245"/>
                    <a:pt x="291" y="237"/>
                  </a:cubicBezTo>
                  <a:cubicBezTo>
                    <a:pt x="279" y="229"/>
                    <a:pt x="272" y="226"/>
                    <a:pt x="272" y="237"/>
                  </a:cubicBezTo>
                  <a:cubicBezTo>
                    <a:pt x="272" y="249"/>
                    <a:pt x="264" y="239"/>
                    <a:pt x="264" y="232"/>
                  </a:cubicBezTo>
                  <a:cubicBezTo>
                    <a:pt x="264" y="226"/>
                    <a:pt x="245" y="212"/>
                    <a:pt x="237" y="206"/>
                  </a:cubicBezTo>
                  <a:cubicBezTo>
                    <a:pt x="228" y="199"/>
                    <a:pt x="201" y="199"/>
                    <a:pt x="199" y="192"/>
                  </a:cubicBezTo>
                  <a:cubicBezTo>
                    <a:pt x="198" y="186"/>
                    <a:pt x="181" y="181"/>
                    <a:pt x="177" y="192"/>
                  </a:cubicBezTo>
                  <a:cubicBezTo>
                    <a:pt x="172" y="204"/>
                    <a:pt x="165" y="196"/>
                    <a:pt x="159" y="192"/>
                  </a:cubicBezTo>
                  <a:cubicBezTo>
                    <a:pt x="154" y="189"/>
                    <a:pt x="141" y="197"/>
                    <a:pt x="135" y="201"/>
                  </a:cubicBezTo>
                  <a:cubicBezTo>
                    <a:pt x="129" y="204"/>
                    <a:pt x="111" y="219"/>
                    <a:pt x="101" y="219"/>
                  </a:cubicBezTo>
                  <a:cubicBezTo>
                    <a:pt x="91" y="219"/>
                    <a:pt x="97" y="234"/>
                    <a:pt x="84" y="237"/>
                  </a:cubicBezTo>
                  <a:cubicBezTo>
                    <a:pt x="71" y="241"/>
                    <a:pt x="74" y="250"/>
                    <a:pt x="75" y="257"/>
                  </a:cubicBezTo>
                  <a:cubicBezTo>
                    <a:pt x="77" y="264"/>
                    <a:pt x="84" y="275"/>
                    <a:pt x="72" y="280"/>
                  </a:cubicBezTo>
                  <a:cubicBezTo>
                    <a:pt x="61" y="285"/>
                    <a:pt x="57" y="264"/>
                    <a:pt x="47" y="255"/>
                  </a:cubicBezTo>
                  <a:cubicBezTo>
                    <a:pt x="37" y="247"/>
                    <a:pt x="28" y="257"/>
                    <a:pt x="28" y="269"/>
                  </a:cubicBezTo>
                  <a:cubicBezTo>
                    <a:pt x="28" y="280"/>
                    <a:pt x="17" y="280"/>
                    <a:pt x="11" y="292"/>
                  </a:cubicBezTo>
                  <a:cubicBezTo>
                    <a:pt x="5" y="303"/>
                    <a:pt x="21" y="305"/>
                    <a:pt x="21" y="310"/>
                  </a:cubicBezTo>
                  <a:cubicBezTo>
                    <a:pt x="21" y="315"/>
                    <a:pt x="12" y="320"/>
                    <a:pt x="10" y="322"/>
                  </a:cubicBezTo>
                  <a:cubicBezTo>
                    <a:pt x="7" y="323"/>
                    <a:pt x="0" y="340"/>
                    <a:pt x="2" y="345"/>
                  </a:cubicBezTo>
                  <a:cubicBezTo>
                    <a:pt x="5" y="350"/>
                    <a:pt x="22" y="348"/>
                    <a:pt x="21" y="360"/>
                  </a:cubicBezTo>
                  <a:cubicBezTo>
                    <a:pt x="20" y="371"/>
                    <a:pt x="18" y="383"/>
                    <a:pt x="27" y="380"/>
                  </a:cubicBezTo>
                  <a:cubicBezTo>
                    <a:pt x="35" y="376"/>
                    <a:pt x="44" y="378"/>
                    <a:pt x="50" y="378"/>
                  </a:cubicBezTo>
                  <a:cubicBezTo>
                    <a:pt x="55" y="378"/>
                    <a:pt x="60" y="391"/>
                    <a:pt x="70" y="404"/>
                  </a:cubicBezTo>
                  <a:cubicBezTo>
                    <a:pt x="80" y="418"/>
                    <a:pt x="84" y="424"/>
                    <a:pt x="74" y="428"/>
                  </a:cubicBezTo>
                  <a:cubicBezTo>
                    <a:pt x="64" y="431"/>
                    <a:pt x="68" y="438"/>
                    <a:pt x="81" y="444"/>
                  </a:cubicBezTo>
                  <a:cubicBezTo>
                    <a:pt x="84" y="446"/>
                    <a:pt x="88" y="449"/>
                    <a:pt x="91" y="451"/>
                  </a:cubicBezTo>
                  <a:cubicBezTo>
                    <a:pt x="93" y="450"/>
                    <a:pt x="95" y="448"/>
                    <a:pt x="97" y="446"/>
                  </a:cubicBezTo>
                  <a:cubicBezTo>
                    <a:pt x="113" y="430"/>
                    <a:pt x="143" y="414"/>
                    <a:pt x="165" y="421"/>
                  </a:cubicBezTo>
                  <a:cubicBezTo>
                    <a:pt x="187" y="428"/>
                    <a:pt x="205" y="417"/>
                    <a:pt x="214" y="432"/>
                  </a:cubicBezTo>
                  <a:cubicBezTo>
                    <a:pt x="224" y="447"/>
                    <a:pt x="214" y="476"/>
                    <a:pt x="218" y="487"/>
                  </a:cubicBezTo>
                  <a:cubicBezTo>
                    <a:pt x="222" y="498"/>
                    <a:pt x="201" y="499"/>
                    <a:pt x="187" y="497"/>
                  </a:cubicBezTo>
                  <a:cubicBezTo>
                    <a:pt x="172" y="495"/>
                    <a:pt x="143" y="504"/>
                    <a:pt x="147" y="514"/>
                  </a:cubicBezTo>
                  <a:cubicBezTo>
                    <a:pt x="150" y="524"/>
                    <a:pt x="161" y="547"/>
                    <a:pt x="142" y="535"/>
                  </a:cubicBezTo>
                  <a:cubicBezTo>
                    <a:pt x="123" y="523"/>
                    <a:pt x="115" y="547"/>
                    <a:pt x="126" y="547"/>
                  </a:cubicBezTo>
                  <a:cubicBezTo>
                    <a:pt x="136" y="547"/>
                    <a:pt x="150" y="561"/>
                    <a:pt x="150" y="571"/>
                  </a:cubicBezTo>
                  <a:cubicBezTo>
                    <a:pt x="150" y="581"/>
                    <a:pt x="151" y="603"/>
                    <a:pt x="161" y="600"/>
                  </a:cubicBezTo>
                  <a:cubicBezTo>
                    <a:pt x="170" y="596"/>
                    <a:pt x="170" y="616"/>
                    <a:pt x="184" y="615"/>
                  </a:cubicBezTo>
                  <a:cubicBezTo>
                    <a:pt x="197" y="614"/>
                    <a:pt x="209" y="620"/>
                    <a:pt x="199" y="634"/>
                  </a:cubicBezTo>
                  <a:cubicBezTo>
                    <a:pt x="188" y="648"/>
                    <a:pt x="206" y="688"/>
                    <a:pt x="209" y="679"/>
                  </a:cubicBezTo>
                  <a:cubicBezTo>
                    <a:pt x="212" y="674"/>
                    <a:pt x="210" y="662"/>
                    <a:pt x="213" y="654"/>
                  </a:cubicBezTo>
                  <a:cubicBezTo>
                    <a:pt x="206" y="634"/>
                    <a:pt x="238" y="634"/>
                    <a:pt x="247" y="634"/>
                  </a:cubicBezTo>
                  <a:cubicBezTo>
                    <a:pt x="257" y="634"/>
                    <a:pt x="275" y="651"/>
                    <a:pt x="286" y="669"/>
                  </a:cubicBezTo>
                  <a:cubicBezTo>
                    <a:pt x="297" y="687"/>
                    <a:pt x="309" y="675"/>
                    <a:pt x="309" y="675"/>
                  </a:cubicBezTo>
                  <a:cubicBezTo>
                    <a:pt x="313" y="510"/>
                    <a:pt x="313" y="510"/>
                    <a:pt x="313" y="510"/>
                  </a:cubicBezTo>
                  <a:cubicBezTo>
                    <a:pt x="394" y="485"/>
                    <a:pt x="394" y="485"/>
                    <a:pt x="394" y="485"/>
                  </a:cubicBezTo>
                  <a:cubicBezTo>
                    <a:pt x="395" y="482"/>
                    <a:pt x="396" y="480"/>
                    <a:pt x="397" y="478"/>
                  </a:cubicBezTo>
                  <a:cubicBezTo>
                    <a:pt x="407" y="461"/>
                    <a:pt x="421" y="475"/>
                    <a:pt x="426" y="479"/>
                  </a:cubicBezTo>
                  <a:cubicBezTo>
                    <a:pt x="430" y="483"/>
                    <a:pt x="428" y="461"/>
                    <a:pt x="440" y="462"/>
                  </a:cubicBezTo>
                  <a:cubicBezTo>
                    <a:pt x="451" y="463"/>
                    <a:pt x="439" y="484"/>
                    <a:pt x="447" y="484"/>
                  </a:cubicBezTo>
                  <a:cubicBezTo>
                    <a:pt x="454" y="484"/>
                    <a:pt x="469" y="511"/>
                    <a:pt x="464" y="533"/>
                  </a:cubicBezTo>
                  <a:cubicBezTo>
                    <a:pt x="477" y="545"/>
                    <a:pt x="500" y="573"/>
                    <a:pt x="502" y="581"/>
                  </a:cubicBezTo>
                  <a:cubicBezTo>
                    <a:pt x="505" y="589"/>
                    <a:pt x="538" y="575"/>
                    <a:pt x="544" y="578"/>
                  </a:cubicBezTo>
                  <a:cubicBezTo>
                    <a:pt x="550" y="581"/>
                    <a:pt x="600" y="581"/>
                    <a:pt x="609" y="581"/>
                  </a:cubicBezTo>
                  <a:cubicBezTo>
                    <a:pt x="618" y="581"/>
                    <a:pt x="624" y="600"/>
                    <a:pt x="634" y="603"/>
                  </a:cubicBezTo>
                  <a:cubicBezTo>
                    <a:pt x="644" y="606"/>
                    <a:pt x="641" y="625"/>
                    <a:pt x="642" y="638"/>
                  </a:cubicBezTo>
                  <a:cubicBezTo>
                    <a:pt x="643" y="651"/>
                    <a:pt x="658" y="665"/>
                    <a:pt x="660" y="676"/>
                  </a:cubicBezTo>
                  <a:cubicBezTo>
                    <a:pt x="661" y="688"/>
                    <a:pt x="677" y="682"/>
                    <a:pt x="688" y="685"/>
                  </a:cubicBezTo>
                  <a:cubicBezTo>
                    <a:pt x="698" y="688"/>
                    <a:pt x="713" y="693"/>
                    <a:pt x="714" y="704"/>
                  </a:cubicBezTo>
                  <a:cubicBezTo>
                    <a:pt x="715" y="716"/>
                    <a:pt x="728" y="707"/>
                    <a:pt x="729" y="698"/>
                  </a:cubicBezTo>
                  <a:cubicBezTo>
                    <a:pt x="731" y="690"/>
                    <a:pt x="743" y="678"/>
                    <a:pt x="762" y="669"/>
                  </a:cubicBezTo>
                  <a:cubicBezTo>
                    <a:pt x="771" y="665"/>
                    <a:pt x="777" y="665"/>
                    <a:pt x="781" y="667"/>
                  </a:cubicBezTo>
                  <a:cubicBezTo>
                    <a:pt x="785" y="656"/>
                    <a:pt x="788" y="647"/>
                    <a:pt x="791" y="646"/>
                  </a:cubicBezTo>
                  <a:cubicBezTo>
                    <a:pt x="797" y="643"/>
                    <a:pt x="810" y="632"/>
                    <a:pt x="811" y="621"/>
                  </a:cubicBezTo>
                  <a:cubicBezTo>
                    <a:pt x="812" y="610"/>
                    <a:pt x="837" y="610"/>
                    <a:pt x="854" y="620"/>
                  </a:cubicBezTo>
                  <a:cubicBezTo>
                    <a:pt x="872" y="630"/>
                    <a:pt x="882" y="630"/>
                    <a:pt x="883" y="614"/>
                  </a:cubicBezTo>
                  <a:cubicBezTo>
                    <a:pt x="884" y="599"/>
                    <a:pt x="909" y="594"/>
                    <a:pt x="916" y="599"/>
                  </a:cubicBezTo>
                  <a:cubicBezTo>
                    <a:pt x="924" y="603"/>
                    <a:pt x="948" y="619"/>
                    <a:pt x="959" y="613"/>
                  </a:cubicBezTo>
                  <a:cubicBezTo>
                    <a:pt x="971" y="608"/>
                    <a:pt x="1028" y="614"/>
                    <a:pt x="1042" y="619"/>
                  </a:cubicBezTo>
                  <a:cubicBezTo>
                    <a:pt x="1056" y="623"/>
                    <a:pt x="1060" y="612"/>
                    <a:pt x="1072" y="628"/>
                  </a:cubicBezTo>
                  <a:cubicBezTo>
                    <a:pt x="1083" y="642"/>
                    <a:pt x="1088" y="630"/>
                    <a:pt x="1099" y="641"/>
                  </a:cubicBezTo>
                  <a:cubicBezTo>
                    <a:pt x="1099" y="636"/>
                    <a:pt x="1099" y="631"/>
                    <a:pt x="1099" y="625"/>
                  </a:cubicBezTo>
                  <a:cubicBezTo>
                    <a:pt x="1099" y="615"/>
                    <a:pt x="1113" y="606"/>
                    <a:pt x="1116" y="597"/>
                  </a:cubicBezTo>
                  <a:cubicBezTo>
                    <a:pt x="1119" y="589"/>
                    <a:pt x="1103" y="564"/>
                    <a:pt x="1103" y="556"/>
                  </a:cubicBezTo>
                  <a:cubicBezTo>
                    <a:pt x="1103" y="548"/>
                    <a:pt x="1103" y="528"/>
                    <a:pt x="1096" y="524"/>
                  </a:cubicBezTo>
                  <a:cubicBezTo>
                    <a:pt x="1089" y="519"/>
                    <a:pt x="1109" y="509"/>
                    <a:pt x="1114" y="509"/>
                  </a:cubicBezTo>
                  <a:cubicBezTo>
                    <a:pt x="1125" y="510"/>
                    <a:pt x="1140" y="497"/>
                    <a:pt x="1144" y="502"/>
                  </a:cubicBezTo>
                  <a:cubicBezTo>
                    <a:pt x="1149" y="507"/>
                    <a:pt x="1158" y="509"/>
                    <a:pt x="1167" y="509"/>
                  </a:cubicBezTo>
                  <a:cubicBezTo>
                    <a:pt x="1177" y="509"/>
                    <a:pt x="1173" y="497"/>
                    <a:pt x="1167" y="491"/>
                  </a:cubicBezTo>
                  <a:cubicBezTo>
                    <a:pt x="1162" y="486"/>
                    <a:pt x="1184" y="436"/>
                    <a:pt x="1187" y="420"/>
                  </a:cubicBezTo>
                  <a:cubicBezTo>
                    <a:pt x="1191" y="403"/>
                    <a:pt x="1198" y="418"/>
                    <a:pt x="1209" y="420"/>
                  </a:cubicBezTo>
                  <a:cubicBezTo>
                    <a:pt x="1220" y="421"/>
                    <a:pt x="1232" y="419"/>
                    <a:pt x="1239" y="423"/>
                  </a:cubicBezTo>
                  <a:cubicBezTo>
                    <a:pt x="1245" y="426"/>
                    <a:pt x="1264" y="418"/>
                    <a:pt x="1269" y="410"/>
                  </a:cubicBezTo>
                  <a:cubicBezTo>
                    <a:pt x="1274" y="401"/>
                    <a:pt x="1264" y="399"/>
                    <a:pt x="1264" y="380"/>
                  </a:cubicBezTo>
                  <a:cubicBezTo>
                    <a:pt x="1265" y="361"/>
                    <a:pt x="1275" y="352"/>
                    <a:pt x="1285" y="352"/>
                  </a:cubicBezTo>
                  <a:cubicBezTo>
                    <a:pt x="1296" y="352"/>
                    <a:pt x="1299" y="340"/>
                    <a:pt x="1299" y="331"/>
                  </a:cubicBezTo>
                  <a:cubicBezTo>
                    <a:pt x="1299" y="323"/>
                    <a:pt x="1308" y="317"/>
                    <a:pt x="1310" y="307"/>
                  </a:cubicBezTo>
                  <a:cubicBezTo>
                    <a:pt x="1307" y="303"/>
                    <a:pt x="1304" y="297"/>
                    <a:pt x="1304" y="293"/>
                  </a:cubicBezTo>
                  <a:close/>
                  <a:moveTo>
                    <a:pt x="489" y="455"/>
                  </a:moveTo>
                  <a:cubicBezTo>
                    <a:pt x="485" y="461"/>
                    <a:pt x="448" y="449"/>
                    <a:pt x="445" y="441"/>
                  </a:cubicBezTo>
                  <a:cubicBezTo>
                    <a:pt x="441" y="431"/>
                    <a:pt x="497" y="442"/>
                    <a:pt x="489" y="455"/>
                  </a:cubicBezTo>
                  <a:close/>
                  <a:moveTo>
                    <a:pt x="1030" y="451"/>
                  </a:moveTo>
                  <a:cubicBezTo>
                    <a:pt x="1003" y="451"/>
                    <a:pt x="944" y="435"/>
                    <a:pt x="920" y="465"/>
                  </a:cubicBezTo>
                  <a:cubicBezTo>
                    <a:pt x="896" y="495"/>
                    <a:pt x="913" y="510"/>
                    <a:pt x="903" y="513"/>
                  </a:cubicBezTo>
                  <a:cubicBezTo>
                    <a:pt x="892" y="515"/>
                    <a:pt x="886" y="467"/>
                    <a:pt x="899" y="452"/>
                  </a:cubicBezTo>
                  <a:cubicBezTo>
                    <a:pt x="913" y="436"/>
                    <a:pt x="955" y="430"/>
                    <a:pt x="982" y="438"/>
                  </a:cubicBezTo>
                  <a:cubicBezTo>
                    <a:pt x="1009" y="445"/>
                    <a:pt x="1056" y="431"/>
                    <a:pt x="1063" y="433"/>
                  </a:cubicBezTo>
                  <a:cubicBezTo>
                    <a:pt x="1070" y="435"/>
                    <a:pt x="1056" y="451"/>
                    <a:pt x="1030" y="45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4" name="Freeform 112">
              <a:extLst>
                <a:ext uri="{FF2B5EF4-FFF2-40B4-BE49-F238E27FC236}">
                  <a16:creationId xmlns:a16="http://schemas.microsoft.com/office/drawing/2014/main" id="{A4C5AD9B-C378-4F62-AF1C-5768B7D45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3817939"/>
              <a:ext cx="320675" cy="392113"/>
            </a:xfrm>
            <a:custGeom>
              <a:avLst/>
              <a:gdLst>
                <a:gd name="T0" fmla="*/ 526 w 590"/>
                <a:gd name="T1" fmla="*/ 337 h 719"/>
                <a:gd name="T2" fmla="*/ 527 w 590"/>
                <a:gd name="T3" fmla="*/ 312 h 719"/>
                <a:gd name="T4" fmla="*/ 518 w 590"/>
                <a:gd name="T5" fmla="*/ 300 h 719"/>
                <a:gd name="T6" fmla="*/ 532 w 590"/>
                <a:gd name="T7" fmla="*/ 265 h 719"/>
                <a:gd name="T8" fmla="*/ 541 w 590"/>
                <a:gd name="T9" fmla="*/ 235 h 719"/>
                <a:gd name="T10" fmla="*/ 555 w 590"/>
                <a:gd name="T11" fmla="*/ 176 h 719"/>
                <a:gd name="T12" fmla="*/ 580 w 590"/>
                <a:gd name="T13" fmla="*/ 144 h 719"/>
                <a:gd name="T14" fmla="*/ 579 w 590"/>
                <a:gd name="T15" fmla="*/ 107 h 719"/>
                <a:gd name="T16" fmla="*/ 582 w 590"/>
                <a:gd name="T17" fmla="*/ 75 h 719"/>
                <a:gd name="T18" fmla="*/ 529 w 590"/>
                <a:gd name="T19" fmla="*/ 43 h 719"/>
                <a:gd name="T20" fmla="*/ 492 w 590"/>
                <a:gd name="T21" fmla="*/ 41 h 719"/>
                <a:gd name="T22" fmla="*/ 469 w 590"/>
                <a:gd name="T23" fmla="*/ 12 h 719"/>
                <a:gd name="T24" fmla="*/ 446 w 590"/>
                <a:gd name="T25" fmla="*/ 19 h 719"/>
                <a:gd name="T26" fmla="*/ 384 w 590"/>
                <a:gd name="T27" fmla="*/ 19 h 719"/>
                <a:gd name="T28" fmla="*/ 325 w 590"/>
                <a:gd name="T29" fmla="*/ 30 h 719"/>
                <a:gd name="T30" fmla="*/ 253 w 590"/>
                <a:gd name="T31" fmla="*/ 42 h 719"/>
                <a:gd name="T32" fmla="*/ 194 w 590"/>
                <a:gd name="T33" fmla="*/ 51 h 719"/>
                <a:gd name="T34" fmla="*/ 189 w 590"/>
                <a:gd name="T35" fmla="*/ 115 h 719"/>
                <a:gd name="T36" fmla="*/ 153 w 590"/>
                <a:gd name="T37" fmla="*/ 232 h 719"/>
                <a:gd name="T38" fmla="*/ 124 w 590"/>
                <a:gd name="T39" fmla="*/ 336 h 719"/>
                <a:gd name="T40" fmla="*/ 92 w 590"/>
                <a:gd name="T41" fmla="*/ 385 h 719"/>
                <a:gd name="T42" fmla="*/ 52 w 590"/>
                <a:gd name="T43" fmla="*/ 385 h 719"/>
                <a:gd name="T44" fmla="*/ 0 w 590"/>
                <a:gd name="T45" fmla="*/ 401 h 719"/>
                <a:gd name="T46" fmla="*/ 12 w 590"/>
                <a:gd name="T47" fmla="*/ 446 h 719"/>
                <a:gd name="T48" fmla="*/ 135 w 590"/>
                <a:gd name="T49" fmla="*/ 434 h 719"/>
                <a:gd name="T50" fmla="*/ 153 w 590"/>
                <a:gd name="T51" fmla="*/ 494 h 719"/>
                <a:gd name="T52" fmla="*/ 217 w 590"/>
                <a:gd name="T53" fmla="*/ 510 h 719"/>
                <a:gd name="T54" fmla="*/ 256 w 590"/>
                <a:gd name="T55" fmla="*/ 477 h 719"/>
                <a:gd name="T56" fmla="*/ 293 w 590"/>
                <a:gd name="T57" fmla="*/ 490 h 719"/>
                <a:gd name="T58" fmla="*/ 294 w 590"/>
                <a:gd name="T59" fmla="*/ 573 h 719"/>
                <a:gd name="T60" fmla="*/ 310 w 590"/>
                <a:gd name="T61" fmla="*/ 633 h 719"/>
                <a:gd name="T62" fmla="*/ 356 w 590"/>
                <a:gd name="T63" fmla="*/ 620 h 719"/>
                <a:gd name="T64" fmla="*/ 373 w 590"/>
                <a:gd name="T65" fmla="*/ 630 h 719"/>
                <a:gd name="T66" fmla="*/ 401 w 590"/>
                <a:gd name="T67" fmla="*/ 636 h 719"/>
                <a:gd name="T68" fmla="*/ 438 w 590"/>
                <a:gd name="T69" fmla="*/ 664 h 719"/>
                <a:gd name="T70" fmla="*/ 464 w 590"/>
                <a:gd name="T71" fmla="*/ 653 h 719"/>
                <a:gd name="T72" fmla="*/ 506 w 590"/>
                <a:gd name="T73" fmla="*/ 681 h 719"/>
                <a:gd name="T74" fmla="*/ 541 w 590"/>
                <a:gd name="T75" fmla="*/ 712 h 719"/>
                <a:gd name="T76" fmla="*/ 543 w 590"/>
                <a:gd name="T77" fmla="*/ 669 h 719"/>
                <a:gd name="T78" fmla="*/ 500 w 590"/>
                <a:gd name="T79" fmla="*/ 648 h 719"/>
                <a:gd name="T80" fmla="*/ 508 w 590"/>
                <a:gd name="T81" fmla="*/ 572 h 719"/>
                <a:gd name="T82" fmla="*/ 521 w 590"/>
                <a:gd name="T83" fmla="*/ 527 h 719"/>
                <a:gd name="T84" fmla="*/ 561 w 590"/>
                <a:gd name="T85" fmla="*/ 519 h 719"/>
                <a:gd name="T86" fmla="*/ 540 w 590"/>
                <a:gd name="T87" fmla="*/ 47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719">
                  <a:moveTo>
                    <a:pt x="540" y="475"/>
                  </a:moveTo>
                  <a:cubicBezTo>
                    <a:pt x="524" y="465"/>
                    <a:pt x="518" y="340"/>
                    <a:pt x="526" y="337"/>
                  </a:cubicBezTo>
                  <a:cubicBezTo>
                    <a:pt x="527" y="336"/>
                    <a:pt x="528" y="337"/>
                    <a:pt x="529" y="340"/>
                  </a:cubicBezTo>
                  <a:cubicBezTo>
                    <a:pt x="527" y="312"/>
                    <a:pt x="527" y="312"/>
                    <a:pt x="527" y="312"/>
                  </a:cubicBezTo>
                  <a:cubicBezTo>
                    <a:pt x="527" y="312"/>
                    <a:pt x="526" y="311"/>
                    <a:pt x="525" y="311"/>
                  </a:cubicBezTo>
                  <a:cubicBezTo>
                    <a:pt x="522" y="310"/>
                    <a:pt x="518" y="307"/>
                    <a:pt x="518" y="300"/>
                  </a:cubicBezTo>
                  <a:cubicBezTo>
                    <a:pt x="518" y="290"/>
                    <a:pt x="526" y="289"/>
                    <a:pt x="526" y="289"/>
                  </a:cubicBezTo>
                  <a:cubicBezTo>
                    <a:pt x="526" y="289"/>
                    <a:pt x="524" y="269"/>
                    <a:pt x="532" y="265"/>
                  </a:cubicBezTo>
                  <a:cubicBezTo>
                    <a:pt x="534" y="265"/>
                    <a:pt x="535" y="263"/>
                    <a:pt x="536" y="262"/>
                  </a:cubicBezTo>
                  <a:cubicBezTo>
                    <a:pt x="540" y="256"/>
                    <a:pt x="541" y="243"/>
                    <a:pt x="541" y="235"/>
                  </a:cubicBezTo>
                  <a:cubicBezTo>
                    <a:pt x="541" y="224"/>
                    <a:pt x="543" y="211"/>
                    <a:pt x="547" y="202"/>
                  </a:cubicBezTo>
                  <a:cubicBezTo>
                    <a:pt x="551" y="193"/>
                    <a:pt x="549" y="181"/>
                    <a:pt x="555" y="176"/>
                  </a:cubicBezTo>
                  <a:cubicBezTo>
                    <a:pt x="561" y="171"/>
                    <a:pt x="560" y="158"/>
                    <a:pt x="567" y="155"/>
                  </a:cubicBezTo>
                  <a:cubicBezTo>
                    <a:pt x="574" y="153"/>
                    <a:pt x="580" y="149"/>
                    <a:pt x="580" y="144"/>
                  </a:cubicBezTo>
                  <a:cubicBezTo>
                    <a:pt x="581" y="139"/>
                    <a:pt x="590" y="133"/>
                    <a:pt x="590" y="125"/>
                  </a:cubicBezTo>
                  <a:cubicBezTo>
                    <a:pt x="590" y="118"/>
                    <a:pt x="579" y="116"/>
                    <a:pt x="579" y="107"/>
                  </a:cubicBezTo>
                  <a:cubicBezTo>
                    <a:pt x="579" y="98"/>
                    <a:pt x="582" y="75"/>
                    <a:pt x="582" y="75"/>
                  </a:cubicBezTo>
                  <a:cubicBezTo>
                    <a:pt x="582" y="75"/>
                    <a:pt x="582" y="75"/>
                    <a:pt x="582" y="75"/>
                  </a:cubicBezTo>
                  <a:cubicBezTo>
                    <a:pt x="567" y="58"/>
                    <a:pt x="549" y="41"/>
                    <a:pt x="545" y="38"/>
                  </a:cubicBezTo>
                  <a:cubicBezTo>
                    <a:pt x="539" y="34"/>
                    <a:pt x="529" y="43"/>
                    <a:pt x="529" y="43"/>
                  </a:cubicBezTo>
                  <a:cubicBezTo>
                    <a:pt x="529" y="43"/>
                    <a:pt x="519" y="31"/>
                    <a:pt x="511" y="41"/>
                  </a:cubicBezTo>
                  <a:cubicBezTo>
                    <a:pt x="503" y="50"/>
                    <a:pt x="492" y="41"/>
                    <a:pt x="492" y="41"/>
                  </a:cubicBezTo>
                  <a:cubicBezTo>
                    <a:pt x="492" y="41"/>
                    <a:pt x="482" y="34"/>
                    <a:pt x="478" y="22"/>
                  </a:cubicBezTo>
                  <a:cubicBezTo>
                    <a:pt x="476" y="17"/>
                    <a:pt x="473" y="15"/>
                    <a:pt x="469" y="12"/>
                  </a:cubicBezTo>
                  <a:cubicBezTo>
                    <a:pt x="470" y="14"/>
                    <a:pt x="470" y="14"/>
                    <a:pt x="470" y="14"/>
                  </a:cubicBezTo>
                  <a:cubicBezTo>
                    <a:pt x="446" y="19"/>
                    <a:pt x="446" y="19"/>
                    <a:pt x="446" y="19"/>
                  </a:cubicBezTo>
                  <a:cubicBezTo>
                    <a:pt x="446" y="19"/>
                    <a:pt x="416" y="0"/>
                    <a:pt x="410" y="14"/>
                  </a:cubicBezTo>
                  <a:cubicBezTo>
                    <a:pt x="404" y="28"/>
                    <a:pt x="398" y="19"/>
                    <a:pt x="384" y="19"/>
                  </a:cubicBezTo>
                  <a:cubicBezTo>
                    <a:pt x="371" y="19"/>
                    <a:pt x="359" y="25"/>
                    <a:pt x="351" y="30"/>
                  </a:cubicBezTo>
                  <a:cubicBezTo>
                    <a:pt x="343" y="35"/>
                    <a:pt x="331" y="25"/>
                    <a:pt x="325" y="30"/>
                  </a:cubicBezTo>
                  <a:cubicBezTo>
                    <a:pt x="319" y="35"/>
                    <a:pt x="315" y="55"/>
                    <a:pt x="315" y="55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3" y="42"/>
                    <a:pt x="242" y="21"/>
                    <a:pt x="228" y="21"/>
                  </a:cubicBezTo>
                  <a:cubicBezTo>
                    <a:pt x="214" y="21"/>
                    <a:pt x="194" y="51"/>
                    <a:pt x="194" y="51"/>
                  </a:cubicBezTo>
                  <a:cubicBezTo>
                    <a:pt x="194" y="76"/>
                    <a:pt x="194" y="76"/>
                    <a:pt x="194" y="76"/>
                  </a:cubicBezTo>
                  <a:cubicBezTo>
                    <a:pt x="196" y="91"/>
                    <a:pt x="193" y="107"/>
                    <a:pt x="189" y="115"/>
                  </a:cubicBezTo>
                  <a:cubicBezTo>
                    <a:pt x="183" y="126"/>
                    <a:pt x="177" y="131"/>
                    <a:pt x="177" y="154"/>
                  </a:cubicBezTo>
                  <a:cubicBezTo>
                    <a:pt x="177" y="177"/>
                    <a:pt x="153" y="214"/>
                    <a:pt x="153" y="232"/>
                  </a:cubicBezTo>
                  <a:cubicBezTo>
                    <a:pt x="153" y="251"/>
                    <a:pt x="125" y="262"/>
                    <a:pt x="125" y="274"/>
                  </a:cubicBezTo>
                  <a:cubicBezTo>
                    <a:pt x="125" y="285"/>
                    <a:pt x="124" y="311"/>
                    <a:pt x="124" y="336"/>
                  </a:cubicBezTo>
                  <a:cubicBezTo>
                    <a:pt x="124" y="361"/>
                    <a:pt x="112" y="341"/>
                    <a:pt x="112" y="364"/>
                  </a:cubicBezTo>
                  <a:cubicBezTo>
                    <a:pt x="112" y="387"/>
                    <a:pt x="102" y="373"/>
                    <a:pt x="92" y="385"/>
                  </a:cubicBezTo>
                  <a:cubicBezTo>
                    <a:pt x="82" y="396"/>
                    <a:pt x="78" y="398"/>
                    <a:pt x="78" y="387"/>
                  </a:cubicBezTo>
                  <a:cubicBezTo>
                    <a:pt x="78" y="375"/>
                    <a:pt x="64" y="373"/>
                    <a:pt x="52" y="385"/>
                  </a:cubicBezTo>
                  <a:cubicBezTo>
                    <a:pt x="40" y="396"/>
                    <a:pt x="36" y="385"/>
                    <a:pt x="30" y="382"/>
                  </a:cubicBezTo>
                  <a:cubicBezTo>
                    <a:pt x="27" y="381"/>
                    <a:pt x="13" y="390"/>
                    <a:pt x="0" y="401"/>
                  </a:cubicBezTo>
                  <a:cubicBezTo>
                    <a:pt x="6" y="415"/>
                    <a:pt x="9" y="429"/>
                    <a:pt x="11" y="442"/>
                  </a:cubicBezTo>
                  <a:cubicBezTo>
                    <a:pt x="12" y="443"/>
                    <a:pt x="12" y="444"/>
                    <a:pt x="12" y="446"/>
                  </a:cubicBezTo>
                  <a:cubicBezTo>
                    <a:pt x="19" y="440"/>
                    <a:pt x="26" y="435"/>
                    <a:pt x="30" y="434"/>
                  </a:cubicBezTo>
                  <a:cubicBezTo>
                    <a:pt x="40" y="433"/>
                    <a:pt x="135" y="434"/>
                    <a:pt x="135" y="434"/>
                  </a:cubicBezTo>
                  <a:cubicBezTo>
                    <a:pt x="135" y="434"/>
                    <a:pt x="143" y="451"/>
                    <a:pt x="140" y="466"/>
                  </a:cubicBezTo>
                  <a:cubicBezTo>
                    <a:pt x="137" y="481"/>
                    <a:pt x="146" y="474"/>
                    <a:pt x="153" y="494"/>
                  </a:cubicBezTo>
                  <a:cubicBezTo>
                    <a:pt x="160" y="514"/>
                    <a:pt x="166" y="522"/>
                    <a:pt x="180" y="517"/>
                  </a:cubicBezTo>
                  <a:cubicBezTo>
                    <a:pt x="194" y="512"/>
                    <a:pt x="212" y="509"/>
                    <a:pt x="217" y="510"/>
                  </a:cubicBezTo>
                  <a:cubicBezTo>
                    <a:pt x="223" y="512"/>
                    <a:pt x="222" y="482"/>
                    <a:pt x="230" y="477"/>
                  </a:cubicBezTo>
                  <a:cubicBezTo>
                    <a:pt x="239" y="472"/>
                    <a:pt x="256" y="477"/>
                    <a:pt x="256" y="477"/>
                  </a:cubicBezTo>
                  <a:cubicBezTo>
                    <a:pt x="256" y="477"/>
                    <a:pt x="257" y="486"/>
                    <a:pt x="272" y="486"/>
                  </a:cubicBezTo>
                  <a:cubicBezTo>
                    <a:pt x="286" y="486"/>
                    <a:pt x="293" y="479"/>
                    <a:pt x="293" y="490"/>
                  </a:cubicBezTo>
                  <a:cubicBezTo>
                    <a:pt x="293" y="502"/>
                    <a:pt x="294" y="515"/>
                    <a:pt x="299" y="520"/>
                  </a:cubicBezTo>
                  <a:cubicBezTo>
                    <a:pt x="303" y="525"/>
                    <a:pt x="287" y="567"/>
                    <a:pt x="294" y="573"/>
                  </a:cubicBezTo>
                  <a:cubicBezTo>
                    <a:pt x="301" y="580"/>
                    <a:pt x="311" y="595"/>
                    <a:pt x="310" y="603"/>
                  </a:cubicBezTo>
                  <a:cubicBezTo>
                    <a:pt x="309" y="611"/>
                    <a:pt x="304" y="631"/>
                    <a:pt x="310" y="633"/>
                  </a:cubicBezTo>
                  <a:cubicBezTo>
                    <a:pt x="316" y="635"/>
                    <a:pt x="317" y="623"/>
                    <a:pt x="327" y="623"/>
                  </a:cubicBezTo>
                  <a:cubicBezTo>
                    <a:pt x="337" y="623"/>
                    <a:pt x="346" y="625"/>
                    <a:pt x="356" y="620"/>
                  </a:cubicBezTo>
                  <a:cubicBezTo>
                    <a:pt x="359" y="618"/>
                    <a:pt x="362" y="619"/>
                    <a:pt x="364" y="620"/>
                  </a:cubicBezTo>
                  <a:cubicBezTo>
                    <a:pt x="370" y="623"/>
                    <a:pt x="373" y="630"/>
                    <a:pt x="373" y="630"/>
                  </a:cubicBezTo>
                  <a:cubicBezTo>
                    <a:pt x="373" y="630"/>
                    <a:pt x="376" y="641"/>
                    <a:pt x="381" y="638"/>
                  </a:cubicBezTo>
                  <a:cubicBezTo>
                    <a:pt x="387" y="635"/>
                    <a:pt x="403" y="630"/>
                    <a:pt x="401" y="636"/>
                  </a:cubicBezTo>
                  <a:cubicBezTo>
                    <a:pt x="400" y="643"/>
                    <a:pt x="406" y="658"/>
                    <a:pt x="411" y="654"/>
                  </a:cubicBezTo>
                  <a:cubicBezTo>
                    <a:pt x="417" y="651"/>
                    <a:pt x="431" y="664"/>
                    <a:pt x="438" y="664"/>
                  </a:cubicBezTo>
                  <a:cubicBezTo>
                    <a:pt x="446" y="664"/>
                    <a:pt x="453" y="664"/>
                    <a:pt x="453" y="659"/>
                  </a:cubicBezTo>
                  <a:cubicBezTo>
                    <a:pt x="453" y="654"/>
                    <a:pt x="461" y="646"/>
                    <a:pt x="464" y="653"/>
                  </a:cubicBezTo>
                  <a:cubicBezTo>
                    <a:pt x="467" y="659"/>
                    <a:pt x="474" y="674"/>
                    <a:pt x="481" y="674"/>
                  </a:cubicBezTo>
                  <a:cubicBezTo>
                    <a:pt x="488" y="674"/>
                    <a:pt x="506" y="674"/>
                    <a:pt x="506" y="681"/>
                  </a:cubicBezTo>
                  <a:cubicBezTo>
                    <a:pt x="506" y="688"/>
                    <a:pt x="511" y="706"/>
                    <a:pt x="518" y="712"/>
                  </a:cubicBezTo>
                  <a:cubicBezTo>
                    <a:pt x="526" y="719"/>
                    <a:pt x="541" y="712"/>
                    <a:pt x="541" y="712"/>
                  </a:cubicBezTo>
                  <a:cubicBezTo>
                    <a:pt x="541" y="712"/>
                    <a:pt x="547" y="707"/>
                    <a:pt x="547" y="696"/>
                  </a:cubicBezTo>
                  <a:cubicBezTo>
                    <a:pt x="547" y="684"/>
                    <a:pt x="547" y="669"/>
                    <a:pt x="543" y="669"/>
                  </a:cubicBezTo>
                  <a:cubicBezTo>
                    <a:pt x="538" y="669"/>
                    <a:pt x="531" y="681"/>
                    <a:pt x="521" y="678"/>
                  </a:cubicBezTo>
                  <a:cubicBezTo>
                    <a:pt x="511" y="674"/>
                    <a:pt x="504" y="651"/>
                    <a:pt x="500" y="648"/>
                  </a:cubicBezTo>
                  <a:cubicBezTo>
                    <a:pt x="496" y="644"/>
                    <a:pt x="507" y="623"/>
                    <a:pt x="507" y="613"/>
                  </a:cubicBezTo>
                  <a:cubicBezTo>
                    <a:pt x="507" y="603"/>
                    <a:pt x="514" y="575"/>
                    <a:pt x="508" y="572"/>
                  </a:cubicBezTo>
                  <a:cubicBezTo>
                    <a:pt x="503" y="568"/>
                    <a:pt x="506" y="558"/>
                    <a:pt x="513" y="552"/>
                  </a:cubicBezTo>
                  <a:cubicBezTo>
                    <a:pt x="520" y="545"/>
                    <a:pt x="510" y="527"/>
                    <a:pt x="521" y="527"/>
                  </a:cubicBezTo>
                  <a:cubicBezTo>
                    <a:pt x="532" y="527"/>
                    <a:pt x="554" y="528"/>
                    <a:pt x="560" y="520"/>
                  </a:cubicBezTo>
                  <a:cubicBezTo>
                    <a:pt x="560" y="520"/>
                    <a:pt x="561" y="519"/>
                    <a:pt x="561" y="519"/>
                  </a:cubicBezTo>
                  <a:cubicBezTo>
                    <a:pt x="562" y="517"/>
                    <a:pt x="563" y="515"/>
                    <a:pt x="563" y="513"/>
                  </a:cubicBezTo>
                  <a:cubicBezTo>
                    <a:pt x="556" y="499"/>
                    <a:pt x="549" y="480"/>
                    <a:pt x="540" y="47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5" name="Freeform 113">
              <a:extLst>
                <a:ext uri="{FF2B5EF4-FFF2-40B4-BE49-F238E27FC236}">
                  <a16:creationId xmlns:a16="http://schemas.microsoft.com/office/drawing/2014/main" id="{7AC412CD-E5F5-4531-9E54-FB3D9E998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3981452"/>
              <a:ext cx="28575" cy="42863"/>
            </a:xfrm>
            <a:custGeom>
              <a:avLst/>
              <a:gdLst>
                <a:gd name="T0" fmla="*/ 4 w 52"/>
                <a:gd name="T1" fmla="*/ 40 h 79"/>
                <a:gd name="T2" fmla="*/ 12 w 52"/>
                <a:gd name="T3" fmla="*/ 79 h 79"/>
                <a:gd name="T4" fmla="*/ 25 w 52"/>
                <a:gd name="T5" fmla="*/ 69 h 79"/>
                <a:gd name="T6" fmla="*/ 52 w 52"/>
                <a:gd name="T7" fmla="*/ 25 h 79"/>
                <a:gd name="T8" fmla="*/ 43 w 52"/>
                <a:gd name="T9" fmla="*/ 20 h 79"/>
                <a:gd name="T10" fmla="*/ 42 w 52"/>
                <a:gd name="T11" fmla="*/ 0 h 79"/>
                <a:gd name="T12" fmla="*/ 27 w 52"/>
                <a:gd name="T13" fmla="*/ 1 h 79"/>
                <a:gd name="T14" fmla="*/ 10 w 52"/>
                <a:gd name="T15" fmla="*/ 12 h 79"/>
                <a:gd name="T16" fmla="*/ 0 w 52"/>
                <a:gd name="T17" fmla="*/ 11 h 79"/>
                <a:gd name="T18" fmla="*/ 2 w 52"/>
                <a:gd name="T19" fmla="*/ 12 h 79"/>
                <a:gd name="T20" fmla="*/ 4 w 52"/>
                <a:gd name="T21" fmla="*/ 4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79">
                  <a:moveTo>
                    <a:pt x="4" y="40"/>
                  </a:moveTo>
                  <a:cubicBezTo>
                    <a:pt x="6" y="47"/>
                    <a:pt x="9" y="62"/>
                    <a:pt x="12" y="79"/>
                  </a:cubicBezTo>
                  <a:cubicBezTo>
                    <a:pt x="18" y="74"/>
                    <a:pt x="23" y="70"/>
                    <a:pt x="25" y="69"/>
                  </a:cubicBezTo>
                  <a:cubicBezTo>
                    <a:pt x="34" y="66"/>
                    <a:pt x="52" y="25"/>
                    <a:pt x="52" y="25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4" y="11"/>
                    <a:pt x="42" y="0"/>
                  </a:cubicBezTo>
                  <a:cubicBezTo>
                    <a:pt x="35" y="1"/>
                    <a:pt x="27" y="1"/>
                    <a:pt x="27" y="1"/>
                  </a:cubicBezTo>
                  <a:cubicBezTo>
                    <a:pt x="27" y="1"/>
                    <a:pt x="29" y="16"/>
                    <a:pt x="10" y="12"/>
                  </a:cubicBezTo>
                  <a:cubicBezTo>
                    <a:pt x="8" y="11"/>
                    <a:pt x="4" y="11"/>
                    <a:pt x="0" y="11"/>
                  </a:cubicBezTo>
                  <a:cubicBezTo>
                    <a:pt x="1" y="11"/>
                    <a:pt x="2" y="12"/>
                    <a:pt x="2" y="12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6" name="Freeform 114">
              <a:extLst>
                <a:ext uri="{FF2B5EF4-FFF2-40B4-BE49-F238E27FC236}">
                  <a16:creationId xmlns:a16="http://schemas.microsoft.com/office/drawing/2014/main" id="{723C8629-D8F1-4E92-8EDC-31E2FE290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9851" y="4159252"/>
              <a:ext cx="176213" cy="338138"/>
            </a:xfrm>
            <a:custGeom>
              <a:avLst/>
              <a:gdLst>
                <a:gd name="T0" fmla="*/ 272 w 322"/>
                <a:gd name="T1" fmla="*/ 207 h 621"/>
                <a:gd name="T2" fmla="*/ 288 w 322"/>
                <a:gd name="T3" fmla="*/ 185 h 621"/>
                <a:gd name="T4" fmla="*/ 299 w 322"/>
                <a:gd name="T5" fmla="*/ 180 h 621"/>
                <a:gd name="T6" fmla="*/ 302 w 322"/>
                <a:gd name="T7" fmla="*/ 164 h 621"/>
                <a:gd name="T8" fmla="*/ 322 w 322"/>
                <a:gd name="T9" fmla="*/ 140 h 621"/>
                <a:gd name="T10" fmla="*/ 320 w 322"/>
                <a:gd name="T11" fmla="*/ 127 h 621"/>
                <a:gd name="T12" fmla="*/ 304 w 322"/>
                <a:gd name="T13" fmla="*/ 29 h 621"/>
                <a:gd name="T14" fmla="*/ 298 w 322"/>
                <a:gd name="T15" fmla="*/ 0 h 621"/>
                <a:gd name="T16" fmla="*/ 295 w 322"/>
                <a:gd name="T17" fmla="*/ 3 h 621"/>
                <a:gd name="T18" fmla="*/ 273 w 322"/>
                <a:gd name="T19" fmla="*/ 9 h 621"/>
                <a:gd name="T20" fmla="*/ 254 w 322"/>
                <a:gd name="T21" fmla="*/ 8 h 621"/>
                <a:gd name="T22" fmla="*/ 243 w 322"/>
                <a:gd name="T23" fmla="*/ 22 h 621"/>
                <a:gd name="T24" fmla="*/ 224 w 322"/>
                <a:gd name="T25" fmla="*/ 25 h 621"/>
                <a:gd name="T26" fmla="*/ 196 w 322"/>
                <a:gd name="T27" fmla="*/ 29 h 621"/>
                <a:gd name="T28" fmla="*/ 186 w 322"/>
                <a:gd name="T29" fmla="*/ 18 h 621"/>
                <a:gd name="T30" fmla="*/ 167 w 322"/>
                <a:gd name="T31" fmla="*/ 22 h 621"/>
                <a:gd name="T32" fmla="*/ 149 w 322"/>
                <a:gd name="T33" fmla="*/ 20 h 621"/>
                <a:gd name="T34" fmla="*/ 147 w 322"/>
                <a:gd name="T35" fmla="*/ 33 h 621"/>
                <a:gd name="T36" fmla="*/ 161 w 322"/>
                <a:gd name="T37" fmla="*/ 112 h 621"/>
                <a:gd name="T38" fmla="*/ 180 w 322"/>
                <a:gd name="T39" fmla="*/ 134 h 621"/>
                <a:gd name="T40" fmla="*/ 181 w 322"/>
                <a:gd name="T41" fmla="*/ 171 h 621"/>
                <a:gd name="T42" fmla="*/ 163 w 322"/>
                <a:gd name="T43" fmla="*/ 196 h 621"/>
                <a:gd name="T44" fmla="*/ 160 w 322"/>
                <a:gd name="T45" fmla="*/ 230 h 621"/>
                <a:gd name="T46" fmla="*/ 131 w 322"/>
                <a:gd name="T47" fmla="*/ 185 h 621"/>
                <a:gd name="T48" fmla="*/ 137 w 322"/>
                <a:gd name="T49" fmla="*/ 136 h 621"/>
                <a:gd name="T50" fmla="*/ 112 w 322"/>
                <a:gd name="T51" fmla="*/ 132 h 621"/>
                <a:gd name="T52" fmla="*/ 90 w 322"/>
                <a:gd name="T53" fmla="*/ 114 h 621"/>
                <a:gd name="T54" fmla="*/ 0 w 322"/>
                <a:gd name="T55" fmla="*/ 152 h 621"/>
                <a:gd name="T56" fmla="*/ 7 w 322"/>
                <a:gd name="T57" fmla="*/ 179 h 621"/>
                <a:gd name="T58" fmla="*/ 5 w 322"/>
                <a:gd name="T59" fmla="*/ 179 h 621"/>
                <a:gd name="T60" fmla="*/ 10 w 322"/>
                <a:gd name="T61" fmla="*/ 191 h 621"/>
                <a:gd name="T62" fmla="*/ 51 w 322"/>
                <a:gd name="T63" fmla="*/ 203 h 621"/>
                <a:gd name="T64" fmla="*/ 88 w 322"/>
                <a:gd name="T65" fmla="*/ 218 h 621"/>
                <a:gd name="T66" fmla="*/ 90 w 322"/>
                <a:gd name="T67" fmla="*/ 276 h 621"/>
                <a:gd name="T68" fmla="*/ 81 w 322"/>
                <a:gd name="T69" fmla="*/ 309 h 621"/>
                <a:gd name="T70" fmla="*/ 91 w 322"/>
                <a:gd name="T71" fmla="*/ 337 h 621"/>
                <a:gd name="T72" fmla="*/ 74 w 322"/>
                <a:gd name="T73" fmla="*/ 365 h 621"/>
                <a:gd name="T74" fmla="*/ 66 w 322"/>
                <a:gd name="T75" fmla="*/ 402 h 621"/>
                <a:gd name="T76" fmla="*/ 33 w 322"/>
                <a:gd name="T77" fmla="*/ 439 h 621"/>
                <a:gd name="T78" fmla="*/ 34 w 322"/>
                <a:gd name="T79" fmla="*/ 440 h 621"/>
                <a:gd name="T80" fmla="*/ 54 w 322"/>
                <a:gd name="T81" fmla="*/ 510 h 621"/>
                <a:gd name="T82" fmla="*/ 57 w 322"/>
                <a:gd name="T83" fmla="*/ 578 h 621"/>
                <a:gd name="T84" fmla="*/ 61 w 322"/>
                <a:gd name="T85" fmla="*/ 621 h 621"/>
                <a:gd name="T86" fmla="*/ 85 w 322"/>
                <a:gd name="T87" fmla="*/ 619 h 621"/>
                <a:gd name="T88" fmla="*/ 86 w 322"/>
                <a:gd name="T89" fmla="*/ 600 h 621"/>
                <a:gd name="T90" fmla="*/ 73 w 322"/>
                <a:gd name="T91" fmla="*/ 586 h 621"/>
                <a:gd name="T92" fmla="*/ 124 w 322"/>
                <a:gd name="T93" fmla="*/ 543 h 621"/>
                <a:gd name="T94" fmla="*/ 164 w 322"/>
                <a:gd name="T95" fmla="*/ 514 h 621"/>
                <a:gd name="T96" fmla="*/ 165 w 322"/>
                <a:gd name="T97" fmla="*/ 489 h 621"/>
                <a:gd name="T98" fmla="*/ 149 w 322"/>
                <a:gd name="T99" fmla="*/ 461 h 621"/>
                <a:gd name="T100" fmla="*/ 146 w 322"/>
                <a:gd name="T101" fmla="*/ 366 h 621"/>
                <a:gd name="T102" fmla="*/ 146 w 322"/>
                <a:gd name="T103" fmla="*/ 365 h 621"/>
                <a:gd name="T104" fmla="*/ 151 w 322"/>
                <a:gd name="T105" fmla="*/ 337 h 621"/>
                <a:gd name="T106" fmla="*/ 153 w 322"/>
                <a:gd name="T107" fmla="*/ 337 h 621"/>
                <a:gd name="T108" fmla="*/ 180 w 322"/>
                <a:gd name="T109" fmla="*/ 293 h 621"/>
                <a:gd name="T110" fmla="*/ 191 w 322"/>
                <a:gd name="T111" fmla="*/ 286 h 621"/>
                <a:gd name="T112" fmla="*/ 196 w 322"/>
                <a:gd name="T113" fmla="*/ 264 h 621"/>
                <a:gd name="T114" fmla="*/ 217 w 322"/>
                <a:gd name="T115" fmla="*/ 247 h 621"/>
                <a:gd name="T116" fmla="*/ 231 w 322"/>
                <a:gd name="T117" fmla="*/ 246 h 621"/>
                <a:gd name="T118" fmla="*/ 236 w 322"/>
                <a:gd name="T119" fmla="*/ 247 h 621"/>
                <a:gd name="T120" fmla="*/ 274 w 322"/>
                <a:gd name="T121" fmla="*/ 231 h 621"/>
                <a:gd name="T122" fmla="*/ 272 w 322"/>
                <a:gd name="T123" fmla="*/ 207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2" h="621">
                  <a:moveTo>
                    <a:pt x="272" y="207"/>
                  </a:moveTo>
                  <a:cubicBezTo>
                    <a:pt x="274" y="198"/>
                    <a:pt x="280" y="190"/>
                    <a:pt x="288" y="185"/>
                  </a:cubicBezTo>
                  <a:cubicBezTo>
                    <a:pt x="292" y="183"/>
                    <a:pt x="295" y="181"/>
                    <a:pt x="299" y="180"/>
                  </a:cubicBezTo>
                  <a:cubicBezTo>
                    <a:pt x="300" y="175"/>
                    <a:pt x="301" y="169"/>
                    <a:pt x="302" y="164"/>
                  </a:cubicBezTo>
                  <a:cubicBezTo>
                    <a:pt x="304" y="153"/>
                    <a:pt x="312" y="144"/>
                    <a:pt x="322" y="140"/>
                  </a:cubicBezTo>
                  <a:cubicBezTo>
                    <a:pt x="321" y="136"/>
                    <a:pt x="320" y="132"/>
                    <a:pt x="320" y="127"/>
                  </a:cubicBezTo>
                  <a:cubicBezTo>
                    <a:pt x="319" y="94"/>
                    <a:pt x="310" y="62"/>
                    <a:pt x="304" y="29"/>
                  </a:cubicBezTo>
                  <a:cubicBezTo>
                    <a:pt x="302" y="19"/>
                    <a:pt x="300" y="10"/>
                    <a:pt x="298" y="0"/>
                  </a:cubicBezTo>
                  <a:cubicBezTo>
                    <a:pt x="297" y="1"/>
                    <a:pt x="296" y="2"/>
                    <a:pt x="295" y="3"/>
                  </a:cubicBezTo>
                  <a:cubicBezTo>
                    <a:pt x="293" y="9"/>
                    <a:pt x="280" y="1"/>
                    <a:pt x="273" y="9"/>
                  </a:cubicBezTo>
                  <a:cubicBezTo>
                    <a:pt x="265" y="17"/>
                    <a:pt x="260" y="10"/>
                    <a:pt x="254" y="8"/>
                  </a:cubicBezTo>
                  <a:cubicBezTo>
                    <a:pt x="247" y="6"/>
                    <a:pt x="244" y="16"/>
                    <a:pt x="243" y="22"/>
                  </a:cubicBezTo>
                  <a:cubicBezTo>
                    <a:pt x="242" y="29"/>
                    <a:pt x="229" y="26"/>
                    <a:pt x="224" y="25"/>
                  </a:cubicBezTo>
                  <a:cubicBezTo>
                    <a:pt x="219" y="24"/>
                    <a:pt x="204" y="29"/>
                    <a:pt x="196" y="29"/>
                  </a:cubicBezTo>
                  <a:cubicBezTo>
                    <a:pt x="189" y="29"/>
                    <a:pt x="195" y="21"/>
                    <a:pt x="186" y="18"/>
                  </a:cubicBezTo>
                  <a:cubicBezTo>
                    <a:pt x="177" y="15"/>
                    <a:pt x="172" y="22"/>
                    <a:pt x="167" y="22"/>
                  </a:cubicBezTo>
                  <a:cubicBezTo>
                    <a:pt x="164" y="22"/>
                    <a:pt x="155" y="21"/>
                    <a:pt x="149" y="20"/>
                  </a:cubicBezTo>
                  <a:cubicBezTo>
                    <a:pt x="149" y="25"/>
                    <a:pt x="148" y="30"/>
                    <a:pt x="147" y="33"/>
                  </a:cubicBezTo>
                  <a:cubicBezTo>
                    <a:pt x="141" y="52"/>
                    <a:pt x="160" y="94"/>
                    <a:pt x="161" y="112"/>
                  </a:cubicBezTo>
                  <a:cubicBezTo>
                    <a:pt x="168" y="119"/>
                    <a:pt x="176" y="128"/>
                    <a:pt x="180" y="134"/>
                  </a:cubicBezTo>
                  <a:cubicBezTo>
                    <a:pt x="189" y="146"/>
                    <a:pt x="180" y="145"/>
                    <a:pt x="181" y="171"/>
                  </a:cubicBezTo>
                  <a:cubicBezTo>
                    <a:pt x="182" y="198"/>
                    <a:pt x="172" y="187"/>
                    <a:pt x="163" y="196"/>
                  </a:cubicBezTo>
                  <a:cubicBezTo>
                    <a:pt x="155" y="205"/>
                    <a:pt x="162" y="224"/>
                    <a:pt x="160" y="230"/>
                  </a:cubicBezTo>
                  <a:cubicBezTo>
                    <a:pt x="158" y="235"/>
                    <a:pt x="133" y="191"/>
                    <a:pt x="131" y="185"/>
                  </a:cubicBezTo>
                  <a:cubicBezTo>
                    <a:pt x="129" y="178"/>
                    <a:pt x="140" y="152"/>
                    <a:pt x="137" y="136"/>
                  </a:cubicBezTo>
                  <a:cubicBezTo>
                    <a:pt x="135" y="121"/>
                    <a:pt x="117" y="131"/>
                    <a:pt x="112" y="132"/>
                  </a:cubicBezTo>
                  <a:cubicBezTo>
                    <a:pt x="106" y="133"/>
                    <a:pt x="93" y="114"/>
                    <a:pt x="90" y="114"/>
                  </a:cubicBezTo>
                  <a:cubicBezTo>
                    <a:pt x="87" y="114"/>
                    <a:pt x="0" y="152"/>
                    <a:pt x="0" y="152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1"/>
                    <a:pt x="38" y="193"/>
                    <a:pt x="51" y="203"/>
                  </a:cubicBezTo>
                  <a:cubicBezTo>
                    <a:pt x="64" y="213"/>
                    <a:pt x="84" y="214"/>
                    <a:pt x="88" y="218"/>
                  </a:cubicBezTo>
                  <a:cubicBezTo>
                    <a:pt x="93" y="221"/>
                    <a:pt x="88" y="258"/>
                    <a:pt x="90" y="276"/>
                  </a:cubicBezTo>
                  <a:cubicBezTo>
                    <a:pt x="91" y="294"/>
                    <a:pt x="73" y="299"/>
                    <a:pt x="81" y="309"/>
                  </a:cubicBezTo>
                  <a:cubicBezTo>
                    <a:pt x="90" y="319"/>
                    <a:pt x="86" y="335"/>
                    <a:pt x="91" y="337"/>
                  </a:cubicBezTo>
                  <a:cubicBezTo>
                    <a:pt x="97" y="339"/>
                    <a:pt x="81" y="360"/>
                    <a:pt x="74" y="365"/>
                  </a:cubicBezTo>
                  <a:cubicBezTo>
                    <a:pt x="67" y="370"/>
                    <a:pt x="74" y="388"/>
                    <a:pt x="66" y="402"/>
                  </a:cubicBezTo>
                  <a:cubicBezTo>
                    <a:pt x="60" y="410"/>
                    <a:pt x="44" y="427"/>
                    <a:pt x="33" y="439"/>
                  </a:cubicBezTo>
                  <a:cubicBezTo>
                    <a:pt x="33" y="440"/>
                    <a:pt x="34" y="440"/>
                    <a:pt x="34" y="440"/>
                  </a:cubicBezTo>
                  <a:cubicBezTo>
                    <a:pt x="37" y="446"/>
                    <a:pt x="46" y="504"/>
                    <a:pt x="54" y="510"/>
                  </a:cubicBezTo>
                  <a:cubicBezTo>
                    <a:pt x="63" y="516"/>
                    <a:pt x="58" y="573"/>
                    <a:pt x="57" y="578"/>
                  </a:cubicBezTo>
                  <a:cubicBezTo>
                    <a:pt x="56" y="583"/>
                    <a:pt x="61" y="621"/>
                    <a:pt x="61" y="621"/>
                  </a:cubicBezTo>
                  <a:cubicBezTo>
                    <a:pt x="61" y="621"/>
                    <a:pt x="73" y="619"/>
                    <a:pt x="85" y="619"/>
                  </a:cubicBezTo>
                  <a:cubicBezTo>
                    <a:pt x="85" y="611"/>
                    <a:pt x="86" y="605"/>
                    <a:pt x="86" y="600"/>
                  </a:cubicBezTo>
                  <a:cubicBezTo>
                    <a:pt x="87" y="583"/>
                    <a:pt x="77" y="597"/>
                    <a:pt x="73" y="586"/>
                  </a:cubicBezTo>
                  <a:cubicBezTo>
                    <a:pt x="70" y="575"/>
                    <a:pt x="97" y="554"/>
                    <a:pt x="124" y="543"/>
                  </a:cubicBezTo>
                  <a:cubicBezTo>
                    <a:pt x="151" y="531"/>
                    <a:pt x="161" y="525"/>
                    <a:pt x="164" y="514"/>
                  </a:cubicBezTo>
                  <a:cubicBezTo>
                    <a:pt x="165" y="508"/>
                    <a:pt x="165" y="499"/>
                    <a:pt x="165" y="489"/>
                  </a:cubicBezTo>
                  <a:cubicBezTo>
                    <a:pt x="157" y="483"/>
                    <a:pt x="150" y="474"/>
                    <a:pt x="149" y="461"/>
                  </a:cubicBezTo>
                  <a:cubicBezTo>
                    <a:pt x="146" y="431"/>
                    <a:pt x="142" y="397"/>
                    <a:pt x="146" y="366"/>
                  </a:cubicBezTo>
                  <a:cubicBezTo>
                    <a:pt x="146" y="366"/>
                    <a:pt x="146" y="365"/>
                    <a:pt x="146" y="365"/>
                  </a:cubicBezTo>
                  <a:cubicBezTo>
                    <a:pt x="142" y="350"/>
                    <a:pt x="143" y="338"/>
                    <a:pt x="151" y="337"/>
                  </a:cubicBezTo>
                  <a:cubicBezTo>
                    <a:pt x="152" y="337"/>
                    <a:pt x="152" y="337"/>
                    <a:pt x="153" y="337"/>
                  </a:cubicBezTo>
                  <a:cubicBezTo>
                    <a:pt x="158" y="320"/>
                    <a:pt x="167" y="305"/>
                    <a:pt x="180" y="293"/>
                  </a:cubicBezTo>
                  <a:cubicBezTo>
                    <a:pt x="184" y="289"/>
                    <a:pt x="187" y="287"/>
                    <a:pt x="191" y="286"/>
                  </a:cubicBezTo>
                  <a:cubicBezTo>
                    <a:pt x="191" y="278"/>
                    <a:pt x="193" y="270"/>
                    <a:pt x="196" y="264"/>
                  </a:cubicBezTo>
                  <a:cubicBezTo>
                    <a:pt x="200" y="256"/>
                    <a:pt x="209" y="249"/>
                    <a:pt x="217" y="247"/>
                  </a:cubicBezTo>
                  <a:cubicBezTo>
                    <a:pt x="222" y="246"/>
                    <a:pt x="226" y="245"/>
                    <a:pt x="231" y="246"/>
                  </a:cubicBezTo>
                  <a:cubicBezTo>
                    <a:pt x="233" y="247"/>
                    <a:pt x="234" y="247"/>
                    <a:pt x="236" y="247"/>
                  </a:cubicBezTo>
                  <a:cubicBezTo>
                    <a:pt x="249" y="239"/>
                    <a:pt x="261" y="236"/>
                    <a:pt x="274" y="231"/>
                  </a:cubicBezTo>
                  <a:cubicBezTo>
                    <a:pt x="271" y="224"/>
                    <a:pt x="270" y="215"/>
                    <a:pt x="272" y="20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7" name="Freeform 115">
              <a:extLst>
                <a:ext uri="{FF2B5EF4-FFF2-40B4-BE49-F238E27FC236}">
                  <a16:creationId xmlns:a16="http://schemas.microsoft.com/office/drawing/2014/main" id="{7B66BFBA-A6F9-4703-908A-D28B8D7E2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3951289"/>
              <a:ext cx="173038" cy="223838"/>
            </a:xfrm>
            <a:custGeom>
              <a:avLst/>
              <a:gdLst>
                <a:gd name="T0" fmla="*/ 300 w 318"/>
                <a:gd name="T1" fmla="*/ 322 h 411"/>
                <a:gd name="T2" fmla="*/ 315 w 318"/>
                <a:gd name="T3" fmla="*/ 273 h 411"/>
                <a:gd name="T4" fmla="*/ 312 w 318"/>
                <a:gd name="T5" fmla="*/ 260 h 411"/>
                <a:gd name="T6" fmla="*/ 310 w 318"/>
                <a:gd name="T7" fmla="*/ 252 h 411"/>
                <a:gd name="T8" fmla="*/ 286 w 318"/>
                <a:gd name="T9" fmla="*/ 219 h 411"/>
                <a:gd name="T10" fmla="*/ 307 w 318"/>
                <a:gd name="T11" fmla="*/ 138 h 411"/>
                <a:gd name="T12" fmla="*/ 260 w 318"/>
                <a:gd name="T13" fmla="*/ 100 h 411"/>
                <a:gd name="T14" fmla="*/ 262 w 318"/>
                <a:gd name="T15" fmla="*/ 77 h 411"/>
                <a:gd name="T16" fmla="*/ 140 w 318"/>
                <a:gd name="T17" fmla="*/ 2 h 411"/>
                <a:gd name="T18" fmla="*/ 125 w 318"/>
                <a:gd name="T19" fmla="*/ 37 h 411"/>
                <a:gd name="T20" fmla="*/ 127 w 318"/>
                <a:gd name="T21" fmla="*/ 60 h 411"/>
                <a:gd name="T22" fmla="*/ 75 w 318"/>
                <a:gd name="T23" fmla="*/ 57 h 411"/>
                <a:gd name="T24" fmla="*/ 75 w 318"/>
                <a:gd name="T25" fmla="*/ 0 h 411"/>
                <a:gd name="T26" fmla="*/ 48 w 318"/>
                <a:gd name="T27" fmla="*/ 2 h 411"/>
                <a:gd name="T28" fmla="*/ 33 w 318"/>
                <a:gd name="T29" fmla="*/ 7 h 411"/>
                <a:gd name="T30" fmla="*/ 38 w 318"/>
                <a:gd name="T31" fmla="*/ 23 h 411"/>
                <a:gd name="T32" fmla="*/ 43 w 318"/>
                <a:gd name="T33" fmla="*/ 48 h 411"/>
                <a:gd name="T34" fmla="*/ 30 w 318"/>
                <a:gd name="T35" fmla="*/ 55 h 411"/>
                <a:gd name="T36" fmla="*/ 31 w 318"/>
                <a:gd name="T37" fmla="*/ 75 h 411"/>
                <a:gd name="T38" fmla="*/ 40 w 318"/>
                <a:gd name="T39" fmla="*/ 80 h 411"/>
                <a:gd name="T40" fmla="*/ 13 w 318"/>
                <a:gd name="T41" fmla="*/ 124 h 411"/>
                <a:gd name="T42" fmla="*/ 0 w 318"/>
                <a:gd name="T43" fmla="*/ 134 h 411"/>
                <a:gd name="T44" fmla="*/ 19 w 318"/>
                <a:gd name="T45" fmla="*/ 205 h 411"/>
                <a:gd name="T46" fmla="*/ 36 w 318"/>
                <a:gd name="T47" fmla="*/ 254 h 411"/>
                <a:gd name="T48" fmla="*/ 44 w 318"/>
                <a:gd name="T49" fmla="*/ 284 h 411"/>
                <a:gd name="T50" fmla="*/ 26 w 318"/>
                <a:gd name="T51" fmla="*/ 268 h 411"/>
                <a:gd name="T52" fmla="*/ 24 w 318"/>
                <a:gd name="T53" fmla="*/ 274 h 411"/>
                <a:gd name="T54" fmla="*/ 23 w 318"/>
                <a:gd name="T55" fmla="*/ 275 h 411"/>
                <a:gd name="T56" fmla="*/ 46 w 318"/>
                <a:gd name="T57" fmla="*/ 291 h 411"/>
                <a:gd name="T58" fmla="*/ 76 w 318"/>
                <a:gd name="T59" fmla="*/ 304 h 411"/>
                <a:gd name="T60" fmla="*/ 117 w 318"/>
                <a:gd name="T61" fmla="*/ 325 h 411"/>
                <a:gd name="T62" fmla="*/ 119 w 318"/>
                <a:gd name="T63" fmla="*/ 329 h 411"/>
                <a:gd name="T64" fmla="*/ 141 w 318"/>
                <a:gd name="T65" fmla="*/ 329 h 411"/>
                <a:gd name="T66" fmla="*/ 146 w 318"/>
                <a:gd name="T67" fmla="*/ 327 h 411"/>
                <a:gd name="T68" fmla="*/ 169 w 318"/>
                <a:gd name="T69" fmla="*/ 402 h 411"/>
                <a:gd name="T70" fmla="*/ 187 w 318"/>
                <a:gd name="T71" fmla="*/ 404 h 411"/>
                <a:gd name="T72" fmla="*/ 206 w 318"/>
                <a:gd name="T73" fmla="*/ 400 h 411"/>
                <a:gd name="T74" fmla="*/ 216 w 318"/>
                <a:gd name="T75" fmla="*/ 411 h 411"/>
                <a:gd name="T76" fmla="*/ 244 w 318"/>
                <a:gd name="T77" fmla="*/ 407 h 411"/>
                <a:gd name="T78" fmla="*/ 263 w 318"/>
                <a:gd name="T79" fmla="*/ 404 h 411"/>
                <a:gd name="T80" fmla="*/ 274 w 318"/>
                <a:gd name="T81" fmla="*/ 390 h 411"/>
                <a:gd name="T82" fmla="*/ 293 w 318"/>
                <a:gd name="T83" fmla="*/ 391 h 411"/>
                <a:gd name="T84" fmla="*/ 315 w 318"/>
                <a:gd name="T85" fmla="*/ 385 h 411"/>
                <a:gd name="T86" fmla="*/ 318 w 318"/>
                <a:gd name="T87" fmla="*/ 382 h 411"/>
                <a:gd name="T88" fmla="*/ 300 w 318"/>
                <a:gd name="T89" fmla="*/ 32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8" h="411">
                  <a:moveTo>
                    <a:pt x="300" y="322"/>
                  </a:moveTo>
                  <a:cubicBezTo>
                    <a:pt x="289" y="301"/>
                    <a:pt x="300" y="281"/>
                    <a:pt x="315" y="273"/>
                  </a:cubicBezTo>
                  <a:cubicBezTo>
                    <a:pt x="315" y="266"/>
                    <a:pt x="314" y="261"/>
                    <a:pt x="312" y="260"/>
                  </a:cubicBezTo>
                  <a:cubicBezTo>
                    <a:pt x="309" y="260"/>
                    <a:pt x="309" y="256"/>
                    <a:pt x="310" y="252"/>
                  </a:cubicBezTo>
                  <a:cubicBezTo>
                    <a:pt x="297" y="248"/>
                    <a:pt x="287" y="237"/>
                    <a:pt x="286" y="219"/>
                  </a:cubicBezTo>
                  <a:cubicBezTo>
                    <a:pt x="285" y="187"/>
                    <a:pt x="293" y="161"/>
                    <a:pt x="307" y="138"/>
                  </a:cubicBezTo>
                  <a:cubicBezTo>
                    <a:pt x="283" y="119"/>
                    <a:pt x="260" y="100"/>
                    <a:pt x="260" y="100"/>
                  </a:cubicBezTo>
                  <a:cubicBezTo>
                    <a:pt x="262" y="77"/>
                    <a:pt x="262" y="77"/>
                    <a:pt x="262" y="77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19"/>
                    <a:pt x="134" y="32"/>
                    <a:pt x="125" y="37"/>
                  </a:cubicBezTo>
                  <a:cubicBezTo>
                    <a:pt x="116" y="42"/>
                    <a:pt x="138" y="58"/>
                    <a:pt x="127" y="60"/>
                  </a:cubicBezTo>
                  <a:cubicBezTo>
                    <a:pt x="116" y="63"/>
                    <a:pt x="92" y="48"/>
                    <a:pt x="75" y="57"/>
                  </a:cubicBezTo>
                  <a:cubicBezTo>
                    <a:pt x="63" y="62"/>
                    <a:pt x="66" y="29"/>
                    <a:pt x="75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1" y="4"/>
                    <a:pt x="33" y="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45" y="38"/>
                    <a:pt x="43" y="48"/>
                  </a:cubicBezTo>
                  <a:cubicBezTo>
                    <a:pt x="42" y="52"/>
                    <a:pt x="36" y="54"/>
                    <a:pt x="30" y="55"/>
                  </a:cubicBezTo>
                  <a:cubicBezTo>
                    <a:pt x="32" y="66"/>
                    <a:pt x="31" y="75"/>
                    <a:pt x="31" y="75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22" y="121"/>
                    <a:pt x="13" y="124"/>
                  </a:cubicBezTo>
                  <a:cubicBezTo>
                    <a:pt x="11" y="125"/>
                    <a:pt x="6" y="129"/>
                    <a:pt x="0" y="134"/>
                  </a:cubicBezTo>
                  <a:cubicBezTo>
                    <a:pt x="4" y="162"/>
                    <a:pt x="10" y="196"/>
                    <a:pt x="19" y="205"/>
                  </a:cubicBezTo>
                  <a:cubicBezTo>
                    <a:pt x="36" y="222"/>
                    <a:pt x="33" y="242"/>
                    <a:pt x="36" y="254"/>
                  </a:cubicBezTo>
                  <a:cubicBezTo>
                    <a:pt x="40" y="265"/>
                    <a:pt x="54" y="279"/>
                    <a:pt x="44" y="284"/>
                  </a:cubicBezTo>
                  <a:cubicBezTo>
                    <a:pt x="38" y="287"/>
                    <a:pt x="32" y="279"/>
                    <a:pt x="26" y="268"/>
                  </a:cubicBezTo>
                  <a:cubicBezTo>
                    <a:pt x="26" y="270"/>
                    <a:pt x="25" y="272"/>
                    <a:pt x="24" y="274"/>
                  </a:cubicBezTo>
                  <a:cubicBezTo>
                    <a:pt x="24" y="274"/>
                    <a:pt x="23" y="275"/>
                    <a:pt x="23" y="275"/>
                  </a:cubicBezTo>
                  <a:cubicBezTo>
                    <a:pt x="32" y="283"/>
                    <a:pt x="42" y="291"/>
                    <a:pt x="46" y="291"/>
                  </a:cubicBezTo>
                  <a:cubicBezTo>
                    <a:pt x="54" y="291"/>
                    <a:pt x="68" y="302"/>
                    <a:pt x="76" y="304"/>
                  </a:cubicBezTo>
                  <a:cubicBezTo>
                    <a:pt x="84" y="306"/>
                    <a:pt x="113" y="319"/>
                    <a:pt x="117" y="325"/>
                  </a:cubicBezTo>
                  <a:cubicBezTo>
                    <a:pt x="118" y="326"/>
                    <a:pt x="118" y="327"/>
                    <a:pt x="119" y="329"/>
                  </a:cubicBezTo>
                  <a:cubicBezTo>
                    <a:pt x="126" y="328"/>
                    <a:pt x="135" y="328"/>
                    <a:pt x="141" y="329"/>
                  </a:cubicBezTo>
                  <a:cubicBezTo>
                    <a:pt x="142" y="328"/>
                    <a:pt x="143" y="327"/>
                    <a:pt x="146" y="327"/>
                  </a:cubicBezTo>
                  <a:cubicBezTo>
                    <a:pt x="156" y="327"/>
                    <a:pt x="169" y="374"/>
                    <a:pt x="169" y="402"/>
                  </a:cubicBezTo>
                  <a:cubicBezTo>
                    <a:pt x="175" y="403"/>
                    <a:pt x="184" y="404"/>
                    <a:pt x="187" y="404"/>
                  </a:cubicBezTo>
                  <a:cubicBezTo>
                    <a:pt x="192" y="404"/>
                    <a:pt x="197" y="397"/>
                    <a:pt x="206" y="400"/>
                  </a:cubicBezTo>
                  <a:cubicBezTo>
                    <a:pt x="215" y="403"/>
                    <a:pt x="209" y="411"/>
                    <a:pt x="216" y="411"/>
                  </a:cubicBezTo>
                  <a:cubicBezTo>
                    <a:pt x="224" y="411"/>
                    <a:pt x="239" y="406"/>
                    <a:pt x="244" y="407"/>
                  </a:cubicBezTo>
                  <a:cubicBezTo>
                    <a:pt x="249" y="408"/>
                    <a:pt x="262" y="411"/>
                    <a:pt x="263" y="404"/>
                  </a:cubicBezTo>
                  <a:cubicBezTo>
                    <a:pt x="264" y="398"/>
                    <a:pt x="267" y="388"/>
                    <a:pt x="274" y="390"/>
                  </a:cubicBezTo>
                  <a:cubicBezTo>
                    <a:pt x="280" y="392"/>
                    <a:pt x="285" y="399"/>
                    <a:pt x="293" y="391"/>
                  </a:cubicBezTo>
                  <a:cubicBezTo>
                    <a:pt x="300" y="383"/>
                    <a:pt x="313" y="391"/>
                    <a:pt x="315" y="385"/>
                  </a:cubicBezTo>
                  <a:cubicBezTo>
                    <a:pt x="316" y="384"/>
                    <a:pt x="317" y="383"/>
                    <a:pt x="318" y="382"/>
                  </a:cubicBezTo>
                  <a:cubicBezTo>
                    <a:pt x="314" y="361"/>
                    <a:pt x="310" y="341"/>
                    <a:pt x="300" y="322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8" name="Freeform 116">
              <a:extLst>
                <a:ext uri="{FF2B5EF4-FFF2-40B4-BE49-F238E27FC236}">
                  <a16:creationId xmlns:a16="http://schemas.microsoft.com/office/drawing/2014/main" id="{E534E546-7099-40DD-88F3-AFD5C690B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301" y="4130677"/>
              <a:ext cx="58738" cy="157163"/>
            </a:xfrm>
            <a:custGeom>
              <a:avLst/>
              <a:gdLst>
                <a:gd name="T0" fmla="*/ 98 w 107"/>
                <a:gd name="T1" fmla="*/ 188 h 289"/>
                <a:gd name="T2" fmla="*/ 79 w 107"/>
                <a:gd name="T3" fmla="*/ 166 h 289"/>
                <a:gd name="T4" fmla="*/ 78 w 107"/>
                <a:gd name="T5" fmla="*/ 172 h 289"/>
                <a:gd name="T6" fmla="*/ 43 w 107"/>
                <a:gd name="T7" fmla="*/ 115 h 289"/>
                <a:gd name="T8" fmla="*/ 46 w 107"/>
                <a:gd name="T9" fmla="*/ 49 h 289"/>
                <a:gd name="T10" fmla="*/ 39 w 107"/>
                <a:gd name="T11" fmla="*/ 1 h 289"/>
                <a:gd name="T12" fmla="*/ 17 w 107"/>
                <a:gd name="T13" fmla="*/ 1 h 289"/>
                <a:gd name="T14" fmla="*/ 30 w 107"/>
                <a:gd name="T15" fmla="*/ 37 h 289"/>
                <a:gd name="T16" fmla="*/ 18 w 107"/>
                <a:gd name="T17" fmla="*/ 45 h 289"/>
                <a:gd name="T18" fmla="*/ 20 w 107"/>
                <a:gd name="T19" fmla="*/ 106 h 289"/>
                <a:gd name="T20" fmla="*/ 7 w 107"/>
                <a:gd name="T21" fmla="*/ 115 h 289"/>
                <a:gd name="T22" fmla="*/ 2 w 107"/>
                <a:gd name="T23" fmla="*/ 152 h 289"/>
                <a:gd name="T24" fmla="*/ 8 w 107"/>
                <a:gd name="T25" fmla="*/ 168 h 289"/>
                <a:gd name="T26" fmla="*/ 8 w 107"/>
                <a:gd name="T27" fmla="*/ 168 h 289"/>
                <a:gd name="T28" fmla="*/ 30 w 107"/>
                <a:gd name="T29" fmla="*/ 186 h 289"/>
                <a:gd name="T30" fmla="*/ 55 w 107"/>
                <a:gd name="T31" fmla="*/ 190 h 289"/>
                <a:gd name="T32" fmla="*/ 49 w 107"/>
                <a:gd name="T33" fmla="*/ 239 h 289"/>
                <a:gd name="T34" fmla="*/ 78 w 107"/>
                <a:gd name="T35" fmla="*/ 284 h 289"/>
                <a:gd name="T36" fmla="*/ 81 w 107"/>
                <a:gd name="T37" fmla="*/ 250 h 289"/>
                <a:gd name="T38" fmla="*/ 99 w 107"/>
                <a:gd name="T39" fmla="*/ 225 h 289"/>
                <a:gd name="T40" fmla="*/ 98 w 107"/>
                <a:gd name="T41" fmla="*/ 18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289">
                  <a:moveTo>
                    <a:pt x="98" y="188"/>
                  </a:moveTo>
                  <a:cubicBezTo>
                    <a:pt x="94" y="182"/>
                    <a:pt x="86" y="173"/>
                    <a:pt x="79" y="166"/>
                  </a:cubicBezTo>
                  <a:cubicBezTo>
                    <a:pt x="79" y="169"/>
                    <a:pt x="79" y="171"/>
                    <a:pt x="78" y="172"/>
                  </a:cubicBezTo>
                  <a:cubicBezTo>
                    <a:pt x="69" y="187"/>
                    <a:pt x="46" y="143"/>
                    <a:pt x="43" y="115"/>
                  </a:cubicBezTo>
                  <a:cubicBezTo>
                    <a:pt x="40" y="88"/>
                    <a:pt x="56" y="75"/>
                    <a:pt x="46" y="49"/>
                  </a:cubicBezTo>
                  <a:cubicBezTo>
                    <a:pt x="38" y="28"/>
                    <a:pt x="33" y="7"/>
                    <a:pt x="39" y="1"/>
                  </a:cubicBezTo>
                  <a:cubicBezTo>
                    <a:pt x="33" y="0"/>
                    <a:pt x="24" y="0"/>
                    <a:pt x="17" y="1"/>
                  </a:cubicBezTo>
                  <a:cubicBezTo>
                    <a:pt x="22" y="11"/>
                    <a:pt x="30" y="30"/>
                    <a:pt x="30" y="37"/>
                  </a:cubicBezTo>
                  <a:cubicBezTo>
                    <a:pt x="30" y="45"/>
                    <a:pt x="22" y="35"/>
                    <a:pt x="18" y="45"/>
                  </a:cubicBezTo>
                  <a:cubicBezTo>
                    <a:pt x="15" y="54"/>
                    <a:pt x="13" y="98"/>
                    <a:pt x="20" y="106"/>
                  </a:cubicBezTo>
                  <a:cubicBezTo>
                    <a:pt x="27" y="114"/>
                    <a:pt x="7" y="108"/>
                    <a:pt x="7" y="115"/>
                  </a:cubicBezTo>
                  <a:cubicBezTo>
                    <a:pt x="7" y="123"/>
                    <a:pt x="5" y="150"/>
                    <a:pt x="2" y="152"/>
                  </a:cubicBezTo>
                  <a:cubicBezTo>
                    <a:pt x="0" y="153"/>
                    <a:pt x="4" y="159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11" y="168"/>
                    <a:pt x="24" y="187"/>
                    <a:pt x="30" y="186"/>
                  </a:cubicBezTo>
                  <a:cubicBezTo>
                    <a:pt x="35" y="185"/>
                    <a:pt x="53" y="175"/>
                    <a:pt x="55" y="190"/>
                  </a:cubicBezTo>
                  <a:cubicBezTo>
                    <a:pt x="58" y="206"/>
                    <a:pt x="47" y="232"/>
                    <a:pt x="49" y="239"/>
                  </a:cubicBezTo>
                  <a:cubicBezTo>
                    <a:pt x="51" y="245"/>
                    <a:pt x="76" y="289"/>
                    <a:pt x="78" y="284"/>
                  </a:cubicBezTo>
                  <a:cubicBezTo>
                    <a:pt x="80" y="278"/>
                    <a:pt x="73" y="259"/>
                    <a:pt x="81" y="250"/>
                  </a:cubicBezTo>
                  <a:cubicBezTo>
                    <a:pt x="90" y="241"/>
                    <a:pt x="100" y="252"/>
                    <a:pt x="99" y="225"/>
                  </a:cubicBezTo>
                  <a:cubicBezTo>
                    <a:pt x="98" y="199"/>
                    <a:pt x="107" y="200"/>
                    <a:pt x="98" y="18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9" name="Freeform 117">
              <a:extLst>
                <a:ext uri="{FF2B5EF4-FFF2-40B4-BE49-F238E27FC236}">
                  <a16:creationId xmlns:a16="http://schemas.microsoft.com/office/drawing/2014/main" id="{8E4EF0EF-7395-464F-B78B-69DFDFFA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3046412"/>
              <a:ext cx="134938" cy="104775"/>
            </a:xfrm>
            <a:custGeom>
              <a:avLst/>
              <a:gdLst>
                <a:gd name="T0" fmla="*/ 202 w 247"/>
                <a:gd name="T1" fmla="*/ 157 h 193"/>
                <a:gd name="T2" fmla="*/ 214 w 247"/>
                <a:gd name="T3" fmla="*/ 167 h 193"/>
                <a:gd name="T4" fmla="*/ 237 w 247"/>
                <a:gd name="T5" fmla="*/ 175 h 193"/>
                <a:gd name="T6" fmla="*/ 247 w 247"/>
                <a:gd name="T7" fmla="*/ 173 h 193"/>
                <a:gd name="T8" fmla="*/ 241 w 247"/>
                <a:gd name="T9" fmla="*/ 123 h 193"/>
                <a:gd name="T10" fmla="*/ 209 w 247"/>
                <a:gd name="T11" fmla="*/ 99 h 193"/>
                <a:gd name="T12" fmla="*/ 204 w 247"/>
                <a:gd name="T13" fmla="*/ 67 h 193"/>
                <a:gd name="T14" fmla="*/ 162 w 247"/>
                <a:gd name="T15" fmla="*/ 70 h 193"/>
                <a:gd name="T16" fmla="*/ 135 w 247"/>
                <a:gd name="T17" fmla="*/ 64 h 193"/>
                <a:gd name="T18" fmla="*/ 106 w 247"/>
                <a:gd name="T19" fmla="*/ 62 h 193"/>
                <a:gd name="T20" fmla="*/ 60 w 247"/>
                <a:gd name="T21" fmla="*/ 58 h 193"/>
                <a:gd name="T22" fmla="*/ 83 w 247"/>
                <a:gd name="T23" fmla="*/ 36 h 193"/>
                <a:gd name="T24" fmla="*/ 93 w 247"/>
                <a:gd name="T25" fmla="*/ 36 h 193"/>
                <a:gd name="T26" fmla="*/ 105 w 247"/>
                <a:gd name="T27" fmla="*/ 6 h 193"/>
                <a:gd name="T28" fmla="*/ 83 w 247"/>
                <a:gd name="T29" fmla="*/ 11 h 193"/>
                <a:gd name="T30" fmla="*/ 58 w 247"/>
                <a:gd name="T31" fmla="*/ 18 h 193"/>
                <a:gd name="T32" fmla="*/ 43 w 247"/>
                <a:gd name="T33" fmla="*/ 38 h 193"/>
                <a:gd name="T34" fmla="*/ 32 w 247"/>
                <a:gd name="T35" fmla="*/ 59 h 193"/>
                <a:gd name="T36" fmla="*/ 2 w 247"/>
                <a:gd name="T37" fmla="*/ 72 h 193"/>
                <a:gd name="T38" fmla="*/ 22 w 247"/>
                <a:gd name="T39" fmla="*/ 100 h 193"/>
                <a:gd name="T40" fmla="*/ 26 w 247"/>
                <a:gd name="T41" fmla="*/ 134 h 193"/>
                <a:gd name="T42" fmla="*/ 12 w 247"/>
                <a:gd name="T43" fmla="*/ 173 h 193"/>
                <a:gd name="T44" fmla="*/ 27 w 247"/>
                <a:gd name="T45" fmla="*/ 174 h 193"/>
                <a:gd name="T46" fmla="*/ 60 w 247"/>
                <a:gd name="T47" fmla="*/ 164 h 193"/>
                <a:gd name="T48" fmla="*/ 91 w 247"/>
                <a:gd name="T49" fmla="*/ 146 h 193"/>
                <a:gd name="T50" fmla="*/ 120 w 247"/>
                <a:gd name="T51" fmla="*/ 114 h 193"/>
                <a:gd name="T52" fmla="*/ 133 w 247"/>
                <a:gd name="T53" fmla="*/ 145 h 193"/>
                <a:gd name="T54" fmla="*/ 134 w 247"/>
                <a:gd name="T55" fmla="*/ 189 h 193"/>
                <a:gd name="T56" fmla="*/ 149 w 247"/>
                <a:gd name="T57" fmla="*/ 190 h 193"/>
                <a:gd name="T58" fmla="*/ 167 w 247"/>
                <a:gd name="T59" fmla="*/ 183 h 193"/>
                <a:gd name="T60" fmla="*/ 202 w 247"/>
                <a:gd name="T61" fmla="*/ 15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7" h="193">
                  <a:moveTo>
                    <a:pt x="202" y="157"/>
                  </a:moveTo>
                  <a:cubicBezTo>
                    <a:pt x="209" y="162"/>
                    <a:pt x="207" y="168"/>
                    <a:pt x="214" y="167"/>
                  </a:cubicBezTo>
                  <a:cubicBezTo>
                    <a:pt x="220" y="166"/>
                    <a:pt x="231" y="169"/>
                    <a:pt x="237" y="175"/>
                  </a:cubicBezTo>
                  <a:cubicBezTo>
                    <a:pt x="242" y="174"/>
                    <a:pt x="247" y="173"/>
                    <a:pt x="247" y="173"/>
                  </a:cubicBezTo>
                  <a:cubicBezTo>
                    <a:pt x="247" y="173"/>
                    <a:pt x="242" y="135"/>
                    <a:pt x="241" y="123"/>
                  </a:cubicBezTo>
                  <a:cubicBezTo>
                    <a:pt x="240" y="111"/>
                    <a:pt x="209" y="99"/>
                    <a:pt x="209" y="99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67"/>
                    <a:pt x="168" y="73"/>
                    <a:pt x="162" y="70"/>
                  </a:cubicBezTo>
                  <a:cubicBezTo>
                    <a:pt x="156" y="67"/>
                    <a:pt x="142" y="74"/>
                    <a:pt x="135" y="64"/>
                  </a:cubicBezTo>
                  <a:cubicBezTo>
                    <a:pt x="129" y="54"/>
                    <a:pt x="118" y="71"/>
                    <a:pt x="106" y="62"/>
                  </a:cubicBezTo>
                  <a:cubicBezTo>
                    <a:pt x="95" y="54"/>
                    <a:pt x="62" y="65"/>
                    <a:pt x="60" y="58"/>
                  </a:cubicBezTo>
                  <a:cubicBezTo>
                    <a:pt x="59" y="51"/>
                    <a:pt x="74" y="34"/>
                    <a:pt x="83" y="36"/>
                  </a:cubicBezTo>
                  <a:cubicBezTo>
                    <a:pt x="86" y="36"/>
                    <a:pt x="89" y="36"/>
                    <a:pt x="93" y="36"/>
                  </a:cubicBezTo>
                  <a:cubicBezTo>
                    <a:pt x="97" y="28"/>
                    <a:pt x="107" y="10"/>
                    <a:pt x="105" y="6"/>
                  </a:cubicBezTo>
                  <a:cubicBezTo>
                    <a:pt x="102" y="0"/>
                    <a:pt x="90" y="4"/>
                    <a:pt x="83" y="11"/>
                  </a:cubicBezTo>
                  <a:cubicBezTo>
                    <a:pt x="75" y="18"/>
                    <a:pt x="61" y="8"/>
                    <a:pt x="58" y="18"/>
                  </a:cubicBezTo>
                  <a:cubicBezTo>
                    <a:pt x="55" y="28"/>
                    <a:pt x="51" y="38"/>
                    <a:pt x="43" y="38"/>
                  </a:cubicBezTo>
                  <a:cubicBezTo>
                    <a:pt x="34" y="38"/>
                    <a:pt x="41" y="54"/>
                    <a:pt x="32" y="59"/>
                  </a:cubicBezTo>
                  <a:cubicBezTo>
                    <a:pt x="24" y="63"/>
                    <a:pt x="4" y="62"/>
                    <a:pt x="2" y="72"/>
                  </a:cubicBezTo>
                  <a:cubicBezTo>
                    <a:pt x="0" y="82"/>
                    <a:pt x="24" y="88"/>
                    <a:pt x="22" y="100"/>
                  </a:cubicBezTo>
                  <a:cubicBezTo>
                    <a:pt x="20" y="113"/>
                    <a:pt x="34" y="126"/>
                    <a:pt x="26" y="134"/>
                  </a:cubicBezTo>
                  <a:cubicBezTo>
                    <a:pt x="18" y="140"/>
                    <a:pt x="12" y="151"/>
                    <a:pt x="12" y="173"/>
                  </a:cubicBezTo>
                  <a:cubicBezTo>
                    <a:pt x="19" y="177"/>
                    <a:pt x="25" y="181"/>
                    <a:pt x="27" y="174"/>
                  </a:cubicBezTo>
                  <a:cubicBezTo>
                    <a:pt x="33" y="163"/>
                    <a:pt x="60" y="174"/>
                    <a:pt x="60" y="164"/>
                  </a:cubicBezTo>
                  <a:cubicBezTo>
                    <a:pt x="60" y="154"/>
                    <a:pt x="91" y="157"/>
                    <a:pt x="91" y="146"/>
                  </a:cubicBezTo>
                  <a:cubicBezTo>
                    <a:pt x="91" y="136"/>
                    <a:pt x="109" y="113"/>
                    <a:pt x="120" y="114"/>
                  </a:cubicBezTo>
                  <a:cubicBezTo>
                    <a:pt x="132" y="115"/>
                    <a:pt x="119" y="138"/>
                    <a:pt x="133" y="145"/>
                  </a:cubicBezTo>
                  <a:cubicBezTo>
                    <a:pt x="147" y="152"/>
                    <a:pt x="127" y="179"/>
                    <a:pt x="134" y="189"/>
                  </a:cubicBezTo>
                  <a:cubicBezTo>
                    <a:pt x="137" y="193"/>
                    <a:pt x="143" y="192"/>
                    <a:pt x="149" y="190"/>
                  </a:cubicBezTo>
                  <a:cubicBezTo>
                    <a:pt x="155" y="188"/>
                    <a:pt x="161" y="186"/>
                    <a:pt x="167" y="183"/>
                  </a:cubicBezTo>
                  <a:cubicBezTo>
                    <a:pt x="179" y="171"/>
                    <a:pt x="196" y="153"/>
                    <a:pt x="202" y="157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0" name="Freeform 119">
              <a:extLst>
                <a:ext uri="{FF2B5EF4-FFF2-40B4-BE49-F238E27FC236}">
                  <a16:creationId xmlns:a16="http://schemas.microsoft.com/office/drawing/2014/main" id="{A5DD3039-8452-4521-A9FA-81FB03B2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3035300"/>
              <a:ext cx="58738" cy="58738"/>
            </a:xfrm>
            <a:custGeom>
              <a:avLst/>
              <a:gdLst>
                <a:gd name="T0" fmla="*/ 101 w 108"/>
                <a:gd name="T1" fmla="*/ 84 h 108"/>
                <a:gd name="T2" fmla="*/ 81 w 108"/>
                <a:gd name="T3" fmla="*/ 56 h 108"/>
                <a:gd name="T4" fmla="*/ 70 w 108"/>
                <a:gd name="T5" fmla="*/ 27 h 108"/>
                <a:gd name="T6" fmla="*/ 61 w 108"/>
                <a:gd name="T7" fmla="*/ 5 h 108"/>
                <a:gd name="T8" fmla="*/ 32 w 108"/>
                <a:gd name="T9" fmla="*/ 2 h 108"/>
                <a:gd name="T10" fmla="*/ 0 w 108"/>
                <a:gd name="T11" fmla="*/ 9 h 108"/>
                <a:gd name="T12" fmla="*/ 7 w 108"/>
                <a:gd name="T13" fmla="*/ 39 h 108"/>
                <a:gd name="T14" fmla="*/ 32 w 108"/>
                <a:gd name="T15" fmla="*/ 51 h 108"/>
                <a:gd name="T16" fmla="*/ 38 w 108"/>
                <a:gd name="T17" fmla="*/ 65 h 108"/>
                <a:gd name="T18" fmla="*/ 41 w 108"/>
                <a:gd name="T19" fmla="*/ 65 h 108"/>
                <a:gd name="T20" fmla="*/ 49 w 108"/>
                <a:gd name="T21" fmla="*/ 73 h 108"/>
                <a:gd name="T22" fmla="*/ 65 w 108"/>
                <a:gd name="T23" fmla="*/ 82 h 108"/>
                <a:gd name="T24" fmla="*/ 80 w 108"/>
                <a:gd name="T25" fmla="*/ 88 h 108"/>
                <a:gd name="T26" fmla="*/ 87 w 108"/>
                <a:gd name="T27" fmla="*/ 108 h 108"/>
                <a:gd name="T28" fmla="*/ 108 w 108"/>
                <a:gd name="T29" fmla="*/ 103 h 108"/>
                <a:gd name="T30" fmla="*/ 101 w 108"/>
                <a:gd name="T31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108">
                  <a:moveTo>
                    <a:pt x="101" y="84"/>
                  </a:moveTo>
                  <a:cubicBezTo>
                    <a:pt x="101" y="75"/>
                    <a:pt x="81" y="67"/>
                    <a:pt x="81" y="56"/>
                  </a:cubicBezTo>
                  <a:cubicBezTo>
                    <a:pt x="81" y="45"/>
                    <a:pt x="68" y="35"/>
                    <a:pt x="70" y="27"/>
                  </a:cubicBezTo>
                  <a:cubicBezTo>
                    <a:pt x="71" y="21"/>
                    <a:pt x="64" y="12"/>
                    <a:pt x="61" y="5"/>
                  </a:cubicBezTo>
                  <a:cubicBezTo>
                    <a:pt x="52" y="3"/>
                    <a:pt x="41" y="0"/>
                    <a:pt x="32" y="2"/>
                  </a:cubicBezTo>
                  <a:cubicBezTo>
                    <a:pt x="21" y="3"/>
                    <a:pt x="12" y="7"/>
                    <a:pt x="0" y="9"/>
                  </a:cubicBezTo>
                  <a:cubicBezTo>
                    <a:pt x="6" y="20"/>
                    <a:pt x="2" y="23"/>
                    <a:pt x="7" y="39"/>
                  </a:cubicBezTo>
                  <a:cubicBezTo>
                    <a:pt x="13" y="55"/>
                    <a:pt x="27" y="47"/>
                    <a:pt x="32" y="51"/>
                  </a:cubicBezTo>
                  <a:cubicBezTo>
                    <a:pt x="34" y="53"/>
                    <a:pt x="36" y="58"/>
                    <a:pt x="38" y="65"/>
                  </a:cubicBezTo>
                  <a:cubicBezTo>
                    <a:pt x="39" y="65"/>
                    <a:pt x="39" y="64"/>
                    <a:pt x="41" y="65"/>
                  </a:cubicBezTo>
                  <a:cubicBezTo>
                    <a:pt x="46" y="66"/>
                    <a:pt x="48" y="69"/>
                    <a:pt x="49" y="73"/>
                  </a:cubicBezTo>
                  <a:cubicBezTo>
                    <a:pt x="56" y="75"/>
                    <a:pt x="62" y="80"/>
                    <a:pt x="65" y="82"/>
                  </a:cubicBezTo>
                  <a:cubicBezTo>
                    <a:pt x="69" y="84"/>
                    <a:pt x="72" y="77"/>
                    <a:pt x="80" y="88"/>
                  </a:cubicBezTo>
                  <a:cubicBezTo>
                    <a:pt x="87" y="97"/>
                    <a:pt x="88" y="100"/>
                    <a:pt x="87" y="108"/>
                  </a:cubicBezTo>
                  <a:cubicBezTo>
                    <a:pt x="94" y="108"/>
                    <a:pt x="101" y="106"/>
                    <a:pt x="108" y="103"/>
                  </a:cubicBezTo>
                  <a:cubicBezTo>
                    <a:pt x="104" y="96"/>
                    <a:pt x="101" y="88"/>
                    <a:pt x="101" y="8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1" name="Freeform 120">
              <a:extLst>
                <a:ext uri="{FF2B5EF4-FFF2-40B4-BE49-F238E27FC236}">
                  <a16:creationId xmlns:a16="http://schemas.microsoft.com/office/drawing/2014/main" id="{0D5F3564-0025-4561-A121-71529BAC51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1788" y="3022600"/>
              <a:ext cx="88900" cy="82550"/>
            </a:xfrm>
            <a:custGeom>
              <a:avLst/>
              <a:gdLst>
                <a:gd name="T0" fmla="*/ 151 w 161"/>
                <a:gd name="T1" fmla="*/ 50 h 151"/>
                <a:gd name="T2" fmla="*/ 122 w 161"/>
                <a:gd name="T3" fmla="*/ 7 h 151"/>
                <a:gd name="T4" fmla="*/ 102 w 161"/>
                <a:gd name="T5" fmla="*/ 24 h 151"/>
                <a:gd name="T6" fmla="*/ 87 w 161"/>
                <a:gd name="T7" fmla="*/ 24 h 151"/>
                <a:gd name="T8" fmla="*/ 63 w 161"/>
                <a:gd name="T9" fmla="*/ 4 h 151"/>
                <a:gd name="T10" fmla="*/ 53 w 161"/>
                <a:gd name="T11" fmla="*/ 0 h 151"/>
                <a:gd name="T12" fmla="*/ 47 w 161"/>
                <a:gd name="T13" fmla="*/ 13 h 151"/>
                <a:gd name="T14" fmla="*/ 57 w 161"/>
                <a:gd name="T15" fmla="*/ 30 h 151"/>
                <a:gd name="T16" fmla="*/ 32 w 161"/>
                <a:gd name="T17" fmla="*/ 28 h 151"/>
                <a:gd name="T18" fmla="*/ 10 w 161"/>
                <a:gd name="T19" fmla="*/ 20 h 151"/>
                <a:gd name="T20" fmla="*/ 21 w 161"/>
                <a:gd name="T21" fmla="*/ 50 h 151"/>
                <a:gd name="T22" fmla="*/ 32 w 161"/>
                <a:gd name="T23" fmla="*/ 79 h 151"/>
                <a:gd name="T24" fmla="*/ 52 w 161"/>
                <a:gd name="T25" fmla="*/ 107 h 151"/>
                <a:gd name="T26" fmla="*/ 59 w 161"/>
                <a:gd name="T27" fmla="*/ 126 h 151"/>
                <a:gd name="T28" fmla="*/ 97 w 161"/>
                <a:gd name="T29" fmla="*/ 98 h 151"/>
                <a:gd name="T30" fmla="*/ 103 w 161"/>
                <a:gd name="T31" fmla="*/ 132 h 151"/>
                <a:gd name="T32" fmla="*/ 127 w 161"/>
                <a:gd name="T33" fmla="*/ 151 h 151"/>
                <a:gd name="T34" fmla="*/ 132 w 161"/>
                <a:gd name="T35" fmla="*/ 129 h 151"/>
                <a:gd name="T36" fmla="*/ 151 w 161"/>
                <a:gd name="T37" fmla="*/ 50 h 151"/>
                <a:gd name="T38" fmla="*/ 16 w 161"/>
                <a:gd name="T39" fmla="*/ 105 h 151"/>
                <a:gd name="T40" fmla="*/ 0 w 161"/>
                <a:gd name="T41" fmla="*/ 96 h 151"/>
                <a:gd name="T42" fmla="*/ 11 w 161"/>
                <a:gd name="T43" fmla="*/ 116 h 151"/>
                <a:gd name="T44" fmla="*/ 32 w 161"/>
                <a:gd name="T45" fmla="*/ 130 h 151"/>
                <a:gd name="T46" fmla="*/ 38 w 161"/>
                <a:gd name="T47" fmla="*/ 131 h 151"/>
                <a:gd name="T48" fmla="*/ 31 w 161"/>
                <a:gd name="T49" fmla="*/ 111 h 151"/>
                <a:gd name="T50" fmla="*/ 16 w 161"/>
                <a:gd name="T51" fmla="*/ 10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1" h="151">
                  <a:moveTo>
                    <a:pt x="151" y="50"/>
                  </a:moveTo>
                  <a:cubicBezTo>
                    <a:pt x="147" y="41"/>
                    <a:pt x="135" y="25"/>
                    <a:pt x="122" y="7"/>
                  </a:cubicBezTo>
                  <a:cubicBezTo>
                    <a:pt x="118" y="20"/>
                    <a:pt x="104" y="16"/>
                    <a:pt x="102" y="24"/>
                  </a:cubicBezTo>
                  <a:cubicBezTo>
                    <a:pt x="99" y="33"/>
                    <a:pt x="92" y="23"/>
                    <a:pt x="87" y="24"/>
                  </a:cubicBezTo>
                  <a:cubicBezTo>
                    <a:pt x="83" y="26"/>
                    <a:pt x="73" y="6"/>
                    <a:pt x="63" y="4"/>
                  </a:cubicBezTo>
                  <a:cubicBezTo>
                    <a:pt x="60" y="4"/>
                    <a:pt x="57" y="2"/>
                    <a:pt x="53" y="0"/>
                  </a:cubicBezTo>
                  <a:cubicBezTo>
                    <a:pt x="49" y="5"/>
                    <a:pt x="45" y="10"/>
                    <a:pt x="47" y="13"/>
                  </a:cubicBezTo>
                  <a:cubicBezTo>
                    <a:pt x="49" y="19"/>
                    <a:pt x="62" y="24"/>
                    <a:pt x="57" y="30"/>
                  </a:cubicBezTo>
                  <a:cubicBezTo>
                    <a:pt x="52" y="35"/>
                    <a:pt x="37" y="33"/>
                    <a:pt x="32" y="28"/>
                  </a:cubicBezTo>
                  <a:cubicBezTo>
                    <a:pt x="27" y="22"/>
                    <a:pt x="13" y="13"/>
                    <a:pt x="10" y="20"/>
                  </a:cubicBezTo>
                  <a:cubicBezTo>
                    <a:pt x="7" y="26"/>
                    <a:pt x="23" y="41"/>
                    <a:pt x="21" y="50"/>
                  </a:cubicBezTo>
                  <a:cubicBezTo>
                    <a:pt x="19" y="58"/>
                    <a:pt x="32" y="68"/>
                    <a:pt x="32" y="79"/>
                  </a:cubicBezTo>
                  <a:cubicBezTo>
                    <a:pt x="32" y="90"/>
                    <a:pt x="52" y="98"/>
                    <a:pt x="52" y="107"/>
                  </a:cubicBezTo>
                  <a:cubicBezTo>
                    <a:pt x="52" y="111"/>
                    <a:pt x="55" y="119"/>
                    <a:pt x="59" y="126"/>
                  </a:cubicBezTo>
                  <a:cubicBezTo>
                    <a:pt x="74" y="118"/>
                    <a:pt x="87" y="104"/>
                    <a:pt x="97" y="98"/>
                  </a:cubicBezTo>
                  <a:cubicBezTo>
                    <a:pt x="112" y="89"/>
                    <a:pt x="106" y="126"/>
                    <a:pt x="103" y="132"/>
                  </a:cubicBezTo>
                  <a:cubicBezTo>
                    <a:pt x="102" y="136"/>
                    <a:pt x="114" y="146"/>
                    <a:pt x="127" y="151"/>
                  </a:cubicBezTo>
                  <a:cubicBezTo>
                    <a:pt x="126" y="143"/>
                    <a:pt x="128" y="135"/>
                    <a:pt x="132" y="129"/>
                  </a:cubicBezTo>
                  <a:cubicBezTo>
                    <a:pt x="148" y="106"/>
                    <a:pt x="161" y="70"/>
                    <a:pt x="151" y="50"/>
                  </a:cubicBezTo>
                  <a:close/>
                  <a:moveTo>
                    <a:pt x="16" y="105"/>
                  </a:moveTo>
                  <a:cubicBezTo>
                    <a:pt x="13" y="103"/>
                    <a:pt x="7" y="98"/>
                    <a:pt x="0" y="96"/>
                  </a:cubicBezTo>
                  <a:cubicBezTo>
                    <a:pt x="2" y="102"/>
                    <a:pt x="2" y="111"/>
                    <a:pt x="11" y="116"/>
                  </a:cubicBezTo>
                  <a:cubicBezTo>
                    <a:pt x="25" y="123"/>
                    <a:pt x="4" y="126"/>
                    <a:pt x="32" y="130"/>
                  </a:cubicBezTo>
                  <a:cubicBezTo>
                    <a:pt x="34" y="131"/>
                    <a:pt x="36" y="131"/>
                    <a:pt x="38" y="131"/>
                  </a:cubicBezTo>
                  <a:cubicBezTo>
                    <a:pt x="39" y="123"/>
                    <a:pt x="38" y="120"/>
                    <a:pt x="31" y="111"/>
                  </a:cubicBezTo>
                  <a:cubicBezTo>
                    <a:pt x="23" y="100"/>
                    <a:pt x="20" y="107"/>
                    <a:pt x="16" y="105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2" name="Freeform 121">
              <a:extLst>
                <a:ext uri="{FF2B5EF4-FFF2-40B4-BE49-F238E27FC236}">
                  <a16:creationId xmlns:a16="http://schemas.microsoft.com/office/drawing/2014/main" id="{B87A5F0B-F2E6-4E26-B4B6-0CE67B17E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9" y="3108325"/>
              <a:ext cx="250825" cy="209550"/>
            </a:xfrm>
            <a:custGeom>
              <a:avLst/>
              <a:gdLst>
                <a:gd name="T0" fmla="*/ 446 w 463"/>
                <a:gd name="T1" fmla="*/ 54 h 384"/>
                <a:gd name="T2" fmla="*/ 434 w 463"/>
                <a:gd name="T3" fmla="*/ 44 h 384"/>
                <a:gd name="T4" fmla="*/ 399 w 463"/>
                <a:gd name="T5" fmla="*/ 70 h 384"/>
                <a:gd name="T6" fmla="*/ 382 w 463"/>
                <a:gd name="T7" fmla="*/ 77 h 384"/>
                <a:gd name="T8" fmla="*/ 366 w 463"/>
                <a:gd name="T9" fmla="*/ 76 h 384"/>
                <a:gd name="T10" fmla="*/ 365 w 463"/>
                <a:gd name="T11" fmla="*/ 32 h 384"/>
                <a:gd name="T12" fmla="*/ 352 w 463"/>
                <a:gd name="T13" fmla="*/ 1 h 384"/>
                <a:gd name="T14" fmla="*/ 323 w 463"/>
                <a:gd name="T15" fmla="*/ 33 h 384"/>
                <a:gd name="T16" fmla="*/ 292 w 463"/>
                <a:gd name="T17" fmla="*/ 51 h 384"/>
                <a:gd name="T18" fmla="*/ 259 w 463"/>
                <a:gd name="T19" fmla="*/ 61 h 384"/>
                <a:gd name="T20" fmla="*/ 232 w 463"/>
                <a:gd name="T21" fmla="*/ 53 h 384"/>
                <a:gd name="T22" fmla="*/ 205 w 463"/>
                <a:gd name="T23" fmla="*/ 42 h 384"/>
                <a:gd name="T24" fmla="*/ 178 w 463"/>
                <a:gd name="T25" fmla="*/ 36 h 384"/>
                <a:gd name="T26" fmla="*/ 153 w 463"/>
                <a:gd name="T27" fmla="*/ 54 h 384"/>
                <a:gd name="T28" fmla="*/ 134 w 463"/>
                <a:gd name="T29" fmla="*/ 91 h 384"/>
                <a:gd name="T30" fmla="*/ 88 w 463"/>
                <a:gd name="T31" fmla="*/ 122 h 384"/>
                <a:gd name="T32" fmla="*/ 60 w 463"/>
                <a:gd name="T33" fmla="*/ 134 h 384"/>
                <a:gd name="T34" fmla="*/ 37 w 463"/>
                <a:gd name="T35" fmla="*/ 126 h 384"/>
                <a:gd name="T36" fmla="*/ 23 w 463"/>
                <a:gd name="T37" fmla="*/ 144 h 384"/>
                <a:gd name="T38" fmla="*/ 10 w 463"/>
                <a:gd name="T39" fmla="*/ 173 h 384"/>
                <a:gd name="T40" fmla="*/ 7 w 463"/>
                <a:gd name="T41" fmla="*/ 206 h 384"/>
                <a:gd name="T42" fmla="*/ 7 w 463"/>
                <a:gd name="T43" fmla="*/ 246 h 384"/>
                <a:gd name="T44" fmla="*/ 12 w 463"/>
                <a:gd name="T45" fmla="*/ 288 h 384"/>
                <a:gd name="T46" fmla="*/ 43 w 463"/>
                <a:gd name="T47" fmla="*/ 308 h 384"/>
                <a:gd name="T48" fmla="*/ 10 w 463"/>
                <a:gd name="T49" fmla="*/ 361 h 384"/>
                <a:gd name="T50" fmla="*/ 17 w 463"/>
                <a:gd name="T51" fmla="*/ 373 h 384"/>
                <a:gd name="T52" fmla="*/ 66 w 463"/>
                <a:gd name="T53" fmla="*/ 379 h 384"/>
                <a:gd name="T54" fmla="*/ 196 w 463"/>
                <a:gd name="T55" fmla="*/ 361 h 384"/>
                <a:gd name="T56" fmla="*/ 193 w 463"/>
                <a:gd name="T57" fmla="*/ 323 h 384"/>
                <a:gd name="T58" fmla="*/ 219 w 463"/>
                <a:gd name="T59" fmla="*/ 305 h 384"/>
                <a:gd name="T60" fmla="*/ 241 w 463"/>
                <a:gd name="T61" fmla="*/ 299 h 384"/>
                <a:gd name="T62" fmla="*/ 275 w 463"/>
                <a:gd name="T63" fmla="*/ 285 h 384"/>
                <a:gd name="T64" fmla="*/ 290 w 463"/>
                <a:gd name="T65" fmla="*/ 269 h 384"/>
                <a:gd name="T66" fmla="*/ 300 w 463"/>
                <a:gd name="T67" fmla="*/ 229 h 384"/>
                <a:gd name="T68" fmla="*/ 322 w 463"/>
                <a:gd name="T69" fmla="*/ 214 h 384"/>
                <a:gd name="T70" fmla="*/ 312 w 463"/>
                <a:gd name="T71" fmla="*/ 189 h 384"/>
                <a:gd name="T72" fmla="*/ 348 w 463"/>
                <a:gd name="T73" fmla="*/ 191 h 384"/>
                <a:gd name="T74" fmla="*/ 351 w 463"/>
                <a:gd name="T75" fmla="*/ 161 h 384"/>
                <a:gd name="T76" fmla="*/ 366 w 463"/>
                <a:gd name="T77" fmla="*/ 134 h 384"/>
                <a:gd name="T78" fmla="*/ 360 w 463"/>
                <a:gd name="T79" fmla="*/ 112 h 384"/>
                <a:gd name="T80" fmla="*/ 365 w 463"/>
                <a:gd name="T81" fmla="*/ 93 h 384"/>
                <a:gd name="T82" fmla="*/ 370 w 463"/>
                <a:gd name="T83" fmla="*/ 91 h 384"/>
                <a:gd name="T84" fmla="*/ 387 w 463"/>
                <a:gd name="T85" fmla="*/ 84 h 384"/>
                <a:gd name="T86" fmla="*/ 430 w 463"/>
                <a:gd name="T87" fmla="*/ 69 h 384"/>
                <a:gd name="T88" fmla="*/ 463 w 463"/>
                <a:gd name="T89" fmla="*/ 58 h 384"/>
                <a:gd name="T90" fmla="*/ 446 w 463"/>
                <a:gd name="T91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3" h="384">
                  <a:moveTo>
                    <a:pt x="446" y="54"/>
                  </a:moveTo>
                  <a:cubicBezTo>
                    <a:pt x="439" y="55"/>
                    <a:pt x="441" y="49"/>
                    <a:pt x="434" y="44"/>
                  </a:cubicBezTo>
                  <a:cubicBezTo>
                    <a:pt x="428" y="40"/>
                    <a:pt x="411" y="58"/>
                    <a:pt x="399" y="70"/>
                  </a:cubicBezTo>
                  <a:cubicBezTo>
                    <a:pt x="393" y="73"/>
                    <a:pt x="387" y="75"/>
                    <a:pt x="382" y="77"/>
                  </a:cubicBezTo>
                  <a:cubicBezTo>
                    <a:pt x="375" y="79"/>
                    <a:pt x="369" y="80"/>
                    <a:pt x="366" y="76"/>
                  </a:cubicBezTo>
                  <a:cubicBezTo>
                    <a:pt x="359" y="66"/>
                    <a:pt x="379" y="39"/>
                    <a:pt x="365" y="32"/>
                  </a:cubicBezTo>
                  <a:cubicBezTo>
                    <a:pt x="351" y="25"/>
                    <a:pt x="364" y="2"/>
                    <a:pt x="352" y="1"/>
                  </a:cubicBezTo>
                  <a:cubicBezTo>
                    <a:pt x="341" y="0"/>
                    <a:pt x="323" y="23"/>
                    <a:pt x="323" y="33"/>
                  </a:cubicBezTo>
                  <a:cubicBezTo>
                    <a:pt x="323" y="44"/>
                    <a:pt x="292" y="41"/>
                    <a:pt x="292" y="51"/>
                  </a:cubicBezTo>
                  <a:cubicBezTo>
                    <a:pt x="292" y="61"/>
                    <a:pt x="265" y="50"/>
                    <a:pt x="259" y="61"/>
                  </a:cubicBezTo>
                  <a:cubicBezTo>
                    <a:pt x="254" y="73"/>
                    <a:pt x="240" y="53"/>
                    <a:pt x="232" y="53"/>
                  </a:cubicBezTo>
                  <a:cubicBezTo>
                    <a:pt x="223" y="53"/>
                    <a:pt x="216" y="38"/>
                    <a:pt x="205" y="42"/>
                  </a:cubicBezTo>
                  <a:cubicBezTo>
                    <a:pt x="193" y="47"/>
                    <a:pt x="187" y="38"/>
                    <a:pt x="178" y="36"/>
                  </a:cubicBezTo>
                  <a:cubicBezTo>
                    <a:pt x="169" y="35"/>
                    <a:pt x="163" y="58"/>
                    <a:pt x="153" y="54"/>
                  </a:cubicBezTo>
                  <a:cubicBezTo>
                    <a:pt x="143" y="50"/>
                    <a:pt x="137" y="76"/>
                    <a:pt x="134" y="91"/>
                  </a:cubicBezTo>
                  <a:cubicBezTo>
                    <a:pt x="130" y="106"/>
                    <a:pt x="87" y="106"/>
                    <a:pt x="88" y="122"/>
                  </a:cubicBezTo>
                  <a:cubicBezTo>
                    <a:pt x="89" y="138"/>
                    <a:pt x="63" y="144"/>
                    <a:pt x="60" y="134"/>
                  </a:cubicBezTo>
                  <a:cubicBezTo>
                    <a:pt x="57" y="123"/>
                    <a:pt x="41" y="129"/>
                    <a:pt x="37" y="126"/>
                  </a:cubicBezTo>
                  <a:cubicBezTo>
                    <a:pt x="33" y="123"/>
                    <a:pt x="22" y="129"/>
                    <a:pt x="23" y="144"/>
                  </a:cubicBezTo>
                  <a:cubicBezTo>
                    <a:pt x="24" y="159"/>
                    <a:pt x="12" y="168"/>
                    <a:pt x="10" y="173"/>
                  </a:cubicBezTo>
                  <a:cubicBezTo>
                    <a:pt x="9" y="179"/>
                    <a:pt x="2" y="197"/>
                    <a:pt x="7" y="206"/>
                  </a:cubicBezTo>
                  <a:cubicBezTo>
                    <a:pt x="12" y="215"/>
                    <a:pt x="0" y="229"/>
                    <a:pt x="7" y="246"/>
                  </a:cubicBezTo>
                  <a:cubicBezTo>
                    <a:pt x="13" y="262"/>
                    <a:pt x="9" y="282"/>
                    <a:pt x="12" y="288"/>
                  </a:cubicBezTo>
                  <a:cubicBezTo>
                    <a:pt x="14" y="294"/>
                    <a:pt x="38" y="291"/>
                    <a:pt x="43" y="308"/>
                  </a:cubicBezTo>
                  <a:cubicBezTo>
                    <a:pt x="49" y="324"/>
                    <a:pt x="12" y="352"/>
                    <a:pt x="10" y="361"/>
                  </a:cubicBezTo>
                  <a:cubicBezTo>
                    <a:pt x="10" y="364"/>
                    <a:pt x="13" y="369"/>
                    <a:pt x="17" y="373"/>
                  </a:cubicBezTo>
                  <a:cubicBezTo>
                    <a:pt x="31" y="374"/>
                    <a:pt x="50" y="376"/>
                    <a:pt x="66" y="379"/>
                  </a:cubicBezTo>
                  <a:cubicBezTo>
                    <a:pt x="87" y="384"/>
                    <a:pt x="194" y="365"/>
                    <a:pt x="196" y="361"/>
                  </a:cubicBezTo>
                  <a:cubicBezTo>
                    <a:pt x="198" y="356"/>
                    <a:pt x="192" y="329"/>
                    <a:pt x="193" y="323"/>
                  </a:cubicBezTo>
                  <a:cubicBezTo>
                    <a:pt x="194" y="318"/>
                    <a:pt x="207" y="304"/>
                    <a:pt x="219" y="305"/>
                  </a:cubicBezTo>
                  <a:cubicBezTo>
                    <a:pt x="230" y="306"/>
                    <a:pt x="241" y="309"/>
                    <a:pt x="241" y="299"/>
                  </a:cubicBezTo>
                  <a:cubicBezTo>
                    <a:pt x="241" y="289"/>
                    <a:pt x="272" y="277"/>
                    <a:pt x="275" y="285"/>
                  </a:cubicBezTo>
                  <a:cubicBezTo>
                    <a:pt x="278" y="294"/>
                    <a:pt x="289" y="291"/>
                    <a:pt x="290" y="269"/>
                  </a:cubicBezTo>
                  <a:cubicBezTo>
                    <a:pt x="291" y="247"/>
                    <a:pt x="289" y="230"/>
                    <a:pt x="300" y="229"/>
                  </a:cubicBezTo>
                  <a:cubicBezTo>
                    <a:pt x="312" y="228"/>
                    <a:pt x="323" y="220"/>
                    <a:pt x="322" y="214"/>
                  </a:cubicBezTo>
                  <a:cubicBezTo>
                    <a:pt x="321" y="207"/>
                    <a:pt x="308" y="194"/>
                    <a:pt x="312" y="189"/>
                  </a:cubicBezTo>
                  <a:cubicBezTo>
                    <a:pt x="316" y="185"/>
                    <a:pt x="344" y="201"/>
                    <a:pt x="348" y="191"/>
                  </a:cubicBezTo>
                  <a:cubicBezTo>
                    <a:pt x="352" y="181"/>
                    <a:pt x="346" y="170"/>
                    <a:pt x="351" y="161"/>
                  </a:cubicBezTo>
                  <a:cubicBezTo>
                    <a:pt x="356" y="152"/>
                    <a:pt x="367" y="143"/>
                    <a:pt x="366" y="134"/>
                  </a:cubicBezTo>
                  <a:cubicBezTo>
                    <a:pt x="365" y="125"/>
                    <a:pt x="367" y="120"/>
                    <a:pt x="360" y="112"/>
                  </a:cubicBezTo>
                  <a:cubicBezTo>
                    <a:pt x="354" y="104"/>
                    <a:pt x="357" y="95"/>
                    <a:pt x="365" y="93"/>
                  </a:cubicBezTo>
                  <a:cubicBezTo>
                    <a:pt x="367" y="93"/>
                    <a:pt x="368" y="92"/>
                    <a:pt x="370" y="91"/>
                  </a:cubicBezTo>
                  <a:cubicBezTo>
                    <a:pt x="377" y="90"/>
                    <a:pt x="382" y="88"/>
                    <a:pt x="387" y="84"/>
                  </a:cubicBezTo>
                  <a:cubicBezTo>
                    <a:pt x="399" y="74"/>
                    <a:pt x="421" y="66"/>
                    <a:pt x="430" y="69"/>
                  </a:cubicBezTo>
                  <a:cubicBezTo>
                    <a:pt x="437" y="72"/>
                    <a:pt x="453" y="70"/>
                    <a:pt x="463" y="58"/>
                  </a:cubicBezTo>
                  <a:cubicBezTo>
                    <a:pt x="457" y="55"/>
                    <a:pt x="450" y="53"/>
                    <a:pt x="446" y="54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3" name="Freeform 122">
              <a:extLst>
                <a:ext uri="{FF2B5EF4-FFF2-40B4-BE49-F238E27FC236}">
                  <a16:creationId xmlns:a16="http://schemas.microsoft.com/office/drawing/2014/main" id="{8F99E24C-319A-44B6-8B73-DC80AE6C9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0714" y="3140075"/>
              <a:ext cx="288925" cy="303213"/>
            </a:xfrm>
            <a:custGeom>
              <a:avLst/>
              <a:gdLst>
                <a:gd name="T0" fmla="*/ 507 w 532"/>
                <a:gd name="T1" fmla="*/ 58 h 557"/>
                <a:gd name="T2" fmla="*/ 491 w 532"/>
                <a:gd name="T3" fmla="*/ 30 h 557"/>
                <a:gd name="T4" fmla="*/ 461 w 532"/>
                <a:gd name="T5" fmla="*/ 2 h 557"/>
                <a:gd name="T6" fmla="*/ 452 w 532"/>
                <a:gd name="T7" fmla="*/ 4 h 557"/>
                <a:gd name="T8" fmla="*/ 446 w 532"/>
                <a:gd name="T9" fmla="*/ 0 h 557"/>
                <a:gd name="T10" fmla="*/ 413 w 532"/>
                <a:gd name="T11" fmla="*/ 11 h 557"/>
                <a:gd name="T12" fmla="*/ 370 w 532"/>
                <a:gd name="T13" fmla="*/ 26 h 557"/>
                <a:gd name="T14" fmla="*/ 353 w 532"/>
                <a:gd name="T15" fmla="*/ 33 h 557"/>
                <a:gd name="T16" fmla="*/ 348 w 532"/>
                <a:gd name="T17" fmla="*/ 35 h 557"/>
                <a:gd name="T18" fmla="*/ 343 w 532"/>
                <a:gd name="T19" fmla="*/ 54 h 557"/>
                <a:gd name="T20" fmla="*/ 349 w 532"/>
                <a:gd name="T21" fmla="*/ 76 h 557"/>
                <a:gd name="T22" fmla="*/ 334 w 532"/>
                <a:gd name="T23" fmla="*/ 103 h 557"/>
                <a:gd name="T24" fmla="*/ 331 w 532"/>
                <a:gd name="T25" fmla="*/ 133 h 557"/>
                <a:gd name="T26" fmla="*/ 295 w 532"/>
                <a:gd name="T27" fmla="*/ 131 h 557"/>
                <a:gd name="T28" fmla="*/ 305 w 532"/>
                <a:gd name="T29" fmla="*/ 156 h 557"/>
                <a:gd name="T30" fmla="*/ 283 w 532"/>
                <a:gd name="T31" fmla="*/ 171 h 557"/>
                <a:gd name="T32" fmla="*/ 273 w 532"/>
                <a:gd name="T33" fmla="*/ 211 h 557"/>
                <a:gd name="T34" fmla="*/ 258 w 532"/>
                <a:gd name="T35" fmla="*/ 227 h 557"/>
                <a:gd name="T36" fmla="*/ 224 w 532"/>
                <a:gd name="T37" fmla="*/ 241 h 557"/>
                <a:gd name="T38" fmla="*/ 202 w 532"/>
                <a:gd name="T39" fmla="*/ 247 h 557"/>
                <a:gd name="T40" fmla="*/ 176 w 532"/>
                <a:gd name="T41" fmla="*/ 265 h 557"/>
                <a:gd name="T42" fmla="*/ 179 w 532"/>
                <a:gd name="T43" fmla="*/ 303 h 557"/>
                <a:gd name="T44" fmla="*/ 49 w 532"/>
                <a:gd name="T45" fmla="*/ 321 h 557"/>
                <a:gd name="T46" fmla="*/ 0 w 532"/>
                <a:gd name="T47" fmla="*/ 315 h 557"/>
                <a:gd name="T48" fmla="*/ 15 w 532"/>
                <a:gd name="T49" fmla="*/ 335 h 557"/>
                <a:gd name="T50" fmla="*/ 48 w 532"/>
                <a:gd name="T51" fmla="*/ 367 h 557"/>
                <a:gd name="T52" fmla="*/ 63 w 532"/>
                <a:gd name="T53" fmla="*/ 409 h 557"/>
                <a:gd name="T54" fmla="*/ 71 w 532"/>
                <a:gd name="T55" fmla="*/ 437 h 557"/>
                <a:gd name="T56" fmla="*/ 42 w 532"/>
                <a:gd name="T57" fmla="*/ 447 h 557"/>
                <a:gd name="T58" fmla="*/ 21 w 532"/>
                <a:gd name="T59" fmla="*/ 483 h 557"/>
                <a:gd name="T60" fmla="*/ 31 w 532"/>
                <a:gd name="T61" fmla="*/ 483 h 557"/>
                <a:gd name="T62" fmla="*/ 51 w 532"/>
                <a:gd name="T63" fmla="*/ 491 h 557"/>
                <a:gd name="T64" fmla="*/ 168 w 532"/>
                <a:gd name="T65" fmla="*/ 476 h 557"/>
                <a:gd name="T66" fmla="*/ 202 w 532"/>
                <a:gd name="T67" fmla="*/ 518 h 557"/>
                <a:gd name="T68" fmla="*/ 206 w 532"/>
                <a:gd name="T69" fmla="*/ 539 h 557"/>
                <a:gd name="T70" fmla="*/ 234 w 532"/>
                <a:gd name="T71" fmla="*/ 554 h 557"/>
                <a:gd name="T72" fmla="*/ 239 w 532"/>
                <a:gd name="T73" fmla="*/ 557 h 557"/>
                <a:gd name="T74" fmla="*/ 241 w 532"/>
                <a:gd name="T75" fmla="*/ 555 h 557"/>
                <a:gd name="T76" fmla="*/ 270 w 532"/>
                <a:gd name="T77" fmla="*/ 531 h 557"/>
                <a:gd name="T78" fmla="*/ 301 w 532"/>
                <a:gd name="T79" fmla="*/ 530 h 557"/>
                <a:gd name="T80" fmla="*/ 325 w 532"/>
                <a:gd name="T81" fmla="*/ 522 h 557"/>
                <a:gd name="T82" fmla="*/ 314 w 532"/>
                <a:gd name="T83" fmla="*/ 488 h 557"/>
                <a:gd name="T84" fmla="*/ 300 w 532"/>
                <a:gd name="T85" fmla="*/ 450 h 557"/>
                <a:gd name="T86" fmla="*/ 279 w 532"/>
                <a:gd name="T87" fmla="*/ 423 h 557"/>
                <a:gd name="T88" fmla="*/ 303 w 532"/>
                <a:gd name="T89" fmla="*/ 388 h 557"/>
                <a:gd name="T90" fmla="*/ 328 w 532"/>
                <a:gd name="T91" fmla="*/ 391 h 557"/>
                <a:gd name="T92" fmla="*/ 349 w 532"/>
                <a:gd name="T93" fmla="*/ 390 h 557"/>
                <a:gd name="T94" fmla="*/ 367 w 532"/>
                <a:gd name="T95" fmla="*/ 362 h 557"/>
                <a:gd name="T96" fmla="*/ 394 w 532"/>
                <a:gd name="T97" fmla="*/ 342 h 557"/>
                <a:gd name="T98" fmla="*/ 406 w 532"/>
                <a:gd name="T99" fmla="*/ 303 h 557"/>
                <a:gd name="T100" fmla="*/ 425 w 532"/>
                <a:gd name="T101" fmla="*/ 285 h 557"/>
                <a:gd name="T102" fmla="*/ 441 w 532"/>
                <a:gd name="T103" fmla="*/ 264 h 557"/>
                <a:gd name="T104" fmla="*/ 447 w 532"/>
                <a:gd name="T105" fmla="*/ 236 h 557"/>
                <a:gd name="T106" fmla="*/ 464 w 532"/>
                <a:gd name="T107" fmla="*/ 208 h 557"/>
                <a:gd name="T108" fmla="*/ 448 w 532"/>
                <a:gd name="T109" fmla="*/ 192 h 557"/>
                <a:gd name="T110" fmla="*/ 429 w 532"/>
                <a:gd name="T111" fmla="*/ 157 h 557"/>
                <a:gd name="T112" fmla="*/ 424 w 532"/>
                <a:gd name="T113" fmla="*/ 121 h 557"/>
                <a:gd name="T114" fmla="*/ 441 w 532"/>
                <a:gd name="T115" fmla="*/ 101 h 557"/>
                <a:gd name="T116" fmla="*/ 489 w 532"/>
                <a:gd name="T117" fmla="*/ 111 h 557"/>
                <a:gd name="T118" fmla="*/ 521 w 532"/>
                <a:gd name="T119" fmla="*/ 96 h 557"/>
                <a:gd name="T120" fmla="*/ 532 w 532"/>
                <a:gd name="T121" fmla="*/ 73 h 557"/>
                <a:gd name="T122" fmla="*/ 507 w 532"/>
                <a:gd name="T123" fmla="*/ 58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2" h="557">
                  <a:moveTo>
                    <a:pt x="507" y="58"/>
                  </a:moveTo>
                  <a:cubicBezTo>
                    <a:pt x="492" y="49"/>
                    <a:pt x="491" y="35"/>
                    <a:pt x="491" y="30"/>
                  </a:cubicBezTo>
                  <a:cubicBezTo>
                    <a:pt x="491" y="25"/>
                    <a:pt x="474" y="13"/>
                    <a:pt x="461" y="2"/>
                  </a:cubicBezTo>
                  <a:cubicBezTo>
                    <a:pt x="460" y="2"/>
                    <a:pt x="456" y="3"/>
                    <a:pt x="452" y="4"/>
                  </a:cubicBezTo>
                  <a:cubicBezTo>
                    <a:pt x="450" y="2"/>
                    <a:pt x="448" y="1"/>
                    <a:pt x="446" y="0"/>
                  </a:cubicBezTo>
                  <a:cubicBezTo>
                    <a:pt x="436" y="12"/>
                    <a:pt x="420" y="14"/>
                    <a:pt x="413" y="11"/>
                  </a:cubicBezTo>
                  <a:cubicBezTo>
                    <a:pt x="404" y="8"/>
                    <a:pt x="382" y="16"/>
                    <a:pt x="370" y="26"/>
                  </a:cubicBezTo>
                  <a:cubicBezTo>
                    <a:pt x="365" y="30"/>
                    <a:pt x="360" y="32"/>
                    <a:pt x="353" y="33"/>
                  </a:cubicBezTo>
                  <a:cubicBezTo>
                    <a:pt x="351" y="34"/>
                    <a:pt x="350" y="35"/>
                    <a:pt x="348" y="35"/>
                  </a:cubicBezTo>
                  <a:cubicBezTo>
                    <a:pt x="340" y="37"/>
                    <a:pt x="337" y="46"/>
                    <a:pt x="343" y="54"/>
                  </a:cubicBezTo>
                  <a:cubicBezTo>
                    <a:pt x="350" y="62"/>
                    <a:pt x="348" y="67"/>
                    <a:pt x="349" y="76"/>
                  </a:cubicBezTo>
                  <a:cubicBezTo>
                    <a:pt x="350" y="85"/>
                    <a:pt x="339" y="94"/>
                    <a:pt x="334" y="103"/>
                  </a:cubicBezTo>
                  <a:cubicBezTo>
                    <a:pt x="329" y="112"/>
                    <a:pt x="335" y="123"/>
                    <a:pt x="331" y="133"/>
                  </a:cubicBezTo>
                  <a:cubicBezTo>
                    <a:pt x="327" y="143"/>
                    <a:pt x="299" y="127"/>
                    <a:pt x="295" y="131"/>
                  </a:cubicBezTo>
                  <a:cubicBezTo>
                    <a:pt x="291" y="136"/>
                    <a:pt x="304" y="149"/>
                    <a:pt x="305" y="156"/>
                  </a:cubicBezTo>
                  <a:cubicBezTo>
                    <a:pt x="306" y="162"/>
                    <a:pt x="295" y="170"/>
                    <a:pt x="283" y="171"/>
                  </a:cubicBezTo>
                  <a:cubicBezTo>
                    <a:pt x="272" y="172"/>
                    <a:pt x="274" y="189"/>
                    <a:pt x="273" y="211"/>
                  </a:cubicBezTo>
                  <a:cubicBezTo>
                    <a:pt x="272" y="233"/>
                    <a:pt x="261" y="236"/>
                    <a:pt x="258" y="227"/>
                  </a:cubicBezTo>
                  <a:cubicBezTo>
                    <a:pt x="255" y="219"/>
                    <a:pt x="224" y="231"/>
                    <a:pt x="224" y="241"/>
                  </a:cubicBezTo>
                  <a:cubicBezTo>
                    <a:pt x="224" y="251"/>
                    <a:pt x="213" y="248"/>
                    <a:pt x="202" y="247"/>
                  </a:cubicBezTo>
                  <a:cubicBezTo>
                    <a:pt x="190" y="246"/>
                    <a:pt x="177" y="260"/>
                    <a:pt x="176" y="265"/>
                  </a:cubicBezTo>
                  <a:cubicBezTo>
                    <a:pt x="175" y="271"/>
                    <a:pt x="181" y="298"/>
                    <a:pt x="179" y="303"/>
                  </a:cubicBezTo>
                  <a:cubicBezTo>
                    <a:pt x="177" y="307"/>
                    <a:pt x="70" y="326"/>
                    <a:pt x="49" y="321"/>
                  </a:cubicBezTo>
                  <a:cubicBezTo>
                    <a:pt x="33" y="318"/>
                    <a:pt x="14" y="316"/>
                    <a:pt x="0" y="315"/>
                  </a:cubicBezTo>
                  <a:cubicBezTo>
                    <a:pt x="5" y="321"/>
                    <a:pt x="13" y="328"/>
                    <a:pt x="15" y="335"/>
                  </a:cubicBezTo>
                  <a:cubicBezTo>
                    <a:pt x="19" y="348"/>
                    <a:pt x="33" y="360"/>
                    <a:pt x="48" y="367"/>
                  </a:cubicBezTo>
                  <a:cubicBezTo>
                    <a:pt x="63" y="375"/>
                    <a:pt x="56" y="406"/>
                    <a:pt x="63" y="409"/>
                  </a:cubicBezTo>
                  <a:cubicBezTo>
                    <a:pt x="71" y="412"/>
                    <a:pt x="81" y="435"/>
                    <a:pt x="71" y="437"/>
                  </a:cubicBezTo>
                  <a:cubicBezTo>
                    <a:pt x="61" y="438"/>
                    <a:pt x="52" y="441"/>
                    <a:pt x="42" y="447"/>
                  </a:cubicBezTo>
                  <a:cubicBezTo>
                    <a:pt x="32" y="453"/>
                    <a:pt x="21" y="466"/>
                    <a:pt x="21" y="483"/>
                  </a:cubicBezTo>
                  <a:cubicBezTo>
                    <a:pt x="25" y="482"/>
                    <a:pt x="28" y="483"/>
                    <a:pt x="31" y="483"/>
                  </a:cubicBezTo>
                  <a:cubicBezTo>
                    <a:pt x="39" y="485"/>
                    <a:pt x="45" y="487"/>
                    <a:pt x="51" y="491"/>
                  </a:cubicBezTo>
                  <a:cubicBezTo>
                    <a:pt x="90" y="479"/>
                    <a:pt x="130" y="473"/>
                    <a:pt x="168" y="476"/>
                  </a:cubicBezTo>
                  <a:cubicBezTo>
                    <a:pt x="192" y="478"/>
                    <a:pt x="203" y="499"/>
                    <a:pt x="202" y="518"/>
                  </a:cubicBezTo>
                  <a:cubicBezTo>
                    <a:pt x="205" y="525"/>
                    <a:pt x="202" y="532"/>
                    <a:pt x="206" y="539"/>
                  </a:cubicBezTo>
                  <a:cubicBezTo>
                    <a:pt x="211" y="548"/>
                    <a:pt x="220" y="546"/>
                    <a:pt x="234" y="554"/>
                  </a:cubicBezTo>
                  <a:cubicBezTo>
                    <a:pt x="236" y="555"/>
                    <a:pt x="238" y="556"/>
                    <a:pt x="239" y="557"/>
                  </a:cubicBezTo>
                  <a:cubicBezTo>
                    <a:pt x="240" y="556"/>
                    <a:pt x="241" y="555"/>
                    <a:pt x="241" y="555"/>
                  </a:cubicBezTo>
                  <a:cubicBezTo>
                    <a:pt x="249" y="544"/>
                    <a:pt x="250" y="527"/>
                    <a:pt x="270" y="531"/>
                  </a:cubicBezTo>
                  <a:cubicBezTo>
                    <a:pt x="291" y="535"/>
                    <a:pt x="289" y="527"/>
                    <a:pt x="301" y="530"/>
                  </a:cubicBezTo>
                  <a:cubicBezTo>
                    <a:pt x="312" y="533"/>
                    <a:pt x="320" y="531"/>
                    <a:pt x="325" y="522"/>
                  </a:cubicBezTo>
                  <a:cubicBezTo>
                    <a:pt x="330" y="513"/>
                    <a:pt x="320" y="496"/>
                    <a:pt x="314" y="488"/>
                  </a:cubicBezTo>
                  <a:cubicBezTo>
                    <a:pt x="307" y="481"/>
                    <a:pt x="298" y="465"/>
                    <a:pt x="300" y="450"/>
                  </a:cubicBezTo>
                  <a:cubicBezTo>
                    <a:pt x="301" y="435"/>
                    <a:pt x="279" y="435"/>
                    <a:pt x="279" y="423"/>
                  </a:cubicBezTo>
                  <a:cubicBezTo>
                    <a:pt x="279" y="412"/>
                    <a:pt x="300" y="393"/>
                    <a:pt x="303" y="388"/>
                  </a:cubicBezTo>
                  <a:cubicBezTo>
                    <a:pt x="307" y="384"/>
                    <a:pt x="324" y="400"/>
                    <a:pt x="328" y="391"/>
                  </a:cubicBezTo>
                  <a:cubicBezTo>
                    <a:pt x="331" y="382"/>
                    <a:pt x="343" y="388"/>
                    <a:pt x="349" y="390"/>
                  </a:cubicBezTo>
                  <a:cubicBezTo>
                    <a:pt x="356" y="391"/>
                    <a:pt x="366" y="375"/>
                    <a:pt x="367" y="362"/>
                  </a:cubicBezTo>
                  <a:cubicBezTo>
                    <a:pt x="368" y="348"/>
                    <a:pt x="390" y="347"/>
                    <a:pt x="394" y="342"/>
                  </a:cubicBezTo>
                  <a:cubicBezTo>
                    <a:pt x="397" y="338"/>
                    <a:pt x="404" y="309"/>
                    <a:pt x="406" y="303"/>
                  </a:cubicBezTo>
                  <a:cubicBezTo>
                    <a:pt x="409" y="297"/>
                    <a:pt x="425" y="301"/>
                    <a:pt x="425" y="285"/>
                  </a:cubicBezTo>
                  <a:cubicBezTo>
                    <a:pt x="425" y="269"/>
                    <a:pt x="433" y="266"/>
                    <a:pt x="441" y="264"/>
                  </a:cubicBezTo>
                  <a:cubicBezTo>
                    <a:pt x="448" y="263"/>
                    <a:pt x="446" y="248"/>
                    <a:pt x="447" y="236"/>
                  </a:cubicBezTo>
                  <a:cubicBezTo>
                    <a:pt x="448" y="224"/>
                    <a:pt x="453" y="211"/>
                    <a:pt x="464" y="208"/>
                  </a:cubicBezTo>
                  <a:cubicBezTo>
                    <a:pt x="474" y="205"/>
                    <a:pt x="460" y="189"/>
                    <a:pt x="448" y="192"/>
                  </a:cubicBezTo>
                  <a:cubicBezTo>
                    <a:pt x="437" y="195"/>
                    <a:pt x="429" y="157"/>
                    <a:pt x="429" y="157"/>
                  </a:cubicBezTo>
                  <a:cubicBezTo>
                    <a:pt x="429" y="157"/>
                    <a:pt x="430" y="126"/>
                    <a:pt x="424" y="121"/>
                  </a:cubicBezTo>
                  <a:cubicBezTo>
                    <a:pt x="418" y="117"/>
                    <a:pt x="427" y="101"/>
                    <a:pt x="441" y="101"/>
                  </a:cubicBezTo>
                  <a:cubicBezTo>
                    <a:pt x="455" y="101"/>
                    <a:pt x="480" y="118"/>
                    <a:pt x="489" y="111"/>
                  </a:cubicBezTo>
                  <a:cubicBezTo>
                    <a:pt x="498" y="104"/>
                    <a:pt x="516" y="99"/>
                    <a:pt x="521" y="96"/>
                  </a:cubicBezTo>
                  <a:cubicBezTo>
                    <a:pt x="525" y="94"/>
                    <a:pt x="530" y="80"/>
                    <a:pt x="532" y="73"/>
                  </a:cubicBezTo>
                  <a:cubicBezTo>
                    <a:pt x="526" y="69"/>
                    <a:pt x="517" y="63"/>
                    <a:pt x="507" y="5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4" name="Freeform 124">
              <a:extLst>
                <a:ext uri="{FF2B5EF4-FFF2-40B4-BE49-F238E27FC236}">
                  <a16:creationId xmlns:a16="http://schemas.microsoft.com/office/drawing/2014/main" id="{FFF8EBC9-D675-4535-BA06-077A02AE6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4" y="5021267"/>
              <a:ext cx="46038" cy="33338"/>
            </a:xfrm>
            <a:custGeom>
              <a:avLst/>
              <a:gdLst>
                <a:gd name="T0" fmla="*/ 39 w 85"/>
                <a:gd name="T1" fmla="*/ 11 h 61"/>
                <a:gd name="T2" fmla="*/ 28 w 85"/>
                <a:gd name="T3" fmla="*/ 53 h 61"/>
                <a:gd name="T4" fmla="*/ 54 w 85"/>
                <a:gd name="T5" fmla="*/ 53 h 61"/>
                <a:gd name="T6" fmla="*/ 82 w 85"/>
                <a:gd name="T7" fmla="*/ 38 h 61"/>
                <a:gd name="T8" fmla="*/ 39 w 85"/>
                <a:gd name="T9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1">
                  <a:moveTo>
                    <a:pt x="39" y="11"/>
                  </a:moveTo>
                  <a:cubicBezTo>
                    <a:pt x="35" y="0"/>
                    <a:pt x="0" y="39"/>
                    <a:pt x="28" y="53"/>
                  </a:cubicBezTo>
                  <a:cubicBezTo>
                    <a:pt x="40" y="59"/>
                    <a:pt x="46" y="45"/>
                    <a:pt x="54" y="53"/>
                  </a:cubicBezTo>
                  <a:cubicBezTo>
                    <a:pt x="62" y="61"/>
                    <a:pt x="79" y="58"/>
                    <a:pt x="82" y="38"/>
                  </a:cubicBezTo>
                  <a:cubicBezTo>
                    <a:pt x="85" y="19"/>
                    <a:pt x="43" y="22"/>
                    <a:pt x="39" y="11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5" name="Freeform 125">
              <a:extLst>
                <a:ext uri="{FF2B5EF4-FFF2-40B4-BE49-F238E27FC236}">
                  <a16:creationId xmlns:a16="http://schemas.microsoft.com/office/drawing/2014/main" id="{CE223ED7-C0C9-4ACC-B139-5767FBD6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8" y="2725736"/>
              <a:ext cx="36513" cy="203200"/>
            </a:xfrm>
            <a:custGeom>
              <a:avLst/>
              <a:gdLst>
                <a:gd name="T0" fmla="*/ 51 w 67"/>
                <a:gd name="T1" fmla="*/ 330 h 375"/>
                <a:gd name="T2" fmla="*/ 29 w 67"/>
                <a:gd name="T3" fmla="*/ 285 h 375"/>
                <a:gd name="T4" fmla="*/ 39 w 67"/>
                <a:gd name="T5" fmla="*/ 225 h 375"/>
                <a:gd name="T6" fmla="*/ 60 w 67"/>
                <a:gd name="T7" fmla="*/ 209 h 375"/>
                <a:gd name="T8" fmla="*/ 53 w 67"/>
                <a:gd name="T9" fmla="*/ 165 h 375"/>
                <a:gd name="T10" fmla="*/ 34 w 67"/>
                <a:gd name="T11" fmla="*/ 71 h 375"/>
                <a:gd name="T12" fmla="*/ 7 w 67"/>
                <a:gd name="T13" fmla="*/ 0 h 375"/>
                <a:gd name="T14" fmla="*/ 6 w 67"/>
                <a:gd name="T15" fmla="*/ 37 h 375"/>
                <a:gd name="T16" fmla="*/ 17 w 67"/>
                <a:gd name="T17" fmla="*/ 111 h 375"/>
                <a:gd name="T18" fmla="*/ 14 w 67"/>
                <a:gd name="T19" fmla="*/ 254 h 375"/>
                <a:gd name="T20" fmla="*/ 8 w 67"/>
                <a:gd name="T21" fmla="*/ 359 h 375"/>
                <a:gd name="T22" fmla="*/ 29 w 67"/>
                <a:gd name="T23" fmla="*/ 335 h 375"/>
                <a:gd name="T24" fmla="*/ 57 w 67"/>
                <a:gd name="T25" fmla="*/ 363 h 375"/>
                <a:gd name="T26" fmla="*/ 51 w 67"/>
                <a:gd name="T27" fmla="*/ 33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375">
                  <a:moveTo>
                    <a:pt x="51" y="330"/>
                  </a:moveTo>
                  <a:cubicBezTo>
                    <a:pt x="41" y="332"/>
                    <a:pt x="34" y="303"/>
                    <a:pt x="29" y="285"/>
                  </a:cubicBezTo>
                  <a:cubicBezTo>
                    <a:pt x="24" y="268"/>
                    <a:pt x="39" y="247"/>
                    <a:pt x="39" y="225"/>
                  </a:cubicBezTo>
                  <a:cubicBezTo>
                    <a:pt x="39" y="210"/>
                    <a:pt x="49" y="206"/>
                    <a:pt x="60" y="209"/>
                  </a:cubicBezTo>
                  <a:cubicBezTo>
                    <a:pt x="58" y="193"/>
                    <a:pt x="56" y="178"/>
                    <a:pt x="53" y="165"/>
                  </a:cubicBezTo>
                  <a:cubicBezTo>
                    <a:pt x="48" y="133"/>
                    <a:pt x="42" y="101"/>
                    <a:pt x="34" y="71"/>
                  </a:cubicBezTo>
                  <a:cubicBezTo>
                    <a:pt x="27" y="45"/>
                    <a:pt x="12" y="25"/>
                    <a:pt x="7" y="0"/>
                  </a:cubicBezTo>
                  <a:cubicBezTo>
                    <a:pt x="3" y="6"/>
                    <a:pt x="11" y="20"/>
                    <a:pt x="6" y="37"/>
                  </a:cubicBezTo>
                  <a:cubicBezTo>
                    <a:pt x="0" y="59"/>
                    <a:pt x="9" y="91"/>
                    <a:pt x="17" y="111"/>
                  </a:cubicBezTo>
                  <a:cubicBezTo>
                    <a:pt x="24" y="131"/>
                    <a:pt x="6" y="237"/>
                    <a:pt x="14" y="254"/>
                  </a:cubicBezTo>
                  <a:cubicBezTo>
                    <a:pt x="21" y="272"/>
                    <a:pt x="1" y="350"/>
                    <a:pt x="8" y="359"/>
                  </a:cubicBezTo>
                  <a:cubicBezTo>
                    <a:pt x="20" y="375"/>
                    <a:pt x="12" y="338"/>
                    <a:pt x="29" y="335"/>
                  </a:cubicBezTo>
                  <a:cubicBezTo>
                    <a:pt x="46" y="332"/>
                    <a:pt x="46" y="357"/>
                    <a:pt x="57" y="363"/>
                  </a:cubicBezTo>
                  <a:cubicBezTo>
                    <a:pt x="67" y="368"/>
                    <a:pt x="60" y="327"/>
                    <a:pt x="51" y="3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6" name="Freeform 126">
              <a:extLst>
                <a:ext uri="{FF2B5EF4-FFF2-40B4-BE49-F238E27FC236}">
                  <a16:creationId xmlns:a16="http://schemas.microsoft.com/office/drawing/2014/main" id="{C027EEB8-C7F6-4002-B821-FF7921880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5" y="2657474"/>
              <a:ext cx="111125" cy="123825"/>
            </a:xfrm>
            <a:custGeom>
              <a:avLst/>
              <a:gdLst>
                <a:gd name="T0" fmla="*/ 157 w 203"/>
                <a:gd name="T1" fmla="*/ 136 h 229"/>
                <a:gd name="T2" fmla="*/ 76 w 203"/>
                <a:gd name="T3" fmla="*/ 194 h 229"/>
                <a:gd name="T4" fmla="*/ 5 w 203"/>
                <a:gd name="T5" fmla="*/ 219 h 229"/>
                <a:gd name="T6" fmla="*/ 66 w 203"/>
                <a:gd name="T7" fmla="*/ 174 h 229"/>
                <a:gd name="T8" fmla="*/ 152 w 203"/>
                <a:gd name="T9" fmla="*/ 80 h 229"/>
                <a:gd name="T10" fmla="*/ 193 w 203"/>
                <a:gd name="T11" fmla="*/ 4 h 229"/>
                <a:gd name="T12" fmla="*/ 157 w 203"/>
                <a:gd name="T13" fmla="*/ 13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229">
                  <a:moveTo>
                    <a:pt x="157" y="136"/>
                  </a:moveTo>
                  <a:cubicBezTo>
                    <a:pt x="130" y="164"/>
                    <a:pt x="76" y="171"/>
                    <a:pt x="76" y="194"/>
                  </a:cubicBezTo>
                  <a:cubicBezTo>
                    <a:pt x="76" y="217"/>
                    <a:pt x="10" y="229"/>
                    <a:pt x="5" y="219"/>
                  </a:cubicBezTo>
                  <a:cubicBezTo>
                    <a:pt x="0" y="210"/>
                    <a:pt x="53" y="207"/>
                    <a:pt x="66" y="174"/>
                  </a:cubicBezTo>
                  <a:cubicBezTo>
                    <a:pt x="79" y="141"/>
                    <a:pt x="128" y="124"/>
                    <a:pt x="152" y="80"/>
                  </a:cubicBezTo>
                  <a:cubicBezTo>
                    <a:pt x="169" y="48"/>
                    <a:pt x="183" y="0"/>
                    <a:pt x="193" y="4"/>
                  </a:cubicBezTo>
                  <a:cubicBezTo>
                    <a:pt x="203" y="7"/>
                    <a:pt x="184" y="108"/>
                    <a:pt x="157" y="136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7" name="Freeform 72">
              <a:extLst>
                <a:ext uri="{FF2B5EF4-FFF2-40B4-BE49-F238E27FC236}">
                  <a16:creationId xmlns:a16="http://schemas.microsoft.com/office/drawing/2014/main" id="{5591BC75-AABD-4716-8E90-90C6E9673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6" y="3514726"/>
              <a:ext cx="52388" cy="50800"/>
            </a:xfrm>
            <a:custGeom>
              <a:avLst/>
              <a:gdLst>
                <a:gd name="T0" fmla="*/ 45 w 96"/>
                <a:gd name="T1" fmla="*/ 8 h 93"/>
                <a:gd name="T2" fmla="*/ 66 w 96"/>
                <a:gd name="T3" fmla="*/ 59 h 93"/>
                <a:gd name="T4" fmla="*/ 3 w 96"/>
                <a:gd name="T5" fmla="*/ 73 h 93"/>
                <a:gd name="T6" fmla="*/ 45 w 96"/>
                <a:gd name="T7" fmla="*/ 84 h 93"/>
                <a:gd name="T8" fmla="*/ 89 w 96"/>
                <a:gd name="T9" fmla="*/ 91 h 93"/>
                <a:gd name="T10" fmla="*/ 96 w 96"/>
                <a:gd name="T11" fmla="*/ 19 h 93"/>
                <a:gd name="T12" fmla="*/ 45 w 96"/>
                <a:gd name="T13" fmla="*/ 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3">
                  <a:moveTo>
                    <a:pt x="45" y="8"/>
                  </a:moveTo>
                  <a:cubicBezTo>
                    <a:pt x="30" y="20"/>
                    <a:pt x="66" y="45"/>
                    <a:pt x="66" y="59"/>
                  </a:cubicBezTo>
                  <a:cubicBezTo>
                    <a:pt x="66" y="74"/>
                    <a:pt x="9" y="57"/>
                    <a:pt x="3" y="73"/>
                  </a:cubicBezTo>
                  <a:cubicBezTo>
                    <a:pt x="0" y="81"/>
                    <a:pt x="23" y="93"/>
                    <a:pt x="45" y="84"/>
                  </a:cubicBezTo>
                  <a:cubicBezTo>
                    <a:pt x="65" y="77"/>
                    <a:pt x="78" y="85"/>
                    <a:pt x="89" y="91"/>
                  </a:cubicBezTo>
                  <a:cubicBezTo>
                    <a:pt x="91" y="66"/>
                    <a:pt x="93" y="38"/>
                    <a:pt x="96" y="19"/>
                  </a:cubicBezTo>
                  <a:cubicBezTo>
                    <a:pt x="78" y="13"/>
                    <a:pt x="55" y="0"/>
                    <a:pt x="45" y="8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8" name="Freeform 73">
              <a:extLst>
                <a:ext uri="{FF2B5EF4-FFF2-40B4-BE49-F238E27FC236}">
                  <a16:creationId xmlns:a16="http://schemas.microsoft.com/office/drawing/2014/main" id="{701408B6-85FE-4C63-92C1-57273A4FE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1" y="3521076"/>
              <a:ext cx="60325" cy="47625"/>
            </a:xfrm>
            <a:custGeom>
              <a:avLst/>
              <a:gdLst>
                <a:gd name="T0" fmla="*/ 43 w 110"/>
                <a:gd name="T1" fmla="*/ 63 h 86"/>
                <a:gd name="T2" fmla="*/ 110 w 110"/>
                <a:gd name="T3" fmla="*/ 48 h 86"/>
                <a:gd name="T4" fmla="*/ 24 w 110"/>
                <a:gd name="T5" fmla="*/ 7 h 86"/>
                <a:gd name="T6" fmla="*/ 7 w 110"/>
                <a:gd name="T7" fmla="*/ 6 h 86"/>
                <a:gd name="T8" fmla="*/ 0 w 110"/>
                <a:gd name="T9" fmla="*/ 78 h 86"/>
                <a:gd name="T10" fmla="*/ 3 w 110"/>
                <a:gd name="T11" fmla="*/ 80 h 86"/>
                <a:gd name="T12" fmla="*/ 43 w 110"/>
                <a:gd name="T13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6">
                  <a:moveTo>
                    <a:pt x="43" y="63"/>
                  </a:moveTo>
                  <a:cubicBezTo>
                    <a:pt x="68" y="53"/>
                    <a:pt x="110" y="71"/>
                    <a:pt x="110" y="48"/>
                  </a:cubicBezTo>
                  <a:cubicBezTo>
                    <a:pt x="110" y="25"/>
                    <a:pt x="41" y="0"/>
                    <a:pt x="24" y="7"/>
                  </a:cubicBezTo>
                  <a:cubicBezTo>
                    <a:pt x="19" y="8"/>
                    <a:pt x="13" y="8"/>
                    <a:pt x="7" y="6"/>
                  </a:cubicBezTo>
                  <a:cubicBezTo>
                    <a:pt x="4" y="25"/>
                    <a:pt x="2" y="53"/>
                    <a:pt x="0" y="78"/>
                  </a:cubicBezTo>
                  <a:cubicBezTo>
                    <a:pt x="1" y="79"/>
                    <a:pt x="2" y="79"/>
                    <a:pt x="3" y="80"/>
                  </a:cubicBezTo>
                  <a:cubicBezTo>
                    <a:pt x="14" y="86"/>
                    <a:pt x="17" y="73"/>
                    <a:pt x="43" y="6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9" name="Freeform 90">
              <a:extLst>
                <a:ext uri="{FF2B5EF4-FFF2-40B4-BE49-F238E27FC236}">
                  <a16:creationId xmlns:a16="http://schemas.microsoft.com/office/drawing/2014/main" id="{0B4821DA-2D98-48BA-AF37-9FCE96270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898" y="3444876"/>
              <a:ext cx="187325" cy="76200"/>
            </a:xfrm>
            <a:custGeom>
              <a:avLst/>
              <a:gdLst>
                <a:gd name="T0" fmla="*/ 276 w 342"/>
                <a:gd name="T1" fmla="*/ 90 h 141"/>
                <a:gd name="T2" fmla="*/ 120 w 342"/>
                <a:gd name="T3" fmla="*/ 17 h 141"/>
                <a:gd name="T4" fmla="*/ 6 w 342"/>
                <a:gd name="T5" fmla="*/ 63 h 141"/>
                <a:gd name="T6" fmla="*/ 62 w 342"/>
                <a:gd name="T7" fmla="*/ 33 h 141"/>
                <a:gd name="T8" fmla="*/ 93 w 342"/>
                <a:gd name="T9" fmla="*/ 48 h 141"/>
                <a:gd name="T10" fmla="*/ 148 w 342"/>
                <a:gd name="T11" fmla="*/ 63 h 141"/>
                <a:gd name="T12" fmla="*/ 216 w 342"/>
                <a:gd name="T13" fmla="*/ 105 h 141"/>
                <a:gd name="T14" fmla="*/ 232 w 342"/>
                <a:gd name="T15" fmla="*/ 134 h 141"/>
                <a:gd name="T16" fmla="*/ 336 w 342"/>
                <a:gd name="T17" fmla="*/ 131 h 141"/>
                <a:gd name="T18" fmla="*/ 276 w 342"/>
                <a:gd name="T19" fmla="*/ 9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" h="141">
                  <a:moveTo>
                    <a:pt x="276" y="90"/>
                  </a:moveTo>
                  <a:cubicBezTo>
                    <a:pt x="255" y="90"/>
                    <a:pt x="185" y="33"/>
                    <a:pt x="120" y="17"/>
                  </a:cubicBezTo>
                  <a:cubicBezTo>
                    <a:pt x="56" y="0"/>
                    <a:pt x="0" y="54"/>
                    <a:pt x="6" y="63"/>
                  </a:cubicBezTo>
                  <a:cubicBezTo>
                    <a:pt x="15" y="76"/>
                    <a:pt x="46" y="47"/>
                    <a:pt x="62" y="33"/>
                  </a:cubicBezTo>
                  <a:cubicBezTo>
                    <a:pt x="78" y="20"/>
                    <a:pt x="92" y="40"/>
                    <a:pt x="93" y="48"/>
                  </a:cubicBezTo>
                  <a:cubicBezTo>
                    <a:pt x="95" y="57"/>
                    <a:pt x="115" y="62"/>
                    <a:pt x="148" y="63"/>
                  </a:cubicBezTo>
                  <a:cubicBezTo>
                    <a:pt x="180" y="65"/>
                    <a:pt x="185" y="96"/>
                    <a:pt x="216" y="105"/>
                  </a:cubicBezTo>
                  <a:cubicBezTo>
                    <a:pt x="247" y="113"/>
                    <a:pt x="216" y="128"/>
                    <a:pt x="232" y="134"/>
                  </a:cubicBezTo>
                  <a:cubicBezTo>
                    <a:pt x="247" y="141"/>
                    <a:pt x="330" y="139"/>
                    <a:pt x="336" y="131"/>
                  </a:cubicBezTo>
                  <a:cubicBezTo>
                    <a:pt x="342" y="123"/>
                    <a:pt x="297" y="90"/>
                    <a:pt x="276" y="9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0" name="Freeform 91">
              <a:extLst>
                <a:ext uri="{FF2B5EF4-FFF2-40B4-BE49-F238E27FC236}">
                  <a16:creationId xmlns:a16="http://schemas.microsoft.com/office/drawing/2014/main" id="{D0B19482-5A95-4E9E-81C3-A7B30E7DC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848" y="3548063"/>
              <a:ext cx="41275" cy="15875"/>
            </a:xfrm>
            <a:custGeom>
              <a:avLst/>
              <a:gdLst>
                <a:gd name="T0" fmla="*/ 62 w 76"/>
                <a:gd name="T1" fmla="*/ 23 h 29"/>
                <a:gd name="T2" fmla="*/ 73 w 76"/>
                <a:gd name="T3" fmla="*/ 27 h 29"/>
                <a:gd name="T4" fmla="*/ 7 w 76"/>
                <a:gd name="T5" fmla="*/ 14 h 29"/>
                <a:gd name="T6" fmla="*/ 33 w 76"/>
                <a:gd name="T7" fmla="*/ 29 h 29"/>
                <a:gd name="T8" fmla="*/ 62 w 76"/>
                <a:gd name="T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9">
                  <a:moveTo>
                    <a:pt x="62" y="23"/>
                  </a:moveTo>
                  <a:cubicBezTo>
                    <a:pt x="66" y="24"/>
                    <a:pt x="70" y="25"/>
                    <a:pt x="73" y="27"/>
                  </a:cubicBezTo>
                  <a:cubicBezTo>
                    <a:pt x="76" y="12"/>
                    <a:pt x="0" y="0"/>
                    <a:pt x="7" y="14"/>
                  </a:cubicBezTo>
                  <a:cubicBezTo>
                    <a:pt x="10" y="19"/>
                    <a:pt x="21" y="25"/>
                    <a:pt x="33" y="29"/>
                  </a:cubicBezTo>
                  <a:cubicBezTo>
                    <a:pt x="42" y="23"/>
                    <a:pt x="53" y="21"/>
                    <a:pt x="62" y="2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1" name="Freeform 92">
              <a:extLst>
                <a:ext uri="{FF2B5EF4-FFF2-40B4-BE49-F238E27FC236}">
                  <a16:creationId xmlns:a16="http://schemas.microsoft.com/office/drawing/2014/main" id="{83A73A1D-00A5-43E5-8E71-396DF9C4F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1" y="3544888"/>
              <a:ext cx="39688" cy="15875"/>
            </a:xfrm>
            <a:custGeom>
              <a:avLst/>
              <a:gdLst>
                <a:gd name="T0" fmla="*/ 19 w 72"/>
                <a:gd name="T1" fmla="*/ 30 h 30"/>
                <a:gd name="T2" fmla="*/ 47 w 72"/>
                <a:gd name="T3" fmla="*/ 26 h 30"/>
                <a:gd name="T4" fmla="*/ 59 w 72"/>
                <a:gd name="T5" fmla="*/ 30 h 30"/>
                <a:gd name="T6" fmla="*/ 66 w 72"/>
                <a:gd name="T7" fmla="*/ 23 h 30"/>
                <a:gd name="T8" fmla="*/ 13 w 72"/>
                <a:gd name="T9" fmla="*/ 23 h 30"/>
                <a:gd name="T10" fmla="*/ 19 w 72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30">
                  <a:moveTo>
                    <a:pt x="19" y="30"/>
                  </a:moveTo>
                  <a:cubicBezTo>
                    <a:pt x="27" y="25"/>
                    <a:pt x="37" y="23"/>
                    <a:pt x="47" y="26"/>
                  </a:cubicBezTo>
                  <a:cubicBezTo>
                    <a:pt x="51" y="27"/>
                    <a:pt x="55" y="28"/>
                    <a:pt x="59" y="30"/>
                  </a:cubicBezTo>
                  <a:cubicBezTo>
                    <a:pt x="62" y="28"/>
                    <a:pt x="65" y="25"/>
                    <a:pt x="66" y="23"/>
                  </a:cubicBezTo>
                  <a:cubicBezTo>
                    <a:pt x="72" y="7"/>
                    <a:pt x="0" y="0"/>
                    <a:pt x="13" y="23"/>
                  </a:cubicBezTo>
                  <a:cubicBezTo>
                    <a:pt x="15" y="26"/>
                    <a:pt x="16" y="28"/>
                    <a:pt x="19" y="30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2" name="Freeform 118">
              <a:extLst>
                <a:ext uri="{FF2B5EF4-FFF2-40B4-BE49-F238E27FC236}">
                  <a16:creationId xmlns:a16="http://schemas.microsoft.com/office/drawing/2014/main" id="{83E9CB30-CA5A-4A6F-B21D-5873B73D8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611" y="3408363"/>
              <a:ext cx="15875" cy="31750"/>
            </a:xfrm>
            <a:custGeom>
              <a:avLst/>
              <a:gdLst>
                <a:gd name="T0" fmla="*/ 12 w 27"/>
                <a:gd name="T1" fmla="*/ 3 h 58"/>
                <a:gd name="T2" fmla="*/ 10 w 27"/>
                <a:gd name="T3" fmla="*/ 0 h 58"/>
                <a:gd name="T4" fmla="*/ 6 w 27"/>
                <a:gd name="T5" fmla="*/ 0 h 58"/>
                <a:gd name="T6" fmla="*/ 2 w 27"/>
                <a:gd name="T7" fmla="*/ 0 h 58"/>
                <a:gd name="T8" fmla="*/ 0 w 27"/>
                <a:gd name="T9" fmla="*/ 13 h 58"/>
                <a:gd name="T10" fmla="*/ 11 w 27"/>
                <a:gd name="T11" fmla="*/ 39 h 58"/>
                <a:gd name="T12" fmla="*/ 24 w 27"/>
                <a:gd name="T13" fmla="*/ 53 h 58"/>
                <a:gd name="T14" fmla="*/ 15 w 27"/>
                <a:gd name="T15" fmla="*/ 31 h 58"/>
                <a:gd name="T16" fmla="*/ 12 w 27"/>
                <a:gd name="T1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8">
                  <a:moveTo>
                    <a:pt x="12" y="3"/>
                  </a:moveTo>
                  <a:cubicBezTo>
                    <a:pt x="11" y="1"/>
                    <a:pt x="10" y="1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3"/>
                    <a:pt x="0" y="8"/>
                    <a:pt x="0" y="13"/>
                  </a:cubicBezTo>
                  <a:cubicBezTo>
                    <a:pt x="0" y="28"/>
                    <a:pt x="10" y="30"/>
                    <a:pt x="11" y="39"/>
                  </a:cubicBezTo>
                  <a:cubicBezTo>
                    <a:pt x="11" y="47"/>
                    <a:pt x="22" y="58"/>
                    <a:pt x="24" y="53"/>
                  </a:cubicBezTo>
                  <a:cubicBezTo>
                    <a:pt x="27" y="45"/>
                    <a:pt x="16" y="37"/>
                    <a:pt x="15" y="31"/>
                  </a:cubicBezTo>
                  <a:cubicBezTo>
                    <a:pt x="14" y="24"/>
                    <a:pt x="18" y="16"/>
                    <a:pt x="12" y="3"/>
                  </a:cubicBezTo>
                  <a:close/>
                </a:path>
              </a:pathLst>
            </a:custGeom>
            <a:solidFill>
              <a:srgbClr val="E2E2E2"/>
            </a:solidFill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693" name="Freeform 128">
            <a:extLst>
              <a:ext uri="{FF2B5EF4-FFF2-40B4-BE49-F238E27FC236}">
                <a16:creationId xmlns:a16="http://schemas.microsoft.com/office/drawing/2014/main" id="{1BC019CC-CDB0-478B-90D9-5EE7EC8F0412}"/>
              </a:ext>
            </a:extLst>
          </p:cNvPr>
          <p:cNvSpPr>
            <a:spLocks/>
          </p:cNvSpPr>
          <p:nvPr userDrawn="1"/>
        </p:nvSpPr>
        <p:spPr bwMode="auto">
          <a:xfrm>
            <a:off x="8752553" y="3950360"/>
            <a:ext cx="98873" cy="95070"/>
          </a:xfrm>
          <a:custGeom>
            <a:avLst/>
            <a:gdLst>
              <a:gd name="T0" fmla="*/ 24 w 153"/>
              <a:gd name="T1" fmla="*/ 134 h 144"/>
              <a:gd name="T2" fmla="*/ 99 w 153"/>
              <a:gd name="T3" fmla="*/ 144 h 144"/>
              <a:gd name="T4" fmla="*/ 110 w 153"/>
              <a:gd name="T5" fmla="*/ 113 h 144"/>
              <a:gd name="T6" fmla="*/ 130 w 153"/>
              <a:gd name="T7" fmla="*/ 83 h 144"/>
              <a:gd name="T8" fmla="*/ 130 w 153"/>
              <a:gd name="T9" fmla="*/ 55 h 144"/>
              <a:gd name="T10" fmla="*/ 142 w 153"/>
              <a:gd name="T11" fmla="*/ 55 h 144"/>
              <a:gd name="T12" fmla="*/ 153 w 153"/>
              <a:gd name="T13" fmla="*/ 47 h 144"/>
              <a:gd name="T14" fmla="*/ 144 w 153"/>
              <a:gd name="T15" fmla="*/ 1 h 144"/>
              <a:gd name="T16" fmla="*/ 106 w 153"/>
              <a:gd name="T17" fmla="*/ 51 h 144"/>
              <a:gd name="T18" fmla="*/ 45 w 153"/>
              <a:gd name="T19" fmla="*/ 84 h 144"/>
              <a:gd name="T20" fmla="*/ 7 w 153"/>
              <a:gd name="T21" fmla="*/ 96 h 144"/>
              <a:gd name="T22" fmla="*/ 0 w 153"/>
              <a:gd name="T23" fmla="*/ 94 h 144"/>
              <a:gd name="T24" fmla="*/ 24 w 153"/>
              <a:gd name="T25" fmla="*/ 13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3" h="144">
                <a:moveTo>
                  <a:pt x="24" y="134"/>
                </a:moveTo>
                <a:cubicBezTo>
                  <a:pt x="28" y="136"/>
                  <a:pt x="79" y="143"/>
                  <a:pt x="99" y="144"/>
                </a:cubicBezTo>
                <a:cubicBezTo>
                  <a:pt x="110" y="113"/>
                  <a:pt x="110" y="113"/>
                  <a:pt x="110" y="113"/>
                </a:cubicBezTo>
                <a:cubicBezTo>
                  <a:pt x="130" y="83"/>
                  <a:pt x="130" y="83"/>
                  <a:pt x="130" y="83"/>
                </a:cubicBezTo>
                <a:cubicBezTo>
                  <a:pt x="130" y="55"/>
                  <a:pt x="130" y="55"/>
                  <a:pt x="130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49" y="24"/>
                  <a:pt x="148" y="1"/>
                  <a:pt x="144" y="1"/>
                </a:cubicBezTo>
                <a:cubicBezTo>
                  <a:pt x="139" y="0"/>
                  <a:pt x="115" y="30"/>
                  <a:pt x="106" y="51"/>
                </a:cubicBezTo>
                <a:cubicBezTo>
                  <a:pt x="96" y="73"/>
                  <a:pt x="69" y="89"/>
                  <a:pt x="45" y="84"/>
                </a:cubicBezTo>
                <a:cubicBezTo>
                  <a:pt x="21" y="79"/>
                  <a:pt x="13" y="91"/>
                  <a:pt x="7" y="96"/>
                </a:cubicBezTo>
                <a:cubicBezTo>
                  <a:pt x="5" y="97"/>
                  <a:pt x="3" y="96"/>
                  <a:pt x="0" y="94"/>
                </a:cubicBezTo>
                <a:cubicBezTo>
                  <a:pt x="3" y="115"/>
                  <a:pt x="21" y="131"/>
                  <a:pt x="24" y="134"/>
                </a:cubicBezTo>
                <a:close/>
              </a:path>
            </a:pathLst>
          </a:custGeom>
          <a:solidFill>
            <a:srgbClr val="E3E1E2"/>
          </a:solidFill>
          <a:ln w="3175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84F36FBF-FCDE-401A-A823-7E270AA1D64E}"/>
              </a:ext>
            </a:extLst>
          </p:cNvPr>
          <p:cNvGrpSpPr/>
          <p:nvPr userDrawn="1"/>
        </p:nvGrpSpPr>
        <p:grpSpPr>
          <a:xfrm>
            <a:off x="4122627" y="1851205"/>
            <a:ext cx="2439506" cy="2139085"/>
            <a:chOff x="2940046" y="1654171"/>
            <a:chExt cx="2036766" cy="1785942"/>
          </a:xfrm>
          <a:solidFill>
            <a:srgbClr val="E3E1E2"/>
          </a:solidFill>
        </p:grpSpPr>
        <p:grpSp>
          <p:nvGrpSpPr>
            <p:cNvPr id="695" name="Group 694">
              <a:extLst>
                <a:ext uri="{FF2B5EF4-FFF2-40B4-BE49-F238E27FC236}">
                  <a16:creationId xmlns:a16="http://schemas.microsoft.com/office/drawing/2014/main" id="{2BB0333D-5F57-44D3-A51D-B6B76F0F1A0E}"/>
                </a:ext>
              </a:extLst>
            </p:cNvPr>
            <p:cNvGrpSpPr/>
            <p:nvPr/>
          </p:nvGrpSpPr>
          <p:grpSpPr>
            <a:xfrm>
              <a:off x="2940046" y="2182810"/>
              <a:ext cx="1781178" cy="1257303"/>
              <a:chOff x="2940046" y="2182810"/>
              <a:chExt cx="1781178" cy="1257303"/>
            </a:xfrm>
            <a:grpFill/>
          </p:grpSpPr>
          <p:sp>
            <p:nvSpPr>
              <p:cNvPr id="732" name="Freeform 164">
                <a:extLst>
                  <a:ext uri="{FF2B5EF4-FFF2-40B4-BE49-F238E27FC236}">
                    <a16:creationId xmlns:a16="http://schemas.microsoft.com/office/drawing/2014/main" id="{80D9C054-AE8F-4AA1-8FB9-C40D6A645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810" y="2851149"/>
                <a:ext cx="1014414" cy="588964"/>
              </a:xfrm>
              <a:custGeom>
                <a:avLst/>
                <a:gdLst>
                  <a:gd name="T0" fmla="*/ 1712 w 1863"/>
                  <a:gd name="T1" fmla="*/ 215 h 1082"/>
                  <a:gd name="T2" fmla="*/ 1497 w 1863"/>
                  <a:gd name="T3" fmla="*/ 293 h 1082"/>
                  <a:gd name="T4" fmla="*/ 1390 w 1863"/>
                  <a:gd name="T5" fmla="*/ 372 h 1082"/>
                  <a:gd name="T6" fmla="*/ 1358 w 1863"/>
                  <a:gd name="T7" fmla="*/ 314 h 1082"/>
                  <a:gd name="T8" fmla="*/ 1275 w 1863"/>
                  <a:gd name="T9" fmla="*/ 198 h 1082"/>
                  <a:gd name="T10" fmla="*/ 1186 w 1863"/>
                  <a:gd name="T11" fmla="*/ 289 h 1082"/>
                  <a:gd name="T12" fmla="*/ 1313 w 1863"/>
                  <a:gd name="T13" fmla="*/ 157 h 1082"/>
                  <a:gd name="T14" fmla="*/ 1201 w 1863"/>
                  <a:gd name="T15" fmla="*/ 147 h 1082"/>
                  <a:gd name="T16" fmla="*/ 1051 w 1863"/>
                  <a:gd name="T17" fmla="*/ 130 h 1082"/>
                  <a:gd name="T18" fmla="*/ 1058 w 1863"/>
                  <a:gd name="T19" fmla="*/ 62 h 1082"/>
                  <a:gd name="T20" fmla="*/ 961 w 1863"/>
                  <a:gd name="T21" fmla="*/ 9 h 1082"/>
                  <a:gd name="T22" fmla="*/ 72 w 1863"/>
                  <a:gd name="T23" fmla="*/ 75 h 1082"/>
                  <a:gd name="T24" fmla="*/ 47 w 1863"/>
                  <a:gd name="T25" fmla="*/ 57 h 1082"/>
                  <a:gd name="T26" fmla="*/ 27 w 1863"/>
                  <a:gd name="T27" fmla="*/ 144 h 1082"/>
                  <a:gd name="T28" fmla="*/ 27 w 1863"/>
                  <a:gd name="T29" fmla="*/ 274 h 1082"/>
                  <a:gd name="T30" fmla="*/ 34 w 1863"/>
                  <a:gd name="T31" fmla="*/ 492 h 1082"/>
                  <a:gd name="T32" fmla="*/ 133 w 1863"/>
                  <a:gd name="T33" fmla="*/ 667 h 1082"/>
                  <a:gd name="T34" fmla="*/ 180 w 1863"/>
                  <a:gd name="T35" fmla="*/ 700 h 1082"/>
                  <a:gd name="T36" fmla="*/ 318 w 1863"/>
                  <a:gd name="T37" fmla="*/ 760 h 1082"/>
                  <a:gd name="T38" fmla="*/ 539 w 1863"/>
                  <a:gd name="T39" fmla="*/ 799 h 1082"/>
                  <a:gd name="T40" fmla="*/ 658 w 1863"/>
                  <a:gd name="T41" fmla="*/ 890 h 1082"/>
                  <a:gd name="T42" fmla="*/ 808 w 1863"/>
                  <a:gd name="T43" fmla="*/ 966 h 1082"/>
                  <a:gd name="T44" fmla="*/ 883 w 1863"/>
                  <a:gd name="T45" fmla="*/ 1042 h 1082"/>
                  <a:gd name="T46" fmla="*/ 905 w 1863"/>
                  <a:gd name="T47" fmla="*/ 935 h 1082"/>
                  <a:gd name="T48" fmla="*/ 917 w 1863"/>
                  <a:gd name="T49" fmla="*/ 915 h 1082"/>
                  <a:gd name="T50" fmla="*/ 958 w 1863"/>
                  <a:gd name="T51" fmla="*/ 888 h 1082"/>
                  <a:gd name="T52" fmla="*/ 982 w 1863"/>
                  <a:gd name="T53" fmla="*/ 858 h 1082"/>
                  <a:gd name="T54" fmla="*/ 1054 w 1863"/>
                  <a:gd name="T55" fmla="*/ 876 h 1082"/>
                  <a:gd name="T56" fmla="*/ 1130 w 1863"/>
                  <a:gd name="T57" fmla="*/ 904 h 1082"/>
                  <a:gd name="T58" fmla="*/ 1156 w 1863"/>
                  <a:gd name="T59" fmla="*/ 855 h 1082"/>
                  <a:gd name="T60" fmla="*/ 1264 w 1863"/>
                  <a:gd name="T61" fmla="*/ 878 h 1082"/>
                  <a:gd name="T62" fmla="*/ 1349 w 1863"/>
                  <a:gd name="T63" fmla="*/ 954 h 1082"/>
                  <a:gd name="T64" fmla="*/ 1382 w 1863"/>
                  <a:gd name="T65" fmla="*/ 1034 h 1082"/>
                  <a:gd name="T66" fmla="*/ 1426 w 1863"/>
                  <a:gd name="T67" fmla="*/ 1045 h 1082"/>
                  <a:gd name="T68" fmla="*/ 1413 w 1863"/>
                  <a:gd name="T69" fmla="*/ 945 h 1082"/>
                  <a:gd name="T70" fmla="*/ 1397 w 1863"/>
                  <a:gd name="T71" fmla="*/ 815 h 1082"/>
                  <a:gd name="T72" fmla="*/ 1457 w 1863"/>
                  <a:gd name="T73" fmla="*/ 743 h 1082"/>
                  <a:gd name="T74" fmla="*/ 1541 w 1863"/>
                  <a:gd name="T75" fmla="*/ 653 h 1082"/>
                  <a:gd name="T76" fmla="*/ 1578 w 1863"/>
                  <a:gd name="T77" fmla="*/ 619 h 1082"/>
                  <a:gd name="T78" fmla="*/ 1535 w 1863"/>
                  <a:gd name="T79" fmla="*/ 531 h 1082"/>
                  <a:gd name="T80" fmla="*/ 1561 w 1863"/>
                  <a:gd name="T81" fmla="*/ 505 h 1082"/>
                  <a:gd name="T82" fmla="*/ 1576 w 1863"/>
                  <a:gd name="T83" fmla="*/ 521 h 1082"/>
                  <a:gd name="T84" fmla="*/ 1586 w 1863"/>
                  <a:gd name="T85" fmla="*/ 490 h 1082"/>
                  <a:gd name="T86" fmla="*/ 1597 w 1863"/>
                  <a:gd name="T87" fmla="*/ 476 h 1082"/>
                  <a:gd name="T88" fmla="*/ 1628 w 1863"/>
                  <a:gd name="T89" fmla="*/ 436 h 1082"/>
                  <a:gd name="T90" fmla="*/ 1643 w 1863"/>
                  <a:gd name="T91" fmla="*/ 416 h 1082"/>
                  <a:gd name="T92" fmla="*/ 1671 w 1863"/>
                  <a:gd name="T93" fmla="*/ 408 h 1082"/>
                  <a:gd name="T94" fmla="*/ 1698 w 1863"/>
                  <a:gd name="T95" fmla="*/ 380 h 1082"/>
                  <a:gd name="T96" fmla="*/ 1732 w 1863"/>
                  <a:gd name="T97" fmla="*/ 346 h 1082"/>
                  <a:gd name="T98" fmla="*/ 1737 w 1863"/>
                  <a:gd name="T99" fmla="*/ 321 h 1082"/>
                  <a:gd name="T100" fmla="*/ 1742 w 1863"/>
                  <a:gd name="T101" fmla="*/ 275 h 1082"/>
                  <a:gd name="T102" fmla="*/ 1799 w 1863"/>
                  <a:gd name="T103" fmla="*/ 238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63" h="1082">
                    <a:moveTo>
                      <a:pt x="1836" y="115"/>
                    </a:moveTo>
                    <a:cubicBezTo>
                      <a:pt x="1835" y="104"/>
                      <a:pt x="1807" y="113"/>
                      <a:pt x="1793" y="101"/>
                    </a:cubicBezTo>
                    <a:cubicBezTo>
                      <a:pt x="1780" y="88"/>
                      <a:pt x="1757" y="144"/>
                      <a:pt x="1752" y="167"/>
                    </a:cubicBezTo>
                    <a:cubicBezTo>
                      <a:pt x="1748" y="190"/>
                      <a:pt x="1712" y="215"/>
                      <a:pt x="1712" y="215"/>
                    </a:cubicBezTo>
                    <a:cubicBezTo>
                      <a:pt x="1712" y="215"/>
                      <a:pt x="1611" y="216"/>
                      <a:pt x="1602" y="216"/>
                    </a:cubicBezTo>
                    <a:cubicBezTo>
                      <a:pt x="1596" y="216"/>
                      <a:pt x="1573" y="240"/>
                      <a:pt x="1559" y="254"/>
                    </a:cubicBezTo>
                    <a:cubicBezTo>
                      <a:pt x="1559" y="255"/>
                      <a:pt x="1560" y="255"/>
                      <a:pt x="1560" y="256"/>
                    </a:cubicBezTo>
                    <a:cubicBezTo>
                      <a:pt x="1570" y="278"/>
                      <a:pt x="1533" y="291"/>
                      <a:pt x="1497" y="293"/>
                    </a:cubicBezTo>
                    <a:cubicBezTo>
                      <a:pt x="1486" y="293"/>
                      <a:pt x="1478" y="294"/>
                      <a:pt x="1472" y="295"/>
                    </a:cubicBezTo>
                    <a:cubicBezTo>
                      <a:pt x="1473" y="300"/>
                      <a:pt x="1474" y="306"/>
                      <a:pt x="1474" y="310"/>
                    </a:cubicBezTo>
                    <a:cubicBezTo>
                      <a:pt x="1473" y="313"/>
                      <a:pt x="1470" y="316"/>
                      <a:pt x="1464" y="319"/>
                    </a:cubicBezTo>
                    <a:cubicBezTo>
                      <a:pt x="1459" y="332"/>
                      <a:pt x="1415" y="357"/>
                      <a:pt x="1390" y="372"/>
                    </a:cubicBezTo>
                    <a:cubicBezTo>
                      <a:pt x="1363" y="389"/>
                      <a:pt x="1326" y="380"/>
                      <a:pt x="1326" y="355"/>
                    </a:cubicBezTo>
                    <a:cubicBezTo>
                      <a:pt x="1326" y="331"/>
                      <a:pt x="1346" y="336"/>
                      <a:pt x="1350" y="347"/>
                    </a:cubicBezTo>
                    <a:cubicBezTo>
                      <a:pt x="1352" y="352"/>
                      <a:pt x="1357" y="348"/>
                      <a:pt x="1363" y="343"/>
                    </a:cubicBezTo>
                    <a:cubicBezTo>
                      <a:pt x="1357" y="335"/>
                      <a:pt x="1357" y="323"/>
                      <a:pt x="1358" y="314"/>
                    </a:cubicBezTo>
                    <a:cubicBezTo>
                      <a:pt x="1350" y="310"/>
                      <a:pt x="1363" y="272"/>
                      <a:pt x="1346" y="266"/>
                    </a:cubicBezTo>
                    <a:cubicBezTo>
                      <a:pt x="1329" y="259"/>
                      <a:pt x="1309" y="294"/>
                      <a:pt x="1312" y="273"/>
                    </a:cubicBezTo>
                    <a:cubicBezTo>
                      <a:pt x="1315" y="251"/>
                      <a:pt x="1340" y="233"/>
                      <a:pt x="1325" y="205"/>
                    </a:cubicBezTo>
                    <a:cubicBezTo>
                      <a:pt x="1309" y="177"/>
                      <a:pt x="1280" y="177"/>
                      <a:pt x="1275" y="198"/>
                    </a:cubicBezTo>
                    <a:cubicBezTo>
                      <a:pt x="1269" y="220"/>
                      <a:pt x="1249" y="210"/>
                      <a:pt x="1242" y="226"/>
                    </a:cubicBezTo>
                    <a:cubicBezTo>
                      <a:pt x="1235" y="243"/>
                      <a:pt x="1228" y="279"/>
                      <a:pt x="1233" y="306"/>
                    </a:cubicBezTo>
                    <a:cubicBezTo>
                      <a:pt x="1239" y="332"/>
                      <a:pt x="1232" y="346"/>
                      <a:pt x="1211" y="360"/>
                    </a:cubicBezTo>
                    <a:cubicBezTo>
                      <a:pt x="1189" y="375"/>
                      <a:pt x="1178" y="338"/>
                      <a:pt x="1186" y="289"/>
                    </a:cubicBezTo>
                    <a:cubicBezTo>
                      <a:pt x="1192" y="256"/>
                      <a:pt x="1208" y="225"/>
                      <a:pt x="1193" y="225"/>
                    </a:cubicBezTo>
                    <a:cubicBezTo>
                      <a:pt x="1179" y="225"/>
                      <a:pt x="1212" y="185"/>
                      <a:pt x="1242" y="177"/>
                    </a:cubicBezTo>
                    <a:cubicBezTo>
                      <a:pt x="1272" y="168"/>
                      <a:pt x="1309" y="172"/>
                      <a:pt x="1309" y="162"/>
                    </a:cubicBezTo>
                    <a:cubicBezTo>
                      <a:pt x="1309" y="160"/>
                      <a:pt x="1310" y="158"/>
                      <a:pt x="1313" y="157"/>
                    </a:cubicBezTo>
                    <a:cubicBezTo>
                      <a:pt x="1307" y="152"/>
                      <a:pt x="1300" y="147"/>
                      <a:pt x="1294" y="143"/>
                    </a:cubicBezTo>
                    <a:cubicBezTo>
                      <a:pt x="1294" y="145"/>
                      <a:pt x="1293" y="147"/>
                      <a:pt x="1290" y="149"/>
                    </a:cubicBezTo>
                    <a:cubicBezTo>
                      <a:pt x="1279" y="158"/>
                      <a:pt x="1282" y="134"/>
                      <a:pt x="1260" y="134"/>
                    </a:cubicBezTo>
                    <a:cubicBezTo>
                      <a:pt x="1239" y="134"/>
                      <a:pt x="1218" y="157"/>
                      <a:pt x="1201" y="147"/>
                    </a:cubicBezTo>
                    <a:cubicBezTo>
                      <a:pt x="1183" y="137"/>
                      <a:pt x="1192" y="124"/>
                      <a:pt x="1176" y="124"/>
                    </a:cubicBezTo>
                    <a:cubicBezTo>
                      <a:pt x="1161" y="124"/>
                      <a:pt x="1188" y="89"/>
                      <a:pt x="1165" y="104"/>
                    </a:cubicBezTo>
                    <a:cubicBezTo>
                      <a:pt x="1142" y="119"/>
                      <a:pt x="1108" y="155"/>
                      <a:pt x="1092" y="139"/>
                    </a:cubicBezTo>
                    <a:cubicBezTo>
                      <a:pt x="1076" y="122"/>
                      <a:pt x="1062" y="144"/>
                      <a:pt x="1051" y="130"/>
                    </a:cubicBezTo>
                    <a:cubicBezTo>
                      <a:pt x="1039" y="117"/>
                      <a:pt x="1091" y="81"/>
                      <a:pt x="1115" y="82"/>
                    </a:cubicBezTo>
                    <a:cubicBezTo>
                      <a:pt x="1121" y="83"/>
                      <a:pt x="1126" y="80"/>
                      <a:pt x="1131" y="75"/>
                    </a:cubicBezTo>
                    <a:cubicBezTo>
                      <a:pt x="1119" y="69"/>
                      <a:pt x="1092" y="58"/>
                      <a:pt x="1085" y="67"/>
                    </a:cubicBezTo>
                    <a:cubicBezTo>
                      <a:pt x="1077" y="80"/>
                      <a:pt x="1064" y="72"/>
                      <a:pt x="1058" y="62"/>
                    </a:cubicBezTo>
                    <a:cubicBezTo>
                      <a:pt x="1051" y="52"/>
                      <a:pt x="1043" y="65"/>
                      <a:pt x="1031" y="50"/>
                    </a:cubicBezTo>
                    <a:cubicBezTo>
                      <a:pt x="1020" y="34"/>
                      <a:pt x="1008" y="45"/>
                      <a:pt x="1002" y="49"/>
                    </a:cubicBezTo>
                    <a:cubicBezTo>
                      <a:pt x="995" y="52"/>
                      <a:pt x="986" y="43"/>
                      <a:pt x="974" y="38"/>
                    </a:cubicBezTo>
                    <a:cubicBezTo>
                      <a:pt x="962" y="32"/>
                      <a:pt x="971" y="18"/>
                      <a:pt x="961" y="9"/>
                    </a:cubicBezTo>
                    <a:cubicBezTo>
                      <a:pt x="950" y="0"/>
                      <a:pt x="950" y="26"/>
                      <a:pt x="950" y="26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4" y="33"/>
                      <a:pt x="65" y="35"/>
                      <a:pt x="66" y="36"/>
                    </a:cubicBezTo>
                    <a:cubicBezTo>
                      <a:pt x="77" y="49"/>
                      <a:pt x="68" y="59"/>
                      <a:pt x="72" y="75"/>
                    </a:cubicBezTo>
                    <a:cubicBezTo>
                      <a:pt x="75" y="91"/>
                      <a:pt x="72" y="113"/>
                      <a:pt x="62" y="113"/>
                    </a:cubicBezTo>
                    <a:cubicBezTo>
                      <a:pt x="51" y="113"/>
                      <a:pt x="50" y="99"/>
                      <a:pt x="57" y="94"/>
                    </a:cubicBezTo>
                    <a:cubicBezTo>
                      <a:pt x="65" y="89"/>
                      <a:pt x="61" y="71"/>
                      <a:pt x="53" y="71"/>
                    </a:cubicBezTo>
                    <a:cubicBezTo>
                      <a:pt x="49" y="71"/>
                      <a:pt x="47" y="64"/>
                      <a:pt x="47" y="57"/>
                    </a:cubicBezTo>
                    <a:cubicBezTo>
                      <a:pt x="33" y="61"/>
                      <a:pt x="18" y="60"/>
                      <a:pt x="0" y="58"/>
                    </a:cubicBezTo>
                    <a:cubicBezTo>
                      <a:pt x="3" y="66"/>
                      <a:pt x="4" y="75"/>
                      <a:pt x="5" y="84"/>
                    </a:cubicBezTo>
                    <a:cubicBezTo>
                      <a:pt x="13" y="93"/>
                      <a:pt x="15" y="105"/>
                      <a:pt x="17" y="117"/>
                    </a:cubicBezTo>
                    <a:cubicBezTo>
                      <a:pt x="23" y="130"/>
                      <a:pt x="18" y="139"/>
                      <a:pt x="27" y="144"/>
                    </a:cubicBezTo>
                    <a:cubicBezTo>
                      <a:pt x="38" y="151"/>
                      <a:pt x="37" y="158"/>
                      <a:pt x="27" y="157"/>
                    </a:cubicBezTo>
                    <a:cubicBezTo>
                      <a:pt x="17" y="155"/>
                      <a:pt x="25" y="166"/>
                      <a:pt x="21" y="191"/>
                    </a:cubicBezTo>
                    <a:cubicBezTo>
                      <a:pt x="19" y="202"/>
                      <a:pt x="19" y="218"/>
                      <a:pt x="18" y="235"/>
                    </a:cubicBezTo>
                    <a:cubicBezTo>
                      <a:pt x="22" y="247"/>
                      <a:pt x="26" y="260"/>
                      <a:pt x="27" y="274"/>
                    </a:cubicBezTo>
                    <a:cubicBezTo>
                      <a:pt x="29" y="295"/>
                      <a:pt x="20" y="306"/>
                      <a:pt x="17" y="325"/>
                    </a:cubicBezTo>
                    <a:cubicBezTo>
                      <a:pt x="21" y="355"/>
                      <a:pt x="25" y="385"/>
                      <a:pt x="19" y="416"/>
                    </a:cubicBezTo>
                    <a:cubicBezTo>
                      <a:pt x="15" y="437"/>
                      <a:pt x="16" y="436"/>
                      <a:pt x="25" y="457"/>
                    </a:cubicBezTo>
                    <a:cubicBezTo>
                      <a:pt x="31" y="470"/>
                      <a:pt x="33" y="480"/>
                      <a:pt x="34" y="492"/>
                    </a:cubicBezTo>
                    <a:cubicBezTo>
                      <a:pt x="48" y="508"/>
                      <a:pt x="59" y="524"/>
                      <a:pt x="70" y="542"/>
                    </a:cubicBezTo>
                    <a:cubicBezTo>
                      <a:pt x="83" y="562"/>
                      <a:pt x="92" y="580"/>
                      <a:pt x="114" y="592"/>
                    </a:cubicBezTo>
                    <a:cubicBezTo>
                      <a:pt x="133" y="601"/>
                      <a:pt x="136" y="631"/>
                      <a:pt x="123" y="647"/>
                    </a:cubicBezTo>
                    <a:cubicBezTo>
                      <a:pt x="131" y="654"/>
                      <a:pt x="132" y="661"/>
                      <a:pt x="133" y="667"/>
                    </a:cubicBezTo>
                    <a:cubicBezTo>
                      <a:pt x="134" y="669"/>
                      <a:pt x="136" y="671"/>
                      <a:pt x="138" y="673"/>
                    </a:cubicBezTo>
                    <a:cubicBezTo>
                      <a:pt x="141" y="677"/>
                      <a:pt x="146" y="680"/>
                      <a:pt x="150" y="683"/>
                    </a:cubicBezTo>
                    <a:cubicBezTo>
                      <a:pt x="159" y="686"/>
                      <a:pt x="168" y="692"/>
                      <a:pt x="178" y="698"/>
                    </a:cubicBezTo>
                    <a:cubicBezTo>
                      <a:pt x="178" y="699"/>
                      <a:pt x="179" y="700"/>
                      <a:pt x="180" y="700"/>
                    </a:cubicBezTo>
                    <a:cubicBezTo>
                      <a:pt x="193" y="710"/>
                      <a:pt x="197" y="704"/>
                      <a:pt x="207" y="706"/>
                    </a:cubicBezTo>
                    <a:cubicBezTo>
                      <a:pt x="216" y="709"/>
                      <a:pt x="233" y="732"/>
                      <a:pt x="236" y="748"/>
                    </a:cubicBezTo>
                    <a:cubicBezTo>
                      <a:pt x="238" y="755"/>
                      <a:pt x="240" y="763"/>
                      <a:pt x="244" y="771"/>
                    </a:cubicBezTo>
                    <a:cubicBezTo>
                      <a:pt x="318" y="760"/>
                      <a:pt x="318" y="760"/>
                      <a:pt x="318" y="760"/>
                    </a:cubicBezTo>
                    <a:cubicBezTo>
                      <a:pt x="318" y="760"/>
                      <a:pt x="341" y="779"/>
                      <a:pt x="354" y="782"/>
                    </a:cubicBezTo>
                    <a:cubicBezTo>
                      <a:pt x="366" y="786"/>
                      <a:pt x="437" y="816"/>
                      <a:pt x="437" y="816"/>
                    </a:cubicBezTo>
                    <a:cubicBezTo>
                      <a:pt x="528" y="815"/>
                      <a:pt x="528" y="815"/>
                      <a:pt x="528" y="815"/>
                    </a:cubicBezTo>
                    <a:cubicBezTo>
                      <a:pt x="539" y="799"/>
                      <a:pt x="539" y="799"/>
                      <a:pt x="539" y="799"/>
                    </a:cubicBezTo>
                    <a:cubicBezTo>
                      <a:pt x="589" y="799"/>
                      <a:pt x="589" y="799"/>
                      <a:pt x="589" y="799"/>
                    </a:cubicBezTo>
                    <a:cubicBezTo>
                      <a:pt x="589" y="799"/>
                      <a:pt x="621" y="835"/>
                      <a:pt x="626" y="837"/>
                    </a:cubicBezTo>
                    <a:cubicBezTo>
                      <a:pt x="630" y="839"/>
                      <a:pt x="646" y="856"/>
                      <a:pt x="646" y="866"/>
                    </a:cubicBezTo>
                    <a:cubicBezTo>
                      <a:pt x="646" y="877"/>
                      <a:pt x="650" y="886"/>
                      <a:pt x="658" y="890"/>
                    </a:cubicBezTo>
                    <a:cubicBezTo>
                      <a:pt x="665" y="895"/>
                      <a:pt x="691" y="914"/>
                      <a:pt x="695" y="912"/>
                    </a:cubicBezTo>
                    <a:cubicBezTo>
                      <a:pt x="699" y="911"/>
                      <a:pt x="706" y="877"/>
                      <a:pt x="720" y="878"/>
                    </a:cubicBezTo>
                    <a:cubicBezTo>
                      <a:pt x="734" y="879"/>
                      <a:pt x="771" y="891"/>
                      <a:pt x="777" y="916"/>
                    </a:cubicBezTo>
                    <a:cubicBezTo>
                      <a:pt x="783" y="941"/>
                      <a:pt x="802" y="961"/>
                      <a:pt x="808" y="966"/>
                    </a:cubicBezTo>
                    <a:cubicBezTo>
                      <a:pt x="814" y="972"/>
                      <a:pt x="811" y="987"/>
                      <a:pt x="815" y="995"/>
                    </a:cubicBezTo>
                    <a:cubicBezTo>
                      <a:pt x="820" y="1003"/>
                      <a:pt x="819" y="1018"/>
                      <a:pt x="825" y="1018"/>
                    </a:cubicBezTo>
                    <a:cubicBezTo>
                      <a:pt x="830" y="1018"/>
                      <a:pt x="857" y="1037"/>
                      <a:pt x="870" y="1036"/>
                    </a:cubicBezTo>
                    <a:cubicBezTo>
                      <a:pt x="873" y="1036"/>
                      <a:pt x="878" y="1038"/>
                      <a:pt x="883" y="1042"/>
                    </a:cubicBezTo>
                    <a:cubicBezTo>
                      <a:pt x="884" y="1012"/>
                      <a:pt x="858" y="1007"/>
                      <a:pt x="874" y="994"/>
                    </a:cubicBezTo>
                    <a:cubicBezTo>
                      <a:pt x="892" y="978"/>
                      <a:pt x="873" y="965"/>
                      <a:pt x="882" y="958"/>
                    </a:cubicBezTo>
                    <a:cubicBezTo>
                      <a:pt x="888" y="953"/>
                      <a:pt x="899" y="948"/>
                      <a:pt x="903" y="941"/>
                    </a:cubicBezTo>
                    <a:cubicBezTo>
                      <a:pt x="904" y="939"/>
                      <a:pt x="904" y="937"/>
                      <a:pt x="905" y="935"/>
                    </a:cubicBezTo>
                    <a:cubicBezTo>
                      <a:pt x="905" y="935"/>
                      <a:pt x="905" y="935"/>
                      <a:pt x="905" y="935"/>
                    </a:cubicBezTo>
                    <a:cubicBezTo>
                      <a:pt x="905" y="930"/>
                      <a:pt x="907" y="928"/>
                      <a:pt x="910" y="927"/>
                    </a:cubicBezTo>
                    <a:cubicBezTo>
                      <a:pt x="911" y="925"/>
                      <a:pt x="913" y="923"/>
                      <a:pt x="915" y="922"/>
                    </a:cubicBezTo>
                    <a:cubicBezTo>
                      <a:pt x="916" y="919"/>
                      <a:pt x="916" y="917"/>
                      <a:pt x="917" y="915"/>
                    </a:cubicBezTo>
                    <a:cubicBezTo>
                      <a:pt x="922" y="907"/>
                      <a:pt x="930" y="902"/>
                      <a:pt x="938" y="899"/>
                    </a:cubicBezTo>
                    <a:cubicBezTo>
                      <a:pt x="942" y="897"/>
                      <a:pt x="946" y="897"/>
                      <a:pt x="951" y="898"/>
                    </a:cubicBezTo>
                    <a:cubicBezTo>
                      <a:pt x="952" y="895"/>
                      <a:pt x="954" y="892"/>
                      <a:pt x="956" y="889"/>
                    </a:cubicBezTo>
                    <a:cubicBezTo>
                      <a:pt x="957" y="889"/>
                      <a:pt x="957" y="888"/>
                      <a:pt x="958" y="888"/>
                    </a:cubicBezTo>
                    <a:cubicBezTo>
                      <a:pt x="960" y="886"/>
                      <a:pt x="962" y="884"/>
                      <a:pt x="964" y="883"/>
                    </a:cubicBezTo>
                    <a:cubicBezTo>
                      <a:pt x="964" y="883"/>
                      <a:pt x="965" y="883"/>
                      <a:pt x="965" y="883"/>
                    </a:cubicBezTo>
                    <a:cubicBezTo>
                      <a:pt x="965" y="881"/>
                      <a:pt x="965" y="880"/>
                      <a:pt x="965" y="879"/>
                    </a:cubicBezTo>
                    <a:cubicBezTo>
                      <a:pt x="967" y="870"/>
                      <a:pt x="974" y="863"/>
                      <a:pt x="982" y="858"/>
                    </a:cubicBezTo>
                    <a:cubicBezTo>
                      <a:pt x="989" y="853"/>
                      <a:pt x="1000" y="852"/>
                      <a:pt x="1009" y="854"/>
                    </a:cubicBezTo>
                    <a:cubicBezTo>
                      <a:pt x="1011" y="855"/>
                      <a:pt x="1015" y="856"/>
                      <a:pt x="1017" y="858"/>
                    </a:cubicBezTo>
                    <a:cubicBezTo>
                      <a:pt x="1019" y="858"/>
                      <a:pt x="1022" y="857"/>
                      <a:pt x="1024" y="857"/>
                    </a:cubicBezTo>
                    <a:cubicBezTo>
                      <a:pt x="1039" y="857"/>
                      <a:pt x="1048" y="865"/>
                      <a:pt x="1054" y="876"/>
                    </a:cubicBezTo>
                    <a:cubicBezTo>
                      <a:pt x="1058" y="876"/>
                      <a:pt x="1065" y="884"/>
                      <a:pt x="1071" y="892"/>
                    </a:cubicBezTo>
                    <a:cubicBezTo>
                      <a:pt x="1081" y="904"/>
                      <a:pt x="1085" y="900"/>
                      <a:pt x="1098" y="901"/>
                    </a:cubicBezTo>
                    <a:cubicBezTo>
                      <a:pt x="1112" y="902"/>
                      <a:pt x="1112" y="898"/>
                      <a:pt x="1113" y="888"/>
                    </a:cubicBezTo>
                    <a:cubicBezTo>
                      <a:pt x="1113" y="881"/>
                      <a:pt x="1121" y="895"/>
                      <a:pt x="1130" y="904"/>
                    </a:cubicBezTo>
                    <a:cubicBezTo>
                      <a:pt x="1133" y="901"/>
                      <a:pt x="1135" y="899"/>
                      <a:pt x="1139" y="896"/>
                    </a:cubicBezTo>
                    <a:cubicBezTo>
                      <a:pt x="1137" y="895"/>
                      <a:pt x="1136" y="893"/>
                      <a:pt x="1134" y="892"/>
                    </a:cubicBezTo>
                    <a:cubicBezTo>
                      <a:pt x="1124" y="883"/>
                      <a:pt x="1136" y="879"/>
                      <a:pt x="1128" y="871"/>
                    </a:cubicBezTo>
                    <a:cubicBezTo>
                      <a:pt x="1119" y="864"/>
                      <a:pt x="1138" y="854"/>
                      <a:pt x="1156" y="855"/>
                    </a:cubicBezTo>
                    <a:cubicBezTo>
                      <a:pt x="1173" y="856"/>
                      <a:pt x="1172" y="860"/>
                      <a:pt x="1178" y="849"/>
                    </a:cubicBezTo>
                    <a:cubicBezTo>
                      <a:pt x="1185" y="837"/>
                      <a:pt x="1191" y="849"/>
                      <a:pt x="1191" y="859"/>
                    </a:cubicBezTo>
                    <a:cubicBezTo>
                      <a:pt x="1191" y="869"/>
                      <a:pt x="1219" y="853"/>
                      <a:pt x="1234" y="853"/>
                    </a:cubicBezTo>
                    <a:cubicBezTo>
                      <a:pt x="1249" y="853"/>
                      <a:pt x="1263" y="868"/>
                      <a:pt x="1264" y="878"/>
                    </a:cubicBezTo>
                    <a:cubicBezTo>
                      <a:pt x="1265" y="888"/>
                      <a:pt x="1275" y="893"/>
                      <a:pt x="1286" y="882"/>
                    </a:cubicBezTo>
                    <a:cubicBezTo>
                      <a:pt x="1297" y="871"/>
                      <a:pt x="1306" y="859"/>
                      <a:pt x="1316" y="870"/>
                    </a:cubicBezTo>
                    <a:cubicBezTo>
                      <a:pt x="1326" y="882"/>
                      <a:pt x="1336" y="898"/>
                      <a:pt x="1348" y="912"/>
                    </a:cubicBezTo>
                    <a:cubicBezTo>
                      <a:pt x="1360" y="926"/>
                      <a:pt x="1343" y="943"/>
                      <a:pt x="1349" y="954"/>
                    </a:cubicBezTo>
                    <a:cubicBezTo>
                      <a:pt x="1355" y="965"/>
                      <a:pt x="1348" y="980"/>
                      <a:pt x="1363" y="991"/>
                    </a:cubicBezTo>
                    <a:cubicBezTo>
                      <a:pt x="1369" y="997"/>
                      <a:pt x="1370" y="1005"/>
                      <a:pt x="1370" y="1013"/>
                    </a:cubicBezTo>
                    <a:cubicBezTo>
                      <a:pt x="1371" y="1014"/>
                      <a:pt x="1372" y="1015"/>
                      <a:pt x="1373" y="1016"/>
                    </a:cubicBezTo>
                    <a:cubicBezTo>
                      <a:pt x="1377" y="1021"/>
                      <a:pt x="1381" y="1027"/>
                      <a:pt x="1382" y="1034"/>
                    </a:cubicBezTo>
                    <a:cubicBezTo>
                      <a:pt x="1390" y="1042"/>
                      <a:pt x="1396" y="1056"/>
                      <a:pt x="1397" y="1062"/>
                    </a:cubicBezTo>
                    <a:cubicBezTo>
                      <a:pt x="1399" y="1071"/>
                      <a:pt x="1420" y="1082"/>
                      <a:pt x="1422" y="1067"/>
                    </a:cubicBezTo>
                    <a:cubicBezTo>
                      <a:pt x="1422" y="1062"/>
                      <a:pt x="1424" y="1056"/>
                      <a:pt x="1427" y="1050"/>
                    </a:cubicBezTo>
                    <a:cubicBezTo>
                      <a:pt x="1426" y="1049"/>
                      <a:pt x="1426" y="1047"/>
                      <a:pt x="1426" y="1045"/>
                    </a:cubicBezTo>
                    <a:cubicBezTo>
                      <a:pt x="1426" y="1029"/>
                      <a:pt x="1427" y="1013"/>
                      <a:pt x="1425" y="996"/>
                    </a:cubicBezTo>
                    <a:cubicBezTo>
                      <a:pt x="1424" y="990"/>
                      <a:pt x="1426" y="984"/>
                      <a:pt x="1429" y="979"/>
                    </a:cubicBezTo>
                    <a:cubicBezTo>
                      <a:pt x="1429" y="977"/>
                      <a:pt x="1428" y="975"/>
                      <a:pt x="1428" y="974"/>
                    </a:cubicBezTo>
                    <a:cubicBezTo>
                      <a:pt x="1419" y="967"/>
                      <a:pt x="1414" y="956"/>
                      <a:pt x="1413" y="945"/>
                    </a:cubicBezTo>
                    <a:cubicBezTo>
                      <a:pt x="1413" y="935"/>
                      <a:pt x="1412" y="926"/>
                      <a:pt x="1411" y="917"/>
                    </a:cubicBezTo>
                    <a:cubicBezTo>
                      <a:pt x="1411" y="915"/>
                      <a:pt x="1410" y="914"/>
                      <a:pt x="1409" y="913"/>
                    </a:cubicBezTo>
                    <a:cubicBezTo>
                      <a:pt x="1397" y="895"/>
                      <a:pt x="1390" y="865"/>
                      <a:pt x="1391" y="840"/>
                    </a:cubicBezTo>
                    <a:cubicBezTo>
                      <a:pt x="1391" y="832"/>
                      <a:pt x="1394" y="824"/>
                      <a:pt x="1397" y="815"/>
                    </a:cubicBezTo>
                    <a:cubicBezTo>
                      <a:pt x="1393" y="798"/>
                      <a:pt x="1399" y="779"/>
                      <a:pt x="1415" y="771"/>
                    </a:cubicBezTo>
                    <a:cubicBezTo>
                      <a:pt x="1418" y="765"/>
                      <a:pt x="1422" y="760"/>
                      <a:pt x="1428" y="756"/>
                    </a:cubicBezTo>
                    <a:cubicBezTo>
                      <a:pt x="1435" y="752"/>
                      <a:pt x="1443" y="751"/>
                      <a:pt x="1450" y="752"/>
                    </a:cubicBezTo>
                    <a:cubicBezTo>
                      <a:pt x="1454" y="750"/>
                      <a:pt x="1456" y="748"/>
                      <a:pt x="1457" y="743"/>
                    </a:cubicBezTo>
                    <a:cubicBezTo>
                      <a:pt x="1460" y="730"/>
                      <a:pt x="1475" y="713"/>
                      <a:pt x="1484" y="713"/>
                    </a:cubicBezTo>
                    <a:cubicBezTo>
                      <a:pt x="1485" y="713"/>
                      <a:pt x="1486" y="713"/>
                      <a:pt x="1488" y="713"/>
                    </a:cubicBezTo>
                    <a:cubicBezTo>
                      <a:pt x="1482" y="694"/>
                      <a:pt x="1491" y="669"/>
                      <a:pt x="1515" y="666"/>
                    </a:cubicBezTo>
                    <a:cubicBezTo>
                      <a:pt x="1520" y="658"/>
                      <a:pt x="1529" y="653"/>
                      <a:pt x="1541" y="653"/>
                    </a:cubicBezTo>
                    <a:cubicBezTo>
                      <a:pt x="1540" y="653"/>
                      <a:pt x="1540" y="653"/>
                      <a:pt x="1540" y="653"/>
                    </a:cubicBezTo>
                    <a:cubicBezTo>
                      <a:pt x="1535" y="643"/>
                      <a:pt x="1544" y="633"/>
                      <a:pt x="1548" y="639"/>
                    </a:cubicBezTo>
                    <a:cubicBezTo>
                      <a:pt x="1552" y="646"/>
                      <a:pt x="1563" y="647"/>
                      <a:pt x="1570" y="641"/>
                    </a:cubicBezTo>
                    <a:cubicBezTo>
                      <a:pt x="1577" y="635"/>
                      <a:pt x="1594" y="620"/>
                      <a:pt x="1578" y="619"/>
                    </a:cubicBezTo>
                    <a:cubicBezTo>
                      <a:pt x="1562" y="618"/>
                      <a:pt x="1559" y="610"/>
                      <a:pt x="1568" y="606"/>
                    </a:cubicBezTo>
                    <a:cubicBezTo>
                      <a:pt x="1577" y="602"/>
                      <a:pt x="1569" y="582"/>
                      <a:pt x="1557" y="581"/>
                    </a:cubicBezTo>
                    <a:cubicBezTo>
                      <a:pt x="1544" y="579"/>
                      <a:pt x="1548" y="572"/>
                      <a:pt x="1556" y="562"/>
                    </a:cubicBezTo>
                    <a:cubicBezTo>
                      <a:pt x="1564" y="553"/>
                      <a:pt x="1544" y="538"/>
                      <a:pt x="1535" y="531"/>
                    </a:cubicBezTo>
                    <a:cubicBezTo>
                      <a:pt x="1526" y="524"/>
                      <a:pt x="1541" y="519"/>
                      <a:pt x="1548" y="518"/>
                    </a:cubicBezTo>
                    <a:cubicBezTo>
                      <a:pt x="1555" y="516"/>
                      <a:pt x="1549" y="478"/>
                      <a:pt x="1553" y="469"/>
                    </a:cubicBezTo>
                    <a:cubicBezTo>
                      <a:pt x="1557" y="460"/>
                      <a:pt x="1569" y="460"/>
                      <a:pt x="1564" y="469"/>
                    </a:cubicBezTo>
                    <a:cubicBezTo>
                      <a:pt x="1559" y="478"/>
                      <a:pt x="1552" y="493"/>
                      <a:pt x="1561" y="505"/>
                    </a:cubicBezTo>
                    <a:cubicBezTo>
                      <a:pt x="1566" y="512"/>
                      <a:pt x="1569" y="519"/>
                      <a:pt x="1570" y="527"/>
                    </a:cubicBezTo>
                    <a:cubicBezTo>
                      <a:pt x="1571" y="526"/>
                      <a:pt x="1572" y="526"/>
                      <a:pt x="1572" y="525"/>
                    </a:cubicBezTo>
                    <a:cubicBezTo>
                      <a:pt x="1573" y="523"/>
                      <a:pt x="1575" y="522"/>
                      <a:pt x="1576" y="521"/>
                    </a:cubicBezTo>
                    <a:cubicBezTo>
                      <a:pt x="1576" y="521"/>
                      <a:pt x="1576" y="521"/>
                      <a:pt x="1576" y="521"/>
                    </a:cubicBezTo>
                    <a:cubicBezTo>
                      <a:pt x="1576" y="520"/>
                      <a:pt x="1576" y="518"/>
                      <a:pt x="1576" y="517"/>
                    </a:cubicBezTo>
                    <a:cubicBezTo>
                      <a:pt x="1576" y="509"/>
                      <a:pt x="1579" y="501"/>
                      <a:pt x="1583" y="495"/>
                    </a:cubicBezTo>
                    <a:cubicBezTo>
                      <a:pt x="1584" y="494"/>
                      <a:pt x="1585" y="492"/>
                      <a:pt x="1585" y="491"/>
                    </a:cubicBezTo>
                    <a:cubicBezTo>
                      <a:pt x="1586" y="491"/>
                      <a:pt x="1586" y="491"/>
                      <a:pt x="1586" y="490"/>
                    </a:cubicBezTo>
                    <a:cubicBezTo>
                      <a:pt x="1586" y="490"/>
                      <a:pt x="1586" y="489"/>
                      <a:pt x="1587" y="489"/>
                    </a:cubicBezTo>
                    <a:cubicBezTo>
                      <a:pt x="1582" y="483"/>
                      <a:pt x="1583" y="464"/>
                      <a:pt x="1590" y="475"/>
                    </a:cubicBezTo>
                    <a:cubicBezTo>
                      <a:pt x="1591" y="476"/>
                      <a:pt x="1592" y="478"/>
                      <a:pt x="1593" y="479"/>
                    </a:cubicBezTo>
                    <a:cubicBezTo>
                      <a:pt x="1594" y="478"/>
                      <a:pt x="1595" y="477"/>
                      <a:pt x="1597" y="476"/>
                    </a:cubicBezTo>
                    <a:cubicBezTo>
                      <a:pt x="1598" y="475"/>
                      <a:pt x="1600" y="473"/>
                      <a:pt x="1602" y="472"/>
                    </a:cubicBezTo>
                    <a:cubicBezTo>
                      <a:pt x="1602" y="472"/>
                      <a:pt x="1602" y="472"/>
                      <a:pt x="1603" y="472"/>
                    </a:cubicBezTo>
                    <a:cubicBezTo>
                      <a:pt x="1606" y="468"/>
                      <a:pt x="1611" y="465"/>
                      <a:pt x="1616" y="463"/>
                    </a:cubicBezTo>
                    <a:cubicBezTo>
                      <a:pt x="1616" y="453"/>
                      <a:pt x="1620" y="443"/>
                      <a:pt x="1628" y="436"/>
                    </a:cubicBezTo>
                    <a:cubicBezTo>
                      <a:pt x="1629" y="433"/>
                      <a:pt x="1630" y="431"/>
                      <a:pt x="1631" y="428"/>
                    </a:cubicBezTo>
                    <a:cubicBezTo>
                      <a:pt x="1631" y="428"/>
                      <a:pt x="1631" y="428"/>
                      <a:pt x="1631" y="428"/>
                    </a:cubicBezTo>
                    <a:cubicBezTo>
                      <a:pt x="1631" y="428"/>
                      <a:pt x="1631" y="427"/>
                      <a:pt x="1630" y="427"/>
                    </a:cubicBezTo>
                    <a:cubicBezTo>
                      <a:pt x="1623" y="422"/>
                      <a:pt x="1631" y="417"/>
                      <a:pt x="1643" y="416"/>
                    </a:cubicBezTo>
                    <a:cubicBezTo>
                      <a:pt x="1643" y="415"/>
                      <a:pt x="1644" y="415"/>
                      <a:pt x="1645" y="415"/>
                    </a:cubicBezTo>
                    <a:cubicBezTo>
                      <a:pt x="1651" y="410"/>
                      <a:pt x="1657" y="408"/>
                      <a:pt x="1665" y="408"/>
                    </a:cubicBezTo>
                    <a:cubicBezTo>
                      <a:pt x="1667" y="408"/>
                      <a:pt x="1668" y="408"/>
                      <a:pt x="1670" y="408"/>
                    </a:cubicBezTo>
                    <a:cubicBezTo>
                      <a:pt x="1670" y="408"/>
                      <a:pt x="1670" y="408"/>
                      <a:pt x="1671" y="408"/>
                    </a:cubicBezTo>
                    <a:cubicBezTo>
                      <a:pt x="1673" y="407"/>
                      <a:pt x="1675" y="406"/>
                      <a:pt x="1677" y="405"/>
                    </a:cubicBezTo>
                    <a:cubicBezTo>
                      <a:pt x="1682" y="402"/>
                      <a:pt x="1689" y="400"/>
                      <a:pt x="1695" y="401"/>
                    </a:cubicBezTo>
                    <a:cubicBezTo>
                      <a:pt x="1701" y="385"/>
                      <a:pt x="1646" y="408"/>
                      <a:pt x="1646" y="399"/>
                    </a:cubicBezTo>
                    <a:cubicBezTo>
                      <a:pt x="1646" y="390"/>
                      <a:pt x="1681" y="381"/>
                      <a:pt x="1698" y="380"/>
                    </a:cubicBezTo>
                    <a:cubicBezTo>
                      <a:pt x="1714" y="379"/>
                      <a:pt x="1706" y="354"/>
                      <a:pt x="1714" y="365"/>
                    </a:cubicBezTo>
                    <a:cubicBezTo>
                      <a:pt x="1720" y="374"/>
                      <a:pt x="1729" y="374"/>
                      <a:pt x="1737" y="369"/>
                    </a:cubicBezTo>
                    <a:cubicBezTo>
                      <a:pt x="1737" y="368"/>
                      <a:pt x="1737" y="366"/>
                      <a:pt x="1737" y="365"/>
                    </a:cubicBezTo>
                    <a:cubicBezTo>
                      <a:pt x="1733" y="359"/>
                      <a:pt x="1731" y="352"/>
                      <a:pt x="1732" y="346"/>
                    </a:cubicBezTo>
                    <a:cubicBezTo>
                      <a:pt x="1732" y="344"/>
                      <a:pt x="1732" y="341"/>
                      <a:pt x="1732" y="338"/>
                    </a:cubicBezTo>
                    <a:cubicBezTo>
                      <a:pt x="1732" y="338"/>
                      <a:pt x="1732" y="338"/>
                      <a:pt x="1732" y="338"/>
                    </a:cubicBezTo>
                    <a:cubicBezTo>
                      <a:pt x="1725" y="336"/>
                      <a:pt x="1731" y="331"/>
                      <a:pt x="1735" y="326"/>
                    </a:cubicBezTo>
                    <a:cubicBezTo>
                      <a:pt x="1736" y="324"/>
                      <a:pt x="1736" y="323"/>
                      <a:pt x="1737" y="321"/>
                    </a:cubicBezTo>
                    <a:cubicBezTo>
                      <a:pt x="1737" y="321"/>
                      <a:pt x="1737" y="320"/>
                      <a:pt x="1736" y="319"/>
                    </a:cubicBezTo>
                    <a:cubicBezTo>
                      <a:pt x="1736" y="319"/>
                      <a:pt x="1736" y="319"/>
                      <a:pt x="1736" y="318"/>
                    </a:cubicBezTo>
                    <a:cubicBezTo>
                      <a:pt x="1733" y="313"/>
                      <a:pt x="1732" y="306"/>
                      <a:pt x="1732" y="300"/>
                    </a:cubicBezTo>
                    <a:cubicBezTo>
                      <a:pt x="1732" y="291"/>
                      <a:pt x="1735" y="281"/>
                      <a:pt x="1742" y="275"/>
                    </a:cubicBezTo>
                    <a:cubicBezTo>
                      <a:pt x="1748" y="268"/>
                      <a:pt x="1756" y="264"/>
                      <a:pt x="1765" y="263"/>
                    </a:cubicBezTo>
                    <a:cubicBezTo>
                      <a:pt x="1770" y="256"/>
                      <a:pt x="1778" y="251"/>
                      <a:pt x="1788" y="250"/>
                    </a:cubicBezTo>
                    <a:cubicBezTo>
                      <a:pt x="1790" y="249"/>
                      <a:pt x="1791" y="249"/>
                      <a:pt x="1792" y="249"/>
                    </a:cubicBezTo>
                    <a:cubicBezTo>
                      <a:pt x="1794" y="245"/>
                      <a:pt x="1796" y="241"/>
                      <a:pt x="1799" y="238"/>
                    </a:cubicBezTo>
                    <a:cubicBezTo>
                      <a:pt x="1809" y="226"/>
                      <a:pt x="1823" y="256"/>
                      <a:pt x="1839" y="240"/>
                    </a:cubicBezTo>
                    <a:cubicBezTo>
                      <a:pt x="1846" y="233"/>
                      <a:pt x="1854" y="225"/>
                      <a:pt x="1863" y="219"/>
                    </a:cubicBezTo>
                    <a:cubicBezTo>
                      <a:pt x="1827" y="163"/>
                      <a:pt x="1837" y="125"/>
                      <a:pt x="1836" y="11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3" name="Freeform 165">
                <a:extLst>
                  <a:ext uri="{FF2B5EF4-FFF2-40B4-BE49-F238E27FC236}">
                    <a16:creationId xmlns:a16="http://schemas.microsoft.com/office/drawing/2014/main" id="{A9EAAB52-FEB2-42DA-9102-BF5AE4C50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046" y="2182810"/>
                <a:ext cx="681038" cy="531814"/>
              </a:xfrm>
              <a:custGeom>
                <a:avLst/>
                <a:gdLst>
                  <a:gd name="T0" fmla="*/ 1071 w 1250"/>
                  <a:gd name="T1" fmla="*/ 710 h 976"/>
                  <a:gd name="T2" fmla="*/ 941 w 1250"/>
                  <a:gd name="T3" fmla="*/ 678 h 976"/>
                  <a:gd name="T4" fmla="*/ 872 w 1250"/>
                  <a:gd name="T5" fmla="*/ 90 h 976"/>
                  <a:gd name="T6" fmla="*/ 707 w 1250"/>
                  <a:gd name="T7" fmla="*/ 74 h 976"/>
                  <a:gd name="T8" fmla="*/ 601 w 1250"/>
                  <a:gd name="T9" fmla="*/ 66 h 976"/>
                  <a:gd name="T10" fmla="*/ 507 w 1250"/>
                  <a:gd name="T11" fmla="*/ 32 h 976"/>
                  <a:gd name="T12" fmla="*/ 403 w 1250"/>
                  <a:gd name="T13" fmla="*/ 10 h 976"/>
                  <a:gd name="T14" fmla="*/ 267 w 1250"/>
                  <a:gd name="T15" fmla="*/ 69 h 976"/>
                  <a:gd name="T16" fmla="*/ 128 w 1250"/>
                  <a:gd name="T17" fmla="*/ 139 h 976"/>
                  <a:gd name="T18" fmla="*/ 59 w 1250"/>
                  <a:gd name="T19" fmla="*/ 172 h 976"/>
                  <a:gd name="T20" fmla="*/ 143 w 1250"/>
                  <a:gd name="T21" fmla="*/ 216 h 976"/>
                  <a:gd name="T22" fmla="*/ 206 w 1250"/>
                  <a:gd name="T23" fmla="*/ 295 h 976"/>
                  <a:gd name="T24" fmla="*/ 133 w 1250"/>
                  <a:gd name="T25" fmla="*/ 323 h 976"/>
                  <a:gd name="T26" fmla="*/ 75 w 1250"/>
                  <a:gd name="T27" fmla="*/ 322 h 976"/>
                  <a:gd name="T28" fmla="*/ 45 w 1250"/>
                  <a:gd name="T29" fmla="*/ 394 h 976"/>
                  <a:gd name="T30" fmla="*/ 105 w 1250"/>
                  <a:gd name="T31" fmla="*/ 419 h 976"/>
                  <a:gd name="T32" fmla="*/ 151 w 1250"/>
                  <a:gd name="T33" fmla="*/ 426 h 976"/>
                  <a:gd name="T34" fmla="*/ 214 w 1250"/>
                  <a:gd name="T35" fmla="*/ 428 h 976"/>
                  <a:gd name="T36" fmla="*/ 172 w 1250"/>
                  <a:gd name="T37" fmla="*/ 491 h 976"/>
                  <a:gd name="T38" fmla="*/ 115 w 1250"/>
                  <a:gd name="T39" fmla="*/ 500 h 976"/>
                  <a:gd name="T40" fmla="*/ 109 w 1250"/>
                  <a:gd name="T41" fmla="*/ 553 h 976"/>
                  <a:gd name="T42" fmla="*/ 66 w 1250"/>
                  <a:gd name="T43" fmla="*/ 605 h 976"/>
                  <a:gd name="T44" fmla="*/ 129 w 1250"/>
                  <a:gd name="T45" fmla="*/ 678 h 976"/>
                  <a:gd name="T46" fmla="*/ 195 w 1250"/>
                  <a:gd name="T47" fmla="*/ 718 h 976"/>
                  <a:gd name="T48" fmla="*/ 207 w 1250"/>
                  <a:gd name="T49" fmla="*/ 750 h 976"/>
                  <a:gd name="T50" fmla="*/ 271 w 1250"/>
                  <a:gd name="T51" fmla="*/ 737 h 976"/>
                  <a:gd name="T52" fmla="*/ 340 w 1250"/>
                  <a:gd name="T53" fmla="*/ 747 h 976"/>
                  <a:gd name="T54" fmla="*/ 236 w 1250"/>
                  <a:gd name="T55" fmla="*/ 914 h 976"/>
                  <a:gd name="T56" fmla="*/ 212 w 1250"/>
                  <a:gd name="T57" fmla="*/ 935 h 976"/>
                  <a:gd name="T58" fmla="*/ 310 w 1250"/>
                  <a:gd name="T59" fmla="*/ 886 h 976"/>
                  <a:gd name="T60" fmla="*/ 441 w 1250"/>
                  <a:gd name="T61" fmla="*/ 791 h 976"/>
                  <a:gd name="T62" fmla="*/ 470 w 1250"/>
                  <a:gd name="T63" fmla="*/ 703 h 976"/>
                  <a:gd name="T64" fmla="*/ 557 w 1250"/>
                  <a:gd name="T65" fmla="*/ 609 h 976"/>
                  <a:gd name="T66" fmla="*/ 531 w 1250"/>
                  <a:gd name="T67" fmla="*/ 673 h 976"/>
                  <a:gd name="T68" fmla="*/ 598 w 1250"/>
                  <a:gd name="T69" fmla="*/ 689 h 976"/>
                  <a:gd name="T70" fmla="*/ 641 w 1250"/>
                  <a:gd name="T71" fmla="*/ 627 h 976"/>
                  <a:gd name="T72" fmla="*/ 693 w 1250"/>
                  <a:gd name="T73" fmla="*/ 654 h 976"/>
                  <a:gd name="T74" fmla="*/ 749 w 1250"/>
                  <a:gd name="T75" fmla="*/ 666 h 976"/>
                  <a:gd name="T76" fmla="*/ 820 w 1250"/>
                  <a:gd name="T77" fmla="*/ 673 h 976"/>
                  <a:gd name="T78" fmla="*/ 865 w 1250"/>
                  <a:gd name="T79" fmla="*/ 678 h 976"/>
                  <a:gd name="T80" fmla="*/ 923 w 1250"/>
                  <a:gd name="T81" fmla="*/ 684 h 976"/>
                  <a:gd name="T82" fmla="*/ 959 w 1250"/>
                  <a:gd name="T83" fmla="*/ 733 h 976"/>
                  <a:gd name="T84" fmla="*/ 1010 w 1250"/>
                  <a:gd name="T85" fmla="*/ 779 h 976"/>
                  <a:gd name="T86" fmla="*/ 1068 w 1250"/>
                  <a:gd name="T87" fmla="*/ 747 h 976"/>
                  <a:gd name="T88" fmla="*/ 1051 w 1250"/>
                  <a:gd name="T89" fmla="*/ 833 h 976"/>
                  <a:gd name="T90" fmla="*/ 1078 w 1250"/>
                  <a:gd name="T91" fmla="*/ 815 h 976"/>
                  <a:gd name="T92" fmla="*/ 1120 w 1250"/>
                  <a:gd name="T93" fmla="*/ 819 h 976"/>
                  <a:gd name="T94" fmla="*/ 1108 w 1250"/>
                  <a:gd name="T95" fmla="*/ 880 h 976"/>
                  <a:gd name="T96" fmla="*/ 1144 w 1250"/>
                  <a:gd name="T97" fmla="*/ 861 h 976"/>
                  <a:gd name="T98" fmla="*/ 1129 w 1250"/>
                  <a:gd name="T99" fmla="*/ 931 h 976"/>
                  <a:gd name="T100" fmla="*/ 1165 w 1250"/>
                  <a:gd name="T101" fmla="*/ 942 h 976"/>
                  <a:gd name="T102" fmla="*/ 1213 w 1250"/>
                  <a:gd name="T103" fmla="*/ 968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50" h="976">
                    <a:moveTo>
                      <a:pt x="1228" y="920"/>
                    </a:moveTo>
                    <a:cubicBezTo>
                      <a:pt x="1233" y="906"/>
                      <a:pt x="1234" y="897"/>
                      <a:pt x="1198" y="880"/>
                    </a:cubicBezTo>
                    <a:cubicBezTo>
                      <a:pt x="1161" y="864"/>
                      <a:pt x="1165" y="853"/>
                      <a:pt x="1140" y="802"/>
                    </a:cubicBezTo>
                    <a:cubicBezTo>
                      <a:pt x="1116" y="751"/>
                      <a:pt x="1071" y="729"/>
                      <a:pt x="1071" y="710"/>
                    </a:cubicBezTo>
                    <a:cubicBezTo>
                      <a:pt x="1071" y="692"/>
                      <a:pt x="1027" y="694"/>
                      <a:pt x="1027" y="708"/>
                    </a:cubicBezTo>
                    <a:cubicBezTo>
                      <a:pt x="1027" y="723"/>
                      <a:pt x="1008" y="727"/>
                      <a:pt x="998" y="735"/>
                    </a:cubicBezTo>
                    <a:cubicBezTo>
                      <a:pt x="987" y="742"/>
                      <a:pt x="982" y="730"/>
                      <a:pt x="973" y="716"/>
                    </a:cubicBezTo>
                    <a:cubicBezTo>
                      <a:pt x="963" y="702"/>
                      <a:pt x="941" y="687"/>
                      <a:pt x="941" y="678"/>
                    </a:cubicBezTo>
                    <a:cubicBezTo>
                      <a:pt x="941" y="670"/>
                      <a:pt x="935" y="651"/>
                      <a:pt x="919" y="660"/>
                    </a:cubicBezTo>
                    <a:cubicBezTo>
                      <a:pt x="903" y="669"/>
                      <a:pt x="894" y="660"/>
                      <a:pt x="889" y="666"/>
                    </a:cubicBezTo>
                    <a:cubicBezTo>
                      <a:pt x="884" y="673"/>
                      <a:pt x="872" y="662"/>
                      <a:pt x="872" y="662"/>
                    </a:cubicBezTo>
                    <a:cubicBezTo>
                      <a:pt x="872" y="90"/>
                      <a:pt x="872" y="90"/>
                      <a:pt x="872" y="90"/>
                    </a:cubicBezTo>
                    <a:cubicBezTo>
                      <a:pt x="866" y="89"/>
                      <a:pt x="861" y="88"/>
                      <a:pt x="857" y="87"/>
                    </a:cubicBezTo>
                    <a:cubicBezTo>
                      <a:pt x="838" y="78"/>
                      <a:pt x="810" y="63"/>
                      <a:pt x="793" y="64"/>
                    </a:cubicBezTo>
                    <a:cubicBezTo>
                      <a:pt x="790" y="74"/>
                      <a:pt x="783" y="82"/>
                      <a:pt x="772" y="86"/>
                    </a:cubicBezTo>
                    <a:cubicBezTo>
                      <a:pt x="749" y="95"/>
                      <a:pt x="725" y="89"/>
                      <a:pt x="707" y="74"/>
                    </a:cubicBezTo>
                    <a:cubicBezTo>
                      <a:pt x="700" y="90"/>
                      <a:pt x="688" y="102"/>
                      <a:pt x="669" y="108"/>
                    </a:cubicBezTo>
                    <a:cubicBezTo>
                      <a:pt x="651" y="114"/>
                      <a:pt x="634" y="103"/>
                      <a:pt x="628" y="87"/>
                    </a:cubicBezTo>
                    <a:cubicBezTo>
                      <a:pt x="620" y="83"/>
                      <a:pt x="613" y="78"/>
                      <a:pt x="607" y="72"/>
                    </a:cubicBezTo>
                    <a:cubicBezTo>
                      <a:pt x="605" y="70"/>
                      <a:pt x="603" y="68"/>
                      <a:pt x="601" y="66"/>
                    </a:cubicBezTo>
                    <a:cubicBezTo>
                      <a:pt x="586" y="66"/>
                      <a:pt x="570" y="65"/>
                      <a:pt x="554" y="62"/>
                    </a:cubicBezTo>
                    <a:cubicBezTo>
                      <a:pt x="542" y="60"/>
                      <a:pt x="534" y="52"/>
                      <a:pt x="531" y="41"/>
                    </a:cubicBezTo>
                    <a:cubicBezTo>
                      <a:pt x="530" y="42"/>
                      <a:pt x="529" y="42"/>
                      <a:pt x="528" y="43"/>
                    </a:cubicBezTo>
                    <a:cubicBezTo>
                      <a:pt x="518" y="47"/>
                      <a:pt x="520" y="30"/>
                      <a:pt x="507" y="32"/>
                    </a:cubicBezTo>
                    <a:cubicBezTo>
                      <a:pt x="494" y="34"/>
                      <a:pt x="504" y="25"/>
                      <a:pt x="497" y="13"/>
                    </a:cubicBezTo>
                    <a:cubicBezTo>
                      <a:pt x="490" y="0"/>
                      <a:pt x="454" y="12"/>
                      <a:pt x="441" y="14"/>
                    </a:cubicBezTo>
                    <a:cubicBezTo>
                      <a:pt x="432" y="15"/>
                      <a:pt x="428" y="11"/>
                      <a:pt x="426" y="5"/>
                    </a:cubicBezTo>
                    <a:cubicBezTo>
                      <a:pt x="419" y="6"/>
                      <a:pt x="411" y="8"/>
                      <a:pt x="403" y="10"/>
                    </a:cubicBezTo>
                    <a:cubicBezTo>
                      <a:pt x="401" y="12"/>
                      <a:pt x="398" y="12"/>
                      <a:pt x="395" y="13"/>
                    </a:cubicBezTo>
                    <a:cubicBezTo>
                      <a:pt x="374" y="19"/>
                      <a:pt x="354" y="28"/>
                      <a:pt x="333" y="38"/>
                    </a:cubicBezTo>
                    <a:cubicBezTo>
                      <a:pt x="322" y="48"/>
                      <a:pt x="310" y="58"/>
                      <a:pt x="297" y="67"/>
                    </a:cubicBezTo>
                    <a:cubicBezTo>
                      <a:pt x="288" y="74"/>
                      <a:pt x="277" y="74"/>
                      <a:pt x="267" y="69"/>
                    </a:cubicBezTo>
                    <a:cubicBezTo>
                      <a:pt x="266" y="70"/>
                      <a:pt x="265" y="70"/>
                      <a:pt x="264" y="71"/>
                    </a:cubicBezTo>
                    <a:cubicBezTo>
                      <a:pt x="223" y="87"/>
                      <a:pt x="184" y="105"/>
                      <a:pt x="145" y="125"/>
                    </a:cubicBezTo>
                    <a:cubicBezTo>
                      <a:pt x="144" y="126"/>
                      <a:pt x="143" y="127"/>
                      <a:pt x="142" y="128"/>
                    </a:cubicBezTo>
                    <a:cubicBezTo>
                      <a:pt x="139" y="133"/>
                      <a:pt x="134" y="136"/>
                      <a:pt x="128" y="139"/>
                    </a:cubicBezTo>
                    <a:cubicBezTo>
                      <a:pt x="122" y="144"/>
                      <a:pt x="115" y="150"/>
                      <a:pt x="109" y="155"/>
                    </a:cubicBezTo>
                    <a:cubicBezTo>
                      <a:pt x="106" y="157"/>
                      <a:pt x="104" y="159"/>
                      <a:pt x="101" y="161"/>
                    </a:cubicBezTo>
                    <a:cubicBezTo>
                      <a:pt x="90" y="169"/>
                      <a:pt x="80" y="170"/>
                      <a:pt x="72" y="166"/>
                    </a:cubicBezTo>
                    <a:cubicBezTo>
                      <a:pt x="67" y="168"/>
                      <a:pt x="63" y="170"/>
                      <a:pt x="59" y="172"/>
                    </a:cubicBezTo>
                    <a:cubicBezTo>
                      <a:pt x="56" y="174"/>
                      <a:pt x="54" y="175"/>
                      <a:pt x="51" y="175"/>
                    </a:cubicBezTo>
                    <a:cubicBezTo>
                      <a:pt x="52" y="182"/>
                      <a:pt x="63" y="188"/>
                      <a:pt x="83" y="195"/>
                    </a:cubicBezTo>
                    <a:cubicBezTo>
                      <a:pt x="90" y="192"/>
                      <a:pt x="98" y="191"/>
                      <a:pt x="105" y="193"/>
                    </a:cubicBezTo>
                    <a:cubicBezTo>
                      <a:pt x="120" y="197"/>
                      <a:pt x="133" y="205"/>
                      <a:pt x="143" y="216"/>
                    </a:cubicBezTo>
                    <a:cubicBezTo>
                      <a:pt x="150" y="223"/>
                      <a:pt x="155" y="231"/>
                      <a:pt x="162" y="238"/>
                    </a:cubicBezTo>
                    <a:cubicBezTo>
                      <a:pt x="180" y="238"/>
                      <a:pt x="190" y="249"/>
                      <a:pt x="194" y="263"/>
                    </a:cubicBezTo>
                    <a:cubicBezTo>
                      <a:pt x="194" y="263"/>
                      <a:pt x="195" y="263"/>
                      <a:pt x="195" y="263"/>
                    </a:cubicBezTo>
                    <a:cubicBezTo>
                      <a:pt x="209" y="265"/>
                      <a:pt x="194" y="289"/>
                      <a:pt x="206" y="295"/>
                    </a:cubicBezTo>
                    <a:cubicBezTo>
                      <a:pt x="218" y="302"/>
                      <a:pt x="237" y="292"/>
                      <a:pt x="240" y="303"/>
                    </a:cubicBezTo>
                    <a:cubicBezTo>
                      <a:pt x="244" y="315"/>
                      <a:pt x="216" y="303"/>
                      <a:pt x="202" y="316"/>
                    </a:cubicBezTo>
                    <a:cubicBezTo>
                      <a:pt x="187" y="328"/>
                      <a:pt x="180" y="334"/>
                      <a:pt x="174" y="325"/>
                    </a:cubicBezTo>
                    <a:cubicBezTo>
                      <a:pt x="169" y="316"/>
                      <a:pt x="145" y="322"/>
                      <a:pt x="133" y="323"/>
                    </a:cubicBezTo>
                    <a:cubicBezTo>
                      <a:pt x="122" y="325"/>
                      <a:pt x="131" y="308"/>
                      <a:pt x="133" y="299"/>
                    </a:cubicBezTo>
                    <a:cubicBezTo>
                      <a:pt x="126" y="298"/>
                      <a:pt x="119" y="295"/>
                      <a:pt x="114" y="290"/>
                    </a:cubicBezTo>
                    <a:cubicBezTo>
                      <a:pt x="108" y="291"/>
                      <a:pt x="101" y="294"/>
                      <a:pt x="93" y="299"/>
                    </a:cubicBezTo>
                    <a:cubicBezTo>
                      <a:pt x="70" y="315"/>
                      <a:pt x="78" y="309"/>
                      <a:pt x="75" y="322"/>
                    </a:cubicBezTo>
                    <a:cubicBezTo>
                      <a:pt x="72" y="334"/>
                      <a:pt x="62" y="314"/>
                      <a:pt x="47" y="325"/>
                    </a:cubicBezTo>
                    <a:cubicBezTo>
                      <a:pt x="32" y="336"/>
                      <a:pt x="8" y="343"/>
                      <a:pt x="4" y="354"/>
                    </a:cubicBezTo>
                    <a:cubicBezTo>
                      <a:pt x="0" y="365"/>
                      <a:pt x="36" y="372"/>
                      <a:pt x="50" y="375"/>
                    </a:cubicBezTo>
                    <a:cubicBezTo>
                      <a:pt x="65" y="379"/>
                      <a:pt x="33" y="390"/>
                      <a:pt x="45" y="394"/>
                    </a:cubicBezTo>
                    <a:cubicBezTo>
                      <a:pt x="56" y="398"/>
                      <a:pt x="51" y="410"/>
                      <a:pt x="69" y="421"/>
                    </a:cubicBezTo>
                    <a:cubicBezTo>
                      <a:pt x="72" y="423"/>
                      <a:pt x="77" y="424"/>
                      <a:pt x="82" y="425"/>
                    </a:cubicBezTo>
                    <a:cubicBezTo>
                      <a:pt x="84" y="425"/>
                      <a:pt x="86" y="424"/>
                      <a:pt x="88" y="424"/>
                    </a:cubicBezTo>
                    <a:cubicBezTo>
                      <a:pt x="93" y="421"/>
                      <a:pt x="99" y="419"/>
                      <a:pt x="105" y="419"/>
                    </a:cubicBezTo>
                    <a:cubicBezTo>
                      <a:pt x="117" y="419"/>
                      <a:pt x="117" y="419"/>
                      <a:pt x="117" y="419"/>
                    </a:cubicBezTo>
                    <a:cubicBezTo>
                      <a:pt x="122" y="419"/>
                      <a:pt x="126" y="420"/>
                      <a:pt x="130" y="422"/>
                    </a:cubicBezTo>
                    <a:cubicBezTo>
                      <a:pt x="133" y="421"/>
                      <a:pt x="136" y="421"/>
                      <a:pt x="137" y="421"/>
                    </a:cubicBezTo>
                    <a:cubicBezTo>
                      <a:pt x="142" y="421"/>
                      <a:pt x="146" y="424"/>
                      <a:pt x="151" y="426"/>
                    </a:cubicBezTo>
                    <a:cubicBezTo>
                      <a:pt x="153" y="427"/>
                      <a:pt x="155" y="428"/>
                      <a:pt x="157" y="429"/>
                    </a:cubicBezTo>
                    <a:cubicBezTo>
                      <a:pt x="161" y="429"/>
                      <a:pt x="164" y="429"/>
                      <a:pt x="167" y="425"/>
                    </a:cubicBezTo>
                    <a:cubicBezTo>
                      <a:pt x="175" y="414"/>
                      <a:pt x="207" y="385"/>
                      <a:pt x="224" y="402"/>
                    </a:cubicBezTo>
                    <a:cubicBezTo>
                      <a:pt x="240" y="419"/>
                      <a:pt x="206" y="417"/>
                      <a:pt x="214" y="428"/>
                    </a:cubicBezTo>
                    <a:cubicBezTo>
                      <a:pt x="223" y="438"/>
                      <a:pt x="234" y="464"/>
                      <a:pt x="218" y="477"/>
                    </a:cubicBezTo>
                    <a:cubicBezTo>
                      <a:pt x="202" y="491"/>
                      <a:pt x="187" y="481"/>
                      <a:pt x="179" y="481"/>
                    </a:cubicBezTo>
                    <a:cubicBezTo>
                      <a:pt x="177" y="480"/>
                      <a:pt x="176" y="481"/>
                      <a:pt x="175" y="482"/>
                    </a:cubicBezTo>
                    <a:cubicBezTo>
                      <a:pt x="175" y="485"/>
                      <a:pt x="174" y="488"/>
                      <a:pt x="172" y="491"/>
                    </a:cubicBezTo>
                    <a:cubicBezTo>
                      <a:pt x="171" y="497"/>
                      <a:pt x="168" y="505"/>
                      <a:pt x="162" y="511"/>
                    </a:cubicBezTo>
                    <a:cubicBezTo>
                      <a:pt x="154" y="518"/>
                      <a:pt x="148" y="514"/>
                      <a:pt x="141" y="508"/>
                    </a:cubicBezTo>
                    <a:cubicBezTo>
                      <a:pt x="132" y="508"/>
                      <a:pt x="125" y="504"/>
                      <a:pt x="120" y="499"/>
                    </a:cubicBezTo>
                    <a:cubicBezTo>
                      <a:pt x="118" y="499"/>
                      <a:pt x="116" y="500"/>
                      <a:pt x="115" y="500"/>
                    </a:cubicBezTo>
                    <a:cubicBezTo>
                      <a:pt x="114" y="500"/>
                      <a:pt x="113" y="501"/>
                      <a:pt x="112" y="501"/>
                    </a:cubicBezTo>
                    <a:cubicBezTo>
                      <a:pt x="117" y="508"/>
                      <a:pt x="119" y="515"/>
                      <a:pt x="119" y="523"/>
                    </a:cubicBezTo>
                    <a:cubicBezTo>
                      <a:pt x="119" y="528"/>
                      <a:pt x="119" y="528"/>
                      <a:pt x="119" y="528"/>
                    </a:cubicBezTo>
                    <a:cubicBezTo>
                      <a:pt x="119" y="537"/>
                      <a:pt x="115" y="546"/>
                      <a:pt x="109" y="553"/>
                    </a:cubicBezTo>
                    <a:cubicBezTo>
                      <a:pt x="104" y="559"/>
                      <a:pt x="98" y="562"/>
                      <a:pt x="91" y="563"/>
                    </a:cubicBezTo>
                    <a:cubicBezTo>
                      <a:pt x="91" y="568"/>
                      <a:pt x="91" y="574"/>
                      <a:pt x="90" y="578"/>
                    </a:cubicBezTo>
                    <a:cubicBezTo>
                      <a:pt x="88" y="587"/>
                      <a:pt x="81" y="596"/>
                      <a:pt x="74" y="600"/>
                    </a:cubicBezTo>
                    <a:cubicBezTo>
                      <a:pt x="71" y="601"/>
                      <a:pt x="68" y="603"/>
                      <a:pt x="66" y="605"/>
                    </a:cubicBezTo>
                    <a:cubicBezTo>
                      <a:pt x="78" y="622"/>
                      <a:pt x="77" y="609"/>
                      <a:pt x="90" y="619"/>
                    </a:cubicBezTo>
                    <a:cubicBezTo>
                      <a:pt x="104" y="630"/>
                      <a:pt x="74" y="651"/>
                      <a:pt x="88" y="654"/>
                    </a:cubicBezTo>
                    <a:cubicBezTo>
                      <a:pt x="97" y="656"/>
                      <a:pt x="106" y="669"/>
                      <a:pt x="115" y="680"/>
                    </a:cubicBezTo>
                    <a:cubicBezTo>
                      <a:pt x="119" y="679"/>
                      <a:pt x="123" y="678"/>
                      <a:pt x="129" y="678"/>
                    </a:cubicBezTo>
                    <a:cubicBezTo>
                      <a:pt x="143" y="678"/>
                      <a:pt x="152" y="684"/>
                      <a:pt x="157" y="694"/>
                    </a:cubicBezTo>
                    <a:cubicBezTo>
                      <a:pt x="160" y="693"/>
                      <a:pt x="163" y="692"/>
                      <a:pt x="166" y="692"/>
                    </a:cubicBezTo>
                    <a:cubicBezTo>
                      <a:pt x="181" y="691"/>
                      <a:pt x="174" y="667"/>
                      <a:pt x="182" y="676"/>
                    </a:cubicBezTo>
                    <a:cubicBezTo>
                      <a:pt x="191" y="685"/>
                      <a:pt x="203" y="712"/>
                      <a:pt x="195" y="718"/>
                    </a:cubicBezTo>
                    <a:cubicBezTo>
                      <a:pt x="188" y="724"/>
                      <a:pt x="193" y="743"/>
                      <a:pt x="192" y="753"/>
                    </a:cubicBezTo>
                    <a:cubicBezTo>
                      <a:pt x="195" y="753"/>
                      <a:pt x="197" y="753"/>
                      <a:pt x="199" y="752"/>
                    </a:cubicBezTo>
                    <a:cubicBezTo>
                      <a:pt x="200" y="752"/>
                      <a:pt x="202" y="752"/>
                      <a:pt x="203" y="753"/>
                    </a:cubicBezTo>
                    <a:cubicBezTo>
                      <a:pt x="204" y="752"/>
                      <a:pt x="206" y="751"/>
                      <a:pt x="207" y="750"/>
                    </a:cubicBezTo>
                    <a:cubicBezTo>
                      <a:pt x="210" y="748"/>
                      <a:pt x="214" y="746"/>
                      <a:pt x="218" y="745"/>
                    </a:cubicBezTo>
                    <a:cubicBezTo>
                      <a:pt x="222" y="744"/>
                      <a:pt x="225" y="742"/>
                      <a:pt x="226" y="741"/>
                    </a:cubicBezTo>
                    <a:cubicBezTo>
                      <a:pt x="238" y="730"/>
                      <a:pt x="255" y="728"/>
                      <a:pt x="269" y="737"/>
                    </a:cubicBezTo>
                    <a:cubicBezTo>
                      <a:pt x="270" y="737"/>
                      <a:pt x="271" y="737"/>
                      <a:pt x="271" y="737"/>
                    </a:cubicBezTo>
                    <a:cubicBezTo>
                      <a:pt x="277" y="727"/>
                      <a:pt x="287" y="722"/>
                      <a:pt x="299" y="721"/>
                    </a:cubicBezTo>
                    <a:cubicBezTo>
                      <a:pt x="308" y="721"/>
                      <a:pt x="318" y="725"/>
                      <a:pt x="324" y="732"/>
                    </a:cubicBezTo>
                    <a:cubicBezTo>
                      <a:pt x="329" y="736"/>
                      <a:pt x="332" y="743"/>
                      <a:pt x="334" y="750"/>
                    </a:cubicBezTo>
                    <a:cubicBezTo>
                      <a:pt x="336" y="749"/>
                      <a:pt x="338" y="748"/>
                      <a:pt x="340" y="747"/>
                    </a:cubicBezTo>
                    <a:cubicBezTo>
                      <a:pt x="362" y="736"/>
                      <a:pt x="352" y="748"/>
                      <a:pt x="341" y="765"/>
                    </a:cubicBezTo>
                    <a:cubicBezTo>
                      <a:pt x="325" y="787"/>
                      <a:pt x="341" y="821"/>
                      <a:pt x="329" y="824"/>
                    </a:cubicBezTo>
                    <a:cubicBezTo>
                      <a:pt x="318" y="827"/>
                      <a:pt x="309" y="861"/>
                      <a:pt x="290" y="864"/>
                    </a:cubicBezTo>
                    <a:cubicBezTo>
                      <a:pt x="272" y="866"/>
                      <a:pt x="240" y="907"/>
                      <a:pt x="236" y="914"/>
                    </a:cubicBezTo>
                    <a:cubicBezTo>
                      <a:pt x="232" y="920"/>
                      <a:pt x="192" y="900"/>
                      <a:pt x="186" y="919"/>
                    </a:cubicBezTo>
                    <a:cubicBezTo>
                      <a:pt x="180" y="938"/>
                      <a:pt x="156" y="953"/>
                      <a:pt x="162" y="960"/>
                    </a:cubicBezTo>
                    <a:cubicBezTo>
                      <a:pt x="167" y="965"/>
                      <a:pt x="199" y="946"/>
                      <a:pt x="201" y="936"/>
                    </a:cubicBezTo>
                    <a:cubicBezTo>
                      <a:pt x="202" y="926"/>
                      <a:pt x="207" y="928"/>
                      <a:pt x="212" y="935"/>
                    </a:cubicBezTo>
                    <a:cubicBezTo>
                      <a:pt x="218" y="943"/>
                      <a:pt x="232" y="932"/>
                      <a:pt x="239" y="925"/>
                    </a:cubicBezTo>
                    <a:cubicBezTo>
                      <a:pt x="245" y="919"/>
                      <a:pt x="256" y="921"/>
                      <a:pt x="262" y="922"/>
                    </a:cubicBezTo>
                    <a:cubicBezTo>
                      <a:pt x="269" y="923"/>
                      <a:pt x="272" y="913"/>
                      <a:pt x="291" y="909"/>
                    </a:cubicBezTo>
                    <a:cubicBezTo>
                      <a:pt x="310" y="904"/>
                      <a:pt x="306" y="898"/>
                      <a:pt x="310" y="886"/>
                    </a:cubicBezTo>
                    <a:cubicBezTo>
                      <a:pt x="314" y="875"/>
                      <a:pt x="360" y="850"/>
                      <a:pt x="369" y="847"/>
                    </a:cubicBezTo>
                    <a:cubicBezTo>
                      <a:pt x="377" y="845"/>
                      <a:pt x="372" y="828"/>
                      <a:pt x="381" y="827"/>
                    </a:cubicBezTo>
                    <a:cubicBezTo>
                      <a:pt x="391" y="827"/>
                      <a:pt x="405" y="813"/>
                      <a:pt x="417" y="802"/>
                    </a:cubicBezTo>
                    <a:cubicBezTo>
                      <a:pt x="429" y="790"/>
                      <a:pt x="432" y="795"/>
                      <a:pt x="441" y="791"/>
                    </a:cubicBezTo>
                    <a:cubicBezTo>
                      <a:pt x="451" y="787"/>
                      <a:pt x="444" y="765"/>
                      <a:pt x="453" y="764"/>
                    </a:cubicBezTo>
                    <a:cubicBezTo>
                      <a:pt x="462" y="762"/>
                      <a:pt x="469" y="754"/>
                      <a:pt x="469" y="745"/>
                    </a:cubicBezTo>
                    <a:cubicBezTo>
                      <a:pt x="469" y="736"/>
                      <a:pt x="446" y="736"/>
                      <a:pt x="444" y="730"/>
                    </a:cubicBezTo>
                    <a:cubicBezTo>
                      <a:pt x="441" y="724"/>
                      <a:pt x="462" y="702"/>
                      <a:pt x="470" y="703"/>
                    </a:cubicBezTo>
                    <a:cubicBezTo>
                      <a:pt x="478" y="704"/>
                      <a:pt x="491" y="694"/>
                      <a:pt x="491" y="681"/>
                    </a:cubicBezTo>
                    <a:cubicBezTo>
                      <a:pt x="492" y="668"/>
                      <a:pt x="503" y="665"/>
                      <a:pt x="513" y="654"/>
                    </a:cubicBezTo>
                    <a:cubicBezTo>
                      <a:pt x="522" y="642"/>
                      <a:pt x="520" y="632"/>
                      <a:pt x="529" y="631"/>
                    </a:cubicBezTo>
                    <a:cubicBezTo>
                      <a:pt x="538" y="630"/>
                      <a:pt x="547" y="616"/>
                      <a:pt x="557" y="609"/>
                    </a:cubicBezTo>
                    <a:cubicBezTo>
                      <a:pt x="567" y="602"/>
                      <a:pt x="557" y="617"/>
                      <a:pt x="576" y="618"/>
                    </a:cubicBezTo>
                    <a:cubicBezTo>
                      <a:pt x="595" y="619"/>
                      <a:pt x="591" y="640"/>
                      <a:pt x="577" y="632"/>
                    </a:cubicBezTo>
                    <a:cubicBezTo>
                      <a:pt x="563" y="625"/>
                      <a:pt x="556" y="625"/>
                      <a:pt x="543" y="640"/>
                    </a:cubicBezTo>
                    <a:cubicBezTo>
                      <a:pt x="531" y="654"/>
                      <a:pt x="541" y="658"/>
                      <a:pt x="531" y="673"/>
                    </a:cubicBezTo>
                    <a:cubicBezTo>
                      <a:pt x="521" y="689"/>
                      <a:pt x="520" y="699"/>
                      <a:pt x="533" y="701"/>
                    </a:cubicBezTo>
                    <a:cubicBezTo>
                      <a:pt x="546" y="702"/>
                      <a:pt x="533" y="713"/>
                      <a:pt x="521" y="717"/>
                    </a:cubicBezTo>
                    <a:cubicBezTo>
                      <a:pt x="509" y="721"/>
                      <a:pt x="518" y="730"/>
                      <a:pt x="534" y="730"/>
                    </a:cubicBezTo>
                    <a:cubicBezTo>
                      <a:pt x="551" y="730"/>
                      <a:pt x="575" y="702"/>
                      <a:pt x="598" y="689"/>
                    </a:cubicBezTo>
                    <a:cubicBezTo>
                      <a:pt x="620" y="676"/>
                      <a:pt x="638" y="689"/>
                      <a:pt x="644" y="687"/>
                    </a:cubicBezTo>
                    <a:cubicBezTo>
                      <a:pt x="650" y="684"/>
                      <a:pt x="637" y="672"/>
                      <a:pt x="645" y="668"/>
                    </a:cubicBezTo>
                    <a:cubicBezTo>
                      <a:pt x="653" y="664"/>
                      <a:pt x="635" y="661"/>
                      <a:pt x="630" y="645"/>
                    </a:cubicBezTo>
                    <a:cubicBezTo>
                      <a:pt x="625" y="630"/>
                      <a:pt x="638" y="640"/>
                      <a:pt x="641" y="627"/>
                    </a:cubicBezTo>
                    <a:cubicBezTo>
                      <a:pt x="644" y="615"/>
                      <a:pt x="652" y="620"/>
                      <a:pt x="659" y="625"/>
                    </a:cubicBezTo>
                    <a:cubicBezTo>
                      <a:pt x="666" y="631"/>
                      <a:pt x="676" y="620"/>
                      <a:pt x="683" y="635"/>
                    </a:cubicBezTo>
                    <a:cubicBezTo>
                      <a:pt x="689" y="651"/>
                      <a:pt x="696" y="631"/>
                      <a:pt x="708" y="642"/>
                    </a:cubicBezTo>
                    <a:cubicBezTo>
                      <a:pt x="719" y="653"/>
                      <a:pt x="705" y="651"/>
                      <a:pt x="693" y="654"/>
                    </a:cubicBezTo>
                    <a:cubicBezTo>
                      <a:pt x="681" y="658"/>
                      <a:pt x="688" y="677"/>
                      <a:pt x="697" y="668"/>
                    </a:cubicBezTo>
                    <a:cubicBezTo>
                      <a:pt x="706" y="659"/>
                      <a:pt x="714" y="653"/>
                      <a:pt x="723" y="662"/>
                    </a:cubicBezTo>
                    <a:cubicBezTo>
                      <a:pt x="731" y="671"/>
                      <a:pt x="735" y="667"/>
                      <a:pt x="742" y="659"/>
                    </a:cubicBezTo>
                    <a:cubicBezTo>
                      <a:pt x="749" y="650"/>
                      <a:pt x="749" y="659"/>
                      <a:pt x="749" y="666"/>
                    </a:cubicBezTo>
                    <a:cubicBezTo>
                      <a:pt x="751" y="661"/>
                      <a:pt x="753" y="657"/>
                      <a:pt x="757" y="654"/>
                    </a:cubicBezTo>
                    <a:cubicBezTo>
                      <a:pt x="762" y="647"/>
                      <a:pt x="773" y="643"/>
                      <a:pt x="781" y="643"/>
                    </a:cubicBezTo>
                    <a:cubicBezTo>
                      <a:pt x="789" y="643"/>
                      <a:pt x="801" y="647"/>
                      <a:pt x="806" y="654"/>
                    </a:cubicBezTo>
                    <a:cubicBezTo>
                      <a:pt x="811" y="660"/>
                      <a:pt x="815" y="666"/>
                      <a:pt x="820" y="673"/>
                    </a:cubicBezTo>
                    <a:cubicBezTo>
                      <a:pt x="820" y="673"/>
                      <a:pt x="821" y="673"/>
                      <a:pt x="821" y="674"/>
                    </a:cubicBezTo>
                    <a:cubicBezTo>
                      <a:pt x="827" y="670"/>
                      <a:pt x="833" y="668"/>
                      <a:pt x="839" y="668"/>
                    </a:cubicBezTo>
                    <a:cubicBezTo>
                      <a:pt x="843" y="669"/>
                      <a:pt x="848" y="669"/>
                      <a:pt x="851" y="670"/>
                    </a:cubicBezTo>
                    <a:cubicBezTo>
                      <a:pt x="858" y="673"/>
                      <a:pt x="860" y="674"/>
                      <a:pt x="865" y="678"/>
                    </a:cubicBezTo>
                    <a:cubicBezTo>
                      <a:pt x="870" y="682"/>
                      <a:pt x="874" y="686"/>
                      <a:pt x="877" y="691"/>
                    </a:cubicBezTo>
                    <a:cubicBezTo>
                      <a:pt x="880" y="693"/>
                      <a:pt x="882" y="696"/>
                      <a:pt x="884" y="699"/>
                    </a:cubicBezTo>
                    <a:cubicBezTo>
                      <a:pt x="884" y="699"/>
                      <a:pt x="884" y="699"/>
                      <a:pt x="884" y="699"/>
                    </a:cubicBezTo>
                    <a:cubicBezTo>
                      <a:pt x="906" y="704"/>
                      <a:pt x="912" y="674"/>
                      <a:pt x="923" y="684"/>
                    </a:cubicBezTo>
                    <a:cubicBezTo>
                      <a:pt x="934" y="695"/>
                      <a:pt x="923" y="699"/>
                      <a:pt x="917" y="707"/>
                    </a:cubicBezTo>
                    <a:cubicBezTo>
                      <a:pt x="911" y="715"/>
                      <a:pt x="921" y="716"/>
                      <a:pt x="929" y="719"/>
                    </a:cubicBezTo>
                    <a:cubicBezTo>
                      <a:pt x="935" y="720"/>
                      <a:pt x="940" y="722"/>
                      <a:pt x="945" y="724"/>
                    </a:cubicBezTo>
                    <a:cubicBezTo>
                      <a:pt x="950" y="727"/>
                      <a:pt x="954" y="730"/>
                      <a:pt x="959" y="733"/>
                    </a:cubicBezTo>
                    <a:cubicBezTo>
                      <a:pt x="961" y="735"/>
                      <a:pt x="963" y="736"/>
                      <a:pt x="965" y="738"/>
                    </a:cubicBezTo>
                    <a:cubicBezTo>
                      <a:pt x="974" y="738"/>
                      <a:pt x="983" y="742"/>
                      <a:pt x="989" y="748"/>
                    </a:cubicBezTo>
                    <a:cubicBezTo>
                      <a:pt x="994" y="754"/>
                      <a:pt x="999" y="760"/>
                      <a:pt x="1003" y="766"/>
                    </a:cubicBezTo>
                    <a:cubicBezTo>
                      <a:pt x="1006" y="770"/>
                      <a:pt x="1008" y="774"/>
                      <a:pt x="1010" y="779"/>
                    </a:cubicBezTo>
                    <a:cubicBezTo>
                      <a:pt x="1029" y="788"/>
                      <a:pt x="1009" y="745"/>
                      <a:pt x="1027" y="760"/>
                    </a:cubicBezTo>
                    <a:cubicBezTo>
                      <a:pt x="1044" y="774"/>
                      <a:pt x="1038" y="760"/>
                      <a:pt x="1052" y="775"/>
                    </a:cubicBezTo>
                    <a:cubicBezTo>
                      <a:pt x="1066" y="790"/>
                      <a:pt x="1061" y="769"/>
                      <a:pt x="1055" y="744"/>
                    </a:cubicBezTo>
                    <a:cubicBezTo>
                      <a:pt x="1049" y="719"/>
                      <a:pt x="1061" y="736"/>
                      <a:pt x="1068" y="747"/>
                    </a:cubicBezTo>
                    <a:cubicBezTo>
                      <a:pt x="1074" y="759"/>
                      <a:pt x="1074" y="781"/>
                      <a:pt x="1070" y="796"/>
                    </a:cubicBezTo>
                    <a:cubicBezTo>
                      <a:pt x="1066" y="811"/>
                      <a:pt x="1044" y="798"/>
                      <a:pt x="1046" y="790"/>
                    </a:cubicBezTo>
                    <a:cubicBezTo>
                      <a:pt x="1049" y="782"/>
                      <a:pt x="1025" y="785"/>
                      <a:pt x="1024" y="797"/>
                    </a:cubicBezTo>
                    <a:cubicBezTo>
                      <a:pt x="1024" y="808"/>
                      <a:pt x="1039" y="831"/>
                      <a:pt x="1051" y="833"/>
                    </a:cubicBezTo>
                    <a:cubicBezTo>
                      <a:pt x="1062" y="836"/>
                      <a:pt x="1054" y="856"/>
                      <a:pt x="1061" y="859"/>
                    </a:cubicBezTo>
                    <a:cubicBezTo>
                      <a:pt x="1071" y="862"/>
                      <a:pt x="1070" y="884"/>
                      <a:pt x="1076" y="880"/>
                    </a:cubicBezTo>
                    <a:cubicBezTo>
                      <a:pt x="1081" y="877"/>
                      <a:pt x="1079" y="851"/>
                      <a:pt x="1073" y="840"/>
                    </a:cubicBezTo>
                    <a:cubicBezTo>
                      <a:pt x="1066" y="828"/>
                      <a:pt x="1069" y="812"/>
                      <a:pt x="1078" y="815"/>
                    </a:cubicBezTo>
                    <a:cubicBezTo>
                      <a:pt x="1086" y="818"/>
                      <a:pt x="1078" y="836"/>
                      <a:pt x="1082" y="842"/>
                    </a:cubicBezTo>
                    <a:cubicBezTo>
                      <a:pt x="1086" y="847"/>
                      <a:pt x="1091" y="836"/>
                      <a:pt x="1101" y="829"/>
                    </a:cubicBezTo>
                    <a:cubicBezTo>
                      <a:pt x="1111" y="822"/>
                      <a:pt x="1097" y="803"/>
                      <a:pt x="1101" y="794"/>
                    </a:cubicBezTo>
                    <a:cubicBezTo>
                      <a:pt x="1104" y="784"/>
                      <a:pt x="1116" y="802"/>
                      <a:pt x="1120" y="819"/>
                    </a:cubicBezTo>
                    <a:cubicBezTo>
                      <a:pt x="1124" y="837"/>
                      <a:pt x="1109" y="836"/>
                      <a:pt x="1109" y="845"/>
                    </a:cubicBezTo>
                    <a:cubicBezTo>
                      <a:pt x="1109" y="854"/>
                      <a:pt x="1096" y="850"/>
                      <a:pt x="1091" y="855"/>
                    </a:cubicBezTo>
                    <a:cubicBezTo>
                      <a:pt x="1087" y="860"/>
                      <a:pt x="1089" y="893"/>
                      <a:pt x="1095" y="894"/>
                    </a:cubicBezTo>
                    <a:cubicBezTo>
                      <a:pt x="1101" y="895"/>
                      <a:pt x="1104" y="866"/>
                      <a:pt x="1108" y="880"/>
                    </a:cubicBezTo>
                    <a:cubicBezTo>
                      <a:pt x="1111" y="895"/>
                      <a:pt x="1125" y="862"/>
                      <a:pt x="1129" y="875"/>
                    </a:cubicBezTo>
                    <a:cubicBezTo>
                      <a:pt x="1132" y="889"/>
                      <a:pt x="1149" y="904"/>
                      <a:pt x="1156" y="900"/>
                    </a:cubicBezTo>
                    <a:cubicBezTo>
                      <a:pt x="1162" y="897"/>
                      <a:pt x="1153" y="883"/>
                      <a:pt x="1143" y="882"/>
                    </a:cubicBezTo>
                    <a:cubicBezTo>
                      <a:pt x="1133" y="881"/>
                      <a:pt x="1134" y="862"/>
                      <a:pt x="1144" y="861"/>
                    </a:cubicBezTo>
                    <a:cubicBezTo>
                      <a:pt x="1153" y="861"/>
                      <a:pt x="1169" y="889"/>
                      <a:pt x="1169" y="899"/>
                    </a:cubicBezTo>
                    <a:cubicBezTo>
                      <a:pt x="1168" y="909"/>
                      <a:pt x="1160" y="908"/>
                      <a:pt x="1152" y="918"/>
                    </a:cubicBezTo>
                    <a:cubicBezTo>
                      <a:pt x="1144" y="928"/>
                      <a:pt x="1134" y="901"/>
                      <a:pt x="1124" y="902"/>
                    </a:cubicBezTo>
                    <a:cubicBezTo>
                      <a:pt x="1115" y="903"/>
                      <a:pt x="1124" y="919"/>
                      <a:pt x="1129" y="931"/>
                    </a:cubicBezTo>
                    <a:cubicBezTo>
                      <a:pt x="1133" y="943"/>
                      <a:pt x="1117" y="958"/>
                      <a:pt x="1129" y="967"/>
                    </a:cubicBezTo>
                    <a:cubicBezTo>
                      <a:pt x="1141" y="976"/>
                      <a:pt x="1138" y="962"/>
                      <a:pt x="1140" y="955"/>
                    </a:cubicBezTo>
                    <a:cubicBezTo>
                      <a:pt x="1142" y="948"/>
                      <a:pt x="1151" y="957"/>
                      <a:pt x="1158" y="962"/>
                    </a:cubicBezTo>
                    <a:cubicBezTo>
                      <a:pt x="1164" y="968"/>
                      <a:pt x="1165" y="949"/>
                      <a:pt x="1165" y="942"/>
                    </a:cubicBezTo>
                    <a:cubicBezTo>
                      <a:pt x="1165" y="934"/>
                      <a:pt x="1176" y="938"/>
                      <a:pt x="1181" y="948"/>
                    </a:cubicBezTo>
                    <a:cubicBezTo>
                      <a:pt x="1187" y="958"/>
                      <a:pt x="1188" y="938"/>
                      <a:pt x="1196" y="939"/>
                    </a:cubicBezTo>
                    <a:cubicBezTo>
                      <a:pt x="1205" y="941"/>
                      <a:pt x="1199" y="957"/>
                      <a:pt x="1199" y="966"/>
                    </a:cubicBezTo>
                    <a:cubicBezTo>
                      <a:pt x="1199" y="975"/>
                      <a:pt x="1214" y="958"/>
                      <a:pt x="1213" y="968"/>
                    </a:cubicBezTo>
                    <a:cubicBezTo>
                      <a:pt x="1213" y="970"/>
                      <a:pt x="1213" y="971"/>
                      <a:pt x="1213" y="972"/>
                    </a:cubicBezTo>
                    <a:cubicBezTo>
                      <a:pt x="1221" y="966"/>
                      <a:pt x="1229" y="959"/>
                      <a:pt x="1235" y="954"/>
                    </a:cubicBezTo>
                    <a:cubicBezTo>
                      <a:pt x="1250" y="942"/>
                      <a:pt x="1223" y="935"/>
                      <a:pt x="1228" y="9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696" name="Group 695">
              <a:extLst>
                <a:ext uri="{FF2B5EF4-FFF2-40B4-BE49-F238E27FC236}">
                  <a16:creationId xmlns:a16="http://schemas.microsoft.com/office/drawing/2014/main" id="{F7BBFACB-8E91-4D2F-B508-761FDB8C015D}"/>
                </a:ext>
              </a:extLst>
            </p:cNvPr>
            <p:cNvGrpSpPr/>
            <p:nvPr/>
          </p:nvGrpSpPr>
          <p:grpSpPr>
            <a:xfrm>
              <a:off x="2951159" y="1654171"/>
              <a:ext cx="2025653" cy="1382716"/>
              <a:chOff x="2951159" y="1654171"/>
              <a:chExt cx="2025653" cy="1382716"/>
            </a:xfrm>
            <a:grpFill/>
          </p:grpSpPr>
          <p:sp>
            <p:nvSpPr>
              <p:cNvPr id="697" name="Freeform 129">
                <a:extLst>
                  <a:ext uri="{FF2B5EF4-FFF2-40B4-BE49-F238E27FC236}">
                    <a16:creationId xmlns:a16="http://schemas.microsoft.com/office/drawing/2014/main" id="{CDB25AD4-4F5C-4D51-99BE-5AEBCD94B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959" y="2814636"/>
                <a:ext cx="100013" cy="69850"/>
              </a:xfrm>
              <a:custGeom>
                <a:avLst/>
                <a:gdLst>
                  <a:gd name="T0" fmla="*/ 160 w 185"/>
                  <a:gd name="T1" fmla="*/ 93 h 127"/>
                  <a:gd name="T2" fmla="*/ 123 w 185"/>
                  <a:gd name="T3" fmla="*/ 73 h 127"/>
                  <a:gd name="T4" fmla="*/ 85 w 185"/>
                  <a:gd name="T5" fmla="*/ 24 h 127"/>
                  <a:gd name="T6" fmla="*/ 43 w 185"/>
                  <a:gd name="T7" fmla="*/ 13 h 127"/>
                  <a:gd name="T8" fmla="*/ 10 w 185"/>
                  <a:gd name="T9" fmla="*/ 8 h 127"/>
                  <a:gd name="T10" fmla="*/ 20 w 185"/>
                  <a:gd name="T11" fmla="*/ 25 h 127"/>
                  <a:gd name="T12" fmla="*/ 35 w 185"/>
                  <a:gd name="T13" fmla="*/ 37 h 127"/>
                  <a:gd name="T14" fmla="*/ 57 w 185"/>
                  <a:gd name="T15" fmla="*/ 56 h 127"/>
                  <a:gd name="T16" fmla="*/ 77 w 185"/>
                  <a:gd name="T17" fmla="*/ 73 h 127"/>
                  <a:gd name="T18" fmla="*/ 130 w 185"/>
                  <a:gd name="T19" fmla="*/ 124 h 127"/>
                  <a:gd name="T20" fmla="*/ 177 w 185"/>
                  <a:gd name="T21" fmla="*/ 123 h 127"/>
                  <a:gd name="T22" fmla="*/ 180 w 185"/>
                  <a:gd name="T23" fmla="*/ 108 h 127"/>
                  <a:gd name="T24" fmla="*/ 160 w 185"/>
                  <a:gd name="T25" fmla="*/ 9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27">
                    <a:moveTo>
                      <a:pt x="160" y="93"/>
                    </a:moveTo>
                    <a:cubicBezTo>
                      <a:pt x="151" y="81"/>
                      <a:pt x="127" y="84"/>
                      <a:pt x="123" y="73"/>
                    </a:cubicBezTo>
                    <a:cubicBezTo>
                      <a:pt x="120" y="62"/>
                      <a:pt x="97" y="23"/>
                      <a:pt x="85" y="24"/>
                    </a:cubicBezTo>
                    <a:cubicBezTo>
                      <a:pt x="73" y="25"/>
                      <a:pt x="57" y="26"/>
                      <a:pt x="43" y="13"/>
                    </a:cubicBezTo>
                    <a:cubicBezTo>
                      <a:pt x="29" y="1"/>
                      <a:pt x="20" y="0"/>
                      <a:pt x="10" y="8"/>
                    </a:cubicBezTo>
                    <a:cubicBezTo>
                      <a:pt x="0" y="15"/>
                      <a:pt x="20" y="17"/>
                      <a:pt x="20" y="25"/>
                    </a:cubicBezTo>
                    <a:cubicBezTo>
                      <a:pt x="19" y="33"/>
                      <a:pt x="26" y="38"/>
                      <a:pt x="35" y="37"/>
                    </a:cubicBezTo>
                    <a:cubicBezTo>
                      <a:pt x="43" y="35"/>
                      <a:pt x="48" y="56"/>
                      <a:pt x="57" y="56"/>
                    </a:cubicBezTo>
                    <a:cubicBezTo>
                      <a:pt x="65" y="57"/>
                      <a:pt x="68" y="72"/>
                      <a:pt x="77" y="73"/>
                    </a:cubicBezTo>
                    <a:cubicBezTo>
                      <a:pt x="107" y="75"/>
                      <a:pt x="123" y="97"/>
                      <a:pt x="130" y="124"/>
                    </a:cubicBezTo>
                    <a:cubicBezTo>
                      <a:pt x="148" y="126"/>
                      <a:pt x="163" y="127"/>
                      <a:pt x="177" y="123"/>
                    </a:cubicBezTo>
                    <a:cubicBezTo>
                      <a:pt x="177" y="118"/>
                      <a:pt x="178" y="112"/>
                      <a:pt x="180" y="108"/>
                    </a:cubicBezTo>
                    <a:cubicBezTo>
                      <a:pt x="185" y="97"/>
                      <a:pt x="170" y="104"/>
                      <a:pt x="160" y="9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" name="Freeform 130">
                <a:extLst>
                  <a:ext uri="{FF2B5EF4-FFF2-40B4-BE49-F238E27FC236}">
                    <a16:creationId xmlns:a16="http://schemas.microsoft.com/office/drawing/2014/main" id="{87DD2040-FC4C-4743-A11F-B3D0B8883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0" y="2052634"/>
                <a:ext cx="120650" cy="127000"/>
              </a:xfrm>
              <a:custGeom>
                <a:avLst/>
                <a:gdLst>
                  <a:gd name="T0" fmla="*/ 115 w 221"/>
                  <a:gd name="T1" fmla="*/ 208 h 233"/>
                  <a:gd name="T2" fmla="*/ 172 w 221"/>
                  <a:gd name="T3" fmla="*/ 190 h 233"/>
                  <a:gd name="T4" fmla="*/ 215 w 221"/>
                  <a:gd name="T5" fmla="*/ 99 h 233"/>
                  <a:gd name="T6" fmla="*/ 195 w 221"/>
                  <a:gd name="T7" fmla="*/ 94 h 233"/>
                  <a:gd name="T8" fmla="*/ 191 w 221"/>
                  <a:gd name="T9" fmla="*/ 109 h 233"/>
                  <a:gd name="T10" fmla="*/ 151 w 221"/>
                  <a:gd name="T11" fmla="*/ 91 h 233"/>
                  <a:gd name="T12" fmla="*/ 192 w 221"/>
                  <a:gd name="T13" fmla="*/ 51 h 233"/>
                  <a:gd name="T14" fmla="*/ 169 w 221"/>
                  <a:gd name="T15" fmla="*/ 16 h 233"/>
                  <a:gd name="T16" fmla="*/ 128 w 221"/>
                  <a:gd name="T17" fmla="*/ 28 h 233"/>
                  <a:gd name="T18" fmla="*/ 109 w 221"/>
                  <a:gd name="T19" fmla="*/ 34 h 233"/>
                  <a:gd name="T20" fmla="*/ 54 w 221"/>
                  <a:gd name="T21" fmla="*/ 64 h 233"/>
                  <a:gd name="T22" fmla="*/ 90 w 221"/>
                  <a:gd name="T23" fmla="*/ 97 h 233"/>
                  <a:gd name="T24" fmla="*/ 25 w 221"/>
                  <a:gd name="T25" fmla="*/ 91 h 233"/>
                  <a:gd name="T26" fmla="*/ 50 w 221"/>
                  <a:gd name="T27" fmla="*/ 145 h 233"/>
                  <a:gd name="T28" fmla="*/ 115 w 221"/>
                  <a:gd name="T29" fmla="*/ 20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233">
                    <a:moveTo>
                      <a:pt x="115" y="208"/>
                    </a:moveTo>
                    <a:cubicBezTo>
                      <a:pt x="147" y="233"/>
                      <a:pt x="137" y="188"/>
                      <a:pt x="172" y="190"/>
                    </a:cubicBezTo>
                    <a:cubicBezTo>
                      <a:pt x="208" y="192"/>
                      <a:pt x="209" y="124"/>
                      <a:pt x="215" y="99"/>
                    </a:cubicBezTo>
                    <a:cubicBezTo>
                      <a:pt x="221" y="74"/>
                      <a:pt x="187" y="76"/>
                      <a:pt x="195" y="94"/>
                    </a:cubicBezTo>
                    <a:cubicBezTo>
                      <a:pt x="204" y="112"/>
                      <a:pt x="194" y="130"/>
                      <a:pt x="191" y="109"/>
                    </a:cubicBezTo>
                    <a:cubicBezTo>
                      <a:pt x="188" y="87"/>
                      <a:pt x="161" y="107"/>
                      <a:pt x="151" y="91"/>
                    </a:cubicBezTo>
                    <a:cubicBezTo>
                      <a:pt x="141" y="74"/>
                      <a:pt x="182" y="72"/>
                      <a:pt x="192" y="51"/>
                    </a:cubicBezTo>
                    <a:cubicBezTo>
                      <a:pt x="202" y="29"/>
                      <a:pt x="159" y="33"/>
                      <a:pt x="169" y="16"/>
                    </a:cubicBezTo>
                    <a:cubicBezTo>
                      <a:pt x="179" y="0"/>
                      <a:pt x="107" y="18"/>
                      <a:pt x="128" y="28"/>
                    </a:cubicBezTo>
                    <a:cubicBezTo>
                      <a:pt x="149" y="38"/>
                      <a:pt x="129" y="51"/>
                      <a:pt x="109" y="34"/>
                    </a:cubicBezTo>
                    <a:cubicBezTo>
                      <a:pt x="90" y="18"/>
                      <a:pt x="34" y="45"/>
                      <a:pt x="54" y="64"/>
                    </a:cubicBezTo>
                    <a:cubicBezTo>
                      <a:pt x="70" y="79"/>
                      <a:pt x="117" y="54"/>
                      <a:pt x="90" y="97"/>
                    </a:cubicBezTo>
                    <a:cubicBezTo>
                      <a:pt x="62" y="140"/>
                      <a:pt x="51" y="86"/>
                      <a:pt x="25" y="91"/>
                    </a:cubicBezTo>
                    <a:cubicBezTo>
                      <a:pt x="0" y="96"/>
                      <a:pt x="11" y="132"/>
                      <a:pt x="50" y="145"/>
                    </a:cubicBezTo>
                    <a:cubicBezTo>
                      <a:pt x="88" y="158"/>
                      <a:pt x="84" y="183"/>
                      <a:pt x="115" y="20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" name="Freeform 131">
                <a:extLst>
                  <a:ext uri="{FF2B5EF4-FFF2-40B4-BE49-F238E27FC236}">
                    <a16:creationId xmlns:a16="http://schemas.microsoft.com/office/drawing/2014/main" id="{A29E499B-8F5D-45BE-8C94-393DAC502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885" y="2068509"/>
                <a:ext cx="325438" cy="203200"/>
              </a:xfrm>
              <a:custGeom>
                <a:avLst/>
                <a:gdLst>
                  <a:gd name="T0" fmla="*/ 550 w 597"/>
                  <a:gd name="T1" fmla="*/ 283 h 373"/>
                  <a:gd name="T2" fmla="*/ 595 w 597"/>
                  <a:gd name="T3" fmla="*/ 281 h 373"/>
                  <a:gd name="T4" fmla="*/ 538 w 597"/>
                  <a:gd name="T5" fmla="*/ 232 h 373"/>
                  <a:gd name="T6" fmla="*/ 487 w 597"/>
                  <a:gd name="T7" fmla="*/ 202 h 373"/>
                  <a:gd name="T8" fmla="*/ 474 w 597"/>
                  <a:gd name="T9" fmla="*/ 149 h 373"/>
                  <a:gd name="T10" fmla="*/ 461 w 597"/>
                  <a:gd name="T11" fmla="*/ 65 h 373"/>
                  <a:gd name="T12" fmla="*/ 465 w 597"/>
                  <a:gd name="T13" fmla="*/ 12 h 373"/>
                  <a:gd name="T14" fmla="*/ 403 w 597"/>
                  <a:gd name="T15" fmla="*/ 28 h 373"/>
                  <a:gd name="T16" fmla="*/ 443 w 597"/>
                  <a:gd name="T17" fmla="*/ 68 h 373"/>
                  <a:gd name="T18" fmla="*/ 398 w 597"/>
                  <a:gd name="T19" fmla="*/ 48 h 373"/>
                  <a:gd name="T20" fmla="*/ 364 w 597"/>
                  <a:gd name="T21" fmla="*/ 48 h 373"/>
                  <a:gd name="T22" fmla="*/ 385 w 597"/>
                  <a:gd name="T23" fmla="*/ 139 h 373"/>
                  <a:gd name="T24" fmla="*/ 365 w 597"/>
                  <a:gd name="T25" fmla="*/ 159 h 373"/>
                  <a:gd name="T26" fmla="*/ 341 w 597"/>
                  <a:gd name="T27" fmla="*/ 94 h 373"/>
                  <a:gd name="T28" fmla="*/ 281 w 597"/>
                  <a:gd name="T29" fmla="*/ 68 h 373"/>
                  <a:gd name="T30" fmla="*/ 306 w 597"/>
                  <a:gd name="T31" fmla="*/ 99 h 373"/>
                  <a:gd name="T32" fmla="*/ 268 w 597"/>
                  <a:gd name="T33" fmla="*/ 103 h 373"/>
                  <a:gd name="T34" fmla="*/ 258 w 597"/>
                  <a:gd name="T35" fmla="*/ 93 h 373"/>
                  <a:gd name="T36" fmla="*/ 207 w 597"/>
                  <a:gd name="T37" fmla="*/ 65 h 373"/>
                  <a:gd name="T38" fmla="*/ 186 w 597"/>
                  <a:gd name="T39" fmla="*/ 99 h 373"/>
                  <a:gd name="T40" fmla="*/ 161 w 597"/>
                  <a:gd name="T41" fmla="*/ 88 h 373"/>
                  <a:gd name="T42" fmla="*/ 167 w 597"/>
                  <a:gd name="T43" fmla="*/ 45 h 373"/>
                  <a:gd name="T44" fmla="*/ 86 w 597"/>
                  <a:gd name="T45" fmla="*/ 66 h 373"/>
                  <a:gd name="T46" fmla="*/ 27 w 597"/>
                  <a:gd name="T47" fmla="*/ 106 h 373"/>
                  <a:gd name="T48" fmla="*/ 17 w 597"/>
                  <a:gd name="T49" fmla="*/ 132 h 373"/>
                  <a:gd name="T50" fmla="*/ 33 w 597"/>
                  <a:gd name="T51" fmla="*/ 164 h 373"/>
                  <a:gd name="T52" fmla="*/ 46 w 597"/>
                  <a:gd name="T53" fmla="*/ 182 h 373"/>
                  <a:gd name="T54" fmla="*/ 121 w 597"/>
                  <a:gd name="T55" fmla="*/ 171 h 373"/>
                  <a:gd name="T56" fmla="*/ 37 w 597"/>
                  <a:gd name="T57" fmla="*/ 209 h 373"/>
                  <a:gd name="T58" fmla="*/ 131 w 597"/>
                  <a:gd name="T59" fmla="*/ 232 h 373"/>
                  <a:gd name="T60" fmla="*/ 241 w 597"/>
                  <a:gd name="T61" fmla="*/ 250 h 373"/>
                  <a:gd name="T62" fmla="*/ 159 w 597"/>
                  <a:gd name="T63" fmla="*/ 257 h 373"/>
                  <a:gd name="T64" fmla="*/ 64 w 597"/>
                  <a:gd name="T65" fmla="*/ 281 h 373"/>
                  <a:gd name="T66" fmla="*/ 109 w 597"/>
                  <a:gd name="T67" fmla="*/ 316 h 373"/>
                  <a:gd name="T68" fmla="*/ 183 w 597"/>
                  <a:gd name="T69" fmla="*/ 334 h 373"/>
                  <a:gd name="T70" fmla="*/ 253 w 597"/>
                  <a:gd name="T71" fmla="*/ 371 h 373"/>
                  <a:gd name="T72" fmla="*/ 350 w 597"/>
                  <a:gd name="T73" fmla="*/ 346 h 373"/>
                  <a:gd name="T74" fmla="*/ 397 w 597"/>
                  <a:gd name="T75" fmla="*/ 323 h 373"/>
                  <a:gd name="T76" fmla="*/ 421 w 597"/>
                  <a:gd name="T77" fmla="*/ 325 h 373"/>
                  <a:gd name="T78" fmla="*/ 463 w 597"/>
                  <a:gd name="T79" fmla="*/ 341 h 373"/>
                  <a:gd name="T80" fmla="*/ 564 w 597"/>
                  <a:gd name="T81" fmla="*/ 343 h 373"/>
                  <a:gd name="T82" fmla="*/ 542 w 597"/>
                  <a:gd name="T83" fmla="*/ 310 h 373"/>
                  <a:gd name="T84" fmla="*/ 518 w 597"/>
                  <a:gd name="T85" fmla="*/ 308 h 373"/>
                  <a:gd name="T86" fmla="*/ 550 w 597"/>
                  <a:gd name="T87" fmla="*/ 28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7" h="373">
                    <a:moveTo>
                      <a:pt x="550" y="283"/>
                    </a:moveTo>
                    <a:cubicBezTo>
                      <a:pt x="558" y="272"/>
                      <a:pt x="594" y="306"/>
                      <a:pt x="595" y="281"/>
                    </a:cubicBezTo>
                    <a:cubicBezTo>
                      <a:pt x="597" y="257"/>
                      <a:pt x="555" y="245"/>
                      <a:pt x="538" y="232"/>
                    </a:cubicBezTo>
                    <a:cubicBezTo>
                      <a:pt x="521" y="219"/>
                      <a:pt x="514" y="225"/>
                      <a:pt x="487" y="202"/>
                    </a:cubicBezTo>
                    <a:cubicBezTo>
                      <a:pt x="460" y="179"/>
                      <a:pt x="494" y="167"/>
                      <a:pt x="474" y="149"/>
                    </a:cubicBezTo>
                    <a:cubicBezTo>
                      <a:pt x="454" y="131"/>
                      <a:pt x="447" y="81"/>
                      <a:pt x="461" y="65"/>
                    </a:cubicBezTo>
                    <a:cubicBezTo>
                      <a:pt x="475" y="48"/>
                      <a:pt x="491" y="23"/>
                      <a:pt x="465" y="12"/>
                    </a:cubicBezTo>
                    <a:cubicBezTo>
                      <a:pt x="440" y="0"/>
                      <a:pt x="398" y="22"/>
                      <a:pt x="403" y="28"/>
                    </a:cubicBezTo>
                    <a:cubicBezTo>
                      <a:pt x="407" y="35"/>
                      <a:pt x="443" y="58"/>
                      <a:pt x="443" y="68"/>
                    </a:cubicBezTo>
                    <a:cubicBezTo>
                      <a:pt x="443" y="78"/>
                      <a:pt x="410" y="40"/>
                      <a:pt x="398" y="48"/>
                    </a:cubicBezTo>
                    <a:cubicBezTo>
                      <a:pt x="387" y="56"/>
                      <a:pt x="374" y="31"/>
                      <a:pt x="364" y="48"/>
                    </a:cubicBezTo>
                    <a:cubicBezTo>
                      <a:pt x="354" y="65"/>
                      <a:pt x="377" y="123"/>
                      <a:pt x="385" y="139"/>
                    </a:cubicBezTo>
                    <a:cubicBezTo>
                      <a:pt x="394" y="156"/>
                      <a:pt x="377" y="156"/>
                      <a:pt x="365" y="159"/>
                    </a:cubicBezTo>
                    <a:cubicBezTo>
                      <a:pt x="354" y="162"/>
                      <a:pt x="353" y="113"/>
                      <a:pt x="341" y="94"/>
                    </a:cubicBezTo>
                    <a:cubicBezTo>
                      <a:pt x="330" y="76"/>
                      <a:pt x="284" y="55"/>
                      <a:pt x="281" y="68"/>
                    </a:cubicBezTo>
                    <a:cubicBezTo>
                      <a:pt x="278" y="81"/>
                      <a:pt x="310" y="81"/>
                      <a:pt x="306" y="99"/>
                    </a:cubicBezTo>
                    <a:cubicBezTo>
                      <a:pt x="301" y="118"/>
                      <a:pt x="284" y="88"/>
                      <a:pt x="268" y="103"/>
                    </a:cubicBezTo>
                    <a:cubicBezTo>
                      <a:pt x="253" y="118"/>
                      <a:pt x="256" y="108"/>
                      <a:pt x="258" y="93"/>
                    </a:cubicBezTo>
                    <a:cubicBezTo>
                      <a:pt x="261" y="78"/>
                      <a:pt x="236" y="61"/>
                      <a:pt x="207" y="65"/>
                    </a:cubicBezTo>
                    <a:cubicBezTo>
                      <a:pt x="178" y="68"/>
                      <a:pt x="194" y="91"/>
                      <a:pt x="186" y="99"/>
                    </a:cubicBezTo>
                    <a:cubicBezTo>
                      <a:pt x="177" y="108"/>
                      <a:pt x="134" y="94"/>
                      <a:pt x="161" y="88"/>
                    </a:cubicBezTo>
                    <a:cubicBezTo>
                      <a:pt x="188" y="81"/>
                      <a:pt x="177" y="63"/>
                      <a:pt x="167" y="45"/>
                    </a:cubicBezTo>
                    <a:cubicBezTo>
                      <a:pt x="157" y="26"/>
                      <a:pt x="130" y="48"/>
                      <a:pt x="86" y="66"/>
                    </a:cubicBezTo>
                    <a:cubicBezTo>
                      <a:pt x="41" y="84"/>
                      <a:pt x="22" y="104"/>
                      <a:pt x="27" y="106"/>
                    </a:cubicBezTo>
                    <a:cubicBezTo>
                      <a:pt x="33" y="108"/>
                      <a:pt x="34" y="116"/>
                      <a:pt x="17" y="132"/>
                    </a:cubicBezTo>
                    <a:cubicBezTo>
                      <a:pt x="0" y="149"/>
                      <a:pt x="17" y="164"/>
                      <a:pt x="33" y="164"/>
                    </a:cubicBezTo>
                    <a:cubicBezTo>
                      <a:pt x="49" y="164"/>
                      <a:pt x="35" y="178"/>
                      <a:pt x="46" y="182"/>
                    </a:cubicBezTo>
                    <a:cubicBezTo>
                      <a:pt x="56" y="185"/>
                      <a:pt x="107" y="159"/>
                      <a:pt x="121" y="171"/>
                    </a:cubicBezTo>
                    <a:cubicBezTo>
                      <a:pt x="136" y="182"/>
                      <a:pt x="37" y="189"/>
                      <a:pt x="37" y="209"/>
                    </a:cubicBezTo>
                    <a:cubicBezTo>
                      <a:pt x="37" y="228"/>
                      <a:pt x="91" y="240"/>
                      <a:pt x="131" y="232"/>
                    </a:cubicBezTo>
                    <a:cubicBezTo>
                      <a:pt x="171" y="224"/>
                      <a:pt x="241" y="238"/>
                      <a:pt x="241" y="250"/>
                    </a:cubicBezTo>
                    <a:cubicBezTo>
                      <a:pt x="241" y="262"/>
                      <a:pt x="194" y="258"/>
                      <a:pt x="159" y="257"/>
                    </a:cubicBezTo>
                    <a:cubicBezTo>
                      <a:pt x="123" y="255"/>
                      <a:pt x="61" y="268"/>
                      <a:pt x="64" y="281"/>
                    </a:cubicBezTo>
                    <a:cubicBezTo>
                      <a:pt x="68" y="296"/>
                      <a:pt x="71" y="296"/>
                      <a:pt x="109" y="316"/>
                    </a:cubicBezTo>
                    <a:cubicBezTo>
                      <a:pt x="146" y="336"/>
                      <a:pt x="184" y="306"/>
                      <a:pt x="183" y="334"/>
                    </a:cubicBezTo>
                    <a:cubicBezTo>
                      <a:pt x="181" y="363"/>
                      <a:pt x="203" y="369"/>
                      <a:pt x="253" y="371"/>
                    </a:cubicBezTo>
                    <a:cubicBezTo>
                      <a:pt x="303" y="373"/>
                      <a:pt x="325" y="344"/>
                      <a:pt x="350" y="346"/>
                    </a:cubicBezTo>
                    <a:cubicBezTo>
                      <a:pt x="374" y="348"/>
                      <a:pt x="385" y="343"/>
                      <a:pt x="397" y="323"/>
                    </a:cubicBezTo>
                    <a:cubicBezTo>
                      <a:pt x="408" y="303"/>
                      <a:pt x="418" y="315"/>
                      <a:pt x="421" y="325"/>
                    </a:cubicBezTo>
                    <a:cubicBezTo>
                      <a:pt x="424" y="334"/>
                      <a:pt x="455" y="333"/>
                      <a:pt x="463" y="341"/>
                    </a:cubicBezTo>
                    <a:cubicBezTo>
                      <a:pt x="481" y="362"/>
                      <a:pt x="541" y="356"/>
                      <a:pt x="564" y="343"/>
                    </a:cubicBezTo>
                    <a:cubicBezTo>
                      <a:pt x="587" y="329"/>
                      <a:pt x="554" y="293"/>
                      <a:pt x="542" y="310"/>
                    </a:cubicBezTo>
                    <a:cubicBezTo>
                      <a:pt x="531" y="326"/>
                      <a:pt x="521" y="316"/>
                      <a:pt x="518" y="308"/>
                    </a:cubicBezTo>
                    <a:cubicBezTo>
                      <a:pt x="515" y="300"/>
                      <a:pt x="541" y="295"/>
                      <a:pt x="550" y="28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" name="Freeform 132">
                <a:extLst>
                  <a:ext uri="{FF2B5EF4-FFF2-40B4-BE49-F238E27FC236}">
                    <a16:creationId xmlns:a16="http://schemas.microsoft.com/office/drawing/2014/main" id="{C6F2D6D4-D568-4B57-964E-832BE813A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398" y="2065334"/>
                <a:ext cx="84138" cy="53975"/>
              </a:xfrm>
              <a:custGeom>
                <a:avLst/>
                <a:gdLst>
                  <a:gd name="T0" fmla="*/ 9 w 154"/>
                  <a:gd name="T1" fmla="*/ 21 h 101"/>
                  <a:gd name="T2" fmla="*/ 29 w 154"/>
                  <a:gd name="T3" fmla="*/ 68 h 101"/>
                  <a:gd name="T4" fmla="*/ 77 w 154"/>
                  <a:gd name="T5" fmla="*/ 86 h 101"/>
                  <a:gd name="T6" fmla="*/ 154 w 154"/>
                  <a:gd name="T7" fmla="*/ 71 h 101"/>
                  <a:gd name="T8" fmla="*/ 73 w 154"/>
                  <a:gd name="T9" fmla="*/ 25 h 101"/>
                  <a:gd name="T10" fmla="*/ 9 w 154"/>
                  <a:gd name="T11" fmla="*/ 2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01">
                    <a:moveTo>
                      <a:pt x="9" y="21"/>
                    </a:moveTo>
                    <a:cubicBezTo>
                      <a:pt x="0" y="43"/>
                      <a:pt x="27" y="43"/>
                      <a:pt x="29" y="68"/>
                    </a:cubicBezTo>
                    <a:cubicBezTo>
                      <a:pt x="30" y="92"/>
                      <a:pt x="57" y="101"/>
                      <a:pt x="77" y="86"/>
                    </a:cubicBezTo>
                    <a:cubicBezTo>
                      <a:pt x="97" y="71"/>
                      <a:pt x="154" y="90"/>
                      <a:pt x="154" y="71"/>
                    </a:cubicBezTo>
                    <a:cubicBezTo>
                      <a:pt x="154" y="53"/>
                      <a:pt x="94" y="20"/>
                      <a:pt x="73" y="25"/>
                    </a:cubicBezTo>
                    <a:cubicBezTo>
                      <a:pt x="52" y="30"/>
                      <a:pt x="17" y="0"/>
                      <a:pt x="9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1" name="Freeform 133">
                <a:extLst>
                  <a:ext uri="{FF2B5EF4-FFF2-40B4-BE49-F238E27FC236}">
                    <a16:creationId xmlns:a16="http://schemas.microsoft.com/office/drawing/2014/main" id="{FA8A3DB2-0E48-45DF-821E-E95F65084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473" y="2066922"/>
                <a:ext cx="501651" cy="425451"/>
              </a:xfrm>
              <a:custGeom>
                <a:avLst/>
                <a:gdLst>
                  <a:gd name="T0" fmla="*/ 915 w 922"/>
                  <a:gd name="T1" fmla="*/ 490 h 782"/>
                  <a:gd name="T2" fmla="*/ 904 w 922"/>
                  <a:gd name="T3" fmla="*/ 473 h 782"/>
                  <a:gd name="T4" fmla="*/ 821 w 922"/>
                  <a:gd name="T5" fmla="*/ 410 h 782"/>
                  <a:gd name="T6" fmla="*/ 721 w 922"/>
                  <a:gd name="T7" fmla="*/ 346 h 782"/>
                  <a:gd name="T8" fmla="*/ 728 w 922"/>
                  <a:gd name="T9" fmla="*/ 313 h 782"/>
                  <a:gd name="T10" fmla="*/ 729 w 922"/>
                  <a:gd name="T11" fmla="*/ 265 h 782"/>
                  <a:gd name="T12" fmla="*/ 712 w 922"/>
                  <a:gd name="T13" fmla="*/ 248 h 782"/>
                  <a:gd name="T14" fmla="*/ 639 w 922"/>
                  <a:gd name="T15" fmla="*/ 212 h 782"/>
                  <a:gd name="T16" fmla="*/ 586 w 922"/>
                  <a:gd name="T17" fmla="*/ 210 h 782"/>
                  <a:gd name="T18" fmla="*/ 565 w 922"/>
                  <a:gd name="T19" fmla="*/ 182 h 782"/>
                  <a:gd name="T20" fmla="*/ 488 w 922"/>
                  <a:gd name="T21" fmla="*/ 121 h 782"/>
                  <a:gd name="T22" fmla="*/ 384 w 922"/>
                  <a:gd name="T23" fmla="*/ 121 h 782"/>
                  <a:gd name="T24" fmla="*/ 311 w 922"/>
                  <a:gd name="T25" fmla="*/ 132 h 782"/>
                  <a:gd name="T26" fmla="*/ 290 w 922"/>
                  <a:gd name="T27" fmla="*/ 25 h 782"/>
                  <a:gd name="T28" fmla="*/ 158 w 922"/>
                  <a:gd name="T29" fmla="*/ 56 h 782"/>
                  <a:gd name="T30" fmla="*/ 151 w 922"/>
                  <a:gd name="T31" fmla="*/ 145 h 782"/>
                  <a:gd name="T32" fmla="*/ 131 w 922"/>
                  <a:gd name="T33" fmla="*/ 149 h 782"/>
                  <a:gd name="T34" fmla="*/ 141 w 922"/>
                  <a:gd name="T35" fmla="*/ 48 h 782"/>
                  <a:gd name="T36" fmla="*/ 47 w 922"/>
                  <a:gd name="T37" fmla="*/ 51 h 782"/>
                  <a:gd name="T38" fmla="*/ 86 w 922"/>
                  <a:gd name="T39" fmla="*/ 195 h 782"/>
                  <a:gd name="T40" fmla="*/ 30 w 922"/>
                  <a:gd name="T41" fmla="*/ 217 h 782"/>
                  <a:gd name="T42" fmla="*/ 125 w 922"/>
                  <a:gd name="T43" fmla="*/ 261 h 782"/>
                  <a:gd name="T44" fmla="*/ 261 w 922"/>
                  <a:gd name="T45" fmla="*/ 288 h 782"/>
                  <a:gd name="T46" fmla="*/ 313 w 922"/>
                  <a:gd name="T47" fmla="*/ 271 h 782"/>
                  <a:gd name="T48" fmla="*/ 368 w 922"/>
                  <a:gd name="T49" fmla="*/ 280 h 782"/>
                  <a:gd name="T50" fmla="*/ 362 w 922"/>
                  <a:gd name="T51" fmla="*/ 260 h 782"/>
                  <a:gd name="T52" fmla="*/ 408 w 922"/>
                  <a:gd name="T53" fmla="*/ 270 h 782"/>
                  <a:gd name="T54" fmla="*/ 474 w 922"/>
                  <a:gd name="T55" fmla="*/ 326 h 782"/>
                  <a:gd name="T56" fmla="*/ 492 w 922"/>
                  <a:gd name="T57" fmla="*/ 341 h 782"/>
                  <a:gd name="T58" fmla="*/ 571 w 922"/>
                  <a:gd name="T59" fmla="*/ 414 h 782"/>
                  <a:gd name="T60" fmla="*/ 624 w 922"/>
                  <a:gd name="T61" fmla="*/ 473 h 782"/>
                  <a:gd name="T62" fmla="*/ 626 w 922"/>
                  <a:gd name="T63" fmla="*/ 528 h 782"/>
                  <a:gd name="T64" fmla="*/ 537 w 922"/>
                  <a:gd name="T65" fmla="*/ 556 h 782"/>
                  <a:gd name="T66" fmla="*/ 418 w 922"/>
                  <a:gd name="T67" fmla="*/ 584 h 782"/>
                  <a:gd name="T68" fmla="*/ 471 w 922"/>
                  <a:gd name="T69" fmla="*/ 634 h 782"/>
                  <a:gd name="T70" fmla="*/ 551 w 922"/>
                  <a:gd name="T71" fmla="*/ 624 h 782"/>
                  <a:gd name="T72" fmla="*/ 606 w 922"/>
                  <a:gd name="T73" fmla="*/ 710 h 782"/>
                  <a:gd name="T74" fmla="*/ 695 w 922"/>
                  <a:gd name="T75" fmla="*/ 748 h 782"/>
                  <a:gd name="T76" fmla="*/ 744 w 922"/>
                  <a:gd name="T77" fmla="*/ 759 h 782"/>
                  <a:gd name="T78" fmla="*/ 784 w 922"/>
                  <a:gd name="T79" fmla="*/ 782 h 782"/>
                  <a:gd name="T80" fmla="*/ 748 w 922"/>
                  <a:gd name="T81" fmla="*/ 693 h 782"/>
                  <a:gd name="T82" fmla="*/ 837 w 922"/>
                  <a:gd name="T83" fmla="*/ 678 h 782"/>
                  <a:gd name="T84" fmla="*/ 822 w 922"/>
                  <a:gd name="T85" fmla="*/ 667 h 782"/>
                  <a:gd name="T86" fmla="*/ 785 w 922"/>
                  <a:gd name="T87" fmla="*/ 606 h 782"/>
                  <a:gd name="T88" fmla="*/ 741 w 922"/>
                  <a:gd name="T89" fmla="*/ 508 h 782"/>
                  <a:gd name="T90" fmla="*/ 833 w 922"/>
                  <a:gd name="T91" fmla="*/ 579 h 782"/>
                  <a:gd name="T92" fmla="*/ 850 w 922"/>
                  <a:gd name="T93" fmla="*/ 580 h 782"/>
                  <a:gd name="T94" fmla="*/ 868 w 922"/>
                  <a:gd name="T95" fmla="*/ 569 h 782"/>
                  <a:gd name="T96" fmla="*/ 902 w 922"/>
                  <a:gd name="T97" fmla="*/ 530 h 782"/>
                  <a:gd name="T98" fmla="*/ 915 w 922"/>
                  <a:gd name="T99" fmla="*/ 520 h 782"/>
                  <a:gd name="T100" fmla="*/ 922 w 922"/>
                  <a:gd name="T101" fmla="*/ 508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22" h="782">
                    <a:moveTo>
                      <a:pt x="915" y="494"/>
                    </a:moveTo>
                    <a:cubicBezTo>
                      <a:pt x="915" y="493"/>
                      <a:pt x="915" y="492"/>
                      <a:pt x="915" y="490"/>
                    </a:cubicBezTo>
                    <a:cubicBezTo>
                      <a:pt x="913" y="488"/>
                      <a:pt x="911" y="485"/>
                      <a:pt x="909" y="482"/>
                    </a:cubicBezTo>
                    <a:cubicBezTo>
                      <a:pt x="908" y="479"/>
                      <a:pt x="906" y="476"/>
                      <a:pt x="904" y="473"/>
                    </a:cubicBezTo>
                    <a:cubicBezTo>
                      <a:pt x="882" y="475"/>
                      <a:pt x="878" y="457"/>
                      <a:pt x="878" y="445"/>
                    </a:cubicBezTo>
                    <a:cubicBezTo>
                      <a:pt x="878" y="433"/>
                      <a:pt x="835" y="405"/>
                      <a:pt x="821" y="410"/>
                    </a:cubicBezTo>
                    <a:cubicBezTo>
                      <a:pt x="806" y="415"/>
                      <a:pt x="782" y="389"/>
                      <a:pt x="763" y="387"/>
                    </a:cubicBezTo>
                    <a:cubicBezTo>
                      <a:pt x="745" y="385"/>
                      <a:pt x="718" y="369"/>
                      <a:pt x="721" y="346"/>
                    </a:cubicBezTo>
                    <a:cubicBezTo>
                      <a:pt x="723" y="323"/>
                      <a:pt x="758" y="352"/>
                      <a:pt x="765" y="334"/>
                    </a:cubicBezTo>
                    <a:cubicBezTo>
                      <a:pt x="772" y="316"/>
                      <a:pt x="729" y="326"/>
                      <a:pt x="728" y="313"/>
                    </a:cubicBezTo>
                    <a:cubicBezTo>
                      <a:pt x="726" y="299"/>
                      <a:pt x="738" y="304"/>
                      <a:pt x="746" y="296"/>
                    </a:cubicBezTo>
                    <a:cubicBezTo>
                      <a:pt x="755" y="288"/>
                      <a:pt x="739" y="271"/>
                      <a:pt x="729" y="265"/>
                    </a:cubicBezTo>
                    <a:cubicBezTo>
                      <a:pt x="719" y="258"/>
                      <a:pt x="716" y="278"/>
                      <a:pt x="706" y="278"/>
                    </a:cubicBezTo>
                    <a:cubicBezTo>
                      <a:pt x="696" y="278"/>
                      <a:pt x="705" y="260"/>
                      <a:pt x="712" y="248"/>
                    </a:cubicBezTo>
                    <a:cubicBezTo>
                      <a:pt x="719" y="236"/>
                      <a:pt x="679" y="223"/>
                      <a:pt x="662" y="230"/>
                    </a:cubicBezTo>
                    <a:cubicBezTo>
                      <a:pt x="645" y="236"/>
                      <a:pt x="639" y="225"/>
                      <a:pt x="639" y="212"/>
                    </a:cubicBezTo>
                    <a:cubicBezTo>
                      <a:pt x="639" y="198"/>
                      <a:pt x="609" y="212"/>
                      <a:pt x="598" y="222"/>
                    </a:cubicBezTo>
                    <a:cubicBezTo>
                      <a:pt x="586" y="231"/>
                      <a:pt x="572" y="212"/>
                      <a:pt x="586" y="210"/>
                    </a:cubicBezTo>
                    <a:cubicBezTo>
                      <a:pt x="601" y="208"/>
                      <a:pt x="618" y="195"/>
                      <a:pt x="614" y="180"/>
                    </a:cubicBezTo>
                    <a:cubicBezTo>
                      <a:pt x="609" y="165"/>
                      <a:pt x="572" y="164"/>
                      <a:pt x="565" y="182"/>
                    </a:cubicBezTo>
                    <a:cubicBezTo>
                      <a:pt x="558" y="200"/>
                      <a:pt x="528" y="162"/>
                      <a:pt x="528" y="147"/>
                    </a:cubicBezTo>
                    <a:cubicBezTo>
                      <a:pt x="528" y="132"/>
                      <a:pt x="482" y="145"/>
                      <a:pt x="488" y="121"/>
                    </a:cubicBezTo>
                    <a:cubicBezTo>
                      <a:pt x="494" y="96"/>
                      <a:pt x="435" y="89"/>
                      <a:pt x="420" y="89"/>
                    </a:cubicBezTo>
                    <a:cubicBezTo>
                      <a:pt x="404" y="89"/>
                      <a:pt x="381" y="104"/>
                      <a:pt x="384" y="121"/>
                    </a:cubicBezTo>
                    <a:cubicBezTo>
                      <a:pt x="387" y="137"/>
                      <a:pt x="367" y="130"/>
                      <a:pt x="364" y="112"/>
                    </a:cubicBezTo>
                    <a:cubicBezTo>
                      <a:pt x="361" y="94"/>
                      <a:pt x="322" y="132"/>
                      <a:pt x="311" y="132"/>
                    </a:cubicBezTo>
                    <a:cubicBezTo>
                      <a:pt x="300" y="132"/>
                      <a:pt x="318" y="84"/>
                      <a:pt x="312" y="69"/>
                    </a:cubicBezTo>
                    <a:cubicBezTo>
                      <a:pt x="307" y="54"/>
                      <a:pt x="298" y="49"/>
                      <a:pt x="290" y="25"/>
                    </a:cubicBezTo>
                    <a:cubicBezTo>
                      <a:pt x="281" y="0"/>
                      <a:pt x="238" y="10"/>
                      <a:pt x="227" y="25"/>
                    </a:cubicBezTo>
                    <a:cubicBezTo>
                      <a:pt x="215" y="39"/>
                      <a:pt x="178" y="33"/>
                      <a:pt x="158" y="56"/>
                    </a:cubicBezTo>
                    <a:cubicBezTo>
                      <a:pt x="138" y="79"/>
                      <a:pt x="160" y="102"/>
                      <a:pt x="168" y="111"/>
                    </a:cubicBezTo>
                    <a:cubicBezTo>
                      <a:pt x="177" y="119"/>
                      <a:pt x="138" y="132"/>
                      <a:pt x="151" y="145"/>
                    </a:cubicBezTo>
                    <a:cubicBezTo>
                      <a:pt x="164" y="159"/>
                      <a:pt x="184" y="152"/>
                      <a:pt x="185" y="174"/>
                    </a:cubicBezTo>
                    <a:cubicBezTo>
                      <a:pt x="187" y="195"/>
                      <a:pt x="138" y="167"/>
                      <a:pt x="131" y="149"/>
                    </a:cubicBezTo>
                    <a:cubicBezTo>
                      <a:pt x="124" y="130"/>
                      <a:pt x="134" y="114"/>
                      <a:pt x="124" y="101"/>
                    </a:cubicBezTo>
                    <a:cubicBezTo>
                      <a:pt x="114" y="87"/>
                      <a:pt x="123" y="71"/>
                      <a:pt x="141" y="48"/>
                    </a:cubicBezTo>
                    <a:cubicBezTo>
                      <a:pt x="160" y="25"/>
                      <a:pt x="174" y="28"/>
                      <a:pt x="174" y="15"/>
                    </a:cubicBezTo>
                    <a:cubicBezTo>
                      <a:pt x="174" y="1"/>
                      <a:pt x="94" y="1"/>
                      <a:pt x="47" y="51"/>
                    </a:cubicBezTo>
                    <a:cubicBezTo>
                      <a:pt x="0" y="101"/>
                      <a:pt x="14" y="167"/>
                      <a:pt x="17" y="180"/>
                    </a:cubicBezTo>
                    <a:cubicBezTo>
                      <a:pt x="20" y="193"/>
                      <a:pt x="61" y="187"/>
                      <a:pt x="86" y="195"/>
                    </a:cubicBezTo>
                    <a:cubicBezTo>
                      <a:pt x="110" y="203"/>
                      <a:pt x="97" y="215"/>
                      <a:pt x="78" y="212"/>
                    </a:cubicBezTo>
                    <a:cubicBezTo>
                      <a:pt x="60" y="208"/>
                      <a:pt x="28" y="202"/>
                      <a:pt x="30" y="217"/>
                    </a:cubicBezTo>
                    <a:cubicBezTo>
                      <a:pt x="31" y="231"/>
                      <a:pt x="70" y="260"/>
                      <a:pt x="93" y="253"/>
                    </a:cubicBezTo>
                    <a:cubicBezTo>
                      <a:pt x="116" y="246"/>
                      <a:pt x="116" y="246"/>
                      <a:pt x="125" y="261"/>
                    </a:cubicBezTo>
                    <a:cubicBezTo>
                      <a:pt x="135" y="276"/>
                      <a:pt x="163" y="271"/>
                      <a:pt x="190" y="273"/>
                    </a:cubicBezTo>
                    <a:cubicBezTo>
                      <a:pt x="217" y="275"/>
                      <a:pt x="248" y="286"/>
                      <a:pt x="261" y="288"/>
                    </a:cubicBezTo>
                    <a:cubicBezTo>
                      <a:pt x="274" y="289"/>
                      <a:pt x="290" y="279"/>
                      <a:pt x="294" y="271"/>
                    </a:cubicBezTo>
                    <a:cubicBezTo>
                      <a:pt x="295" y="268"/>
                      <a:pt x="303" y="269"/>
                      <a:pt x="313" y="271"/>
                    </a:cubicBezTo>
                    <a:cubicBezTo>
                      <a:pt x="326" y="259"/>
                      <a:pt x="349" y="260"/>
                      <a:pt x="361" y="273"/>
                    </a:cubicBezTo>
                    <a:cubicBezTo>
                      <a:pt x="364" y="275"/>
                      <a:pt x="366" y="278"/>
                      <a:pt x="368" y="280"/>
                    </a:cubicBezTo>
                    <a:cubicBezTo>
                      <a:pt x="370" y="280"/>
                      <a:pt x="372" y="280"/>
                      <a:pt x="374" y="279"/>
                    </a:cubicBezTo>
                    <a:cubicBezTo>
                      <a:pt x="378" y="274"/>
                      <a:pt x="370" y="263"/>
                      <a:pt x="362" y="260"/>
                    </a:cubicBezTo>
                    <a:cubicBezTo>
                      <a:pt x="352" y="255"/>
                      <a:pt x="357" y="233"/>
                      <a:pt x="370" y="241"/>
                    </a:cubicBezTo>
                    <a:cubicBezTo>
                      <a:pt x="382" y="250"/>
                      <a:pt x="404" y="255"/>
                      <a:pt x="408" y="270"/>
                    </a:cubicBezTo>
                    <a:cubicBezTo>
                      <a:pt x="412" y="282"/>
                      <a:pt x="424" y="276"/>
                      <a:pt x="425" y="288"/>
                    </a:cubicBezTo>
                    <a:cubicBezTo>
                      <a:pt x="427" y="299"/>
                      <a:pt x="472" y="313"/>
                      <a:pt x="474" y="326"/>
                    </a:cubicBezTo>
                    <a:cubicBezTo>
                      <a:pt x="475" y="339"/>
                      <a:pt x="429" y="346"/>
                      <a:pt x="442" y="357"/>
                    </a:cubicBezTo>
                    <a:cubicBezTo>
                      <a:pt x="455" y="369"/>
                      <a:pt x="475" y="342"/>
                      <a:pt x="492" y="341"/>
                    </a:cubicBezTo>
                    <a:cubicBezTo>
                      <a:pt x="509" y="339"/>
                      <a:pt x="509" y="384"/>
                      <a:pt x="522" y="377"/>
                    </a:cubicBezTo>
                    <a:cubicBezTo>
                      <a:pt x="540" y="368"/>
                      <a:pt x="554" y="385"/>
                      <a:pt x="571" y="414"/>
                    </a:cubicBezTo>
                    <a:cubicBezTo>
                      <a:pt x="588" y="442"/>
                      <a:pt x="569" y="468"/>
                      <a:pt x="571" y="478"/>
                    </a:cubicBezTo>
                    <a:cubicBezTo>
                      <a:pt x="572" y="488"/>
                      <a:pt x="605" y="485"/>
                      <a:pt x="624" y="473"/>
                    </a:cubicBezTo>
                    <a:cubicBezTo>
                      <a:pt x="642" y="462"/>
                      <a:pt x="659" y="486"/>
                      <a:pt x="674" y="501"/>
                    </a:cubicBezTo>
                    <a:cubicBezTo>
                      <a:pt x="688" y="516"/>
                      <a:pt x="621" y="541"/>
                      <a:pt x="626" y="528"/>
                    </a:cubicBezTo>
                    <a:cubicBezTo>
                      <a:pt x="632" y="515"/>
                      <a:pt x="586" y="475"/>
                      <a:pt x="545" y="493"/>
                    </a:cubicBezTo>
                    <a:cubicBezTo>
                      <a:pt x="504" y="511"/>
                      <a:pt x="532" y="539"/>
                      <a:pt x="537" y="556"/>
                    </a:cubicBezTo>
                    <a:cubicBezTo>
                      <a:pt x="541" y="573"/>
                      <a:pt x="499" y="589"/>
                      <a:pt x="461" y="574"/>
                    </a:cubicBezTo>
                    <a:cubicBezTo>
                      <a:pt x="422" y="559"/>
                      <a:pt x="434" y="584"/>
                      <a:pt x="418" y="584"/>
                    </a:cubicBezTo>
                    <a:cubicBezTo>
                      <a:pt x="402" y="584"/>
                      <a:pt x="385" y="612"/>
                      <a:pt x="400" y="631"/>
                    </a:cubicBezTo>
                    <a:cubicBezTo>
                      <a:pt x="414" y="649"/>
                      <a:pt x="445" y="632"/>
                      <a:pt x="471" y="634"/>
                    </a:cubicBezTo>
                    <a:cubicBezTo>
                      <a:pt x="497" y="635"/>
                      <a:pt x="499" y="644"/>
                      <a:pt x="502" y="627"/>
                    </a:cubicBezTo>
                    <a:cubicBezTo>
                      <a:pt x="505" y="611"/>
                      <a:pt x="532" y="619"/>
                      <a:pt x="551" y="624"/>
                    </a:cubicBezTo>
                    <a:cubicBezTo>
                      <a:pt x="569" y="629"/>
                      <a:pt x="565" y="659"/>
                      <a:pt x="588" y="662"/>
                    </a:cubicBezTo>
                    <a:cubicBezTo>
                      <a:pt x="611" y="665"/>
                      <a:pt x="592" y="692"/>
                      <a:pt x="606" y="710"/>
                    </a:cubicBezTo>
                    <a:cubicBezTo>
                      <a:pt x="621" y="728"/>
                      <a:pt x="666" y="718"/>
                      <a:pt x="684" y="738"/>
                    </a:cubicBezTo>
                    <a:cubicBezTo>
                      <a:pt x="686" y="741"/>
                      <a:pt x="690" y="744"/>
                      <a:pt x="695" y="748"/>
                    </a:cubicBezTo>
                    <a:cubicBezTo>
                      <a:pt x="706" y="745"/>
                      <a:pt x="719" y="747"/>
                      <a:pt x="729" y="755"/>
                    </a:cubicBezTo>
                    <a:cubicBezTo>
                      <a:pt x="735" y="756"/>
                      <a:pt x="740" y="757"/>
                      <a:pt x="744" y="759"/>
                    </a:cubicBezTo>
                    <a:cubicBezTo>
                      <a:pt x="756" y="763"/>
                      <a:pt x="767" y="769"/>
                      <a:pt x="778" y="776"/>
                    </a:cubicBezTo>
                    <a:cubicBezTo>
                      <a:pt x="780" y="778"/>
                      <a:pt x="782" y="780"/>
                      <a:pt x="784" y="782"/>
                    </a:cubicBezTo>
                    <a:cubicBezTo>
                      <a:pt x="792" y="763"/>
                      <a:pt x="720" y="690"/>
                      <a:pt x="699" y="683"/>
                    </a:cubicBezTo>
                    <a:cubicBezTo>
                      <a:pt x="678" y="677"/>
                      <a:pt x="721" y="669"/>
                      <a:pt x="748" y="693"/>
                    </a:cubicBezTo>
                    <a:cubicBezTo>
                      <a:pt x="775" y="718"/>
                      <a:pt x="815" y="730"/>
                      <a:pt x="835" y="700"/>
                    </a:cubicBezTo>
                    <a:cubicBezTo>
                      <a:pt x="843" y="688"/>
                      <a:pt x="842" y="682"/>
                      <a:pt x="837" y="678"/>
                    </a:cubicBezTo>
                    <a:cubicBezTo>
                      <a:pt x="833" y="676"/>
                      <a:pt x="830" y="674"/>
                      <a:pt x="826" y="671"/>
                    </a:cubicBezTo>
                    <a:cubicBezTo>
                      <a:pt x="825" y="670"/>
                      <a:pt x="823" y="669"/>
                      <a:pt x="822" y="667"/>
                    </a:cubicBezTo>
                    <a:cubicBezTo>
                      <a:pt x="806" y="657"/>
                      <a:pt x="800" y="636"/>
                      <a:pt x="807" y="620"/>
                    </a:cubicBezTo>
                    <a:cubicBezTo>
                      <a:pt x="801" y="612"/>
                      <a:pt x="794" y="606"/>
                      <a:pt x="785" y="606"/>
                    </a:cubicBezTo>
                    <a:cubicBezTo>
                      <a:pt x="765" y="606"/>
                      <a:pt x="713" y="559"/>
                      <a:pt x="732" y="549"/>
                    </a:cubicBezTo>
                    <a:cubicBezTo>
                      <a:pt x="751" y="539"/>
                      <a:pt x="726" y="526"/>
                      <a:pt x="741" y="508"/>
                    </a:cubicBezTo>
                    <a:cubicBezTo>
                      <a:pt x="755" y="490"/>
                      <a:pt x="769" y="525"/>
                      <a:pt x="786" y="526"/>
                    </a:cubicBezTo>
                    <a:cubicBezTo>
                      <a:pt x="803" y="528"/>
                      <a:pt x="806" y="553"/>
                      <a:pt x="833" y="579"/>
                    </a:cubicBezTo>
                    <a:cubicBezTo>
                      <a:pt x="836" y="581"/>
                      <a:pt x="838" y="583"/>
                      <a:pt x="840" y="585"/>
                    </a:cubicBezTo>
                    <a:cubicBezTo>
                      <a:pt x="843" y="583"/>
                      <a:pt x="846" y="581"/>
                      <a:pt x="850" y="580"/>
                    </a:cubicBezTo>
                    <a:cubicBezTo>
                      <a:pt x="855" y="579"/>
                      <a:pt x="861" y="577"/>
                      <a:pt x="867" y="574"/>
                    </a:cubicBezTo>
                    <a:cubicBezTo>
                      <a:pt x="867" y="572"/>
                      <a:pt x="867" y="571"/>
                      <a:pt x="868" y="569"/>
                    </a:cubicBezTo>
                    <a:cubicBezTo>
                      <a:pt x="868" y="567"/>
                      <a:pt x="869" y="566"/>
                      <a:pt x="870" y="564"/>
                    </a:cubicBezTo>
                    <a:cubicBezTo>
                      <a:pt x="871" y="547"/>
                      <a:pt x="884" y="533"/>
                      <a:pt x="902" y="530"/>
                    </a:cubicBezTo>
                    <a:cubicBezTo>
                      <a:pt x="902" y="530"/>
                      <a:pt x="902" y="529"/>
                      <a:pt x="902" y="529"/>
                    </a:cubicBezTo>
                    <a:cubicBezTo>
                      <a:pt x="906" y="525"/>
                      <a:pt x="910" y="522"/>
                      <a:pt x="915" y="520"/>
                    </a:cubicBezTo>
                    <a:cubicBezTo>
                      <a:pt x="915" y="519"/>
                      <a:pt x="915" y="519"/>
                      <a:pt x="915" y="519"/>
                    </a:cubicBezTo>
                    <a:cubicBezTo>
                      <a:pt x="917" y="515"/>
                      <a:pt x="919" y="511"/>
                      <a:pt x="922" y="508"/>
                    </a:cubicBezTo>
                    <a:cubicBezTo>
                      <a:pt x="919" y="504"/>
                      <a:pt x="916" y="499"/>
                      <a:pt x="915" y="49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2" name="Freeform 134">
                <a:extLst>
                  <a:ext uri="{FF2B5EF4-FFF2-40B4-BE49-F238E27FC236}">
                    <a16:creationId xmlns:a16="http://schemas.microsoft.com/office/drawing/2014/main" id="{53C498DD-3CFF-46B8-B121-05D2AF274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136" y="2276472"/>
                <a:ext cx="52388" cy="47625"/>
              </a:xfrm>
              <a:custGeom>
                <a:avLst/>
                <a:gdLst>
                  <a:gd name="T0" fmla="*/ 80 w 97"/>
                  <a:gd name="T1" fmla="*/ 63 h 88"/>
                  <a:gd name="T2" fmla="*/ 84 w 97"/>
                  <a:gd name="T3" fmla="*/ 13 h 88"/>
                  <a:gd name="T4" fmla="*/ 43 w 97"/>
                  <a:gd name="T5" fmla="*/ 1 h 88"/>
                  <a:gd name="T6" fmla="*/ 15 w 97"/>
                  <a:gd name="T7" fmla="*/ 59 h 88"/>
                  <a:gd name="T8" fmla="*/ 80 w 97"/>
                  <a:gd name="T9" fmla="*/ 6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88">
                    <a:moveTo>
                      <a:pt x="80" y="63"/>
                    </a:moveTo>
                    <a:cubicBezTo>
                      <a:pt x="97" y="59"/>
                      <a:pt x="94" y="29"/>
                      <a:pt x="84" y="13"/>
                    </a:cubicBezTo>
                    <a:cubicBezTo>
                      <a:pt x="77" y="1"/>
                      <a:pt x="59" y="0"/>
                      <a:pt x="43" y="1"/>
                    </a:cubicBezTo>
                    <a:cubicBezTo>
                      <a:pt x="27" y="3"/>
                      <a:pt x="0" y="31"/>
                      <a:pt x="15" y="59"/>
                    </a:cubicBezTo>
                    <a:cubicBezTo>
                      <a:pt x="29" y="88"/>
                      <a:pt x="63" y="66"/>
                      <a:pt x="80" y="6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3" name="Freeform 135">
                <a:extLst>
                  <a:ext uri="{FF2B5EF4-FFF2-40B4-BE49-F238E27FC236}">
                    <a16:creationId xmlns:a16="http://schemas.microsoft.com/office/drawing/2014/main" id="{40513613-2D26-4808-918C-867A7E04D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0" y="2452685"/>
                <a:ext cx="46038" cy="39688"/>
              </a:xfrm>
              <a:custGeom>
                <a:avLst/>
                <a:gdLst>
                  <a:gd name="T0" fmla="*/ 28 w 85"/>
                  <a:gd name="T1" fmla="*/ 55 h 72"/>
                  <a:gd name="T2" fmla="*/ 82 w 85"/>
                  <a:gd name="T3" fmla="*/ 14 h 72"/>
                  <a:gd name="T4" fmla="*/ 28 w 85"/>
                  <a:gd name="T5" fmla="*/ 5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72">
                    <a:moveTo>
                      <a:pt x="28" y="55"/>
                    </a:moveTo>
                    <a:cubicBezTo>
                      <a:pt x="51" y="72"/>
                      <a:pt x="85" y="27"/>
                      <a:pt x="82" y="14"/>
                    </a:cubicBezTo>
                    <a:cubicBezTo>
                      <a:pt x="79" y="0"/>
                      <a:pt x="0" y="35"/>
                      <a:pt x="28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4" name="Freeform 136">
                <a:extLst>
                  <a:ext uri="{FF2B5EF4-FFF2-40B4-BE49-F238E27FC236}">
                    <a16:creationId xmlns:a16="http://schemas.microsoft.com/office/drawing/2014/main" id="{3A4E2D38-0C4D-45FE-A74A-CBEF57267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098" y="2479673"/>
                <a:ext cx="28575" cy="23813"/>
              </a:xfrm>
              <a:custGeom>
                <a:avLst/>
                <a:gdLst>
                  <a:gd name="T0" fmla="*/ 21 w 51"/>
                  <a:gd name="T1" fmla="*/ 43 h 46"/>
                  <a:gd name="T2" fmla="*/ 26 w 51"/>
                  <a:gd name="T3" fmla="*/ 2 h 46"/>
                  <a:gd name="T4" fmla="*/ 21 w 51"/>
                  <a:gd name="T5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21" y="43"/>
                    </a:moveTo>
                    <a:cubicBezTo>
                      <a:pt x="31" y="42"/>
                      <a:pt x="51" y="0"/>
                      <a:pt x="26" y="2"/>
                    </a:cubicBezTo>
                    <a:cubicBezTo>
                      <a:pt x="0" y="4"/>
                      <a:pt x="6" y="46"/>
                      <a:pt x="21" y="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5" name="Freeform 137">
                <a:extLst>
                  <a:ext uri="{FF2B5EF4-FFF2-40B4-BE49-F238E27FC236}">
                    <a16:creationId xmlns:a16="http://schemas.microsoft.com/office/drawing/2014/main" id="{E6DC18EE-8F08-445B-BEC4-E0C736599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860" y="2357435"/>
                <a:ext cx="122238" cy="95250"/>
              </a:xfrm>
              <a:custGeom>
                <a:avLst/>
                <a:gdLst>
                  <a:gd name="T0" fmla="*/ 223 w 225"/>
                  <a:gd name="T1" fmla="*/ 139 h 175"/>
                  <a:gd name="T2" fmla="*/ 178 w 225"/>
                  <a:gd name="T3" fmla="*/ 98 h 175"/>
                  <a:gd name="T4" fmla="*/ 116 w 225"/>
                  <a:gd name="T5" fmla="*/ 54 h 175"/>
                  <a:gd name="T6" fmla="*/ 76 w 225"/>
                  <a:gd name="T7" fmla="*/ 20 h 175"/>
                  <a:gd name="T8" fmla="*/ 40 w 225"/>
                  <a:gd name="T9" fmla="*/ 45 h 175"/>
                  <a:gd name="T10" fmla="*/ 31 w 225"/>
                  <a:gd name="T11" fmla="*/ 96 h 175"/>
                  <a:gd name="T12" fmla="*/ 4 w 225"/>
                  <a:gd name="T13" fmla="*/ 146 h 175"/>
                  <a:gd name="T14" fmla="*/ 44 w 225"/>
                  <a:gd name="T15" fmla="*/ 144 h 175"/>
                  <a:gd name="T16" fmla="*/ 61 w 225"/>
                  <a:gd name="T17" fmla="*/ 174 h 175"/>
                  <a:gd name="T18" fmla="*/ 116 w 225"/>
                  <a:gd name="T19" fmla="*/ 139 h 175"/>
                  <a:gd name="T20" fmla="*/ 157 w 225"/>
                  <a:gd name="T21" fmla="*/ 137 h 175"/>
                  <a:gd name="T22" fmla="*/ 223 w 225"/>
                  <a:gd name="T23" fmla="*/ 13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175">
                    <a:moveTo>
                      <a:pt x="223" y="139"/>
                    </a:moveTo>
                    <a:cubicBezTo>
                      <a:pt x="225" y="122"/>
                      <a:pt x="175" y="116"/>
                      <a:pt x="178" y="98"/>
                    </a:cubicBezTo>
                    <a:cubicBezTo>
                      <a:pt x="181" y="79"/>
                      <a:pt x="131" y="64"/>
                      <a:pt x="116" y="54"/>
                    </a:cubicBezTo>
                    <a:cubicBezTo>
                      <a:pt x="100" y="45"/>
                      <a:pt x="76" y="40"/>
                      <a:pt x="76" y="20"/>
                    </a:cubicBezTo>
                    <a:cubicBezTo>
                      <a:pt x="76" y="0"/>
                      <a:pt x="41" y="15"/>
                      <a:pt x="40" y="45"/>
                    </a:cubicBezTo>
                    <a:cubicBezTo>
                      <a:pt x="38" y="74"/>
                      <a:pt x="24" y="68"/>
                      <a:pt x="31" y="96"/>
                    </a:cubicBezTo>
                    <a:cubicBezTo>
                      <a:pt x="38" y="124"/>
                      <a:pt x="0" y="131"/>
                      <a:pt x="4" y="146"/>
                    </a:cubicBezTo>
                    <a:cubicBezTo>
                      <a:pt x="9" y="160"/>
                      <a:pt x="27" y="144"/>
                      <a:pt x="44" y="144"/>
                    </a:cubicBezTo>
                    <a:cubicBezTo>
                      <a:pt x="61" y="144"/>
                      <a:pt x="40" y="172"/>
                      <a:pt x="61" y="174"/>
                    </a:cubicBezTo>
                    <a:cubicBezTo>
                      <a:pt x="78" y="175"/>
                      <a:pt x="108" y="152"/>
                      <a:pt x="116" y="139"/>
                    </a:cubicBezTo>
                    <a:cubicBezTo>
                      <a:pt x="123" y="126"/>
                      <a:pt x="137" y="121"/>
                      <a:pt x="157" y="137"/>
                    </a:cubicBezTo>
                    <a:cubicBezTo>
                      <a:pt x="177" y="154"/>
                      <a:pt x="220" y="155"/>
                      <a:pt x="223" y="13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6" name="Freeform 138">
                <a:extLst>
                  <a:ext uri="{FF2B5EF4-FFF2-40B4-BE49-F238E27FC236}">
                    <a16:creationId xmlns:a16="http://schemas.microsoft.com/office/drawing/2014/main" id="{D7F0ADB0-B448-4165-95DB-CD82F3230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4" y="2039934"/>
                <a:ext cx="195263" cy="141288"/>
              </a:xfrm>
              <a:custGeom>
                <a:avLst/>
                <a:gdLst>
                  <a:gd name="T0" fmla="*/ 308 w 360"/>
                  <a:gd name="T1" fmla="*/ 42 h 261"/>
                  <a:gd name="T2" fmla="*/ 243 w 360"/>
                  <a:gd name="T3" fmla="*/ 34 h 261"/>
                  <a:gd name="T4" fmla="*/ 223 w 360"/>
                  <a:gd name="T5" fmla="*/ 26 h 261"/>
                  <a:gd name="T6" fmla="*/ 158 w 360"/>
                  <a:gd name="T7" fmla="*/ 4 h 261"/>
                  <a:gd name="T8" fmla="*/ 104 w 360"/>
                  <a:gd name="T9" fmla="*/ 12 h 261"/>
                  <a:gd name="T10" fmla="*/ 100 w 360"/>
                  <a:gd name="T11" fmla="*/ 34 h 261"/>
                  <a:gd name="T12" fmla="*/ 74 w 360"/>
                  <a:gd name="T13" fmla="*/ 51 h 261"/>
                  <a:gd name="T14" fmla="*/ 73 w 360"/>
                  <a:gd name="T15" fmla="*/ 52 h 261"/>
                  <a:gd name="T16" fmla="*/ 72 w 360"/>
                  <a:gd name="T17" fmla="*/ 58 h 261"/>
                  <a:gd name="T18" fmla="*/ 49 w 360"/>
                  <a:gd name="T19" fmla="*/ 114 h 261"/>
                  <a:gd name="T20" fmla="*/ 20 w 360"/>
                  <a:gd name="T21" fmla="*/ 170 h 261"/>
                  <a:gd name="T22" fmla="*/ 60 w 360"/>
                  <a:gd name="T23" fmla="*/ 201 h 261"/>
                  <a:gd name="T24" fmla="*/ 106 w 360"/>
                  <a:gd name="T25" fmla="*/ 261 h 261"/>
                  <a:gd name="T26" fmla="*/ 127 w 360"/>
                  <a:gd name="T27" fmla="*/ 244 h 261"/>
                  <a:gd name="T28" fmla="*/ 158 w 360"/>
                  <a:gd name="T29" fmla="*/ 234 h 261"/>
                  <a:gd name="T30" fmla="*/ 190 w 360"/>
                  <a:gd name="T31" fmla="*/ 206 h 261"/>
                  <a:gd name="T32" fmla="*/ 220 w 360"/>
                  <a:gd name="T33" fmla="*/ 170 h 261"/>
                  <a:gd name="T34" fmla="*/ 246 w 360"/>
                  <a:gd name="T35" fmla="*/ 133 h 261"/>
                  <a:gd name="T36" fmla="*/ 348 w 360"/>
                  <a:gd name="T37" fmla="*/ 84 h 261"/>
                  <a:gd name="T38" fmla="*/ 308 w 360"/>
                  <a:gd name="T39" fmla="*/ 42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0" h="261">
                    <a:moveTo>
                      <a:pt x="308" y="42"/>
                    </a:moveTo>
                    <a:cubicBezTo>
                      <a:pt x="283" y="24"/>
                      <a:pt x="263" y="19"/>
                      <a:pt x="243" y="34"/>
                    </a:cubicBezTo>
                    <a:cubicBezTo>
                      <a:pt x="223" y="49"/>
                      <a:pt x="238" y="18"/>
                      <a:pt x="223" y="26"/>
                    </a:cubicBezTo>
                    <a:cubicBezTo>
                      <a:pt x="207" y="34"/>
                      <a:pt x="164" y="13"/>
                      <a:pt x="158" y="4"/>
                    </a:cubicBezTo>
                    <a:cubicBezTo>
                      <a:pt x="155" y="0"/>
                      <a:pt x="129" y="6"/>
                      <a:pt x="104" y="12"/>
                    </a:cubicBezTo>
                    <a:cubicBezTo>
                      <a:pt x="105" y="20"/>
                      <a:pt x="103" y="28"/>
                      <a:pt x="100" y="34"/>
                    </a:cubicBezTo>
                    <a:cubicBezTo>
                      <a:pt x="94" y="45"/>
                      <a:pt x="84" y="50"/>
                      <a:pt x="74" y="51"/>
                    </a:cubicBezTo>
                    <a:cubicBezTo>
                      <a:pt x="74" y="53"/>
                      <a:pt x="73" y="56"/>
                      <a:pt x="73" y="52"/>
                    </a:cubicBezTo>
                    <a:cubicBezTo>
                      <a:pt x="73" y="54"/>
                      <a:pt x="73" y="56"/>
                      <a:pt x="72" y="58"/>
                    </a:cubicBezTo>
                    <a:cubicBezTo>
                      <a:pt x="82" y="71"/>
                      <a:pt x="40" y="106"/>
                      <a:pt x="49" y="114"/>
                    </a:cubicBezTo>
                    <a:cubicBezTo>
                      <a:pt x="57" y="122"/>
                      <a:pt x="40" y="143"/>
                      <a:pt x="20" y="170"/>
                    </a:cubicBezTo>
                    <a:cubicBezTo>
                      <a:pt x="0" y="196"/>
                      <a:pt x="34" y="195"/>
                      <a:pt x="60" y="201"/>
                    </a:cubicBezTo>
                    <a:cubicBezTo>
                      <a:pt x="86" y="208"/>
                      <a:pt x="88" y="261"/>
                      <a:pt x="106" y="261"/>
                    </a:cubicBezTo>
                    <a:cubicBezTo>
                      <a:pt x="117" y="261"/>
                      <a:pt x="109" y="244"/>
                      <a:pt x="127" y="244"/>
                    </a:cubicBezTo>
                    <a:cubicBezTo>
                      <a:pt x="146" y="244"/>
                      <a:pt x="141" y="233"/>
                      <a:pt x="158" y="234"/>
                    </a:cubicBezTo>
                    <a:cubicBezTo>
                      <a:pt x="176" y="236"/>
                      <a:pt x="190" y="229"/>
                      <a:pt x="190" y="206"/>
                    </a:cubicBezTo>
                    <a:cubicBezTo>
                      <a:pt x="190" y="183"/>
                      <a:pt x="203" y="175"/>
                      <a:pt x="220" y="170"/>
                    </a:cubicBezTo>
                    <a:cubicBezTo>
                      <a:pt x="237" y="165"/>
                      <a:pt x="221" y="140"/>
                      <a:pt x="246" y="133"/>
                    </a:cubicBezTo>
                    <a:cubicBezTo>
                      <a:pt x="270" y="127"/>
                      <a:pt x="337" y="94"/>
                      <a:pt x="348" y="84"/>
                    </a:cubicBezTo>
                    <a:cubicBezTo>
                      <a:pt x="360" y="74"/>
                      <a:pt x="334" y="61"/>
                      <a:pt x="308" y="4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7" name="Freeform 139">
                <a:extLst>
                  <a:ext uri="{FF2B5EF4-FFF2-40B4-BE49-F238E27FC236}">
                    <a16:creationId xmlns:a16="http://schemas.microsoft.com/office/drawing/2014/main" id="{B346ADB1-1D22-40DC-9A03-4C305C676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436" y="2841624"/>
                <a:ext cx="38100" cy="19050"/>
              </a:xfrm>
              <a:custGeom>
                <a:avLst/>
                <a:gdLst>
                  <a:gd name="T0" fmla="*/ 59 w 71"/>
                  <a:gd name="T1" fmla="*/ 32 h 35"/>
                  <a:gd name="T2" fmla="*/ 71 w 71"/>
                  <a:gd name="T3" fmla="*/ 35 h 35"/>
                  <a:gd name="T4" fmla="*/ 64 w 71"/>
                  <a:gd name="T5" fmla="*/ 22 h 35"/>
                  <a:gd name="T6" fmla="*/ 63 w 71"/>
                  <a:gd name="T7" fmla="*/ 18 h 35"/>
                  <a:gd name="T8" fmla="*/ 0 w 71"/>
                  <a:gd name="T9" fmla="*/ 0 h 35"/>
                  <a:gd name="T10" fmla="*/ 3 w 71"/>
                  <a:gd name="T11" fmla="*/ 11 h 35"/>
                  <a:gd name="T12" fmla="*/ 40 w 71"/>
                  <a:gd name="T13" fmla="*/ 32 h 35"/>
                  <a:gd name="T14" fmla="*/ 59 w 71"/>
                  <a:gd name="T15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35">
                    <a:moveTo>
                      <a:pt x="59" y="32"/>
                    </a:moveTo>
                    <a:cubicBezTo>
                      <a:pt x="63" y="33"/>
                      <a:pt x="67" y="34"/>
                      <a:pt x="71" y="35"/>
                    </a:cubicBezTo>
                    <a:cubicBezTo>
                      <a:pt x="68" y="31"/>
                      <a:pt x="66" y="27"/>
                      <a:pt x="64" y="22"/>
                    </a:cubicBezTo>
                    <a:cubicBezTo>
                      <a:pt x="64" y="21"/>
                      <a:pt x="63" y="20"/>
                      <a:pt x="63" y="18"/>
                    </a:cubicBezTo>
                    <a:cubicBezTo>
                      <a:pt x="43" y="8"/>
                      <a:pt x="13" y="0"/>
                      <a:pt x="0" y="0"/>
                    </a:cubicBezTo>
                    <a:cubicBezTo>
                      <a:pt x="2" y="3"/>
                      <a:pt x="2" y="7"/>
                      <a:pt x="3" y="11"/>
                    </a:cubicBezTo>
                    <a:cubicBezTo>
                      <a:pt x="11" y="18"/>
                      <a:pt x="26" y="26"/>
                      <a:pt x="40" y="32"/>
                    </a:cubicBezTo>
                    <a:cubicBezTo>
                      <a:pt x="46" y="30"/>
                      <a:pt x="53" y="30"/>
                      <a:pt x="59" y="3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8" name="Freeform 140">
                <a:extLst>
                  <a:ext uri="{FF2B5EF4-FFF2-40B4-BE49-F238E27FC236}">
                    <a16:creationId xmlns:a16="http://schemas.microsoft.com/office/drawing/2014/main" id="{B60F7644-9E54-4240-B1FC-A4B8DD432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399" y="2793999"/>
                <a:ext cx="125413" cy="130175"/>
              </a:xfrm>
              <a:custGeom>
                <a:avLst/>
                <a:gdLst>
                  <a:gd name="T0" fmla="*/ 208 w 231"/>
                  <a:gd name="T1" fmla="*/ 188 h 239"/>
                  <a:gd name="T2" fmla="*/ 206 w 231"/>
                  <a:gd name="T3" fmla="*/ 168 h 239"/>
                  <a:gd name="T4" fmla="*/ 193 w 231"/>
                  <a:gd name="T5" fmla="*/ 159 h 239"/>
                  <a:gd name="T6" fmla="*/ 195 w 231"/>
                  <a:gd name="T7" fmla="*/ 123 h 239"/>
                  <a:gd name="T8" fmla="*/ 169 w 231"/>
                  <a:gd name="T9" fmla="*/ 115 h 239"/>
                  <a:gd name="T10" fmla="*/ 140 w 231"/>
                  <a:gd name="T11" fmla="*/ 109 h 239"/>
                  <a:gd name="T12" fmla="*/ 126 w 231"/>
                  <a:gd name="T13" fmla="*/ 86 h 239"/>
                  <a:gd name="T14" fmla="*/ 101 w 231"/>
                  <a:gd name="T15" fmla="*/ 88 h 239"/>
                  <a:gd name="T16" fmla="*/ 104 w 231"/>
                  <a:gd name="T17" fmla="*/ 61 h 239"/>
                  <a:gd name="T18" fmla="*/ 127 w 231"/>
                  <a:gd name="T19" fmla="*/ 19 h 239"/>
                  <a:gd name="T20" fmla="*/ 112 w 231"/>
                  <a:gd name="T21" fmla="*/ 7 h 239"/>
                  <a:gd name="T22" fmla="*/ 60 w 231"/>
                  <a:gd name="T23" fmla="*/ 91 h 239"/>
                  <a:gd name="T24" fmla="*/ 45 w 231"/>
                  <a:gd name="T25" fmla="*/ 126 h 239"/>
                  <a:gd name="T26" fmla="*/ 27 w 231"/>
                  <a:gd name="T27" fmla="*/ 148 h 239"/>
                  <a:gd name="T28" fmla="*/ 18 w 231"/>
                  <a:gd name="T29" fmla="*/ 194 h 239"/>
                  <a:gd name="T30" fmla="*/ 26 w 231"/>
                  <a:gd name="T31" fmla="*/ 196 h 239"/>
                  <a:gd name="T32" fmla="*/ 50 w 231"/>
                  <a:gd name="T33" fmla="*/ 184 h 239"/>
                  <a:gd name="T34" fmla="*/ 63 w 231"/>
                  <a:gd name="T35" fmla="*/ 181 h 239"/>
                  <a:gd name="T36" fmla="*/ 83 w 231"/>
                  <a:gd name="T37" fmla="*/ 174 h 239"/>
                  <a:gd name="T38" fmla="*/ 90 w 231"/>
                  <a:gd name="T39" fmla="*/ 175 h 239"/>
                  <a:gd name="T40" fmla="*/ 94 w 231"/>
                  <a:gd name="T41" fmla="*/ 174 h 239"/>
                  <a:gd name="T42" fmla="*/ 133 w 231"/>
                  <a:gd name="T43" fmla="*/ 179 h 239"/>
                  <a:gd name="T44" fmla="*/ 146 w 231"/>
                  <a:gd name="T45" fmla="*/ 193 h 239"/>
                  <a:gd name="T46" fmla="*/ 147 w 231"/>
                  <a:gd name="T47" fmla="*/ 194 h 239"/>
                  <a:gd name="T48" fmla="*/ 148 w 231"/>
                  <a:gd name="T49" fmla="*/ 195 h 239"/>
                  <a:gd name="T50" fmla="*/ 149 w 231"/>
                  <a:gd name="T51" fmla="*/ 196 h 239"/>
                  <a:gd name="T52" fmla="*/ 160 w 231"/>
                  <a:gd name="T53" fmla="*/ 207 h 239"/>
                  <a:gd name="T54" fmla="*/ 162 w 231"/>
                  <a:gd name="T55" fmla="*/ 206 h 239"/>
                  <a:gd name="T56" fmla="*/ 182 w 231"/>
                  <a:gd name="T57" fmla="*/ 217 h 239"/>
                  <a:gd name="T58" fmla="*/ 222 w 231"/>
                  <a:gd name="T59" fmla="*/ 221 h 239"/>
                  <a:gd name="T60" fmla="*/ 208 w 231"/>
                  <a:gd name="T61" fmla="*/ 18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1" h="239">
                    <a:moveTo>
                      <a:pt x="208" y="188"/>
                    </a:moveTo>
                    <a:cubicBezTo>
                      <a:pt x="202" y="200"/>
                      <a:pt x="194" y="179"/>
                      <a:pt x="206" y="168"/>
                    </a:cubicBezTo>
                    <a:cubicBezTo>
                      <a:pt x="218" y="157"/>
                      <a:pt x="204" y="153"/>
                      <a:pt x="193" y="159"/>
                    </a:cubicBezTo>
                    <a:cubicBezTo>
                      <a:pt x="181" y="166"/>
                      <a:pt x="184" y="130"/>
                      <a:pt x="195" y="123"/>
                    </a:cubicBezTo>
                    <a:cubicBezTo>
                      <a:pt x="205" y="116"/>
                      <a:pt x="169" y="103"/>
                      <a:pt x="169" y="115"/>
                    </a:cubicBezTo>
                    <a:cubicBezTo>
                      <a:pt x="169" y="127"/>
                      <a:pt x="143" y="120"/>
                      <a:pt x="140" y="109"/>
                    </a:cubicBezTo>
                    <a:cubicBezTo>
                      <a:pt x="138" y="98"/>
                      <a:pt x="119" y="94"/>
                      <a:pt x="126" y="86"/>
                    </a:cubicBezTo>
                    <a:cubicBezTo>
                      <a:pt x="133" y="79"/>
                      <a:pt x="104" y="74"/>
                      <a:pt x="101" y="88"/>
                    </a:cubicBezTo>
                    <a:cubicBezTo>
                      <a:pt x="99" y="101"/>
                      <a:pt x="90" y="79"/>
                      <a:pt x="104" y="61"/>
                    </a:cubicBezTo>
                    <a:cubicBezTo>
                      <a:pt x="119" y="43"/>
                      <a:pt x="114" y="28"/>
                      <a:pt x="127" y="19"/>
                    </a:cubicBezTo>
                    <a:cubicBezTo>
                      <a:pt x="140" y="10"/>
                      <a:pt x="126" y="0"/>
                      <a:pt x="112" y="7"/>
                    </a:cubicBezTo>
                    <a:cubicBezTo>
                      <a:pt x="98" y="14"/>
                      <a:pt x="60" y="74"/>
                      <a:pt x="60" y="91"/>
                    </a:cubicBezTo>
                    <a:cubicBezTo>
                      <a:pt x="60" y="107"/>
                      <a:pt x="59" y="127"/>
                      <a:pt x="45" y="126"/>
                    </a:cubicBezTo>
                    <a:cubicBezTo>
                      <a:pt x="32" y="125"/>
                      <a:pt x="17" y="139"/>
                      <a:pt x="27" y="148"/>
                    </a:cubicBezTo>
                    <a:cubicBezTo>
                      <a:pt x="38" y="157"/>
                      <a:pt x="0" y="182"/>
                      <a:pt x="18" y="194"/>
                    </a:cubicBezTo>
                    <a:cubicBezTo>
                      <a:pt x="20" y="195"/>
                      <a:pt x="23" y="196"/>
                      <a:pt x="26" y="196"/>
                    </a:cubicBezTo>
                    <a:cubicBezTo>
                      <a:pt x="32" y="189"/>
                      <a:pt x="41" y="184"/>
                      <a:pt x="50" y="184"/>
                    </a:cubicBezTo>
                    <a:cubicBezTo>
                      <a:pt x="55" y="183"/>
                      <a:pt x="59" y="182"/>
                      <a:pt x="63" y="181"/>
                    </a:cubicBezTo>
                    <a:cubicBezTo>
                      <a:pt x="69" y="177"/>
                      <a:pt x="75" y="176"/>
                      <a:pt x="83" y="174"/>
                    </a:cubicBezTo>
                    <a:cubicBezTo>
                      <a:pt x="86" y="174"/>
                      <a:pt x="88" y="174"/>
                      <a:pt x="90" y="175"/>
                    </a:cubicBezTo>
                    <a:cubicBezTo>
                      <a:pt x="91" y="174"/>
                      <a:pt x="92" y="174"/>
                      <a:pt x="94" y="174"/>
                    </a:cubicBezTo>
                    <a:cubicBezTo>
                      <a:pt x="108" y="170"/>
                      <a:pt x="121" y="173"/>
                      <a:pt x="133" y="179"/>
                    </a:cubicBezTo>
                    <a:cubicBezTo>
                      <a:pt x="139" y="183"/>
                      <a:pt x="144" y="187"/>
                      <a:pt x="146" y="193"/>
                    </a:cubicBezTo>
                    <a:cubicBezTo>
                      <a:pt x="147" y="193"/>
                      <a:pt x="147" y="193"/>
                      <a:pt x="147" y="194"/>
                    </a:cubicBezTo>
                    <a:cubicBezTo>
                      <a:pt x="147" y="195"/>
                      <a:pt x="148" y="195"/>
                      <a:pt x="148" y="195"/>
                    </a:cubicBezTo>
                    <a:cubicBezTo>
                      <a:pt x="148" y="195"/>
                      <a:pt x="149" y="195"/>
                      <a:pt x="149" y="196"/>
                    </a:cubicBezTo>
                    <a:cubicBezTo>
                      <a:pt x="154" y="199"/>
                      <a:pt x="158" y="202"/>
                      <a:pt x="160" y="207"/>
                    </a:cubicBezTo>
                    <a:cubicBezTo>
                      <a:pt x="161" y="206"/>
                      <a:pt x="162" y="206"/>
                      <a:pt x="162" y="206"/>
                    </a:cubicBezTo>
                    <a:cubicBezTo>
                      <a:pt x="174" y="199"/>
                      <a:pt x="188" y="206"/>
                      <a:pt x="182" y="217"/>
                    </a:cubicBezTo>
                    <a:cubicBezTo>
                      <a:pt x="177" y="228"/>
                      <a:pt x="214" y="239"/>
                      <a:pt x="222" y="221"/>
                    </a:cubicBezTo>
                    <a:cubicBezTo>
                      <a:pt x="231" y="204"/>
                      <a:pt x="214" y="176"/>
                      <a:pt x="208" y="18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9" name="Freeform 141">
                <a:extLst>
                  <a:ext uri="{FF2B5EF4-FFF2-40B4-BE49-F238E27FC236}">
                    <a16:creationId xmlns:a16="http://schemas.microsoft.com/office/drawing/2014/main" id="{4D1EB475-495D-4E11-A8A8-CE79D57A8A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4709" y="2057397"/>
                <a:ext cx="1509714" cy="979490"/>
              </a:xfrm>
              <a:custGeom>
                <a:avLst/>
                <a:gdLst>
                  <a:gd name="T0" fmla="*/ 2713 w 2771"/>
                  <a:gd name="T1" fmla="*/ 1229 h 1801"/>
                  <a:gd name="T2" fmla="*/ 2697 w 2771"/>
                  <a:gd name="T3" fmla="*/ 1200 h 1801"/>
                  <a:gd name="T4" fmla="*/ 2616 w 2771"/>
                  <a:gd name="T5" fmla="*/ 1175 h 1801"/>
                  <a:gd name="T6" fmla="*/ 2570 w 2771"/>
                  <a:gd name="T7" fmla="*/ 1120 h 1801"/>
                  <a:gd name="T8" fmla="*/ 2549 w 2771"/>
                  <a:gd name="T9" fmla="*/ 1038 h 1801"/>
                  <a:gd name="T10" fmla="*/ 2506 w 2771"/>
                  <a:gd name="T11" fmla="*/ 967 h 1801"/>
                  <a:gd name="T12" fmla="*/ 2447 w 2771"/>
                  <a:gd name="T13" fmla="*/ 948 h 1801"/>
                  <a:gd name="T14" fmla="*/ 2310 w 2771"/>
                  <a:gd name="T15" fmla="*/ 936 h 1801"/>
                  <a:gd name="T16" fmla="*/ 2318 w 2771"/>
                  <a:gd name="T17" fmla="*/ 857 h 1801"/>
                  <a:gd name="T18" fmla="*/ 2257 w 2771"/>
                  <a:gd name="T19" fmla="*/ 858 h 1801"/>
                  <a:gd name="T20" fmla="*/ 2091 w 2771"/>
                  <a:gd name="T21" fmla="*/ 768 h 1801"/>
                  <a:gd name="T22" fmla="*/ 2048 w 2771"/>
                  <a:gd name="T23" fmla="*/ 929 h 1801"/>
                  <a:gd name="T24" fmla="*/ 2001 w 2771"/>
                  <a:gd name="T25" fmla="*/ 1225 h 1801"/>
                  <a:gd name="T26" fmla="*/ 1946 w 2771"/>
                  <a:gd name="T27" fmla="*/ 1342 h 1801"/>
                  <a:gd name="T28" fmla="*/ 1800 w 2771"/>
                  <a:gd name="T29" fmla="*/ 1165 h 1801"/>
                  <a:gd name="T30" fmla="*/ 1570 w 2771"/>
                  <a:gd name="T31" fmla="*/ 1076 h 1801"/>
                  <a:gd name="T32" fmla="*/ 1510 w 2771"/>
                  <a:gd name="T33" fmla="*/ 846 h 1801"/>
                  <a:gd name="T34" fmla="*/ 1584 w 2771"/>
                  <a:gd name="T35" fmla="*/ 700 h 1801"/>
                  <a:gd name="T36" fmla="*/ 1665 w 2771"/>
                  <a:gd name="T37" fmla="*/ 578 h 1801"/>
                  <a:gd name="T38" fmla="*/ 1824 w 2771"/>
                  <a:gd name="T39" fmla="*/ 506 h 1801"/>
                  <a:gd name="T40" fmla="*/ 1901 w 2771"/>
                  <a:gd name="T41" fmla="*/ 413 h 1801"/>
                  <a:gd name="T42" fmla="*/ 1806 w 2771"/>
                  <a:gd name="T43" fmla="*/ 344 h 1801"/>
                  <a:gd name="T44" fmla="*/ 1744 w 2771"/>
                  <a:gd name="T45" fmla="*/ 480 h 1801"/>
                  <a:gd name="T46" fmla="*/ 1640 w 2771"/>
                  <a:gd name="T47" fmla="*/ 405 h 1801"/>
                  <a:gd name="T48" fmla="*/ 1585 w 2771"/>
                  <a:gd name="T49" fmla="*/ 259 h 1801"/>
                  <a:gd name="T50" fmla="*/ 1590 w 2771"/>
                  <a:gd name="T51" fmla="*/ 105 h 1801"/>
                  <a:gd name="T52" fmla="*/ 1482 w 2771"/>
                  <a:gd name="T53" fmla="*/ 118 h 1801"/>
                  <a:gd name="T54" fmla="*/ 1518 w 2771"/>
                  <a:gd name="T55" fmla="*/ 329 h 1801"/>
                  <a:gd name="T56" fmla="*/ 1467 w 2771"/>
                  <a:gd name="T57" fmla="*/ 473 h 1801"/>
                  <a:gd name="T58" fmla="*/ 1451 w 2771"/>
                  <a:gd name="T59" fmla="*/ 344 h 1801"/>
                  <a:gd name="T60" fmla="*/ 1390 w 2771"/>
                  <a:gd name="T61" fmla="*/ 402 h 1801"/>
                  <a:gd name="T62" fmla="*/ 1153 w 2771"/>
                  <a:gd name="T63" fmla="*/ 375 h 1801"/>
                  <a:gd name="T64" fmla="*/ 1083 w 2771"/>
                  <a:gd name="T65" fmla="*/ 503 h 1801"/>
                  <a:gd name="T66" fmla="*/ 875 w 2771"/>
                  <a:gd name="T67" fmla="*/ 410 h 1801"/>
                  <a:gd name="T68" fmla="*/ 546 w 2771"/>
                  <a:gd name="T69" fmla="*/ 315 h 1801"/>
                  <a:gd name="T70" fmla="*/ 326 w 2771"/>
                  <a:gd name="T71" fmla="*/ 334 h 1801"/>
                  <a:gd name="T72" fmla="*/ 283 w 2771"/>
                  <a:gd name="T73" fmla="*/ 315 h 1801"/>
                  <a:gd name="T74" fmla="*/ 170 w 2771"/>
                  <a:gd name="T75" fmla="*/ 361 h 1801"/>
                  <a:gd name="T76" fmla="*/ 69 w 2771"/>
                  <a:gd name="T77" fmla="*/ 909 h 1801"/>
                  <a:gd name="T78" fmla="*/ 363 w 2771"/>
                  <a:gd name="T79" fmla="*/ 1185 h 1801"/>
                  <a:gd name="T80" fmla="*/ 401 w 2771"/>
                  <a:gd name="T81" fmla="*/ 1298 h 1801"/>
                  <a:gd name="T82" fmla="*/ 531 w 2771"/>
                  <a:gd name="T83" fmla="*/ 1439 h 1801"/>
                  <a:gd name="T84" fmla="*/ 1567 w 2771"/>
                  <a:gd name="T85" fmla="*/ 1508 h 1801"/>
                  <a:gd name="T86" fmla="*/ 1849 w 2771"/>
                  <a:gd name="T87" fmla="*/ 1615 h 1801"/>
                  <a:gd name="T88" fmla="*/ 1899 w 2771"/>
                  <a:gd name="T89" fmla="*/ 1801 h 1801"/>
                  <a:gd name="T90" fmla="*/ 2051 w 2771"/>
                  <a:gd name="T91" fmla="*/ 1716 h 1801"/>
                  <a:gd name="T92" fmla="*/ 2433 w 2771"/>
                  <a:gd name="T93" fmla="*/ 1660 h 1801"/>
                  <a:gd name="T94" fmla="*/ 2506 w 2771"/>
                  <a:gd name="T95" fmla="*/ 1692 h 1801"/>
                  <a:gd name="T96" fmla="*/ 2586 w 2771"/>
                  <a:gd name="T97" fmla="*/ 1650 h 1801"/>
                  <a:gd name="T98" fmla="*/ 2564 w 2771"/>
                  <a:gd name="T99" fmla="*/ 1643 h 1801"/>
                  <a:gd name="T100" fmla="*/ 2451 w 2771"/>
                  <a:gd name="T101" fmla="*/ 1533 h 1801"/>
                  <a:gd name="T102" fmla="*/ 2302 w 2771"/>
                  <a:gd name="T103" fmla="*/ 1542 h 1801"/>
                  <a:gd name="T104" fmla="*/ 2579 w 2771"/>
                  <a:gd name="T105" fmla="*/ 1419 h 1801"/>
                  <a:gd name="T106" fmla="*/ 716 w 2771"/>
                  <a:gd name="T107" fmla="*/ 570 h 1801"/>
                  <a:gd name="T108" fmla="*/ 604 w 2771"/>
                  <a:gd name="T109" fmla="*/ 583 h 1801"/>
                  <a:gd name="T110" fmla="*/ 742 w 2771"/>
                  <a:gd name="T111" fmla="*/ 527 h 1801"/>
                  <a:gd name="T112" fmla="*/ 834 w 2771"/>
                  <a:gd name="T113" fmla="*/ 771 h 1801"/>
                  <a:gd name="T114" fmla="*/ 1401 w 2771"/>
                  <a:gd name="T115" fmla="*/ 1247 h 1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71" h="1801">
                    <a:moveTo>
                      <a:pt x="2756" y="1316"/>
                    </a:moveTo>
                    <a:cubicBezTo>
                      <a:pt x="2746" y="1313"/>
                      <a:pt x="2737" y="1306"/>
                      <a:pt x="2747" y="1305"/>
                    </a:cubicBezTo>
                    <a:cubicBezTo>
                      <a:pt x="2755" y="1305"/>
                      <a:pt x="2760" y="1300"/>
                      <a:pt x="2763" y="1291"/>
                    </a:cubicBezTo>
                    <a:cubicBezTo>
                      <a:pt x="2757" y="1288"/>
                      <a:pt x="2752" y="1282"/>
                      <a:pt x="2749" y="1277"/>
                    </a:cubicBezTo>
                    <a:cubicBezTo>
                      <a:pt x="2745" y="1271"/>
                      <a:pt x="2744" y="1265"/>
                      <a:pt x="2744" y="1259"/>
                    </a:cubicBezTo>
                    <a:cubicBezTo>
                      <a:pt x="2741" y="1255"/>
                      <a:pt x="2738" y="1251"/>
                      <a:pt x="2736" y="1247"/>
                    </a:cubicBezTo>
                    <a:cubicBezTo>
                      <a:pt x="2729" y="1250"/>
                      <a:pt x="2723" y="1260"/>
                      <a:pt x="2715" y="1259"/>
                    </a:cubicBezTo>
                    <a:cubicBezTo>
                      <a:pt x="2701" y="1257"/>
                      <a:pt x="2724" y="1237"/>
                      <a:pt x="2713" y="1229"/>
                    </a:cubicBezTo>
                    <a:cubicBezTo>
                      <a:pt x="2701" y="1221"/>
                      <a:pt x="2680" y="1227"/>
                      <a:pt x="2663" y="1243"/>
                    </a:cubicBezTo>
                    <a:cubicBezTo>
                      <a:pt x="2646" y="1260"/>
                      <a:pt x="2647" y="1242"/>
                      <a:pt x="2632" y="1259"/>
                    </a:cubicBezTo>
                    <a:cubicBezTo>
                      <a:pt x="2617" y="1275"/>
                      <a:pt x="2617" y="1251"/>
                      <a:pt x="2624" y="1244"/>
                    </a:cubicBezTo>
                    <a:cubicBezTo>
                      <a:pt x="2631" y="1237"/>
                      <a:pt x="2636" y="1245"/>
                      <a:pt x="2643" y="1235"/>
                    </a:cubicBezTo>
                    <a:cubicBezTo>
                      <a:pt x="2649" y="1225"/>
                      <a:pt x="2656" y="1235"/>
                      <a:pt x="2672" y="1222"/>
                    </a:cubicBezTo>
                    <a:cubicBezTo>
                      <a:pt x="2685" y="1213"/>
                      <a:pt x="2696" y="1214"/>
                      <a:pt x="2703" y="1211"/>
                    </a:cubicBezTo>
                    <a:cubicBezTo>
                      <a:pt x="2701" y="1208"/>
                      <a:pt x="2699" y="1205"/>
                      <a:pt x="2698" y="1202"/>
                    </a:cubicBezTo>
                    <a:cubicBezTo>
                      <a:pt x="2698" y="1201"/>
                      <a:pt x="2697" y="1201"/>
                      <a:pt x="2697" y="1200"/>
                    </a:cubicBezTo>
                    <a:cubicBezTo>
                      <a:pt x="2694" y="1198"/>
                      <a:pt x="2690" y="1194"/>
                      <a:pt x="2688" y="1191"/>
                    </a:cubicBezTo>
                    <a:cubicBezTo>
                      <a:pt x="2686" y="1191"/>
                      <a:pt x="2684" y="1191"/>
                      <a:pt x="2682" y="1191"/>
                    </a:cubicBezTo>
                    <a:cubicBezTo>
                      <a:pt x="2680" y="1191"/>
                      <a:pt x="2680" y="1191"/>
                      <a:pt x="2680" y="1191"/>
                    </a:cubicBezTo>
                    <a:cubicBezTo>
                      <a:pt x="2675" y="1191"/>
                      <a:pt x="2670" y="1190"/>
                      <a:pt x="2665" y="1188"/>
                    </a:cubicBezTo>
                    <a:cubicBezTo>
                      <a:pt x="2660" y="1191"/>
                      <a:pt x="2654" y="1193"/>
                      <a:pt x="2647" y="1193"/>
                    </a:cubicBezTo>
                    <a:cubicBezTo>
                      <a:pt x="2639" y="1194"/>
                      <a:pt x="2629" y="1189"/>
                      <a:pt x="2623" y="1183"/>
                    </a:cubicBezTo>
                    <a:cubicBezTo>
                      <a:pt x="2621" y="1181"/>
                      <a:pt x="2619" y="1178"/>
                      <a:pt x="2617" y="1175"/>
                    </a:cubicBezTo>
                    <a:cubicBezTo>
                      <a:pt x="2617" y="1175"/>
                      <a:pt x="2616" y="1175"/>
                      <a:pt x="2616" y="1175"/>
                    </a:cubicBezTo>
                    <a:cubicBezTo>
                      <a:pt x="2602" y="1175"/>
                      <a:pt x="2593" y="1169"/>
                      <a:pt x="2587" y="1159"/>
                    </a:cubicBezTo>
                    <a:cubicBezTo>
                      <a:pt x="2579" y="1155"/>
                      <a:pt x="2574" y="1148"/>
                      <a:pt x="2572" y="1140"/>
                    </a:cubicBezTo>
                    <a:cubicBezTo>
                      <a:pt x="2572" y="1140"/>
                      <a:pt x="2572" y="1140"/>
                      <a:pt x="2572" y="1140"/>
                    </a:cubicBezTo>
                    <a:cubicBezTo>
                      <a:pt x="2571" y="1138"/>
                      <a:pt x="2570" y="1135"/>
                      <a:pt x="2570" y="1133"/>
                    </a:cubicBezTo>
                    <a:cubicBezTo>
                      <a:pt x="2570" y="1133"/>
                      <a:pt x="2570" y="1133"/>
                      <a:pt x="2570" y="1133"/>
                    </a:cubicBezTo>
                    <a:cubicBezTo>
                      <a:pt x="2570" y="1131"/>
                      <a:pt x="2570" y="1129"/>
                      <a:pt x="2570" y="1127"/>
                    </a:cubicBezTo>
                    <a:cubicBezTo>
                      <a:pt x="2570" y="1127"/>
                      <a:pt x="2570" y="1127"/>
                      <a:pt x="2570" y="1126"/>
                    </a:cubicBezTo>
                    <a:cubicBezTo>
                      <a:pt x="2570" y="1124"/>
                      <a:pt x="2570" y="1122"/>
                      <a:pt x="2570" y="1120"/>
                    </a:cubicBezTo>
                    <a:cubicBezTo>
                      <a:pt x="2570" y="1120"/>
                      <a:pt x="2570" y="1120"/>
                      <a:pt x="2570" y="1120"/>
                    </a:cubicBezTo>
                    <a:cubicBezTo>
                      <a:pt x="2571" y="1118"/>
                      <a:pt x="2571" y="1116"/>
                      <a:pt x="2572" y="1114"/>
                    </a:cubicBezTo>
                    <a:cubicBezTo>
                      <a:pt x="2565" y="1109"/>
                      <a:pt x="2557" y="1104"/>
                      <a:pt x="2551" y="1102"/>
                    </a:cubicBezTo>
                    <a:cubicBezTo>
                      <a:pt x="2533" y="1096"/>
                      <a:pt x="2545" y="1084"/>
                      <a:pt x="2555" y="1092"/>
                    </a:cubicBezTo>
                    <a:cubicBezTo>
                      <a:pt x="2565" y="1101"/>
                      <a:pt x="2576" y="1084"/>
                      <a:pt x="2581" y="1076"/>
                    </a:cubicBezTo>
                    <a:cubicBezTo>
                      <a:pt x="2585" y="1068"/>
                      <a:pt x="2574" y="1060"/>
                      <a:pt x="2568" y="1059"/>
                    </a:cubicBezTo>
                    <a:cubicBezTo>
                      <a:pt x="2564" y="1059"/>
                      <a:pt x="2563" y="1054"/>
                      <a:pt x="2563" y="1049"/>
                    </a:cubicBezTo>
                    <a:cubicBezTo>
                      <a:pt x="2557" y="1046"/>
                      <a:pt x="2552" y="1043"/>
                      <a:pt x="2549" y="1038"/>
                    </a:cubicBezTo>
                    <a:cubicBezTo>
                      <a:pt x="2545" y="1036"/>
                      <a:pt x="2541" y="1034"/>
                      <a:pt x="2537" y="1030"/>
                    </a:cubicBezTo>
                    <a:cubicBezTo>
                      <a:pt x="2535" y="1028"/>
                      <a:pt x="2533" y="1025"/>
                      <a:pt x="2532" y="1022"/>
                    </a:cubicBezTo>
                    <a:cubicBezTo>
                      <a:pt x="2531" y="1022"/>
                      <a:pt x="2531" y="1022"/>
                      <a:pt x="2531" y="1021"/>
                    </a:cubicBezTo>
                    <a:cubicBezTo>
                      <a:pt x="2526" y="1019"/>
                      <a:pt x="2523" y="1016"/>
                      <a:pt x="2521" y="1012"/>
                    </a:cubicBezTo>
                    <a:cubicBezTo>
                      <a:pt x="2518" y="1009"/>
                      <a:pt x="2516" y="1005"/>
                      <a:pt x="2515" y="1002"/>
                    </a:cubicBezTo>
                    <a:cubicBezTo>
                      <a:pt x="2514" y="999"/>
                      <a:pt x="2513" y="996"/>
                      <a:pt x="2512" y="993"/>
                    </a:cubicBezTo>
                    <a:cubicBezTo>
                      <a:pt x="2511" y="990"/>
                      <a:pt x="2511" y="988"/>
                      <a:pt x="2511" y="985"/>
                    </a:cubicBezTo>
                    <a:cubicBezTo>
                      <a:pt x="2508" y="979"/>
                      <a:pt x="2506" y="973"/>
                      <a:pt x="2506" y="967"/>
                    </a:cubicBezTo>
                    <a:cubicBezTo>
                      <a:pt x="2506" y="967"/>
                      <a:pt x="2506" y="967"/>
                      <a:pt x="2506" y="967"/>
                    </a:cubicBezTo>
                    <a:cubicBezTo>
                      <a:pt x="2505" y="966"/>
                      <a:pt x="2505" y="965"/>
                      <a:pt x="2504" y="964"/>
                    </a:cubicBezTo>
                    <a:cubicBezTo>
                      <a:pt x="2501" y="960"/>
                      <a:pt x="2500" y="955"/>
                      <a:pt x="2499" y="951"/>
                    </a:cubicBezTo>
                    <a:cubicBezTo>
                      <a:pt x="2482" y="941"/>
                      <a:pt x="2478" y="917"/>
                      <a:pt x="2486" y="900"/>
                    </a:cubicBezTo>
                    <a:cubicBezTo>
                      <a:pt x="2484" y="896"/>
                      <a:pt x="2482" y="892"/>
                      <a:pt x="2480" y="887"/>
                    </a:cubicBezTo>
                    <a:cubicBezTo>
                      <a:pt x="2476" y="873"/>
                      <a:pt x="2470" y="880"/>
                      <a:pt x="2466" y="900"/>
                    </a:cubicBezTo>
                    <a:cubicBezTo>
                      <a:pt x="2462" y="919"/>
                      <a:pt x="2447" y="919"/>
                      <a:pt x="2451" y="925"/>
                    </a:cubicBezTo>
                    <a:cubicBezTo>
                      <a:pt x="2460" y="939"/>
                      <a:pt x="2453" y="939"/>
                      <a:pt x="2447" y="948"/>
                    </a:cubicBezTo>
                    <a:cubicBezTo>
                      <a:pt x="2440" y="956"/>
                      <a:pt x="2451" y="968"/>
                      <a:pt x="2440" y="968"/>
                    </a:cubicBezTo>
                    <a:cubicBezTo>
                      <a:pt x="2429" y="968"/>
                      <a:pt x="2434" y="994"/>
                      <a:pt x="2429" y="982"/>
                    </a:cubicBezTo>
                    <a:cubicBezTo>
                      <a:pt x="2423" y="971"/>
                      <a:pt x="2409" y="974"/>
                      <a:pt x="2409" y="986"/>
                    </a:cubicBezTo>
                    <a:cubicBezTo>
                      <a:pt x="2409" y="997"/>
                      <a:pt x="2387" y="1008"/>
                      <a:pt x="2377" y="1007"/>
                    </a:cubicBezTo>
                    <a:cubicBezTo>
                      <a:pt x="2368" y="1006"/>
                      <a:pt x="2368" y="984"/>
                      <a:pt x="2360" y="991"/>
                    </a:cubicBezTo>
                    <a:cubicBezTo>
                      <a:pt x="2352" y="997"/>
                      <a:pt x="2354" y="972"/>
                      <a:pt x="2342" y="972"/>
                    </a:cubicBezTo>
                    <a:cubicBezTo>
                      <a:pt x="2330" y="973"/>
                      <a:pt x="2321" y="972"/>
                      <a:pt x="2325" y="959"/>
                    </a:cubicBezTo>
                    <a:cubicBezTo>
                      <a:pt x="2328" y="948"/>
                      <a:pt x="2309" y="942"/>
                      <a:pt x="2310" y="936"/>
                    </a:cubicBezTo>
                    <a:cubicBezTo>
                      <a:pt x="2308" y="934"/>
                      <a:pt x="2306" y="931"/>
                      <a:pt x="2304" y="928"/>
                    </a:cubicBezTo>
                    <a:cubicBezTo>
                      <a:pt x="2299" y="920"/>
                      <a:pt x="2298" y="909"/>
                      <a:pt x="2300" y="900"/>
                    </a:cubicBezTo>
                    <a:cubicBezTo>
                      <a:pt x="2301" y="896"/>
                      <a:pt x="2303" y="892"/>
                      <a:pt x="2306" y="889"/>
                    </a:cubicBezTo>
                    <a:cubicBezTo>
                      <a:pt x="2306" y="888"/>
                      <a:pt x="2306" y="887"/>
                      <a:pt x="2306" y="886"/>
                    </a:cubicBezTo>
                    <a:cubicBezTo>
                      <a:pt x="2307" y="883"/>
                      <a:pt x="2308" y="880"/>
                      <a:pt x="2309" y="878"/>
                    </a:cubicBezTo>
                    <a:cubicBezTo>
                      <a:pt x="2309" y="878"/>
                      <a:pt x="2310" y="877"/>
                      <a:pt x="2310" y="877"/>
                    </a:cubicBezTo>
                    <a:cubicBezTo>
                      <a:pt x="2313" y="868"/>
                      <a:pt x="2319" y="866"/>
                      <a:pt x="2319" y="860"/>
                    </a:cubicBezTo>
                    <a:cubicBezTo>
                      <a:pt x="2319" y="859"/>
                      <a:pt x="2319" y="858"/>
                      <a:pt x="2318" y="857"/>
                    </a:cubicBezTo>
                    <a:cubicBezTo>
                      <a:pt x="2317" y="857"/>
                      <a:pt x="2315" y="857"/>
                      <a:pt x="2313" y="857"/>
                    </a:cubicBezTo>
                    <a:cubicBezTo>
                      <a:pt x="2311" y="856"/>
                      <a:pt x="2308" y="856"/>
                      <a:pt x="2306" y="855"/>
                    </a:cubicBezTo>
                    <a:cubicBezTo>
                      <a:pt x="2305" y="856"/>
                      <a:pt x="2303" y="857"/>
                      <a:pt x="2302" y="858"/>
                    </a:cubicBezTo>
                    <a:cubicBezTo>
                      <a:pt x="2299" y="860"/>
                      <a:pt x="2297" y="860"/>
                      <a:pt x="2296" y="859"/>
                    </a:cubicBezTo>
                    <a:cubicBezTo>
                      <a:pt x="2294" y="860"/>
                      <a:pt x="2293" y="861"/>
                      <a:pt x="2291" y="861"/>
                    </a:cubicBezTo>
                    <a:cubicBezTo>
                      <a:pt x="2282" y="864"/>
                      <a:pt x="2271" y="862"/>
                      <a:pt x="2264" y="858"/>
                    </a:cubicBezTo>
                    <a:cubicBezTo>
                      <a:pt x="2264" y="857"/>
                      <a:pt x="2263" y="857"/>
                      <a:pt x="2263" y="857"/>
                    </a:cubicBezTo>
                    <a:cubicBezTo>
                      <a:pt x="2261" y="858"/>
                      <a:pt x="2259" y="858"/>
                      <a:pt x="2257" y="858"/>
                    </a:cubicBezTo>
                    <a:cubicBezTo>
                      <a:pt x="2244" y="858"/>
                      <a:pt x="2235" y="852"/>
                      <a:pt x="2229" y="843"/>
                    </a:cubicBezTo>
                    <a:cubicBezTo>
                      <a:pt x="2212" y="841"/>
                      <a:pt x="2202" y="829"/>
                      <a:pt x="2199" y="814"/>
                    </a:cubicBezTo>
                    <a:cubicBezTo>
                      <a:pt x="2196" y="813"/>
                      <a:pt x="2194" y="811"/>
                      <a:pt x="2191" y="808"/>
                    </a:cubicBezTo>
                    <a:cubicBezTo>
                      <a:pt x="2191" y="808"/>
                      <a:pt x="2191" y="808"/>
                      <a:pt x="2191" y="808"/>
                    </a:cubicBezTo>
                    <a:cubicBezTo>
                      <a:pt x="2171" y="808"/>
                      <a:pt x="2160" y="793"/>
                      <a:pt x="2158" y="777"/>
                    </a:cubicBezTo>
                    <a:cubicBezTo>
                      <a:pt x="2153" y="779"/>
                      <a:pt x="2149" y="782"/>
                      <a:pt x="2146" y="784"/>
                    </a:cubicBezTo>
                    <a:cubicBezTo>
                      <a:pt x="2140" y="787"/>
                      <a:pt x="2123" y="772"/>
                      <a:pt x="2117" y="778"/>
                    </a:cubicBezTo>
                    <a:cubicBezTo>
                      <a:pt x="2110" y="784"/>
                      <a:pt x="2109" y="774"/>
                      <a:pt x="2091" y="768"/>
                    </a:cubicBezTo>
                    <a:cubicBezTo>
                      <a:pt x="2073" y="762"/>
                      <a:pt x="2050" y="760"/>
                      <a:pt x="2048" y="768"/>
                    </a:cubicBezTo>
                    <a:cubicBezTo>
                      <a:pt x="2047" y="775"/>
                      <a:pt x="2033" y="778"/>
                      <a:pt x="2035" y="795"/>
                    </a:cubicBezTo>
                    <a:cubicBezTo>
                      <a:pt x="2037" y="813"/>
                      <a:pt x="2052" y="809"/>
                      <a:pt x="2056" y="821"/>
                    </a:cubicBezTo>
                    <a:cubicBezTo>
                      <a:pt x="2059" y="832"/>
                      <a:pt x="2048" y="828"/>
                      <a:pt x="2048" y="839"/>
                    </a:cubicBezTo>
                    <a:cubicBezTo>
                      <a:pt x="2047" y="850"/>
                      <a:pt x="2038" y="849"/>
                      <a:pt x="2038" y="856"/>
                    </a:cubicBezTo>
                    <a:cubicBezTo>
                      <a:pt x="2038" y="864"/>
                      <a:pt x="2044" y="862"/>
                      <a:pt x="2048" y="877"/>
                    </a:cubicBezTo>
                    <a:cubicBezTo>
                      <a:pt x="2051" y="892"/>
                      <a:pt x="2058" y="891"/>
                      <a:pt x="2061" y="911"/>
                    </a:cubicBezTo>
                    <a:cubicBezTo>
                      <a:pt x="2063" y="931"/>
                      <a:pt x="2055" y="927"/>
                      <a:pt x="2048" y="929"/>
                    </a:cubicBezTo>
                    <a:cubicBezTo>
                      <a:pt x="2041" y="932"/>
                      <a:pt x="2047" y="940"/>
                      <a:pt x="2040" y="952"/>
                    </a:cubicBezTo>
                    <a:cubicBezTo>
                      <a:pt x="2060" y="962"/>
                      <a:pt x="2074" y="983"/>
                      <a:pt x="2066" y="1006"/>
                    </a:cubicBezTo>
                    <a:cubicBezTo>
                      <a:pt x="2070" y="1013"/>
                      <a:pt x="2072" y="1021"/>
                      <a:pt x="2072" y="1028"/>
                    </a:cubicBezTo>
                    <a:cubicBezTo>
                      <a:pt x="2073" y="1030"/>
                      <a:pt x="2075" y="1033"/>
                      <a:pt x="2076" y="1035"/>
                    </a:cubicBezTo>
                    <a:cubicBezTo>
                      <a:pt x="2088" y="1058"/>
                      <a:pt x="2087" y="1092"/>
                      <a:pt x="2083" y="1117"/>
                    </a:cubicBezTo>
                    <a:cubicBezTo>
                      <a:pt x="2080" y="1142"/>
                      <a:pt x="2056" y="1148"/>
                      <a:pt x="2038" y="1169"/>
                    </a:cubicBezTo>
                    <a:cubicBezTo>
                      <a:pt x="2020" y="1191"/>
                      <a:pt x="2001" y="1188"/>
                      <a:pt x="1993" y="1188"/>
                    </a:cubicBezTo>
                    <a:cubicBezTo>
                      <a:pt x="1984" y="1189"/>
                      <a:pt x="1989" y="1209"/>
                      <a:pt x="2001" y="1225"/>
                    </a:cubicBezTo>
                    <a:cubicBezTo>
                      <a:pt x="2013" y="1241"/>
                      <a:pt x="2003" y="1246"/>
                      <a:pt x="2010" y="1262"/>
                    </a:cubicBezTo>
                    <a:cubicBezTo>
                      <a:pt x="2016" y="1279"/>
                      <a:pt x="2010" y="1292"/>
                      <a:pt x="2019" y="1307"/>
                    </a:cubicBezTo>
                    <a:cubicBezTo>
                      <a:pt x="2028" y="1322"/>
                      <a:pt x="2023" y="1328"/>
                      <a:pt x="2012" y="1338"/>
                    </a:cubicBezTo>
                    <a:cubicBezTo>
                      <a:pt x="2001" y="1349"/>
                      <a:pt x="2016" y="1343"/>
                      <a:pt x="2017" y="1357"/>
                    </a:cubicBezTo>
                    <a:cubicBezTo>
                      <a:pt x="2018" y="1371"/>
                      <a:pt x="2012" y="1363"/>
                      <a:pt x="2003" y="1356"/>
                    </a:cubicBezTo>
                    <a:cubicBezTo>
                      <a:pt x="1993" y="1348"/>
                      <a:pt x="1985" y="1370"/>
                      <a:pt x="1985" y="1379"/>
                    </a:cubicBezTo>
                    <a:cubicBezTo>
                      <a:pt x="1985" y="1388"/>
                      <a:pt x="1963" y="1366"/>
                      <a:pt x="1958" y="1367"/>
                    </a:cubicBezTo>
                    <a:cubicBezTo>
                      <a:pt x="1953" y="1368"/>
                      <a:pt x="1959" y="1353"/>
                      <a:pt x="1946" y="1342"/>
                    </a:cubicBezTo>
                    <a:cubicBezTo>
                      <a:pt x="1933" y="1330"/>
                      <a:pt x="1923" y="1328"/>
                      <a:pt x="1923" y="1316"/>
                    </a:cubicBezTo>
                    <a:cubicBezTo>
                      <a:pt x="1923" y="1304"/>
                      <a:pt x="1901" y="1296"/>
                      <a:pt x="1901" y="1283"/>
                    </a:cubicBezTo>
                    <a:cubicBezTo>
                      <a:pt x="1901" y="1270"/>
                      <a:pt x="1904" y="1236"/>
                      <a:pt x="1899" y="1226"/>
                    </a:cubicBezTo>
                    <a:cubicBezTo>
                      <a:pt x="1894" y="1216"/>
                      <a:pt x="1899" y="1205"/>
                      <a:pt x="1903" y="1196"/>
                    </a:cubicBezTo>
                    <a:cubicBezTo>
                      <a:pt x="1907" y="1187"/>
                      <a:pt x="1898" y="1173"/>
                      <a:pt x="1885" y="1173"/>
                    </a:cubicBezTo>
                    <a:cubicBezTo>
                      <a:pt x="1872" y="1173"/>
                      <a:pt x="1854" y="1168"/>
                      <a:pt x="1836" y="1169"/>
                    </a:cubicBezTo>
                    <a:cubicBezTo>
                      <a:pt x="1825" y="1171"/>
                      <a:pt x="1816" y="1169"/>
                      <a:pt x="1810" y="1167"/>
                    </a:cubicBezTo>
                    <a:cubicBezTo>
                      <a:pt x="1807" y="1167"/>
                      <a:pt x="1804" y="1166"/>
                      <a:pt x="1800" y="1165"/>
                    </a:cubicBezTo>
                    <a:cubicBezTo>
                      <a:pt x="1790" y="1162"/>
                      <a:pt x="1782" y="1155"/>
                      <a:pt x="1775" y="1147"/>
                    </a:cubicBezTo>
                    <a:cubicBezTo>
                      <a:pt x="1775" y="1147"/>
                      <a:pt x="1774" y="1147"/>
                      <a:pt x="1774" y="1147"/>
                    </a:cubicBezTo>
                    <a:cubicBezTo>
                      <a:pt x="1759" y="1151"/>
                      <a:pt x="1745" y="1145"/>
                      <a:pt x="1737" y="1134"/>
                    </a:cubicBezTo>
                    <a:cubicBezTo>
                      <a:pt x="1712" y="1132"/>
                      <a:pt x="1689" y="1121"/>
                      <a:pt x="1682" y="1090"/>
                    </a:cubicBezTo>
                    <a:cubicBezTo>
                      <a:pt x="1682" y="1087"/>
                      <a:pt x="1681" y="1084"/>
                      <a:pt x="1681" y="1081"/>
                    </a:cubicBezTo>
                    <a:cubicBezTo>
                      <a:pt x="1673" y="1079"/>
                      <a:pt x="1665" y="1078"/>
                      <a:pt x="1660" y="1079"/>
                    </a:cubicBezTo>
                    <a:cubicBezTo>
                      <a:pt x="1652" y="1081"/>
                      <a:pt x="1630" y="1058"/>
                      <a:pt x="1617" y="1059"/>
                    </a:cubicBezTo>
                    <a:cubicBezTo>
                      <a:pt x="1605" y="1060"/>
                      <a:pt x="1575" y="1075"/>
                      <a:pt x="1570" y="1076"/>
                    </a:cubicBezTo>
                    <a:cubicBezTo>
                      <a:pt x="1565" y="1077"/>
                      <a:pt x="1570" y="1063"/>
                      <a:pt x="1574" y="1058"/>
                    </a:cubicBezTo>
                    <a:cubicBezTo>
                      <a:pt x="1577" y="1052"/>
                      <a:pt x="1563" y="1027"/>
                      <a:pt x="1560" y="1010"/>
                    </a:cubicBezTo>
                    <a:cubicBezTo>
                      <a:pt x="1556" y="994"/>
                      <a:pt x="1551" y="976"/>
                      <a:pt x="1536" y="978"/>
                    </a:cubicBezTo>
                    <a:cubicBezTo>
                      <a:pt x="1521" y="981"/>
                      <a:pt x="1505" y="972"/>
                      <a:pt x="1500" y="968"/>
                    </a:cubicBezTo>
                    <a:cubicBezTo>
                      <a:pt x="1496" y="965"/>
                      <a:pt x="1495" y="918"/>
                      <a:pt x="1499" y="898"/>
                    </a:cubicBezTo>
                    <a:cubicBezTo>
                      <a:pt x="1500" y="890"/>
                      <a:pt x="1504" y="881"/>
                      <a:pt x="1508" y="872"/>
                    </a:cubicBezTo>
                    <a:cubicBezTo>
                      <a:pt x="1507" y="871"/>
                      <a:pt x="1507" y="869"/>
                      <a:pt x="1507" y="867"/>
                    </a:cubicBezTo>
                    <a:cubicBezTo>
                      <a:pt x="1506" y="860"/>
                      <a:pt x="1507" y="853"/>
                      <a:pt x="1510" y="846"/>
                    </a:cubicBezTo>
                    <a:cubicBezTo>
                      <a:pt x="1507" y="828"/>
                      <a:pt x="1515" y="809"/>
                      <a:pt x="1533" y="804"/>
                    </a:cubicBezTo>
                    <a:cubicBezTo>
                      <a:pt x="1536" y="795"/>
                      <a:pt x="1544" y="787"/>
                      <a:pt x="1555" y="784"/>
                    </a:cubicBezTo>
                    <a:cubicBezTo>
                      <a:pt x="1558" y="783"/>
                      <a:pt x="1561" y="783"/>
                      <a:pt x="1564" y="782"/>
                    </a:cubicBezTo>
                    <a:cubicBezTo>
                      <a:pt x="1568" y="780"/>
                      <a:pt x="1569" y="775"/>
                      <a:pt x="1570" y="769"/>
                    </a:cubicBezTo>
                    <a:cubicBezTo>
                      <a:pt x="1572" y="759"/>
                      <a:pt x="1585" y="765"/>
                      <a:pt x="1578" y="757"/>
                    </a:cubicBezTo>
                    <a:cubicBezTo>
                      <a:pt x="1571" y="749"/>
                      <a:pt x="1577" y="746"/>
                      <a:pt x="1593" y="746"/>
                    </a:cubicBezTo>
                    <a:cubicBezTo>
                      <a:pt x="1610" y="746"/>
                      <a:pt x="1634" y="740"/>
                      <a:pt x="1630" y="721"/>
                    </a:cubicBezTo>
                    <a:cubicBezTo>
                      <a:pt x="1627" y="702"/>
                      <a:pt x="1584" y="716"/>
                      <a:pt x="1584" y="700"/>
                    </a:cubicBezTo>
                    <a:cubicBezTo>
                      <a:pt x="1584" y="684"/>
                      <a:pt x="1530" y="683"/>
                      <a:pt x="1533" y="674"/>
                    </a:cubicBezTo>
                    <a:cubicBezTo>
                      <a:pt x="1537" y="665"/>
                      <a:pt x="1587" y="681"/>
                      <a:pt x="1606" y="689"/>
                    </a:cubicBezTo>
                    <a:cubicBezTo>
                      <a:pt x="1625" y="698"/>
                      <a:pt x="1629" y="697"/>
                      <a:pt x="1644" y="696"/>
                    </a:cubicBezTo>
                    <a:cubicBezTo>
                      <a:pt x="1659" y="695"/>
                      <a:pt x="1649" y="673"/>
                      <a:pt x="1652" y="664"/>
                    </a:cubicBezTo>
                    <a:cubicBezTo>
                      <a:pt x="1655" y="654"/>
                      <a:pt x="1684" y="678"/>
                      <a:pt x="1700" y="673"/>
                    </a:cubicBezTo>
                    <a:cubicBezTo>
                      <a:pt x="1717" y="668"/>
                      <a:pt x="1732" y="629"/>
                      <a:pt x="1746" y="618"/>
                    </a:cubicBezTo>
                    <a:cubicBezTo>
                      <a:pt x="1759" y="607"/>
                      <a:pt x="1747" y="597"/>
                      <a:pt x="1721" y="600"/>
                    </a:cubicBezTo>
                    <a:cubicBezTo>
                      <a:pt x="1694" y="602"/>
                      <a:pt x="1679" y="591"/>
                      <a:pt x="1665" y="578"/>
                    </a:cubicBezTo>
                    <a:cubicBezTo>
                      <a:pt x="1651" y="566"/>
                      <a:pt x="1652" y="556"/>
                      <a:pt x="1667" y="558"/>
                    </a:cubicBezTo>
                    <a:cubicBezTo>
                      <a:pt x="1682" y="559"/>
                      <a:pt x="1718" y="593"/>
                      <a:pt x="1732" y="594"/>
                    </a:cubicBezTo>
                    <a:cubicBezTo>
                      <a:pt x="1745" y="595"/>
                      <a:pt x="1769" y="563"/>
                      <a:pt x="1780" y="553"/>
                    </a:cubicBezTo>
                    <a:cubicBezTo>
                      <a:pt x="1791" y="544"/>
                      <a:pt x="1769" y="539"/>
                      <a:pt x="1762" y="532"/>
                    </a:cubicBezTo>
                    <a:cubicBezTo>
                      <a:pt x="1754" y="524"/>
                      <a:pt x="1775" y="520"/>
                      <a:pt x="1786" y="520"/>
                    </a:cubicBezTo>
                    <a:cubicBezTo>
                      <a:pt x="1798" y="520"/>
                      <a:pt x="1803" y="531"/>
                      <a:pt x="1807" y="537"/>
                    </a:cubicBezTo>
                    <a:cubicBezTo>
                      <a:pt x="1811" y="543"/>
                      <a:pt x="1831" y="533"/>
                      <a:pt x="1841" y="533"/>
                    </a:cubicBezTo>
                    <a:cubicBezTo>
                      <a:pt x="1851" y="533"/>
                      <a:pt x="1840" y="514"/>
                      <a:pt x="1824" y="506"/>
                    </a:cubicBezTo>
                    <a:cubicBezTo>
                      <a:pt x="1807" y="499"/>
                      <a:pt x="1824" y="485"/>
                      <a:pt x="1829" y="496"/>
                    </a:cubicBezTo>
                    <a:cubicBezTo>
                      <a:pt x="1834" y="508"/>
                      <a:pt x="1846" y="505"/>
                      <a:pt x="1851" y="519"/>
                    </a:cubicBezTo>
                    <a:cubicBezTo>
                      <a:pt x="1859" y="537"/>
                      <a:pt x="1865" y="526"/>
                      <a:pt x="1878" y="520"/>
                    </a:cubicBezTo>
                    <a:cubicBezTo>
                      <a:pt x="1883" y="506"/>
                      <a:pt x="1892" y="494"/>
                      <a:pt x="1906" y="486"/>
                    </a:cubicBezTo>
                    <a:cubicBezTo>
                      <a:pt x="1912" y="483"/>
                      <a:pt x="1919" y="480"/>
                      <a:pt x="1925" y="478"/>
                    </a:cubicBezTo>
                    <a:cubicBezTo>
                      <a:pt x="1926" y="478"/>
                      <a:pt x="1927" y="477"/>
                      <a:pt x="1928" y="477"/>
                    </a:cubicBezTo>
                    <a:cubicBezTo>
                      <a:pt x="1935" y="462"/>
                      <a:pt x="1922" y="449"/>
                      <a:pt x="1911" y="439"/>
                    </a:cubicBezTo>
                    <a:cubicBezTo>
                      <a:pt x="1900" y="429"/>
                      <a:pt x="1912" y="419"/>
                      <a:pt x="1901" y="413"/>
                    </a:cubicBezTo>
                    <a:cubicBezTo>
                      <a:pt x="1889" y="406"/>
                      <a:pt x="1887" y="394"/>
                      <a:pt x="1901" y="397"/>
                    </a:cubicBezTo>
                    <a:cubicBezTo>
                      <a:pt x="1916" y="400"/>
                      <a:pt x="1927" y="395"/>
                      <a:pt x="1933" y="384"/>
                    </a:cubicBezTo>
                    <a:cubicBezTo>
                      <a:pt x="1940" y="372"/>
                      <a:pt x="1912" y="370"/>
                      <a:pt x="1925" y="361"/>
                    </a:cubicBezTo>
                    <a:cubicBezTo>
                      <a:pt x="1938" y="353"/>
                      <a:pt x="1927" y="345"/>
                      <a:pt x="1914" y="345"/>
                    </a:cubicBezTo>
                    <a:cubicBezTo>
                      <a:pt x="1901" y="345"/>
                      <a:pt x="1891" y="337"/>
                      <a:pt x="1890" y="325"/>
                    </a:cubicBezTo>
                    <a:cubicBezTo>
                      <a:pt x="1889" y="313"/>
                      <a:pt x="1867" y="321"/>
                      <a:pt x="1854" y="313"/>
                    </a:cubicBezTo>
                    <a:cubicBezTo>
                      <a:pt x="1840" y="306"/>
                      <a:pt x="1810" y="308"/>
                      <a:pt x="1803" y="308"/>
                    </a:cubicBezTo>
                    <a:cubicBezTo>
                      <a:pt x="1796" y="309"/>
                      <a:pt x="1795" y="343"/>
                      <a:pt x="1806" y="344"/>
                    </a:cubicBezTo>
                    <a:cubicBezTo>
                      <a:pt x="1816" y="345"/>
                      <a:pt x="1825" y="358"/>
                      <a:pt x="1816" y="362"/>
                    </a:cubicBezTo>
                    <a:cubicBezTo>
                      <a:pt x="1806" y="366"/>
                      <a:pt x="1817" y="380"/>
                      <a:pt x="1810" y="379"/>
                    </a:cubicBezTo>
                    <a:cubicBezTo>
                      <a:pt x="1803" y="378"/>
                      <a:pt x="1791" y="374"/>
                      <a:pt x="1789" y="395"/>
                    </a:cubicBezTo>
                    <a:cubicBezTo>
                      <a:pt x="1787" y="417"/>
                      <a:pt x="1786" y="425"/>
                      <a:pt x="1774" y="433"/>
                    </a:cubicBezTo>
                    <a:cubicBezTo>
                      <a:pt x="1762" y="440"/>
                      <a:pt x="1771" y="409"/>
                      <a:pt x="1759" y="409"/>
                    </a:cubicBezTo>
                    <a:cubicBezTo>
                      <a:pt x="1748" y="410"/>
                      <a:pt x="1747" y="436"/>
                      <a:pt x="1755" y="438"/>
                    </a:cubicBezTo>
                    <a:cubicBezTo>
                      <a:pt x="1764" y="441"/>
                      <a:pt x="1765" y="449"/>
                      <a:pt x="1767" y="462"/>
                    </a:cubicBezTo>
                    <a:cubicBezTo>
                      <a:pt x="1769" y="474"/>
                      <a:pt x="1752" y="465"/>
                      <a:pt x="1744" y="480"/>
                    </a:cubicBezTo>
                    <a:cubicBezTo>
                      <a:pt x="1737" y="495"/>
                      <a:pt x="1737" y="473"/>
                      <a:pt x="1727" y="463"/>
                    </a:cubicBezTo>
                    <a:cubicBezTo>
                      <a:pt x="1717" y="453"/>
                      <a:pt x="1704" y="437"/>
                      <a:pt x="1705" y="424"/>
                    </a:cubicBezTo>
                    <a:cubicBezTo>
                      <a:pt x="1706" y="413"/>
                      <a:pt x="1711" y="409"/>
                      <a:pt x="1719" y="408"/>
                    </a:cubicBezTo>
                    <a:cubicBezTo>
                      <a:pt x="1727" y="406"/>
                      <a:pt x="1719" y="398"/>
                      <a:pt x="1718" y="383"/>
                    </a:cubicBezTo>
                    <a:cubicBezTo>
                      <a:pt x="1717" y="368"/>
                      <a:pt x="1708" y="373"/>
                      <a:pt x="1697" y="357"/>
                    </a:cubicBezTo>
                    <a:cubicBezTo>
                      <a:pt x="1685" y="342"/>
                      <a:pt x="1673" y="342"/>
                      <a:pt x="1667" y="349"/>
                    </a:cubicBezTo>
                    <a:cubicBezTo>
                      <a:pt x="1660" y="356"/>
                      <a:pt x="1664" y="371"/>
                      <a:pt x="1654" y="375"/>
                    </a:cubicBezTo>
                    <a:cubicBezTo>
                      <a:pt x="1644" y="380"/>
                      <a:pt x="1649" y="404"/>
                      <a:pt x="1640" y="405"/>
                    </a:cubicBezTo>
                    <a:cubicBezTo>
                      <a:pt x="1632" y="407"/>
                      <a:pt x="1637" y="365"/>
                      <a:pt x="1629" y="361"/>
                    </a:cubicBezTo>
                    <a:cubicBezTo>
                      <a:pt x="1622" y="356"/>
                      <a:pt x="1623" y="347"/>
                      <a:pt x="1634" y="345"/>
                    </a:cubicBezTo>
                    <a:cubicBezTo>
                      <a:pt x="1644" y="343"/>
                      <a:pt x="1651" y="330"/>
                      <a:pt x="1642" y="330"/>
                    </a:cubicBezTo>
                    <a:cubicBezTo>
                      <a:pt x="1632" y="330"/>
                      <a:pt x="1616" y="318"/>
                      <a:pt x="1610" y="315"/>
                    </a:cubicBezTo>
                    <a:cubicBezTo>
                      <a:pt x="1603" y="312"/>
                      <a:pt x="1592" y="329"/>
                      <a:pt x="1585" y="323"/>
                    </a:cubicBezTo>
                    <a:cubicBezTo>
                      <a:pt x="1578" y="316"/>
                      <a:pt x="1586" y="299"/>
                      <a:pt x="1587" y="290"/>
                    </a:cubicBezTo>
                    <a:cubicBezTo>
                      <a:pt x="1587" y="281"/>
                      <a:pt x="1598" y="294"/>
                      <a:pt x="1605" y="283"/>
                    </a:cubicBezTo>
                    <a:cubicBezTo>
                      <a:pt x="1612" y="271"/>
                      <a:pt x="1585" y="271"/>
                      <a:pt x="1585" y="259"/>
                    </a:cubicBezTo>
                    <a:cubicBezTo>
                      <a:pt x="1585" y="246"/>
                      <a:pt x="1564" y="243"/>
                      <a:pt x="1557" y="239"/>
                    </a:cubicBezTo>
                    <a:cubicBezTo>
                      <a:pt x="1550" y="235"/>
                      <a:pt x="1562" y="214"/>
                      <a:pt x="1558" y="206"/>
                    </a:cubicBezTo>
                    <a:cubicBezTo>
                      <a:pt x="1555" y="197"/>
                      <a:pt x="1528" y="170"/>
                      <a:pt x="1517" y="173"/>
                    </a:cubicBezTo>
                    <a:cubicBezTo>
                      <a:pt x="1505" y="175"/>
                      <a:pt x="1502" y="155"/>
                      <a:pt x="1509" y="156"/>
                    </a:cubicBezTo>
                    <a:cubicBezTo>
                      <a:pt x="1515" y="157"/>
                      <a:pt x="1520" y="152"/>
                      <a:pt x="1532" y="136"/>
                    </a:cubicBezTo>
                    <a:cubicBezTo>
                      <a:pt x="1545" y="121"/>
                      <a:pt x="1546" y="116"/>
                      <a:pt x="1537" y="112"/>
                    </a:cubicBezTo>
                    <a:cubicBezTo>
                      <a:pt x="1529" y="109"/>
                      <a:pt x="1525" y="99"/>
                      <a:pt x="1540" y="100"/>
                    </a:cubicBezTo>
                    <a:cubicBezTo>
                      <a:pt x="1555" y="101"/>
                      <a:pt x="1581" y="112"/>
                      <a:pt x="1590" y="105"/>
                    </a:cubicBezTo>
                    <a:cubicBezTo>
                      <a:pt x="1598" y="97"/>
                      <a:pt x="1625" y="48"/>
                      <a:pt x="1636" y="31"/>
                    </a:cubicBezTo>
                    <a:cubicBezTo>
                      <a:pt x="1647" y="14"/>
                      <a:pt x="1628" y="12"/>
                      <a:pt x="1602" y="15"/>
                    </a:cubicBezTo>
                    <a:cubicBezTo>
                      <a:pt x="1577" y="17"/>
                      <a:pt x="1571" y="3"/>
                      <a:pt x="1550" y="1"/>
                    </a:cubicBezTo>
                    <a:cubicBezTo>
                      <a:pt x="1528" y="0"/>
                      <a:pt x="1488" y="6"/>
                      <a:pt x="1482" y="14"/>
                    </a:cubicBezTo>
                    <a:cubicBezTo>
                      <a:pt x="1477" y="21"/>
                      <a:pt x="1493" y="28"/>
                      <a:pt x="1491" y="36"/>
                    </a:cubicBezTo>
                    <a:cubicBezTo>
                      <a:pt x="1489" y="44"/>
                      <a:pt x="1476" y="30"/>
                      <a:pt x="1470" y="34"/>
                    </a:cubicBezTo>
                    <a:cubicBezTo>
                      <a:pt x="1465" y="37"/>
                      <a:pt x="1473" y="48"/>
                      <a:pt x="1470" y="77"/>
                    </a:cubicBezTo>
                    <a:cubicBezTo>
                      <a:pt x="1468" y="106"/>
                      <a:pt x="1475" y="107"/>
                      <a:pt x="1482" y="118"/>
                    </a:cubicBezTo>
                    <a:cubicBezTo>
                      <a:pt x="1490" y="129"/>
                      <a:pt x="1488" y="143"/>
                      <a:pt x="1488" y="161"/>
                    </a:cubicBezTo>
                    <a:cubicBezTo>
                      <a:pt x="1488" y="179"/>
                      <a:pt x="1473" y="178"/>
                      <a:pt x="1468" y="183"/>
                    </a:cubicBezTo>
                    <a:cubicBezTo>
                      <a:pt x="1463" y="187"/>
                      <a:pt x="1481" y="193"/>
                      <a:pt x="1478" y="205"/>
                    </a:cubicBezTo>
                    <a:cubicBezTo>
                      <a:pt x="1475" y="217"/>
                      <a:pt x="1460" y="198"/>
                      <a:pt x="1452" y="202"/>
                    </a:cubicBezTo>
                    <a:cubicBezTo>
                      <a:pt x="1443" y="205"/>
                      <a:pt x="1436" y="233"/>
                      <a:pt x="1445" y="242"/>
                    </a:cubicBezTo>
                    <a:cubicBezTo>
                      <a:pt x="1455" y="251"/>
                      <a:pt x="1458" y="250"/>
                      <a:pt x="1451" y="260"/>
                    </a:cubicBezTo>
                    <a:cubicBezTo>
                      <a:pt x="1444" y="271"/>
                      <a:pt x="1436" y="287"/>
                      <a:pt x="1453" y="303"/>
                    </a:cubicBezTo>
                    <a:cubicBezTo>
                      <a:pt x="1470" y="318"/>
                      <a:pt x="1502" y="317"/>
                      <a:pt x="1518" y="329"/>
                    </a:cubicBezTo>
                    <a:cubicBezTo>
                      <a:pt x="1535" y="342"/>
                      <a:pt x="1511" y="334"/>
                      <a:pt x="1517" y="348"/>
                    </a:cubicBezTo>
                    <a:cubicBezTo>
                      <a:pt x="1524" y="362"/>
                      <a:pt x="1507" y="367"/>
                      <a:pt x="1507" y="378"/>
                    </a:cubicBezTo>
                    <a:cubicBezTo>
                      <a:pt x="1508" y="389"/>
                      <a:pt x="1515" y="383"/>
                      <a:pt x="1523" y="365"/>
                    </a:cubicBezTo>
                    <a:cubicBezTo>
                      <a:pt x="1532" y="347"/>
                      <a:pt x="1538" y="370"/>
                      <a:pt x="1537" y="385"/>
                    </a:cubicBezTo>
                    <a:cubicBezTo>
                      <a:pt x="1537" y="401"/>
                      <a:pt x="1525" y="392"/>
                      <a:pt x="1515" y="408"/>
                    </a:cubicBezTo>
                    <a:cubicBezTo>
                      <a:pt x="1506" y="424"/>
                      <a:pt x="1497" y="426"/>
                      <a:pt x="1484" y="423"/>
                    </a:cubicBezTo>
                    <a:cubicBezTo>
                      <a:pt x="1470" y="419"/>
                      <a:pt x="1478" y="445"/>
                      <a:pt x="1484" y="459"/>
                    </a:cubicBezTo>
                    <a:cubicBezTo>
                      <a:pt x="1490" y="473"/>
                      <a:pt x="1482" y="478"/>
                      <a:pt x="1467" y="473"/>
                    </a:cubicBezTo>
                    <a:cubicBezTo>
                      <a:pt x="1451" y="468"/>
                      <a:pt x="1442" y="457"/>
                      <a:pt x="1450" y="443"/>
                    </a:cubicBezTo>
                    <a:cubicBezTo>
                      <a:pt x="1458" y="428"/>
                      <a:pt x="1463" y="412"/>
                      <a:pt x="1454" y="414"/>
                    </a:cubicBezTo>
                    <a:cubicBezTo>
                      <a:pt x="1445" y="415"/>
                      <a:pt x="1423" y="413"/>
                      <a:pt x="1417" y="401"/>
                    </a:cubicBezTo>
                    <a:cubicBezTo>
                      <a:pt x="1410" y="390"/>
                      <a:pt x="1421" y="395"/>
                      <a:pt x="1440" y="397"/>
                    </a:cubicBezTo>
                    <a:cubicBezTo>
                      <a:pt x="1460" y="399"/>
                      <a:pt x="1443" y="382"/>
                      <a:pt x="1458" y="382"/>
                    </a:cubicBezTo>
                    <a:cubicBezTo>
                      <a:pt x="1472" y="382"/>
                      <a:pt x="1482" y="391"/>
                      <a:pt x="1495" y="379"/>
                    </a:cubicBezTo>
                    <a:cubicBezTo>
                      <a:pt x="1507" y="366"/>
                      <a:pt x="1487" y="342"/>
                      <a:pt x="1477" y="347"/>
                    </a:cubicBezTo>
                    <a:cubicBezTo>
                      <a:pt x="1467" y="351"/>
                      <a:pt x="1451" y="356"/>
                      <a:pt x="1451" y="344"/>
                    </a:cubicBezTo>
                    <a:cubicBezTo>
                      <a:pt x="1451" y="332"/>
                      <a:pt x="1468" y="341"/>
                      <a:pt x="1477" y="338"/>
                    </a:cubicBezTo>
                    <a:cubicBezTo>
                      <a:pt x="1487" y="336"/>
                      <a:pt x="1473" y="321"/>
                      <a:pt x="1458" y="325"/>
                    </a:cubicBezTo>
                    <a:cubicBezTo>
                      <a:pt x="1444" y="329"/>
                      <a:pt x="1434" y="330"/>
                      <a:pt x="1423" y="316"/>
                    </a:cubicBezTo>
                    <a:cubicBezTo>
                      <a:pt x="1411" y="302"/>
                      <a:pt x="1390" y="294"/>
                      <a:pt x="1385" y="326"/>
                    </a:cubicBezTo>
                    <a:cubicBezTo>
                      <a:pt x="1380" y="358"/>
                      <a:pt x="1360" y="341"/>
                      <a:pt x="1353" y="351"/>
                    </a:cubicBezTo>
                    <a:cubicBezTo>
                      <a:pt x="1345" y="362"/>
                      <a:pt x="1362" y="370"/>
                      <a:pt x="1381" y="371"/>
                    </a:cubicBezTo>
                    <a:cubicBezTo>
                      <a:pt x="1400" y="371"/>
                      <a:pt x="1415" y="392"/>
                      <a:pt x="1405" y="392"/>
                    </a:cubicBezTo>
                    <a:cubicBezTo>
                      <a:pt x="1396" y="392"/>
                      <a:pt x="1400" y="408"/>
                      <a:pt x="1390" y="402"/>
                    </a:cubicBezTo>
                    <a:cubicBezTo>
                      <a:pt x="1380" y="396"/>
                      <a:pt x="1370" y="402"/>
                      <a:pt x="1378" y="412"/>
                    </a:cubicBezTo>
                    <a:cubicBezTo>
                      <a:pt x="1385" y="422"/>
                      <a:pt x="1375" y="426"/>
                      <a:pt x="1375" y="436"/>
                    </a:cubicBezTo>
                    <a:cubicBezTo>
                      <a:pt x="1376" y="446"/>
                      <a:pt x="1360" y="437"/>
                      <a:pt x="1345" y="435"/>
                    </a:cubicBezTo>
                    <a:cubicBezTo>
                      <a:pt x="1330" y="433"/>
                      <a:pt x="1303" y="439"/>
                      <a:pt x="1283" y="444"/>
                    </a:cubicBezTo>
                    <a:cubicBezTo>
                      <a:pt x="1263" y="449"/>
                      <a:pt x="1241" y="441"/>
                      <a:pt x="1232" y="430"/>
                    </a:cubicBezTo>
                    <a:cubicBezTo>
                      <a:pt x="1223" y="419"/>
                      <a:pt x="1212" y="421"/>
                      <a:pt x="1198" y="421"/>
                    </a:cubicBezTo>
                    <a:cubicBezTo>
                      <a:pt x="1183" y="421"/>
                      <a:pt x="1188" y="405"/>
                      <a:pt x="1169" y="404"/>
                    </a:cubicBezTo>
                    <a:cubicBezTo>
                      <a:pt x="1151" y="404"/>
                      <a:pt x="1155" y="385"/>
                      <a:pt x="1153" y="375"/>
                    </a:cubicBezTo>
                    <a:cubicBezTo>
                      <a:pt x="1151" y="364"/>
                      <a:pt x="1114" y="367"/>
                      <a:pt x="1100" y="377"/>
                    </a:cubicBezTo>
                    <a:cubicBezTo>
                      <a:pt x="1086" y="387"/>
                      <a:pt x="1060" y="383"/>
                      <a:pt x="1053" y="401"/>
                    </a:cubicBezTo>
                    <a:cubicBezTo>
                      <a:pt x="1046" y="419"/>
                      <a:pt x="1059" y="417"/>
                      <a:pt x="1067" y="417"/>
                    </a:cubicBezTo>
                    <a:cubicBezTo>
                      <a:pt x="1078" y="417"/>
                      <a:pt x="1077" y="402"/>
                      <a:pt x="1097" y="405"/>
                    </a:cubicBezTo>
                    <a:cubicBezTo>
                      <a:pt x="1117" y="409"/>
                      <a:pt x="1131" y="381"/>
                      <a:pt x="1140" y="391"/>
                    </a:cubicBezTo>
                    <a:cubicBezTo>
                      <a:pt x="1149" y="401"/>
                      <a:pt x="1106" y="420"/>
                      <a:pt x="1087" y="424"/>
                    </a:cubicBezTo>
                    <a:cubicBezTo>
                      <a:pt x="1069" y="427"/>
                      <a:pt x="1073" y="444"/>
                      <a:pt x="1091" y="475"/>
                    </a:cubicBezTo>
                    <a:cubicBezTo>
                      <a:pt x="1109" y="505"/>
                      <a:pt x="1083" y="488"/>
                      <a:pt x="1083" y="503"/>
                    </a:cubicBezTo>
                    <a:cubicBezTo>
                      <a:pt x="1083" y="518"/>
                      <a:pt x="1049" y="498"/>
                      <a:pt x="1063" y="493"/>
                    </a:cubicBezTo>
                    <a:cubicBezTo>
                      <a:pt x="1076" y="488"/>
                      <a:pt x="1070" y="472"/>
                      <a:pt x="1059" y="462"/>
                    </a:cubicBezTo>
                    <a:cubicBezTo>
                      <a:pt x="1049" y="452"/>
                      <a:pt x="1041" y="462"/>
                      <a:pt x="1043" y="452"/>
                    </a:cubicBezTo>
                    <a:cubicBezTo>
                      <a:pt x="1044" y="441"/>
                      <a:pt x="1031" y="452"/>
                      <a:pt x="1022" y="443"/>
                    </a:cubicBezTo>
                    <a:cubicBezTo>
                      <a:pt x="1012" y="434"/>
                      <a:pt x="1007" y="427"/>
                      <a:pt x="993" y="435"/>
                    </a:cubicBezTo>
                    <a:cubicBezTo>
                      <a:pt x="979" y="443"/>
                      <a:pt x="964" y="441"/>
                      <a:pt x="934" y="447"/>
                    </a:cubicBezTo>
                    <a:cubicBezTo>
                      <a:pt x="904" y="452"/>
                      <a:pt x="849" y="451"/>
                      <a:pt x="839" y="439"/>
                    </a:cubicBezTo>
                    <a:cubicBezTo>
                      <a:pt x="829" y="428"/>
                      <a:pt x="865" y="407"/>
                      <a:pt x="875" y="410"/>
                    </a:cubicBezTo>
                    <a:cubicBezTo>
                      <a:pt x="886" y="413"/>
                      <a:pt x="880" y="397"/>
                      <a:pt x="863" y="382"/>
                    </a:cubicBezTo>
                    <a:cubicBezTo>
                      <a:pt x="847" y="367"/>
                      <a:pt x="810" y="358"/>
                      <a:pt x="811" y="367"/>
                    </a:cubicBezTo>
                    <a:cubicBezTo>
                      <a:pt x="812" y="376"/>
                      <a:pt x="790" y="368"/>
                      <a:pt x="764" y="362"/>
                    </a:cubicBezTo>
                    <a:cubicBezTo>
                      <a:pt x="738" y="356"/>
                      <a:pt x="734" y="346"/>
                      <a:pt x="717" y="345"/>
                    </a:cubicBezTo>
                    <a:cubicBezTo>
                      <a:pt x="700" y="344"/>
                      <a:pt x="674" y="338"/>
                      <a:pt x="654" y="320"/>
                    </a:cubicBezTo>
                    <a:cubicBezTo>
                      <a:pt x="634" y="302"/>
                      <a:pt x="587" y="307"/>
                      <a:pt x="581" y="323"/>
                    </a:cubicBezTo>
                    <a:cubicBezTo>
                      <a:pt x="576" y="340"/>
                      <a:pt x="560" y="339"/>
                      <a:pt x="544" y="339"/>
                    </a:cubicBezTo>
                    <a:cubicBezTo>
                      <a:pt x="528" y="339"/>
                      <a:pt x="551" y="319"/>
                      <a:pt x="546" y="315"/>
                    </a:cubicBezTo>
                    <a:cubicBezTo>
                      <a:pt x="538" y="310"/>
                      <a:pt x="546" y="288"/>
                      <a:pt x="535" y="286"/>
                    </a:cubicBezTo>
                    <a:cubicBezTo>
                      <a:pt x="523" y="284"/>
                      <a:pt x="513" y="341"/>
                      <a:pt x="491" y="339"/>
                    </a:cubicBezTo>
                    <a:cubicBezTo>
                      <a:pt x="470" y="337"/>
                      <a:pt x="461" y="279"/>
                      <a:pt x="443" y="265"/>
                    </a:cubicBezTo>
                    <a:cubicBezTo>
                      <a:pt x="425" y="250"/>
                      <a:pt x="409" y="249"/>
                      <a:pt x="424" y="271"/>
                    </a:cubicBezTo>
                    <a:cubicBezTo>
                      <a:pt x="439" y="294"/>
                      <a:pt x="411" y="278"/>
                      <a:pt x="412" y="293"/>
                    </a:cubicBezTo>
                    <a:cubicBezTo>
                      <a:pt x="414" y="308"/>
                      <a:pt x="388" y="325"/>
                      <a:pt x="389" y="317"/>
                    </a:cubicBezTo>
                    <a:cubicBezTo>
                      <a:pt x="389" y="308"/>
                      <a:pt x="374" y="299"/>
                      <a:pt x="357" y="323"/>
                    </a:cubicBezTo>
                    <a:cubicBezTo>
                      <a:pt x="340" y="346"/>
                      <a:pt x="328" y="342"/>
                      <a:pt x="326" y="334"/>
                    </a:cubicBezTo>
                    <a:cubicBezTo>
                      <a:pt x="325" y="326"/>
                      <a:pt x="274" y="356"/>
                      <a:pt x="277" y="366"/>
                    </a:cubicBezTo>
                    <a:cubicBezTo>
                      <a:pt x="279" y="375"/>
                      <a:pt x="269" y="383"/>
                      <a:pt x="255" y="382"/>
                    </a:cubicBezTo>
                    <a:cubicBezTo>
                      <a:pt x="242" y="381"/>
                      <a:pt x="252" y="368"/>
                      <a:pt x="263" y="361"/>
                    </a:cubicBezTo>
                    <a:cubicBezTo>
                      <a:pt x="275" y="354"/>
                      <a:pt x="308" y="323"/>
                      <a:pt x="325" y="320"/>
                    </a:cubicBezTo>
                    <a:cubicBezTo>
                      <a:pt x="340" y="317"/>
                      <a:pt x="367" y="305"/>
                      <a:pt x="374" y="296"/>
                    </a:cubicBezTo>
                    <a:cubicBezTo>
                      <a:pt x="374" y="296"/>
                      <a:pt x="373" y="296"/>
                      <a:pt x="373" y="296"/>
                    </a:cubicBezTo>
                    <a:cubicBezTo>
                      <a:pt x="344" y="297"/>
                      <a:pt x="317" y="304"/>
                      <a:pt x="290" y="313"/>
                    </a:cubicBezTo>
                    <a:cubicBezTo>
                      <a:pt x="288" y="314"/>
                      <a:pt x="285" y="315"/>
                      <a:pt x="283" y="315"/>
                    </a:cubicBezTo>
                    <a:cubicBezTo>
                      <a:pt x="276" y="318"/>
                      <a:pt x="270" y="320"/>
                      <a:pt x="263" y="322"/>
                    </a:cubicBezTo>
                    <a:cubicBezTo>
                      <a:pt x="261" y="324"/>
                      <a:pt x="260" y="326"/>
                      <a:pt x="262" y="330"/>
                    </a:cubicBezTo>
                    <a:cubicBezTo>
                      <a:pt x="267" y="343"/>
                      <a:pt x="244" y="328"/>
                      <a:pt x="239" y="337"/>
                    </a:cubicBezTo>
                    <a:cubicBezTo>
                      <a:pt x="234" y="347"/>
                      <a:pt x="224" y="337"/>
                      <a:pt x="232" y="332"/>
                    </a:cubicBezTo>
                    <a:cubicBezTo>
                      <a:pt x="232" y="331"/>
                      <a:pt x="233" y="331"/>
                      <a:pt x="233" y="330"/>
                    </a:cubicBezTo>
                    <a:cubicBezTo>
                      <a:pt x="224" y="332"/>
                      <a:pt x="214" y="334"/>
                      <a:pt x="205" y="335"/>
                    </a:cubicBezTo>
                    <a:cubicBezTo>
                      <a:pt x="202" y="336"/>
                      <a:pt x="198" y="337"/>
                      <a:pt x="193" y="337"/>
                    </a:cubicBezTo>
                    <a:cubicBezTo>
                      <a:pt x="176" y="337"/>
                      <a:pt x="159" y="351"/>
                      <a:pt x="170" y="361"/>
                    </a:cubicBezTo>
                    <a:cubicBezTo>
                      <a:pt x="182" y="371"/>
                      <a:pt x="189" y="375"/>
                      <a:pt x="183" y="382"/>
                    </a:cubicBezTo>
                    <a:cubicBezTo>
                      <a:pt x="177" y="389"/>
                      <a:pt x="160" y="365"/>
                      <a:pt x="135" y="367"/>
                    </a:cubicBezTo>
                    <a:cubicBezTo>
                      <a:pt x="110" y="370"/>
                      <a:pt x="60" y="335"/>
                      <a:pt x="60" y="327"/>
                    </a:cubicBezTo>
                    <a:cubicBezTo>
                      <a:pt x="60" y="320"/>
                      <a:pt x="24" y="324"/>
                      <a:pt x="0" y="321"/>
                    </a:cubicBezTo>
                    <a:cubicBezTo>
                      <a:pt x="0" y="893"/>
                      <a:pt x="0" y="893"/>
                      <a:pt x="0" y="893"/>
                    </a:cubicBezTo>
                    <a:cubicBezTo>
                      <a:pt x="0" y="893"/>
                      <a:pt x="12" y="904"/>
                      <a:pt x="17" y="897"/>
                    </a:cubicBezTo>
                    <a:cubicBezTo>
                      <a:pt x="22" y="891"/>
                      <a:pt x="31" y="900"/>
                      <a:pt x="47" y="891"/>
                    </a:cubicBezTo>
                    <a:cubicBezTo>
                      <a:pt x="63" y="882"/>
                      <a:pt x="69" y="901"/>
                      <a:pt x="69" y="909"/>
                    </a:cubicBezTo>
                    <a:cubicBezTo>
                      <a:pt x="69" y="918"/>
                      <a:pt x="91" y="933"/>
                      <a:pt x="101" y="947"/>
                    </a:cubicBezTo>
                    <a:cubicBezTo>
                      <a:pt x="110" y="961"/>
                      <a:pt x="115" y="973"/>
                      <a:pt x="126" y="966"/>
                    </a:cubicBezTo>
                    <a:cubicBezTo>
                      <a:pt x="136" y="958"/>
                      <a:pt x="155" y="954"/>
                      <a:pt x="155" y="939"/>
                    </a:cubicBezTo>
                    <a:cubicBezTo>
                      <a:pt x="155" y="925"/>
                      <a:pt x="199" y="923"/>
                      <a:pt x="199" y="941"/>
                    </a:cubicBezTo>
                    <a:cubicBezTo>
                      <a:pt x="199" y="960"/>
                      <a:pt x="244" y="982"/>
                      <a:pt x="268" y="1033"/>
                    </a:cubicBezTo>
                    <a:cubicBezTo>
                      <a:pt x="293" y="1084"/>
                      <a:pt x="289" y="1095"/>
                      <a:pt x="326" y="1111"/>
                    </a:cubicBezTo>
                    <a:cubicBezTo>
                      <a:pt x="362" y="1128"/>
                      <a:pt x="361" y="1137"/>
                      <a:pt x="356" y="1151"/>
                    </a:cubicBezTo>
                    <a:cubicBezTo>
                      <a:pt x="351" y="1166"/>
                      <a:pt x="378" y="1173"/>
                      <a:pt x="363" y="1185"/>
                    </a:cubicBezTo>
                    <a:cubicBezTo>
                      <a:pt x="357" y="1190"/>
                      <a:pt x="349" y="1197"/>
                      <a:pt x="341" y="1203"/>
                    </a:cubicBezTo>
                    <a:cubicBezTo>
                      <a:pt x="341" y="1211"/>
                      <a:pt x="347" y="1215"/>
                      <a:pt x="354" y="1222"/>
                    </a:cubicBezTo>
                    <a:cubicBezTo>
                      <a:pt x="359" y="1227"/>
                      <a:pt x="354" y="1229"/>
                      <a:pt x="349" y="1231"/>
                    </a:cubicBezTo>
                    <a:cubicBezTo>
                      <a:pt x="349" y="1231"/>
                      <a:pt x="350" y="1231"/>
                      <a:pt x="350" y="1231"/>
                    </a:cubicBezTo>
                    <a:cubicBezTo>
                      <a:pt x="366" y="1231"/>
                      <a:pt x="384" y="1246"/>
                      <a:pt x="385" y="1263"/>
                    </a:cubicBezTo>
                    <a:cubicBezTo>
                      <a:pt x="386" y="1264"/>
                      <a:pt x="387" y="1265"/>
                      <a:pt x="388" y="1267"/>
                    </a:cubicBezTo>
                    <a:cubicBezTo>
                      <a:pt x="392" y="1271"/>
                      <a:pt x="395" y="1277"/>
                      <a:pt x="396" y="1284"/>
                    </a:cubicBezTo>
                    <a:cubicBezTo>
                      <a:pt x="398" y="1288"/>
                      <a:pt x="400" y="1293"/>
                      <a:pt x="401" y="1298"/>
                    </a:cubicBezTo>
                    <a:cubicBezTo>
                      <a:pt x="408" y="1292"/>
                      <a:pt x="420" y="1314"/>
                      <a:pt x="426" y="1318"/>
                    </a:cubicBezTo>
                    <a:cubicBezTo>
                      <a:pt x="433" y="1322"/>
                      <a:pt x="439" y="1334"/>
                      <a:pt x="429" y="1334"/>
                    </a:cubicBezTo>
                    <a:cubicBezTo>
                      <a:pt x="418" y="1334"/>
                      <a:pt x="419" y="1356"/>
                      <a:pt x="427" y="1356"/>
                    </a:cubicBezTo>
                    <a:cubicBezTo>
                      <a:pt x="435" y="1357"/>
                      <a:pt x="434" y="1369"/>
                      <a:pt x="434" y="1376"/>
                    </a:cubicBezTo>
                    <a:cubicBezTo>
                      <a:pt x="434" y="1384"/>
                      <a:pt x="459" y="1395"/>
                      <a:pt x="468" y="1391"/>
                    </a:cubicBezTo>
                    <a:cubicBezTo>
                      <a:pt x="478" y="1388"/>
                      <a:pt x="486" y="1398"/>
                      <a:pt x="491" y="1407"/>
                    </a:cubicBezTo>
                    <a:cubicBezTo>
                      <a:pt x="495" y="1416"/>
                      <a:pt x="512" y="1423"/>
                      <a:pt x="518" y="1417"/>
                    </a:cubicBezTo>
                    <a:cubicBezTo>
                      <a:pt x="525" y="1411"/>
                      <a:pt x="529" y="1428"/>
                      <a:pt x="531" y="1439"/>
                    </a:cubicBezTo>
                    <a:cubicBezTo>
                      <a:pt x="532" y="1451"/>
                      <a:pt x="546" y="1444"/>
                      <a:pt x="555" y="1443"/>
                    </a:cubicBezTo>
                    <a:cubicBezTo>
                      <a:pt x="563" y="1443"/>
                      <a:pt x="568" y="1457"/>
                      <a:pt x="574" y="1454"/>
                    </a:cubicBezTo>
                    <a:cubicBezTo>
                      <a:pt x="587" y="1449"/>
                      <a:pt x="590" y="1474"/>
                      <a:pt x="599" y="1489"/>
                    </a:cubicBezTo>
                    <a:cubicBezTo>
                      <a:pt x="1486" y="1484"/>
                      <a:pt x="1486" y="1484"/>
                      <a:pt x="1486" y="1484"/>
                    </a:cubicBezTo>
                    <a:cubicBezTo>
                      <a:pt x="1486" y="1484"/>
                      <a:pt x="1486" y="1458"/>
                      <a:pt x="1497" y="1467"/>
                    </a:cubicBezTo>
                    <a:cubicBezTo>
                      <a:pt x="1507" y="1476"/>
                      <a:pt x="1498" y="1490"/>
                      <a:pt x="1510" y="1496"/>
                    </a:cubicBezTo>
                    <a:cubicBezTo>
                      <a:pt x="1522" y="1501"/>
                      <a:pt x="1531" y="1510"/>
                      <a:pt x="1538" y="1507"/>
                    </a:cubicBezTo>
                    <a:cubicBezTo>
                      <a:pt x="1544" y="1503"/>
                      <a:pt x="1556" y="1492"/>
                      <a:pt x="1567" y="1508"/>
                    </a:cubicBezTo>
                    <a:cubicBezTo>
                      <a:pt x="1579" y="1523"/>
                      <a:pt x="1587" y="1510"/>
                      <a:pt x="1594" y="1520"/>
                    </a:cubicBezTo>
                    <a:cubicBezTo>
                      <a:pt x="1600" y="1530"/>
                      <a:pt x="1613" y="1538"/>
                      <a:pt x="1621" y="1525"/>
                    </a:cubicBezTo>
                    <a:cubicBezTo>
                      <a:pt x="1628" y="1516"/>
                      <a:pt x="1655" y="1527"/>
                      <a:pt x="1667" y="1533"/>
                    </a:cubicBezTo>
                    <a:cubicBezTo>
                      <a:pt x="1683" y="1518"/>
                      <a:pt x="1695" y="1487"/>
                      <a:pt x="1709" y="1487"/>
                    </a:cubicBezTo>
                    <a:cubicBezTo>
                      <a:pt x="1728" y="1487"/>
                      <a:pt x="1775" y="1492"/>
                      <a:pt x="1778" y="1520"/>
                    </a:cubicBezTo>
                    <a:cubicBezTo>
                      <a:pt x="1781" y="1549"/>
                      <a:pt x="1809" y="1522"/>
                      <a:pt x="1812" y="1549"/>
                    </a:cubicBezTo>
                    <a:cubicBezTo>
                      <a:pt x="1815" y="1571"/>
                      <a:pt x="1833" y="1589"/>
                      <a:pt x="1830" y="1601"/>
                    </a:cubicBezTo>
                    <a:cubicBezTo>
                      <a:pt x="1836" y="1605"/>
                      <a:pt x="1843" y="1610"/>
                      <a:pt x="1849" y="1615"/>
                    </a:cubicBezTo>
                    <a:cubicBezTo>
                      <a:pt x="1858" y="1612"/>
                      <a:pt x="1882" y="1616"/>
                      <a:pt x="1898" y="1623"/>
                    </a:cubicBezTo>
                    <a:cubicBezTo>
                      <a:pt x="1918" y="1631"/>
                      <a:pt x="1948" y="1613"/>
                      <a:pt x="1958" y="1641"/>
                    </a:cubicBezTo>
                    <a:cubicBezTo>
                      <a:pt x="1968" y="1669"/>
                      <a:pt x="1991" y="1691"/>
                      <a:pt x="1969" y="1693"/>
                    </a:cubicBezTo>
                    <a:cubicBezTo>
                      <a:pt x="1951" y="1694"/>
                      <a:pt x="1926" y="1664"/>
                      <a:pt x="1928" y="1681"/>
                    </a:cubicBezTo>
                    <a:cubicBezTo>
                      <a:pt x="1929" y="1698"/>
                      <a:pt x="1918" y="1689"/>
                      <a:pt x="1918" y="1714"/>
                    </a:cubicBezTo>
                    <a:cubicBezTo>
                      <a:pt x="1918" y="1739"/>
                      <a:pt x="1904" y="1774"/>
                      <a:pt x="1895" y="1772"/>
                    </a:cubicBezTo>
                    <a:cubicBezTo>
                      <a:pt x="1895" y="1772"/>
                      <a:pt x="1894" y="1772"/>
                      <a:pt x="1894" y="1772"/>
                    </a:cubicBezTo>
                    <a:cubicBezTo>
                      <a:pt x="1893" y="1781"/>
                      <a:pt x="1893" y="1793"/>
                      <a:pt x="1899" y="1801"/>
                    </a:cubicBezTo>
                    <a:cubicBezTo>
                      <a:pt x="1910" y="1792"/>
                      <a:pt x="1926" y="1776"/>
                      <a:pt x="1939" y="1777"/>
                    </a:cubicBezTo>
                    <a:cubicBezTo>
                      <a:pt x="1961" y="1779"/>
                      <a:pt x="1966" y="1794"/>
                      <a:pt x="1981" y="1782"/>
                    </a:cubicBezTo>
                    <a:cubicBezTo>
                      <a:pt x="1995" y="1770"/>
                      <a:pt x="1998" y="1765"/>
                      <a:pt x="2001" y="1774"/>
                    </a:cubicBezTo>
                    <a:cubicBezTo>
                      <a:pt x="2001" y="1775"/>
                      <a:pt x="2001" y="1776"/>
                      <a:pt x="2000" y="1777"/>
                    </a:cubicBezTo>
                    <a:cubicBezTo>
                      <a:pt x="2006" y="1774"/>
                      <a:pt x="2009" y="1771"/>
                      <a:pt x="2010" y="1768"/>
                    </a:cubicBezTo>
                    <a:cubicBezTo>
                      <a:pt x="2010" y="1764"/>
                      <a:pt x="2009" y="1758"/>
                      <a:pt x="2008" y="1753"/>
                    </a:cubicBezTo>
                    <a:cubicBezTo>
                      <a:pt x="1993" y="1756"/>
                      <a:pt x="1989" y="1757"/>
                      <a:pt x="1985" y="1746"/>
                    </a:cubicBezTo>
                    <a:cubicBezTo>
                      <a:pt x="1979" y="1729"/>
                      <a:pt x="2028" y="1712"/>
                      <a:pt x="2051" y="1716"/>
                    </a:cubicBezTo>
                    <a:cubicBezTo>
                      <a:pt x="2072" y="1719"/>
                      <a:pt x="2087" y="1701"/>
                      <a:pt x="2095" y="1712"/>
                    </a:cubicBezTo>
                    <a:cubicBezTo>
                      <a:pt x="2109" y="1698"/>
                      <a:pt x="2132" y="1674"/>
                      <a:pt x="2138" y="1674"/>
                    </a:cubicBezTo>
                    <a:cubicBezTo>
                      <a:pt x="2147" y="1674"/>
                      <a:pt x="2248" y="1673"/>
                      <a:pt x="2248" y="1673"/>
                    </a:cubicBezTo>
                    <a:cubicBezTo>
                      <a:pt x="2248" y="1673"/>
                      <a:pt x="2284" y="1648"/>
                      <a:pt x="2288" y="1625"/>
                    </a:cubicBezTo>
                    <a:cubicBezTo>
                      <a:pt x="2293" y="1602"/>
                      <a:pt x="2316" y="1546"/>
                      <a:pt x="2329" y="1559"/>
                    </a:cubicBezTo>
                    <a:cubicBezTo>
                      <a:pt x="2343" y="1571"/>
                      <a:pt x="2371" y="1562"/>
                      <a:pt x="2372" y="1573"/>
                    </a:cubicBezTo>
                    <a:cubicBezTo>
                      <a:pt x="2373" y="1583"/>
                      <a:pt x="2363" y="1621"/>
                      <a:pt x="2399" y="1677"/>
                    </a:cubicBezTo>
                    <a:cubicBezTo>
                      <a:pt x="2412" y="1667"/>
                      <a:pt x="2425" y="1660"/>
                      <a:pt x="2433" y="1660"/>
                    </a:cubicBezTo>
                    <a:cubicBezTo>
                      <a:pt x="2446" y="1661"/>
                      <a:pt x="2465" y="1641"/>
                      <a:pt x="2471" y="1629"/>
                    </a:cubicBezTo>
                    <a:cubicBezTo>
                      <a:pt x="2477" y="1616"/>
                      <a:pt x="2484" y="1640"/>
                      <a:pt x="2473" y="1645"/>
                    </a:cubicBezTo>
                    <a:cubicBezTo>
                      <a:pt x="2462" y="1649"/>
                      <a:pt x="2482" y="1659"/>
                      <a:pt x="2502" y="1658"/>
                    </a:cubicBezTo>
                    <a:cubicBezTo>
                      <a:pt x="2522" y="1657"/>
                      <a:pt x="2493" y="1666"/>
                      <a:pt x="2478" y="1665"/>
                    </a:cubicBezTo>
                    <a:cubicBezTo>
                      <a:pt x="2463" y="1664"/>
                      <a:pt x="2457" y="1667"/>
                      <a:pt x="2437" y="1690"/>
                    </a:cubicBezTo>
                    <a:cubicBezTo>
                      <a:pt x="2417" y="1713"/>
                      <a:pt x="2422" y="1720"/>
                      <a:pt x="2433" y="1732"/>
                    </a:cubicBezTo>
                    <a:cubicBezTo>
                      <a:pt x="2444" y="1743"/>
                      <a:pt x="2459" y="1738"/>
                      <a:pt x="2475" y="1722"/>
                    </a:cubicBezTo>
                    <a:cubicBezTo>
                      <a:pt x="2491" y="1707"/>
                      <a:pt x="2490" y="1691"/>
                      <a:pt x="2506" y="1692"/>
                    </a:cubicBezTo>
                    <a:cubicBezTo>
                      <a:pt x="2512" y="1692"/>
                      <a:pt x="2522" y="1690"/>
                      <a:pt x="2533" y="1686"/>
                    </a:cubicBezTo>
                    <a:cubicBezTo>
                      <a:pt x="2534" y="1684"/>
                      <a:pt x="2535" y="1683"/>
                      <a:pt x="2537" y="1682"/>
                    </a:cubicBezTo>
                    <a:cubicBezTo>
                      <a:pt x="2540" y="1679"/>
                      <a:pt x="2544" y="1676"/>
                      <a:pt x="2547" y="1673"/>
                    </a:cubicBezTo>
                    <a:cubicBezTo>
                      <a:pt x="2549" y="1672"/>
                      <a:pt x="2550" y="1670"/>
                      <a:pt x="2551" y="1669"/>
                    </a:cubicBezTo>
                    <a:cubicBezTo>
                      <a:pt x="2558" y="1662"/>
                      <a:pt x="2567" y="1659"/>
                      <a:pt x="2576" y="1658"/>
                    </a:cubicBezTo>
                    <a:cubicBezTo>
                      <a:pt x="2578" y="1658"/>
                      <a:pt x="2581" y="1658"/>
                      <a:pt x="2583" y="1659"/>
                    </a:cubicBezTo>
                    <a:cubicBezTo>
                      <a:pt x="2584" y="1657"/>
                      <a:pt x="2585" y="1655"/>
                      <a:pt x="2587" y="1653"/>
                    </a:cubicBezTo>
                    <a:cubicBezTo>
                      <a:pt x="2587" y="1652"/>
                      <a:pt x="2586" y="1651"/>
                      <a:pt x="2586" y="1650"/>
                    </a:cubicBezTo>
                    <a:cubicBezTo>
                      <a:pt x="2586" y="1645"/>
                      <a:pt x="2594" y="1643"/>
                      <a:pt x="2604" y="1640"/>
                    </a:cubicBezTo>
                    <a:cubicBezTo>
                      <a:pt x="2604" y="1640"/>
                      <a:pt x="2605" y="1640"/>
                      <a:pt x="2605" y="1640"/>
                    </a:cubicBezTo>
                    <a:cubicBezTo>
                      <a:pt x="2608" y="1629"/>
                      <a:pt x="2617" y="1621"/>
                      <a:pt x="2627" y="1617"/>
                    </a:cubicBezTo>
                    <a:cubicBezTo>
                      <a:pt x="2624" y="1616"/>
                      <a:pt x="2620" y="1616"/>
                      <a:pt x="2617" y="1616"/>
                    </a:cubicBezTo>
                    <a:cubicBezTo>
                      <a:pt x="2607" y="1618"/>
                      <a:pt x="2615" y="1600"/>
                      <a:pt x="2616" y="1591"/>
                    </a:cubicBezTo>
                    <a:cubicBezTo>
                      <a:pt x="2618" y="1582"/>
                      <a:pt x="2595" y="1595"/>
                      <a:pt x="2594" y="1606"/>
                    </a:cubicBezTo>
                    <a:cubicBezTo>
                      <a:pt x="2594" y="1616"/>
                      <a:pt x="2578" y="1621"/>
                      <a:pt x="2578" y="1627"/>
                    </a:cubicBezTo>
                    <a:cubicBezTo>
                      <a:pt x="2578" y="1647"/>
                      <a:pt x="2576" y="1636"/>
                      <a:pt x="2564" y="1643"/>
                    </a:cubicBezTo>
                    <a:cubicBezTo>
                      <a:pt x="2553" y="1650"/>
                      <a:pt x="2509" y="1643"/>
                      <a:pt x="2507" y="1631"/>
                    </a:cubicBezTo>
                    <a:cubicBezTo>
                      <a:pt x="2506" y="1620"/>
                      <a:pt x="2474" y="1614"/>
                      <a:pt x="2472" y="1598"/>
                    </a:cubicBezTo>
                    <a:cubicBezTo>
                      <a:pt x="2472" y="1597"/>
                      <a:pt x="2472" y="1597"/>
                      <a:pt x="2472" y="1596"/>
                    </a:cubicBezTo>
                    <a:cubicBezTo>
                      <a:pt x="2463" y="1589"/>
                      <a:pt x="2458" y="1578"/>
                      <a:pt x="2459" y="1568"/>
                    </a:cubicBezTo>
                    <a:cubicBezTo>
                      <a:pt x="2460" y="1558"/>
                      <a:pt x="2462" y="1551"/>
                      <a:pt x="2464" y="1543"/>
                    </a:cubicBezTo>
                    <a:cubicBezTo>
                      <a:pt x="2464" y="1543"/>
                      <a:pt x="2464" y="1542"/>
                      <a:pt x="2463" y="1542"/>
                    </a:cubicBezTo>
                    <a:cubicBezTo>
                      <a:pt x="2460" y="1542"/>
                      <a:pt x="2457" y="1544"/>
                      <a:pt x="2454" y="1548"/>
                    </a:cubicBezTo>
                    <a:cubicBezTo>
                      <a:pt x="2442" y="1561"/>
                      <a:pt x="2434" y="1540"/>
                      <a:pt x="2451" y="1533"/>
                    </a:cubicBezTo>
                    <a:cubicBezTo>
                      <a:pt x="2453" y="1532"/>
                      <a:pt x="2455" y="1531"/>
                      <a:pt x="2457" y="1530"/>
                    </a:cubicBezTo>
                    <a:cubicBezTo>
                      <a:pt x="2457" y="1530"/>
                      <a:pt x="2457" y="1530"/>
                      <a:pt x="2457" y="1530"/>
                    </a:cubicBezTo>
                    <a:cubicBezTo>
                      <a:pt x="2453" y="1525"/>
                      <a:pt x="2450" y="1520"/>
                      <a:pt x="2449" y="1515"/>
                    </a:cubicBezTo>
                    <a:cubicBezTo>
                      <a:pt x="2446" y="1508"/>
                      <a:pt x="2447" y="1499"/>
                      <a:pt x="2450" y="1492"/>
                    </a:cubicBezTo>
                    <a:cubicBezTo>
                      <a:pt x="2440" y="1490"/>
                      <a:pt x="2433" y="1484"/>
                      <a:pt x="2428" y="1476"/>
                    </a:cubicBezTo>
                    <a:cubicBezTo>
                      <a:pt x="2395" y="1484"/>
                      <a:pt x="2357" y="1502"/>
                      <a:pt x="2343" y="1511"/>
                    </a:cubicBezTo>
                    <a:cubicBezTo>
                      <a:pt x="2318" y="1528"/>
                      <a:pt x="2287" y="1581"/>
                      <a:pt x="2273" y="1581"/>
                    </a:cubicBezTo>
                    <a:cubicBezTo>
                      <a:pt x="2260" y="1581"/>
                      <a:pt x="2297" y="1553"/>
                      <a:pt x="2302" y="1542"/>
                    </a:cubicBezTo>
                    <a:cubicBezTo>
                      <a:pt x="2308" y="1531"/>
                      <a:pt x="2301" y="1520"/>
                      <a:pt x="2309" y="1525"/>
                    </a:cubicBezTo>
                    <a:cubicBezTo>
                      <a:pt x="2317" y="1529"/>
                      <a:pt x="2339" y="1489"/>
                      <a:pt x="2354" y="1476"/>
                    </a:cubicBezTo>
                    <a:cubicBezTo>
                      <a:pt x="2369" y="1462"/>
                      <a:pt x="2385" y="1475"/>
                      <a:pt x="2387" y="1464"/>
                    </a:cubicBezTo>
                    <a:cubicBezTo>
                      <a:pt x="2389" y="1453"/>
                      <a:pt x="2397" y="1446"/>
                      <a:pt x="2411" y="1431"/>
                    </a:cubicBezTo>
                    <a:cubicBezTo>
                      <a:pt x="2414" y="1428"/>
                      <a:pt x="2426" y="1425"/>
                      <a:pt x="2441" y="1423"/>
                    </a:cubicBezTo>
                    <a:cubicBezTo>
                      <a:pt x="2446" y="1421"/>
                      <a:pt x="2451" y="1420"/>
                      <a:pt x="2457" y="1420"/>
                    </a:cubicBezTo>
                    <a:cubicBezTo>
                      <a:pt x="2461" y="1420"/>
                      <a:pt x="2464" y="1420"/>
                      <a:pt x="2467" y="1421"/>
                    </a:cubicBezTo>
                    <a:cubicBezTo>
                      <a:pt x="2503" y="1419"/>
                      <a:pt x="2549" y="1419"/>
                      <a:pt x="2579" y="1419"/>
                    </a:cubicBezTo>
                    <a:cubicBezTo>
                      <a:pt x="2584" y="1418"/>
                      <a:pt x="2588" y="1418"/>
                      <a:pt x="2593" y="1419"/>
                    </a:cubicBezTo>
                    <a:cubicBezTo>
                      <a:pt x="2602" y="1419"/>
                      <a:pt x="2609" y="1419"/>
                      <a:pt x="2612" y="1419"/>
                    </a:cubicBezTo>
                    <a:cubicBezTo>
                      <a:pt x="2629" y="1420"/>
                      <a:pt x="2661" y="1395"/>
                      <a:pt x="2670" y="1378"/>
                    </a:cubicBezTo>
                    <a:cubicBezTo>
                      <a:pt x="2679" y="1361"/>
                      <a:pt x="2691" y="1361"/>
                      <a:pt x="2714" y="1363"/>
                    </a:cubicBezTo>
                    <a:cubicBezTo>
                      <a:pt x="2737" y="1365"/>
                      <a:pt x="2748" y="1341"/>
                      <a:pt x="2759" y="1332"/>
                    </a:cubicBezTo>
                    <a:cubicBezTo>
                      <a:pt x="2771" y="1323"/>
                      <a:pt x="2766" y="1318"/>
                      <a:pt x="2756" y="1316"/>
                    </a:cubicBezTo>
                    <a:close/>
                    <a:moveTo>
                      <a:pt x="760" y="543"/>
                    </a:moveTo>
                    <a:cubicBezTo>
                      <a:pt x="741" y="570"/>
                      <a:pt x="735" y="574"/>
                      <a:pt x="716" y="570"/>
                    </a:cubicBezTo>
                    <a:cubicBezTo>
                      <a:pt x="696" y="566"/>
                      <a:pt x="684" y="578"/>
                      <a:pt x="694" y="586"/>
                    </a:cubicBezTo>
                    <a:cubicBezTo>
                      <a:pt x="704" y="593"/>
                      <a:pt x="704" y="600"/>
                      <a:pt x="684" y="605"/>
                    </a:cubicBezTo>
                    <a:cubicBezTo>
                      <a:pt x="664" y="611"/>
                      <a:pt x="651" y="628"/>
                      <a:pt x="643" y="626"/>
                    </a:cubicBezTo>
                    <a:cubicBezTo>
                      <a:pt x="636" y="624"/>
                      <a:pt x="678" y="590"/>
                      <a:pt x="667" y="580"/>
                    </a:cubicBezTo>
                    <a:cubicBezTo>
                      <a:pt x="656" y="571"/>
                      <a:pt x="629" y="596"/>
                      <a:pt x="629" y="607"/>
                    </a:cubicBezTo>
                    <a:cubicBezTo>
                      <a:pt x="628" y="618"/>
                      <a:pt x="611" y="619"/>
                      <a:pt x="600" y="618"/>
                    </a:cubicBezTo>
                    <a:cubicBezTo>
                      <a:pt x="589" y="618"/>
                      <a:pt x="575" y="606"/>
                      <a:pt x="586" y="605"/>
                    </a:cubicBezTo>
                    <a:cubicBezTo>
                      <a:pt x="596" y="603"/>
                      <a:pt x="589" y="590"/>
                      <a:pt x="604" y="583"/>
                    </a:cubicBezTo>
                    <a:cubicBezTo>
                      <a:pt x="618" y="576"/>
                      <a:pt x="601" y="566"/>
                      <a:pt x="605" y="559"/>
                    </a:cubicBezTo>
                    <a:cubicBezTo>
                      <a:pt x="610" y="552"/>
                      <a:pt x="640" y="566"/>
                      <a:pt x="641" y="553"/>
                    </a:cubicBezTo>
                    <a:cubicBezTo>
                      <a:pt x="641" y="540"/>
                      <a:pt x="611" y="529"/>
                      <a:pt x="600" y="537"/>
                    </a:cubicBezTo>
                    <a:cubicBezTo>
                      <a:pt x="590" y="545"/>
                      <a:pt x="566" y="563"/>
                      <a:pt x="538" y="549"/>
                    </a:cubicBezTo>
                    <a:cubicBezTo>
                      <a:pt x="529" y="544"/>
                      <a:pt x="609" y="534"/>
                      <a:pt x="623" y="520"/>
                    </a:cubicBezTo>
                    <a:cubicBezTo>
                      <a:pt x="637" y="505"/>
                      <a:pt x="698" y="489"/>
                      <a:pt x="702" y="502"/>
                    </a:cubicBezTo>
                    <a:cubicBezTo>
                      <a:pt x="707" y="515"/>
                      <a:pt x="670" y="524"/>
                      <a:pt x="688" y="536"/>
                    </a:cubicBezTo>
                    <a:cubicBezTo>
                      <a:pt x="706" y="547"/>
                      <a:pt x="735" y="539"/>
                      <a:pt x="742" y="527"/>
                    </a:cubicBezTo>
                    <a:cubicBezTo>
                      <a:pt x="749" y="514"/>
                      <a:pt x="779" y="516"/>
                      <a:pt x="760" y="543"/>
                    </a:cubicBezTo>
                    <a:close/>
                    <a:moveTo>
                      <a:pt x="940" y="809"/>
                    </a:moveTo>
                    <a:cubicBezTo>
                      <a:pt x="918" y="832"/>
                      <a:pt x="920" y="826"/>
                      <a:pt x="900" y="830"/>
                    </a:cubicBezTo>
                    <a:cubicBezTo>
                      <a:pt x="881" y="834"/>
                      <a:pt x="897" y="856"/>
                      <a:pt x="873" y="858"/>
                    </a:cubicBezTo>
                    <a:cubicBezTo>
                      <a:pt x="850" y="860"/>
                      <a:pt x="794" y="863"/>
                      <a:pt x="786" y="848"/>
                    </a:cubicBezTo>
                    <a:cubicBezTo>
                      <a:pt x="783" y="842"/>
                      <a:pt x="817" y="846"/>
                      <a:pt x="819" y="835"/>
                    </a:cubicBezTo>
                    <a:cubicBezTo>
                      <a:pt x="821" y="824"/>
                      <a:pt x="830" y="806"/>
                      <a:pt x="844" y="806"/>
                    </a:cubicBezTo>
                    <a:cubicBezTo>
                      <a:pt x="859" y="806"/>
                      <a:pt x="857" y="784"/>
                      <a:pt x="834" y="771"/>
                    </a:cubicBezTo>
                    <a:cubicBezTo>
                      <a:pt x="811" y="758"/>
                      <a:pt x="868" y="749"/>
                      <a:pt x="881" y="770"/>
                    </a:cubicBezTo>
                    <a:cubicBezTo>
                      <a:pt x="894" y="792"/>
                      <a:pt x="917" y="807"/>
                      <a:pt x="930" y="792"/>
                    </a:cubicBezTo>
                    <a:cubicBezTo>
                      <a:pt x="943" y="776"/>
                      <a:pt x="1017" y="734"/>
                      <a:pt x="1017" y="754"/>
                    </a:cubicBezTo>
                    <a:cubicBezTo>
                      <a:pt x="1017" y="774"/>
                      <a:pt x="962" y="787"/>
                      <a:pt x="940" y="809"/>
                    </a:cubicBezTo>
                    <a:close/>
                    <a:moveTo>
                      <a:pt x="1437" y="1411"/>
                    </a:moveTo>
                    <a:cubicBezTo>
                      <a:pt x="1421" y="1413"/>
                      <a:pt x="1438" y="1363"/>
                      <a:pt x="1410" y="1345"/>
                    </a:cubicBezTo>
                    <a:cubicBezTo>
                      <a:pt x="1376" y="1323"/>
                      <a:pt x="1361" y="1284"/>
                      <a:pt x="1361" y="1262"/>
                    </a:cubicBezTo>
                    <a:cubicBezTo>
                      <a:pt x="1361" y="1241"/>
                      <a:pt x="1390" y="1231"/>
                      <a:pt x="1401" y="1247"/>
                    </a:cubicBezTo>
                    <a:cubicBezTo>
                      <a:pt x="1413" y="1264"/>
                      <a:pt x="1430" y="1332"/>
                      <a:pt x="1440" y="1353"/>
                    </a:cubicBezTo>
                    <a:cubicBezTo>
                      <a:pt x="1450" y="1375"/>
                      <a:pt x="1450" y="1409"/>
                      <a:pt x="1437" y="14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0" name="Freeform 142">
                <a:extLst>
                  <a:ext uri="{FF2B5EF4-FFF2-40B4-BE49-F238E27FC236}">
                    <a16:creationId xmlns:a16="http://schemas.microsoft.com/office/drawing/2014/main" id="{C17FDAE8-0185-4EBE-9672-45B42995D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234" y="2722561"/>
                <a:ext cx="28575" cy="44450"/>
              </a:xfrm>
              <a:custGeom>
                <a:avLst/>
                <a:gdLst>
                  <a:gd name="T0" fmla="*/ 53 w 53"/>
                  <a:gd name="T1" fmla="*/ 55 h 81"/>
                  <a:gd name="T2" fmla="*/ 50 w 53"/>
                  <a:gd name="T3" fmla="*/ 40 h 81"/>
                  <a:gd name="T4" fmla="*/ 16 w 53"/>
                  <a:gd name="T5" fmla="*/ 16 h 81"/>
                  <a:gd name="T6" fmla="*/ 38 w 53"/>
                  <a:gd name="T7" fmla="*/ 81 h 81"/>
                  <a:gd name="T8" fmla="*/ 53 w 53"/>
                  <a:gd name="T9" fmla="*/ 5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1">
                    <a:moveTo>
                      <a:pt x="53" y="55"/>
                    </a:moveTo>
                    <a:cubicBezTo>
                      <a:pt x="51" y="50"/>
                      <a:pt x="50" y="45"/>
                      <a:pt x="50" y="40"/>
                    </a:cubicBezTo>
                    <a:cubicBezTo>
                      <a:pt x="50" y="20"/>
                      <a:pt x="42" y="0"/>
                      <a:pt x="16" y="16"/>
                    </a:cubicBezTo>
                    <a:cubicBezTo>
                      <a:pt x="0" y="26"/>
                      <a:pt x="19" y="60"/>
                      <a:pt x="38" y="81"/>
                    </a:cubicBezTo>
                    <a:cubicBezTo>
                      <a:pt x="39" y="70"/>
                      <a:pt x="45" y="61"/>
                      <a:pt x="53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1" name="Freeform 143">
                <a:extLst>
                  <a:ext uri="{FF2B5EF4-FFF2-40B4-BE49-F238E27FC236}">
                    <a16:creationId xmlns:a16="http://schemas.microsoft.com/office/drawing/2014/main" id="{0AB0EF51-F8B1-4D32-A96D-4F9282DCC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248" y="1906584"/>
                <a:ext cx="44450" cy="28575"/>
              </a:xfrm>
              <a:custGeom>
                <a:avLst/>
                <a:gdLst>
                  <a:gd name="T0" fmla="*/ 58 w 83"/>
                  <a:gd name="T1" fmla="*/ 15 h 53"/>
                  <a:gd name="T2" fmla="*/ 26 w 83"/>
                  <a:gd name="T3" fmla="*/ 43 h 53"/>
                  <a:gd name="T4" fmla="*/ 58 w 83"/>
                  <a:gd name="T5" fmla="*/ 1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3" h="53">
                    <a:moveTo>
                      <a:pt x="58" y="15"/>
                    </a:moveTo>
                    <a:cubicBezTo>
                      <a:pt x="32" y="0"/>
                      <a:pt x="0" y="31"/>
                      <a:pt x="26" y="43"/>
                    </a:cubicBezTo>
                    <a:cubicBezTo>
                      <a:pt x="49" y="53"/>
                      <a:pt x="83" y="30"/>
                      <a:pt x="58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2" name="Freeform 144">
                <a:extLst>
                  <a:ext uri="{FF2B5EF4-FFF2-40B4-BE49-F238E27FC236}">
                    <a16:creationId xmlns:a16="http://schemas.microsoft.com/office/drawing/2014/main" id="{F622DD45-E56B-45B8-889C-9E7CF2D6D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472" y="1997072"/>
                <a:ext cx="26988" cy="30163"/>
              </a:xfrm>
              <a:custGeom>
                <a:avLst/>
                <a:gdLst>
                  <a:gd name="T0" fmla="*/ 39 w 49"/>
                  <a:gd name="T1" fmla="*/ 41 h 54"/>
                  <a:gd name="T2" fmla="*/ 9 w 49"/>
                  <a:gd name="T3" fmla="*/ 23 h 54"/>
                  <a:gd name="T4" fmla="*/ 39 w 49"/>
                  <a:gd name="T5" fmla="*/ 4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54">
                    <a:moveTo>
                      <a:pt x="39" y="41"/>
                    </a:moveTo>
                    <a:cubicBezTo>
                      <a:pt x="49" y="28"/>
                      <a:pt x="17" y="0"/>
                      <a:pt x="9" y="23"/>
                    </a:cubicBezTo>
                    <a:cubicBezTo>
                      <a:pt x="0" y="46"/>
                      <a:pt x="29" y="54"/>
                      <a:pt x="39" y="4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3" name="Freeform 145">
                <a:extLst>
                  <a:ext uri="{FF2B5EF4-FFF2-40B4-BE49-F238E27FC236}">
                    <a16:creationId xmlns:a16="http://schemas.microsoft.com/office/drawing/2014/main" id="{0B5CBB6A-E7A5-4B5C-826C-305F20FC9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998" y="1992309"/>
                <a:ext cx="73025" cy="47625"/>
              </a:xfrm>
              <a:custGeom>
                <a:avLst/>
                <a:gdLst>
                  <a:gd name="T0" fmla="*/ 109 w 135"/>
                  <a:gd name="T1" fmla="*/ 87 h 89"/>
                  <a:gd name="T2" fmla="*/ 93 w 135"/>
                  <a:gd name="T3" fmla="*/ 24 h 89"/>
                  <a:gd name="T4" fmla="*/ 12 w 135"/>
                  <a:gd name="T5" fmla="*/ 61 h 89"/>
                  <a:gd name="T6" fmla="*/ 109 w 135"/>
                  <a:gd name="T7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89">
                    <a:moveTo>
                      <a:pt x="109" y="87"/>
                    </a:moveTo>
                    <a:cubicBezTo>
                      <a:pt x="135" y="86"/>
                      <a:pt x="122" y="49"/>
                      <a:pt x="93" y="24"/>
                    </a:cubicBezTo>
                    <a:cubicBezTo>
                      <a:pt x="65" y="0"/>
                      <a:pt x="0" y="51"/>
                      <a:pt x="12" y="61"/>
                    </a:cubicBezTo>
                    <a:cubicBezTo>
                      <a:pt x="25" y="72"/>
                      <a:pt x="83" y="89"/>
                      <a:pt x="109" y="87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4" name="Freeform 146">
                <a:extLst>
                  <a:ext uri="{FF2B5EF4-FFF2-40B4-BE49-F238E27FC236}">
                    <a16:creationId xmlns:a16="http://schemas.microsoft.com/office/drawing/2014/main" id="{80EC56AE-25A5-476C-874A-A4FE8AC2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935" y="1901822"/>
                <a:ext cx="61913" cy="30163"/>
              </a:xfrm>
              <a:custGeom>
                <a:avLst/>
                <a:gdLst>
                  <a:gd name="T0" fmla="*/ 111 w 113"/>
                  <a:gd name="T1" fmla="*/ 10 h 54"/>
                  <a:gd name="T2" fmla="*/ 16 w 113"/>
                  <a:gd name="T3" fmla="*/ 29 h 54"/>
                  <a:gd name="T4" fmla="*/ 111 w 113"/>
                  <a:gd name="T5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54">
                    <a:moveTo>
                      <a:pt x="111" y="10"/>
                    </a:moveTo>
                    <a:cubicBezTo>
                      <a:pt x="108" y="0"/>
                      <a:pt x="0" y="15"/>
                      <a:pt x="16" y="29"/>
                    </a:cubicBezTo>
                    <a:cubicBezTo>
                      <a:pt x="45" y="54"/>
                      <a:pt x="113" y="20"/>
                      <a:pt x="111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5" name="Freeform 147">
                <a:extLst>
                  <a:ext uri="{FF2B5EF4-FFF2-40B4-BE49-F238E27FC236}">
                    <a16:creationId xmlns:a16="http://schemas.microsoft.com/office/drawing/2014/main" id="{FA86A703-C597-420A-8CF9-3DCF9F5CF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773" y="1852609"/>
                <a:ext cx="68263" cy="50800"/>
              </a:xfrm>
              <a:custGeom>
                <a:avLst/>
                <a:gdLst>
                  <a:gd name="T0" fmla="*/ 50 w 126"/>
                  <a:gd name="T1" fmla="*/ 94 h 94"/>
                  <a:gd name="T2" fmla="*/ 107 w 126"/>
                  <a:gd name="T3" fmla="*/ 83 h 94"/>
                  <a:gd name="T4" fmla="*/ 110 w 126"/>
                  <a:gd name="T5" fmla="*/ 55 h 94"/>
                  <a:gd name="T6" fmla="*/ 76 w 126"/>
                  <a:gd name="T7" fmla="*/ 40 h 94"/>
                  <a:gd name="T8" fmla="*/ 9 w 126"/>
                  <a:gd name="T9" fmla="*/ 15 h 94"/>
                  <a:gd name="T10" fmla="*/ 50 w 126"/>
                  <a:gd name="T1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94">
                    <a:moveTo>
                      <a:pt x="50" y="94"/>
                    </a:moveTo>
                    <a:cubicBezTo>
                      <a:pt x="71" y="94"/>
                      <a:pt x="89" y="91"/>
                      <a:pt x="107" y="83"/>
                    </a:cubicBezTo>
                    <a:cubicBezTo>
                      <a:pt x="126" y="74"/>
                      <a:pt x="97" y="74"/>
                      <a:pt x="110" y="55"/>
                    </a:cubicBezTo>
                    <a:cubicBezTo>
                      <a:pt x="123" y="35"/>
                      <a:pt x="79" y="33"/>
                      <a:pt x="76" y="40"/>
                    </a:cubicBezTo>
                    <a:cubicBezTo>
                      <a:pt x="73" y="46"/>
                      <a:pt x="17" y="0"/>
                      <a:pt x="9" y="15"/>
                    </a:cubicBezTo>
                    <a:cubicBezTo>
                      <a:pt x="0" y="30"/>
                      <a:pt x="29" y="94"/>
                      <a:pt x="50" y="9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9AFDB6FC-D9BC-4779-916C-A98E684C4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585" y="1743071"/>
                <a:ext cx="206375" cy="153988"/>
              </a:xfrm>
              <a:custGeom>
                <a:avLst/>
                <a:gdLst>
                  <a:gd name="T0" fmla="*/ 347 w 380"/>
                  <a:gd name="T1" fmla="*/ 156 h 282"/>
                  <a:gd name="T2" fmla="*/ 316 w 380"/>
                  <a:gd name="T3" fmla="*/ 131 h 282"/>
                  <a:gd name="T4" fmla="*/ 301 w 380"/>
                  <a:gd name="T5" fmla="*/ 96 h 282"/>
                  <a:gd name="T6" fmla="*/ 279 w 380"/>
                  <a:gd name="T7" fmla="*/ 90 h 282"/>
                  <a:gd name="T8" fmla="*/ 249 w 380"/>
                  <a:gd name="T9" fmla="*/ 73 h 282"/>
                  <a:gd name="T10" fmla="*/ 147 w 380"/>
                  <a:gd name="T11" fmla="*/ 9 h 282"/>
                  <a:gd name="T12" fmla="*/ 137 w 380"/>
                  <a:gd name="T13" fmla="*/ 0 h 282"/>
                  <a:gd name="T14" fmla="*/ 108 w 380"/>
                  <a:gd name="T15" fmla="*/ 8 h 282"/>
                  <a:gd name="T16" fmla="*/ 94 w 380"/>
                  <a:gd name="T17" fmla="*/ 17 h 282"/>
                  <a:gd name="T18" fmla="*/ 73 w 380"/>
                  <a:gd name="T19" fmla="*/ 32 h 282"/>
                  <a:gd name="T20" fmla="*/ 46 w 380"/>
                  <a:gd name="T21" fmla="*/ 50 h 282"/>
                  <a:gd name="T22" fmla="*/ 52 w 380"/>
                  <a:gd name="T23" fmla="*/ 91 h 282"/>
                  <a:gd name="T24" fmla="*/ 35 w 380"/>
                  <a:gd name="T25" fmla="*/ 110 h 282"/>
                  <a:gd name="T26" fmla="*/ 23 w 380"/>
                  <a:gd name="T27" fmla="*/ 129 h 282"/>
                  <a:gd name="T28" fmla="*/ 54 w 380"/>
                  <a:gd name="T29" fmla="*/ 169 h 282"/>
                  <a:gd name="T30" fmla="*/ 149 w 380"/>
                  <a:gd name="T31" fmla="*/ 172 h 282"/>
                  <a:gd name="T32" fmla="*/ 92 w 380"/>
                  <a:gd name="T33" fmla="*/ 204 h 282"/>
                  <a:gd name="T34" fmla="*/ 137 w 380"/>
                  <a:gd name="T35" fmla="*/ 244 h 282"/>
                  <a:gd name="T36" fmla="*/ 213 w 380"/>
                  <a:gd name="T37" fmla="*/ 269 h 282"/>
                  <a:gd name="T38" fmla="*/ 259 w 380"/>
                  <a:gd name="T39" fmla="*/ 267 h 282"/>
                  <a:gd name="T40" fmla="*/ 291 w 380"/>
                  <a:gd name="T41" fmla="*/ 225 h 282"/>
                  <a:gd name="T42" fmla="*/ 324 w 380"/>
                  <a:gd name="T43" fmla="*/ 194 h 282"/>
                  <a:gd name="T44" fmla="*/ 378 w 380"/>
                  <a:gd name="T45" fmla="*/ 172 h 282"/>
                  <a:gd name="T46" fmla="*/ 347 w 380"/>
                  <a:gd name="T47" fmla="*/ 15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80" h="282">
                    <a:moveTo>
                      <a:pt x="347" y="156"/>
                    </a:moveTo>
                    <a:cubicBezTo>
                      <a:pt x="321" y="159"/>
                      <a:pt x="304" y="148"/>
                      <a:pt x="316" y="131"/>
                    </a:cubicBezTo>
                    <a:cubicBezTo>
                      <a:pt x="327" y="115"/>
                      <a:pt x="287" y="110"/>
                      <a:pt x="301" y="96"/>
                    </a:cubicBezTo>
                    <a:cubicBezTo>
                      <a:pt x="316" y="83"/>
                      <a:pt x="274" y="70"/>
                      <a:pt x="279" y="90"/>
                    </a:cubicBezTo>
                    <a:cubicBezTo>
                      <a:pt x="283" y="110"/>
                      <a:pt x="253" y="91"/>
                      <a:pt x="249" y="73"/>
                    </a:cubicBezTo>
                    <a:cubicBezTo>
                      <a:pt x="244" y="55"/>
                      <a:pt x="186" y="48"/>
                      <a:pt x="147" y="9"/>
                    </a:cubicBezTo>
                    <a:cubicBezTo>
                      <a:pt x="144" y="5"/>
                      <a:pt x="141" y="2"/>
                      <a:pt x="137" y="0"/>
                    </a:cubicBezTo>
                    <a:cubicBezTo>
                      <a:pt x="128" y="3"/>
                      <a:pt x="118" y="6"/>
                      <a:pt x="108" y="8"/>
                    </a:cubicBezTo>
                    <a:cubicBezTo>
                      <a:pt x="111" y="13"/>
                      <a:pt x="106" y="18"/>
                      <a:pt x="94" y="17"/>
                    </a:cubicBezTo>
                    <a:cubicBezTo>
                      <a:pt x="76" y="15"/>
                      <a:pt x="43" y="19"/>
                      <a:pt x="73" y="32"/>
                    </a:cubicBezTo>
                    <a:cubicBezTo>
                      <a:pt x="103" y="45"/>
                      <a:pt x="70" y="50"/>
                      <a:pt x="46" y="50"/>
                    </a:cubicBezTo>
                    <a:cubicBezTo>
                      <a:pt x="22" y="50"/>
                      <a:pt x="20" y="86"/>
                      <a:pt x="52" y="91"/>
                    </a:cubicBezTo>
                    <a:cubicBezTo>
                      <a:pt x="83" y="96"/>
                      <a:pt x="60" y="118"/>
                      <a:pt x="35" y="110"/>
                    </a:cubicBezTo>
                    <a:cubicBezTo>
                      <a:pt x="9" y="101"/>
                      <a:pt x="0" y="116"/>
                      <a:pt x="23" y="129"/>
                    </a:cubicBezTo>
                    <a:cubicBezTo>
                      <a:pt x="44" y="142"/>
                      <a:pt x="32" y="158"/>
                      <a:pt x="54" y="169"/>
                    </a:cubicBezTo>
                    <a:cubicBezTo>
                      <a:pt x="77" y="181"/>
                      <a:pt x="143" y="154"/>
                      <a:pt x="149" y="172"/>
                    </a:cubicBezTo>
                    <a:cubicBezTo>
                      <a:pt x="154" y="191"/>
                      <a:pt x="82" y="192"/>
                      <a:pt x="92" y="204"/>
                    </a:cubicBezTo>
                    <a:cubicBezTo>
                      <a:pt x="102" y="216"/>
                      <a:pt x="143" y="234"/>
                      <a:pt x="137" y="244"/>
                    </a:cubicBezTo>
                    <a:cubicBezTo>
                      <a:pt x="132" y="254"/>
                      <a:pt x="206" y="282"/>
                      <a:pt x="213" y="269"/>
                    </a:cubicBezTo>
                    <a:cubicBezTo>
                      <a:pt x="220" y="255"/>
                      <a:pt x="240" y="259"/>
                      <a:pt x="259" y="267"/>
                    </a:cubicBezTo>
                    <a:cubicBezTo>
                      <a:pt x="277" y="275"/>
                      <a:pt x="279" y="216"/>
                      <a:pt x="291" y="225"/>
                    </a:cubicBezTo>
                    <a:cubicBezTo>
                      <a:pt x="304" y="235"/>
                      <a:pt x="303" y="204"/>
                      <a:pt x="324" y="194"/>
                    </a:cubicBezTo>
                    <a:cubicBezTo>
                      <a:pt x="346" y="184"/>
                      <a:pt x="376" y="184"/>
                      <a:pt x="378" y="172"/>
                    </a:cubicBezTo>
                    <a:cubicBezTo>
                      <a:pt x="380" y="164"/>
                      <a:pt x="373" y="153"/>
                      <a:pt x="347" y="15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7" name="Freeform 149">
                <a:extLst>
                  <a:ext uri="{FF2B5EF4-FFF2-40B4-BE49-F238E27FC236}">
                    <a16:creationId xmlns:a16="http://schemas.microsoft.com/office/drawing/2014/main" id="{F001A133-CD1F-4C74-9E15-FD5FD8669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998" y="1935159"/>
                <a:ext cx="304800" cy="111125"/>
              </a:xfrm>
              <a:custGeom>
                <a:avLst/>
                <a:gdLst>
                  <a:gd name="T0" fmla="*/ 545 w 560"/>
                  <a:gd name="T1" fmla="*/ 163 h 202"/>
                  <a:gd name="T2" fmla="*/ 545 w 560"/>
                  <a:gd name="T3" fmla="*/ 163 h 202"/>
                  <a:gd name="T4" fmla="*/ 546 w 560"/>
                  <a:gd name="T5" fmla="*/ 157 h 202"/>
                  <a:gd name="T6" fmla="*/ 556 w 560"/>
                  <a:gd name="T7" fmla="*/ 141 h 202"/>
                  <a:gd name="T8" fmla="*/ 560 w 560"/>
                  <a:gd name="T9" fmla="*/ 124 h 202"/>
                  <a:gd name="T10" fmla="*/ 384 w 560"/>
                  <a:gd name="T11" fmla="*/ 114 h 202"/>
                  <a:gd name="T12" fmla="*/ 293 w 560"/>
                  <a:gd name="T13" fmla="*/ 119 h 202"/>
                  <a:gd name="T14" fmla="*/ 240 w 560"/>
                  <a:gd name="T15" fmla="*/ 101 h 202"/>
                  <a:gd name="T16" fmla="*/ 250 w 560"/>
                  <a:gd name="T17" fmla="*/ 66 h 202"/>
                  <a:gd name="T18" fmla="*/ 164 w 560"/>
                  <a:gd name="T19" fmla="*/ 36 h 202"/>
                  <a:gd name="T20" fmla="*/ 96 w 560"/>
                  <a:gd name="T21" fmla="*/ 13 h 202"/>
                  <a:gd name="T22" fmla="*/ 14 w 560"/>
                  <a:gd name="T23" fmla="*/ 26 h 202"/>
                  <a:gd name="T24" fmla="*/ 116 w 560"/>
                  <a:gd name="T25" fmla="*/ 61 h 202"/>
                  <a:gd name="T26" fmla="*/ 158 w 560"/>
                  <a:gd name="T27" fmla="*/ 99 h 202"/>
                  <a:gd name="T28" fmla="*/ 160 w 560"/>
                  <a:gd name="T29" fmla="*/ 157 h 202"/>
                  <a:gd name="T30" fmla="*/ 197 w 560"/>
                  <a:gd name="T31" fmla="*/ 180 h 202"/>
                  <a:gd name="T32" fmla="*/ 250 w 560"/>
                  <a:gd name="T33" fmla="*/ 189 h 202"/>
                  <a:gd name="T34" fmla="*/ 273 w 560"/>
                  <a:gd name="T35" fmla="*/ 177 h 202"/>
                  <a:gd name="T36" fmla="*/ 380 w 560"/>
                  <a:gd name="T37" fmla="*/ 200 h 202"/>
                  <a:gd name="T38" fmla="*/ 451 w 560"/>
                  <a:gd name="T39" fmla="*/ 180 h 202"/>
                  <a:gd name="T40" fmla="*/ 511 w 560"/>
                  <a:gd name="T41" fmla="*/ 192 h 202"/>
                  <a:gd name="T42" fmla="*/ 545 w 560"/>
                  <a:gd name="T43" fmla="*/ 163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0" h="202">
                    <a:moveTo>
                      <a:pt x="545" y="163"/>
                    </a:moveTo>
                    <a:cubicBezTo>
                      <a:pt x="545" y="163"/>
                      <a:pt x="545" y="163"/>
                      <a:pt x="545" y="163"/>
                    </a:cubicBezTo>
                    <a:cubicBezTo>
                      <a:pt x="546" y="161"/>
                      <a:pt x="546" y="159"/>
                      <a:pt x="546" y="157"/>
                    </a:cubicBezTo>
                    <a:cubicBezTo>
                      <a:pt x="548" y="151"/>
                      <a:pt x="552" y="145"/>
                      <a:pt x="556" y="141"/>
                    </a:cubicBezTo>
                    <a:cubicBezTo>
                      <a:pt x="556" y="135"/>
                      <a:pt x="558" y="129"/>
                      <a:pt x="560" y="124"/>
                    </a:cubicBezTo>
                    <a:cubicBezTo>
                      <a:pt x="534" y="108"/>
                      <a:pt x="408" y="98"/>
                      <a:pt x="384" y="114"/>
                    </a:cubicBezTo>
                    <a:cubicBezTo>
                      <a:pt x="357" y="132"/>
                      <a:pt x="314" y="106"/>
                      <a:pt x="293" y="119"/>
                    </a:cubicBezTo>
                    <a:cubicBezTo>
                      <a:pt x="271" y="132"/>
                      <a:pt x="278" y="103"/>
                      <a:pt x="240" y="101"/>
                    </a:cubicBezTo>
                    <a:cubicBezTo>
                      <a:pt x="201" y="99"/>
                      <a:pt x="243" y="76"/>
                      <a:pt x="250" y="66"/>
                    </a:cubicBezTo>
                    <a:cubicBezTo>
                      <a:pt x="257" y="56"/>
                      <a:pt x="191" y="30"/>
                      <a:pt x="164" y="36"/>
                    </a:cubicBezTo>
                    <a:cubicBezTo>
                      <a:pt x="137" y="43"/>
                      <a:pt x="121" y="26"/>
                      <a:pt x="96" y="13"/>
                    </a:cubicBezTo>
                    <a:cubicBezTo>
                      <a:pt x="70" y="0"/>
                      <a:pt x="0" y="3"/>
                      <a:pt x="14" y="26"/>
                    </a:cubicBezTo>
                    <a:cubicBezTo>
                      <a:pt x="24" y="43"/>
                      <a:pt x="107" y="78"/>
                      <a:pt x="116" y="61"/>
                    </a:cubicBezTo>
                    <a:cubicBezTo>
                      <a:pt x="124" y="45"/>
                      <a:pt x="146" y="81"/>
                      <a:pt x="158" y="99"/>
                    </a:cubicBezTo>
                    <a:cubicBezTo>
                      <a:pt x="171" y="118"/>
                      <a:pt x="150" y="124"/>
                      <a:pt x="160" y="157"/>
                    </a:cubicBezTo>
                    <a:cubicBezTo>
                      <a:pt x="170" y="190"/>
                      <a:pt x="181" y="167"/>
                      <a:pt x="197" y="180"/>
                    </a:cubicBezTo>
                    <a:cubicBezTo>
                      <a:pt x="213" y="194"/>
                      <a:pt x="237" y="202"/>
                      <a:pt x="250" y="189"/>
                    </a:cubicBezTo>
                    <a:cubicBezTo>
                      <a:pt x="263" y="175"/>
                      <a:pt x="268" y="166"/>
                      <a:pt x="273" y="177"/>
                    </a:cubicBezTo>
                    <a:cubicBezTo>
                      <a:pt x="280" y="196"/>
                      <a:pt x="311" y="199"/>
                      <a:pt x="380" y="200"/>
                    </a:cubicBezTo>
                    <a:cubicBezTo>
                      <a:pt x="448" y="202"/>
                      <a:pt x="431" y="167"/>
                      <a:pt x="451" y="180"/>
                    </a:cubicBezTo>
                    <a:cubicBezTo>
                      <a:pt x="465" y="189"/>
                      <a:pt x="490" y="192"/>
                      <a:pt x="511" y="192"/>
                    </a:cubicBezTo>
                    <a:cubicBezTo>
                      <a:pt x="515" y="176"/>
                      <a:pt x="529" y="163"/>
                      <a:pt x="545" y="16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CF535856-D850-431B-894B-23A83565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5" y="1654171"/>
                <a:ext cx="550863" cy="322263"/>
              </a:xfrm>
              <a:custGeom>
                <a:avLst/>
                <a:gdLst>
                  <a:gd name="T0" fmla="*/ 913 w 1012"/>
                  <a:gd name="T1" fmla="*/ 39 h 593"/>
                  <a:gd name="T2" fmla="*/ 905 w 1012"/>
                  <a:gd name="T3" fmla="*/ 32 h 593"/>
                  <a:gd name="T4" fmla="*/ 902 w 1012"/>
                  <a:gd name="T5" fmla="*/ 29 h 593"/>
                  <a:gd name="T6" fmla="*/ 891 w 1012"/>
                  <a:gd name="T7" fmla="*/ 23 h 593"/>
                  <a:gd name="T8" fmla="*/ 851 w 1012"/>
                  <a:gd name="T9" fmla="*/ 16 h 593"/>
                  <a:gd name="T10" fmla="*/ 833 w 1012"/>
                  <a:gd name="T11" fmla="*/ 20 h 593"/>
                  <a:gd name="T12" fmla="*/ 798 w 1012"/>
                  <a:gd name="T13" fmla="*/ 20 h 593"/>
                  <a:gd name="T14" fmla="*/ 737 w 1012"/>
                  <a:gd name="T15" fmla="*/ 2 h 593"/>
                  <a:gd name="T16" fmla="*/ 702 w 1012"/>
                  <a:gd name="T17" fmla="*/ 28 h 593"/>
                  <a:gd name="T18" fmla="*/ 614 w 1012"/>
                  <a:gd name="T19" fmla="*/ 25 h 593"/>
                  <a:gd name="T20" fmla="*/ 483 w 1012"/>
                  <a:gd name="T21" fmla="*/ 5 h 593"/>
                  <a:gd name="T22" fmla="*/ 377 w 1012"/>
                  <a:gd name="T23" fmla="*/ 14 h 593"/>
                  <a:gd name="T24" fmla="*/ 339 w 1012"/>
                  <a:gd name="T25" fmla="*/ 42 h 593"/>
                  <a:gd name="T26" fmla="*/ 248 w 1012"/>
                  <a:gd name="T27" fmla="*/ 67 h 593"/>
                  <a:gd name="T28" fmla="*/ 161 w 1012"/>
                  <a:gd name="T29" fmla="*/ 82 h 593"/>
                  <a:gd name="T30" fmla="*/ 90 w 1012"/>
                  <a:gd name="T31" fmla="*/ 91 h 593"/>
                  <a:gd name="T32" fmla="*/ 14 w 1012"/>
                  <a:gd name="T33" fmla="*/ 114 h 593"/>
                  <a:gd name="T34" fmla="*/ 20 w 1012"/>
                  <a:gd name="T35" fmla="*/ 130 h 593"/>
                  <a:gd name="T36" fmla="*/ 51 w 1012"/>
                  <a:gd name="T37" fmla="*/ 149 h 593"/>
                  <a:gd name="T38" fmla="*/ 71 w 1012"/>
                  <a:gd name="T39" fmla="*/ 197 h 593"/>
                  <a:gd name="T40" fmla="*/ 162 w 1012"/>
                  <a:gd name="T41" fmla="*/ 219 h 593"/>
                  <a:gd name="T42" fmla="*/ 288 w 1012"/>
                  <a:gd name="T43" fmla="*/ 222 h 593"/>
                  <a:gd name="T44" fmla="*/ 391 w 1012"/>
                  <a:gd name="T45" fmla="*/ 216 h 593"/>
                  <a:gd name="T46" fmla="*/ 325 w 1012"/>
                  <a:gd name="T47" fmla="*/ 292 h 593"/>
                  <a:gd name="T48" fmla="*/ 170 w 1012"/>
                  <a:gd name="T49" fmla="*/ 247 h 593"/>
                  <a:gd name="T50" fmla="*/ 231 w 1012"/>
                  <a:gd name="T51" fmla="*/ 351 h 593"/>
                  <a:gd name="T52" fmla="*/ 207 w 1012"/>
                  <a:gd name="T53" fmla="*/ 376 h 593"/>
                  <a:gd name="T54" fmla="*/ 201 w 1012"/>
                  <a:gd name="T55" fmla="*/ 421 h 593"/>
                  <a:gd name="T56" fmla="*/ 231 w 1012"/>
                  <a:gd name="T57" fmla="*/ 494 h 593"/>
                  <a:gd name="T58" fmla="*/ 133 w 1012"/>
                  <a:gd name="T59" fmla="*/ 456 h 593"/>
                  <a:gd name="T60" fmla="*/ 127 w 1012"/>
                  <a:gd name="T61" fmla="*/ 515 h 593"/>
                  <a:gd name="T62" fmla="*/ 167 w 1012"/>
                  <a:gd name="T63" fmla="*/ 567 h 593"/>
                  <a:gd name="T64" fmla="*/ 290 w 1012"/>
                  <a:gd name="T65" fmla="*/ 562 h 593"/>
                  <a:gd name="T66" fmla="*/ 389 w 1012"/>
                  <a:gd name="T67" fmla="*/ 575 h 593"/>
                  <a:gd name="T68" fmla="*/ 436 w 1012"/>
                  <a:gd name="T69" fmla="*/ 559 h 593"/>
                  <a:gd name="T70" fmla="*/ 444 w 1012"/>
                  <a:gd name="T71" fmla="*/ 544 h 593"/>
                  <a:gd name="T72" fmla="*/ 401 w 1012"/>
                  <a:gd name="T73" fmla="*/ 529 h 593"/>
                  <a:gd name="T74" fmla="*/ 335 w 1012"/>
                  <a:gd name="T75" fmla="*/ 492 h 593"/>
                  <a:gd name="T76" fmla="*/ 425 w 1012"/>
                  <a:gd name="T77" fmla="*/ 452 h 593"/>
                  <a:gd name="T78" fmla="*/ 501 w 1012"/>
                  <a:gd name="T79" fmla="*/ 443 h 593"/>
                  <a:gd name="T80" fmla="*/ 523 w 1012"/>
                  <a:gd name="T81" fmla="*/ 397 h 593"/>
                  <a:gd name="T82" fmla="*/ 547 w 1012"/>
                  <a:gd name="T83" fmla="*/ 363 h 593"/>
                  <a:gd name="T84" fmla="*/ 536 w 1012"/>
                  <a:gd name="T85" fmla="*/ 328 h 593"/>
                  <a:gd name="T86" fmla="*/ 629 w 1012"/>
                  <a:gd name="T87" fmla="*/ 300 h 593"/>
                  <a:gd name="T88" fmla="*/ 685 w 1012"/>
                  <a:gd name="T89" fmla="*/ 245 h 593"/>
                  <a:gd name="T90" fmla="*/ 721 w 1012"/>
                  <a:gd name="T91" fmla="*/ 235 h 593"/>
                  <a:gd name="T92" fmla="*/ 875 w 1012"/>
                  <a:gd name="T93" fmla="*/ 151 h 593"/>
                  <a:gd name="T94" fmla="*/ 855 w 1012"/>
                  <a:gd name="T95" fmla="*/ 125 h 593"/>
                  <a:gd name="T96" fmla="*/ 962 w 1012"/>
                  <a:gd name="T97" fmla="*/ 5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12" h="593">
                    <a:moveTo>
                      <a:pt x="962" y="55"/>
                    </a:moveTo>
                    <a:cubicBezTo>
                      <a:pt x="941" y="59"/>
                      <a:pt x="918" y="53"/>
                      <a:pt x="913" y="39"/>
                    </a:cubicBezTo>
                    <a:cubicBezTo>
                      <a:pt x="913" y="39"/>
                      <a:pt x="913" y="39"/>
                      <a:pt x="912" y="39"/>
                    </a:cubicBezTo>
                    <a:cubicBezTo>
                      <a:pt x="910" y="36"/>
                      <a:pt x="907" y="34"/>
                      <a:pt x="905" y="32"/>
                    </a:cubicBezTo>
                    <a:cubicBezTo>
                      <a:pt x="905" y="31"/>
                      <a:pt x="904" y="31"/>
                      <a:pt x="904" y="31"/>
                    </a:cubicBezTo>
                    <a:cubicBezTo>
                      <a:pt x="903" y="30"/>
                      <a:pt x="902" y="30"/>
                      <a:pt x="902" y="29"/>
                    </a:cubicBezTo>
                    <a:cubicBezTo>
                      <a:pt x="899" y="27"/>
                      <a:pt x="896" y="25"/>
                      <a:pt x="893" y="24"/>
                    </a:cubicBezTo>
                    <a:cubicBezTo>
                      <a:pt x="892" y="24"/>
                      <a:pt x="892" y="23"/>
                      <a:pt x="891" y="23"/>
                    </a:cubicBezTo>
                    <a:cubicBezTo>
                      <a:pt x="883" y="24"/>
                      <a:pt x="875" y="25"/>
                      <a:pt x="875" y="20"/>
                    </a:cubicBezTo>
                    <a:cubicBezTo>
                      <a:pt x="874" y="15"/>
                      <a:pt x="865" y="14"/>
                      <a:pt x="851" y="16"/>
                    </a:cubicBezTo>
                    <a:cubicBezTo>
                      <a:pt x="846" y="19"/>
                      <a:pt x="841" y="20"/>
                      <a:pt x="835" y="20"/>
                    </a:cubicBezTo>
                    <a:cubicBezTo>
                      <a:pt x="833" y="20"/>
                      <a:pt x="833" y="20"/>
                      <a:pt x="833" y="20"/>
                    </a:cubicBezTo>
                    <a:cubicBezTo>
                      <a:pt x="823" y="23"/>
                      <a:pt x="813" y="27"/>
                      <a:pt x="802" y="32"/>
                    </a:cubicBezTo>
                    <a:cubicBezTo>
                      <a:pt x="776" y="43"/>
                      <a:pt x="785" y="31"/>
                      <a:pt x="798" y="20"/>
                    </a:cubicBezTo>
                    <a:cubicBezTo>
                      <a:pt x="787" y="19"/>
                      <a:pt x="777" y="13"/>
                      <a:pt x="772" y="4"/>
                    </a:cubicBezTo>
                    <a:cubicBezTo>
                      <a:pt x="760" y="4"/>
                      <a:pt x="748" y="3"/>
                      <a:pt x="737" y="2"/>
                    </a:cubicBezTo>
                    <a:cubicBezTo>
                      <a:pt x="736" y="4"/>
                      <a:pt x="734" y="7"/>
                      <a:pt x="732" y="10"/>
                    </a:cubicBezTo>
                    <a:cubicBezTo>
                      <a:pt x="727" y="20"/>
                      <a:pt x="714" y="29"/>
                      <a:pt x="702" y="28"/>
                    </a:cubicBezTo>
                    <a:cubicBezTo>
                      <a:pt x="683" y="26"/>
                      <a:pt x="667" y="20"/>
                      <a:pt x="655" y="10"/>
                    </a:cubicBezTo>
                    <a:cubicBezTo>
                      <a:pt x="643" y="18"/>
                      <a:pt x="629" y="23"/>
                      <a:pt x="614" y="25"/>
                    </a:cubicBezTo>
                    <a:cubicBezTo>
                      <a:pt x="583" y="27"/>
                      <a:pt x="553" y="15"/>
                      <a:pt x="522" y="23"/>
                    </a:cubicBezTo>
                    <a:cubicBezTo>
                      <a:pt x="504" y="27"/>
                      <a:pt x="490" y="18"/>
                      <a:pt x="483" y="5"/>
                    </a:cubicBezTo>
                    <a:cubicBezTo>
                      <a:pt x="456" y="2"/>
                      <a:pt x="467" y="33"/>
                      <a:pt x="435" y="17"/>
                    </a:cubicBezTo>
                    <a:cubicBezTo>
                      <a:pt x="402" y="0"/>
                      <a:pt x="367" y="9"/>
                      <a:pt x="377" y="14"/>
                    </a:cubicBezTo>
                    <a:cubicBezTo>
                      <a:pt x="387" y="19"/>
                      <a:pt x="374" y="29"/>
                      <a:pt x="359" y="24"/>
                    </a:cubicBezTo>
                    <a:cubicBezTo>
                      <a:pt x="345" y="19"/>
                      <a:pt x="332" y="25"/>
                      <a:pt x="339" y="42"/>
                    </a:cubicBezTo>
                    <a:cubicBezTo>
                      <a:pt x="347" y="58"/>
                      <a:pt x="287" y="37"/>
                      <a:pt x="287" y="55"/>
                    </a:cubicBezTo>
                    <a:cubicBezTo>
                      <a:pt x="287" y="73"/>
                      <a:pt x="265" y="83"/>
                      <a:pt x="248" y="67"/>
                    </a:cubicBezTo>
                    <a:cubicBezTo>
                      <a:pt x="231" y="50"/>
                      <a:pt x="177" y="45"/>
                      <a:pt x="192" y="60"/>
                    </a:cubicBezTo>
                    <a:cubicBezTo>
                      <a:pt x="208" y="75"/>
                      <a:pt x="144" y="67"/>
                      <a:pt x="161" y="82"/>
                    </a:cubicBezTo>
                    <a:cubicBezTo>
                      <a:pt x="178" y="96"/>
                      <a:pt x="140" y="108"/>
                      <a:pt x="140" y="100"/>
                    </a:cubicBezTo>
                    <a:cubicBezTo>
                      <a:pt x="140" y="91"/>
                      <a:pt x="104" y="77"/>
                      <a:pt x="90" y="91"/>
                    </a:cubicBezTo>
                    <a:cubicBezTo>
                      <a:pt x="75" y="106"/>
                      <a:pt x="71" y="125"/>
                      <a:pt x="64" y="115"/>
                    </a:cubicBezTo>
                    <a:cubicBezTo>
                      <a:pt x="58" y="107"/>
                      <a:pt x="38" y="107"/>
                      <a:pt x="14" y="114"/>
                    </a:cubicBezTo>
                    <a:cubicBezTo>
                      <a:pt x="9" y="121"/>
                      <a:pt x="4" y="130"/>
                      <a:pt x="0" y="137"/>
                    </a:cubicBezTo>
                    <a:cubicBezTo>
                      <a:pt x="6" y="136"/>
                      <a:pt x="14" y="134"/>
                      <a:pt x="20" y="130"/>
                    </a:cubicBezTo>
                    <a:cubicBezTo>
                      <a:pt x="40" y="115"/>
                      <a:pt x="55" y="125"/>
                      <a:pt x="38" y="134"/>
                    </a:cubicBezTo>
                    <a:cubicBezTo>
                      <a:pt x="21" y="144"/>
                      <a:pt x="27" y="151"/>
                      <a:pt x="51" y="149"/>
                    </a:cubicBezTo>
                    <a:cubicBezTo>
                      <a:pt x="75" y="148"/>
                      <a:pt x="41" y="158"/>
                      <a:pt x="41" y="174"/>
                    </a:cubicBezTo>
                    <a:cubicBezTo>
                      <a:pt x="41" y="191"/>
                      <a:pt x="70" y="181"/>
                      <a:pt x="71" y="197"/>
                    </a:cubicBezTo>
                    <a:cubicBezTo>
                      <a:pt x="73" y="214"/>
                      <a:pt x="134" y="221"/>
                      <a:pt x="153" y="201"/>
                    </a:cubicBezTo>
                    <a:cubicBezTo>
                      <a:pt x="171" y="181"/>
                      <a:pt x="164" y="206"/>
                      <a:pt x="162" y="219"/>
                    </a:cubicBezTo>
                    <a:cubicBezTo>
                      <a:pt x="161" y="232"/>
                      <a:pt x="250" y="244"/>
                      <a:pt x="254" y="227"/>
                    </a:cubicBezTo>
                    <a:cubicBezTo>
                      <a:pt x="258" y="211"/>
                      <a:pt x="271" y="217"/>
                      <a:pt x="288" y="222"/>
                    </a:cubicBezTo>
                    <a:cubicBezTo>
                      <a:pt x="305" y="227"/>
                      <a:pt x="389" y="204"/>
                      <a:pt x="391" y="184"/>
                    </a:cubicBezTo>
                    <a:cubicBezTo>
                      <a:pt x="392" y="164"/>
                      <a:pt x="418" y="194"/>
                      <a:pt x="391" y="216"/>
                    </a:cubicBezTo>
                    <a:cubicBezTo>
                      <a:pt x="364" y="237"/>
                      <a:pt x="309" y="234"/>
                      <a:pt x="285" y="242"/>
                    </a:cubicBezTo>
                    <a:cubicBezTo>
                      <a:pt x="261" y="250"/>
                      <a:pt x="301" y="270"/>
                      <a:pt x="325" y="292"/>
                    </a:cubicBezTo>
                    <a:cubicBezTo>
                      <a:pt x="349" y="313"/>
                      <a:pt x="294" y="302"/>
                      <a:pt x="271" y="274"/>
                    </a:cubicBezTo>
                    <a:cubicBezTo>
                      <a:pt x="248" y="245"/>
                      <a:pt x="197" y="245"/>
                      <a:pt x="170" y="247"/>
                    </a:cubicBezTo>
                    <a:cubicBezTo>
                      <a:pt x="143" y="249"/>
                      <a:pt x="151" y="307"/>
                      <a:pt x="171" y="307"/>
                    </a:cubicBezTo>
                    <a:cubicBezTo>
                      <a:pt x="191" y="307"/>
                      <a:pt x="211" y="315"/>
                      <a:pt x="231" y="351"/>
                    </a:cubicBezTo>
                    <a:cubicBezTo>
                      <a:pt x="251" y="388"/>
                      <a:pt x="294" y="380"/>
                      <a:pt x="294" y="396"/>
                    </a:cubicBezTo>
                    <a:cubicBezTo>
                      <a:pt x="294" y="413"/>
                      <a:pt x="238" y="383"/>
                      <a:pt x="207" y="376"/>
                    </a:cubicBezTo>
                    <a:cubicBezTo>
                      <a:pt x="175" y="370"/>
                      <a:pt x="125" y="393"/>
                      <a:pt x="124" y="419"/>
                    </a:cubicBezTo>
                    <a:cubicBezTo>
                      <a:pt x="123" y="446"/>
                      <a:pt x="170" y="442"/>
                      <a:pt x="201" y="421"/>
                    </a:cubicBezTo>
                    <a:cubicBezTo>
                      <a:pt x="232" y="399"/>
                      <a:pt x="210" y="428"/>
                      <a:pt x="194" y="444"/>
                    </a:cubicBezTo>
                    <a:cubicBezTo>
                      <a:pt x="178" y="461"/>
                      <a:pt x="231" y="474"/>
                      <a:pt x="231" y="494"/>
                    </a:cubicBezTo>
                    <a:cubicBezTo>
                      <a:pt x="231" y="514"/>
                      <a:pt x="192" y="507"/>
                      <a:pt x="188" y="489"/>
                    </a:cubicBezTo>
                    <a:cubicBezTo>
                      <a:pt x="184" y="471"/>
                      <a:pt x="170" y="452"/>
                      <a:pt x="133" y="456"/>
                    </a:cubicBezTo>
                    <a:cubicBezTo>
                      <a:pt x="95" y="459"/>
                      <a:pt x="105" y="489"/>
                      <a:pt x="128" y="492"/>
                    </a:cubicBezTo>
                    <a:cubicBezTo>
                      <a:pt x="151" y="495"/>
                      <a:pt x="153" y="515"/>
                      <a:pt x="127" y="515"/>
                    </a:cubicBezTo>
                    <a:cubicBezTo>
                      <a:pt x="101" y="515"/>
                      <a:pt x="43" y="534"/>
                      <a:pt x="61" y="553"/>
                    </a:cubicBezTo>
                    <a:cubicBezTo>
                      <a:pt x="81" y="575"/>
                      <a:pt x="154" y="553"/>
                      <a:pt x="167" y="567"/>
                    </a:cubicBezTo>
                    <a:cubicBezTo>
                      <a:pt x="180" y="580"/>
                      <a:pt x="215" y="585"/>
                      <a:pt x="224" y="570"/>
                    </a:cubicBezTo>
                    <a:cubicBezTo>
                      <a:pt x="232" y="555"/>
                      <a:pt x="261" y="562"/>
                      <a:pt x="290" y="562"/>
                    </a:cubicBezTo>
                    <a:cubicBezTo>
                      <a:pt x="318" y="562"/>
                      <a:pt x="325" y="567"/>
                      <a:pt x="338" y="580"/>
                    </a:cubicBezTo>
                    <a:cubicBezTo>
                      <a:pt x="351" y="593"/>
                      <a:pt x="374" y="588"/>
                      <a:pt x="389" y="575"/>
                    </a:cubicBezTo>
                    <a:cubicBezTo>
                      <a:pt x="405" y="562"/>
                      <a:pt x="405" y="562"/>
                      <a:pt x="425" y="562"/>
                    </a:cubicBezTo>
                    <a:cubicBezTo>
                      <a:pt x="430" y="562"/>
                      <a:pt x="434" y="561"/>
                      <a:pt x="436" y="559"/>
                    </a:cubicBezTo>
                    <a:cubicBezTo>
                      <a:pt x="437" y="556"/>
                      <a:pt x="439" y="552"/>
                      <a:pt x="440" y="550"/>
                    </a:cubicBezTo>
                    <a:cubicBezTo>
                      <a:pt x="441" y="547"/>
                      <a:pt x="443" y="546"/>
                      <a:pt x="444" y="544"/>
                    </a:cubicBezTo>
                    <a:cubicBezTo>
                      <a:pt x="444" y="539"/>
                      <a:pt x="442" y="534"/>
                      <a:pt x="439" y="529"/>
                    </a:cubicBezTo>
                    <a:cubicBezTo>
                      <a:pt x="429" y="510"/>
                      <a:pt x="404" y="542"/>
                      <a:pt x="401" y="529"/>
                    </a:cubicBezTo>
                    <a:cubicBezTo>
                      <a:pt x="397" y="512"/>
                      <a:pt x="374" y="507"/>
                      <a:pt x="334" y="514"/>
                    </a:cubicBezTo>
                    <a:cubicBezTo>
                      <a:pt x="294" y="520"/>
                      <a:pt x="311" y="484"/>
                      <a:pt x="335" y="492"/>
                    </a:cubicBezTo>
                    <a:cubicBezTo>
                      <a:pt x="359" y="500"/>
                      <a:pt x="392" y="497"/>
                      <a:pt x="419" y="489"/>
                    </a:cubicBezTo>
                    <a:cubicBezTo>
                      <a:pt x="447" y="481"/>
                      <a:pt x="425" y="466"/>
                      <a:pt x="425" y="452"/>
                    </a:cubicBezTo>
                    <a:cubicBezTo>
                      <a:pt x="425" y="439"/>
                      <a:pt x="459" y="447"/>
                      <a:pt x="485" y="447"/>
                    </a:cubicBezTo>
                    <a:cubicBezTo>
                      <a:pt x="490" y="447"/>
                      <a:pt x="495" y="446"/>
                      <a:pt x="501" y="443"/>
                    </a:cubicBezTo>
                    <a:cubicBezTo>
                      <a:pt x="506" y="427"/>
                      <a:pt x="512" y="413"/>
                      <a:pt x="523" y="402"/>
                    </a:cubicBezTo>
                    <a:cubicBezTo>
                      <a:pt x="523" y="401"/>
                      <a:pt x="523" y="399"/>
                      <a:pt x="523" y="397"/>
                    </a:cubicBezTo>
                    <a:cubicBezTo>
                      <a:pt x="523" y="386"/>
                      <a:pt x="530" y="371"/>
                      <a:pt x="541" y="366"/>
                    </a:cubicBezTo>
                    <a:cubicBezTo>
                      <a:pt x="543" y="365"/>
                      <a:pt x="545" y="364"/>
                      <a:pt x="547" y="363"/>
                    </a:cubicBezTo>
                    <a:cubicBezTo>
                      <a:pt x="537" y="345"/>
                      <a:pt x="489" y="350"/>
                      <a:pt x="464" y="350"/>
                    </a:cubicBezTo>
                    <a:cubicBezTo>
                      <a:pt x="435" y="350"/>
                      <a:pt x="482" y="325"/>
                      <a:pt x="536" y="328"/>
                    </a:cubicBezTo>
                    <a:cubicBezTo>
                      <a:pt x="591" y="332"/>
                      <a:pt x="566" y="303"/>
                      <a:pt x="576" y="293"/>
                    </a:cubicBezTo>
                    <a:cubicBezTo>
                      <a:pt x="585" y="285"/>
                      <a:pt x="606" y="300"/>
                      <a:pt x="629" y="300"/>
                    </a:cubicBezTo>
                    <a:cubicBezTo>
                      <a:pt x="640" y="289"/>
                      <a:pt x="650" y="279"/>
                      <a:pt x="651" y="272"/>
                    </a:cubicBezTo>
                    <a:cubicBezTo>
                      <a:pt x="653" y="257"/>
                      <a:pt x="671" y="244"/>
                      <a:pt x="685" y="245"/>
                    </a:cubicBezTo>
                    <a:cubicBezTo>
                      <a:pt x="684" y="250"/>
                      <a:pt x="688" y="248"/>
                      <a:pt x="695" y="239"/>
                    </a:cubicBezTo>
                    <a:cubicBezTo>
                      <a:pt x="704" y="233"/>
                      <a:pt x="713" y="232"/>
                      <a:pt x="721" y="235"/>
                    </a:cubicBezTo>
                    <a:cubicBezTo>
                      <a:pt x="734" y="226"/>
                      <a:pt x="750" y="216"/>
                      <a:pt x="768" y="204"/>
                    </a:cubicBezTo>
                    <a:cubicBezTo>
                      <a:pt x="826" y="166"/>
                      <a:pt x="872" y="173"/>
                      <a:pt x="875" y="151"/>
                    </a:cubicBezTo>
                    <a:cubicBezTo>
                      <a:pt x="878" y="130"/>
                      <a:pt x="793" y="151"/>
                      <a:pt x="779" y="144"/>
                    </a:cubicBezTo>
                    <a:cubicBezTo>
                      <a:pt x="765" y="138"/>
                      <a:pt x="838" y="120"/>
                      <a:pt x="855" y="125"/>
                    </a:cubicBezTo>
                    <a:cubicBezTo>
                      <a:pt x="872" y="130"/>
                      <a:pt x="895" y="125"/>
                      <a:pt x="953" y="91"/>
                    </a:cubicBezTo>
                    <a:cubicBezTo>
                      <a:pt x="1012" y="58"/>
                      <a:pt x="986" y="50"/>
                      <a:pt x="962" y="5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5EFF8E06-514A-43BB-8DF7-02AEE807B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0" y="1941509"/>
                <a:ext cx="136525" cy="88900"/>
              </a:xfrm>
              <a:custGeom>
                <a:avLst/>
                <a:gdLst>
                  <a:gd name="T0" fmla="*/ 198 w 252"/>
                  <a:gd name="T1" fmla="*/ 26 h 163"/>
                  <a:gd name="T2" fmla="*/ 138 w 252"/>
                  <a:gd name="T3" fmla="*/ 11 h 163"/>
                  <a:gd name="T4" fmla="*/ 148 w 252"/>
                  <a:gd name="T5" fmla="*/ 54 h 163"/>
                  <a:gd name="T6" fmla="*/ 111 w 252"/>
                  <a:gd name="T7" fmla="*/ 43 h 163"/>
                  <a:gd name="T8" fmla="*/ 100 w 252"/>
                  <a:gd name="T9" fmla="*/ 69 h 163"/>
                  <a:gd name="T10" fmla="*/ 80 w 252"/>
                  <a:gd name="T11" fmla="*/ 71 h 163"/>
                  <a:gd name="T12" fmla="*/ 27 w 252"/>
                  <a:gd name="T13" fmla="*/ 14 h 163"/>
                  <a:gd name="T14" fmla="*/ 22 w 252"/>
                  <a:gd name="T15" fmla="*/ 61 h 163"/>
                  <a:gd name="T16" fmla="*/ 74 w 252"/>
                  <a:gd name="T17" fmla="*/ 102 h 163"/>
                  <a:gd name="T18" fmla="*/ 151 w 252"/>
                  <a:gd name="T19" fmla="*/ 101 h 163"/>
                  <a:gd name="T20" fmla="*/ 144 w 252"/>
                  <a:gd name="T21" fmla="*/ 147 h 163"/>
                  <a:gd name="T22" fmla="*/ 211 w 252"/>
                  <a:gd name="T23" fmla="*/ 150 h 163"/>
                  <a:gd name="T24" fmla="*/ 238 w 252"/>
                  <a:gd name="T25" fmla="*/ 120 h 163"/>
                  <a:gd name="T26" fmla="*/ 235 w 252"/>
                  <a:gd name="T27" fmla="*/ 82 h 163"/>
                  <a:gd name="T28" fmla="*/ 198 w 252"/>
                  <a:gd name="T29" fmla="*/ 2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2" h="163">
                    <a:moveTo>
                      <a:pt x="198" y="26"/>
                    </a:moveTo>
                    <a:cubicBezTo>
                      <a:pt x="197" y="43"/>
                      <a:pt x="164" y="23"/>
                      <a:pt x="138" y="11"/>
                    </a:cubicBezTo>
                    <a:cubicBezTo>
                      <a:pt x="112" y="0"/>
                      <a:pt x="128" y="34"/>
                      <a:pt x="148" y="54"/>
                    </a:cubicBezTo>
                    <a:cubicBezTo>
                      <a:pt x="168" y="74"/>
                      <a:pt x="138" y="64"/>
                      <a:pt x="111" y="43"/>
                    </a:cubicBezTo>
                    <a:cubicBezTo>
                      <a:pt x="84" y="21"/>
                      <a:pt x="87" y="57"/>
                      <a:pt x="100" y="69"/>
                    </a:cubicBezTo>
                    <a:cubicBezTo>
                      <a:pt x="112" y="81"/>
                      <a:pt x="97" y="97"/>
                      <a:pt x="80" y="71"/>
                    </a:cubicBezTo>
                    <a:cubicBezTo>
                      <a:pt x="62" y="44"/>
                      <a:pt x="54" y="16"/>
                      <a:pt x="27" y="14"/>
                    </a:cubicBezTo>
                    <a:cubicBezTo>
                      <a:pt x="0" y="13"/>
                      <a:pt x="12" y="45"/>
                      <a:pt x="22" y="61"/>
                    </a:cubicBezTo>
                    <a:cubicBezTo>
                      <a:pt x="37" y="82"/>
                      <a:pt x="51" y="87"/>
                      <a:pt x="74" y="102"/>
                    </a:cubicBezTo>
                    <a:cubicBezTo>
                      <a:pt x="97" y="117"/>
                      <a:pt x="134" y="96"/>
                      <a:pt x="151" y="101"/>
                    </a:cubicBezTo>
                    <a:cubicBezTo>
                      <a:pt x="168" y="106"/>
                      <a:pt x="132" y="130"/>
                      <a:pt x="144" y="147"/>
                    </a:cubicBezTo>
                    <a:cubicBezTo>
                      <a:pt x="155" y="163"/>
                      <a:pt x="187" y="152"/>
                      <a:pt x="211" y="150"/>
                    </a:cubicBezTo>
                    <a:cubicBezTo>
                      <a:pt x="235" y="149"/>
                      <a:pt x="224" y="132"/>
                      <a:pt x="238" y="120"/>
                    </a:cubicBezTo>
                    <a:cubicBezTo>
                      <a:pt x="252" y="109"/>
                      <a:pt x="224" y="110"/>
                      <a:pt x="235" y="82"/>
                    </a:cubicBezTo>
                    <a:cubicBezTo>
                      <a:pt x="247" y="54"/>
                      <a:pt x="199" y="9"/>
                      <a:pt x="198" y="2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0" name="Freeform 152">
                <a:extLst>
                  <a:ext uri="{FF2B5EF4-FFF2-40B4-BE49-F238E27FC236}">
                    <a16:creationId xmlns:a16="http://schemas.microsoft.com/office/drawing/2014/main" id="{3C28CA38-C34F-47C7-A84F-9A5D6E434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0" y="1973259"/>
                <a:ext cx="36513" cy="30163"/>
              </a:xfrm>
              <a:custGeom>
                <a:avLst/>
                <a:gdLst>
                  <a:gd name="T0" fmla="*/ 13 w 65"/>
                  <a:gd name="T1" fmla="*/ 53 h 56"/>
                  <a:gd name="T2" fmla="*/ 63 w 65"/>
                  <a:gd name="T3" fmla="*/ 15 h 56"/>
                  <a:gd name="T4" fmla="*/ 13 w 65"/>
                  <a:gd name="T5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56">
                    <a:moveTo>
                      <a:pt x="13" y="53"/>
                    </a:moveTo>
                    <a:cubicBezTo>
                      <a:pt x="39" y="56"/>
                      <a:pt x="65" y="30"/>
                      <a:pt x="63" y="15"/>
                    </a:cubicBezTo>
                    <a:cubicBezTo>
                      <a:pt x="62" y="0"/>
                      <a:pt x="0" y="51"/>
                      <a:pt x="13" y="5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1" name="Freeform 153">
                <a:extLst>
                  <a:ext uri="{FF2B5EF4-FFF2-40B4-BE49-F238E27FC236}">
                    <a16:creationId xmlns:a16="http://schemas.microsoft.com/office/drawing/2014/main" id="{9233F02D-8583-449F-A3CF-47346FDF8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672" y="1911347"/>
                <a:ext cx="122238" cy="80963"/>
              </a:xfrm>
              <a:custGeom>
                <a:avLst/>
                <a:gdLst>
                  <a:gd name="T0" fmla="*/ 215 w 224"/>
                  <a:gd name="T1" fmla="*/ 31 h 149"/>
                  <a:gd name="T2" fmla="*/ 190 w 224"/>
                  <a:gd name="T3" fmla="*/ 14 h 149"/>
                  <a:gd name="T4" fmla="*/ 170 w 224"/>
                  <a:gd name="T5" fmla="*/ 29 h 149"/>
                  <a:gd name="T6" fmla="*/ 127 w 224"/>
                  <a:gd name="T7" fmla="*/ 24 h 149"/>
                  <a:gd name="T8" fmla="*/ 69 w 224"/>
                  <a:gd name="T9" fmla="*/ 59 h 149"/>
                  <a:gd name="T10" fmla="*/ 70 w 224"/>
                  <a:gd name="T11" fmla="*/ 64 h 149"/>
                  <a:gd name="T12" fmla="*/ 35 w 224"/>
                  <a:gd name="T13" fmla="*/ 101 h 149"/>
                  <a:gd name="T14" fmla="*/ 11 w 224"/>
                  <a:gd name="T15" fmla="*/ 98 h 149"/>
                  <a:gd name="T16" fmla="*/ 0 w 224"/>
                  <a:gd name="T17" fmla="*/ 137 h 149"/>
                  <a:gd name="T18" fmla="*/ 14 w 224"/>
                  <a:gd name="T19" fmla="*/ 137 h 149"/>
                  <a:gd name="T20" fmla="*/ 40 w 224"/>
                  <a:gd name="T21" fmla="*/ 119 h 149"/>
                  <a:gd name="T22" fmla="*/ 63 w 224"/>
                  <a:gd name="T23" fmla="*/ 149 h 149"/>
                  <a:gd name="T24" fmla="*/ 90 w 224"/>
                  <a:gd name="T25" fmla="*/ 120 h 149"/>
                  <a:gd name="T26" fmla="*/ 111 w 224"/>
                  <a:gd name="T27" fmla="*/ 104 h 149"/>
                  <a:gd name="T28" fmla="*/ 130 w 224"/>
                  <a:gd name="T29" fmla="*/ 69 h 149"/>
                  <a:gd name="T30" fmla="*/ 140 w 224"/>
                  <a:gd name="T31" fmla="*/ 102 h 149"/>
                  <a:gd name="T32" fmla="*/ 170 w 224"/>
                  <a:gd name="T33" fmla="*/ 94 h 149"/>
                  <a:gd name="T34" fmla="*/ 195 w 224"/>
                  <a:gd name="T35" fmla="*/ 79 h 149"/>
                  <a:gd name="T36" fmla="*/ 195 w 224"/>
                  <a:gd name="T37" fmla="*/ 51 h 149"/>
                  <a:gd name="T38" fmla="*/ 215 w 224"/>
                  <a:gd name="T3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4" h="149">
                    <a:moveTo>
                      <a:pt x="215" y="31"/>
                    </a:moveTo>
                    <a:cubicBezTo>
                      <a:pt x="224" y="21"/>
                      <a:pt x="204" y="29"/>
                      <a:pt x="190" y="14"/>
                    </a:cubicBezTo>
                    <a:cubicBezTo>
                      <a:pt x="175" y="0"/>
                      <a:pt x="170" y="19"/>
                      <a:pt x="170" y="29"/>
                    </a:cubicBezTo>
                    <a:cubicBezTo>
                      <a:pt x="170" y="39"/>
                      <a:pt x="142" y="31"/>
                      <a:pt x="127" y="24"/>
                    </a:cubicBezTo>
                    <a:cubicBezTo>
                      <a:pt x="111" y="18"/>
                      <a:pt x="92" y="45"/>
                      <a:pt x="69" y="59"/>
                    </a:cubicBezTo>
                    <a:cubicBezTo>
                      <a:pt x="70" y="60"/>
                      <a:pt x="70" y="62"/>
                      <a:pt x="70" y="64"/>
                    </a:cubicBezTo>
                    <a:cubicBezTo>
                      <a:pt x="70" y="82"/>
                      <a:pt x="54" y="103"/>
                      <a:pt x="35" y="101"/>
                    </a:cubicBezTo>
                    <a:cubicBezTo>
                      <a:pt x="27" y="99"/>
                      <a:pt x="19" y="99"/>
                      <a:pt x="11" y="98"/>
                    </a:cubicBezTo>
                    <a:cubicBezTo>
                      <a:pt x="11" y="113"/>
                      <a:pt x="7" y="126"/>
                      <a:pt x="0" y="137"/>
                    </a:cubicBezTo>
                    <a:cubicBezTo>
                      <a:pt x="5" y="135"/>
                      <a:pt x="8" y="135"/>
                      <a:pt x="14" y="137"/>
                    </a:cubicBezTo>
                    <a:cubicBezTo>
                      <a:pt x="29" y="143"/>
                      <a:pt x="33" y="127"/>
                      <a:pt x="40" y="119"/>
                    </a:cubicBezTo>
                    <a:cubicBezTo>
                      <a:pt x="47" y="111"/>
                      <a:pt x="44" y="149"/>
                      <a:pt x="63" y="149"/>
                    </a:cubicBezTo>
                    <a:cubicBezTo>
                      <a:pt x="78" y="149"/>
                      <a:pt x="75" y="109"/>
                      <a:pt x="90" y="120"/>
                    </a:cubicBezTo>
                    <a:cubicBezTo>
                      <a:pt x="104" y="132"/>
                      <a:pt x="108" y="115"/>
                      <a:pt x="111" y="104"/>
                    </a:cubicBezTo>
                    <a:cubicBezTo>
                      <a:pt x="114" y="92"/>
                      <a:pt x="114" y="72"/>
                      <a:pt x="130" y="69"/>
                    </a:cubicBezTo>
                    <a:cubicBezTo>
                      <a:pt x="145" y="66"/>
                      <a:pt x="132" y="87"/>
                      <a:pt x="140" y="102"/>
                    </a:cubicBezTo>
                    <a:cubicBezTo>
                      <a:pt x="150" y="124"/>
                      <a:pt x="168" y="104"/>
                      <a:pt x="170" y="94"/>
                    </a:cubicBezTo>
                    <a:cubicBezTo>
                      <a:pt x="171" y="84"/>
                      <a:pt x="197" y="91"/>
                      <a:pt x="195" y="79"/>
                    </a:cubicBezTo>
                    <a:cubicBezTo>
                      <a:pt x="194" y="67"/>
                      <a:pt x="202" y="64"/>
                      <a:pt x="195" y="51"/>
                    </a:cubicBezTo>
                    <a:cubicBezTo>
                      <a:pt x="188" y="38"/>
                      <a:pt x="207" y="41"/>
                      <a:pt x="215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2" name="Freeform 154">
                <a:extLst>
                  <a:ext uri="{FF2B5EF4-FFF2-40B4-BE49-F238E27FC236}">
                    <a16:creationId xmlns:a16="http://schemas.microsoft.com/office/drawing/2014/main" id="{E96C23CE-1BCE-4899-9429-A569133CC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185" y="1831971"/>
                <a:ext cx="122238" cy="76200"/>
              </a:xfrm>
              <a:custGeom>
                <a:avLst/>
                <a:gdLst>
                  <a:gd name="T0" fmla="*/ 196 w 225"/>
                  <a:gd name="T1" fmla="*/ 78 h 141"/>
                  <a:gd name="T2" fmla="*/ 158 w 225"/>
                  <a:gd name="T3" fmla="*/ 52 h 141"/>
                  <a:gd name="T4" fmla="*/ 123 w 225"/>
                  <a:gd name="T5" fmla="*/ 25 h 141"/>
                  <a:gd name="T6" fmla="*/ 102 w 225"/>
                  <a:gd name="T7" fmla="*/ 22 h 141"/>
                  <a:gd name="T8" fmla="*/ 25 w 225"/>
                  <a:gd name="T9" fmla="*/ 4 h 141"/>
                  <a:gd name="T10" fmla="*/ 6 w 225"/>
                  <a:gd name="T11" fmla="*/ 16 h 141"/>
                  <a:gd name="T12" fmla="*/ 3 w 225"/>
                  <a:gd name="T13" fmla="*/ 16 h 141"/>
                  <a:gd name="T14" fmla="*/ 31 w 225"/>
                  <a:gd name="T15" fmla="*/ 47 h 141"/>
                  <a:gd name="T16" fmla="*/ 73 w 225"/>
                  <a:gd name="T17" fmla="*/ 70 h 141"/>
                  <a:gd name="T18" fmla="*/ 22 w 225"/>
                  <a:gd name="T19" fmla="*/ 80 h 141"/>
                  <a:gd name="T20" fmla="*/ 63 w 225"/>
                  <a:gd name="T21" fmla="*/ 93 h 141"/>
                  <a:gd name="T22" fmla="*/ 149 w 225"/>
                  <a:gd name="T23" fmla="*/ 111 h 141"/>
                  <a:gd name="T24" fmla="*/ 209 w 225"/>
                  <a:gd name="T25" fmla="*/ 120 h 141"/>
                  <a:gd name="T26" fmla="*/ 196 w 225"/>
                  <a:gd name="T27" fmla="*/ 7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5" h="141">
                    <a:moveTo>
                      <a:pt x="196" y="78"/>
                    </a:moveTo>
                    <a:cubicBezTo>
                      <a:pt x="203" y="62"/>
                      <a:pt x="173" y="52"/>
                      <a:pt x="158" y="52"/>
                    </a:cubicBezTo>
                    <a:cubicBezTo>
                      <a:pt x="142" y="52"/>
                      <a:pt x="136" y="19"/>
                      <a:pt x="123" y="25"/>
                    </a:cubicBezTo>
                    <a:cubicBezTo>
                      <a:pt x="110" y="32"/>
                      <a:pt x="102" y="44"/>
                      <a:pt x="102" y="22"/>
                    </a:cubicBezTo>
                    <a:cubicBezTo>
                      <a:pt x="102" y="5"/>
                      <a:pt x="53" y="0"/>
                      <a:pt x="25" y="4"/>
                    </a:cubicBezTo>
                    <a:cubicBezTo>
                      <a:pt x="20" y="9"/>
                      <a:pt x="14" y="14"/>
                      <a:pt x="6" y="16"/>
                    </a:cubicBezTo>
                    <a:cubicBezTo>
                      <a:pt x="5" y="16"/>
                      <a:pt x="4" y="16"/>
                      <a:pt x="3" y="16"/>
                    </a:cubicBezTo>
                    <a:cubicBezTo>
                      <a:pt x="0" y="32"/>
                      <a:pt x="17" y="57"/>
                      <a:pt x="31" y="47"/>
                    </a:cubicBezTo>
                    <a:cubicBezTo>
                      <a:pt x="48" y="34"/>
                      <a:pt x="79" y="55"/>
                      <a:pt x="73" y="70"/>
                    </a:cubicBezTo>
                    <a:cubicBezTo>
                      <a:pt x="68" y="85"/>
                      <a:pt x="18" y="67"/>
                      <a:pt x="22" y="80"/>
                    </a:cubicBezTo>
                    <a:cubicBezTo>
                      <a:pt x="23" y="85"/>
                      <a:pt x="29" y="105"/>
                      <a:pt x="63" y="93"/>
                    </a:cubicBezTo>
                    <a:cubicBezTo>
                      <a:pt x="98" y="82"/>
                      <a:pt x="126" y="90"/>
                      <a:pt x="149" y="111"/>
                    </a:cubicBezTo>
                    <a:cubicBezTo>
                      <a:pt x="172" y="133"/>
                      <a:pt x="193" y="141"/>
                      <a:pt x="209" y="120"/>
                    </a:cubicBezTo>
                    <a:cubicBezTo>
                      <a:pt x="225" y="98"/>
                      <a:pt x="189" y="95"/>
                      <a:pt x="196" y="7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3" name="Freeform 155">
                <a:extLst>
                  <a:ext uri="{FF2B5EF4-FFF2-40B4-BE49-F238E27FC236}">
                    <a16:creationId xmlns:a16="http://schemas.microsoft.com/office/drawing/2014/main" id="{74BA78D5-D6AA-4D02-8C79-9657E1012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673" y="1795459"/>
                <a:ext cx="38100" cy="30163"/>
              </a:xfrm>
              <a:custGeom>
                <a:avLst/>
                <a:gdLst>
                  <a:gd name="T0" fmla="*/ 60 w 70"/>
                  <a:gd name="T1" fmla="*/ 35 h 55"/>
                  <a:gd name="T2" fmla="*/ 17 w 70"/>
                  <a:gd name="T3" fmla="*/ 17 h 55"/>
                  <a:gd name="T4" fmla="*/ 60 w 70"/>
                  <a:gd name="T5" fmla="*/ 3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0" h="55">
                    <a:moveTo>
                      <a:pt x="60" y="35"/>
                    </a:moveTo>
                    <a:cubicBezTo>
                      <a:pt x="70" y="15"/>
                      <a:pt x="0" y="0"/>
                      <a:pt x="17" y="17"/>
                    </a:cubicBezTo>
                    <a:cubicBezTo>
                      <a:pt x="27" y="27"/>
                      <a:pt x="50" y="55"/>
                      <a:pt x="60" y="3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4" name="Freeform 156">
                <a:extLst>
                  <a:ext uri="{FF2B5EF4-FFF2-40B4-BE49-F238E27FC236}">
                    <a16:creationId xmlns:a16="http://schemas.microsoft.com/office/drawing/2014/main" id="{A5AB08C5-CDF2-44F8-9114-60F0D37DF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835" y="1895472"/>
                <a:ext cx="34925" cy="47625"/>
              </a:xfrm>
              <a:custGeom>
                <a:avLst/>
                <a:gdLst>
                  <a:gd name="T0" fmla="*/ 51 w 63"/>
                  <a:gd name="T1" fmla="*/ 70 h 88"/>
                  <a:gd name="T2" fmla="*/ 3 w 63"/>
                  <a:gd name="T3" fmla="*/ 25 h 88"/>
                  <a:gd name="T4" fmla="*/ 51 w 63"/>
                  <a:gd name="T5" fmla="*/ 7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88">
                    <a:moveTo>
                      <a:pt x="51" y="70"/>
                    </a:moveTo>
                    <a:cubicBezTo>
                      <a:pt x="63" y="53"/>
                      <a:pt x="6" y="0"/>
                      <a:pt x="3" y="25"/>
                    </a:cubicBezTo>
                    <a:cubicBezTo>
                      <a:pt x="0" y="50"/>
                      <a:pt x="39" y="88"/>
                      <a:pt x="51" y="7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5" name="Freeform 157">
                <a:extLst>
                  <a:ext uri="{FF2B5EF4-FFF2-40B4-BE49-F238E27FC236}">
                    <a16:creationId xmlns:a16="http://schemas.microsoft.com/office/drawing/2014/main" id="{8F7D876F-5D47-4D84-9F65-E79FF0B2D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635" y="1951034"/>
                <a:ext cx="215900" cy="103188"/>
              </a:xfrm>
              <a:custGeom>
                <a:avLst/>
                <a:gdLst>
                  <a:gd name="T0" fmla="*/ 375 w 395"/>
                  <a:gd name="T1" fmla="*/ 56 h 191"/>
                  <a:gd name="T2" fmla="*/ 339 w 395"/>
                  <a:gd name="T3" fmla="*/ 71 h 191"/>
                  <a:gd name="T4" fmla="*/ 302 w 395"/>
                  <a:gd name="T5" fmla="*/ 37 h 191"/>
                  <a:gd name="T6" fmla="*/ 296 w 395"/>
                  <a:gd name="T7" fmla="*/ 26 h 191"/>
                  <a:gd name="T8" fmla="*/ 282 w 395"/>
                  <a:gd name="T9" fmla="*/ 16 h 191"/>
                  <a:gd name="T10" fmla="*/ 272 w 395"/>
                  <a:gd name="T11" fmla="*/ 1 h 191"/>
                  <a:gd name="T12" fmla="*/ 270 w 395"/>
                  <a:gd name="T13" fmla="*/ 0 h 191"/>
                  <a:gd name="T14" fmla="*/ 245 w 395"/>
                  <a:gd name="T15" fmla="*/ 38 h 191"/>
                  <a:gd name="T16" fmla="*/ 248 w 395"/>
                  <a:gd name="T17" fmla="*/ 63 h 191"/>
                  <a:gd name="T18" fmla="*/ 272 w 395"/>
                  <a:gd name="T19" fmla="*/ 91 h 191"/>
                  <a:gd name="T20" fmla="*/ 198 w 395"/>
                  <a:gd name="T21" fmla="*/ 76 h 191"/>
                  <a:gd name="T22" fmla="*/ 122 w 395"/>
                  <a:gd name="T23" fmla="*/ 37 h 191"/>
                  <a:gd name="T24" fmla="*/ 88 w 395"/>
                  <a:gd name="T25" fmla="*/ 15 h 191"/>
                  <a:gd name="T26" fmla="*/ 53 w 395"/>
                  <a:gd name="T27" fmla="*/ 38 h 191"/>
                  <a:gd name="T28" fmla="*/ 58 w 395"/>
                  <a:gd name="T29" fmla="*/ 63 h 191"/>
                  <a:gd name="T30" fmla="*/ 55 w 395"/>
                  <a:gd name="T31" fmla="*/ 70 h 191"/>
                  <a:gd name="T32" fmla="*/ 31 w 395"/>
                  <a:gd name="T33" fmla="*/ 94 h 191"/>
                  <a:gd name="T34" fmla="*/ 63 w 395"/>
                  <a:gd name="T35" fmla="*/ 94 h 191"/>
                  <a:gd name="T36" fmla="*/ 6 w 395"/>
                  <a:gd name="T37" fmla="*/ 116 h 191"/>
                  <a:gd name="T38" fmla="*/ 48 w 395"/>
                  <a:gd name="T39" fmla="*/ 129 h 191"/>
                  <a:gd name="T40" fmla="*/ 92 w 395"/>
                  <a:gd name="T41" fmla="*/ 124 h 191"/>
                  <a:gd name="T42" fmla="*/ 118 w 395"/>
                  <a:gd name="T43" fmla="*/ 113 h 191"/>
                  <a:gd name="T44" fmla="*/ 179 w 395"/>
                  <a:gd name="T45" fmla="*/ 118 h 191"/>
                  <a:gd name="T46" fmla="*/ 132 w 395"/>
                  <a:gd name="T47" fmla="*/ 147 h 191"/>
                  <a:gd name="T48" fmla="*/ 130 w 395"/>
                  <a:gd name="T49" fmla="*/ 182 h 191"/>
                  <a:gd name="T50" fmla="*/ 245 w 395"/>
                  <a:gd name="T51" fmla="*/ 141 h 191"/>
                  <a:gd name="T52" fmla="*/ 290 w 395"/>
                  <a:gd name="T53" fmla="*/ 138 h 191"/>
                  <a:gd name="T54" fmla="*/ 363 w 395"/>
                  <a:gd name="T55" fmla="*/ 133 h 191"/>
                  <a:gd name="T56" fmla="*/ 375 w 395"/>
                  <a:gd name="T57" fmla="*/ 5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5" h="191">
                    <a:moveTo>
                      <a:pt x="375" y="56"/>
                    </a:moveTo>
                    <a:cubicBezTo>
                      <a:pt x="355" y="46"/>
                      <a:pt x="355" y="68"/>
                      <a:pt x="339" y="71"/>
                    </a:cubicBezTo>
                    <a:cubicBezTo>
                      <a:pt x="323" y="75"/>
                      <a:pt x="315" y="51"/>
                      <a:pt x="302" y="37"/>
                    </a:cubicBezTo>
                    <a:cubicBezTo>
                      <a:pt x="299" y="33"/>
                      <a:pt x="297" y="30"/>
                      <a:pt x="296" y="26"/>
                    </a:cubicBezTo>
                    <a:cubicBezTo>
                      <a:pt x="291" y="24"/>
                      <a:pt x="286" y="21"/>
                      <a:pt x="282" y="16"/>
                    </a:cubicBezTo>
                    <a:cubicBezTo>
                      <a:pt x="278" y="11"/>
                      <a:pt x="275" y="6"/>
                      <a:pt x="272" y="1"/>
                    </a:cubicBezTo>
                    <a:cubicBezTo>
                      <a:pt x="271" y="1"/>
                      <a:pt x="271" y="0"/>
                      <a:pt x="270" y="0"/>
                    </a:cubicBezTo>
                    <a:cubicBezTo>
                      <a:pt x="251" y="9"/>
                      <a:pt x="224" y="35"/>
                      <a:pt x="245" y="38"/>
                    </a:cubicBezTo>
                    <a:cubicBezTo>
                      <a:pt x="269" y="41"/>
                      <a:pt x="260" y="56"/>
                      <a:pt x="248" y="63"/>
                    </a:cubicBezTo>
                    <a:cubicBezTo>
                      <a:pt x="235" y="70"/>
                      <a:pt x="277" y="81"/>
                      <a:pt x="272" y="91"/>
                    </a:cubicBezTo>
                    <a:cubicBezTo>
                      <a:pt x="266" y="101"/>
                      <a:pt x="200" y="93"/>
                      <a:pt x="198" y="76"/>
                    </a:cubicBezTo>
                    <a:cubicBezTo>
                      <a:pt x="195" y="60"/>
                      <a:pt x="143" y="30"/>
                      <a:pt x="122" y="37"/>
                    </a:cubicBezTo>
                    <a:cubicBezTo>
                      <a:pt x="101" y="43"/>
                      <a:pt x="109" y="17"/>
                      <a:pt x="88" y="15"/>
                    </a:cubicBezTo>
                    <a:cubicBezTo>
                      <a:pt x="66" y="13"/>
                      <a:pt x="73" y="37"/>
                      <a:pt x="53" y="38"/>
                    </a:cubicBezTo>
                    <a:cubicBezTo>
                      <a:pt x="33" y="40"/>
                      <a:pt x="35" y="63"/>
                      <a:pt x="58" y="63"/>
                    </a:cubicBezTo>
                    <a:cubicBezTo>
                      <a:pt x="81" y="63"/>
                      <a:pt x="88" y="71"/>
                      <a:pt x="55" y="70"/>
                    </a:cubicBezTo>
                    <a:cubicBezTo>
                      <a:pt x="22" y="68"/>
                      <a:pt x="8" y="101"/>
                      <a:pt x="31" y="94"/>
                    </a:cubicBezTo>
                    <a:cubicBezTo>
                      <a:pt x="53" y="88"/>
                      <a:pt x="81" y="88"/>
                      <a:pt x="63" y="94"/>
                    </a:cubicBezTo>
                    <a:cubicBezTo>
                      <a:pt x="46" y="101"/>
                      <a:pt x="0" y="106"/>
                      <a:pt x="6" y="116"/>
                    </a:cubicBezTo>
                    <a:cubicBezTo>
                      <a:pt x="11" y="123"/>
                      <a:pt x="29" y="121"/>
                      <a:pt x="48" y="129"/>
                    </a:cubicBezTo>
                    <a:cubicBezTo>
                      <a:pt x="66" y="138"/>
                      <a:pt x="78" y="142"/>
                      <a:pt x="92" y="124"/>
                    </a:cubicBezTo>
                    <a:cubicBezTo>
                      <a:pt x="106" y="106"/>
                      <a:pt x="125" y="88"/>
                      <a:pt x="118" y="113"/>
                    </a:cubicBezTo>
                    <a:cubicBezTo>
                      <a:pt x="111" y="138"/>
                      <a:pt x="140" y="119"/>
                      <a:pt x="179" y="118"/>
                    </a:cubicBezTo>
                    <a:cubicBezTo>
                      <a:pt x="218" y="116"/>
                      <a:pt x="172" y="144"/>
                      <a:pt x="132" y="147"/>
                    </a:cubicBezTo>
                    <a:cubicBezTo>
                      <a:pt x="92" y="151"/>
                      <a:pt x="99" y="174"/>
                      <a:pt x="130" y="182"/>
                    </a:cubicBezTo>
                    <a:cubicBezTo>
                      <a:pt x="162" y="191"/>
                      <a:pt x="229" y="159"/>
                      <a:pt x="245" y="141"/>
                    </a:cubicBezTo>
                    <a:cubicBezTo>
                      <a:pt x="260" y="123"/>
                      <a:pt x="275" y="151"/>
                      <a:pt x="290" y="138"/>
                    </a:cubicBezTo>
                    <a:cubicBezTo>
                      <a:pt x="306" y="124"/>
                      <a:pt x="336" y="139"/>
                      <a:pt x="363" y="133"/>
                    </a:cubicBezTo>
                    <a:cubicBezTo>
                      <a:pt x="390" y="126"/>
                      <a:pt x="395" y="66"/>
                      <a:pt x="375" y="5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6" name="Freeform 158">
                <a:extLst>
                  <a:ext uri="{FF2B5EF4-FFF2-40B4-BE49-F238E27FC236}">
                    <a16:creationId xmlns:a16="http://schemas.microsoft.com/office/drawing/2014/main" id="{4B417D5E-10A3-4905-9C40-94BF7FCC0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085" y="1895472"/>
                <a:ext cx="30163" cy="22225"/>
              </a:xfrm>
              <a:custGeom>
                <a:avLst/>
                <a:gdLst>
                  <a:gd name="T0" fmla="*/ 48 w 55"/>
                  <a:gd name="T1" fmla="*/ 20 h 40"/>
                  <a:gd name="T2" fmla="*/ 5 w 55"/>
                  <a:gd name="T3" fmla="*/ 10 h 40"/>
                  <a:gd name="T4" fmla="*/ 48 w 55"/>
                  <a:gd name="T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40">
                    <a:moveTo>
                      <a:pt x="48" y="20"/>
                    </a:moveTo>
                    <a:cubicBezTo>
                      <a:pt x="55" y="0"/>
                      <a:pt x="0" y="3"/>
                      <a:pt x="5" y="10"/>
                    </a:cubicBezTo>
                    <a:cubicBezTo>
                      <a:pt x="15" y="25"/>
                      <a:pt x="40" y="40"/>
                      <a:pt x="48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7" name="Freeform 159">
                <a:extLst>
                  <a:ext uri="{FF2B5EF4-FFF2-40B4-BE49-F238E27FC236}">
                    <a16:creationId xmlns:a16="http://schemas.microsoft.com/office/drawing/2014/main" id="{30C16993-354E-427F-BB60-BEAF0B8EB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010" y="1892297"/>
                <a:ext cx="65088" cy="38100"/>
              </a:xfrm>
              <a:custGeom>
                <a:avLst/>
                <a:gdLst>
                  <a:gd name="T0" fmla="*/ 101 w 120"/>
                  <a:gd name="T1" fmla="*/ 20 h 71"/>
                  <a:gd name="T2" fmla="*/ 81 w 120"/>
                  <a:gd name="T3" fmla="*/ 5 h 71"/>
                  <a:gd name="T4" fmla="*/ 0 w 120"/>
                  <a:gd name="T5" fmla="*/ 35 h 71"/>
                  <a:gd name="T6" fmla="*/ 43 w 120"/>
                  <a:gd name="T7" fmla="*/ 68 h 71"/>
                  <a:gd name="T8" fmla="*/ 88 w 120"/>
                  <a:gd name="T9" fmla="*/ 35 h 71"/>
                  <a:gd name="T10" fmla="*/ 101 w 120"/>
                  <a:gd name="T11" fmla="*/ 2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71">
                    <a:moveTo>
                      <a:pt x="101" y="20"/>
                    </a:moveTo>
                    <a:cubicBezTo>
                      <a:pt x="120" y="16"/>
                      <a:pt x="111" y="0"/>
                      <a:pt x="81" y="5"/>
                    </a:cubicBezTo>
                    <a:cubicBezTo>
                      <a:pt x="51" y="10"/>
                      <a:pt x="0" y="10"/>
                      <a:pt x="0" y="35"/>
                    </a:cubicBezTo>
                    <a:cubicBezTo>
                      <a:pt x="0" y="54"/>
                      <a:pt x="10" y="64"/>
                      <a:pt x="43" y="68"/>
                    </a:cubicBezTo>
                    <a:cubicBezTo>
                      <a:pt x="75" y="71"/>
                      <a:pt x="104" y="35"/>
                      <a:pt x="88" y="35"/>
                    </a:cubicBezTo>
                    <a:cubicBezTo>
                      <a:pt x="73" y="35"/>
                      <a:pt x="83" y="23"/>
                      <a:pt x="101" y="2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8" name="Freeform 160">
                <a:extLst>
                  <a:ext uri="{FF2B5EF4-FFF2-40B4-BE49-F238E27FC236}">
                    <a16:creationId xmlns:a16="http://schemas.microsoft.com/office/drawing/2014/main" id="{3462BD74-6CF7-4183-AE5D-670E9673E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897" y="1865309"/>
                <a:ext cx="79375" cy="26988"/>
              </a:xfrm>
              <a:custGeom>
                <a:avLst/>
                <a:gdLst>
                  <a:gd name="T0" fmla="*/ 121 w 146"/>
                  <a:gd name="T1" fmla="*/ 0 h 49"/>
                  <a:gd name="T2" fmla="*/ 100 w 146"/>
                  <a:gd name="T3" fmla="*/ 15 h 49"/>
                  <a:gd name="T4" fmla="*/ 59 w 146"/>
                  <a:gd name="T5" fmla="*/ 9 h 49"/>
                  <a:gd name="T6" fmla="*/ 15 w 146"/>
                  <a:gd name="T7" fmla="*/ 33 h 49"/>
                  <a:gd name="T8" fmla="*/ 53 w 146"/>
                  <a:gd name="T9" fmla="*/ 36 h 49"/>
                  <a:gd name="T10" fmla="*/ 92 w 146"/>
                  <a:gd name="T11" fmla="*/ 31 h 49"/>
                  <a:gd name="T12" fmla="*/ 146 w 146"/>
                  <a:gd name="T13" fmla="*/ 23 h 49"/>
                  <a:gd name="T14" fmla="*/ 121 w 146"/>
                  <a:gd name="T1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49">
                    <a:moveTo>
                      <a:pt x="121" y="0"/>
                    </a:moveTo>
                    <a:cubicBezTo>
                      <a:pt x="114" y="6"/>
                      <a:pt x="107" y="11"/>
                      <a:pt x="100" y="15"/>
                    </a:cubicBezTo>
                    <a:cubicBezTo>
                      <a:pt x="84" y="24"/>
                      <a:pt x="69" y="19"/>
                      <a:pt x="59" y="9"/>
                    </a:cubicBezTo>
                    <a:cubicBezTo>
                      <a:pt x="35" y="15"/>
                      <a:pt x="0" y="20"/>
                      <a:pt x="15" y="33"/>
                    </a:cubicBezTo>
                    <a:cubicBezTo>
                      <a:pt x="26" y="43"/>
                      <a:pt x="39" y="30"/>
                      <a:pt x="53" y="36"/>
                    </a:cubicBezTo>
                    <a:cubicBezTo>
                      <a:pt x="67" y="43"/>
                      <a:pt x="82" y="21"/>
                      <a:pt x="92" y="31"/>
                    </a:cubicBezTo>
                    <a:cubicBezTo>
                      <a:pt x="102" y="41"/>
                      <a:pt x="146" y="49"/>
                      <a:pt x="146" y="23"/>
                    </a:cubicBezTo>
                    <a:cubicBezTo>
                      <a:pt x="146" y="11"/>
                      <a:pt x="135" y="4"/>
                      <a:pt x="12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9" name="Freeform 161">
                <a:extLst>
                  <a:ext uri="{FF2B5EF4-FFF2-40B4-BE49-F238E27FC236}">
                    <a16:creationId xmlns:a16="http://schemas.microsoft.com/office/drawing/2014/main" id="{AA4D2C1E-4C5D-46A4-A210-B830B3D1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159" y="2541586"/>
                <a:ext cx="33338" cy="22225"/>
              </a:xfrm>
              <a:custGeom>
                <a:avLst/>
                <a:gdLst>
                  <a:gd name="T0" fmla="*/ 45 w 62"/>
                  <a:gd name="T1" fmla="*/ 41 h 43"/>
                  <a:gd name="T2" fmla="*/ 53 w 62"/>
                  <a:gd name="T3" fmla="*/ 38 h 43"/>
                  <a:gd name="T4" fmla="*/ 55 w 62"/>
                  <a:gd name="T5" fmla="*/ 15 h 43"/>
                  <a:gd name="T6" fmla="*/ 32 w 62"/>
                  <a:gd name="T7" fmla="*/ 13 h 43"/>
                  <a:gd name="T8" fmla="*/ 4 w 62"/>
                  <a:gd name="T9" fmla="*/ 25 h 43"/>
                  <a:gd name="T10" fmla="*/ 45 w 62"/>
                  <a:gd name="T11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3">
                    <a:moveTo>
                      <a:pt x="45" y="41"/>
                    </a:moveTo>
                    <a:cubicBezTo>
                      <a:pt x="47" y="40"/>
                      <a:pt x="50" y="39"/>
                      <a:pt x="53" y="38"/>
                    </a:cubicBezTo>
                    <a:cubicBezTo>
                      <a:pt x="60" y="32"/>
                      <a:pt x="62" y="22"/>
                      <a:pt x="55" y="15"/>
                    </a:cubicBezTo>
                    <a:cubicBezTo>
                      <a:pt x="47" y="6"/>
                      <a:pt x="34" y="26"/>
                      <a:pt x="32" y="13"/>
                    </a:cubicBezTo>
                    <a:cubicBezTo>
                      <a:pt x="31" y="0"/>
                      <a:pt x="0" y="12"/>
                      <a:pt x="4" y="25"/>
                    </a:cubicBezTo>
                    <a:cubicBezTo>
                      <a:pt x="7" y="36"/>
                      <a:pt x="31" y="43"/>
                      <a:pt x="45" y="4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0" name="Freeform 162">
                <a:extLst>
                  <a:ext uri="{FF2B5EF4-FFF2-40B4-BE49-F238E27FC236}">
                    <a16:creationId xmlns:a16="http://schemas.microsoft.com/office/drawing/2014/main" id="{69DE319F-AA4E-440C-89A7-A2E8A1F45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259" y="2703511"/>
                <a:ext cx="39688" cy="17463"/>
              </a:xfrm>
              <a:custGeom>
                <a:avLst/>
                <a:gdLst>
                  <a:gd name="T0" fmla="*/ 57 w 73"/>
                  <a:gd name="T1" fmla="*/ 6 h 33"/>
                  <a:gd name="T2" fmla="*/ 14 w 73"/>
                  <a:gd name="T3" fmla="*/ 31 h 33"/>
                  <a:gd name="T4" fmla="*/ 40 w 73"/>
                  <a:gd name="T5" fmla="*/ 21 h 33"/>
                  <a:gd name="T6" fmla="*/ 57 w 73"/>
                  <a:gd name="T7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33">
                    <a:moveTo>
                      <a:pt x="57" y="6"/>
                    </a:moveTo>
                    <a:cubicBezTo>
                      <a:pt x="42" y="0"/>
                      <a:pt x="0" y="29"/>
                      <a:pt x="14" y="31"/>
                    </a:cubicBezTo>
                    <a:cubicBezTo>
                      <a:pt x="24" y="33"/>
                      <a:pt x="29" y="21"/>
                      <a:pt x="40" y="21"/>
                    </a:cubicBezTo>
                    <a:cubicBezTo>
                      <a:pt x="52" y="21"/>
                      <a:pt x="73" y="13"/>
                      <a:pt x="57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1" name="Freeform 163">
                <a:extLst>
                  <a:ext uri="{FF2B5EF4-FFF2-40B4-BE49-F238E27FC236}">
                    <a16:creationId xmlns:a16="http://schemas.microsoft.com/office/drawing/2014/main" id="{CD5B8938-3335-47BC-ACD9-EE47BD9EA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409" y="2597148"/>
                <a:ext cx="50800" cy="46038"/>
              </a:xfrm>
              <a:custGeom>
                <a:avLst/>
                <a:gdLst>
                  <a:gd name="T0" fmla="*/ 10 w 93"/>
                  <a:gd name="T1" fmla="*/ 73 h 87"/>
                  <a:gd name="T2" fmla="*/ 74 w 93"/>
                  <a:gd name="T3" fmla="*/ 51 h 87"/>
                  <a:gd name="T4" fmla="*/ 63 w 93"/>
                  <a:gd name="T5" fmla="*/ 39 h 87"/>
                  <a:gd name="T6" fmla="*/ 85 w 93"/>
                  <a:gd name="T7" fmla="*/ 27 h 87"/>
                  <a:gd name="T8" fmla="*/ 79 w 93"/>
                  <a:gd name="T9" fmla="*/ 9 h 87"/>
                  <a:gd name="T10" fmla="*/ 54 w 93"/>
                  <a:gd name="T11" fmla="*/ 19 h 87"/>
                  <a:gd name="T12" fmla="*/ 25 w 93"/>
                  <a:gd name="T13" fmla="*/ 58 h 87"/>
                  <a:gd name="T14" fmla="*/ 2 w 93"/>
                  <a:gd name="T15" fmla="*/ 67 h 87"/>
                  <a:gd name="T16" fmla="*/ 2 w 93"/>
                  <a:gd name="T17" fmla="*/ 87 h 87"/>
                  <a:gd name="T18" fmla="*/ 10 w 93"/>
                  <a:gd name="T19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87">
                    <a:moveTo>
                      <a:pt x="10" y="73"/>
                    </a:moveTo>
                    <a:cubicBezTo>
                      <a:pt x="28" y="56"/>
                      <a:pt x="50" y="48"/>
                      <a:pt x="74" y="51"/>
                    </a:cubicBezTo>
                    <a:cubicBezTo>
                      <a:pt x="70" y="47"/>
                      <a:pt x="63" y="44"/>
                      <a:pt x="63" y="39"/>
                    </a:cubicBezTo>
                    <a:cubicBezTo>
                      <a:pt x="62" y="32"/>
                      <a:pt x="78" y="32"/>
                      <a:pt x="85" y="27"/>
                    </a:cubicBezTo>
                    <a:cubicBezTo>
                      <a:pt x="93" y="22"/>
                      <a:pt x="78" y="18"/>
                      <a:pt x="79" y="9"/>
                    </a:cubicBezTo>
                    <a:cubicBezTo>
                      <a:pt x="80" y="0"/>
                      <a:pt x="68" y="0"/>
                      <a:pt x="54" y="19"/>
                    </a:cubicBezTo>
                    <a:cubicBezTo>
                      <a:pt x="40" y="38"/>
                      <a:pt x="28" y="48"/>
                      <a:pt x="25" y="58"/>
                    </a:cubicBezTo>
                    <a:cubicBezTo>
                      <a:pt x="23" y="67"/>
                      <a:pt x="7" y="56"/>
                      <a:pt x="2" y="67"/>
                    </a:cubicBezTo>
                    <a:cubicBezTo>
                      <a:pt x="0" y="72"/>
                      <a:pt x="0" y="80"/>
                      <a:pt x="2" y="87"/>
                    </a:cubicBezTo>
                    <a:cubicBezTo>
                      <a:pt x="4" y="82"/>
                      <a:pt x="6" y="77"/>
                      <a:pt x="10" y="7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</p:grp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90C422FD-412A-403B-AF46-2FB8A98BC63C}"/>
              </a:ext>
            </a:extLst>
          </p:cNvPr>
          <p:cNvGrpSpPr/>
          <p:nvPr userDrawn="1"/>
        </p:nvGrpSpPr>
        <p:grpSpPr>
          <a:xfrm>
            <a:off x="9222200" y="3157473"/>
            <a:ext cx="2179012" cy="2690492"/>
            <a:chOff x="7197727" y="2744786"/>
            <a:chExt cx="1819277" cy="2246317"/>
          </a:xfrm>
          <a:solidFill>
            <a:schemeClr val="accent6"/>
          </a:solidFill>
        </p:grpSpPr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2FE44D34-CE00-4254-8634-4BED4F045909}"/>
                </a:ext>
              </a:extLst>
            </p:cNvPr>
            <p:cNvGrpSpPr/>
            <p:nvPr/>
          </p:nvGrpSpPr>
          <p:grpSpPr>
            <a:xfrm>
              <a:off x="8156578" y="2955924"/>
              <a:ext cx="300038" cy="349251"/>
              <a:chOff x="8156578" y="2955924"/>
              <a:chExt cx="300038" cy="349251"/>
            </a:xfrm>
            <a:grpFill/>
          </p:grpSpPr>
          <p:sp>
            <p:nvSpPr>
              <p:cNvPr id="784" name="Freeform 170">
                <a:extLst>
                  <a:ext uri="{FF2B5EF4-FFF2-40B4-BE49-F238E27FC236}">
                    <a16:creationId xmlns:a16="http://schemas.microsoft.com/office/drawing/2014/main" id="{7D218B72-943A-41A9-98DB-52FCED1B9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5790" y="3225800"/>
                <a:ext cx="41275" cy="41275"/>
              </a:xfrm>
              <a:custGeom>
                <a:avLst/>
                <a:gdLst>
                  <a:gd name="T0" fmla="*/ 46 w 78"/>
                  <a:gd name="T1" fmla="*/ 12 h 75"/>
                  <a:gd name="T2" fmla="*/ 15 w 78"/>
                  <a:gd name="T3" fmla="*/ 22 h 75"/>
                  <a:gd name="T4" fmla="*/ 11 w 78"/>
                  <a:gd name="T5" fmla="*/ 72 h 75"/>
                  <a:gd name="T6" fmla="*/ 29 w 78"/>
                  <a:gd name="T7" fmla="*/ 62 h 75"/>
                  <a:gd name="T8" fmla="*/ 56 w 78"/>
                  <a:gd name="T9" fmla="*/ 50 h 75"/>
                  <a:gd name="T10" fmla="*/ 78 w 78"/>
                  <a:gd name="T11" fmla="*/ 16 h 75"/>
                  <a:gd name="T12" fmla="*/ 46 w 78"/>
                  <a:gd name="T13" fmla="*/ 1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46" y="12"/>
                    </a:moveTo>
                    <a:cubicBezTo>
                      <a:pt x="42" y="24"/>
                      <a:pt x="31" y="19"/>
                      <a:pt x="15" y="22"/>
                    </a:cubicBezTo>
                    <a:cubicBezTo>
                      <a:pt x="0" y="25"/>
                      <a:pt x="0" y="67"/>
                      <a:pt x="11" y="72"/>
                    </a:cubicBezTo>
                    <a:cubicBezTo>
                      <a:pt x="19" y="75"/>
                      <a:pt x="26" y="75"/>
                      <a:pt x="29" y="62"/>
                    </a:cubicBezTo>
                    <a:cubicBezTo>
                      <a:pt x="32" y="49"/>
                      <a:pt x="47" y="44"/>
                      <a:pt x="56" y="50"/>
                    </a:cubicBezTo>
                    <a:cubicBezTo>
                      <a:pt x="66" y="55"/>
                      <a:pt x="78" y="33"/>
                      <a:pt x="78" y="16"/>
                    </a:cubicBezTo>
                    <a:cubicBezTo>
                      <a:pt x="78" y="0"/>
                      <a:pt x="50" y="0"/>
                      <a:pt x="46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5" name="Freeform 171">
                <a:extLst>
                  <a:ext uri="{FF2B5EF4-FFF2-40B4-BE49-F238E27FC236}">
                    <a16:creationId xmlns:a16="http://schemas.microsoft.com/office/drawing/2014/main" id="{B6645F90-097A-4131-AC94-DFE3977C3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8" y="3240087"/>
                <a:ext cx="49213" cy="65088"/>
              </a:xfrm>
              <a:custGeom>
                <a:avLst/>
                <a:gdLst>
                  <a:gd name="T0" fmla="*/ 70 w 91"/>
                  <a:gd name="T1" fmla="*/ 29 h 119"/>
                  <a:gd name="T2" fmla="*/ 48 w 91"/>
                  <a:gd name="T3" fmla="*/ 10 h 119"/>
                  <a:gd name="T4" fmla="*/ 19 w 91"/>
                  <a:gd name="T5" fmla="*/ 18 h 119"/>
                  <a:gd name="T6" fmla="*/ 5 w 91"/>
                  <a:gd name="T7" fmla="*/ 45 h 119"/>
                  <a:gd name="T8" fmla="*/ 24 w 91"/>
                  <a:gd name="T9" fmla="*/ 34 h 119"/>
                  <a:gd name="T10" fmla="*/ 28 w 91"/>
                  <a:gd name="T11" fmla="*/ 71 h 119"/>
                  <a:gd name="T12" fmla="*/ 41 w 91"/>
                  <a:gd name="T13" fmla="*/ 116 h 119"/>
                  <a:gd name="T14" fmla="*/ 77 w 91"/>
                  <a:gd name="T15" fmla="*/ 53 h 119"/>
                  <a:gd name="T16" fmla="*/ 70 w 91"/>
                  <a:gd name="T17" fmla="*/ 2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119">
                    <a:moveTo>
                      <a:pt x="70" y="29"/>
                    </a:moveTo>
                    <a:cubicBezTo>
                      <a:pt x="70" y="18"/>
                      <a:pt x="49" y="20"/>
                      <a:pt x="48" y="10"/>
                    </a:cubicBezTo>
                    <a:cubicBezTo>
                      <a:pt x="47" y="0"/>
                      <a:pt x="33" y="6"/>
                      <a:pt x="19" y="18"/>
                    </a:cubicBezTo>
                    <a:cubicBezTo>
                      <a:pt x="5" y="30"/>
                      <a:pt x="0" y="32"/>
                      <a:pt x="5" y="45"/>
                    </a:cubicBezTo>
                    <a:cubicBezTo>
                      <a:pt x="11" y="57"/>
                      <a:pt x="20" y="46"/>
                      <a:pt x="24" y="34"/>
                    </a:cubicBezTo>
                    <a:cubicBezTo>
                      <a:pt x="27" y="21"/>
                      <a:pt x="37" y="51"/>
                      <a:pt x="28" y="71"/>
                    </a:cubicBezTo>
                    <a:cubicBezTo>
                      <a:pt x="20" y="91"/>
                      <a:pt x="29" y="119"/>
                      <a:pt x="41" y="116"/>
                    </a:cubicBezTo>
                    <a:cubicBezTo>
                      <a:pt x="50" y="114"/>
                      <a:pt x="63" y="74"/>
                      <a:pt x="77" y="53"/>
                    </a:cubicBezTo>
                    <a:cubicBezTo>
                      <a:pt x="91" y="32"/>
                      <a:pt x="70" y="40"/>
                      <a:pt x="70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6" name="Freeform 172">
                <a:extLst>
                  <a:ext uri="{FF2B5EF4-FFF2-40B4-BE49-F238E27FC236}">
                    <a16:creationId xmlns:a16="http://schemas.microsoft.com/office/drawing/2014/main" id="{2248899D-488E-41BC-BDCD-956A8D31F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7553" y="2955924"/>
                <a:ext cx="119063" cy="107950"/>
              </a:xfrm>
              <a:custGeom>
                <a:avLst/>
                <a:gdLst>
                  <a:gd name="T0" fmla="*/ 187 w 218"/>
                  <a:gd name="T1" fmla="*/ 71 h 199"/>
                  <a:gd name="T2" fmla="*/ 155 w 218"/>
                  <a:gd name="T3" fmla="*/ 80 h 199"/>
                  <a:gd name="T4" fmla="*/ 84 w 218"/>
                  <a:gd name="T5" fmla="*/ 20 h 199"/>
                  <a:gd name="T6" fmla="*/ 64 w 218"/>
                  <a:gd name="T7" fmla="*/ 31 h 199"/>
                  <a:gd name="T8" fmla="*/ 62 w 218"/>
                  <a:gd name="T9" fmla="*/ 70 h 199"/>
                  <a:gd name="T10" fmla="*/ 52 w 218"/>
                  <a:gd name="T11" fmla="*/ 103 h 199"/>
                  <a:gd name="T12" fmla="*/ 25 w 218"/>
                  <a:gd name="T13" fmla="*/ 116 h 199"/>
                  <a:gd name="T14" fmla="*/ 13 w 218"/>
                  <a:gd name="T15" fmla="*/ 138 h 199"/>
                  <a:gd name="T16" fmla="*/ 7 w 218"/>
                  <a:gd name="T17" fmla="*/ 160 h 199"/>
                  <a:gd name="T18" fmla="*/ 7 w 218"/>
                  <a:gd name="T19" fmla="*/ 189 h 199"/>
                  <a:gd name="T20" fmla="*/ 24 w 218"/>
                  <a:gd name="T21" fmla="*/ 181 h 199"/>
                  <a:gd name="T22" fmla="*/ 41 w 218"/>
                  <a:gd name="T23" fmla="*/ 177 h 199"/>
                  <a:gd name="T24" fmla="*/ 22 w 218"/>
                  <a:gd name="T25" fmla="*/ 149 h 199"/>
                  <a:gd name="T26" fmla="*/ 48 w 218"/>
                  <a:gd name="T27" fmla="*/ 146 h 199"/>
                  <a:gd name="T28" fmla="*/ 97 w 218"/>
                  <a:gd name="T29" fmla="*/ 159 h 199"/>
                  <a:gd name="T30" fmla="*/ 118 w 218"/>
                  <a:gd name="T31" fmla="*/ 150 h 199"/>
                  <a:gd name="T32" fmla="*/ 164 w 218"/>
                  <a:gd name="T33" fmla="*/ 125 h 199"/>
                  <a:gd name="T34" fmla="*/ 182 w 218"/>
                  <a:gd name="T35" fmla="*/ 107 h 199"/>
                  <a:gd name="T36" fmla="*/ 217 w 218"/>
                  <a:gd name="T37" fmla="*/ 61 h 199"/>
                  <a:gd name="T38" fmla="*/ 187 w 218"/>
                  <a:gd name="T39" fmla="*/ 7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8" h="199">
                    <a:moveTo>
                      <a:pt x="187" y="71"/>
                    </a:moveTo>
                    <a:cubicBezTo>
                      <a:pt x="181" y="61"/>
                      <a:pt x="169" y="76"/>
                      <a:pt x="155" y="80"/>
                    </a:cubicBezTo>
                    <a:cubicBezTo>
                      <a:pt x="141" y="83"/>
                      <a:pt x="96" y="40"/>
                      <a:pt x="84" y="20"/>
                    </a:cubicBezTo>
                    <a:cubicBezTo>
                      <a:pt x="73" y="0"/>
                      <a:pt x="54" y="17"/>
                      <a:pt x="64" y="31"/>
                    </a:cubicBezTo>
                    <a:cubicBezTo>
                      <a:pt x="73" y="45"/>
                      <a:pt x="62" y="50"/>
                      <a:pt x="62" y="70"/>
                    </a:cubicBezTo>
                    <a:cubicBezTo>
                      <a:pt x="62" y="90"/>
                      <a:pt x="50" y="90"/>
                      <a:pt x="52" y="103"/>
                    </a:cubicBezTo>
                    <a:cubicBezTo>
                      <a:pt x="54" y="116"/>
                      <a:pt x="37" y="114"/>
                      <a:pt x="25" y="116"/>
                    </a:cubicBezTo>
                    <a:cubicBezTo>
                      <a:pt x="14" y="118"/>
                      <a:pt x="26" y="132"/>
                      <a:pt x="13" y="138"/>
                    </a:cubicBezTo>
                    <a:cubicBezTo>
                      <a:pt x="0" y="145"/>
                      <a:pt x="1" y="156"/>
                      <a:pt x="7" y="160"/>
                    </a:cubicBezTo>
                    <a:cubicBezTo>
                      <a:pt x="14" y="165"/>
                      <a:pt x="9" y="179"/>
                      <a:pt x="7" y="189"/>
                    </a:cubicBezTo>
                    <a:cubicBezTo>
                      <a:pt x="5" y="199"/>
                      <a:pt x="16" y="191"/>
                      <a:pt x="24" y="181"/>
                    </a:cubicBezTo>
                    <a:cubicBezTo>
                      <a:pt x="31" y="171"/>
                      <a:pt x="39" y="186"/>
                      <a:pt x="41" y="177"/>
                    </a:cubicBezTo>
                    <a:cubicBezTo>
                      <a:pt x="43" y="166"/>
                      <a:pt x="21" y="160"/>
                      <a:pt x="22" y="149"/>
                    </a:cubicBezTo>
                    <a:cubicBezTo>
                      <a:pt x="23" y="138"/>
                      <a:pt x="37" y="153"/>
                      <a:pt x="48" y="146"/>
                    </a:cubicBezTo>
                    <a:cubicBezTo>
                      <a:pt x="60" y="139"/>
                      <a:pt x="83" y="145"/>
                      <a:pt x="97" y="159"/>
                    </a:cubicBezTo>
                    <a:cubicBezTo>
                      <a:pt x="111" y="173"/>
                      <a:pt x="115" y="168"/>
                      <a:pt x="118" y="150"/>
                    </a:cubicBezTo>
                    <a:cubicBezTo>
                      <a:pt x="121" y="133"/>
                      <a:pt x="143" y="125"/>
                      <a:pt x="164" y="125"/>
                    </a:cubicBezTo>
                    <a:cubicBezTo>
                      <a:pt x="186" y="125"/>
                      <a:pt x="188" y="113"/>
                      <a:pt x="182" y="107"/>
                    </a:cubicBezTo>
                    <a:cubicBezTo>
                      <a:pt x="175" y="102"/>
                      <a:pt x="218" y="70"/>
                      <a:pt x="217" y="61"/>
                    </a:cubicBezTo>
                    <a:cubicBezTo>
                      <a:pt x="216" y="52"/>
                      <a:pt x="194" y="81"/>
                      <a:pt x="187" y="7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7" name="Freeform 173">
                <a:extLst>
                  <a:ext uri="{FF2B5EF4-FFF2-40B4-BE49-F238E27FC236}">
                    <a16:creationId xmlns:a16="http://schemas.microsoft.com/office/drawing/2014/main" id="{97C398C4-B3F0-40D8-9519-D961B12A0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5628" y="3059112"/>
                <a:ext cx="206375" cy="190500"/>
              </a:xfrm>
              <a:custGeom>
                <a:avLst/>
                <a:gdLst>
                  <a:gd name="T0" fmla="*/ 242 w 377"/>
                  <a:gd name="T1" fmla="*/ 301 h 350"/>
                  <a:gd name="T2" fmla="*/ 245 w 377"/>
                  <a:gd name="T3" fmla="*/ 296 h 350"/>
                  <a:gd name="T4" fmla="*/ 258 w 377"/>
                  <a:gd name="T5" fmla="*/ 292 h 350"/>
                  <a:gd name="T6" fmla="*/ 299 w 377"/>
                  <a:gd name="T7" fmla="*/ 253 h 350"/>
                  <a:gd name="T8" fmla="*/ 324 w 377"/>
                  <a:gd name="T9" fmla="*/ 228 h 350"/>
                  <a:gd name="T10" fmla="*/ 327 w 377"/>
                  <a:gd name="T11" fmla="*/ 217 h 350"/>
                  <a:gd name="T12" fmla="*/ 335 w 377"/>
                  <a:gd name="T13" fmla="*/ 160 h 350"/>
                  <a:gd name="T14" fmla="*/ 364 w 377"/>
                  <a:gd name="T15" fmla="*/ 119 h 350"/>
                  <a:gd name="T16" fmla="*/ 349 w 377"/>
                  <a:gd name="T17" fmla="*/ 20 h 350"/>
                  <a:gd name="T18" fmla="*/ 308 w 377"/>
                  <a:gd name="T19" fmla="*/ 33 h 350"/>
                  <a:gd name="T20" fmla="*/ 302 w 377"/>
                  <a:gd name="T21" fmla="*/ 83 h 350"/>
                  <a:gd name="T22" fmla="*/ 286 w 377"/>
                  <a:gd name="T23" fmla="*/ 132 h 350"/>
                  <a:gd name="T24" fmla="*/ 266 w 377"/>
                  <a:gd name="T25" fmla="*/ 169 h 350"/>
                  <a:gd name="T26" fmla="*/ 237 w 377"/>
                  <a:gd name="T27" fmla="*/ 195 h 350"/>
                  <a:gd name="T28" fmla="*/ 216 w 377"/>
                  <a:gd name="T29" fmla="*/ 183 h 350"/>
                  <a:gd name="T30" fmla="*/ 192 w 377"/>
                  <a:gd name="T31" fmla="*/ 213 h 350"/>
                  <a:gd name="T32" fmla="*/ 172 w 377"/>
                  <a:gd name="T33" fmla="*/ 251 h 350"/>
                  <a:gd name="T34" fmla="*/ 152 w 377"/>
                  <a:gd name="T35" fmla="*/ 258 h 350"/>
                  <a:gd name="T36" fmla="*/ 113 w 377"/>
                  <a:gd name="T37" fmla="*/ 264 h 350"/>
                  <a:gd name="T38" fmla="*/ 66 w 377"/>
                  <a:gd name="T39" fmla="*/ 267 h 350"/>
                  <a:gd name="T40" fmla="*/ 16 w 377"/>
                  <a:gd name="T41" fmla="*/ 310 h 350"/>
                  <a:gd name="T42" fmla="*/ 16 w 377"/>
                  <a:gd name="T43" fmla="*/ 332 h 350"/>
                  <a:gd name="T44" fmla="*/ 51 w 377"/>
                  <a:gd name="T45" fmla="*/ 322 h 350"/>
                  <a:gd name="T46" fmla="*/ 132 w 377"/>
                  <a:gd name="T47" fmla="*/ 299 h 350"/>
                  <a:gd name="T48" fmla="*/ 145 w 377"/>
                  <a:gd name="T49" fmla="*/ 332 h 350"/>
                  <a:gd name="T50" fmla="*/ 184 w 377"/>
                  <a:gd name="T51" fmla="*/ 330 h 350"/>
                  <a:gd name="T52" fmla="*/ 195 w 377"/>
                  <a:gd name="T53" fmla="*/ 305 h 350"/>
                  <a:gd name="T54" fmla="*/ 204 w 377"/>
                  <a:gd name="T55" fmla="*/ 299 h 350"/>
                  <a:gd name="T56" fmla="*/ 224 w 377"/>
                  <a:gd name="T57" fmla="*/ 309 h 350"/>
                  <a:gd name="T58" fmla="*/ 242 w 377"/>
                  <a:gd name="T59" fmla="*/ 301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7" h="350">
                    <a:moveTo>
                      <a:pt x="242" y="301"/>
                    </a:moveTo>
                    <a:cubicBezTo>
                      <a:pt x="243" y="299"/>
                      <a:pt x="244" y="298"/>
                      <a:pt x="245" y="296"/>
                    </a:cubicBezTo>
                    <a:cubicBezTo>
                      <a:pt x="251" y="286"/>
                      <a:pt x="254" y="288"/>
                      <a:pt x="258" y="292"/>
                    </a:cubicBezTo>
                    <a:cubicBezTo>
                      <a:pt x="270" y="275"/>
                      <a:pt x="283" y="262"/>
                      <a:pt x="299" y="253"/>
                    </a:cubicBezTo>
                    <a:cubicBezTo>
                      <a:pt x="305" y="243"/>
                      <a:pt x="313" y="234"/>
                      <a:pt x="324" y="228"/>
                    </a:cubicBezTo>
                    <a:cubicBezTo>
                      <a:pt x="325" y="224"/>
                      <a:pt x="326" y="220"/>
                      <a:pt x="327" y="217"/>
                    </a:cubicBezTo>
                    <a:cubicBezTo>
                      <a:pt x="335" y="204"/>
                      <a:pt x="342" y="177"/>
                      <a:pt x="335" y="160"/>
                    </a:cubicBezTo>
                    <a:cubicBezTo>
                      <a:pt x="327" y="143"/>
                      <a:pt x="352" y="132"/>
                      <a:pt x="364" y="119"/>
                    </a:cubicBezTo>
                    <a:cubicBezTo>
                      <a:pt x="377" y="106"/>
                      <a:pt x="350" y="40"/>
                      <a:pt x="349" y="20"/>
                    </a:cubicBezTo>
                    <a:cubicBezTo>
                      <a:pt x="348" y="0"/>
                      <a:pt x="318" y="28"/>
                      <a:pt x="308" y="33"/>
                    </a:cubicBezTo>
                    <a:cubicBezTo>
                      <a:pt x="299" y="39"/>
                      <a:pt x="292" y="73"/>
                      <a:pt x="302" y="83"/>
                    </a:cubicBezTo>
                    <a:cubicBezTo>
                      <a:pt x="313" y="93"/>
                      <a:pt x="285" y="111"/>
                      <a:pt x="286" y="132"/>
                    </a:cubicBezTo>
                    <a:cubicBezTo>
                      <a:pt x="287" y="153"/>
                      <a:pt x="269" y="153"/>
                      <a:pt x="266" y="169"/>
                    </a:cubicBezTo>
                    <a:cubicBezTo>
                      <a:pt x="263" y="184"/>
                      <a:pt x="253" y="181"/>
                      <a:pt x="237" y="195"/>
                    </a:cubicBezTo>
                    <a:cubicBezTo>
                      <a:pt x="221" y="210"/>
                      <a:pt x="212" y="193"/>
                      <a:pt x="216" y="183"/>
                    </a:cubicBezTo>
                    <a:cubicBezTo>
                      <a:pt x="220" y="173"/>
                      <a:pt x="191" y="189"/>
                      <a:pt x="192" y="213"/>
                    </a:cubicBezTo>
                    <a:cubicBezTo>
                      <a:pt x="193" y="237"/>
                      <a:pt x="165" y="239"/>
                      <a:pt x="172" y="251"/>
                    </a:cubicBezTo>
                    <a:cubicBezTo>
                      <a:pt x="179" y="262"/>
                      <a:pt x="151" y="268"/>
                      <a:pt x="152" y="258"/>
                    </a:cubicBezTo>
                    <a:cubicBezTo>
                      <a:pt x="153" y="248"/>
                      <a:pt x="135" y="254"/>
                      <a:pt x="113" y="264"/>
                    </a:cubicBezTo>
                    <a:cubicBezTo>
                      <a:pt x="91" y="274"/>
                      <a:pt x="78" y="253"/>
                      <a:pt x="66" y="267"/>
                    </a:cubicBezTo>
                    <a:cubicBezTo>
                      <a:pt x="53" y="281"/>
                      <a:pt x="32" y="307"/>
                      <a:pt x="16" y="310"/>
                    </a:cubicBezTo>
                    <a:cubicBezTo>
                      <a:pt x="0" y="313"/>
                      <a:pt x="9" y="336"/>
                      <a:pt x="16" y="332"/>
                    </a:cubicBezTo>
                    <a:cubicBezTo>
                      <a:pt x="27" y="326"/>
                      <a:pt x="46" y="332"/>
                      <a:pt x="51" y="322"/>
                    </a:cubicBezTo>
                    <a:cubicBezTo>
                      <a:pt x="57" y="312"/>
                      <a:pt x="104" y="300"/>
                      <a:pt x="132" y="299"/>
                    </a:cubicBezTo>
                    <a:cubicBezTo>
                      <a:pt x="161" y="298"/>
                      <a:pt x="144" y="315"/>
                      <a:pt x="145" y="332"/>
                    </a:cubicBezTo>
                    <a:cubicBezTo>
                      <a:pt x="147" y="350"/>
                      <a:pt x="171" y="347"/>
                      <a:pt x="184" y="330"/>
                    </a:cubicBezTo>
                    <a:cubicBezTo>
                      <a:pt x="196" y="313"/>
                      <a:pt x="205" y="315"/>
                      <a:pt x="195" y="305"/>
                    </a:cubicBezTo>
                    <a:cubicBezTo>
                      <a:pt x="184" y="295"/>
                      <a:pt x="197" y="286"/>
                      <a:pt x="204" y="299"/>
                    </a:cubicBezTo>
                    <a:cubicBezTo>
                      <a:pt x="208" y="306"/>
                      <a:pt x="216" y="309"/>
                      <a:pt x="224" y="309"/>
                    </a:cubicBezTo>
                    <a:cubicBezTo>
                      <a:pt x="229" y="304"/>
                      <a:pt x="235" y="302"/>
                      <a:pt x="242" y="30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736" name="Freeform 59">
              <a:extLst>
                <a:ext uri="{FF2B5EF4-FFF2-40B4-BE49-F238E27FC236}">
                  <a16:creationId xmlns:a16="http://schemas.microsoft.com/office/drawing/2014/main" id="{9F8AD049-FA97-4DB7-BB95-2688C7D5D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90" y="3660776"/>
              <a:ext cx="106363" cy="87313"/>
            </a:xfrm>
            <a:custGeom>
              <a:avLst/>
              <a:gdLst>
                <a:gd name="T0" fmla="*/ 183 w 196"/>
                <a:gd name="T1" fmla="*/ 48 h 163"/>
                <a:gd name="T2" fmla="*/ 172 w 196"/>
                <a:gd name="T3" fmla="*/ 1 h 163"/>
                <a:gd name="T4" fmla="*/ 149 w 196"/>
                <a:gd name="T5" fmla="*/ 7 h 163"/>
                <a:gd name="T6" fmla="*/ 127 w 196"/>
                <a:gd name="T7" fmla="*/ 15 h 163"/>
                <a:gd name="T8" fmla="*/ 118 w 196"/>
                <a:gd name="T9" fmla="*/ 24 h 163"/>
                <a:gd name="T10" fmla="*/ 100 w 196"/>
                <a:gd name="T11" fmla="*/ 10 h 163"/>
                <a:gd name="T12" fmla="*/ 56 w 196"/>
                <a:gd name="T13" fmla="*/ 8 h 163"/>
                <a:gd name="T14" fmla="*/ 12 w 196"/>
                <a:gd name="T15" fmla="*/ 34 h 163"/>
                <a:gd name="T16" fmla="*/ 13 w 196"/>
                <a:gd name="T17" fmla="*/ 67 h 163"/>
                <a:gd name="T18" fmla="*/ 17 w 196"/>
                <a:gd name="T19" fmla="*/ 96 h 163"/>
                <a:gd name="T20" fmla="*/ 17 w 196"/>
                <a:gd name="T21" fmla="*/ 97 h 163"/>
                <a:gd name="T22" fmla="*/ 26 w 196"/>
                <a:gd name="T23" fmla="*/ 128 h 163"/>
                <a:gd name="T24" fmla="*/ 32 w 196"/>
                <a:gd name="T25" fmla="*/ 137 h 163"/>
                <a:gd name="T26" fmla="*/ 46 w 196"/>
                <a:gd name="T27" fmla="*/ 135 h 163"/>
                <a:gd name="T28" fmla="*/ 47 w 196"/>
                <a:gd name="T29" fmla="*/ 153 h 163"/>
                <a:gd name="T30" fmla="*/ 49 w 196"/>
                <a:gd name="T31" fmla="*/ 156 h 163"/>
                <a:gd name="T32" fmla="*/ 73 w 196"/>
                <a:gd name="T33" fmla="*/ 157 h 163"/>
                <a:gd name="T34" fmla="*/ 76 w 196"/>
                <a:gd name="T35" fmla="*/ 163 h 163"/>
                <a:gd name="T36" fmla="*/ 96 w 196"/>
                <a:gd name="T37" fmla="*/ 145 h 163"/>
                <a:gd name="T38" fmla="*/ 132 w 196"/>
                <a:gd name="T39" fmla="*/ 145 h 163"/>
                <a:gd name="T40" fmla="*/ 132 w 196"/>
                <a:gd name="T41" fmla="*/ 112 h 163"/>
                <a:gd name="T42" fmla="*/ 161 w 196"/>
                <a:gd name="T43" fmla="*/ 90 h 163"/>
                <a:gd name="T44" fmla="*/ 183 w 196"/>
                <a:gd name="T45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3">
                  <a:moveTo>
                    <a:pt x="183" y="48"/>
                  </a:moveTo>
                  <a:cubicBezTo>
                    <a:pt x="175" y="33"/>
                    <a:pt x="172" y="15"/>
                    <a:pt x="172" y="1"/>
                  </a:cubicBezTo>
                  <a:cubicBezTo>
                    <a:pt x="164" y="9"/>
                    <a:pt x="155" y="9"/>
                    <a:pt x="149" y="7"/>
                  </a:cubicBezTo>
                  <a:cubicBezTo>
                    <a:pt x="142" y="4"/>
                    <a:pt x="127" y="2"/>
                    <a:pt x="127" y="15"/>
                  </a:cubicBezTo>
                  <a:cubicBezTo>
                    <a:pt x="127" y="27"/>
                    <a:pt x="116" y="31"/>
                    <a:pt x="118" y="24"/>
                  </a:cubicBezTo>
                  <a:cubicBezTo>
                    <a:pt x="119" y="18"/>
                    <a:pt x="107" y="19"/>
                    <a:pt x="100" y="10"/>
                  </a:cubicBezTo>
                  <a:cubicBezTo>
                    <a:pt x="93" y="0"/>
                    <a:pt x="68" y="13"/>
                    <a:pt x="56" y="8"/>
                  </a:cubicBezTo>
                  <a:cubicBezTo>
                    <a:pt x="44" y="4"/>
                    <a:pt x="24" y="16"/>
                    <a:pt x="12" y="34"/>
                  </a:cubicBezTo>
                  <a:cubicBezTo>
                    <a:pt x="0" y="51"/>
                    <a:pt x="13" y="51"/>
                    <a:pt x="13" y="67"/>
                  </a:cubicBezTo>
                  <a:cubicBezTo>
                    <a:pt x="13" y="83"/>
                    <a:pt x="22" y="83"/>
                    <a:pt x="17" y="96"/>
                  </a:cubicBezTo>
                  <a:cubicBezTo>
                    <a:pt x="17" y="96"/>
                    <a:pt x="17" y="97"/>
                    <a:pt x="17" y="97"/>
                  </a:cubicBezTo>
                  <a:cubicBezTo>
                    <a:pt x="28" y="103"/>
                    <a:pt x="25" y="118"/>
                    <a:pt x="26" y="128"/>
                  </a:cubicBezTo>
                  <a:cubicBezTo>
                    <a:pt x="28" y="131"/>
                    <a:pt x="30" y="134"/>
                    <a:pt x="32" y="137"/>
                  </a:cubicBezTo>
                  <a:cubicBezTo>
                    <a:pt x="37" y="137"/>
                    <a:pt x="42" y="135"/>
                    <a:pt x="46" y="135"/>
                  </a:cubicBezTo>
                  <a:cubicBezTo>
                    <a:pt x="52" y="134"/>
                    <a:pt x="42" y="146"/>
                    <a:pt x="47" y="153"/>
                  </a:cubicBezTo>
                  <a:cubicBezTo>
                    <a:pt x="47" y="154"/>
                    <a:pt x="48" y="155"/>
                    <a:pt x="49" y="156"/>
                  </a:cubicBezTo>
                  <a:cubicBezTo>
                    <a:pt x="55" y="160"/>
                    <a:pt x="70" y="148"/>
                    <a:pt x="73" y="157"/>
                  </a:cubicBezTo>
                  <a:cubicBezTo>
                    <a:pt x="74" y="159"/>
                    <a:pt x="75" y="161"/>
                    <a:pt x="76" y="163"/>
                  </a:cubicBezTo>
                  <a:cubicBezTo>
                    <a:pt x="85" y="158"/>
                    <a:pt x="96" y="151"/>
                    <a:pt x="96" y="145"/>
                  </a:cubicBezTo>
                  <a:cubicBezTo>
                    <a:pt x="96" y="135"/>
                    <a:pt x="128" y="154"/>
                    <a:pt x="132" y="145"/>
                  </a:cubicBezTo>
                  <a:cubicBezTo>
                    <a:pt x="136" y="135"/>
                    <a:pt x="108" y="105"/>
                    <a:pt x="132" y="112"/>
                  </a:cubicBezTo>
                  <a:cubicBezTo>
                    <a:pt x="157" y="119"/>
                    <a:pt x="153" y="102"/>
                    <a:pt x="161" y="90"/>
                  </a:cubicBezTo>
                  <a:cubicBezTo>
                    <a:pt x="169" y="79"/>
                    <a:pt x="196" y="69"/>
                    <a:pt x="183" y="4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37" name="Freeform 102">
              <a:extLst>
                <a:ext uri="{FF2B5EF4-FFF2-40B4-BE49-F238E27FC236}">
                  <a16:creationId xmlns:a16="http://schemas.microsoft.com/office/drawing/2014/main" id="{143C8DA1-F8CD-4965-9C58-407573C9E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927" y="3543300"/>
              <a:ext cx="47625" cy="38100"/>
            </a:xfrm>
            <a:custGeom>
              <a:avLst/>
              <a:gdLst>
                <a:gd name="T0" fmla="*/ 23 w 86"/>
                <a:gd name="T1" fmla="*/ 68 h 68"/>
                <a:gd name="T2" fmla="*/ 27 w 86"/>
                <a:gd name="T3" fmla="*/ 65 h 68"/>
                <a:gd name="T4" fmla="*/ 69 w 86"/>
                <a:gd name="T5" fmla="*/ 42 h 68"/>
                <a:gd name="T6" fmla="*/ 84 w 86"/>
                <a:gd name="T7" fmla="*/ 8 h 68"/>
                <a:gd name="T8" fmla="*/ 44 w 86"/>
                <a:gd name="T9" fmla="*/ 4 h 68"/>
                <a:gd name="T10" fmla="*/ 12 w 86"/>
                <a:gd name="T11" fmla="*/ 55 h 68"/>
                <a:gd name="T12" fmla="*/ 23 w 86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8">
                  <a:moveTo>
                    <a:pt x="23" y="68"/>
                  </a:moveTo>
                  <a:cubicBezTo>
                    <a:pt x="25" y="67"/>
                    <a:pt x="26" y="66"/>
                    <a:pt x="27" y="65"/>
                  </a:cubicBezTo>
                  <a:cubicBezTo>
                    <a:pt x="41" y="56"/>
                    <a:pt x="55" y="49"/>
                    <a:pt x="69" y="42"/>
                  </a:cubicBezTo>
                  <a:cubicBezTo>
                    <a:pt x="74" y="30"/>
                    <a:pt x="86" y="16"/>
                    <a:pt x="84" y="8"/>
                  </a:cubicBezTo>
                  <a:cubicBezTo>
                    <a:pt x="82" y="0"/>
                    <a:pt x="56" y="4"/>
                    <a:pt x="44" y="4"/>
                  </a:cubicBezTo>
                  <a:cubicBezTo>
                    <a:pt x="31" y="4"/>
                    <a:pt x="0" y="25"/>
                    <a:pt x="12" y="55"/>
                  </a:cubicBezTo>
                  <a:cubicBezTo>
                    <a:pt x="15" y="61"/>
                    <a:pt x="19" y="65"/>
                    <a:pt x="23" y="6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38" name="Freeform 103">
              <a:extLst>
                <a:ext uri="{FF2B5EF4-FFF2-40B4-BE49-F238E27FC236}">
                  <a16:creationId xmlns:a16="http://schemas.microsoft.com/office/drawing/2014/main" id="{C7CF4AD6-0181-41AF-B54C-DB2DB0511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7" y="2744786"/>
              <a:ext cx="1052514" cy="798514"/>
            </a:xfrm>
            <a:custGeom>
              <a:avLst/>
              <a:gdLst>
                <a:gd name="T0" fmla="*/ 1837 w 1933"/>
                <a:gd name="T1" fmla="*/ 290 h 1467"/>
                <a:gd name="T2" fmla="*/ 1744 w 1933"/>
                <a:gd name="T3" fmla="*/ 209 h 1467"/>
                <a:gd name="T4" fmla="*/ 1665 w 1933"/>
                <a:gd name="T5" fmla="*/ 86 h 1467"/>
                <a:gd name="T6" fmla="*/ 1553 w 1933"/>
                <a:gd name="T7" fmla="*/ 4 h 1467"/>
                <a:gd name="T8" fmla="*/ 1477 w 1933"/>
                <a:gd name="T9" fmla="*/ 70 h 1467"/>
                <a:gd name="T10" fmla="*/ 1413 w 1933"/>
                <a:gd name="T11" fmla="*/ 180 h 1467"/>
                <a:gd name="T12" fmla="*/ 1319 w 1933"/>
                <a:gd name="T13" fmla="*/ 242 h 1467"/>
                <a:gd name="T14" fmla="*/ 1377 w 1933"/>
                <a:gd name="T15" fmla="*/ 288 h 1467"/>
                <a:gd name="T16" fmla="*/ 1375 w 1933"/>
                <a:gd name="T17" fmla="*/ 348 h 1467"/>
                <a:gd name="T18" fmla="*/ 1207 w 1933"/>
                <a:gd name="T19" fmla="*/ 420 h 1467"/>
                <a:gd name="T20" fmla="*/ 1087 w 1933"/>
                <a:gd name="T21" fmla="*/ 538 h 1467"/>
                <a:gd name="T22" fmla="*/ 900 w 1933"/>
                <a:gd name="T23" fmla="*/ 550 h 1467"/>
                <a:gd name="T24" fmla="*/ 689 w 1933"/>
                <a:gd name="T25" fmla="*/ 519 h 1467"/>
                <a:gd name="T26" fmla="*/ 600 w 1933"/>
                <a:gd name="T27" fmla="*/ 415 h 1467"/>
                <a:gd name="T28" fmla="*/ 520 w 1933"/>
                <a:gd name="T29" fmla="*/ 298 h 1467"/>
                <a:gd name="T30" fmla="*/ 439 w 1933"/>
                <a:gd name="T31" fmla="*/ 215 h 1467"/>
                <a:gd name="T32" fmla="*/ 393 w 1933"/>
                <a:gd name="T33" fmla="*/ 252 h 1467"/>
                <a:gd name="T34" fmla="*/ 317 w 1933"/>
                <a:gd name="T35" fmla="*/ 320 h 1467"/>
                <a:gd name="T36" fmla="*/ 252 w 1933"/>
                <a:gd name="T37" fmla="*/ 402 h 1467"/>
                <a:gd name="T38" fmla="*/ 224 w 1933"/>
                <a:gd name="T39" fmla="*/ 497 h 1467"/>
                <a:gd name="T40" fmla="*/ 151 w 1933"/>
                <a:gd name="T41" fmla="*/ 582 h 1467"/>
                <a:gd name="T42" fmla="*/ 57 w 1933"/>
                <a:gd name="T43" fmla="*/ 616 h 1467"/>
                <a:gd name="T44" fmla="*/ 0 w 1933"/>
                <a:gd name="T45" fmla="*/ 665 h 1467"/>
                <a:gd name="T46" fmla="*/ 43 w 1933"/>
                <a:gd name="T47" fmla="*/ 771 h 1467"/>
                <a:gd name="T48" fmla="*/ 113 w 1933"/>
                <a:gd name="T49" fmla="*/ 842 h 1467"/>
                <a:gd name="T50" fmla="*/ 171 w 1933"/>
                <a:gd name="T51" fmla="*/ 820 h 1467"/>
                <a:gd name="T52" fmla="*/ 160 w 1933"/>
                <a:gd name="T53" fmla="*/ 915 h 1467"/>
                <a:gd name="T54" fmla="*/ 163 w 1933"/>
                <a:gd name="T55" fmla="*/ 1007 h 1467"/>
                <a:gd name="T56" fmla="*/ 222 w 1933"/>
                <a:gd name="T57" fmla="*/ 1066 h 1467"/>
                <a:gd name="T58" fmla="*/ 395 w 1933"/>
                <a:gd name="T59" fmla="*/ 1150 h 1467"/>
                <a:gd name="T60" fmla="*/ 465 w 1933"/>
                <a:gd name="T61" fmla="*/ 1169 h 1467"/>
                <a:gd name="T62" fmla="*/ 523 w 1933"/>
                <a:gd name="T63" fmla="*/ 1151 h 1467"/>
                <a:gd name="T64" fmla="*/ 600 w 1933"/>
                <a:gd name="T65" fmla="*/ 1128 h 1467"/>
                <a:gd name="T66" fmla="*/ 695 w 1933"/>
                <a:gd name="T67" fmla="*/ 1128 h 1467"/>
                <a:gd name="T68" fmla="*/ 747 w 1933"/>
                <a:gd name="T69" fmla="*/ 1167 h 1467"/>
                <a:gd name="T70" fmla="*/ 732 w 1933"/>
                <a:gd name="T71" fmla="*/ 1310 h 1467"/>
                <a:gd name="T72" fmla="*/ 783 w 1933"/>
                <a:gd name="T73" fmla="*/ 1389 h 1467"/>
                <a:gd name="T74" fmla="*/ 851 w 1933"/>
                <a:gd name="T75" fmla="*/ 1425 h 1467"/>
                <a:gd name="T76" fmla="*/ 903 w 1933"/>
                <a:gd name="T77" fmla="*/ 1365 h 1467"/>
                <a:gd name="T78" fmla="*/ 1005 w 1933"/>
                <a:gd name="T79" fmla="*/ 1358 h 1467"/>
                <a:gd name="T80" fmla="*/ 1072 w 1933"/>
                <a:gd name="T81" fmla="*/ 1408 h 1467"/>
                <a:gd name="T82" fmla="*/ 1124 w 1933"/>
                <a:gd name="T83" fmla="*/ 1457 h 1467"/>
                <a:gd name="T84" fmla="*/ 1272 w 1933"/>
                <a:gd name="T85" fmla="*/ 1368 h 1467"/>
                <a:gd name="T86" fmla="*/ 1319 w 1933"/>
                <a:gd name="T87" fmla="*/ 1332 h 1467"/>
                <a:gd name="T88" fmla="*/ 1409 w 1933"/>
                <a:gd name="T89" fmla="*/ 1234 h 1467"/>
                <a:gd name="T90" fmla="*/ 1494 w 1933"/>
                <a:gd name="T91" fmla="*/ 1142 h 1467"/>
                <a:gd name="T92" fmla="*/ 1506 w 1933"/>
                <a:gd name="T93" fmla="*/ 1070 h 1467"/>
                <a:gd name="T94" fmla="*/ 1491 w 1933"/>
                <a:gd name="T95" fmla="*/ 1015 h 1467"/>
                <a:gd name="T96" fmla="*/ 1481 w 1933"/>
                <a:gd name="T97" fmla="*/ 961 h 1467"/>
                <a:gd name="T98" fmla="*/ 1442 w 1933"/>
                <a:gd name="T99" fmla="*/ 835 h 1467"/>
                <a:gd name="T100" fmla="*/ 1531 w 1933"/>
                <a:gd name="T101" fmla="*/ 777 h 1467"/>
                <a:gd name="T102" fmla="*/ 1418 w 1933"/>
                <a:gd name="T103" fmla="*/ 741 h 1467"/>
                <a:gd name="T104" fmla="*/ 1462 w 1933"/>
                <a:gd name="T105" fmla="*/ 637 h 1467"/>
                <a:gd name="T106" fmla="*/ 1512 w 1933"/>
                <a:gd name="T107" fmla="*/ 691 h 1467"/>
                <a:gd name="T108" fmla="*/ 1657 w 1933"/>
                <a:gd name="T109" fmla="*/ 595 h 1467"/>
                <a:gd name="T110" fmla="*/ 1731 w 1933"/>
                <a:gd name="T111" fmla="*/ 557 h 1467"/>
                <a:gd name="T112" fmla="*/ 1808 w 1933"/>
                <a:gd name="T113" fmla="*/ 522 h 1467"/>
                <a:gd name="T114" fmla="*/ 1817 w 1933"/>
                <a:gd name="T115" fmla="*/ 423 h 1467"/>
                <a:gd name="T116" fmla="*/ 1906 w 1933"/>
                <a:gd name="T117" fmla="*/ 355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3" h="1467">
                  <a:moveTo>
                    <a:pt x="1922" y="277"/>
                  </a:moveTo>
                  <a:cubicBezTo>
                    <a:pt x="1923" y="257"/>
                    <a:pt x="1903" y="264"/>
                    <a:pt x="1897" y="269"/>
                  </a:cubicBezTo>
                  <a:cubicBezTo>
                    <a:pt x="1890" y="275"/>
                    <a:pt x="1871" y="269"/>
                    <a:pt x="1865" y="282"/>
                  </a:cubicBezTo>
                  <a:cubicBezTo>
                    <a:pt x="1860" y="296"/>
                    <a:pt x="1850" y="288"/>
                    <a:pt x="1837" y="290"/>
                  </a:cubicBezTo>
                  <a:cubicBezTo>
                    <a:pt x="1824" y="292"/>
                    <a:pt x="1805" y="286"/>
                    <a:pt x="1805" y="276"/>
                  </a:cubicBezTo>
                  <a:cubicBezTo>
                    <a:pt x="1806" y="266"/>
                    <a:pt x="1798" y="256"/>
                    <a:pt x="1799" y="244"/>
                  </a:cubicBezTo>
                  <a:cubicBezTo>
                    <a:pt x="1800" y="232"/>
                    <a:pt x="1785" y="237"/>
                    <a:pt x="1776" y="226"/>
                  </a:cubicBezTo>
                  <a:cubicBezTo>
                    <a:pt x="1766" y="215"/>
                    <a:pt x="1747" y="207"/>
                    <a:pt x="1744" y="209"/>
                  </a:cubicBezTo>
                  <a:cubicBezTo>
                    <a:pt x="1740" y="212"/>
                    <a:pt x="1728" y="197"/>
                    <a:pt x="1712" y="196"/>
                  </a:cubicBezTo>
                  <a:cubicBezTo>
                    <a:pt x="1696" y="195"/>
                    <a:pt x="1698" y="183"/>
                    <a:pt x="1700" y="175"/>
                  </a:cubicBezTo>
                  <a:cubicBezTo>
                    <a:pt x="1702" y="168"/>
                    <a:pt x="1687" y="143"/>
                    <a:pt x="1684" y="130"/>
                  </a:cubicBezTo>
                  <a:cubicBezTo>
                    <a:pt x="1681" y="117"/>
                    <a:pt x="1669" y="115"/>
                    <a:pt x="1665" y="86"/>
                  </a:cubicBezTo>
                  <a:cubicBezTo>
                    <a:pt x="1660" y="57"/>
                    <a:pt x="1647" y="65"/>
                    <a:pt x="1649" y="52"/>
                  </a:cubicBezTo>
                  <a:cubicBezTo>
                    <a:pt x="1652" y="38"/>
                    <a:pt x="1633" y="32"/>
                    <a:pt x="1628" y="24"/>
                  </a:cubicBezTo>
                  <a:cubicBezTo>
                    <a:pt x="1624" y="16"/>
                    <a:pt x="1604" y="20"/>
                    <a:pt x="1589" y="11"/>
                  </a:cubicBezTo>
                  <a:cubicBezTo>
                    <a:pt x="1575" y="2"/>
                    <a:pt x="1567" y="9"/>
                    <a:pt x="1553" y="4"/>
                  </a:cubicBezTo>
                  <a:cubicBezTo>
                    <a:pt x="1540" y="0"/>
                    <a:pt x="1510" y="9"/>
                    <a:pt x="1506" y="9"/>
                  </a:cubicBezTo>
                  <a:cubicBezTo>
                    <a:pt x="1502" y="9"/>
                    <a:pt x="1478" y="3"/>
                    <a:pt x="1465" y="24"/>
                  </a:cubicBezTo>
                  <a:cubicBezTo>
                    <a:pt x="1452" y="45"/>
                    <a:pt x="1462" y="44"/>
                    <a:pt x="1468" y="44"/>
                  </a:cubicBezTo>
                  <a:cubicBezTo>
                    <a:pt x="1473" y="44"/>
                    <a:pt x="1476" y="64"/>
                    <a:pt x="1477" y="70"/>
                  </a:cubicBezTo>
                  <a:cubicBezTo>
                    <a:pt x="1478" y="77"/>
                    <a:pt x="1468" y="87"/>
                    <a:pt x="1463" y="89"/>
                  </a:cubicBezTo>
                  <a:cubicBezTo>
                    <a:pt x="1458" y="91"/>
                    <a:pt x="1445" y="116"/>
                    <a:pt x="1443" y="125"/>
                  </a:cubicBezTo>
                  <a:cubicBezTo>
                    <a:pt x="1441" y="133"/>
                    <a:pt x="1426" y="155"/>
                    <a:pt x="1428" y="163"/>
                  </a:cubicBezTo>
                  <a:cubicBezTo>
                    <a:pt x="1430" y="171"/>
                    <a:pt x="1420" y="179"/>
                    <a:pt x="1413" y="180"/>
                  </a:cubicBezTo>
                  <a:cubicBezTo>
                    <a:pt x="1407" y="181"/>
                    <a:pt x="1389" y="196"/>
                    <a:pt x="1383" y="198"/>
                  </a:cubicBezTo>
                  <a:cubicBezTo>
                    <a:pt x="1377" y="201"/>
                    <a:pt x="1354" y="196"/>
                    <a:pt x="1352" y="189"/>
                  </a:cubicBezTo>
                  <a:cubicBezTo>
                    <a:pt x="1351" y="186"/>
                    <a:pt x="1348" y="184"/>
                    <a:pt x="1344" y="182"/>
                  </a:cubicBezTo>
                  <a:cubicBezTo>
                    <a:pt x="1319" y="242"/>
                    <a:pt x="1319" y="242"/>
                    <a:pt x="1319" y="242"/>
                  </a:cubicBezTo>
                  <a:cubicBezTo>
                    <a:pt x="1317" y="261"/>
                    <a:pt x="1317" y="261"/>
                    <a:pt x="1317" y="261"/>
                  </a:cubicBezTo>
                  <a:cubicBezTo>
                    <a:pt x="1317" y="261"/>
                    <a:pt x="1300" y="266"/>
                    <a:pt x="1312" y="280"/>
                  </a:cubicBezTo>
                  <a:cubicBezTo>
                    <a:pt x="1325" y="295"/>
                    <a:pt x="1327" y="283"/>
                    <a:pt x="1346" y="283"/>
                  </a:cubicBezTo>
                  <a:cubicBezTo>
                    <a:pt x="1364" y="283"/>
                    <a:pt x="1373" y="300"/>
                    <a:pt x="1377" y="288"/>
                  </a:cubicBezTo>
                  <a:cubicBezTo>
                    <a:pt x="1381" y="276"/>
                    <a:pt x="1397" y="268"/>
                    <a:pt x="1408" y="283"/>
                  </a:cubicBezTo>
                  <a:cubicBezTo>
                    <a:pt x="1418" y="297"/>
                    <a:pt x="1451" y="321"/>
                    <a:pt x="1449" y="333"/>
                  </a:cubicBezTo>
                  <a:cubicBezTo>
                    <a:pt x="1447" y="345"/>
                    <a:pt x="1429" y="343"/>
                    <a:pt x="1416" y="338"/>
                  </a:cubicBezTo>
                  <a:cubicBezTo>
                    <a:pt x="1404" y="333"/>
                    <a:pt x="1387" y="348"/>
                    <a:pt x="1375" y="348"/>
                  </a:cubicBezTo>
                  <a:cubicBezTo>
                    <a:pt x="1362" y="348"/>
                    <a:pt x="1348" y="353"/>
                    <a:pt x="1335" y="367"/>
                  </a:cubicBezTo>
                  <a:cubicBezTo>
                    <a:pt x="1323" y="381"/>
                    <a:pt x="1325" y="396"/>
                    <a:pt x="1306" y="398"/>
                  </a:cubicBezTo>
                  <a:cubicBezTo>
                    <a:pt x="1288" y="401"/>
                    <a:pt x="1279" y="398"/>
                    <a:pt x="1259" y="415"/>
                  </a:cubicBezTo>
                  <a:cubicBezTo>
                    <a:pt x="1238" y="432"/>
                    <a:pt x="1215" y="425"/>
                    <a:pt x="1207" y="420"/>
                  </a:cubicBezTo>
                  <a:cubicBezTo>
                    <a:pt x="1198" y="415"/>
                    <a:pt x="1184" y="413"/>
                    <a:pt x="1176" y="430"/>
                  </a:cubicBezTo>
                  <a:cubicBezTo>
                    <a:pt x="1167" y="446"/>
                    <a:pt x="1186" y="454"/>
                    <a:pt x="1184" y="473"/>
                  </a:cubicBezTo>
                  <a:cubicBezTo>
                    <a:pt x="1182" y="492"/>
                    <a:pt x="1161" y="487"/>
                    <a:pt x="1145" y="509"/>
                  </a:cubicBezTo>
                  <a:cubicBezTo>
                    <a:pt x="1128" y="531"/>
                    <a:pt x="1101" y="540"/>
                    <a:pt x="1087" y="538"/>
                  </a:cubicBezTo>
                  <a:cubicBezTo>
                    <a:pt x="1072" y="535"/>
                    <a:pt x="1041" y="526"/>
                    <a:pt x="1014" y="540"/>
                  </a:cubicBezTo>
                  <a:cubicBezTo>
                    <a:pt x="987" y="555"/>
                    <a:pt x="968" y="576"/>
                    <a:pt x="958" y="574"/>
                  </a:cubicBezTo>
                  <a:cubicBezTo>
                    <a:pt x="948" y="571"/>
                    <a:pt x="948" y="557"/>
                    <a:pt x="933" y="559"/>
                  </a:cubicBezTo>
                  <a:cubicBezTo>
                    <a:pt x="919" y="562"/>
                    <a:pt x="910" y="557"/>
                    <a:pt x="900" y="550"/>
                  </a:cubicBezTo>
                  <a:cubicBezTo>
                    <a:pt x="890" y="543"/>
                    <a:pt x="881" y="555"/>
                    <a:pt x="865" y="540"/>
                  </a:cubicBezTo>
                  <a:cubicBezTo>
                    <a:pt x="848" y="526"/>
                    <a:pt x="819" y="528"/>
                    <a:pt x="807" y="526"/>
                  </a:cubicBezTo>
                  <a:cubicBezTo>
                    <a:pt x="794" y="523"/>
                    <a:pt x="747" y="526"/>
                    <a:pt x="730" y="523"/>
                  </a:cubicBezTo>
                  <a:cubicBezTo>
                    <a:pt x="713" y="521"/>
                    <a:pt x="691" y="528"/>
                    <a:pt x="689" y="519"/>
                  </a:cubicBezTo>
                  <a:cubicBezTo>
                    <a:pt x="686" y="509"/>
                    <a:pt x="674" y="502"/>
                    <a:pt x="670" y="480"/>
                  </a:cubicBezTo>
                  <a:cubicBezTo>
                    <a:pt x="666" y="458"/>
                    <a:pt x="655" y="451"/>
                    <a:pt x="645" y="449"/>
                  </a:cubicBezTo>
                  <a:cubicBezTo>
                    <a:pt x="635" y="446"/>
                    <a:pt x="633" y="434"/>
                    <a:pt x="624" y="432"/>
                  </a:cubicBezTo>
                  <a:cubicBezTo>
                    <a:pt x="620" y="431"/>
                    <a:pt x="615" y="415"/>
                    <a:pt x="600" y="415"/>
                  </a:cubicBezTo>
                  <a:cubicBezTo>
                    <a:pt x="586" y="415"/>
                    <a:pt x="535" y="408"/>
                    <a:pt x="528" y="394"/>
                  </a:cubicBezTo>
                  <a:cubicBezTo>
                    <a:pt x="520" y="381"/>
                    <a:pt x="535" y="378"/>
                    <a:pt x="535" y="364"/>
                  </a:cubicBezTo>
                  <a:cubicBezTo>
                    <a:pt x="535" y="350"/>
                    <a:pt x="543" y="332"/>
                    <a:pt x="537" y="327"/>
                  </a:cubicBezTo>
                  <a:cubicBezTo>
                    <a:pt x="531" y="321"/>
                    <a:pt x="521" y="309"/>
                    <a:pt x="520" y="298"/>
                  </a:cubicBezTo>
                  <a:cubicBezTo>
                    <a:pt x="519" y="287"/>
                    <a:pt x="503" y="273"/>
                    <a:pt x="492" y="272"/>
                  </a:cubicBezTo>
                  <a:cubicBezTo>
                    <a:pt x="482" y="271"/>
                    <a:pt x="473" y="264"/>
                    <a:pt x="463" y="254"/>
                  </a:cubicBezTo>
                  <a:cubicBezTo>
                    <a:pt x="453" y="244"/>
                    <a:pt x="444" y="245"/>
                    <a:pt x="440" y="220"/>
                  </a:cubicBezTo>
                  <a:cubicBezTo>
                    <a:pt x="440" y="218"/>
                    <a:pt x="439" y="217"/>
                    <a:pt x="439" y="215"/>
                  </a:cubicBezTo>
                  <a:cubicBezTo>
                    <a:pt x="435" y="215"/>
                    <a:pt x="430" y="213"/>
                    <a:pt x="427" y="213"/>
                  </a:cubicBezTo>
                  <a:cubicBezTo>
                    <a:pt x="424" y="213"/>
                    <a:pt x="421" y="210"/>
                    <a:pt x="418" y="207"/>
                  </a:cubicBezTo>
                  <a:cubicBezTo>
                    <a:pt x="416" y="217"/>
                    <a:pt x="407" y="223"/>
                    <a:pt x="407" y="231"/>
                  </a:cubicBezTo>
                  <a:cubicBezTo>
                    <a:pt x="407" y="240"/>
                    <a:pt x="404" y="252"/>
                    <a:pt x="393" y="252"/>
                  </a:cubicBezTo>
                  <a:cubicBezTo>
                    <a:pt x="383" y="252"/>
                    <a:pt x="373" y="261"/>
                    <a:pt x="372" y="280"/>
                  </a:cubicBezTo>
                  <a:cubicBezTo>
                    <a:pt x="372" y="299"/>
                    <a:pt x="382" y="301"/>
                    <a:pt x="377" y="310"/>
                  </a:cubicBezTo>
                  <a:cubicBezTo>
                    <a:pt x="372" y="318"/>
                    <a:pt x="353" y="326"/>
                    <a:pt x="347" y="323"/>
                  </a:cubicBezTo>
                  <a:cubicBezTo>
                    <a:pt x="340" y="319"/>
                    <a:pt x="328" y="321"/>
                    <a:pt x="317" y="320"/>
                  </a:cubicBezTo>
                  <a:cubicBezTo>
                    <a:pt x="306" y="318"/>
                    <a:pt x="299" y="303"/>
                    <a:pt x="295" y="320"/>
                  </a:cubicBezTo>
                  <a:cubicBezTo>
                    <a:pt x="292" y="336"/>
                    <a:pt x="270" y="386"/>
                    <a:pt x="275" y="391"/>
                  </a:cubicBezTo>
                  <a:cubicBezTo>
                    <a:pt x="281" y="397"/>
                    <a:pt x="285" y="409"/>
                    <a:pt x="275" y="409"/>
                  </a:cubicBezTo>
                  <a:cubicBezTo>
                    <a:pt x="266" y="409"/>
                    <a:pt x="257" y="407"/>
                    <a:pt x="252" y="402"/>
                  </a:cubicBezTo>
                  <a:cubicBezTo>
                    <a:pt x="248" y="397"/>
                    <a:pt x="233" y="410"/>
                    <a:pt x="222" y="409"/>
                  </a:cubicBezTo>
                  <a:cubicBezTo>
                    <a:pt x="217" y="409"/>
                    <a:pt x="197" y="419"/>
                    <a:pt x="204" y="424"/>
                  </a:cubicBezTo>
                  <a:cubicBezTo>
                    <a:pt x="211" y="428"/>
                    <a:pt x="211" y="448"/>
                    <a:pt x="211" y="456"/>
                  </a:cubicBezTo>
                  <a:cubicBezTo>
                    <a:pt x="211" y="464"/>
                    <a:pt x="227" y="489"/>
                    <a:pt x="224" y="497"/>
                  </a:cubicBezTo>
                  <a:cubicBezTo>
                    <a:pt x="221" y="506"/>
                    <a:pt x="207" y="515"/>
                    <a:pt x="207" y="525"/>
                  </a:cubicBezTo>
                  <a:cubicBezTo>
                    <a:pt x="207" y="536"/>
                    <a:pt x="209" y="546"/>
                    <a:pt x="204" y="549"/>
                  </a:cubicBezTo>
                  <a:cubicBezTo>
                    <a:pt x="199" y="551"/>
                    <a:pt x="184" y="559"/>
                    <a:pt x="176" y="565"/>
                  </a:cubicBezTo>
                  <a:cubicBezTo>
                    <a:pt x="168" y="572"/>
                    <a:pt x="155" y="572"/>
                    <a:pt x="151" y="582"/>
                  </a:cubicBezTo>
                  <a:cubicBezTo>
                    <a:pt x="147" y="592"/>
                    <a:pt x="140" y="600"/>
                    <a:pt x="125" y="598"/>
                  </a:cubicBezTo>
                  <a:cubicBezTo>
                    <a:pt x="112" y="597"/>
                    <a:pt x="106" y="594"/>
                    <a:pt x="96" y="608"/>
                  </a:cubicBezTo>
                  <a:cubicBezTo>
                    <a:pt x="86" y="622"/>
                    <a:pt x="84" y="617"/>
                    <a:pt x="77" y="623"/>
                  </a:cubicBezTo>
                  <a:cubicBezTo>
                    <a:pt x="70" y="630"/>
                    <a:pt x="62" y="618"/>
                    <a:pt x="57" y="616"/>
                  </a:cubicBezTo>
                  <a:cubicBezTo>
                    <a:pt x="51" y="613"/>
                    <a:pt x="43" y="623"/>
                    <a:pt x="37" y="623"/>
                  </a:cubicBezTo>
                  <a:cubicBezTo>
                    <a:pt x="32" y="623"/>
                    <a:pt x="27" y="634"/>
                    <a:pt x="20" y="636"/>
                  </a:cubicBezTo>
                  <a:cubicBezTo>
                    <a:pt x="12" y="639"/>
                    <a:pt x="5" y="636"/>
                    <a:pt x="5" y="646"/>
                  </a:cubicBezTo>
                  <a:cubicBezTo>
                    <a:pt x="5" y="652"/>
                    <a:pt x="4" y="660"/>
                    <a:pt x="0" y="665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5" y="697"/>
                    <a:pt x="5" y="697"/>
                    <a:pt x="5" y="697"/>
                  </a:cubicBezTo>
                  <a:cubicBezTo>
                    <a:pt x="5" y="697"/>
                    <a:pt x="36" y="709"/>
                    <a:pt x="37" y="721"/>
                  </a:cubicBezTo>
                  <a:cubicBezTo>
                    <a:pt x="38" y="733"/>
                    <a:pt x="43" y="771"/>
                    <a:pt x="43" y="771"/>
                  </a:cubicBezTo>
                  <a:cubicBezTo>
                    <a:pt x="43" y="771"/>
                    <a:pt x="43" y="771"/>
                    <a:pt x="42" y="771"/>
                  </a:cubicBezTo>
                  <a:cubicBezTo>
                    <a:pt x="55" y="782"/>
                    <a:pt x="72" y="794"/>
                    <a:pt x="72" y="799"/>
                  </a:cubicBezTo>
                  <a:cubicBezTo>
                    <a:pt x="72" y="804"/>
                    <a:pt x="73" y="818"/>
                    <a:pt x="88" y="827"/>
                  </a:cubicBezTo>
                  <a:cubicBezTo>
                    <a:pt x="98" y="832"/>
                    <a:pt x="107" y="838"/>
                    <a:pt x="113" y="842"/>
                  </a:cubicBezTo>
                  <a:cubicBezTo>
                    <a:pt x="114" y="840"/>
                    <a:pt x="114" y="839"/>
                    <a:pt x="114" y="839"/>
                  </a:cubicBezTo>
                  <a:cubicBezTo>
                    <a:pt x="127" y="837"/>
                    <a:pt x="127" y="837"/>
                    <a:pt x="127" y="837"/>
                  </a:cubicBezTo>
                  <a:cubicBezTo>
                    <a:pt x="127" y="837"/>
                    <a:pt x="131" y="840"/>
                    <a:pt x="134" y="844"/>
                  </a:cubicBezTo>
                  <a:cubicBezTo>
                    <a:pt x="138" y="833"/>
                    <a:pt x="159" y="819"/>
                    <a:pt x="171" y="820"/>
                  </a:cubicBezTo>
                  <a:cubicBezTo>
                    <a:pt x="183" y="821"/>
                    <a:pt x="211" y="847"/>
                    <a:pt x="208" y="856"/>
                  </a:cubicBezTo>
                  <a:cubicBezTo>
                    <a:pt x="205" y="865"/>
                    <a:pt x="185" y="898"/>
                    <a:pt x="176" y="900"/>
                  </a:cubicBezTo>
                  <a:cubicBezTo>
                    <a:pt x="172" y="901"/>
                    <a:pt x="167" y="902"/>
                    <a:pt x="162" y="902"/>
                  </a:cubicBezTo>
                  <a:cubicBezTo>
                    <a:pt x="161" y="908"/>
                    <a:pt x="160" y="913"/>
                    <a:pt x="160" y="915"/>
                  </a:cubicBezTo>
                  <a:cubicBezTo>
                    <a:pt x="160" y="923"/>
                    <a:pt x="172" y="935"/>
                    <a:pt x="178" y="948"/>
                  </a:cubicBezTo>
                  <a:cubicBezTo>
                    <a:pt x="184" y="961"/>
                    <a:pt x="168" y="970"/>
                    <a:pt x="159" y="961"/>
                  </a:cubicBezTo>
                  <a:cubicBezTo>
                    <a:pt x="150" y="952"/>
                    <a:pt x="146" y="970"/>
                    <a:pt x="151" y="977"/>
                  </a:cubicBezTo>
                  <a:cubicBezTo>
                    <a:pt x="156" y="985"/>
                    <a:pt x="154" y="1005"/>
                    <a:pt x="163" y="1007"/>
                  </a:cubicBezTo>
                  <a:cubicBezTo>
                    <a:pt x="172" y="1008"/>
                    <a:pt x="179" y="1029"/>
                    <a:pt x="189" y="1029"/>
                  </a:cubicBezTo>
                  <a:cubicBezTo>
                    <a:pt x="200" y="1029"/>
                    <a:pt x="208" y="1048"/>
                    <a:pt x="208" y="1048"/>
                  </a:cubicBezTo>
                  <a:cubicBezTo>
                    <a:pt x="208" y="1048"/>
                    <a:pt x="222" y="1058"/>
                    <a:pt x="222" y="1064"/>
                  </a:cubicBezTo>
                  <a:cubicBezTo>
                    <a:pt x="222" y="1065"/>
                    <a:pt x="222" y="1066"/>
                    <a:pt x="222" y="1066"/>
                  </a:cubicBezTo>
                  <a:cubicBezTo>
                    <a:pt x="233" y="1065"/>
                    <a:pt x="240" y="1065"/>
                    <a:pt x="241" y="1059"/>
                  </a:cubicBezTo>
                  <a:cubicBezTo>
                    <a:pt x="243" y="1054"/>
                    <a:pt x="257" y="1054"/>
                    <a:pt x="267" y="1065"/>
                  </a:cubicBezTo>
                  <a:cubicBezTo>
                    <a:pt x="277" y="1077"/>
                    <a:pt x="318" y="1107"/>
                    <a:pt x="333" y="1121"/>
                  </a:cubicBezTo>
                  <a:cubicBezTo>
                    <a:pt x="348" y="1135"/>
                    <a:pt x="383" y="1150"/>
                    <a:pt x="395" y="1150"/>
                  </a:cubicBezTo>
                  <a:cubicBezTo>
                    <a:pt x="407" y="1149"/>
                    <a:pt x="418" y="1160"/>
                    <a:pt x="437" y="1159"/>
                  </a:cubicBezTo>
                  <a:cubicBezTo>
                    <a:pt x="440" y="1159"/>
                    <a:pt x="442" y="1159"/>
                    <a:pt x="444" y="1159"/>
                  </a:cubicBezTo>
                  <a:cubicBezTo>
                    <a:pt x="447" y="1156"/>
                    <a:pt x="451" y="1156"/>
                    <a:pt x="455" y="1150"/>
                  </a:cubicBezTo>
                  <a:cubicBezTo>
                    <a:pt x="460" y="1141"/>
                    <a:pt x="468" y="1157"/>
                    <a:pt x="465" y="1169"/>
                  </a:cubicBezTo>
                  <a:cubicBezTo>
                    <a:pt x="464" y="1174"/>
                    <a:pt x="465" y="1180"/>
                    <a:pt x="467" y="1185"/>
                  </a:cubicBezTo>
                  <a:cubicBezTo>
                    <a:pt x="469" y="1181"/>
                    <a:pt x="472" y="1175"/>
                    <a:pt x="474" y="1169"/>
                  </a:cubicBezTo>
                  <a:cubicBezTo>
                    <a:pt x="481" y="1151"/>
                    <a:pt x="491" y="1152"/>
                    <a:pt x="497" y="1146"/>
                  </a:cubicBezTo>
                  <a:cubicBezTo>
                    <a:pt x="503" y="1141"/>
                    <a:pt x="510" y="1143"/>
                    <a:pt x="523" y="1151"/>
                  </a:cubicBezTo>
                  <a:cubicBezTo>
                    <a:pt x="536" y="1159"/>
                    <a:pt x="541" y="1143"/>
                    <a:pt x="560" y="1163"/>
                  </a:cubicBezTo>
                  <a:cubicBezTo>
                    <a:pt x="564" y="1161"/>
                    <a:pt x="570" y="1159"/>
                    <a:pt x="572" y="1159"/>
                  </a:cubicBezTo>
                  <a:cubicBezTo>
                    <a:pt x="576" y="1159"/>
                    <a:pt x="581" y="1150"/>
                    <a:pt x="587" y="1142"/>
                  </a:cubicBezTo>
                  <a:cubicBezTo>
                    <a:pt x="593" y="1135"/>
                    <a:pt x="592" y="1126"/>
                    <a:pt x="600" y="1128"/>
                  </a:cubicBezTo>
                  <a:cubicBezTo>
                    <a:pt x="607" y="1129"/>
                    <a:pt x="611" y="1117"/>
                    <a:pt x="628" y="1107"/>
                  </a:cubicBezTo>
                  <a:cubicBezTo>
                    <a:pt x="644" y="1097"/>
                    <a:pt x="658" y="1113"/>
                    <a:pt x="666" y="1106"/>
                  </a:cubicBezTo>
                  <a:cubicBezTo>
                    <a:pt x="673" y="1098"/>
                    <a:pt x="682" y="1095"/>
                    <a:pt x="682" y="1103"/>
                  </a:cubicBezTo>
                  <a:cubicBezTo>
                    <a:pt x="682" y="1110"/>
                    <a:pt x="692" y="1119"/>
                    <a:pt x="695" y="1128"/>
                  </a:cubicBezTo>
                  <a:cubicBezTo>
                    <a:pt x="697" y="1136"/>
                    <a:pt x="711" y="1139"/>
                    <a:pt x="713" y="1139"/>
                  </a:cubicBezTo>
                  <a:cubicBezTo>
                    <a:pt x="716" y="1138"/>
                    <a:pt x="718" y="1137"/>
                    <a:pt x="719" y="1136"/>
                  </a:cubicBezTo>
                  <a:cubicBezTo>
                    <a:pt x="727" y="1129"/>
                    <a:pt x="740" y="1136"/>
                    <a:pt x="740" y="1146"/>
                  </a:cubicBezTo>
                  <a:cubicBezTo>
                    <a:pt x="740" y="1156"/>
                    <a:pt x="741" y="1167"/>
                    <a:pt x="747" y="1167"/>
                  </a:cubicBezTo>
                  <a:cubicBezTo>
                    <a:pt x="754" y="1167"/>
                    <a:pt x="760" y="1167"/>
                    <a:pt x="760" y="1185"/>
                  </a:cubicBezTo>
                  <a:cubicBezTo>
                    <a:pt x="760" y="1203"/>
                    <a:pt x="766" y="1224"/>
                    <a:pt x="752" y="1240"/>
                  </a:cubicBezTo>
                  <a:cubicBezTo>
                    <a:pt x="739" y="1256"/>
                    <a:pt x="723" y="1284"/>
                    <a:pt x="726" y="1292"/>
                  </a:cubicBezTo>
                  <a:cubicBezTo>
                    <a:pt x="729" y="1300"/>
                    <a:pt x="722" y="1316"/>
                    <a:pt x="732" y="1310"/>
                  </a:cubicBezTo>
                  <a:cubicBezTo>
                    <a:pt x="742" y="1304"/>
                    <a:pt x="765" y="1310"/>
                    <a:pt x="761" y="1317"/>
                  </a:cubicBezTo>
                  <a:cubicBezTo>
                    <a:pt x="757" y="1323"/>
                    <a:pt x="762" y="1347"/>
                    <a:pt x="771" y="1347"/>
                  </a:cubicBezTo>
                  <a:cubicBezTo>
                    <a:pt x="780" y="1348"/>
                    <a:pt x="786" y="1354"/>
                    <a:pt x="783" y="1364"/>
                  </a:cubicBezTo>
                  <a:cubicBezTo>
                    <a:pt x="780" y="1374"/>
                    <a:pt x="775" y="1389"/>
                    <a:pt x="783" y="1389"/>
                  </a:cubicBezTo>
                  <a:cubicBezTo>
                    <a:pt x="791" y="1389"/>
                    <a:pt x="802" y="1389"/>
                    <a:pt x="801" y="1399"/>
                  </a:cubicBezTo>
                  <a:cubicBezTo>
                    <a:pt x="800" y="1409"/>
                    <a:pt x="807" y="1418"/>
                    <a:pt x="821" y="1411"/>
                  </a:cubicBezTo>
                  <a:cubicBezTo>
                    <a:pt x="829" y="1407"/>
                    <a:pt x="833" y="1404"/>
                    <a:pt x="835" y="1408"/>
                  </a:cubicBezTo>
                  <a:cubicBezTo>
                    <a:pt x="841" y="1408"/>
                    <a:pt x="841" y="1422"/>
                    <a:pt x="851" y="1425"/>
                  </a:cubicBezTo>
                  <a:cubicBezTo>
                    <a:pt x="861" y="1428"/>
                    <a:pt x="856" y="1400"/>
                    <a:pt x="853" y="1396"/>
                  </a:cubicBezTo>
                  <a:cubicBezTo>
                    <a:pt x="849" y="1391"/>
                    <a:pt x="854" y="1372"/>
                    <a:pt x="858" y="1377"/>
                  </a:cubicBezTo>
                  <a:cubicBezTo>
                    <a:pt x="861" y="1381"/>
                    <a:pt x="873" y="1377"/>
                    <a:pt x="879" y="1368"/>
                  </a:cubicBezTo>
                  <a:cubicBezTo>
                    <a:pt x="886" y="1359"/>
                    <a:pt x="898" y="1375"/>
                    <a:pt x="903" y="1365"/>
                  </a:cubicBezTo>
                  <a:cubicBezTo>
                    <a:pt x="908" y="1355"/>
                    <a:pt x="920" y="1372"/>
                    <a:pt x="931" y="1365"/>
                  </a:cubicBezTo>
                  <a:cubicBezTo>
                    <a:pt x="943" y="1358"/>
                    <a:pt x="948" y="1371"/>
                    <a:pt x="953" y="1360"/>
                  </a:cubicBezTo>
                  <a:cubicBezTo>
                    <a:pt x="958" y="1350"/>
                    <a:pt x="975" y="1337"/>
                    <a:pt x="978" y="1341"/>
                  </a:cubicBezTo>
                  <a:cubicBezTo>
                    <a:pt x="982" y="1346"/>
                    <a:pt x="985" y="1355"/>
                    <a:pt x="1005" y="1358"/>
                  </a:cubicBezTo>
                  <a:cubicBezTo>
                    <a:pt x="1025" y="1360"/>
                    <a:pt x="1014" y="1372"/>
                    <a:pt x="1014" y="1380"/>
                  </a:cubicBezTo>
                  <a:cubicBezTo>
                    <a:pt x="1014" y="1387"/>
                    <a:pt x="1037" y="1406"/>
                    <a:pt x="1046" y="1408"/>
                  </a:cubicBezTo>
                  <a:cubicBezTo>
                    <a:pt x="1047" y="1408"/>
                    <a:pt x="1050" y="1410"/>
                    <a:pt x="1052" y="1414"/>
                  </a:cubicBezTo>
                  <a:cubicBezTo>
                    <a:pt x="1058" y="1410"/>
                    <a:pt x="1069" y="1416"/>
                    <a:pt x="1072" y="1408"/>
                  </a:cubicBezTo>
                  <a:cubicBezTo>
                    <a:pt x="1075" y="1398"/>
                    <a:pt x="1085" y="1400"/>
                    <a:pt x="1089" y="1409"/>
                  </a:cubicBezTo>
                  <a:cubicBezTo>
                    <a:pt x="1094" y="1417"/>
                    <a:pt x="1099" y="1419"/>
                    <a:pt x="1108" y="1409"/>
                  </a:cubicBezTo>
                  <a:cubicBezTo>
                    <a:pt x="1118" y="1399"/>
                    <a:pt x="1122" y="1419"/>
                    <a:pt x="1117" y="1424"/>
                  </a:cubicBezTo>
                  <a:cubicBezTo>
                    <a:pt x="1111" y="1430"/>
                    <a:pt x="1115" y="1447"/>
                    <a:pt x="1124" y="1457"/>
                  </a:cubicBezTo>
                  <a:cubicBezTo>
                    <a:pt x="1133" y="1467"/>
                    <a:pt x="1134" y="1451"/>
                    <a:pt x="1132" y="1441"/>
                  </a:cubicBezTo>
                  <a:cubicBezTo>
                    <a:pt x="1130" y="1431"/>
                    <a:pt x="1148" y="1421"/>
                    <a:pt x="1178" y="1409"/>
                  </a:cubicBezTo>
                  <a:cubicBezTo>
                    <a:pt x="1207" y="1398"/>
                    <a:pt x="1240" y="1372"/>
                    <a:pt x="1240" y="1367"/>
                  </a:cubicBezTo>
                  <a:cubicBezTo>
                    <a:pt x="1241" y="1361"/>
                    <a:pt x="1262" y="1377"/>
                    <a:pt x="1272" y="1368"/>
                  </a:cubicBezTo>
                  <a:cubicBezTo>
                    <a:pt x="1274" y="1366"/>
                    <a:pt x="1277" y="1364"/>
                    <a:pt x="1281" y="1363"/>
                  </a:cubicBezTo>
                  <a:cubicBezTo>
                    <a:pt x="1283" y="1361"/>
                    <a:pt x="1285" y="1359"/>
                    <a:pt x="1287" y="1357"/>
                  </a:cubicBezTo>
                  <a:cubicBezTo>
                    <a:pt x="1293" y="1353"/>
                    <a:pt x="1299" y="1349"/>
                    <a:pt x="1305" y="1345"/>
                  </a:cubicBezTo>
                  <a:cubicBezTo>
                    <a:pt x="1307" y="1340"/>
                    <a:pt x="1312" y="1335"/>
                    <a:pt x="1319" y="1332"/>
                  </a:cubicBezTo>
                  <a:cubicBezTo>
                    <a:pt x="1338" y="1323"/>
                    <a:pt x="1364" y="1317"/>
                    <a:pt x="1382" y="1304"/>
                  </a:cubicBezTo>
                  <a:cubicBezTo>
                    <a:pt x="1383" y="1302"/>
                    <a:pt x="1384" y="1300"/>
                    <a:pt x="1384" y="1298"/>
                  </a:cubicBezTo>
                  <a:cubicBezTo>
                    <a:pt x="1384" y="1294"/>
                    <a:pt x="1391" y="1292"/>
                    <a:pt x="1397" y="1289"/>
                  </a:cubicBezTo>
                  <a:cubicBezTo>
                    <a:pt x="1408" y="1273"/>
                    <a:pt x="1407" y="1253"/>
                    <a:pt x="1409" y="1234"/>
                  </a:cubicBezTo>
                  <a:cubicBezTo>
                    <a:pt x="1414" y="1192"/>
                    <a:pt x="1438" y="1173"/>
                    <a:pt x="1471" y="1172"/>
                  </a:cubicBezTo>
                  <a:cubicBezTo>
                    <a:pt x="1471" y="1172"/>
                    <a:pt x="1471" y="1172"/>
                    <a:pt x="1471" y="1171"/>
                  </a:cubicBezTo>
                  <a:cubicBezTo>
                    <a:pt x="1472" y="1169"/>
                    <a:pt x="1473" y="1167"/>
                    <a:pt x="1473" y="1165"/>
                  </a:cubicBezTo>
                  <a:cubicBezTo>
                    <a:pt x="1474" y="1154"/>
                    <a:pt x="1488" y="1145"/>
                    <a:pt x="1494" y="1142"/>
                  </a:cubicBezTo>
                  <a:cubicBezTo>
                    <a:pt x="1500" y="1139"/>
                    <a:pt x="1502" y="1125"/>
                    <a:pt x="1501" y="1112"/>
                  </a:cubicBezTo>
                  <a:cubicBezTo>
                    <a:pt x="1499" y="1099"/>
                    <a:pt x="1511" y="1102"/>
                    <a:pt x="1506" y="1097"/>
                  </a:cubicBezTo>
                  <a:cubicBezTo>
                    <a:pt x="1500" y="1093"/>
                    <a:pt x="1508" y="1079"/>
                    <a:pt x="1520" y="1075"/>
                  </a:cubicBezTo>
                  <a:cubicBezTo>
                    <a:pt x="1531" y="1071"/>
                    <a:pt x="1512" y="1065"/>
                    <a:pt x="1506" y="1070"/>
                  </a:cubicBezTo>
                  <a:cubicBezTo>
                    <a:pt x="1500" y="1076"/>
                    <a:pt x="1493" y="1054"/>
                    <a:pt x="1488" y="1063"/>
                  </a:cubicBezTo>
                  <a:cubicBezTo>
                    <a:pt x="1482" y="1071"/>
                    <a:pt x="1466" y="1058"/>
                    <a:pt x="1476" y="1055"/>
                  </a:cubicBezTo>
                  <a:cubicBezTo>
                    <a:pt x="1487" y="1052"/>
                    <a:pt x="1503" y="1038"/>
                    <a:pt x="1510" y="1036"/>
                  </a:cubicBezTo>
                  <a:cubicBezTo>
                    <a:pt x="1517" y="1033"/>
                    <a:pt x="1500" y="1015"/>
                    <a:pt x="1491" y="1015"/>
                  </a:cubicBezTo>
                  <a:cubicBezTo>
                    <a:pt x="1481" y="1016"/>
                    <a:pt x="1471" y="991"/>
                    <a:pt x="1462" y="991"/>
                  </a:cubicBezTo>
                  <a:cubicBezTo>
                    <a:pt x="1452" y="991"/>
                    <a:pt x="1469" y="983"/>
                    <a:pt x="1480" y="990"/>
                  </a:cubicBezTo>
                  <a:cubicBezTo>
                    <a:pt x="1491" y="996"/>
                    <a:pt x="1504" y="1002"/>
                    <a:pt x="1509" y="996"/>
                  </a:cubicBezTo>
                  <a:cubicBezTo>
                    <a:pt x="1513" y="991"/>
                    <a:pt x="1490" y="969"/>
                    <a:pt x="1481" y="961"/>
                  </a:cubicBezTo>
                  <a:cubicBezTo>
                    <a:pt x="1473" y="953"/>
                    <a:pt x="1481" y="943"/>
                    <a:pt x="1476" y="939"/>
                  </a:cubicBezTo>
                  <a:cubicBezTo>
                    <a:pt x="1471" y="934"/>
                    <a:pt x="1459" y="906"/>
                    <a:pt x="1455" y="893"/>
                  </a:cubicBezTo>
                  <a:cubicBezTo>
                    <a:pt x="1452" y="881"/>
                    <a:pt x="1432" y="878"/>
                    <a:pt x="1427" y="870"/>
                  </a:cubicBezTo>
                  <a:cubicBezTo>
                    <a:pt x="1422" y="862"/>
                    <a:pt x="1427" y="843"/>
                    <a:pt x="1442" y="835"/>
                  </a:cubicBezTo>
                  <a:cubicBezTo>
                    <a:pt x="1457" y="828"/>
                    <a:pt x="1451" y="814"/>
                    <a:pt x="1457" y="815"/>
                  </a:cubicBezTo>
                  <a:cubicBezTo>
                    <a:pt x="1464" y="817"/>
                    <a:pt x="1470" y="814"/>
                    <a:pt x="1475" y="801"/>
                  </a:cubicBezTo>
                  <a:cubicBezTo>
                    <a:pt x="1480" y="788"/>
                    <a:pt x="1489" y="796"/>
                    <a:pt x="1494" y="790"/>
                  </a:cubicBezTo>
                  <a:cubicBezTo>
                    <a:pt x="1500" y="783"/>
                    <a:pt x="1523" y="783"/>
                    <a:pt x="1531" y="777"/>
                  </a:cubicBezTo>
                  <a:cubicBezTo>
                    <a:pt x="1539" y="770"/>
                    <a:pt x="1523" y="750"/>
                    <a:pt x="1512" y="753"/>
                  </a:cubicBezTo>
                  <a:cubicBezTo>
                    <a:pt x="1501" y="756"/>
                    <a:pt x="1489" y="751"/>
                    <a:pt x="1481" y="738"/>
                  </a:cubicBezTo>
                  <a:cubicBezTo>
                    <a:pt x="1473" y="725"/>
                    <a:pt x="1453" y="762"/>
                    <a:pt x="1438" y="771"/>
                  </a:cubicBezTo>
                  <a:cubicBezTo>
                    <a:pt x="1423" y="779"/>
                    <a:pt x="1413" y="756"/>
                    <a:pt x="1418" y="741"/>
                  </a:cubicBezTo>
                  <a:cubicBezTo>
                    <a:pt x="1423" y="726"/>
                    <a:pt x="1406" y="727"/>
                    <a:pt x="1385" y="728"/>
                  </a:cubicBezTo>
                  <a:cubicBezTo>
                    <a:pt x="1363" y="729"/>
                    <a:pt x="1372" y="684"/>
                    <a:pt x="1384" y="681"/>
                  </a:cubicBezTo>
                  <a:cubicBezTo>
                    <a:pt x="1397" y="679"/>
                    <a:pt x="1416" y="695"/>
                    <a:pt x="1424" y="668"/>
                  </a:cubicBezTo>
                  <a:cubicBezTo>
                    <a:pt x="1432" y="640"/>
                    <a:pt x="1444" y="661"/>
                    <a:pt x="1462" y="637"/>
                  </a:cubicBezTo>
                  <a:cubicBezTo>
                    <a:pt x="1480" y="613"/>
                    <a:pt x="1501" y="598"/>
                    <a:pt x="1517" y="612"/>
                  </a:cubicBezTo>
                  <a:cubicBezTo>
                    <a:pt x="1532" y="627"/>
                    <a:pt x="1500" y="649"/>
                    <a:pt x="1495" y="663"/>
                  </a:cubicBezTo>
                  <a:cubicBezTo>
                    <a:pt x="1490" y="677"/>
                    <a:pt x="1500" y="681"/>
                    <a:pt x="1490" y="692"/>
                  </a:cubicBezTo>
                  <a:cubicBezTo>
                    <a:pt x="1481" y="702"/>
                    <a:pt x="1494" y="705"/>
                    <a:pt x="1512" y="691"/>
                  </a:cubicBezTo>
                  <a:cubicBezTo>
                    <a:pt x="1531" y="678"/>
                    <a:pt x="1554" y="661"/>
                    <a:pt x="1572" y="653"/>
                  </a:cubicBezTo>
                  <a:cubicBezTo>
                    <a:pt x="1577" y="650"/>
                    <a:pt x="1582" y="650"/>
                    <a:pt x="1587" y="650"/>
                  </a:cubicBezTo>
                  <a:cubicBezTo>
                    <a:pt x="1590" y="642"/>
                    <a:pt x="1593" y="636"/>
                    <a:pt x="1596" y="634"/>
                  </a:cubicBezTo>
                  <a:cubicBezTo>
                    <a:pt x="1609" y="627"/>
                    <a:pt x="1650" y="605"/>
                    <a:pt x="1657" y="595"/>
                  </a:cubicBezTo>
                  <a:cubicBezTo>
                    <a:pt x="1663" y="586"/>
                    <a:pt x="1669" y="569"/>
                    <a:pt x="1677" y="569"/>
                  </a:cubicBezTo>
                  <a:cubicBezTo>
                    <a:pt x="1686" y="569"/>
                    <a:pt x="1686" y="579"/>
                    <a:pt x="1698" y="579"/>
                  </a:cubicBezTo>
                  <a:cubicBezTo>
                    <a:pt x="1710" y="579"/>
                    <a:pt x="1725" y="583"/>
                    <a:pt x="1719" y="571"/>
                  </a:cubicBezTo>
                  <a:cubicBezTo>
                    <a:pt x="1713" y="559"/>
                    <a:pt x="1717" y="559"/>
                    <a:pt x="1731" y="557"/>
                  </a:cubicBezTo>
                  <a:cubicBezTo>
                    <a:pt x="1746" y="555"/>
                    <a:pt x="1744" y="538"/>
                    <a:pt x="1754" y="538"/>
                  </a:cubicBezTo>
                  <a:cubicBezTo>
                    <a:pt x="1764" y="538"/>
                    <a:pt x="1762" y="509"/>
                    <a:pt x="1773" y="509"/>
                  </a:cubicBezTo>
                  <a:cubicBezTo>
                    <a:pt x="1783" y="509"/>
                    <a:pt x="1787" y="526"/>
                    <a:pt x="1800" y="521"/>
                  </a:cubicBezTo>
                  <a:cubicBezTo>
                    <a:pt x="1802" y="520"/>
                    <a:pt x="1805" y="521"/>
                    <a:pt x="1808" y="522"/>
                  </a:cubicBezTo>
                  <a:cubicBezTo>
                    <a:pt x="1811" y="520"/>
                    <a:pt x="1814" y="518"/>
                    <a:pt x="1816" y="516"/>
                  </a:cubicBezTo>
                  <a:cubicBezTo>
                    <a:pt x="1815" y="501"/>
                    <a:pt x="1817" y="487"/>
                    <a:pt x="1814" y="480"/>
                  </a:cubicBezTo>
                  <a:cubicBezTo>
                    <a:pt x="1809" y="467"/>
                    <a:pt x="1814" y="457"/>
                    <a:pt x="1812" y="449"/>
                  </a:cubicBezTo>
                  <a:cubicBezTo>
                    <a:pt x="1810" y="441"/>
                    <a:pt x="1809" y="423"/>
                    <a:pt x="1817" y="423"/>
                  </a:cubicBezTo>
                  <a:cubicBezTo>
                    <a:pt x="1824" y="423"/>
                    <a:pt x="1834" y="400"/>
                    <a:pt x="1843" y="408"/>
                  </a:cubicBezTo>
                  <a:cubicBezTo>
                    <a:pt x="1853" y="416"/>
                    <a:pt x="1872" y="418"/>
                    <a:pt x="1872" y="408"/>
                  </a:cubicBezTo>
                  <a:cubicBezTo>
                    <a:pt x="1872" y="398"/>
                    <a:pt x="1885" y="397"/>
                    <a:pt x="1887" y="384"/>
                  </a:cubicBezTo>
                  <a:cubicBezTo>
                    <a:pt x="1889" y="371"/>
                    <a:pt x="1903" y="367"/>
                    <a:pt x="1906" y="355"/>
                  </a:cubicBezTo>
                  <a:cubicBezTo>
                    <a:pt x="1909" y="343"/>
                    <a:pt x="1914" y="314"/>
                    <a:pt x="1923" y="308"/>
                  </a:cubicBezTo>
                  <a:cubicBezTo>
                    <a:pt x="1933" y="301"/>
                    <a:pt x="1922" y="297"/>
                    <a:pt x="1922" y="27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39" name="Freeform 104">
              <a:extLst>
                <a:ext uri="{FF2B5EF4-FFF2-40B4-BE49-F238E27FC236}">
                  <a16:creationId xmlns:a16="http://schemas.microsoft.com/office/drawing/2014/main" id="{891FFF94-44F9-4136-9C7C-6B5B11C5B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8" y="3432175"/>
              <a:ext cx="34925" cy="68263"/>
            </a:xfrm>
            <a:custGeom>
              <a:avLst/>
              <a:gdLst>
                <a:gd name="T0" fmla="*/ 55 w 64"/>
                <a:gd name="T1" fmla="*/ 9 h 127"/>
                <a:gd name="T2" fmla="*/ 15 w 64"/>
                <a:gd name="T3" fmla="*/ 26 h 127"/>
                <a:gd name="T4" fmla="*/ 9 w 64"/>
                <a:gd name="T5" fmla="*/ 48 h 127"/>
                <a:gd name="T6" fmla="*/ 14 w 64"/>
                <a:gd name="T7" fmla="*/ 55 h 127"/>
                <a:gd name="T8" fmla="*/ 2 w 64"/>
                <a:gd name="T9" fmla="*/ 105 h 127"/>
                <a:gd name="T10" fmla="*/ 1 w 64"/>
                <a:gd name="T11" fmla="*/ 107 h 127"/>
                <a:gd name="T12" fmla="*/ 0 w 64"/>
                <a:gd name="T13" fmla="*/ 108 h 127"/>
                <a:gd name="T14" fmla="*/ 15 w 64"/>
                <a:gd name="T15" fmla="*/ 125 h 127"/>
                <a:gd name="T16" fmla="*/ 55 w 64"/>
                <a:gd name="T17" fmla="*/ 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7">
                  <a:moveTo>
                    <a:pt x="55" y="9"/>
                  </a:moveTo>
                  <a:cubicBezTo>
                    <a:pt x="50" y="0"/>
                    <a:pt x="30" y="7"/>
                    <a:pt x="15" y="26"/>
                  </a:cubicBezTo>
                  <a:cubicBezTo>
                    <a:pt x="14" y="33"/>
                    <a:pt x="12" y="41"/>
                    <a:pt x="9" y="48"/>
                  </a:cubicBezTo>
                  <a:cubicBezTo>
                    <a:pt x="11" y="50"/>
                    <a:pt x="13" y="52"/>
                    <a:pt x="14" y="55"/>
                  </a:cubicBezTo>
                  <a:cubicBezTo>
                    <a:pt x="25" y="73"/>
                    <a:pt x="17" y="93"/>
                    <a:pt x="2" y="105"/>
                  </a:cubicBezTo>
                  <a:cubicBezTo>
                    <a:pt x="5" y="102"/>
                    <a:pt x="1" y="107"/>
                    <a:pt x="1" y="107"/>
                  </a:cubicBezTo>
                  <a:cubicBezTo>
                    <a:pt x="1" y="107"/>
                    <a:pt x="1" y="107"/>
                    <a:pt x="0" y="108"/>
                  </a:cubicBezTo>
                  <a:cubicBezTo>
                    <a:pt x="6" y="120"/>
                    <a:pt x="14" y="127"/>
                    <a:pt x="15" y="125"/>
                  </a:cubicBezTo>
                  <a:cubicBezTo>
                    <a:pt x="25" y="117"/>
                    <a:pt x="64" y="22"/>
                    <a:pt x="55" y="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0" name="Freeform 108">
              <a:extLst>
                <a:ext uri="{FF2B5EF4-FFF2-40B4-BE49-F238E27FC236}">
                  <a16:creationId xmlns:a16="http://schemas.microsoft.com/office/drawing/2014/main" id="{A76625C2-3802-4CAC-B93A-3923D69D5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9291" y="4724403"/>
              <a:ext cx="26988" cy="12700"/>
            </a:xfrm>
            <a:custGeom>
              <a:avLst/>
              <a:gdLst>
                <a:gd name="T0" fmla="*/ 7 w 50"/>
                <a:gd name="T1" fmla="*/ 17 h 25"/>
                <a:gd name="T2" fmla="*/ 46 w 50"/>
                <a:gd name="T3" fmla="*/ 11 h 25"/>
                <a:gd name="T4" fmla="*/ 7 w 50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5">
                  <a:moveTo>
                    <a:pt x="7" y="17"/>
                  </a:moveTo>
                  <a:cubicBezTo>
                    <a:pt x="15" y="25"/>
                    <a:pt x="41" y="23"/>
                    <a:pt x="46" y="11"/>
                  </a:cubicBezTo>
                  <a:cubicBezTo>
                    <a:pt x="50" y="0"/>
                    <a:pt x="0" y="10"/>
                    <a:pt x="7" y="1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1" name="Freeform 166">
              <a:extLst>
                <a:ext uri="{FF2B5EF4-FFF2-40B4-BE49-F238E27FC236}">
                  <a16:creationId xmlns:a16="http://schemas.microsoft.com/office/drawing/2014/main" id="{E3A507EA-EE77-49AF-AFED-27851AB9C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665" y="3136899"/>
              <a:ext cx="66675" cy="92075"/>
            </a:xfrm>
            <a:custGeom>
              <a:avLst/>
              <a:gdLst>
                <a:gd name="T0" fmla="*/ 110 w 123"/>
                <a:gd name="T1" fmla="*/ 56 h 170"/>
                <a:gd name="T2" fmla="*/ 110 w 123"/>
                <a:gd name="T3" fmla="*/ 53 h 170"/>
                <a:gd name="T4" fmla="*/ 106 w 123"/>
                <a:gd name="T5" fmla="*/ 50 h 170"/>
                <a:gd name="T6" fmla="*/ 66 w 123"/>
                <a:gd name="T7" fmla="*/ 0 h 170"/>
                <a:gd name="T8" fmla="*/ 60 w 123"/>
                <a:gd name="T9" fmla="*/ 0 h 170"/>
                <a:gd name="T10" fmla="*/ 30 w 123"/>
                <a:gd name="T11" fmla="*/ 8 h 170"/>
                <a:gd name="T12" fmla="*/ 11 w 123"/>
                <a:gd name="T13" fmla="*/ 24 h 170"/>
                <a:gd name="T14" fmla="*/ 21 w 123"/>
                <a:gd name="T15" fmla="*/ 44 h 170"/>
                <a:gd name="T16" fmla="*/ 19 w 123"/>
                <a:gd name="T17" fmla="*/ 60 h 170"/>
                <a:gd name="T18" fmla="*/ 18 w 123"/>
                <a:gd name="T19" fmla="*/ 94 h 170"/>
                <a:gd name="T20" fmla="*/ 8 w 123"/>
                <a:gd name="T21" fmla="*/ 140 h 170"/>
                <a:gd name="T22" fmla="*/ 12 w 123"/>
                <a:gd name="T23" fmla="*/ 164 h 170"/>
                <a:gd name="T24" fmla="*/ 74 w 123"/>
                <a:gd name="T25" fmla="*/ 141 h 170"/>
                <a:gd name="T26" fmla="*/ 105 w 123"/>
                <a:gd name="T27" fmla="*/ 126 h 170"/>
                <a:gd name="T28" fmla="*/ 118 w 123"/>
                <a:gd name="T29" fmla="*/ 110 h 170"/>
                <a:gd name="T30" fmla="*/ 110 w 123"/>
                <a:gd name="T31" fmla="*/ 5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" h="170">
                  <a:moveTo>
                    <a:pt x="110" y="56"/>
                  </a:moveTo>
                  <a:cubicBezTo>
                    <a:pt x="110" y="55"/>
                    <a:pt x="110" y="54"/>
                    <a:pt x="110" y="53"/>
                  </a:cubicBezTo>
                  <a:cubicBezTo>
                    <a:pt x="109" y="52"/>
                    <a:pt x="107" y="51"/>
                    <a:pt x="106" y="50"/>
                  </a:cubicBezTo>
                  <a:cubicBezTo>
                    <a:pt x="89" y="36"/>
                    <a:pt x="74" y="19"/>
                    <a:pt x="66" y="0"/>
                  </a:cubicBezTo>
                  <a:cubicBezTo>
                    <a:pt x="64" y="0"/>
                    <a:pt x="62" y="0"/>
                    <a:pt x="60" y="0"/>
                  </a:cubicBezTo>
                  <a:cubicBezTo>
                    <a:pt x="48" y="0"/>
                    <a:pt x="35" y="2"/>
                    <a:pt x="30" y="8"/>
                  </a:cubicBezTo>
                  <a:cubicBezTo>
                    <a:pt x="27" y="11"/>
                    <a:pt x="19" y="17"/>
                    <a:pt x="11" y="24"/>
                  </a:cubicBezTo>
                  <a:cubicBezTo>
                    <a:pt x="15" y="31"/>
                    <a:pt x="14" y="43"/>
                    <a:pt x="21" y="44"/>
                  </a:cubicBezTo>
                  <a:cubicBezTo>
                    <a:pt x="31" y="45"/>
                    <a:pt x="30" y="63"/>
                    <a:pt x="19" y="60"/>
                  </a:cubicBezTo>
                  <a:cubicBezTo>
                    <a:pt x="9" y="57"/>
                    <a:pt x="9" y="77"/>
                    <a:pt x="18" y="94"/>
                  </a:cubicBezTo>
                  <a:cubicBezTo>
                    <a:pt x="28" y="111"/>
                    <a:pt x="0" y="131"/>
                    <a:pt x="8" y="140"/>
                  </a:cubicBezTo>
                  <a:cubicBezTo>
                    <a:pt x="15" y="148"/>
                    <a:pt x="9" y="159"/>
                    <a:pt x="12" y="164"/>
                  </a:cubicBezTo>
                  <a:cubicBezTo>
                    <a:pt x="16" y="170"/>
                    <a:pt x="56" y="162"/>
                    <a:pt x="74" y="141"/>
                  </a:cubicBezTo>
                  <a:cubicBezTo>
                    <a:pt x="91" y="120"/>
                    <a:pt x="96" y="123"/>
                    <a:pt x="105" y="126"/>
                  </a:cubicBezTo>
                  <a:cubicBezTo>
                    <a:pt x="114" y="128"/>
                    <a:pt x="123" y="118"/>
                    <a:pt x="118" y="110"/>
                  </a:cubicBezTo>
                  <a:cubicBezTo>
                    <a:pt x="114" y="101"/>
                    <a:pt x="108" y="81"/>
                    <a:pt x="110" y="5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2" name="Freeform 167">
              <a:extLst>
                <a:ext uri="{FF2B5EF4-FFF2-40B4-BE49-F238E27FC236}">
                  <a16:creationId xmlns:a16="http://schemas.microsoft.com/office/drawing/2014/main" id="{F0DFF202-9F44-48BE-BD63-AE40F966D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90" y="3473450"/>
              <a:ext cx="122238" cy="301626"/>
            </a:xfrm>
            <a:custGeom>
              <a:avLst/>
              <a:gdLst>
                <a:gd name="T0" fmla="*/ 219 w 225"/>
                <a:gd name="T1" fmla="*/ 420 h 556"/>
                <a:gd name="T2" fmla="*/ 222 w 225"/>
                <a:gd name="T3" fmla="*/ 353 h 556"/>
                <a:gd name="T4" fmla="*/ 224 w 225"/>
                <a:gd name="T5" fmla="*/ 342 h 556"/>
                <a:gd name="T6" fmla="*/ 193 w 225"/>
                <a:gd name="T7" fmla="*/ 284 h 556"/>
                <a:gd name="T8" fmla="*/ 141 w 225"/>
                <a:gd name="T9" fmla="*/ 233 h 556"/>
                <a:gd name="T10" fmla="*/ 127 w 225"/>
                <a:gd name="T11" fmla="*/ 204 h 556"/>
                <a:gd name="T12" fmla="*/ 119 w 225"/>
                <a:gd name="T13" fmla="*/ 153 h 556"/>
                <a:gd name="T14" fmla="*/ 142 w 225"/>
                <a:gd name="T15" fmla="*/ 121 h 556"/>
                <a:gd name="T16" fmla="*/ 154 w 225"/>
                <a:gd name="T17" fmla="*/ 99 h 556"/>
                <a:gd name="T18" fmla="*/ 180 w 225"/>
                <a:gd name="T19" fmla="*/ 79 h 556"/>
                <a:gd name="T20" fmla="*/ 182 w 225"/>
                <a:gd name="T21" fmla="*/ 77 h 556"/>
                <a:gd name="T22" fmla="*/ 176 w 225"/>
                <a:gd name="T23" fmla="*/ 71 h 556"/>
                <a:gd name="T24" fmla="*/ 144 w 225"/>
                <a:gd name="T25" fmla="*/ 43 h 556"/>
                <a:gd name="T26" fmla="*/ 135 w 225"/>
                <a:gd name="T27" fmla="*/ 21 h 556"/>
                <a:gd name="T28" fmla="*/ 108 w 225"/>
                <a:gd name="T29" fmla="*/ 4 h 556"/>
                <a:gd name="T30" fmla="*/ 83 w 225"/>
                <a:gd name="T31" fmla="*/ 23 h 556"/>
                <a:gd name="T32" fmla="*/ 61 w 225"/>
                <a:gd name="T33" fmla="*/ 28 h 556"/>
                <a:gd name="T34" fmla="*/ 33 w 225"/>
                <a:gd name="T35" fmla="*/ 28 h 556"/>
                <a:gd name="T36" fmla="*/ 9 w 225"/>
                <a:gd name="T37" fmla="*/ 31 h 556"/>
                <a:gd name="T38" fmla="*/ 0 w 225"/>
                <a:gd name="T39" fmla="*/ 39 h 556"/>
                <a:gd name="T40" fmla="*/ 12 w 225"/>
                <a:gd name="T41" fmla="*/ 58 h 556"/>
                <a:gd name="T42" fmla="*/ 28 w 225"/>
                <a:gd name="T43" fmla="*/ 87 h 556"/>
                <a:gd name="T44" fmla="*/ 55 w 225"/>
                <a:gd name="T45" fmla="*/ 103 h 556"/>
                <a:gd name="T46" fmla="*/ 77 w 225"/>
                <a:gd name="T47" fmla="*/ 110 h 556"/>
                <a:gd name="T48" fmla="*/ 88 w 225"/>
                <a:gd name="T49" fmla="*/ 139 h 556"/>
                <a:gd name="T50" fmla="*/ 63 w 225"/>
                <a:gd name="T51" fmla="*/ 155 h 556"/>
                <a:gd name="T52" fmla="*/ 98 w 225"/>
                <a:gd name="T53" fmla="*/ 191 h 556"/>
                <a:gd name="T54" fmla="*/ 114 w 225"/>
                <a:gd name="T55" fmla="*/ 224 h 556"/>
                <a:gd name="T56" fmla="*/ 140 w 225"/>
                <a:gd name="T57" fmla="*/ 264 h 556"/>
                <a:gd name="T58" fmla="*/ 167 w 225"/>
                <a:gd name="T59" fmla="*/ 293 h 556"/>
                <a:gd name="T60" fmla="*/ 173 w 225"/>
                <a:gd name="T61" fmla="*/ 330 h 556"/>
                <a:gd name="T62" fmla="*/ 183 w 225"/>
                <a:gd name="T63" fmla="*/ 392 h 556"/>
                <a:gd name="T64" fmla="*/ 161 w 225"/>
                <a:gd name="T65" fmla="*/ 434 h 556"/>
                <a:gd name="T66" fmla="*/ 132 w 225"/>
                <a:gd name="T67" fmla="*/ 456 h 556"/>
                <a:gd name="T68" fmla="*/ 132 w 225"/>
                <a:gd name="T69" fmla="*/ 489 h 556"/>
                <a:gd name="T70" fmla="*/ 96 w 225"/>
                <a:gd name="T71" fmla="*/ 489 h 556"/>
                <a:gd name="T72" fmla="*/ 76 w 225"/>
                <a:gd name="T73" fmla="*/ 507 h 556"/>
                <a:gd name="T74" fmla="*/ 90 w 225"/>
                <a:gd name="T75" fmla="*/ 519 h 556"/>
                <a:gd name="T76" fmla="*/ 81 w 225"/>
                <a:gd name="T77" fmla="*/ 552 h 556"/>
                <a:gd name="T78" fmla="*/ 82 w 225"/>
                <a:gd name="T79" fmla="*/ 556 h 556"/>
                <a:gd name="T80" fmla="*/ 92 w 225"/>
                <a:gd name="T81" fmla="*/ 551 h 556"/>
                <a:gd name="T82" fmla="*/ 112 w 225"/>
                <a:gd name="T83" fmla="*/ 544 h 556"/>
                <a:gd name="T84" fmla="*/ 120 w 225"/>
                <a:gd name="T85" fmla="*/ 544 h 556"/>
                <a:gd name="T86" fmla="*/ 130 w 225"/>
                <a:gd name="T87" fmla="*/ 525 h 556"/>
                <a:gd name="T88" fmla="*/ 140 w 225"/>
                <a:gd name="T89" fmla="*/ 518 h 556"/>
                <a:gd name="T90" fmla="*/ 142 w 225"/>
                <a:gd name="T91" fmla="*/ 507 h 556"/>
                <a:gd name="T92" fmla="*/ 162 w 225"/>
                <a:gd name="T93" fmla="*/ 503 h 556"/>
                <a:gd name="T94" fmla="*/ 190 w 225"/>
                <a:gd name="T95" fmla="*/ 491 h 556"/>
                <a:gd name="T96" fmla="*/ 189 w 225"/>
                <a:gd name="T97" fmla="*/ 488 h 556"/>
                <a:gd name="T98" fmla="*/ 200 w 225"/>
                <a:gd name="T99" fmla="*/ 462 h 556"/>
                <a:gd name="T100" fmla="*/ 225 w 225"/>
                <a:gd name="T101" fmla="*/ 452 h 556"/>
                <a:gd name="T102" fmla="*/ 225 w 225"/>
                <a:gd name="T103" fmla="*/ 452 h 556"/>
                <a:gd name="T104" fmla="*/ 219 w 225"/>
                <a:gd name="T105" fmla="*/ 42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556">
                  <a:moveTo>
                    <a:pt x="219" y="420"/>
                  </a:moveTo>
                  <a:cubicBezTo>
                    <a:pt x="223" y="398"/>
                    <a:pt x="222" y="375"/>
                    <a:pt x="222" y="353"/>
                  </a:cubicBezTo>
                  <a:cubicBezTo>
                    <a:pt x="222" y="349"/>
                    <a:pt x="223" y="345"/>
                    <a:pt x="224" y="342"/>
                  </a:cubicBezTo>
                  <a:cubicBezTo>
                    <a:pt x="223" y="330"/>
                    <a:pt x="201" y="283"/>
                    <a:pt x="193" y="284"/>
                  </a:cubicBezTo>
                  <a:cubicBezTo>
                    <a:pt x="185" y="284"/>
                    <a:pt x="148" y="240"/>
                    <a:pt x="141" y="233"/>
                  </a:cubicBezTo>
                  <a:cubicBezTo>
                    <a:pt x="135" y="226"/>
                    <a:pt x="137" y="214"/>
                    <a:pt x="127" y="204"/>
                  </a:cubicBezTo>
                  <a:cubicBezTo>
                    <a:pt x="118" y="195"/>
                    <a:pt x="117" y="171"/>
                    <a:pt x="119" y="153"/>
                  </a:cubicBezTo>
                  <a:cubicBezTo>
                    <a:pt x="121" y="136"/>
                    <a:pt x="142" y="132"/>
                    <a:pt x="142" y="121"/>
                  </a:cubicBezTo>
                  <a:cubicBezTo>
                    <a:pt x="141" y="109"/>
                    <a:pt x="144" y="99"/>
                    <a:pt x="154" y="99"/>
                  </a:cubicBezTo>
                  <a:cubicBezTo>
                    <a:pt x="165" y="98"/>
                    <a:pt x="175" y="88"/>
                    <a:pt x="180" y="79"/>
                  </a:cubicBezTo>
                  <a:cubicBezTo>
                    <a:pt x="180" y="78"/>
                    <a:pt x="181" y="77"/>
                    <a:pt x="182" y="77"/>
                  </a:cubicBezTo>
                  <a:cubicBezTo>
                    <a:pt x="180" y="73"/>
                    <a:pt x="177" y="71"/>
                    <a:pt x="176" y="71"/>
                  </a:cubicBezTo>
                  <a:cubicBezTo>
                    <a:pt x="167" y="69"/>
                    <a:pt x="144" y="50"/>
                    <a:pt x="144" y="43"/>
                  </a:cubicBezTo>
                  <a:cubicBezTo>
                    <a:pt x="144" y="35"/>
                    <a:pt x="155" y="23"/>
                    <a:pt x="135" y="21"/>
                  </a:cubicBezTo>
                  <a:cubicBezTo>
                    <a:pt x="115" y="18"/>
                    <a:pt x="112" y="9"/>
                    <a:pt x="108" y="4"/>
                  </a:cubicBezTo>
                  <a:cubicBezTo>
                    <a:pt x="105" y="0"/>
                    <a:pt x="88" y="13"/>
                    <a:pt x="83" y="23"/>
                  </a:cubicBezTo>
                  <a:cubicBezTo>
                    <a:pt x="78" y="34"/>
                    <a:pt x="73" y="21"/>
                    <a:pt x="61" y="28"/>
                  </a:cubicBezTo>
                  <a:cubicBezTo>
                    <a:pt x="50" y="35"/>
                    <a:pt x="38" y="18"/>
                    <a:pt x="33" y="28"/>
                  </a:cubicBezTo>
                  <a:cubicBezTo>
                    <a:pt x="28" y="38"/>
                    <a:pt x="16" y="22"/>
                    <a:pt x="9" y="31"/>
                  </a:cubicBezTo>
                  <a:cubicBezTo>
                    <a:pt x="7" y="34"/>
                    <a:pt x="4" y="37"/>
                    <a:pt x="0" y="39"/>
                  </a:cubicBezTo>
                  <a:cubicBezTo>
                    <a:pt x="6" y="46"/>
                    <a:pt x="12" y="53"/>
                    <a:pt x="12" y="58"/>
                  </a:cubicBezTo>
                  <a:cubicBezTo>
                    <a:pt x="12" y="68"/>
                    <a:pt x="28" y="75"/>
                    <a:pt x="28" y="87"/>
                  </a:cubicBezTo>
                  <a:cubicBezTo>
                    <a:pt x="28" y="99"/>
                    <a:pt x="49" y="108"/>
                    <a:pt x="55" y="103"/>
                  </a:cubicBezTo>
                  <a:cubicBezTo>
                    <a:pt x="61" y="99"/>
                    <a:pt x="75" y="94"/>
                    <a:pt x="77" y="110"/>
                  </a:cubicBezTo>
                  <a:cubicBezTo>
                    <a:pt x="79" y="127"/>
                    <a:pt x="88" y="127"/>
                    <a:pt x="88" y="139"/>
                  </a:cubicBezTo>
                  <a:cubicBezTo>
                    <a:pt x="88" y="151"/>
                    <a:pt x="67" y="144"/>
                    <a:pt x="63" y="155"/>
                  </a:cubicBezTo>
                  <a:cubicBezTo>
                    <a:pt x="59" y="167"/>
                    <a:pt x="98" y="181"/>
                    <a:pt x="98" y="191"/>
                  </a:cubicBezTo>
                  <a:cubicBezTo>
                    <a:pt x="98" y="200"/>
                    <a:pt x="110" y="212"/>
                    <a:pt x="114" y="224"/>
                  </a:cubicBezTo>
                  <a:cubicBezTo>
                    <a:pt x="118" y="236"/>
                    <a:pt x="136" y="250"/>
                    <a:pt x="140" y="264"/>
                  </a:cubicBezTo>
                  <a:cubicBezTo>
                    <a:pt x="145" y="278"/>
                    <a:pt x="161" y="285"/>
                    <a:pt x="167" y="293"/>
                  </a:cubicBezTo>
                  <a:cubicBezTo>
                    <a:pt x="173" y="300"/>
                    <a:pt x="175" y="316"/>
                    <a:pt x="173" y="330"/>
                  </a:cubicBezTo>
                  <a:cubicBezTo>
                    <a:pt x="171" y="345"/>
                    <a:pt x="171" y="371"/>
                    <a:pt x="183" y="392"/>
                  </a:cubicBezTo>
                  <a:cubicBezTo>
                    <a:pt x="196" y="413"/>
                    <a:pt x="169" y="423"/>
                    <a:pt x="161" y="434"/>
                  </a:cubicBezTo>
                  <a:cubicBezTo>
                    <a:pt x="153" y="446"/>
                    <a:pt x="157" y="463"/>
                    <a:pt x="132" y="456"/>
                  </a:cubicBezTo>
                  <a:cubicBezTo>
                    <a:pt x="108" y="449"/>
                    <a:pt x="136" y="479"/>
                    <a:pt x="132" y="489"/>
                  </a:cubicBezTo>
                  <a:cubicBezTo>
                    <a:pt x="128" y="498"/>
                    <a:pt x="96" y="479"/>
                    <a:pt x="96" y="489"/>
                  </a:cubicBezTo>
                  <a:cubicBezTo>
                    <a:pt x="96" y="495"/>
                    <a:pt x="85" y="502"/>
                    <a:pt x="76" y="507"/>
                  </a:cubicBezTo>
                  <a:cubicBezTo>
                    <a:pt x="79" y="512"/>
                    <a:pt x="84" y="515"/>
                    <a:pt x="90" y="519"/>
                  </a:cubicBezTo>
                  <a:cubicBezTo>
                    <a:pt x="98" y="525"/>
                    <a:pt x="81" y="534"/>
                    <a:pt x="81" y="552"/>
                  </a:cubicBezTo>
                  <a:cubicBezTo>
                    <a:pt x="81" y="553"/>
                    <a:pt x="81" y="555"/>
                    <a:pt x="82" y="556"/>
                  </a:cubicBezTo>
                  <a:cubicBezTo>
                    <a:pt x="85" y="554"/>
                    <a:pt x="88" y="552"/>
                    <a:pt x="92" y="551"/>
                  </a:cubicBezTo>
                  <a:cubicBezTo>
                    <a:pt x="98" y="546"/>
                    <a:pt x="105" y="544"/>
                    <a:pt x="112" y="544"/>
                  </a:cubicBezTo>
                  <a:cubicBezTo>
                    <a:pt x="115" y="544"/>
                    <a:pt x="117" y="544"/>
                    <a:pt x="120" y="544"/>
                  </a:cubicBezTo>
                  <a:cubicBezTo>
                    <a:pt x="121" y="537"/>
                    <a:pt x="125" y="530"/>
                    <a:pt x="130" y="525"/>
                  </a:cubicBezTo>
                  <a:cubicBezTo>
                    <a:pt x="133" y="522"/>
                    <a:pt x="136" y="520"/>
                    <a:pt x="140" y="518"/>
                  </a:cubicBezTo>
                  <a:cubicBezTo>
                    <a:pt x="141" y="514"/>
                    <a:pt x="141" y="510"/>
                    <a:pt x="142" y="507"/>
                  </a:cubicBezTo>
                  <a:cubicBezTo>
                    <a:pt x="146" y="499"/>
                    <a:pt x="151" y="502"/>
                    <a:pt x="162" y="503"/>
                  </a:cubicBezTo>
                  <a:cubicBezTo>
                    <a:pt x="170" y="503"/>
                    <a:pt x="179" y="498"/>
                    <a:pt x="190" y="491"/>
                  </a:cubicBezTo>
                  <a:cubicBezTo>
                    <a:pt x="190" y="490"/>
                    <a:pt x="189" y="489"/>
                    <a:pt x="189" y="488"/>
                  </a:cubicBezTo>
                  <a:cubicBezTo>
                    <a:pt x="189" y="479"/>
                    <a:pt x="194" y="469"/>
                    <a:pt x="200" y="462"/>
                  </a:cubicBezTo>
                  <a:cubicBezTo>
                    <a:pt x="206" y="456"/>
                    <a:pt x="216" y="452"/>
                    <a:pt x="225" y="452"/>
                  </a:cubicBezTo>
                  <a:cubicBezTo>
                    <a:pt x="225" y="452"/>
                    <a:pt x="225" y="452"/>
                    <a:pt x="225" y="452"/>
                  </a:cubicBezTo>
                  <a:cubicBezTo>
                    <a:pt x="219" y="443"/>
                    <a:pt x="217" y="432"/>
                    <a:pt x="219" y="42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3" name="Freeform 168">
              <a:extLst>
                <a:ext uri="{FF2B5EF4-FFF2-40B4-BE49-F238E27FC236}">
                  <a16:creationId xmlns:a16="http://schemas.microsoft.com/office/drawing/2014/main" id="{1583D249-3470-4B32-A113-440AD758D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5" y="3492500"/>
              <a:ext cx="130175" cy="184150"/>
            </a:xfrm>
            <a:custGeom>
              <a:avLst/>
              <a:gdLst>
                <a:gd name="T0" fmla="*/ 161 w 238"/>
                <a:gd name="T1" fmla="*/ 156 h 340"/>
                <a:gd name="T2" fmla="*/ 126 w 238"/>
                <a:gd name="T3" fmla="*/ 120 h 340"/>
                <a:gd name="T4" fmla="*/ 151 w 238"/>
                <a:gd name="T5" fmla="*/ 104 h 340"/>
                <a:gd name="T6" fmla="*/ 140 w 238"/>
                <a:gd name="T7" fmla="*/ 75 h 340"/>
                <a:gd name="T8" fmla="*/ 118 w 238"/>
                <a:gd name="T9" fmla="*/ 68 h 340"/>
                <a:gd name="T10" fmla="*/ 91 w 238"/>
                <a:gd name="T11" fmla="*/ 52 h 340"/>
                <a:gd name="T12" fmla="*/ 75 w 238"/>
                <a:gd name="T13" fmla="*/ 23 h 340"/>
                <a:gd name="T14" fmla="*/ 63 w 238"/>
                <a:gd name="T15" fmla="*/ 4 h 340"/>
                <a:gd name="T16" fmla="*/ 51 w 238"/>
                <a:gd name="T17" fmla="*/ 5 h 340"/>
                <a:gd name="T18" fmla="*/ 46 w 238"/>
                <a:gd name="T19" fmla="*/ 24 h 340"/>
                <a:gd name="T20" fmla="*/ 44 w 238"/>
                <a:gd name="T21" fmla="*/ 53 h 340"/>
                <a:gd name="T22" fmla="*/ 28 w 238"/>
                <a:gd name="T23" fmla="*/ 36 h 340"/>
                <a:gd name="T24" fmla="*/ 11 w 238"/>
                <a:gd name="T25" fmla="*/ 67 h 340"/>
                <a:gd name="T26" fmla="*/ 0 w 238"/>
                <a:gd name="T27" fmla="*/ 77 h 340"/>
                <a:gd name="T28" fmla="*/ 6 w 238"/>
                <a:gd name="T29" fmla="*/ 85 h 340"/>
                <a:gd name="T30" fmla="*/ 9 w 238"/>
                <a:gd name="T31" fmla="*/ 113 h 340"/>
                <a:gd name="T32" fmla="*/ 31 w 238"/>
                <a:gd name="T33" fmla="*/ 123 h 340"/>
                <a:gd name="T34" fmla="*/ 28 w 238"/>
                <a:gd name="T35" fmla="*/ 163 h 340"/>
                <a:gd name="T36" fmla="*/ 20 w 238"/>
                <a:gd name="T37" fmla="*/ 191 h 340"/>
                <a:gd name="T38" fmla="*/ 49 w 238"/>
                <a:gd name="T39" fmla="*/ 179 h 340"/>
                <a:gd name="T40" fmla="*/ 72 w 238"/>
                <a:gd name="T41" fmla="*/ 177 h 340"/>
                <a:gd name="T42" fmla="*/ 93 w 238"/>
                <a:gd name="T43" fmla="*/ 171 h 340"/>
                <a:gd name="T44" fmla="*/ 123 w 238"/>
                <a:gd name="T45" fmla="*/ 169 h 340"/>
                <a:gd name="T46" fmla="*/ 146 w 238"/>
                <a:gd name="T47" fmla="*/ 196 h 340"/>
                <a:gd name="T48" fmla="*/ 149 w 238"/>
                <a:gd name="T49" fmla="*/ 241 h 340"/>
                <a:gd name="T50" fmla="*/ 171 w 238"/>
                <a:gd name="T51" fmla="*/ 281 h 340"/>
                <a:gd name="T52" fmla="*/ 167 w 238"/>
                <a:gd name="T53" fmla="*/ 323 h 340"/>
                <a:gd name="T54" fmla="*/ 181 w 238"/>
                <a:gd name="T55" fmla="*/ 333 h 340"/>
                <a:gd name="T56" fmla="*/ 190 w 238"/>
                <a:gd name="T57" fmla="*/ 324 h 340"/>
                <a:gd name="T58" fmla="*/ 212 w 238"/>
                <a:gd name="T59" fmla="*/ 316 h 340"/>
                <a:gd name="T60" fmla="*/ 235 w 238"/>
                <a:gd name="T61" fmla="*/ 310 h 340"/>
                <a:gd name="T62" fmla="*/ 236 w 238"/>
                <a:gd name="T63" fmla="*/ 295 h 340"/>
                <a:gd name="T64" fmla="*/ 230 w 238"/>
                <a:gd name="T65" fmla="*/ 258 h 340"/>
                <a:gd name="T66" fmla="*/ 203 w 238"/>
                <a:gd name="T67" fmla="*/ 229 h 340"/>
                <a:gd name="T68" fmla="*/ 177 w 238"/>
                <a:gd name="T69" fmla="*/ 189 h 340"/>
                <a:gd name="T70" fmla="*/ 161 w 238"/>
                <a:gd name="T71" fmla="*/ 15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8" h="340">
                  <a:moveTo>
                    <a:pt x="161" y="156"/>
                  </a:moveTo>
                  <a:cubicBezTo>
                    <a:pt x="161" y="146"/>
                    <a:pt x="122" y="132"/>
                    <a:pt x="126" y="120"/>
                  </a:cubicBezTo>
                  <a:cubicBezTo>
                    <a:pt x="130" y="109"/>
                    <a:pt x="151" y="116"/>
                    <a:pt x="151" y="104"/>
                  </a:cubicBezTo>
                  <a:cubicBezTo>
                    <a:pt x="151" y="92"/>
                    <a:pt x="142" y="92"/>
                    <a:pt x="140" y="75"/>
                  </a:cubicBezTo>
                  <a:cubicBezTo>
                    <a:pt x="138" y="59"/>
                    <a:pt x="124" y="64"/>
                    <a:pt x="118" y="68"/>
                  </a:cubicBezTo>
                  <a:cubicBezTo>
                    <a:pt x="112" y="73"/>
                    <a:pt x="91" y="64"/>
                    <a:pt x="91" y="52"/>
                  </a:cubicBezTo>
                  <a:cubicBezTo>
                    <a:pt x="91" y="40"/>
                    <a:pt x="75" y="33"/>
                    <a:pt x="75" y="23"/>
                  </a:cubicBezTo>
                  <a:cubicBezTo>
                    <a:pt x="75" y="18"/>
                    <a:pt x="69" y="11"/>
                    <a:pt x="63" y="4"/>
                  </a:cubicBezTo>
                  <a:cubicBezTo>
                    <a:pt x="58" y="7"/>
                    <a:pt x="53" y="7"/>
                    <a:pt x="51" y="5"/>
                  </a:cubicBezTo>
                  <a:cubicBezTo>
                    <a:pt x="47" y="0"/>
                    <a:pt x="42" y="19"/>
                    <a:pt x="46" y="24"/>
                  </a:cubicBezTo>
                  <a:cubicBezTo>
                    <a:pt x="49" y="28"/>
                    <a:pt x="54" y="56"/>
                    <a:pt x="44" y="53"/>
                  </a:cubicBezTo>
                  <a:cubicBezTo>
                    <a:pt x="34" y="50"/>
                    <a:pt x="34" y="34"/>
                    <a:pt x="28" y="36"/>
                  </a:cubicBezTo>
                  <a:cubicBezTo>
                    <a:pt x="28" y="36"/>
                    <a:pt x="11" y="58"/>
                    <a:pt x="11" y="67"/>
                  </a:cubicBezTo>
                  <a:cubicBezTo>
                    <a:pt x="11" y="73"/>
                    <a:pt x="5" y="75"/>
                    <a:pt x="0" y="77"/>
                  </a:cubicBezTo>
                  <a:cubicBezTo>
                    <a:pt x="3" y="80"/>
                    <a:pt x="5" y="83"/>
                    <a:pt x="6" y="85"/>
                  </a:cubicBezTo>
                  <a:cubicBezTo>
                    <a:pt x="9" y="89"/>
                    <a:pt x="5" y="102"/>
                    <a:pt x="9" y="113"/>
                  </a:cubicBezTo>
                  <a:cubicBezTo>
                    <a:pt x="13" y="125"/>
                    <a:pt x="27" y="107"/>
                    <a:pt x="31" y="123"/>
                  </a:cubicBezTo>
                  <a:cubicBezTo>
                    <a:pt x="35" y="139"/>
                    <a:pt x="28" y="147"/>
                    <a:pt x="28" y="163"/>
                  </a:cubicBezTo>
                  <a:cubicBezTo>
                    <a:pt x="28" y="179"/>
                    <a:pt x="17" y="177"/>
                    <a:pt x="20" y="191"/>
                  </a:cubicBezTo>
                  <a:cubicBezTo>
                    <a:pt x="23" y="206"/>
                    <a:pt x="38" y="188"/>
                    <a:pt x="49" y="179"/>
                  </a:cubicBezTo>
                  <a:cubicBezTo>
                    <a:pt x="60" y="169"/>
                    <a:pt x="68" y="171"/>
                    <a:pt x="72" y="177"/>
                  </a:cubicBezTo>
                  <a:cubicBezTo>
                    <a:pt x="76" y="183"/>
                    <a:pt x="90" y="179"/>
                    <a:pt x="93" y="171"/>
                  </a:cubicBezTo>
                  <a:cubicBezTo>
                    <a:pt x="96" y="163"/>
                    <a:pt x="116" y="160"/>
                    <a:pt x="123" y="169"/>
                  </a:cubicBezTo>
                  <a:cubicBezTo>
                    <a:pt x="130" y="179"/>
                    <a:pt x="137" y="190"/>
                    <a:pt x="146" y="196"/>
                  </a:cubicBezTo>
                  <a:cubicBezTo>
                    <a:pt x="156" y="203"/>
                    <a:pt x="140" y="238"/>
                    <a:pt x="149" y="241"/>
                  </a:cubicBezTo>
                  <a:cubicBezTo>
                    <a:pt x="159" y="244"/>
                    <a:pt x="172" y="262"/>
                    <a:pt x="171" y="281"/>
                  </a:cubicBezTo>
                  <a:cubicBezTo>
                    <a:pt x="170" y="297"/>
                    <a:pt x="178" y="309"/>
                    <a:pt x="167" y="323"/>
                  </a:cubicBezTo>
                  <a:cubicBezTo>
                    <a:pt x="174" y="328"/>
                    <a:pt x="182" y="328"/>
                    <a:pt x="181" y="333"/>
                  </a:cubicBezTo>
                  <a:cubicBezTo>
                    <a:pt x="179" y="340"/>
                    <a:pt x="190" y="336"/>
                    <a:pt x="190" y="324"/>
                  </a:cubicBezTo>
                  <a:cubicBezTo>
                    <a:pt x="190" y="311"/>
                    <a:pt x="205" y="313"/>
                    <a:pt x="212" y="316"/>
                  </a:cubicBezTo>
                  <a:cubicBezTo>
                    <a:pt x="218" y="318"/>
                    <a:pt x="227" y="318"/>
                    <a:pt x="235" y="310"/>
                  </a:cubicBezTo>
                  <a:cubicBezTo>
                    <a:pt x="235" y="305"/>
                    <a:pt x="235" y="300"/>
                    <a:pt x="236" y="295"/>
                  </a:cubicBezTo>
                  <a:cubicBezTo>
                    <a:pt x="238" y="281"/>
                    <a:pt x="236" y="265"/>
                    <a:pt x="230" y="258"/>
                  </a:cubicBezTo>
                  <a:cubicBezTo>
                    <a:pt x="224" y="250"/>
                    <a:pt x="208" y="243"/>
                    <a:pt x="203" y="229"/>
                  </a:cubicBezTo>
                  <a:cubicBezTo>
                    <a:pt x="199" y="215"/>
                    <a:pt x="181" y="201"/>
                    <a:pt x="177" y="189"/>
                  </a:cubicBezTo>
                  <a:cubicBezTo>
                    <a:pt x="173" y="177"/>
                    <a:pt x="161" y="165"/>
                    <a:pt x="161" y="15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4" name="Freeform 169">
              <a:extLst>
                <a:ext uri="{FF2B5EF4-FFF2-40B4-BE49-F238E27FC236}">
                  <a16:creationId xmlns:a16="http://schemas.microsoft.com/office/drawing/2014/main" id="{84079A5A-FB6B-4D95-B375-A4F810FCE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7" y="3533775"/>
              <a:ext cx="142875" cy="309563"/>
            </a:xfrm>
            <a:custGeom>
              <a:avLst/>
              <a:gdLst>
                <a:gd name="T0" fmla="*/ 254 w 261"/>
                <a:gd name="T1" fmla="*/ 204 h 568"/>
                <a:gd name="T2" fmla="*/ 232 w 261"/>
                <a:gd name="T3" fmla="*/ 164 h 568"/>
                <a:gd name="T4" fmla="*/ 229 w 261"/>
                <a:gd name="T5" fmla="*/ 119 h 568"/>
                <a:gd name="T6" fmla="*/ 206 w 261"/>
                <a:gd name="T7" fmla="*/ 92 h 568"/>
                <a:gd name="T8" fmla="*/ 176 w 261"/>
                <a:gd name="T9" fmla="*/ 94 h 568"/>
                <a:gd name="T10" fmla="*/ 155 w 261"/>
                <a:gd name="T11" fmla="*/ 100 h 568"/>
                <a:gd name="T12" fmla="*/ 132 w 261"/>
                <a:gd name="T13" fmla="*/ 102 h 568"/>
                <a:gd name="T14" fmla="*/ 103 w 261"/>
                <a:gd name="T15" fmla="*/ 114 h 568"/>
                <a:gd name="T16" fmla="*/ 111 w 261"/>
                <a:gd name="T17" fmla="*/ 86 h 568"/>
                <a:gd name="T18" fmla="*/ 114 w 261"/>
                <a:gd name="T19" fmla="*/ 46 h 568"/>
                <a:gd name="T20" fmla="*/ 92 w 261"/>
                <a:gd name="T21" fmla="*/ 36 h 568"/>
                <a:gd name="T22" fmla="*/ 89 w 261"/>
                <a:gd name="T23" fmla="*/ 8 h 568"/>
                <a:gd name="T24" fmla="*/ 83 w 261"/>
                <a:gd name="T25" fmla="*/ 0 h 568"/>
                <a:gd name="T26" fmla="*/ 78 w 261"/>
                <a:gd name="T27" fmla="*/ 6 h 568"/>
                <a:gd name="T28" fmla="*/ 49 w 261"/>
                <a:gd name="T29" fmla="*/ 25 h 568"/>
                <a:gd name="T30" fmla="*/ 24 w 261"/>
                <a:gd name="T31" fmla="*/ 34 h 568"/>
                <a:gd name="T32" fmla="*/ 7 w 261"/>
                <a:gd name="T33" fmla="*/ 46 h 568"/>
                <a:gd name="T34" fmla="*/ 0 w 261"/>
                <a:gd name="T35" fmla="*/ 105 h 568"/>
                <a:gd name="T36" fmla="*/ 24 w 261"/>
                <a:gd name="T37" fmla="*/ 138 h 568"/>
                <a:gd name="T38" fmla="*/ 31 w 261"/>
                <a:gd name="T39" fmla="*/ 164 h 568"/>
                <a:gd name="T40" fmla="*/ 29 w 261"/>
                <a:gd name="T41" fmla="*/ 181 h 568"/>
                <a:gd name="T42" fmla="*/ 24 w 261"/>
                <a:gd name="T43" fmla="*/ 208 h 568"/>
                <a:gd name="T44" fmla="*/ 36 w 261"/>
                <a:gd name="T45" fmla="*/ 248 h 568"/>
                <a:gd name="T46" fmla="*/ 49 w 261"/>
                <a:gd name="T47" fmla="*/ 293 h 568"/>
                <a:gd name="T48" fmla="*/ 59 w 261"/>
                <a:gd name="T49" fmla="*/ 321 h 568"/>
                <a:gd name="T50" fmla="*/ 31 w 261"/>
                <a:gd name="T51" fmla="*/ 383 h 568"/>
                <a:gd name="T52" fmla="*/ 22 w 261"/>
                <a:gd name="T53" fmla="*/ 438 h 568"/>
                <a:gd name="T54" fmla="*/ 24 w 261"/>
                <a:gd name="T55" fmla="*/ 471 h 568"/>
                <a:gd name="T56" fmla="*/ 66 w 261"/>
                <a:gd name="T57" fmla="*/ 519 h 568"/>
                <a:gd name="T58" fmla="*/ 76 w 261"/>
                <a:gd name="T59" fmla="*/ 537 h 568"/>
                <a:gd name="T60" fmla="*/ 95 w 261"/>
                <a:gd name="T61" fmla="*/ 539 h 568"/>
                <a:gd name="T62" fmla="*/ 110 w 261"/>
                <a:gd name="T63" fmla="*/ 561 h 568"/>
                <a:gd name="T64" fmla="*/ 136 w 261"/>
                <a:gd name="T65" fmla="*/ 564 h 568"/>
                <a:gd name="T66" fmla="*/ 146 w 261"/>
                <a:gd name="T67" fmla="*/ 549 h 568"/>
                <a:gd name="T68" fmla="*/ 109 w 261"/>
                <a:gd name="T69" fmla="*/ 524 h 568"/>
                <a:gd name="T70" fmla="*/ 86 w 261"/>
                <a:gd name="T71" fmla="*/ 482 h 568"/>
                <a:gd name="T72" fmla="*/ 74 w 261"/>
                <a:gd name="T73" fmla="*/ 447 h 568"/>
                <a:gd name="T74" fmla="*/ 54 w 261"/>
                <a:gd name="T75" fmla="*/ 429 h 568"/>
                <a:gd name="T76" fmla="*/ 58 w 261"/>
                <a:gd name="T77" fmla="*/ 370 h 568"/>
                <a:gd name="T78" fmla="*/ 70 w 261"/>
                <a:gd name="T79" fmla="*/ 330 h 568"/>
                <a:gd name="T80" fmla="*/ 76 w 261"/>
                <a:gd name="T81" fmla="*/ 303 h 568"/>
                <a:gd name="T82" fmla="*/ 75 w 261"/>
                <a:gd name="T83" fmla="*/ 294 h 568"/>
                <a:gd name="T84" fmla="*/ 102 w 261"/>
                <a:gd name="T85" fmla="*/ 284 h 568"/>
                <a:gd name="T86" fmla="*/ 103 w 261"/>
                <a:gd name="T87" fmla="*/ 287 h 568"/>
                <a:gd name="T88" fmla="*/ 134 w 261"/>
                <a:gd name="T89" fmla="*/ 305 h 568"/>
                <a:gd name="T90" fmla="*/ 136 w 261"/>
                <a:gd name="T91" fmla="*/ 308 h 568"/>
                <a:gd name="T92" fmla="*/ 161 w 261"/>
                <a:gd name="T93" fmla="*/ 328 h 568"/>
                <a:gd name="T94" fmla="*/ 163 w 261"/>
                <a:gd name="T95" fmla="*/ 329 h 568"/>
                <a:gd name="T96" fmla="*/ 163 w 261"/>
                <a:gd name="T97" fmla="*/ 328 h 568"/>
                <a:gd name="T98" fmla="*/ 159 w 261"/>
                <a:gd name="T99" fmla="*/ 299 h 568"/>
                <a:gd name="T100" fmla="*/ 158 w 261"/>
                <a:gd name="T101" fmla="*/ 266 h 568"/>
                <a:gd name="T102" fmla="*/ 202 w 261"/>
                <a:gd name="T103" fmla="*/ 240 h 568"/>
                <a:gd name="T104" fmla="*/ 246 w 261"/>
                <a:gd name="T105" fmla="*/ 242 h 568"/>
                <a:gd name="T106" fmla="*/ 250 w 261"/>
                <a:gd name="T107" fmla="*/ 246 h 568"/>
                <a:gd name="T108" fmla="*/ 254 w 261"/>
                <a:gd name="T109" fmla="*/ 204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1" h="568">
                  <a:moveTo>
                    <a:pt x="254" y="204"/>
                  </a:moveTo>
                  <a:cubicBezTo>
                    <a:pt x="255" y="185"/>
                    <a:pt x="242" y="167"/>
                    <a:pt x="232" y="164"/>
                  </a:cubicBezTo>
                  <a:cubicBezTo>
                    <a:pt x="223" y="161"/>
                    <a:pt x="239" y="126"/>
                    <a:pt x="229" y="119"/>
                  </a:cubicBezTo>
                  <a:cubicBezTo>
                    <a:pt x="220" y="113"/>
                    <a:pt x="213" y="102"/>
                    <a:pt x="206" y="92"/>
                  </a:cubicBezTo>
                  <a:cubicBezTo>
                    <a:pt x="199" y="83"/>
                    <a:pt x="179" y="86"/>
                    <a:pt x="176" y="94"/>
                  </a:cubicBezTo>
                  <a:cubicBezTo>
                    <a:pt x="173" y="102"/>
                    <a:pt x="159" y="106"/>
                    <a:pt x="155" y="100"/>
                  </a:cubicBezTo>
                  <a:cubicBezTo>
                    <a:pt x="151" y="94"/>
                    <a:pt x="143" y="92"/>
                    <a:pt x="132" y="102"/>
                  </a:cubicBezTo>
                  <a:cubicBezTo>
                    <a:pt x="121" y="111"/>
                    <a:pt x="106" y="129"/>
                    <a:pt x="103" y="114"/>
                  </a:cubicBezTo>
                  <a:cubicBezTo>
                    <a:pt x="100" y="100"/>
                    <a:pt x="111" y="102"/>
                    <a:pt x="111" y="86"/>
                  </a:cubicBezTo>
                  <a:cubicBezTo>
                    <a:pt x="111" y="70"/>
                    <a:pt x="118" y="62"/>
                    <a:pt x="114" y="46"/>
                  </a:cubicBezTo>
                  <a:cubicBezTo>
                    <a:pt x="110" y="30"/>
                    <a:pt x="96" y="48"/>
                    <a:pt x="92" y="36"/>
                  </a:cubicBezTo>
                  <a:cubicBezTo>
                    <a:pt x="88" y="25"/>
                    <a:pt x="92" y="12"/>
                    <a:pt x="89" y="8"/>
                  </a:cubicBezTo>
                  <a:cubicBezTo>
                    <a:pt x="88" y="6"/>
                    <a:pt x="86" y="3"/>
                    <a:pt x="83" y="0"/>
                  </a:cubicBezTo>
                  <a:cubicBezTo>
                    <a:pt x="81" y="2"/>
                    <a:pt x="79" y="3"/>
                    <a:pt x="78" y="6"/>
                  </a:cubicBezTo>
                  <a:cubicBezTo>
                    <a:pt x="75" y="13"/>
                    <a:pt x="54" y="15"/>
                    <a:pt x="49" y="25"/>
                  </a:cubicBezTo>
                  <a:cubicBezTo>
                    <a:pt x="43" y="35"/>
                    <a:pt x="28" y="34"/>
                    <a:pt x="24" y="34"/>
                  </a:cubicBezTo>
                  <a:cubicBezTo>
                    <a:pt x="21" y="34"/>
                    <a:pt x="8" y="35"/>
                    <a:pt x="7" y="46"/>
                  </a:cubicBezTo>
                  <a:cubicBezTo>
                    <a:pt x="5" y="56"/>
                    <a:pt x="0" y="97"/>
                    <a:pt x="0" y="105"/>
                  </a:cubicBezTo>
                  <a:cubicBezTo>
                    <a:pt x="0" y="112"/>
                    <a:pt x="18" y="136"/>
                    <a:pt x="24" y="138"/>
                  </a:cubicBezTo>
                  <a:cubicBezTo>
                    <a:pt x="31" y="141"/>
                    <a:pt x="23" y="159"/>
                    <a:pt x="31" y="164"/>
                  </a:cubicBezTo>
                  <a:cubicBezTo>
                    <a:pt x="38" y="168"/>
                    <a:pt x="33" y="183"/>
                    <a:pt x="29" y="181"/>
                  </a:cubicBezTo>
                  <a:cubicBezTo>
                    <a:pt x="26" y="180"/>
                    <a:pt x="32" y="200"/>
                    <a:pt x="24" y="208"/>
                  </a:cubicBezTo>
                  <a:cubicBezTo>
                    <a:pt x="17" y="215"/>
                    <a:pt x="23" y="234"/>
                    <a:pt x="36" y="248"/>
                  </a:cubicBezTo>
                  <a:cubicBezTo>
                    <a:pt x="49" y="261"/>
                    <a:pt x="49" y="281"/>
                    <a:pt x="49" y="293"/>
                  </a:cubicBezTo>
                  <a:cubicBezTo>
                    <a:pt x="49" y="305"/>
                    <a:pt x="59" y="307"/>
                    <a:pt x="59" y="321"/>
                  </a:cubicBezTo>
                  <a:cubicBezTo>
                    <a:pt x="59" y="321"/>
                    <a:pt x="43" y="385"/>
                    <a:pt x="31" y="383"/>
                  </a:cubicBezTo>
                  <a:cubicBezTo>
                    <a:pt x="28" y="399"/>
                    <a:pt x="25" y="424"/>
                    <a:pt x="22" y="438"/>
                  </a:cubicBezTo>
                  <a:cubicBezTo>
                    <a:pt x="18" y="455"/>
                    <a:pt x="15" y="470"/>
                    <a:pt x="24" y="471"/>
                  </a:cubicBezTo>
                  <a:cubicBezTo>
                    <a:pt x="32" y="472"/>
                    <a:pt x="50" y="495"/>
                    <a:pt x="66" y="519"/>
                  </a:cubicBezTo>
                  <a:cubicBezTo>
                    <a:pt x="70" y="525"/>
                    <a:pt x="73" y="531"/>
                    <a:pt x="76" y="537"/>
                  </a:cubicBezTo>
                  <a:cubicBezTo>
                    <a:pt x="82" y="537"/>
                    <a:pt x="88" y="537"/>
                    <a:pt x="95" y="539"/>
                  </a:cubicBezTo>
                  <a:cubicBezTo>
                    <a:pt x="107" y="542"/>
                    <a:pt x="110" y="553"/>
                    <a:pt x="110" y="561"/>
                  </a:cubicBezTo>
                  <a:cubicBezTo>
                    <a:pt x="110" y="568"/>
                    <a:pt x="132" y="565"/>
                    <a:pt x="136" y="564"/>
                  </a:cubicBezTo>
                  <a:cubicBezTo>
                    <a:pt x="139" y="564"/>
                    <a:pt x="135" y="553"/>
                    <a:pt x="146" y="549"/>
                  </a:cubicBezTo>
                  <a:cubicBezTo>
                    <a:pt x="139" y="539"/>
                    <a:pt x="122" y="526"/>
                    <a:pt x="109" y="524"/>
                  </a:cubicBezTo>
                  <a:cubicBezTo>
                    <a:pt x="92" y="523"/>
                    <a:pt x="85" y="495"/>
                    <a:pt x="86" y="482"/>
                  </a:cubicBezTo>
                  <a:cubicBezTo>
                    <a:pt x="88" y="469"/>
                    <a:pt x="74" y="458"/>
                    <a:pt x="74" y="447"/>
                  </a:cubicBezTo>
                  <a:cubicBezTo>
                    <a:pt x="74" y="436"/>
                    <a:pt x="65" y="436"/>
                    <a:pt x="54" y="429"/>
                  </a:cubicBezTo>
                  <a:cubicBezTo>
                    <a:pt x="43" y="423"/>
                    <a:pt x="56" y="386"/>
                    <a:pt x="58" y="370"/>
                  </a:cubicBezTo>
                  <a:cubicBezTo>
                    <a:pt x="58" y="362"/>
                    <a:pt x="65" y="346"/>
                    <a:pt x="70" y="330"/>
                  </a:cubicBezTo>
                  <a:cubicBezTo>
                    <a:pt x="68" y="320"/>
                    <a:pt x="71" y="310"/>
                    <a:pt x="76" y="303"/>
                  </a:cubicBezTo>
                  <a:cubicBezTo>
                    <a:pt x="77" y="299"/>
                    <a:pt x="76" y="296"/>
                    <a:pt x="75" y="294"/>
                  </a:cubicBezTo>
                  <a:cubicBezTo>
                    <a:pt x="69" y="279"/>
                    <a:pt x="99" y="268"/>
                    <a:pt x="102" y="284"/>
                  </a:cubicBezTo>
                  <a:cubicBezTo>
                    <a:pt x="103" y="285"/>
                    <a:pt x="103" y="286"/>
                    <a:pt x="103" y="287"/>
                  </a:cubicBezTo>
                  <a:cubicBezTo>
                    <a:pt x="115" y="285"/>
                    <a:pt x="127" y="290"/>
                    <a:pt x="134" y="305"/>
                  </a:cubicBezTo>
                  <a:cubicBezTo>
                    <a:pt x="135" y="306"/>
                    <a:pt x="135" y="307"/>
                    <a:pt x="136" y="308"/>
                  </a:cubicBezTo>
                  <a:cubicBezTo>
                    <a:pt x="146" y="312"/>
                    <a:pt x="149" y="324"/>
                    <a:pt x="161" y="328"/>
                  </a:cubicBezTo>
                  <a:cubicBezTo>
                    <a:pt x="162" y="328"/>
                    <a:pt x="162" y="329"/>
                    <a:pt x="163" y="329"/>
                  </a:cubicBezTo>
                  <a:cubicBezTo>
                    <a:pt x="163" y="329"/>
                    <a:pt x="163" y="328"/>
                    <a:pt x="163" y="328"/>
                  </a:cubicBezTo>
                  <a:cubicBezTo>
                    <a:pt x="168" y="315"/>
                    <a:pt x="159" y="315"/>
                    <a:pt x="159" y="299"/>
                  </a:cubicBezTo>
                  <a:cubicBezTo>
                    <a:pt x="159" y="283"/>
                    <a:pt x="146" y="283"/>
                    <a:pt x="158" y="266"/>
                  </a:cubicBezTo>
                  <a:cubicBezTo>
                    <a:pt x="170" y="248"/>
                    <a:pt x="190" y="236"/>
                    <a:pt x="202" y="240"/>
                  </a:cubicBezTo>
                  <a:cubicBezTo>
                    <a:pt x="214" y="245"/>
                    <a:pt x="239" y="232"/>
                    <a:pt x="246" y="242"/>
                  </a:cubicBezTo>
                  <a:cubicBezTo>
                    <a:pt x="247" y="244"/>
                    <a:pt x="249" y="245"/>
                    <a:pt x="250" y="246"/>
                  </a:cubicBezTo>
                  <a:cubicBezTo>
                    <a:pt x="261" y="232"/>
                    <a:pt x="253" y="220"/>
                    <a:pt x="254" y="20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745" name="Group 744">
              <a:extLst>
                <a:ext uri="{FF2B5EF4-FFF2-40B4-BE49-F238E27FC236}">
                  <a16:creationId xmlns:a16="http://schemas.microsoft.com/office/drawing/2014/main" id="{5C624C76-0DAB-4DE0-9464-E813CF3DD9BA}"/>
                </a:ext>
              </a:extLst>
            </p:cNvPr>
            <p:cNvGrpSpPr/>
            <p:nvPr/>
          </p:nvGrpSpPr>
          <p:grpSpPr>
            <a:xfrm>
              <a:off x="7937503" y="3575050"/>
              <a:ext cx="168275" cy="274639"/>
              <a:chOff x="7937503" y="3575050"/>
              <a:chExt cx="168275" cy="274639"/>
            </a:xfrm>
            <a:grpFill/>
          </p:grpSpPr>
          <p:sp>
            <p:nvSpPr>
              <p:cNvPr id="777" name="Freeform 174">
                <a:extLst>
                  <a:ext uri="{FF2B5EF4-FFF2-40B4-BE49-F238E27FC236}">
                    <a16:creationId xmlns:a16="http://schemas.microsoft.com/office/drawing/2014/main" id="{EABC2A3D-12EE-4ED3-A2F7-D17FCD81B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065" y="3679826"/>
                <a:ext cx="28575" cy="31750"/>
              </a:xfrm>
              <a:custGeom>
                <a:avLst/>
                <a:gdLst>
                  <a:gd name="T0" fmla="*/ 2 w 53"/>
                  <a:gd name="T1" fmla="*/ 11 h 59"/>
                  <a:gd name="T2" fmla="*/ 32 w 53"/>
                  <a:gd name="T3" fmla="*/ 51 h 59"/>
                  <a:gd name="T4" fmla="*/ 2 w 53"/>
                  <a:gd name="T5" fmla="*/ 1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59">
                    <a:moveTo>
                      <a:pt x="2" y="11"/>
                    </a:moveTo>
                    <a:cubicBezTo>
                      <a:pt x="5" y="27"/>
                      <a:pt x="11" y="59"/>
                      <a:pt x="32" y="51"/>
                    </a:cubicBezTo>
                    <a:cubicBezTo>
                      <a:pt x="53" y="43"/>
                      <a:pt x="0" y="0"/>
                      <a:pt x="2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8" name="Freeform 175">
                <a:extLst>
                  <a:ext uri="{FF2B5EF4-FFF2-40B4-BE49-F238E27FC236}">
                    <a16:creationId xmlns:a16="http://schemas.microsoft.com/office/drawing/2014/main" id="{8443F30E-4444-45B3-8EC8-F455C7E78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7040" y="3703638"/>
                <a:ext cx="41275" cy="57150"/>
              </a:xfrm>
              <a:custGeom>
                <a:avLst/>
                <a:gdLst>
                  <a:gd name="T0" fmla="*/ 1 w 75"/>
                  <a:gd name="T1" fmla="*/ 0 h 104"/>
                  <a:gd name="T2" fmla="*/ 11 w 75"/>
                  <a:gd name="T3" fmla="*/ 24 h 104"/>
                  <a:gd name="T4" fmla="*/ 25 w 75"/>
                  <a:gd name="T5" fmla="*/ 40 h 104"/>
                  <a:gd name="T6" fmla="*/ 41 w 75"/>
                  <a:gd name="T7" fmla="*/ 87 h 104"/>
                  <a:gd name="T8" fmla="*/ 51 w 75"/>
                  <a:gd name="T9" fmla="*/ 77 h 104"/>
                  <a:gd name="T10" fmla="*/ 66 w 75"/>
                  <a:gd name="T11" fmla="*/ 55 h 104"/>
                  <a:gd name="T12" fmla="*/ 64 w 75"/>
                  <a:gd name="T13" fmla="*/ 24 h 104"/>
                  <a:gd name="T14" fmla="*/ 37 w 75"/>
                  <a:gd name="T15" fmla="*/ 22 h 104"/>
                  <a:gd name="T16" fmla="*/ 1 w 75"/>
                  <a:gd name="T1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04">
                    <a:moveTo>
                      <a:pt x="1" y="0"/>
                    </a:moveTo>
                    <a:cubicBezTo>
                      <a:pt x="0" y="13"/>
                      <a:pt x="5" y="31"/>
                      <a:pt x="11" y="24"/>
                    </a:cubicBezTo>
                    <a:cubicBezTo>
                      <a:pt x="20" y="15"/>
                      <a:pt x="33" y="26"/>
                      <a:pt x="25" y="40"/>
                    </a:cubicBezTo>
                    <a:cubicBezTo>
                      <a:pt x="16" y="55"/>
                      <a:pt x="38" y="69"/>
                      <a:pt x="41" y="87"/>
                    </a:cubicBezTo>
                    <a:cubicBezTo>
                      <a:pt x="44" y="104"/>
                      <a:pt x="53" y="90"/>
                      <a:pt x="51" y="77"/>
                    </a:cubicBezTo>
                    <a:cubicBezTo>
                      <a:pt x="49" y="63"/>
                      <a:pt x="53" y="65"/>
                      <a:pt x="66" y="55"/>
                    </a:cubicBezTo>
                    <a:cubicBezTo>
                      <a:pt x="75" y="47"/>
                      <a:pt x="70" y="37"/>
                      <a:pt x="64" y="24"/>
                    </a:cubicBezTo>
                    <a:cubicBezTo>
                      <a:pt x="54" y="24"/>
                      <a:pt x="45" y="24"/>
                      <a:pt x="37" y="22"/>
                    </a:cubicBezTo>
                    <a:cubicBezTo>
                      <a:pt x="23" y="18"/>
                      <a:pt x="10" y="1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9" name="Freeform 176">
                <a:extLst>
                  <a:ext uri="{FF2B5EF4-FFF2-40B4-BE49-F238E27FC236}">
                    <a16:creationId xmlns:a16="http://schemas.microsoft.com/office/drawing/2014/main" id="{84F88045-ED30-4B12-ABEA-57C5A34BA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3390" y="3752851"/>
                <a:ext cx="17463" cy="22225"/>
              </a:xfrm>
              <a:custGeom>
                <a:avLst/>
                <a:gdLst>
                  <a:gd name="T0" fmla="*/ 2 w 34"/>
                  <a:gd name="T1" fmla="*/ 29 h 40"/>
                  <a:gd name="T2" fmla="*/ 26 w 34"/>
                  <a:gd name="T3" fmla="*/ 11 h 40"/>
                  <a:gd name="T4" fmla="*/ 2 w 34"/>
                  <a:gd name="T5" fmla="*/ 2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0">
                    <a:moveTo>
                      <a:pt x="2" y="29"/>
                    </a:moveTo>
                    <a:cubicBezTo>
                      <a:pt x="6" y="40"/>
                      <a:pt x="34" y="22"/>
                      <a:pt x="26" y="11"/>
                    </a:cubicBezTo>
                    <a:cubicBezTo>
                      <a:pt x="19" y="0"/>
                      <a:pt x="0" y="20"/>
                      <a:pt x="2" y="2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0" name="Freeform 177">
                <a:extLst>
                  <a:ext uri="{FF2B5EF4-FFF2-40B4-BE49-F238E27FC236}">
                    <a16:creationId xmlns:a16="http://schemas.microsoft.com/office/drawing/2014/main" id="{6E824AC0-1931-40BB-8548-F36E5F74D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7503" y="3725863"/>
                <a:ext cx="42863" cy="69850"/>
              </a:xfrm>
              <a:custGeom>
                <a:avLst/>
                <a:gdLst>
                  <a:gd name="T0" fmla="*/ 45 w 79"/>
                  <a:gd name="T1" fmla="*/ 54 h 128"/>
                  <a:gd name="T2" fmla="*/ 4 w 79"/>
                  <a:gd name="T3" fmla="*/ 116 h 128"/>
                  <a:gd name="T4" fmla="*/ 62 w 79"/>
                  <a:gd name="T5" fmla="*/ 53 h 128"/>
                  <a:gd name="T6" fmla="*/ 71 w 79"/>
                  <a:gd name="T7" fmla="*/ 14 h 128"/>
                  <a:gd name="T8" fmla="*/ 45 w 79"/>
                  <a:gd name="T9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28">
                    <a:moveTo>
                      <a:pt x="45" y="54"/>
                    </a:moveTo>
                    <a:cubicBezTo>
                      <a:pt x="32" y="74"/>
                      <a:pt x="0" y="107"/>
                      <a:pt x="4" y="116"/>
                    </a:cubicBezTo>
                    <a:cubicBezTo>
                      <a:pt x="10" y="128"/>
                      <a:pt x="45" y="68"/>
                      <a:pt x="62" y="53"/>
                    </a:cubicBezTo>
                    <a:cubicBezTo>
                      <a:pt x="79" y="39"/>
                      <a:pt x="76" y="27"/>
                      <a:pt x="71" y="14"/>
                    </a:cubicBezTo>
                    <a:cubicBezTo>
                      <a:pt x="65" y="0"/>
                      <a:pt x="58" y="35"/>
                      <a:pt x="45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1" name="Freeform 178">
                <a:extLst>
                  <a:ext uri="{FF2B5EF4-FFF2-40B4-BE49-F238E27FC236}">
                    <a16:creationId xmlns:a16="http://schemas.microsoft.com/office/drawing/2014/main" id="{B11EF806-DFA9-46B0-B536-5B2D97BD8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1953" y="3575050"/>
                <a:ext cx="53975" cy="107950"/>
              </a:xfrm>
              <a:custGeom>
                <a:avLst/>
                <a:gdLst>
                  <a:gd name="T0" fmla="*/ 82 w 98"/>
                  <a:gd name="T1" fmla="*/ 195 h 198"/>
                  <a:gd name="T2" fmla="*/ 98 w 98"/>
                  <a:gd name="T3" fmla="*/ 198 h 198"/>
                  <a:gd name="T4" fmla="*/ 90 w 98"/>
                  <a:gd name="T5" fmla="*/ 170 h 198"/>
                  <a:gd name="T6" fmla="*/ 73 w 98"/>
                  <a:gd name="T7" fmla="*/ 175 h 198"/>
                  <a:gd name="T8" fmla="*/ 57 w 98"/>
                  <a:gd name="T9" fmla="*/ 140 h 198"/>
                  <a:gd name="T10" fmla="*/ 79 w 98"/>
                  <a:gd name="T11" fmla="*/ 87 h 198"/>
                  <a:gd name="T12" fmla="*/ 77 w 98"/>
                  <a:gd name="T13" fmla="*/ 27 h 198"/>
                  <a:gd name="T14" fmla="*/ 71 w 98"/>
                  <a:gd name="T15" fmla="*/ 13 h 198"/>
                  <a:gd name="T16" fmla="*/ 25 w 98"/>
                  <a:gd name="T17" fmla="*/ 9 h 198"/>
                  <a:gd name="T18" fmla="*/ 18 w 98"/>
                  <a:gd name="T19" fmla="*/ 96 h 198"/>
                  <a:gd name="T20" fmla="*/ 3 w 98"/>
                  <a:gd name="T21" fmla="*/ 92 h 198"/>
                  <a:gd name="T22" fmla="*/ 11 w 98"/>
                  <a:gd name="T23" fmla="*/ 143 h 198"/>
                  <a:gd name="T24" fmla="*/ 20 w 98"/>
                  <a:gd name="T25" fmla="*/ 171 h 198"/>
                  <a:gd name="T26" fmla="*/ 52 w 98"/>
                  <a:gd name="T27" fmla="*/ 183 h 198"/>
                  <a:gd name="T28" fmla="*/ 82 w 98"/>
                  <a:gd name="T29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198">
                    <a:moveTo>
                      <a:pt x="82" y="195"/>
                    </a:moveTo>
                    <a:cubicBezTo>
                      <a:pt x="87" y="194"/>
                      <a:pt x="92" y="195"/>
                      <a:pt x="98" y="198"/>
                    </a:cubicBezTo>
                    <a:cubicBezTo>
                      <a:pt x="94" y="189"/>
                      <a:pt x="92" y="179"/>
                      <a:pt x="90" y="170"/>
                    </a:cubicBezTo>
                    <a:cubicBezTo>
                      <a:pt x="84" y="170"/>
                      <a:pt x="78" y="171"/>
                      <a:pt x="73" y="175"/>
                    </a:cubicBezTo>
                    <a:cubicBezTo>
                      <a:pt x="57" y="186"/>
                      <a:pt x="69" y="155"/>
                      <a:pt x="57" y="140"/>
                    </a:cubicBezTo>
                    <a:cubicBezTo>
                      <a:pt x="46" y="126"/>
                      <a:pt x="66" y="105"/>
                      <a:pt x="79" y="87"/>
                    </a:cubicBezTo>
                    <a:cubicBezTo>
                      <a:pt x="92" y="70"/>
                      <a:pt x="75" y="40"/>
                      <a:pt x="77" y="27"/>
                    </a:cubicBezTo>
                    <a:cubicBezTo>
                      <a:pt x="79" y="13"/>
                      <a:pt x="78" y="9"/>
                      <a:pt x="71" y="13"/>
                    </a:cubicBezTo>
                    <a:cubicBezTo>
                      <a:pt x="65" y="18"/>
                      <a:pt x="37" y="0"/>
                      <a:pt x="25" y="9"/>
                    </a:cubicBezTo>
                    <a:cubicBezTo>
                      <a:pt x="12" y="18"/>
                      <a:pt x="24" y="91"/>
                      <a:pt x="18" y="96"/>
                    </a:cubicBezTo>
                    <a:cubicBezTo>
                      <a:pt x="12" y="102"/>
                      <a:pt x="5" y="84"/>
                      <a:pt x="3" y="92"/>
                    </a:cubicBezTo>
                    <a:cubicBezTo>
                      <a:pt x="0" y="102"/>
                      <a:pt x="4" y="143"/>
                      <a:pt x="11" y="143"/>
                    </a:cubicBezTo>
                    <a:cubicBezTo>
                      <a:pt x="19" y="143"/>
                      <a:pt x="25" y="154"/>
                      <a:pt x="20" y="171"/>
                    </a:cubicBezTo>
                    <a:cubicBezTo>
                      <a:pt x="15" y="189"/>
                      <a:pt x="34" y="191"/>
                      <a:pt x="52" y="183"/>
                    </a:cubicBezTo>
                    <a:cubicBezTo>
                      <a:pt x="70" y="176"/>
                      <a:pt x="64" y="198"/>
                      <a:pt x="82" y="19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2" name="Freeform 179">
                <a:extLst>
                  <a:ext uri="{FF2B5EF4-FFF2-40B4-BE49-F238E27FC236}">
                    <a16:creationId xmlns:a16="http://schemas.microsoft.com/office/drawing/2014/main" id="{8BE9A7E4-42EB-4852-8970-CAF60FE55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6878" y="3756026"/>
                <a:ext cx="88900" cy="93663"/>
              </a:xfrm>
              <a:custGeom>
                <a:avLst/>
                <a:gdLst>
                  <a:gd name="T0" fmla="*/ 125 w 166"/>
                  <a:gd name="T1" fmla="*/ 25 h 174"/>
                  <a:gd name="T2" fmla="*/ 106 w 166"/>
                  <a:gd name="T3" fmla="*/ 44 h 174"/>
                  <a:gd name="T4" fmla="*/ 87 w 166"/>
                  <a:gd name="T5" fmla="*/ 61 h 174"/>
                  <a:gd name="T6" fmla="*/ 59 w 166"/>
                  <a:gd name="T7" fmla="*/ 53 h 174"/>
                  <a:gd name="T8" fmla="*/ 22 w 166"/>
                  <a:gd name="T9" fmla="*/ 79 h 174"/>
                  <a:gd name="T10" fmla="*/ 9 w 166"/>
                  <a:gd name="T11" fmla="*/ 117 h 174"/>
                  <a:gd name="T12" fmla="*/ 38 w 166"/>
                  <a:gd name="T13" fmla="*/ 100 h 174"/>
                  <a:gd name="T14" fmla="*/ 62 w 166"/>
                  <a:gd name="T15" fmla="*/ 90 h 174"/>
                  <a:gd name="T16" fmla="*/ 88 w 166"/>
                  <a:gd name="T17" fmla="*/ 154 h 174"/>
                  <a:gd name="T18" fmla="*/ 122 w 166"/>
                  <a:gd name="T19" fmla="*/ 174 h 174"/>
                  <a:gd name="T20" fmla="*/ 121 w 166"/>
                  <a:gd name="T21" fmla="*/ 126 h 174"/>
                  <a:gd name="T22" fmla="*/ 155 w 166"/>
                  <a:gd name="T23" fmla="*/ 110 h 174"/>
                  <a:gd name="T24" fmla="*/ 147 w 166"/>
                  <a:gd name="T25" fmla="*/ 27 h 174"/>
                  <a:gd name="T26" fmla="*/ 125 w 166"/>
                  <a:gd name="T27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6" h="174">
                    <a:moveTo>
                      <a:pt x="125" y="25"/>
                    </a:moveTo>
                    <a:cubicBezTo>
                      <a:pt x="133" y="41"/>
                      <a:pt x="108" y="28"/>
                      <a:pt x="106" y="44"/>
                    </a:cubicBezTo>
                    <a:cubicBezTo>
                      <a:pt x="105" y="61"/>
                      <a:pt x="86" y="48"/>
                      <a:pt x="87" y="61"/>
                    </a:cubicBezTo>
                    <a:cubicBezTo>
                      <a:pt x="88" y="74"/>
                      <a:pt x="68" y="61"/>
                      <a:pt x="59" y="53"/>
                    </a:cubicBezTo>
                    <a:cubicBezTo>
                      <a:pt x="49" y="46"/>
                      <a:pt x="36" y="74"/>
                      <a:pt x="22" y="79"/>
                    </a:cubicBezTo>
                    <a:cubicBezTo>
                      <a:pt x="8" y="83"/>
                      <a:pt x="0" y="118"/>
                      <a:pt x="9" y="117"/>
                    </a:cubicBezTo>
                    <a:cubicBezTo>
                      <a:pt x="21" y="116"/>
                      <a:pt x="27" y="99"/>
                      <a:pt x="38" y="100"/>
                    </a:cubicBezTo>
                    <a:cubicBezTo>
                      <a:pt x="49" y="101"/>
                      <a:pt x="46" y="86"/>
                      <a:pt x="62" y="90"/>
                    </a:cubicBezTo>
                    <a:cubicBezTo>
                      <a:pt x="78" y="93"/>
                      <a:pt x="66" y="149"/>
                      <a:pt x="88" y="154"/>
                    </a:cubicBezTo>
                    <a:cubicBezTo>
                      <a:pt x="110" y="158"/>
                      <a:pt x="111" y="174"/>
                      <a:pt x="122" y="174"/>
                    </a:cubicBezTo>
                    <a:cubicBezTo>
                      <a:pt x="132" y="174"/>
                      <a:pt x="120" y="138"/>
                      <a:pt x="121" y="126"/>
                    </a:cubicBezTo>
                    <a:cubicBezTo>
                      <a:pt x="122" y="114"/>
                      <a:pt x="144" y="125"/>
                      <a:pt x="155" y="110"/>
                    </a:cubicBezTo>
                    <a:cubicBezTo>
                      <a:pt x="166" y="94"/>
                      <a:pt x="147" y="53"/>
                      <a:pt x="147" y="27"/>
                    </a:cubicBezTo>
                    <a:cubicBezTo>
                      <a:pt x="147" y="0"/>
                      <a:pt x="116" y="8"/>
                      <a:pt x="125" y="25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3" name="Freeform 180">
                <a:extLst>
                  <a:ext uri="{FF2B5EF4-FFF2-40B4-BE49-F238E27FC236}">
                    <a16:creationId xmlns:a16="http://schemas.microsoft.com/office/drawing/2014/main" id="{BD1E85F6-6BCD-421C-96D7-07C12FE20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3703" y="3714751"/>
                <a:ext cx="42863" cy="63500"/>
              </a:xfrm>
              <a:custGeom>
                <a:avLst/>
                <a:gdLst>
                  <a:gd name="T0" fmla="*/ 16 w 79"/>
                  <a:gd name="T1" fmla="*/ 54 h 117"/>
                  <a:gd name="T2" fmla="*/ 33 w 79"/>
                  <a:gd name="T3" fmla="*/ 43 h 117"/>
                  <a:gd name="T4" fmla="*/ 36 w 79"/>
                  <a:gd name="T5" fmla="*/ 73 h 117"/>
                  <a:gd name="T6" fmla="*/ 41 w 79"/>
                  <a:gd name="T7" fmla="*/ 114 h 117"/>
                  <a:gd name="T8" fmla="*/ 75 w 79"/>
                  <a:gd name="T9" fmla="*/ 54 h 117"/>
                  <a:gd name="T10" fmla="*/ 63 w 79"/>
                  <a:gd name="T11" fmla="*/ 48 h 117"/>
                  <a:gd name="T12" fmla="*/ 14 w 79"/>
                  <a:gd name="T13" fmla="*/ 4 h 117"/>
                  <a:gd name="T14" fmla="*/ 16 w 79"/>
                  <a:gd name="T15" fmla="*/ 5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117">
                    <a:moveTo>
                      <a:pt x="16" y="54"/>
                    </a:moveTo>
                    <a:cubicBezTo>
                      <a:pt x="21" y="53"/>
                      <a:pt x="32" y="54"/>
                      <a:pt x="33" y="43"/>
                    </a:cubicBezTo>
                    <a:cubicBezTo>
                      <a:pt x="34" y="32"/>
                      <a:pt x="45" y="63"/>
                      <a:pt x="36" y="73"/>
                    </a:cubicBezTo>
                    <a:cubicBezTo>
                      <a:pt x="28" y="83"/>
                      <a:pt x="28" y="111"/>
                      <a:pt x="41" y="114"/>
                    </a:cubicBezTo>
                    <a:cubicBezTo>
                      <a:pt x="54" y="117"/>
                      <a:pt x="79" y="64"/>
                      <a:pt x="75" y="54"/>
                    </a:cubicBezTo>
                    <a:cubicBezTo>
                      <a:pt x="71" y="45"/>
                      <a:pt x="60" y="61"/>
                      <a:pt x="63" y="48"/>
                    </a:cubicBezTo>
                    <a:cubicBezTo>
                      <a:pt x="66" y="35"/>
                      <a:pt x="29" y="0"/>
                      <a:pt x="14" y="4"/>
                    </a:cubicBezTo>
                    <a:cubicBezTo>
                      <a:pt x="0" y="7"/>
                      <a:pt x="5" y="57"/>
                      <a:pt x="16" y="5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60B43B2E-E1AF-4E3B-85F2-A58045ECD480}"/>
                </a:ext>
              </a:extLst>
            </p:cNvPr>
            <p:cNvGrpSpPr/>
            <p:nvPr/>
          </p:nvGrpSpPr>
          <p:grpSpPr>
            <a:xfrm>
              <a:off x="8802691" y="4708528"/>
              <a:ext cx="214313" cy="282575"/>
              <a:chOff x="8802691" y="4708528"/>
              <a:chExt cx="214313" cy="282575"/>
            </a:xfrm>
            <a:grpFill/>
          </p:grpSpPr>
          <p:sp>
            <p:nvSpPr>
              <p:cNvPr id="775" name="Freeform 183">
                <a:extLst>
                  <a:ext uri="{FF2B5EF4-FFF2-40B4-BE49-F238E27FC236}">
                    <a16:creationId xmlns:a16="http://schemas.microsoft.com/office/drawing/2014/main" id="{C23635E3-68CB-4C03-BB0E-74AC95360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5404" y="4708528"/>
                <a:ext cx="101600" cy="160338"/>
              </a:xfrm>
              <a:custGeom>
                <a:avLst/>
                <a:gdLst>
                  <a:gd name="T0" fmla="*/ 81 w 186"/>
                  <a:gd name="T1" fmla="*/ 283 h 296"/>
                  <a:gd name="T2" fmla="*/ 165 w 186"/>
                  <a:gd name="T3" fmla="*/ 136 h 296"/>
                  <a:gd name="T4" fmla="*/ 186 w 186"/>
                  <a:gd name="T5" fmla="*/ 124 h 296"/>
                  <a:gd name="T6" fmla="*/ 157 w 186"/>
                  <a:gd name="T7" fmla="*/ 135 h 296"/>
                  <a:gd name="T8" fmla="*/ 126 w 186"/>
                  <a:gd name="T9" fmla="*/ 132 h 296"/>
                  <a:gd name="T10" fmla="*/ 106 w 186"/>
                  <a:gd name="T11" fmla="*/ 110 h 296"/>
                  <a:gd name="T12" fmla="*/ 92 w 186"/>
                  <a:gd name="T13" fmla="*/ 80 h 296"/>
                  <a:gd name="T14" fmla="*/ 91 w 186"/>
                  <a:gd name="T15" fmla="*/ 101 h 296"/>
                  <a:gd name="T16" fmla="*/ 79 w 186"/>
                  <a:gd name="T17" fmla="*/ 93 h 296"/>
                  <a:gd name="T18" fmla="*/ 66 w 186"/>
                  <a:gd name="T19" fmla="*/ 68 h 296"/>
                  <a:gd name="T20" fmla="*/ 54 w 186"/>
                  <a:gd name="T21" fmla="*/ 34 h 296"/>
                  <a:gd name="T22" fmla="*/ 14 w 186"/>
                  <a:gd name="T23" fmla="*/ 0 h 296"/>
                  <a:gd name="T24" fmla="*/ 24 w 186"/>
                  <a:gd name="T25" fmla="*/ 39 h 296"/>
                  <a:gd name="T26" fmla="*/ 46 w 186"/>
                  <a:gd name="T27" fmla="*/ 66 h 296"/>
                  <a:gd name="T28" fmla="*/ 66 w 186"/>
                  <a:gd name="T29" fmla="*/ 96 h 296"/>
                  <a:gd name="T30" fmla="*/ 61 w 186"/>
                  <a:gd name="T31" fmla="*/ 151 h 296"/>
                  <a:gd name="T32" fmla="*/ 34 w 186"/>
                  <a:gd name="T33" fmla="*/ 185 h 296"/>
                  <a:gd name="T34" fmla="*/ 77 w 186"/>
                  <a:gd name="T35" fmla="*/ 230 h 296"/>
                  <a:gd name="T36" fmla="*/ 68 w 186"/>
                  <a:gd name="T37" fmla="*/ 289 h 296"/>
                  <a:gd name="T38" fmla="*/ 81 w 186"/>
                  <a:gd name="T39" fmla="*/ 296 h 296"/>
                  <a:gd name="T40" fmla="*/ 81 w 186"/>
                  <a:gd name="T41" fmla="*/ 283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6" h="296">
                    <a:moveTo>
                      <a:pt x="81" y="283"/>
                    </a:moveTo>
                    <a:cubicBezTo>
                      <a:pt x="90" y="226"/>
                      <a:pt x="131" y="178"/>
                      <a:pt x="165" y="136"/>
                    </a:cubicBezTo>
                    <a:cubicBezTo>
                      <a:pt x="171" y="129"/>
                      <a:pt x="179" y="125"/>
                      <a:pt x="186" y="124"/>
                    </a:cubicBezTo>
                    <a:cubicBezTo>
                      <a:pt x="178" y="121"/>
                      <a:pt x="162" y="127"/>
                      <a:pt x="157" y="135"/>
                    </a:cubicBezTo>
                    <a:cubicBezTo>
                      <a:pt x="151" y="148"/>
                      <a:pt x="138" y="132"/>
                      <a:pt x="126" y="132"/>
                    </a:cubicBezTo>
                    <a:cubicBezTo>
                      <a:pt x="114" y="132"/>
                      <a:pt x="106" y="122"/>
                      <a:pt x="106" y="110"/>
                    </a:cubicBezTo>
                    <a:cubicBezTo>
                      <a:pt x="106" y="97"/>
                      <a:pt x="104" y="79"/>
                      <a:pt x="92" y="80"/>
                    </a:cubicBezTo>
                    <a:cubicBezTo>
                      <a:pt x="81" y="81"/>
                      <a:pt x="96" y="94"/>
                      <a:pt x="91" y="101"/>
                    </a:cubicBezTo>
                    <a:cubicBezTo>
                      <a:pt x="87" y="107"/>
                      <a:pt x="84" y="93"/>
                      <a:pt x="79" y="93"/>
                    </a:cubicBezTo>
                    <a:cubicBezTo>
                      <a:pt x="73" y="93"/>
                      <a:pt x="66" y="84"/>
                      <a:pt x="66" y="68"/>
                    </a:cubicBezTo>
                    <a:cubicBezTo>
                      <a:pt x="66" y="51"/>
                      <a:pt x="54" y="53"/>
                      <a:pt x="54" y="34"/>
                    </a:cubicBezTo>
                    <a:cubicBezTo>
                      <a:pt x="54" y="15"/>
                      <a:pt x="29" y="0"/>
                      <a:pt x="14" y="0"/>
                    </a:cubicBezTo>
                    <a:cubicBezTo>
                      <a:pt x="0" y="0"/>
                      <a:pt x="17" y="29"/>
                      <a:pt x="24" y="39"/>
                    </a:cubicBezTo>
                    <a:cubicBezTo>
                      <a:pt x="31" y="49"/>
                      <a:pt x="47" y="58"/>
                      <a:pt x="46" y="66"/>
                    </a:cubicBezTo>
                    <a:cubicBezTo>
                      <a:pt x="46" y="73"/>
                      <a:pt x="57" y="92"/>
                      <a:pt x="66" y="96"/>
                    </a:cubicBezTo>
                    <a:cubicBezTo>
                      <a:pt x="74" y="99"/>
                      <a:pt x="61" y="128"/>
                      <a:pt x="61" y="151"/>
                    </a:cubicBezTo>
                    <a:cubicBezTo>
                      <a:pt x="61" y="174"/>
                      <a:pt x="45" y="170"/>
                      <a:pt x="34" y="185"/>
                    </a:cubicBezTo>
                    <a:cubicBezTo>
                      <a:pt x="24" y="200"/>
                      <a:pt x="61" y="215"/>
                      <a:pt x="77" y="230"/>
                    </a:cubicBezTo>
                    <a:cubicBezTo>
                      <a:pt x="93" y="245"/>
                      <a:pt x="64" y="281"/>
                      <a:pt x="68" y="289"/>
                    </a:cubicBezTo>
                    <a:cubicBezTo>
                      <a:pt x="69" y="292"/>
                      <a:pt x="74" y="295"/>
                      <a:pt x="81" y="296"/>
                    </a:cubicBezTo>
                    <a:cubicBezTo>
                      <a:pt x="81" y="292"/>
                      <a:pt x="81" y="287"/>
                      <a:pt x="81" y="28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6" name="Freeform 184">
                <a:extLst>
                  <a:ext uri="{FF2B5EF4-FFF2-40B4-BE49-F238E27FC236}">
                    <a16:creationId xmlns:a16="http://schemas.microsoft.com/office/drawing/2014/main" id="{DA0FB69C-F7F6-4B59-997C-3A1A8D513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91" y="4845053"/>
                <a:ext cx="141288" cy="146050"/>
              </a:xfrm>
              <a:custGeom>
                <a:avLst/>
                <a:gdLst>
                  <a:gd name="T0" fmla="*/ 253 w 259"/>
                  <a:gd name="T1" fmla="*/ 48 h 270"/>
                  <a:gd name="T2" fmla="*/ 249 w 259"/>
                  <a:gd name="T3" fmla="*/ 18 h 270"/>
                  <a:gd name="T4" fmla="*/ 223 w 259"/>
                  <a:gd name="T5" fmla="*/ 27 h 270"/>
                  <a:gd name="T6" fmla="*/ 192 w 259"/>
                  <a:gd name="T7" fmla="*/ 12 h 270"/>
                  <a:gd name="T8" fmla="*/ 175 w 259"/>
                  <a:gd name="T9" fmla="*/ 44 h 270"/>
                  <a:gd name="T10" fmla="*/ 149 w 259"/>
                  <a:gd name="T11" fmla="*/ 96 h 270"/>
                  <a:gd name="T12" fmla="*/ 60 w 259"/>
                  <a:gd name="T13" fmla="*/ 164 h 270"/>
                  <a:gd name="T14" fmla="*/ 20 w 259"/>
                  <a:gd name="T15" fmla="*/ 209 h 270"/>
                  <a:gd name="T16" fmla="*/ 11 w 259"/>
                  <a:gd name="T17" fmla="*/ 250 h 270"/>
                  <a:gd name="T18" fmla="*/ 40 w 259"/>
                  <a:gd name="T19" fmla="*/ 264 h 270"/>
                  <a:gd name="T20" fmla="*/ 49 w 259"/>
                  <a:gd name="T21" fmla="*/ 270 h 270"/>
                  <a:gd name="T22" fmla="*/ 89 w 259"/>
                  <a:gd name="T23" fmla="*/ 245 h 270"/>
                  <a:gd name="T24" fmla="*/ 122 w 259"/>
                  <a:gd name="T25" fmla="*/ 218 h 270"/>
                  <a:gd name="T26" fmla="*/ 137 w 259"/>
                  <a:gd name="T27" fmla="*/ 210 h 270"/>
                  <a:gd name="T28" fmla="*/ 154 w 259"/>
                  <a:gd name="T29" fmla="*/ 184 h 270"/>
                  <a:gd name="T30" fmla="*/ 195 w 259"/>
                  <a:gd name="T31" fmla="*/ 117 h 270"/>
                  <a:gd name="T32" fmla="*/ 225 w 259"/>
                  <a:gd name="T33" fmla="*/ 107 h 270"/>
                  <a:gd name="T34" fmla="*/ 228 w 259"/>
                  <a:gd name="T35" fmla="*/ 97 h 270"/>
                  <a:gd name="T36" fmla="*/ 253 w 259"/>
                  <a:gd name="T37" fmla="*/ 4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9" h="270">
                    <a:moveTo>
                      <a:pt x="253" y="48"/>
                    </a:moveTo>
                    <a:cubicBezTo>
                      <a:pt x="247" y="34"/>
                      <a:pt x="259" y="26"/>
                      <a:pt x="249" y="18"/>
                    </a:cubicBezTo>
                    <a:cubicBezTo>
                      <a:pt x="239" y="9"/>
                      <a:pt x="234" y="21"/>
                      <a:pt x="223" y="27"/>
                    </a:cubicBezTo>
                    <a:cubicBezTo>
                      <a:pt x="212" y="33"/>
                      <a:pt x="205" y="0"/>
                      <a:pt x="192" y="12"/>
                    </a:cubicBezTo>
                    <a:cubicBezTo>
                      <a:pt x="178" y="24"/>
                      <a:pt x="190" y="29"/>
                      <a:pt x="175" y="44"/>
                    </a:cubicBezTo>
                    <a:cubicBezTo>
                      <a:pt x="160" y="59"/>
                      <a:pt x="167" y="64"/>
                      <a:pt x="149" y="96"/>
                    </a:cubicBezTo>
                    <a:cubicBezTo>
                      <a:pt x="131" y="129"/>
                      <a:pt x="70" y="147"/>
                      <a:pt x="60" y="164"/>
                    </a:cubicBezTo>
                    <a:cubicBezTo>
                      <a:pt x="51" y="182"/>
                      <a:pt x="20" y="196"/>
                      <a:pt x="20" y="209"/>
                    </a:cubicBezTo>
                    <a:cubicBezTo>
                      <a:pt x="19" y="222"/>
                      <a:pt x="0" y="232"/>
                      <a:pt x="11" y="250"/>
                    </a:cubicBezTo>
                    <a:cubicBezTo>
                      <a:pt x="20" y="264"/>
                      <a:pt x="31" y="254"/>
                      <a:pt x="40" y="264"/>
                    </a:cubicBezTo>
                    <a:cubicBezTo>
                      <a:pt x="43" y="268"/>
                      <a:pt x="46" y="269"/>
                      <a:pt x="49" y="270"/>
                    </a:cubicBezTo>
                    <a:cubicBezTo>
                      <a:pt x="61" y="260"/>
                      <a:pt x="74" y="251"/>
                      <a:pt x="89" y="245"/>
                    </a:cubicBezTo>
                    <a:cubicBezTo>
                      <a:pt x="91" y="230"/>
                      <a:pt x="102" y="217"/>
                      <a:pt x="122" y="218"/>
                    </a:cubicBezTo>
                    <a:cubicBezTo>
                      <a:pt x="129" y="218"/>
                      <a:pt x="131" y="218"/>
                      <a:pt x="137" y="210"/>
                    </a:cubicBezTo>
                    <a:cubicBezTo>
                      <a:pt x="144" y="202"/>
                      <a:pt x="149" y="193"/>
                      <a:pt x="154" y="184"/>
                    </a:cubicBezTo>
                    <a:cubicBezTo>
                      <a:pt x="166" y="160"/>
                      <a:pt x="178" y="137"/>
                      <a:pt x="195" y="117"/>
                    </a:cubicBezTo>
                    <a:cubicBezTo>
                      <a:pt x="205" y="107"/>
                      <a:pt x="216" y="105"/>
                      <a:pt x="225" y="107"/>
                    </a:cubicBezTo>
                    <a:cubicBezTo>
                      <a:pt x="227" y="104"/>
                      <a:pt x="228" y="101"/>
                      <a:pt x="228" y="97"/>
                    </a:cubicBezTo>
                    <a:cubicBezTo>
                      <a:pt x="228" y="79"/>
                      <a:pt x="259" y="62"/>
                      <a:pt x="253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47" name="Group 746">
              <a:extLst>
                <a:ext uri="{FF2B5EF4-FFF2-40B4-BE49-F238E27FC236}">
                  <a16:creationId xmlns:a16="http://schemas.microsoft.com/office/drawing/2014/main" id="{18E5331F-6442-4FB6-87F6-08B836ABA734}"/>
                </a:ext>
              </a:extLst>
            </p:cNvPr>
            <p:cNvGrpSpPr/>
            <p:nvPr/>
          </p:nvGrpSpPr>
          <p:grpSpPr>
            <a:xfrm>
              <a:off x="8356603" y="4017964"/>
              <a:ext cx="384175" cy="171450"/>
              <a:chOff x="8356603" y="4017964"/>
              <a:chExt cx="384175" cy="171450"/>
            </a:xfrm>
            <a:grpFill/>
          </p:grpSpPr>
          <p:sp>
            <p:nvSpPr>
              <p:cNvPr id="772" name="Freeform 181">
                <a:extLst>
                  <a:ext uri="{FF2B5EF4-FFF2-40B4-BE49-F238E27FC236}">
                    <a16:creationId xmlns:a16="http://schemas.microsoft.com/office/drawing/2014/main" id="{FD74BE61-482D-46E9-8F5B-408EDD9E4E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6603" y="4017964"/>
                <a:ext cx="220663" cy="165100"/>
              </a:xfrm>
              <a:custGeom>
                <a:avLst/>
                <a:gdLst>
                  <a:gd name="T0" fmla="*/ 293 w 408"/>
                  <a:gd name="T1" fmla="*/ 278 h 302"/>
                  <a:gd name="T2" fmla="*/ 270 w 408"/>
                  <a:gd name="T3" fmla="*/ 252 h 302"/>
                  <a:gd name="T4" fmla="*/ 238 w 408"/>
                  <a:gd name="T5" fmla="*/ 235 h 302"/>
                  <a:gd name="T6" fmla="*/ 215 w 408"/>
                  <a:gd name="T7" fmla="*/ 185 h 302"/>
                  <a:gd name="T8" fmla="*/ 207 w 408"/>
                  <a:gd name="T9" fmla="*/ 154 h 302"/>
                  <a:gd name="T10" fmla="*/ 214 w 408"/>
                  <a:gd name="T11" fmla="*/ 130 h 302"/>
                  <a:gd name="T12" fmla="*/ 150 w 408"/>
                  <a:gd name="T13" fmla="*/ 89 h 302"/>
                  <a:gd name="T14" fmla="*/ 24 w 408"/>
                  <a:gd name="T15" fmla="*/ 9 h 302"/>
                  <a:gd name="T16" fmla="*/ 0 w 408"/>
                  <a:gd name="T17" fmla="*/ 0 h 302"/>
                  <a:gd name="T18" fmla="*/ 0 w 408"/>
                  <a:gd name="T19" fmla="*/ 236 h 302"/>
                  <a:gd name="T20" fmla="*/ 34 w 408"/>
                  <a:gd name="T21" fmla="*/ 249 h 302"/>
                  <a:gd name="T22" fmla="*/ 73 w 408"/>
                  <a:gd name="T23" fmla="*/ 224 h 302"/>
                  <a:gd name="T24" fmla="*/ 92 w 408"/>
                  <a:gd name="T25" fmla="*/ 196 h 302"/>
                  <a:gd name="T26" fmla="*/ 160 w 408"/>
                  <a:gd name="T27" fmla="*/ 214 h 302"/>
                  <a:gd name="T28" fmla="*/ 230 w 408"/>
                  <a:gd name="T29" fmla="*/ 287 h 302"/>
                  <a:gd name="T30" fmla="*/ 298 w 408"/>
                  <a:gd name="T31" fmla="*/ 301 h 302"/>
                  <a:gd name="T32" fmla="*/ 293 w 408"/>
                  <a:gd name="T33" fmla="*/ 278 h 302"/>
                  <a:gd name="T34" fmla="*/ 347 w 408"/>
                  <a:gd name="T35" fmla="*/ 81 h 302"/>
                  <a:gd name="T36" fmla="*/ 308 w 408"/>
                  <a:gd name="T37" fmla="*/ 108 h 302"/>
                  <a:gd name="T38" fmla="*/ 240 w 408"/>
                  <a:gd name="T39" fmla="*/ 111 h 302"/>
                  <a:gd name="T40" fmla="*/ 292 w 408"/>
                  <a:gd name="T41" fmla="*/ 139 h 302"/>
                  <a:gd name="T42" fmla="*/ 359 w 408"/>
                  <a:gd name="T43" fmla="*/ 100 h 302"/>
                  <a:gd name="T44" fmla="*/ 368 w 408"/>
                  <a:gd name="T45" fmla="*/ 67 h 302"/>
                  <a:gd name="T46" fmla="*/ 347 w 408"/>
                  <a:gd name="T47" fmla="*/ 81 h 302"/>
                  <a:gd name="T48" fmla="*/ 380 w 408"/>
                  <a:gd name="T49" fmla="*/ 39 h 302"/>
                  <a:gd name="T50" fmla="*/ 370 w 408"/>
                  <a:gd name="T51" fmla="*/ 42 h 302"/>
                  <a:gd name="T52" fmla="*/ 390 w 408"/>
                  <a:gd name="T53" fmla="*/ 77 h 302"/>
                  <a:gd name="T54" fmla="*/ 380 w 408"/>
                  <a:gd name="T55" fmla="*/ 39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8" h="302">
                    <a:moveTo>
                      <a:pt x="293" y="278"/>
                    </a:moveTo>
                    <a:cubicBezTo>
                      <a:pt x="286" y="275"/>
                      <a:pt x="269" y="261"/>
                      <a:pt x="270" y="252"/>
                    </a:cubicBezTo>
                    <a:cubicBezTo>
                      <a:pt x="271" y="244"/>
                      <a:pt x="251" y="245"/>
                      <a:pt x="238" y="235"/>
                    </a:cubicBezTo>
                    <a:cubicBezTo>
                      <a:pt x="225" y="225"/>
                      <a:pt x="229" y="193"/>
                      <a:pt x="215" y="185"/>
                    </a:cubicBezTo>
                    <a:cubicBezTo>
                      <a:pt x="201" y="177"/>
                      <a:pt x="190" y="153"/>
                      <a:pt x="207" y="154"/>
                    </a:cubicBezTo>
                    <a:cubicBezTo>
                      <a:pt x="225" y="155"/>
                      <a:pt x="227" y="144"/>
                      <a:pt x="214" y="130"/>
                    </a:cubicBezTo>
                    <a:cubicBezTo>
                      <a:pt x="201" y="116"/>
                      <a:pt x="152" y="110"/>
                      <a:pt x="150" y="89"/>
                    </a:cubicBezTo>
                    <a:cubicBezTo>
                      <a:pt x="148" y="68"/>
                      <a:pt x="62" y="18"/>
                      <a:pt x="24" y="9"/>
                    </a:cubicBezTo>
                    <a:cubicBezTo>
                      <a:pt x="17" y="7"/>
                      <a:pt x="9" y="4"/>
                      <a:pt x="0" y="0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9" y="243"/>
                      <a:pt x="20" y="248"/>
                      <a:pt x="34" y="249"/>
                    </a:cubicBezTo>
                    <a:cubicBezTo>
                      <a:pt x="76" y="251"/>
                      <a:pt x="66" y="224"/>
                      <a:pt x="73" y="224"/>
                    </a:cubicBezTo>
                    <a:cubicBezTo>
                      <a:pt x="81" y="224"/>
                      <a:pt x="84" y="208"/>
                      <a:pt x="92" y="196"/>
                    </a:cubicBezTo>
                    <a:cubicBezTo>
                      <a:pt x="101" y="184"/>
                      <a:pt x="138" y="194"/>
                      <a:pt x="160" y="214"/>
                    </a:cubicBezTo>
                    <a:cubicBezTo>
                      <a:pt x="182" y="234"/>
                      <a:pt x="207" y="292"/>
                      <a:pt x="230" y="287"/>
                    </a:cubicBezTo>
                    <a:cubicBezTo>
                      <a:pt x="253" y="281"/>
                      <a:pt x="277" y="302"/>
                      <a:pt x="298" y="301"/>
                    </a:cubicBezTo>
                    <a:cubicBezTo>
                      <a:pt x="319" y="300"/>
                      <a:pt x="300" y="281"/>
                      <a:pt x="293" y="278"/>
                    </a:cubicBezTo>
                    <a:close/>
                    <a:moveTo>
                      <a:pt x="347" y="81"/>
                    </a:moveTo>
                    <a:cubicBezTo>
                      <a:pt x="347" y="91"/>
                      <a:pt x="332" y="97"/>
                      <a:pt x="308" y="108"/>
                    </a:cubicBezTo>
                    <a:cubicBezTo>
                      <a:pt x="285" y="119"/>
                      <a:pt x="241" y="95"/>
                      <a:pt x="240" y="111"/>
                    </a:cubicBezTo>
                    <a:cubicBezTo>
                      <a:pt x="239" y="121"/>
                      <a:pt x="266" y="139"/>
                      <a:pt x="292" y="139"/>
                    </a:cubicBezTo>
                    <a:cubicBezTo>
                      <a:pt x="318" y="139"/>
                      <a:pt x="359" y="109"/>
                      <a:pt x="359" y="100"/>
                    </a:cubicBezTo>
                    <a:cubicBezTo>
                      <a:pt x="359" y="91"/>
                      <a:pt x="375" y="76"/>
                      <a:pt x="368" y="67"/>
                    </a:cubicBezTo>
                    <a:cubicBezTo>
                      <a:pt x="362" y="58"/>
                      <a:pt x="347" y="71"/>
                      <a:pt x="347" y="81"/>
                    </a:cubicBezTo>
                    <a:close/>
                    <a:moveTo>
                      <a:pt x="380" y="39"/>
                    </a:moveTo>
                    <a:cubicBezTo>
                      <a:pt x="364" y="28"/>
                      <a:pt x="351" y="21"/>
                      <a:pt x="370" y="42"/>
                    </a:cubicBezTo>
                    <a:cubicBezTo>
                      <a:pt x="389" y="63"/>
                      <a:pt x="379" y="80"/>
                      <a:pt x="390" y="77"/>
                    </a:cubicBezTo>
                    <a:cubicBezTo>
                      <a:pt x="408" y="71"/>
                      <a:pt x="395" y="50"/>
                      <a:pt x="380" y="3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3" name="Freeform 199">
                <a:extLst>
                  <a:ext uri="{FF2B5EF4-FFF2-40B4-BE49-F238E27FC236}">
                    <a16:creationId xmlns:a16="http://schemas.microsoft.com/office/drawing/2014/main" id="{076422D6-FB2A-418B-98C6-6BEE2B05D4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7903" y="4071939"/>
                <a:ext cx="142875" cy="117475"/>
              </a:xfrm>
              <a:custGeom>
                <a:avLst/>
                <a:gdLst>
                  <a:gd name="T0" fmla="*/ 2 w 262"/>
                  <a:gd name="T1" fmla="*/ 10 h 218"/>
                  <a:gd name="T2" fmla="*/ 42 w 262"/>
                  <a:gd name="T3" fmla="*/ 64 h 218"/>
                  <a:gd name="T4" fmla="*/ 2 w 262"/>
                  <a:gd name="T5" fmla="*/ 10 h 218"/>
                  <a:gd name="T6" fmla="*/ 63 w 262"/>
                  <a:gd name="T7" fmla="*/ 56 h 218"/>
                  <a:gd name="T8" fmla="*/ 90 w 262"/>
                  <a:gd name="T9" fmla="*/ 82 h 218"/>
                  <a:gd name="T10" fmla="*/ 63 w 262"/>
                  <a:gd name="T11" fmla="*/ 56 h 218"/>
                  <a:gd name="T12" fmla="*/ 170 w 262"/>
                  <a:gd name="T13" fmla="*/ 122 h 218"/>
                  <a:gd name="T14" fmla="*/ 125 w 262"/>
                  <a:gd name="T15" fmla="*/ 94 h 218"/>
                  <a:gd name="T16" fmla="*/ 170 w 262"/>
                  <a:gd name="T17" fmla="*/ 122 h 218"/>
                  <a:gd name="T18" fmla="*/ 164 w 262"/>
                  <a:gd name="T19" fmla="*/ 158 h 218"/>
                  <a:gd name="T20" fmla="*/ 197 w 262"/>
                  <a:gd name="T21" fmla="*/ 179 h 218"/>
                  <a:gd name="T22" fmla="*/ 164 w 262"/>
                  <a:gd name="T23" fmla="*/ 158 h 218"/>
                  <a:gd name="T24" fmla="*/ 223 w 262"/>
                  <a:gd name="T25" fmla="*/ 194 h 218"/>
                  <a:gd name="T26" fmla="*/ 252 w 262"/>
                  <a:gd name="T27" fmla="*/ 211 h 218"/>
                  <a:gd name="T28" fmla="*/ 223 w 262"/>
                  <a:gd name="T29" fmla="*/ 194 h 218"/>
                  <a:gd name="T30" fmla="*/ 198 w 262"/>
                  <a:gd name="T31" fmla="*/ 121 h 218"/>
                  <a:gd name="T32" fmla="*/ 224 w 262"/>
                  <a:gd name="T33" fmla="*/ 171 h 218"/>
                  <a:gd name="T34" fmla="*/ 198 w 262"/>
                  <a:gd name="T35" fmla="*/ 1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18">
                    <a:moveTo>
                      <a:pt x="2" y="10"/>
                    </a:moveTo>
                    <a:cubicBezTo>
                      <a:pt x="0" y="20"/>
                      <a:pt x="31" y="72"/>
                      <a:pt x="42" y="64"/>
                    </a:cubicBezTo>
                    <a:cubicBezTo>
                      <a:pt x="63" y="49"/>
                      <a:pt x="4" y="0"/>
                      <a:pt x="2" y="10"/>
                    </a:cubicBezTo>
                    <a:close/>
                    <a:moveTo>
                      <a:pt x="63" y="56"/>
                    </a:moveTo>
                    <a:cubicBezTo>
                      <a:pt x="62" y="60"/>
                      <a:pt x="85" y="86"/>
                      <a:pt x="90" y="82"/>
                    </a:cubicBezTo>
                    <a:cubicBezTo>
                      <a:pt x="95" y="78"/>
                      <a:pt x="64" y="49"/>
                      <a:pt x="63" y="56"/>
                    </a:cubicBezTo>
                    <a:close/>
                    <a:moveTo>
                      <a:pt x="170" y="122"/>
                    </a:moveTo>
                    <a:cubicBezTo>
                      <a:pt x="178" y="117"/>
                      <a:pt x="126" y="84"/>
                      <a:pt x="125" y="94"/>
                    </a:cubicBezTo>
                    <a:cubicBezTo>
                      <a:pt x="125" y="104"/>
                      <a:pt x="162" y="128"/>
                      <a:pt x="170" y="122"/>
                    </a:cubicBezTo>
                    <a:close/>
                    <a:moveTo>
                      <a:pt x="164" y="158"/>
                    </a:moveTo>
                    <a:cubicBezTo>
                      <a:pt x="167" y="175"/>
                      <a:pt x="189" y="185"/>
                      <a:pt x="197" y="179"/>
                    </a:cubicBezTo>
                    <a:cubicBezTo>
                      <a:pt x="206" y="173"/>
                      <a:pt x="162" y="141"/>
                      <a:pt x="164" y="158"/>
                    </a:cubicBezTo>
                    <a:close/>
                    <a:moveTo>
                      <a:pt x="223" y="194"/>
                    </a:moveTo>
                    <a:cubicBezTo>
                      <a:pt x="224" y="199"/>
                      <a:pt x="243" y="218"/>
                      <a:pt x="252" y="211"/>
                    </a:cubicBezTo>
                    <a:cubicBezTo>
                      <a:pt x="262" y="204"/>
                      <a:pt x="221" y="187"/>
                      <a:pt x="223" y="194"/>
                    </a:cubicBezTo>
                    <a:close/>
                    <a:moveTo>
                      <a:pt x="198" y="121"/>
                    </a:moveTo>
                    <a:cubicBezTo>
                      <a:pt x="191" y="139"/>
                      <a:pt x="219" y="170"/>
                      <a:pt x="224" y="171"/>
                    </a:cubicBezTo>
                    <a:cubicBezTo>
                      <a:pt x="228" y="172"/>
                      <a:pt x="204" y="107"/>
                      <a:pt x="198" y="1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4" name="Freeform 200">
                <a:extLst>
                  <a:ext uri="{FF2B5EF4-FFF2-40B4-BE49-F238E27FC236}">
                    <a16:creationId xmlns:a16="http://schemas.microsoft.com/office/drawing/2014/main" id="{4FF6F86C-A57D-4BB0-BFAB-BF465E0E8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7903" y="4071939"/>
                <a:ext cx="142875" cy="117475"/>
              </a:xfrm>
              <a:custGeom>
                <a:avLst/>
                <a:gdLst>
                  <a:gd name="T0" fmla="*/ 2 w 262"/>
                  <a:gd name="T1" fmla="*/ 10 h 218"/>
                  <a:gd name="T2" fmla="*/ 42 w 262"/>
                  <a:gd name="T3" fmla="*/ 64 h 218"/>
                  <a:gd name="T4" fmla="*/ 2 w 262"/>
                  <a:gd name="T5" fmla="*/ 10 h 218"/>
                  <a:gd name="T6" fmla="*/ 63 w 262"/>
                  <a:gd name="T7" fmla="*/ 56 h 218"/>
                  <a:gd name="T8" fmla="*/ 90 w 262"/>
                  <a:gd name="T9" fmla="*/ 82 h 218"/>
                  <a:gd name="T10" fmla="*/ 63 w 262"/>
                  <a:gd name="T11" fmla="*/ 56 h 218"/>
                  <a:gd name="T12" fmla="*/ 170 w 262"/>
                  <a:gd name="T13" fmla="*/ 122 h 218"/>
                  <a:gd name="T14" fmla="*/ 125 w 262"/>
                  <a:gd name="T15" fmla="*/ 94 h 218"/>
                  <a:gd name="T16" fmla="*/ 170 w 262"/>
                  <a:gd name="T17" fmla="*/ 122 h 218"/>
                  <a:gd name="T18" fmla="*/ 164 w 262"/>
                  <a:gd name="T19" fmla="*/ 158 h 218"/>
                  <a:gd name="T20" fmla="*/ 197 w 262"/>
                  <a:gd name="T21" fmla="*/ 179 h 218"/>
                  <a:gd name="T22" fmla="*/ 164 w 262"/>
                  <a:gd name="T23" fmla="*/ 158 h 218"/>
                  <a:gd name="T24" fmla="*/ 223 w 262"/>
                  <a:gd name="T25" fmla="*/ 194 h 218"/>
                  <a:gd name="T26" fmla="*/ 252 w 262"/>
                  <a:gd name="T27" fmla="*/ 211 h 218"/>
                  <a:gd name="T28" fmla="*/ 223 w 262"/>
                  <a:gd name="T29" fmla="*/ 194 h 218"/>
                  <a:gd name="T30" fmla="*/ 198 w 262"/>
                  <a:gd name="T31" fmla="*/ 121 h 218"/>
                  <a:gd name="T32" fmla="*/ 224 w 262"/>
                  <a:gd name="T33" fmla="*/ 171 h 218"/>
                  <a:gd name="T34" fmla="*/ 198 w 262"/>
                  <a:gd name="T35" fmla="*/ 12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18">
                    <a:moveTo>
                      <a:pt x="2" y="10"/>
                    </a:moveTo>
                    <a:cubicBezTo>
                      <a:pt x="0" y="20"/>
                      <a:pt x="31" y="72"/>
                      <a:pt x="42" y="64"/>
                    </a:cubicBezTo>
                    <a:cubicBezTo>
                      <a:pt x="63" y="49"/>
                      <a:pt x="4" y="0"/>
                      <a:pt x="2" y="10"/>
                    </a:cubicBezTo>
                    <a:close/>
                    <a:moveTo>
                      <a:pt x="63" y="56"/>
                    </a:moveTo>
                    <a:cubicBezTo>
                      <a:pt x="62" y="60"/>
                      <a:pt x="85" y="86"/>
                      <a:pt x="90" y="82"/>
                    </a:cubicBezTo>
                    <a:cubicBezTo>
                      <a:pt x="95" y="78"/>
                      <a:pt x="64" y="49"/>
                      <a:pt x="63" y="56"/>
                    </a:cubicBezTo>
                    <a:close/>
                    <a:moveTo>
                      <a:pt x="170" y="122"/>
                    </a:moveTo>
                    <a:cubicBezTo>
                      <a:pt x="178" y="117"/>
                      <a:pt x="126" y="84"/>
                      <a:pt x="125" y="94"/>
                    </a:cubicBezTo>
                    <a:cubicBezTo>
                      <a:pt x="125" y="104"/>
                      <a:pt x="162" y="128"/>
                      <a:pt x="170" y="122"/>
                    </a:cubicBezTo>
                    <a:close/>
                    <a:moveTo>
                      <a:pt x="164" y="158"/>
                    </a:moveTo>
                    <a:cubicBezTo>
                      <a:pt x="167" y="175"/>
                      <a:pt x="189" y="185"/>
                      <a:pt x="197" y="179"/>
                    </a:cubicBezTo>
                    <a:cubicBezTo>
                      <a:pt x="206" y="173"/>
                      <a:pt x="162" y="141"/>
                      <a:pt x="164" y="158"/>
                    </a:cubicBezTo>
                    <a:close/>
                    <a:moveTo>
                      <a:pt x="223" y="194"/>
                    </a:moveTo>
                    <a:cubicBezTo>
                      <a:pt x="224" y="199"/>
                      <a:pt x="243" y="218"/>
                      <a:pt x="252" y="211"/>
                    </a:cubicBezTo>
                    <a:cubicBezTo>
                      <a:pt x="262" y="204"/>
                      <a:pt x="221" y="187"/>
                      <a:pt x="223" y="194"/>
                    </a:cubicBezTo>
                    <a:close/>
                    <a:moveTo>
                      <a:pt x="198" y="121"/>
                    </a:moveTo>
                    <a:cubicBezTo>
                      <a:pt x="191" y="139"/>
                      <a:pt x="219" y="170"/>
                      <a:pt x="224" y="171"/>
                    </a:cubicBezTo>
                    <a:cubicBezTo>
                      <a:pt x="228" y="172"/>
                      <a:pt x="204" y="107"/>
                      <a:pt x="198" y="1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48" name="Group 747">
              <a:extLst>
                <a:ext uri="{FF2B5EF4-FFF2-40B4-BE49-F238E27FC236}">
                  <a16:creationId xmlns:a16="http://schemas.microsoft.com/office/drawing/2014/main" id="{02CEE8A4-50C1-465E-8D88-DB8E7E329FDC}"/>
                </a:ext>
              </a:extLst>
            </p:cNvPr>
            <p:cNvGrpSpPr/>
            <p:nvPr/>
          </p:nvGrpSpPr>
          <p:grpSpPr>
            <a:xfrm>
              <a:off x="7550152" y="3840163"/>
              <a:ext cx="806451" cy="369889"/>
              <a:chOff x="7550152" y="3840163"/>
              <a:chExt cx="806451" cy="369889"/>
            </a:xfrm>
            <a:grpFill/>
          </p:grpSpPr>
          <p:sp>
            <p:nvSpPr>
              <p:cNvPr id="755" name="Freeform 64">
                <a:extLst>
                  <a:ext uri="{FF2B5EF4-FFF2-40B4-BE49-F238E27FC236}">
                    <a16:creationId xmlns:a16="http://schemas.microsoft.com/office/drawing/2014/main" id="{325075D0-9EBE-4357-B5A4-D523AA03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0353" y="3862388"/>
                <a:ext cx="23813" cy="17463"/>
              </a:xfrm>
              <a:custGeom>
                <a:avLst/>
                <a:gdLst>
                  <a:gd name="T0" fmla="*/ 18 w 43"/>
                  <a:gd name="T1" fmla="*/ 31 h 31"/>
                  <a:gd name="T2" fmla="*/ 39 w 43"/>
                  <a:gd name="T3" fmla="*/ 22 h 31"/>
                  <a:gd name="T4" fmla="*/ 38 w 43"/>
                  <a:gd name="T5" fmla="*/ 0 h 31"/>
                  <a:gd name="T6" fmla="*/ 22 w 43"/>
                  <a:gd name="T7" fmla="*/ 9 h 31"/>
                  <a:gd name="T8" fmla="*/ 0 w 43"/>
                  <a:gd name="T9" fmla="*/ 4 h 31"/>
                  <a:gd name="T10" fmla="*/ 18 w 43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1">
                    <a:moveTo>
                      <a:pt x="18" y="31"/>
                    </a:moveTo>
                    <a:cubicBezTo>
                      <a:pt x="29" y="31"/>
                      <a:pt x="31" y="20"/>
                      <a:pt x="39" y="22"/>
                    </a:cubicBezTo>
                    <a:cubicBezTo>
                      <a:pt x="43" y="23"/>
                      <a:pt x="41" y="14"/>
                      <a:pt x="38" y="0"/>
                    </a:cubicBezTo>
                    <a:cubicBezTo>
                      <a:pt x="32" y="3"/>
                      <a:pt x="22" y="3"/>
                      <a:pt x="22" y="9"/>
                    </a:cubicBezTo>
                    <a:cubicBezTo>
                      <a:pt x="22" y="18"/>
                      <a:pt x="8" y="5"/>
                      <a:pt x="0" y="4"/>
                    </a:cubicBezTo>
                    <a:cubicBezTo>
                      <a:pt x="7" y="19"/>
                      <a:pt x="14" y="31"/>
                      <a:pt x="18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6" name="Freeform 123">
                <a:extLst>
                  <a:ext uri="{FF2B5EF4-FFF2-40B4-BE49-F238E27FC236}">
                    <a16:creationId xmlns:a16="http://schemas.microsoft.com/office/drawing/2014/main" id="{E3FB5D02-DFFA-4E5C-A965-680EE2BBC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490" y="3929064"/>
                <a:ext cx="12700" cy="14288"/>
              </a:xfrm>
              <a:custGeom>
                <a:avLst/>
                <a:gdLst>
                  <a:gd name="T0" fmla="*/ 13 w 22"/>
                  <a:gd name="T1" fmla="*/ 16 h 27"/>
                  <a:gd name="T2" fmla="*/ 22 w 22"/>
                  <a:gd name="T3" fmla="*/ 27 h 27"/>
                  <a:gd name="T4" fmla="*/ 0 w 22"/>
                  <a:gd name="T5" fmla="*/ 6 h 27"/>
                  <a:gd name="T6" fmla="*/ 13 w 22"/>
                  <a:gd name="T7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7">
                    <a:moveTo>
                      <a:pt x="13" y="16"/>
                    </a:moveTo>
                    <a:cubicBezTo>
                      <a:pt x="16" y="20"/>
                      <a:pt x="19" y="24"/>
                      <a:pt x="22" y="27"/>
                    </a:cubicBezTo>
                    <a:cubicBezTo>
                      <a:pt x="20" y="15"/>
                      <a:pt x="3" y="0"/>
                      <a:pt x="0" y="6"/>
                    </a:cubicBezTo>
                    <a:cubicBezTo>
                      <a:pt x="4" y="8"/>
                      <a:pt x="9" y="11"/>
                      <a:pt x="13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7" name="Freeform 182">
                <a:extLst>
                  <a:ext uri="{FF2B5EF4-FFF2-40B4-BE49-F238E27FC236}">
                    <a16:creationId xmlns:a16="http://schemas.microsoft.com/office/drawing/2014/main" id="{0D3CE730-F5A2-452B-9980-9C5014717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8165" y="4194177"/>
                <a:ext cx="28575" cy="15875"/>
              </a:xfrm>
              <a:custGeom>
                <a:avLst/>
                <a:gdLst>
                  <a:gd name="T0" fmla="*/ 53 w 54"/>
                  <a:gd name="T1" fmla="*/ 10 h 28"/>
                  <a:gd name="T2" fmla="*/ 11 w 54"/>
                  <a:gd name="T3" fmla="*/ 21 h 28"/>
                  <a:gd name="T4" fmla="*/ 53 w 54"/>
                  <a:gd name="T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28">
                    <a:moveTo>
                      <a:pt x="53" y="10"/>
                    </a:moveTo>
                    <a:cubicBezTo>
                      <a:pt x="51" y="0"/>
                      <a:pt x="0" y="11"/>
                      <a:pt x="11" y="21"/>
                    </a:cubicBezTo>
                    <a:cubicBezTo>
                      <a:pt x="18" y="28"/>
                      <a:pt x="54" y="20"/>
                      <a:pt x="53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8" name="Freeform 185">
                <a:extLst>
                  <a:ext uri="{FF2B5EF4-FFF2-40B4-BE49-F238E27FC236}">
                    <a16:creationId xmlns:a16="http://schemas.microsoft.com/office/drawing/2014/main" id="{3041A1A9-D9DF-474C-8763-1CEB803F9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0152" y="3840163"/>
                <a:ext cx="203200" cy="246063"/>
              </a:xfrm>
              <a:custGeom>
                <a:avLst/>
                <a:gdLst>
                  <a:gd name="T0" fmla="*/ 51 w 373"/>
                  <a:gd name="T1" fmla="*/ 87 h 452"/>
                  <a:gd name="T2" fmla="*/ 95 w 373"/>
                  <a:gd name="T3" fmla="*/ 140 h 452"/>
                  <a:gd name="T4" fmla="*/ 130 w 373"/>
                  <a:gd name="T5" fmla="*/ 215 h 452"/>
                  <a:gd name="T6" fmla="*/ 175 w 373"/>
                  <a:gd name="T7" fmla="*/ 284 h 452"/>
                  <a:gd name="T8" fmla="*/ 209 w 373"/>
                  <a:gd name="T9" fmla="*/ 345 h 452"/>
                  <a:gd name="T10" fmla="*/ 226 w 373"/>
                  <a:gd name="T11" fmla="*/ 365 h 452"/>
                  <a:gd name="T12" fmla="*/ 284 w 373"/>
                  <a:gd name="T13" fmla="*/ 424 h 452"/>
                  <a:gd name="T14" fmla="*/ 300 w 373"/>
                  <a:gd name="T15" fmla="*/ 442 h 452"/>
                  <a:gd name="T16" fmla="*/ 335 w 373"/>
                  <a:gd name="T17" fmla="*/ 444 h 452"/>
                  <a:gd name="T18" fmla="*/ 346 w 373"/>
                  <a:gd name="T19" fmla="*/ 388 h 452"/>
                  <a:gd name="T20" fmla="*/ 351 w 373"/>
                  <a:gd name="T21" fmla="*/ 350 h 452"/>
                  <a:gd name="T22" fmla="*/ 364 w 373"/>
                  <a:gd name="T23" fmla="*/ 341 h 452"/>
                  <a:gd name="T24" fmla="*/ 365 w 373"/>
                  <a:gd name="T25" fmla="*/ 318 h 452"/>
                  <a:gd name="T26" fmla="*/ 338 w 373"/>
                  <a:gd name="T27" fmla="*/ 288 h 452"/>
                  <a:gd name="T28" fmla="*/ 335 w 373"/>
                  <a:gd name="T29" fmla="*/ 305 h 452"/>
                  <a:gd name="T30" fmla="*/ 347 w 373"/>
                  <a:gd name="T31" fmla="*/ 322 h 452"/>
                  <a:gd name="T32" fmla="*/ 327 w 373"/>
                  <a:gd name="T33" fmla="*/ 316 h 452"/>
                  <a:gd name="T34" fmla="*/ 307 w 373"/>
                  <a:gd name="T35" fmla="*/ 296 h 452"/>
                  <a:gd name="T36" fmla="*/ 278 w 373"/>
                  <a:gd name="T37" fmla="*/ 263 h 452"/>
                  <a:gd name="T38" fmla="*/ 272 w 373"/>
                  <a:gd name="T39" fmla="*/ 236 h 452"/>
                  <a:gd name="T40" fmla="*/ 256 w 373"/>
                  <a:gd name="T41" fmla="*/ 202 h 452"/>
                  <a:gd name="T42" fmla="*/ 238 w 373"/>
                  <a:gd name="T43" fmla="*/ 185 h 452"/>
                  <a:gd name="T44" fmla="*/ 222 w 373"/>
                  <a:gd name="T45" fmla="*/ 167 h 452"/>
                  <a:gd name="T46" fmla="*/ 202 w 373"/>
                  <a:gd name="T47" fmla="*/ 156 h 452"/>
                  <a:gd name="T48" fmla="*/ 178 w 373"/>
                  <a:gd name="T49" fmla="*/ 143 h 452"/>
                  <a:gd name="T50" fmla="*/ 150 w 373"/>
                  <a:gd name="T51" fmla="*/ 111 h 452"/>
                  <a:gd name="T52" fmla="*/ 96 w 373"/>
                  <a:gd name="T53" fmla="*/ 55 h 452"/>
                  <a:gd name="T54" fmla="*/ 49 w 373"/>
                  <a:gd name="T55" fmla="*/ 30 h 452"/>
                  <a:gd name="T56" fmla="*/ 7 w 373"/>
                  <a:gd name="T57" fmla="*/ 15 h 452"/>
                  <a:gd name="T58" fmla="*/ 51 w 373"/>
                  <a:gd name="T59" fmla="*/ 87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3" h="452">
                    <a:moveTo>
                      <a:pt x="51" y="87"/>
                    </a:moveTo>
                    <a:cubicBezTo>
                      <a:pt x="67" y="98"/>
                      <a:pt x="76" y="138"/>
                      <a:pt x="95" y="140"/>
                    </a:cubicBezTo>
                    <a:cubicBezTo>
                      <a:pt x="114" y="142"/>
                      <a:pt x="116" y="212"/>
                      <a:pt x="130" y="215"/>
                    </a:cubicBezTo>
                    <a:cubicBezTo>
                      <a:pt x="142" y="218"/>
                      <a:pt x="164" y="255"/>
                      <a:pt x="175" y="284"/>
                    </a:cubicBezTo>
                    <a:cubicBezTo>
                      <a:pt x="189" y="302"/>
                      <a:pt x="202" y="321"/>
                      <a:pt x="209" y="345"/>
                    </a:cubicBezTo>
                    <a:cubicBezTo>
                      <a:pt x="216" y="351"/>
                      <a:pt x="222" y="358"/>
                      <a:pt x="226" y="365"/>
                    </a:cubicBezTo>
                    <a:cubicBezTo>
                      <a:pt x="237" y="386"/>
                      <a:pt x="278" y="415"/>
                      <a:pt x="284" y="424"/>
                    </a:cubicBezTo>
                    <a:cubicBezTo>
                      <a:pt x="290" y="433"/>
                      <a:pt x="296" y="452"/>
                      <a:pt x="300" y="442"/>
                    </a:cubicBezTo>
                    <a:cubicBezTo>
                      <a:pt x="305" y="433"/>
                      <a:pt x="325" y="442"/>
                      <a:pt x="335" y="444"/>
                    </a:cubicBezTo>
                    <a:cubicBezTo>
                      <a:pt x="344" y="445"/>
                      <a:pt x="347" y="404"/>
                      <a:pt x="346" y="388"/>
                    </a:cubicBezTo>
                    <a:cubicBezTo>
                      <a:pt x="345" y="373"/>
                      <a:pt x="351" y="358"/>
                      <a:pt x="351" y="350"/>
                    </a:cubicBezTo>
                    <a:cubicBezTo>
                      <a:pt x="351" y="342"/>
                      <a:pt x="355" y="339"/>
                      <a:pt x="364" y="341"/>
                    </a:cubicBezTo>
                    <a:cubicBezTo>
                      <a:pt x="373" y="343"/>
                      <a:pt x="372" y="320"/>
                      <a:pt x="365" y="318"/>
                    </a:cubicBezTo>
                    <a:cubicBezTo>
                      <a:pt x="358" y="316"/>
                      <a:pt x="355" y="288"/>
                      <a:pt x="338" y="288"/>
                    </a:cubicBezTo>
                    <a:cubicBezTo>
                      <a:pt x="322" y="288"/>
                      <a:pt x="325" y="303"/>
                      <a:pt x="335" y="305"/>
                    </a:cubicBezTo>
                    <a:cubicBezTo>
                      <a:pt x="344" y="306"/>
                      <a:pt x="350" y="314"/>
                      <a:pt x="347" y="322"/>
                    </a:cubicBezTo>
                    <a:cubicBezTo>
                      <a:pt x="344" y="330"/>
                      <a:pt x="340" y="314"/>
                      <a:pt x="327" y="316"/>
                    </a:cubicBezTo>
                    <a:cubicBezTo>
                      <a:pt x="314" y="317"/>
                      <a:pt x="322" y="297"/>
                      <a:pt x="307" y="296"/>
                    </a:cubicBezTo>
                    <a:cubicBezTo>
                      <a:pt x="292" y="295"/>
                      <a:pt x="295" y="263"/>
                      <a:pt x="278" y="263"/>
                    </a:cubicBezTo>
                    <a:cubicBezTo>
                      <a:pt x="262" y="263"/>
                      <a:pt x="261" y="247"/>
                      <a:pt x="272" y="236"/>
                    </a:cubicBezTo>
                    <a:cubicBezTo>
                      <a:pt x="282" y="225"/>
                      <a:pt x="256" y="215"/>
                      <a:pt x="256" y="202"/>
                    </a:cubicBezTo>
                    <a:cubicBezTo>
                      <a:pt x="256" y="189"/>
                      <a:pt x="238" y="196"/>
                      <a:pt x="238" y="185"/>
                    </a:cubicBezTo>
                    <a:cubicBezTo>
                      <a:pt x="238" y="174"/>
                      <a:pt x="231" y="180"/>
                      <a:pt x="222" y="167"/>
                    </a:cubicBezTo>
                    <a:cubicBezTo>
                      <a:pt x="214" y="153"/>
                      <a:pt x="210" y="165"/>
                      <a:pt x="202" y="156"/>
                    </a:cubicBezTo>
                    <a:cubicBezTo>
                      <a:pt x="195" y="146"/>
                      <a:pt x="184" y="140"/>
                      <a:pt x="178" y="143"/>
                    </a:cubicBezTo>
                    <a:cubicBezTo>
                      <a:pt x="171" y="147"/>
                      <a:pt x="156" y="129"/>
                      <a:pt x="150" y="111"/>
                    </a:cubicBezTo>
                    <a:cubicBezTo>
                      <a:pt x="145" y="97"/>
                      <a:pt x="101" y="74"/>
                      <a:pt x="96" y="55"/>
                    </a:cubicBezTo>
                    <a:cubicBezTo>
                      <a:pt x="90" y="36"/>
                      <a:pt x="75" y="29"/>
                      <a:pt x="49" y="30"/>
                    </a:cubicBezTo>
                    <a:cubicBezTo>
                      <a:pt x="23" y="31"/>
                      <a:pt x="13" y="0"/>
                      <a:pt x="7" y="15"/>
                    </a:cubicBezTo>
                    <a:cubicBezTo>
                      <a:pt x="0" y="34"/>
                      <a:pt x="35" y="76"/>
                      <a:pt x="51" y="87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9" name="Freeform 186">
                <a:extLst>
                  <a:ext uri="{FF2B5EF4-FFF2-40B4-BE49-F238E27FC236}">
                    <a16:creationId xmlns:a16="http://schemas.microsoft.com/office/drawing/2014/main" id="{F7F196D8-8E17-4113-97F7-71E1B5AE7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1927" y="3870326"/>
                <a:ext cx="185738" cy="177800"/>
              </a:xfrm>
              <a:custGeom>
                <a:avLst/>
                <a:gdLst>
                  <a:gd name="T0" fmla="*/ 268 w 342"/>
                  <a:gd name="T1" fmla="*/ 223 h 328"/>
                  <a:gd name="T2" fmla="*/ 287 w 342"/>
                  <a:gd name="T3" fmla="*/ 166 h 328"/>
                  <a:gd name="T4" fmla="*/ 336 w 342"/>
                  <a:gd name="T5" fmla="*/ 134 h 328"/>
                  <a:gd name="T6" fmla="*/ 314 w 342"/>
                  <a:gd name="T7" fmla="*/ 104 h 328"/>
                  <a:gd name="T8" fmla="*/ 303 w 342"/>
                  <a:gd name="T9" fmla="*/ 74 h 328"/>
                  <a:gd name="T10" fmla="*/ 293 w 342"/>
                  <a:gd name="T11" fmla="*/ 41 h 328"/>
                  <a:gd name="T12" fmla="*/ 295 w 342"/>
                  <a:gd name="T13" fmla="*/ 13 h 328"/>
                  <a:gd name="T14" fmla="*/ 300 w 342"/>
                  <a:gd name="T15" fmla="*/ 11 h 328"/>
                  <a:gd name="T16" fmla="*/ 284 w 342"/>
                  <a:gd name="T17" fmla="*/ 5 h 328"/>
                  <a:gd name="T18" fmla="*/ 235 w 342"/>
                  <a:gd name="T19" fmla="*/ 29 h 328"/>
                  <a:gd name="T20" fmla="*/ 216 w 342"/>
                  <a:gd name="T21" fmla="*/ 62 h 328"/>
                  <a:gd name="T22" fmla="*/ 206 w 342"/>
                  <a:gd name="T23" fmla="*/ 97 h 328"/>
                  <a:gd name="T24" fmla="*/ 178 w 342"/>
                  <a:gd name="T25" fmla="*/ 119 h 328"/>
                  <a:gd name="T26" fmla="*/ 147 w 342"/>
                  <a:gd name="T27" fmla="*/ 113 h 328"/>
                  <a:gd name="T28" fmla="*/ 115 w 342"/>
                  <a:gd name="T29" fmla="*/ 128 h 328"/>
                  <a:gd name="T30" fmla="*/ 73 w 342"/>
                  <a:gd name="T31" fmla="*/ 133 h 328"/>
                  <a:gd name="T32" fmla="*/ 46 w 342"/>
                  <a:gd name="T33" fmla="*/ 117 h 328"/>
                  <a:gd name="T34" fmla="*/ 37 w 342"/>
                  <a:gd name="T35" fmla="*/ 93 h 328"/>
                  <a:gd name="T36" fmla="*/ 33 w 342"/>
                  <a:gd name="T37" fmla="*/ 93 h 328"/>
                  <a:gd name="T38" fmla="*/ 12 w 342"/>
                  <a:gd name="T39" fmla="*/ 145 h 328"/>
                  <a:gd name="T40" fmla="*/ 29 w 342"/>
                  <a:gd name="T41" fmla="*/ 197 h 328"/>
                  <a:gd name="T42" fmla="*/ 57 w 342"/>
                  <a:gd name="T43" fmla="*/ 234 h 328"/>
                  <a:gd name="T44" fmla="*/ 87 w 342"/>
                  <a:gd name="T45" fmla="*/ 284 h 328"/>
                  <a:gd name="T46" fmla="*/ 113 w 342"/>
                  <a:gd name="T47" fmla="*/ 298 h 328"/>
                  <a:gd name="T48" fmla="*/ 156 w 342"/>
                  <a:gd name="T49" fmla="*/ 293 h 328"/>
                  <a:gd name="T50" fmla="*/ 197 w 342"/>
                  <a:gd name="T51" fmla="*/ 315 h 328"/>
                  <a:gd name="T52" fmla="*/ 243 w 342"/>
                  <a:gd name="T53" fmla="*/ 306 h 328"/>
                  <a:gd name="T54" fmla="*/ 268 w 342"/>
                  <a:gd name="T55" fmla="*/ 22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2" h="328">
                    <a:moveTo>
                      <a:pt x="268" y="223"/>
                    </a:moveTo>
                    <a:cubicBezTo>
                      <a:pt x="285" y="211"/>
                      <a:pt x="289" y="188"/>
                      <a:pt x="287" y="166"/>
                    </a:cubicBezTo>
                    <a:cubicBezTo>
                      <a:pt x="285" y="144"/>
                      <a:pt x="329" y="143"/>
                      <a:pt x="336" y="134"/>
                    </a:cubicBezTo>
                    <a:cubicBezTo>
                      <a:pt x="342" y="125"/>
                      <a:pt x="326" y="111"/>
                      <a:pt x="314" y="104"/>
                    </a:cubicBezTo>
                    <a:cubicBezTo>
                      <a:pt x="301" y="97"/>
                      <a:pt x="312" y="83"/>
                      <a:pt x="303" y="74"/>
                    </a:cubicBezTo>
                    <a:cubicBezTo>
                      <a:pt x="295" y="65"/>
                      <a:pt x="281" y="42"/>
                      <a:pt x="293" y="41"/>
                    </a:cubicBezTo>
                    <a:cubicBezTo>
                      <a:pt x="305" y="40"/>
                      <a:pt x="284" y="20"/>
                      <a:pt x="295" y="13"/>
                    </a:cubicBezTo>
                    <a:cubicBezTo>
                      <a:pt x="296" y="13"/>
                      <a:pt x="298" y="12"/>
                      <a:pt x="300" y="11"/>
                    </a:cubicBezTo>
                    <a:cubicBezTo>
                      <a:pt x="293" y="7"/>
                      <a:pt x="288" y="5"/>
                      <a:pt x="284" y="5"/>
                    </a:cubicBezTo>
                    <a:cubicBezTo>
                      <a:pt x="269" y="5"/>
                      <a:pt x="233" y="0"/>
                      <a:pt x="235" y="29"/>
                    </a:cubicBezTo>
                    <a:cubicBezTo>
                      <a:pt x="237" y="58"/>
                      <a:pt x="214" y="47"/>
                      <a:pt x="216" y="62"/>
                    </a:cubicBezTo>
                    <a:cubicBezTo>
                      <a:pt x="218" y="77"/>
                      <a:pt x="204" y="77"/>
                      <a:pt x="206" y="97"/>
                    </a:cubicBezTo>
                    <a:cubicBezTo>
                      <a:pt x="208" y="117"/>
                      <a:pt x="197" y="108"/>
                      <a:pt x="178" y="119"/>
                    </a:cubicBezTo>
                    <a:cubicBezTo>
                      <a:pt x="159" y="130"/>
                      <a:pt x="166" y="113"/>
                      <a:pt x="147" y="113"/>
                    </a:cubicBezTo>
                    <a:cubicBezTo>
                      <a:pt x="128" y="113"/>
                      <a:pt x="126" y="124"/>
                      <a:pt x="115" y="128"/>
                    </a:cubicBezTo>
                    <a:cubicBezTo>
                      <a:pt x="104" y="133"/>
                      <a:pt x="81" y="126"/>
                      <a:pt x="73" y="133"/>
                    </a:cubicBezTo>
                    <a:cubicBezTo>
                      <a:pt x="66" y="139"/>
                      <a:pt x="54" y="117"/>
                      <a:pt x="46" y="117"/>
                    </a:cubicBezTo>
                    <a:cubicBezTo>
                      <a:pt x="43" y="117"/>
                      <a:pt x="39" y="105"/>
                      <a:pt x="37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1" y="94"/>
                      <a:pt x="0" y="132"/>
                      <a:pt x="12" y="145"/>
                    </a:cubicBezTo>
                    <a:cubicBezTo>
                      <a:pt x="27" y="160"/>
                      <a:pt x="23" y="185"/>
                      <a:pt x="29" y="197"/>
                    </a:cubicBezTo>
                    <a:cubicBezTo>
                      <a:pt x="36" y="209"/>
                      <a:pt x="57" y="211"/>
                      <a:pt x="57" y="234"/>
                    </a:cubicBezTo>
                    <a:cubicBezTo>
                      <a:pt x="57" y="257"/>
                      <a:pt x="75" y="294"/>
                      <a:pt x="87" y="284"/>
                    </a:cubicBezTo>
                    <a:cubicBezTo>
                      <a:pt x="100" y="274"/>
                      <a:pt x="109" y="288"/>
                      <a:pt x="113" y="298"/>
                    </a:cubicBezTo>
                    <a:cubicBezTo>
                      <a:pt x="117" y="308"/>
                      <a:pt x="146" y="290"/>
                      <a:pt x="156" y="293"/>
                    </a:cubicBezTo>
                    <a:cubicBezTo>
                      <a:pt x="165" y="295"/>
                      <a:pt x="195" y="302"/>
                      <a:pt x="197" y="315"/>
                    </a:cubicBezTo>
                    <a:cubicBezTo>
                      <a:pt x="199" y="328"/>
                      <a:pt x="225" y="314"/>
                      <a:pt x="243" y="306"/>
                    </a:cubicBezTo>
                    <a:cubicBezTo>
                      <a:pt x="262" y="298"/>
                      <a:pt x="251" y="235"/>
                      <a:pt x="268" y="22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0" name="Freeform 187">
                <a:extLst>
                  <a:ext uri="{FF2B5EF4-FFF2-40B4-BE49-F238E27FC236}">
                    <a16:creationId xmlns:a16="http://schemas.microsoft.com/office/drawing/2014/main" id="{9B1964F0-79C8-4BE5-9B1B-4E84CD7A1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4965" y="3922714"/>
                <a:ext cx="123825" cy="160338"/>
              </a:xfrm>
              <a:custGeom>
                <a:avLst/>
                <a:gdLst>
                  <a:gd name="T0" fmla="*/ 37 w 228"/>
                  <a:gd name="T1" fmla="*/ 208 h 296"/>
                  <a:gd name="T2" fmla="*/ 46 w 228"/>
                  <a:gd name="T3" fmla="*/ 247 h 296"/>
                  <a:gd name="T4" fmla="*/ 50 w 228"/>
                  <a:gd name="T5" fmla="*/ 290 h 296"/>
                  <a:gd name="T6" fmla="*/ 66 w 228"/>
                  <a:gd name="T7" fmla="*/ 254 h 296"/>
                  <a:gd name="T8" fmla="*/ 62 w 228"/>
                  <a:gd name="T9" fmla="*/ 186 h 296"/>
                  <a:gd name="T10" fmla="*/ 83 w 228"/>
                  <a:gd name="T11" fmla="*/ 201 h 296"/>
                  <a:gd name="T12" fmla="*/ 100 w 228"/>
                  <a:gd name="T13" fmla="*/ 239 h 296"/>
                  <a:gd name="T14" fmla="*/ 129 w 228"/>
                  <a:gd name="T15" fmla="*/ 243 h 296"/>
                  <a:gd name="T16" fmla="*/ 131 w 228"/>
                  <a:gd name="T17" fmla="*/ 214 h 296"/>
                  <a:gd name="T18" fmla="*/ 124 w 228"/>
                  <a:gd name="T19" fmla="*/ 171 h 296"/>
                  <a:gd name="T20" fmla="*/ 114 w 228"/>
                  <a:gd name="T21" fmla="*/ 140 h 296"/>
                  <a:gd name="T22" fmla="*/ 162 w 228"/>
                  <a:gd name="T23" fmla="*/ 100 h 296"/>
                  <a:gd name="T24" fmla="*/ 97 w 228"/>
                  <a:gd name="T25" fmla="*/ 122 h 296"/>
                  <a:gd name="T26" fmla="*/ 57 w 228"/>
                  <a:gd name="T27" fmla="*/ 85 h 296"/>
                  <a:gd name="T28" fmla="*/ 163 w 228"/>
                  <a:gd name="T29" fmla="*/ 58 h 296"/>
                  <a:gd name="T30" fmla="*/ 219 w 228"/>
                  <a:gd name="T31" fmla="*/ 19 h 296"/>
                  <a:gd name="T32" fmla="*/ 185 w 228"/>
                  <a:gd name="T33" fmla="*/ 34 h 296"/>
                  <a:gd name="T34" fmla="*/ 104 w 228"/>
                  <a:gd name="T35" fmla="*/ 24 h 296"/>
                  <a:gd name="T36" fmla="*/ 65 w 228"/>
                  <a:gd name="T37" fmla="*/ 43 h 296"/>
                  <a:gd name="T38" fmla="*/ 42 w 228"/>
                  <a:gd name="T39" fmla="*/ 98 h 296"/>
                  <a:gd name="T40" fmla="*/ 17 w 228"/>
                  <a:gd name="T41" fmla="*/ 170 h 296"/>
                  <a:gd name="T42" fmla="*/ 37 w 228"/>
                  <a:gd name="T43" fmla="*/ 20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8" h="296">
                    <a:moveTo>
                      <a:pt x="37" y="208"/>
                    </a:moveTo>
                    <a:cubicBezTo>
                      <a:pt x="51" y="209"/>
                      <a:pt x="49" y="233"/>
                      <a:pt x="46" y="247"/>
                    </a:cubicBezTo>
                    <a:cubicBezTo>
                      <a:pt x="43" y="262"/>
                      <a:pt x="38" y="296"/>
                      <a:pt x="50" y="290"/>
                    </a:cubicBezTo>
                    <a:cubicBezTo>
                      <a:pt x="65" y="284"/>
                      <a:pt x="75" y="262"/>
                      <a:pt x="66" y="254"/>
                    </a:cubicBezTo>
                    <a:cubicBezTo>
                      <a:pt x="58" y="246"/>
                      <a:pt x="59" y="198"/>
                      <a:pt x="62" y="186"/>
                    </a:cubicBezTo>
                    <a:cubicBezTo>
                      <a:pt x="66" y="174"/>
                      <a:pt x="92" y="182"/>
                      <a:pt x="83" y="201"/>
                    </a:cubicBezTo>
                    <a:cubicBezTo>
                      <a:pt x="75" y="220"/>
                      <a:pt x="100" y="218"/>
                      <a:pt x="100" y="239"/>
                    </a:cubicBezTo>
                    <a:cubicBezTo>
                      <a:pt x="100" y="260"/>
                      <a:pt x="114" y="249"/>
                      <a:pt x="129" y="243"/>
                    </a:cubicBezTo>
                    <a:cubicBezTo>
                      <a:pt x="144" y="238"/>
                      <a:pt x="141" y="228"/>
                      <a:pt x="131" y="214"/>
                    </a:cubicBezTo>
                    <a:cubicBezTo>
                      <a:pt x="121" y="201"/>
                      <a:pt x="139" y="182"/>
                      <a:pt x="124" y="171"/>
                    </a:cubicBezTo>
                    <a:cubicBezTo>
                      <a:pt x="110" y="160"/>
                      <a:pt x="101" y="144"/>
                      <a:pt x="114" y="140"/>
                    </a:cubicBezTo>
                    <a:cubicBezTo>
                      <a:pt x="127" y="137"/>
                      <a:pt x="167" y="111"/>
                      <a:pt x="162" y="100"/>
                    </a:cubicBezTo>
                    <a:cubicBezTo>
                      <a:pt x="158" y="89"/>
                      <a:pt x="101" y="102"/>
                      <a:pt x="97" y="122"/>
                    </a:cubicBezTo>
                    <a:cubicBezTo>
                      <a:pt x="92" y="141"/>
                      <a:pt x="52" y="119"/>
                      <a:pt x="57" y="85"/>
                    </a:cubicBezTo>
                    <a:cubicBezTo>
                      <a:pt x="62" y="51"/>
                      <a:pt x="140" y="45"/>
                      <a:pt x="163" y="58"/>
                    </a:cubicBezTo>
                    <a:cubicBezTo>
                      <a:pt x="186" y="70"/>
                      <a:pt x="211" y="38"/>
                      <a:pt x="219" y="19"/>
                    </a:cubicBezTo>
                    <a:cubicBezTo>
                      <a:pt x="228" y="0"/>
                      <a:pt x="201" y="22"/>
                      <a:pt x="185" y="34"/>
                    </a:cubicBezTo>
                    <a:cubicBezTo>
                      <a:pt x="169" y="47"/>
                      <a:pt x="126" y="33"/>
                      <a:pt x="104" y="24"/>
                    </a:cubicBezTo>
                    <a:cubicBezTo>
                      <a:pt x="82" y="16"/>
                      <a:pt x="83" y="40"/>
                      <a:pt x="65" y="43"/>
                    </a:cubicBezTo>
                    <a:cubicBezTo>
                      <a:pt x="47" y="47"/>
                      <a:pt x="51" y="93"/>
                      <a:pt x="42" y="98"/>
                    </a:cubicBezTo>
                    <a:cubicBezTo>
                      <a:pt x="34" y="104"/>
                      <a:pt x="34" y="138"/>
                      <a:pt x="17" y="170"/>
                    </a:cubicBezTo>
                    <a:cubicBezTo>
                      <a:pt x="0" y="202"/>
                      <a:pt x="22" y="207"/>
                      <a:pt x="37" y="20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1" name="Freeform 188">
                <a:extLst>
                  <a:ext uri="{FF2B5EF4-FFF2-40B4-BE49-F238E27FC236}">
                    <a16:creationId xmlns:a16="http://schemas.microsoft.com/office/drawing/2014/main" id="{F7DBC294-5E74-4789-9BDB-2829C5DFB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2103" y="4124327"/>
                <a:ext cx="57150" cy="31750"/>
              </a:xfrm>
              <a:custGeom>
                <a:avLst/>
                <a:gdLst>
                  <a:gd name="T0" fmla="*/ 51 w 104"/>
                  <a:gd name="T1" fmla="*/ 10 h 56"/>
                  <a:gd name="T2" fmla="*/ 21 w 104"/>
                  <a:gd name="T3" fmla="*/ 15 h 56"/>
                  <a:gd name="T4" fmla="*/ 6 w 104"/>
                  <a:gd name="T5" fmla="*/ 34 h 56"/>
                  <a:gd name="T6" fmla="*/ 53 w 104"/>
                  <a:gd name="T7" fmla="*/ 43 h 56"/>
                  <a:gd name="T8" fmla="*/ 99 w 104"/>
                  <a:gd name="T9" fmla="*/ 28 h 56"/>
                  <a:gd name="T10" fmla="*/ 51 w 104"/>
                  <a:gd name="T11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56">
                    <a:moveTo>
                      <a:pt x="51" y="10"/>
                    </a:moveTo>
                    <a:cubicBezTo>
                      <a:pt x="47" y="20"/>
                      <a:pt x="31" y="22"/>
                      <a:pt x="21" y="15"/>
                    </a:cubicBezTo>
                    <a:cubicBezTo>
                      <a:pt x="12" y="7"/>
                      <a:pt x="0" y="25"/>
                      <a:pt x="6" y="34"/>
                    </a:cubicBezTo>
                    <a:cubicBezTo>
                      <a:pt x="9" y="39"/>
                      <a:pt x="29" y="56"/>
                      <a:pt x="53" y="43"/>
                    </a:cubicBezTo>
                    <a:cubicBezTo>
                      <a:pt x="77" y="30"/>
                      <a:pt x="93" y="42"/>
                      <a:pt x="99" y="28"/>
                    </a:cubicBezTo>
                    <a:cubicBezTo>
                      <a:pt x="104" y="13"/>
                      <a:pt x="55" y="0"/>
                      <a:pt x="51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2" name="Freeform 189">
                <a:extLst>
                  <a:ext uri="{FF2B5EF4-FFF2-40B4-BE49-F238E27FC236}">
                    <a16:creationId xmlns:a16="http://schemas.microsoft.com/office/drawing/2014/main" id="{F01D725C-1E7E-4C65-80C3-252161519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1465" y="4127502"/>
                <a:ext cx="22225" cy="14288"/>
              </a:xfrm>
              <a:custGeom>
                <a:avLst/>
                <a:gdLst>
                  <a:gd name="T0" fmla="*/ 0 w 43"/>
                  <a:gd name="T1" fmla="*/ 0 h 25"/>
                  <a:gd name="T2" fmla="*/ 5 w 43"/>
                  <a:gd name="T3" fmla="*/ 20 h 25"/>
                  <a:gd name="T4" fmla="*/ 27 w 43"/>
                  <a:gd name="T5" fmla="*/ 17 h 25"/>
                  <a:gd name="T6" fmla="*/ 0 w 43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25">
                    <a:moveTo>
                      <a:pt x="0" y="0"/>
                    </a:moveTo>
                    <a:cubicBezTo>
                      <a:pt x="3" y="6"/>
                      <a:pt x="5" y="13"/>
                      <a:pt x="5" y="20"/>
                    </a:cubicBezTo>
                    <a:cubicBezTo>
                      <a:pt x="11" y="23"/>
                      <a:pt x="18" y="25"/>
                      <a:pt x="27" y="17"/>
                    </a:cubicBezTo>
                    <a:cubicBezTo>
                      <a:pt x="43" y="4"/>
                      <a:pt x="13" y="6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3" name="Freeform 190">
                <a:extLst>
                  <a:ext uri="{FF2B5EF4-FFF2-40B4-BE49-F238E27FC236}">
                    <a16:creationId xmlns:a16="http://schemas.microsoft.com/office/drawing/2014/main" id="{16B4C9FD-CCE7-4262-8E6C-F53CA1008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9540" y="4076701"/>
                <a:ext cx="152400" cy="47625"/>
              </a:xfrm>
              <a:custGeom>
                <a:avLst/>
                <a:gdLst>
                  <a:gd name="T0" fmla="*/ 28 w 280"/>
                  <a:gd name="T1" fmla="*/ 48 h 87"/>
                  <a:gd name="T2" fmla="*/ 45 w 280"/>
                  <a:gd name="T3" fmla="*/ 69 h 87"/>
                  <a:gd name="T4" fmla="*/ 103 w 280"/>
                  <a:gd name="T5" fmla="*/ 75 h 87"/>
                  <a:gd name="T6" fmla="*/ 156 w 280"/>
                  <a:gd name="T7" fmla="*/ 87 h 87"/>
                  <a:gd name="T8" fmla="*/ 235 w 280"/>
                  <a:gd name="T9" fmla="*/ 78 h 87"/>
                  <a:gd name="T10" fmla="*/ 268 w 280"/>
                  <a:gd name="T11" fmla="*/ 53 h 87"/>
                  <a:gd name="T12" fmla="*/ 230 w 280"/>
                  <a:gd name="T13" fmla="*/ 52 h 87"/>
                  <a:gd name="T14" fmla="*/ 163 w 280"/>
                  <a:gd name="T15" fmla="*/ 43 h 87"/>
                  <a:gd name="T16" fmla="*/ 95 w 280"/>
                  <a:gd name="T17" fmla="*/ 25 h 87"/>
                  <a:gd name="T18" fmla="*/ 20 w 280"/>
                  <a:gd name="T19" fmla="*/ 21 h 87"/>
                  <a:gd name="T20" fmla="*/ 5 w 280"/>
                  <a:gd name="T21" fmla="*/ 43 h 87"/>
                  <a:gd name="T22" fmla="*/ 28 w 280"/>
                  <a:gd name="T23" fmla="*/ 4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0" h="87">
                    <a:moveTo>
                      <a:pt x="28" y="48"/>
                    </a:moveTo>
                    <a:cubicBezTo>
                      <a:pt x="37" y="48"/>
                      <a:pt x="33" y="67"/>
                      <a:pt x="45" y="69"/>
                    </a:cubicBezTo>
                    <a:cubicBezTo>
                      <a:pt x="58" y="72"/>
                      <a:pt x="99" y="85"/>
                      <a:pt x="103" y="75"/>
                    </a:cubicBezTo>
                    <a:cubicBezTo>
                      <a:pt x="106" y="66"/>
                      <a:pt x="136" y="73"/>
                      <a:pt x="156" y="87"/>
                    </a:cubicBezTo>
                    <a:cubicBezTo>
                      <a:pt x="182" y="83"/>
                      <a:pt x="208" y="79"/>
                      <a:pt x="235" y="78"/>
                    </a:cubicBezTo>
                    <a:cubicBezTo>
                      <a:pt x="220" y="69"/>
                      <a:pt x="256" y="61"/>
                      <a:pt x="268" y="53"/>
                    </a:cubicBezTo>
                    <a:cubicBezTo>
                      <a:pt x="280" y="44"/>
                      <a:pt x="260" y="41"/>
                      <a:pt x="230" y="52"/>
                    </a:cubicBezTo>
                    <a:cubicBezTo>
                      <a:pt x="200" y="63"/>
                      <a:pt x="164" y="27"/>
                      <a:pt x="163" y="43"/>
                    </a:cubicBezTo>
                    <a:cubicBezTo>
                      <a:pt x="162" y="58"/>
                      <a:pt x="108" y="36"/>
                      <a:pt x="95" y="25"/>
                    </a:cubicBezTo>
                    <a:cubicBezTo>
                      <a:pt x="82" y="14"/>
                      <a:pt x="30" y="0"/>
                      <a:pt x="20" y="21"/>
                    </a:cubicBezTo>
                    <a:cubicBezTo>
                      <a:pt x="9" y="42"/>
                      <a:pt x="0" y="23"/>
                      <a:pt x="5" y="43"/>
                    </a:cubicBezTo>
                    <a:cubicBezTo>
                      <a:pt x="7" y="56"/>
                      <a:pt x="20" y="48"/>
                      <a:pt x="28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4" name="Freeform 191">
                <a:extLst>
                  <a:ext uri="{FF2B5EF4-FFF2-40B4-BE49-F238E27FC236}">
                    <a16:creationId xmlns:a16="http://schemas.microsoft.com/office/drawing/2014/main" id="{475B1CBC-1260-420D-B219-50DAF179A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2903" y="4152902"/>
                <a:ext cx="36513" cy="26988"/>
              </a:xfrm>
              <a:custGeom>
                <a:avLst/>
                <a:gdLst>
                  <a:gd name="T0" fmla="*/ 7 w 66"/>
                  <a:gd name="T1" fmla="*/ 11 h 49"/>
                  <a:gd name="T2" fmla="*/ 35 w 66"/>
                  <a:gd name="T3" fmla="*/ 28 h 49"/>
                  <a:gd name="T4" fmla="*/ 66 w 66"/>
                  <a:gd name="T5" fmla="*/ 30 h 49"/>
                  <a:gd name="T6" fmla="*/ 7 w 66"/>
                  <a:gd name="T7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9">
                    <a:moveTo>
                      <a:pt x="7" y="11"/>
                    </a:moveTo>
                    <a:cubicBezTo>
                      <a:pt x="12" y="21"/>
                      <a:pt x="28" y="21"/>
                      <a:pt x="35" y="28"/>
                    </a:cubicBezTo>
                    <a:cubicBezTo>
                      <a:pt x="42" y="34"/>
                      <a:pt x="66" y="49"/>
                      <a:pt x="66" y="30"/>
                    </a:cubicBezTo>
                    <a:cubicBezTo>
                      <a:pt x="66" y="11"/>
                      <a:pt x="0" y="0"/>
                      <a:pt x="7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5" name="Freeform 192">
                <a:extLst>
                  <a:ext uri="{FF2B5EF4-FFF2-40B4-BE49-F238E27FC236}">
                    <a16:creationId xmlns:a16="http://schemas.microsoft.com/office/drawing/2014/main" id="{9777FEFD-1668-4AD2-9E31-84F13441D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7215" y="3963989"/>
                <a:ext cx="179388" cy="182563"/>
              </a:xfrm>
              <a:custGeom>
                <a:avLst/>
                <a:gdLst>
                  <a:gd name="T0" fmla="*/ 278 w 328"/>
                  <a:gd name="T1" fmla="*/ 88 h 335"/>
                  <a:gd name="T2" fmla="*/ 246 w 328"/>
                  <a:gd name="T3" fmla="*/ 64 h 335"/>
                  <a:gd name="T4" fmla="*/ 218 w 328"/>
                  <a:gd name="T5" fmla="*/ 55 h 335"/>
                  <a:gd name="T6" fmla="*/ 189 w 328"/>
                  <a:gd name="T7" fmla="*/ 84 h 335"/>
                  <a:gd name="T8" fmla="*/ 137 w 328"/>
                  <a:gd name="T9" fmla="*/ 123 h 335"/>
                  <a:gd name="T10" fmla="*/ 103 w 328"/>
                  <a:gd name="T11" fmla="*/ 30 h 335"/>
                  <a:gd name="T12" fmla="*/ 29 w 328"/>
                  <a:gd name="T13" fmla="*/ 19 h 335"/>
                  <a:gd name="T14" fmla="*/ 2 w 328"/>
                  <a:gd name="T15" fmla="*/ 44 h 335"/>
                  <a:gd name="T16" fmla="*/ 19 w 328"/>
                  <a:gd name="T17" fmla="*/ 53 h 335"/>
                  <a:gd name="T18" fmla="*/ 37 w 328"/>
                  <a:gd name="T19" fmla="*/ 79 h 335"/>
                  <a:gd name="T20" fmla="*/ 88 w 328"/>
                  <a:gd name="T21" fmla="*/ 82 h 335"/>
                  <a:gd name="T22" fmla="*/ 85 w 328"/>
                  <a:gd name="T23" fmla="*/ 93 h 335"/>
                  <a:gd name="T24" fmla="*/ 58 w 328"/>
                  <a:gd name="T25" fmla="*/ 99 h 335"/>
                  <a:gd name="T26" fmla="*/ 39 w 328"/>
                  <a:gd name="T27" fmla="*/ 104 h 335"/>
                  <a:gd name="T28" fmla="*/ 59 w 328"/>
                  <a:gd name="T29" fmla="*/ 137 h 335"/>
                  <a:gd name="T30" fmla="*/ 81 w 328"/>
                  <a:gd name="T31" fmla="*/ 137 h 335"/>
                  <a:gd name="T32" fmla="*/ 114 w 328"/>
                  <a:gd name="T33" fmla="*/ 148 h 335"/>
                  <a:gd name="T34" fmla="*/ 143 w 328"/>
                  <a:gd name="T35" fmla="*/ 166 h 335"/>
                  <a:gd name="T36" fmla="*/ 233 w 328"/>
                  <a:gd name="T37" fmla="*/ 202 h 335"/>
                  <a:gd name="T38" fmla="*/ 251 w 328"/>
                  <a:gd name="T39" fmla="*/ 246 h 335"/>
                  <a:gd name="T40" fmla="*/ 250 w 328"/>
                  <a:gd name="T41" fmla="*/ 279 h 335"/>
                  <a:gd name="T42" fmla="*/ 220 w 328"/>
                  <a:gd name="T43" fmla="*/ 308 h 335"/>
                  <a:gd name="T44" fmla="*/ 294 w 328"/>
                  <a:gd name="T45" fmla="*/ 304 h 335"/>
                  <a:gd name="T46" fmla="*/ 328 w 328"/>
                  <a:gd name="T47" fmla="*/ 335 h 335"/>
                  <a:gd name="T48" fmla="*/ 328 w 328"/>
                  <a:gd name="T49" fmla="*/ 99 h 335"/>
                  <a:gd name="T50" fmla="*/ 306 w 328"/>
                  <a:gd name="T51" fmla="*/ 90 h 335"/>
                  <a:gd name="T52" fmla="*/ 278 w 328"/>
                  <a:gd name="T53" fmla="*/ 8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8" h="335">
                    <a:moveTo>
                      <a:pt x="278" y="88"/>
                    </a:moveTo>
                    <a:cubicBezTo>
                      <a:pt x="261" y="88"/>
                      <a:pt x="250" y="77"/>
                      <a:pt x="246" y="64"/>
                    </a:cubicBezTo>
                    <a:cubicBezTo>
                      <a:pt x="233" y="58"/>
                      <a:pt x="222" y="54"/>
                      <a:pt x="218" y="55"/>
                    </a:cubicBezTo>
                    <a:cubicBezTo>
                      <a:pt x="203" y="56"/>
                      <a:pt x="201" y="84"/>
                      <a:pt x="189" y="84"/>
                    </a:cubicBezTo>
                    <a:cubicBezTo>
                      <a:pt x="177" y="84"/>
                      <a:pt x="160" y="114"/>
                      <a:pt x="137" y="123"/>
                    </a:cubicBezTo>
                    <a:cubicBezTo>
                      <a:pt x="114" y="132"/>
                      <a:pt x="113" y="47"/>
                      <a:pt x="103" y="30"/>
                    </a:cubicBezTo>
                    <a:cubicBezTo>
                      <a:pt x="92" y="14"/>
                      <a:pt x="35" y="0"/>
                      <a:pt x="29" y="19"/>
                    </a:cubicBezTo>
                    <a:cubicBezTo>
                      <a:pt x="24" y="38"/>
                      <a:pt x="4" y="28"/>
                      <a:pt x="2" y="44"/>
                    </a:cubicBezTo>
                    <a:cubicBezTo>
                      <a:pt x="0" y="58"/>
                      <a:pt x="6" y="53"/>
                      <a:pt x="19" y="53"/>
                    </a:cubicBezTo>
                    <a:cubicBezTo>
                      <a:pt x="31" y="53"/>
                      <a:pt x="31" y="64"/>
                      <a:pt x="37" y="79"/>
                    </a:cubicBezTo>
                    <a:cubicBezTo>
                      <a:pt x="43" y="93"/>
                      <a:pt x="77" y="83"/>
                      <a:pt x="88" y="82"/>
                    </a:cubicBezTo>
                    <a:cubicBezTo>
                      <a:pt x="100" y="81"/>
                      <a:pt x="102" y="100"/>
                      <a:pt x="85" y="93"/>
                    </a:cubicBezTo>
                    <a:cubicBezTo>
                      <a:pt x="69" y="87"/>
                      <a:pt x="69" y="102"/>
                      <a:pt x="58" y="99"/>
                    </a:cubicBezTo>
                    <a:cubicBezTo>
                      <a:pt x="46" y="95"/>
                      <a:pt x="31" y="97"/>
                      <a:pt x="39" y="104"/>
                    </a:cubicBezTo>
                    <a:cubicBezTo>
                      <a:pt x="46" y="112"/>
                      <a:pt x="59" y="120"/>
                      <a:pt x="59" y="137"/>
                    </a:cubicBezTo>
                    <a:cubicBezTo>
                      <a:pt x="59" y="155"/>
                      <a:pt x="81" y="152"/>
                      <a:pt x="81" y="137"/>
                    </a:cubicBezTo>
                    <a:cubicBezTo>
                      <a:pt x="81" y="123"/>
                      <a:pt x="92" y="142"/>
                      <a:pt x="114" y="148"/>
                    </a:cubicBezTo>
                    <a:cubicBezTo>
                      <a:pt x="136" y="155"/>
                      <a:pt x="121" y="165"/>
                      <a:pt x="143" y="166"/>
                    </a:cubicBezTo>
                    <a:cubicBezTo>
                      <a:pt x="164" y="167"/>
                      <a:pt x="214" y="186"/>
                      <a:pt x="233" y="202"/>
                    </a:cubicBezTo>
                    <a:cubicBezTo>
                      <a:pt x="252" y="219"/>
                      <a:pt x="239" y="230"/>
                      <a:pt x="251" y="246"/>
                    </a:cubicBezTo>
                    <a:cubicBezTo>
                      <a:pt x="263" y="261"/>
                      <a:pt x="267" y="279"/>
                      <a:pt x="250" y="279"/>
                    </a:cubicBezTo>
                    <a:cubicBezTo>
                      <a:pt x="233" y="279"/>
                      <a:pt x="215" y="299"/>
                      <a:pt x="220" y="308"/>
                    </a:cubicBezTo>
                    <a:cubicBezTo>
                      <a:pt x="224" y="318"/>
                      <a:pt x="280" y="304"/>
                      <a:pt x="294" y="304"/>
                    </a:cubicBezTo>
                    <a:cubicBezTo>
                      <a:pt x="303" y="304"/>
                      <a:pt x="311" y="322"/>
                      <a:pt x="328" y="335"/>
                    </a:cubicBezTo>
                    <a:cubicBezTo>
                      <a:pt x="328" y="99"/>
                      <a:pt x="328" y="99"/>
                      <a:pt x="328" y="99"/>
                    </a:cubicBezTo>
                    <a:cubicBezTo>
                      <a:pt x="321" y="97"/>
                      <a:pt x="314" y="94"/>
                      <a:pt x="306" y="90"/>
                    </a:cubicBezTo>
                    <a:cubicBezTo>
                      <a:pt x="297" y="89"/>
                      <a:pt x="288" y="88"/>
                      <a:pt x="278" y="8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6" name="Freeform 193">
                <a:extLst>
                  <a:ext uri="{FF2B5EF4-FFF2-40B4-BE49-F238E27FC236}">
                    <a16:creationId xmlns:a16="http://schemas.microsoft.com/office/drawing/2014/main" id="{C9518271-6536-4A87-8E00-EDD4DCD35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8953" y="3913189"/>
                <a:ext cx="36513" cy="58738"/>
              </a:xfrm>
              <a:custGeom>
                <a:avLst/>
                <a:gdLst>
                  <a:gd name="T0" fmla="*/ 45 w 66"/>
                  <a:gd name="T1" fmla="*/ 76 h 108"/>
                  <a:gd name="T2" fmla="*/ 56 w 66"/>
                  <a:gd name="T3" fmla="*/ 48 h 108"/>
                  <a:gd name="T4" fmla="*/ 37 w 66"/>
                  <a:gd name="T5" fmla="*/ 38 h 108"/>
                  <a:gd name="T6" fmla="*/ 15 w 66"/>
                  <a:gd name="T7" fmla="*/ 24 h 108"/>
                  <a:gd name="T8" fmla="*/ 32 w 66"/>
                  <a:gd name="T9" fmla="*/ 106 h 108"/>
                  <a:gd name="T10" fmla="*/ 45 w 66"/>
                  <a:gd name="T11" fmla="*/ 7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08">
                    <a:moveTo>
                      <a:pt x="45" y="76"/>
                    </a:moveTo>
                    <a:cubicBezTo>
                      <a:pt x="66" y="78"/>
                      <a:pt x="56" y="64"/>
                      <a:pt x="56" y="48"/>
                    </a:cubicBezTo>
                    <a:cubicBezTo>
                      <a:pt x="56" y="33"/>
                      <a:pt x="37" y="46"/>
                      <a:pt x="37" y="38"/>
                    </a:cubicBezTo>
                    <a:cubicBezTo>
                      <a:pt x="37" y="31"/>
                      <a:pt x="31" y="0"/>
                      <a:pt x="15" y="24"/>
                    </a:cubicBezTo>
                    <a:cubicBezTo>
                      <a:pt x="0" y="48"/>
                      <a:pt x="20" y="108"/>
                      <a:pt x="32" y="106"/>
                    </a:cubicBezTo>
                    <a:cubicBezTo>
                      <a:pt x="43" y="103"/>
                      <a:pt x="24" y="74"/>
                      <a:pt x="45" y="7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7" name="Freeform 194">
                <a:extLst>
                  <a:ext uri="{FF2B5EF4-FFF2-40B4-BE49-F238E27FC236}">
                    <a16:creationId xmlns:a16="http://schemas.microsoft.com/office/drawing/2014/main" id="{235B978A-1EB6-400C-B70D-B0A47EABC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4828" y="4016376"/>
                <a:ext cx="53975" cy="25400"/>
              </a:xfrm>
              <a:custGeom>
                <a:avLst/>
                <a:gdLst>
                  <a:gd name="T0" fmla="*/ 67 w 100"/>
                  <a:gd name="T1" fmla="*/ 8 h 46"/>
                  <a:gd name="T2" fmla="*/ 4 w 100"/>
                  <a:gd name="T3" fmla="*/ 22 h 46"/>
                  <a:gd name="T4" fmla="*/ 48 w 100"/>
                  <a:gd name="T5" fmla="*/ 29 h 46"/>
                  <a:gd name="T6" fmla="*/ 89 w 100"/>
                  <a:gd name="T7" fmla="*/ 46 h 46"/>
                  <a:gd name="T8" fmla="*/ 67 w 100"/>
                  <a:gd name="T9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67" y="8"/>
                    </a:moveTo>
                    <a:cubicBezTo>
                      <a:pt x="43" y="0"/>
                      <a:pt x="0" y="7"/>
                      <a:pt x="4" y="22"/>
                    </a:cubicBezTo>
                    <a:cubicBezTo>
                      <a:pt x="8" y="35"/>
                      <a:pt x="28" y="29"/>
                      <a:pt x="48" y="29"/>
                    </a:cubicBezTo>
                    <a:cubicBezTo>
                      <a:pt x="68" y="29"/>
                      <a:pt x="79" y="46"/>
                      <a:pt x="89" y="46"/>
                    </a:cubicBezTo>
                    <a:cubicBezTo>
                      <a:pt x="100" y="46"/>
                      <a:pt x="92" y="17"/>
                      <a:pt x="67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8" name="Freeform 195">
                <a:extLst>
                  <a:ext uri="{FF2B5EF4-FFF2-40B4-BE49-F238E27FC236}">
                    <a16:creationId xmlns:a16="http://schemas.microsoft.com/office/drawing/2014/main" id="{46A620F6-2F36-477F-A56E-D6EE8C4E5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8778" y="4129089"/>
                <a:ext cx="85725" cy="17463"/>
              </a:xfrm>
              <a:custGeom>
                <a:avLst/>
                <a:gdLst>
                  <a:gd name="T0" fmla="*/ 133 w 158"/>
                  <a:gd name="T1" fmla="*/ 4 h 33"/>
                  <a:gd name="T2" fmla="*/ 64 w 158"/>
                  <a:gd name="T3" fmla="*/ 11 h 33"/>
                  <a:gd name="T4" fmla="*/ 4 w 158"/>
                  <a:gd name="T5" fmla="*/ 21 h 33"/>
                  <a:gd name="T6" fmla="*/ 57 w 158"/>
                  <a:gd name="T7" fmla="*/ 32 h 33"/>
                  <a:gd name="T8" fmla="*/ 122 w 158"/>
                  <a:gd name="T9" fmla="*/ 15 h 33"/>
                  <a:gd name="T10" fmla="*/ 133 w 158"/>
                  <a:gd name="T11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8" h="33">
                    <a:moveTo>
                      <a:pt x="133" y="4"/>
                    </a:moveTo>
                    <a:cubicBezTo>
                      <a:pt x="107" y="0"/>
                      <a:pt x="90" y="22"/>
                      <a:pt x="64" y="11"/>
                    </a:cubicBezTo>
                    <a:cubicBezTo>
                      <a:pt x="38" y="0"/>
                      <a:pt x="0" y="11"/>
                      <a:pt x="4" y="21"/>
                    </a:cubicBezTo>
                    <a:cubicBezTo>
                      <a:pt x="8" y="30"/>
                      <a:pt x="31" y="31"/>
                      <a:pt x="57" y="32"/>
                    </a:cubicBezTo>
                    <a:cubicBezTo>
                      <a:pt x="82" y="33"/>
                      <a:pt x="105" y="16"/>
                      <a:pt x="122" y="15"/>
                    </a:cubicBezTo>
                    <a:cubicBezTo>
                      <a:pt x="139" y="14"/>
                      <a:pt x="158" y="9"/>
                      <a:pt x="13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9" name="Freeform 196">
                <a:extLst>
                  <a:ext uri="{FF2B5EF4-FFF2-40B4-BE49-F238E27FC236}">
                    <a16:creationId xmlns:a16="http://schemas.microsoft.com/office/drawing/2014/main" id="{460BDB02-502E-4C44-879F-F547993EB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8315" y="4017964"/>
                <a:ext cx="28575" cy="26988"/>
              </a:xfrm>
              <a:custGeom>
                <a:avLst/>
                <a:gdLst>
                  <a:gd name="T0" fmla="*/ 5 w 51"/>
                  <a:gd name="T1" fmla="*/ 21 h 48"/>
                  <a:gd name="T2" fmla="*/ 44 w 51"/>
                  <a:gd name="T3" fmla="*/ 33 h 48"/>
                  <a:gd name="T4" fmla="*/ 5 w 51"/>
                  <a:gd name="T5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8">
                    <a:moveTo>
                      <a:pt x="5" y="21"/>
                    </a:moveTo>
                    <a:cubicBezTo>
                      <a:pt x="9" y="38"/>
                      <a:pt x="36" y="48"/>
                      <a:pt x="44" y="33"/>
                    </a:cubicBezTo>
                    <a:cubicBezTo>
                      <a:pt x="51" y="17"/>
                      <a:pt x="0" y="0"/>
                      <a:pt x="5" y="2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0" name="Freeform 197">
                <a:extLst>
                  <a:ext uri="{FF2B5EF4-FFF2-40B4-BE49-F238E27FC236}">
                    <a16:creationId xmlns:a16="http://schemas.microsoft.com/office/drawing/2014/main" id="{FB086CE2-831A-4993-B42D-833168BF0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278" y="4146552"/>
                <a:ext cx="34925" cy="31750"/>
              </a:xfrm>
              <a:custGeom>
                <a:avLst/>
                <a:gdLst>
                  <a:gd name="T0" fmla="*/ 54 w 64"/>
                  <a:gd name="T1" fmla="*/ 0 h 59"/>
                  <a:gd name="T2" fmla="*/ 43 w 64"/>
                  <a:gd name="T3" fmla="*/ 5 h 59"/>
                  <a:gd name="T4" fmla="*/ 39 w 64"/>
                  <a:gd name="T5" fmla="*/ 16 h 59"/>
                  <a:gd name="T6" fmla="*/ 28 w 64"/>
                  <a:gd name="T7" fmla="*/ 9 h 59"/>
                  <a:gd name="T8" fmla="*/ 13 w 64"/>
                  <a:gd name="T9" fmla="*/ 52 h 59"/>
                  <a:gd name="T10" fmla="*/ 53 w 64"/>
                  <a:gd name="T11" fmla="*/ 25 h 59"/>
                  <a:gd name="T12" fmla="*/ 58 w 64"/>
                  <a:gd name="T13" fmla="*/ 19 h 59"/>
                  <a:gd name="T14" fmla="*/ 61 w 64"/>
                  <a:gd name="T15" fmla="*/ 15 h 59"/>
                  <a:gd name="T16" fmla="*/ 64 w 64"/>
                  <a:gd name="T17" fmla="*/ 13 h 59"/>
                  <a:gd name="T18" fmla="*/ 54 w 64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59">
                    <a:moveTo>
                      <a:pt x="54" y="0"/>
                    </a:moveTo>
                    <a:cubicBezTo>
                      <a:pt x="51" y="3"/>
                      <a:pt x="47" y="4"/>
                      <a:pt x="43" y="5"/>
                    </a:cubicBezTo>
                    <a:cubicBezTo>
                      <a:pt x="42" y="10"/>
                      <a:pt x="41" y="14"/>
                      <a:pt x="39" y="16"/>
                    </a:cubicBezTo>
                    <a:cubicBezTo>
                      <a:pt x="36" y="19"/>
                      <a:pt x="31" y="14"/>
                      <a:pt x="28" y="9"/>
                    </a:cubicBezTo>
                    <a:cubicBezTo>
                      <a:pt x="10" y="18"/>
                      <a:pt x="0" y="44"/>
                      <a:pt x="13" y="52"/>
                    </a:cubicBezTo>
                    <a:cubicBezTo>
                      <a:pt x="25" y="59"/>
                      <a:pt x="43" y="39"/>
                      <a:pt x="53" y="25"/>
                    </a:cubicBezTo>
                    <a:cubicBezTo>
                      <a:pt x="55" y="23"/>
                      <a:pt x="56" y="20"/>
                      <a:pt x="58" y="19"/>
                    </a:cubicBezTo>
                    <a:cubicBezTo>
                      <a:pt x="58" y="18"/>
                      <a:pt x="59" y="16"/>
                      <a:pt x="61" y="15"/>
                    </a:cubicBezTo>
                    <a:cubicBezTo>
                      <a:pt x="62" y="14"/>
                      <a:pt x="63" y="14"/>
                      <a:pt x="64" y="13"/>
                    </a:cubicBezTo>
                    <a:cubicBezTo>
                      <a:pt x="61" y="8"/>
                      <a:pt x="57" y="3"/>
                      <a:pt x="54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1" name="Freeform 198">
                <a:extLst>
                  <a:ext uri="{FF2B5EF4-FFF2-40B4-BE49-F238E27FC236}">
                    <a16:creationId xmlns:a16="http://schemas.microsoft.com/office/drawing/2014/main" id="{BC894EB7-2F2B-469F-AD47-4A0CE6AE80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8153" y="4129089"/>
                <a:ext cx="57150" cy="26988"/>
              </a:xfrm>
              <a:custGeom>
                <a:avLst/>
                <a:gdLst>
                  <a:gd name="T0" fmla="*/ 10 w 107"/>
                  <a:gd name="T1" fmla="*/ 38 h 51"/>
                  <a:gd name="T2" fmla="*/ 0 w 107"/>
                  <a:gd name="T3" fmla="*/ 41 h 51"/>
                  <a:gd name="T4" fmla="*/ 11 w 107"/>
                  <a:gd name="T5" fmla="*/ 48 h 51"/>
                  <a:gd name="T6" fmla="*/ 15 w 107"/>
                  <a:gd name="T7" fmla="*/ 37 h 51"/>
                  <a:gd name="T8" fmla="*/ 11 w 107"/>
                  <a:gd name="T9" fmla="*/ 38 h 51"/>
                  <a:gd name="T10" fmla="*/ 10 w 107"/>
                  <a:gd name="T11" fmla="*/ 38 h 51"/>
                  <a:gd name="T12" fmla="*/ 56 w 107"/>
                  <a:gd name="T13" fmla="*/ 10 h 51"/>
                  <a:gd name="T14" fmla="*/ 29 w 107"/>
                  <a:gd name="T15" fmla="*/ 30 h 51"/>
                  <a:gd name="T16" fmla="*/ 26 w 107"/>
                  <a:gd name="T17" fmla="*/ 32 h 51"/>
                  <a:gd name="T18" fmla="*/ 36 w 107"/>
                  <a:gd name="T19" fmla="*/ 45 h 51"/>
                  <a:gd name="T20" fmla="*/ 104 w 107"/>
                  <a:gd name="T21" fmla="*/ 9 h 51"/>
                  <a:gd name="T22" fmla="*/ 56 w 107"/>
                  <a:gd name="T23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51">
                    <a:moveTo>
                      <a:pt x="10" y="38"/>
                    </a:moveTo>
                    <a:cubicBezTo>
                      <a:pt x="7" y="39"/>
                      <a:pt x="3" y="40"/>
                      <a:pt x="0" y="41"/>
                    </a:cubicBezTo>
                    <a:cubicBezTo>
                      <a:pt x="3" y="46"/>
                      <a:pt x="8" y="51"/>
                      <a:pt x="11" y="48"/>
                    </a:cubicBezTo>
                    <a:cubicBezTo>
                      <a:pt x="13" y="46"/>
                      <a:pt x="14" y="42"/>
                      <a:pt x="15" y="37"/>
                    </a:cubicBezTo>
                    <a:cubicBezTo>
                      <a:pt x="14" y="38"/>
                      <a:pt x="13" y="38"/>
                      <a:pt x="11" y="38"/>
                    </a:cubicBezTo>
                    <a:cubicBezTo>
                      <a:pt x="11" y="38"/>
                      <a:pt x="11" y="38"/>
                      <a:pt x="10" y="38"/>
                    </a:cubicBezTo>
                    <a:close/>
                    <a:moveTo>
                      <a:pt x="56" y="10"/>
                    </a:moveTo>
                    <a:cubicBezTo>
                      <a:pt x="43" y="9"/>
                      <a:pt x="38" y="21"/>
                      <a:pt x="29" y="30"/>
                    </a:cubicBezTo>
                    <a:cubicBezTo>
                      <a:pt x="28" y="31"/>
                      <a:pt x="27" y="32"/>
                      <a:pt x="26" y="32"/>
                    </a:cubicBezTo>
                    <a:cubicBezTo>
                      <a:pt x="29" y="35"/>
                      <a:pt x="33" y="40"/>
                      <a:pt x="36" y="45"/>
                    </a:cubicBezTo>
                    <a:cubicBezTo>
                      <a:pt x="54" y="32"/>
                      <a:pt x="101" y="16"/>
                      <a:pt x="104" y="9"/>
                    </a:cubicBezTo>
                    <a:cubicBezTo>
                      <a:pt x="107" y="0"/>
                      <a:pt x="75" y="11"/>
                      <a:pt x="56" y="1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749" name="Freeform 201">
              <a:extLst>
                <a:ext uri="{FF2B5EF4-FFF2-40B4-BE49-F238E27FC236}">
                  <a16:creationId xmlns:a16="http://schemas.microsoft.com/office/drawing/2014/main" id="{4D947B59-EC79-4AE5-8033-CF96E7193D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4290" y="3822701"/>
              <a:ext cx="339725" cy="123825"/>
            </a:xfrm>
            <a:custGeom>
              <a:avLst/>
              <a:gdLst>
                <a:gd name="T0" fmla="*/ 113 w 625"/>
                <a:gd name="T1" fmla="*/ 80 h 225"/>
                <a:gd name="T2" fmla="*/ 88 w 625"/>
                <a:gd name="T3" fmla="*/ 41 h 225"/>
                <a:gd name="T4" fmla="*/ 72 w 625"/>
                <a:gd name="T5" fmla="*/ 23 h 225"/>
                <a:gd name="T6" fmla="*/ 70 w 625"/>
                <a:gd name="T7" fmla="*/ 17 h 225"/>
                <a:gd name="T8" fmla="*/ 60 w 625"/>
                <a:gd name="T9" fmla="*/ 32 h 225"/>
                <a:gd name="T10" fmla="*/ 34 w 625"/>
                <a:gd name="T11" fmla="*/ 29 h 225"/>
                <a:gd name="T12" fmla="*/ 19 w 625"/>
                <a:gd name="T13" fmla="*/ 7 h 225"/>
                <a:gd name="T14" fmla="*/ 0 w 625"/>
                <a:gd name="T15" fmla="*/ 5 h 225"/>
                <a:gd name="T16" fmla="*/ 9 w 625"/>
                <a:gd name="T17" fmla="*/ 62 h 225"/>
                <a:gd name="T18" fmla="*/ 42 w 625"/>
                <a:gd name="T19" fmla="*/ 134 h 225"/>
                <a:gd name="T20" fmla="*/ 73 w 625"/>
                <a:gd name="T21" fmla="*/ 168 h 225"/>
                <a:gd name="T22" fmla="*/ 134 w 625"/>
                <a:gd name="T23" fmla="*/ 205 h 225"/>
                <a:gd name="T24" fmla="*/ 113 w 625"/>
                <a:gd name="T25" fmla="*/ 152 h 225"/>
                <a:gd name="T26" fmla="*/ 113 w 625"/>
                <a:gd name="T27" fmla="*/ 80 h 225"/>
                <a:gd name="T28" fmla="*/ 599 w 625"/>
                <a:gd name="T29" fmla="*/ 38 h 225"/>
                <a:gd name="T30" fmla="*/ 571 w 625"/>
                <a:gd name="T31" fmla="*/ 29 h 225"/>
                <a:gd name="T32" fmla="*/ 541 w 625"/>
                <a:gd name="T33" fmla="*/ 0 h 225"/>
                <a:gd name="T34" fmla="*/ 515 w 625"/>
                <a:gd name="T35" fmla="*/ 38 h 225"/>
                <a:gd name="T36" fmla="*/ 498 w 625"/>
                <a:gd name="T37" fmla="*/ 63 h 225"/>
                <a:gd name="T38" fmla="*/ 491 w 625"/>
                <a:gd name="T39" fmla="*/ 73 h 225"/>
                <a:gd name="T40" fmla="*/ 492 w 625"/>
                <a:gd name="T41" fmla="*/ 95 h 225"/>
                <a:gd name="T42" fmla="*/ 471 w 625"/>
                <a:gd name="T43" fmla="*/ 104 h 225"/>
                <a:gd name="T44" fmla="*/ 453 w 625"/>
                <a:gd name="T45" fmla="*/ 77 h 225"/>
                <a:gd name="T46" fmla="*/ 453 w 625"/>
                <a:gd name="T47" fmla="*/ 77 h 225"/>
                <a:gd name="T48" fmla="*/ 424 w 625"/>
                <a:gd name="T49" fmla="*/ 129 h 225"/>
                <a:gd name="T50" fmla="*/ 378 w 625"/>
                <a:gd name="T51" fmla="*/ 146 h 225"/>
                <a:gd name="T52" fmla="*/ 357 w 625"/>
                <a:gd name="T53" fmla="*/ 193 h 225"/>
                <a:gd name="T54" fmla="*/ 309 w 625"/>
                <a:gd name="T55" fmla="*/ 179 h 225"/>
                <a:gd name="T56" fmla="*/ 318 w 625"/>
                <a:gd name="T57" fmla="*/ 203 h 225"/>
                <a:gd name="T58" fmla="*/ 345 w 625"/>
                <a:gd name="T59" fmla="*/ 219 h 225"/>
                <a:gd name="T60" fmla="*/ 387 w 625"/>
                <a:gd name="T61" fmla="*/ 214 h 225"/>
                <a:gd name="T62" fmla="*/ 419 w 625"/>
                <a:gd name="T63" fmla="*/ 199 h 225"/>
                <a:gd name="T64" fmla="*/ 450 w 625"/>
                <a:gd name="T65" fmla="*/ 205 h 225"/>
                <a:gd name="T66" fmla="*/ 478 w 625"/>
                <a:gd name="T67" fmla="*/ 183 h 225"/>
                <a:gd name="T68" fmla="*/ 488 w 625"/>
                <a:gd name="T69" fmla="*/ 148 h 225"/>
                <a:gd name="T70" fmla="*/ 507 w 625"/>
                <a:gd name="T71" fmla="*/ 115 h 225"/>
                <a:gd name="T72" fmla="*/ 556 w 625"/>
                <a:gd name="T73" fmla="*/ 91 h 225"/>
                <a:gd name="T74" fmla="*/ 572 w 625"/>
                <a:gd name="T75" fmla="*/ 97 h 225"/>
                <a:gd name="T76" fmla="*/ 592 w 625"/>
                <a:gd name="T77" fmla="*/ 74 h 225"/>
                <a:gd name="T78" fmla="*/ 621 w 625"/>
                <a:gd name="T79" fmla="*/ 60 h 225"/>
                <a:gd name="T80" fmla="*/ 599 w 625"/>
                <a:gd name="T81" fmla="*/ 3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5" h="225">
                  <a:moveTo>
                    <a:pt x="113" y="80"/>
                  </a:moveTo>
                  <a:cubicBezTo>
                    <a:pt x="113" y="55"/>
                    <a:pt x="93" y="58"/>
                    <a:pt x="88" y="41"/>
                  </a:cubicBezTo>
                  <a:cubicBezTo>
                    <a:pt x="83" y="24"/>
                    <a:pt x="75" y="34"/>
                    <a:pt x="72" y="23"/>
                  </a:cubicBezTo>
                  <a:cubicBezTo>
                    <a:pt x="72" y="21"/>
                    <a:pt x="71" y="19"/>
                    <a:pt x="70" y="17"/>
                  </a:cubicBezTo>
                  <a:cubicBezTo>
                    <a:pt x="59" y="21"/>
                    <a:pt x="63" y="32"/>
                    <a:pt x="60" y="32"/>
                  </a:cubicBezTo>
                  <a:cubicBezTo>
                    <a:pt x="56" y="33"/>
                    <a:pt x="34" y="36"/>
                    <a:pt x="34" y="29"/>
                  </a:cubicBezTo>
                  <a:cubicBezTo>
                    <a:pt x="34" y="21"/>
                    <a:pt x="31" y="10"/>
                    <a:pt x="19" y="7"/>
                  </a:cubicBezTo>
                  <a:cubicBezTo>
                    <a:pt x="12" y="5"/>
                    <a:pt x="6" y="5"/>
                    <a:pt x="0" y="5"/>
                  </a:cubicBezTo>
                  <a:cubicBezTo>
                    <a:pt x="7" y="25"/>
                    <a:pt x="8" y="46"/>
                    <a:pt x="9" y="62"/>
                  </a:cubicBezTo>
                  <a:cubicBezTo>
                    <a:pt x="9" y="85"/>
                    <a:pt x="37" y="120"/>
                    <a:pt x="42" y="134"/>
                  </a:cubicBezTo>
                  <a:cubicBezTo>
                    <a:pt x="46" y="149"/>
                    <a:pt x="54" y="153"/>
                    <a:pt x="73" y="168"/>
                  </a:cubicBezTo>
                  <a:cubicBezTo>
                    <a:pt x="91" y="184"/>
                    <a:pt x="127" y="209"/>
                    <a:pt x="134" y="205"/>
                  </a:cubicBezTo>
                  <a:cubicBezTo>
                    <a:pt x="142" y="201"/>
                    <a:pt x="123" y="165"/>
                    <a:pt x="113" y="152"/>
                  </a:cubicBezTo>
                  <a:cubicBezTo>
                    <a:pt x="103" y="139"/>
                    <a:pt x="112" y="105"/>
                    <a:pt x="113" y="80"/>
                  </a:cubicBezTo>
                  <a:close/>
                  <a:moveTo>
                    <a:pt x="599" y="38"/>
                  </a:moveTo>
                  <a:cubicBezTo>
                    <a:pt x="591" y="40"/>
                    <a:pt x="571" y="39"/>
                    <a:pt x="571" y="29"/>
                  </a:cubicBezTo>
                  <a:cubicBezTo>
                    <a:pt x="571" y="19"/>
                    <a:pt x="553" y="0"/>
                    <a:pt x="541" y="0"/>
                  </a:cubicBezTo>
                  <a:cubicBezTo>
                    <a:pt x="530" y="0"/>
                    <a:pt x="516" y="27"/>
                    <a:pt x="515" y="38"/>
                  </a:cubicBezTo>
                  <a:cubicBezTo>
                    <a:pt x="515" y="49"/>
                    <a:pt x="496" y="48"/>
                    <a:pt x="498" y="63"/>
                  </a:cubicBezTo>
                  <a:cubicBezTo>
                    <a:pt x="499" y="69"/>
                    <a:pt x="496" y="72"/>
                    <a:pt x="491" y="73"/>
                  </a:cubicBezTo>
                  <a:cubicBezTo>
                    <a:pt x="494" y="87"/>
                    <a:pt x="496" y="96"/>
                    <a:pt x="492" y="95"/>
                  </a:cubicBezTo>
                  <a:cubicBezTo>
                    <a:pt x="484" y="93"/>
                    <a:pt x="482" y="104"/>
                    <a:pt x="471" y="104"/>
                  </a:cubicBezTo>
                  <a:cubicBezTo>
                    <a:pt x="467" y="104"/>
                    <a:pt x="460" y="92"/>
                    <a:pt x="453" y="77"/>
                  </a:cubicBezTo>
                  <a:cubicBezTo>
                    <a:pt x="453" y="77"/>
                    <a:pt x="453" y="77"/>
                    <a:pt x="453" y="77"/>
                  </a:cubicBezTo>
                  <a:cubicBezTo>
                    <a:pt x="445" y="77"/>
                    <a:pt x="428" y="108"/>
                    <a:pt x="424" y="129"/>
                  </a:cubicBezTo>
                  <a:cubicBezTo>
                    <a:pt x="420" y="150"/>
                    <a:pt x="403" y="144"/>
                    <a:pt x="378" y="146"/>
                  </a:cubicBezTo>
                  <a:cubicBezTo>
                    <a:pt x="352" y="148"/>
                    <a:pt x="362" y="179"/>
                    <a:pt x="357" y="193"/>
                  </a:cubicBezTo>
                  <a:cubicBezTo>
                    <a:pt x="351" y="206"/>
                    <a:pt x="323" y="183"/>
                    <a:pt x="309" y="179"/>
                  </a:cubicBezTo>
                  <a:cubicBezTo>
                    <a:pt x="311" y="191"/>
                    <a:pt x="315" y="203"/>
                    <a:pt x="318" y="203"/>
                  </a:cubicBezTo>
                  <a:cubicBezTo>
                    <a:pt x="326" y="203"/>
                    <a:pt x="338" y="225"/>
                    <a:pt x="345" y="219"/>
                  </a:cubicBezTo>
                  <a:cubicBezTo>
                    <a:pt x="353" y="212"/>
                    <a:pt x="376" y="219"/>
                    <a:pt x="387" y="214"/>
                  </a:cubicBezTo>
                  <a:cubicBezTo>
                    <a:pt x="398" y="210"/>
                    <a:pt x="400" y="199"/>
                    <a:pt x="419" y="199"/>
                  </a:cubicBezTo>
                  <a:cubicBezTo>
                    <a:pt x="438" y="199"/>
                    <a:pt x="431" y="216"/>
                    <a:pt x="450" y="205"/>
                  </a:cubicBezTo>
                  <a:cubicBezTo>
                    <a:pt x="469" y="194"/>
                    <a:pt x="480" y="203"/>
                    <a:pt x="478" y="183"/>
                  </a:cubicBezTo>
                  <a:cubicBezTo>
                    <a:pt x="476" y="163"/>
                    <a:pt x="490" y="163"/>
                    <a:pt x="488" y="148"/>
                  </a:cubicBezTo>
                  <a:cubicBezTo>
                    <a:pt x="486" y="133"/>
                    <a:pt x="509" y="144"/>
                    <a:pt x="507" y="115"/>
                  </a:cubicBezTo>
                  <a:cubicBezTo>
                    <a:pt x="505" y="86"/>
                    <a:pt x="541" y="91"/>
                    <a:pt x="556" y="91"/>
                  </a:cubicBezTo>
                  <a:cubicBezTo>
                    <a:pt x="560" y="91"/>
                    <a:pt x="565" y="93"/>
                    <a:pt x="572" y="97"/>
                  </a:cubicBezTo>
                  <a:cubicBezTo>
                    <a:pt x="583" y="90"/>
                    <a:pt x="599" y="82"/>
                    <a:pt x="592" y="74"/>
                  </a:cubicBezTo>
                  <a:cubicBezTo>
                    <a:pt x="583" y="65"/>
                    <a:pt x="617" y="73"/>
                    <a:pt x="621" y="60"/>
                  </a:cubicBezTo>
                  <a:cubicBezTo>
                    <a:pt x="625" y="46"/>
                    <a:pt x="608" y="35"/>
                    <a:pt x="599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750" name="Group 749">
              <a:extLst>
                <a:ext uri="{FF2B5EF4-FFF2-40B4-BE49-F238E27FC236}">
                  <a16:creationId xmlns:a16="http://schemas.microsoft.com/office/drawing/2014/main" id="{5E76B3B8-ABAC-4E7F-B0A7-ABC503BEEE51}"/>
                </a:ext>
              </a:extLst>
            </p:cNvPr>
            <p:cNvGrpSpPr/>
            <p:nvPr/>
          </p:nvGrpSpPr>
          <p:grpSpPr>
            <a:xfrm>
              <a:off x="7859715" y="4187827"/>
              <a:ext cx="714376" cy="725489"/>
              <a:chOff x="7859715" y="4187827"/>
              <a:chExt cx="714376" cy="725489"/>
            </a:xfrm>
            <a:grpFill/>
          </p:grpSpPr>
          <p:sp>
            <p:nvSpPr>
              <p:cNvPr id="753" name="Freeform 202">
                <a:extLst>
                  <a:ext uri="{FF2B5EF4-FFF2-40B4-BE49-F238E27FC236}">
                    <a16:creationId xmlns:a16="http://schemas.microsoft.com/office/drawing/2014/main" id="{0234C054-6502-4D1A-A2EF-381BDB6B7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715" y="4187827"/>
                <a:ext cx="714376" cy="625476"/>
              </a:xfrm>
              <a:custGeom>
                <a:avLst/>
                <a:gdLst>
                  <a:gd name="T0" fmla="*/ 1289 w 1311"/>
                  <a:gd name="T1" fmla="*/ 573 h 1148"/>
                  <a:gd name="T2" fmla="*/ 1235 w 1311"/>
                  <a:gd name="T3" fmla="*/ 499 h 1148"/>
                  <a:gd name="T4" fmla="*/ 1193 w 1311"/>
                  <a:gd name="T5" fmla="*/ 449 h 1148"/>
                  <a:gd name="T6" fmla="*/ 1162 w 1311"/>
                  <a:gd name="T7" fmla="*/ 369 h 1148"/>
                  <a:gd name="T8" fmla="*/ 1072 w 1311"/>
                  <a:gd name="T9" fmla="*/ 247 h 1148"/>
                  <a:gd name="T10" fmla="*/ 1027 w 1311"/>
                  <a:gd name="T11" fmla="*/ 133 h 1148"/>
                  <a:gd name="T12" fmla="*/ 992 w 1311"/>
                  <a:gd name="T13" fmla="*/ 84 h 1148"/>
                  <a:gd name="T14" fmla="*/ 933 w 1311"/>
                  <a:gd name="T15" fmla="*/ 48 h 1148"/>
                  <a:gd name="T16" fmla="*/ 916 w 1311"/>
                  <a:gd name="T17" fmla="*/ 213 h 1148"/>
                  <a:gd name="T18" fmla="*/ 821 w 1311"/>
                  <a:gd name="T19" fmla="*/ 222 h 1148"/>
                  <a:gd name="T20" fmla="*/ 735 w 1311"/>
                  <a:gd name="T21" fmla="*/ 152 h 1148"/>
                  <a:gd name="T22" fmla="*/ 762 w 1311"/>
                  <a:gd name="T23" fmla="*/ 85 h 1148"/>
                  <a:gd name="T24" fmla="*/ 753 w 1311"/>
                  <a:gd name="T25" fmla="*/ 57 h 1148"/>
                  <a:gd name="T26" fmla="*/ 654 w 1311"/>
                  <a:gd name="T27" fmla="*/ 26 h 1148"/>
                  <a:gd name="T28" fmla="*/ 587 w 1311"/>
                  <a:gd name="T29" fmla="*/ 47 h 1148"/>
                  <a:gd name="T30" fmla="*/ 542 w 1311"/>
                  <a:gd name="T31" fmla="*/ 119 h 1148"/>
                  <a:gd name="T32" fmla="*/ 506 w 1311"/>
                  <a:gd name="T33" fmla="*/ 156 h 1148"/>
                  <a:gd name="T34" fmla="*/ 451 w 1311"/>
                  <a:gd name="T35" fmla="*/ 107 h 1148"/>
                  <a:gd name="T36" fmla="*/ 397 w 1311"/>
                  <a:gd name="T37" fmla="*/ 138 h 1148"/>
                  <a:gd name="T38" fmla="*/ 370 w 1311"/>
                  <a:gd name="T39" fmla="*/ 203 h 1148"/>
                  <a:gd name="T40" fmla="*/ 341 w 1311"/>
                  <a:gd name="T41" fmla="*/ 248 h 1148"/>
                  <a:gd name="T42" fmla="*/ 302 w 1311"/>
                  <a:gd name="T43" fmla="*/ 279 h 1148"/>
                  <a:gd name="T44" fmla="*/ 203 w 1311"/>
                  <a:gd name="T45" fmla="*/ 350 h 1148"/>
                  <a:gd name="T46" fmla="*/ 23 w 1311"/>
                  <a:gd name="T47" fmla="*/ 487 h 1148"/>
                  <a:gd name="T48" fmla="*/ 17 w 1311"/>
                  <a:gd name="T49" fmla="*/ 577 h 1148"/>
                  <a:gd name="T50" fmla="*/ 36 w 1311"/>
                  <a:gd name="T51" fmla="*/ 668 h 1148"/>
                  <a:gd name="T52" fmla="*/ 84 w 1311"/>
                  <a:gd name="T53" fmla="*/ 874 h 1148"/>
                  <a:gd name="T54" fmla="*/ 98 w 1311"/>
                  <a:gd name="T55" fmla="*/ 953 h 1148"/>
                  <a:gd name="T56" fmla="*/ 230 w 1311"/>
                  <a:gd name="T57" fmla="*/ 913 h 1148"/>
                  <a:gd name="T58" fmla="*/ 428 w 1311"/>
                  <a:gd name="T59" fmla="*/ 846 h 1148"/>
                  <a:gd name="T60" fmla="*/ 588 w 1311"/>
                  <a:gd name="T61" fmla="*/ 812 h 1148"/>
                  <a:gd name="T62" fmla="*/ 684 w 1311"/>
                  <a:gd name="T63" fmla="*/ 851 h 1148"/>
                  <a:gd name="T64" fmla="*/ 722 w 1311"/>
                  <a:gd name="T65" fmla="*/ 947 h 1148"/>
                  <a:gd name="T66" fmla="*/ 808 w 1311"/>
                  <a:gd name="T67" fmla="*/ 875 h 1148"/>
                  <a:gd name="T68" fmla="*/ 804 w 1311"/>
                  <a:gd name="T69" fmla="*/ 954 h 1148"/>
                  <a:gd name="T70" fmla="*/ 842 w 1311"/>
                  <a:gd name="T71" fmla="*/ 983 h 1148"/>
                  <a:gd name="T72" fmla="*/ 980 w 1311"/>
                  <a:gd name="T73" fmla="*/ 1114 h 1148"/>
                  <a:gd name="T74" fmla="*/ 1038 w 1311"/>
                  <a:gd name="T75" fmla="*/ 1104 h 1148"/>
                  <a:gd name="T76" fmla="*/ 1073 w 1311"/>
                  <a:gd name="T77" fmla="*/ 1130 h 1148"/>
                  <a:gd name="T78" fmla="*/ 1129 w 1311"/>
                  <a:gd name="T79" fmla="*/ 1093 h 1148"/>
                  <a:gd name="T80" fmla="*/ 1231 w 1311"/>
                  <a:gd name="T81" fmla="*/ 947 h 1148"/>
                  <a:gd name="T82" fmla="*/ 1285 w 1311"/>
                  <a:gd name="T83" fmla="*/ 840 h 1148"/>
                  <a:gd name="T84" fmla="*/ 1307 w 1311"/>
                  <a:gd name="T85" fmla="*/ 643 h 1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11" h="1148">
                    <a:moveTo>
                      <a:pt x="1307" y="643"/>
                    </a:moveTo>
                    <a:cubicBezTo>
                      <a:pt x="1303" y="646"/>
                      <a:pt x="1302" y="625"/>
                      <a:pt x="1303" y="605"/>
                    </a:cubicBezTo>
                    <a:cubicBezTo>
                      <a:pt x="1298" y="595"/>
                      <a:pt x="1293" y="584"/>
                      <a:pt x="1289" y="573"/>
                    </a:cubicBezTo>
                    <a:cubicBezTo>
                      <a:pt x="1283" y="566"/>
                      <a:pt x="1278" y="550"/>
                      <a:pt x="1276" y="544"/>
                    </a:cubicBezTo>
                    <a:cubicBezTo>
                      <a:pt x="1274" y="536"/>
                      <a:pt x="1263" y="513"/>
                      <a:pt x="1251" y="516"/>
                    </a:cubicBezTo>
                    <a:cubicBezTo>
                      <a:pt x="1239" y="519"/>
                      <a:pt x="1247" y="496"/>
                      <a:pt x="1235" y="499"/>
                    </a:cubicBezTo>
                    <a:cubicBezTo>
                      <a:pt x="1224" y="501"/>
                      <a:pt x="1222" y="480"/>
                      <a:pt x="1224" y="460"/>
                    </a:cubicBezTo>
                    <a:cubicBezTo>
                      <a:pt x="1226" y="440"/>
                      <a:pt x="1216" y="456"/>
                      <a:pt x="1211" y="447"/>
                    </a:cubicBezTo>
                    <a:cubicBezTo>
                      <a:pt x="1206" y="439"/>
                      <a:pt x="1201" y="446"/>
                      <a:pt x="1193" y="449"/>
                    </a:cubicBezTo>
                    <a:cubicBezTo>
                      <a:pt x="1185" y="452"/>
                      <a:pt x="1183" y="432"/>
                      <a:pt x="1185" y="423"/>
                    </a:cubicBezTo>
                    <a:cubicBezTo>
                      <a:pt x="1187" y="415"/>
                      <a:pt x="1183" y="405"/>
                      <a:pt x="1173" y="396"/>
                    </a:cubicBezTo>
                    <a:cubicBezTo>
                      <a:pt x="1162" y="387"/>
                      <a:pt x="1161" y="380"/>
                      <a:pt x="1162" y="369"/>
                    </a:cubicBezTo>
                    <a:cubicBezTo>
                      <a:pt x="1163" y="358"/>
                      <a:pt x="1101" y="322"/>
                      <a:pt x="1088" y="318"/>
                    </a:cubicBezTo>
                    <a:cubicBezTo>
                      <a:pt x="1074" y="315"/>
                      <a:pt x="1086" y="298"/>
                      <a:pt x="1080" y="293"/>
                    </a:cubicBezTo>
                    <a:cubicBezTo>
                      <a:pt x="1074" y="287"/>
                      <a:pt x="1072" y="265"/>
                      <a:pt x="1072" y="247"/>
                    </a:cubicBezTo>
                    <a:cubicBezTo>
                      <a:pt x="1072" y="229"/>
                      <a:pt x="1052" y="223"/>
                      <a:pt x="1053" y="208"/>
                    </a:cubicBezTo>
                    <a:cubicBezTo>
                      <a:pt x="1054" y="193"/>
                      <a:pt x="1047" y="179"/>
                      <a:pt x="1049" y="163"/>
                    </a:cubicBezTo>
                    <a:cubicBezTo>
                      <a:pt x="1050" y="146"/>
                      <a:pt x="1028" y="142"/>
                      <a:pt x="1027" y="133"/>
                    </a:cubicBezTo>
                    <a:cubicBezTo>
                      <a:pt x="1026" y="124"/>
                      <a:pt x="1014" y="132"/>
                      <a:pt x="1002" y="134"/>
                    </a:cubicBezTo>
                    <a:cubicBezTo>
                      <a:pt x="990" y="135"/>
                      <a:pt x="991" y="115"/>
                      <a:pt x="992" y="96"/>
                    </a:cubicBezTo>
                    <a:cubicBezTo>
                      <a:pt x="992" y="93"/>
                      <a:pt x="992" y="88"/>
                      <a:pt x="992" y="84"/>
                    </a:cubicBezTo>
                    <a:cubicBezTo>
                      <a:pt x="981" y="78"/>
                      <a:pt x="969" y="72"/>
                      <a:pt x="957" y="67"/>
                    </a:cubicBezTo>
                    <a:cubicBezTo>
                      <a:pt x="946" y="63"/>
                      <a:pt x="939" y="54"/>
                      <a:pt x="936" y="45"/>
                    </a:cubicBezTo>
                    <a:cubicBezTo>
                      <a:pt x="935" y="46"/>
                      <a:pt x="934" y="47"/>
                      <a:pt x="933" y="48"/>
                    </a:cubicBezTo>
                    <a:cubicBezTo>
                      <a:pt x="926" y="55"/>
                      <a:pt x="937" y="81"/>
                      <a:pt x="929" y="90"/>
                    </a:cubicBezTo>
                    <a:cubicBezTo>
                      <a:pt x="920" y="99"/>
                      <a:pt x="928" y="135"/>
                      <a:pt x="926" y="156"/>
                    </a:cubicBezTo>
                    <a:cubicBezTo>
                      <a:pt x="924" y="177"/>
                      <a:pt x="924" y="199"/>
                      <a:pt x="916" y="213"/>
                    </a:cubicBezTo>
                    <a:cubicBezTo>
                      <a:pt x="907" y="227"/>
                      <a:pt x="906" y="250"/>
                      <a:pt x="889" y="257"/>
                    </a:cubicBezTo>
                    <a:cubicBezTo>
                      <a:pt x="872" y="264"/>
                      <a:pt x="849" y="249"/>
                      <a:pt x="849" y="238"/>
                    </a:cubicBezTo>
                    <a:cubicBezTo>
                      <a:pt x="850" y="227"/>
                      <a:pt x="831" y="221"/>
                      <a:pt x="821" y="222"/>
                    </a:cubicBezTo>
                    <a:cubicBezTo>
                      <a:pt x="811" y="224"/>
                      <a:pt x="805" y="207"/>
                      <a:pt x="789" y="193"/>
                    </a:cubicBezTo>
                    <a:cubicBezTo>
                      <a:pt x="774" y="179"/>
                      <a:pt x="762" y="197"/>
                      <a:pt x="757" y="180"/>
                    </a:cubicBezTo>
                    <a:cubicBezTo>
                      <a:pt x="752" y="163"/>
                      <a:pt x="747" y="161"/>
                      <a:pt x="735" y="152"/>
                    </a:cubicBezTo>
                    <a:cubicBezTo>
                      <a:pt x="724" y="143"/>
                      <a:pt x="727" y="143"/>
                      <a:pt x="738" y="134"/>
                    </a:cubicBezTo>
                    <a:cubicBezTo>
                      <a:pt x="749" y="125"/>
                      <a:pt x="747" y="113"/>
                      <a:pt x="741" y="102"/>
                    </a:cubicBezTo>
                    <a:cubicBezTo>
                      <a:pt x="735" y="91"/>
                      <a:pt x="747" y="94"/>
                      <a:pt x="762" y="85"/>
                    </a:cubicBezTo>
                    <a:cubicBezTo>
                      <a:pt x="776" y="76"/>
                      <a:pt x="762" y="65"/>
                      <a:pt x="772" y="60"/>
                    </a:cubicBezTo>
                    <a:cubicBezTo>
                      <a:pt x="783" y="55"/>
                      <a:pt x="777" y="44"/>
                      <a:pt x="765" y="42"/>
                    </a:cubicBezTo>
                    <a:cubicBezTo>
                      <a:pt x="754" y="39"/>
                      <a:pt x="757" y="55"/>
                      <a:pt x="753" y="57"/>
                    </a:cubicBezTo>
                    <a:cubicBezTo>
                      <a:pt x="749" y="58"/>
                      <a:pt x="745" y="36"/>
                      <a:pt x="741" y="37"/>
                    </a:cubicBezTo>
                    <a:cubicBezTo>
                      <a:pt x="737" y="38"/>
                      <a:pt x="724" y="59"/>
                      <a:pt x="717" y="48"/>
                    </a:cubicBezTo>
                    <a:cubicBezTo>
                      <a:pt x="710" y="38"/>
                      <a:pt x="670" y="29"/>
                      <a:pt x="654" y="26"/>
                    </a:cubicBezTo>
                    <a:cubicBezTo>
                      <a:pt x="638" y="24"/>
                      <a:pt x="633" y="0"/>
                      <a:pt x="624" y="4"/>
                    </a:cubicBezTo>
                    <a:cubicBezTo>
                      <a:pt x="615" y="9"/>
                      <a:pt x="625" y="16"/>
                      <a:pt x="636" y="29"/>
                    </a:cubicBezTo>
                    <a:cubicBezTo>
                      <a:pt x="647" y="43"/>
                      <a:pt x="600" y="52"/>
                      <a:pt x="587" y="47"/>
                    </a:cubicBezTo>
                    <a:cubicBezTo>
                      <a:pt x="573" y="42"/>
                      <a:pt x="589" y="58"/>
                      <a:pt x="578" y="57"/>
                    </a:cubicBezTo>
                    <a:cubicBezTo>
                      <a:pt x="566" y="57"/>
                      <a:pt x="564" y="80"/>
                      <a:pt x="555" y="91"/>
                    </a:cubicBezTo>
                    <a:cubicBezTo>
                      <a:pt x="545" y="103"/>
                      <a:pt x="552" y="111"/>
                      <a:pt x="542" y="119"/>
                    </a:cubicBezTo>
                    <a:cubicBezTo>
                      <a:pt x="532" y="126"/>
                      <a:pt x="531" y="134"/>
                      <a:pt x="543" y="150"/>
                    </a:cubicBezTo>
                    <a:cubicBezTo>
                      <a:pt x="555" y="166"/>
                      <a:pt x="538" y="167"/>
                      <a:pt x="527" y="154"/>
                    </a:cubicBezTo>
                    <a:cubicBezTo>
                      <a:pt x="516" y="142"/>
                      <a:pt x="505" y="142"/>
                      <a:pt x="506" y="156"/>
                    </a:cubicBezTo>
                    <a:cubicBezTo>
                      <a:pt x="507" y="170"/>
                      <a:pt x="493" y="163"/>
                      <a:pt x="495" y="148"/>
                    </a:cubicBezTo>
                    <a:cubicBezTo>
                      <a:pt x="498" y="132"/>
                      <a:pt x="480" y="139"/>
                      <a:pt x="478" y="130"/>
                    </a:cubicBezTo>
                    <a:cubicBezTo>
                      <a:pt x="475" y="121"/>
                      <a:pt x="460" y="106"/>
                      <a:pt x="451" y="107"/>
                    </a:cubicBezTo>
                    <a:cubicBezTo>
                      <a:pt x="441" y="108"/>
                      <a:pt x="441" y="120"/>
                      <a:pt x="432" y="120"/>
                    </a:cubicBezTo>
                    <a:cubicBezTo>
                      <a:pt x="423" y="120"/>
                      <a:pt x="421" y="125"/>
                      <a:pt x="422" y="137"/>
                    </a:cubicBezTo>
                    <a:cubicBezTo>
                      <a:pt x="423" y="149"/>
                      <a:pt x="408" y="136"/>
                      <a:pt x="397" y="138"/>
                    </a:cubicBezTo>
                    <a:cubicBezTo>
                      <a:pt x="386" y="139"/>
                      <a:pt x="397" y="154"/>
                      <a:pt x="391" y="154"/>
                    </a:cubicBezTo>
                    <a:cubicBezTo>
                      <a:pt x="386" y="155"/>
                      <a:pt x="386" y="167"/>
                      <a:pt x="376" y="167"/>
                    </a:cubicBezTo>
                    <a:cubicBezTo>
                      <a:pt x="367" y="167"/>
                      <a:pt x="368" y="191"/>
                      <a:pt x="370" y="203"/>
                    </a:cubicBezTo>
                    <a:cubicBezTo>
                      <a:pt x="371" y="216"/>
                      <a:pt x="356" y="197"/>
                      <a:pt x="346" y="201"/>
                    </a:cubicBezTo>
                    <a:cubicBezTo>
                      <a:pt x="337" y="204"/>
                      <a:pt x="348" y="215"/>
                      <a:pt x="351" y="229"/>
                    </a:cubicBezTo>
                    <a:cubicBezTo>
                      <a:pt x="354" y="243"/>
                      <a:pt x="346" y="242"/>
                      <a:pt x="341" y="248"/>
                    </a:cubicBezTo>
                    <a:cubicBezTo>
                      <a:pt x="336" y="254"/>
                      <a:pt x="329" y="232"/>
                      <a:pt x="329" y="220"/>
                    </a:cubicBezTo>
                    <a:cubicBezTo>
                      <a:pt x="329" y="207"/>
                      <a:pt x="316" y="219"/>
                      <a:pt x="304" y="235"/>
                    </a:cubicBezTo>
                    <a:cubicBezTo>
                      <a:pt x="291" y="250"/>
                      <a:pt x="308" y="274"/>
                      <a:pt x="302" y="279"/>
                    </a:cubicBezTo>
                    <a:cubicBezTo>
                      <a:pt x="296" y="283"/>
                      <a:pt x="271" y="311"/>
                      <a:pt x="256" y="331"/>
                    </a:cubicBezTo>
                    <a:cubicBezTo>
                      <a:pt x="244" y="348"/>
                      <a:pt x="221" y="343"/>
                      <a:pt x="207" y="346"/>
                    </a:cubicBezTo>
                    <a:cubicBezTo>
                      <a:pt x="206" y="348"/>
                      <a:pt x="204" y="349"/>
                      <a:pt x="203" y="350"/>
                    </a:cubicBezTo>
                    <a:cubicBezTo>
                      <a:pt x="169" y="379"/>
                      <a:pt x="131" y="404"/>
                      <a:pt x="88" y="414"/>
                    </a:cubicBezTo>
                    <a:cubicBezTo>
                      <a:pt x="70" y="437"/>
                      <a:pt x="49" y="460"/>
                      <a:pt x="26" y="480"/>
                    </a:cubicBezTo>
                    <a:cubicBezTo>
                      <a:pt x="25" y="482"/>
                      <a:pt x="25" y="485"/>
                      <a:pt x="23" y="487"/>
                    </a:cubicBezTo>
                    <a:cubicBezTo>
                      <a:pt x="12" y="505"/>
                      <a:pt x="2" y="524"/>
                      <a:pt x="17" y="547"/>
                    </a:cubicBezTo>
                    <a:cubicBezTo>
                      <a:pt x="32" y="570"/>
                      <a:pt x="41" y="585"/>
                      <a:pt x="36" y="596"/>
                    </a:cubicBezTo>
                    <a:cubicBezTo>
                      <a:pt x="31" y="608"/>
                      <a:pt x="20" y="573"/>
                      <a:pt x="17" y="577"/>
                    </a:cubicBezTo>
                    <a:cubicBezTo>
                      <a:pt x="13" y="582"/>
                      <a:pt x="30" y="596"/>
                      <a:pt x="26" y="604"/>
                    </a:cubicBezTo>
                    <a:cubicBezTo>
                      <a:pt x="22" y="611"/>
                      <a:pt x="6" y="576"/>
                      <a:pt x="3" y="584"/>
                    </a:cubicBezTo>
                    <a:cubicBezTo>
                      <a:pt x="0" y="591"/>
                      <a:pt x="35" y="648"/>
                      <a:pt x="36" y="668"/>
                    </a:cubicBezTo>
                    <a:cubicBezTo>
                      <a:pt x="37" y="689"/>
                      <a:pt x="64" y="709"/>
                      <a:pt x="63" y="739"/>
                    </a:cubicBezTo>
                    <a:cubicBezTo>
                      <a:pt x="62" y="769"/>
                      <a:pt x="87" y="817"/>
                      <a:pt x="92" y="824"/>
                    </a:cubicBezTo>
                    <a:cubicBezTo>
                      <a:pt x="96" y="832"/>
                      <a:pt x="82" y="851"/>
                      <a:pt x="84" y="874"/>
                    </a:cubicBezTo>
                    <a:cubicBezTo>
                      <a:pt x="87" y="896"/>
                      <a:pt x="78" y="904"/>
                      <a:pt x="66" y="904"/>
                    </a:cubicBezTo>
                    <a:cubicBezTo>
                      <a:pt x="54" y="904"/>
                      <a:pt x="61" y="928"/>
                      <a:pt x="74" y="929"/>
                    </a:cubicBezTo>
                    <a:cubicBezTo>
                      <a:pt x="88" y="931"/>
                      <a:pt x="83" y="942"/>
                      <a:pt x="98" y="953"/>
                    </a:cubicBezTo>
                    <a:cubicBezTo>
                      <a:pt x="101" y="956"/>
                      <a:pt x="105" y="957"/>
                      <a:pt x="110" y="959"/>
                    </a:cubicBezTo>
                    <a:cubicBezTo>
                      <a:pt x="145" y="944"/>
                      <a:pt x="182" y="935"/>
                      <a:pt x="216" y="920"/>
                    </a:cubicBezTo>
                    <a:cubicBezTo>
                      <a:pt x="218" y="916"/>
                      <a:pt x="223" y="914"/>
                      <a:pt x="230" y="913"/>
                    </a:cubicBezTo>
                    <a:cubicBezTo>
                      <a:pt x="241" y="908"/>
                      <a:pt x="252" y="901"/>
                      <a:pt x="263" y="894"/>
                    </a:cubicBezTo>
                    <a:cubicBezTo>
                      <a:pt x="312" y="859"/>
                      <a:pt x="355" y="832"/>
                      <a:pt x="417" y="841"/>
                    </a:cubicBezTo>
                    <a:cubicBezTo>
                      <a:pt x="421" y="842"/>
                      <a:pt x="425" y="843"/>
                      <a:pt x="428" y="846"/>
                    </a:cubicBezTo>
                    <a:cubicBezTo>
                      <a:pt x="433" y="846"/>
                      <a:pt x="440" y="846"/>
                      <a:pt x="449" y="846"/>
                    </a:cubicBezTo>
                    <a:cubicBezTo>
                      <a:pt x="477" y="848"/>
                      <a:pt x="503" y="831"/>
                      <a:pt x="520" y="822"/>
                    </a:cubicBezTo>
                    <a:cubicBezTo>
                      <a:pt x="538" y="814"/>
                      <a:pt x="571" y="817"/>
                      <a:pt x="588" y="812"/>
                    </a:cubicBezTo>
                    <a:cubicBezTo>
                      <a:pt x="605" y="807"/>
                      <a:pt x="608" y="837"/>
                      <a:pt x="627" y="835"/>
                    </a:cubicBezTo>
                    <a:cubicBezTo>
                      <a:pt x="647" y="832"/>
                      <a:pt x="655" y="841"/>
                      <a:pt x="665" y="841"/>
                    </a:cubicBezTo>
                    <a:cubicBezTo>
                      <a:pt x="675" y="840"/>
                      <a:pt x="674" y="849"/>
                      <a:pt x="684" y="851"/>
                    </a:cubicBezTo>
                    <a:cubicBezTo>
                      <a:pt x="694" y="854"/>
                      <a:pt x="692" y="864"/>
                      <a:pt x="686" y="875"/>
                    </a:cubicBezTo>
                    <a:cubicBezTo>
                      <a:pt x="680" y="885"/>
                      <a:pt x="701" y="885"/>
                      <a:pt x="715" y="906"/>
                    </a:cubicBezTo>
                    <a:cubicBezTo>
                      <a:pt x="728" y="928"/>
                      <a:pt x="715" y="931"/>
                      <a:pt x="722" y="947"/>
                    </a:cubicBezTo>
                    <a:cubicBezTo>
                      <a:pt x="730" y="964"/>
                      <a:pt x="735" y="960"/>
                      <a:pt x="749" y="937"/>
                    </a:cubicBezTo>
                    <a:cubicBezTo>
                      <a:pt x="763" y="913"/>
                      <a:pt x="779" y="928"/>
                      <a:pt x="781" y="909"/>
                    </a:cubicBezTo>
                    <a:cubicBezTo>
                      <a:pt x="783" y="889"/>
                      <a:pt x="798" y="865"/>
                      <a:pt x="808" y="875"/>
                    </a:cubicBezTo>
                    <a:cubicBezTo>
                      <a:pt x="818" y="885"/>
                      <a:pt x="801" y="890"/>
                      <a:pt x="794" y="928"/>
                    </a:cubicBezTo>
                    <a:cubicBezTo>
                      <a:pt x="788" y="966"/>
                      <a:pt x="777" y="947"/>
                      <a:pt x="775" y="957"/>
                    </a:cubicBezTo>
                    <a:cubicBezTo>
                      <a:pt x="772" y="968"/>
                      <a:pt x="804" y="974"/>
                      <a:pt x="804" y="954"/>
                    </a:cubicBezTo>
                    <a:cubicBezTo>
                      <a:pt x="804" y="934"/>
                      <a:pt x="810" y="925"/>
                      <a:pt x="822" y="943"/>
                    </a:cubicBezTo>
                    <a:cubicBezTo>
                      <a:pt x="834" y="961"/>
                      <a:pt x="815" y="976"/>
                      <a:pt x="818" y="985"/>
                    </a:cubicBezTo>
                    <a:cubicBezTo>
                      <a:pt x="821" y="993"/>
                      <a:pt x="834" y="982"/>
                      <a:pt x="842" y="983"/>
                    </a:cubicBezTo>
                    <a:cubicBezTo>
                      <a:pt x="854" y="984"/>
                      <a:pt x="872" y="1017"/>
                      <a:pt x="869" y="1034"/>
                    </a:cubicBezTo>
                    <a:cubicBezTo>
                      <a:pt x="869" y="1035"/>
                      <a:pt x="868" y="1036"/>
                      <a:pt x="868" y="1036"/>
                    </a:cubicBezTo>
                    <a:cubicBezTo>
                      <a:pt x="913" y="1046"/>
                      <a:pt x="954" y="1074"/>
                      <a:pt x="980" y="1114"/>
                    </a:cubicBezTo>
                    <a:cubicBezTo>
                      <a:pt x="983" y="1118"/>
                      <a:pt x="985" y="1123"/>
                      <a:pt x="986" y="1127"/>
                    </a:cubicBezTo>
                    <a:cubicBezTo>
                      <a:pt x="997" y="1133"/>
                      <a:pt x="1020" y="1117"/>
                      <a:pt x="1024" y="1098"/>
                    </a:cubicBezTo>
                    <a:cubicBezTo>
                      <a:pt x="1029" y="1078"/>
                      <a:pt x="1048" y="1097"/>
                      <a:pt x="1038" y="1104"/>
                    </a:cubicBezTo>
                    <a:cubicBezTo>
                      <a:pt x="1028" y="1111"/>
                      <a:pt x="1043" y="1126"/>
                      <a:pt x="1044" y="1115"/>
                    </a:cubicBezTo>
                    <a:cubicBezTo>
                      <a:pt x="1044" y="1105"/>
                      <a:pt x="1049" y="1096"/>
                      <a:pt x="1052" y="1108"/>
                    </a:cubicBezTo>
                    <a:cubicBezTo>
                      <a:pt x="1056" y="1120"/>
                      <a:pt x="1069" y="1120"/>
                      <a:pt x="1073" y="1130"/>
                    </a:cubicBezTo>
                    <a:cubicBezTo>
                      <a:pt x="1078" y="1140"/>
                      <a:pt x="1084" y="1148"/>
                      <a:pt x="1084" y="1139"/>
                    </a:cubicBezTo>
                    <a:cubicBezTo>
                      <a:pt x="1084" y="1131"/>
                      <a:pt x="1087" y="1124"/>
                      <a:pt x="1098" y="1119"/>
                    </a:cubicBezTo>
                    <a:cubicBezTo>
                      <a:pt x="1110" y="1114"/>
                      <a:pt x="1117" y="1105"/>
                      <a:pt x="1129" y="1093"/>
                    </a:cubicBezTo>
                    <a:cubicBezTo>
                      <a:pt x="1141" y="1082"/>
                      <a:pt x="1191" y="1079"/>
                      <a:pt x="1196" y="1079"/>
                    </a:cubicBezTo>
                    <a:cubicBezTo>
                      <a:pt x="1201" y="1079"/>
                      <a:pt x="1204" y="1029"/>
                      <a:pt x="1207" y="1004"/>
                    </a:cubicBezTo>
                    <a:cubicBezTo>
                      <a:pt x="1210" y="978"/>
                      <a:pt x="1228" y="974"/>
                      <a:pt x="1231" y="947"/>
                    </a:cubicBezTo>
                    <a:cubicBezTo>
                      <a:pt x="1234" y="919"/>
                      <a:pt x="1259" y="869"/>
                      <a:pt x="1265" y="866"/>
                    </a:cubicBezTo>
                    <a:cubicBezTo>
                      <a:pt x="1272" y="864"/>
                      <a:pt x="1284" y="856"/>
                      <a:pt x="1285" y="841"/>
                    </a:cubicBezTo>
                    <a:cubicBezTo>
                      <a:pt x="1285" y="841"/>
                      <a:pt x="1285" y="840"/>
                      <a:pt x="1285" y="840"/>
                    </a:cubicBezTo>
                    <a:cubicBezTo>
                      <a:pt x="1284" y="802"/>
                      <a:pt x="1291" y="763"/>
                      <a:pt x="1298" y="724"/>
                    </a:cubicBezTo>
                    <a:cubicBezTo>
                      <a:pt x="1303" y="698"/>
                      <a:pt x="1309" y="671"/>
                      <a:pt x="1311" y="645"/>
                    </a:cubicBezTo>
                    <a:cubicBezTo>
                      <a:pt x="1310" y="643"/>
                      <a:pt x="1308" y="642"/>
                      <a:pt x="1307" y="6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4" name="Freeform 203">
                <a:extLst>
                  <a:ext uri="{FF2B5EF4-FFF2-40B4-BE49-F238E27FC236}">
                    <a16:creationId xmlns:a16="http://schemas.microsoft.com/office/drawing/2014/main" id="{F2F43BAC-6A94-4B75-8259-03646224E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8041" y="4843466"/>
                <a:ext cx="57150" cy="69850"/>
              </a:xfrm>
              <a:custGeom>
                <a:avLst/>
                <a:gdLst>
                  <a:gd name="T0" fmla="*/ 94 w 107"/>
                  <a:gd name="T1" fmla="*/ 14 h 128"/>
                  <a:gd name="T2" fmla="*/ 40 w 107"/>
                  <a:gd name="T3" fmla="*/ 27 h 128"/>
                  <a:gd name="T4" fmla="*/ 0 w 107"/>
                  <a:gd name="T5" fmla="*/ 14 h 128"/>
                  <a:gd name="T6" fmla="*/ 56 w 107"/>
                  <a:gd name="T7" fmla="*/ 128 h 128"/>
                  <a:gd name="T8" fmla="*/ 60 w 107"/>
                  <a:gd name="T9" fmla="*/ 127 h 128"/>
                  <a:gd name="T10" fmla="*/ 68 w 107"/>
                  <a:gd name="T11" fmla="*/ 107 h 128"/>
                  <a:gd name="T12" fmla="*/ 86 w 107"/>
                  <a:gd name="T13" fmla="*/ 112 h 128"/>
                  <a:gd name="T14" fmla="*/ 95 w 107"/>
                  <a:gd name="T15" fmla="*/ 71 h 128"/>
                  <a:gd name="T16" fmla="*/ 94 w 107"/>
                  <a:gd name="T17" fmla="*/ 1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28">
                    <a:moveTo>
                      <a:pt x="94" y="14"/>
                    </a:moveTo>
                    <a:cubicBezTo>
                      <a:pt x="90" y="0"/>
                      <a:pt x="59" y="25"/>
                      <a:pt x="40" y="27"/>
                    </a:cubicBezTo>
                    <a:cubicBezTo>
                      <a:pt x="28" y="29"/>
                      <a:pt x="12" y="20"/>
                      <a:pt x="0" y="14"/>
                    </a:cubicBezTo>
                    <a:cubicBezTo>
                      <a:pt x="24" y="48"/>
                      <a:pt x="43" y="88"/>
                      <a:pt x="56" y="128"/>
                    </a:cubicBezTo>
                    <a:cubicBezTo>
                      <a:pt x="57" y="127"/>
                      <a:pt x="58" y="126"/>
                      <a:pt x="60" y="127"/>
                    </a:cubicBezTo>
                    <a:cubicBezTo>
                      <a:pt x="70" y="127"/>
                      <a:pt x="66" y="116"/>
                      <a:pt x="68" y="107"/>
                    </a:cubicBezTo>
                    <a:cubicBezTo>
                      <a:pt x="69" y="99"/>
                      <a:pt x="78" y="117"/>
                      <a:pt x="86" y="112"/>
                    </a:cubicBezTo>
                    <a:cubicBezTo>
                      <a:pt x="94" y="107"/>
                      <a:pt x="84" y="71"/>
                      <a:pt x="95" y="71"/>
                    </a:cubicBezTo>
                    <a:cubicBezTo>
                      <a:pt x="107" y="71"/>
                      <a:pt x="98" y="28"/>
                      <a:pt x="94" y="14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751" name="Oval 204">
              <a:extLst>
                <a:ext uri="{FF2B5EF4-FFF2-40B4-BE49-F238E27FC236}">
                  <a16:creationId xmlns:a16="http://schemas.microsoft.com/office/drawing/2014/main" id="{1ABDA863-A77F-4835-BC12-61492027A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7652" y="3476625"/>
              <a:ext cx="28575" cy="26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52" name="Oval 206">
              <a:extLst>
                <a:ext uri="{FF2B5EF4-FFF2-40B4-BE49-F238E27FC236}">
                  <a16:creationId xmlns:a16="http://schemas.microsoft.com/office/drawing/2014/main" id="{818B6A77-EDF7-491E-B2C6-14F549EE3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5" y="3921126"/>
              <a:ext cx="28575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788" name="Freeform 207">
            <a:extLst>
              <a:ext uri="{FF2B5EF4-FFF2-40B4-BE49-F238E27FC236}">
                <a16:creationId xmlns:a16="http://schemas.microsoft.com/office/drawing/2014/main" id="{110F876E-8593-4BF5-8C24-EA78926F0717}"/>
              </a:ext>
            </a:extLst>
          </p:cNvPr>
          <p:cNvSpPr>
            <a:spLocks/>
          </p:cNvSpPr>
          <p:nvPr userDrawn="1"/>
        </p:nvSpPr>
        <p:spPr bwMode="auto">
          <a:xfrm>
            <a:off x="9104312" y="3657543"/>
            <a:ext cx="585634" cy="756760"/>
          </a:xfrm>
          <a:custGeom>
            <a:avLst/>
            <a:gdLst>
              <a:gd name="T0" fmla="*/ 894 w 897"/>
              <a:gd name="T1" fmla="*/ 373 h 1162"/>
              <a:gd name="T2" fmla="*/ 862 w 897"/>
              <a:gd name="T3" fmla="*/ 337 h 1162"/>
              <a:gd name="T4" fmla="*/ 808 w 897"/>
              <a:gd name="T5" fmla="*/ 341 h 1162"/>
              <a:gd name="T6" fmla="*/ 767 w 897"/>
              <a:gd name="T7" fmla="*/ 376 h 1162"/>
              <a:gd name="T8" fmla="*/ 735 w 897"/>
              <a:gd name="T9" fmla="*/ 400 h 1162"/>
              <a:gd name="T10" fmla="*/ 707 w 897"/>
              <a:gd name="T11" fmla="*/ 437 h 1162"/>
              <a:gd name="T12" fmla="*/ 655 w 897"/>
              <a:gd name="T13" fmla="*/ 428 h 1162"/>
              <a:gd name="T14" fmla="*/ 635 w 897"/>
              <a:gd name="T15" fmla="*/ 384 h 1162"/>
              <a:gd name="T16" fmla="*/ 621 w 897"/>
              <a:gd name="T17" fmla="*/ 440 h 1162"/>
              <a:gd name="T18" fmla="*/ 523 w 897"/>
              <a:gd name="T19" fmla="*/ 426 h 1162"/>
              <a:gd name="T20" fmla="*/ 475 w 897"/>
              <a:gd name="T21" fmla="*/ 412 h 1162"/>
              <a:gd name="T22" fmla="*/ 424 w 897"/>
              <a:gd name="T23" fmla="*/ 379 h 1162"/>
              <a:gd name="T24" fmla="*/ 382 w 897"/>
              <a:gd name="T25" fmla="*/ 350 h 1162"/>
              <a:gd name="T26" fmla="*/ 402 w 897"/>
              <a:gd name="T27" fmla="*/ 298 h 1162"/>
              <a:gd name="T28" fmla="*/ 369 w 897"/>
              <a:gd name="T29" fmla="*/ 263 h 1162"/>
              <a:gd name="T30" fmla="*/ 331 w 897"/>
              <a:gd name="T31" fmla="*/ 211 h 1162"/>
              <a:gd name="T32" fmla="*/ 358 w 897"/>
              <a:gd name="T33" fmla="*/ 182 h 1162"/>
              <a:gd name="T34" fmla="*/ 342 w 897"/>
              <a:gd name="T35" fmla="*/ 135 h 1162"/>
              <a:gd name="T36" fmla="*/ 386 w 897"/>
              <a:gd name="T37" fmla="*/ 82 h 1162"/>
              <a:gd name="T38" fmla="*/ 309 w 897"/>
              <a:gd name="T39" fmla="*/ 73 h 1162"/>
              <a:gd name="T40" fmla="*/ 261 w 897"/>
              <a:gd name="T41" fmla="*/ 56 h 1162"/>
              <a:gd name="T42" fmla="*/ 220 w 897"/>
              <a:gd name="T43" fmla="*/ 4 h 1162"/>
              <a:gd name="T44" fmla="*/ 165 w 897"/>
              <a:gd name="T45" fmla="*/ 15 h 1162"/>
              <a:gd name="T46" fmla="*/ 160 w 897"/>
              <a:gd name="T47" fmla="*/ 80 h 1162"/>
              <a:gd name="T48" fmla="*/ 177 w 897"/>
              <a:gd name="T49" fmla="*/ 128 h 1162"/>
              <a:gd name="T50" fmla="*/ 209 w 897"/>
              <a:gd name="T51" fmla="*/ 195 h 1162"/>
              <a:gd name="T52" fmla="*/ 208 w 897"/>
              <a:gd name="T53" fmla="*/ 239 h 1162"/>
              <a:gd name="T54" fmla="*/ 186 w 897"/>
              <a:gd name="T55" fmla="*/ 288 h 1162"/>
              <a:gd name="T56" fmla="*/ 155 w 897"/>
              <a:gd name="T57" fmla="*/ 345 h 1162"/>
              <a:gd name="T58" fmla="*/ 110 w 897"/>
              <a:gd name="T59" fmla="*/ 393 h 1162"/>
              <a:gd name="T60" fmla="*/ 64 w 897"/>
              <a:gd name="T61" fmla="*/ 391 h 1162"/>
              <a:gd name="T62" fmla="*/ 61 w 897"/>
              <a:gd name="T63" fmla="*/ 453 h 1162"/>
              <a:gd name="T64" fmla="*/ 86 w 897"/>
              <a:gd name="T65" fmla="*/ 525 h 1162"/>
              <a:gd name="T66" fmla="*/ 31 w 897"/>
              <a:gd name="T67" fmla="*/ 534 h 1162"/>
              <a:gd name="T68" fmla="*/ 0 w 897"/>
              <a:gd name="T69" fmla="*/ 560 h 1162"/>
              <a:gd name="T70" fmla="*/ 65 w 897"/>
              <a:gd name="T71" fmla="*/ 594 h 1162"/>
              <a:gd name="T72" fmla="*/ 89 w 897"/>
              <a:gd name="T73" fmla="*/ 676 h 1162"/>
              <a:gd name="T74" fmla="*/ 132 w 897"/>
              <a:gd name="T75" fmla="*/ 618 h 1162"/>
              <a:gd name="T76" fmla="*/ 141 w 897"/>
              <a:gd name="T77" fmla="*/ 691 h 1162"/>
              <a:gd name="T78" fmla="*/ 161 w 897"/>
              <a:gd name="T79" fmla="*/ 819 h 1162"/>
              <a:gd name="T80" fmla="*/ 182 w 897"/>
              <a:gd name="T81" fmla="*/ 899 h 1162"/>
              <a:gd name="T82" fmla="*/ 223 w 897"/>
              <a:gd name="T83" fmla="*/ 1018 h 1162"/>
              <a:gd name="T84" fmla="*/ 298 w 897"/>
              <a:gd name="T85" fmla="*/ 1162 h 1162"/>
              <a:gd name="T86" fmla="*/ 345 w 897"/>
              <a:gd name="T87" fmla="*/ 1105 h 1162"/>
              <a:gd name="T88" fmla="*/ 366 w 897"/>
              <a:gd name="T89" fmla="*/ 1053 h 1162"/>
              <a:gd name="T90" fmla="*/ 380 w 897"/>
              <a:gd name="T91" fmla="*/ 945 h 1162"/>
              <a:gd name="T92" fmla="*/ 394 w 897"/>
              <a:gd name="T93" fmla="*/ 867 h 1162"/>
              <a:gd name="T94" fmla="*/ 449 w 897"/>
              <a:gd name="T95" fmla="*/ 818 h 1162"/>
              <a:gd name="T96" fmla="*/ 490 w 897"/>
              <a:gd name="T97" fmla="*/ 728 h 1162"/>
              <a:gd name="T98" fmla="*/ 553 w 897"/>
              <a:gd name="T99" fmla="*/ 677 h 1162"/>
              <a:gd name="T100" fmla="*/ 586 w 897"/>
              <a:gd name="T101" fmla="*/ 658 h 1162"/>
              <a:gd name="T102" fmla="*/ 651 w 897"/>
              <a:gd name="T103" fmla="*/ 634 h 1162"/>
              <a:gd name="T104" fmla="*/ 632 w 897"/>
              <a:gd name="T105" fmla="*/ 510 h 1162"/>
              <a:gd name="T106" fmla="*/ 628 w 897"/>
              <a:gd name="T107" fmla="*/ 463 h 1162"/>
              <a:gd name="T108" fmla="*/ 677 w 897"/>
              <a:gd name="T109" fmla="*/ 483 h 1162"/>
              <a:gd name="T110" fmla="*/ 729 w 897"/>
              <a:gd name="T111" fmla="*/ 499 h 1162"/>
              <a:gd name="T112" fmla="*/ 727 w 897"/>
              <a:gd name="T113" fmla="*/ 546 h 1162"/>
              <a:gd name="T114" fmla="*/ 748 w 897"/>
              <a:gd name="T115" fmla="*/ 557 h 1162"/>
              <a:gd name="T116" fmla="*/ 766 w 897"/>
              <a:gd name="T117" fmla="*/ 625 h 1162"/>
              <a:gd name="T118" fmla="*/ 781 w 897"/>
              <a:gd name="T119" fmla="*/ 549 h 1162"/>
              <a:gd name="T120" fmla="*/ 818 w 897"/>
              <a:gd name="T121" fmla="*/ 505 h 1162"/>
              <a:gd name="T122" fmla="*/ 848 w 897"/>
              <a:gd name="T123" fmla="*/ 429 h 1162"/>
              <a:gd name="T124" fmla="*/ 889 w 897"/>
              <a:gd name="T125" fmla="*/ 416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7" h="1162">
                <a:moveTo>
                  <a:pt x="886" y="391"/>
                </a:moveTo>
                <a:cubicBezTo>
                  <a:pt x="892" y="388"/>
                  <a:pt x="894" y="373"/>
                  <a:pt x="894" y="373"/>
                </a:cubicBezTo>
                <a:cubicBezTo>
                  <a:pt x="894" y="373"/>
                  <a:pt x="878" y="370"/>
                  <a:pt x="875" y="362"/>
                </a:cubicBezTo>
                <a:cubicBezTo>
                  <a:pt x="872" y="353"/>
                  <a:pt x="862" y="344"/>
                  <a:pt x="862" y="337"/>
                </a:cubicBezTo>
                <a:cubicBezTo>
                  <a:pt x="862" y="329"/>
                  <a:pt x="853" y="332"/>
                  <a:pt x="846" y="340"/>
                </a:cubicBezTo>
                <a:cubicBezTo>
                  <a:pt x="838" y="347"/>
                  <a:pt x="824" y="331"/>
                  <a:pt x="808" y="341"/>
                </a:cubicBezTo>
                <a:cubicBezTo>
                  <a:pt x="791" y="351"/>
                  <a:pt x="787" y="363"/>
                  <a:pt x="780" y="362"/>
                </a:cubicBezTo>
                <a:cubicBezTo>
                  <a:pt x="772" y="360"/>
                  <a:pt x="773" y="369"/>
                  <a:pt x="767" y="376"/>
                </a:cubicBezTo>
                <a:cubicBezTo>
                  <a:pt x="761" y="384"/>
                  <a:pt x="756" y="393"/>
                  <a:pt x="752" y="393"/>
                </a:cubicBezTo>
                <a:cubicBezTo>
                  <a:pt x="748" y="393"/>
                  <a:pt x="735" y="400"/>
                  <a:pt x="735" y="400"/>
                </a:cubicBezTo>
                <a:cubicBezTo>
                  <a:pt x="735" y="400"/>
                  <a:pt x="744" y="422"/>
                  <a:pt x="739" y="432"/>
                </a:cubicBezTo>
                <a:cubicBezTo>
                  <a:pt x="734" y="443"/>
                  <a:pt x="721" y="432"/>
                  <a:pt x="707" y="437"/>
                </a:cubicBezTo>
                <a:cubicBezTo>
                  <a:pt x="693" y="441"/>
                  <a:pt x="687" y="431"/>
                  <a:pt x="677" y="434"/>
                </a:cubicBezTo>
                <a:cubicBezTo>
                  <a:pt x="667" y="437"/>
                  <a:pt x="660" y="426"/>
                  <a:pt x="655" y="428"/>
                </a:cubicBezTo>
                <a:cubicBezTo>
                  <a:pt x="650" y="429"/>
                  <a:pt x="643" y="415"/>
                  <a:pt x="645" y="403"/>
                </a:cubicBezTo>
                <a:cubicBezTo>
                  <a:pt x="648" y="391"/>
                  <a:pt x="640" y="375"/>
                  <a:pt x="635" y="384"/>
                </a:cubicBezTo>
                <a:cubicBezTo>
                  <a:pt x="630" y="393"/>
                  <a:pt x="622" y="388"/>
                  <a:pt x="622" y="401"/>
                </a:cubicBezTo>
                <a:cubicBezTo>
                  <a:pt x="622" y="415"/>
                  <a:pt x="629" y="431"/>
                  <a:pt x="621" y="440"/>
                </a:cubicBezTo>
                <a:cubicBezTo>
                  <a:pt x="613" y="449"/>
                  <a:pt x="573" y="453"/>
                  <a:pt x="565" y="446"/>
                </a:cubicBezTo>
                <a:cubicBezTo>
                  <a:pt x="557" y="438"/>
                  <a:pt x="524" y="434"/>
                  <a:pt x="523" y="426"/>
                </a:cubicBezTo>
                <a:cubicBezTo>
                  <a:pt x="522" y="419"/>
                  <a:pt x="512" y="406"/>
                  <a:pt x="505" y="406"/>
                </a:cubicBezTo>
                <a:cubicBezTo>
                  <a:pt x="499" y="406"/>
                  <a:pt x="480" y="416"/>
                  <a:pt x="475" y="412"/>
                </a:cubicBezTo>
                <a:cubicBezTo>
                  <a:pt x="470" y="407"/>
                  <a:pt x="457" y="396"/>
                  <a:pt x="448" y="394"/>
                </a:cubicBezTo>
                <a:cubicBezTo>
                  <a:pt x="439" y="393"/>
                  <a:pt x="425" y="385"/>
                  <a:pt x="424" y="379"/>
                </a:cubicBezTo>
                <a:cubicBezTo>
                  <a:pt x="423" y="373"/>
                  <a:pt x="402" y="370"/>
                  <a:pt x="399" y="365"/>
                </a:cubicBezTo>
                <a:cubicBezTo>
                  <a:pt x="395" y="359"/>
                  <a:pt x="382" y="357"/>
                  <a:pt x="382" y="350"/>
                </a:cubicBezTo>
                <a:cubicBezTo>
                  <a:pt x="382" y="342"/>
                  <a:pt x="387" y="331"/>
                  <a:pt x="387" y="322"/>
                </a:cubicBezTo>
                <a:cubicBezTo>
                  <a:pt x="387" y="313"/>
                  <a:pt x="402" y="304"/>
                  <a:pt x="402" y="298"/>
                </a:cubicBezTo>
                <a:cubicBezTo>
                  <a:pt x="402" y="292"/>
                  <a:pt x="388" y="282"/>
                  <a:pt x="388" y="282"/>
                </a:cubicBezTo>
                <a:cubicBezTo>
                  <a:pt x="388" y="282"/>
                  <a:pt x="380" y="263"/>
                  <a:pt x="369" y="263"/>
                </a:cubicBezTo>
                <a:cubicBezTo>
                  <a:pt x="359" y="263"/>
                  <a:pt x="352" y="242"/>
                  <a:pt x="343" y="241"/>
                </a:cubicBezTo>
                <a:cubicBezTo>
                  <a:pt x="334" y="239"/>
                  <a:pt x="336" y="219"/>
                  <a:pt x="331" y="211"/>
                </a:cubicBezTo>
                <a:cubicBezTo>
                  <a:pt x="326" y="204"/>
                  <a:pt x="330" y="186"/>
                  <a:pt x="339" y="195"/>
                </a:cubicBezTo>
                <a:cubicBezTo>
                  <a:pt x="348" y="204"/>
                  <a:pt x="364" y="195"/>
                  <a:pt x="358" y="182"/>
                </a:cubicBezTo>
                <a:cubicBezTo>
                  <a:pt x="352" y="169"/>
                  <a:pt x="340" y="157"/>
                  <a:pt x="340" y="149"/>
                </a:cubicBezTo>
                <a:cubicBezTo>
                  <a:pt x="340" y="146"/>
                  <a:pt x="341" y="141"/>
                  <a:pt x="342" y="135"/>
                </a:cubicBezTo>
                <a:cubicBezTo>
                  <a:pt x="344" y="127"/>
                  <a:pt x="352" y="137"/>
                  <a:pt x="357" y="134"/>
                </a:cubicBezTo>
                <a:cubicBezTo>
                  <a:pt x="360" y="132"/>
                  <a:pt x="395" y="93"/>
                  <a:pt x="386" y="82"/>
                </a:cubicBezTo>
                <a:cubicBezTo>
                  <a:pt x="381" y="76"/>
                  <a:pt x="363" y="50"/>
                  <a:pt x="347" y="54"/>
                </a:cubicBezTo>
                <a:cubicBezTo>
                  <a:pt x="333" y="58"/>
                  <a:pt x="309" y="73"/>
                  <a:pt x="309" y="73"/>
                </a:cubicBezTo>
                <a:cubicBezTo>
                  <a:pt x="294" y="73"/>
                  <a:pt x="294" y="73"/>
                  <a:pt x="294" y="73"/>
                </a:cubicBezTo>
                <a:cubicBezTo>
                  <a:pt x="294" y="73"/>
                  <a:pt x="266" y="59"/>
                  <a:pt x="261" y="56"/>
                </a:cubicBezTo>
                <a:cubicBezTo>
                  <a:pt x="256" y="52"/>
                  <a:pt x="257" y="34"/>
                  <a:pt x="251" y="31"/>
                </a:cubicBezTo>
                <a:cubicBezTo>
                  <a:pt x="247" y="28"/>
                  <a:pt x="231" y="11"/>
                  <a:pt x="220" y="4"/>
                </a:cubicBezTo>
                <a:cubicBezTo>
                  <a:pt x="213" y="0"/>
                  <a:pt x="206" y="10"/>
                  <a:pt x="187" y="15"/>
                </a:cubicBezTo>
                <a:cubicBezTo>
                  <a:pt x="177" y="17"/>
                  <a:pt x="183" y="12"/>
                  <a:pt x="165" y="15"/>
                </a:cubicBezTo>
                <a:cubicBezTo>
                  <a:pt x="153" y="17"/>
                  <a:pt x="148" y="40"/>
                  <a:pt x="148" y="40"/>
                </a:cubicBezTo>
                <a:cubicBezTo>
                  <a:pt x="148" y="40"/>
                  <a:pt x="155" y="64"/>
                  <a:pt x="160" y="80"/>
                </a:cubicBezTo>
                <a:cubicBezTo>
                  <a:pt x="165" y="93"/>
                  <a:pt x="194" y="103"/>
                  <a:pt x="194" y="104"/>
                </a:cubicBezTo>
                <a:cubicBezTo>
                  <a:pt x="188" y="109"/>
                  <a:pt x="171" y="124"/>
                  <a:pt x="177" y="128"/>
                </a:cubicBezTo>
                <a:cubicBezTo>
                  <a:pt x="183" y="133"/>
                  <a:pt x="182" y="164"/>
                  <a:pt x="182" y="164"/>
                </a:cubicBezTo>
                <a:cubicBezTo>
                  <a:pt x="182" y="164"/>
                  <a:pt x="198" y="198"/>
                  <a:pt x="209" y="195"/>
                </a:cubicBezTo>
                <a:cubicBezTo>
                  <a:pt x="221" y="192"/>
                  <a:pt x="235" y="208"/>
                  <a:pt x="225" y="211"/>
                </a:cubicBezTo>
                <a:cubicBezTo>
                  <a:pt x="214" y="214"/>
                  <a:pt x="209" y="227"/>
                  <a:pt x="208" y="239"/>
                </a:cubicBezTo>
                <a:cubicBezTo>
                  <a:pt x="207" y="251"/>
                  <a:pt x="209" y="266"/>
                  <a:pt x="202" y="267"/>
                </a:cubicBezTo>
                <a:cubicBezTo>
                  <a:pt x="194" y="269"/>
                  <a:pt x="186" y="272"/>
                  <a:pt x="186" y="288"/>
                </a:cubicBezTo>
                <a:cubicBezTo>
                  <a:pt x="186" y="304"/>
                  <a:pt x="170" y="300"/>
                  <a:pt x="167" y="306"/>
                </a:cubicBezTo>
                <a:cubicBezTo>
                  <a:pt x="165" y="312"/>
                  <a:pt x="158" y="341"/>
                  <a:pt x="155" y="345"/>
                </a:cubicBezTo>
                <a:cubicBezTo>
                  <a:pt x="151" y="350"/>
                  <a:pt x="129" y="351"/>
                  <a:pt x="128" y="365"/>
                </a:cubicBezTo>
                <a:cubicBezTo>
                  <a:pt x="127" y="378"/>
                  <a:pt x="117" y="394"/>
                  <a:pt x="110" y="393"/>
                </a:cubicBezTo>
                <a:cubicBezTo>
                  <a:pt x="104" y="391"/>
                  <a:pt x="92" y="385"/>
                  <a:pt x="89" y="394"/>
                </a:cubicBezTo>
                <a:cubicBezTo>
                  <a:pt x="85" y="403"/>
                  <a:pt x="68" y="387"/>
                  <a:pt x="64" y="391"/>
                </a:cubicBezTo>
                <a:cubicBezTo>
                  <a:pt x="61" y="396"/>
                  <a:pt x="40" y="415"/>
                  <a:pt x="40" y="426"/>
                </a:cubicBezTo>
                <a:cubicBezTo>
                  <a:pt x="40" y="438"/>
                  <a:pt x="62" y="438"/>
                  <a:pt x="61" y="453"/>
                </a:cubicBezTo>
                <a:cubicBezTo>
                  <a:pt x="59" y="468"/>
                  <a:pt x="68" y="484"/>
                  <a:pt x="75" y="491"/>
                </a:cubicBezTo>
                <a:cubicBezTo>
                  <a:pt x="81" y="499"/>
                  <a:pt x="91" y="516"/>
                  <a:pt x="86" y="525"/>
                </a:cubicBezTo>
                <a:cubicBezTo>
                  <a:pt x="81" y="534"/>
                  <a:pt x="73" y="536"/>
                  <a:pt x="62" y="533"/>
                </a:cubicBezTo>
                <a:cubicBezTo>
                  <a:pt x="50" y="530"/>
                  <a:pt x="52" y="538"/>
                  <a:pt x="31" y="534"/>
                </a:cubicBezTo>
                <a:cubicBezTo>
                  <a:pt x="11" y="530"/>
                  <a:pt x="10" y="547"/>
                  <a:pt x="2" y="558"/>
                </a:cubicBezTo>
                <a:cubicBezTo>
                  <a:pt x="2" y="558"/>
                  <a:pt x="1" y="559"/>
                  <a:pt x="0" y="560"/>
                </a:cubicBezTo>
                <a:cubicBezTo>
                  <a:pt x="10" y="569"/>
                  <a:pt x="14" y="585"/>
                  <a:pt x="30" y="592"/>
                </a:cubicBezTo>
                <a:cubicBezTo>
                  <a:pt x="48" y="600"/>
                  <a:pt x="65" y="578"/>
                  <a:pt x="65" y="594"/>
                </a:cubicBezTo>
                <a:cubicBezTo>
                  <a:pt x="65" y="610"/>
                  <a:pt x="21" y="607"/>
                  <a:pt x="20" y="612"/>
                </a:cubicBezTo>
                <a:cubicBezTo>
                  <a:pt x="19" y="617"/>
                  <a:pt x="65" y="681"/>
                  <a:pt x="89" y="676"/>
                </a:cubicBezTo>
                <a:cubicBezTo>
                  <a:pt x="112" y="671"/>
                  <a:pt x="129" y="642"/>
                  <a:pt x="122" y="638"/>
                </a:cubicBezTo>
                <a:cubicBezTo>
                  <a:pt x="116" y="633"/>
                  <a:pt x="126" y="615"/>
                  <a:pt x="132" y="618"/>
                </a:cubicBezTo>
                <a:cubicBezTo>
                  <a:pt x="139" y="622"/>
                  <a:pt x="133" y="650"/>
                  <a:pt x="141" y="657"/>
                </a:cubicBezTo>
                <a:cubicBezTo>
                  <a:pt x="148" y="664"/>
                  <a:pt x="145" y="676"/>
                  <a:pt x="141" y="691"/>
                </a:cubicBezTo>
                <a:cubicBezTo>
                  <a:pt x="136" y="707"/>
                  <a:pt x="145" y="737"/>
                  <a:pt x="147" y="754"/>
                </a:cubicBezTo>
                <a:cubicBezTo>
                  <a:pt x="148" y="771"/>
                  <a:pt x="157" y="795"/>
                  <a:pt x="161" y="819"/>
                </a:cubicBezTo>
                <a:cubicBezTo>
                  <a:pt x="173" y="824"/>
                  <a:pt x="181" y="835"/>
                  <a:pt x="181" y="851"/>
                </a:cubicBezTo>
                <a:cubicBezTo>
                  <a:pt x="182" y="867"/>
                  <a:pt x="182" y="883"/>
                  <a:pt x="182" y="899"/>
                </a:cubicBezTo>
                <a:cubicBezTo>
                  <a:pt x="185" y="907"/>
                  <a:pt x="188" y="915"/>
                  <a:pt x="191" y="921"/>
                </a:cubicBezTo>
                <a:cubicBezTo>
                  <a:pt x="204" y="950"/>
                  <a:pt x="214" y="1005"/>
                  <a:pt x="223" y="1018"/>
                </a:cubicBezTo>
                <a:cubicBezTo>
                  <a:pt x="227" y="1025"/>
                  <a:pt x="235" y="1038"/>
                  <a:pt x="241" y="1052"/>
                </a:cubicBezTo>
                <a:cubicBezTo>
                  <a:pt x="262" y="1088"/>
                  <a:pt x="275" y="1128"/>
                  <a:pt x="298" y="1162"/>
                </a:cubicBezTo>
                <a:cubicBezTo>
                  <a:pt x="305" y="1157"/>
                  <a:pt x="312" y="1149"/>
                  <a:pt x="315" y="1139"/>
                </a:cubicBezTo>
                <a:cubicBezTo>
                  <a:pt x="319" y="1124"/>
                  <a:pt x="343" y="1118"/>
                  <a:pt x="345" y="1105"/>
                </a:cubicBezTo>
                <a:cubicBezTo>
                  <a:pt x="346" y="1091"/>
                  <a:pt x="348" y="1081"/>
                  <a:pt x="357" y="1079"/>
                </a:cubicBezTo>
                <a:cubicBezTo>
                  <a:pt x="366" y="1078"/>
                  <a:pt x="366" y="1067"/>
                  <a:pt x="366" y="1053"/>
                </a:cubicBezTo>
                <a:cubicBezTo>
                  <a:pt x="366" y="1038"/>
                  <a:pt x="367" y="1018"/>
                  <a:pt x="375" y="1005"/>
                </a:cubicBezTo>
                <a:cubicBezTo>
                  <a:pt x="384" y="993"/>
                  <a:pt x="385" y="958"/>
                  <a:pt x="380" y="945"/>
                </a:cubicBezTo>
                <a:cubicBezTo>
                  <a:pt x="375" y="931"/>
                  <a:pt x="377" y="912"/>
                  <a:pt x="382" y="898"/>
                </a:cubicBezTo>
                <a:cubicBezTo>
                  <a:pt x="387" y="884"/>
                  <a:pt x="385" y="868"/>
                  <a:pt x="394" y="867"/>
                </a:cubicBezTo>
                <a:cubicBezTo>
                  <a:pt x="403" y="866"/>
                  <a:pt x="416" y="856"/>
                  <a:pt x="426" y="841"/>
                </a:cubicBezTo>
                <a:cubicBezTo>
                  <a:pt x="431" y="834"/>
                  <a:pt x="440" y="826"/>
                  <a:pt x="449" y="818"/>
                </a:cubicBezTo>
                <a:cubicBezTo>
                  <a:pt x="448" y="811"/>
                  <a:pt x="450" y="804"/>
                  <a:pt x="453" y="797"/>
                </a:cubicBezTo>
                <a:cubicBezTo>
                  <a:pt x="464" y="773"/>
                  <a:pt x="475" y="749"/>
                  <a:pt x="490" y="728"/>
                </a:cubicBezTo>
                <a:cubicBezTo>
                  <a:pt x="497" y="718"/>
                  <a:pt x="507" y="711"/>
                  <a:pt x="519" y="710"/>
                </a:cubicBezTo>
                <a:cubicBezTo>
                  <a:pt x="520" y="693"/>
                  <a:pt x="536" y="675"/>
                  <a:pt x="553" y="677"/>
                </a:cubicBezTo>
                <a:cubicBezTo>
                  <a:pt x="564" y="678"/>
                  <a:pt x="574" y="678"/>
                  <a:pt x="585" y="677"/>
                </a:cubicBezTo>
                <a:cubicBezTo>
                  <a:pt x="585" y="671"/>
                  <a:pt x="585" y="666"/>
                  <a:pt x="586" y="658"/>
                </a:cubicBezTo>
                <a:cubicBezTo>
                  <a:pt x="588" y="642"/>
                  <a:pt x="628" y="635"/>
                  <a:pt x="643" y="635"/>
                </a:cubicBezTo>
                <a:cubicBezTo>
                  <a:pt x="647" y="635"/>
                  <a:pt x="649" y="635"/>
                  <a:pt x="651" y="634"/>
                </a:cubicBezTo>
                <a:cubicBezTo>
                  <a:pt x="651" y="608"/>
                  <a:pt x="645" y="578"/>
                  <a:pt x="640" y="566"/>
                </a:cubicBezTo>
                <a:cubicBezTo>
                  <a:pt x="634" y="550"/>
                  <a:pt x="630" y="521"/>
                  <a:pt x="632" y="510"/>
                </a:cubicBezTo>
                <a:cubicBezTo>
                  <a:pt x="634" y="499"/>
                  <a:pt x="646" y="508"/>
                  <a:pt x="650" y="494"/>
                </a:cubicBezTo>
                <a:cubicBezTo>
                  <a:pt x="654" y="481"/>
                  <a:pt x="617" y="481"/>
                  <a:pt x="628" y="463"/>
                </a:cubicBezTo>
                <a:cubicBezTo>
                  <a:pt x="640" y="445"/>
                  <a:pt x="640" y="463"/>
                  <a:pt x="655" y="463"/>
                </a:cubicBezTo>
                <a:cubicBezTo>
                  <a:pt x="671" y="463"/>
                  <a:pt x="677" y="472"/>
                  <a:pt x="677" y="483"/>
                </a:cubicBezTo>
                <a:cubicBezTo>
                  <a:pt x="677" y="494"/>
                  <a:pt x="692" y="501"/>
                  <a:pt x="692" y="501"/>
                </a:cubicBezTo>
                <a:cubicBezTo>
                  <a:pt x="692" y="501"/>
                  <a:pt x="717" y="499"/>
                  <a:pt x="729" y="499"/>
                </a:cubicBezTo>
                <a:cubicBezTo>
                  <a:pt x="740" y="499"/>
                  <a:pt x="752" y="499"/>
                  <a:pt x="752" y="508"/>
                </a:cubicBezTo>
                <a:cubicBezTo>
                  <a:pt x="752" y="517"/>
                  <a:pt x="738" y="546"/>
                  <a:pt x="727" y="546"/>
                </a:cubicBezTo>
                <a:cubicBezTo>
                  <a:pt x="715" y="546"/>
                  <a:pt x="715" y="584"/>
                  <a:pt x="725" y="586"/>
                </a:cubicBezTo>
                <a:cubicBezTo>
                  <a:pt x="735" y="588"/>
                  <a:pt x="742" y="557"/>
                  <a:pt x="748" y="557"/>
                </a:cubicBezTo>
                <a:cubicBezTo>
                  <a:pt x="752" y="557"/>
                  <a:pt x="755" y="592"/>
                  <a:pt x="761" y="629"/>
                </a:cubicBezTo>
                <a:cubicBezTo>
                  <a:pt x="763" y="627"/>
                  <a:pt x="764" y="625"/>
                  <a:pt x="766" y="625"/>
                </a:cubicBezTo>
                <a:cubicBezTo>
                  <a:pt x="773" y="625"/>
                  <a:pt x="770" y="594"/>
                  <a:pt x="775" y="586"/>
                </a:cubicBezTo>
                <a:cubicBezTo>
                  <a:pt x="780" y="577"/>
                  <a:pt x="777" y="549"/>
                  <a:pt x="781" y="549"/>
                </a:cubicBezTo>
                <a:cubicBezTo>
                  <a:pt x="785" y="549"/>
                  <a:pt x="808" y="558"/>
                  <a:pt x="806" y="550"/>
                </a:cubicBezTo>
                <a:cubicBezTo>
                  <a:pt x="805" y="543"/>
                  <a:pt x="820" y="518"/>
                  <a:pt x="818" y="505"/>
                </a:cubicBezTo>
                <a:cubicBezTo>
                  <a:pt x="815" y="491"/>
                  <a:pt x="827" y="475"/>
                  <a:pt x="827" y="459"/>
                </a:cubicBezTo>
                <a:cubicBezTo>
                  <a:pt x="827" y="443"/>
                  <a:pt x="839" y="438"/>
                  <a:pt x="848" y="429"/>
                </a:cubicBezTo>
                <a:cubicBezTo>
                  <a:pt x="857" y="421"/>
                  <a:pt x="872" y="409"/>
                  <a:pt x="875" y="416"/>
                </a:cubicBezTo>
                <a:cubicBezTo>
                  <a:pt x="878" y="424"/>
                  <a:pt x="897" y="429"/>
                  <a:pt x="889" y="416"/>
                </a:cubicBezTo>
                <a:cubicBezTo>
                  <a:pt x="881" y="403"/>
                  <a:pt x="881" y="394"/>
                  <a:pt x="886" y="391"/>
                </a:cubicBezTo>
                <a:close/>
              </a:path>
            </a:pathLst>
          </a:custGeom>
          <a:solidFill>
            <a:srgbClr val="E3E1E2"/>
          </a:solidFill>
          <a:ln w="3175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grpSp>
        <p:nvGrpSpPr>
          <p:cNvPr id="789" name="Group 788">
            <a:extLst>
              <a:ext uri="{FF2B5EF4-FFF2-40B4-BE49-F238E27FC236}">
                <a16:creationId xmlns:a16="http://schemas.microsoft.com/office/drawing/2014/main" id="{208FD346-E7B4-44E5-BB84-84C2E29670C7}"/>
              </a:ext>
            </a:extLst>
          </p:cNvPr>
          <p:cNvGrpSpPr/>
          <p:nvPr userDrawn="1"/>
        </p:nvGrpSpPr>
        <p:grpSpPr>
          <a:xfrm>
            <a:off x="7164877" y="1965290"/>
            <a:ext cx="4517743" cy="1760705"/>
            <a:chOff x="5480049" y="1749421"/>
            <a:chExt cx="3771905" cy="1470029"/>
          </a:xfrm>
          <a:solidFill>
            <a:srgbClr val="E3E1E2"/>
          </a:solidFill>
        </p:grpSpPr>
        <p:sp>
          <p:nvSpPr>
            <p:cNvPr id="790" name="Freeform 228">
              <a:extLst>
                <a:ext uri="{FF2B5EF4-FFF2-40B4-BE49-F238E27FC236}">
                  <a16:creationId xmlns:a16="http://schemas.microsoft.com/office/drawing/2014/main" id="{5838E4FF-7D24-409F-9EF5-B8B8594D5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476" y="3001962"/>
              <a:ext cx="122238" cy="63500"/>
            </a:xfrm>
            <a:custGeom>
              <a:avLst/>
              <a:gdLst>
                <a:gd name="T0" fmla="*/ 89 w 224"/>
                <a:gd name="T1" fmla="*/ 91 h 117"/>
                <a:gd name="T2" fmla="*/ 111 w 224"/>
                <a:gd name="T3" fmla="*/ 112 h 117"/>
                <a:gd name="T4" fmla="*/ 113 w 224"/>
                <a:gd name="T5" fmla="*/ 114 h 117"/>
                <a:gd name="T6" fmla="*/ 145 w 224"/>
                <a:gd name="T7" fmla="*/ 107 h 117"/>
                <a:gd name="T8" fmla="*/ 174 w 224"/>
                <a:gd name="T9" fmla="*/ 110 h 117"/>
                <a:gd name="T10" fmla="*/ 172 w 224"/>
                <a:gd name="T11" fmla="*/ 102 h 117"/>
                <a:gd name="T12" fmla="*/ 194 w 224"/>
                <a:gd name="T13" fmla="*/ 110 h 117"/>
                <a:gd name="T14" fmla="*/ 219 w 224"/>
                <a:gd name="T15" fmla="*/ 112 h 117"/>
                <a:gd name="T16" fmla="*/ 209 w 224"/>
                <a:gd name="T17" fmla="*/ 95 h 117"/>
                <a:gd name="T18" fmla="*/ 215 w 224"/>
                <a:gd name="T19" fmla="*/ 82 h 117"/>
                <a:gd name="T20" fmla="*/ 195 w 224"/>
                <a:gd name="T21" fmla="*/ 70 h 117"/>
                <a:gd name="T22" fmla="*/ 185 w 224"/>
                <a:gd name="T23" fmla="*/ 47 h 117"/>
                <a:gd name="T24" fmla="*/ 174 w 224"/>
                <a:gd name="T25" fmla="*/ 42 h 117"/>
                <a:gd name="T26" fmla="*/ 141 w 224"/>
                <a:gd name="T27" fmla="*/ 47 h 117"/>
                <a:gd name="T28" fmla="*/ 121 w 224"/>
                <a:gd name="T29" fmla="*/ 35 h 117"/>
                <a:gd name="T30" fmla="*/ 101 w 224"/>
                <a:gd name="T31" fmla="*/ 20 h 117"/>
                <a:gd name="T32" fmla="*/ 51 w 224"/>
                <a:gd name="T33" fmla="*/ 15 h 117"/>
                <a:gd name="T34" fmla="*/ 12 w 224"/>
                <a:gd name="T35" fmla="*/ 2 h 117"/>
                <a:gd name="T36" fmla="*/ 0 w 224"/>
                <a:gd name="T37" fmla="*/ 8 h 117"/>
                <a:gd name="T38" fmla="*/ 50 w 224"/>
                <a:gd name="T39" fmla="*/ 41 h 117"/>
                <a:gd name="T40" fmla="*/ 62 w 224"/>
                <a:gd name="T41" fmla="*/ 79 h 117"/>
                <a:gd name="T42" fmla="*/ 55 w 224"/>
                <a:gd name="T43" fmla="*/ 92 h 117"/>
                <a:gd name="T44" fmla="*/ 89 w 224"/>
                <a:gd name="T45" fmla="*/ 9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4" h="117">
                  <a:moveTo>
                    <a:pt x="89" y="91"/>
                  </a:moveTo>
                  <a:cubicBezTo>
                    <a:pt x="99" y="85"/>
                    <a:pt x="103" y="99"/>
                    <a:pt x="111" y="112"/>
                  </a:cubicBezTo>
                  <a:cubicBezTo>
                    <a:pt x="112" y="113"/>
                    <a:pt x="112" y="113"/>
                    <a:pt x="113" y="114"/>
                  </a:cubicBezTo>
                  <a:cubicBezTo>
                    <a:pt x="125" y="112"/>
                    <a:pt x="134" y="108"/>
                    <a:pt x="145" y="107"/>
                  </a:cubicBezTo>
                  <a:cubicBezTo>
                    <a:pt x="154" y="105"/>
                    <a:pt x="165" y="108"/>
                    <a:pt x="174" y="110"/>
                  </a:cubicBezTo>
                  <a:cubicBezTo>
                    <a:pt x="172" y="107"/>
                    <a:pt x="171" y="104"/>
                    <a:pt x="172" y="102"/>
                  </a:cubicBezTo>
                  <a:cubicBezTo>
                    <a:pt x="175" y="95"/>
                    <a:pt x="189" y="104"/>
                    <a:pt x="194" y="110"/>
                  </a:cubicBezTo>
                  <a:cubicBezTo>
                    <a:pt x="199" y="115"/>
                    <a:pt x="214" y="117"/>
                    <a:pt x="219" y="112"/>
                  </a:cubicBezTo>
                  <a:cubicBezTo>
                    <a:pt x="224" y="106"/>
                    <a:pt x="211" y="101"/>
                    <a:pt x="209" y="95"/>
                  </a:cubicBezTo>
                  <a:cubicBezTo>
                    <a:pt x="207" y="92"/>
                    <a:pt x="211" y="87"/>
                    <a:pt x="215" y="82"/>
                  </a:cubicBezTo>
                  <a:cubicBezTo>
                    <a:pt x="207" y="76"/>
                    <a:pt x="198" y="69"/>
                    <a:pt x="195" y="70"/>
                  </a:cubicBezTo>
                  <a:cubicBezTo>
                    <a:pt x="191" y="71"/>
                    <a:pt x="191" y="47"/>
                    <a:pt x="185" y="47"/>
                  </a:cubicBezTo>
                  <a:cubicBezTo>
                    <a:pt x="179" y="47"/>
                    <a:pt x="179" y="42"/>
                    <a:pt x="174" y="42"/>
                  </a:cubicBezTo>
                  <a:cubicBezTo>
                    <a:pt x="168" y="42"/>
                    <a:pt x="147" y="42"/>
                    <a:pt x="141" y="47"/>
                  </a:cubicBezTo>
                  <a:cubicBezTo>
                    <a:pt x="135" y="52"/>
                    <a:pt x="128" y="35"/>
                    <a:pt x="121" y="35"/>
                  </a:cubicBezTo>
                  <a:cubicBezTo>
                    <a:pt x="114" y="35"/>
                    <a:pt x="105" y="27"/>
                    <a:pt x="101" y="20"/>
                  </a:cubicBezTo>
                  <a:cubicBezTo>
                    <a:pt x="97" y="14"/>
                    <a:pt x="61" y="23"/>
                    <a:pt x="51" y="15"/>
                  </a:cubicBezTo>
                  <a:cubicBezTo>
                    <a:pt x="41" y="7"/>
                    <a:pt x="22" y="0"/>
                    <a:pt x="12" y="2"/>
                  </a:cubicBezTo>
                  <a:cubicBezTo>
                    <a:pt x="10" y="2"/>
                    <a:pt x="6" y="5"/>
                    <a:pt x="0" y="8"/>
                  </a:cubicBezTo>
                  <a:cubicBezTo>
                    <a:pt x="19" y="21"/>
                    <a:pt x="46" y="18"/>
                    <a:pt x="50" y="41"/>
                  </a:cubicBezTo>
                  <a:cubicBezTo>
                    <a:pt x="54" y="67"/>
                    <a:pt x="67" y="57"/>
                    <a:pt x="62" y="79"/>
                  </a:cubicBezTo>
                  <a:cubicBezTo>
                    <a:pt x="61" y="84"/>
                    <a:pt x="59" y="88"/>
                    <a:pt x="55" y="92"/>
                  </a:cubicBezTo>
                  <a:cubicBezTo>
                    <a:pt x="70" y="93"/>
                    <a:pt x="84" y="93"/>
                    <a:pt x="89" y="9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1" name="Freeform 231">
              <a:extLst>
                <a:ext uri="{FF2B5EF4-FFF2-40B4-BE49-F238E27FC236}">
                  <a16:creationId xmlns:a16="http://schemas.microsoft.com/office/drawing/2014/main" id="{4DB73612-C845-4BBC-912B-E6717E5FE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2959099"/>
              <a:ext cx="63500" cy="69850"/>
            </a:xfrm>
            <a:custGeom>
              <a:avLst/>
              <a:gdLst>
                <a:gd name="T0" fmla="*/ 86 w 117"/>
                <a:gd name="T1" fmla="*/ 118 h 129"/>
                <a:gd name="T2" fmla="*/ 111 w 117"/>
                <a:gd name="T3" fmla="*/ 76 h 129"/>
                <a:gd name="T4" fmla="*/ 115 w 117"/>
                <a:gd name="T5" fmla="*/ 26 h 129"/>
                <a:gd name="T6" fmla="*/ 86 w 117"/>
                <a:gd name="T7" fmla="*/ 9 h 129"/>
                <a:gd name="T8" fmla="*/ 36 w 117"/>
                <a:gd name="T9" fmla="*/ 3 h 129"/>
                <a:gd name="T10" fmla="*/ 15 w 117"/>
                <a:gd name="T11" fmla="*/ 8 h 129"/>
                <a:gd name="T12" fmla="*/ 1 w 117"/>
                <a:gd name="T13" fmla="*/ 18 h 129"/>
                <a:gd name="T14" fmla="*/ 16 w 117"/>
                <a:gd name="T15" fmla="*/ 44 h 129"/>
                <a:gd name="T16" fmla="*/ 42 w 117"/>
                <a:gd name="T17" fmla="*/ 81 h 129"/>
                <a:gd name="T18" fmla="*/ 69 w 117"/>
                <a:gd name="T19" fmla="*/ 115 h 129"/>
                <a:gd name="T20" fmla="*/ 85 w 117"/>
                <a:gd name="T21" fmla="*/ 129 h 129"/>
                <a:gd name="T22" fmla="*/ 86 w 117"/>
                <a:gd name="T23" fmla="*/ 11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29">
                  <a:moveTo>
                    <a:pt x="86" y="118"/>
                  </a:moveTo>
                  <a:cubicBezTo>
                    <a:pt x="85" y="110"/>
                    <a:pt x="106" y="76"/>
                    <a:pt x="111" y="76"/>
                  </a:cubicBezTo>
                  <a:cubicBezTo>
                    <a:pt x="115" y="76"/>
                    <a:pt x="117" y="43"/>
                    <a:pt x="115" y="26"/>
                  </a:cubicBezTo>
                  <a:cubicBezTo>
                    <a:pt x="99" y="14"/>
                    <a:pt x="86" y="9"/>
                    <a:pt x="86" y="9"/>
                  </a:cubicBezTo>
                  <a:cubicBezTo>
                    <a:pt x="86" y="9"/>
                    <a:pt x="43" y="7"/>
                    <a:pt x="36" y="3"/>
                  </a:cubicBezTo>
                  <a:cubicBezTo>
                    <a:pt x="29" y="0"/>
                    <a:pt x="22" y="14"/>
                    <a:pt x="15" y="8"/>
                  </a:cubicBezTo>
                  <a:cubicBezTo>
                    <a:pt x="9" y="3"/>
                    <a:pt x="0" y="10"/>
                    <a:pt x="1" y="18"/>
                  </a:cubicBezTo>
                  <a:cubicBezTo>
                    <a:pt x="3" y="27"/>
                    <a:pt x="16" y="32"/>
                    <a:pt x="16" y="44"/>
                  </a:cubicBezTo>
                  <a:cubicBezTo>
                    <a:pt x="16" y="56"/>
                    <a:pt x="43" y="74"/>
                    <a:pt x="42" y="81"/>
                  </a:cubicBezTo>
                  <a:cubicBezTo>
                    <a:pt x="42" y="86"/>
                    <a:pt x="59" y="98"/>
                    <a:pt x="69" y="115"/>
                  </a:cubicBezTo>
                  <a:cubicBezTo>
                    <a:pt x="74" y="119"/>
                    <a:pt x="79" y="124"/>
                    <a:pt x="85" y="129"/>
                  </a:cubicBezTo>
                  <a:cubicBezTo>
                    <a:pt x="86" y="124"/>
                    <a:pt x="87" y="120"/>
                    <a:pt x="86" y="11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2" name="Freeform 232">
              <a:extLst>
                <a:ext uri="{FF2B5EF4-FFF2-40B4-BE49-F238E27FC236}">
                  <a16:creationId xmlns:a16="http://schemas.microsoft.com/office/drawing/2014/main" id="{AF401B7F-7FA9-4B53-9CCD-275EFF9CD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5213" y="2927349"/>
              <a:ext cx="93663" cy="95250"/>
            </a:xfrm>
            <a:custGeom>
              <a:avLst/>
              <a:gdLst>
                <a:gd name="T0" fmla="*/ 99 w 172"/>
                <a:gd name="T1" fmla="*/ 140 h 174"/>
                <a:gd name="T2" fmla="*/ 73 w 172"/>
                <a:gd name="T3" fmla="*/ 103 h 174"/>
                <a:gd name="T4" fmla="*/ 58 w 172"/>
                <a:gd name="T5" fmla="*/ 77 h 174"/>
                <a:gd name="T6" fmla="*/ 72 w 172"/>
                <a:gd name="T7" fmla="*/ 67 h 174"/>
                <a:gd name="T8" fmla="*/ 93 w 172"/>
                <a:gd name="T9" fmla="*/ 62 h 174"/>
                <a:gd name="T10" fmla="*/ 143 w 172"/>
                <a:gd name="T11" fmla="*/ 68 h 174"/>
                <a:gd name="T12" fmla="*/ 172 w 172"/>
                <a:gd name="T13" fmla="*/ 85 h 174"/>
                <a:gd name="T14" fmla="*/ 170 w 172"/>
                <a:gd name="T15" fmla="*/ 77 h 174"/>
                <a:gd name="T16" fmla="*/ 160 w 172"/>
                <a:gd name="T17" fmla="*/ 51 h 174"/>
                <a:gd name="T18" fmla="*/ 152 w 172"/>
                <a:gd name="T19" fmla="*/ 28 h 174"/>
                <a:gd name="T20" fmla="*/ 140 w 172"/>
                <a:gd name="T21" fmla="*/ 32 h 174"/>
                <a:gd name="T22" fmla="*/ 108 w 172"/>
                <a:gd name="T23" fmla="*/ 23 h 174"/>
                <a:gd name="T24" fmla="*/ 81 w 172"/>
                <a:gd name="T25" fmla="*/ 0 h 174"/>
                <a:gd name="T26" fmla="*/ 62 w 172"/>
                <a:gd name="T27" fmla="*/ 15 h 174"/>
                <a:gd name="T28" fmla="*/ 54 w 172"/>
                <a:gd name="T29" fmla="*/ 33 h 174"/>
                <a:gd name="T30" fmla="*/ 42 w 172"/>
                <a:gd name="T31" fmla="*/ 50 h 174"/>
                <a:gd name="T32" fmla="*/ 22 w 172"/>
                <a:gd name="T33" fmla="*/ 49 h 174"/>
                <a:gd name="T34" fmla="*/ 0 w 172"/>
                <a:gd name="T35" fmla="*/ 54 h 174"/>
                <a:gd name="T36" fmla="*/ 5 w 172"/>
                <a:gd name="T37" fmla="*/ 70 h 174"/>
                <a:gd name="T38" fmla="*/ 30 w 172"/>
                <a:gd name="T39" fmla="*/ 82 h 174"/>
                <a:gd name="T40" fmla="*/ 59 w 172"/>
                <a:gd name="T41" fmla="*/ 134 h 174"/>
                <a:gd name="T42" fmla="*/ 84 w 172"/>
                <a:gd name="T43" fmla="*/ 150 h 174"/>
                <a:gd name="T44" fmla="*/ 112 w 172"/>
                <a:gd name="T45" fmla="*/ 168 h 174"/>
                <a:gd name="T46" fmla="*/ 126 w 172"/>
                <a:gd name="T47" fmla="*/ 174 h 174"/>
                <a:gd name="T48" fmla="*/ 99 w 172"/>
                <a:gd name="T49" fmla="*/ 1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2" h="174">
                  <a:moveTo>
                    <a:pt x="99" y="140"/>
                  </a:moveTo>
                  <a:cubicBezTo>
                    <a:pt x="100" y="133"/>
                    <a:pt x="73" y="115"/>
                    <a:pt x="73" y="103"/>
                  </a:cubicBezTo>
                  <a:cubicBezTo>
                    <a:pt x="73" y="91"/>
                    <a:pt x="60" y="86"/>
                    <a:pt x="58" y="77"/>
                  </a:cubicBezTo>
                  <a:cubicBezTo>
                    <a:pt x="57" y="69"/>
                    <a:pt x="66" y="62"/>
                    <a:pt x="72" y="67"/>
                  </a:cubicBezTo>
                  <a:cubicBezTo>
                    <a:pt x="79" y="73"/>
                    <a:pt x="86" y="59"/>
                    <a:pt x="93" y="62"/>
                  </a:cubicBezTo>
                  <a:cubicBezTo>
                    <a:pt x="100" y="66"/>
                    <a:pt x="143" y="68"/>
                    <a:pt x="143" y="68"/>
                  </a:cubicBezTo>
                  <a:cubicBezTo>
                    <a:pt x="143" y="68"/>
                    <a:pt x="156" y="73"/>
                    <a:pt x="172" y="85"/>
                  </a:cubicBezTo>
                  <a:cubicBezTo>
                    <a:pt x="171" y="82"/>
                    <a:pt x="171" y="79"/>
                    <a:pt x="170" y="77"/>
                  </a:cubicBezTo>
                  <a:cubicBezTo>
                    <a:pt x="166" y="67"/>
                    <a:pt x="170" y="55"/>
                    <a:pt x="160" y="51"/>
                  </a:cubicBezTo>
                  <a:cubicBezTo>
                    <a:pt x="155" y="48"/>
                    <a:pt x="153" y="38"/>
                    <a:pt x="152" y="28"/>
                  </a:cubicBezTo>
                  <a:cubicBezTo>
                    <a:pt x="147" y="30"/>
                    <a:pt x="143" y="31"/>
                    <a:pt x="140" y="32"/>
                  </a:cubicBezTo>
                  <a:cubicBezTo>
                    <a:pt x="132" y="34"/>
                    <a:pt x="114" y="33"/>
                    <a:pt x="108" y="23"/>
                  </a:cubicBezTo>
                  <a:cubicBezTo>
                    <a:pt x="103" y="16"/>
                    <a:pt x="88" y="5"/>
                    <a:pt x="81" y="0"/>
                  </a:cubicBezTo>
                  <a:cubicBezTo>
                    <a:pt x="78" y="3"/>
                    <a:pt x="66" y="14"/>
                    <a:pt x="62" y="15"/>
                  </a:cubicBezTo>
                  <a:cubicBezTo>
                    <a:pt x="56" y="16"/>
                    <a:pt x="59" y="33"/>
                    <a:pt x="54" y="33"/>
                  </a:cubicBezTo>
                  <a:cubicBezTo>
                    <a:pt x="48" y="33"/>
                    <a:pt x="44" y="45"/>
                    <a:pt x="42" y="50"/>
                  </a:cubicBezTo>
                  <a:cubicBezTo>
                    <a:pt x="41" y="55"/>
                    <a:pt x="28" y="46"/>
                    <a:pt x="22" y="49"/>
                  </a:cubicBezTo>
                  <a:cubicBezTo>
                    <a:pt x="18" y="51"/>
                    <a:pt x="6" y="53"/>
                    <a:pt x="0" y="54"/>
                  </a:cubicBezTo>
                  <a:cubicBezTo>
                    <a:pt x="1" y="61"/>
                    <a:pt x="0" y="70"/>
                    <a:pt x="5" y="70"/>
                  </a:cubicBezTo>
                  <a:cubicBezTo>
                    <a:pt x="14" y="70"/>
                    <a:pt x="30" y="69"/>
                    <a:pt x="30" y="82"/>
                  </a:cubicBezTo>
                  <a:cubicBezTo>
                    <a:pt x="31" y="95"/>
                    <a:pt x="51" y="125"/>
                    <a:pt x="59" y="134"/>
                  </a:cubicBezTo>
                  <a:cubicBezTo>
                    <a:pt x="66" y="144"/>
                    <a:pt x="83" y="142"/>
                    <a:pt x="84" y="150"/>
                  </a:cubicBezTo>
                  <a:cubicBezTo>
                    <a:pt x="85" y="159"/>
                    <a:pt x="98" y="166"/>
                    <a:pt x="112" y="168"/>
                  </a:cubicBezTo>
                  <a:cubicBezTo>
                    <a:pt x="116" y="168"/>
                    <a:pt x="120" y="170"/>
                    <a:pt x="126" y="174"/>
                  </a:cubicBezTo>
                  <a:cubicBezTo>
                    <a:pt x="116" y="157"/>
                    <a:pt x="99" y="145"/>
                    <a:pt x="99" y="14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3" name="Freeform 233">
              <a:extLst>
                <a:ext uri="{FF2B5EF4-FFF2-40B4-BE49-F238E27FC236}">
                  <a16:creationId xmlns:a16="http://schemas.microsoft.com/office/drawing/2014/main" id="{231BABED-9249-434A-831E-551FDC949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700" y="3025774"/>
              <a:ext cx="33338" cy="74613"/>
            </a:xfrm>
            <a:custGeom>
              <a:avLst/>
              <a:gdLst>
                <a:gd name="T0" fmla="*/ 41 w 61"/>
                <a:gd name="T1" fmla="*/ 117 h 137"/>
                <a:gd name="T2" fmla="*/ 49 w 61"/>
                <a:gd name="T3" fmla="*/ 103 h 137"/>
                <a:gd name="T4" fmla="*/ 60 w 61"/>
                <a:gd name="T5" fmla="*/ 81 h 137"/>
                <a:gd name="T6" fmla="*/ 61 w 61"/>
                <a:gd name="T7" fmla="*/ 80 h 137"/>
                <a:gd name="T8" fmla="*/ 42 w 61"/>
                <a:gd name="T9" fmla="*/ 57 h 137"/>
                <a:gd name="T10" fmla="*/ 46 w 61"/>
                <a:gd name="T11" fmla="*/ 18 h 137"/>
                <a:gd name="T12" fmla="*/ 18 w 61"/>
                <a:gd name="T13" fmla="*/ 0 h 137"/>
                <a:gd name="T14" fmla="*/ 2 w 61"/>
                <a:gd name="T15" fmla="*/ 27 h 137"/>
                <a:gd name="T16" fmla="*/ 11 w 61"/>
                <a:gd name="T17" fmla="*/ 50 h 137"/>
                <a:gd name="T18" fmla="*/ 10 w 61"/>
                <a:gd name="T19" fmla="*/ 105 h 137"/>
                <a:gd name="T20" fmla="*/ 32 w 61"/>
                <a:gd name="T21" fmla="*/ 137 h 137"/>
                <a:gd name="T22" fmla="*/ 41 w 61"/>
                <a:gd name="T23" fmla="*/ 1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37">
                  <a:moveTo>
                    <a:pt x="41" y="117"/>
                  </a:moveTo>
                  <a:cubicBezTo>
                    <a:pt x="48" y="115"/>
                    <a:pt x="44" y="109"/>
                    <a:pt x="49" y="103"/>
                  </a:cubicBezTo>
                  <a:cubicBezTo>
                    <a:pt x="54" y="97"/>
                    <a:pt x="60" y="85"/>
                    <a:pt x="60" y="81"/>
                  </a:cubicBezTo>
                  <a:cubicBezTo>
                    <a:pt x="60" y="81"/>
                    <a:pt x="61" y="81"/>
                    <a:pt x="61" y="80"/>
                  </a:cubicBezTo>
                  <a:cubicBezTo>
                    <a:pt x="51" y="72"/>
                    <a:pt x="44" y="66"/>
                    <a:pt x="42" y="57"/>
                  </a:cubicBezTo>
                  <a:cubicBezTo>
                    <a:pt x="40" y="48"/>
                    <a:pt x="42" y="31"/>
                    <a:pt x="46" y="18"/>
                  </a:cubicBezTo>
                  <a:cubicBezTo>
                    <a:pt x="40" y="14"/>
                    <a:pt x="23" y="0"/>
                    <a:pt x="18" y="0"/>
                  </a:cubicBezTo>
                  <a:cubicBezTo>
                    <a:pt x="13" y="0"/>
                    <a:pt x="4" y="14"/>
                    <a:pt x="2" y="27"/>
                  </a:cubicBezTo>
                  <a:cubicBezTo>
                    <a:pt x="15" y="35"/>
                    <a:pt x="20" y="40"/>
                    <a:pt x="11" y="50"/>
                  </a:cubicBezTo>
                  <a:cubicBezTo>
                    <a:pt x="2" y="61"/>
                    <a:pt x="0" y="96"/>
                    <a:pt x="10" y="105"/>
                  </a:cubicBezTo>
                  <a:cubicBezTo>
                    <a:pt x="20" y="114"/>
                    <a:pt x="23" y="132"/>
                    <a:pt x="32" y="137"/>
                  </a:cubicBezTo>
                  <a:cubicBezTo>
                    <a:pt x="34" y="128"/>
                    <a:pt x="36" y="118"/>
                    <a:pt x="41" y="11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4" name="Freeform 234">
              <a:extLst>
                <a:ext uri="{FF2B5EF4-FFF2-40B4-BE49-F238E27FC236}">
                  <a16:creationId xmlns:a16="http://schemas.microsoft.com/office/drawing/2014/main" id="{6895EFD7-10F0-4E36-8B40-CF9A5B91A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75" y="2862261"/>
              <a:ext cx="130175" cy="68263"/>
            </a:xfrm>
            <a:custGeom>
              <a:avLst/>
              <a:gdLst>
                <a:gd name="T0" fmla="*/ 202 w 239"/>
                <a:gd name="T1" fmla="*/ 11 h 125"/>
                <a:gd name="T2" fmla="*/ 173 w 239"/>
                <a:gd name="T3" fmla="*/ 0 h 125"/>
                <a:gd name="T4" fmla="*/ 167 w 239"/>
                <a:gd name="T5" fmla="*/ 17 h 125"/>
                <a:gd name="T6" fmla="*/ 139 w 239"/>
                <a:gd name="T7" fmla="*/ 19 h 125"/>
                <a:gd name="T8" fmla="*/ 122 w 239"/>
                <a:gd name="T9" fmla="*/ 33 h 125"/>
                <a:gd name="T10" fmla="*/ 109 w 239"/>
                <a:gd name="T11" fmla="*/ 56 h 125"/>
                <a:gd name="T12" fmla="*/ 96 w 239"/>
                <a:gd name="T13" fmla="*/ 67 h 125"/>
                <a:gd name="T14" fmla="*/ 63 w 239"/>
                <a:gd name="T15" fmla="*/ 74 h 125"/>
                <a:gd name="T16" fmla="*/ 45 w 239"/>
                <a:gd name="T17" fmla="*/ 76 h 125"/>
                <a:gd name="T18" fmla="*/ 25 w 239"/>
                <a:gd name="T19" fmla="*/ 79 h 125"/>
                <a:gd name="T20" fmla="*/ 7 w 239"/>
                <a:gd name="T21" fmla="*/ 74 h 125"/>
                <a:gd name="T22" fmla="*/ 3 w 239"/>
                <a:gd name="T23" fmla="*/ 94 h 125"/>
                <a:gd name="T24" fmla="*/ 20 w 239"/>
                <a:gd name="T25" fmla="*/ 103 h 125"/>
                <a:gd name="T26" fmla="*/ 40 w 239"/>
                <a:gd name="T27" fmla="*/ 108 h 125"/>
                <a:gd name="T28" fmla="*/ 60 w 239"/>
                <a:gd name="T29" fmla="*/ 101 h 125"/>
                <a:gd name="T30" fmla="*/ 85 w 239"/>
                <a:gd name="T31" fmla="*/ 97 h 125"/>
                <a:gd name="T32" fmla="*/ 92 w 239"/>
                <a:gd name="T33" fmla="*/ 113 h 125"/>
                <a:gd name="T34" fmla="*/ 121 w 239"/>
                <a:gd name="T35" fmla="*/ 118 h 125"/>
                <a:gd name="T36" fmla="*/ 157 w 239"/>
                <a:gd name="T37" fmla="*/ 125 h 125"/>
                <a:gd name="T38" fmla="*/ 185 w 239"/>
                <a:gd name="T39" fmla="*/ 113 h 125"/>
                <a:gd name="T40" fmla="*/ 207 w 239"/>
                <a:gd name="T41" fmla="*/ 105 h 125"/>
                <a:gd name="T42" fmla="*/ 207 w 239"/>
                <a:gd name="T43" fmla="*/ 105 h 125"/>
                <a:gd name="T44" fmla="*/ 212 w 239"/>
                <a:gd name="T45" fmla="*/ 96 h 125"/>
                <a:gd name="T46" fmla="*/ 217 w 239"/>
                <a:gd name="T47" fmla="*/ 80 h 125"/>
                <a:gd name="T48" fmla="*/ 221 w 239"/>
                <a:gd name="T49" fmla="*/ 65 h 125"/>
                <a:gd name="T50" fmla="*/ 235 w 239"/>
                <a:gd name="T51" fmla="*/ 56 h 125"/>
                <a:gd name="T52" fmla="*/ 239 w 239"/>
                <a:gd name="T53" fmla="*/ 46 h 125"/>
                <a:gd name="T54" fmla="*/ 227 w 239"/>
                <a:gd name="T55" fmla="*/ 15 h 125"/>
                <a:gd name="T56" fmla="*/ 202 w 239"/>
                <a:gd name="T57" fmla="*/ 1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9" h="125">
                  <a:moveTo>
                    <a:pt x="202" y="11"/>
                  </a:moveTo>
                  <a:cubicBezTo>
                    <a:pt x="194" y="0"/>
                    <a:pt x="173" y="0"/>
                    <a:pt x="173" y="0"/>
                  </a:cubicBezTo>
                  <a:cubicBezTo>
                    <a:pt x="173" y="0"/>
                    <a:pt x="170" y="11"/>
                    <a:pt x="167" y="17"/>
                  </a:cubicBezTo>
                  <a:cubicBezTo>
                    <a:pt x="165" y="23"/>
                    <a:pt x="149" y="22"/>
                    <a:pt x="139" y="19"/>
                  </a:cubicBezTo>
                  <a:cubicBezTo>
                    <a:pt x="136" y="24"/>
                    <a:pt x="124" y="27"/>
                    <a:pt x="122" y="33"/>
                  </a:cubicBezTo>
                  <a:cubicBezTo>
                    <a:pt x="120" y="41"/>
                    <a:pt x="104" y="36"/>
                    <a:pt x="109" y="56"/>
                  </a:cubicBezTo>
                  <a:cubicBezTo>
                    <a:pt x="114" y="76"/>
                    <a:pt x="101" y="70"/>
                    <a:pt x="96" y="67"/>
                  </a:cubicBezTo>
                  <a:cubicBezTo>
                    <a:pt x="91" y="65"/>
                    <a:pt x="69" y="68"/>
                    <a:pt x="63" y="74"/>
                  </a:cubicBezTo>
                  <a:cubicBezTo>
                    <a:pt x="58" y="81"/>
                    <a:pt x="50" y="79"/>
                    <a:pt x="45" y="76"/>
                  </a:cubicBezTo>
                  <a:cubicBezTo>
                    <a:pt x="40" y="73"/>
                    <a:pt x="30" y="71"/>
                    <a:pt x="25" y="79"/>
                  </a:cubicBezTo>
                  <a:cubicBezTo>
                    <a:pt x="21" y="88"/>
                    <a:pt x="13" y="73"/>
                    <a:pt x="7" y="74"/>
                  </a:cubicBezTo>
                  <a:cubicBezTo>
                    <a:pt x="0" y="74"/>
                    <a:pt x="3" y="90"/>
                    <a:pt x="3" y="94"/>
                  </a:cubicBezTo>
                  <a:cubicBezTo>
                    <a:pt x="3" y="97"/>
                    <a:pt x="13" y="107"/>
                    <a:pt x="20" y="103"/>
                  </a:cubicBezTo>
                  <a:cubicBezTo>
                    <a:pt x="26" y="100"/>
                    <a:pt x="34" y="104"/>
                    <a:pt x="40" y="108"/>
                  </a:cubicBezTo>
                  <a:cubicBezTo>
                    <a:pt x="45" y="113"/>
                    <a:pt x="56" y="105"/>
                    <a:pt x="60" y="101"/>
                  </a:cubicBezTo>
                  <a:cubicBezTo>
                    <a:pt x="63" y="97"/>
                    <a:pt x="83" y="97"/>
                    <a:pt x="85" y="97"/>
                  </a:cubicBezTo>
                  <a:cubicBezTo>
                    <a:pt x="87" y="97"/>
                    <a:pt x="88" y="110"/>
                    <a:pt x="92" y="113"/>
                  </a:cubicBezTo>
                  <a:cubicBezTo>
                    <a:pt x="95" y="115"/>
                    <a:pt x="109" y="117"/>
                    <a:pt x="121" y="118"/>
                  </a:cubicBezTo>
                  <a:cubicBezTo>
                    <a:pt x="133" y="118"/>
                    <a:pt x="151" y="125"/>
                    <a:pt x="157" y="125"/>
                  </a:cubicBezTo>
                  <a:cubicBezTo>
                    <a:pt x="162" y="125"/>
                    <a:pt x="172" y="113"/>
                    <a:pt x="185" y="113"/>
                  </a:cubicBezTo>
                  <a:cubicBezTo>
                    <a:pt x="197" y="113"/>
                    <a:pt x="205" y="104"/>
                    <a:pt x="207" y="105"/>
                  </a:cubicBezTo>
                  <a:cubicBezTo>
                    <a:pt x="207" y="105"/>
                    <a:pt x="207" y="105"/>
                    <a:pt x="207" y="105"/>
                  </a:cubicBezTo>
                  <a:cubicBezTo>
                    <a:pt x="208" y="101"/>
                    <a:pt x="209" y="97"/>
                    <a:pt x="212" y="96"/>
                  </a:cubicBezTo>
                  <a:cubicBezTo>
                    <a:pt x="217" y="96"/>
                    <a:pt x="213" y="85"/>
                    <a:pt x="217" y="80"/>
                  </a:cubicBezTo>
                  <a:cubicBezTo>
                    <a:pt x="221" y="75"/>
                    <a:pt x="214" y="65"/>
                    <a:pt x="221" y="65"/>
                  </a:cubicBezTo>
                  <a:cubicBezTo>
                    <a:pt x="228" y="66"/>
                    <a:pt x="235" y="67"/>
                    <a:pt x="235" y="56"/>
                  </a:cubicBezTo>
                  <a:cubicBezTo>
                    <a:pt x="235" y="52"/>
                    <a:pt x="237" y="49"/>
                    <a:pt x="239" y="46"/>
                  </a:cubicBezTo>
                  <a:cubicBezTo>
                    <a:pt x="232" y="34"/>
                    <a:pt x="227" y="15"/>
                    <a:pt x="227" y="15"/>
                  </a:cubicBezTo>
                  <a:cubicBezTo>
                    <a:pt x="227" y="15"/>
                    <a:pt x="211" y="22"/>
                    <a:pt x="202" y="1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5" name="Freeform 235">
              <a:extLst>
                <a:ext uri="{FF2B5EF4-FFF2-40B4-BE49-F238E27FC236}">
                  <a16:creationId xmlns:a16="http://schemas.microsoft.com/office/drawing/2014/main" id="{CBD80A06-EE21-4C96-A935-F29C94DFE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6488" y="2870199"/>
              <a:ext cx="112713" cy="76200"/>
            </a:xfrm>
            <a:custGeom>
              <a:avLst/>
              <a:gdLst>
                <a:gd name="T0" fmla="*/ 202 w 209"/>
                <a:gd name="T1" fmla="*/ 26 h 138"/>
                <a:gd name="T2" fmla="*/ 194 w 209"/>
                <a:gd name="T3" fmla="*/ 21 h 138"/>
                <a:gd name="T4" fmla="*/ 174 w 209"/>
                <a:gd name="T5" fmla="*/ 12 h 138"/>
                <a:gd name="T6" fmla="*/ 144 w 209"/>
                <a:gd name="T7" fmla="*/ 1 h 138"/>
                <a:gd name="T8" fmla="*/ 114 w 209"/>
                <a:gd name="T9" fmla="*/ 24 h 138"/>
                <a:gd name="T10" fmla="*/ 80 w 209"/>
                <a:gd name="T11" fmla="*/ 36 h 138"/>
                <a:gd name="T12" fmla="*/ 37 w 209"/>
                <a:gd name="T13" fmla="*/ 36 h 138"/>
                <a:gd name="T14" fmla="*/ 32 w 209"/>
                <a:gd name="T15" fmla="*/ 30 h 138"/>
                <a:gd name="T16" fmla="*/ 28 w 209"/>
                <a:gd name="T17" fmla="*/ 40 h 138"/>
                <a:gd name="T18" fmla="*/ 14 w 209"/>
                <a:gd name="T19" fmla="*/ 49 h 138"/>
                <a:gd name="T20" fmla="*/ 10 w 209"/>
                <a:gd name="T21" fmla="*/ 64 h 138"/>
                <a:gd name="T22" fmla="*/ 5 w 209"/>
                <a:gd name="T23" fmla="*/ 80 h 138"/>
                <a:gd name="T24" fmla="*/ 0 w 209"/>
                <a:gd name="T25" fmla="*/ 89 h 138"/>
                <a:gd name="T26" fmla="*/ 8 w 209"/>
                <a:gd name="T27" fmla="*/ 103 h 138"/>
                <a:gd name="T28" fmla="*/ 7 w 209"/>
                <a:gd name="T29" fmla="*/ 104 h 138"/>
                <a:gd name="T30" fmla="*/ 34 w 209"/>
                <a:gd name="T31" fmla="*/ 127 h 138"/>
                <a:gd name="T32" fmla="*/ 66 w 209"/>
                <a:gd name="T33" fmla="*/ 136 h 138"/>
                <a:gd name="T34" fmla="*/ 111 w 209"/>
                <a:gd name="T35" fmla="*/ 120 h 138"/>
                <a:gd name="T36" fmla="*/ 125 w 209"/>
                <a:gd name="T37" fmla="*/ 125 h 138"/>
                <a:gd name="T38" fmla="*/ 134 w 209"/>
                <a:gd name="T39" fmla="*/ 126 h 138"/>
                <a:gd name="T40" fmla="*/ 153 w 209"/>
                <a:gd name="T41" fmla="*/ 111 h 138"/>
                <a:gd name="T42" fmla="*/ 182 w 209"/>
                <a:gd name="T43" fmla="*/ 54 h 138"/>
                <a:gd name="T44" fmla="*/ 204 w 209"/>
                <a:gd name="T45" fmla="*/ 39 h 138"/>
                <a:gd name="T46" fmla="*/ 202 w 209"/>
                <a:gd name="T47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38">
                  <a:moveTo>
                    <a:pt x="202" y="26"/>
                  </a:moveTo>
                  <a:cubicBezTo>
                    <a:pt x="199" y="25"/>
                    <a:pt x="196" y="23"/>
                    <a:pt x="194" y="21"/>
                  </a:cubicBezTo>
                  <a:cubicBezTo>
                    <a:pt x="185" y="19"/>
                    <a:pt x="176" y="16"/>
                    <a:pt x="174" y="12"/>
                  </a:cubicBezTo>
                  <a:cubicBezTo>
                    <a:pt x="169" y="6"/>
                    <a:pt x="147" y="3"/>
                    <a:pt x="144" y="1"/>
                  </a:cubicBezTo>
                  <a:cubicBezTo>
                    <a:pt x="141" y="0"/>
                    <a:pt x="121" y="24"/>
                    <a:pt x="114" y="24"/>
                  </a:cubicBezTo>
                  <a:cubicBezTo>
                    <a:pt x="108" y="24"/>
                    <a:pt x="80" y="27"/>
                    <a:pt x="80" y="36"/>
                  </a:cubicBezTo>
                  <a:cubicBezTo>
                    <a:pt x="80" y="45"/>
                    <a:pt x="46" y="46"/>
                    <a:pt x="37" y="36"/>
                  </a:cubicBezTo>
                  <a:cubicBezTo>
                    <a:pt x="35" y="34"/>
                    <a:pt x="34" y="32"/>
                    <a:pt x="32" y="30"/>
                  </a:cubicBezTo>
                  <a:cubicBezTo>
                    <a:pt x="30" y="33"/>
                    <a:pt x="28" y="36"/>
                    <a:pt x="28" y="40"/>
                  </a:cubicBezTo>
                  <a:cubicBezTo>
                    <a:pt x="28" y="51"/>
                    <a:pt x="21" y="50"/>
                    <a:pt x="14" y="49"/>
                  </a:cubicBezTo>
                  <a:cubicBezTo>
                    <a:pt x="7" y="49"/>
                    <a:pt x="14" y="59"/>
                    <a:pt x="10" y="64"/>
                  </a:cubicBezTo>
                  <a:cubicBezTo>
                    <a:pt x="6" y="69"/>
                    <a:pt x="10" y="80"/>
                    <a:pt x="5" y="80"/>
                  </a:cubicBezTo>
                  <a:cubicBezTo>
                    <a:pt x="2" y="81"/>
                    <a:pt x="1" y="85"/>
                    <a:pt x="0" y="89"/>
                  </a:cubicBezTo>
                  <a:cubicBezTo>
                    <a:pt x="2" y="91"/>
                    <a:pt x="8" y="103"/>
                    <a:pt x="8" y="103"/>
                  </a:cubicBezTo>
                  <a:cubicBezTo>
                    <a:pt x="8" y="103"/>
                    <a:pt x="7" y="104"/>
                    <a:pt x="7" y="104"/>
                  </a:cubicBezTo>
                  <a:cubicBezTo>
                    <a:pt x="14" y="109"/>
                    <a:pt x="29" y="120"/>
                    <a:pt x="34" y="127"/>
                  </a:cubicBezTo>
                  <a:cubicBezTo>
                    <a:pt x="40" y="137"/>
                    <a:pt x="58" y="138"/>
                    <a:pt x="66" y="136"/>
                  </a:cubicBezTo>
                  <a:cubicBezTo>
                    <a:pt x="75" y="133"/>
                    <a:pt x="111" y="120"/>
                    <a:pt x="111" y="120"/>
                  </a:cubicBezTo>
                  <a:cubicBezTo>
                    <a:pt x="111" y="120"/>
                    <a:pt x="120" y="123"/>
                    <a:pt x="125" y="125"/>
                  </a:cubicBezTo>
                  <a:cubicBezTo>
                    <a:pt x="126" y="125"/>
                    <a:pt x="130" y="126"/>
                    <a:pt x="134" y="126"/>
                  </a:cubicBezTo>
                  <a:cubicBezTo>
                    <a:pt x="137" y="123"/>
                    <a:pt x="145" y="121"/>
                    <a:pt x="153" y="111"/>
                  </a:cubicBezTo>
                  <a:cubicBezTo>
                    <a:pt x="163" y="99"/>
                    <a:pt x="178" y="58"/>
                    <a:pt x="182" y="54"/>
                  </a:cubicBezTo>
                  <a:cubicBezTo>
                    <a:pt x="187" y="51"/>
                    <a:pt x="198" y="44"/>
                    <a:pt x="204" y="39"/>
                  </a:cubicBezTo>
                  <a:cubicBezTo>
                    <a:pt x="209" y="34"/>
                    <a:pt x="208" y="29"/>
                    <a:pt x="202" y="2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6" name="Freeform 241">
              <a:extLst>
                <a:ext uri="{FF2B5EF4-FFF2-40B4-BE49-F238E27FC236}">
                  <a16:creationId xmlns:a16="http://schemas.microsoft.com/office/drawing/2014/main" id="{22F910A7-E113-4EE1-A3C0-36B70CDD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2879724"/>
              <a:ext cx="158750" cy="119063"/>
            </a:xfrm>
            <a:custGeom>
              <a:avLst/>
              <a:gdLst>
                <a:gd name="T0" fmla="*/ 261 w 292"/>
                <a:gd name="T1" fmla="*/ 147 h 220"/>
                <a:gd name="T2" fmla="*/ 249 w 292"/>
                <a:gd name="T3" fmla="*/ 138 h 220"/>
                <a:gd name="T4" fmla="*/ 250 w 292"/>
                <a:gd name="T5" fmla="*/ 137 h 220"/>
                <a:gd name="T6" fmla="*/ 244 w 292"/>
                <a:gd name="T7" fmla="*/ 95 h 220"/>
                <a:gd name="T8" fmla="*/ 224 w 292"/>
                <a:gd name="T9" fmla="*/ 42 h 220"/>
                <a:gd name="T10" fmla="*/ 203 w 292"/>
                <a:gd name="T11" fmla="*/ 0 h 220"/>
                <a:gd name="T12" fmla="*/ 187 w 292"/>
                <a:gd name="T13" fmla="*/ 9 h 220"/>
                <a:gd name="T14" fmla="*/ 169 w 292"/>
                <a:gd name="T15" fmla="*/ 20 h 220"/>
                <a:gd name="T16" fmla="*/ 153 w 292"/>
                <a:gd name="T17" fmla="*/ 22 h 220"/>
                <a:gd name="T18" fmla="*/ 139 w 292"/>
                <a:gd name="T19" fmla="*/ 27 h 220"/>
                <a:gd name="T20" fmla="*/ 120 w 292"/>
                <a:gd name="T21" fmla="*/ 20 h 220"/>
                <a:gd name="T22" fmla="*/ 87 w 292"/>
                <a:gd name="T23" fmla="*/ 13 h 220"/>
                <a:gd name="T24" fmla="*/ 75 w 292"/>
                <a:gd name="T25" fmla="*/ 15 h 220"/>
                <a:gd name="T26" fmla="*/ 72 w 292"/>
                <a:gd name="T27" fmla="*/ 23 h 220"/>
                <a:gd name="T28" fmla="*/ 50 w 292"/>
                <a:gd name="T29" fmla="*/ 38 h 220"/>
                <a:gd name="T30" fmla="*/ 21 w 292"/>
                <a:gd name="T31" fmla="*/ 95 h 220"/>
                <a:gd name="T32" fmla="*/ 1 w 292"/>
                <a:gd name="T33" fmla="*/ 112 h 220"/>
                <a:gd name="T34" fmla="*/ 13 w 292"/>
                <a:gd name="T35" fmla="*/ 134 h 220"/>
                <a:gd name="T36" fmla="*/ 23 w 292"/>
                <a:gd name="T37" fmla="*/ 147 h 220"/>
                <a:gd name="T38" fmla="*/ 27 w 292"/>
                <a:gd name="T39" fmla="*/ 170 h 220"/>
                <a:gd name="T40" fmla="*/ 63 w 292"/>
                <a:gd name="T41" fmla="*/ 182 h 220"/>
                <a:gd name="T42" fmla="*/ 65 w 292"/>
                <a:gd name="T43" fmla="*/ 199 h 220"/>
                <a:gd name="T44" fmla="*/ 83 w 292"/>
                <a:gd name="T45" fmla="*/ 213 h 220"/>
                <a:gd name="T46" fmla="*/ 118 w 292"/>
                <a:gd name="T47" fmla="*/ 217 h 220"/>
                <a:gd name="T48" fmla="*/ 152 w 292"/>
                <a:gd name="T49" fmla="*/ 219 h 220"/>
                <a:gd name="T50" fmla="*/ 175 w 292"/>
                <a:gd name="T51" fmla="*/ 208 h 220"/>
                <a:gd name="T52" fmla="*/ 213 w 292"/>
                <a:gd name="T53" fmla="*/ 200 h 220"/>
                <a:gd name="T54" fmla="*/ 239 w 292"/>
                <a:gd name="T55" fmla="*/ 209 h 220"/>
                <a:gd name="T56" fmla="*/ 258 w 292"/>
                <a:gd name="T57" fmla="*/ 219 h 220"/>
                <a:gd name="T58" fmla="*/ 258 w 292"/>
                <a:gd name="T59" fmla="*/ 200 h 220"/>
                <a:gd name="T60" fmla="*/ 274 w 292"/>
                <a:gd name="T61" fmla="*/ 169 h 220"/>
                <a:gd name="T62" fmla="*/ 291 w 292"/>
                <a:gd name="T63" fmla="*/ 149 h 220"/>
                <a:gd name="T64" fmla="*/ 291 w 292"/>
                <a:gd name="T65" fmla="*/ 147 h 220"/>
                <a:gd name="T66" fmla="*/ 279 w 292"/>
                <a:gd name="T67" fmla="*/ 138 h 220"/>
                <a:gd name="T68" fmla="*/ 261 w 292"/>
                <a:gd name="T69" fmla="*/ 1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2" h="220">
                  <a:moveTo>
                    <a:pt x="261" y="147"/>
                  </a:moveTo>
                  <a:cubicBezTo>
                    <a:pt x="255" y="146"/>
                    <a:pt x="246" y="142"/>
                    <a:pt x="249" y="138"/>
                  </a:cubicBezTo>
                  <a:cubicBezTo>
                    <a:pt x="249" y="138"/>
                    <a:pt x="250" y="137"/>
                    <a:pt x="250" y="137"/>
                  </a:cubicBezTo>
                  <a:cubicBezTo>
                    <a:pt x="241" y="128"/>
                    <a:pt x="239" y="101"/>
                    <a:pt x="244" y="95"/>
                  </a:cubicBezTo>
                  <a:cubicBezTo>
                    <a:pt x="251" y="86"/>
                    <a:pt x="233" y="54"/>
                    <a:pt x="224" y="42"/>
                  </a:cubicBezTo>
                  <a:cubicBezTo>
                    <a:pt x="220" y="37"/>
                    <a:pt x="211" y="18"/>
                    <a:pt x="203" y="0"/>
                  </a:cubicBezTo>
                  <a:cubicBezTo>
                    <a:pt x="195" y="3"/>
                    <a:pt x="188" y="6"/>
                    <a:pt x="187" y="9"/>
                  </a:cubicBezTo>
                  <a:cubicBezTo>
                    <a:pt x="184" y="14"/>
                    <a:pt x="175" y="20"/>
                    <a:pt x="169" y="20"/>
                  </a:cubicBezTo>
                  <a:cubicBezTo>
                    <a:pt x="163" y="20"/>
                    <a:pt x="158" y="17"/>
                    <a:pt x="153" y="22"/>
                  </a:cubicBezTo>
                  <a:cubicBezTo>
                    <a:pt x="148" y="28"/>
                    <a:pt x="141" y="30"/>
                    <a:pt x="139" y="27"/>
                  </a:cubicBezTo>
                  <a:cubicBezTo>
                    <a:pt x="136" y="23"/>
                    <a:pt x="126" y="20"/>
                    <a:pt x="120" y="20"/>
                  </a:cubicBezTo>
                  <a:cubicBezTo>
                    <a:pt x="113" y="20"/>
                    <a:pt x="92" y="13"/>
                    <a:pt x="87" y="13"/>
                  </a:cubicBezTo>
                  <a:cubicBezTo>
                    <a:pt x="84" y="13"/>
                    <a:pt x="80" y="14"/>
                    <a:pt x="75" y="15"/>
                  </a:cubicBezTo>
                  <a:cubicBezTo>
                    <a:pt x="76" y="17"/>
                    <a:pt x="75" y="20"/>
                    <a:pt x="72" y="23"/>
                  </a:cubicBezTo>
                  <a:cubicBezTo>
                    <a:pt x="66" y="28"/>
                    <a:pt x="55" y="35"/>
                    <a:pt x="50" y="38"/>
                  </a:cubicBezTo>
                  <a:cubicBezTo>
                    <a:pt x="46" y="42"/>
                    <a:pt x="31" y="83"/>
                    <a:pt x="21" y="95"/>
                  </a:cubicBezTo>
                  <a:cubicBezTo>
                    <a:pt x="11" y="106"/>
                    <a:pt x="2" y="108"/>
                    <a:pt x="1" y="112"/>
                  </a:cubicBezTo>
                  <a:cubicBezTo>
                    <a:pt x="0" y="116"/>
                    <a:pt x="13" y="127"/>
                    <a:pt x="13" y="134"/>
                  </a:cubicBezTo>
                  <a:cubicBezTo>
                    <a:pt x="13" y="140"/>
                    <a:pt x="15" y="147"/>
                    <a:pt x="23" y="147"/>
                  </a:cubicBezTo>
                  <a:cubicBezTo>
                    <a:pt x="31" y="147"/>
                    <a:pt x="22" y="168"/>
                    <a:pt x="27" y="170"/>
                  </a:cubicBezTo>
                  <a:cubicBezTo>
                    <a:pt x="33" y="172"/>
                    <a:pt x="63" y="174"/>
                    <a:pt x="63" y="182"/>
                  </a:cubicBezTo>
                  <a:cubicBezTo>
                    <a:pt x="63" y="189"/>
                    <a:pt x="67" y="194"/>
                    <a:pt x="65" y="199"/>
                  </a:cubicBezTo>
                  <a:cubicBezTo>
                    <a:pt x="74" y="200"/>
                    <a:pt x="80" y="214"/>
                    <a:pt x="83" y="213"/>
                  </a:cubicBezTo>
                  <a:cubicBezTo>
                    <a:pt x="87" y="212"/>
                    <a:pt x="113" y="219"/>
                    <a:pt x="118" y="217"/>
                  </a:cubicBezTo>
                  <a:cubicBezTo>
                    <a:pt x="122" y="216"/>
                    <a:pt x="144" y="217"/>
                    <a:pt x="152" y="219"/>
                  </a:cubicBezTo>
                  <a:cubicBezTo>
                    <a:pt x="160" y="220"/>
                    <a:pt x="168" y="215"/>
                    <a:pt x="175" y="208"/>
                  </a:cubicBezTo>
                  <a:cubicBezTo>
                    <a:pt x="181" y="200"/>
                    <a:pt x="205" y="199"/>
                    <a:pt x="213" y="200"/>
                  </a:cubicBezTo>
                  <a:cubicBezTo>
                    <a:pt x="220" y="201"/>
                    <a:pt x="236" y="203"/>
                    <a:pt x="239" y="209"/>
                  </a:cubicBezTo>
                  <a:cubicBezTo>
                    <a:pt x="240" y="212"/>
                    <a:pt x="249" y="216"/>
                    <a:pt x="258" y="219"/>
                  </a:cubicBezTo>
                  <a:cubicBezTo>
                    <a:pt x="259" y="214"/>
                    <a:pt x="258" y="207"/>
                    <a:pt x="258" y="200"/>
                  </a:cubicBezTo>
                  <a:cubicBezTo>
                    <a:pt x="258" y="188"/>
                    <a:pt x="264" y="171"/>
                    <a:pt x="274" y="169"/>
                  </a:cubicBezTo>
                  <a:cubicBezTo>
                    <a:pt x="284" y="168"/>
                    <a:pt x="292" y="168"/>
                    <a:pt x="291" y="149"/>
                  </a:cubicBezTo>
                  <a:cubicBezTo>
                    <a:pt x="291" y="148"/>
                    <a:pt x="291" y="148"/>
                    <a:pt x="291" y="147"/>
                  </a:cubicBezTo>
                  <a:cubicBezTo>
                    <a:pt x="286" y="142"/>
                    <a:pt x="281" y="138"/>
                    <a:pt x="279" y="138"/>
                  </a:cubicBezTo>
                  <a:cubicBezTo>
                    <a:pt x="276" y="138"/>
                    <a:pt x="264" y="147"/>
                    <a:pt x="261" y="14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7" name="Freeform 243">
              <a:extLst>
                <a:ext uri="{FF2B5EF4-FFF2-40B4-BE49-F238E27FC236}">
                  <a16:creationId xmlns:a16="http://schemas.microsoft.com/office/drawing/2014/main" id="{96B00261-41AE-4B45-B2F8-B781D90B1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987674"/>
              <a:ext cx="109538" cy="69850"/>
            </a:xfrm>
            <a:custGeom>
              <a:avLst/>
              <a:gdLst>
                <a:gd name="T0" fmla="*/ 158 w 203"/>
                <a:gd name="T1" fmla="*/ 1 h 128"/>
                <a:gd name="T2" fmla="*/ 120 w 203"/>
                <a:gd name="T3" fmla="*/ 9 h 128"/>
                <a:gd name="T4" fmla="*/ 97 w 203"/>
                <a:gd name="T5" fmla="*/ 20 h 128"/>
                <a:gd name="T6" fmla="*/ 63 w 203"/>
                <a:gd name="T7" fmla="*/ 18 h 128"/>
                <a:gd name="T8" fmla="*/ 28 w 203"/>
                <a:gd name="T9" fmla="*/ 14 h 128"/>
                <a:gd name="T10" fmla="*/ 10 w 203"/>
                <a:gd name="T11" fmla="*/ 0 h 128"/>
                <a:gd name="T12" fmla="*/ 7 w 203"/>
                <a:gd name="T13" fmla="*/ 3 h 128"/>
                <a:gd name="T14" fmla="*/ 7 w 203"/>
                <a:gd name="T15" fmla="*/ 29 h 128"/>
                <a:gd name="T16" fmla="*/ 17 w 203"/>
                <a:gd name="T17" fmla="*/ 53 h 128"/>
                <a:gd name="T18" fmla="*/ 7 w 203"/>
                <a:gd name="T19" fmla="*/ 68 h 128"/>
                <a:gd name="T20" fmla="*/ 7 w 203"/>
                <a:gd name="T21" fmla="*/ 86 h 128"/>
                <a:gd name="T22" fmla="*/ 25 w 203"/>
                <a:gd name="T23" fmla="*/ 110 h 128"/>
                <a:gd name="T24" fmla="*/ 31 w 203"/>
                <a:gd name="T25" fmla="*/ 121 h 128"/>
                <a:gd name="T26" fmla="*/ 74 w 203"/>
                <a:gd name="T27" fmla="*/ 121 h 128"/>
                <a:gd name="T28" fmla="*/ 108 w 203"/>
                <a:gd name="T29" fmla="*/ 128 h 128"/>
                <a:gd name="T30" fmla="*/ 121 w 203"/>
                <a:gd name="T31" fmla="*/ 119 h 128"/>
                <a:gd name="T32" fmla="*/ 136 w 203"/>
                <a:gd name="T33" fmla="*/ 110 h 128"/>
                <a:gd name="T34" fmla="*/ 136 w 203"/>
                <a:gd name="T35" fmla="*/ 100 h 128"/>
                <a:gd name="T36" fmla="*/ 169 w 203"/>
                <a:gd name="T37" fmla="*/ 100 h 128"/>
                <a:gd name="T38" fmla="*/ 182 w 203"/>
                <a:gd name="T39" fmla="*/ 97 h 128"/>
                <a:gd name="T40" fmla="*/ 177 w 203"/>
                <a:gd name="T41" fmla="*/ 89 h 128"/>
                <a:gd name="T42" fmla="*/ 171 w 203"/>
                <a:gd name="T43" fmla="*/ 60 h 128"/>
                <a:gd name="T44" fmla="*/ 196 w 203"/>
                <a:gd name="T45" fmla="*/ 28 h 128"/>
                <a:gd name="T46" fmla="*/ 203 w 203"/>
                <a:gd name="T47" fmla="*/ 20 h 128"/>
                <a:gd name="T48" fmla="*/ 184 w 203"/>
                <a:gd name="T49" fmla="*/ 10 h 128"/>
                <a:gd name="T50" fmla="*/ 158 w 203"/>
                <a:gd name="T51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3" h="128">
                  <a:moveTo>
                    <a:pt x="158" y="1"/>
                  </a:moveTo>
                  <a:cubicBezTo>
                    <a:pt x="150" y="0"/>
                    <a:pt x="126" y="1"/>
                    <a:pt x="120" y="9"/>
                  </a:cubicBezTo>
                  <a:cubicBezTo>
                    <a:pt x="113" y="16"/>
                    <a:pt x="105" y="21"/>
                    <a:pt x="97" y="20"/>
                  </a:cubicBezTo>
                  <a:cubicBezTo>
                    <a:pt x="89" y="18"/>
                    <a:pt x="67" y="17"/>
                    <a:pt x="63" y="18"/>
                  </a:cubicBezTo>
                  <a:cubicBezTo>
                    <a:pt x="58" y="20"/>
                    <a:pt x="32" y="13"/>
                    <a:pt x="28" y="14"/>
                  </a:cubicBezTo>
                  <a:cubicBezTo>
                    <a:pt x="25" y="15"/>
                    <a:pt x="19" y="1"/>
                    <a:pt x="10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1" y="8"/>
                    <a:pt x="0" y="21"/>
                    <a:pt x="7" y="29"/>
                  </a:cubicBezTo>
                  <a:cubicBezTo>
                    <a:pt x="15" y="36"/>
                    <a:pt x="24" y="53"/>
                    <a:pt x="17" y="53"/>
                  </a:cubicBezTo>
                  <a:cubicBezTo>
                    <a:pt x="11" y="53"/>
                    <a:pt x="6" y="63"/>
                    <a:pt x="7" y="68"/>
                  </a:cubicBezTo>
                  <a:cubicBezTo>
                    <a:pt x="7" y="73"/>
                    <a:pt x="5" y="84"/>
                    <a:pt x="7" y="86"/>
                  </a:cubicBezTo>
                  <a:cubicBezTo>
                    <a:pt x="9" y="89"/>
                    <a:pt x="24" y="105"/>
                    <a:pt x="25" y="110"/>
                  </a:cubicBezTo>
                  <a:cubicBezTo>
                    <a:pt x="25" y="114"/>
                    <a:pt x="31" y="117"/>
                    <a:pt x="31" y="121"/>
                  </a:cubicBezTo>
                  <a:cubicBezTo>
                    <a:pt x="43" y="119"/>
                    <a:pt x="68" y="118"/>
                    <a:pt x="74" y="121"/>
                  </a:cubicBezTo>
                  <a:cubicBezTo>
                    <a:pt x="82" y="126"/>
                    <a:pt x="108" y="128"/>
                    <a:pt x="108" y="128"/>
                  </a:cubicBezTo>
                  <a:cubicBezTo>
                    <a:pt x="116" y="128"/>
                    <a:pt x="123" y="124"/>
                    <a:pt x="121" y="119"/>
                  </a:cubicBezTo>
                  <a:cubicBezTo>
                    <a:pt x="119" y="114"/>
                    <a:pt x="129" y="111"/>
                    <a:pt x="136" y="110"/>
                  </a:cubicBezTo>
                  <a:cubicBezTo>
                    <a:pt x="135" y="105"/>
                    <a:pt x="134" y="101"/>
                    <a:pt x="136" y="100"/>
                  </a:cubicBezTo>
                  <a:cubicBezTo>
                    <a:pt x="139" y="98"/>
                    <a:pt x="160" y="95"/>
                    <a:pt x="169" y="100"/>
                  </a:cubicBezTo>
                  <a:cubicBezTo>
                    <a:pt x="173" y="103"/>
                    <a:pt x="178" y="100"/>
                    <a:pt x="182" y="97"/>
                  </a:cubicBezTo>
                  <a:cubicBezTo>
                    <a:pt x="181" y="93"/>
                    <a:pt x="179" y="89"/>
                    <a:pt x="177" y="89"/>
                  </a:cubicBezTo>
                  <a:cubicBezTo>
                    <a:pt x="172" y="87"/>
                    <a:pt x="164" y="62"/>
                    <a:pt x="171" y="60"/>
                  </a:cubicBezTo>
                  <a:cubicBezTo>
                    <a:pt x="177" y="59"/>
                    <a:pt x="186" y="32"/>
                    <a:pt x="196" y="28"/>
                  </a:cubicBezTo>
                  <a:cubicBezTo>
                    <a:pt x="200" y="27"/>
                    <a:pt x="202" y="24"/>
                    <a:pt x="203" y="20"/>
                  </a:cubicBezTo>
                  <a:cubicBezTo>
                    <a:pt x="194" y="17"/>
                    <a:pt x="185" y="13"/>
                    <a:pt x="184" y="10"/>
                  </a:cubicBezTo>
                  <a:cubicBezTo>
                    <a:pt x="181" y="4"/>
                    <a:pt x="165" y="2"/>
                    <a:pt x="158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8" name="Freeform 244">
              <a:extLst>
                <a:ext uri="{FF2B5EF4-FFF2-40B4-BE49-F238E27FC236}">
                  <a16:creationId xmlns:a16="http://schemas.microsoft.com/office/drawing/2014/main" id="{60DF4F12-76F0-4B16-AC0A-351294FF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3030537"/>
              <a:ext cx="47625" cy="39688"/>
            </a:xfrm>
            <a:custGeom>
              <a:avLst/>
              <a:gdLst>
                <a:gd name="T0" fmla="*/ 21 w 88"/>
                <a:gd name="T1" fmla="*/ 72 h 72"/>
                <a:gd name="T2" fmla="*/ 21 w 88"/>
                <a:gd name="T3" fmla="*/ 72 h 72"/>
                <a:gd name="T4" fmla="*/ 22 w 88"/>
                <a:gd name="T5" fmla="*/ 72 h 72"/>
                <a:gd name="T6" fmla="*/ 22 w 88"/>
                <a:gd name="T7" fmla="*/ 72 h 72"/>
                <a:gd name="T8" fmla="*/ 24 w 88"/>
                <a:gd name="T9" fmla="*/ 71 h 72"/>
                <a:gd name="T10" fmla="*/ 24 w 88"/>
                <a:gd name="T11" fmla="*/ 71 h 72"/>
                <a:gd name="T12" fmla="*/ 35 w 88"/>
                <a:gd name="T13" fmla="*/ 71 h 72"/>
                <a:gd name="T14" fmla="*/ 36 w 88"/>
                <a:gd name="T15" fmla="*/ 71 h 72"/>
                <a:gd name="T16" fmla="*/ 38 w 88"/>
                <a:gd name="T17" fmla="*/ 71 h 72"/>
                <a:gd name="T18" fmla="*/ 39 w 88"/>
                <a:gd name="T19" fmla="*/ 71 h 72"/>
                <a:gd name="T20" fmla="*/ 42 w 88"/>
                <a:gd name="T21" fmla="*/ 70 h 72"/>
                <a:gd name="T22" fmla="*/ 57 w 88"/>
                <a:gd name="T23" fmla="*/ 59 h 72"/>
                <a:gd name="T24" fmla="*/ 87 w 88"/>
                <a:gd name="T25" fmla="*/ 43 h 72"/>
                <a:gd name="T26" fmla="*/ 88 w 88"/>
                <a:gd name="T27" fmla="*/ 42 h 72"/>
                <a:gd name="T28" fmla="*/ 82 w 88"/>
                <a:gd name="T29" fmla="*/ 31 h 72"/>
                <a:gd name="T30" fmla="*/ 64 w 88"/>
                <a:gd name="T31" fmla="*/ 7 h 72"/>
                <a:gd name="T32" fmla="*/ 63 w 88"/>
                <a:gd name="T33" fmla="*/ 5 h 72"/>
                <a:gd name="T34" fmla="*/ 63 w 88"/>
                <a:gd name="T35" fmla="*/ 4 h 72"/>
                <a:gd name="T36" fmla="*/ 63 w 88"/>
                <a:gd name="T37" fmla="*/ 0 h 72"/>
                <a:gd name="T38" fmla="*/ 8 w 88"/>
                <a:gd name="T39" fmla="*/ 12 h 72"/>
                <a:gd name="T40" fmla="*/ 6 w 88"/>
                <a:gd name="T41" fmla="*/ 10 h 72"/>
                <a:gd name="T42" fmla="*/ 2 w 88"/>
                <a:gd name="T43" fmla="*/ 49 h 72"/>
                <a:gd name="T44" fmla="*/ 21 w 88"/>
                <a:gd name="T4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72">
                  <a:moveTo>
                    <a:pt x="21" y="72"/>
                  </a:move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31" y="71"/>
                    <a:pt x="35" y="71"/>
                  </a:cubicBezTo>
                  <a:cubicBezTo>
                    <a:pt x="35" y="71"/>
                    <a:pt x="35" y="71"/>
                    <a:pt x="36" y="71"/>
                  </a:cubicBezTo>
                  <a:cubicBezTo>
                    <a:pt x="36" y="71"/>
                    <a:pt x="37" y="71"/>
                    <a:pt x="38" y="71"/>
                  </a:cubicBezTo>
                  <a:cubicBezTo>
                    <a:pt x="38" y="71"/>
                    <a:pt x="39" y="71"/>
                    <a:pt x="39" y="71"/>
                  </a:cubicBezTo>
                  <a:cubicBezTo>
                    <a:pt x="40" y="70"/>
                    <a:pt x="41" y="70"/>
                    <a:pt x="42" y="70"/>
                  </a:cubicBezTo>
                  <a:cubicBezTo>
                    <a:pt x="51" y="67"/>
                    <a:pt x="53" y="57"/>
                    <a:pt x="57" y="59"/>
                  </a:cubicBezTo>
                  <a:cubicBezTo>
                    <a:pt x="62" y="62"/>
                    <a:pt x="84" y="48"/>
                    <a:pt x="87" y="43"/>
                  </a:cubicBezTo>
                  <a:cubicBezTo>
                    <a:pt x="88" y="43"/>
                    <a:pt x="88" y="42"/>
                    <a:pt x="88" y="42"/>
                  </a:cubicBezTo>
                  <a:cubicBezTo>
                    <a:pt x="88" y="38"/>
                    <a:pt x="82" y="35"/>
                    <a:pt x="82" y="31"/>
                  </a:cubicBezTo>
                  <a:cubicBezTo>
                    <a:pt x="81" y="26"/>
                    <a:pt x="66" y="10"/>
                    <a:pt x="64" y="7"/>
                  </a:cubicBezTo>
                  <a:cubicBezTo>
                    <a:pt x="63" y="7"/>
                    <a:pt x="63" y="6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3"/>
                    <a:pt x="63" y="2"/>
                    <a:pt x="63" y="0"/>
                  </a:cubicBezTo>
                  <a:cubicBezTo>
                    <a:pt x="41" y="4"/>
                    <a:pt x="8" y="12"/>
                    <a:pt x="8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2" y="23"/>
                    <a:pt x="0" y="40"/>
                    <a:pt x="2" y="49"/>
                  </a:cubicBezTo>
                  <a:cubicBezTo>
                    <a:pt x="4" y="58"/>
                    <a:pt x="11" y="64"/>
                    <a:pt x="21" y="7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9" name="Freeform 249">
              <a:extLst>
                <a:ext uri="{FF2B5EF4-FFF2-40B4-BE49-F238E27FC236}">
                  <a16:creationId xmlns:a16="http://schemas.microsoft.com/office/drawing/2014/main" id="{ADC64E38-64E1-47BC-84D6-E01C9328A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450" y="2897186"/>
              <a:ext cx="79375" cy="50800"/>
            </a:xfrm>
            <a:custGeom>
              <a:avLst/>
              <a:gdLst>
                <a:gd name="T0" fmla="*/ 130 w 146"/>
                <a:gd name="T1" fmla="*/ 38 h 94"/>
                <a:gd name="T2" fmla="*/ 113 w 146"/>
                <a:gd name="T3" fmla="*/ 29 h 94"/>
                <a:gd name="T4" fmla="*/ 113 w 146"/>
                <a:gd name="T5" fmla="*/ 13 h 94"/>
                <a:gd name="T6" fmla="*/ 95 w 146"/>
                <a:gd name="T7" fmla="*/ 3 h 94"/>
                <a:gd name="T8" fmla="*/ 73 w 146"/>
                <a:gd name="T9" fmla="*/ 5 h 94"/>
                <a:gd name="T10" fmla="*/ 46 w 146"/>
                <a:gd name="T11" fmla="*/ 6 h 94"/>
                <a:gd name="T12" fmla="*/ 41 w 146"/>
                <a:gd name="T13" fmla="*/ 11 h 94"/>
                <a:gd name="T14" fmla="*/ 25 w 146"/>
                <a:gd name="T15" fmla="*/ 27 h 94"/>
                <a:gd name="T16" fmla="*/ 4 w 146"/>
                <a:gd name="T17" fmla="*/ 57 h 94"/>
                <a:gd name="T18" fmla="*/ 8 w 146"/>
                <a:gd name="T19" fmla="*/ 69 h 94"/>
                <a:gd name="T20" fmla="*/ 23 w 146"/>
                <a:gd name="T21" fmla="*/ 71 h 94"/>
                <a:gd name="T22" fmla="*/ 28 w 146"/>
                <a:gd name="T23" fmla="*/ 89 h 94"/>
                <a:gd name="T24" fmla="*/ 28 w 146"/>
                <a:gd name="T25" fmla="*/ 90 h 94"/>
                <a:gd name="T26" fmla="*/ 56 w 146"/>
                <a:gd name="T27" fmla="*/ 87 h 94"/>
                <a:gd name="T28" fmla="*/ 72 w 146"/>
                <a:gd name="T29" fmla="*/ 61 h 94"/>
                <a:gd name="T30" fmla="*/ 90 w 146"/>
                <a:gd name="T31" fmla="*/ 86 h 94"/>
                <a:gd name="T32" fmla="*/ 99 w 146"/>
                <a:gd name="T33" fmla="*/ 73 h 94"/>
                <a:gd name="T34" fmla="*/ 110 w 146"/>
                <a:gd name="T35" fmla="*/ 65 h 94"/>
                <a:gd name="T36" fmla="*/ 125 w 146"/>
                <a:gd name="T37" fmla="*/ 61 h 94"/>
                <a:gd name="T38" fmla="*/ 135 w 146"/>
                <a:gd name="T39" fmla="*/ 56 h 94"/>
                <a:gd name="T40" fmla="*/ 139 w 146"/>
                <a:gd name="T41" fmla="*/ 48 h 94"/>
                <a:gd name="T42" fmla="*/ 146 w 146"/>
                <a:gd name="T43" fmla="*/ 41 h 94"/>
                <a:gd name="T44" fmla="*/ 130 w 146"/>
                <a:gd name="T45" fmla="*/ 3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6" h="94">
                  <a:moveTo>
                    <a:pt x="130" y="38"/>
                  </a:moveTo>
                  <a:cubicBezTo>
                    <a:pt x="123" y="42"/>
                    <a:pt x="113" y="32"/>
                    <a:pt x="113" y="29"/>
                  </a:cubicBezTo>
                  <a:cubicBezTo>
                    <a:pt x="113" y="26"/>
                    <a:pt x="112" y="18"/>
                    <a:pt x="113" y="13"/>
                  </a:cubicBezTo>
                  <a:cubicBezTo>
                    <a:pt x="108" y="10"/>
                    <a:pt x="100" y="5"/>
                    <a:pt x="95" y="3"/>
                  </a:cubicBezTo>
                  <a:cubicBezTo>
                    <a:pt x="85" y="0"/>
                    <a:pt x="80" y="0"/>
                    <a:pt x="73" y="5"/>
                  </a:cubicBezTo>
                  <a:cubicBezTo>
                    <a:pt x="68" y="7"/>
                    <a:pt x="55" y="7"/>
                    <a:pt x="46" y="6"/>
                  </a:cubicBezTo>
                  <a:cubicBezTo>
                    <a:pt x="45" y="9"/>
                    <a:pt x="43" y="11"/>
                    <a:pt x="41" y="11"/>
                  </a:cubicBezTo>
                  <a:cubicBezTo>
                    <a:pt x="35" y="11"/>
                    <a:pt x="26" y="19"/>
                    <a:pt x="25" y="27"/>
                  </a:cubicBezTo>
                  <a:cubicBezTo>
                    <a:pt x="23" y="35"/>
                    <a:pt x="8" y="42"/>
                    <a:pt x="4" y="57"/>
                  </a:cubicBezTo>
                  <a:cubicBezTo>
                    <a:pt x="0" y="72"/>
                    <a:pt x="2" y="78"/>
                    <a:pt x="8" y="69"/>
                  </a:cubicBezTo>
                  <a:cubicBezTo>
                    <a:pt x="15" y="60"/>
                    <a:pt x="23" y="63"/>
                    <a:pt x="23" y="71"/>
                  </a:cubicBezTo>
                  <a:cubicBezTo>
                    <a:pt x="23" y="78"/>
                    <a:pt x="31" y="79"/>
                    <a:pt x="28" y="89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38" y="89"/>
                    <a:pt x="52" y="87"/>
                    <a:pt x="56" y="87"/>
                  </a:cubicBezTo>
                  <a:cubicBezTo>
                    <a:pt x="62" y="87"/>
                    <a:pt x="69" y="63"/>
                    <a:pt x="72" y="61"/>
                  </a:cubicBezTo>
                  <a:cubicBezTo>
                    <a:pt x="75" y="59"/>
                    <a:pt x="82" y="79"/>
                    <a:pt x="90" y="86"/>
                  </a:cubicBezTo>
                  <a:cubicBezTo>
                    <a:pt x="98" y="94"/>
                    <a:pt x="99" y="80"/>
                    <a:pt x="99" y="73"/>
                  </a:cubicBezTo>
                  <a:cubicBezTo>
                    <a:pt x="99" y="66"/>
                    <a:pt x="105" y="64"/>
                    <a:pt x="110" y="65"/>
                  </a:cubicBezTo>
                  <a:cubicBezTo>
                    <a:pt x="115" y="66"/>
                    <a:pt x="125" y="69"/>
                    <a:pt x="125" y="61"/>
                  </a:cubicBezTo>
                  <a:cubicBezTo>
                    <a:pt x="125" y="53"/>
                    <a:pt x="131" y="56"/>
                    <a:pt x="135" y="56"/>
                  </a:cubicBezTo>
                  <a:cubicBezTo>
                    <a:pt x="139" y="56"/>
                    <a:pt x="139" y="48"/>
                    <a:pt x="139" y="48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41" y="38"/>
                    <a:pt x="135" y="36"/>
                    <a:pt x="130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0" name="Freeform 251">
              <a:extLst>
                <a:ext uri="{FF2B5EF4-FFF2-40B4-BE49-F238E27FC236}">
                  <a16:creationId xmlns:a16="http://schemas.microsoft.com/office/drawing/2014/main" id="{931399C3-B190-4230-BD7C-9F921C934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7" y="3017837"/>
              <a:ext cx="22225" cy="39688"/>
            </a:xfrm>
            <a:custGeom>
              <a:avLst/>
              <a:gdLst>
                <a:gd name="T0" fmla="*/ 34 w 41"/>
                <a:gd name="T1" fmla="*/ 1 h 73"/>
                <a:gd name="T2" fmla="*/ 14 w 41"/>
                <a:gd name="T3" fmla="*/ 21 h 73"/>
                <a:gd name="T4" fmla="*/ 27 w 41"/>
                <a:gd name="T5" fmla="*/ 70 h 73"/>
                <a:gd name="T6" fmla="*/ 34 w 41"/>
                <a:gd name="T7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73">
                  <a:moveTo>
                    <a:pt x="34" y="1"/>
                  </a:moveTo>
                  <a:cubicBezTo>
                    <a:pt x="28" y="0"/>
                    <a:pt x="27" y="11"/>
                    <a:pt x="14" y="21"/>
                  </a:cubicBezTo>
                  <a:cubicBezTo>
                    <a:pt x="0" y="30"/>
                    <a:pt x="14" y="73"/>
                    <a:pt x="27" y="70"/>
                  </a:cubicBezTo>
                  <a:cubicBezTo>
                    <a:pt x="41" y="68"/>
                    <a:pt x="39" y="1"/>
                    <a:pt x="34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1" name="Freeform 252">
              <a:extLst>
                <a:ext uri="{FF2B5EF4-FFF2-40B4-BE49-F238E27FC236}">
                  <a16:creationId xmlns:a16="http://schemas.microsoft.com/office/drawing/2014/main" id="{7727B84E-29A9-47E8-9F26-6E6E97F76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7" y="3087687"/>
              <a:ext cx="20638" cy="22225"/>
            </a:xfrm>
            <a:custGeom>
              <a:avLst/>
              <a:gdLst>
                <a:gd name="T0" fmla="*/ 35 w 37"/>
                <a:gd name="T1" fmla="*/ 19 h 41"/>
                <a:gd name="T2" fmla="*/ 7 w 37"/>
                <a:gd name="T3" fmla="*/ 30 h 41"/>
                <a:gd name="T4" fmla="*/ 35 w 37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35" y="19"/>
                  </a:moveTo>
                  <a:cubicBezTo>
                    <a:pt x="32" y="0"/>
                    <a:pt x="0" y="24"/>
                    <a:pt x="7" y="30"/>
                  </a:cubicBezTo>
                  <a:cubicBezTo>
                    <a:pt x="21" y="41"/>
                    <a:pt x="37" y="38"/>
                    <a:pt x="35" y="1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2" name="Freeform 253">
              <a:extLst>
                <a:ext uri="{FF2B5EF4-FFF2-40B4-BE49-F238E27FC236}">
                  <a16:creationId xmlns:a16="http://schemas.microsoft.com/office/drawing/2014/main" id="{813FEC52-EF8A-4C66-A791-F95208ACB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2919411"/>
              <a:ext cx="53975" cy="34925"/>
            </a:xfrm>
            <a:custGeom>
              <a:avLst/>
              <a:gdLst>
                <a:gd name="T0" fmla="*/ 0 w 100"/>
                <a:gd name="T1" fmla="*/ 57 h 65"/>
                <a:gd name="T2" fmla="*/ 19 w 100"/>
                <a:gd name="T3" fmla="*/ 54 h 65"/>
                <a:gd name="T4" fmla="*/ 25 w 100"/>
                <a:gd name="T5" fmla="*/ 65 h 65"/>
                <a:gd name="T6" fmla="*/ 46 w 100"/>
                <a:gd name="T7" fmla="*/ 60 h 65"/>
                <a:gd name="T8" fmla="*/ 64 w 100"/>
                <a:gd name="T9" fmla="*/ 61 h 65"/>
                <a:gd name="T10" fmla="*/ 75 w 100"/>
                <a:gd name="T11" fmla="*/ 46 h 65"/>
                <a:gd name="T12" fmla="*/ 82 w 100"/>
                <a:gd name="T13" fmla="*/ 29 h 65"/>
                <a:gd name="T14" fmla="*/ 100 w 100"/>
                <a:gd name="T15" fmla="*/ 14 h 65"/>
                <a:gd name="T16" fmla="*/ 93 w 100"/>
                <a:gd name="T17" fmla="*/ 1 h 65"/>
                <a:gd name="T18" fmla="*/ 73 w 100"/>
                <a:gd name="T19" fmla="*/ 9 h 65"/>
                <a:gd name="T20" fmla="*/ 47 w 100"/>
                <a:gd name="T21" fmla="*/ 19 h 65"/>
                <a:gd name="T22" fmla="*/ 14 w 100"/>
                <a:gd name="T23" fmla="*/ 13 h 65"/>
                <a:gd name="T24" fmla="*/ 2 w 100"/>
                <a:gd name="T25" fmla="*/ 12 h 65"/>
                <a:gd name="T26" fmla="*/ 0 w 100"/>
                <a:gd name="T27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65">
                  <a:moveTo>
                    <a:pt x="0" y="57"/>
                  </a:moveTo>
                  <a:cubicBezTo>
                    <a:pt x="8" y="54"/>
                    <a:pt x="16" y="53"/>
                    <a:pt x="19" y="54"/>
                  </a:cubicBezTo>
                  <a:cubicBezTo>
                    <a:pt x="23" y="56"/>
                    <a:pt x="24" y="60"/>
                    <a:pt x="25" y="65"/>
                  </a:cubicBezTo>
                  <a:cubicBezTo>
                    <a:pt x="31" y="64"/>
                    <a:pt x="42" y="62"/>
                    <a:pt x="46" y="60"/>
                  </a:cubicBezTo>
                  <a:cubicBezTo>
                    <a:pt x="51" y="58"/>
                    <a:pt x="63" y="65"/>
                    <a:pt x="64" y="61"/>
                  </a:cubicBezTo>
                  <a:cubicBezTo>
                    <a:pt x="65" y="56"/>
                    <a:pt x="69" y="46"/>
                    <a:pt x="75" y="46"/>
                  </a:cubicBezTo>
                  <a:cubicBezTo>
                    <a:pt x="80" y="46"/>
                    <a:pt x="77" y="29"/>
                    <a:pt x="82" y="29"/>
                  </a:cubicBezTo>
                  <a:cubicBezTo>
                    <a:pt x="87" y="28"/>
                    <a:pt x="100" y="14"/>
                    <a:pt x="100" y="14"/>
                  </a:cubicBezTo>
                  <a:cubicBezTo>
                    <a:pt x="100" y="14"/>
                    <a:pt x="95" y="2"/>
                    <a:pt x="93" y="1"/>
                  </a:cubicBezTo>
                  <a:cubicBezTo>
                    <a:pt x="91" y="0"/>
                    <a:pt x="84" y="9"/>
                    <a:pt x="73" y="9"/>
                  </a:cubicBezTo>
                  <a:cubicBezTo>
                    <a:pt x="61" y="9"/>
                    <a:pt x="52" y="19"/>
                    <a:pt x="47" y="19"/>
                  </a:cubicBezTo>
                  <a:cubicBezTo>
                    <a:pt x="42" y="19"/>
                    <a:pt x="25" y="13"/>
                    <a:pt x="14" y="13"/>
                  </a:cubicBezTo>
                  <a:cubicBezTo>
                    <a:pt x="10" y="12"/>
                    <a:pt x="6" y="12"/>
                    <a:pt x="2" y="12"/>
                  </a:cubicBezTo>
                  <a:cubicBezTo>
                    <a:pt x="1" y="23"/>
                    <a:pt x="0" y="41"/>
                    <a:pt x="0" y="57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3" name="Freeform 265">
              <a:extLst>
                <a:ext uri="{FF2B5EF4-FFF2-40B4-BE49-F238E27FC236}">
                  <a16:creationId xmlns:a16="http://schemas.microsoft.com/office/drawing/2014/main" id="{A84FFE94-ED4A-43E2-93B3-D63A5E612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7" y="2914649"/>
              <a:ext cx="201613" cy="223838"/>
            </a:xfrm>
            <a:custGeom>
              <a:avLst/>
              <a:gdLst>
                <a:gd name="T0" fmla="*/ 307 w 371"/>
                <a:gd name="T1" fmla="*/ 263 h 412"/>
                <a:gd name="T2" fmla="*/ 283 w 371"/>
                <a:gd name="T3" fmla="*/ 241 h 412"/>
                <a:gd name="T4" fmla="*/ 233 w 371"/>
                <a:gd name="T5" fmla="*/ 181 h 412"/>
                <a:gd name="T6" fmla="*/ 188 w 371"/>
                <a:gd name="T7" fmla="*/ 128 h 412"/>
                <a:gd name="T8" fmla="*/ 188 w 371"/>
                <a:gd name="T9" fmla="*/ 90 h 412"/>
                <a:gd name="T10" fmla="*/ 202 w 371"/>
                <a:gd name="T11" fmla="*/ 69 h 412"/>
                <a:gd name="T12" fmla="*/ 204 w 371"/>
                <a:gd name="T13" fmla="*/ 19 h 412"/>
                <a:gd name="T14" fmla="*/ 188 w 371"/>
                <a:gd name="T15" fmla="*/ 16 h 412"/>
                <a:gd name="T16" fmla="*/ 181 w 371"/>
                <a:gd name="T17" fmla="*/ 0 h 412"/>
                <a:gd name="T18" fmla="*/ 156 w 371"/>
                <a:gd name="T19" fmla="*/ 4 h 412"/>
                <a:gd name="T20" fmla="*/ 136 w 371"/>
                <a:gd name="T21" fmla="*/ 11 h 412"/>
                <a:gd name="T22" fmla="*/ 132 w 371"/>
                <a:gd name="T23" fmla="*/ 9 h 412"/>
                <a:gd name="T24" fmla="*/ 125 w 371"/>
                <a:gd name="T25" fmla="*/ 16 h 412"/>
                <a:gd name="T26" fmla="*/ 121 w 371"/>
                <a:gd name="T27" fmla="*/ 24 h 412"/>
                <a:gd name="T28" fmla="*/ 111 w 371"/>
                <a:gd name="T29" fmla="*/ 29 h 412"/>
                <a:gd name="T30" fmla="*/ 96 w 371"/>
                <a:gd name="T31" fmla="*/ 33 h 412"/>
                <a:gd name="T32" fmla="*/ 85 w 371"/>
                <a:gd name="T33" fmla="*/ 41 h 412"/>
                <a:gd name="T34" fmla="*/ 76 w 371"/>
                <a:gd name="T35" fmla="*/ 54 h 412"/>
                <a:gd name="T36" fmla="*/ 58 w 371"/>
                <a:gd name="T37" fmla="*/ 29 h 412"/>
                <a:gd name="T38" fmla="*/ 42 w 371"/>
                <a:gd name="T39" fmla="*/ 55 h 412"/>
                <a:gd name="T40" fmla="*/ 14 w 371"/>
                <a:gd name="T41" fmla="*/ 58 h 412"/>
                <a:gd name="T42" fmla="*/ 18 w 371"/>
                <a:gd name="T43" fmla="*/ 75 h 412"/>
                <a:gd name="T44" fmla="*/ 12 w 371"/>
                <a:gd name="T45" fmla="*/ 90 h 412"/>
                <a:gd name="T46" fmla="*/ 5 w 371"/>
                <a:gd name="T47" fmla="*/ 99 h 412"/>
                <a:gd name="T48" fmla="*/ 14 w 371"/>
                <a:gd name="T49" fmla="*/ 118 h 412"/>
                <a:gd name="T50" fmla="*/ 22 w 371"/>
                <a:gd name="T51" fmla="*/ 136 h 412"/>
                <a:gd name="T52" fmla="*/ 37 w 371"/>
                <a:gd name="T53" fmla="*/ 142 h 412"/>
                <a:gd name="T54" fmla="*/ 33 w 371"/>
                <a:gd name="T55" fmla="*/ 155 h 412"/>
                <a:gd name="T56" fmla="*/ 48 w 371"/>
                <a:gd name="T57" fmla="*/ 150 h 412"/>
                <a:gd name="T58" fmla="*/ 71 w 371"/>
                <a:gd name="T59" fmla="*/ 128 h 412"/>
                <a:gd name="T60" fmla="*/ 116 w 371"/>
                <a:gd name="T61" fmla="*/ 150 h 412"/>
                <a:gd name="T62" fmla="*/ 126 w 371"/>
                <a:gd name="T63" fmla="*/ 172 h 412"/>
                <a:gd name="T64" fmla="*/ 156 w 371"/>
                <a:gd name="T65" fmla="*/ 217 h 412"/>
                <a:gd name="T66" fmla="*/ 200 w 371"/>
                <a:gd name="T67" fmla="*/ 261 h 412"/>
                <a:gd name="T68" fmla="*/ 231 w 371"/>
                <a:gd name="T69" fmla="*/ 276 h 412"/>
                <a:gd name="T70" fmla="*/ 259 w 371"/>
                <a:gd name="T71" fmla="*/ 298 h 412"/>
                <a:gd name="T72" fmla="*/ 282 w 371"/>
                <a:gd name="T73" fmla="*/ 320 h 412"/>
                <a:gd name="T74" fmla="*/ 292 w 371"/>
                <a:gd name="T75" fmla="*/ 342 h 412"/>
                <a:gd name="T76" fmla="*/ 294 w 371"/>
                <a:gd name="T77" fmla="*/ 382 h 412"/>
                <a:gd name="T78" fmla="*/ 295 w 371"/>
                <a:gd name="T79" fmla="*/ 412 h 412"/>
                <a:gd name="T80" fmla="*/ 311 w 371"/>
                <a:gd name="T81" fmla="*/ 381 h 412"/>
                <a:gd name="T82" fmla="*/ 330 w 371"/>
                <a:gd name="T83" fmla="*/ 359 h 412"/>
                <a:gd name="T84" fmla="*/ 315 w 371"/>
                <a:gd name="T85" fmla="*/ 330 h 412"/>
                <a:gd name="T86" fmla="*/ 346 w 371"/>
                <a:gd name="T87" fmla="*/ 314 h 412"/>
                <a:gd name="T88" fmla="*/ 370 w 371"/>
                <a:gd name="T89" fmla="*/ 315 h 412"/>
                <a:gd name="T90" fmla="*/ 307 w 371"/>
                <a:gd name="T91" fmla="*/ 26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1" h="412">
                  <a:moveTo>
                    <a:pt x="307" y="263"/>
                  </a:moveTo>
                  <a:cubicBezTo>
                    <a:pt x="294" y="254"/>
                    <a:pt x="302" y="240"/>
                    <a:pt x="283" y="241"/>
                  </a:cubicBezTo>
                  <a:cubicBezTo>
                    <a:pt x="263" y="242"/>
                    <a:pt x="240" y="214"/>
                    <a:pt x="233" y="181"/>
                  </a:cubicBezTo>
                  <a:cubicBezTo>
                    <a:pt x="226" y="149"/>
                    <a:pt x="195" y="147"/>
                    <a:pt x="188" y="128"/>
                  </a:cubicBezTo>
                  <a:cubicBezTo>
                    <a:pt x="180" y="108"/>
                    <a:pt x="195" y="106"/>
                    <a:pt x="188" y="90"/>
                  </a:cubicBezTo>
                  <a:cubicBezTo>
                    <a:pt x="185" y="81"/>
                    <a:pt x="193" y="73"/>
                    <a:pt x="202" y="69"/>
                  </a:cubicBezTo>
                  <a:cubicBezTo>
                    <a:pt x="202" y="51"/>
                    <a:pt x="203" y="32"/>
                    <a:pt x="204" y="19"/>
                  </a:cubicBezTo>
                  <a:cubicBezTo>
                    <a:pt x="197" y="18"/>
                    <a:pt x="190" y="17"/>
                    <a:pt x="188" y="16"/>
                  </a:cubicBezTo>
                  <a:cubicBezTo>
                    <a:pt x="184" y="13"/>
                    <a:pt x="183" y="0"/>
                    <a:pt x="181" y="0"/>
                  </a:cubicBezTo>
                  <a:cubicBezTo>
                    <a:pt x="179" y="0"/>
                    <a:pt x="159" y="0"/>
                    <a:pt x="156" y="4"/>
                  </a:cubicBezTo>
                  <a:cubicBezTo>
                    <a:pt x="152" y="8"/>
                    <a:pt x="141" y="16"/>
                    <a:pt x="136" y="11"/>
                  </a:cubicBezTo>
                  <a:cubicBezTo>
                    <a:pt x="134" y="11"/>
                    <a:pt x="133" y="10"/>
                    <a:pt x="132" y="9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6"/>
                    <a:pt x="125" y="24"/>
                    <a:pt x="121" y="24"/>
                  </a:cubicBezTo>
                  <a:cubicBezTo>
                    <a:pt x="117" y="24"/>
                    <a:pt x="111" y="21"/>
                    <a:pt x="111" y="29"/>
                  </a:cubicBezTo>
                  <a:cubicBezTo>
                    <a:pt x="111" y="37"/>
                    <a:pt x="101" y="34"/>
                    <a:pt x="96" y="33"/>
                  </a:cubicBezTo>
                  <a:cubicBezTo>
                    <a:pt x="91" y="32"/>
                    <a:pt x="85" y="34"/>
                    <a:pt x="85" y="41"/>
                  </a:cubicBezTo>
                  <a:cubicBezTo>
                    <a:pt x="85" y="48"/>
                    <a:pt x="84" y="62"/>
                    <a:pt x="76" y="54"/>
                  </a:cubicBezTo>
                  <a:cubicBezTo>
                    <a:pt x="68" y="47"/>
                    <a:pt x="61" y="27"/>
                    <a:pt x="58" y="29"/>
                  </a:cubicBezTo>
                  <a:cubicBezTo>
                    <a:pt x="55" y="31"/>
                    <a:pt x="48" y="55"/>
                    <a:pt x="42" y="55"/>
                  </a:cubicBezTo>
                  <a:cubicBezTo>
                    <a:pt x="38" y="55"/>
                    <a:pt x="24" y="57"/>
                    <a:pt x="14" y="58"/>
                  </a:cubicBezTo>
                  <a:cubicBezTo>
                    <a:pt x="12" y="67"/>
                    <a:pt x="14" y="73"/>
                    <a:pt x="18" y="75"/>
                  </a:cubicBezTo>
                  <a:cubicBezTo>
                    <a:pt x="22" y="78"/>
                    <a:pt x="16" y="88"/>
                    <a:pt x="12" y="90"/>
                  </a:cubicBezTo>
                  <a:cubicBezTo>
                    <a:pt x="7" y="93"/>
                    <a:pt x="0" y="90"/>
                    <a:pt x="5" y="99"/>
                  </a:cubicBezTo>
                  <a:cubicBezTo>
                    <a:pt x="10" y="108"/>
                    <a:pt x="19" y="109"/>
                    <a:pt x="14" y="118"/>
                  </a:cubicBezTo>
                  <a:cubicBezTo>
                    <a:pt x="9" y="127"/>
                    <a:pt x="14" y="136"/>
                    <a:pt x="22" y="136"/>
                  </a:cubicBezTo>
                  <a:cubicBezTo>
                    <a:pt x="29" y="137"/>
                    <a:pt x="39" y="136"/>
                    <a:pt x="37" y="142"/>
                  </a:cubicBezTo>
                  <a:cubicBezTo>
                    <a:pt x="35" y="146"/>
                    <a:pt x="33" y="151"/>
                    <a:pt x="33" y="155"/>
                  </a:cubicBezTo>
                  <a:cubicBezTo>
                    <a:pt x="38" y="153"/>
                    <a:pt x="43" y="153"/>
                    <a:pt x="48" y="150"/>
                  </a:cubicBezTo>
                  <a:cubicBezTo>
                    <a:pt x="58" y="144"/>
                    <a:pt x="54" y="133"/>
                    <a:pt x="71" y="128"/>
                  </a:cubicBezTo>
                  <a:cubicBezTo>
                    <a:pt x="87" y="122"/>
                    <a:pt x="109" y="138"/>
                    <a:pt x="116" y="150"/>
                  </a:cubicBezTo>
                  <a:cubicBezTo>
                    <a:pt x="123" y="161"/>
                    <a:pt x="125" y="162"/>
                    <a:pt x="126" y="172"/>
                  </a:cubicBezTo>
                  <a:cubicBezTo>
                    <a:pt x="127" y="181"/>
                    <a:pt x="134" y="200"/>
                    <a:pt x="156" y="217"/>
                  </a:cubicBezTo>
                  <a:cubicBezTo>
                    <a:pt x="179" y="234"/>
                    <a:pt x="188" y="253"/>
                    <a:pt x="200" y="261"/>
                  </a:cubicBezTo>
                  <a:cubicBezTo>
                    <a:pt x="212" y="268"/>
                    <a:pt x="224" y="266"/>
                    <a:pt x="231" y="276"/>
                  </a:cubicBezTo>
                  <a:cubicBezTo>
                    <a:pt x="238" y="286"/>
                    <a:pt x="248" y="292"/>
                    <a:pt x="259" y="298"/>
                  </a:cubicBezTo>
                  <a:cubicBezTo>
                    <a:pt x="271" y="304"/>
                    <a:pt x="271" y="318"/>
                    <a:pt x="282" y="320"/>
                  </a:cubicBezTo>
                  <a:cubicBezTo>
                    <a:pt x="293" y="321"/>
                    <a:pt x="286" y="332"/>
                    <a:pt x="292" y="342"/>
                  </a:cubicBezTo>
                  <a:cubicBezTo>
                    <a:pt x="299" y="351"/>
                    <a:pt x="301" y="371"/>
                    <a:pt x="294" y="382"/>
                  </a:cubicBezTo>
                  <a:cubicBezTo>
                    <a:pt x="287" y="393"/>
                    <a:pt x="291" y="412"/>
                    <a:pt x="295" y="412"/>
                  </a:cubicBezTo>
                  <a:cubicBezTo>
                    <a:pt x="300" y="412"/>
                    <a:pt x="310" y="392"/>
                    <a:pt x="311" y="381"/>
                  </a:cubicBezTo>
                  <a:cubicBezTo>
                    <a:pt x="313" y="370"/>
                    <a:pt x="322" y="370"/>
                    <a:pt x="330" y="359"/>
                  </a:cubicBezTo>
                  <a:cubicBezTo>
                    <a:pt x="338" y="347"/>
                    <a:pt x="319" y="345"/>
                    <a:pt x="315" y="330"/>
                  </a:cubicBezTo>
                  <a:cubicBezTo>
                    <a:pt x="312" y="315"/>
                    <a:pt x="330" y="301"/>
                    <a:pt x="346" y="314"/>
                  </a:cubicBezTo>
                  <a:cubicBezTo>
                    <a:pt x="363" y="326"/>
                    <a:pt x="370" y="334"/>
                    <a:pt x="370" y="315"/>
                  </a:cubicBezTo>
                  <a:cubicBezTo>
                    <a:pt x="371" y="297"/>
                    <a:pt x="319" y="272"/>
                    <a:pt x="307" y="26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4" name="Freeform 267">
              <a:extLst>
                <a:ext uri="{FF2B5EF4-FFF2-40B4-BE49-F238E27FC236}">
                  <a16:creationId xmlns:a16="http://schemas.microsoft.com/office/drawing/2014/main" id="{3BB62AAE-ECCC-4D0B-85AE-4EABD0099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3008312"/>
              <a:ext cx="20638" cy="33338"/>
            </a:xfrm>
            <a:custGeom>
              <a:avLst/>
              <a:gdLst>
                <a:gd name="T0" fmla="*/ 14 w 39"/>
                <a:gd name="T1" fmla="*/ 0 h 60"/>
                <a:gd name="T2" fmla="*/ 1 w 39"/>
                <a:gd name="T3" fmla="*/ 28 h 60"/>
                <a:gd name="T4" fmla="*/ 0 w 39"/>
                <a:gd name="T5" fmla="*/ 39 h 60"/>
                <a:gd name="T6" fmla="*/ 23 w 39"/>
                <a:gd name="T7" fmla="*/ 59 h 60"/>
                <a:gd name="T8" fmla="*/ 24 w 39"/>
                <a:gd name="T9" fmla="*/ 60 h 60"/>
                <a:gd name="T10" fmla="*/ 39 w 39"/>
                <a:gd name="T11" fmla="*/ 33 h 60"/>
                <a:gd name="T12" fmla="*/ 14 w 39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0">
                  <a:moveTo>
                    <a:pt x="14" y="0"/>
                  </a:moveTo>
                  <a:cubicBezTo>
                    <a:pt x="7" y="10"/>
                    <a:pt x="1" y="23"/>
                    <a:pt x="1" y="28"/>
                  </a:cubicBezTo>
                  <a:cubicBezTo>
                    <a:pt x="2" y="30"/>
                    <a:pt x="1" y="34"/>
                    <a:pt x="0" y="39"/>
                  </a:cubicBezTo>
                  <a:cubicBezTo>
                    <a:pt x="8" y="47"/>
                    <a:pt x="17" y="55"/>
                    <a:pt x="23" y="59"/>
                  </a:cubicBezTo>
                  <a:cubicBezTo>
                    <a:pt x="23" y="59"/>
                    <a:pt x="24" y="60"/>
                    <a:pt x="24" y="60"/>
                  </a:cubicBezTo>
                  <a:cubicBezTo>
                    <a:pt x="26" y="48"/>
                    <a:pt x="34" y="35"/>
                    <a:pt x="39" y="33"/>
                  </a:cubicBezTo>
                  <a:cubicBezTo>
                    <a:pt x="32" y="23"/>
                    <a:pt x="21" y="8"/>
                    <a:pt x="14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5" name="Freeform 268">
              <a:extLst>
                <a:ext uri="{FF2B5EF4-FFF2-40B4-BE49-F238E27FC236}">
                  <a16:creationId xmlns:a16="http://schemas.microsoft.com/office/drawing/2014/main" id="{E0C7CCE3-EA2A-4B2F-B405-BEBB3071D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763" y="2936874"/>
              <a:ext cx="73025" cy="100013"/>
            </a:xfrm>
            <a:custGeom>
              <a:avLst/>
              <a:gdLst>
                <a:gd name="T0" fmla="*/ 116 w 133"/>
                <a:gd name="T1" fmla="*/ 124 h 186"/>
                <a:gd name="T2" fmla="*/ 116 w 133"/>
                <a:gd name="T3" fmla="*/ 98 h 186"/>
                <a:gd name="T4" fmla="*/ 117 w 133"/>
                <a:gd name="T5" fmla="*/ 78 h 186"/>
                <a:gd name="T6" fmla="*/ 81 w 133"/>
                <a:gd name="T7" fmla="*/ 66 h 186"/>
                <a:gd name="T8" fmla="*/ 77 w 133"/>
                <a:gd name="T9" fmla="*/ 43 h 186"/>
                <a:gd name="T10" fmla="*/ 67 w 133"/>
                <a:gd name="T11" fmla="*/ 30 h 186"/>
                <a:gd name="T12" fmla="*/ 55 w 133"/>
                <a:gd name="T13" fmla="*/ 8 h 186"/>
                <a:gd name="T14" fmla="*/ 56 w 133"/>
                <a:gd name="T15" fmla="*/ 6 h 186"/>
                <a:gd name="T16" fmla="*/ 47 w 133"/>
                <a:gd name="T17" fmla="*/ 5 h 186"/>
                <a:gd name="T18" fmla="*/ 33 w 133"/>
                <a:gd name="T19" fmla="*/ 0 h 186"/>
                <a:gd name="T20" fmla="*/ 0 w 133"/>
                <a:gd name="T21" fmla="*/ 12 h 186"/>
                <a:gd name="T22" fmla="*/ 8 w 133"/>
                <a:gd name="T23" fmla="*/ 35 h 186"/>
                <a:gd name="T24" fmla="*/ 18 w 133"/>
                <a:gd name="T25" fmla="*/ 61 h 186"/>
                <a:gd name="T26" fmla="*/ 16 w 133"/>
                <a:gd name="T27" fmla="*/ 119 h 186"/>
                <a:gd name="T28" fmla="*/ 4 w 133"/>
                <a:gd name="T29" fmla="*/ 133 h 186"/>
                <a:gd name="T30" fmla="*/ 29 w 133"/>
                <a:gd name="T31" fmla="*/ 166 h 186"/>
                <a:gd name="T32" fmla="*/ 30 w 133"/>
                <a:gd name="T33" fmla="*/ 166 h 186"/>
                <a:gd name="T34" fmla="*/ 60 w 133"/>
                <a:gd name="T35" fmla="*/ 186 h 186"/>
                <a:gd name="T36" fmla="*/ 115 w 133"/>
                <a:gd name="T37" fmla="*/ 174 h 186"/>
                <a:gd name="T38" fmla="*/ 116 w 133"/>
                <a:gd name="T39" fmla="*/ 163 h 186"/>
                <a:gd name="T40" fmla="*/ 126 w 133"/>
                <a:gd name="T41" fmla="*/ 148 h 186"/>
                <a:gd name="T42" fmla="*/ 116 w 133"/>
                <a:gd name="T43" fmla="*/ 12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86">
                  <a:moveTo>
                    <a:pt x="116" y="124"/>
                  </a:moveTo>
                  <a:cubicBezTo>
                    <a:pt x="109" y="116"/>
                    <a:pt x="110" y="103"/>
                    <a:pt x="116" y="98"/>
                  </a:cubicBezTo>
                  <a:cubicBezTo>
                    <a:pt x="123" y="93"/>
                    <a:pt x="117" y="87"/>
                    <a:pt x="117" y="78"/>
                  </a:cubicBezTo>
                  <a:cubicBezTo>
                    <a:pt x="117" y="70"/>
                    <a:pt x="87" y="68"/>
                    <a:pt x="81" y="66"/>
                  </a:cubicBezTo>
                  <a:cubicBezTo>
                    <a:pt x="76" y="64"/>
                    <a:pt x="85" y="43"/>
                    <a:pt x="77" y="43"/>
                  </a:cubicBezTo>
                  <a:cubicBezTo>
                    <a:pt x="69" y="43"/>
                    <a:pt x="67" y="36"/>
                    <a:pt x="67" y="30"/>
                  </a:cubicBezTo>
                  <a:cubicBezTo>
                    <a:pt x="67" y="23"/>
                    <a:pt x="54" y="12"/>
                    <a:pt x="55" y="8"/>
                  </a:cubicBezTo>
                  <a:cubicBezTo>
                    <a:pt x="55" y="7"/>
                    <a:pt x="56" y="7"/>
                    <a:pt x="56" y="6"/>
                  </a:cubicBezTo>
                  <a:cubicBezTo>
                    <a:pt x="52" y="6"/>
                    <a:pt x="48" y="5"/>
                    <a:pt x="47" y="5"/>
                  </a:cubicBezTo>
                  <a:cubicBezTo>
                    <a:pt x="42" y="3"/>
                    <a:pt x="33" y="0"/>
                    <a:pt x="33" y="0"/>
                  </a:cubicBezTo>
                  <a:cubicBezTo>
                    <a:pt x="33" y="0"/>
                    <a:pt x="13" y="7"/>
                    <a:pt x="0" y="12"/>
                  </a:cubicBezTo>
                  <a:cubicBezTo>
                    <a:pt x="1" y="22"/>
                    <a:pt x="3" y="32"/>
                    <a:pt x="8" y="35"/>
                  </a:cubicBezTo>
                  <a:cubicBezTo>
                    <a:pt x="18" y="39"/>
                    <a:pt x="14" y="51"/>
                    <a:pt x="18" y="61"/>
                  </a:cubicBezTo>
                  <a:cubicBezTo>
                    <a:pt x="22" y="72"/>
                    <a:pt x="21" y="119"/>
                    <a:pt x="16" y="119"/>
                  </a:cubicBezTo>
                  <a:cubicBezTo>
                    <a:pt x="13" y="119"/>
                    <a:pt x="9" y="125"/>
                    <a:pt x="4" y="133"/>
                  </a:cubicBezTo>
                  <a:cubicBezTo>
                    <a:pt x="11" y="141"/>
                    <a:pt x="22" y="156"/>
                    <a:pt x="29" y="166"/>
                  </a:cubicBezTo>
                  <a:cubicBezTo>
                    <a:pt x="29" y="166"/>
                    <a:pt x="30" y="166"/>
                    <a:pt x="30" y="166"/>
                  </a:cubicBezTo>
                  <a:cubicBezTo>
                    <a:pt x="36" y="166"/>
                    <a:pt x="60" y="186"/>
                    <a:pt x="60" y="186"/>
                  </a:cubicBezTo>
                  <a:cubicBezTo>
                    <a:pt x="60" y="186"/>
                    <a:pt x="93" y="178"/>
                    <a:pt x="115" y="174"/>
                  </a:cubicBezTo>
                  <a:cubicBezTo>
                    <a:pt x="115" y="170"/>
                    <a:pt x="116" y="166"/>
                    <a:pt x="116" y="163"/>
                  </a:cubicBezTo>
                  <a:cubicBezTo>
                    <a:pt x="115" y="158"/>
                    <a:pt x="120" y="148"/>
                    <a:pt x="126" y="148"/>
                  </a:cubicBezTo>
                  <a:cubicBezTo>
                    <a:pt x="133" y="148"/>
                    <a:pt x="124" y="131"/>
                    <a:pt x="116" y="12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6" name="Freeform 60">
              <a:extLst>
                <a:ext uri="{FF2B5EF4-FFF2-40B4-BE49-F238E27FC236}">
                  <a16:creationId xmlns:a16="http://schemas.microsoft.com/office/drawing/2014/main" id="{00B55F83-2136-49F4-B440-A528697F6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2833686"/>
              <a:ext cx="11113" cy="19050"/>
            </a:xfrm>
            <a:custGeom>
              <a:avLst/>
              <a:gdLst>
                <a:gd name="T0" fmla="*/ 12 w 22"/>
                <a:gd name="T1" fmla="*/ 0 h 34"/>
                <a:gd name="T2" fmla="*/ 1 w 22"/>
                <a:gd name="T3" fmla="*/ 32 h 34"/>
                <a:gd name="T4" fmla="*/ 22 w 22"/>
                <a:gd name="T5" fmla="*/ 34 h 34"/>
                <a:gd name="T6" fmla="*/ 12 w 22"/>
                <a:gd name="T7" fmla="*/ 3 h 34"/>
                <a:gd name="T8" fmla="*/ 12 w 2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4">
                  <a:moveTo>
                    <a:pt x="12" y="0"/>
                  </a:moveTo>
                  <a:cubicBezTo>
                    <a:pt x="5" y="4"/>
                    <a:pt x="0" y="13"/>
                    <a:pt x="1" y="32"/>
                  </a:cubicBezTo>
                  <a:cubicBezTo>
                    <a:pt x="7" y="31"/>
                    <a:pt x="15" y="32"/>
                    <a:pt x="22" y="34"/>
                  </a:cubicBezTo>
                  <a:cubicBezTo>
                    <a:pt x="20" y="14"/>
                    <a:pt x="13" y="8"/>
                    <a:pt x="12" y="3"/>
                  </a:cubicBezTo>
                  <a:cubicBezTo>
                    <a:pt x="11" y="2"/>
                    <a:pt x="11" y="1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7" name="Freeform 229">
              <a:extLst>
                <a:ext uri="{FF2B5EF4-FFF2-40B4-BE49-F238E27FC236}">
                  <a16:creationId xmlns:a16="http://schemas.microsoft.com/office/drawing/2014/main" id="{7E3C7DD0-1D56-4DFC-B409-20162CA39C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1588" y="3038474"/>
              <a:ext cx="330200" cy="150813"/>
            </a:xfrm>
            <a:custGeom>
              <a:avLst/>
              <a:gdLst>
                <a:gd name="T0" fmla="*/ 589 w 605"/>
                <a:gd name="T1" fmla="*/ 194 h 277"/>
                <a:gd name="T2" fmla="*/ 589 w 605"/>
                <a:gd name="T3" fmla="*/ 154 h 277"/>
                <a:gd name="T4" fmla="*/ 587 w 605"/>
                <a:gd name="T5" fmla="*/ 123 h 277"/>
                <a:gd name="T6" fmla="*/ 596 w 605"/>
                <a:gd name="T7" fmla="*/ 104 h 277"/>
                <a:gd name="T8" fmla="*/ 590 w 605"/>
                <a:gd name="T9" fmla="*/ 90 h 277"/>
                <a:gd name="T10" fmla="*/ 565 w 605"/>
                <a:gd name="T11" fmla="*/ 78 h 277"/>
                <a:gd name="T12" fmla="*/ 556 w 605"/>
                <a:gd name="T13" fmla="*/ 46 h 277"/>
                <a:gd name="T14" fmla="*/ 534 w 605"/>
                <a:gd name="T15" fmla="*/ 25 h 277"/>
                <a:gd name="T16" fmla="*/ 500 w 605"/>
                <a:gd name="T17" fmla="*/ 26 h 277"/>
                <a:gd name="T18" fmla="*/ 440 w 605"/>
                <a:gd name="T19" fmla="*/ 49 h 277"/>
                <a:gd name="T20" fmla="*/ 384 w 605"/>
                <a:gd name="T21" fmla="*/ 51 h 277"/>
                <a:gd name="T22" fmla="*/ 346 w 605"/>
                <a:gd name="T23" fmla="*/ 36 h 277"/>
                <a:gd name="T24" fmla="*/ 318 w 605"/>
                <a:gd name="T25" fmla="*/ 21 h 277"/>
                <a:gd name="T26" fmla="*/ 270 w 605"/>
                <a:gd name="T27" fmla="*/ 7 h 277"/>
                <a:gd name="T28" fmla="*/ 172 w 605"/>
                <a:gd name="T29" fmla="*/ 41 h 277"/>
                <a:gd name="T30" fmla="*/ 102 w 605"/>
                <a:gd name="T31" fmla="*/ 46 h 277"/>
                <a:gd name="T32" fmla="*/ 85 w 605"/>
                <a:gd name="T33" fmla="*/ 74 h 277"/>
                <a:gd name="T34" fmla="*/ 18 w 605"/>
                <a:gd name="T35" fmla="*/ 81 h 277"/>
                <a:gd name="T36" fmla="*/ 11 w 605"/>
                <a:gd name="T37" fmla="*/ 109 h 277"/>
                <a:gd name="T38" fmla="*/ 25 w 605"/>
                <a:gd name="T39" fmla="*/ 119 h 277"/>
                <a:gd name="T40" fmla="*/ 27 w 605"/>
                <a:gd name="T41" fmla="*/ 147 h 277"/>
                <a:gd name="T42" fmla="*/ 28 w 605"/>
                <a:gd name="T43" fmla="*/ 173 h 277"/>
                <a:gd name="T44" fmla="*/ 28 w 605"/>
                <a:gd name="T45" fmla="*/ 193 h 277"/>
                <a:gd name="T46" fmla="*/ 45 w 605"/>
                <a:gd name="T47" fmla="*/ 212 h 277"/>
                <a:gd name="T48" fmla="*/ 66 w 605"/>
                <a:gd name="T49" fmla="*/ 227 h 277"/>
                <a:gd name="T50" fmla="*/ 82 w 605"/>
                <a:gd name="T51" fmla="*/ 233 h 277"/>
                <a:gd name="T52" fmla="*/ 102 w 605"/>
                <a:gd name="T53" fmla="*/ 257 h 277"/>
                <a:gd name="T54" fmla="*/ 143 w 605"/>
                <a:gd name="T55" fmla="*/ 248 h 277"/>
                <a:gd name="T56" fmla="*/ 169 w 605"/>
                <a:gd name="T57" fmla="*/ 234 h 277"/>
                <a:gd name="T58" fmla="*/ 213 w 605"/>
                <a:gd name="T59" fmla="*/ 264 h 277"/>
                <a:gd name="T60" fmla="*/ 246 w 605"/>
                <a:gd name="T61" fmla="*/ 257 h 277"/>
                <a:gd name="T62" fmla="*/ 276 w 605"/>
                <a:gd name="T63" fmla="*/ 235 h 277"/>
                <a:gd name="T64" fmla="*/ 301 w 605"/>
                <a:gd name="T65" fmla="*/ 242 h 277"/>
                <a:gd name="T66" fmla="*/ 326 w 605"/>
                <a:gd name="T67" fmla="*/ 235 h 277"/>
                <a:gd name="T68" fmla="*/ 317 w 605"/>
                <a:gd name="T69" fmla="*/ 264 h 277"/>
                <a:gd name="T70" fmla="*/ 318 w 605"/>
                <a:gd name="T71" fmla="*/ 277 h 277"/>
                <a:gd name="T72" fmla="*/ 337 w 605"/>
                <a:gd name="T73" fmla="*/ 251 h 277"/>
                <a:gd name="T74" fmla="*/ 350 w 605"/>
                <a:gd name="T75" fmla="*/ 242 h 277"/>
                <a:gd name="T76" fmla="*/ 379 w 605"/>
                <a:gd name="T77" fmla="*/ 242 h 277"/>
                <a:gd name="T78" fmla="*/ 399 w 605"/>
                <a:gd name="T79" fmla="*/ 238 h 277"/>
                <a:gd name="T80" fmla="*/ 436 w 605"/>
                <a:gd name="T81" fmla="*/ 239 h 277"/>
                <a:gd name="T82" fmla="*/ 479 w 605"/>
                <a:gd name="T83" fmla="*/ 225 h 277"/>
                <a:gd name="T84" fmla="*/ 515 w 605"/>
                <a:gd name="T85" fmla="*/ 219 h 277"/>
                <a:gd name="T86" fmla="*/ 527 w 605"/>
                <a:gd name="T87" fmla="*/ 223 h 277"/>
                <a:gd name="T88" fmla="*/ 541 w 605"/>
                <a:gd name="T89" fmla="*/ 210 h 277"/>
                <a:gd name="T90" fmla="*/ 570 w 605"/>
                <a:gd name="T91" fmla="*/ 217 h 277"/>
                <a:gd name="T92" fmla="*/ 604 w 605"/>
                <a:gd name="T93" fmla="*/ 223 h 277"/>
                <a:gd name="T94" fmla="*/ 589 w 605"/>
                <a:gd name="T95" fmla="*/ 194 h 277"/>
                <a:gd name="T96" fmla="*/ 53 w 605"/>
                <a:gd name="T97" fmla="*/ 51 h 277"/>
                <a:gd name="T98" fmla="*/ 96 w 605"/>
                <a:gd name="T99" fmla="*/ 46 h 277"/>
                <a:gd name="T100" fmla="*/ 72 w 605"/>
                <a:gd name="T101" fmla="*/ 24 h 277"/>
                <a:gd name="T102" fmla="*/ 64 w 605"/>
                <a:gd name="T103" fmla="*/ 4 h 277"/>
                <a:gd name="T104" fmla="*/ 51 w 605"/>
                <a:gd name="T105" fmla="*/ 7 h 277"/>
                <a:gd name="T106" fmla="*/ 18 w 605"/>
                <a:gd name="T107" fmla="*/ 7 h 277"/>
                <a:gd name="T108" fmla="*/ 21 w 605"/>
                <a:gd name="T109" fmla="*/ 32 h 277"/>
                <a:gd name="T110" fmla="*/ 11 w 605"/>
                <a:gd name="T111" fmla="*/ 49 h 277"/>
                <a:gd name="T112" fmla="*/ 4 w 605"/>
                <a:gd name="T113" fmla="*/ 62 h 277"/>
                <a:gd name="T114" fmla="*/ 23 w 605"/>
                <a:gd name="T115" fmla="*/ 73 h 277"/>
                <a:gd name="T116" fmla="*/ 53 w 605"/>
                <a:gd name="T117" fmla="*/ 5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05" h="277">
                  <a:moveTo>
                    <a:pt x="589" y="194"/>
                  </a:moveTo>
                  <a:cubicBezTo>
                    <a:pt x="583" y="192"/>
                    <a:pt x="591" y="160"/>
                    <a:pt x="589" y="154"/>
                  </a:cubicBezTo>
                  <a:cubicBezTo>
                    <a:pt x="586" y="148"/>
                    <a:pt x="580" y="123"/>
                    <a:pt x="587" y="123"/>
                  </a:cubicBezTo>
                  <a:cubicBezTo>
                    <a:pt x="594" y="123"/>
                    <a:pt x="587" y="105"/>
                    <a:pt x="596" y="104"/>
                  </a:cubicBezTo>
                  <a:cubicBezTo>
                    <a:pt x="594" y="97"/>
                    <a:pt x="592" y="92"/>
                    <a:pt x="590" y="90"/>
                  </a:cubicBezTo>
                  <a:cubicBezTo>
                    <a:pt x="585" y="86"/>
                    <a:pt x="571" y="94"/>
                    <a:pt x="565" y="78"/>
                  </a:cubicBezTo>
                  <a:cubicBezTo>
                    <a:pt x="559" y="61"/>
                    <a:pt x="565" y="59"/>
                    <a:pt x="556" y="46"/>
                  </a:cubicBezTo>
                  <a:cubicBezTo>
                    <a:pt x="548" y="33"/>
                    <a:pt x="544" y="19"/>
                    <a:pt x="534" y="25"/>
                  </a:cubicBezTo>
                  <a:cubicBezTo>
                    <a:pt x="529" y="27"/>
                    <a:pt x="515" y="27"/>
                    <a:pt x="500" y="26"/>
                  </a:cubicBezTo>
                  <a:cubicBezTo>
                    <a:pt x="485" y="42"/>
                    <a:pt x="451" y="54"/>
                    <a:pt x="440" y="49"/>
                  </a:cubicBezTo>
                  <a:cubicBezTo>
                    <a:pt x="428" y="44"/>
                    <a:pt x="403" y="51"/>
                    <a:pt x="384" y="51"/>
                  </a:cubicBezTo>
                  <a:cubicBezTo>
                    <a:pt x="366" y="51"/>
                    <a:pt x="360" y="35"/>
                    <a:pt x="346" y="36"/>
                  </a:cubicBezTo>
                  <a:cubicBezTo>
                    <a:pt x="332" y="38"/>
                    <a:pt x="332" y="21"/>
                    <a:pt x="318" y="21"/>
                  </a:cubicBezTo>
                  <a:cubicBezTo>
                    <a:pt x="303" y="21"/>
                    <a:pt x="314" y="13"/>
                    <a:pt x="270" y="7"/>
                  </a:cubicBezTo>
                  <a:cubicBezTo>
                    <a:pt x="225" y="0"/>
                    <a:pt x="186" y="27"/>
                    <a:pt x="172" y="41"/>
                  </a:cubicBezTo>
                  <a:cubicBezTo>
                    <a:pt x="158" y="56"/>
                    <a:pt x="106" y="42"/>
                    <a:pt x="102" y="46"/>
                  </a:cubicBezTo>
                  <a:cubicBezTo>
                    <a:pt x="97" y="50"/>
                    <a:pt x="103" y="67"/>
                    <a:pt x="85" y="74"/>
                  </a:cubicBezTo>
                  <a:cubicBezTo>
                    <a:pt x="68" y="82"/>
                    <a:pt x="31" y="74"/>
                    <a:pt x="18" y="81"/>
                  </a:cubicBezTo>
                  <a:cubicBezTo>
                    <a:pt x="5" y="88"/>
                    <a:pt x="0" y="110"/>
                    <a:pt x="11" y="109"/>
                  </a:cubicBezTo>
                  <a:cubicBezTo>
                    <a:pt x="22" y="108"/>
                    <a:pt x="28" y="114"/>
                    <a:pt x="25" y="119"/>
                  </a:cubicBezTo>
                  <a:cubicBezTo>
                    <a:pt x="21" y="125"/>
                    <a:pt x="34" y="140"/>
                    <a:pt x="27" y="147"/>
                  </a:cubicBezTo>
                  <a:cubicBezTo>
                    <a:pt x="21" y="153"/>
                    <a:pt x="21" y="166"/>
                    <a:pt x="28" y="173"/>
                  </a:cubicBezTo>
                  <a:cubicBezTo>
                    <a:pt x="36" y="179"/>
                    <a:pt x="37" y="192"/>
                    <a:pt x="28" y="193"/>
                  </a:cubicBezTo>
                  <a:cubicBezTo>
                    <a:pt x="19" y="195"/>
                    <a:pt x="44" y="207"/>
                    <a:pt x="45" y="212"/>
                  </a:cubicBezTo>
                  <a:cubicBezTo>
                    <a:pt x="45" y="218"/>
                    <a:pt x="66" y="221"/>
                    <a:pt x="66" y="227"/>
                  </a:cubicBezTo>
                  <a:cubicBezTo>
                    <a:pt x="66" y="234"/>
                    <a:pt x="72" y="236"/>
                    <a:pt x="82" y="233"/>
                  </a:cubicBezTo>
                  <a:cubicBezTo>
                    <a:pt x="92" y="230"/>
                    <a:pt x="95" y="246"/>
                    <a:pt x="102" y="257"/>
                  </a:cubicBezTo>
                  <a:cubicBezTo>
                    <a:pt x="108" y="268"/>
                    <a:pt x="143" y="260"/>
                    <a:pt x="143" y="248"/>
                  </a:cubicBezTo>
                  <a:cubicBezTo>
                    <a:pt x="143" y="236"/>
                    <a:pt x="153" y="232"/>
                    <a:pt x="169" y="234"/>
                  </a:cubicBezTo>
                  <a:cubicBezTo>
                    <a:pt x="185" y="236"/>
                    <a:pt x="205" y="260"/>
                    <a:pt x="213" y="264"/>
                  </a:cubicBezTo>
                  <a:cubicBezTo>
                    <a:pt x="221" y="267"/>
                    <a:pt x="236" y="257"/>
                    <a:pt x="246" y="257"/>
                  </a:cubicBezTo>
                  <a:cubicBezTo>
                    <a:pt x="256" y="257"/>
                    <a:pt x="271" y="239"/>
                    <a:pt x="276" y="235"/>
                  </a:cubicBezTo>
                  <a:cubicBezTo>
                    <a:pt x="282" y="231"/>
                    <a:pt x="292" y="248"/>
                    <a:pt x="301" y="242"/>
                  </a:cubicBezTo>
                  <a:cubicBezTo>
                    <a:pt x="310" y="237"/>
                    <a:pt x="320" y="231"/>
                    <a:pt x="326" y="235"/>
                  </a:cubicBezTo>
                  <a:cubicBezTo>
                    <a:pt x="331" y="238"/>
                    <a:pt x="312" y="255"/>
                    <a:pt x="317" y="264"/>
                  </a:cubicBezTo>
                  <a:cubicBezTo>
                    <a:pt x="319" y="268"/>
                    <a:pt x="319" y="272"/>
                    <a:pt x="318" y="277"/>
                  </a:cubicBezTo>
                  <a:cubicBezTo>
                    <a:pt x="338" y="274"/>
                    <a:pt x="336" y="258"/>
                    <a:pt x="337" y="251"/>
                  </a:cubicBezTo>
                  <a:cubicBezTo>
                    <a:pt x="338" y="244"/>
                    <a:pt x="343" y="236"/>
                    <a:pt x="350" y="242"/>
                  </a:cubicBezTo>
                  <a:cubicBezTo>
                    <a:pt x="356" y="248"/>
                    <a:pt x="365" y="250"/>
                    <a:pt x="379" y="242"/>
                  </a:cubicBezTo>
                  <a:cubicBezTo>
                    <a:pt x="393" y="235"/>
                    <a:pt x="394" y="230"/>
                    <a:pt x="399" y="238"/>
                  </a:cubicBezTo>
                  <a:cubicBezTo>
                    <a:pt x="404" y="245"/>
                    <a:pt x="416" y="239"/>
                    <a:pt x="436" y="239"/>
                  </a:cubicBezTo>
                  <a:cubicBezTo>
                    <a:pt x="456" y="239"/>
                    <a:pt x="460" y="223"/>
                    <a:pt x="479" y="225"/>
                  </a:cubicBezTo>
                  <a:cubicBezTo>
                    <a:pt x="498" y="226"/>
                    <a:pt x="515" y="219"/>
                    <a:pt x="515" y="219"/>
                  </a:cubicBezTo>
                  <a:cubicBezTo>
                    <a:pt x="527" y="223"/>
                    <a:pt x="527" y="223"/>
                    <a:pt x="527" y="223"/>
                  </a:cubicBezTo>
                  <a:cubicBezTo>
                    <a:pt x="532" y="218"/>
                    <a:pt x="531" y="212"/>
                    <a:pt x="541" y="210"/>
                  </a:cubicBezTo>
                  <a:cubicBezTo>
                    <a:pt x="556" y="208"/>
                    <a:pt x="562" y="221"/>
                    <a:pt x="570" y="217"/>
                  </a:cubicBezTo>
                  <a:cubicBezTo>
                    <a:pt x="577" y="212"/>
                    <a:pt x="602" y="243"/>
                    <a:pt x="604" y="223"/>
                  </a:cubicBezTo>
                  <a:cubicBezTo>
                    <a:pt x="605" y="219"/>
                    <a:pt x="594" y="195"/>
                    <a:pt x="589" y="194"/>
                  </a:cubicBezTo>
                  <a:close/>
                  <a:moveTo>
                    <a:pt x="53" y="51"/>
                  </a:moveTo>
                  <a:cubicBezTo>
                    <a:pt x="64" y="46"/>
                    <a:pt x="90" y="53"/>
                    <a:pt x="96" y="46"/>
                  </a:cubicBezTo>
                  <a:cubicBezTo>
                    <a:pt x="102" y="40"/>
                    <a:pt x="80" y="31"/>
                    <a:pt x="72" y="24"/>
                  </a:cubicBezTo>
                  <a:cubicBezTo>
                    <a:pt x="67" y="19"/>
                    <a:pt x="65" y="11"/>
                    <a:pt x="64" y="4"/>
                  </a:cubicBezTo>
                  <a:cubicBezTo>
                    <a:pt x="60" y="7"/>
                    <a:pt x="55" y="10"/>
                    <a:pt x="51" y="7"/>
                  </a:cubicBezTo>
                  <a:cubicBezTo>
                    <a:pt x="42" y="2"/>
                    <a:pt x="21" y="5"/>
                    <a:pt x="18" y="7"/>
                  </a:cubicBezTo>
                  <a:cubicBezTo>
                    <a:pt x="14" y="9"/>
                    <a:pt x="21" y="23"/>
                    <a:pt x="21" y="32"/>
                  </a:cubicBezTo>
                  <a:cubicBezTo>
                    <a:pt x="21" y="41"/>
                    <a:pt x="11" y="44"/>
                    <a:pt x="11" y="49"/>
                  </a:cubicBezTo>
                  <a:cubicBezTo>
                    <a:pt x="11" y="54"/>
                    <a:pt x="8" y="57"/>
                    <a:pt x="4" y="62"/>
                  </a:cubicBezTo>
                  <a:cubicBezTo>
                    <a:pt x="10" y="68"/>
                    <a:pt x="16" y="73"/>
                    <a:pt x="23" y="73"/>
                  </a:cubicBezTo>
                  <a:cubicBezTo>
                    <a:pt x="36" y="73"/>
                    <a:pt x="41" y="56"/>
                    <a:pt x="53" y="5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8" name="Freeform 230">
              <a:extLst>
                <a:ext uri="{FF2B5EF4-FFF2-40B4-BE49-F238E27FC236}">
                  <a16:creationId xmlns:a16="http://schemas.microsoft.com/office/drawing/2014/main" id="{0A59EA4E-BDAE-4FF7-88C2-4CA591BC3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698748"/>
              <a:ext cx="169863" cy="161925"/>
            </a:xfrm>
            <a:custGeom>
              <a:avLst/>
              <a:gdLst>
                <a:gd name="T0" fmla="*/ 5 w 311"/>
                <a:gd name="T1" fmla="*/ 63 h 295"/>
                <a:gd name="T2" fmla="*/ 5 w 311"/>
                <a:gd name="T3" fmla="*/ 102 h 295"/>
                <a:gd name="T4" fmla="*/ 7 w 311"/>
                <a:gd name="T5" fmla="*/ 117 h 295"/>
                <a:gd name="T6" fmla="*/ 14 w 311"/>
                <a:gd name="T7" fmla="*/ 135 h 295"/>
                <a:gd name="T8" fmla="*/ 18 w 311"/>
                <a:gd name="T9" fmla="*/ 155 h 295"/>
                <a:gd name="T10" fmla="*/ 26 w 311"/>
                <a:gd name="T11" fmla="*/ 185 h 295"/>
                <a:gd name="T12" fmla="*/ 27 w 311"/>
                <a:gd name="T13" fmla="*/ 201 h 295"/>
                <a:gd name="T14" fmla="*/ 46 w 311"/>
                <a:gd name="T15" fmla="*/ 214 h 295"/>
                <a:gd name="T16" fmla="*/ 67 w 311"/>
                <a:gd name="T17" fmla="*/ 231 h 295"/>
                <a:gd name="T18" fmla="*/ 84 w 311"/>
                <a:gd name="T19" fmla="*/ 240 h 295"/>
                <a:gd name="T20" fmla="*/ 102 w 311"/>
                <a:gd name="T21" fmla="*/ 236 h 295"/>
                <a:gd name="T22" fmla="*/ 110 w 311"/>
                <a:gd name="T23" fmla="*/ 250 h 295"/>
                <a:gd name="T24" fmla="*/ 132 w 311"/>
                <a:gd name="T25" fmla="*/ 256 h 295"/>
                <a:gd name="T26" fmla="*/ 147 w 311"/>
                <a:gd name="T27" fmla="*/ 278 h 295"/>
                <a:gd name="T28" fmla="*/ 166 w 311"/>
                <a:gd name="T29" fmla="*/ 276 h 295"/>
                <a:gd name="T30" fmla="*/ 193 w 311"/>
                <a:gd name="T31" fmla="*/ 279 h 295"/>
                <a:gd name="T32" fmla="*/ 218 w 311"/>
                <a:gd name="T33" fmla="*/ 282 h 295"/>
                <a:gd name="T34" fmla="*/ 245 w 311"/>
                <a:gd name="T35" fmla="*/ 289 h 295"/>
                <a:gd name="T36" fmla="*/ 264 w 311"/>
                <a:gd name="T37" fmla="*/ 295 h 295"/>
                <a:gd name="T38" fmla="*/ 263 w 311"/>
                <a:gd name="T39" fmla="*/ 270 h 295"/>
                <a:gd name="T40" fmla="*/ 293 w 311"/>
                <a:gd name="T41" fmla="*/ 234 h 295"/>
                <a:gd name="T42" fmla="*/ 307 w 311"/>
                <a:gd name="T43" fmla="*/ 221 h 295"/>
                <a:gd name="T44" fmla="*/ 294 w 311"/>
                <a:gd name="T45" fmla="*/ 185 h 295"/>
                <a:gd name="T46" fmla="*/ 292 w 311"/>
                <a:gd name="T47" fmla="*/ 152 h 295"/>
                <a:gd name="T48" fmla="*/ 281 w 311"/>
                <a:gd name="T49" fmla="*/ 133 h 295"/>
                <a:gd name="T50" fmla="*/ 300 w 311"/>
                <a:gd name="T51" fmla="*/ 114 h 295"/>
                <a:gd name="T52" fmla="*/ 299 w 311"/>
                <a:gd name="T53" fmla="*/ 81 h 295"/>
                <a:gd name="T54" fmla="*/ 294 w 311"/>
                <a:gd name="T55" fmla="*/ 53 h 295"/>
                <a:gd name="T56" fmla="*/ 269 w 311"/>
                <a:gd name="T57" fmla="*/ 32 h 295"/>
                <a:gd name="T58" fmla="*/ 267 w 311"/>
                <a:gd name="T59" fmla="*/ 31 h 295"/>
                <a:gd name="T60" fmla="*/ 184 w 311"/>
                <a:gd name="T61" fmla="*/ 27 h 295"/>
                <a:gd name="T62" fmla="*/ 167 w 311"/>
                <a:gd name="T63" fmla="*/ 20 h 295"/>
                <a:gd name="T64" fmla="*/ 150 w 311"/>
                <a:gd name="T65" fmla="*/ 30 h 295"/>
                <a:gd name="T66" fmla="*/ 135 w 311"/>
                <a:gd name="T67" fmla="*/ 7 h 295"/>
                <a:gd name="T68" fmla="*/ 64 w 311"/>
                <a:gd name="T69" fmla="*/ 30 h 295"/>
                <a:gd name="T70" fmla="*/ 14 w 311"/>
                <a:gd name="T71" fmla="*/ 50 h 295"/>
                <a:gd name="T72" fmla="*/ 5 w 311"/>
                <a:gd name="T73" fmla="*/ 59 h 295"/>
                <a:gd name="T74" fmla="*/ 5 w 311"/>
                <a:gd name="T75" fmla="*/ 6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1" h="295">
                  <a:moveTo>
                    <a:pt x="5" y="63"/>
                  </a:moveTo>
                  <a:cubicBezTo>
                    <a:pt x="7" y="70"/>
                    <a:pt x="10" y="93"/>
                    <a:pt x="5" y="102"/>
                  </a:cubicBezTo>
                  <a:cubicBezTo>
                    <a:pt x="0" y="111"/>
                    <a:pt x="2" y="114"/>
                    <a:pt x="7" y="117"/>
                  </a:cubicBezTo>
                  <a:cubicBezTo>
                    <a:pt x="12" y="120"/>
                    <a:pt x="14" y="128"/>
                    <a:pt x="14" y="135"/>
                  </a:cubicBezTo>
                  <a:cubicBezTo>
                    <a:pt x="14" y="142"/>
                    <a:pt x="17" y="141"/>
                    <a:pt x="18" y="155"/>
                  </a:cubicBezTo>
                  <a:cubicBezTo>
                    <a:pt x="19" y="169"/>
                    <a:pt x="22" y="179"/>
                    <a:pt x="26" y="185"/>
                  </a:cubicBezTo>
                  <a:cubicBezTo>
                    <a:pt x="29" y="189"/>
                    <a:pt x="29" y="196"/>
                    <a:pt x="27" y="201"/>
                  </a:cubicBezTo>
                  <a:cubicBezTo>
                    <a:pt x="33" y="207"/>
                    <a:pt x="40" y="212"/>
                    <a:pt x="46" y="214"/>
                  </a:cubicBezTo>
                  <a:cubicBezTo>
                    <a:pt x="60" y="220"/>
                    <a:pt x="66" y="225"/>
                    <a:pt x="67" y="231"/>
                  </a:cubicBezTo>
                  <a:cubicBezTo>
                    <a:pt x="68" y="237"/>
                    <a:pt x="81" y="249"/>
                    <a:pt x="84" y="240"/>
                  </a:cubicBezTo>
                  <a:cubicBezTo>
                    <a:pt x="87" y="231"/>
                    <a:pt x="96" y="236"/>
                    <a:pt x="102" y="236"/>
                  </a:cubicBezTo>
                  <a:cubicBezTo>
                    <a:pt x="108" y="236"/>
                    <a:pt x="109" y="245"/>
                    <a:pt x="110" y="250"/>
                  </a:cubicBezTo>
                  <a:cubicBezTo>
                    <a:pt x="111" y="255"/>
                    <a:pt x="126" y="252"/>
                    <a:pt x="132" y="256"/>
                  </a:cubicBezTo>
                  <a:cubicBezTo>
                    <a:pt x="137" y="260"/>
                    <a:pt x="139" y="273"/>
                    <a:pt x="147" y="278"/>
                  </a:cubicBezTo>
                  <a:cubicBezTo>
                    <a:pt x="154" y="283"/>
                    <a:pt x="160" y="272"/>
                    <a:pt x="166" y="276"/>
                  </a:cubicBezTo>
                  <a:cubicBezTo>
                    <a:pt x="171" y="279"/>
                    <a:pt x="185" y="283"/>
                    <a:pt x="193" y="279"/>
                  </a:cubicBezTo>
                  <a:cubicBezTo>
                    <a:pt x="202" y="276"/>
                    <a:pt x="207" y="283"/>
                    <a:pt x="218" y="282"/>
                  </a:cubicBezTo>
                  <a:cubicBezTo>
                    <a:pt x="228" y="281"/>
                    <a:pt x="242" y="286"/>
                    <a:pt x="245" y="289"/>
                  </a:cubicBezTo>
                  <a:cubicBezTo>
                    <a:pt x="247" y="291"/>
                    <a:pt x="256" y="293"/>
                    <a:pt x="264" y="295"/>
                  </a:cubicBezTo>
                  <a:cubicBezTo>
                    <a:pt x="266" y="289"/>
                    <a:pt x="262" y="274"/>
                    <a:pt x="263" y="270"/>
                  </a:cubicBezTo>
                  <a:cubicBezTo>
                    <a:pt x="264" y="266"/>
                    <a:pt x="289" y="240"/>
                    <a:pt x="293" y="234"/>
                  </a:cubicBezTo>
                  <a:cubicBezTo>
                    <a:pt x="297" y="229"/>
                    <a:pt x="304" y="229"/>
                    <a:pt x="307" y="221"/>
                  </a:cubicBezTo>
                  <a:cubicBezTo>
                    <a:pt x="311" y="214"/>
                    <a:pt x="297" y="190"/>
                    <a:pt x="294" y="185"/>
                  </a:cubicBezTo>
                  <a:cubicBezTo>
                    <a:pt x="291" y="180"/>
                    <a:pt x="290" y="160"/>
                    <a:pt x="292" y="152"/>
                  </a:cubicBezTo>
                  <a:cubicBezTo>
                    <a:pt x="294" y="143"/>
                    <a:pt x="281" y="138"/>
                    <a:pt x="281" y="133"/>
                  </a:cubicBezTo>
                  <a:cubicBezTo>
                    <a:pt x="281" y="127"/>
                    <a:pt x="294" y="117"/>
                    <a:pt x="300" y="114"/>
                  </a:cubicBezTo>
                  <a:cubicBezTo>
                    <a:pt x="306" y="110"/>
                    <a:pt x="304" y="87"/>
                    <a:pt x="299" y="81"/>
                  </a:cubicBezTo>
                  <a:cubicBezTo>
                    <a:pt x="293" y="75"/>
                    <a:pt x="290" y="65"/>
                    <a:pt x="294" y="53"/>
                  </a:cubicBezTo>
                  <a:cubicBezTo>
                    <a:pt x="297" y="42"/>
                    <a:pt x="272" y="32"/>
                    <a:pt x="269" y="32"/>
                  </a:cubicBezTo>
                  <a:cubicBezTo>
                    <a:pt x="268" y="32"/>
                    <a:pt x="268" y="32"/>
                    <a:pt x="267" y="31"/>
                  </a:cubicBezTo>
                  <a:cubicBezTo>
                    <a:pt x="245" y="36"/>
                    <a:pt x="188" y="29"/>
                    <a:pt x="184" y="27"/>
                  </a:cubicBezTo>
                  <a:cubicBezTo>
                    <a:pt x="181" y="25"/>
                    <a:pt x="174" y="22"/>
                    <a:pt x="167" y="20"/>
                  </a:cubicBezTo>
                  <a:cubicBezTo>
                    <a:pt x="165" y="25"/>
                    <a:pt x="159" y="30"/>
                    <a:pt x="150" y="30"/>
                  </a:cubicBezTo>
                  <a:cubicBezTo>
                    <a:pt x="136" y="30"/>
                    <a:pt x="135" y="14"/>
                    <a:pt x="135" y="7"/>
                  </a:cubicBezTo>
                  <a:cubicBezTo>
                    <a:pt x="134" y="0"/>
                    <a:pt x="79" y="13"/>
                    <a:pt x="64" y="30"/>
                  </a:cubicBezTo>
                  <a:cubicBezTo>
                    <a:pt x="50" y="47"/>
                    <a:pt x="15" y="41"/>
                    <a:pt x="14" y="50"/>
                  </a:cubicBezTo>
                  <a:cubicBezTo>
                    <a:pt x="14" y="57"/>
                    <a:pt x="8" y="60"/>
                    <a:pt x="5" y="59"/>
                  </a:cubicBezTo>
                  <a:cubicBezTo>
                    <a:pt x="5" y="60"/>
                    <a:pt x="5" y="62"/>
                    <a:pt x="5" y="6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9" name="Freeform 236">
              <a:extLst>
                <a:ext uri="{FF2B5EF4-FFF2-40B4-BE49-F238E27FC236}">
                  <a16:creationId xmlns:a16="http://schemas.microsoft.com/office/drawing/2014/main" id="{D099BAA8-49D7-4DC0-82A0-1F3BE0E32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808286"/>
              <a:ext cx="109538" cy="66675"/>
            </a:xfrm>
            <a:custGeom>
              <a:avLst/>
              <a:gdLst>
                <a:gd name="T0" fmla="*/ 193 w 203"/>
                <a:gd name="T1" fmla="*/ 55 h 121"/>
                <a:gd name="T2" fmla="*/ 171 w 203"/>
                <a:gd name="T3" fmla="*/ 49 h 121"/>
                <a:gd name="T4" fmla="*/ 163 w 203"/>
                <a:gd name="T5" fmla="*/ 35 h 121"/>
                <a:gd name="T6" fmla="*/ 145 w 203"/>
                <a:gd name="T7" fmla="*/ 39 h 121"/>
                <a:gd name="T8" fmla="*/ 128 w 203"/>
                <a:gd name="T9" fmla="*/ 30 h 121"/>
                <a:gd name="T10" fmla="*/ 107 w 203"/>
                <a:gd name="T11" fmla="*/ 13 h 121"/>
                <a:gd name="T12" fmla="*/ 88 w 203"/>
                <a:gd name="T13" fmla="*/ 0 h 121"/>
                <a:gd name="T14" fmla="*/ 86 w 203"/>
                <a:gd name="T15" fmla="*/ 4 h 121"/>
                <a:gd name="T16" fmla="*/ 69 w 203"/>
                <a:gd name="T17" fmla="*/ 5 h 121"/>
                <a:gd name="T18" fmla="*/ 43 w 203"/>
                <a:gd name="T19" fmla="*/ 19 h 121"/>
                <a:gd name="T20" fmla="*/ 9 w 203"/>
                <a:gd name="T21" fmla="*/ 34 h 121"/>
                <a:gd name="T22" fmla="*/ 11 w 203"/>
                <a:gd name="T23" fmla="*/ 54 h 121"/>
                <a:gd name="T24" fmla="*/ 22 w 203"/>
                <a:gd name="T25" fmla="*/ 86 h 121"/>
                <a:gd name="T26" fmla="*/ 56 w 203"/>
                <a:gd name="T27" fmla="*/ 115 h 121"/>
                <a:gd name="T28" fmla="*/ 55 w 203"/>
                <a:gd name="T29" fmla="*/ 117 h 121"/>
                <a:gd name="T30" fmla="*/ 83 w 203"/>
                <a:gd name="T31" fmla="*/ 115 h 121"/>
                <a:gd name="T32" fmla="*/ 89 w 203"/>
                <a:gd name="T33" fmla="*/ 98 h 121"/>
                <a:gd name="T34" fmla="*/ 118 w 203"/>
                <a:gd name="T35" fmla="*/ 109 h 121"/>
                <a:gd name="T36" fmla="*/ 143 w 203"/>
                <a:gd name="T37" fmla="*/ 113 h 121"/>
                <a:gd name="T38" fmla="*/ 145 w 203"/>
                <a:gd name="T39" fmla="*/ 120 h 121"/>
                <a:gd name="T40" fmla="*/ 154 w 203"/>
                <a:gd name="T41" fmla="*/ 108 h 121"/>
                <a:gd name="T42" fmla="*/ 185 w 203"/>
                <a:gd name="T43" fmla="*/ 91 h 121"/>
                <a:gd name="T44" fmla="*/ 203 w 203"/>
                <a:gd name="T45" fmla="*/ 73 h 121"/>
                <a:gd name="T46" fmla="*/ 193 w 203"/>
                <a:gd name="T47" fmla="*/ 5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3" h="121">
                  <a:moveTo>
                    <a:pt x="193" y="55"/>
                  </a:moveTo>
                  <a:cubicBezTo>
                    <a:pt x="187" y="51"/>
                    <a:pt x="172" y="54"/>
                    <a:pt x="171" y="49"/>
                  </a:cubicBezTo>
                  <a:cubicBezTo>
                    <a:pt x="170" y="44"/>
                    <a:pt x="169" y="35"/>
                    <a:pt x="163" y="35"/>
                  </a:cubicBezTo>
                  <a:cubicBezTo>
                    <a:pt x="157" y="35"/>
                    <a:pt x="148" y="30"/>
                    <a:pt x="145" y="39"/>
                  </a:cubicBezTo>
                  <a:cubicBezTo>
                    <a:pt x="142" y="48"/>
                    <a:pt x="129" y="36"/>
                    <a:pt x="128" y="30"/>
                  </a:cubicBezTo>
                  <a:cubicBezTo>
                    <a:pt x="127" y="24"/>
                    <a:pt x="121" y="19"/>
                    <a:pt x="107" y="13"/>
                  </a:cubicBezTo>
                  <a:cubicBezTo>
                    <a:pt x="101" y="11"/>
                    <a:pt x="94" y="6"/>
                    <a:pt x="88" y="0"/>
                  </a:cubicBezTo>
                  <a:cubicBezTo>
                    <a:pt x="87" y="2"/>
                    <a:pt x="87" y="3"/>
                    <a:pt x="86" y="4"/>
                  </a:cubicBezTo>
                  <a:cubicBezTo>
                    <a:pt x="83" y="9"/>
                    <a:pt x="73" y="0"/>
                    <a:pt x="69" y="5"/>
                  </a:cubicBezTo>
                  <a:cubicBezTo>
                    <a:pt x="65" y="10"/>
                    <a:pt x="51" y="11"/>
                    <a:pt x="43" y="19"/>
                  </a:cubicBezTo>
                  <a:cubicBezTo>
                    <a:pt x="35" y="28"/>
                    <a:pt x="18" y="32"/>
                    <a:pt x="9" y="34"/>
                  </a:cubicBezTo>
                  <a:cubicBezTo>
                    <a:pt x="0" y="37"/>
                    <a:pt x="8" y="47"/>
                    <a:pt x="11" y="54"/>
                  </a:cubicBezTo>
                  <a:cubicBezTo>
                    <a:pt x="15" y="62"/>
                    <a:pt x="15" y="80"/>
                    <a:pt x="22" y="86"/>
                  </a:cubicBezTo>
                  <a:cubicBezTo>
                    <a:pt x="29" y="91"/>
                    <a:pt x="53" y="109"/>
                    <a:pt x="56" y="115"/>
                  </a:cubicBezTo>
                  <a:cubicBezTo>
                    <a:pt x="56" y="116"/>
                    <a:pt x="56" y="116"/>
                    <a:pt x="55" y="117"/>
                  </a:cubicBezTo>
                  <a:cubicBezTo>
                    <a:pt x="65" y="120"/>
                    <a:pt x="81" y="121"/>
                    <a:pt x="83" y="115"/>
                  </a:cubicBezTo>
                  <a:cubicBezTo>
                    <a:pt x="86" y="109"/>
                    <a:pt x="89" y="98"/>
                    <a:pt x="89" y="98"/>
                  </a:cubicBezTo>
                  <a:cubicBezTo>
                    <a:pt x="89" y="98"/>
                    <a:pt x="110" y="98"/>
                    <a:pt x="118" y="109"/>
                  </a:cubicBezTo>
                  <a:cubicBezTo>
                    <a:pt x="127" y="120"/>
                    <a:pt x="143" y="113"/>
                    <a:pt x="143" y="113"/>
                  </a:cubicBezTo>
                  <a:cubicBezTo>
                    <a:pt x="143" y="113"/>
                    <a:pt x="144" y="116"/>
                    <a:pt x="145" y="120"/>
                  </a:cubicBezTo>
                  <a:cubicBezTo>
                    <a:pt x="147" y="114"/>
                    <a:pt x="150" y="109"/>
                    <a:pt x="154" y="108"/>
                  </a:cubicBezTo>
                  <a:cubicBezTo>
                    <a:pt x="163" y="107"/>
                    <a:pt x="176" y="105"/>
                    <a:pt x="185" y="91"/>
                  </a:cubicBezTo>
                  <a:cubicBezTo>
                    <a:pt x="189" y="83"/>
                    <a:pt x="197" y="77"/>
                    <a:pt x="203" y="73"/>
                  </a:cubicBezTo>
                  <a:cubicBezTo>
                    <a:pt x="199" y="67"/>
                    <a:pt x="197" y="58"/>
                    <a:pt x="193" y="5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0" name="Freeform 237">
              <a:extLst>
                <a:ext uri="{FF2B5EF4-FFF2-40B4-BE49-F238E27FC236}">
                  <a16:creationId xmlns:a16="http://schemas.microsoft.com/office/drawing/2014/main" id="{1D7E8983-78F5-4B2D-A53B-F78860116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2847974"/>
              <a:ext cx="98425" cy="47625"/>
            </a:xfrm>
            <a:custGeom>
              <a:avLst/>
              <a:gdLst>
                <a:gd name="T0" fmla="*/ 134 w 180"/>
                <a:gd name="T1" fmla="*/ 10 h 89"/>
                <a:gd name="T2" fmla="*/ 109 w 180"/>
                <a:gd name="T3" fmla="*/ 7 h 89"/>
                <a:gd name="T4" fmla="*/ 82 w 180"/>
                <a:gd name="T5" fmla="*/ 4 h 89"/>
                <a:gd name="T6" fmla="*/ 63 w 180"/>
                <a:gd name="T7" fmla="*/ 6 h 89"/>
                <a:gd name="T8" fmla="*/ 58 w 180"/>
                <a:gd name="T9" fmla="*/ 2 h 89"/>
                <a:gd name="T10" fmla="*/ 40 w 180"/>
                <a:gd name="T11" fmla="*/ 20 h 89"/>
                <a:gd name="T12" fmla="*/ 9 w 180"/>
                <a:gd name="T13" fmla="*/ 37 h 89"/>
                <a:gd name="T14" fmla="*/ 0 w 180"/>
                <a:gd name="T15" fmla="*/ 49 h 89"/>
                <a:gd name="T16" fmla="*/ 15 w 180"/>
                <a:gd name="T17" fmla="*/ 79 h 89"/>
                <a:gd name="T18" fmla="*/ 58 w 180"/>
                <a:gd name="T19" fmla="*/ 79 h 89"/>
                <a:gd name="T20" fmla="*/ 92 w 180"/>
                <a:gd name="T21" fmla="*/ 67 h 89"/>
                <a:gd name="T22" fmla="*/ 122 w 180"/>
                <a:gd name="T23" fmla="*/ 44 h 89"/>
                <a:gd name="T24" fmla="*/ 152 w 180"/>
                <a:gd name="T25" fmla="*/ 55 h 89"/>
                <a:gd name="T26" fmla="*/ 172 w 180"/>
                <a:gd name="T27" fmla="*/ 64 h 89"/>
                <a:gd name="T28" fmla="*/ 165 w 180"/>
                <a:gd name="T29" fmla="*/ 51 h 89"/>
                <a:gd name="T30" fmla="*/ 180 w 180"/>
                <a:gd name="T31" fmla="*/ 24 h 89"/>
                <a:gd name="T32" fmla="*/ 180 w 180"/>
                <a:gd name="T33" fmla="*/ 23 h 89"/>
                <a:gd name="T34" fmla="*/ 161 w 180"/>
                <a:gd name="T35" fmla="*/ 17 h 89"/>
                <a:gd name="T36" fmla="*/ 134 w 180"/>
                <a:gd name="T37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0" h="89">
                  <a:moveTo>
                    <a:pt x="134" y="10"/>
                  </a:moveTo>
                  <a:cubicBezTo>
                    <a:pt x="123" y="11"/>
                    <a:pt x="118" y="4"/>
                    <a:pt x="109" y="7"/>
                  </a:cubicBezTo>
                  <a:cubicBezTo>
                    <a:pt x="101" y="11"/>
                    <a:pt x="87" y="7"/>
                    <a:pt x="82" y="4"/>
                  </a:cubicBezTo>
                  <a:cubicBezTo>
                    <a:pt x="76" y="0"/>
                    <a:pt x="70" y="11"/>
                    <a:pt x="63" y="6"/>
                  </a:cubicBezTo>
                  <a:cubicBezTo>
                    <a:pt x="61" y="5"/>
                    <a:pt x="60" y="3"/>
                    <a:pt x="58" y="2"/>
                  </a:cubicBezTo>
                  <a:cubicBezTo>
                    <a:pt x="52" y="6"/>
                    <a:pt x="44" y="12"/>
                    <a:pt x="40" y="20"/>
                  </a:cubicBezTo>
                  <a:cubicBezTo>
                    <a:pt x="31" y="34"/>
                    <a:pt x="18" y="36"/>
                    <a:pt x="9" y="37"/>
                  </a:cubicBezTo>
                  <a:cubicBezTo>
                    <a:pt x="5" y="38"/>
                    <a:pt x="2" y="43"/>
                    <a:pt x="0" y="49"/>
                  </a:cubicBezTo>
                  <a:cubicBezTo>
                    <a:pt x="3" y="58"/>
                    <a:pt x="8" y="72"/>
                    <a:pt x="15" y="79"/>
                  </a:cubicBezTo>
                  <a:cubicBezTo>
                    <a:pt x="24" y="89"/>
                    <a:pt x="58" y="88"/>
                    <a:pt x="58" y="79"/>
                  </a:cubicBezTo>
                  <a:cubicBezTo>
                    <a:pt x="58" y="70"/>
                    <a:pt x="86" y="67"/>
                    <a:pt x="92" y="67"/>
                  </a:cubicBezTo>
                  <a:cubicBezTo>
                    <a:pt x="99" y="67"/>
                    <a:pt x="119" y="43"/>
                    <a:pt x="122" y="44"/>
                  </a:cubicBezTo>
                  <a:cubicBezTo>
                    <a:pt x="125" y="46"/>
                    <a:pt x="147" y="49"/>
                    <a:pt x="152" y="55"/>
                  </a:cubicBezTo>
                  <a:cubicBezTo>
                    <a:pt x="154" y="59"/>
                    <a:pt x="163" y="62"/>
                    <a:pt x="172" y="64"/>
                  </a:cubicBezTo>
                  <a:cubicBezTo>
                    <a:pt x="168" y="60"/>
                    <a:pt x="165" y="55"/>
                    <a:pt x="165" y="51"/>
                  </a:cubicBezTo>
                  <a:cubicBezTo>
                    <a:pt x="165" y="44"/>
                    <a:pt x="176" y="27"/>
                    <a:pt x="180" y="24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72" y="21"/>
                    <a:pt x="163" y="19"/>
                    <a:pt x="161" y="17"/>
                  </a:cubicBezTo>
                  <a:cubicBezTo>
                    <a:pt x="158" y="14"/>
                    <a:pt x="144" y="9"/>
                    <a:pt x="134" y="1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1" name="Freeform 238">
              <a:extLst>
                <a:ext uri="{FF2B5EF4-FFF2-40B4-BE49-F238E27FC236}">
                  <a16:creationId xmlns:a16="http://schemas.microsoft.com/office/drawing/2014/main" id="{AD7E1A7F-AC3D-4000-B03B-430D15DC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462" y="3041649"/>
              <a:ext cx="66675" cy="123825"/>
            </a:xfrm>
            <a:custGeom>
              <a:avLst/>
              <a:gdLst>
                <a:gd name="T0" fmla="*/ 112 w 121"/>
                <a:gd name="T1" fmla="*/ 25 h 225"/>
                <a:gd name="T2" fmla="*/ 104 w 121"/>
                <a:gd name="T3" fmla="*/ 11 h 225"/>
                <a:gd name="T4" fmla="*/ 84 w 121"/>
                <a:gd name="T5" fmla="*/ 7 h 225"/>
                <a:gd name="T6" fmla="*/ 72 w 121"/>
                <a:gd name="T7" fmla="*/ 7 h 225"/>
                <a:gd name="T8" fmla="*/ 55 w 121"/>
                <a:gd name="T9" fmla="*/ 6 h 225"/>
                <a:gd name="T10" fmla="*/ 55 w 121"/>
                <a:gd name="T11" fmla="*/ 6 h 225"/>
                <a:gd name="T12" fmla="*/ 55 w 121"/>
                <a:gd name="T13" fmla="*/ 31 h 225"/>
                <a:gd name="T14" fmla="*/ 50 w 121"/>
                <a:gd name="T15" fmla="*/ 45 h 225"/>
                <a:gd name="T16" fmla="*/ 35 w 121"/>
                <a:gd name="T17" fmla="*/ 59 h 225"/>
                <a:gd name="T18" fmla="*/ 36 w 121"/>
                <a:gd name="T19" fmla="*/ 70 h 225"/>
                <a:gd name="T20" fmla="*/ 22 w 121"/>
                <a:gd name="T21" fmla="*/ 99 h 225"/>
                <a:gd name="T22" fmla="*/ 13 w 121"/>
                <a:gd name="T23" fmla="*/ 119 h 225"/>
                <a:gd name="T24" fmla="*/ 25 w 121"/>
                <a:gd name="T25" fmla="*/ 151 h 225"/>
                <a:gd name="T26" fmla="*/ 29 w 121"/>
                <a:gd name="T27" fmla="*/ 215 h 225"/>
                <a:gd name="T28" fmla="*/ 54 w 121"/>
                <a:gd name="T29" fmla="*/ 222 h 225"/>
                <a:gd name="T30" fmla="*/ 80 w 121"/>
                <a:gd name="T31" fmla="*/ 216 h 225"/>
                <a:gd name="T32" fmla="*/ 75 w 121"/>
                <a:gd name="T33" fmla="*/ 204 h 225"/>
                <a:gd name="T34" fmla="*/ 88 w 121"/>
                <a:gd name="T35" fmla="*/ 181 h 225"/>
                <a:gd name="T36" fmla="*/ 81 w 121"/>
                <a:gd name="T37" fmla="*/ 162 h 225"/>
                <a:gd name="T38" fmla="*/ 89 w 121"/>
                <a:gd name="T39" fmla="*/ 142 h 225"/>
                <a:gd name="T40" fmla="*/ 80 w 121"/>
                <a:gd name="T41" fmla="*/ 122 h 225"/>
                <a:gd name="T42" fmla="*/ 88 w 121"/>
                <a:gd name="T43" fmla="*/ 107 h 225"/>
                <a:gd name="T44" fmla="*/ 94 w 121"/>
                <a:gd name="T45" fmla="*/ 82 h 225"/>
                <a:gd name="T46" fmla="*/ 91 w 121"/>
                <a:gd name="T47" fmla="*/ 47 h 225"/>
                <a:gd name="T48" fmla="*/ 112 w 121"/>
                <a:gd name="T49" fmla="*/ 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225">
                  <a:moveTo>
                    <a:pt x="112" y="25"/>
                  </a:moveTo>
                  <a:cubicBezTo>
                    <a:pt x="121" y="15"/>
                    <a:pt x="104" y="19"/>
                    <a:pt x="104" y="11"/>
                  </a:cubicBezTo>
                  <a:cubicBezTo>
                    <a:pt x="104" y="3"/>
                    <a:pt x="93" y="0"/>
                    <a:pt x="84" y="7"/>
                  </a:cubicBezTo>
                  <a:cubicBezTo>
                    <a:pt x="76" y="13"/>
                    <a:pt x="79" y="7"/>
                    <a:pt x="72" y="7"/>
                  </a:cubicBezTo>
                  <a:cubicBezTo>
                    <a:pt x="67" y="7"/>
                    <a:pt x="59" y="8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7" y="16"/>
                    <a:pt x="57" y="22"/>
                    <a:pt x="55" y="31"/>
                  </a:cubicBezTo>
                  <a:cubicBezTo>
                    <a:pt x="54" y="36"/>
                    <a:pt x="52" y="41"/>
                    <a:pt x="50" y="45"/>
                  </a:cubicBezTo>
                  <a:cubicBezTo>
                    <a:pt x="47" y="51"/>
                    <a:pt x="41" y="56"/>
                    <a:pt x="35" y="59"/>
                  </a:cubicBezTo>
                  <a:cubicBezTo>
                    <a:pt x="36" y="63"/>
                    <a:pt x="36" y="67"/>
                    <a:pt x="36" y="70"/>
                  </a:cubicBezTo>
                  <a:cubicBezTo>
                    <a:pt x="37" y="82"/>
                    <a:pt x="31" y="92"/>
                    <a:pt x="22" y="99"/>
                  </a:cubicBezTo>
                  <a:cubicBezTo>
                    <a:pt x="19" y="107"/>
                    <a:pt x="16" y="115"/>
                    <a:pt x="13" y="119"/>
                  </a:cubicBezTo>
                  <a:cubicBezTo>
                    <a:pt x="0" y="135"/>
                    <a:pt x="12" y="140"/>
                    <a:pt x="25" y="151"/>
                  </a:cubicBezTo>
                  <a:cubicBezTo>
                    <a:pt x="38" y="163"/>
                    <a:pt x="29" y="205"/>
                    <a:pt x="29" y="215"/>
                  </a:cubicBezTo>
                  <a:cubicBezTo>
                    <a:pt x="29" y="225"/>
                    <a:pt x="41" y="222"/>
                    <a:pt x="54" y="222"/>
                  </a:cubicBezTo>
                  <a:cubicBezTo>
                    <a:pt x="62" y="222"/>
                    <a:pt x="71" y="218"/>
                    <a:pt x="80" y="216"/>
                  </a:cubicBezTo>
                  <a:cubicBezTo>
                    <a:pt x="77" y="212"/>
                    <a:pt x="75" y="207"/>
                    <a:pt x="75" y="204"/>
                  </a:cubicBezTo>
                  <a:cubicBezTo>
                    <a:pt x="75" y="196"/>
                    <a:pt x="75" y="184"/>
                    <a:pt x="88" y="181"/>
                  </a:cubicBezTo>
                  <a:cubicBezTo>
                    <a:pt x="101" y="178"/>
                    <a:pt x="84" y="166"/>
                    <a:pt x="81" y="162"/>
                  </a:cubicBezTo>
                  <a:cubicBezTo>
                    <a:pt x="77" y="158"/>
                    <a:pt x="82" y="142"/>
                    <a:pt x="89" y="142"/>
                  </a:cubicBezTo>
                  <a:cubicBezTo>
                    <a:pt x="96" y="142"/>
                    <a:pt x="89" y="133"/>
                    <a:pt x="80" y="122"/>
                  </a:cubicBezTo>
                  <a:cubicBezTo>
                    <a:pt x="71" y="111"/>
                    <a:pt x="80" y="107"/>
                    <a:pt x="88" y="107"/>
                  </a:cubicBezTo>
                  <a:cubicBezTo>
                    <a:pt x="96" y="107"/>
                    <a:pt x="86" y="91"/>
                    <a:pt x="94" y="82"/>
                  </a:cubicBezTo>
                  <a:cubicBezTo>
                    <a:pt x="102" y="72"/>
                    <a:pt x="91" y="55"/>
                    <a:pt x="91" y="47"/>
                  </a:cubicBezTo>
                  <a:cubicBezTo>
                    <a:pt x="91" y="39"/>
                    <a:pt x="103" y="36"/>
                    <a:pt x="112" y="2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2" name="Freeform 239">
              <a:extLst>
                <a:ext uri="{FF2B5EF4-FFF2-40B4-BE49-F238E27FC236}">
                  <a16:creationId xmlns:a16="http://schemas.microsoft.com/office/drawing/2014/main" id="{F5275930-315C-4B6C-A655-E62DFFFB0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062" y="2743199"/>
              <a:ext cx="73025" cy="71438"/>
            </a:xfrm>
            <a:custGeom>
              <a:avLst/>
              <a:gdLst>
                <a:gd name="T0" fmla="*/ 130 w 133"/>
                <a:gd name="T1" fmla="*/ 25 h 131"/>
                <a:gd name="T2" fmla="*/ 129 w 133"/>
                <a:gd name="T3" fmla="*/ 0 h 131"/>
                <a:gd name="T4" fmla="*/ 121 w 133"/>
                <a:gd name="T5" fmla="*/ 3 h 131"/>
                <a:gd name="T6" fmla="*/ 116 w 133"/>
                <a:gd name="T7" fmla="*/ 1 h 131"/>
                <a:gd name="T8" fmla="*/ 89 w 133"/>
                <a:gd name="T9" fmla="*/ 16 h 131"/>
                <a:gd name="T10" fmla="*/ 75 w 133"/>
                <a:gd name="T11" fmla="*/ 15 h 131"/>
                <a:gd name="T12" fmla="*/ 75 w 133"/>
                <a:gd name="T13" fmla="*/ 30 h 131"/>
                <a:gd name="T14" fmla="*/ 61 w 133"/>
                <a:gd name="T15" fmla="*/ 34 h 131"/>
                <a:gd name="T16" fmla="*/ 57 w 133"/>
                <a:gd name="T17" fmla="*/ 43 h 131"/>
                <a:gd name="T18" fmla="*/ 50 w 133"/>
                <a:gd name="T19" fmla="*/ 52 h 131"/>
                <a:gd name="T20" fmla="*/ 29 w 133"/>
                <a:gd name="T21" fmla="*/ 79 h 131"/>
                <a:gd name="T22" fmla="*/ 5 w 133"/>
                <a:gd name="T23" fmla="*/ 105 h 131"/>
                <a:gd name="T24" fmla="*/ 0 w 133"/>
                <a:gd name="T25" fmla="*/ 109 h 131"/>
                <a:gd name="T26" fmla="*/ 11 w 133"/>
                <a:gd name="T27" fmla="*/ 114 h 131"/>
                <a:gd name="T28" fmla="*/ 42 w 133"/>
                <a:gd name="T29" fmla="*/ 102 h 131"/>
                <a:gd name="T30" fmla="*/ 64 w 133"/>
                <a:gd name="T31" fmla="*/ 105 h 131"/>
                <a:gd name="T32" fmla="*/ 87 w 133"/>
                <a:gd name="T33" fmla="*/ 124 h 131"/>
                <a:gd name="T34" fmla="*/ 94 w 133"/>
                <a:gd name="T35" fmla="*/ 131 h 131"/>
                <a:gd name="T36" fmla="*/ 98 w 133"/>
                <a:gd name="T37" fmla="*/ 102 h 131"/>
                <a:gd name="T38" fmla="*/ 99 w 133"/>
                <a:gd name="T39" fmla="*/ 84 h 131"/>
                <a:gd name="T40" fmla="*/ 117 w 133"/>
                <a:gd name="T41" fmla="*/ 75 h 131"/>
                <a:gd name="T42" fmla="*/ 124 w 133"/>
                <a:gd name="T43" fmla="*/ 62 h 131"/>
                <a:gd name="T44" fmla="*/ 114 w 133"/>
                <a:gd name="T45" fmla="*/ 42 h 131"/>
                <a:gd name="T46" fmla="*/ 130 w 133"/>
                <a:gd name="T47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3" h="131">
                  <a:moveTo>
                    <a:pt x="130" y="25"/>
                  </a:moveTo>
                  <a:cubicBezTo>
                    <a:pt x="133" y="20"/>
                    <a:pt x="131" y="10"/>
                    <a:pt x="129" y="0"/>
                  </a:cubicBezTo>
                  <a:cubicBezTo>
                    <a:pt x="128" y="3"/>
                    <a:pt x="125" y="6"/>
                    <a:pt x="121" y="3"/>
                  </a:cubicBezTo>
                  <a:cubicBezTo>
                    <a:pt x="120" y="2"/>
                    <a:pt x="118" y="2"/>
                    <a:pt x="116" y="1"/>
                  </a:cubicBezTo>
                  <a:cubicBezTo>
                    <a:pt x="110" y="10"/>
                    <a:pt x="100" y="17"/>
                    <a:pt x="89" y="16"/>
                  </a:cubicBezTo>
                  <a:cubicBezTo>
                    <a:pt x="84" y="15"/>
                    <a:pt x="80" y="15"/>
                    <a:pt x="75" y="15"/>
                  </a:cubicBezTo>
                  <a:cubicBezTo>
                    <a:pt x="72" y="21"/>
                    <a:pt x="72" y="27"/>
                    <a:pt x="75" y="30"/>
                  </a:cubicBezTo>
                  <a:cubicBezTo>
                    <a:pt x="80" y="36"/>
                    <a:pt x="66" y="39"/>
                    <a:pt x="61" y="34"/>
                  </a:cubicBezTo>
                  <a:cubicBezTo>
                    <a:pt x="60" y="37"/>
                    <a:pt x="59" y="40"/>
                    <a:pt x="57" y="43"/>
                  </a:cubicBezTo>
                  <a:cubicBezTo>
                    <a:pt x="56" y="45"/>
                    <a:pt x="53" y="49"/>
                    <a:pt x="50" y="52"/>
                  </a:cubicBezTo>
                  <a:cubicBezTo>
                    <a:pt x="48" y="64"/>
                    <a:pt x="40" y="75"/>
                    <a:pt x="29" y="79"/>
                  </a:cubicBezTo>
                  <a:cubicBezTo>
                    <a:pt x="25" y="90"/>
                    <a:pt x="13" y="100"/>
                    <a:pt x="5" y="105"/>
                  </a:cubicBezTo>
                  <a:cubicBezTo>
                    <a:pt x="3" y="107"/>
                    <a:pt x="1" y="108"/>
                    <a:pt x="0" y="109"/>
                  </a:cubicBezTo>
                  <a:cubicBezTo>
                    <a:pt x="5" y="112"/>
                    <a:pt x="9" y="114"/>
                    <a:pt x="11" y="114"/>
                  </a:cubicBezTo>
                  <a:cubicBezTo>
                    <a:pt x="20" y="114"/>
                    <a:pt x="36" y="108"/>
                    <a:pt x="42" y="102"/>
                  </a:cubicBezTo>
                  <a:cubicBezTo>
                    <a:pt x="48" y="95"/>
                    <a:pt x="58" y="98"/>
                    <a:pt x="64" y="105"/>
                  </a:cubicBezTo>
                  <a:cubicBezTo>
                    <a:pt x="69" y="112"/>
                    <a:pt x="78" y="114"/>
                    <a:pt x="87" y="124"/>
                  </a:cubicBezTo>
                  <a:cubicBezTo>
                    <a:pt x="89" y="126"/>
                    <a:pt x="91" y="129"/>
                    <a:pt x="94" y="131"/>
                  </a:cubicBezTo>
                  <a:cubicBezTo>
                    <a:pt x="95" y="124"/>
                    <a:pt x="95" y="109"/>
                    <a:pt x="98" y="102"/>
                  </a:cubicBezTo>
                  <a:cubicBezTo>
                    <a:pt x="100" y="94"/>
                    <a:pt x="95" y="84"/>
                    <a:pt x="99" y="84"/>
                  </a:cubicBezTo>
                  <a:cubicBezTo>
                    <a:pt x="104" y="84"/>
                    <a:pt x="117" y="84"/>
                    <a:pt x="117" y="75"/>
                  </a:cubicBezTo>
                  <a:cubicBezTo>
                    <a:pt x="117" y="65"/>
                    <a:pt x="121" y="68"/>
                    <a:pt x="124" y="62"/>
                  </a:cubicBezTo>
                  <a:cubicBezTo>
                    <a:pt x="127" y="57"/>
                    <a:pt x="116" y="46"/>
                    <a:pt x="114" y="42"/>
                  </a:cubicBezTo>
                  <a:cubicBezTo>
                    <a:pt x="112" y="39"/>
                    <a:pt x="122" y="38"/>
                    <a:pt x="130" y="2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3" name="Freeform 240">
              <a:extLst>
                <a:ext uri="{FF2B5EF4-FFF2-40B4-BE49-F238E27FC236}">
                  <a16:creationId xmlns:a16="http://schemas.microsoft.com/office/drawing/2014/main" id="{3F0934E2-CCE0-4FA2-8F16-83D541FD3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0" y="2795586"/>
              <a:ext cx="66675" cy="57150"/>
            </a:xfrm>
            <a:custGeom>
              <a:avLst/>
              <a:gdLst>
                <a:gd name="T0" fmla="*/ 4 w 125"/>
                <a:gd name="T1" fmla="*/ 29 h 105"/>
                <a:gd name="T2" fmla="*/ 16 w 125"/>
                <a:gd name="T3" fmla="*/ 44 h 105"/>
                <a:gd name="T4" fmla="*/ 32 w 125"/>
                <a:gd name="T5" fmla="*/ 55 h 105"/>
                <a:gd name="T6" fmla="*/ 52 w 125"/>
                <a:gd name="T7" fmla="*/ 69 h 105"/>
                <a:gd name="T8" fmla="*/ 61 w 125"/>
                <a:gd name="T9" fmla="*/ 82 h 105"/>
                <a:gd name="T10" fmla="*/ 76 w 125"/>
                <a:gd name="T11" fmla="*/ 73 h 105"/>
                <a:gd name="T12" fmla="*/ 85 w 125"/>
                <a:gd name="T13" fmla="*/ 91 h 105"/>
                <a:gd name="T14" fmla="*/ 101 w 125"/>
                <a:gd name="T15" fmla="*/ 103 h 105"/>
                <a:gd name="T16" fmla="*/ 107 w 125"/>
                <a:gd name="T17" fmla="*/ 103 h 105"/>
                <a:gd name="T18" fmla="*/ 118 w 125"/>
                <a:gd name="T19" fmla="*/ 71 h 105"/>
                <a:gd name="T20" fmla="*/ 124 w 125"/>
                <a:gd name="T21" fmla="*/ 60 h 105"/>
                <a:gd name="T22" fmla="*/ 116 w 125"/>
                <a:gd name="T23" fmla="*/ 37 h 105"/>
                <a:gd name="T24" fmla="*/ 116 w 125"/>
                <a:gd name="T25" fmla="*/ 36 h 105"/>
                <a:gd name="T26" fmla="*/ 109 w 125"/>
                <a:gd name="T27" fmla="*/ 29 h 105"/>
                <a:gd name="T28" fmla="*/ 86 w 125"/>
                <a:gd name="T29" fmla="*/ 10 h 105"/>
                <a:gd name="T30" fmla="*/ 64 w 125"/>
                <a:gd name="T31" fmla="*/ 7 h 105"/>
                <a:gd name="T32" fmla="*/ 33 w 125"/>
                <a:gd name="T33" fmla="*/ 19 h 105"/>
                <a:gd name="T34" fmla="*/ 22 w 125"/>
                <a:gd name="T35" fmla="*/ 14 h 105"/>
                <a:gd name="T36" fmla="*/ 0 w 125"/>
                <a:gd name="T37" fmla="*/ 25 h 105"/>
                <a:gd name="T38" fmla="*/ 4 w 125"/>
                <a:gd name="T39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105">
                  <a:moveTo>
                    <a:pt x="4" y="29"/>
                  </a:moveTo>
                  <a:cubicBezTo>
                    <a:pt x="5" y="35"/>
                    <a:pt x="13" y="49"/>
                    <a:pt x="16" y="44"/>
                  </a:cubicBezTo>
                  <a:cubicBezTo>
                    <a:pt x="19" y="38"/>
                    <a:pt x="26" y="51"/>
                    <a:pt x="32" y="55"/>
                  </a:cubicBezTo>
                  <a:cubicBezTo>
                    <a:pt x="39" y="59"/>
                    <a:pt x="51" y="64"/>
                    <a:pt x="52" y="69"/>
                  </a:cubicBezTo>
                  <a:cubicBezTo>
                    <a:pt x="53" y="74"/>
                    <a:pt x="55" y="85"/>
                    <a:pt x="61" y="82"/>
                  </a:cubicBezTo>
                  <a:cubicBezTo>
                    <a:pt x="68" y="78"/>
                    <a:pt x="76" y="67"/>
                    <a:pt x="76" y="73"/>
                  </a:cubicBezTo>
                  <a:cubicBezTo>
                    <a:pt x="76" y="80"/>
                    <a:pt x="78" y="92"/>
                    <a:pt x="85" y="91"/>
                  </a:cubicBezTo>
                  <a:cubicBezTo>
                    <a:pt x="92" y="89"/>
                    <a:pt x="94" y="105"/>
                    <a:pt x="101" y="103"/>
                  </a:cubicBezTo>
                  <a:cubicBezTo>
                    <a:pt x="103" y="103"/>
                    <a:pt x="104" y="103"/>
                    <a:pt x="107" y="103"/>
                  </a:cubicBezTo>
                  <a:cubicBezTo>
                    <a:pt x="106" y="84"/>
                    <a:pt x="111" y="75"/>
                    <a:pt x="118" y="71"/>
                  </a:cubicBezTo>
                  <a:cubicBezTo>
                    <a:pt x="119" y="68"/>
                    <a:pt x="124" y="64"/>
                    <a:pt x="124" y="60"/>
                  </a:cubicBezTo>
                  <a:cubicBezTo>
                    <a:pt x="125" y="55"/>
                    <a:pt x="115" y="44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3" y="34"/>
                    <a:pt x="111" y="31"/>
                    <a:pt x="109" y="29"/>
                  </a:cubicBezTo>
                  <a:cubicBezTo>
                    <a:pt x="100" y="19"/>
                    <a:pt x="91" y="17"/>
                    <a:pt x="86" y="10"/>
                  </a:cubicBezTo>
                  <a:cubicBezTo>
                    <a:pt x="80" y="3"/>
                    <a:pt x="70" y="0"/>
                    <a:pt x="64" y="7"/>
                  </a:cubicBezTo>
                  <a:cubicBezTo>
                    <a:pt x="58" y="13"/>
                    <a:pt x="42" y="19"/>
                    <a:pt x="33" y="19"/>
                  </a:cubicBezTo>
                  <a:cubicBezTo>
                    <a:pt x="31" y="19"/>
                    <a:pt x="27" y="17"/>
                    <a:pt x="22" y="14"/>
                  </a:cubicBezTo>
                  <a:cubicBezTo>
                    <a:pt x="15" y="18"/>
                    <a:pt x="8" y="23"/>
                    <a:pt x="0" y="25"/>
                  </a:cubicBezTo>
                  <a:cubicBezTo>
                    <a:pt x="2" y="27"/>
                    <a:pt x="4" y="26"/>
                    <a:pt x="4" y="2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4" name="Freeform 242">
              <a:extLst>
                <a:ext uri="{FF2B5EF4-FFF2-40B4-BE49-F238E27FC236}">
                  <a16:creationId xmlns:a16="http://schemas.microsoft.com/office/drawing/2014/main" id="{CE0896A2-58BB-446E-832F-610EB2F1E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2874961"/>
              <a:ext cx="53975" cy="79375"/>
            </a:xfrm>
            <a:custGeom>
              <a:avLst/>
              <a:gdLst>
                <a:gd name="T0" fmla="*/ 72 w 99"/>
                <a:gd name="T1" fmla="*/ 38 h 145"/>
                <a:gd name="T2" fmla="*/ 49 w 99"/>
                <a:gd name="T3" fmla="*/ 18 h 145"/>
                <a:gd name="T4" fmla="*/ 23 w 99"/>
                <a:gd name="T5" fmla="*/ 1 h 145"/>
                <a:gd name="T6" fmla="*/ 0 w 99"/>
                <a:gd name="T7" fmla="*/ 8 h 145"/>
                <a:gd name="T8" fmla="*/ 21 w 99"/>
                <a:gd name="T9" fmla="*/ 50 h 145"/>
                <a:gd name="T10" fmla="*/ 41 w 99"/>
                <a:gd name="T11" fmla="*/ 103 h 145"/>
                <a:gd name="T12" fmla="*/ 47 w 99"/>
                <a:gd name="T13" fmla="*/ 145 h 145"/>
                <a:gd name="T14" fmla="*/ 65 w 99"/>
                <a:gd name="T15" fmla="*/ 112 h 145"/>
                <a:gd name="T16" fmla="*/ 77 w 99"/>
                <a:gd name="T17" fmla="*/ 95 h 145"/>
                <a:gd name="T18" fmla="*/ 99 w 99"/>
                <a:gd name="T19" fmla="*/ 100 h 145"/>
                <a:gd name="T20" fmla="*/ 92 w 99"/>
                <a:gd name="T21" fmla="*/ 75 h 145"/>
                <a:gd name="T22" fmla="*/ 72 w 99"/>
                <a:gd name="T23" fmla="*/ 3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45">
                  <a:moveTo>
                    <a:pt x="72" y="38"/>
                  </a:moveTo>
                  <a:cubicBezTo>
                    <a:pt x="68" y="23"/>
                    <a:pt x="55" y="18"/>
                    <a:pt x="49" y="18"/>
                  </a:cubicBezTo>
                  <a:cubicBezTo>
                    <a:pt x="42" y="18"/>
                    <a:pt x="31" y="0"/>
                    <a:pt x="23" y="1"/>
                  </a:cubicBezTo>
                  <a:cubicBezTo>
                    <a:pt x="19" y="2"/>
                    <a:pt x="9" y="5"/>
                    <a:pt x="0" y="8"/>
                  </a:cubicBezTo>
                  <a:cubicBezTo>
                    <a:pt x="8" y="26"/>
                    <a:pt x="17" y="45"/>
                    <a:pt x="21" y="50"/>
                  </a:cubicBezTo>
                  <a:cubicBezTo>
                    <a:pt x="30" y="62"/>
                    <a:pt x="48" y="94"/>
                    <a:pt x="41" y="103"/>
                  </a:cubicBezTo>
                  <a:cubicBezTo>
                    <a:pt x="36" y="109"/>
                    <a:pt x="38" y="136"/>
                    <a:pt x="47" y="145"/>
                  </a:cubicBezTo>
                  <a:cubicBezTo>
                    <a:pt x="51" y="138"/>
                    <a:pt x="65" y="118"/>
                    <a:pt x="65" y="112"/>
                  </a:cubicBezTo>
                  <a:cubicBezTo>
                    <a:pt x="65" y="105"/>
                    <a:pt x="66" y="92"/>
                    <a:pt x="77" y="95"/>
                  </a:cubicBezTo>
                  <a:cubicBezTo>
                    <a:pt x="89" y="99"/>
                    <a:pt x="99" y="104"/>
                    <a:pt x="99" y="100"/>
                  </a:cubicBezTo>
                  <a:cubicBezTo>
                    <a:pt x="99" y="95"/>
                    <a:pt x="96" y="81"/>
                    <a:pt x="92" y="75"/>
                  </a:cubicBezTo>
                  <a:cubicBezTo>
                    <a:pt x="87" y="70"/>
                    <a:pt x="75" y="52"/>
                    <a:pt x="72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5" name="Freeform 245">
              <a:extLst>
                <a:ext uri="{FF2B5EF4-FFF2-40B4-BE49-F238E27FC236}">
                  <a16:creationId xmlns:a16="http://schemas.microsoft.com/office/drawing/2014/main" id="{460F82D6-0EE8-4223-ABB6-7279D74F3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771774"/>
              <a:ext cx="312738" cy="209550"/>
            </a:xfrm>
            <a:custGeom>
              <a:avLst/>
              <a:gdLst>
                <a:gd name="T0" fmla="*/ 536 w 574"/>
                <a:gd name="T1" fmla="*/ 221 h 387"/>
                <a:gd name="T2" fmla="*/ 568 w 574"/>
                <a:gd name="T3" fmla="*/ 199 h 387"/>
                <a:gd name="T4" fmla="*/ 572 w 574"/>
                <a:gd name="T5" fmla="*/ 176 h 387"/>
                <a:gd name="T6" fmla="*/ 573 w 574"/>
                <a:gd name="T7" fmla="*/ 150 h 387"/>
                <a:gd name="T8" fmla="*/ 528 w 574"/>
                <a:gd name="T9" fmla="*/ 128 h 387"/>
                <a:gd name="T10" fmla="*/ 487 w 574"/>
                <a:gd name="T11" fmla="*/ 103 h 387"/>
                <a:gd name="T12" fmla="*/ 453 w 574"/>
                <a:gd name="T13" fmla="*/ 107 h 387"/>
                <a:gd name="T14" fmla="*/ 425 w 574"/>
                <a:gd name="T15" fmla="*/ 91 h 387"/>
                <a:gd name="T16" fmla="*/ 387 w 574"/>
                <a:gd name="T17" fmla="*/ 55 h 387"/>
                <a:gd name="T18" fmla="*/ 376 w 574"/>
                <a:gd name="T19" fmla="*/ 6 h 387"/>
                <a:gd name="T20" fmla="*/ 328 w 574"/>
                <a:gd name="T21" fmla="*/ 4 h 387"/>
                <a:gd name="T22" fmla="*/ 304 w 574"/>
                <a:gd name="T23" fmla="*/ 9 h 387"/>
                <a:gd name="T24" fmla="*/ 264 w 574"/>
                <a:gd name="T25" fmla="*/ 38 h 387"/>
                <a:gd name="T26" fmla="*/ 229 w 574"/>
                <a:gd name="T27" fmla="*/ 48 h 387"/>
                <a:gd name="T28" fmla="*/ 187 w 574"/>
                <a:gd name="T29" fmla="*/ 38 h 387"/>
                <a:gd name="T30" fmla="*/ 136 w 574"/>
                <a:gd name="T31" fmla="*/ 29 h 387"/>
                <a:gd name="T32" fmla="*/ 60 w 574"/>
                <a:gd name="T33" fmla="*/ 36 h 387"/>
                <a:gd name="T34" fmla="*/ 45 w 574"/>
                <a:gd name="T35" fmla="*/ 53 h 387"/>
                <a:gd name="T36" fmla="*/ 44 w 574"/>
                <a:gd name="T37" fmla="*/ 102 h 387"/>
                <a:gd name="T38" fmla="*/ 15 w 574"/>
                <a:gd name="T39" fmla="*/ 164 h 387"/>
                <a:gd name="T40" fmla="*/ 15 w 574"/>
                <a:gd name="T41" fmla="*/ 209 h 387"/>
                <a:gd name="T42" fmla="*/ 32 w 574"/>
                <a:gd name="T43" fmla="*/ 212 h 387"/>
                <a:gd name="T44" fmla="*/ 84 w 574"/>
                <a:gd name="T45" fmla="*/ 226 h 387"/>
                <a:gd name="T46" fmla="*/ 114 w 574"/>
                <a:gd name="T47" fmla="*/ 219 h 387"/>
                <a:gd name="T48" fmla="*/ 171 w 574"/>
                <a:gd name="T49" fmla="*/ 192 h 387"/>
                <a:gd name="T50" fmla="*/ 220 w 574"/>
                <a:gd name="T51" fmla="*/ 229 h 387"/>
                <a:gd name="T52" fmla="*/ 247 w 574"/>
                <a:gd name="T53" fmla="*/ 291 h 387"/>
                <a:gd name="T54" fmla="*/ 213 w 574"/>
                <a:gd name="T55" fmla="*/ 303 h 387"/>
                <a:gd name="T56" fmla="*/ 206 w 574"/>
                <a:gd name="T57" fmla="*/ 346 h 387"/>
                <a:gd name="T58" fmla="*/ 236 w 574"/>
                <a:gd name="T59" fmla="*/ 346 h 387"/>
                <a:gd name="T60" fmla="*/ 279 w 574"/>
                <a:gd name="T61" fmla="*/ 281 h 387"/>
                <a:gd name="T62" fmla="*/ 318 w 574"/>
                <a:gd name="T63" fmla="*/ 299 h 387"/>
                <a:gd name="T64" fmla="*/ 327 w 574"/>
                <a:gd name="T65" fmla="*/ 335 h 387"/>
                <a:gd name="T66" fmla="*/ 361 w 574"/>
                <a:gd name="T67" fmla="*/ 381 h 387"/>
                <a:gd name="T68" fmla="*/ 418 w 574"/>
                <a:gd name="T69" fmla="*/ 359 h 387"/>
                <a:gd name="T70" fmla="*/ 428 w 574"/>
                <a:gd name="T71" fmla="*/ 341 h 387"/>
                <a:gd name="T72" fmla="*/ 443 w 574"/>
                <a:gd name="T73" fmla="*/ 281 h 387"/>
                <a:gd name="T74" fmla="*/ 510 w 574"/>
                <a:gd name="T75" fmla="*/ 258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4" h="387">
                  <a:moveTo>
                    <a:pt x="511" y="241"/>
                  </a:moveTo>
                  <a:cubicBezTo>
                    <a:pt x="516" y="240"/>
                    <a:pt x="531" y="221"/>
                    <a:pt x="536" y="221"/>
                  </a:cubicBezTo>
                  <a:cubicBezTo>
                    <a:pt x="541" y="221"/>
                    <a:pt x="562" y="226"/>
                    <a:pt x="562" y="222"/>
                  </a:cubicBezTo>
                  <a:cubicBezTo>
                    <a:pt x="562" y="218"/>
                    <a:pt x="569" y="203"/>
                    <a:pt x="568" y="199"/>
                  </a:cubicBezTo>
                  <a:cubicBezTo>
                    <a:pt x="566" y="195"/>
                    <a:pt x="559" y="189"/>
                    <a:pt x="561" y="185"/>
                  </a:cubicBezTo>
                  <a:cubicBezTo>
                    <a:pt x="562" y="181"/>
                    <a:pt x="572" y="181"/>
                    <a:pt x="572" y="176"/>
                  </a:cubicBezTo>
                  <a:cubicBezTo>
                    <a:pt x="572" y="171"/>
                    <a:pt x="564" y="169"/>
                    <a:pt x="564" y="165"/>
                  </a:cubicBezTo>
                  <a:cubicBezTo>
                    <a:pt x="564" y="162"/>
                    <a:pt x="574" y="156"/>
                    <a:pt x="573" y="150"/>
                  </a:cubicBezTo>
                  <a:cubicBezTo>
                    <a:pt x="573" y="143"/>
                    <a:pt x="564" y="142"/>
                    <a:pt x="555" y="136"/>
                  </a:cubicBezTo>
                  <a:cubicBezTo>
                    <a:pt x="546" y="131"/>
                    <a:pt x="536" y="133"/>
                    <a:pt x="528" y="128"/>
                  </a:cubicBezTo>
                  <a:cubicBezTo>
                    <a:pt x="519" y="123"/>
                    <a:pt x="501" y="126"/>
                    <a:pt x="501" y="123"/>
                  </a:cubicBezTo>
                  <a:cubicBezTo>
                    <a:pt x="501" y="120"/>
                    <a:pt x="490" y="109"/>
                    <a:pt x="487" y="103"/>
                  </a:cubicBezTo>
                  <a:cubicBezTo>
                    <a:pt x="484" y="97"/>
                    <a:pt x="475" y="101"/>
                    <a:pt x="469" y="105"/>
                  </a:cubicBezTo>
                  <a:cubicBezTo>
                    <a:pt x="463" y="109"/>
                    <a:pt x="458" y="111"/>
                    <a:pt x="453" y="107"/>
                  </a:cubicBezTo>
                  <a:cubicBezTo>
                    <a:pt x="447" y="102"/>
                    <a:pt x="442" y="96"/>
                    <a:pt x="437" y="98"/>
                  </a:cubicBezTo>
                  <a:cubicBezTo>
                    <a:pt x="432" y="101"/>
                    <a:pt x="423" y="99"/>
                    <a:pt x="425" y="91"/>
                  </a:cubicBezTo>
                  <a:cubicBezTo>
                    <a:pt x="427" y="83"/>
                    <a:pt x="416" y="64"/>
                    <a:pt x="411" y="62"/>
                  </a:cubicBezTo>
                  <a:cubicBezTo>
                    <a:pt x="406" y="59"/>
                    <a:pt x="391" y="64"/>
                    <a:pt x="387" y="55"/>
                  </a:cubicBezTo>
                  <a:cubicBezTo>
                    <a:pt x="384" y="47"/>
                    <a:pt x="377" y="40"/>
                    <a:pt x="380" y="35"/>
                  </a:cubicBezTo>
                  <a:cubicBezTo>
                    <a:pt x="383" y="29"/>
                    <a:pt x="379" y="13"/>
                    <a:pt x="376" y="6"/>
                  </a:cubicBezTo>
                  <a:cubicBezTo>
                    <a:pt x="372" y="0"/>
                    <a:pt x="354" y="1"/>
                    <a:pt x="349" y="3"/>
                  </a:cubicBezTo>
                  <a:cubicBezTo>
                    <a:pt x="344" y="6"/>
                    <a:pt x="333" y="1"/>
                    <a:pt x="328" y="4"/>
                  </a:cubicBezTo>
                  <a:cubicBezTo>
                    <a:pt x="323" y="7"/>
                    <a:pt x="320" y="13"/>
                    <a:pt x="313" y="13"/>
                  </a:cubicBezTo>
                  <a:cubicBezTo>
                    <a:pt x="309" y="13"/>
                    <a:pt x="306" y="12"/>
                    <a:pt x="304" y="9"/>
                  </a:cubicBezTo>
                  <a:cubicBezTo>
                    <a:pt x="296" y="13"/>
                    <a:pt x="283" y="14"/>
                    <a:pt x="283" y="14"/>
                  </a:cubicBezTo>
                  <a:cubicBezTo>
                    <a:pt x="283" y="14"/>
                    <a:pt x="264" y="31"/>
                    <a:pt x="264" y="38"/>
                  </a:cubicBezTo>
                  <a:cubicBezTo>
                    <a:pt x="264" y="44"/>
                    <a:pt x="263" y="56"/>
                    <a:pt x="259" y="50"/>
                  </a:cubicBezTo>
                  <a:cubicBezTo>
                    <a:pt x="254" y="44"/>
                    <a:pt x="234" y="44"/>
                    <a:pt x="229" y="48"/>
                  </a:cubicBezTo>
                  <a:cubicBezTo>
                    <a:pt x="224" y="51"/>
                    <a:pt x="217" y="35"/>
                    <a:pt x="208" y="40"/>
                  </a:cubicBezTo>
                  <a:cubicBezTo>
                    <a:pt x="200" y="46"/>
                    <a:pt x="188" y="32"/>
                    <a:pt x="187" y="38"/>
                  </a:cubicBezTo>
                  <a:cubicBezTo>
                    <a:pt x="186" y="43"/>
                    <a:pt x="174" y="39"/>
                    <a:pt x="165" y="35"/>
                  </a:cubicBezTo>
                  <a:cubicBezTo>
                    <a:pt x="157" y="30"/>
                    <a:pt x="142" y="37"/>
                    <a:pt x="136" y="29"/>
                  </a:cubicBezTo>
                  <a:cubicBezTo>
                    <a:pt x="130" y="21"/>
                    <a:pt x="93" y="21"/>
                    <a:pt x="81" y="21"/>
                  </a:cubicBezTo>
                  <a:cubicBezTo>
                    <a:pt x="68" y="21"/>
                    <a:pt x="66" y="29"/>
                    <a:pt x="60" y="36"/>
                  </a:cubicBezTo>
                  <a:cubicBezTo>
                    <a:pt x="55" y="42"/>
                    <a:pt x="49" y="40"/>
                    <a:pt x="43" y="40"/>
                  </a:cubicBezTo>
                  <a:cubicBezTo>
                    <a:pt x="43" y="46"/>
                    <a:pt x="44" y="51"/>
                    <a:pt x="45" y="53"/>
                  </a:cubicBezTo>
                  <a:cubicBezTo>
                    <a:pt x="48" y="58"/>
                    <a:pt x="62" y="82"/>
                    <a:pt x="58" y="89"/>
                  </a:cubicBezTo>
                  <a:cubicBezTo>
                    <a:pt x="55" y="97"/>
                    <a:pt x="48" y="97"/>
                    <a:pt x="44" y="102"/>
                  </a:cubicBezTo>
                  <a:cubicBezTo>
                    <a:pt x="40" y="108"/>
                    <a:pt x="15" y="134"/>
                    <a:pt x="14" y="138"/>
                  </a:cubicBezTo>
                  <a:cubicBezTo>
                    <a:pt x="13" y="142"/>
                    <a:pt x="18" y="160"/>
                    <a:pt x="15" y="164"/>
                  </a:cubicBezTo>
                  <a:cubicBezTo>
                    <a:pt x="11" y="167"/>
                    <a:pt x="0" y="184"/>
                    <a:pt x="0" y="191"/>
                  </a:cubicBezTo>
                  <a:cubicBezTo>
                    <a:pt x="0" y="198"/>
                    <a:pt x="8" y="207"/>
                    <a:pt x="15" y="209"/>
                  </a:cubicBezTo>
                  <a:cubicBezTo>
                    <a:pt x="17" y="210"/>
                    <a:pt x="19" y="212"/>
                    <a:pt x="20" y="214"/>
                  </a:cubicBezTo>
                  <a:cubicBezTo>
                    <a:pt x="25" y="213"/>
                    <a:pt x="29" y="212"/>
                    <a:pt x="32" y="212"/>
                  </a:cubicBezTo>
                  <a:cubicBezTo>
                    <a:pt x="37" y="212"/>
                    <a:pt x="58" y="219"/>
                    <a:pt x="65" y="219"/>
                  </a:cubicBezTo>
                  <a:cubicBezTo>
                    <a:pt x="71" y="219"/>
                    <a:pt x="81" y="222"/>
                    <a:pt x="84" y="226"/>
                  </a:cubicBezTo>
                  <a:cubicBezTo>
                    <a:pt x="86" y="229"/>
                    <a:pt x="93" y="227"/>
                    <a:pt x="98" y="221"/>
                  </a:cubicBezTo>
                  <a:cubicBezTo>
                    <a:pt x="103" y="216"/>
                    <a:pt x="108" y="219"/>
                    <a:pt x="114" y="219"/>
                  </a:cubicBezTo>
                  <a:cubicBezTo>
                    <a:pt x="120" y="219"/>
                    <a:pt x="129" y="213"/>
                    <a:pt x="132" y="208"/>
                  </a:cubicBezTo>
                  <a:cubicBezTo>
                    <a:pt x="135" y="202"/>
                    <a:pt x="164" y="193"/>
                    <a:pt x="171" y="192"/>
                  </a:cubicBezTo>
                  <a:cubicBezTo>
                    <a:pt x="179" y="191"/>
                    <a:pt x="190" y="209"/>
                    <a:pt x="197" y="209"/>
                  </a:cubicBezTo>
                  <a:cubicBezTo>
                    <a:pt x="203" y="209"/>
                    <a:pt x="216" y="214"/>
                    <a:pt x="220" y="229"/>
                  </a:cubicBezTo>
                  <a:cubicBezTo>
                    <a:pt x="223" y="243"/>
                    <a:pt x="235" y="261"/>
                    <a:pt x="240" y="266"/>
                  </a:cubicBezTo>
                  <a:cubicBezTo>
                    <a:pt x="244" y="272"/>
                    <a:pt x="247" y="286"/>
                    <a:pt x="247" y="291"/>
                  </a:cubicBezTo>
                  <a:cubicBezTo>
                    <a:pt x="247" y="295"/>
                    <a:pt x="237" y="290"/>
                    <a:pt x="225" y="286"/>
                  </a:cubicBezTo>
                  <a:cubicBezTo>
                    <a:pt x="214" y="283"/>
                    <a:pt x="213" y="296"/>
                    <a:pt x="213" y="303"/>
                  </a:cubicBezTo>
                  <a:cubicBezTo>
                    <a:pt x="213" y="309"/>
                    <a:pt x="197" y="333"/>
                    <a:pt x="194" y="337"/>
                  </a:cubicBezTo>
                  <a:cubicBezTo>
                    <a:pt x="191" y="341"/>
                    <a:pt x="200" y="345"/>
                    <a:pt x="206" y="346"/>
                  </a:cubicBezTo>
                  <a:cubicBezTo>
                    <a:pt x="209" y="346"/>
                    <a:pt x="221" y="337"/>
                    <a:pt x="224" y="337"/>
                  </a:cubicBezTo>
                  <a:cubicBezTo>
                    <a:pt x="226" y="337"/>
                    <a:pt x="231" y="341"/>
                    <a:pt x="236" y="346"/>
                  </a:cubicBezTo>
                  <a:cubicBezTo>
                    <a:pt x="235" y="329"/>
                    <a:pt x="238" y="330"/>
                    <a:pt x="251" y="318"/>
                  </a:cubicBezTo>
                  <a:cubicBezTo>
                    <a:pt x="265" y="306"/>
                    <a:pt x="266" y="283"/>
                    <a:pt x="279" y="281"/>
                  </a:cubicBezTo>
                  <a:cubicBezTo>
                    <a:pt x="291" y="278"/>
                    <a:pt x="296" y="271"/>
                    <a:pt x="314" y="275"/>
                  </a:cubicBezTo>
                  <a:cubicBezTo>
                    <a:pt x="332" y="278"/>
                    <a:pt x="305" y="291"/>
                    <a:pt x="318" y="299"/>
                  </a:cubicBezTo>
                  <a:cubicBezTo>
                    <a:pt x="330" y="307"/>
                    <a:pt x="368" y="297"/>
                    <a:pt x="370" y="308"/>
                  </a:cubicBezTo>
                  <a:cubicBezTo>
                    <a:pt x="372" y="319"/>
                    <a:pt x="326" y="330"/>
                    <a:pt x="327" y="335"/>
                  </a:cubicBezTo>
                  <a:cubicBezTo>
                    <a:pt x="328" y="341"/>
                    <a:pt x="351" y="346"/>
                    <a:pt x="360" y="352"/>
                  </a:cubicBezTo>
                  <a:cubicBezTo>
                    <a:pt x="368" y="359"/>
                    <a:pt x="357" y="376"/>
                    <a:pt x="361" y="381"/>
                  </a:cubicBezTo>
                  <a:cubicBezTo>
                    <a:pt x="365" y="387"/>
                    <a:pt x="377" y="382"/>
                    <a:pt x="387" y="374"/>
                  </a:cubicBezTo>
                  <a:cubicBezTo>
                    <a:pt x="397" y="366"/>
                    <a:pt x="405" y="368"/>
                    <a:pt x="418" y="359"/>
                  </a:cubicBezTo>
                  <a:cubicBezTo>
                    <a:pt x="431" y="349"/>
                    <a:pt x="458" y="357"/>
                    <a:pt x="461" y="351"/>
                  </a:cubicBezTo>
                  <a:cubicBezTo>
                    <a:pt x="464" y="345"/>
                    <a:pt x="453" y="339"/>
                    <a:pt x="428" y="341"/>
                  </a:cubicBezTo>
                  <a:cubicBezTo>
                    <a:pt x="404" y="344"/>
                    <a:pt x="402" y="317"/>
                    <a:pt x="402" y="311"/>
                  </a:cubicBezTo>
                  <a:cubicBezTo>
                    <a:pt x="402" y="306"/>
                    <a:pt x="428" y="283"/>
                    <a:pt x="443" y="281"/>
                  </a:cubicBezTo>
                  <a:cubicBezTo>
                    <a:pt x="458" y="280"/>
                    <a:pt x="469" y="275"/>
                    <a:pt x="484" y="267"/>
                  </a:cubicBezTo>
                  <a:cubicBezTo>
                    <a:pt x="489" y="264"/>
                    <a:pt x="500" y="261"/>
                    <a:pt x="510" y="258"/>
                  </a:cubicBezTo>
                  <a:cubicBezTo>
                    <a:pt x="508" y="251"/>
                    <a:pt x="506" y="241"/>
                    <a:pt x="511" y="24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6" name="Freeform 246">
              <a:extLst>
                <a:ext uri="{FF2B5EF4-FFF2-40B4-BE49-F238E27FC236}">
                  <a16:creationId xmlns:a16="http://schemas.microsoft.com/office/drawing/2014/main" id="{248BD6CE-627F-4E89-BD0A-2B8CF6E78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0" y="2663823"/>
              <a:ext cx="165100" cy="138113"/>
            </a:xfrm>
            <a:custGeom>
              <a:avLst/>
              <a:gdLst>
                <a:gd name="T0" fmla="*/ 284 w 303"/>
                <a:gd name="T1" fmla="*/ 124 h 254"/>
                <a:gd name="T2" fmla="*/ 265 w 303"/>
                <a:gd name="T3" fmla="*/ 103 h 254"/>
                <a:gd name="T4" fmla="*/ 250 w 303"/>
                <a:gd name="T5" fmla="*/ 80 h 254"/>
                <a:gd name="T6" fmla="*/ 247 w 303"/>
                <a:gd name="T7" fmla="*/ 54 h 254"/>
                <a:gd name="T8" fmla="*/ 244 w 303"/>
                <a:gd name="T9" fmla="*/ 28 h 254"/>
                <a:gd name="T10" fmla="*/ 214 w 303"/>
                <a:gd name="T11" fmla="*/ 18 h 254"/>
                <a:gd name="T12" fmla="*/ 197 w 303"/>
                <a:gd name="T13" fmla="*/ 18 h 254"/>
                <a:gd name="T14" fmla="*/ 180 w 303"/>
                <a:gd name="T15" fmla="*/ 9 h 254"/>
                <a:gd name="T16" fmla="*/ 163 w 303"/>
                <a:gd name="T17" fmla="*/ 3 h 254"/>
                <a:gd name="T18" fmla="*/ 162 w 303"/>
                <a:gd name="T19" fmla="*/ 0 h 254"/>
                <a:gd name="T20" fmla="*/ 152 w 303"/>
                <a:gd name="T21" fmla="*/ 5 h 254"/>
                <a:gd name="T22" fmla="*/ 139 w 303"/>
                <a:gd name="T23" fmla="*/ 18 h 254"/>
                <a:gd name="T24" fmla="*/ 117 w 303"/>
                <a:gd name="T25" fmla="*/ 22 h 254"/>
                <a:gd name="T26" fmla="*/ 109 w 303"/>
                <a:gd name="T27" fmla="*/ 42 h 254"/>
                <a:gd name="T28" fmla="*/ 105 w 303"/>
                <a:gd name="T29" fmla="*/ 56 h 254"/>
                <a:gd name="T30" fmla="*/ 94 w 303"/>
                <a:gd name="T31" fmla="*/ 66 h 254"/>
                <a:gd name="T32" fmla="*/ 78 w 303"/>
                <a:gd name="T33" fmla="*/ 84 h 254"/>
                <a:gd name="T34" fmla="*/ 73 w 303"/>
                <a:gd name="T35" fmla="*/ 101 h 254"/>
                <a:gd name="T36" fmla="*/ 53 w 303"/>
                <a:gd name="T37" fmla="*/ 109 h 254"/>
                <a:gd name="T38" fmla="*/ 36 w 303"/>
                <a:gd name="T39" fmla="*/ 118 h 254"/>
                <a:gd name="T40" fmla="*/ 13 w 303"/>
                <a:gd name="T41" fmla="*/ 116 h 254"/>
                <a:gd name="T42" fmla="*/ 13 w 303"/>
                <a:gd name="T43" fmla="*/ 119 h 254"/>
                <a:gd name="T44" fmla="*/ 18 w 303"/>
                <a:gd name="T45" fmla="*/ 147 h 254"/>
                <a:gd name="T46" fmla="*/ 19 w 303"/>
                <a:gd name="T47" fmla="*/ 180 h 254"/>
                <a:gd name="T48" fmla="*/ 0 w 303"/>
                <a:gd name="T49" fmla="*/ 199 h 254"/>
                <a:gd name="T50" fmla="*/ 11 w 303"/>
                <a:gd name="T51" fmla="*/ 218 h 254"/>
                <a:gd name="T52" fmla="*/ 11 w 303"/>
                <a:gd name="T53" fmla="*/ 238 h 254"/>
                <a:gd name="T54" fmla="*/ 28 w 303"/>
                <a:gd name="T55" fmla="*/ 234 h 254"/>
                <a:gd name="T56" fmla="*/ 49 w 303"/>
                <a:gd name="T57" fmla="*/ 219 h 254"/>
                <a:gd name="T58" fmla="*/ 104 w 303"/>
                <a:gd name="T59" fmla="*/ 227 h 254"/>
                <a:gd name="T60" fmla="*/ 133 w 303"/>
                <a:gd name="T61" fmla="*/ 233 h 254"/>
                <a:gd name="T62" fmla="*/ 155 w 303"/>
                <a:gd name="T63" fmla="*/ 236 h 254"/>
                <a:gd name="T64" fmla="*/ 176 w 303"/>
                <a:gd name="T65" fmla="*/ 238 h 254"/>
                <a:gd name="T66" fmla="*/ 197 w 303"/>
                <a:gd name="T67" fmla="*/ 246 h 254"/>
                <a:gd name="T68" fmla="*/ 227 w 303"/>
                <a:gd name="T69" fmla="*/ 248 h 254"/>
                <a:gd name="T70" fmla="*/ 232 w 303"/>
                <a:gd name="T71" fmla="*/ 236 h 254"/>
                <a:gd name="T72" fmla="*/ 251 w 303"/>
                <a:gd name="T73" fmla="*/ 212 h 254"/>
                <a:gd name="T74" fmla="*/ 272 w 303"/>
                <a:gd name="T75" fmla="*/ 207 h 254"/>
                <a:gd name="T76" fmla="*/ 267 w 303"/>
                <a:gd name="T77" fmla="*/ 191 h 254"/>
                <a:gd name="T78" fmla="*/ 262 w 303"/>
                <a:gd name="T79" fmla="*/ 156 h 254"/>
                <a:gd name="T80" fmla="*/ 285 w 303"/>
                <a:gd name="T81" fmla="*/ 161 h 254"/>
                <a:gd name="T82" fmla="*/ 302 w 303"/>
                <a:gd name="T83" fmla="*/ 143 h 254"/>
                <a:gd name="T84" fmla="*/ 284 w 303"/>
                <a:gd name="T85" fmla="*/ 12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3" h="254">
                  <a:moveTo>
                    <a:pt x="284" y="124"/>
                  </a:moveTo>
                  <a:cubicBezTo>
                    <a:pt x="278" y="122"/>
                    <a:pt x="274" y="108"/>
                    <a:pt x="265" y="103"/>
                  </a:cubicBezTo>
                  <a:cubicBezTo>
                    <a:pt x="256" y="99"/>
                    <a:pt x="258" y="86"/>
                    <a:pt x="250" y="80"/>
                  </a:cubicBezTo>
                  <a:cubicBezTo>
                    <a:pt x="242" y="74"/>
                    <a:pt x="247" y="63"/>
                    <a:pt x="247" y="54"/>
                  </a:cubicBezTo>
                  <a:cubicBezTo>
                    <a:pt x="246" y="45"/>
                    <a:pt x="248" y="31"/>
                    <a:pt x="244" y="28"/>
                  </a:cubicBezTo>
                  <a:cubicBezTo>
                    <a:pt x="239" y="26"/>
                    <a:pt x="222" y="14"/>
                    <a:pt x="214" y="18"/>
                  </a:cubicBezTo>
                  <a:cubicBezTo>
                    <a:pt x="206" y="22"/>
                    <a:pt x="200" y="26"/>
                    <a:pt x="197" y="18"/>
                  </a:cubicBezTo>
                  <a:cubicBezTo>
                    <a:pt x="193" y="11"/>
                    <a:pt x="188" y="7"/>
                    <a:pt x="180" y="9"/>
                  </a:cubicBezTo>
                  <a:cubicBezTo>
                    <a:pt x="172" y="12"/>
                    <a:pt x="167" y="7"/>
                    <a:pt x="163" y="3"/>
                  </a:cubicBezTo>
                  <a:cubicBezTo>
                    <a:pt x="162" y="3"/>
                    <a:pt x="162" y="2"/>
                    <a:pt x="162" y="0"/>
                  </a:cubicBezTo>
                  <a:cubicBezTo>
                    <a:pt x="158" y="1"/>
                    <a:pt x="154" y="3"/>
                    <a:pt x="152" y="5"/>
                  </a:cubicBezTo>
                  <a:cubicBezTo>
                    <a:pt x="147" y="10"/>
                    <a:pt x="146" y="18"/>
                    <a:pt x="139" y="18"/>
                  </a:cubicBezTo>
                  <a:cubicBezTo>
                    <a:pt x="132" y="18"/>
                    <a:pt x="125" y="15"/>
                    <a:pt x="117" y="22"/>
                  </a:cubicBezTo>
                  <a:cubicBezTo>
                    <a:pt x="110" y="28"/>
                    <a:pt x="108" y="36"/>
                    <a:pt x="109" y="42"/>
                  </a:cubicBezTo>
                  <a:cubicBezTo>
                    <a:pt x="110" y="47"/>
                    <a:pt x="111" y="56"/>
                    <a:pt x="105" y="56"/>
                  </a:cubicBezTo>
                  <a:cubicBezTo>
                    <a:pt x="99" y="56"/>
                    <a:pt x="100" y="64"/>
                    <a:pt x="94" y="66"/>
                  </a:cubicBezTo>
                  <a:cubicBezTo>
                    <a:pt x="89" y="68"/>
                    <a:pt x="79" y="78"/>
                    <a:pt x="78" y="84"/>
                  </a:cubicBezTo>
                  <a:cubicBezTo>
                    <a:pt x="77" y="89"/>
                    <a:pt x="77" y="101"/>
                    <a:pt x="73" y="101"/>
                  </a:cubicBezTo>
                  <a:cubicBezTo>
                    <a:pt x="70" y="101"/>
                    <a:pt x="56" y="103"/>
                    <a:pt x="53" y="109"/>
                  </a:cubicBezTo>
                  <a:cubicBezTo>
                    <a:pt x="49" y="114"/>
                    <a:pt x="44" y="120"/>
                    <a:pt x="36" y="118"/>
                  </a:cubicBezTo>
                  <a:cubicBezTo>
                    <a:pt x="32" y="117"/>
                    <a:pt x="22" y="116"/>
                    <a:pt x="13" y="116"/>
                  </a:cubicBezTo>
                  <a:cubicBezTo>
                    <a:pt x="13" y="117"/>
                    <a:pt x="13" y="118"/>
                    <a:pt x="13" y="119"/>
                  </a:cubicBezTo>
                  <a:cubicBezTo>
                    <a:pt x="9" y="131"/>
                    <a:pt x="12" y="141"/>
                    <a:pt x="18" y="147"/>
                  </a:cubicBezTo>
                  <a:cubicBezTo>
                    <a:pt x="23" y="153"/>
                    <a:pt x="25" y="176"/>
                    <a:pt x="19" y="180"/>
                  </a:cubicBezTo>
                  <a:cubicBezTo>
                    <a:pt x="13" y="183"/>
                    <a:pt x="0" y="193"/>
                    <a:pt x="0" y="199"/>
                  </a:cubicBezTo>
                  <a:cubicBezTo>
                    <a:pt x="0" y="204"/>
                    <a:pt x="13" y="209"/>
                    <a:pt x="11" y="218"/>
                  </a:cubicBezTo>
                  <a:cubicBezTo>
                    <a:pt x="10" y="222"/>
                    <a:pt x="10" y="231"/>
                    <a:pt x="11" y="238"/>
                  </a:cubicBezTo>
                  <a:cubicBezTo>
                    <a:pt x="17" y="238"/>
                    <a:pt x="23" y="240"/>
                    <a:pt x="28" y="234"/>
                  </a:cubicBezTo>
                  <a:cubicBezTo>
                    <a:pt x="34" y="227"/>
                    <a:pt x="36" y="219"/>
                    <a:pt x="49" y="219"/>
                  </a:cubicBezTo>
                  <a:cubicBezTo>
                    <a:pt x="61" y="219"/>
                    <a:pt x="98" y="219"/>
                    <a:pt x="104" y="227"/>
                  </a:cubicBezTo>
                  <a:cubicBezTo>
                    <a:pt x="110" y="235"/>
                    <a:pt x="125" y="228"/>
                    <a:pt x="133" y="233"/>
                  </a:cubicBezTo>
                  <a:cubicBezTo>
                    <a:pt x="142" y="237"/>
                    <a:pt x="154" y="241"/>
                    <a:pt x="155" y="236"/>
                  </a:cubicBezTo>
                  <a:cubicBezTo>
                    <a:pt x="156" y="230"/>
                    <a:pt x="168" y="244"/>
                    <a:pt x="176" y="238"/>
                  </a:cubicBezTo>
                  <a:cubicBezTo>
                    <a:pt x="185" y="233"/>
                    <a:pt x="192" y="249"/>
                    <a:pt x="197" y="246"/>
                  </a:cubicBezTo>
                  <a:cubicBezTo>
                    <a:pt x="202" y="242"/>
                    <a:pt x="222" y="242"/>
                    <a:pt x="227" y="248"/>
                  </a:cubicBezTo>
                  <a:cubicBezTo>
                    <a:pt x="231" y="254"/>
                    <a:pt x="232" y="242"/>
                    <a:pt x="232" y="236"/>
                  </a:cubicBezTo>
                  <a:cubicBezTo>
                    <a:pt x="232" y="229"/>
                    <a:pt x="251" y="212"/>
                    <a:pt x="251" y="212"/>
                  </a:cubicBezTo>
                  <a:cubicBezTo>
                    <a:pt x="251" y="212"/>
                    <a:pt x="264" y="211"/>
                    <a:pt x="272" y="207"/>
                  </a:cubicBezTo>
                  <a:cubicBezTo>
                    <a:pt x="270" y="204"/>
                    <a:pt x="269" y="199"/>
                    <a:pt x="267" y="191"/>
                  </a:cubicBezTo>
                  <a:cubicBezTo>
                    <a:pt x="264" y="173"/>
                    <a:pt x="258" y="162"/>
                    <a:pt x="262" y="156"/>
                  </a:cubicBezTo>
                  <a:cubicBezTo>
                    <a:pt x="267" y="151"/>
                    <a:pt x="279" y="164"/>
                    <a:pt x="285" y="161"/>
                  </a:cubicBezTo>
                  <a:cubicBezTo>
                    <a:pt x="292" y="157"/>
                    <a:pt x="303" y="151"/>
                    <a:pt x="302" y="143"/>
                  </a:cubicBezTo>
                  <a:cubicBezTo>
                    <a:pt x="300" y="136"/>
                    <a:pt x="289" y="126"/>
                    <a:pt x="284" y="12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7" name="Freeform 247">
              <a:extLst>
                <a:ext uri="{FF2B5EF4-FFF2-40B4-BE49-F238E27FC236}">
                  <a16:creationId xmlns:a16="http://schemas.microsoft.com/office/drawing/2014/main" id="{1EBB2960-C822-4441-9CD5-3F8CE47A0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5" y="2608261"/>
              <a:ext cx="128588" cy="71438"/>
            </a:xfrm>
            <a:custGeom>
              <a:avLst/>
              <a:gdLst>
                <a:gd name="T0" fmla="*/ 81 w 238"/>
                <a:gd name="T1" fmla="*/ 92 h 131"/>
                <a:gd name="T2" fmla="*/ 121 w 238"/>
                <a:gd name="T3" fmla="*/ 92 h 131"/>
                <a:gd name="T4" fmla="*/ 140 w 238"/>
                <a:gd name="T5" fmla="*/ 100 h 131"/>
                <a:gd name="T6" fmla="*/ 171 w 238"/>
                <a:gd name="T7" fmla="*/ 119 h 131"/>
                <a:gd name="T8" fmla="*/ 187 w 238"/>
                <a:gd name="T9" fmla="*/ 131 h 131"/>
                <a:gd name="T10" fmla="*/ 193 w 238"/>
                <a:gd name="T11" fmla="*/ 123 h 131"/>
                <a:gd name="T12" fmla="*/ 215 w 238"/>
                <a:gd name="T13" fmla="*/ 119 h 131"/>
                <a:gd name="T14" fmla="*/ 228 w 238"/>
                <a:gd name="T15" fmla="*/ 106 h 131"/>
                <a:gd name="T16" fmla="*/ 238 w 238"/>
                <a:gd name="T17" fmla="*/ 101 h 131"/>
                <a:gd name="T18" fmla="*/ 231 w 238"/>
                <a:gd name="T19" fmla="*/ 79 h 131"/>
                <a:gd name="T20" fmla="*/ 221 w 238"/>
                <a:gd name="T21" fmla="*/ 57 h 131"/>
                <a:gd name="T22" fmla="*/ 217 w 238"/>
                <a:gd name="T23" fmla="*/ 36 h 131"/>
                <a:gd name="T24" fmla="*/ 212 w 238"/>
                <a:gd name="T25" fmla="*/ 27 h 131"/>
                <a:gd name="T26" fmla="*/ 181 w 238"/>
                <a:gd name="T27" fmla="*/ 24 h 131"/>
                <a:gd name="T28" fmla="*/ 149 w 238"/>
                <a:gd name="T29" fmla="*/ 2 h 131"/>
                <a:gd name="T30" fmla="*/ 114 w 238"/>
                <a:gd name="T31" fmla="*/ 3 h 131"/>
                <a:gd name="T32" fmla="*/ 111 w 238"/>
                <a:gd name="T33" fmla="*/ 40 h 131"/>
                <a:gd name="T34" fmla="*/ 85 w 238"/>
                <a:gd name="T35" fmla="*/ 54 h 131"/>
                <a:gd name="T36" fmla="*/ 56 w 238"/>
                <a:gd name="T37" fmla="*/ 16 h 131"/>
                <a:gd name="T38" fmla="*/ 25 w 238"/>
                <a:gd name="T39" fmla="*/ 32 h 131"/>
                <a:gd name="T40" fmla="*/ 12 w 238"/>
                <a:gd name="T41" fmla="*/ 62 h 131"/>
                <a:gd name="T42" fmla="*/ 8 w 238"/>
                <a:gd name="T43" fmla="*/ 97 h 131"/>
                <a:gd name="T44" fmla="*/ 9 w 238"/>
                <a:gd name="T45" fmla="*/ 99 h 131"/>
                <a:gd name="T46" fmla="*/ 34 w 238"/>
                <a:gd name="T47" fmla="*/ 92 h 131"/>
                <a:gd name="T48" fmla="*/ 81 w 238"/>
                <a:gd name="T49" fmla="*/ 9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8" h="131">
                  <a:moveTo>
                    <a:pt x="81" y="92"/>
                  </a:moveTo>
                  <a:cubicBezTo>
                    <a:pt x="89" y="92"/>
                    <a:pt x="110" y="97"/>
                    <a:pt x="121" y="92"/>
                  </a:cubicBezTo>
                  <a:cubicBezTo>
                    <a:pt x="133" y="87"/>
                    <a:pt x="133" y="102"/>
                    <a:pt x="140" y="100"/>
                  </a:cubicBezTo>
                  <a:cubicBezTo>
                    <a:pt x="147" y="98"/>
                    <a:pt x="162" y="110"/>
                    <a:pt x="171" y="119"/>
                  </a:cubicBezTo>
                  <a:cubicBezTo>
                    <a:pt x="175" y="123"/>
                    <a:pt x="181" y="127"/>
                    <a:pt x="187" y="131"/>
                  </a:cubicBezTo>
                  <a:cubicBezTo>
                    <a:pt x="188" y="128"/>
                    <a:pt x="190" y="125"/>
                    <a:pt x="193" y="123"/>
                  </a:cubicBezTo>
                  <a:cubicBezTo>
                    <a:pt x="201" y="116"/>
                    <a:pt x="208" y="119"/>
                    <a:pt x="215" y="119"/>
                  </a:cubicBezTo>
                  <a:cubicBezTo>
                    <a:pt x="222" y="119"/>
                    <a:pt x="223" y="111"/>
                    <a:pt x="228" y="106"/>
                  </a:cubicBezTo>
                  <a:cubicBezTo>
                    <a:pt x="230" y="104"/>
                    <a:pt x="234" y="102"/>
                    <a:pt x="238" y="101"/>
                  </a:cubicBezTo>
                  <a:cubicBezTo>
                    <a:pt x="235" y="95"/>
                    <a:pt x="235" y="83"/>
                    <a:pt x="231" y="79"/>
                  </a:cubicBezTo>
                  <a:cubicBezTo>
                    <a:pt x="226" y="73"/>
                    <a:pt x="218" y="63"/>
                    <a:pt x="221" y="57"/>
                  </a:cubicBezTo>
                  <a:cubicBezTo>
                    <a:pt x="223" y="51"/>
                    <a:pt x="223" y="43"/>
                    <a:pt x="217" y="36"/>
                  </a:cubicBezTo>
                  <a:cubicBezTo>
                    <a:pt x="215" y="33"/>
                    <a:pt x="213" y="30"/>
                    <a:pt x="212" y="27"/>
                  </a:cubicBezTo>
                  <a:cubicBezTo>
                    <a:pt x="200" y="25"/>
                    <a:pt x="184" y="23"/>
                    <a:pt x="181" y="24"/>
                  </a:cubicBezTo>
                  <a:cubicBezTo>
                    <a:pt x="175" y="27"/>
                    <a:pt x="152" y="6"/>
                    <a:pt x="149" y="2"/>
                  </a:cubicBezTo>
                  <a:cubicBezTo>
                    <a:pt x="146" y="0"/>
                    <a:pt x="129" y="1"/>
                    <a:pt x="114" y="3"/>
                  </a:cubicBezTo>
                  <a:cubicBezTo>
                    <a:pt x="105" y="14"/>
                    <a:pt x="111" y="23"/>
                    <a:pt x="111" y="40"/>
                  </a:cubicBezTo>
                  <a:cubicBezTo>
                    <a:pt x="110" y="58"/>
                    <a:pt x="94" y="54"/>
                    <a:pt x="85" y="54"/>
                  </a:cubicBezTo>
                  <a:cubicBezTo>
                    <a:pt x="76" y="54"/>
                    <a:pt x="61" y="23"/>
                    <a:pt x="56" y="16"/>
                  </a:cubicBezTo>
                  <a:cubicBezTo>
                    <a:pt x="51" y="8"/>
                    <a:pt x="36" y="24"/>
                    <a:pt x="25" y="32"/>
                  </a:cubicBezTo>
                  <a:cubicBezTo>
                    <a:pt x="14" y="40"/>
                    <a:pt x="20" y="55"/>
                    <a:pt x="12" y="62"/>
                  </a:cubicBezTo>
                  <a:cubicBezTo>
                    <a:pt x="5" y="69"/>
                    <a:pt x="0" y="81"/>
                    <a:pt x="8" y="97"/>
                  </a:cubicBezTo>
                  <a:cubicBezTo>
                    <a:pt x="8" y="98"/>
                    <a:pt x="8" y="99"/>
                    <a:pt x="9" y="99"/>
                  </a:cubicBezTo>
                  <a:cubicBezTo>
                    <a:pt x="18" y="98"/>
                    <a:pt x="28" y="96"/>
                    <a:pt x="34" y="92"/>
                  </a:cubicBezTo>
                  <a:cubicBezTo>
                    <a:pt x="44" y="83"/>
                    <a:pt x="72" y="92"/>
                    <a:pt x="81" y="9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8" name="Freeform 248">
              <a:extLst>
                <a:ext uri="{FF2B5EF4-FFF2-40B4-BE49-F238E27FC236}">
                  <a16:creationId xmlns:a16="http://schemas.microsoft.com/office/drawing/2014/main" id="{A593A257-68A2-4828-A616-29F7136E9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5" y="2654298"/>
              <a:ext cx="101600" cy="74613"/>
            </a:xfrm>
            <a:custGeom>
              <a:avLst/>
              <a:gdLst>
                <a:gd name="T0" fmla="*/ 26 w 187"/>
                <a:gd name="T1" fmla="*/ 69 h 138"/>
                <a:gd name="T2" fmla="*/ 46 w 187"/>
                <a:gd name="T3" fmla="*/ 78 h 138"/>
                <a:gd name="T4" fmla="*/ 64 w 187"/>
                <a:gd name="T5" fmla="*/ 90 h 138"/>
                <a:gd name="T6" fmla="*/ 64 w 187"/>
                <a:gd name="T7" fmla="*/ 116 h 138"/>
                <a:gd name="T8" fmla="*/ 89 w 187"/>
                <a:gd name="T9" fmla="*/ 134 h 138"/>
                <a:gd name="T10" fmla="*/ 112 w 187"/>
                <a:gd name="T11" fmla="*/ 136 h 138"/>
                <a:gd name="T12" fmla="*/ 129 w 187"/>
                <a:gd name="T13" fmla="*/ 127 h 138"/>
                <a:gd name="T14" fmla="*/ 149 w 187"/>
                <a:gd name="T15" fmla="*/ 119 h 138"/>
                <a:gd name="T16" fmla="*/ 154 w 187"/>
                <a:gd name="T17" fmla="*/ 102 h 138"/>
                <a:gd name="T18" fmla="*/ 170 w 187"/>
                <a:gd name="T19" fmla="*/ 84 h 138"/>
                <a:gd name="T20" fmla="*/ 181 w 187"/>
                <a:gd name="T21" fmla="*/ 74 h 138"/>
                <a:gd name="T22" fmla="*/ 185 w 187"/>
                <a:gd name="T23" fmla="*/ 60 h 138"/>
                <a:gd name="T24" fmla="*/ 187 w 187"/>
                <a:gd name="T25" fmla="*/ 48 h 138"/>
                <a:gd name="T26" fmla="*/ 171 w 187"/>
                <a:gd name="T27" fmla="*/ 36 h 138"/>
                <a:gd name="T28" fmla="*/ 140 w 187"/>
                <a:gd name="T29" fmla="*/ 17 h 138"/>
                <a:gd name="T30" fmla="*/ 121 w 187"/>
                <a:gd name="T31" fmla="*/ 9 h 138"/>
                <a:gd name="T32" fmla="*/ 81 w 187"/>
                <a:gd name="T33" fmla="*/ 9 h 138"/>
                <a:gd name="T34" fmla="*/ 34 w 187"/>
                <a:gd name="T35" fmla="*/ 9 h 138"/>
                <a:gd name="T36" fmla="*/ 9 w 187"/>
                <a:gd name="T37" fmla="*/ 16 h 138"/>
                <a:gd name="T38" fmla="*/ 5 w 187"/>
                <a:gd name="T39" fmla="*/ 57 h 138"/>
                <a:gd name="T40" fmla="*/ 7 w 187"/>
                <a:gd name="T41" fmla="*/ 67 h 138"/>
                <a:gd name="T42" fmla="*/ 26 w 187"/>
                <a:gd name="T4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7" h="138">
                  <a:moveTo>
                    <a:pt x="26" y="69"/>
                  </a:moveTo>
                  <a:cubicBezTo>
                    <a:pt x="30" y="75"/>
                    <a:pt x="41" y="80"/>
                    <a:pt x="46" y="78"/>
                  </a:cubicBezTo>
                  <a:cubicBezTo>
                    <a:pt x="50" y="75"/>
                    <a:pt x="64" y="83"/>
                    <a:pt x="64" y="90"/>
                  </a:cubicBezTo>
                  <a:cubicBezTo>
                    <a:pt x="64" y="97"/>
                    <a:pt x="60" y="116"/>
                    <a:pt x="64" y="116"/>
                  </a:cubicBezTo>
                  <a:cubicBezTo>
                    <a:pt x="67" y="116"/>
                    <a:pt x="87" y="124"/>
                    <a:pt x="89" y="134"/>
                  </a:cubicBezTo>
                  <a:cubicBezTo>
                    <a:pt x="98" y="134"/>
                    <a:pt x="108" y="135"/>
                    <a:pt x="112" y="136"/>
                  </a:cubicBezTo>
                  <a:cubicBezTo>
                    <a:pt x="120" y="138"/>
                    <a:pt x="125" y="132"/>
                    <a:pt x="129" y="127"/>
                  </a:cubicBezTo>
                  <a:cubicBezTo>
                    <a:pt x="132" y="121"/>
                    <a:pt x="146" y="119"/>
                    <a:pt x="149" y="119"/>
                  </a:cubicBezTo>
                  <a:cubicBezTo>
                    <a:pt x="153" y="119"/>
                    <a:pt x="153" y="107"/>
                    <a:pt x="154" y="102"/>
                  </a:cubicBezTo>
                  <a:cubicBezTo>
                    <a:pt x="155" y="96"/>
                    <a:pt x="165" y="86"/>
                    <a:pt x="170" y="84"/>
                  </a:cubicBezTo>
                  <a:cubicBezTo>
                    <a:pt x="176" y="82"/>
                    <a:pt x="175" y="74"/>
                    <a:pt x="181" y="74"/>
                  </a:cubicBezTo>
                  <a:cubicBezTo>
                    <a:pt x="187" y="74"/>
                    <a:pt x="186" y="65"/>
                    <a:pt x="185" y="60"/>
                  </a:cubicBezTo>
                  <a:cubicBezTo>
                    <a:pt x="184" y="56"/>
                    <a:pt x="185" y="52"/>
                    <a:pt x="187" y="48"/>
                  </a:cubicBezTo>
                  <a:cubicBezTo>
                    <a:pt x="181" y="44"/>
                    <a:pt x="175" y="40"/>
                    <a:pt x="171" y="36"/>
                  </a:cubicBezTo>
                  <a:cubicBezTo>
                    <a:pt x="162" y="27"/>
                    <a:pt x="147" y="15"/>
                    <a:pt x="140" y="17"/>
                  </a:cubicBezTo>
                  <a:cubicBezTo>
                    <a:pt x="133" y="19"/>
                    <a:pt x="133" y="4"/>
                    <a:pt x="121" y="9"/>
                  </a:cubicBezTo>
                  <a:cubicBezTo>
                    <a:pt x="110" y="14"/>
                    <a:pt x="89" y="9"/>
                    <a:pt x="81" y="9"/>
                  </a:cubicBezTo>
                  <a:cubicBezTo>
                    <a:pt x="72" y="9"/>
                    <a:pt x="44" y="0"/>
                    <a:pt x="34" y="9"/>
                  </a:cubicBezTo>
                  <a:cubicBezTo>
                    <a:pt x="28" y="13"/>
                    <a:pt x="18" y="15"/>
                    <a:pt x="9" y="16"/>
                  </a:cubicBezTo>
                  <a:cubicBezTo>
                    <a:pt x="15" y="32"/>
                    <a:pt x="13" y="47"/>
                    <a:pt x="5" y="57"/>
                  </a:cubicBezTo>
                  <a:cubicBezTo>
                    <a:pt x="0" y="64"/>
                    <a:pt x="3" y="65"/>
                    <a:pt x="7" y="67"/>
                  </a:cubicBezTo>
                  <a:cubicBezTo>
                    <a:pt x="15" y="66"/>
                    <a:pt x="24" y="65"/>
                    <a:pt x="26" y="6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9" name="Freeform 250">
              <a:extLst>
                <a:ext uri="{FF2B5EF4-FFF2-40B4-BE49-F238E27FC236}">
                  <a16:creationId xmlns:a16="http://schemas.microsoft.com/office/drawing/2014/main" id="{060B6B7B-3CF1-45A8-97A9-F7DAAD74B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450" y="2209797"/>
              <a:ext cx="184150" cy="339726"/>
            </a:xfrm>
            <a:custGeom>
              <a:avLst/>
              <a:gdLst>
                <a:gd name="T0" fmla="*/ 326 w 338"/>
                <a:gd name="T1" fmla="*/ 442 h 625"/>
                <a:gd name="T2" fmla="*/ 285 w 338"/>
                <a:gd name="T3" fmla="*/ 406 h 625"/>
                <a:gd name="T4" fmla="*/ 305 w 338"/>
                <a:gd name="T5" fmla="*/ 385 h 625"/>
                <a:gd name="T6" fmla="*/ 288 w 338"/>
                <a:gd name="T7" fmla="*/ 365 h 625"/>
                <a:gd name="T8" fmla="*/ 293 w 338"/>
                <a:gd name="T9" fmla="*/ 346 h 625"/>
                <a:gd name="T10" fmla="*/ 277 w 338"/>
                <a:gd name="T11" fmla="*/ 334 h 625"/>
                <a:gd name="T12" fmla="*/ 284 w 338"/>
                <a:gd name="T13" fmla="*/ 323 h 625"/>
                <a:gd name="T14" fmla="*/ 279 w 338"/>
                <a:gd name="T15" fmla="*/ 294 h 625"/>
                <a:gd name="T16" fmla="*/ 290 w 338"/>
                <a:gd name="T17" fmla="*/ 272 h 625"/>
                <a:gd name="T18" fmla="*/ 259 w 338"/>
                <a:gd name="T19" fmla="*/ 216 h 625"/>
                <a:gd name="T20" fmla="*/ 269 w 338"/>
                <a:gd name="T21" fmla="*/ 194 h 625"/>
                <a:gd name="T22" fmla="*/ 289 w 338"/>
                <a:gd name="T23" fmla="*/ 166 h 625"/>
                <a:gd name="T24" fmla="*/ 266 w 338"/>
                <a:gd name="T25" fmla="*/ 138 h 625"/>
                <a:gd name="T26" fmla="*/ 246 w 338"/>
                <a:gd name="T27" fmla="*/ 125 h 625"/>
                <a:gd name="T28" fmla="*/ 241 w 338"/>
                <a:gd name="T29" fmla="*/ 104 h 625"/>
                <a:gd name="T30" fmla="*/ 246 w 338"/>
                <a:gd name="T31" fmla="*/ 84 h 625"/>
                <a:gd name="T32" fmla="*/ 259 w 338"/>
                <a:gd name="T33" fmla="*/ 73 h 625"/>
                <a:gd name="T34" fmla="*/ 266 w 338"/>
                <a:gd name="T35" fmla="*/ 60 h 625"/>
                <a:gd name="T36" fmla="*/ 266 w 338"/>
                <a:gd name="T37" fmla="*/ 39 h 625"/>
                <a:gd name="T38" fmla="*/ 232 w 338"/>
                <a:gd name="T39" fmla="*/ 12 h 625"/>
                <a:gd name="T40" fmla="*/ 206 w 338"/>
                <a:gd name="T41" fmla="*/ 12 h 625"/>
                <a:gd name="T42" fmla="*/ 174 w 338"/>
                <a:gd name="T43" fmla="*/ 21 h 625"/>
                <a:gd name="T44" fmla="*/ 154 w 338"/>
                <a:gd name="T45" fmla="*/ 46 h 625"/>
                <a:gd name="T46" fmla="*/ 148 w 338"/>
                <a:gd name="T47" fmla="*/ 78 h 625"/>
                <a:gd name="T48" fmla="*/ 134 w 338"/>
                <a:gd name="T49" fmla="*/ 99 h 625"/>
                <a:gd name="T50" fmla="*/ 116 w 338"/>
                <a:gd name="T51" fmla="*/ 94 h 625"/>
                <a:gd name="T52" fmla="*/ 91 w 338"/>
                <a:gd name="T53" fmla="*/ 92 h 625"/>
                <a:gd name="T54" fmla="*/ 56 w 338"/>
                <a:gd name="T55" fmla="*/ 90 h 625"/>
                <a:gd name="T56" fmla="*/ 21 w 338"/>
                <a:gd name="T57" fmla="*/ 60 h 625"/>
                <a:gd name="T58" fmla="*/ 0 w 338"/>
                <a:gd name="T59" fmla="*/ 78 h 625"/>
                <a:gd name="T60" fmla="*/ 35 w 338"/>
                <a:gd name="T61" fmla="*/ 108 h 625"/>
                <a:gd name="T62" fmla="*/ 81 w 338"/>
                <a:gd name="T63" fmla="*/ 140 h 625"/>
                <a:gd name="T64" fmla="*/ 82 w 338"/>
                <a:gd name="T65" fmla="*/ 175 h 625"/>
                <a:gd name="T66" fmla="*/ 90 w 338"/>
                <a:gd name="T67" fmla="*/ 209 h 625"/>
                <a:gd name="T68" fmla="*/ 88 w 338"/>
                <a:gd name="T69" fmla="*/ 241 h 625"/>
                <a:gd name="T70" fmla="*/ 94 w 338"/>
                <a:gd name="T71" fmla="*/ 260 h 625"/>
                <a:gd name="T72" fmla="*/ 99 w 338"/>
                <a:gd name="T73" fmla="*/ 279 h 625"/>
                <a:gd name="T74" fmla="*/ 125 w 338"/>
                <a:gd name="T75" fmla="*/ 291 h 625"/>
                <a:gd name="T76" fmla="*/ 136 w 338"/>
                <a:gd name="T77" fmla="*/ 320 h 625"/>
                <a:gd name="T78" fmla="*/ 131 w 338"/>
                <a:gd name="T79" fmla="*/ 333 h 625"/>
                <a:gd name="T80" fmla="*/ 113 w 338"/>
                <a:gd name="T81" fmla="*/ 350 h 625"/>
                <a:gd name="T82" fmla="*/ 80 w 338"/>
                <a:gd name="T83" fmla="*/ 387 h 625"/>
                <a:gd name="T84" fmla="*/ 61 w 338"/>
                <a:gd name="T85" fmla="*/ 404 h 625"/>
                <a:gd name="T86" fmla="*/ 47 w 338"/>
                <a:gd name="T87" fmla="*/ 413 h 625"/>
                <a:gd name="T88" fmla="*/ 44 w 338"/>
                <a:gd name="T89" fmla="*/ 420 h 625"/>
                <a:gd name="T90" fmla="*/ 44 w 338"/>
                <a:gd name="T91" fmla="*/ 425 h 625"/>
                <a:gd name="T92" fmla="*/ 23 w 338"/>
                <a:gd name="T93" fmla="*/ 437 h 625"/>
                <a:gd name="T94" fmla="*/ 19 w 338"/>
                <a:gd name="T95" fmla="*/ 438 h 625"/>
                <a:gd name="T96" fmla="*/ 7 w 338"/>
                <a:gd name="T97" fmla="*/ 461 h 625"/>
                <a:gd name="T98" fmla="*/ 8 w 338"/>
                <a:gd name="T99" fmla="*/ 483 h 625"/>
                <a:gd name="T100" fmla="*/ 12 w 338"/>
                <a:gd name="T101" fmla="*/ 509 h 625"/>
                <a:gd name="T102" fmla="*/ 17 w 338"/>
                <a:gd name="T103" fmla="*/ 551 h 625"/>
                <a:gd name="T104" fmla="*/ 9 w 338"/>
                <a:gd name="T105" fmla="*/ 589 h 625"/>
                <a:gd name="T106" fmla="*/ 39 w 338"/>
                <a:gd name="T107" fmla="*/ 603 h 625"/>
                <a:gd name="T108" fmla="*/ 58 w 338"/>
                <a:gd name="T109" fmla="*/ 615 h 625"/>
                <a:gd name="T110" fmla="*/ 93 w 338"/>
                <a:gd name="T111" fmla="*/ 624 h 625"/>
                <a:gd name="T112" fmla="*/ 193 w 338"/>
                <a:gd name="T113" fmla="*/ 598 h 625"/>
                <a:gd name="T114" fmla="*/ 222 w 338"/>
                <a:gd name="T115" fmla="*/ 594 h 625"/>
                <a:gd name="T116" fmla="*/ 238 w 338"/>
                <a:gd name="T117" fmla="*/ 571 h 625"/>
                <a:gd name="T118" fmla="*/ 287 w 338"/>
                <a:gd name="T119" fmla="*/ 525 h 625"/>
                <a:gd name="T120" fmla="*/ 335 w 338"/>
                <a:gd name="T121" fmla="*/ 472 h 625"/>
                <a:gd name="T122" fmla="*/ 326 w 338"/>
                <a:gd name="T123" fmla="*/ 442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" h="625">
                  <a:moveTo>
                    <a:pt x="326" y="442"/>
                  </a:moveTo>
                  <a:cubicBezTo>
                    <a:pt x="314" y="425"/>
                    <a:pt x="286" y="414"/>
                    <a:pt x="285" y="406"/>
                  </a:cubicBezTo>
                  <a:cubicBezTo>
                    <a:pt x="284" y="397"/>
                    <a:pt x="306" y="396"/>
                    <a:pt x="305" y="385"/>
                  </a:cubicBezTo>
                  <a:cubicBezTo>
                    <a:pt x="304" y="373"/>
                    <a:pt x="293" y="374"/>
                    <a:pt x="288" y="365"/>
                  </a:cubicBezTo>
                  <a:cubicBezTo>
                    <a:pt x="283" y="356"/>
                    <a:pt x="294" y="350"/>
                    <a:pt x="293" y="346"/>
                  </a:cubicBezTo>
                  <a:cubicBezTo>
                    <a:pt x="292" y="341"/>
                    <a:pt x="278" y="339"/>
                    <a:pt x="277" y="334"/>
                  </a:cubicBezTo>
                  <a:cubicBezTo>
                    <a:pt x="276" y="328"/>
                    <a:pt x="286" y="329"/>
                    <a:pt x="284" y="323"/>
                  </a:cubicBezTo>
                  <a:cubicBezTo>
                    <a:pt x="282" y="316"/>
                    <a:pt x="273" y="304"/>
                    <a:pt x="279" y="294"/>
                  </a:cubicBezTo>
                  <a:cubicBezTo>
                    <a:pt x="286" y="284"/>
                    <a:pt x="300" y="294"/>
                    <a:pt x="290" y="272"/>
                  </a:cubicBezTo>
                  <a:cubicBezTo>
                    <a:pt x="279" y="250"/>
                    <a:pt x="263" y="222"/>
                    <a:pt x="259" y="216"/>
                  </a:cubicBezTo>
                  <a:cubicBezTo>
                    <a:pt x="256" y="209"/>
                    <a:pt x="263" y="198"/>
                    <a:pt x="269" y="194"/>
                  </a:cubicBezTo>
                  <a:cubicBezTo>
                    <a:pt x="275" y="189"/>
                    <a:pt x="289" y="173"/>
                    <a:pt x="289" y="166"/>
                  </a:cubicBezTo>
                  <a:cubicBezTo>
                    <a:pt x="289" y="159"/>
                    <a:pt x="271" y="142"/>
                    <a:pt x="266" y="138"/>
                  </a:cubicBezTo>
                  <a:cubicBezTo>
                    <a:pt x="261" y="135"/>
                    <a:pt x="251" y="136"/>
                    <a:pt x="246" y="125"/>
                  </a:cubicBezTo>
                  <a:cubicBezTo>
                    <a:pt x="241" y="114"/>
                    <a:pt x="237" y="111"/>
                    <a:pt x="241" y="104"/>
                  </a:cubicBezTo>
                  <a:cubicBezTo>
                    <a:pt x="246" y="98"/>
                    <a:pt x="246" y="91"/>
                    <a:pt x="246" y="84"/>
                  </a:cubicBezTo>
                  <a:cubicBezTo>
                    <a:pt x="246" y="78"/>
                    <a:pt x="257" y="83"/>
                    <a:pt x="259" y="73"/>
                  </a:cubicBezTo>
                  <a:cubicBezTo>
                    <a:pt x="259" y="69"/>
                    <a:pt x="262" y="64"/>
                    <a:pt x="266" y="60"/>
                  </a:cubicBezTo>
                  <a:cubicBezTo>
                    <a:pt x="266" y="52"/>
                    <a:pt x="266" y="44"/>
                    <a:pt x="266" y="39"/>
                  </a:cubicBezTo>
                  <a:cubicBezTo>
                    <a:pt x="264" y="28"/>
                    <a:pt x="238" y="25"/>
                    <a:pt x="232" y="12"/>
                  </a:cubicBezTo>
                  <a:cubicBezTo>
                    <a:pt x="226" y="0"/>
                    <a:pt x="211" y="5"/>
                    <a:pt x="206" y="12"/>
                  </a:cubicBezTo>
                  <a:cubicBezTo>
                    <a:pt x="201" y="19"/>
                    <a:pt x="174" y="10"/>
                    <a:pt x="174" y="21"/>
                  </a:cubicBezTo>
                  <a:cubicBezTo>
                    <a:pt x="174" y="32"/>
                    <a:pt x="154" y="34"/>
                    <a:pt x="154" y="46"/>
                  </a:cubicBezTo>
                  <a:cubicBezTo>
                    <a:pt x="154" y="58"/>
                    <a:pt x="163" y="80"/>
                    <a:pt x="148" y="78"/>
                  </a:cubicBezTo>
                  <a:cubicBezTo>
                    <a:pt x="133" y="76"/>
                    <a:pt x="143" y="85"/>
                    <a:pt x="134" y="99"/>
                  </a:cubicBezTo>
                  <a:cubicBezTo>
                    <a:pt x="125" y="113"/>
                    <a:pt x="125" y="90"/>
                    <a:pt x="116" y="94"/>
                  </a:cubicBezTo>
                  <a:cubicBezTo>
                    <a:pt x="107" y="97"/>
                    <a:pt x="96" y="83"/>
                    <a:pt x="91" y="92"/>
                  </a:cubicBezTo>
                  <a:cubicBezTo>
                    <a:pt x="87" y="101"/>
                    <a:pt x="72" y="94"/>
                    <a:pt x="56" y="90"/>
                  </a:cubicBezTo>
                  <a:cubicBezTo>
                    <a:pt x="41" y="87"/>
                    <a:pt x="33" y="62"/>
                    <a:pt x="21" y="60"/>
                  </a:cubicBezTo>
                  <a:cubicBezTo>
                    <a:pt x="13" y="59"/>
                    <a:pt x="4" y="66"/>
                    <a:pt x="0" y="78"/>
                  </a:cubicBezTo>
                  <a:cubicBezTo>
                    <a:pt x="12" y="87"/>
                    <a:pt x="19" y="100"/>
                    <a:pt x="35" y="108"/>
                  </a:cubicBezTo>
                  <a:cubicBezTo>
                    <a:pt x="52" y="117"/>
                    <a:pt x="82" y="128"/>
                    <a:pt x="81" y="140"/>
                  </a:cubicBezTo>
                  <a:cubicBezTo>
                    <a:pt x="79" y="152"/>
                    <a:pt x="75" y="170"/>
                    <a:pt x="82" y="175"/>
                  </a:cubicBezTo>
                  <a:cubicBezTo>
                    <a:pt x="90" y="181"/>
                    <a:pt x="81" y="204"/>
                    <a:pt x="90" y="209"/>
                  </a:cubicBezTo>
                  <a:cubicBezTo>
                    <a:pt x="99" y="214"/>
                    <a:pt x="96" y="241"/>
                    <a:pt x="88" y="241"/>
                  </a:cubicBezTo>
                  <a:cubicBezTo>
                    <a:pt x="81" y="241"/>
                    <a:pt x="90" y="255"/>
                    <a:pt x="94" y="260"/>
                  </a:cubicBezTo>
                  <a:cubicBezTo>
                    <a:pt x="97" y="263"/>
                    <a:pt x="98" y="270"/>
                    <a:pt x="99" y="279"/>
                  </a:cubicBezTo>
                  <a:cubicBezTo>
                    <a:pt x="108" y="282"/>
                    <a:pt x="117" y="287"/>
                    <a:pt x="125" y="291"/>
                  </a:cubicBezTo>
                  <a:cubicBezTo>
                    <a:pt x="138" y="298"/>
                    <a:pt x="136" y="308"/>
                    <a:pt x="136" y="320"/>
                  </a:cubicBezTo>
                  <a:cubicBezTo>
                    <a:pt x="137" y="332"/>
                    <a:pt x="137" y="338"/>
                    <a:pt x="131" y="333"/>
                  </a:cubicBezTo>
                  <a:cubicBezTo>
                    <a:pt x="124" y="328"/>
                    <a:pt x="117" y="333"/>
                    <a:pt x="113" y="350"/>
                  </a:cubicBezTo>
                  <a:cubicBezTo>
                    <a:pt x="109" y="366"/>
                    <a:pt x="91" y="386"/>
                    <a:pt x="80" y="387"/>
                  </a:cubicBezTo>
                  <a:cubicBezTo>
                    <a:pt x="69" y="388"/>
                    <a:pt x="70" y="402"/>
                    <a:pt x="61" y="404"/>
                  </a:cubicBezTo>
                  <a:cubicBezTo>
                    <a:pt x="56" y="406"/>
                    <a:pt x="50" y="409"/>
                    <a:pt x="47" y="413"/>
                  </a:cubicBezTo>
                  <a:cubicBezTo>
                    <a:pt x="46" y="416"/>
                    <a:pt x="46" y="418"/>
                    <a:pt x="44" y="420"/>
                  </a:cubicBezTo>
                  <a:cubicBezTo>
                    <a:pt x="44" y="422"/>
                    <a:pt x="44" y="423"/>
                    <a:pt x="44" y="425"/>
                  </a:cubicBezTo>
                  <a:cubicBezTo>
                    <a:pt x="44" y="436"/>
                    <a:pt x="32" y="437"/>
                    <a:pt x="23" y="437"/>
                  </a:cubicBezTo>
                  <a:cubicBezTo>
                    <a:pt x="21" y="438"/>
                    <a:pt x="20" y="438"/>
                    <a:pt x="19" y="438"/>
                  </a:cubicBezTo>
                  <a:cubicBezTo>
                    <a:pt x="13" y="442"/>
                    <a:pt x="14" y="457"/>
                    <a:pt x="7" y="461"/>
                  </a:cubicBezTo>
                  <a:cubicBezTo>
                    <a:pt x="0" y="466"/>
                    <a:pt x="2" y="473"/>
                    <a:pt x="8" y="483"/>
                  </a:cubicBezTo>
                  <a:cubicBezTo>
                    <a:pt x="15" y="493"/>
                    <a:pt x="9" y="502"/>
                    <a:pt x="12" y="509"/>
                  </a:cubicBezTo>
                  <a:cubicBezTo>
                    <a:pt x="14" y="516"/>
                    <a:pt x="24" y="532"/>
                    <a:pt x="17" y="551"/>
                  </a:cubicBezTo>
                  <a:cubicBezTo>
                    <a:pt x="10" y="569"/>
                    <a:pt x="3" y="591"/>
                    <a:pt x="9" y="589"/>
                  </a:cubicBezTo>
                  <a:cubicBezTo>
                    <a:pt x="15" y="587"/>
                    <a:pt x="29" y="604"/>
                    <a:pt x="39" y="603"/>
                  </a:cubicBezTo>
                  <a:cubicBezTo>
                    <a:pt x="48" y="602"/>
                    <a:pt x="49" y="619"/>
                    <a:pt x="58" y="615"/>
                  </a:cubicBezTo>
                  <a:cubicBezTo>
                    <a:pt x="67" y="612"/>
                    <a:pt x="67" y="625"/>
                    <a:pt x="93" y="624"/>
                  </a:cubicBezTo>
                  <a:cubicBezTo>
                    <a:pt x="120" y="623"/>
                    <a:pt x="172" y="598"/>
                    <a:pt x="193" y="598"/>
                  </a:cubicBezTo>
                  <a:cubicBezTo>
                    <a:pt x="205" y="598"/>
                    <a:pt x="215" y="596"/>
                    <a:pt x="222" y="594"/>
                  </a:cubicBezTo>
                  <a:cubicBezTo>
                    <a:pt x="227" y="586"/>
                    <a:pt x="232" y="577"/>
                    <a:pt x="238" y="571"/>
                  </a:cubicBezTo>
                  <a:cubicBezTo>
                    <a:pt x="251" y="556"/>
                    <a:pt x="279" y="545"/>
                    <a:pt x="287" y="525"/>
                  </a:cubicBezTo>
                  <a:cubicBezTo>
                    <a:pt x="295" y="505"/>
                    <a:pt x="329" y="489"/>
                    <a:pt x="335" y="472"/>
                  </a:cubicBezTo>
                  <a:cubicBezTo>
                    <a:pt x="338" y="463"/>
                    <a:pt x="338" y="458"/>
                    <a:pt x="326" y="44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0" name="Freeform 254">
              <a:extLst>
                <a:ext uri="{FF2B5EF4-FFF2-40B4-BE49-F238E27FC236}">
                  <a16:creationId xmlns:a16="http://schemas.microsoft.com/office/drawing/2014/main" id="{AA30BCB6-7463-4522-8003-01910EA20C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3163" y="3047999"/>
              <a:ext cx="111125" cy="160338"/>
            </a:xfrm>
            <a:custGeom>
              <a:avLst/>
              <a:gdLst>
                <a:gd name="T0" fmla="*/ 201 w 204"/>
                <a:gd name="T1" fmla="*/ 0 h 296"/>
                <a:gd name="T2" fmla="*/ 186 w 204"/>
                <a:gd name="T3" fmla="*/ 9 h 296"/>
                <a:gd name="T4" fmla="*/ 173 w 204"/>
                <a:gd name="T5" fmla="*/ 18 h 296"/>
                <a:gd name="T6" fmla="*/ 139 w 204"/>
                <a:gd name="T7" fmla="*/ 11 h 296"/>
                <a:gd name="T8" fmla="*/ 96 w 204"/>
                <a:gd name="T9" fmla="*/ 11 h 296"/>
                <a:gd name="T10" fmla="*/ 95 w 204"/>
                <a:gd name="T11" fmla="*/ 12 h 296"/>
                <a:gd name="T12" fmla="*/ 65 w 204"/>
                <a:gd name="T13" fmla="*/ 28 h 296"/>
                <a:gd name="T14" fmla="*/ 50 w 204"/>
                <a:gd name="T15" fmla="*/ 39 h 296"/>
                <a:gd name="T16" fmla="*/ 28 w 204"/>
                <a:gd name="T17" fmla="*/ 42 h 296"/>
                <a:gd name="T18" fmla="*/ 17 w 204"/>
                <a:gd name="T19" fmla="*/ 64 h 296"/>
                <a:gd name="T20" fmla="*/ 9 w 204"/>
                <a:gd name="T21" fmla="*/ 78 h 296"/>
                <a:gd name="T22" fmla="*/ 0 w 204"/>
                <a:gd name="T23" fmla="*/ 98 h 296"/>
                <a:gd name="T24" fmla="*/ 1 w 204"/>
                <a:gd name="T25" fmla="*/ 99 h 296"/>
                <a:gd name="T26" fmla="*/ 18 w 204"/>
                <a:gd name="T27" fmla="*/ 131 h 296"/>
                <a:gd name="T28" fmla="*/ 41 w 204"/>
                <a:gd name="T29" fmla="*/ 140 h 296"/>
                <a:gd name="T30" fmla="*/ 70 w 204"/>
                <a:gd name="T31" fmla="*/ 152 h 296"/>
                <a:gd name="T32" fmla="*/ 36 w 204"/>
                <a:gd name="T33" fmla="*/ 155 h 296"/>
                <a:gd name="T34" fmla="*/ 43 w 204"/>
                <a:gd name="T35" fmla="*/ 187 h 296"/>
                <a:gd name="T36" fmla="*/ 59 w 204"/>
                <a:gd name="T37" fmla="*/ 213 h 296"/>
                <a:gd name="T38" fmla="*/ 89 w 204"/>
                <a:gd name="T39" fmla="*/ 229 h 296"/>
                <a:gd name="T40" fmla="*/ 83 w 204"/>
                <a:gd name="T41" fmla="*/ 192 h 296"/>
                <a:gd name="T42" fmla="*/ 106 w 204"/>
                <a:gd name="T43" fmla="*/ 190 h 296"/>
                <a:gd name="T44" fmla="*/ 91 w 204"/>
                <a:gd name="T45" fmla="*/ 176 h 296"/>
                <a:gd name="T46" fmla="*/ 102 w 204"/>
                <a:gd name="T47" fmla="*/ 168 h 296"/>
                <a:gd name="T48" fmla="*/ 126 w 204"/>
                <a:gd name="T49" fmla="*/ 165 h 296"/>
                <a:gd name="T50" fmla="*/ 115 w 204"/>
                <a:gd name="T51" fmla="*/ 135 h 296"/>
                <a:gd name="T52" fmla="*/ 89 w 204"/>
                <a:gd name="T53" fmla="*/ 136 h 296"/>
                <a:gd name="T54" fmla="*/ 99 w 204"/>
                <a:gd name="T55" fmla="*/ 116 h 296"/>
                <a:gd name="T56" fmla="*/ 73 w 204"/>
                <a:gd name="T57" fmla="*/ 74 h 296"/>
                <a:gd name="T58" fmla="*/ 90 w 204"/>
                <a:gd name="T59" fmla="*/ 64 h 296"/>
                <a:gd name="T60" fmla="*/ 115 w 204"/>
                <a:gd name="T61" fmla="*/ 68 h 296"/>
                <a:gd name="T62" fmla="*/ 121 w 204"/>
                <a:gd name="T63" fmla="*/ 40 h 296"/>
                <a:gd name="T64" fmla="*/ 141 w 204"/>
                <a:gd name="T65" fmla="*/ 47 h 296"/>
                <a:gd name="T66" fmla="*/ 165 w 204"/>
                <a:gd name="T67" fmla="*/ 33 h 296"/>
                <a:gd name="T68" fmla="*/ 187 w 204"/>
                <a:gd name="T69" fmla="*/ 45 h 296"/>
                <a:gd name="T70" fmla="*/ 194 w 204"/>
                <a:gd name="T71" fmla="*/ 32 h 296"/>
                <a:gd name="T72" fmla="*/ 204 w 204"/>
                <a:gd name="T73" fmla="*/ 15 h 296"/>
                <a:gd name="T74" fmla="*/ 201 w 204"/>
                <a:gd name="T75" fmla="*/ 0 h 296"/>
                <a:gd name="T76" fmla="*/ 174 w 204"/>
                <a:gd name="T77" fmla="*/ 279 h 296"/>
                <a:gd name="T78" fmla="*/ 123 w 204"/>
                <a:gd name="T79" fmla="*/ 272 h 296"/>
                <a:gd name="T80" fmla="*/ 104 w 204"/>
                <a:gd name="T81" fmla="*/ 282 h 296"/>
                <a:gd name="T82" fmla="*/ 151 w 204"/>
                <a:gd name="T83" fmla="*/ 296 h 296"/>
                <a:gd name="T84" fmla="*/ 194 w 204"/>
                <a:gd name="T85" fmla="*/ 280 h 296"/>
                <a:gd name="T86" fmla="*/ 174 w 204"/>
                <a:gd name="T87" fmla="*/ 27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4" h="296">
                  <a:moveTo>
                    <a:pt x="201" y="0"/>
                  </a:moveTo>
                  <a:cubicBezTo>
                    <a:pt x="194" y="1"/>
                    <a:pt x="184" y="4"/>
                    <a:pt x="186" y="9"/>
                  </a:cubicBezTo>
                  <a:cubicBezTo>
                    <a:pt x="188" y="14"/>
                    <a:pt x="181" y="18"/>
                    <a:pt x="173" y="18"/>
                  </a:cubicBezTo>
                  <a:cubicBezTo>
                    <a:pt x="173" y="18"/>
                    <a:pt x="147" y="16"/>
                    <a:pt x="139" y="11"/>
                  </a:cubicBezTo>
                  <a:cubicBezTo>
                    <a:pt x="133" y="8"/>
                    <a:pt x="108" y="9"/>
                    <a:pt x="96" y="11"/>
                  </a:cubicBezTo>
                  <a:cubicBezTo>
                    <a:pt x="96" y="11"/>
                    <a:pt x="96" y="12"/>
                    <a:pt x="95" y="12"/>
                  </a:cubicBezTo>
                  <a:cubicBezTo>
                    <a:pt x="92" y="17"/>
                    <a:pt x="70" y="31"/>
                    <a:pt x="65" y="28"/>
                  </a:cubicBezTo>
                  <a:cubicBezTo>
                    <a:pt x="61" y="26"/>
                    <a:pt x="59" y="36"/>
                    <a:pt x="50" y="39"/>
                  </a:cubicBezTo>
                  <a:cubicBezTo>
                    <a:pt x="42" y="41"/>
                    <a:pt x="29" y="38"/>
                    <a:pt x="28" y="42"/>
                  </a:cubicBezTo>
                  <a:cubicBezTo>
                    <a:pt x="28" y="46"/>
                    <a:pt x="22" y="58"/>
                    <a:pt x="17" y="64"/>
                  </a:cubicBezTo>
                  <a:cubicBezTo>
                    <a:pt x="12" y="70"/>
                    <a:pt x="16" y="76"/>
                    <a:pt x="9" y="78"/>
                  </a:cubicBezTo>
                  <a:cubicBezTo>
                    <a:pt x="4" y="79"/>
                    <a:pt x="2" y="89"/>
                    <a:pt x="0" y="98"/>
                  </a:cubicBezTo>
                  <a:cubicBezTo>
                    <a:pt x="0" y="98"/>
                    <a:pt x="1" y="99"/>
                    <a:pt x="1" y="99"/>
                  </a:cubicBezTo>
                  <a:cubicBezTo>
                    <a:pt x="12" y="103"/>
                    <a:pt x="20" y="117"/>
                    <a:pt x="18" y="131"/>
                  </a:cubicBezTo>
                  <a:cubicBezTo>
                    <a:pt x="17" y="145"/>
                    <a:pt x="33" y="150"/>
                    <a:pt x="41" y="140"/>
                  </a:cubicBezTo>
                  <a:cubicBezTo>
                    <a:pt x="49" y="130"/>
                    <a:pt x="70" y="145"/>
                    <a:pt x="70" y="152"/>
                  </a:cubicBezTo>
                  <a:cubicBezTo>
                    <a:pt x="70" y="158"/>
                    <a:pt x="48" y="145"/>
                    <a:pt x="36" y="155"/>
                  </a:cubicBezTo>
                  <a:cubicBezTo>
                    <a:pt x="23" y="166"/>
                    <a:pt x="45" y="176"/>
                    <a:pt x="43" y="187"/>
                  </a:cubicBezTo>
                  <a:cubicBezTo>
                    <a:pt x="40" y="198"/>
                    <a:pt x="48" y="213"/>
                    <a:pt x="59" y="213"/>
                  </a:cubicBezTo>
                  <a:cubicBezTo>
                    <a:pt x="70" y="212"/>
                    <a:pt x="82" y="233"/>
                    <a:pt x="89" y="229"/>
                  </a:cubicBezTo>
                  <a:cubicBezTo>
                    <a:pt x="96" y="225"/>
                    <a:pt x="81" y="196"/>
                    <a:pt x="83" y="192"/>
                  </a:cubicBezTo>
                  <a:cubicBezTo>
                    <a:pt x="86" y="187"/>
                    <a:pt x="99" y="199"/>
                    <a:pt x="106" y="190"/>
                  </a:cubicBezTo>
                  <a:cubicBezTo>
                    <a:pt x="112" y="182"/>
                    <a:pt x="101" y="175"/>
                    <a:pt x="91" y="176"/>
                  </a:cubicBezTo>
                  <a:cubicBezTo>
                    <a:pt x="81" y="176"/>
                    <a:pt x="91" y="160"/>
                    <a:pt x="102" y="168"/>
                  </a:cubicBezTo>
                  <a:cubicBezTo>
                    <a:pt x="114" y="177"/>
                    <a:pt x="120" y="166"/>
                    <a:pt x="126" y="165"/>
                  </a:cubicBezTo>
                  <a:cubicBezTo>
                    <a:pt x="131" y="164"/>
                    <a:pt x="133" y="140"/>
                    <a:pt x="115" y="135"/>
                  </a:cubicBezTo>
                  <a:cubicBezTo>
                    <a:pt x="98" y="129"/>
                    <a:pt x="100" y="150"/>
                    <a:pt x="89" y="136"/>
                  </a:cubicBezTo>
                  <a:cubicBezTo>
                    <a:pt x="77" y="122"/>
                    <a:pt x="99" y="128"/>
                    <a:pt x="99" y="116"/>
                  </a:cubicBezTo>
                  <a:cubicBezTo>
                    <a:pt x="99" y="104"/>
                    <a:pt x="81" y="88"/>
                    <a:pt x="73" y="74"/>
                  </a:cubicBezTo>
                  <a:cubicBezTo>
                    <a:pt x="64" y="60"/>
                    <a:pt x="85" y="54"/>
                    <a:pt x="90" y="64"/>
                  </a:cubicBezTo>
                  <a:cubicBezTo>
                    <a:pt x="94" y="73"/>
                    <a:pt x="107" y="72"/>
                    <a:pt x="115" y="68"/>
                  </a:cubicBezTo>
                  <a:cubicBezTo>
                    <a:pt x="123" y="64"/>
                    <a:pt x="107" y="46"/>
                    <a:pt x="121" y="40"/>
                  </a:cubicBezTo>
                  <a:cubicBezTo>
                    <a:pt x="136" y="33"/>
                    <a:pt x="136" y="45"/>
                    <a:pt x="141" y="47"/>
                  </a:cubicBezTo>
                  <a:cubicBezTo>
                    <a:pt x="146" y="49"/>
                    <a:pt x="150" y="33"/>
                    <a:pt x="165" y="33"/>
                  </a:cubicBezTo>
                  <a:cubicBezTo>
                    <a:pt x="173" y="33"/>
                    <a:pt x="180" y="39"/>
                    <a:pt x="187" y="45"/>
                  </a:cubicBezTo>
                  <a:cubicBezTo>
                    <a:pt x="191" y="40"/>
                    <a:pt x="194" y="37"/>
                    <a:pt x="194" y="32"/>
                  </a:cubicBezTo>
                  <a:cubicBezTo>
                    <a:pt x="194" y="27"/>
                    <a:pt x="204" y="24"/>
                    <a:pt x="204" y="15"/>
                  </a:cubicBezTo>
                  <a:cubicBezTo>
                    <a:pt x="204" y="11"/>
                    <a:pt x="202" y="5"/>
                    <a:pt x="201" y="0"/>
                  </a:cubicBezTo>
                  <a:close/>
                  <a:moveTo>
                    <a:pt x="174" y="279"/>
                  </a:moveTo>
                  <a:cubicBezTo>
                    <a:pt x="167" y="274"/>
                    <a:pt x="132" y="282"/>
                    <a:pt x="123" y="272"/>
                  </a:cubicBezTo>
                  <a:cubicBezTo>
                    <a:pt x="114" y="262"/>
                    <a:pt x="96" y="280"/>
                    <a:pt x="104" y="282"/>
                  </a:cubicBezTo>
                  <a:cubicBezTo>
                    <a:pt x="115" y="284"/>
                    <a:pt x="132" y="295"/>
                    <a:pt x="151" y="296"/>
                  </a:cubicBezTo>
                  <a:cubicBezTo>
                    <a:pt x="170" y="296"/>
                    <a:pt x="195" y="286"/>
                    <a:pt x="194" y="280"/>
                  </a:cubicBezTo>
                  <a:cubicBezTo>
                    <a:pt x="194" y="275"/>
                    <a:pt x="182" y="284"/>
                    <a:pt x="174" y="27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1" name="Freeform 255">
              <a:extLst>
                <a:ext uri="{FF2B5EF4-FFF2-40B4-BE49-F238E27FC236}">
                  <a16:creationId xmlns:a16="http://schemas.microsoft.com/office/drawing/2014/main" id="{4BA964E4-00FB-44B7-AA7A-A327F1723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950" y="3187700"/>
              <a:ext cx="47625" cy="31750"/>
            </a:xfrm>
            <a:custGeom>
              <a:avLst/>
              <a:gdLst>
                <a:gd name="T0" fmla="*/ 57 w 86"/>
                <a:gd name="T1" fmla="*/ 38 h 61"/>
                <a:gd name="T2" fmla="*/ 75 w 86"/>
                <a:gd name="T3" fmla="*/ 15 h 61"/>
                <a:gd name="T4" fmla="*/ 74 w 86"/>
                <a:gd name="T5" fmla="*/ 7 h 61"/>
                <a:gd name="T6" fmla="*/ 28 w 86"/>
                <a:gd name="T7" fmla="*/ 23 h 61"/>
                <a:gd name="T8" fmla="*/ 14 w 86"/>
                <a:gd name="T9" fmla="*/ 50 h 61"/>
                <a:gd name="T10" fmla="*/ 57 w 86"/>
                <a:gd name="T11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61">
                  <a:moveTo>
                    <a:pt x="57" y="38"/>
                  </a:moveTo>
                  <a:cubicBezTo>
                    <a:pt x="57" y="32"/>
                    <a:pt x="64" y="19"/>
                    <a:pt x="75" y="15"/>
                  </a:cubicBezTo>
                  <a:cubicBezTo>
                    <a:pt x="86" y="10"/>
                    <a:pt x="81" y="0"/>
                    <a:pt x="74" y="7"/>
                  </a:cubicBezTo>
                  <a:cubicBezTo>
                    <a:pt x="67" y="15"/>
                    <a:pt x="50" y="22"/>
                    <a:pt x="28" y="23"/>
                  </a:cubicBezTo>
                  <a:cubicBezTo>
                    <a:pt x="7" y="24"/>
                    <a:pt x="0" y="41"/>
                    <a:pt x="14" y="50"/>
                  </a:cubicBezTo>
                  <a:cubicBezTo>
                    <a:pt x="31" y="61"/>
                    <a:pt x="58" y="44"/>
                    <a:pt x="57" y="3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2" name="Freeform 256">
              <a:extLst>
                <a:ext uri="{FF2B5EF4-FFF2-40B4-BE49-F238E27FC236}">
                  <a16:creationId xmlns:a16="http://schemas.microsoft.com/office/drawing/2014/main" id="{ED148D86-A0E9-449E-A94E-9D30C8EFD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49" y="2343148"/>
              <a:ext cx="187325" cy="93663"/>
            </a:xfrm>
            <a:custGeom>
              <a:avLst/>
              <a:gdLst>
                <a:gd name="T0" fmla="*/ 324 w 345"/>
                <a:gd name="T1" fmla="*/ 54 h 172"/>
                <a:gd name="T2" fmla="*/ 315 w 345"/>
                <a:gd name="T3" fmla="*/ 52 h 172"/>
                <a:gd name="T4" fmla="*/ 300 w 345"/>
                <a:gd name="T5" fmla="*/ 51 h 172"/>
                <a:gd name="T6" fmla="*/ 275 w 345"/>
                <a:gd name="T7" fmla="*/ 14 h 172"/>
                <a:gd name="T8" fmla="*/ 261 w 345"/>
                <a:gd name="T9" fmla="*/ 3 h 172"/>
                <a:gd name="T10" fmla="*/ 245 w 345"/>
                <a:gd name="T11" fmla="*/ 1 h 172"/>
                <a:gd name="T12" fmla="*/ 244 w 345"/>
                <a:gd name="T13" fmla="*/ 20 h 172"/>
                <a:gd name="T14" fmla="*/ 225 w 345"/>
                <a:gd name="T15" fmla="*/ 21 h 172"/>
                <a:gd name="T16" fmla="*/ 212 w 345"/>
                <a:gd name="T17" fmla="*/ 22 h 172"/>
                <a:gd name="T18" fmla="*/ 193 w 345"/>
                <a:gd name="T19" fmla="*/ 25 h 172"/>
                <a:gd name="T20" fmla="*/ 177 w 345"/>
                <a:gd name="T21" fmla="*/ 19 h 172"/>
                <a:gd name="T22" fmla="*/ 155 w 345"/>
                <a:gd name="T23" fmla="*/ 36 h 172"/>
                <a:gd name="T24" fmla="*/ 142 w 345"/>
                <a:gd name="T25" fmla="*/ 28 h 172"/>
                <a:gd name="T26" fmla="*/ 128 w 345"/>
                <a:gd name="T27" fmla="*/ 40 h 172"/>
                <a:gd name="T28" fmla="*/ 123 w 345"/>
                <a:gd name="T29" fmla="*/ 57 h 172"/>
                <a:gd name="T30" fmla="*/ 102 w 345"/>
                <a:gd name="T31" fmla="*/ 68 h 172"/>
                <a:gd name="T32" fmla="*/ 94 w 345"/>
                <a:gd name="T33" fmla="*/ 38 h 172"/>
                <a:gd name="T34" fmla="*/ 45 w 345"/>
                <a:gd name="T35" fmla="*/ 0 h 172"/>
                <a:gd name="T36" fmla="*/ 50 w 345"/>
                <a:gd name="T37" fmla="*/ 21 h 172"/>
                <a:gd name="T38" fmla="*/ 38 w 345"/>
                <a:gd name="T39" fmla="*/ 20 h 172"/>
                <a:gd name="T40" fmla="*/ 17 w 345"/>
                <a:gd name="T41" fmla="*/ 30 h 172"/>
                <a:gd name="T42" fmla="*/ 1 w 345"/>
                <a:gd name="T43" fmla="*/ 54 h 172"/>
                <a:gd name="T44" fmla="*/ 32 w 345"/>
                <a:gd name="T45" fmla="*/ 63 h 172"/>
                <a:gd name="T46" fmla="*/ 71 w 345"/>
                <a:gd name="T47" fmla="*/ 63 h 172"/>
                <a:gd name="T48" fmla="*/ 64 w 345"/>
                <a:gd name="T49" fmla="*/ 81 h 172"/>
                <a:gd name="T50" fmla="*/ 48 w 345"/>
                <a:gd name="T51" fmla="*/ 92 h 172"/>
                <a:gd name="T52" fmla="*/ 11 w 345"/>
                <a:gd name="T53" fmla="*/ 104 h 172"/>
                <a:gd name="T54" fmla="*/ 58 w 345"/>
                <a:gd name="T55" fmla="*/ 105 h 172"/>
                <a:gd name="T56" fmla="*/ 69 w 345"/>
                <a:gd name="T57" fmla="*/ 118 h 172"/>
                <a:gd name="T58" fmla="*/ 79 w 345"/>
                <a:gd name="T59" fmla="*/ 131 h 172"/>
                <a:gd name="T60" fmla="*/ 68 w 345"/>
                <a:gd name="T61" fmla="*/ 148 h 172"/>
                <a:gd name="T62" fmla="*/ 52 w 345"/>
                <a:gd name="T63" fmla="*/ 160 h 172"/>
                <a:gd name="T64" fmla="*/ 92 w 345"/>
                <a:gd name="T65" fmla="*/ 159 h 172"/>
                <a:gd name="T66" fmla="*/ 127 w 345"/>
                <a:gd name="T67" fmla="*/ 171 h 172"/>
                <a:gd name="T68" fmla="*/ 141 w 345"/>
                <a:gd name="T69" fmla="*/ 172 h 172"/>
                <a:gd name="T70" fmla="*/ 207 w 345"/>
                <a:gd name="T71" fmla="*/ 160 h 172"/>
                <a:gd name="T72" fmla="*/ 211 w 345"/>
                <a:gd name="T73" fmla="*/ 159 h 172"/>
                <a:gd name="T74" fmla="*/ 211 w 345"/>
                <a:gd name="T75" fmla="*/ 154 h 172"/>
                <a:gd name="T76" fmla="*/ 242 w 345"/>
                <a:gd name="T77" fmla="*/ 119 h 172"/>
                <a:gd name="T78" fmla="*/ 270 w 345"/>
                <a:gd name="T79" fmla="*/ 114 h 172"/>
                <a:gd name="T80" fmla="*/ 281 w 345"/>
                <a:gd name="T81" fmla="*/ 117 h 172"/>
                <a:gd name="T82" fmla="*/ 294 w 345"/>
                <a:gd name="T83" fmla="*/ 113 h 172"/>
                <a:gd name="T84" fmla="*/ 330 w 345"/>
                <a:gd name="T85" fmla="*/ 102 h 172"/>
                <a:gd name="T86" fmla="*/ 340 w 345"/>
                <a:gd name="T87" fmla="*/ 85 h 172"/>
                <a:gd name="T88" fmla="*/ 324 w 345"/>
                <a:gd name="T89" fmla="*/ 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5" h="172">
                  <a:moveTo>
                    <a:pt x="324" y="54"/>
                  </a:moveTo>
                  <a:cubicBezTo>
                    <a:pt x="320" y="54"/>
                    <a:pt x="317" y="53"/>
                    <a:pt x="315" y="52"/>
                  </a:cubicBezTo>
                  <a:cubicBezTo>
                    <a:pt x="310" y="52"/>
                    <a:pt x="305" y="52"/>
                    <a:pt x="300" y="51"/>
                  </a:cubicBezTo>
                  <a:cubicBezTo>
                    <a:pt x="283" y="46"/>
                    <a:pt x="275" y="30"/>
                    <a:pt x="275" y="14"/>
                  </a:cubicBezTo>
                  <a:cubicBezTo>
                    <a:pt x="271" y="12"/>
                    <a:pt x="266" y="7"/>
                    <a:pt x="261" y="3"/>
                  </a:cubicBezTo>
                  <a:cubicBezTo>
                    <a:pt x="255" y="2"/>
                    <a:pt x="250" y="1"/>
                    <a:pt x="245" y="1"/>
                  </a:cubicBezTo>
                  <a:cubicBezTo>
                    <a:pt x="242" y="6"/>
                    <a:pt x="245" y="14"/>
                    <a:pt x="244" y="20"/>
                  </a:cubicBezTo>
                  <a:cubicBezTo>
                    <a:pt x="242" y="26"/>
                    <a:pt x="225" y="14"/>
                    <a:pt x="225" y="21"/>
                  </a:cubicBezTo>
                  <a:cubicBezTo>
                    <a:pt x="225" y="29"/>
                    <a:pt x="218" y="30"/>
                    <a:pt x="212" y="22"/>
                  </a:cubicBezTo>
                  <a:cubicBezTo>
                    <a:pt x="206" y="14"/>
                    <a:pt x="193" y="19"/>
                    <a:pt x="193" y="25"/>
                  </a:cubicBezTo>
                  <a:cubicBezTo>
                    <a:pt x="194" y="32"/>
                    <a:pt x="188" y="26"/>
                    <a:pt x="177" y="19"/>
                  </a:cubicBezTo>
                  <a:cubicBezTo>
                    <a:pt x="166" y="11"/>
                    <a:pt x="154" y="27"/>
                    <a:pt x="155" y="36"/>
                  </a:cubicBezTo>
                  <a:cubicBezTo>
                    <a:pt x="156" y="44"/>
                    <a:pt x="151" y="46"/>
                    <a:pt x="142" y="28"/>
                  </a:cubicBezTo>
                  <a:cubicBezTo>
                    <a:pt x="133" y="10"/>
                    <a:pt x="123" y="30"/>
                    <a:pt x="128" y="40"/>
                  </a:cubicBezTo>
                  <a:cubicBezTo>
                    <a:pt x="132" y="49"/>
                    <a:pt x="130" y="62"/>
                    <a:pt x="123" y="57"/>
                  </a:cubicBezTo>
                  <a:cubicBezTo>
                    <a:pt x="116" y="52"/>
                    <a:pt x="107" y="60"/>
                    <a:pt x="102" y="68"/>
                  </a:cubicBezTo>
                  <a:cubicBezTo>
                    <a:pt x="98" y="75"/>
                    <a:pt x="83" y="45"/>
                    <a:pt x="94" y="38"/>
                  </a:cubicBezTo>
                  <a:cubicBezTo>
                    <a:pt x="105" y="31"/>
                    <a:pt x="59" y="0"/>
                    <a:pt x="45" y="0"/>
                  </a:cubicBezTo>
                  <a:cubicBezTo>
                    <a:pt x="31" y="0"/>
                    <a:pt x="40" y="12"/>
                    <a:pt x="50" y="21"/>
                  </a:cubicBezTo>
                  <a:cubicBezTo>
                    <a:pt x="59" y="30"/>
                    <a:pt x="43" y="28"/>
                    <a:pt x="38" y="20"/>
                  </a:cubicBezTo>
                  <a:cubicBezTo>
                    <a:pt x="32" y="12"/>
                    <a:pt x="22" y="19"/>
                    <a:pt x="17" y="30"/>
                  </a:cubicBezTo>
                  <a:cubicBezTo>
                    <a:pt x="11" y="41"/>
                    <a:pt x="2" y="47"/>
                    <a:pt x="1" y="54"/>
                  </a:cubicBezTo>
                  <a:cubicBezTo>
                    <a:pt x="0" y="62"/>
                    <a:pt x="17" y="70"/>
                    <a:pt x="32" y="63"/>
                  </a:cubicBezTo>
                  <a:cubicBezTo>
                    <a:pt x="46" y="56"/>
                    <a:pt x="63" y="55"/>
                    <a:pt x="71" y="63"/>
                  </a:cubicBezTo>
                  <a:cubicBezTo>
                    <a:pt x="78" y="72"/>
                    <a:pt x="57" y="75"/>
                    <a:pt x="64" y="81"/>
                  </a:cubicBezTo>
                  <a:cubicBezTo>
                    <a:pt x="72" y="88"/>
                    <a:pt x="66" y="94"/>
                    <a:pt x="48" y="92"/>
                  </a:cubicBezTo>
                  <a:cubicBezTo>
                    <a:pt x="30" y="90"/>
                    <a:pt x="8" y="96"/>
                    <a:pt x="11" y="104"/>
                  </a:cubicBezTo>
                  <a:cubicBezTo>
                    <a:pt x="14" y="111"/>
                    <a:pt x="57" y="97"/>
                    <a:pt x="58" y="105"/>
                  </a:cubicBezTo>
                  <a:cubicBezTo>
                    <a:pt x="58" y="112"/>
                    <a:pt x="58" y="124"/>
                    <a:pt x="69" y="118"/>
                  </a:cubicBezTo>
                  <a:cubicBezTo>
                    <a:pt x="81" y="113"/>
                    <a:pt x="73" y="128"/>
                    <a:pt x="79" y="131"/>
                  </a:cubicBezTo>
                  <a:cubicBezTo>
                    <a:pt x="84" y="134"/>
                    <a:pt x="83" y="147"/>
                    <a:pt x="68" y="148"/>
                  </a:cubicBezTo>
                  <a:cubicBezTo>
                    <a:pt x="52" y="149"/>
                    <a:pt x="45" y="153"/>
                    <a:pt x="52" y="160"/>
                  </a:cubicBezTo>
                  <a:cubicBezTo>
                    <a:pt x="60" y="170"/>
                    <a:pt x="76" y="163"/>
                    <a:pt x="92" y="159"/>
                  </a:cubicBezTo>
                  <a:cubicBezTo>
                    <a:pt x="102" y="156"/>
                    <a:pt x="115" y="163"/>
                    <a:pt x="127" y="171"/>
                  </a:cubicBezTo>
                  <a:cubicBezTo>
                    <a:pt x="132" y="171"/>
                    <a:pt x="136" y="171"/>
                    <a:pt x="141" y="172"/>
                  </a:cubicBezTo>
                  <a:cubicBezTo>
                    <a:pt x="163" y="169"/>
                    <a:pt x="184" y="165"/>
                    <a:pt x="207" y="160"/>
                  </a:cubicBezTo>
                  <a:cubicBezTo>
                    <a:pt x="208" y="160"/>
                    <a:pt x="210" y="159"/>
                    <a:pt x="211" y="159"/>
                  </a:cubicBezTo>
                  <a:cubicBezTo>
                    <a:pt x="211" y="158"/>
                    <a:pt x="211" y="156"/>
                    <a:pt x="211" y="154"/>
                  </a:cubicBezTo>
                  <a:cubicBezTo>
                    <a:pt x="213" y="134"/>
                    <a:pt x="227" y="122"/>
                    <a:pt x="242" y="119"/>
                  </a:cubicBezTo>
                  <a:cubicBezTo>
                    <a:pt x="250" y="114"/>
                    <a:pt x="260" y="112"/>
                    <a:pt x="270" y="114"/>
                  </a:cubicBezTo>
                  <a:cubicBezTo>
                    <a:pt x="274" y="115"/>
                    <a:pt x="277" y="116"/>
                    <a:pt x="281" y="117"/>
                  </a:cubicBezTo>
                  <a:cubicBezTo>
                    <a:pt x="285" y="115"/>
                    <a:pt x="289" y="113"/>
                    <a:pt x="294" y="113"/>
                  </a:cubicBezTo>
                  <a:cubicBezTo>
                    <a:pt x="306" y="108"/>
                    <a:pt x="318" y="104"/>
                    <a:pt x="330" y="102"/>
                  </a:cubicBezTo>
                  <a:cubicBezTo>
                    <a:pt x="334" y="97"/>
                    <a:pt x="338" y="90"/>
                    <a:pt x="340" y="85"/>
                  </a:cubicBezTo>
                  <a:cubicBezTo>
                    <a:pt x="345" y="74"/>
                    <a:pt x="335" y="54"/>
                    <a:pt x="324" y="5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3" name="Freeform 257">
              <a:extLst>
                <a:ext uri="{FF2B5EF4-FFF2-40B4-BE49-F238E27FC236}">
                  <a16:creationId xmlns:a16="http://schemas.microsoft.com/office/drawing/2014/main" id="{C1AF1DB3-01C4-40D8-AECF-9BC82A76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7" y="2693986"/>
              <a:ext cx="77788" cy="92075"/>
            </a:xfrm>
            <a:custGeom>
              <a:avLst/>
              <a:gdLst>
                <a:gd name="T0" fmla="*/ 128 w 143"/>
                <a:gd name="T1" fmla="*/ 65 h 167"/>
                <a:gd name="T2" fmla="*/ 127 w 143"/>
                <a:gd name="T3" fmla="*/ 59 h 167"/>
                <a:gd name="T4" fmla="*/ 117 w 143"/>
                <a:gd name="T5" fmla="*/ 48 h 167"/>
                <a:gd name="T6" fmla="*/ 98 w 143"/>
                <a:gd name="T7" fmla="*/ 55 h 167"/>
                <a:gd name="T8" fmla="*/ 78 w 143"/>
                <a:gd name="T9" fmla="*/ 50 h 167"/>
                <a:gd name="T10" fmla="*/ 85 w 143"/>
                <a:gd name="T11" fmla="*/ 28 h 167"/>
                <a:gd name="T12" fmla="*/ 94 w 143"/>
                <a:gd name="T13" fmla="*/ 7 h 167"/>
                <a:gd name="T14" fmla="*/ 90 w 143"/>
                <a:gd name="T15" fmla="*/ 6 h 167"/>
                <a:gd name="T16" fmla="*/ 57 w 143"/>
                <a:gd name="T17" fmla="*/ 14 h 167"/>
                <a:gd name="T18" fmla="*/ 73 w 143"/>
                <a:gd name="T19" fmla="*/ 31 h 167"/>
                <a:gd name="T20" fmla="*/ 46 w 143"/>
                <a:gd name="T21" fmla="*/ 47 h 167"/>
                <a:gd name="T22" fmla="*/ 12 w 143"/>
                <a:gd name="T23" fmla="*/ 48 h 167"/>
                <a:gd name="T24" fmla="*/ 16 w 143"/>
                <a:gd name="T25" fmla="*/ 76 h 167"/>
                <a:gd name="T26" fmla="*/ 31 w 143"/>
                <a:gd name="T27" fmla="*/ 102 h 167"/>
                <a:gd name="T28" fmla="*/ 22 w 143"/>
                <a:gd name="T29" fmla="*/ 134 h 167"/>
                <a:gd name="T30" fmla="*/ 1 w 143"/>
                <a:gd name="T31" fmla="*/ 158 h 167"/>
                <a:gd name="T32" fmla="*/ 1 w 143"/>
                <a:gd name="T33" fmla="*/ 165 h 167"/>
                <a:gd name="T34" fmla="*/ 82 w 143"/>
                <a:gd name="T35" fmla="*/ 167 h 167"/>
                <a:gd name="T36" fmla="*/ 88 w 143"/>
                <a:gd name="T37" fmla="*/ 161 h 167"/>
                <a:gd name="T38" fmla="*/ 128 w 143"/>
                <a:gd name="T39" fmla="*/ 152 h 167"/>
                <a:gd name="T40" fmla="*/ 128 w 143"/>
                <a:gd name="T41" fmla="*/ 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67">
                  <a:moveTo>
                    <a:pt x="128" y="65"/>
                  </a:moveTo>
                  <a:cubicBezTo>
                    <a:pt x="127" y="63"/>
                    <a:pt x="127" y="61"/>
                    <a:pt x="127" y="59"/>
                  </a:cubicBezTo>
                  <a:cubicBezTo>
                    <a:pt x="123" y="56"/>
                    <a:pt x="120" y="52"/>
                    <a:pt x="117" y="48"/>
                  </a:cubicBezTo>
                  <a:cubicBezTo>
                    <a:pt x="104" y="32"/>
                    <a:pt x="99" y="45"/>
                    <a:pt x="98" y="55"/>
                  </a:cubicBezTo>
                  <a:cubicBezTo>
                    <a:pt x="97" y="65"/>
                    <a:pt x="85" y="52"/>
                    <a:pt x="78" y="50"/>
                  </a:cubicBezTo>
                  <a:cubicBezTo>
                    <a:pt x="71" y="48"/>
                    <a:pt x="80" y="32"/>
                    <a:pt x="85" y="28"/>
                  </a:cubicBezTo>
                  <a:cubicBezTo>
                    <a:pt x="88" y="25"/>
                    <a:pt x="92" y="18"/>
                    <a:pt x="94" y="7"/>
                  </a:cubicBezTo>
                  <a:cubicBezTo>
                    <a:pt x="92" y="7"/>
                    <a:pt x="91" y="7"/>
                    <a:pt x="90" y="6"/>
                  </a:cubicBezTo>
                  <a:cubicBezTo>
                    <a:pt x="76" y="0"/>
                    <a:pt x="58" y="0"/>
                    <a:pt x="57" y="14"/>
                  </a:cubicBezTo>
                  <a:cubicBezTo>
                    <a:pt x="57" y="28"/>
                    <a:pt x="72" y="23"/>
                    <a:pt x="73" y="31"/>
                  </a:cubicBezTo>
                  <a:cubicBezTo>
                    <a:pt x="73" y="40"/>
                    <a:pt x="57" y="38"/>
                    <a:pt x="46" y="47"/>
                  </a:cubicBezTo>
                  <a:cubicBezTo>
                    <a:pt x="36" y="56"/>
                    <a:pt x="24" y="41"/>
                    <a:pt x="12" y="48"/>
                  </a:cubicBezTo>
                  <a:cubicBezTo>
                    <a:pt x="1" y="54"/>
                    <a:pt x="25" y="62"/>
                    <a:pt x="16" y="76"/>
                  </a:cubicBezTo>
                  <a:cubicBezTo>
                    <a:pt x="7" y="89"/>
                    <a:pt x="17" y="89"/>
                    <a:pt x="31" y="102"/>
                  </a:cubicBezTo>
                  <a:cubicBezTo>
                    <a:pt x="45" y="115"/>
                    <a:pt x="22" y="119"/>
                    <a:pt x="22" y="134"/>
                  </a:cubicBezTo>
                  <a:cubicBezTo>
                    <a:pt x="22" y="148"/>
                    <a:pt x="5" y="148"/>
                    <a:pt x="1" y="158"/>
                  </a:cubicBezTo>
                  <a:cubicBezTo>
                    <a:pt x="0" y="160"/>
                    <a:pt x="0" y="163"/>
                    <a:pt x="1" y="165"/>
                  </a:cubicBezTo>
                  <a:cubicBezTo>
                    <a:pt x="28" y="166"/>
                    <a:pt x="55" y="167"/>
                    <a:pt x="82" y="167"/>
                  </a:cubicBezTo>
                  <a:cubicBezTo>
                    <a:pt x="84" y="165"/>
                    <a:pt x="86" y="163"/>
                    <a:pt x="88" y="161"/>
                  </a:cubicBezTo>
                  <a:cubicBezTo>
                    <a:pt x="105" y="144"/>
                    <a:pt x="113" y="161"/>
                    <a:pt x="128" y="152"/>
                  </a:cubicBezTo>
                  <a:cubicBezTo>
                    <a:pt x="143" y="143"/>
                    <a:pt x="134" y="78"/>
                    <a:pt x="128" y="65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4" name="Freeform 258">
              <a:extLst>
                <a:ext uri="{FF2B5EF4-FFF2-40B4-BE49-F238E27FC236}">
                  <a16:creationId xmlns:a16="http://schemas.microsoft.com/office/drawing/2014/main" id="{848BB3F0-3A6A-4A13-A5F9-A1E84F24A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5" y="2663823"/>
              <a:ext cx="30163" cy="47625"/>
            </a:xfrm>
            <a:custGeom>
              <a:avLst/>
              <a:gdLst>
                <a:gd name="T0" fmla="*/ 52 w 57"/>
                <a:gd name="T1" fmla="*/ 13 h 86"/>
                <a:gd name="T2" fmla="*/ 41 w 57"/>
                <a:gd name="T3" fmla="*/ 21 h 86"/>
                <a:gd name="T4" fmla="*/ 31 w 57"/>
                <a:gd name="T5" fmla="*/ 13 h 86"/>
                <a:gd name="T6" fmla="*/ 10 w 57"/>
                <a:gd name="T7" fmla="*/ 23 h 86"/>
                <a:gd name="T8" fmla="*/ 22 w 57"/>
                <a:gd name="T9" fmla="*/ 57 h 86"/>
                <a:gd name="T10" fmla="*/ 13 w 57"/>
                <a:gd name="T11" fmla="*/ 67 h 86"/>
                <a:gd name="T12" fmla="*/ 21 w 57"/>
                <a:gd name="T13" fmla="*/ 84 h 86"/>
                <a:gd name="T14" fmla="*/ 45 w 57"/>
                <a:gd name="T15" fmla="*/ 53 h 86"/>
                <a:gd name="T16" fmla="*/ 52 w 57"/>
                <a:gd name="T17" fmla="*/ 1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6">
                  <a:moveTo>
                    <a:pt x="52" y="13"/>
                  </a:moveTo>
                  <a:cubicBezTo>
                    <a:pt x="49" y="10"/>
                    <a:pt x="46" y="20"/>
                    <a:pt x="41" y="21"/>
                  </a:cubicBezTo>
                  <a:cubicBezTo>
                    <a:pt x="37" y="23"/>
                    <a:pt x="32" y="0"/>
                    <a:pt x="31" y="13"/>
                  </a:cubicBezTo>
                  <a:cubicBezTo>
                    <a:pt x="29" y="25"/>
                    <a:pt x="19" y="8"/>
                    <a:pt x="10" y="23"/>
                  </a:cubicBezTo>
                  <a:cubicBezTo>
                    <a:pt x="0" y="38"/>
                    <a:pt x="15" y="52"/>
                    <a:pt x="22" y="57"/>
                  </a:cubicBezTo>
                  <a:cubicBezTo>
                    <a:pt x="29" y="62"/>
                    <a:pt x="21" y="69"/>
                    <a:pt x="13" y="67"/>
                  </a:cubicBezTo>
                  <a:cubicBezTo>
                    <a:pt x="4" y="65"/>
                    <a:pt x="10" y="82"/>
                    <a:pt x="21" y="84"/>
                  </a:cubicBezTo>
                  <a:cubicBezTo>
                    <a:pt x="33" y="86"/>
                    <a:pt x="46" y="59"/>
                    <a:pt x="45" y="53"/>
                  </a:cubicBezTo>
                  <a:cubicBezTo>
                    <a:pt x="43" y="46"/>
                    <a:pt x="57" y="16"/>
                    <a:pt x="52" y="1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5" name="Freeform 259">
              <a:extLst>
                <a:ext uri="{FF2B5EF4-FFF2-40B4-BE49-F238E27FC236}">
                  <a16:creationId xmlns:a16="http://schemas.microsoft.com/office/drawing/2014/main" id="{1614DD78-036D-4A5B-B690-2D322CD58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962" y="2617786"/>
              <a:ext cx="47625" cy="88900"/>
            </a:xfrm>
            <a:custGeom>
              <a:avLst/>
              <a:gdLst>
                <a:gd name="T0" fmla="*/ 70 w 87"/>
                <a:gd name="T1" fmla="*/ 64 h 161"/>
                <a:gd name="T2" fmla="*/ 69 w 87"/>
                <a:gd name="T3" fmla="*/ 38 h 161"/>
                <a:gd name="T4" fmla="*/ 72 w 87"/>
                <a:gd name="T5" fmla="*/ 6 h 161"/>
                <a:gd name="T6" fmla="*/ 49 w 87"/>
                <a:gd name="T7" fmla="*/ 21 h 161"/>
                <a:gd name="T8" fmla="*/ 30 w 87"/>
                <a:gd name="T9" fmla="*/ 32 h 161"/>
                <a:gd name="T10" fmla="*/ 31 w 87"/>
                <a:gd name="T11" fmla="*/ 49 h 161"/>
                <a:gd name="T12" fmla="*/ 12 w 87"/>
                <a:gd name="T13" fmla="*/ 38 h 161"/>
                <a:gd name="T14" fmla="*/ 0 w 87"/>
                <a:gd name="T15" fmla="*/ 54 h 161"/>
                <a:gd name="T16" fmla="*/ 5 w 87"/>
                <a:gd name="T17" fmla="*/ 70 h 161"/>
                <a:gd name="T18" fmla="*/ 8 w 87"/>
                <a:gd name="T19" fmla="*/ 122 h 161"/>
                <a:gd name="T20" fmla="*/ 9 w 87"/>
                <a:gd name="T21" fmla="*/ 134 h 161"/>
                <a:gd name="T22" fmla="*/ 9 w 87"/>
                <a:gd name="T23" fmla="*/ 140 h 161"/>
                <a:gd name="T24" fmla="*/ 14 w 87"/>
                <a:gd name="T25" fmla="*/ 157 h 161"/>
                <a:gd name="T26" fmla="*/ 43 w 87"/>
                <a:gd name="T27" fmla="*/ 160 h 161"/>
                <a:gd name="T28" fmla="*/ 55 w 87"/>
                <a:gd name="T29" fmla="*/ 160 h 161"/>
                <a:gd name="T30" fmla="*/ 42 w 87"/>
                <a:gd name="T31" fmla="*/ 140 h 161"/>
                <a:gd name="T32" fmla="*/ 59 w 87"/>
                <a:gd name="T33" fmla="*/ 143 h 161"/>
                <a:gd name="T34" fmla="*/ 81 w 87"/>
                <a:gd name="T35" fmla="*/ 143 h 161"/>
                <a:gd name="T36" fmla="*/ 70 w 87"/>
                <a:gd name="T37" fmla="*/ 120 h 161"/>
                <a:gd name="T38" fmla="*/ 55 w 87"/>
                <a:gd name="T39" fmla="*/ 117 h 161"/>
                <a:gd name="T40" fmla="*/ 64 w 87"/>
                <a:gd name="T41" fmla="*/ 94 h 161"/>
                <a:gd name="T42" fmla="*/ 85 w 87"/>
                <a:gd name="T43" fmla="*/ 82 h 161"/>
                <a:gd name="T44" fmla="*/ 70 w 87"/>
                <a:gd name="T45" fmla="*/ 6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" h="161">
                  <a:moveTo>
                    <a:pt x="70" y="64"/>
                  </a:moveTo>
                  <a:cubicBezTo>
                    <a:pt x="65" y="61"/>
                    <a:pt x="63" y="43"/>
                    <a:pt x="69" y="38"/>
                  </a:cubicBezTo>
                  <a:cubicBezTo>
                    <a:pt x="74" y="32"/>
                    <a:pt x="77" y="11"/>
                    <a:pt x="72" y="6"/>
                  </a:cubicBezTo>
                  <a:cubicBezTo>
                    <a:pt x="67" y="0"/>
                    <a:pt x="50" y="6"/>
                    <a:pt x="49" y="21"/>
                  </a:cubicBezTo>
                  <a:cubicBezTo>
                    <a:pt x="47" y="36"/>
                    <a:pt x="33" y="29"/>
                    <a:pt x="30" y="32"/>
                  </a:cubicBezTo>
                  <a:cubicBezTo>
                    <a:pt x="26" y="36"/>
                    <a:pt x="37" y="42"/>
                    <a:pt x="31" y="49"/>
                  </a:cubicBezTo>
                  <a:cubicBezTo>
                    <a:pt x="25" y="56"/>
                    <a:pt x="22" y="39"/>
                    <a:pt x="12" y="38"/>
                  </a:cubicBezTo>
                  <a:cubicBezTo>
                    <a:pt x="6" y="37"/>
                    <a:pt x="3" y="46"/>
                    <a:pt x="0" y="54"/>
                  </a:cubicBezTo>
                  <a:cubicBezTo>
                    <a:pt x="2" y="59"/>
                    <a:pt x="4" y="65"/>
                    <a:pt x="5" y="70"/>
                  </a:cubicBezTo>
                  <a:cubicBezTo>
                    <a:pt x="8" y="87"/>
                    <a:pt x="4" y="105"/>
                    <a:pt x="8" y="122"/>
                  </a:cubicBezTo>
                  <a:cubicBezTo>
                    <a:pt x="9" y="126"/>
                    <a:pt x="9" y="130"/>
                    <a:pt x="9" y="134"/>
                  </a:cubicBezTo>
                  <a:cubicBezTo>
                    <a:pt x="9" y="136"/>
                    <a:pt x="9" y="138"/>
                    <a:pt x="9" y="140"/>
                  </a:cubicBezTo>
                  <a:cubicBezTo>
                    <a:pt x="7" y="145"/>
                    <a:pt x="10" y="151"/>
                    <a:pt x="14" y="157"/>
                  </a:cubicBezTo>
                  <a:cubicBezTo>
                    <a:pt x="26" y="157"/>
                    <a:pt x="38" y="158"/>
                    <a:pt x="43" y="160"/>
                  </a:cubicBezTo>
                  <a:cubicBezTo>
                    <a:pt x="45" y="161"/>
                    <a:pt x="49" y="160"/>
                    <a:pt x="55" y="160"/>
                  </a:cubicBezTo>
                  <a:cubicBezTo>
                    <a:pt x="51" y="152"/>
                    <a:pt x="41" y="145"/>
                    <a:pt x="42" y="140"/>
                  </a:cubicBezTo>
                  <a:cubicBezTo>
                    <a:pt x="43" y="132"/>
                    <a:pt x="52" y="137"/>
                    <a:pt x="59" y="143"/>
                  </a:cubicBezTo>
                  <a:cubicBezTo>
                    <a:pt x="65" y="150"/>
                    <a:pt x="80" y="151"/>
                    <a:pt x="81" y="143"/>
                  </a:cubicBezTo>
                  <a:cubicBezTo>
                    <a:pt x="82" y="138"/>
                    <a:pt x="79" y="114"/>
                    <a:pt x="70" y="120"/>
                  </a:cubicBezTo>
                  <a:cubicBezTo>
                    <a:pt x="61" y="125"/>
                    <a:pt x="59" y="123"/>
                    <a:pt x="55" y="117"/>
                  </a:cubicBezTo>
                  <a:cubicBezTo>
                    <a:pt x="52" y="112"/>
                    <a:pt x="62" y="103"/>
                    <a:pt x="64" y="94"/>
                  </a:cubicBezTo>
                  <a:cubicBezTo>
                    <a:pt x="67" y="85"/>
                    <a:pt x="82" y="89"/>
                    <a:pt x="85" y="82"/>
                  </a:cubicBezTo>
                  <a:cubicBezTo>
                    <a:pt x="87" y="74"/>
                    <a:pt x="74" y="67"/>
                    <a:pt x="70" y="64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6" name="Freeform 260">
              <a:extLst>
                <a:ext uri="{FF2B5EF4-FFF2-40B4-BE49-F238E27FC236}">
                  <a16:creationId xmlns:a16="http://schemas.microsoft.com/office/drawing/2014/main" id="{51E15023-64EC-4BC2-BBAC-71D278B0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650" y="2616198"/>
              <a:ext cx="25400" cy="28575"/>
            </a:xfrm>
            <a:custGeom>
              <a:avLst/>
              <a:gdLst>
                <a:gd name="T0" fmla="*/ 27 w 45"/>
                <a:gd name="T1" fmla="*/ 1 h 55"/>
                <a:gd name="T2" fmla="*/ 5 w 45"/>
                <a:gd name="T3" fmla="*/ 50 h 55"/>
                <a:gd name="T4" fmla="*/ 27 w 45"/>
                <a:gd name="T5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5">
                  <a:moveTo>
                    <a:pt x="27" y="1"/>
                  </a:moveTo>
                  <a:cubicBezTo>
                    <a:pt x="9" y="2"/>
                    <a:pt x="0" y="43"/>
                    <a:pt x="5" y="50"/>
                  </a:cubicBezTo>
                  <a:cubicBezTo>
                    <a:pt x="9" y="55"/>
                    <a:pt x="45" y="0"/>
                    <a:pt x="27" y="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7" name="Freeform 261">
              <a:extLst>
                <a:ext uri="{FF2B5EF4-FFF2-40B4-BE49-F238E27FC236}">
                  <a16:creationId xmlns:a16="http://schemas.microsoft.com/office/drawing/2014/main" id="{370879C4-EE7C-4C8C-8D23-96693D2BD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2246310"/>
              <a:ext cx="219075" cy="444501"/>
            </a:xfrm>
            <a:custGeom>
              <a:avLst/>
              <a:gdLst>
                <a:gd name="T0" fmla="*/ 391 w 402"/>
                <a:gd name="T1" fmla="*/ 174 h 817"/>
                <a:gd name="T2" fmla="*/ 385 w 402"/>
                <a:gd name="T3" fmla="*/ 108 h 817"/>
                <a:gd name="T4" fmla="*/ 338 w 402"/>
                <a:gd name="T5" fmla="*/ 41 h 817"/>
                <a:gd name="T6" fmla="*/ 281 w 402"/>
                <a:gd name="T7" fmla="*/ 37 h 817"/>
                <a:gd name="T8" fmla="*/ 226 w 402"/>
                <a:gd name="T9" fmla="*/ 37 h 817"/>
                <a:gd name="T10" fmla="*/ 194 w 402"/>
                <a:gd name="T11" fmla="*/ 75 h 817"/>
                <a:gd name="T12" fmla="*/ 161 w 402"/>
                <a:gd name="T13" fmla="*/ 123 h 817"/>
                <a:gd name="T14" fmla="*/ 136 w 402"/>
                <a:gd name="T15" fmla="*/ 170 h 817"/>
                <a:gd name="T16" fmla="*/ 106 w 402"/>
                <a:gd name="T17" fmla="*/ 199 h 817"/>
                <a:gd name="T18" fmla="*/ 83 w 402"/>
                <a:gd name="T19" fmla="*/ 280 h 817"/>
                <a:gd name="T20" fmla="*/ 90 w 402"/>
                <a:gd name="T21" fmla="*/ 321 h 817"/>
                <a:gd name="T22" fmla="*/ 37 w 402"/>
                <a:gd name="T23" fmla="*/ 348 h 817"/>
                <a:gd name="T24" fmla="*/ 34 w 402"/>
                <a:gd name="T25" fmla="*/ 422 h 817"/>
                <a:gd name="T26" fmla="*/ 54 w 402"/>
                <a:gd name="T27" fmla="*/ 484 h 817"/>
                <a:gd name="T28" fmla="*/ 43 w 402"/>
                <a:gd name="T29" fmla="*/ 522 h 817"/>
                <a:gd name="T30" fmla="*/ 23 w 402"/>
                <a:gd name="T31" fmla="*/ 566 h 817"/>
                <a:gd name="T32" fmla="*/ 11 w 402"/>
                <a:gd name="T33" fmla="*/ 621 h 817"/>
                <a:gd name="T34" fmla="*/ 1 w 402"/>
                <a:gd name="T35" fmla="*/ 623 h 817"/>
                <a:gd name="T36" fmla="*/ 26 w 402"/>
                <a:gd name="T37" fmla="*/ 699 h 817"/>
                <a:gd name="T38" fmla="*/ 49 w 402"/>
                <a:gd name="T39" fmla="*/ 761 h 817"/>
                <a:gd name="T40" fmla="*/ 59 w 402"/>
                <a:gd name="T41" fmla="*/ 809 h 817"/>
                <a:gd name="T42" fmla="*/ 96 w 402"/>
                <a:gd name="T43" fmla="*/ 787 h 817"/>
                <a:gd name="T44" fmla="*/ 132 w 402"/>
                <a:gd name="T45" fmla="*/ 772 h 817"/>
                <a:gd name="T46" fmla="*/ 162 w 402"/>
                <a:gd name="T47" fmla="*/ 760 h 817"/>
                <a:gd name="T48" fmla="*/ 169 w 402"/>
                <a:gd name="T49" fmla="*/ 727 h 817"/>
                <a:gd name="T50" fmla="*/ 174 w 402"/>
                <a:gd name="T51" fmla="*/ 648 h 817"/>
                <a:gd name="T52" fmla="*/ 221 w 402"/>
                <a:gd name="T53" fmla="*/ 594 h 817"/>
                <a:gd name="T54" fmla="*/ 210 w 402"/>
                <a:gd name="T55" fmla="*/ 524 h 817"/>
                <a:gd name="T56" fmla="*/ 183 w 402"/>
                <a:gd name="T57" fmla="*/ 475 h 817"/>
                <a:gd name="T58" fmla="*/ 195 w 402"/>
                <a:gd name="T59" fmla="*/ 410 h 817"/>
                <a:gd name="T60" fmla="*/ 236 w 402"/>
                <a:gd name="T61" fmla="*/ 368 h 817"/>
                <a:gd name="T62" fmla="*/ 250 w 402"/>
                <a:gd name="T63" fmla="*/ 358 h 817"/>
                <a:gd name="T64" fmla="*/ 265 w 402"/>
                <a:gd name="T65" fmla="*/ 328 h 817"/>
                <a:gd name="T66" fmla="*/ 291 w 402"/>
                <a:gd name="T67" fmla="*/ 310 h 817"/>
                <a:gd name="T68" fmla="*/ 313 w 402"/>
                <a:gd name="T69" fmla="*/ 276 h 817"/>
                <a:gd name="T70" fmla="*/ 330 w 402"/>
                <a:gd name="T71" fmla="*/ 234 h 817"/>
                <a:gd name="T72" fmla="*/ 385 w 402"/>
                <a:gd name="T73" fmla="*/ 211 h 817"/>
                <a:gd name="T74" fmla="*/ 397 w 402"/>
                <a:gd name="T75" fmla="*/ 19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2" h="817">
                  <a:moveTo>
                    <a:pt x="397" y="193"/>
                  </a:moveTo>
                  <a:cubicBezTo>
                    <a:pt x="393" y="188"/>
                    <a:pt x="384" y="174"/>
                    <a:pt x="391" y="174"/>
                  </a:cubicBezTo>
                  <a:cubicBezTo>
                    <a:pt x="399" y="174"/>
                    <a:pt x="402" y="147"/>
                    <a:pt x="393" y="142"/>
                  </a:cubicBezTo>
                  <a:cubicBezTo>
                    <a:pt x="384" y="137"/>
                    <a:pt x="393" y="114"/>
                    <a:pt x="385" y="108"/>
                  </a:cubicBezTo>
                  <a:cubicBezTo>
                    <a:pt x="378" y="103"/>
                    <a:pt x="382" y="85"/>
                    <a:pt x="384" y="73"/>
                  </a:cubicBezTo>
                  <a:cubicBezTo>
                    <a:pt x="385" y="61"/>
                    <a:pt x="355" y="50"/>
                    <a:pt x="338" y="41"/>
                  </a:cubicBezTo>
                  <a:cubicBezTo>
                    <a:pt x="321" y="32"/>
                    <a:pt x="313" y="18"/>
                    <a:pt x="300" y="9"/>
                  </a:cubicBezTo>
                  <a:cubicBezTo>
                    <a:pt x="286" y="0"/>
                    <a:pt x="281" y="23"/>
                    <a:pt x="281" y="37"/>
                  </a:cubicBezTo>
                  <a:cubicBezTo>
                    <a:pt x="281" y="52"/>
                    <a:pt x="269" y="53"/>
                    <a:pt x="260" y="45"/>
                  </a:cubicBezTo>
                  <a:cubicBezTo>
                    <a:pt x="251" y="36"/>
                    <a:pt x="240" y="45"/>
                    <a:pt x="226" y="37"/>
                  </a:cubicBezTo>
                  <a:cubicBezTo>
                    <a:pt x="212" y="30"/>
                    <a:pt x="219" y="53"/>
                    <a:pt x="219" y="64"/>
                  </a:cubicBezTo>
                  <a:cubicBezTo>
                    <a:pt x="219" y="75"/>
                    <a:pt x="203" y="75"/>
                    <a:pt x="194" y="75"/>
                  </a:cubicBezTo>
                  <a:cubicBezTo>
                    <a:pt x="185" y="75"/>
                    <a:pt x="170" y="84"/>
                    <a:pt x="170" y="96"/>
                  </a:cubicBezTo>
                  <a:cubicBezTo>
                    <a:pt x="170" y="108"/>
                    <a:pt x="156" y="115"/>
                    <a:pt x="161" y="123"/>
                  </a:cubicBezTo>
                  <a:cubicBezTo>
                    <a:pt x="165" y="130"/>
                    <a:pt x="159" y="137"/>
                    <a:pt x="153" y="142"/>
                  </a:cubicBezTo>
                  <a:cubicBezTo>
                    <a:pt x="147" y="147"/>
                    <a:pt x="141" y="165"/>
                    <a:pt x="136" y="170"/>
                  </a:cubicBezTo>
                  <a:cubicBezTo>
                    <a:pt x="131" y="176"/>
                    <a:pt x="139" y="185"/>
                    <a:pt x="130" y="192"/>
                  </a:cubicBezTo>
                  <a:cubicBezTo>
                    <a:pt x="121" y="199"/>
                    <a:pt x="110" y="193"/>
                    <a:pt x="106" y="199"/>
                  </a:cubicBezTo>
                  <a:cubicBezTo>
                    <a:pt x="101" y="204"/>
                    <a:pt x="106" y="217"/>
                    <a:pt x="104" y="233"/>
                  </a:cubicBezTo>
                  <a:cubicBezTo>
                    <a:pt x="102" y="248"/>
                    <a:pt x="92" y="266"/>
                    <a:pt x="83" y="280"/>
                  </a:cubicBezTo>
                  <a:cubicBezTo>
                    <a:pt x="73" y="295"/>
                    <a:pt x="86" y="298"/>
                    <a:pt x="90" y="300"/>
                  </a:cubicBezTo>
                  <a:cubicBezTo>
                    <a:pt x="95" y="302"/>
                    <a:pt x="95" y="311"/>
                    <a:pt x="90" y="321"/>
                  </a:cubicBezTo>
                  <a:cubicBezTo>
                    <a:pt x="86" y="332"/>
                    <a:pt x="75" y="325"/>
                    <a:pt x="69" y="323"/>
                  </a:cubicBezTo>
                  <a:cubicBezTo>
                    <a:pt x="63" y="321"/>
                    <a:pt x="46" y="330"/>
                    <a:pt x="37" y="348"/>
                  </a:cubicBezTo>
                  <a:cubicBezTo>
                    <a:pt x="28" y="366"/>
                    <a:pt x="31" y="376"/>
                    <a:pt x="34" y="385"/>
                  </a:cubicBezTo>
                  <a:cubicBezTo>
                    <a:pt x="37" y="394"/>
                    <a:pt x="26" y="405"/>
                    <a:pt x="34" y="422"/>
                  </a:cubicBezTo>
                  <a:cubicBezTo>
                    <a:pt x="41" y="440"/>
                    <a:pt x="31" y="444"/>
                    <a:pt x="32" y="458"/>
                  </a:cubicBezTo>
                  <a:cubicBezTo>
                    <a:pt x="34" y="472"/>
                    <a:pt x="52" y="470"/>
                    <a:pt x="54" y="484"/>
                  </a:cubicBezTo>
                  <a:cubicBezTo>
                    <a:pt x="55" y="499"/>
                    <a:pt x="47" y="504"/>
                    <a:pt x="41" y="504"/>
                  </a:cubicBezTo>
                  <a:cubicBezTo>
                    <a:pt x="35" y="504"/>
                    <a:pt x="37" y="518"/>
                    <a:pt x="43" y="522"/>
                  </a:cubicBezTo>
                  <a:cubicBezTo>
                    <a:pt x="49" y="525"/>
                    <a:pt x="47" y="550"/>
                    <a:pt x="44" y="557"/>
                  </a:cubicBezTo>
                  <a:cubicBezTo>
                    <a:pt x="41" y="564"/>
                    <a:pt x="21" y="557"/>
                    <a:pt x="23" y="566"/>
                  </a:cubicBezTo>
                  <a:cubicBezTo>
                    <a:pt x="24" y="575"/>
                    <a:pt x="18" y="589"/>
                    <a:pt x="18" y="596"/>
                  </a:cubicBezTo>
                  <a:cubicBezTo>
                    <a:pt x="18" y="603"/>
                    <a:pt x="17" y="626"/>
                    <a:pt x="11" y="621"/>
                  </a:cubicBezTo>
                  <a:cubicBezTo>
                    <a:pt x="8" y="619"/>
                    <a:pt x="4" y="619"/>
                    <a:pt x="1" y="619"/>
                  </a:cubicBezTo>
                  <a:cubicBezTo>
                    <a:pt x="1" y="620"/>
                    <a:pt x="1" y="621"/>
                    <a:pt x="1" y="623"/>
                  </a:cubicBezTo>
                  <a:cubicBezTo>
                    <a:pt x="0" y="637"/>
                    <a:pt x="4" y="650"/>
                    <a:pt x="15" y="660"/>
                  </a:cubicBezTo>
                  <a:cubicBezTo>
                    <a:pt x="25" y="670"/>
                    <a:pt x="17" y="685"/>
                    <a:pt x="26" y="699"/>
                  </a:cubicBezTo>
                  <a:cubicBezTo>
                    <a:pt x="35" y="713"/>
                    <a:pt x="33" y="723"/>
                    <a:pt x="43" y="733"/>
                  </a:cubicBezTo>
                  <a:cubicBezTo>
                    <a:pt x="53" y="742"/>
                    <a:pt x="53" y="748"/>
                    <a:pt x="49" y="761"/>
                  </a:cubicBezTo>
                  <a:cubicBezTo>
                    <a:pt x="45" y="773"/>
                    <a:pt x="58" y="770"/>
                    <a:pt x="58" y="778"/>
                  </a:cubicBezTo>
                  <a:cubicBezTo>
                    <a:pt x="59" y="786"/>
                    <a:pt x="55" y="802"/>
                    <a:pt x="59" y="809"/>
                  </a:cubicBezTo>
                  <a:cubicBezTo>
                    <a:pt x="62" y="817"/>
                    <a:pt x="69" y="809"/>
                    <a:pt x="84" y="809"/>
                  </a:cubicBezTo>
                  <a:cubicBezTo>
                    <a:pt x="99" y="808"/>
                    <a:pt x="95" y="797"/>
                    <a:pt x="96" y="787"/>
                  </a:cubicBezTo>
                  <a:cubicBezTo>
                    <a:pt x="96" y="776"/>
                    <a:pt x="104" y="781"/>
                    <a:pt x="106" y="774"/>
                  </a:cubicBezTo>
                  <a:cubicBezTo>
                    <a:pt x="108" y="768"/>
                    <a:pt x="122" y="766"/>
                    <a:pt x="132" y="772"/>
                  </a:cubicBezTo>
                  <a:cubicBezTo>
                    <a:pt x="143" y="777"/>
                    <a:pt x="149" y="768"/>
                    <a:pt x="151" y="755"/>
                  </a:cubicBezTo>
                  <a:cubicBezTo>
                    <a:pt x="153" y="741"/>
                    <a:pt x="159" y="757"/>
                    <a:pt x="162" y="760"/>
                  </a:cubicBezTo>
                  <a:cubicBezTo>
                    <a:pt x="166" y="763"/>
                    <a:pt x="176" y="740"/>
                    <a:pt x="180" y="725"/>
                  </a:cubicBezTo>
                  <a:cubicBezTo>
                    <a:pt x="185" y="710"/>
                    <a:pt x="180" y="713"/>
                    <a:pt x="169" y="727"/>
                  </a:cubicBezTo>
                  <a:cubicBezTo>
                    <a:pt x="158" y="741"/>
                    <a:pt x="164" y="713"/>
                    <a:pt x="169" y="701"/>
                  </a:cubicBezTo>
                  <a:cubicBezTo>
                    <a:pt x="173" y="689"/>
                    <a:pt x="172" y="656"/>
                    <a:pt x="174" y="648"/>
                  </a:cubicBezTo>
                  <a:cubicBezTo>
                    <a:pt x="175" y="640"/>
                    <a:pt x="178" y="629"/>
                    <a:pt x="192" y="625"/>
                  </a:cubicBezTo>
                  <a:cubicBezTo>
                    <a:pt x="206" y="622"/>
                    <a:pt x="224" y="602"/>
                    <a:pt x="221" y="594"/>
                  </a:cubicBezTo>
                  <a:cubicBezTo>
                    <a:pt x="218" y="586"/>
                    <a:pt x="240" y="572"/>
                    <a:pt x="240" y="564"/>
                  </a:cubicBezTo>
                  <a:cubicBezTo>
                    <a:pt x="240" y="555"/>
                    <a:pt x="217" y="530"/>
                    <a:pt x="210" y="524"/>
                  </a:cubicBezTo>
                  <a:cubicBezTo>
                    <a:pt x="202" y="519"/>
                    <a:pt x="185" y="523"/>
                    <a:pt x="187" y="517"/>
                  </a:cubicBezTo>
                  <a:cubicBezTo>
                    <a:pt x="188" y="511"/>
                    <a:pt x="185" y="488"/>
                    <a:pt x="183" y="475"/>
                  </a:cubicBezTo>
                  <a:cubicBezTo>
                    <a:pt x="181" y="465"/>
                    <a:pt x="191" y="454"/>
                    <a:pt x="194" y="444"/>
                  </a:cubicBezTo>
                  <a:cubicBezTo>
                    <a:pt x="189" y="433"/>
                    <a:pt x="189" y="420"/>
                    <a:pt x="195" y="410"/>
                  </a:cubicBezTo>
                  <a:cubicBezTo>
                    <a:pt x="203" y="398"/>
                    <a:pt x="213" y="388"/>
                    <a:pt x="223" y="377"/>
                  </a:cubicBezTo>
                  <a:cubicBezTo>
                    <a:pt x="227" y="372"/>
                    <a:pt x="231" y="369"/>
                    <a:pt x="236" y="368"/>
                  </a:cubicBezTo>
                  <a:cubicBezTo>
                    <a:pt x="237" y="366"/>
                    <a:pt x="239" y="365"/>
                    <a:pt x="241" y="364"/>
                  </a:cubicBezTo>
                  <a:cubicBezTo>
                    <a:pt x="245" y="362"/>
                    <a:pt x="248" y="360"/>
                    <a:pt x="250" y="358"/>
                  </a:cubicBezTo>
                  <a:cubicBezTo>
                    <a:pt x="250" y="349"/>
                    <a:pt x="254" y="340"/>
                    <a:pt x="260" y="333"/>
                  </a:cubicBezTo>
                  <a:cubicBezTo>
                    <a:pt x="265" y="328"/>
                    <a:pt x="265" y="328"/>
                    <a:pt x="265" y="328"/>
                  </a:cubicBezTo>
                  <a:cubicBezTo>
                    <a:pt x="271" y="322"/>
                    <a:pt x="277" y="319"/>
                    <a:pt x="285" y="318"/>
                  </a:cubicBezTo>
                  <a:cubicBezTo>
                    <a:pt x="287" y="315"/>
                    <a:pt x="289" y="312"/>
                    <a:pt x="291" y="310"/>
                  </a:cubicBezTo>
                  <a:cubicBezTo>
                    <a:pt x="294" y="306"/>
                    <a:pt x="299" y="304"/>
                    <a:pt x="304" y="302"/>
                  </a:cubicBezTo>
                  <a:cubicBezTo>
                    <a:pt x="304" y="292"/>
                    <a:pt x="307" y="283"/>
                    <a:pt x="313" y="276"/>
                  </a:cubicBezTo>
                  <a:cubicBezTo>
                    <a:pt x="312" y="272"/>
                    <a:pt x="313" y="268"/>
                    <a:pt x="318" y="265"/>
                  </a:cubicBezTo>
                  <a:cubicBezTo>
                    <a:pt x="331" y="252"/>
                    <a:pt x="320" y="239"/>
                    <a:pt x="330" y="234"/>
                  </a:cubicBezTo>
                  <a:cubicBezTo>
                    <a:pt x="340" y="230"/>
                    <a:pt x="344" y="224"/>
                    <a:pt x="351" y="215"/>
                  </a:cubicBezTo>
                  <a:cubicBezTo>
                    <a:pt x="358" y="206"/>
                    <a:pt x="367" y="214"/>
                    <a:pt x="385" y="211"/>
                  </a:cubicBezTo>
                  <a:cubicBezTo>
                    <a:pt x="391" y="210"/>
                    <a:pt x="397" y="210"/>
                    <a:pt x="402" y="212"/>
                  </a:cubicBezTo>
                  <a:cubicBezTo>
                    <a:pt x="401" y="203"/>
                    <a:pt x="400" y="196"/>
                    <a:pt x="397" y="193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8" name="Freeform 262">
              <a:extLst>
                <a:ext uri="{FF2B5EF4-FFF2-40B4-BE49-F238E27FC236}">
                  <a16:creationId xmlns:a16="http://schemas.microsoft.com/office/drawing/2014/main" id="{EF4ACADE-0416-42F5-8883-AABA5E759F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3325" y="2560636"/>
              <a:ext cx="109538" cy="61913"/>
            </a:xfrm>
            <a:custGeom>
              <a:avLst/>
              <a:gdLst>
                <a:gd name="T0" fmla="*/ 188 w 202"/>
                <a:gd name="T1" fmla="*/ 32 h 115"/>
                <a:gd name="T2" fmla="*/ 194 w 202"/>
                <a:gd name="T3" fmla="*/ 7 h 115"/>
                <a:gd name="T4" fmla="*/ 187 w 202"/>
                <a:gd name="T5" fmla="*/ 11 h 115"/>
                <a:gd name="T6" fmla="*/ 126 w 202"/>
                <a:gd name="T7" fmla="*/ 4 h 115"/>
                <a:gd name="T8" fmla="*/ 66 w 202"/>
                <a:gd name="T9" fmla="*/ 18 h 115"/>
                <a:gd name="T10" fmla="*/ 47 w 202"/>
                <a:gd name="T11" fmla="*/ 39 h 115"/>
                <a:gd name="T12" fmla="*/ 54 w 202"/>
                <a:gd name="T13" fmla="*/ 63 h 115"/>
                <a:gd name="T14" fmla="*/ 73 w 202"/>
                <a:gd name="T15" fmla="*/ 76 h 115"/>
                <a:gd name="T16" fmla="*/ 79 w 202"/>
                <a:gd name="T17" fmla="*/ 90 h 115"/>
                <a:gd name="T18" fmla="*/ 79 w 202"/>
                <a:gd name="T19" fmla="*/ 91 h 115"/>
                <a:gd name="T20" fmla="*/ 114 w 202"/>
                <a:gd name="T21" fmla="*/ 90 h 115"/>
                <a:gd name="T22" fmla="*/ 146 w 202"/>
                <a:gd name="T23" fmla="*/ 112 h 115"/>
                <a:gd name="T24" fmla="*/ 177 w 202"/>
                <a:gd name="T25" fmla="*/ 115 h 115"/>
                <a:gd name="T26" fmla="*/ 178 w 202"/>
                <a:gd name="T27" fmla="*/ 104 h 115"/>
                <a:gd name="T28" fmla="*/ 186 w 202"/>
                <a:gd name="T29" fmla="*/ 92 h 115"/>
                <a:gd name="T30" fmla="*/ 179 w 202"/>
                <a:gd name="T31" fmla="*/ 72 h 115"/>
                <a:gd name="T32" fmla="*/ 177 w 202"/>
                <a:gd name="T33" fmla="*/ 51 h 115"/>
                <a:gd name="T34" fmla="*/ 188 w 202"/>
                <a:gd name="T35" fmla="*/ 32 h 115"/>
                <a:gd name="T36" fmla="*/ 19 w 202"/>
                <a:gd name="T37" fmla="*/ 58 h 115"/>
                <a:gd name="T38" fmla="*/ 6 w 202"/>
                <a:gd name="T39" fmla="*/ 91 h 115"/>
                <a:gd name="T40" fmla="*/ 40 w 202"/>
                <a:gd name="T41" fmla="*/ 66 h 115"/>
                <a:gd name="T42" fmla="*/ 19 w 202"/>
                <a:gd name="T43" fmla="*/ 58 h 115"/>
                <a:gd name="T44" fmla="*/ 34 w 202"/>
                <a:gd name="T45" fmla="*/ 42 h 115"/>
                <a:gd name="T46" fmla="*/ 13 w 202"/>
                <a:gd name="T47" fmla="*/ 45 h 115"/>
                <a:gd name="T48" fmla="*/ 34 w 202"/>
                <a:gd name="T49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15">
                  <a:moveTo>
                    <a:pt x="188" y="32"/>
                  </a:moveTo>
                  <a:cubicBezTo>
                    <a:pt x="192" y="22"/>
                    <a:pt x="202" y="20"/>
                    <a:pt x="194" y="7"/>
                  </a:cubicBezTo>
                  <a:cubicBezTo>
                    <a:pt x="193" y="9"/>
                    <a:pt x="191" y="10"/>
                    <a:pt x="187" y="11"/>
                  </a:cubicBezTo>
                  <a:cubicBezTo>
                    <a:pt x="173" y="15"/>
                    <a:pt x="143" y="0"/>
                    <a:pt x="126" y="4"/>
                  </a:cubicBezTo>
                  <a:cubicBezTo>
                    <a:pt x="109" y="8"/>
                    <a:pt x="75" y="8"/>
                    <a:pt x="66" y="18"/>
                  </a:cubicBezTo>
                  <a:cubicBezTo>
                    <a:pt x="58" y="27"/>
                    <a:pt x="38" y="30"/>
                    <a:pt x="47" y="39"/>
                  </a:cubicBezTo>
                  <a:cubicBezTo>
                    <a:pt x="56" y="48"/>
                    <a:pt x="47" y="52"/>
                    <a:pt x="54" y="63"/>
                  </a:cubicBezTo>
                  <a:cubicBezTo>
                    <a:pt x="60" y="73"/>
                    <a:pt x="64" y="78"/>
                    <a:pt x="73" y="76"/>
                  </a:cubicBezTo>
                  <a:cubicBezTo>
                    <a:pt x="82" y="73"/>
                    <a:pt x="89" y="79"/>
                    <a:pt x="79" y="90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94" y="89"/>
                    <a:pt x="111" y="88"/>
                    <a:pt x="114" y="90"/>
                  </a:cubicBezTo>
                  <a:cubicBezTo>
                    <a:pt x="117" y="94"/>
                    <a:pt x="140" y="115"/>
                    <a:pt x="146" y="112"/>
                  </a:cubicBezTo>
                  <a:cubicBezTo>
                    <a:pt x="149" y="111"/>
                    <a:pt x="165" y="113"/>
                    <a:pt x="177" y="115"/>
                  </a:cubicBezTo>
                  <a:cubicBezTo>
                    <a:pt x="175" y="111"/>
                    <a:pt x="175" y="107"/>
                    <a:pt x="178" y="104"/>
                  </a:cubicBezTo>
                  <a:cubicBezTo>
                    <a:pt x="182" y="100"/>
                    <a:pt x="191" y="100"/>
                    <a:pt x="186" y="92"/>
                  </a:cubicBezTo>
                  <a:cubicBezTo>
                    <a:pt x="181" y="84"/>
                    <a:pt x="180" y="82"/>
                    <a:pt x="179" y="72"/>
                  </a:cubicBezTo>
                  <a:cubicBezTo>
                    <a:pt x="178" y="62"/>
                    <a:pt x="176" y="57"/>
                    <a:pt x="177" y="51"/>
                  </a:cubicBezTo>
                  <a:cubicBezTo>
                    <a:pt x="178" y="44"/>
                    <a:pt x="183" y="42"/>
                    <a:pt x="188" y="32"/>
                  </a:cubicBezTo>
                  <a:close/>
                  <a:moveTo>
                    <a:pt x="19" y="58"/>
                  </a:moveTo>
                  <a:cubicBezTo>
                    <a:pt x="2" y="64"/>
                    <a:pt x="0" y="91"/>
                    <a:pt x="6" y="91"/>
                  </a:cubicBezTo>
                  <a:cubicBezTo>
                    <a:pt x="15" y="90"/>
                    <a:pt x="35" y="72"/>
                    <a:pt x="40" y="66"/>
                  </a:cubicBezTo>
                  <a:cubicBezTo>
                    <a:pt x="45" y="60"/>
                    <a:pt x="36" y="53"/>
                    <a:pt x="19" y="58"/>
                  </a:cubicBezTo>
                  <a:close/>
                  <a:moveTo>
                    <a:pt x="34" y="42"/>
                  </a:moveTo>
                  <a:cubicBezTo>
                    <a:pt x="37" y="34"/>
                    <a:pt x="6" y="38"/>
                    <a:pt x="13" y="45"/>
                  </a:cubicBezTo>
                  <a:cubicBezTo>
                    <a:pt x="18" y="51"/>
                    <a:pt x="30" y="51"/>
                    <a:pt x="34" y="42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9" name="Freeform 263">
              <a:extLst>
                <a:ext uri="{FF2B5EF4-FFF2-40B4-BE49-F238E27FC236}">
                  <a16:creationId xmlns:a16="http://schemas.microsoft.com/office/drawing/2014/main" id="{C34E8DC9-604E-4B53-BF8A-2639E9D7C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2" y="2171697"/>
              <a:ext cx="452438" cy="438151"/>
            </a:xfrm>
            <a:custGeom>
              <a:avLst/>
              <a:gdLst>
                <a:gd name="T0" fmla="*/ 769 w 830"/>
                <a:gd name="T1" fmla="*/ 75 h 805"/>
                <a:gd name="T2" fmla="*/ 829 w 830"/>
                <a:gd name="T3" fmla="*/ 59 h 805"/>
                <a:gd name="T4" fmla="*/ 771 w 830"/>
                <a:gd name="T5" fmla="*/ 22 h 805"/>
                <a:gd name="T6" fmla="*/ 745 w 830"/>
                <a:gd name="T7" fmla="*/ 42 h 805"/>
                <a:gd name="T8" fmla="*/ 736 w 830"/>
                <a:gd name="T9" fmla="*/ 25 h 805"/>
                <a:gd name="T10" fmla="*/ 719 w 830"/>
                <a:gd name="T11" fmla="*/ 20 h 805"/>
                <a:gd name="T12" fmla="*/ 689 w 830"/>
                <a:gd name="T13" fmla="*/ 53 h 805"/>
                <a:gd name="T14" fmla="*/ 681 w 830"/>
                <a:gd name="T15" fmla="*/ 20 h 805"/>
                <a:gd name="T16" fmla="*/ 644 w 830"/>
                <a:gd name="T17" fmla="*/ 46 h 805"/>
                <a:gd name="T18" fmla="*/ 662 w 830"/>
                <a:gd name="T19" fmla="*/ 3 h 805"/>
                <a:gd name="T20" fmla="*/ 629 w 830"/>
                <a:gd name="T21" fmla="*/ 17 h 805"/>
                <a:gd name="T22" fmla="*/ 608 w 830"/>
                <a:gd name="T23" fmla="*/ 36 h 805"/>
                <a:gd name="T24" fmla="*/ 575 w 830"/>
                <a:gd name="T25" fmla="*/ 81 h 805"/>
                <a:gd name="T26" fmla="*/ 585 w 830"/>
                <a:gd name="T27" fmla="*/ 28 h 805"/>
                <a:gd name="T28" fmla="*/ 551 w 830"/>
                <a:gd name="T29" fmla="*/ 57 h 805"/>
                <a:gd name="T30" fmla="*/ 536 w 830"/>
                <a:gd name="T31" fmla="*/ 84 h 805"/>
                <a:gd name="T32" fmla="*/ 493 w 830"/>
                <a:gd name="T33" fmla="*/ 77 h 805"/>
                <a:gd name="T34" fmla="*/ 471 w 830"/>
                <a:gd name="T35" fmla="*/ 92 h 805"/>
                <a:gd name="T36" fmla="*/ 438 w 830"/>
                <a:gd name="T37" fmla="*/ 83 h 805"/>
                <a:gd name="T38" fmla="*/ 413 w 830"/>
                <a:gd name="T39" fmla="*/ 111 h 805"/>
                <a:gd name="T40" fmla="*/ 395 w 830"/>
                <a:gd name="T41" fmla="*/ 138 h 805"/>
                <a:gd name="T42" fmla="*/ 380 w 830"/>
                <a:gd name="T43" fmla="*/ 163 h 805"/>
                <a:gd name="T44" fmla="*/ 355 w 830"/>
                <a:gd name="T45" fmla="*/ 132 h 805"/>
                <a:gd name="T46" fmla="*/ 302 w 830"/>
                <a:gd name="T47" fmla="*/ 188 h 805"/>
                <a:gd name="T48" fmla="*/ 297 w 830"/>
                <a:gd name="T49" fmla="*/ 201 h 805"/>
                <a:gd name="T50" fmla="*/ 368 w 830"/>
                <a:gd name="T51" fmla="*/ 182 h 805"/>
                <a:gd name="T52" fmla="*/ 343 w 830"/>
                <a:gd name="T53" fmla="*/ 201 h 805"/>
                <a:gd name="T54" fmla="*/ 303 w 830"/>
                <a:gd name="T55" fmla="*/ 255 h 805"/>
                <a:gd name="T56" fmla="*/ 243 w 830"/>
                <a:gd name="T57" fmla="*/ 335 h 805"/>
                <a:gd name="T58" fmla="*/ 219 w 830"/>
                <a:gd name="T59" fmla="*/ 398 h 805"/>
                <a:gd name="T60" fmla="*/ 205 w 830"/>
                <a:gd name="T61" fmla="*/ 434 h 805"/>
                <a:gd name="T62" fmla="*/ 119 w 830"/>
                <a:gd name="T63" fmla="*/ 519 h 805"/>
                <a:gd name="T64" fmla="*/ 75 w 830"/>
                <a:gd name="T65" fmla="*/ 535 h 805"/>
                <a:gd name="T66" fmla="*/ 76 w 830"/>
                <a:gd name="T67" fmla="*/ 548 h 805"/>
                <a:gd name="T68" fmla="*/ 30 w 830"/>
                <a:gd name="T69" fmla="*/ 621 h 805"/>
                <a:gd name="T70" fmla="*/ 4 w 830"/>
                <a:gd name="T71" fmla="*/ 683 h 805"/>
                <a:gd name="T72" fmla="*/ 49 w 830"/>
                <a:gd name="T73" fmla="*/ 691 h 805"/>
                <a:gd name="T74" fmla="*/ 9 w 830"/>
                <a:gd name="T75" fmla="*/ 713 h 805"/>
                <a:gd name="T76" fmla="*/ 42 w 830"/>
                <a:gd name="T77" fmla="*/ 735 h 805"/>
                <a:gd name="T78" fmla="*/ 31 w 830"/>
                <a:gd name="T79" fmla="*/ 767 h 805"/>
                <a:gd name="T80" fmla="*/ 40 w 830"/>
                <a:gd name="T81" fmla="*/ 773 h 805"/>
                <a:gd name="T82" fmla="*/ 92 w 830"/>
                <a:gd name="T83" fmla="*/ 804 h 805"/>
                <a:gd name="T84" fmla="*/ 182 w 830"/>
                <a:gd name="T85" fmla="*/ 720 h 805"/>
                <a:gd name="T86" fmla="*/ 213 w 830"/>
                <a:gd name="T87" fmla="*/ 759 h 805"/>
                <a:gd name="T88" fmla="*/ 246 w 830"/>
                <a:gd name="T89" fmla="*/ 695 h 805"/>
                <a:gd name="T90" fmla="*/ 256 w 830"/>
                <a:gd name="T91" fmla="*/ 622 h 805"/>
                <a:gd name="T92" fmla="*/ 236 w 830"/>
                <a:gd name="T93" fmla="*/ 523 h 805"/>
                <a:gd name="T94" fmla="*/ 292 w 830"/>
                <a:gd name="T95" fmla="*/ 459 h 805"/>
                <a:gd name="T96" fmla="*/ 306 w 830"/>
                <a:gd name="T97" fmla="*/ 371 h 805"/>
                <a:gd name="T98" fmla="*/ 338 w 830"/>
                <a:gd name="T99" fmla="*/ 308 h 805"/>
                <a:gd name="T100" fmla="*/ 372 w 830"/>
                <a:gd name="T101" fmla="*/ 234 h 805"/>
                <a:gd name="T102" fmla="*/ 428 w 830"/>
                <a:gd name="T103" fmla="*/ 175 h 805"/>
                <a:gd name="T104" fmla="*/ 502 w 830"/>
                <a:gd name="T105" fmla="*/ 147 h 805"/>
                <a:gd name="T106" fmla="*/ 561 w 830"/>
                <a:gd name="T107" fmla="*/ 161 h 805"/>
                <a:gd name="T108" fmla="*/ 639 w 830"/>
                <a:gd name="T109" fmla="*/ 170 h 805"/>
                <a:gd name="T110" fmla="*/ 679 w 830"/>
                <a:gd name="T111" fmla="*/ 92 h 805"/>
                <a:gd name="T112" fmla="*/ 771 w 830"/>
                <a:gd name="T113" fmla="*/ 110 h 805"/>
                <a:gd name="T114" fmla="*/ 812 w 830"/>
                <a:gd name="T115" fmla="*/ 108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0" h="805">
                  <a:moveTo>
                    <a:pt x="804" y="96"/>
                  </a:moveTo>
                  <a:cubicBezTo>
                    <a:pt x="803" y="104"/>
                    <a:pt x="790" y="102"/>
                    <a:pt x="790" y="94"/>
                  </a:cubicBezTo>
                  <a:cubicBezTo>
                    <a:pt x="791" y="86"/>
                    <a:pt x="770" y="79"/>
                    <a:pt x="769" y="75"/>
                  </a:cubicBezTo>
                  <a:cubicBezTo>
                    <a:pt x="768" y="71"/>
                    <a:pt x="778" y="72"/>
                    <a:pt x="785" y="77"/>
                  </a:cubicBezTo>
                  <a:cubicBezTo>
                    <a:pt x="793" y="82"/>
                    <a:pt x="798" y="79"/>
                    <a:pt x="807" y="69"/>
                  </a:cubicBezTo>
                  <a:cubicBezTo>
                    <a:pt x="815" y="60"/>
                    <a:pt x="827" y="68"/>
                    <a:pt x="829" y="59"/>
                  </a:cubicBezTo>
                  <a:cubicBezTo>
                    <a:pt x="830" y="51"/>
                    <a:pt x="815" y="45"/>
                    <a:pt x="812" y="40"/>
                  </a:cubicBezTo>
                  <a:cubicBezTo>
                    <a:pt x="809" y="36"/>
                    <a:pt x="798" y="29"/>
                    <a:pt x="788" y="31"/>
                  </a:cubicBezTo>
                  <a:cubicBezTo>
                    <a:pt x="777" y="33"/>
                    <a:pt x="777" y="28"/>
                    <a:pt x="771" y="22"/>
                  </a:cubicBezTo>
                  <a:cubicBezTo>
                    <a:pt x="769" y="20"/>
                    <a:pt x="767" y="20"/>
                    <a:pt x="764" y="20"/>
                  </a:cubicBezTo>
                  <a:cubicBezTo>
                    <a:pt x="761" y="22"/>
                    <a:pt x="757" y="24"/>
                    <a:pt x="754" y="25"/>
                  </a:cubicBezTo>
                  <a:cubicBezTo>
                    <a:pt x="749" y="29"/>
                    <a:pt x="745" y="35"/>
                    <a:pt x="745" y="42"/>
                  </a:cubicBezTo>
                  <a:cubicBezTo>
                    <a:pt x="745" y="57"/>
                    <a:pt x="734" y="53"/>
                    <a:pt x="738" y="45"/>
                  </a:cubicBezTo>
                  <a:cubicBezTo>
                    <a:pt x="742" y="38"/>
                    <a:pt x="735" y="30"/>
                    <a:pt x="739" y="26"/>
                  </a:cubicBezTo>
                  <a:cubicBezTo>
                    <a:pt x="738" y="25"/>
                    <a:pt x="737" y="25"/>
                    <a:pt x="736" y="25"/>
                  </a:cubicBezTo>
                  <a:cubicBezTo>
                    <a:pt x="732" y="23"/>
                    <a:pt x="728" y="22"/>
                    <a:pt x="724" y="21"/>
                  </a:cubicBezTo>
                  <a:cubicBezTo>
                    <a:pt x="723" y="20"/>
                    <a:pt x="722" y="20"/>
                    <a:pt x="723" y="20"/>
                  </a:cubicBezTo>
                  <a:cubicBezTo>
                    <a:pt x="721" y="20"/>
                    <a:pt x="720" y="20"/>
                    <a:pt x="719" y="20"/>
                  </a:cubicBezTo>
                  <a:cubicBezTo>
                    <a:pt x="715" y="20"/>
                    <a:pt x="711" y="20"/>
                    <a:pt x="707" y="20"/>
                  </a:cubicBezTo>
                  <a:cubicBezTo>
                    <a:pt x="707" y="22"/>
                    <a:pt x="708" y="23"/>
                    <a:pt x="708" y="24"/>
                  </a:cubicBezTo>
                  <a:cubicBezTo>
                    <a:pt x="713" y="29"/>
                    <a:pt x="696" y="53"/>
                    <a:pt x="689" y="53"/>
                  </a:cubicBezTo>
                  <a:cubicBezTo>
                    <a:pt x="682" y="53"/>
                    <a:pt x="690" y="33"/>
                    <a:pt x="690" y="22"/>
                  </a:cubicBezTo>
                  <a:cubicBezTo>
                    <a:pt x="690" y="22"/>
                    <a:pt x="690" y="22"/>
                    <a:pt x="690" y="21"/>
                  </a:cubicBezTo>
                  <a:cubicBezTo>
                    <a:pt x="687" y="21"/>
                    <a:pt x="684" y="21"/>
                    <a:pt x="681" y="20"/>
                  </a:cubicBezTo>
                  <a:cubicBezTo>
                    <a:pt x="678" y="23"/>
                    <a:pt x="674" y="28"/>
                    <a:pt x="669" y="34"/>
                  </a:cubicBezTo>
                  <a:cubicBezTo>
                    <a:pt x="656" y="52"/>
                    <a:pt x="646" y="68"/>
                    <a:pt x="638" y="70"/>
                  </a:cubicBezTo>
                  <a:cubicBezTo>
                    <a:pt x="631" y="71"/>
                    <a:pt x="632" y="54"/>
                    <a:pt x="644" y="46"/>
                  </a:cubicBezTo>
                  <a:cubicBezTo>
                    <a:pt x="657" y="38"/>
                    <a:pt x="657" y="17"/>
                    <a:pt x="665" y="17"/>
                  </a:cubicBezTo>
                  <a:cubicBezTo>
                    <a:pt x="668" y="17"/>
                    <a:pt x="670" y="16"/>
                    <a:pt x="670" y="14"/>
                  </a:cubicBezTo>
                  <a:cubicBezTo>
                    <a:pt x="667" y="11"/>
                    <a:pt x="664" y="7"/>
                    <a:pt x="662" y="3"/>
                  </a:cubicBezTo>
                  <a:cubicBezTo>
                    <a:pt x="662" y="3"/>
                    <a:pt x="662" y="3"/>
                    <a:pt x="661" y="3"/>
                  </a:cubicBezTo>
                  <a:cubicBezTo>
                    <a:pt x="649" y="0"/>
                    <a:pt x="647" y="15"/>
                    <a:pt x="644" y="20"/>
                  </a:cubicBezTo>
                  <a:cubicBezTo>
                    <a:pt x="642" y="22"/>
                    <a:pt x="635" y="19"/>
                    <a:pt x="629" y="17"/>
                  </a:cubicBezTo>
                  <a:cubicBezTo>
                    <a:pt x="625" y="20"/>
                    <a:pt x="621" y="21"/>
                    <a:pt x="616" y="22"/>
                  </a:cubicBezTo>
                  <a:cubicBezTo>
                    <a:pt x="614" y="24"/>
                    <a:pt x="613" y="26"/>
                    <a:pt x="615" y="31"/>
                  </a:cubicBezTo>
                  <a:cubicBezTo>
                    <a:pt x="620" y="39"/>
                    <a:pt x="613" y="46"/>
                    <a:pt x="608" y="36"/>
                  </a:cubicBezTo>
                  <a:cubicBezTo>
                    <a:pt x="603" y="26"/>
                    <a:pt x="591" y="34"/>
                    <a:pt x="586" y="45"/>
                  </a:cubicBezTo>
                  <a:cubicBezTo>
                    <a:pt x="580" y="56"/>
                    <a:pt x="572" y="55"/>
                    <a:pt x="578" y="59"/>
                  </a:cubicBezTo>
                  <a:cubicBezTo>
                    <a:pt x="584" y="63"/>
                    <a:pt x="583" y="78"/>
                    <a:pt x="575" y="81"/>
                  </a:cubicBezTo>
                  <a:cubicBezTo>
                    <a:pt x="566" y="84"/>
                    <a:pt x="569" y="54"/>
                    <a:pt x="563" y="57"/>
                  </a:cubicBezTo>
                  <a:cubicBezTo>
                    <a:pt x="556" y="59"/>
                    <a:pt x="560" y="42"/>
                    <a:pt x="569" y="42"/>
                  </a:cubicBezTo>
                  <a:cubicBezTo>
                    <a:pt x="576" y="42"/>
                    <a:pt x="583" y="34"/>
                    <a:pt x="585" y="28"/>
                  </a:cubicBezTo>
                  <a:cubicBezTo>
                    <a:pt x="578" y="30"/>
                    <a:pt x="571" y="33"/>
                    <a:pt x="563" y="35"/>
                  </a:cubicBezTo>
                  <a:cubicBezTo>
                    <a:pt x="556" y="37"/>
                    <a:pt x="549" y="37"/>
                    <a:pt x="543" y="35"/>
                  </a:cubicBezTo>
                  <a:cubicBezTo>
                    <a:pt x="538" y="39"/>
                    <a:pt x="541" y="50"/>
                    <a:pt x="551" y="57"/>
                  </a:cubicBezTo>
                  <a:cubicBezTo>
                    <a:pt x="564" y="66"/>
                    <a:pt x="549" y="71"/>
                    <a:pt x="542" y="65"/>
                  </a:cubicBezTo>
                  <a:cubicBezTo>
                    <a:pt x="535" y="58"/>
                    <a:pt x="525" y="61"/>
                    <a:pt x="518" y="65"/>
                  </a:cubicBezTo>
                  <a:cubicBezTo>
                    <a:pt x="510" y="69"/>
                    <a:pt x="535" y="79"/>
                    <a:pt x="536" y="84"/>
                  </a:cubicBezTo>
                  <a:cubicBezTo>
                    <a:pt x="537" y="89"/>
                    <a:pt x="523" y="78"/>
                    <a:pt x="520" y="82"/>
                  </a:cubicBezTo>
                  <a:cubicBezTo>
                    <a:pt x="518" y="86"/>
                    <a:pt x="504" y="79"/>
                    <a:pt x="503" y="70"/>
                  </a:cubicBezTo>
                  <a:cubicBezTo>
                    <a:pt x="502" y="60"/>
                    <a:pt x="481" y="74"/>
                    <a:pt x="493" y="77"/>
                  </a:cubicBezTo>
                  <a:cubicBezTo>
                    <a:pt x="505" y="80"/>
                    <a:pt x="500" y="89"/>
                    <a:pt x="500" y="101"/>
                  </a:cubicBezTo>
                  <a:cubicBezTo>
                    <a:pt x="500" y="113"/>
                    <a:pt x="487" y="104"/>
                    <a:pt x="490" y="93"/>
                  </a:cubicBezTo>
                  <a:cubicBezTo>
                    <a:pt x="492" y="83"/>
                    <a:pt x="481" y="85"/>
                    <a:pt x="471" y="92"/>
                  </a:cubicBezTo>
                  <a:cubicBezTo>
                    <a:pt x="462" y="98"/>
                    <a:pt x="473" y="80"/>
                    <a:pt x="469" y="70"/>
                  </a:cubicBezTo>
                  <a:cubicBezTo>
                    <a:pt x="465" y="61"/>
                    <a:pt x="457" y="70"/>
                    <a:pt x="447" y="73"/>
                  </a:cubicBezTo>
                  <a:cubicBezTo>
                    <a:pt x="437" y="75"/>
                    <a:pt x="431" y="75"/>
                    <a:pt x="438" y="83"/>
                  </a:cubicBezTo>
                  <a:cubicBezTo>
                    <a:pt x="444" y="91"/>
                    <a:pt x="443" y="102"/>
                    <a:pt x="435" y="100"/>
                  </a:cubicBezTo>
                  <a:cubicBezTo>
                    <a:pt x="427" y="98"/>
                    <a:pt x="423" y="100"/>
                    <a:pt x="424" y="109"/>
                  </a:cubicBezTo>
                  <a:cubicBezTo>
                    <a:pt x="425" y="118"/>
                    <a:pt x="414" y="118"/>
                    <a:pt x="413" y="111"/>
                  </a:cubicBezTo>
                  <a:cubicBezTo>
                    <a:pt x="412" y="103"/>
                    <a:pt x="396" y="105"/>
                    <a:pt x="391" y="114"/>
                  </a:cubicBezTo>
                  <a:cubicBezTo>
                    <a:pt x="386" y="123"/>
                    <a:pt x="373" y="129"/>
                    <a:pt x="374" y="139"/>
                  </a:cubicBezTo>
                  <a:cubicBezTo>
                    <a:pt x="376" y="149"/>
                    <a:pt x="386" y="134"/>
                    <a:pt x="395" y="138"/>
                  </a:cubicBezTo>
                  <a:cubicBezTo>
                    <a:pt x="403" y="141"/>
                    <a:pt x="394" y="146"/>
                    <a:pt x="399" y="151"/>
                  </a:cubicBezTo>
                  <a:cubicBezTo>
                    <a:pt x="404" y="156"/>
                    <a:pt x="403" y="168"/>
                    <a:pt x="396" y="161"/>
                  </a:cubicBezTo>
                  <a:cubicBezTo>
                    <a:pt x="390" y="154"/>
                    <a:pt x="381" y="151"/>
                    <a:pt x="380" y="163"/>
                  </a:cubicBezTo>
                  <a:cubicBezTo>
                    <a:pt x="378" y="175"/>
                    <a:pt x="371" y="161"/>
                    <a:pt x="365" y="153"/>
                  </a:cubicBezTo>
                  <a:cubicBezTo>
                    <a:pt x="360" y="145"/>
                    <a:pt x="354" y="169"/>
                    <a:pt x="348" y="163"/>
                  </a:cubicBezTo>
                  <a:cubicBezTo>
                    <a:pt x="342" y="157"/>
                    <a:pt x="360" y="140"/>
                    <a:pt x="355" y="132"/>
                  </a:cubicBezTo>
                  <a:cubicBezTo>
                    <a:pt x="351" y="124"/>
                    <a:pt x="347" y="137"/>
                    <a:pt x="336" y="150"/>
                  </a:cubicBezTo>
                  <a:cubicBezTo>
                    <a:pt x="325" y="162"/>
                    <a:pt x="311" y="162"/>
                    <a:pt x="316" y="168"/>
                  </a:cubicBezTo>
                  <a:cubicBezTo>
                    <a:pt x="321" y="174"/>
                    <a:pt x="305" y="177"/>
                    <a:pt x="302" y="188"/>
                  </a:cubicBezTo>
                  <a:cubicBezTo>
                    <a:pt x="299" y="198"/>
                    <a:pt x="277" y="202"/>
                    <a:pt x="263" y="213"/>
                  </a:cubicBezTo>
                  <a:cubicBezTo>
                    <a:pt x="248" y="224"/>
                    <a:pt x="265" y="225"/>
                    <a:pt x="274" y="214"/>
                  </a:cubicBezTo>
                  <a:cubicBezTo>
                    <a:pt x="282" y="204"/>
                    <a:pt x="285" y="210"/>
                    <a:pt x="297" y="201"/>
                  </a:cubicBezTo>
                  <a:cubicBezTo>
                    <a:pt x="310" y="191"/>
                    <a:pt x="324" y="183"/>
                    <a:pt x="329" y="187"/>
                  </a:cubicBezTo>
                  <a:cubicBezTo>
                    <a:pt x="333" y="191"/>
                    <a:pt x="342" y="194"/>
                    <a:pt x="348" y="184"/>
                  </a:cubicBezTo>
                  <a:cubicBezTo>
                    <a:pt x="354" y="174"/>
                    <a:pt x="362" y="176"/>
                    <a:pt x="368" y="182"/>
                  </a:cubicBezTo>
                  <a:cubicBezTo>
                    <a:pt x="374" y="188"/>
                    <a:pt x="357" y="193"/>
                    <a:pt x="365" y="202"/>
                  </a:cubicBezTo>
                  <a:cubicBezTo>
                    <a:pt x="372" y="211"/>
                    <a:pt x="356" y="216"/>
                    <a:pt x="356" y="208"/>
                  </a:cubicBezTo>
                  <a:cubicBezTo>
                    <a:pt x="356" y="201"/>
                    <a:pt x="346" y="194"/>
                    <a:pt x="343" y="201"/>
                  </a:cubicBezTo>
                  <a:cubicBezTo>
                    <a:pt x="340" y="208"/>
                    <a:pt x="334" y="216"/>
                    <a:pt x="328" y="217"/>
                  </a:cubicBezTo>
                  <a:cubicBezTo>
                    <a:pt x="322" y="217"/>
                    <a:pt x="315" y="230"/>
                    <a:pt x="315" y="244"/>
                  </a:cubicBezTo>
                  <a:cubicBezTo>
                    <a:pt x="315" y="257"/>
                    <a:pt x="304" y="244"/>
                    <a:pt x="303" y="255"/>
                  </a:cubicBezTo>
                  <a:cubicBezTo>
                    <a:pt x="302" y="267"/>
                    <a:pt x="287" y="287"/>
                    <a:pt x="274" y="302"/>
                  </a:cubicBezTo>
                  <a:cubicBezTo>
                    <a:pt x="260" y="317"/>
                    <a:pt x="273" y="320"/>
                    <a:pt x="268" y="330"/>
                  </a:cubicBezTo>
                  <a:cubicBezTo>
                    <a:pt x="264" y="339"/>
                    <a:pt x="248" y="331"/>
                    <a:pt x="243" y="335"/>
                  </a:cubicBezTo>
                  <a:cubicBezTo>
                    <a:pt x="238" y="339"/>
                    <a:pt x="246" y="362"/>
                    <a:pt x="239" y="369"/>
                  </a:cubicBezTo>
                  <a:cubicBezTo>
                    <a:pt x="232" y="376"/>
                    <a:pt x="239" y="386"/>
                    <a:pt x="239" y="394"/>
                  </a:cubicBezTo>
                  <a:cubicBezTo>
                    <a:pt x="239" y="403"/>
                    <a:pt x="220" y="389"/>
                    <a:pt x="219" y="398"/>
                  </a:cubicBezTo>
                  <a:cubicBezTo>
                    <a:pt x="217" y="406"/>
                    <a:pt x="201" y="404"/>
                    <a:pt x="196" y="406"/>
                  </a:cubicBezTo>
                  <a:cubicBezTo>
                    <a:pt x="192" y="408"/>
                    <a:pt x="206" y="421"/>
                    <a:pt x="215" y="429"/>
                  </a:cubicBezTo>
                  <a:cubicBezTo>
                    <a:pt x="223" y="437"/>
                    <a:pt x="206" y="443"/>
                    <a:pt x="205" y="434"/>
                  </a:cubicBezTo>
                  <a:cubicBezTo>
                    <a:pt x="203" y="429"/>
                    <a:pt x="199" y="432"/>
                    <a:pt x="193" y="436"/>
                  </a:cubicBezTo>
                  <a:cubicBezTo>
                    <a:pt x="193" y="440"/>
                    <a:pt x="192" y="444"/>
                    <a:pt x="191" y="447"/>
                  </a:cubicBezTo>
                  <a:cubicBezTo>
                    <a:pt x="177" y="483"/>
                    <a:pt x="153" y="504"/>
                    <a:pt x="119" y="519"/>
                  </a:cubicBezTo>
                  <a:cubicBezTo>
                    <a:pt x="110" y="523"/>
                    <a:pt x="102" y="524"/>
                    <a:pt x="95" y="522"/>
                  </a:cubicBezTo>
                  <a:cubicBezTo>
                    <a:pt x="91" y="523"/>
                    <a:pt x="88" y="524"/>
                    <a:pt x="84" y="524"/>
                  </a:cubicBezTo>
                  <a:cubicBezTo>
                    <a:pt x="82" y="528"/>
                    <a:pt x="79" y="532"/>
                    <a:pt x="75" y="535"/>
                  </a:cubicBezTo>
                  <a:cubicBezTo>
                    <a:pt x="76" y="536"/>
                    <a:pt x="76" y="537"/>
                    <a:pt x="76" y="538"/>
                  </a:cubicBezTo>
                  <a:cubicBezTo>
                    <a:pt x="80" y="540"/>
                    <a:pt x="86" y="542"/>
                    <a:pt x="88" y="545"/>
                  </a:cubicBezTo>
                  <a:cubicBezTo>
                    <a:pt x="89" y="549"/>
                    <a:pt x="83" y="549"/>
                    <a:pt x="76" y="548"/>
                  </a:cubicBezTo>
                  <a:cubicBezTo>
                    <a:pt x="75" y="556"/>
                    <a:pt x="72" y="563"/>
                    <a:pt x="66" y="568"/>
                  </a:cubicBezTo>
                  <a:cubicBezTo>
                    <a:pt x="54" y="580"/>
                    <a:pt x="40" y="588"/>
                    <a:pt x="25" y="592"/>
                  </a:cubicBezTo>
                  <a:cubicBezTo>
                    <a:pt x="30" y="599"/>
                    <a:pt x="33" y="609"/>
                    <a:pt x="30" y="621"/>
                  </a:cubicBezTo>
                  <a:cubicBezTo>
                    <a:pt x="26" y="634"/>
                    <a:pt x="23" y="647"/>
                    <a:pt x="16" y="659"/>
                  </a:cubicBezTo>
                  <a:cubicBezTo>
                    <a:pt x="13" y="663"/>
                    <a:pt x="9" y="667"/>
                    <a:pt x="5" y="670"/>
                  </a:cubicBezTo>
                  <a:cubicBezTo>
                    <a:pt x="3" y="673"/>
                    <a:pt x="0" y="676"/>
                    <a:pt x="4" y="683"/>
                  </a:cubicBezTo>
                  <a:cubicBezTo>
                    <a:pt x="12" y="696"/>
                    <a:pt x="18" y="680"/>
                    <a:pt x="21" y="689"/>
                  </a:cubicBezTo>
                  <a:cubicBezTo>
                    <a:pt x="24" y="698"/>
                    <a:pt x="33" y="690"/>
                    <a:pt x="44" y="679"/>
                  </a:cubicBezTo>
                  <a:cubicBezTo>
                    <a:pt x="54" y="668"/>
                    <a:pt x="58" y="691"/>
                    <a:pt x="49" y="691"/>
                  </a:cubicBezTo>
                  <a:cubicBezTo>
                    <a:pt x="41" y="690"/>
                    <a:pt x="31" y="696"/>
                    <a:pt x="33" y="706"/>
                  </a:cubicBezTo>
                  <a:cubicBezTo>
                    <a:pt x="35" y="716"/>
                    <a:pt x="20" y="714"/>
                    <a:pt x="20" y="702"/>
                  </a:cubicBezTo>
                  <a:cubicBezTo>
                    <a:pt x="20" y="690"/>
                    <a:pt x="2" y="704"/>
                    <a:pt x="9" y="713"/>
                  </a:cubicBezTo>
                  <a:cubicBezTo>
                    <a:pt x="16" y="722"/>
                    <a:pt x="7" y="727"/>
                    <a:pt x="7" y="735"/>
                  </a:cubicBezTo>
                  <a:cubicBezTo>
                    <a:pt x="7" y="744"/>
                    <a:pt x="20" y="742"/>
                    <a:pt x="25" y="733"/>
                  </a:cubicBezTo>
                  <a:cubicBezTo>
                    <a:pt x="30" y="723"/>
                    <a:pt x="39" y="725"/>
                    <a:pt x="42" y="735"/>
                  </a:cubicBezTo>
                  <a:cubicBezTo>
                    <a:pt x="45" y="744"/>
                    <a:pt x="34" y="737"/>
                    <a:pt x="34" y="750"/>
                  </a:cubicBezTo>
                  <a:cubicBezTo>
                    <a:pt x="34" y="761"/>
                    <a:pt x="28" y="754"/>
                    <a:pt x="23" y="758"/>
                  </a:cubicBezTo>
                  <a:cubicBezTo>
                    <a:pt x="26" y="761"/>
                    <a:pt x="28" y="764"/>
                    <a:pt x="31" y="767"/>
                  </a:cubicBezTo>
                  <a:cubicBezTo>
                    <a:pt x="31" y="767"/>
                    <a:pt x="31" y="767"/>
                    <a:pt x="31" y="767"/>
                  </a:cubicBezTo>
                  <a:cubicBezTo>
                    <a:pt x="28" y="763"/>
                    <a:pt x="30" y="766"/>
                    <a:pt x="32" y="768"/>
                  </a:cubicBezTo>
                  <a:cubicBezTo>
                    <a:pt x="35" y="769"/>
                    <a:pt x="37" y="771"/>
                    <a:pt x="40" y="773"/>
                  </a:cubicBezTo>
                  <a:cubicBezTo>
                    <a:pt x="48" y="777"/>
                    <a:pt x="56" y="783"/>
                    <a:pt x="63" y="790"/>
                  </a:cubicBezTo>
                  <a:cubicBezTo>
                    <a:pt x="66" y="793"/>
                    <a:pt x="68" y="797"/>
                    <a:pt x="70" y="800"/>
                  </a:cubicBezTo>
                  <a:cubicBezTo>
                    <a:pt x="75" y="803"/>
                    <a:pt x="82" y="805"/>
                    <a:pt x="92" y="804"/>
                  </a:cubicBezTo>
                  <a:cubicBezTo>
                    <a:pt x="111" y="800"/>
                    <a:pt x="147" y="760"/>
                    <a:pt x="152" y="752"/>
                  </a:cubicBezTo>
                  <a:cubicBezTo>
                    <a:pt x="157" y="745"/>
                    <a:pt x="167" y="754"/>
                    <a:pt x="174" y="747"/>
                  </a:cubicBezTo>
                  <a:cubicBezTo>
                    <a:pt x="181" y="740"/>
                    <a:pt x="177" y="723"/>
                    <a:pt x="182" y="720"/>
                  </a:cubicBezTo>
                  <a:cubicBezTo>
                    <a:pt x="187" y="717"/>
                    <a:pt x="190" y="738"/>
                    <a:pt x="195" y="740"/>
                  </a:cubicBezTo>
                  <a:cubicBezTo>
                    <a:pt x="199" y="742"/>
                    <a:pt x="202" y="746"/>
                    <a:pt x="203" y="757"/>
                  </a:cubicBezTo>
                  <a:cubicBezTo>
                    <a:pt x="206" y="757"/>
                    <a:pt x="210" y="757"/>
                    <a:pt x="213" y="759"/>
                  </a:cubicBezTo>
                  <a:cubicBezTo>
                    <a:pt x="219" y="764"/>
                    <a:pt x="220" y="741"/>
                    <a:pt x="220" y="734"/>
                  </a:cubicBezTo>
                  <a:cubicBezTo>
                    <a:pt x="220" y="727"/>
                    <a:pt x="226" y="713"/>
                    <a:pt x="225" y="704"/>
                  </a:cubicBezTo>
                  <a:cubicBezTo>
                    <a:pt x="223" y="695"/>
                    <a:pt x="243" y="702"/>
                    <a:pt x="246" y="695"/>
                  </a:cubicBezTo>
                  <a:cubicBezTo>
                    <a:pt x="249" y="688"/>
                    <a:pt x="251" y="663"/>
                    <a:pt x="245" y="660"/>
                  </a:cubicBezTo>
                  <a:cubicBezTo>
                    <a:pt x="239" y="656"/>
                    <a:pt x="237" y="642"/>
                    <a:pt x="243" y="642"/>
                  </a:cubicBezTo>
                  <a:cubicBezTo>
                    <a:pt x="249" y="642"/>
                    <a:pt x="257" y="637"/>
                    <a:pt x="256" y="622"/>
                  </a:cubicBezTo>
                  <a:cubicBezTo>
                    <a:pt x="254" y="608"/>
                    <a:pt x="236" y="610"/>
                    <a:pt x="234" y="596"/>
                  </a:cubicBezTo>
                  <a:cubicBezTo>
                    <a:pt x="233" y="582"/>
                    <a:pt x="243" y="578"/>
                    <a:pt x="236" y="560"/>
                  </a:cubicBezTo>
                  <a:cubicBezTo>
                    <a:pt x="228" y="543"/>
                    <a:pt x="239" y="532"/>
                    <a:pt x="236" y="523"/>
                  </a:cubicBezTo>
                  <a:cubicBezTo>
                    <a:pt x="233" y="514"/>
                    <a:pt x="230" y="504"/>
                    <a:pt x="239" y="486"/>
                  </a:cubicBezTo>
                  <a:cubicBezTo>
                    <a:pt x="248" y="468"/>
                    <a:pt x="265" y="459"/>
                    <a:pt x="271" y="461"/>
                  </a:cubicBezTo>
                  <a:cubicBezTo>
                    <a:pt x="277" y="463"/>
                    <a:pt x="288" y="470"/>
                    <a:pt x="292" y="459"/>
                  </a:cubicBezTo>
                  <a:cubicBezTo>
                    <a:pt x="297" y="449"/>
                    <a:pt x="297" y="440"/>
                    <a:pt x="292" y="438"/>
                  </a:cubicBezTo>
                  <a:cubicBezTo>
                    <a:pt x="288" y="436"/>
                    <a:pt x="275" y="433"/>
                    <a:pt x="285" y="418"/>
                  </a:cubicBezTo>
                  <a:cubicBezTo>
                    <a:pt x="294" y="404"/>
                    <a:pt x="304" y="386"/>
                    <a:pt x="306" y="371"/>
                  </a:cubicBezTo>
                  <a:cubicBezTo>
                    <a:pt x="308" y="355"/>
                    <a:pt x="303" y="342"/>
                    <a:pt x="308" y="337"/>
                  </a:cubicBezTo>
                  <a:cubicBezTo>
                    <a:pt x="312" y="331"/>
                    <a:pt x="323" y="337"/>
                    <a:pt x="332" y="330"/>
                  </a:cubicBezTo>
                  <a:cubicBezTo>
                    <a:pt x="341" y="323"/>
                    <a:pt x="333" y="314"/>
                    <a:pt x="338" y="308"/>
                  </a:cubicBezTo>
                  <a:cubicBezTo>
                    <a:pt x="343" y="303"/>
                    <a:pt x="349" y="285"/>
                    <a:pt x="355" y="280"/>
                  </a:cubicBezTo>
                  <a:cubicBezTo>
                    <a:pt x="361" y="275"/>
                    <a:pt x="367" y="268"/>
                    <a:pt x="363" y="261"/>
                  </a:cubicBezTo>
                  <a:cubicBezTo>
                    <a:pt x="358" y="253"/>
                    <a:pt x="372" y="246"/>
                    <a:pt x="372" y="234"/>
                  </a:cubicBezTo>
                  <a:cubicBezTo>
                    <a:pt x="372" y="222"/>
                    <a:pt x="387" y="213"/>
                    <a:pt x="396" y="213"/>
                  </a:cubicBezTo>
                  <a:cubicBezTo>
                    <a:pt x="405" y="213"/>
                    <a:pt x="421" y="213"/>
                    <a:pt x="421" y="202"/>
                  </a:cubicBezTo>
                  <a:cubicBezTo>
                    <a:pt x="421" y="191"/>
                    <a:pt x="414" y="168"/>
                    <a:pt x="428" y="175"/>
                  </a:cubicBezTo>
                  <a:cubicBezTo>
                    <a:pt x="442" y="183"/>
                    <a:pt x="453" y="174"/>
                    <a:pt x="462" y="183"/>
                  </a:cubicBezTo>
                  <a:cubicBezTo>
                    <a:pt x="471" y="191"/>
                    <a:pt x="483" y="190"/>
                    <a:pt x="483" y="175"/>
                  </a:cubicBezTo>
                  <a:cubicBezTo>
                    <a:pt x="483" y="161"/>
                    <a:pt x="488" y="138"/>
                    <a:pt x="502" y="147"/>
                  </a:cubicBezTo>
                  <a:cubicBezTo>
                    <a:pt x="503" y="148"/>
                    <a:pt x="504" y="149"/>
                    <a:pt x="505" y="149"/>
                  </a:cubicBezTo>
                  <a:cubicBezTo>
                    <a:pt x="509" y="137"/>
                    <a:pt x="518" y="130"/>
                    <a:pt x="526" y="131"/>
                  </a:cubicBezTo>
                  <a:cubicBezTo>
                    <a:pt x="538" y="133"/>
                    <a:pt x="546" y="158"/>
                    <a:pt x="561" y="161"/>
                  </a:cubicBezTo>
                  <a:cubicBezTo>
                    <a:pt x="577" y="165"/>
                    <a:pt x="592" y="172"/>
                    <a:pt x="596" y="163"/>
                  </a:cubicBezTo>
                  <a:cubicBezTo>
                    <a:pt x="601" y="154"/>
                    <a:pt x="612" y="168"/>
                    <a:pt x="621" y="165"/>
                  </a:cubicBezTo>
                  <a:cubicBezTo>
                    <a:pt x="630" y="161"/>
                    <a:pt x="630" y="184"/>
                    <a:pt x="639" y="170"/>
                  </a:cubicBezTo>
                  <a:cubicBezTo>
                    <a:pt x="648" y="156"/>
                    <a:pt x="638" y="147"/>
                    <a:pt x="653" y="149"/>
                  </a:cubicBezTo>
                  <a:cubicBezTo>
                    <a:pt x="668" y="151"/>
                    <a:pt x="659" y="129"/>
                    <a:pt x="659" y="117"/>
                  </a:cubicBezTo>
                  <a:cubicBezTo>
                    <a:pt x="659" y="105"/>
                    <a:pt x="679" y="103"/>
                    <a:pt x="679" y="92"/>
                  </a:cubicBezTo>
                  <a:cubicBezTo>
                    <a:pt x="679" y="81"/>
                    <a:pt x="706" y="90"/>
                    <a:pt x="711" y="83"/>
                  </a:cubicBezTo>
                  <a:cubicBezTo>
                    <a:pt x="716" y="76"/>
                    <a:pt x="731" y="71"/>
                    <a:pt x="737" y="83"/>
                  </a:cubicBezTo>
                  <a:cubicBezTo>
                    <a:pt x="743" y="96"/>
                    <a:pt x="769" y="99"/>
                    <a:pt x="771" y="110"/>
                  </a:cubicBezTo>
                  <a:cubicBezTo>
                    <a:pt x="771" y="115"/>
                    <a:pt x="771" y="123"/>
                    <a:pt x="771" y="131"/>
                  </a:cubicBezTo>
                  <a:cubicBezTo>
                    <a:pt x="775" y="126"/>
                    <a:pt x="780" y="122"/>
                    <a:pt x="785" y="122"/>
                  </a:cubicBezTo>
                  <a:cubicBezTo>
                    <a:pt x="795" y="122"/>
                    <a:pt x="803" y="106"/>
                    <a:pt x="812" y="108"/>
                  </a:cubicBezTo>
                  <a:cubicBezTo>
                    <a:pt x="819" y="110"/>
                    <a:pt x="826" y="108"/>
                    <a:pt x="828" y="94"/>
                  </a:cubicBezTo>
                  <a:cubicBezTo>
                    <a:pt x="821" y="89"/>
                    <a:pt x="806" y="88"/>
                    <a:pt x="804" y="9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0" name="Freeform 264">
              <a:extLst>
                <a:ext uri="{FF2B5EF4-FFF2-40B4-BE49-F238E27FC236}">
                  <a16:creationId xmlns:a16="http://schemas.microsoft.com/office/drawing/2014/main" id="{B9EC5FEC-2C44-45D5-8FE0-9FE4FEDB7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200" y="3062287"/>
              <a:ext cx="34925" cy="61913"/>
            </a:xfrm>
            <a:custGeom>
              <a:avLst/>
              <a:gdLst>
                <a:gd name="T0" fmla="*/ 29 w 62"/>
                <a:gd name="T1" fmla="*/ 10 h 114"/>
                <a:gd name="T2" fmla="*/ 5 w 62"/>
                <a:gd name="T3" fmla="*/ 17 h 114"/>
                <a:gd name="T4" fmla="*/ 17 w 62"/>
                <a:gd name="T5" fmla="*/ 65 h 114"/>
                <a:gd name="T6" fmla="*/ 30 w 62"/>
                <a:gd name="T7" fmla="*/ 101 h 114"/>
                <a:gd name="T8" fmla="*/ 53 w 62"/>
                <a:gd name="T9" fmla="*/ 85 h 114"/>
                <a:gd name="T10" fmla="*/ 58 w 62"/>
                <a:gd name="T11" fmla="*/ 24 h 114"/>
                <a:gd name="T12" fmla="*/ 29 w 62"/>
                <a:gd name="T13" fmla="*/ 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14">
                  <a:moveTo>
                    <a:pt x="29" y="10"/>
                  </a:moveTo>
                  <a:cubicBezTo>
                    <a:pt x="18" y="21"/>
                    <a:pt x="10" y="9"/>
                    <a:pt x="5" y="17"/>
                  </a:cubicBezTo>
                  <a:cubicBezTo>
                    <a:pt x="0" y="28"/>
                    <a:pt x="21" y="44"/>
                    <a:pt x="17" y="65"/>
                  </a:cubicBezTo>
                  <a:cubicBezTo>
                    <a:pt x="13" y="87"/>
                    <a:pt x="20" y="114"/>
                    <a:pt x="30" y="101"/>
                  </a:cubicBezTo>
                  <a:cubicBezTo>
                    <a:pt x="41" y="88"/>
                    <a:pt x="47" y="94"/>
                    <a:pt x="53" y="85"/>
                  </a:cubicBezTo>
                  <a:cubicBezTo>
                    <a:pt x="59" y="76"/>
                    <a:pt x="54" y="41"/>
                    <a:pt x="58" y="24"/>
                  </a:cubicBezTo>
                  <a:cubicBezTo>
                    <a:pt x="62" y="8"/>
                    <a:pt x="39" y="0"/>
                    <a:pt x="29" y="1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1" name="Freeform 266">
              <a:extLst>
                <a:ext uri="{FF2B5EF4-FFF2-40B4-BE49-F238E27FC236}">
                  <a16:creationId xmlns:a16="http://schemas.microsoft.com/office/drawing/2014/main" id="{1042F908-EB5C-46D5-A4A2-289CC9FEB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3" y="3132137"/>
              <a:ext cx="50800" cy="38100"/>
            </a:xfrm>
            <a:custGeom>
              <a:avLst/>
              <a:gdLst>
                <a:gd name="T0" fmla="*/ 66 w 93"/>
                <a:gd name="T1" fmla="*/ 6 h 69"/>
                <a:gd name="T2" fmla="*/ 27 w 93"/>
                <a:gd name="T3" fmla="*/ 6 h 69"/>
                <a:gd name="T4" fmla="*/ 0 w 93"/>
                <a:gd name="T5" fmla="*/ 17 h 69"/>
                <a:gd name="T6" fmla="*/ 1 w 93"/>
                <a:gd name="T7" fmla="*/ 18 h 69"/>
                <a:gd name="T8" fmla="*/ 16 w 93"/>
                <a:gd name="T9" fmla="*/ 35 h 69"/>
                <a:gd name="T10" fmla="*/ 33 w 93"/>
                <a:gd name="T11" fmla="*/ 42 h 69"/>
                <a:gd name="T12" fmla="*/ 70 w 93"/>
                <a:gd name="T13" fmla="*/ 68 h 69"/>
                <a:gd name="T14" fmla="*/ 78 w 93"/>
                <a:gd name="T15" fmla="*/ 43 h 69"/>
                <a:gd name="T16" fmla="*/ 91 w 93"/>
                <a:gd name="T17" fmla="*/ 8 h 69"/>
                <a:gd name="T18" fmla="*/ 66 w 93"/>
                <a:gd name="T1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69">
                  <a:moveTo>
                    <a:pt x="66" y="6"/>
                  </a:moveTo>
                  <a:cubicBezTo>
                    <a:pt x="46" y="11"/>
                    <a:pt x="38" y="12"/>
                    <a:pt x="27" y="6"/>
                  </a:cubicBezTo>
                  <a:cubicBezTo>
                    <a:pt x="17" y="0"/>
                    <a:pt x="1" y="9"/>
                    <a:pt x="0" y="17"/>
                  </a:cubicBezTo>
                  <a:cubicBezTo>
                    <a:pt x="0" y="17"/>
                    <a:pt x="1" y="18"/>
                    <a:pt x="1" y="18"/>
                  </a:cubicBezTo>
                  <a:cubicBezTo>
                    <a:pt x="9" y="23"/>
                    <a:pt x="13" y="29"/>
                    <a:pt x="16" y="35"/>
                  </a:cubicBezTo>
                  <a:cubicBezTo>
                    <a:pt x="20" y="37"/>
                    <a:pt x="26" y="40"/>
                    <a:pt x="33" y="42"/>
                  </a:cubicBezTo>
                  <a:cubicBezTo>
                    <a:pt x="57" y="49"/>
                    <a:pt x="60" y="68"/>
                    <a:pt x="70" y="68"/>
                  </a:cubicBezTo>
                  <a:cubicBezTo>
                    <a:pt x="80" y="69"/>
                    <a:pt x="80" y="58"/>
                    <a:pt x="78" y="43"/>
                  </a:cubicBezTo>
                  <a:cubicBezTo>
                    <a:pt x="76" y="28"/>
                    <a:pt x="90" y="11"/>
                    <a:pt x="91" y="8"/>
                  </a:cubicBezTo>
                  <a:cubicBezTo>
                    <a:pt x="93" y="5"/>
                    <a:pt x="85" y="1"/>
                    <a:pt x="66" y="6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2" name="Freeform 269">
              <a:extLst>
                <a:ext uri="{FF2B5EF4-FFF2-40B4-BE49-F238E27FC236}">
                  <a16:creationId xmlns:a16="http://schemas.microsoft.com/office/drawing/2014/main" id="{B0E38957-BDBE-4895-83B7-3D85E1B7C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2" y="2703511"/>
              <a:ext cx="157163" cy="206375"/>
            </a:xfrm>
            <a:custGeom>
              <a:avLst/>
              <a:gdLst>
                <a:gd name="T0" fmla="*/ 37 w 288"/>
                <a:gd name="T1" fmla="*/ 98 h 379"/>
                <a:gd name="T2" fmla="*/ 21 w 288"/>
                <a:gd name="T3" fmla="*/ 115 h 379"/>
                <a:gd name="T4" fmla="*/ 31 w 288"/>
                <a:gd name="T5" fmla="*/ 135 h 379"/>
                <a:gd name="T6" fmla="*/ 24 w 288"/>
                <a:gd name="T7" fmla="*/ 148 h 379"/>
                <a:gd name="T8" fmla="*/ 6 w 288"/>
                <a:gd name="T9" fmla="*/ 157 h 379"/>
                <a:gd name="T10" fmla="*/ 5 w 288"/>
                <a:gd name="T11" fmla="*/ 175 h 379"/>
                <a:gd name="T12" fmla="*/ 1 w 288"/>
                <a:gd name="T13" fmla="*/ 205 h 379"/>
                <a:gd name="T14" fmla="*/ 9 w 288"/>
                <a:gd name="T15" fmla="*/ 228 h 379"/>
                <a:gd name="T16" fmla="*/ 3 w 288"/>
                <a:gd name="T17" fmla="*/ 242 h 379"/>
                <a:gd name="T18" fmla="*/ 13 w 288"/>
                <a:gd name="T19" fmla="*/ 273 h 379"/>
                <a:gd name="T20" fmla="*/ 20 w 288"/>
                <a:gd name="T21" fmla="*/ 278 h 379"/>
                <a:gd name="T22" fmla="*/ 41 w 288"/>
                <a:gd name="T23" fmla="*/ 289 h 379"/>
                <a:gd name="T24" fmla="*/ 58 w 288"/>
                <a:gd name="T25" fmla="*/ 296 h 379"/>
                <a:gd name="T26" fmla="*/ 64 w 288"/>
                <a:gd name="T27" fmla="*/ 308 h 379"/>
                <a:gd name="T28" fmla="*/ 51 w 288"/>
                <a:gd name="T29" fmla="*/ 339 h 379"/>
                <a:gd name="T30" fmla="*/ 49 w 288"/>
                <a:gd name="T31" fmla="*/ 362 h 379"/>
                <a:gd name="T32" fmla="*/ 76 w 288"/>
                <a:gd name="T33" fmla="*/ 361 h 379"/>
                <a:gd name="T34" fmla="*/ 98 w 288"/>
                <a:gd name="T35" fmla="*/ 359 h 379"/>
                <a:gd name="T36" fmla="*/ 116 w 288"/>
                <a:gd name="T37" fmla="*/ 369 h 379"/>
                <a:gd name="T38" fmla="*/ 120 w 288"/>
                <a:gd name="T39" fmla="*/ 365 h 379"/>
                <a:gd name="T40" fmla="*/ 138 w 288"/>
                <a:gd name="T41" fmla="*/ 370 h 379"/>
                <a:gd name="T42" fmla="*/ 158 w 288"/>
                <a:gd name="T43" fmla="*/ 367 h 379"/>
                <a:gd name="T44" fmla="*/ 176 w 288"/>
                <a:gd name="T45" fmla="*/ 365 h 379"/>
                <a:gd name="T46" fmla="*/ 209 w 288"/>
                <a:gd name="T47" fmla="*/ 358 h 379"/>
                <a:gd name="T48" fmla="*/ 222 w 288"/>
                <a:gd name="T49" fmla="*/ 347 h 379"/>
                <a:gd name="T50" fmla="*/ 235 w 288"/>
                <a:gd name="T51" fmla="*/ 324 h 379"/>
                <a:gd name="T52" fmla="*/ 253 w 288"/>
                <a:gd name="T53" fmla="*/ 308 h 379"/>
                <a:gd name="T54" fmla="*/ 219 w 288"/>
                <a:gd name="T55" fmla="*/ 279 h 379"/>
                <a:gd name="T56" fmla="*/ 208 w 288"/>
                <a:gd name="T57" fmla="*/ 247 h 379"/>
                <a:gd name="T58" fmla="*/ 206 w 288"/>
                <a:gd name="T59" fmla="*/ 227 h 379"/>
                <a:gd name="T60" fmla="*/ 240 w 288"/>
                <a:gd name="T61" fmla="*/ 212 h 379"/>
                <a:gd name="T62" fmla="*/ 266 w 288"/>
                <a:gd name="T63" fmla="*/ 198 h 379"/>
                <a:gd name="T64" fmla="*/ 283 w 288"/>
                <a:gd name="T65" fmla="*/ 197 h 379"/>
                <a:gd name="T66" fmla="*/ 284 w 288"/>
                <a:gd name="T67" fmla="*/ 177 h 379"/>
                <a:gd name="T68" fmla="*/ 276 w 288"/>
                <a:gd name="T69" fmla="*/ 147 h 379"/>
                <a:gd name="T70" fmla="*/ 272 w 288"/>
                <a:gd name="T71" fmla="*/ 127 h 379"/>
                <a:gd name="T72" fmla="*/ 265 w 288"/>
                <a:gd name="T73" fmla="*/ 109 h 379"/>
                <a:gd name="T74" fmla="*/ 263 w 288"/>
                <a:gd name="T75" fmla="*/ 94 h 379"/>
                <a:gd name="T76" fmla="*/ 263 w 288"/>
                <a:gd name="T77" fmla="*/ 55 h 379"/>
                <a:gd name="T78" fmla="*/ 263 w 288"/>
                <a:gd name="T79" fmla="*/ 51 h 379"/>
                <a:gd name="T80" fmla="*/ 260 w 288"/>
                <a:gd name="T81" fmla="*/ 46 h 379"/>
                <a:gd name="T82" fmla="*/ 241 w 288"/>
                <a:gd name="T83" fmla="*/ 34 h 379"/>
                <a:gd name="T84" fmla="*/ 244 w 288"/>
                <a:gd name="T85" fmla="*/ 12 h 379"/>
                <a:gd name="T86" fmla="*/ 216 w 288"/>
                <a:gd name="T87" fmla="*/ 21 h 379"/>
                <a:gd name="T88" fmla="*/ 180 w 288"/>
                <a:gd name="T89" fmla="*/ 45 h 379"/>
                <a:gd name="T90" fmla="*/ 163 w 288"/>
                <a:gd name="T91" fmla="*/ 31 h 379"/>
                <a:gd name="T92" fmla="*/ 152 w 288"/>
                <a:gd name="T93" fmla="*/ 24 h 379"/>
                <a:gd name="T94" fmla="*/ 128 w 288"/>
                <a:gd name="T95" fmla="*/ 11 h 379"/>
                <a:gd name="T96" fmla="*/ 126 w 288"/>
                <a:gd name="T97" fmla="*/ 3 h 379"/>
                <a:gd name="T98" fmla="*/ 114 w 288"/>
                <a:gd name="T99" fmla="*/ 3 h 379"/>
                <a:gd name="T100" fmla="*/ 85 w 288"/>
                <a:gd name="T101" fmla="*/ 0 h 379"/>
                <a:gd name="T102" fmla="*/ 90 w 288"/>
                <a:gd name="T103" fmla="*/ 17 h 379"/>
                <a:gd name="T104" fmla="*/ 99 w 288"/>
                <a:gd name="T105" fmla="*/ 49 h 379"/>
                <a:gd name="T106" fmla="*/ 85 w 288"/>
                <a:gd name="T107" fmla="*/ 64 h 379"/>
                <a:gd name="T108" fmla="*/ 61 w 288"/>
                <a:gd name="T109" fmla="*/ 60 h 379"/>
                <a:gd name="T110" fmla="*/ 37 w 288"/>
                <a:gd name="T111" fmla="*/ 65 h 379"/>
                <a:gd name="T112" fmla="*/ 36 w 288"/>
                <a:gd name="T113" fmla="*/ 73 h 379"/>
                <a:gd name="T114" fmla="*/ 37 w 288"/>
                <a:gd name="T115" fmla="*/ 9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379">
                  <a:moveTo>
                    <a:pt x="37" y="98"/>
                  </a:moveTo>
                  <a:cubicBezTo>
                    <a:pt x="29" y="111"/>
                    <a:pt x="19" y="112"/>
                    <a:pt x="21" y="115"/>
                  </a:cubicBezTo>
                  <a:cubicBezTo>
                    <a:pt x="23" y="119"/>
                    <a:pt x="34" y="130"/>
                    <a:pt x="31" y="135"/>
                  </a:cubicBezTo>
                  <a:cubicBezTo>
                    <a:pt x="28" y="141"/>
                    <a:pt x="24" y="138"/>
                    <a:pt x="24" y="148"/>
                  </a:cubicBezTo>
                  <a:cubicBezTo>
                    <a:pt x="24" y="157"/>
                    <a:pt x="11" y="157"/>
                    <a:pt x="6" y="157"/>
                  </a:cubicBezTo>
                  <a:cubicBezTo>
                    <a:pt x="2" y="157"/>
                    <a:pt x="7" y="167"/>
                    <a:pt x="5" y="175"/>
                  </a:cubicBezTo>
                  <a:cubicBezTo>
                    <a:pt x="2" y="183"/>
                    <a:pt x="2" y="198"/>
                    <a:pt x="1" y="205"/>
                  </a:cubicBezTo>
                  <a:cubicBezTo>
                    <a:pt x="0" y="212"/>
                    <a:pt x="10" y="223"/>
                    <a:pt x="9" y="228"/>
                  </a:cubicBezTo>
                  <a:cubicBezTo>
                    <a:pt x="8" y="234"/>
                    <a:pt x="1" y="238"/>
                    <a:pt x="3" y="242"/>
                  </a:cubicBezTo>
                  <a:cubicBezTo>
                    <a:pt x="4" y="247"/>
                    <a:pt x="11" y="253"/>
                    <a:pt x="13" y="273"/>
                  </a:cubicBezTo>
                  <a:cubicBezTo>
                    <a:pt x="16" y="274"/>
                    <a:pt x="19" y="276"/>
                    <a:pt x="20" y="278"/>
                  </a:cubicBezTo>
                  <a:cubicBezTo>
                    <a:pt x="24" y="284"/>
                    <a:pt x="31" y="289"/>
                    <a:pt x="41" y="289"/>
                  </a:cubicBezTo>
                  <a:cubicBezTo>
                    <a:pt x="50" y="289"/>
                    <a:pt x="54" y="297"/>
                    <a:pt x="58" y="296"/>
                  </a:cubicBezTo>
                  <a:cubicBezTo>
                    <a:pt x="62" y="295"/>
                    <a:pt x="73" y="299"/>
                    <a:pt x="64" y="308"/>
                  </a:cubicBezTo>
                  <a:cubicBezTo>
                    <a:pt x="55" y="318"/>
                    <a:pt x="54" y="328"/>
                    <a:pt x="51" y="339"/>
                  </a:cubicBezTo>
                  <a:cubicBezTo>
                    <a:pt x="50" y="346"/>
                    <a:pt x="50" y="356"/>
                    <a:pt x="49" y="362"/>
                  </a:cubicBezTo>
                  <a:cubicBezTo>
                    <a:pt x="58" y="363"/>
                    <a:pt x="71" y="363"/>
                    <a:pt x="76" y="361"/>
                  </a:cubicBezTo>
                  <a:cubicBezTo>
                    <a:pt x="83" y="356"/>
                    <a:pt x="88" y="356"/>
                    <a:pt x="98" y="359"/>
                  </a:cubicBezTo>
                  <a:cubicBezTo>
                    <a:pt x="103" y="361"/>
                    <a:pt x="111" y="366"/>
                    <a:pt x="116" y="369"/>
                  </a:cubicBezTo>
                  <a:cubicBezTo>
                    <a:pt x="117" y="367"/>
                    <a:pt x="118" y="365"/>
                    <a:pt x="120" y="365"/>
                  </a:cubicBezTo>
                  <a:cubicBezTo>
                    <a:pt x="126" y="364"/>
                    <a:pt x="134" y="379"/>
                    <a:pt x="138" y="370"/>
                  </a:cubicBezTo>
                  <a:cubicBezTo>
                    <a:pt x="143" y="362"/>
                    <a:pt x="153" y="364"/>
                    <a:pt x="158" y="367"/>
                  </a:cubicBezTo>
                  <a:cubicBezTo>
                    <a:pt x="163" y="370"/>
                    <a:pt x="171" y="372"/>
                    <a:pt x="176" y="365"/>
                  </a:cubicBezTo>
                  <a:cubicBezTo>
                    <a:pt x="182" y="359"/>
                    <a:pt x="204" y="356"/>
                    <a:pt x="209" y="358"/>
                  </a:cubicBezTo>
                  <a:cubicBezTo>
                    <a:pt x="214" y="361"/>
                    <a:pt x="227" y="367"/>
                    <a:pt x="222" y="347"/>
                  </a:cubicBezTo>
                  <a:cubicBezTo>
                    <a:pt x="217" y="327"/>
                    <a:pt x="233" y="332"/>
                    <a:pt x="235" y="324"/>
                  </a:cubicBezTo>
                  <a:cubicBezTo>
                    <a:pt x="237" y="317"/>
                    <a:pt x="255" y="313"/>
                    <a:pt x="253" y="308"/>
                  </a:cubicBezTo>
                  <a:cubicBezTo>
                    <a:pt x="250" y="302"/>
                    <a:pt x="226" y="284"/>
                    <a:pt x="219" y="279"/>
                  </a:cubicBezTo>
                  <a:cubicBezTo>
                    <a:pt x="212" y="273"/>
                    <a:pt x="212" y="255"/>
                    <a:pt x="208" y="247"/>
                  </a:cubicBezTo>
                  <a:cubicBezTo>
                    <a:pt x="205" y="240"/>
                    <a:pt x="197" y="230"/>
                    <a:pt x="206" y="227"/>
                  </a:cubicBezTo>
                  <a:cubicBezTo>
                    <a:pt x="215" y="225"/>
                    <a:pt x="232" y="221"/>
                    <a:pt x="240" y="212"/>
                  </a:cubicBezTo>
                  <a:cubicBezTo>
                    <a:pt x="248" y="204"/>
                    <a:pt x="262" y="203"/>
                    <a:pt x="266" y="198"/>
                  </a:cubicBezTo>
                  <a:cubicBezTo>
                    <a:pt x="270" y="193"/>
                    <a:pt x="280" y="202"/>
                    <a:pt x="283" y="197"/>
                  </a:cubicBezTo>
                  <a:cubicBezTo>
                    <a:pt x="286" y="192"/>
                    <a:pt x="288" y="183"/>
                    <a:pt x="284" y="177"/>
                  </a:cubicBezTo>
                  <a:cubicBezTo>
                    <a:pt x="280" y="171"/>
                    <a:pt x="277" y="161"/>
                    <a:pt x="276" y="147"/>
                  </a:cubicBezTo>
                  <a:cubicBezTo>
                    <a:pt x="275" y="133"/>
                    <a:pt x="272" y="134"/>
                    <a:pt x="272" y="127"/>
                  </a:cubicBezTo>
                  <a:cubicBezTo>
                    <a:pt x="272" y="120"/>
                    <a:pt x="270" y="112"/>
                    <a:pt x="265" y="109"/>
                  </a:cubicBezTo>
                  <a:cubicBezTo>
                    <a:pt x="260" y="106"/>
                    <a:pt x="258" y="103"/>
                    <a:pt x="263" y="94"/>
                  </a:cubicBezTo>
                  <a:cubicBezTo>
                    <a:pt x="268" y="85"/>
                    <a:pt x="265" y="62"/>
                    <a:pt x="263" y="55"/>
                  </a:cubicBezTo>
                  <a:cubicBezTo>
                    <a:pt x="263" y="54"/>
                    <a:pt x="263" y="52"/>
                    <a:pt x="263" y="51"/>
                  </a:cubicBezTo>
                  <a:cubicBezTo>
                    <a:pt x="262" y="50"/>
                    <a:pt x="261" y="48"/>
                    <a:pt x="260" y="46"/>
                  </a:cubicBezTo>
                  <a:cubicBezTo>
                    <a:pt x="259" y="37"/>
                    <a:pt x="254" y="34"/>
                    <a:pt x="241" y="34"/>
                  </a:cubicBezTo>
                  <a:cubicBezTo>
                    <a:pt x="229" y="34"/>
                    <a:pt x="249" y="19"/>
                    <a:pt x="244" y="12"/>
                  </a:cubicBezTo>
                  <a:cubicBezTo>
                    <a:pt x="240" y="5"/>
                    <a:pt x="227" y="26"/>
                    <a:pt x="216" y="21"/>
                  </a:cubicBezTo>
                  <a:cubicBezTo>
                    <a:pt x="204" y="17"/>
                    <a:pt x="190" y="37"/>
                    <a:pt x="180" y="45"/>
                  </a:cubicBezTo>
                  <a:cubicBezTo>
                    <a:pt x="170" y="54"/>
                    <a:pt x="155" y="44"/>
                    <a:pt x="163" y="31"/>
                  </a:cubicBezTo>
                  <a:cubicBezTo>
                    <a:pt x="171" y="18"/>
                    <a:pt x="163" y="19"/>
                    <a:pt x="152" y="24"/>
                  </a:cubicBezTo>
                  <a:cubicBezTo>
                    <a:pt x="140" y="29"/>
                    <a:pt x="126" y="23"/>
                    <a:pt x="128" y="11"/>
                  </a:cubicBezTo>
                  <a:cubicBezTo>
                    <a:pt x="128" y="8"/>
                    <a:pt x="127" y="5"/>
                    <a:pt x="126" y="3"/>
                  </a:cubicBezTo>
                  <a:cubicBezTo>
                    <a:pt x="120" y="3"/>
                    <a:pt x="116" y="4"/>
                    <a:pt x="114" y="3"/>
                  </a:cubicBezTo>
                  <a:cubicBezTo>
                    <a:pt x="109" y="1"/>
                    <a:pt x="97" y="0"/>
                    <a:pt x="85" y="0"/>
                  </a:cubicBezTo>
                  <a:cubicBezTo>
                    <a:pt x="88" y="6"/>
                    <a:pt x="92" y="12"/>
                    <a:pt x="90" y="17"/>
                  </a:cubicBezTo>
                  <a:cubicBezTo>
                    <a:pt x="86" y="27"/>
                    <a:pt x="93" y="35"/>
                    <a:pt x="99" y="49"/>
                  </a:cubicBezTo>
                  <a:cubicBezTo>
                    <a:pt x="105" y="63"/>
                    <a:pt x="85" y="55"/>
                    <a:pt x="85" y="64"/>
                  </a:cubicBezTo>
                  <a:cubicBezTo>
                    <a:pt x="84" y="73"/>
                    <a:pt x="67" y="64"/>
                    <a:pt x="61" y="60"/>
                  </a:cubicBezTo>
                  <a:cubicBezTo>
                    <a:pt x="55" y="57"/>
                    <a:pt x="36" y="59"/>
                    <a:pt x="37" y="65"/>
                  </a:cubicBezTo>
                  <a:cubicBezTo>
                    <a:pt x="37" y="67"/>
                    <a:pt x="37" y="70"/>
                    <a:pt x="36" y="73"/>
                  </a:cubicBezTo>
                  <a:cubicBezTo>
                    <a:pt x="38" y="83"/>
                    <a:pt x="40" y="93"/>
                    <a:pt x="37" y="98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3" name="Freeform 270">
              <a:extLst>
                <a:ext uri="{FF2B5EF4-FFF2-40B4-BE49-F238E27FC236}">
                  <a16:creationId xmlns:a16="http://schemas.microsoft.com/office/drawing/2014/main" id="{8DB50006-3A42-4968-89BE-50F82F805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7" y="2808286"/>
              <a:ext cx="233363" cy="225425"/>
            </a:xfrm>
            <a:custGeom>
              <a:avLst/>
              <a:gdLst>
                <a:gd name="T0" fmla="*/ 400 w 429"/>
                <a:gd name="T1" fmla="*/ 174 h 412"/>
                <a:gd name="T2" fmla="*/ 420 w 429"/>
                <a:gd name="T3" fmla="*/ 115 h 412"/>
                <a:gd name="T4" fmla="*/ 397 w 429"/>
                <a:gd name="T5" fmla="*/ 96 h 412"/>
                <a:gd name="T6" fmla="*/ 342 w 429"/>
                <a:gd name="T7" fmla="*/ 78 h 412"/>
                <a:gd name="T8" fmla="*/ 317 w 429"/>
                <a:gd name="T9" fmla="*/ 48 h 412"/>
                <a:gd name="T10" fmla="*/ 293 w 429"/>
                <a:gd name="T11" fmla="*/ 44 h 412"/>
                <a:gd name="T12" fmla="*/ 257 w 429"/>
                <a:gd name="T13" fmla="*/ 19 h 412"/>
                <a:gd name="T14" fmla="*/ 241 w 429"/>
                <a:gd name="T15" fmla="*/ 0 h 412"/>
                <a:gd name="T16" fmla="*/ 214 w 429"/>
                <a:gd name="T17" fmla="*/ 32 h 412"/>
                <a:gd name="T18" fmla="*/ 160 w 429"/>
                <a:gd name="T19" fmla="*/ 85 h 412"/>
                <a:gd name="T20" fmla="*/ 101 w 429"/>
                <a:gd name="T21" fmla="*/ 83 h 412"/>
                <a:gd name="T22" fmla="*/ 77 w 429"/>
                <a:gd name="T23" fmla="*/ 121 h 412"/>
                <a:gd name="T24" fmla="*/ 27 w 429"/>
                <a:gd name="T25" fmla="*/ 114 h 412"/>
                <a:gd name="T26" fmla="*/ 10 w 429"/>
                <a:gd name="T27" fmla="*/ 155 h 412"/>
                <a:gd name="T28" fmla="*/ 49 w 429"/>
                <a:gd name="T29" fmla="*/ 162 h 412"/>
                <a:gd name="T30" fmla="*/ 81 w 429"/>
                <a:gd name="T31" fmla="*/ 180 h 412"/>
                <a:gd name="T32" fmla="*/ 92 w 429"/>
                <a:gd name="T33" fmla="*/ 198 h 412"/>
                <a:gd name="T34" fmla="*/ 107 w 429"/>
                <a:gd name="T35" fmla="*/ 224 h 412"/>
                <a:gd name="T36" fmla="*/ 125 w 429"/>
                <a:gd name="T37" fmla="*/ 258 h 412"/>
                <a:gd name="T38" fmla="*/ 131 w 429"/>
                <a:gd name="T39" fmla="*/ 286 h 412"/>
                <a:gd name="T40" fmla="*/ 106 w 429"/>
                <a:gd name="T41" fmla="*/ 370 h 412"/>
                <a:gd name="T42" fmla="*/ 122 w 429"/>
                <a:gd name="T43" fmla="*/ 381 h 412"/>
                <a:gd name="T44" fmla="*/ 179 w 429"/>
                <a:gd name="T45" fmla="*/ 395 h 412"/>
                <a:gd name="T46" fmla="*/ 232 w 429"/>
                <a:gd name="T47" fmla="*/ 410 h 412"/>
                <a:gd name="T48" fmla="*/ 263 w 429"/>
                <a:gd name="T49" fmla="*/ 402 h 412"/>
                <a:gd name="T50" fmla="*/ 349 w 429"/>
                <a:gd name="T51" fmla="*/ 379 h 412"/>
                <a:gd name="T52" fmla="*/ 406 w 429"/>
                <a:gd name="T53" fmla="*/ 350 h 412"/>
                <a:gd name="T54" fmla="*/ 395 w 429"/>
                <a:gd name="T55" fmla="*/ 331 h 412"/>
                <a:gd name="T56" fmla="*/ 378 w 429"/>
                <a:gd name="T57" fmla="*/ 294 h 412"/>
                <a:gd name="T58" fmla="*/ 391 w 429"/>
                <a:gd name="T59" fmla="*/ 270 h 412"/>
                <a:gd name="T60" fmla="*/ 382 w 429"/>
                <a:gd name="T61" fmla="*/ 234 h 412"/>
                <a:gd name="T62" fmla="*/ 363 w 429"/>
                <a:gd name="T63" fmla="*/ 22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9" h="412">
                  <a:moveTo>
                    <a:pt x="384" y="190"/>
                  </a:moveTo>
                  <a:cubicBezTo>
                    <a:pt x="385" y="182"/>
                    <a:pt x="394" y="174"/>
                    <a:pt x="400" y="174"/>
                  </a:cubicBezTo>
                  <a:cubicBezTo>
                    <a:pt x="407" y="174"/>
                    <a:pt x="405" y="157"/>
                    <a:pt x="407" y="146"/>
                  </a:cubicBezTo>
                  <a:cubicBezTo>
                    <a:pt x="410" y="135"/>
                    <a:pt x="411" y="125"/>
                    <a:pt x="420" y="115"/>
                  </a:cubicBezTo>
                  <a:cubicBezTo>
                    <a:pt x="429" y="106"/>
                    <a:pt x="418" y="102"/>
                    <a:pt x="414" y="103"/>
                  </a:cubicBezTo>
                  <a:cubicBezTo>
                    <a:pt x="410" y="104"/>
                    <a:pt x="406" y="96"/>
                    <a:pt x="397" y="96"/>
                  </a:cubicBezTo>
                  <a:cubicBezTo>
                    <a:pt x="387" y="96"/>
                    <a:pt x="380" y="91"/>
                    <a:pt x="376" y="85"/>
                  </a:cubicBezTo>
                  <a:cubicBezTo>
                    <a:pt x="372" y="78"/>
                    <a:pt x="350" y="76"/>
                    <a:pt x="342" y="78"/>
                  </a:cubicBezTo>
                  <a:cubicBezTo>
                    <a:pt x="335" y="80"/>
                    <a:pt x="333" y="64"/>
                    <a:pt x="326" y="66"/>
                  </a:cubicBezTo>
                  <a:cubicBezTo>
                    <a:pt x="319" y="67"/>
                    <a:pt x="317" y="55"/>
                    <a:pt x="317" y="48"/>
                  </a:cubicBezTo>
                  <a:cubicBezTo>
                    <a:pt x="317" y="42"/>
                    <a:pt x="309" y="53"/>
                    <a:pt x="302" y="57"/>
                  </a:cubicBezTo>
                  <a:cubicBezTo>
                    <a:pt x="296" y="60"/>
                    <a:pt x="294" y="49"/>
                    <a:pt x="293" y="44"/>
                  </a:cubicBezTo>
                  <a:cubicBezTo>
                    <a:pt x="292" y="39"/>
                    <a:pt x="280" y="34"/>
                    <a:pt x="273" y="30"/>
                  </a:cubicBezTo>
                  <a:cubicBezTo>
                    <a:pt x="267" y="26"/>
                    <a:pt x="260" y="13"/>
                    <a:pt x="257" y="19"/>
                  </a:cubicBezTo>
                  <a:cubicBezTo>
                    <a:pt x="254" y="24"/>
                    <a:pt x="246" y="10"/>
                    <a:pt x="245" y="4"/>
                  </a:cubicBezTo>
                  <a:cubicBezTo>
                    <a:pt x="245" y="1"/>
                    <a:pt x="243" y="2"/>
                    <a:pt x="241" y="0"/>
                  </a:cubicBezTo>
                  <a:cubicBezTo>
                    <a:pt x="239" y="0"/>
                    <a:pt x="236" y="0"/>
                    <a:pt x="234" y="0"/>
                  </a:cubicBezTo>
                  <a:cubicBezTo>
                    <a:pt x="223" y="0"/>
                    <a:pt x="213" y="10"/>
                    <a:pt x="214" y="32"/>
                  </a:cubicBezTo>
                  <a:cubicBezTo>
                    <a:pt x="216" y="54"/>
                    <a:pt x="201" y="57"/>
                    <a:pt x="181" y="58"/>
                  </a:cubicBezTo>
                  <a:cubicBezTo>
                    <a:pt x="162" y="60"/>
                    <a:pt x="168" y="78"/>
                    <a:pt x="160" y="85"/>
                  </a:cubicBezTo>
                  <a:cubicBezTo>
                    <a:pt x="152" y="92"/>
                    <a:pt x="124" y="81"/>
                    <a:pt x="120" y="69"/>
                  </a:cubicBezTo>
                  <a:cubicBezTo>
                    <a:pt x="116" y="57"/>
                    <a:pt x="90" y="69"/>
                    <a:pt x="101" y="83"/>
                  </a:cubicBezTo>
                  <a:cubicBezTo>
                    <a:pt x="112" y="97"/>
                    <a:pt x="112" y="117"/>
                    <a:pt x="106" y="123"/>
                  </a:cubicBezTo>
                  <a:cubicBezTo>
                    <a:pt x="99" y="128"/>
                    <a:pt x="86" y="114"/>
                    <a:pt x="77" y="121"/>
                  </a:cubicBezTo>
                  <a:cubicBezTo>
                    <a:pt x="69" y="128"/>
                    <a:pt x="68" y="115"/>
                    <a:pt x="58" y="110"/>
                  </a:cubicBezTo>
                  <a:cubicBezTo>
                    <a:pt x="47" y="106"/>
                    <a:pt x="43" y="116"/>
                    <a:pt x="27" y="114"/>
                  </a:cubicBezTo>
                  <a:cubicBezTo>
                    <a:pt x="10" y="112"/>
                    <a:pt x="0" y="123"/>
                    <a:pt x="7" y="132"/>
                  </a:cubicBezTo>
                  <a:cubicBezTo>
                    <a:pt x="13" y="140"/>
                    <a:pt x="6" y="148"/>
                    <a:pt x="10" y="155"/>
                  </a:cubicBezTo>
                  <a:cubicBezTo>
                    <a:pt x="13" y="159"/>
                    <a:pt x="20" y="160"/>
                    <a:pt x="29" y="162"/>
                  </a:cubicBezTo>
                  <a:cubicBezTo>
                    <a:pt x="35" y="160"/>
                    <a:pt x="43" y="160"/>
                    <a:pt x="49" y="162"/>
                  </a:cubicBezTo>
                  <a:cubicBezTo>
                    <a:pt x="57" y="164"/>
                    <a:pt x="64" y="169"/>
                    <a:pt x="68" y="176"/>
                  </a:cubicBezTo>
                  <a:cubicBezTo>
                    <a:pt x="73" y="177"/>
                    <a:pt x="77" y="176"/>
                    <a:pt x="81" y="180"/>
                  </a:cubicBezTo>
                  <a:cubicBezTo>
                    <a:pt x="89" y="187"/>
                    <a:pt x="91" y="182"/>
                    <a:pt x="92" y="196"/>
                  </a:cubicBezTo>
                  <a:cubicBezTo>
                    <a:pt x="92" y="197"/>
                    <a:pt x="92" y="198"/>
                    <a:pt x="92" y="198"/>
                  </a:cubicBezTo>
                  <a:cubicBezTo>
                    <a:pt x="95" y="201"/>
                    <a:pt x="98" y="204"/>
                    <a:pt x="101" y="209"/>
                  </a:cubicBezTo>
                  <a:cubicBezTo>
                    <a:pt x="103" y="213"/>
                    <a:pt x="105" y="218"/>
                    <a:pt x="107" y="224"/>
                  </a:cubicBezTo>
                  <a:cubicBezTo>
                    <a:pt x="110" y="226"/>
                    <a:pt x="113" y="227"/>
                    <a:pt x="117" y="228"/>
                  </a:cubicBezTo>
                  <a:cubicBezTo>
                    <a:pt x="133" y="233"/>
                    <a:pt x="121" y="245"/>
                    <a:pt x="125" y="258"/>
                  </a:cubicBezTo>
                  <a:cubicBezTo>
                    <a:pt x="127" y="261"/>
                    <a:pt x="127" y="265"/>
                    <a:pt x="126" y="269"/>
                  </a:cubicBezTo>
                  <a:cubicBezTo>
                    <a:pt x="128" y="275"/>
                    <a:pt x="130" y="280"/>
                    <a:pt x="131" y="286"/>
                  </a:cubicBezTo>
                  <a:cubicBezTo>
                    <a:pt x="134" y="300"/>
                    <a:pt x="130" y="315"/>
                    <a:pt x="120" y="323"/>
                  </a:cubicBezTo>
                  <a:cubicBezTo>
                    <a:pt x="117" y="343"/>
                    <a:pt x="111" y="367"/>
                    <a:pt x="106" y="370"/>
                  </a:cubicBezTo>
                  <a:cubicBezTo>
                    <a:pt x="105" y="370"/>
                    <a:pt x="104" y="370"/>
                    <a:pt x="104" y="370"/>
                  </a:cubicBezTo>
                  <a:cubicBezTo>
                    <a:pt x="111" y="374"/>
                    <a:pt x="118" y="378"/>
                    <a:pt x="122" y="381"/>
                  </a:cubicBezTo>
                  <a:cubicBezTo>
                    <a:pt x="129" y="386"/>
                    <a:pt x="144" y="391"/>
                    <a:pt x="153" y="398"/>
                  </a:cubicBezTo>
                  <a:cubicBezTo>
                    <a:pt x="162" y="405"/>
                    <a:pt x="179" y="403"/>
                    <a:pt x="179" y="395"/>
                  </a:cubicBezTo>
                  <a:cubicBezTo>
                    <a:pt x="179" y="387"/>
                    <a:pt x="188" y="393"/>
                    <a:pt x="194" y="399"/>
                  </a:cubicBezTo>
                  <a:cubicBezTo>
                    <a:pt x="199" y="406"/>
                    <a:pt x="221" y="407"/>
                    <a:pt x="232" y="410"/>
                  </a:cubicBezTo>
                  <a:cubicBezTo>
                    <a:pt x="241" y="412"/>
                    <a:pt x="253" y="411"/>
                    <a:pt x="265" y="411"/>
                  </a:cubicBezTo>
                  <a:cubicBezTo>
                    <a:pt x="264" y="408"/>
                    <a:pt x="264" y="405"/>
                    <a:pt x="263" y="402"/>
                  </a:cubicBezTo>
                  <a:cubicBezTo>
                    <a:pt x="257" y="380"/>
                    <a:pt x="274" y="367"/>
                    <a:pt x="290" y="365"/>
                  </a:cubicBezTo>
                  <a:cubicBezTo>
                    <a:pt x="305" y="362"/>
                    <a:pt x="340" y="373"/>
                    <a:pt x="349" y="379"/>
                  </a:cubicBezTo>
                  <a:cubicBezTo>
                    <a:pt x="358" y="386"/>
                    <a:pt x="370" y="384"/>
                    <a:pt x="386" y="365"/>
                  </a:cubicBezTo>
                  <a:cubicBezTo>
                    <a:pt x="394" y="355"/>
                    <a:pt x="400" y="352"/>
                    <a:pt x="406" y="350"/>
                  </a:cubicBezTo>
                  <a:cubicBezTo>
                    <a:pt x="406" y="346"/>
                    <a:pt x="408" y="341"/>
                    <a:pt x="410" y="337"/>
                  </a:cubicBezTo>
                  <a:cubicBezTo>
                    <a:pt x="412" y="331"/>
                    <a:pt x="402" y="332"/>
                    <a:pt x="395" y="331"/>
                  </a:cubicBezTo>
                  <a:cubicBezTo>
                    <a:pt x="387" y="331"/>
                    <a:pt x="382" y="322"/>
                    <a:pt x="387" y="313"/>
                  </a:cubicBezTo>
                  <a:cubicBezTo>
                    <a:pt x="392" y="304"/>
                    <a:pt x="383" y="303"/>
                    <a:pt x="378" y="294"/>
                  </a:cubicBezTo>
                  <a:cubicBezTo>
                    <a:pt x="373" y="285"/>
                    <a:pt x="380" y="288"/>
                    <a:pt x="385" y="285"/>
                  </a:cubicBezTo>
                  <a:cubicBezTo>
                    <a:pt x="389" y="283"/>
                    <a:pt x="395" y="273"/>
                    <a:pt x="391" y="270"/>
                  </a:cubicBezTo>
                  <a:cubicBezTo>
                    <a:pt x="387" y="268"/>
                    <a:pt x="385" y="262"/>
                    <a:pt x="387" y="252"/>
                  </a:cubicBezTo>
                  <a:cubicBezTo>
                    <a:pt x="390" y="242"/>
                    <a:pt x="382" y="241"/>
                    <a:pt x="382" y="234"/>
                  </a:cubicBezTo>
                  <a:cubicBezTo>
                    <a:pt x="382" y="226"/>
                    <a:pt x="374" y="223"/>
                    <a:pt x="367" y="232"/>
                  </a:cubicBezTo>
                  <a:cubicBezTo>
                    <a:pt x="361" y="241"/>
                    <a:pt x="359" y="235"/>
                    <a:pt x="363" y="220"/>
                  </a:cubicBezTo>
                  <a:cubicBezTo>
                    <a:pt x="367" y="205"/>
                    <a:pt x="382" y="198"/>
                    <a:pt x="384" y="19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4" name="Freeform 271">
              <a:extLst>
                <a:ext uri="{FF2B5EF4-FFF2-40B4-BE49-F238E27FC236}">
                  <a16:creationId xmlns:a16="http://schemas.microsoft.com/office/drawing/2014/main" id="{938375D3-CFFD-43C5-BC95-98D5C5B5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2998787"/>
              <a:ext cx="209550" cy="187325"/>
            </a:xfrm>
            <a:custGeom>
              <a:avLst/>
              <a:gdLst>
                <a:gd name="T0" fmla="*/ 385 w 387"/>
                <a:gd name="T1" fmla="*/ 61 h 342"/>
                <a:gd name="T2" fmla="*/ 352 w 387"/>
                <a:gd name="T3" fmla="*/ 60 h 342"/>
                <a:gd name="T4" fmla="*/ 314 w 387"/>
                <a:gd name="T5" fmla="*/ 49 h 342"/>
                <a:gd name="T6" fmla="*/ 299 w 387"/>
                <a:gd name="T7" fmla="*/ 45 h 342"/>
                <a:gd name="T8" fmla="*/ 273 w 387"/>
                <a:gd name="T9" fmla="*/ 48 h 342"/>
                <a:gd name="T10" fmla="*/ 242 w 387"/>
                <a:gd name="T11" fmla="*/ 31 h 342"/>
                <a:gd name="T12" fmla="*/ 224 w 387"/>
                <a:gd name="T13" fmla="*/ 20 h 342"/>
                <a:gd name="T14" fmla="*/ 168 w 387"/>
                <a:gd name="T15" fmla="*/ 13 h 342"/>
                <a:gd name="T16" fmla="*/ 62 w 387"/>
                <a:gd name="T17" fmla="*/ 12 h 342"/>
                <a:gd name="T18" fmla="*/ 23 w 387"/>
                <a:gd name="T19" fmla="*/ 0 h 342"/>
                <a:gd name="T20" fmla="*/ 0 w 387"/>
                <a:gd name="T21" fmla="*/ 19 h 342"/>
                <a:gd name="T22" fmla="*/ 2 w 387"/>
                <a:gd name="T23" fmla="*/ 37 h 342"/>
                <a:gd name="T24" fmla="*/ 15 w 387"/>
                <a:gd name="T25" fmla="*/ 52 h 342"/>
                <a:gd name="T26" fmla="*/ 18 w 387"/>
                <a:gd name="T27" fmla="*/ 80 h 342"/>
                <a:gd name="T28" fmla="*/ 17 w 387"/>
                <a:gd name="T29" fmla="*/ 82 h 342"/>
                <a:gd name="T30" fmla="*/ 18 w 387"/>
                <a:gd name="T31" fmla="*/ 85 h 342"/>
                <a:gd name="T32" fmla="*/ 35 w 387"/>
                <a:gd name="T33" fmla="*/ 86 h 342"/>
                <a:gd name="T34" fmla="*/ 47 w 387"/>
                <a:gd name="T35" fmla="*/ 86 h 342"/>
                <a:gd name="T36" fmla="*/ 67 w 387"/>
                <a:gd name="T37" fmla="*/ 90 h 342"/>
                <a:gd name="T38" fmla="*/ 75 w 387"/>
                <a:gd name="T39" fmla="*/ 104 h 342"/>
                <a:gd name="T40" fmla="*/ 54 w 387"/>
                <a:gd name="T41" fmla="*/ 126 h 342"/>
                <a:gd name="T42" fmla="*/ 57 w 387"/>
                <a:gd name="T43" fmla="*/ 161 h 342"/>
                <a:gd name="T44" fmla="*/ 51 w 387"/>
                <a:gd name="T45" fmla="*/ 186 h 342"/>
                <a:gd name="T46" fmla="*/ 43 w 387"/>
                <a:gd name="T47" fmla="*/ 201 h 342"/>
                <a:gd name="T48" fmla="*/ 52 w 387"/>
                <a:gd name="T49" fmla="*/ 221 h 342"/>
                <a:gd name="T50" fmla="*/ 44 w 387"/>
                <a:gd name="T51" fmla="*/ 241 h 342"/>
                <a:gd name="T52" fmla="*/ 51 w 387"/>
                <a:gd name="T53" fmla="*/ 260 h 342"/>
                <a:gd name="T54" fmla="*/ 38 w 387"/>
                <a:gd name="T55" fmla="*/ 283 h 342"/>
                <a:gd name="T56" fmla="*/ 43 w 387"/>
                <a:gd name="T57" fmla="*/ 295 h 342"/>
                <a:gd name="T58" fmla="*/ 60 w 387"/>
                <a:gd name="T59" fmla="*/ 297 h 342"/>
                <a:gd name="T60" fmla="*/ 99 w 387"/>
                <a:gd name="T61" fmla="*/ 340 h 342"/>
                <a:gd name="T62" fmla="*/ 107 w 387"/>
                <a:gd name="T63" fmla="*/ 327 h 342"/>
                <a:gd name="T64" fmla="*/ 125 w 387"/>
                <a:gd name="T65" fmla="*/ 326 h 342"/>
                <a:gd name="T66" fmla="*/ 155 w 387"/>
                <a:gd name="T67" fmla="*/ 313 h 342"/>
                <a:gd name="T68" fmla="*/ 196 w 387"/>
                <a:gd name="T69" fmla="*/ 312 h 342"/>
                <a:gd name="T70" fmla="*/ 219 w 387"/>
                <a:gd name="T71" fmla="*/ 298 h 342"/>
                <a:gd name="T72" fmla="*/ 244 w 387"/>
                <a:gd name="T73" fmla="*/ 278 h 342"/>
                <a:gd name="T74" fmla="*/ 256 w 387"/>
                <a:gd name="T75" fmla="*/ 252 h 342"/>
                <a:gd name="T76" fmla="*/ 280 w 387"/>
                <a:gd name="T77" fmla="*/ 223 h 342"/>
                <a:gd name="T78" fmla="*/ 280 w 387"/>
                <a:gd name="T79" fmla="*/ 169 h 342"/>
                <a:gd name="T80" fmla="*/ 307 w 387"/>
                <a:gd name="T81" fmla="*/ 132 h 342"/>
                <a:gd name="T82" fmla="*/ 336 w 387"/>
                <a:gd name="T83" fmla="*/ 114 h 342"/>
                <a:gd name="T84" fmla="*/ 372 w 387"/>
                <a:gd name="T85" fmla="*/ 92 h 342"/>
                <a:gd name="T86" fmla="*/ 385 w 387"/>
                <a:gd name="T87" fmla="*/ 6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7" h="342">
                  <a:moveTo>
                    <a:pt x="385" y="61"/>
                  </a:moveTo>
                  <a:cubicBezTo>
                    <a:pt x="373" y="61"/>
                    <a:pt x="361" y="62"/>
                    <a:pt x="352" y="60"/>
                  </a:cubicBezTo>
                  <a:cubicBezTo>
                    <a:pt x="341" y="57"/>
                    <a:pt x="319" y="56"/>
                    <a:pt x="314" y="49"/>
                  </a:cubicBezTo>
                  <a:cubicBezTo>
                    <a:pt x="308" y="43"/>
                    <a:pt x="299" y="37"/>
                    <a:pt x="299" y="45"/>
                  </a:cubicBezTo>
                  <a:cubicBezTo>
                    <a:pt x="299" y="53"/>
                    <a:pt x="282" y="55"/>
                    <a:pt x="273" y="48"/>
                  </a:cubicBezTo>
                  <a:cubicBezTo>
                    <a:pt x="264" y="41"/>
                    <a:pt x="249" y="36"/>
                    <a:pt x="242" y="31"/>
                  </a:cubicBezTo>
                  <a:cubicBezTo>
                    <a:pt x="238" y="28"/>
                    <a:pt x="231" y="24"/>
                    <a:pt x="224" y="20"/>
                  </a:cubicBezTo>
                  <a:cubicBezTo>
                    <a:pt x="214" y="22"/>
                    <a:pt x="186" y="10"/>
                    <a:pt x="168" y="13"/>
                  </a:cubicBezTo>
                  <a:cubicBezTo>
                    <a:pt x="148" y="16"/>
                    <a:pt x="86" y="10"/>
                    <a:pt x="62" y="12"/>
                  </a:cubicBezTo>
                  <a:cubicBezTo>
                    <a:pt x="38" y="14"/>
                    <a:pt x="36" y="0"/>
                    <a:pt x="23" y="0"/>
                  </a:cubicBezTo>
                  <a:cubicBezTo>
                    <a:pt x="11" y="0"/>
                    <a:pt x="14" y="16"/>
                    <a:pt x="0" y="19"/>
                  </a:cubicBezTo>
                  <a:cubicBezTo>
                    <a:pt x="2" y="25"/>
                    <a:pt x="3" y="31"/>
                    <a:pt x="2" y="37"/>
                  </a:cubicBezTo>
                  <a:cubicBezTo>
                    <a:pt x="7" y="42"/>
                    <a:pt x="10" y="46"/>
                    <a:pt x="15" y="52"/>
                  </a:cubicBezTo>
                  <a:cubicBezTo>
                    <a:pt x="20" y="60"/>
                    <a:pt x="20" y="71"/>
                    <a:pt x="18" y="80"/>
                  </a:cubicBezTo>
                  <a:cubicBezTo>
                    <a:pt x="18" y="81"/>
                    <a:pt x="18" y="82"/>
                    <a:pt x="17" y="82"/>
                  </a:cubicBezTo>
                  <a:cubicBezTo>
                    <a:pt x="18" y="83"/>
                    <a:pt x="18" y="84"/>
                    <a:pt x="18" y="85"/>
                  </a:cubicBezTo>
                  <a:cubicBezTo>
                    <a:pt x="22" y="87"/>
                    <a:pt x="30" y="86"/>
                    <a:pt x="35" y="86"/>
                  </a:cubicBezTo>
                  <a:cubicBezTo>
                    <a:pt x="42" y="86"/>
                    <a:pt x="39" y="92"/>
                    <a:pt x="47" y="86"/>
                  </a:cubicBezTo>
                  <a:cubicBezTo>
                    <a:pt x="56" y="79"/>
                    <a:pt x="67" y="82"/>
                    <a:pt x="67" y="90"/>
                  </a:cubicBezTo>
                  <a:cubicBezTo>
                    <a:pt x="67" y="98"/>
                    <a:pt x="84" y="94"/>
                    <a:pt x="75" y="104"/>
                  </a:cubicBezTo>
                  <a:cubicBezTo>
                    <a:pt x="66" y="115"/>
                    <a:pt x="54" y="118"/>
                    <a:pt x="54" y="126"/>
                  </a:cubicBezTo>
                  <a:cubicBezTo>
                    <a:pt x="54" y="134"/>
                    <a:pt x="65" y="151"/>
                    <a:pt x="57" y="161"/>
                  </a:cubicBezTo>
                  <a:cubicBezTo>
                    <a:pt x="49" y="170"/>
                    <a:pt x="59" y="186"/>
                    <a:pt x="51" y="186"/>
                  </a:cubicBezTo>
                  <a:cubicBezTo>
                    <a:pt x="43" y="186"/>
                    <a:pt x="34" y="190"/>
                    <a:pt x="43" y="201"/>
                  </a:cubicBezTo>
                  <a:cubicBezTo>
                    <a:pt x="52" y="212"/>
                    <a:pt x="59" y="221"/>
                    <a:pt x="52" y="221"/>
                  </a:cubicBezTo>
                  <a:cubicBezTo>
                    <a:pt x="45" y="221"/>
                    <a:pt x="40" y="237"/>
                    <a:pt x="44" y="241"/>
                  </a:cubicBezTo>
                  <a:cubicBezTo>
                    <a:pt x="47" y="245"/>
                    <a:pt x="64" y="257"/>
                    <a:pt x="51" y="260"/>
                  </a:cubicBezTo>
                  <a:cubicBezTo>
                    <a:pt x="38" y="263"/>
                    <a:pt x="38" y="275"/>
                    <a:pt x="38" y="283"/>
                  </a:cubicBezTo>
                  <a:cubicBezTo>
                    <a:pt x="38" y="286"/>
                    <a:pt x="40" y="291"/>
                    <a:pt x="43" y="295"/>
                  </a:cubicBezTo>
                  <a:cubicBezTo>
                    <a:pt x="49" y="294"/>
                    <a:pt x="55" y="294"/>
                    <a:pt x="60" y="297"/>
                  </a:cubicBezTo>
                  <a:cubicBezTo>
                    <a:pt x="73" y="304"/>
                    <a:pt x="81" y="342"/>
                    <a:pt x="99" y="340"/>
                  </a:cubicBezTo>
                  <a:cubicBezTo>
                    <a:pt x="107" y="339"/>
                    <a:pt x="103" y="332"/>
                    <a:pt x="107" y="327"/>
                  </a:cubicBezTo>
                  <a:cubicBezTo>
                    <a:pt x="110" y="323"/>
                    <a:pt x="118" y="326"/>
                    <a:pt x="125" y="326"/>
                  </a:cubicBezTo>
                  <a:cubicBezTo>
                    <a:pt x="133" y="326"/>
                    <a:pt x="137" y="314"/>
                    <a:pt x="155" y="313"/>
                  </a:cubicBezTo>
                  <a:cubicBezTo>
                    <a:pt x="173" y="313"/>
                    <a:pt x="184" y="311"/>
                    <a:pt x="196" y="312"/>
                  </a:cubicBezTo>
                  <a:cubicBezTo>
                    <a:pt x="207" y="312"/>
                    <a:pt x="216" y="308"/>
                    <a:pt x="219" y="298"/>
                  </a:cubicBezTo>
                  <a:cubicBezTo>
                    <a:pt x="222" y="289"/>
                    <a:pt x="231" y="281"/>
                    <a:pt x="244" y="278"/>
                  </a:cubicBezTo>
                  <a:cubicBezTo>
                    <a:pt x="257" y="276"/>
                    <a:pt x="255" y="261"/>
                    <a:pt x="256" y="252"/>
                  </a:cubicBezTo>
                  <a:cubicBezTo>
                    <a:pt x="257" y="243"/>
                    <a:pt x="278" y="230"/>
                    <a:pt x="280" y="223"/>
                  </a:cubicBezTo>
                  <a:cubicBezTo>
                    <a:pt x="281" y="217"/>
                    <a:pt x="267" y="191"/>
                    <a:pt x="280" y="169"/>
                  </a:cubicBezTo>
                  <a:cubicBezTo>
                    <a:pt x="293" y="146"/>
                    <a:pt x="307" y="145"/>
                    <a:pt x="307" y="132"/>
                  </a:cubicBezTo>
                  <a:cubicBezTo>
                    <a:pt x="307" y="120"/>
                    <a:pt x="320" y="116"/>
                    <a:pt x="336" y="114"/>
                  </a:cubicBezTo>
                  <a:cubicBezTo>
                    <a:pt x="353" y="112"/>
                    <a:pt x="358" y="99"/>
                    <a:pt x="372" y="92"/>
                  </a:cubicBezTo>
                  <a:cubicBezTo>
                    <a:pt x="383" y="87"/>
                    <a:pt x="387" y="77"/>
                    <a:pt x="385" y="6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5" name="Freeform 272">
              <a:extLst>
                <a:ext uri="{FF2B5EF4-FFF2-40B4-BE49-F238E27FC236}">
                  <a16:creationId xmlns:a16="http://schemas.microsoft.com/office/drawing/2014/main" id="{0164EC20-A327-49F2-9963-6A9679E27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2603498"/>
              <a:ext cx="14288" cy="14288"/>
            </a:xfrm>
            <a:custGeom>
              <a:avLst/>
              <a:gdLst>
                <a:gd name="T0" fmla="*/ 17 w 27"/>
                <a:gd name="T1" fmla="*/ 0 h 28"/>
                <a:gd name="T2" fmla="*/ 6 w 27"/>
                <a:gd name="T3" fmla="*/ 27 h 28"/>
                <a:gd name="T4" fmla="*/ 27 w 27"/>
                <a:gd name="T5" fmla="*/ 8 h 28"/>
                <a:gd name="T6" fmla="*/ 17 w 2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17" y="0"/>
                  </a:moveTo>
                  <a:cubicBezTo>
                    <a:pt x="9" y="10"/>
                    <a:pt x="0" y="28"/>
                    <a:pt x="6" y="27"/>
                  </a:cubicBezTo>
                  <a:cubicBezTo>
                    <a:pt x="14" y="27"/>
                    <a:pt x="23" y="17"/>
                    <a:pt x="27" y="8"/>
                  </a:cubicBezTo>
                  <a:cubicBezTo>
                    <a:pt x="23" y="6"/>
                    <a:pt x="20" y="3"/>
                    <a:pt x="17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6" name="Freeform 273">
              <a:extLst>
                <a:ext uri="{FF2B5EF4-FFF2-40B4-BE49-F238E27FC236}">
                  <a16:creationId xmlns:a16="http://schemas.microsoft.com/office/drawing/2014/main" id="{CF31E278-2E89-4761-BC33-1DDF5D45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37" y="2687636"/>
              <a:ext cx="49213" cy="42863"/>
            </a:xfrm>
            <a:custGeom>
              <a:avLst/>
              <a:gdLst>
                <a:gd name="T0" fmla="*/ 23 w 91"/>
                <a:gd name="T1" fmla="*/ 21 h 79"/>
                <a:gd name="T2" fmla="*/ 14 w 91"/>
                <a:gd name="T3" fmla="*/ 42 h 79"/>
                <a:gd name="T4" fmla="*/ 7 w 91"/>
                <a:gd name="T5" fmla="*/ 64 h 79"/>
                <a:gd name="T6" fmla="*/ 27 w 91"/>
                <a:gd name="T7" fmla="*/ 69 h 79"/>
                <a:gd name="T8" fmla="*/ 46 w 91"/>
                <a:gd name="T9" fmla="*/ 62 h 79"/>
                <a:gd name="T10" fmla="*/ 56 w 91"/>
                <a:gd name="T11" fmla="*/ 73 h 79"/>
                <a:gd name="T12" fmla="*/ 81 w 91"/>
                <a:gd name="T13" fmla="*/ 55 h 79"/>
                <a:gd name="T14" fmla="*/ 63 w 91"/>
                <a:gd name="T15" fmla="*/ 14 h 79"/>
                <a:gd name="T16" fmla="*/ 23 w 91"/>
                <a:gd name="T17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79">
                  <a:moveTo>
                    <a:pt x="23" y="21"/>
                  </a:moveTo>
                  <a:cubicBezTo>
                    <a:pt x="21" y="32"/>
                    <a:pt x="17" y="39"/>
                    <a:pt x="14" y="42"/>
                  </a:cubicBezTo>
                  <a:cubicBezTo>
                    <a:pt x="9" y="46"/>
                    <a:pt x="0" y="62"/>
                    <a:pt x="7" y="64"/>
                  </a:cubicBezTo>
                  <a:cubicBezTo>
                    <a:pt x="14" y="66"/>
                    <a:pt x="26" y="79"/>
                    <a:pt x="27" y="69"/>
                  </a:cubicBezTo>
                  <a:cubicBezTo>
                    <a:pt x="28" y="59"/>
                    <a:pt x="33" y="46"/>
                    <a:pt x="46" y="62"/>
                  </a:cubicBezTo>
                  <a:cubicBezTo>
                    <a:pt x="49" y="66"/>
                    <a:pt x="52" y="70"/>
                    <a:pt x="56" y="73"/>
                  </a:cubicBezTo>
                  <a:cubicBezTo>
                    <a:pt x="58" y="66"/>
                    <a:pt x="73" y="65"/>
                    <a:pt x="81" y="55"/>
                  </a:cubicBezTo>
                  <a:cubicBezTo>
                    <a:pt x="91" y="44"/>
                    <a:pt x="76" y="28"/>
                    <a:pt x="63" y="14"/>
                  </a:cubicBezTo>
                  <a:cubicBezTo>
                    <a:pt x="51" y="0"/>
                    <a:pt x="36" y="21"/>
                    <a:pt x="23" y="2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7" name="Freeform 274">
              <a:extLst>
                <a:ext uri="{FF2B5EF4-FFF2-40B4-BE49-F238E27FC236}">
                  <a16:creationId xmlns:a16="http://schemas.microsoft.com/office/drawing/2014/main" id="{664FF902-C040-48A8-9AC4-90DA64A7D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2" y="2582861"/>
              <a:ext cx="153988" cy="258763"/>
            </a:xfrm>
            <a:custGeom>
              <a:avLst/>
              <a:gdLst>
                <a:gd name="T0" fmla="*/ 272 w 282"/>
                <a:gd name="T1" fmla="*/ 337 h 475"/>
                <a:gd name="T2" fmla="*/ 248 w 282"/>
                <a:gd name="T3" fmla="*/ 323 h 475"/>
                <a:gd name="T4" fmla="*/ 232 w 282"/>
                <a:gd name="T5" fmla="*/ 300 h 475"/>
                <a:gd name="T6" fmla="*/ 222 w 282"/>
                <a:gd name="T7" fmla="*/ 278 h 475"/>
                <a:gd name="T8" fmla="*/ 202 w 282"/>
                <a:gd name="T9" fmla="*/ 248 h 475"/>
                <a:gd name="T10" fmla="*/ 183 w 282"/>
                <a:gd name="T11" fmla="*/ 225 h 475"/>
                <a:gd name="T12" fmla="*/ 179 w 282"/>
                <a:gd name="T13" fmla="*/ 207 h 475"/>
                <a:gd name="T14" fmla="*/ 155 w 282"/>
                <a:gd name="T15" fmla="*/ 171 h 475"/>
                <a:gd name="T16" fmla="*/ 133 w 282"/>
                <a:gd name="T17" fmla="*/ 145 h 475"/>
                <a:gd name="T18" fmla="*/ 152 w 282"/>
                <a:gd name="T19" fmla="*/ 100 h 475"/>
                <a:gd name="T20" fmla="*/ 159 w 282"/>
                <a:gd name="T21" fmla="*/ 91 h 475"/>
                <a:gd name="T22" fmla="*/ 102 w 282"/>
                <a:gd name="T23" fmla="*/ 72 h 475"/>
                <a:gd name="T24" fmla="*/ 116 w 282"/>
                <a:gd name="T25" fmla="*/ 29 h 475"/>
                <a:gd name="T26" fmla="*/ 106 w 282"/>
                <a:gd name="T27" fmla="*/ 22 h 475"/>
                <a:gd name="T28" fmla="*/ 66 w 282"/>
                <a:gd name="T29" fmla="*/ 23 h 475"/>
                <a:gd name="T30" fmla="*/ 52 w 282"/>
                <a:gd name="T31" fmla="*/ 54 h 475"/>
                <a:gd name="T32" fmla="*/ 29 w 282"/>
                <a:gd name="T33" fmla="*/ 90 h 475"/>
                <a:gd name="T34" fmla="*/ 33 w 282"/>
                <a:gd name="T35" fmla="*/ 104 h 475"/>
                <a:gd name="T36" fmla="*/ 38 w 282"/>
                <a:gd name="T37" fmla="*/ 151 h 475"/>
                <a:gd name="T38" fmla="*/ 34 w 282"/>
                <a:gd name="T39" fmla="*/ 165 h 475"/>
                <a:gd name="T40" fmla="*/ 66 w 282"/>
                <a:gd name="T41" fmla="*/ 159 h 475"/>
                <a:gd name="T42" fmla="*/ 57 w 282"/>
                <a:gd name="T43" fmla="*/ 222 h 475"/>
                <a:gd name="T44" fmla="*/ 112 w 282"/>
                <a:gd name="T45" fmla="*/ 228 h 475"/>
                <a:gd name="T46" fmla="*/ 126 w 282"/>
                <a:gd name="T47" fmla="*/ 265 h 475"/>
                <a:gd name="T48" fmla="*/ 90 w 282"/>
                <a:gd name="T49" fmla="*/ 300 h 475"/>
                <a:gd name="T50" fmla="*/ 71 w 282"/>
                <a:gd name="T51" fmla="*/ 330 h 475"/>
                <a:gd name="T52" fmla="*/ 59 w 282"/>
                <a:gd name="T53" fmla="*/ 369 h 475"/>
                <a:gd name="T54" fmla="*/ 90 w 282"/>
                <a:gd name="T55" fmla="*/ 390 h 475"/>
                <a:gd name="T56" fmla="*/ 127 w 282"/>
                <a:gd name="T57" fmla="*/ 405 h 475"/>
                <a:gd name="T58" fmla="*/ 50 w 282"/>
                <a:gd name="T59" fmla="*/ 469 h 475"/>
                <a:gd name="T60" fmla="*/ 89 w 282"/>
                <a:gd name="T61" fmla="*/ 454 h 475"/>
                <a:gd name="T62" fmla="*/ 129 w 282"/>
                <a:gd name="T63" fmla="*/ 436 h 475"/>
                <a:gd name="T64" fmla="*/ 135 w 282"/>
                <a:gd name="T65" fmla="*/ 438 h 475"/>
                <a:gd name="T66" fmla="*/ 186 w 282"/>
                <a:gd name="T67" fmla="*/ 437 h 475"/>
                <a:gd name="T68" fmla="*/ 267 w 282"/>
                <a:gd name="T69" fmla="*/ 408 h 475"/>
                <a:gd name="T70" fmla="*/ 256 w 282"/>
                <a:gd name="T71" fmla="*/ 378 h 475"/>
                <a:gd name="T72" fmla="*/ 282 w 282"/>
                <a:gd name="T73" fmla="*/ 342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2" h="475">
                  <a:moveTo>
                    <a:pt x="276" y="339"/>
                  </a:moveTo>
                  <a:cubicBezTo>
                    <a:pt x="274" y="338"/>
                    <a:pt x="273" y="338"/>
                    <a:pt x="272" y="337"/>
                  </a:cubicBezTo>
                  <a:cubicBezTo>
                    <a:pt x="263" y="335"/>
                    <a:pt x="256" y="329"/>
                    <a:pt x="251" y="321"/>
                  </a:cubicBezTo>
                  <a:cubicBezTo>
                    <a:pt x="250" y="321"/>
                    <a:pt x="249" y="322"/>
                    <a:pt x="248" y="323"/>
                  </a:cubicBezTo>
                  <a:cubicBezTo>
                    <a:pt x="245" y="332"/>
                    <a:pt x="238" y="331"/>
                    <a:pt x="233" y="321"/>
                  </a:cubicBezTo>
                  <a:cubicBezTo>
                    <a:pt x="228" y="311"/>
                    <a:pt x="238" y="302"/>
                    <a:pt x="232" y="300"/>
                  </a:cubicBezTo>
                  <a:cubicBezTo>
                    <a:pt x="227" y="299"/>
                    <a:pt x="220" y="286"/>
                    <a:pt x="222" y="280"/>
                  </a:cubicBezTo>
                  <a:cubicBezTo>
                    <a:pt x="222" y="279"/>
                    <a:pt x="222" y="279"/>
                    <a:pt x="222" y="278"/>
                  </a:cubicBezTo>
                  <a:cubicBezTo>
                    <a:pt x="216" y="272"/>
                    <a:pt x="211" y="265"/>
                    <a:pt x="206" y="258"/>
                  </a:cubicBezTo>
                  <a:cubicBezTo>
                    <a:pt x="204" y="255"/>
                    <a:pt x="203" y="252"/>
                    <a:pt x="202" y="248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1" y="243"/>
                    <a:pt x="186" y="234"/>
                    <a:pt x="183" y="225"/>
                  </a:cubicBezTo>
                  <a:cubicBezTo>
                    <a:pt x="182" y="222"/>
                    <a:pt x="182" y="219"/>
                    <a:pt x="182" y="215"/>
                  </a:cubicBezTo>
                  <a:cubicBezTo>
                    <a:pt x="181" y="212"/>
                    <a:pt x="180" y="210"/>
                    <a:pt x="179" y="207"/>
                  </a:cubicBezTo>
                  <a:cubicBezTo>
                    <a:pt x="169" y="201"/>
                    <a:pt x="163" y="190"/>
                    <a:pt x="162" y="177"/>
                  </a:cubicBezTo>
                  <a:cubicBezTo>
                    <a:pt x="159" y="176"/>
                    <a:pt x="157" y="174"/>
                    <a:pt x="155" y="171"/>
                  </a:cubicBezTo>
                  <a:cubicBezTo>
                    <a:pt x="147" y="159"/>
                    <a:pt x="133" y="165"/>
                    <a:pt x="126" y="165"/>
                  </a:cubicBezTo>
                  <a:cubicBezTo>
                    <a:pt x="120" y="166"/>
                    <a:pt x="124" y="154"/>
                    <a:pt x="133" y="145"/>
                  </a:cubicBezTo>
                  <a:cubicBezTo>
                    <a:pt x="132" y="141"/>
                    <a:pt x="131" y="137"/>
                    <a:pt x="131" y="133"/>
                  </a:cubicBezTo>
                  <a:cubicBezTo>
                    <a:pt x="130" y="119"/>
                    <a:pt x="140" y="105"/>
                    <a:pt x="152" y="100"/>
                  </a:cubicBezTo>
                  <a:cubicBezTo>
                    <a:pt x="154" y="97"/>
                    <a:pt x="156" y="93"/>
                    <a:pt x="159" y="9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61" y="84"/>
                    <a:pt x="162" y="78"/>
                    <a:pt x="162" y="76"/>
                  </a:cubicBezTo>
                  <a:cubicBezTo>
                    <a:pt x="162" y="66"/>
                    <a:pt x="112" y="67"/>
                    <a:pt x="102" y="72"/>
                  </a:cubicBezTo>
                  <a:cubicBezTo>
                    <a:pt x="93" y="78"/>
                    <a:pt x="83" y="64"/>
                    <a:pt x="91" y="60"/>
                  </a:cubicBezTo>
                  <a:cubicBezTo>
                    <a:pt x="100" y="56"/>
                    <a:pt x="117" y="37"/>
                    <a:pt x="116" y="29"/>
                  </a:cubicBezTo>
                  <a:cubicBezTo>
                    <a:pt x="115" y="22"/>
                    <a:pt x="128" y="15"/>
                    <a:pt x="121" y="7"/>
                  </a:cubicBezTo>
                  <a:cubicBezTo>
                    <a:pt x="113" y="0"/>
                    <a:pt x="112" y="17"/>
                    <a:pt x="106" y="22"/>
                  </a:cubicBezTo>
                  <a:cubicBezTo>
                    <a:pt x="100" y="28"/>
                    <a:pt x="86" y="26"/>
                    <a:pt x="72" y="23"/>
                  </a:cubicBezTo>
                  <a:cubicBezTo>
                    <a:pt x="70" y="22"/>
                    <a:pt x="68" y="22"/>
                    <a:pt x="66" y="23"/>
                  </a:cubicBezTo>
                  <a:cubicBezTo>
                    <a:pt x="65" y="32"/>
                    <a:pt x="60" y="40"/>
                    <a:pt x="52" y="45"/>
                  </a:cubicBezTo>
                  <a:cubicBezTo>
                    <a:pt x="52" y="49"/>
                    <a:pt x="51" y="52"/>
                    <a:pt x="52" y="54"/>
                  </a:cubicBezTo>
                  <a:cubicBezTo>
                    <a:pt x="52" y="65"/>
                    <a:pt x="34" y="71"/>
                    <a:pt x="37" y="80"/>
                  </a:cubicBezTo>
                  <a:cubicBezTo>
                    <a:pt x="40" y="89"/>
                    <a:pt x="34" y="95"/>
                    <a:pt x="29" y="90"/>
                  </a:cubicBezTo>
                  <a:cubicBezTo>
                    <a:pt x="24" y="85"/>
                    <a:pt x="19" y="73"/>
                    <a:pt x="10" y="82"/>
                  </a:cubicBezTo>
                  <a:cubicBezTo>
                    <a:pt x="0" y="91"/>
                    <a:pt x="21" y="102"/>
                    <a:pt x="33" y="104"/>
                  </a:cubicBezTo>
                  <a:cubicBezTo>
                    <a:pt x="45" y="106"/>
                    <a:pt x="23" y="116"/>
                    <a:pt x="21" y="132"/>
                  </a:cubicBezTo>
                  <a:cubicBezTo>
                    <a:pt x="19" y="147"/>
                    <a:pt x="37" y="140"/>
                    <a:pt x="38" y="151"/>
                  </a:cubicBezTo>
                  <a:cubicBezTo>
                    <a:pt x="39" y="162"/>
                    <a:pt x="12" y="164"/>
                    <a:pt x="12" y="175"/>
                  </a:cubicBezTo>
                  <a:cubicBezTo>
                    <a:pt x="12" y="185"/>
                    <a:pt x="27" y="170"/>
                    <a:pt x="34" y="165"/>
                  </a:cubicBezTo>
                  <a:cubicBezTo>
                    <a:pt x="42" y="161"/>
                    <a:pt x="31" y="191"/>
                    <a:pt x="48" y="188"/>
                  </a:cubicBezTo>
                  <a:cubicBezTo>
                    <a:pt x="65" y="185"/>
                    <a:pt x="60" y="157"/>
                    <a:pt x="66" y="159"/>
                  </a:cubicBezTo>
                  <a:cubicBezTo>
                    <a:pt x="72" y="160"/>
                    <a:pt x="63" y="173"/>
                    <a:pt x="69" y="185"/>
                  </a:cubicBezTo>
                  <a:cubicBezTo>
                    <a:pt x="74" y="196"/>
                    <a:pt x="56" y="214"/>
                    <a:pt x="57" y="222"/>
                  </a:cubicBezTo>
                  <a:cubicBezTo>
                    <a:pt x="58" y="230"/>
                    <a:pt x="92" y="230"/>
                    <a:pt x="103" y="217"/>
                  </a:cubicBezTo>
                  <a:cubicBezTo>
                    <a:pt x="114" y="204"/>
                    <a:pt x="120" y="218"/>
                    <a:pt x="112" y="228"/>
                  </a:cubicBezTo>
                  <a:cubicBezTo>
                    <a:pt x="104" y="238"/>
                    <a:pt x="108" y="247"/>
                    <a:pt x="117" y="251"/>
                  </a:cubicBezTo>
                  <a:cubicBezTo>
                    <a:pt x="127" y="255"/>
                    <a:pt x="130" y="256"/>
                    <a:pt x="126" y="265"/>
                  </a:cubicBezTo>
                  <a:cubicBezTo>
                    <a:pt x="121" y="274"/>
                    <a:pt x="125" y="290"/>
                    <a:pt x="123" y="299"/>
                  </a:cubicBezTo>
                  <a:cubicBezTo>
                    <a:pt x="121" y="307"/>
                    <a:pt x="91" y="306"/>
                    <a:pt x="90" y="300"/>
                  </a:cubicBezTo>
                  <a:cubicBezTo>
                    <a:pt x="89" y="295"/>
                    <a:pt x="77" y="299"/>
                    <a:pt x="80" y="306"/>
                  </a:cubicBezTo>
                  <a:cubicBezTo>
                    <a:pt x="83" y="314"/>
                    <a:pt x="70" y="322"/>
                    <a:pt x="71" y="330"/>
                  </a:cubicBezTo>
                  <a:cubicBezTo>
                    <a:pt x="72" y="337"/>
                    <a:pt x="89" y="335"/>
                    <a:pt x="90" y="344"/>
                  </a:cubicBezTo>
                  <a:cubicBezTo>
                    <a:pt x="90" y="353"/>
                    <a:pt x="77" y="363"/>
                    <a:pt x="59" y="369"/>
                  </a:cubicBezTo>
                  <a:cubicBezTo>
                    <a:pt x="41" y="375"/>
                    <a:pt x="62" y="392"/>
                    <a:pt x="71" y="385"/>
                  </a:cubicBezTo>
                  <a:cubicBezTo>
                    <a:pt x="80" y="378"/>
                    <a:pt x="78" y="390"/>
                    <a:pt x="90" y="390"/>
                  </a:cubicBezTo>
                  <a:cubicBezTo>
                    <a:pt x="102" y="390"/>
                    <a:pt x="110" y="401"/>
                    <a:pt x="124" y="395"/>
                  </a:cubicBezTo>
                  <a:cubicBezTo>
                    <a:pt x="138" y="389"/>
                    <a:pt x="137" y="395"/>
                    <a:pt x="127" y="405"/>
                  </a:cubicBezTo>
                  <a:cubicBezTo>
                    <a:pt x="116" y="414"/>
                    <a:pt x="101" y="404"/>
                    <a:pt x="91" y="410"/>
                  </a:cubicBezTo>
                  <a:cubicBezTo>
                    <a:pt x="82" y="416"/>
                    <a:pt x="43" y="458"/>
                    <a:pt x="50" y="469"/>
                  </a:cubicBezTo>
                  <a:cubicBezTo>
                    <a:pt x="54" y="475"/>
                    <a:pt x="60" y="460"/>
                    <a:pt x="74" y="453"/>
                  </a:cubicBezTo>
                  <a:cubicBezTo>
                    <a:pt x="81" y="450"/>
                    <a:pt x="85" y="451"/>
                    <a:pt x="89" y="454"/>
                  </a:cubicBezTo>
                  <a:cubicBezTo>
                    <a:pt x="92" y="448"/>
                    <a:pt x="97" y="443"/>
                    <a:pt x="102" y="440"/>
                  </a:cubicBezTo>
                  <a:cubicBezTo>
                    <a:pt x="109" y="435"/>
                    <a:pt x="120" y="434"/>
                    <a:pt x="129" y="436"/>
                  </a:cubicBezTo>
                  <a:cubicBezTo>
                    <a:pt x="131" y="437"/>
                    <a:pt x="132" y="437"/>
                    <a:pt x="134" y="438"/>
                  </a:cubicBezTo>
                  <a:cubicBezTo>
                    <a:pt x="135" y="438"/>
                    <a:pt x="135" y="438"/>
                    <a:pt x="135" y="438"/>
                  </a:cubicBezTo>
                  <a:cubicBezTo>
                    <a:pt x="147" y="441"/>
                    <a:pt x="155" y="436"/>
                    <a:pt x="160" y="430"/>
                  </a:cubicBezTo>
                  <a:cubicBezTo>
                    <a:pt x="166" y="425"/>
                    <a:pt x="181" y="441"/>
                    <a:pt x="186" y="437"/>
                  </a:cubicBezTo>
                  <a:cubicBezTo>
                    <a:pt x="191" y="433"/>
                    <a:pt x="212" y="429"/>
                    <a:pt x="222" y="430"/>
                  </a:cubicBezTo>
                  <a:cubicBezTo>
                    <a:pt x="233" y="430"/>
                    <a:pt x="260" y="416"/>
                    <a:pt x="267" y="408"/>
                  </a:cubicBezTo>
                  <a:cubicBezTo>
                    <a:pt x="274" y="400"/>
                    <a:pt x="263" y="399"/>
                    <a:pt x="253" y="400"/>
                  </a:cubicBezTo>
                  <a:cubicBezTo>
                    <a:pt x="244" y="402"/>
                    <a:pt x="246" y="389"/>
                    <a:pt x="256" y="378"/>
                  </a:cubicBezTo>
                  <a:cubicBezTo>
                    <a:pt x="266" y="367"/>
                    <a:pt x="281" y="359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0" y="341"/>
                    <a:pt x="278" y="340"/>
                    <a:pt x="276" y="33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8" name="Freeform 275">
              <a:extLst>
                <a:ext uri="{FF2B5EF4-FFF2-40B4-BE49-F238E27FC236}">
                  <a16:creationId xmlns:a16="http://schemas.microsoft.com/office/drawing/2014/main" id="{7C51DDAA-EBD5-4183-BFBB-5106B4512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2603498"/>
              <a:ext cx="14288" cy="14288"/>
            </a:xfrm>
            <a:custGeom>
              <a:avLst/>
              <a:gdLst>
                <a:gd name="T0" fmla="*/ 17 w 27"/>
                <a:gd name="T1" fmla="*/ 0 h 28"/>
                <a:gd name="T2" fmla="*/ 6 w 27"/>
                <a:gd name="T3" fmla="*/ 27 h 28"/>
                <a:gd name="T4" fmla="*/ 27 w 27"/>
                <a:gd name="T5" fmla="*/ 8 h 28"/>
                <a:gd name="T6" fmla="*/ 17 w 2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17" y="0"/>
                  </a:moveTo>
                  <a:cubicBezTo>
                    <a:pt x="9" y="10"/>
                    <a:pt x="0" y="28"/>
                    <a:pt x="6" y="27"/>
                  </a:cubicBezTo>
                  <a:cubicBezTo>
                    <a:pt x="14" y="27"/>
                    <a:pt x="23" y="17"/>
                    <a:pt x="27" y="8"/>
                  </a:cubicBezTo>
                  <a:cubicBezTo>
                    <a:pt x="23" y="6"/>
                    <a:pt x="20" y="3"/>
                    <a:pt x="17" y="0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9" name="Freeform 276">
              <a:extLst>
                <a:ext uri="{FF2B5EF4-FFF2-40B4-BE49-F238E27FC236}">
                  <a16:creationId xmlns:a16="http://schemas.microsoft.com/office/drawing/2014/main" id="{6C0A3C56-BC0A-4320-BC71-97CE8D29E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2" y="2582861"/>
              <a:ext cx="153988" cy="258763"/>
            </a:xfrm>
            <a:custGeom>
              <a:avLst/>
              <a:gdLst>
                <a:gd name="T0" fmla="*/ 272 w 282"/>
                <a:gd name="T1" fmla="*/ 337 h 475"/>
                <a:gd name="T2" fmla="*/ 248 w 282"/>
                <a:gd name="T3" fmla="*/ 323 h 475"/>
                <a:gd name="T4" fmla="*/ 232 w 282"/>
                <a:gd name="T5" fmla="*/ 300 h 475"/>
                <a:gd name="T6" fmla="*/ 222 w 282"/>
                <a:gd name="T7" fmla="*/ 278 h 475"/>
                <a:gd name="T8" fmla="*/ 202 w 282"/>
                <a:gd name="T9" fmla="*/ 248 h 475"/>
                <a:gd name="T10" fmla="*/ 183 w 282"/>
                <a:gd name="T11" fmla="*/ 225 h 475"/>
                <a:gd name="T12" fmla="*/ 179 w 282"/>
                <a:gd name="T13" fmla="*/ 207 h 475"/>
                <a:gd name="T14" fmla="*/ 155 w 282"/>
                <a:gd name="T15" fmla="*/ 171 h 475"/>
                <a:gd name="T16" fmla="*/ 133 w 282"/>
                <a:gd name="T17" fmla="*/ 145 h 475"/>
                <a:gd name="T18" fmla="*/ 152 w 282"/>
                <a:gd name="T19" fmla="*/ 100 h 475"/>
                <a:gd name="T20" fmla="*/ 159 w 282"/>
                <a:gd name="T21" fmla="*/ 91 h 475"/>
                <a:gd name="T22" fmla="*/ 102 w 282"/>
                <a:gd name="T23" fmla="*/ 72 h 475"/>
                <a:gd name="T24" fmla="*/ 116 w 282"/>
                <a:gd name="T25" fmla="*/ 29 h 475"/>
                <a:gd name="T26" fmla="*/ 106 w 282"/>
                <a:gd name="T27" fmla="*/ 22 h 475"/>
                <a:gd name="T28" fmla="*/ 66 w 282"/>
                <a:gd name="T29" fmla="*/ 23 h 475"/>
                <a:gd name="T30" fmla="*/ 52 w 282"/>
                <a:gd name="T31" fmla="*/ 54 h 475"/>
                <a:gd name="T32" fmla="*/ 29 w 282"/>
                <a:gd name="T33" fmla="*/ 90 h 475"/>
                <a:gd name="T34" fmla="*/ 33 w 282"/>
                <a:gd name="T35" fmla="*/ 104 h 475"/>
                <a:gd name="T36" fmla="*/ 38 w 282"/>
                <a:gd name="T37" fmla="*/ 151 h 475"/>
                <a:gd name="T38" fmla="*/ 34 w 282"/>
                <a:gd name="T39" fmla="*/ 165 h 475"/>
                <a:gd name="T40" fmla="*/ 66 w 282"/>
                <a:gd name="T41" fmla="*/ 159 h 475"/>
                <a:gd name="T42" fmla="*/ 57 w 282"/>
                <a:gd name="T43" fmla="*/ 222 h 475"/>
                <a:gd name="T44" fmla="*/ 112 w 282"/>
                <a:gd name="T45" fmla="*/ 228 h 475"/>
                <a:gd name="T46" fmla="*/ 126 w 282"/>
                <a:gd name="T47" fmla="*/ 265 h 475"/>
                <a:gd name="T48" fmla="*/ 90 w 282"/>
                <a:gd name="T49" fmla="*/ 300 h 475"/>
                <a:gd name="T50" fmla="*/ 71 w 282"/>
                <a:gd name="T51" fmla="*/ 330 h 475"/>
                <a:gd name="T52" fmla="*/ 59 w 282"/>
                <a:gd name="T53" fmla="*/ 369 h 475"/>
                <a:gd name="T54" fmla="*/ 90 w 282"/>
                <a:gd name="T55" fmla="*/ 390 h 475"/>
                <a:gd name="T56" fmla="*/ 127 w 282"/>
                <a:gd name="T57" fmla="*/ 405 h 475"/>
                <a:gd name="T58" fmla="*/ 50 w 282"/>
                <a:gd name="T59" fmla="*/ 469 h 475"/>
                <a:gd name="T60" fmla="*/ 89 w 282"/>
                <a:gd name="T61" fmla="*/ 454 h 475"/>
                <a:gd name="T62" fmla="*/ 129 w 282"/>
                <a:gd name="T63" fmla="*/ 436 h 475"/>
                <a:gd name="T64" fmla="*/ 135 w 282"/>
                <a:gd name="T65" fmla="*/ 438 h 475"/>
                <a:gd name="T66" fmla="*/ 186 w 282"/>
                <a:gd name="T67" fmla="*/ 437 h 475"/>
                <a:gd name="T68" fmla="*/ 267 w 282"/>
                <a:gd name="T69" fmla="*/ 408 h 475"/>
                <a:gd name="T70" fmla="*/ 256 w 282"/>
                <a:gd name="T71" fmla="*/ 378 h 475"/>
                <a:gd name="T72" fmla="*/ 282 w 282"/>
                <a:gd name="T73" fmla="*/ 342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2" h="475">
                  <a:moveTo>
                    <a:pt x="276" y="339"/>
                  </a:moveTo>
                  <a:cubicBezTo>
                    <a:pt x="274" y="338"/>
                    <a:pt x="273" y="338"/>
                    <a:pt x="272" y="337"/>
                  </a:cubicBezTo>
                  <a:cubicBezTo>
                    <a:pt x="263" y="335"/>
                    <a:pt x="256" y="329"/>
                    <a:pt x="251" y="321"/>
                  </a:cubicBezTo>
                  <a:cubicBezTo>
                    <a:pt x="250" y="321"/>
                    <a:pt x="249" y="322"/>
                    <a:pt x="248" y="323"/>
                  </a:cubicBezTo>
                  <a:cubicBezTo>
                    <a:pt x="245" y="332"/>
                    <a:pt x="238" y="331"/>
                    <a:pt x="233" y="321"/>
                  </a:cubicBezTo>
                  <a:cubicBezTo>
                    <a:pt x="228" y="311"/>
                    <a:pt x="238" y="302"/>
                    <a:pt x="232" y="300"/>
                  </a:cubicBezTo>
                  <a:cubicBezTo>
                    <a:pt x="227" y="299"/>
                    <a:pt x="220" y="286"/>
                    <a:pt x="222" y="280"/>
                  </a:cubicBezTo>
                  <a:cubicBezTo>
                    <a:pt x="222" y="279"/>
                    <a:pt x="222" y="279"/>
                    <a:pt x="222" y="278"/>
                  </a:cubicBezTo>
                  <a:cubicBezTo>
                    <a:pt x="216" y="272"/>
                    <a:pt x="211" y="265"/>
                    <a:pt x="206" y="258"/>
                  </a:cubicBezTo>
                  <a:cubicBezTo>
                    <a:pt x="204" y="255"/>
                    <a:pt x="203" y="252"/>
                    <a:pt x="202" y="248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1" y="243"/>
                    <a:pt x="186" y="234"/>
                    <a:pt x="183" y="225"/>
                  </a:cubicBezTo>
                  <a:cubicBezTo>
                    <a:pt x="182" y="222"/>
                    <a:pt x="182" y="219"/>
                    <a:pt x="182" y="215"/>
                  </a:cubicBezTo>
                  <a:cubicBezTo>
                    <a:pt x="181" y="212"/>
                    <a:pt x="180" y="210"/>
                    <a:pt x="179" y="207"/>
                  </a:cubicBezTo>
                  <a:cubicBezTo>
                    <a:pt x="169" y="201"/>
                    <a:pt x="163" y="190"/>
                    <a:pt x="162" y="177"/>
                  </a:cubicBezTo>
                  <a:cubicBezTo>
                    <a:pt x="159" y="176"/>
                    <a:pt x="157" y="174"/>
                    <a:pt x="155" y="171"/>
                  </a:cubicBezTo>
                  <a:cubicBezTo>
                    <a:pt x="147" y="159"/>
                    <a:pt x="133" y="165"/>
                    <a:pt x="126" y="165"/>
                  </a:cubicBezTo>
                  <a:cubicBezTo>
                    <a:pt x="120" y="166"/>
                    <a:pt x="124" y="154"/>
                    <a:pt x="133" y="145"/>
                  </a:cubicBezTo>
                  <a:cubicBezTo>
                    <a:pt x="132" y="141"/>
                    <a:pt x="131" y="137"/>
                    <a:pt x="131" y="133"/>
                  </a:cubicBezTo>
                  <a:cubicBezTo>
                    <a:pt x="130" y="119"/>
                    <a:pt x="140" y="105"/>
                    <a:pt x="152" y="100"/>
                  </a:cubicBezTo>
                  <a:cubicBezTo>
                    <a:pt x="154" y="97"/>
                    <a:pt x="156" y="93"/>
                    <a:pt x="159" y="9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61" y="84"/>
                    <a:pt x="162" y="78"/>
                    <a:pt x="162" y="76"/>
                  </a:cubicBezTo>
                  <a:cubicBezTo>
                    <a:pt x="162" y="66"/>
                    <a:pt x="112" y="67"/>
                    <a:pt x="102" y="72"/>
                  </a:cubicBezTo>
                  <a:cubicBezTo>
                    <a:pt x="93" y="78"/>
                    <a:pt x="83" y="64"/>
                    <a:pt x="91" y="60"/>
                  </a:cubicBezTo>
                  <a:cubicBezTo>
                    <a:pt x="100" y="56"/>
                    <a:pt x="117" y="37"/>
                    <a:pt x="116" y="29"/>
                  </a:cubicBezTo>
                  <a:cubicBezTo>
                    <a:pt x="115" y="22"/>
                    <a:pt x="128" y="15"/>
                    <a:pt x="121" y="7"/>
                  </a:cubicBezTo>
                  <a:cubicBezTo>
                    <a:pt x="113" y="0"/>
                    <a:pt x="112" y="17"/>
                    <a:pt x="106" y="22"/>
                  </a:cubicBezTo>
                  <a:cubicBezTo>
                    <a:pt x="100" y="28"/>
                    <a:pt x="86" y="26"/>
                    <a:pt x="72" y="23"/>
                  </a:cubicBezTo>
                  <a:cubicBezTo>
                    <a:pt x="70" y="22"/>
                    <a:pt x="68" y="22"/>
                    <a:pt x="66" y="23"/>
                  </a:cubicBezTo>
                  <a:cubicBezTo>
                    <a:pt x="65" y="32"/>
                    <a:pt x="60" y="40"/>
                    <a:pt x="52" y="45"/>
                  </a:cubicBezTo>
                  <a:cubicBezTo>
                    <a:pt x="52" y="49"/>
                    <a:pt x="51" y="52"/>
                    <a:pt x="52" y="54"/>
                  </a:cubicBezTo>
                  <a:cubicBezTo>
                    <a:pt x="52" y="65"/>
                    <a:pt x="34" y="71"/>
                    <a:pt x="37" y="80"/>
                  </a:cubicBezTo>
                  <a:cubicBezTo>
                    <a:pt x="40" y="89"/>
                    <a:pt x="34" y="95"/>
                    <a:pt x="29" y="90"/>
                  </a:cubicBezTo>
                  <a:cubicBezTo>
                    <a:pt x="24" y="85"/>
                    <a:pt x="19" y="73"/>
                    <a:pt x="10" y="82"/>
                  </a:cubicBezTo>
                  <a:cubicBezTo>
                    <a:pt x="0" y="91"/>
                    <a:pt x="21" y="102"/>
                    <a:pt x="33" y="104"/>
                  </a:cubicBezTo>
                  <a:cubicBezTo>
                    <a:pt x="45" y="106"/>
                    <a:pt x="23" y="116"/>
                    <a:pt x="21" y="132"/>
                  </a:cubicBezTo>
                  <a:cubicBezTo>
                    <a:pt x="19" y="147"/>
                    <a:pt x="37" y="140"/>
                    <a:pt x="38" y="151"/>
                  </a:cubicBezTo>
                  <a:cubicBezTo>
                    <a:pt x="39" y="162"/>
                    <a:pt x="12" y="164"/>
                    <a:pt x="12" y="175"/>
                  </a:cubicBezTo>
                  <a:cubicBezTo>
                    <a:pt x="12" y="185"/>
                    <a:pt x="27" y="170"/>
                    <a:pt x="34" y="165"/>
                  </a:cubicBezTo>
                  <a:cubicBezTo>
                    <a:pt x="42" y="161"/>
                    <a:pt x="31" y="191"/>
                    <a:pt x="48" y="188"/>
                  </a:cubicBezTo>
                  <a:cubicBezTo>
                    <a:pt x="65" y="185"/>
                    <a:pt x="60" y="157"/>
                    <a:pt x="66" y="159"/>
                  </a:cubicBezTo>
                  <a:cubicBezTo>
                    <a:pt x="72" y="160"/>
                    <a:pt x="63" y="173"/>
                    <a:pt x="69" y="185"/>
                  </a:cubicBezTo>
                  <a:cubicBezTo>
                    <a:pt x="74" y="196"/>
                    <a:pt x="56" y="214"/>
                    <a:pt x="57" y="222"/>
                  </a:cubicBezTo>
                  <a:cubicBezTo>
                    <a:pt x="58" y="230"/>
                    <a:pt x="92" y="230"/>
                    <a:pt x="103" y="217"/>
                  </a:cubicBezTo>
                  <a:cubicBezTo>
                    <a:pt x="114" y="204"/>
                    <a:pt x="120" y="218"/>
                    <a:pt x="112" y="228"/>
                  </a:cubicBezTo>
                  <a:cubicBezTo>
                    <a:pt x="104" y="238"/>
                    <a:pt x="108" y="247"/>
                    <a:pt x="117" y="251"/>
                  </a:cubicBezTo>
                  <a:cubicBezTo>
                    <a:pt x="127" y="255"/>
                    <a:pt x="130" y="256"/>
                    <a:pt x="126" y="265"/>
                  </a:cubicBezTo>
                  <a:cubicBezTo>
                    <a:pt x="121" y="274"/>
                    <a:pt x="125" y="290"/>
                    <a:pt x="123" y="299"/>
                  </a:cubicBezTo>
                  <a:cubicBezTo>
                    <a:pt x="121" y="307"/>
                    <a:pt x="91" y="306"/>
                    <a:pt x="90" y="300"/>
                  </a:cubicBezTo>
                  <a:cubicBezTo>
                    <a:pt x="89" y="295"/>
                    <a:pt x="77" y="299"/>
                    <a:pt x="80" y="306"/>
                  </a:cubicBezTo>
                  <a:cubicBezTo>
                    <a:pt x="83" y="314"/>
                    <a:pt x="70" y="322"/>
                    <a:pt x="71" y="330"/>
                  </a:cubicBezTo>
                  <a:cubicBezTo>
                    <a:pt x="72" y="337"/>
                    <a:pt x="89" y="335"/>
                    <a:pt x="90" y="344"/>
                  </a:cubicBezTo>
                  <a:cubicBezTo>
                    <a:pt x="90" y="353"/>
                    <a:pt x="77" y="363"/>
                    <a:pt x="59" y="369"/>
                  </a:cubicBezTo>
                  <a:cubicBezTo>
                    <a:pt x="41" y="375"/>
                    <a:pt x="62" y="392"/>
                    <a:pt x="71" y="385"/>
                  </a:cubicBezTo>
                  <a:cubicBezTo>
                    <a:pt x="80" y="378"/>
                    <a:pt x="78" y="390"/>
                    <a:pt x="90" y="390"/>
                  </a:cubicBezTo>
                  <a:cubicBezTo>
                    <a:pt x="102" y="390"/>
                    <a:pt x="110" y="401"/>
                    <a:pt x="124" y="395"/>
                  </a:cubicBezTo>
                  <a:cubicBezTo>
                    <a:pt x="138" y="389"/>
                    <a:pt x="137" y="395"/>
                    <a:pt x="127" y="405"/>
                  </a:cubicBezTo>
                  <a:cubicBezTo>
                    <a:pt x="116" y="414"/>
                    <a:pt x="101" y="404"/>
                    <a:pt x="91" y="410"/>
                  </a:cubicBezTo>
                  <a:cubicBezTo>
                    <a:pt x="82" y="416"/>
                    <a:pt x="43" y="458"/>
                    <a:pt x="50" y="469"/>
                  </a:cubicBezTo>
                  <a:cubicBezTo>
                    <a:pt x="54" y="475"/>
                    <a:pt x="60" y="460"/>
                    <a:pt x="74" y="453"/>
                  </a:cubicBezTo>
                  <a:cubicBezTo>
                    <a:pt x="81" y="450"/>
                    <a:pt x="85" y="451"/>
                    <a:pt x="89" y="454"/>
                  </a:cubicBezTo>
                  <a:cubicBezTo>
                    <a:pt x="92" y="448"/>
                    <a:pt x="97" y="443"/>
                    <a:pt x="102" y="440"/>
                  </a:cubicBezTo>
                  <a:cubicBezTo>
                    <a:pt x="109" y="435"/>
                    <a:pt x="120" y="434"/>
                    <a:pt x="129" y="436"/>
                  </a:cubicBezTo>
                  <a:cubicBezTo>
                    <a:pt x="131" y="437"/>
                    <a:pt x="132" y="437"/>
                    <a:pt x="134" y="438"/>
                  </a:cubicBezTo>
                  <a:cubicBezTo>
                    <a:pt x="135" y="438"/>
                    <a:pt x="135" y="438"/>
                    <a:pt x="135" y="438"/>
                  </a:cubicBezTo>
                  <a:cubicBezTo>
                    <a:pt x="147" y="441"/>
                    <a:pt x="155" y="436"/>
                    <a:pt x="160" y="430"/>
                  </a:cubicBezTo>
                  <a:cubicBezTo>
                    <a:pt x="166" y="425"/>
                    <a:pt x="181" y="441"/>
                    <a:pt x="186" y="437"/>
                  </a:cubicBezTo>
                  <a:cubicBezTo>
                    <a:pt x="191" y="433"/>
                    <a:pt x="212" y="429"/>
                    <a:pt x="222" y="430"/>
                  </a:cubicBezTo>
                  <a:cubicBezTo>
                    <a:pt x="233" y="430"/>
                    <a:pt x="260" y="416"/>
                    <a:pt x="267" y="408"/>
                  </a:cubicBezTo>
                  <a:cubicBezTo>
                    <a:pt x="274" y="400"/>
                    <a:pt x="263" y="399"/>
                    <a:pt x="253" y="400"/>
                  </a:cubicBezTo>
                  <a:cubicBezTo>
                    <a:pt x="244" y="402"/>
                    <a:pt x="246" y="389"/>
                    <a:pt x="256" y="378"/>
                  </a:cubicBezTo>
                  <a:cubicBezTo>
                    <a:pt x="266" y="367"/>
                    <a:pt x="281" y="359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0" y="341"/>
                    <a:pt x="278" y="340"/>
                    <a:pt x="276" y="339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0" name="Freeform 277">
              <a:extLst>
                <a:ext uri="{FF2B5EF4-FFF2-40B4-BE49-F238E27FC236}">
                  <a16:creationId xmlns:a16="http://schemas.microsoft.com/office/drawing/2014/main" id="{3585A107-C2A4-4BCF-A4C5-D8201B0AA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037" y="2687636"/>
              <a:ext cx="49213" cy="42863"/>
            </a:xfrm>
            <a:custGeom>
              <a:avLst/>
              <a:gdLst>
                <a:gd name="T0" fmla="*/ 23 w 91"/>
                <a:gd name="T1" fmla="*/ 21 h 79"/>
                <a:gd name="T2" fmla="*/ 14 w 91"/>
                <a:gd name="T3" fmla="*/ 42 h 79"/>
                <a:gd name="T4" fmla="*/ 7 w 91"/>
                <a:gd name="T5" fmla="*/ 64 h 79"/>
                <a:gd name="T6" fmla="*/ 27 w 91"/>
                <a:gd name="T7" fmla="*/ 69 h 79"/>
                <a:gd name="T8" fmla="*/ 46 w 91"/>
                <a:gd name="T9" fmla="*/ 62 h 79"/>
                <a:gd name="T10" fmla="*/ 56 w 91"/>
                <a:gd name="T11" fmla="*/ 73 h 79"/>
                <a:gd name="T12" fmla="*/ 81 w 91"/>
                <a:gd name="T13" fmla="*/ 55 h 79"/>
                <a:gd name="T14" fmla="*/ 63 w 91"/>
                <a:gd name="T15" fmla="*/ 14 h 79"/>
                <a:gd name="T16" fmla="*/ 23 w 91"/>
                <a:gd name="T17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79">
                  <a:moveTo>
                    <a:pt x="23" y="21"/>
                  </a:moveTo>
                  <a:cubicBezTo>
                    <a:pt x="21" y="32"/>
                    <a:pt x="17" y="39"/>
                    <a:pt x="14" y="42"/>
                  </a:cubicBezTo>
                  <a:cubicBezTo>
                    <a:pt x="9" y="46"/>
                    <a:pt x="0" y="62"/>
                    <a:pt x="7" y="64"/>
                  </a:cubicBezTo>
                  <a:cubicBezTo>
                    <a:pt x="14" y="66"/>
                    <a:pt x="26" y="79"/>
                    <a:pt x="27" y="69"/>
                  </a:cubicBezTo>
                  <a:cubicBezTo>
                    <a:pt x="28" y="59"/>
                    <a:pt x="33" y="46"/>
                    <a:pt x="46" y="62"/>
                  </a:cubicBezTo>
                  <a:cubicBezTo>
                    <a:pt x="49" y="66"/>
                    <a:pt x="52" y="70"/>
                    <a:pt x="56" y="73"/>
                  </a:cubicBezTo>
                  <a:cubicBezTo>
                    <a:pt x="58" y="66"/>
                    <a:pt x="73" y="65"/>
                    <a:pt x="81" y="55"/>
                  </a:cubicBezTo>
                  <a:cubicBezTo>
                    <a:pt x="91" y="44"/>
                    <a:pt x="76" y="28"/>
                    <a:pt x="63" y="14"/>
                  </a:cubicBezTo>
                  <a:cubicBezTo>
                    <a:pt x="51" y="0"/>
                    <a:pt x="36" y="21"/>
                    <a:pt x="23" y="21"/>
                  </a:cubicBezTo>
                  <a:close/>
                </a:path>
              </a:pathLst>
            </a:custGeom>
            <a:grp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grpSp>
          <p:nvGrpSpPr>
            <p:cNvPr id="841" name="Group 840">
              <a:extLst>
                <a:ext uri="{FF2B5EF4-FFF2-40B4-BE49-F238E27FC236}">
                  <a16:creationId xmlns:a16="http://schemas.microsoft.com/office/drawing/2014/main" id="{F9DE1781-80CA-4BF2-AF1E-09B803091FEB}"/>
                </a:ext>
              </a:extLst>
            </p:cNvPr>
            <p:cNvGrpSpPr/>
            <p:nvPr/>
          </p:nvGrpSpPr>
          <p:grpSpPr>
            <a:xfrm>
              <a:off x="6376988" y="1749421"/>
              <a:ext cx="2874966" cy="1316041"/>
              <a:chOff x="6376988" y="1749421"/>
              <a:chExt cx="2874966" cy="1316041"/>
            </a:xfrm>
            <a:grpFill/>
          </p:grpSpPr>
          <p:sp>
            <p:nvSpPr>
              <p:cNvPr id="842" name="Freeform 278">
                <a:extLst>
                  <a:ext uri="{FF2B5EF4-FFF2-40B4-BE49-F238E27FC236}">
                    <a16:creationId xmlns:a16="http://schemas.microsoft.com/office/drawing/2014/main" id="{29CFE471-0BF5-4F8A-B5D9-BC3F1F74A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6352" y="1843084"/>
                <a:ext cx="109538" cy="58738"/>
              </a:xfrm>
              <a:custGeom>
                <a:avLst/>
                <a:gdLst>
                  <a:gd name="T0" fmla="*/ 27 w 202"/>
                  <a:gd name="T1" fmla="*/ 58 h 108"/>
                  <a:gd name="T2" fmla="*/ 23 w 202"/>
                  <a:gd name="T3" fmla="*/ 68 h 108"/>
                  <a:gd name="T4" fmla="*/ 22 w 202"/>
                  <a:gd name="T5" fmla="*/ 69 h 108"/>
                  <a:gd name="T6" fmla="*/ 18 w 202"/>
                  <a:gd name="T7" fmla="*/ 74 h 108"/>
                  <a:gd name="T8" fmla="*/ 15 w 202"/>
                  <a:gd name="T9" fmla="*/ 78 h 108"/>
                  <a:gd name="T10" fmla="*/ 6 w 202"/>
                  <a:gd name="T11" fmla="*/ 89 h 108"/>
                  <a:gd name="T12" fmla="*/ 5 w 202"/>
                  <a:gd name="T13" fmla="*/ 90 h 108"/>
                  <a:gd name="T14" fmla="*/ 5 w 202"/>
                  <a:gd name="T15" fmla="*/ 103 h 108"/>
                  <a:gd name="T16" fmla="*/ 9 w 202"/>
                  <a:gd name="T17" fmla="*/ 104 h 108"/>
                  <a:gd name="T18" fmla="*/ 90 w 202"/>
                  <a:gd name="T19" fmla="*/ 93 h 108"/>
                  <a:gd name="T20" fmla="*/ 93 w 202"/>
                  <a:gd name="T21" fmla="*/ 93 h 108"/>
                  <a:gd name="T22" fmla="*/ 93 w 202"/>
                  <a:gd name="T23" fmla="*/ 93 h 108"/>
                  <a:gd name="T24" fmla="*/ 99 w 202"/>
                  <a:gd name="T25" fmla="*/ 92 h 108"/>
                  <a:gd name="T26" fmla="*/ 103 w 202"/>
                  <a:gd name="T27" fmla="*/ 92 h 108"/>
                  <a:gd name="T28" fmla="*/ 141 w 202"/>
                  <a:gd name="T29" fmla="*/ 83 h 108"/>
                  <a:gd name="T30" fmla="*/ 146 w 202"/>
                  <a:gd name="T31" fmla="*/ 81 h 108"/>
                  <a:gd name="T32" fmla="*/ 154 w 202"/>
                  <a:gd name="T33" fmla="*/ 79 h 108"/>
                  <a:gd name="T34" fmla="*/ 161 w 202"/>
                  <a:gd name="T35" fmla="*/ 76 h 108"/>
                  <a:gd name="T36" fmla="*/ 180 w 202"/>
                  <a:gd name="T37" fmla="*/ 68 h 108"/>
                  <a:gd name="T38" fmla="*/ 187 w 202"/>
                  <a:gd name="T39" fmla="*/ 64 h 108"/>
                  <a:gd name="T40" fmla="*/ 192 w 202"/>
                  <a:gd name="T41" fmla="*/ 60 h 108"/>
                  <a:gd name="T42" fmla="*/ 201 w 202"/>
                  <a:gd name="T43" fmla="*/ 50 h 108"/>
                  <a:gd name="T44" fmla="*/ 189 w 202"/>
                  <a:gd name="T45" fmla="*/ 34 h 108"/>
                  <a:gd name="T46" fmla="*/ 189 w 202"/>
                  <a:gd name="T47" fmla="*/ 34 h 108"/>
                  <a:gd name="T48" fmla="*/ 189 w 202"/>
                  <a:gd name="T49" fmla="*/ 34 h 108"/>
                  <a:gd name="T50" fmla="*/ 187 w 202"/>
                  <a:gd name="T51" fmla="*/ 35 h 108"/>
                  <a:gd name="T52" fmla="*/ 182 w 202"/>
                  <a:gd name="T53" fmla="*/ 36 h 108"/>
                  <a:gd name="T54" fmla="*/ 182 w 202"/>
                  <a:gd name="T55" fmla="*/ 36 h 108"/>
                  <a:gd name="T56" fmla="*/ 169 w 202"/>
                  <a:gd name="T57" fmla="*/ 35 h 108"/>
                  <a:gd name="T58" fmla="*/ 134 w 202"/>
                  <a:gd name="T59" fmla="*/ 22 h 108"/>
                  <a:gd name="T60" fmla="*/ 123 w 202"/>
                  <a:gd name="T61" fmla="*/ 18 h 108"/>
                  <a:gd name="T62" fmla="*/ 123 w 202"/>
                  <a:gd name="T63" fmla="*/ 18 h 108"/>
                  <a:gd name="T64" fmla="*/ 123 w 202"/>
                  <a:gd name="T65" fmla="*/ 18 h 108"/>
                  <a:gd name="T66" fmla="*/ 118 w 202"/>
                  <a:gd name="T67" fmla="*/ 22 h 108"/>
                  <a:gd name="T68" fmla="*/ 114 w 202"/>
                  <a:gd name="T69" fmla="*/ 27 h 108"/>
                  <a:gd name="T70" fmla="*/ 113 w 202"/>
                  <a:gd name="T71" fmla="*/ 29 h 108"/>
                  <a:gd name="T72" fmla="*/ 107 w 202"/>
                  <a:gd name="T73" fmla="*/ 34 h 108"/>
                  <a:gd name="T74" fmla="*/ 107 w 202"/>
                  <a:gd name="T75" fmla="*/ 34 h 108"/>
                  <a:gd name="T76" fmla="*/ 106 w 202"/>
                  <a:gd name="T77" fmla="*/ 33 h 108"/>
                  <a:gd name="T78" fmla="*/ 106 w 202"/>
                  <a:gd name="T79" fmla="*/ 32 h 108"/>
                  <a:gd name="T80" fmla="*/ 106 w 202"/>
                  <a:gd name="T81" fmla="*/ 28 h 108"/>
                  <a:gd name="T82" fmla="*/ 112 w 202"/>
                  <a:gd name="T83" fmla="*/ 14 h 108"/>
                  <a:gd name="T84" fmla="*/ 101 w 202"/>
                  <a:gd name="T85" fmla="*/ 9 h 108"/>
                  <a:gd name="T86" fmla="*/ 101 w 202"/>
                  <a:gd name="T87" fmla="*/ 9 h 108"/>
                  <a:gd name="T88" fmla="*/ 101 w 202"/>
                  <a:gd name="T89" fmla="*/ 9 h 108"/>
                  <a:gd name="T90" fmla="*/ 73 w 202"/>
                  <a:gd name="T91" fmla="*/ 6 h 108"/>
                  <a:gd name="T92" fmla="*/ 63 w 202"/>
                  <a:gd name="T93" fmla="*/ 0 h 108"/>
                  <a:gd name="T94" fmla="*/ 63 w 202"/>
                  <a:gd name="T95" fmla="*/ 0 h 108"/>
                  <a:gd name="T96" fmla="*/ 63 w 202"/>
                  <a:gd name="T97" fmla="*/ 0 h 108"/>
                  <a:gd name="T98" fmla="*/ 52 w 202"/>
                  <a:gd name="T99" fmla="*/ 29 h 108"/>
                  <a:gd name="T100" fmla="*/ 49 w 202"/>
                  <a:gd name="T101" fmla="*/ 33 h 108"/>
                  <a:gd name="T102" fmla="*/ 47 w 202"/>
                  <a:gd name="T103" fmla="*/ 33 h 108"/>
                  <a:gd name="T104" fmla="*/ 41 w 202"/>
                  <a:gd name="T105" fmla="*/ 33 h 108"/>
                  <a:gd name="T106" fmla="*/ 40 w 202"/>
                  <a:gd name="T107" fmla="*/ 33 h 108"/>
                  <a:gd name="T108" fmla="*/ 37 w 202"/>
                  <a:gd name="T109" fmla="*/ 34 h 108"/>
                  <a:gd name="T110" fmla="*/ 35 w 202"/>
                  <a:gd name="T111" fmla="*/ 34 h 108"/>
                  <a:gd name="T112" fmla="*/ 33 w 202"/>
                  <a:gd name="T113" fmla="*/ 36 h 108"/>
                  <a:gd name="T114" fmla="*/ 29 w 202"/>
                  <a:gd name="T115" fmla="*/ 41 h 108"/>
                  <a:gd name="T116" fmla="*/ 29 w 202"/>
                  <a:gd name="T117" fmla="*/ 43 h 108"/>
                  <a:gd name="T118" fmla="*/ 28 w 202"/>
                  <a:gd name="T119" fmla="*/ 50 h 108"/>
                  <a:gd name="T120" fmla="*/ 27 w 202"/>
                  <a:gd name="T121" fmla="*/ 57 h 108"/>
                  <a:gd name="T122" fmla="*/ 27 w 202"/>
                  <a:gd name="T123" fmla="*/ 5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108">
                    <a:moveTo>
                      <a:pt x="27" y="58"/>
                    </a:moveTo>
                    <a:cubicBezTo>
                      <a:pt x="26" y="61"/>
                      <a:pt x="24" y="64"/>
                      <a:pt x="23" y="68"/>
                    </a:cubicBezTo>
                    <a:cubicBezTo>
                      <a:pt x="22" y="68"/>
                      <a:pt x="22" y="69"/>
                      <a:pt x="22" y="69"/>
                    </a:cubicBezTo>
                    <a:cubicBezTo>
                      <a:pt x="21" y="71"/>
                      <a:pt x="19" y="73"/>
                      <a:pt x="18" y="74"/>
                    </a:cubicBezTo>
                    <a:cubicBezTo>
                      <a:pt x="17" y="75"/>
                      <a:pt x="16" y="77"/>
                      <a:pt x="15" y="78"/>
                    </a:cubicBezTo>
                    <a:cubicBezTo>
                      <a:pt x="12" y="82"/>
                      <a:pt x="9" y="86"/>
                      <a:pt x="6" y="89"/>
                    </a:cubicBezTo>
                    <a:cubicBezTo>
                      <a:pt x="6" y="90"/>
                      <a:pt x="5" y="90"/>
                      <a:pt x="5" y="90"/>
                    </a:cubicBezTo>
                    <a:cubicBezTo>
                      <a:pt x="1" y="95"/>
                      <a:pt x="0" y="99"/>
                      <a:pt x="5" y="103"/>
                    </a:cubicBezTo>
                    <a:cubicBezTo>
                      <a:pt x="6" y="103"/>
                      <a:pt x="8" y="104"/>
                      <a:pt x="9" y="104"/>
                    </a:cubicBezTo>
                    <a:cubicBezTo>
                      <a:pt x="26" y="108"/>
                      <a:pt x="64" y="92"/>
                      <a:pt x="90" y="93"/>
                    </a:cubicBezTo>
                    <a:cubicBezTo>
                      <a:pt x="91" y="93"/>
                      <a:pt x="92" y="93"/>
                      <a:pt x="93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5" y="93"/>
                      <a:pt x="97" y="93"/>
                      <a:pt x="99" y="92"/>
                    </a:cubicBezTo>
                    <a:cubicBezTo>
                      <a:pt x="100" y="92"/>
                      <a:pt x="101" y="92"/>
                      <a:pt x="103" y="92"/>
                    </a:cubicBezTo>
                    <a:cubicBezTo>
                      <a:pt x="114" y="90"/>
                      <a:pt x="128" y="87"/>
                      <a:pt x="141" y="83"/>
                    </a:cubicBezTo>
                    <a:cubicBezTo>
                      <a:pt x="143" y="82"/>
                      <a:pt x="145" y="82"/>
                      <a:pt x="146" y="81"/>
                    </a:cubicBezTo>
                    <a:cubicBezTo>
                      <a:pt x="149" y="80"/>
                      <a:pt x="151" y="80"/>
                      <a:pt x="154" y="79"/>
                    </a:cubicBezTo>
                    <a:cubicBezTo>
                      <a:pt x="156" y="78"/>
                      <a:pt x="159" y="77"/>
                      <a:pt x="161" y="76"/>
                    </a:cubicBezTo>
                    <a:cubicBezTo>
                      <a:pt x="168" y="73"/>
                      <a:pt x="174" y="71"/>
                      <a:pt x="180" y="68"/>
                    </a:cubicBezTo>
                    <a:cubicBezTo>
                      <a:pt x="182" y="66"/>
                      <a:pt x="185" y="65"/>
                      <a:pt x="187" y="64"/>
                    </a:cubicBezTo>
                    <a:cubicBezTo>
                      <a:pt x="189" y="63"/>
                      <a:pt x="191" y="62"/>
                      <a:pt x="192" y="60"/>
                    </a:cubicBezTo>
                    <a:cubicBezTo>
                      <a:pt x="197" y="57"/>
                      <a:pt x="201" y="53"/>
                      <a:pt x="201" y="50"/>
                    </a:cubicBezTo>
                    <a:cubicBezTo>
                      <a:pt x="202" y="42"/>
                      <a:pt x="197" y="38"/>
                      <a:pt x="189" y="34"/>
                    </a:cubicBezTo>
                    <a:cubicBezTo>
                      <a:pt x="189" y="34"/>
                      <a:pt x="189" y="34"/>
                      <a:pt x="189" y="34"/>
                    </a:cubicBezTo>
                    <a:cubicBezTo>
                      <a:pt x="189" y="34"/>
                      <a:pt x="189" y="34"/>
                      <a:pt x="189" y="34"/>
                    </a:cubicBezTo>
                    <a:cubicBezTo>
                      <a:pt x="188" y="35"/>
                      <a:pt x="187" y="35"/>
                      <a:pt x="187" y="35"/>
                    </a:cubicBezTo>
                    <a:cubicBezTo>
                      <a:pt x="185" y="36"/>
                      <a:pt x="184" y="36"/>
                      <a:pt x="182" y="36"/>
                    </a:cubicBezTo>
                    <a:cubicBezTo>
                      <a:pt x="182" y="36"/>
                      <a:pt x="182" y="36"/>
                      <a:pt x="182" y="36"/>
                    </a:cubicBezTo>
                    <a:cubicBezTo>
                      <a:pt x="178" y="37"/>
                      <a:pt x="173" y="36"/>
                      <a:pt x="169" y="35"/>
                    </a:cubicBezTo>
                    <a:cubicBezTo>
                      <a:pt x="158" y="30"/>
                      <a:pt x="146" y="26"/>
                      <a:pt x="134" y="22"/>
                    </a:cubicBezTo>
                    <a:cubicBezTo>
                      <a:pt x="130" y="21"/>
                      <a:pt x="126" y="20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1" y="19"/>
                      <a:pt x="119" y="21"/>
                      <a:pt x="118" y="22"/>
                    </a:cubicBezTo>
                    <a:cubicBezTo>
                      <a:pt x="116" y="23"/>
                      <a:pt x="115" y="25"/>
                      <a:pt x="114" y="27"/>
                    </a:cubicBezTo>
                    <a:cubicBezTo>
                      <a:pt x="113" y="28"/>
                      <a:pt x="113" y="28"/>
                      <a:pt x="113" y="29"/>
                    </a:cubicBezTo>
                    <a:cubicBezTo>
                      <a:pt x="111" y="32"/>
                      <a:pt x="109" y="34"/>
                      <a:pt x="107" y="34"/>
                    </a:cubicBezTo>
                    <a:cubicBezTo>
                      <a:pt x="107" y="34"/>
                      <a:pt x="107" y="34"/>
                      <a:pt x="107" y="34"/>
                    </a:cubicBezTo>
                    <a:cubicBezTo>
                      <a:pt x="107" y="34"/>
                      <a:pt x="106" y="34"/>
                      <a:pt x="106" y="33"/>
                    </a:cubicBezTo>
                    <a:cubicBezTo>
                      <a:pt x="106" y="33"/>
                      <a:pt x="106" y="33"/>
                      <a:pt x="106" y="32"/>
                    </a:cubicBezTo>
                    <a:cubicBezTo>
                      <a:pt x="105" y="31"/>
                      <a:pt x="105" y="30"/>
                      <a:pt x="106" y="28"/>
                    </a:cubicBezTo>
                    <a:cubicBezTo>
                      <a:pt x="106" y="24"/>
                      <a:pt x="109" y="20"/>
                      <a:pt x="112" y="14"/>
                    </a:cubicBezTo>
                    <a:cubicBezTo>
                      <a:pt x="109" y="12"/>
                      <a:pt x="105" y="11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92" y="11"/>
                      <a:pt x="82" y="10"/>
                      <a:pt x="73" y="6"/>
                    </a:cubicBezTo>
                    <a:cubicBezTo>
                      <a:pt x="70" y="4"/>
                      <a:pt x="66" y="2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2" y="11"/>
                      <a:pt x="51" y="17"/>
                      <a:pt x="52" y="29"/>
                    </a:cubicBezTo>
                    <a:cubicBezTo>
                      <a:pt x="52" y="32"/>
                      <a:pt x="51" y="33"/>
                      <a:pt x="49" y="33"/>
                    </a:cubicBezTo>
                    <a:cubicBezTo>
                      <a:pt x="48" y="33"/>
                      <a:pt x="48" y="33"/>
                      <a:pt x="47" y="33"/>
                    </a:cubicBezTo>
                    <a:cubicBezTo>
                      <a:pt x="45" y="33"/>
                      <a:pt x="43" y="33"/>
                      <a:pt x="41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4"/>
                      <a:pt x="38" y="34"/>
                      <a:pt x="37" y="34"/>
                    </a:cubicBezTo>
                    <a:cubicBezTo>
                      <a:pt x="37" y="34"/>
                      <a:pt x="36" y="34"/>
                      <a:pt x="35" y="34"/>
                    </a:cubicBezTo>
                    <a:cubicBezTo>
                      <a:pt x="34" y="35"/>
                      <a:pt x="34" y="35"/>
                      <a:pt x="33" y="36"/>
                    </a:cubicBezTo>
                    <a:cubicBezTo>
                      <a:pt x="32" y="37"/>
                      <a:pt x="30" y="39"/>
                      <a:pt x="29" y="41"/>
                    </a:cubicBezTo>
                    <a:cubicBezTo>
                      <a:pt x="29" y="42"/>
                      <a:pt x="29" y="42"/>
                      <a:pt x="29" y="43"/>
                    </a:cubicBezTo>
                    <a:cubicBezTo>
                      <a:pt x="28" y="45"/>
                      <a:pt x="28" y="47"/>
                      <a:pt x="28" y="50"/>
                    </a:cubicBezTo>
                    <a:cubicBezTo>
                      <a:pt x="28" y="52"/>
                      <a:pt x="28" y="54"/>
                      <a:pt x="27" y="57"/>
                    </a:cubicBezTo>
                    <a:cubicBezTo>
                      <a:pt x="27" y="57"/>
                      <a:pt x="27" y="57"/>
                      <a:pt x="27" y="5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3" name="Freeform 279">
                <a:extLst>
                  <a:ext uri="{FF2B5EF4-FFF2-40B4-BE49-F238E27FC236}">
                    <a16:creationId xmlns:a16="http://schemas.microsoft.com/office/drawing/2014/main" id="{610838A9-780B-4F68-8E87-82E138924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0728" y="2051047"/>
                <a:ext cx="22225" cy="17463"/>
              </a:xfrm>
              <a:custGeom>
                <a:avLst/>
                <a:gdLst>
                  <a:gd name="T0" fmla="*/ 32 w 42"/>
                  <a:gd name="T1" fmla="*/ 30 h 32"/>
                  <a:gd name="T2" fmla="*/ 38 w 42"/>
                  <a:gd name="T3" fmla="*/ 27 h 32"/>
                  <a:gd name="T4" fmla="*/ 42 w 42"/>
                  <a:gd name="T5" fmla="*/ 15 h 32"/>
                  <a:gd name="T6" fmla="*/ 8 w 42"/>
                  <a:gd name="T7" fmla="*/ 27 h 32"/>
                  <a:gd name="T8" fmla="*/ 12 w 42"/>
                  <a:gd name="T9" fmla="*/ 30 h 32"/>
                  <a:gd name="T10" fmla="*/ 19 w 42"/>
                  <a:gd name="T11" fmla="*/ 31 h 32"/>
                  <a:gd name="T12" fmla="*/ 19 w 42"/>
                  <a:gd name="T13" fmla="*/ 32 h 32"/>
                  <a:gd name="T14" fmla="*/ 31 w 42"/>
                  <a:gd name="T15" fmla="*/ 31 h 32"/>
                  <a:gd name="T16" fmla="*/ 32 w 42"/>
                  <a:gd name="T17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2">
                    <a:moveTo>
                      <a:pt x="32" y="30"/>
                    </a:moveTo>
                    <a:cubicBezTo>
                      <a:pt x="34" y="29"/>
                      <a:pt x="36" y="28"/>
                      <a:pt x="38" y="27"/>
                    </a:cubicBezTo>
                    <a:cubicBezTo>
                      <a:pt x="40" y="24"/>
                      <a:pt x="42" y="21"/>
                      <a:pt x="42" y="15"/>
                    </a:cubicBezTo>
                    <a:cubicBezTo>
                      <a:pt x="42" y="0"/>
                      <a:pt x="0" y="18"/>
                      <a:pt x="8" y="27"/>
                    </a:cubicBezTo>
                    <a:cubicBezTo>
                      <a:pt x="9" y="28"/>
                      <a:pt x="10" y="29"/>
                      <a:pt x="12" y="30"/>
                    </a:cubicBezTo>
                    <a:cubicBezTo>
                      <a:pt x="14" y="31"/>
                      <a:pt x="16" y="31"/>
                      <a:pt x="19" y="31"/>
                    </a:cubicBezTo>
                    <a:cubicBezTo>
                      <a:pt x="19" y="31"/>
                      <a:pt x="19" y="32"/>
                      <a:pt x="19" y="32"/>
                    </a:cubicBezTo>
                    <a:cubicBezTo>
                      <a:pt x="23" y="32"/>
                      <a:pt x="27" y="32"/>
                      <a:pt x="31" y="31"/>
                    </a:cubicBezTo>
                    <a:cubicBezTo>
                      <a:pt x="31" y="31"/>
                      <a:pt x="32" y="30"/>
                      <a:pt x="32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4" name="Freeform 280">
                <a:extLst>
                  <a:ext uri="{FF2B5EF4-FFF2-40B4-BE49-F238E27FC236}">
                    <a16:creationId xmlns:a16="http://schemas.microsoft.com/office/drawing/2014/main" id="{94F2BDE4-BFDB-457A-9CB2-4A2E29FE7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1840" y="2071685"/>
                <a:ext cx="55563" cy="28575"/>
              </a:xfrm>
              <a:custGeom>
                <a:avLst/>
                <a:gdLst>
                  <a:gd name="T0" fmla="*/ 10 w 104"/>
                  <a:gd name="T1" fmla="*/ 40 h 54"/>
                  <a:gd name="T2" fmla="*/ 13 w 104"/>
                  <a:gd name="T3" fmla="*/ 41 h 54"/>
                  <a:gd name="T4" fmla="*/ 17 w 104"/>
                  <a:gd name="T5" fmla="*/ 43 h 54"/>
                  <a:gd name="T6" fmla="*/ 39 w 104"/>
                  <a:gd name="T7" fmla="*/ 49 h 54"/>
                  <a:gd name="T8" fmla="*/ 41 w 104"/>
                  <a:gd name="T9" fmla="*/ 49 h 54"/>
                  <a:gd name="T10" fmla="*/ 87 w 104"/>
                  <a:gd name="T11" fmla="*/ 53 h 54"/>
                  <a:gd name="T12" fmla="*/ 93 w 104"/>
                  <a:gd name="T13" fmla="*/ 53 h 54"/>
                  <a:gd name="T14" fmla="*/ 96 w 104"/>
                  <a:gd name="T15" fmla="*/ 53 h 54"/>
                  <a:gd name="T16" fmla="*/ 98 w 104"/>
                  <a:gd name="T17" fmla="*/ 52 h 54"/>
                  <a:gd name="T18" fmla="*/ 103 w 104"/>
                  <a:gd name="T19" fmla="*/ 45 h 54"/>
                  <a:gd name="T20" fmla="*/ 101 w 104"/>
                  <a:gd name="T21" fmla="*/ 39 h 54"/>
                  <a:gd name="T22" fmla="*/ 85 w 104"/>
                  <a:gd name="T23" fmla="*/ 20 h 54"/>
                  <a:gd name="T24" fmla="*/ 85 w 104"/>
                  <a:gd name="T25" fmla="*/ 20 h 54"/>
                  <a:gd name="T26" fmla="*/ 79 w 104"/>
                  <a:gd name="T27" fmla="*/ 15 h 54"/>
                  <a:gd name="T28" fmla="*/ 74 w 104"/>
                  <a:gd name="T29" fmla="*/ 13 h 54"/>
                  <a:gd name="T30" fmla="*/ 72 w 104"/>
                  <a:gd name="T31" fmla="*/ 11 h 54"/>
                  <a:gd name="T32" fmla="*/ 66 w 104"/>
                  <a:gd name="T33" fmla="*/ 9 h 54"/>
                  <a:gd name="T34" fmla="*/ 64 w 104"/>
                  <a:gd name="T35" fmla="*/ 8 h 54"/>
                  <a:gd name="T36" fmla="*/ 57 w 104"/>
                  <a:gd name="T37" fmla="*/ 6 h 54"/>
                  <a:gd name="T38" fmla="*/ 3 w 104"/>
                  <a:gd name="T39" fmla="*/ 35 h 54"/>
                  <a:gd name="T40" fmla="*/ 10 w 104"/>
                  <a:gd name="T41" fmla="*/ 4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54">
                    <a:moveTo>
                      <a:pt x="10" y="40"/>
                    </a:moveTo>
                    <a:cubicBezTo>
                      <a:pt x="11" y="41"/>
                      <a:pt x="12" y="41"/>
                      <a:pt x="13" y="41"/>
                    </a:cubicBezTo>
                    <a:cubicBezTo>
                      <a:pt x="14" y="42"/>
                      <a:pt x="16" y="43"/>
                      <a:pt x="17" y="43"/>
                    </a:cubicBezTo>
                    <a:cubicBezTo>
                      <a:pt x="24" y="46"/>
                      <a:pt x="31" y="48"/>
                      <a:pt x="39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57" y="52"/>
                      <a:pt x="75" y="54"/>
                      <a:pt x="87" y="53"/>
                    </a:cubicBezTo>
                    <a:cubicBezTo>
                      <a:pt x="89" y="53"/>
                      <a:pt x="91" y="53"/>
                      <a:pt x="93" y="53"/>
                    </a:cubicBezTo>
                    <a:cubicBezTo>
                      <a:pt x="94" y="53"/>
                      <a:pt x="95" y="53"/>
                      <a:pt x="96" y="53"/>
                    </a:cubicBezTo>
                    <a:cubicBezTo>
                      <a:pt x="97" y="53"/>
                      <a:pt x="98" y="52"/>
                      <a:pt x="98" y="52"/>
                    </a:cubicBezTo>
                    <a:cubicBezTo>
                      <a:pt x="102" y="51"/>
                      <a:pt x="104" y="49"/>
                      <a:pt x="103" y="45"/>
                    </a:cubicBezTo>
                    <a:cubicBezTo>
                      <a:pt x="103" y="44"/>
                      <a:pt x="103" y="41"/>
                      <a:pt x="101" y="39"/>
                    </a:cubicBezTo>
                    <a:cubicBezTo>
                      <a:pt x="99" y="33"/>
                      <a:pt x="93" y="26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3" y="18"/>
                      <a:pt x="81" y="17"/>
                      <a:pt x="79" y="15"/>
                    </a:cubicBezTo>
                    <a:cubicBezTo>
                      <a:pt x="77" y="14"/>
                      <a:pt x="76" y="14"/>
                      <a:pt x="74" y="13"/>
                    </a:cubicBezTo>
                    <a:cubicBezTo>
                      <a:pt x="74" y="12"/>
                      <a:pt x="73" y="12"/>
                      <a:pt x="72" y="11"/>
                    </a:cubicBezTo>
                    <a:cubicBezTo>
                      <a:pt x="70" y="10"/>
                      <a:pt x="68" y="9"/>
                      <a:pt x="66" y="9"/>
                    </a:cubicBezTo>
                    <a:cubicBezTo>
                      <a:pt x="65" y="8"/>
                      <a:pt x="65" y="8"/>
                      <a:pt x="64" y="8"/>
                    </a:cubicBezTo>
                    <a:cubicBezTo>
                      <a:pt x="62" y="7"/>
                      <a:pt x="59" y="6"/>
                      <a:pt x="57" y="6"/>
                    </a:cubicBezTo>
                    <a:cubicBezTo>
                      <a:pt x="27" y="0"/>
                      <a:pt x="0" y="29"/>
                      <a:pt x="3" y="35"/>
                    </a:cubicBezTo>
                    <a:cubicBezTo>
                      <a:pt x="4" y="37"/>
                      <a:pt x="7" y="39"/>
                      <a:pt x="10" y="4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5" name="Freeform 281">
                <a:extLst>
                  <a:ext uri="{FF2B5EF4-FFF2-40B4-BE49-F238E27FC236}">
                    <a16:creationId xmlns:a16="http://schemas.microsoft.com/office/drawing/2014/main" id="{56B4A5D4-162A-4DA8-B6FC-4E5FCAD1D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2478" y="2749549"/>
                <a:ext cx="36513" cy="203200"/>
              </a:xfrm>
              <a:custGeom>
                <a:avLst/>
                <a:gdLst>
                  <a:gd name="T0" fmla="*/ 51 w 67"/>
                  <a:gd name="T1" fmla="*/ 330 h 375"/>
                  <a:gd name="T2" fmla="*/ 29 w 67"/>
                  <a:gd name="T3" fmla="*/ 285 h 375"/>
                  <a:gd name="T4" fmla="*/ 39 w 67"/>
                  <a:gd name="T5" fmla="*/ 225 h 375"/>
                  <a:gd name="T6" fmla="*/ 60 w 67"/>
                  <a:gd name="T7" fmla="*/ 209 h 375"/>
                  <a:gd name="T8" fmla="*/ 53 w 67"/>
                  <a:gd name="T9" fmla="*/ 165 h 375"/>
                  <a:gd name="T10" fmla="*/ 34 w 67"/>
                  <a:gd name="T11" fmla="*/ 71 h 375"/>
                  <a:gd name="T12" fmla="*/ 7 w 67"/>
                  <a:gd name="T13" fmla="*/ 0 h 375"/>
                  <a:gd name="T14" fmla="*/ 6 w 67"/>
                  <a:gd name="T15" fmla="*/ 37 h 375"/>
                  <a:gd name="T16" fmla="*/ 17 w 67"/>
                  <a:gd name="T17" fmla="*/ 111 h 375"/>
                  <a:gd name="T18" fmla="*/ 14 w 67"/>
                  <a:gd name="T19" fmla="*/ 254 h 375"/>
                  <a:gd name="T20" fmla="*/ 8 w 67"/>
                  <a:gd name="T21" fmla="*/ 359 h 375"/>
                  <a:gd name="T22" fmla="*/ 29 w 67"/>
                  <a:gd name="T23" fmla="*/ 335 h 375"/>
                  <a:gd name="T24" fmla="*/ 57 w 67"/>
                  <a:gd name="T25" fmla="*/ 363 h 375"/>
                  <a:gd name="T26" fmla="*/ 51 w 67"/>
                  <a:gd name="T27" fmla="*/ 33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375">
                    <a:moveTo>
                      <a:pt x="51" y="330"/>
                    </a:moveTo>
                    <a:cubicBezTo>
                      <a:pt x="41" y="332"/>
                      <a:pt x="34" y="303"/>
                      <a:pt x="29" y="285"/>
                    </a:cubicBezTo>
                    <a:cubicBezTo>
                      <a:pt x="24" y="268"/>
                      <a:pt x="39" y="247"/>
                      <a:pt x="39" y="225"/>
                    </a:cubicBezTo>
                    <a:cubicBezTo>
                      <a:pt x="39" y="210"/>
                      <a:pt x="49" y="206"/>
                      <a:pt x="60" y="209"/>
                    </a:cubicBezTo>
                    <a:cubicBezTo>
                      <a:pt x="58" y="193"/>
                      <a:pt x="56" y="178"/>
                      <a:pt x="53" y="165"/>
                    </a:cubicBezTo>
                    <a:cubicBezTo>
                      <a:pt x="48" y="133"/>
                      <a:pt x="42" y="101"/>
                      <a:pt x="34" y="71"/>
                    </a:cubicBezTo>
                    <a:cubicBezTo>
                      <a:pt x="27" y="45"/>
                      <a:pt x="12" y="25"/>
                      <a:pt x="7" y="0"/>
                    </a:cubicBezTo>
                    <a:cubicBezTo>
                      <a:pt x="3" y="6"/>
                      <a:pt x="11" y="20"/>
                      <a:pt x="6" y="37"/>
                    </a:cubicBezTo>
                    <a:cubicBezTo>
                      <a:pt x="0" y="59"/>
                      <a:pt x="9" y="91"/>
                      <a:pt x="17" y="111"/>
                    </a:cubicBezTo>
                    <a:cubicBezTo>
                      <a:pt x="24" y="131"/>
                      <a:pt x="6" y="237"/>
                      <a:pt x="14" y="254"/>
                    </a:cubicBezTo>
                    <a:cubicBezTo>
                      <a:pt x="21" y="272"/>
                      <a:pt x="1" y="350"/>
                      <a:pt x="8" y="359"/>
                    </a:cubicBezTo>
                    <a:cubicBezTo>
                      <a:pt x="20" y="375"/>
                      <a:pt x="12" y="338"/>
                      <a:pt x="29" y="335"/>
                    </a:cubicBezTo>
                    <a:cubicBezTo>
                      <a:pt x="46" y="332"/>
                      <a:pt x="46" y="357"/>
                      <a:pt x="57" y="363"/>
                    </a:cubicBezTo>
                    <a:cubicBezTo>
                      <a:pt x="67" y="368"/>
                      <a:pt x="60" y="327"/>
                      <a:pt x="51" y="33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6" name="Freeform 282">
                <a:extLst>
                  <a:ext uri="{FF2B5EF4-FFF2-40B4-BE49-F238E27FC236}">
                    <a16:creationId xmlns:a16="http://schemas.microsoft.com/office/drawing/2014/main" id="{C6818D7A-4987-45D1-AB6F-667AD40C8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0665" y="2046285"/>
                <a:ext cx="33338" cy="17463"/>
              </a:xfrm>
              <a:custGeom>
                <a:avLst/>
                <a:gdLst>
                  <a:gd name="T0" fmla="*/ 38 w 60"/>
                  <a:gd name="T1" fmla="*/ 0 h 32"/>
                  <a:gd name="T2" fmla="*/ 38 w 60"/>
                  <a:gd name="T3" fmla="*/ 0 h 32"/>
                  <a:gd name="T4" fmla="*/ 32 w 60"/>
                  <a:gd name="T5" fmla="*/ 1 h 32"/>
                  <a:gd name="T6" fmla="*/ 24 w 60"/>
                  <a:gd name="T7" fmla="*/ 3 h 32"/>
                  <a:gd name="T8" fmla="*/ 21 w 60"/>
                  <a:gd name="T9" fmla="*/ 5 h 32"/>
                  <a:gd name="T10" fmla="*/ 20 w 60"/>
                  <a:gd name="T11" fmla="*/ 7 h 32"/>
                  <a:gd name="T12" fmla="*/ 18 w 60"/>
                  <a:gd name="T13" fmla="*/ 10 h 32"/>
                  <a:gd name="T14" fmla="*/ 1 w 60"/>
                  <a:gd name="T15" fmla="*/ 20 h 32"/>
                  <a:gd name="T16" fmla="*/ 0 w 60"/>
                  <a:gd name="T17" fmla="*/ 23 h 32"/>
                  <a:gd name="T18" fmla="*/ 1 w 60"/>
                  <a:gd name="T19" fmla="*/ 24 h 32"/>
                  <a:gd name="T20" fmla="*/ 2 w 60"/>
                  <a:gd name="T21" fmla="*/ 26 h 32"/>
                  <a:gd name="T22" fmla="*/ 24 w 60"/>
                  <a:gd name="T23" fmla="*/ 32 h 32"/>
                  <a:gd name="T24" fmla="*/ 24 w 60"/>
                  <a:gd name="T25" fmla="*/ 32 h 32"/>
                  <a:gd name="T26" fmla="*/ 31 w 60"/>
                  <a:gd name="T27" fmla="*/ 31 h 32"/>
                  <a:gd name="T28" fmla="*/ 31 w 60"/>
                  <a:gd name="T29" fmla="*/ 31 h 32"/>
                  <a:gd name="T30" fmla="*/ 35 w 60"/>
                  <a:gd name="T31" fmla="*/ 30 h 32"/>
                  <a:gd name="T32" fmla="*/ 41 w 60"/>
                  <a:gd name="T33" fmla="*/ 29 h 32"/>
                  <a:gd name="T34" fmla="*/ 43 w 60"/>
                  <a:gd name="T35" fmla="*/ 28 h 32"/>
                  <a:gd name="T36" fmla="*/ 48 w 60"/>
                  <a:gd name="T37" fmla="*/ 26 h 32"/>
                  <a:gd name="T38" fmla="*/ 50 w 60"/>
                  <a:gd name="T39" fmla="*/ 25 h 32"/>
                  <a:gd name="T40" fmla="*/ 52 w 60"/>
                  <a:gd name="T41" fmla="*/ 24 h 32"/>
                  <a:gd name="T42" fmla="*/ 53 w 60"/>
                  <a:gd name="T43" fmla="*/ 23 h 32"/>
                  <a:gd name="T44" fmla="*/ 59 w 60"/>
                  <a:gd name="T45" fmla="*/ 13 h 32"/>
                  <a:gd name="T46" fmla="*/ 38 w 60"/>
                  <a:gd name="T4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32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4" y="0"/>
                      <a:pt x="32" y="1"/>
                    </a:cubicBezTo>
                    <a:cubicBezTo>
                      <a:pt x="29" y="1"/>
                      <a:pt x="26" y="2"/>
                      <a:pt x="24" y="3"/>
                    </a:cubicBezTo>
                    <a:cubicBezTo>
                      <a:pt x="23" y="4"/>
                      <a:pt x="22" y="4"/>
                      <a:pt x="21" y="5"/>
                    </a:cubicBezTo>
                    <a:cubicBezTo>
                      <a:pt x="21" y="5"/>
                      <a:pt x="20" y="6"/>
                      <a:pt x="20" y="7"/>
                    </a:cubicBezTo>
                    <a:cubicBezTo>
                      <a:pt x="20" y="8"/>
                      <a:pt x="19" y="9"/>
                      <a:pt x="18" y="10"/>
                    </a:cubicBezTo>
                    <a:cubicBezTo>
                      <a:pt x="13" y="14"/>
                      <a:pt x="4" y="16"/>
                      <a:pt x="1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6" y="30"/>
                      <a:pt x="15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6" y="32"/>
                      <a:pt x="28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3" y="31"/>
                      <a:pt x="34" y="31"/>
                      <a:pt x="35" y="30"/>
                    </a:cubicBezTo>
                    <a:cubicBezTo>
                      <a:pt x="37" y="30"/>
                      <a:pt x="39" y="30"/>
                      <a:pt x="41" y="29"/>
                    </a:cubicBezTo>
                    <a:cubicBezTo>
                      <a:pt x="41" y="29"/>
                      <a:pt x="42" y="29"/>
                      <a:pt x="43" y="28"/>
                    </a:cubicBezTo>
                    <a:cubicBezTo>
                      <a:pt x="45" y="28"/>
                      <a:pt x="47" y="27"/>
                      <a:pt x="48" y="26"/>
                    </a:cubicBezTo>
                    <a:cubicBezTo>
                      <a:pt x="49" y="26"/>
                      <a:pt x="49" y="25"/>
                      <a:pt x="50" y="25"/>
                    </a:cubicBezTo>
                    <a:cubicBezTo>
                      <a:pt x="51" y="25"/>
                      <a:pt x="52" y="24"/>
                      <a:pt x="52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7" y="20"/>
                      <a:pt x="59" y="17"/>
                      <a:pt x="59" y="13"/>
                    </a:cubicBezTo>
                    <a:cubicBezTo>
                      <a:pt x="60" y="3"/>
                      <a:pt x="49" y="0"/>
                      <a:pt x="38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7" name="Freeform 283">
                <a:extLst>
                  <a:ext uri="{FF2B5EF4-FFF2-40B4-BE49-F238E27FC236}">
                    <a16:creationId xmlns:a16="http://schemas.microsoft.com/office/drawing/2014/main" id="{5F29EEB9-EDF5-4024-B84B-811A34CF41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6988" y="1911347"/>
                <a:ext cx="2852741" cy="1154115"/>
              </a:xfrm>
              <a:custGeom>
                <a:avLst/>
                <a:gdLst>
                  <a:gd name="T0" fmla="*/ 5082 w 5241"/>
                  <a:gd name="T1" fmla="*/ 757 h 2120"/>
                  <a:gd name="T2" fmla="*/ 4610 w 5241"/>
                  <a:gd name="T3" fmla="*/ 565 h 2120"/>
                  <a:gd name="T4" fmla="*/ 4263 w 5241"/>
                  <a:gd name="T5" fmla="*/ 560 h 2120"/>
                  <a:gd name="T6" fmla="*/ 3935 w 5241"/>
                  <a:gd name="T7" fmla="*/ 433 h 2120"/>
                  <a:gd name="T8" fmla="*/ 3642 w 5241"/>
                  <a:gd name="T9" fmla="*/ 386 h 2120"/>
                  <a:gd name="T10" fmla="*/ 3529 w 5241"/>
                  <a:gd name="T11" fmla="*/ 477 h 2120"/>
                  <a:gd name="T12" fmla="*/ 3267 w 5241"/>
                  <a:gd name="T13" fmla="*/ 426 h 2120"/>
                  <a:gd name="T14" fmla="*/ 2958 w 5241"/>
                  <a:gd name="T15" fmla="*/ 356 h 2120"/>
                  <a:gd name="T16" fmla="*/ 2624 w 5241"/>
                  <a:gd name="T17" fmla="*/ 309 h 2120"/>
                  <a:gd name="T18" fmla="*/ 2759 w 5241"/>
                  <a:gd name="T19" fmla="*/ 180 h 2120"/>
                  <a:gd name="T20" fmla="*/ 2497 w 5241"/>
                  <a:gd name="T21" fmla="*/ 57 h 2120"/>
                  <a:gd name="T22" fmla="*/ 2322 w 5241"/>
                  <a:gd name="T23" fmla="*/ 100 h 2120"/>
                  <a:gd name="T24" fmla="*/ 2079 w 5241"/>
                  <a:gd name="T25" fmla="*/ 157 h 2120"/>
                  <a:gd name="T26" fmla="*/ 1924 w 5241"/>
                  <a:gd name="T27" fmla="*/ 303 h 2120"/>
                  <a:gd name="T28" fmla="*/ 1648 w 5241"/>
                  <a:gd name="T29" fmla="*/ 389 h 2120"/>
                  <a:gd name="T30" fmla="*/ 1564 w 5241"/>
                  <a:gd name="T31" fmla="*/ 373 h 2120"/>
                  <a:gd name="T32" fmla="*/ 1674 w 5241"/>
                  <a:gd name="T33" fmla="*/ 730 h 2120"/>
                  <a:gd name="T34" fmla="*/ 1379 w 5241"/>
                  <a:gd name="T35" fmla="*/ 797 h 2120"/>
                  <a:gd name="T36" fmla="*/ 1506 w 5241"/>
                  <a:gd name="T37" fmla="*/ 662 h 2120"/>
                  <a:gd name="T38" fmla="*/ 1324 w 5241"/>
                  <a:gd name="T39" fmla="*/ 484 h 2120"/>
                  <a:gd name="T40" fmla="*/ 1190 w 5241"/>
                  <a:gd name="T41" fmla="*/ 603 h 2120"/>
                  <a:gd name="T42" fmla="*/ 1046 w 5241"/>
                  <a:gd name="T43" fmla="*/ 649 h 2120"/>
                  <a:gd name="T44" fmla="*/ 704 w 5241"/>
                  <a:gd name="T45" fmla="*/ 709 h 2120"/>
                  <a:gd name="T46" fmla="*/ 533 w 5241"/>
                  <a:gd name="T47" fmla="*/ 734 h 2120"/>
                  <a:gd name="T48" fmla="*/ 353 w 5241"/>
                  <a:gd name="T49" fmla="*/ 892 h 2120"/>
                  <a:gd name="T50" fmla="*/ 216 w 5241"/>
                  <a:gd name="T51" fmla="*/ 803 h 2120"/>
                  <a:gd name="T52" fmla="*/ 358 w 5241"/>
                  <a:gd name="T53" fmla="*/ 676 h 2120"/>
                  <a:gd name="T54" fmla="*/ 188 w 5241"/>
                  <a:gd name="T55" fmla="*/ 580 h 2120"/>
                  <a:gd name="T56" fmla="*/ 68 w 5241"/>
                  <a:gd name="T57" fmla="*/ 743 h 2120"/>
                  <a:gd name="T58" fmla="*/ 37 w 5241"/>
                  <a:gd name="T59" fmla="*/ 1120 h 2120"/>
                  <a:gd name="T60" fmla="*/ 9 w 5241"/>
                  <a:gd name="T61" fmla="*/ 1317 h 2120"/>
                  <a:gd name="T62" fmla="*/ 153 w 5241"/>
                  <a:gd name="T63" fmla="*/ 1543 h 2120"/>
                  <a:gd name="T64" fmla="*/ 305 w 5241"/>
                  <a:gd name="T65" fmla="*/ 1685 h 2120"/>
                  <a:gd name="T66" fmla="*/ 346 w 5241"/>
                  <a:gd name="T67" fmla="*/ 1838 h 2120"/>
                  <a:gd name="T68" fmla="*/ 520 w 5241"/>
                  <a:gd name="T69" fmla="*/ 2040 h 2120"/>
                  <a:gd name="T70" fmla="*/ 697 w 5241"/>
                  <a:gd name="T71" fmla="*/ 1876 h 2120"/>
                  <a:gd name="T72" fmla="*/ 691 w 5241"/>
                  <a:gd name="T73" fmla="*/ 1689 h 2120"/>
                  <a:gd name="T74" fmla="*/ 987 w 5241"/>
                  <a:gd name="T75" fmla="*/ 1656 h 2120"/>
                  <a:gd name="T76" fmla="*/ 1102 w 5241"/>
                  <a:gd name="T77" fmla="*/ 1537 h 2120"/>
                  <a:gd name="T78" fmla="*/ 1458 w 5241"/>
                  <a:gd name="T79" fmla="*/ 1492 h 2120"/>
                  <a:gd name="T80" fmla="*/ 1730 w 5241"/>
                  <a:gd name="T81" fmla="*/ 1645 h 2120"/>
                  <a:gd name="T82" fmla="*/ 2004 w 5241"/>
                  <a:gd name="T83" fmla="*/ 1719 h 2120"/>
                  <a:gd name="T84" fmla="*/ 2254 w 5241"/>
                  <a:gd name="T85" fmla="*/ 1631 h 2120"/>
                  <a:gd name="T86" fmla="*/ 2541 w 5241"/>
                  <a:gd name="T87" fmla="*/ 1702 h 2120"/>
                  <a:gd name="T88" fmla="*/ 2936 w 5241"/>
                  <a:gd name="T89" fmla="*/ 1695 h 2120"/>
                  <a:gd name="T90" fmla="*/ 3208 w 5241"/>
                  <a:gd name="T91" fmla="*/ 1707 h 2120"/>
                  <a:gd name="T92" fmla="*/ 3380 w 5241"/>
                  <a:gd name="T93" fmla="*/ 1940 h 2120"/>
                  <a:gd name="T94" fmla="*/ 3630 w 5241"/>
                  <a:gd name="T95" fmla="*/ 1671 h 2120"/>
                  <a:gd name="T96" fmla="*/ 3533 w 5241"/>
                  <a:gd name="T97" fmla="*/ 1528 h 2120"/>
                  <a:gd name="T98" fmla="*/ 3533 w 5241"/>
                  <a:gd name="T99" fmla="*/ 1365 h 2120"/>
                  <a:gd name="T100" fmla="*/ 3989 w 5241"/>
                  <a:gd name="T101" fmla="*/ 1238 h 2120"/>
                  <a:gd name="T102" fmla="*/ 4248 w 5241"/>
                  <a:gd name="T103" fmla="*/ 1092 h 2120"/>
                  <a:gd name="T104" fmla="*/ 4371 w 5241"/>
                  <a:gd name="T105" fmla="*/ 1140 h 2120"/>
                  <a:gd name="T106" fmla="*/ 4155 w 5241"/>
                  <a:gd name="T107" fmla="*/ 1668 h 2120"/>
                  <a:gd name="T108" fmla="*/ 4367 w 5241"/>
                  <a:gd name="T109" fmla="*/ 1394 h 2120"/>
                  <a:gd name="T110" fmla="*/ 4494 w 5241"/>
                  <a:gd name="T111" fmla="*/ 1172 h 2120"/>
                  <a:gd name="T112" fmla="*/ 4830 w 5241"/>
                  <a:gd name="T113" fmla="*/ 914 h 2120"/>
                  <a:gd name="T114" fmla="*/ 4955 w 5241"/>
                  <a:gd name="T115" fmla="*/ 835 h 2120"/>
                  <a:gd name="T116" fmla="*/ 5159 w 5241"/>
                  <a:gd name="T117" fmla="*/ 863 h 2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41" h="2120">
                    <a:moveTo>
                      <a:pt x="5169" y="859"/>
                    </a:moveTo>
                    <a:cubicBezTo>
                      <a:pt x="5180" y="868"/>
                      <a:pt x="5197" y="868"/>
                      <a:pt x="5205" y="868"/>
                    </a:cubicBezTo>
                    <a:cubicBezTo>
                      <a:pt x="5213" y="868"/>
                      <a:pt x="5205" y="859"/>
                      <a:pt x="5197" y="857"/>
                    </a:cubicBezTo>
                    <a:cubicBezTo>
                      <a:pt x="5189" y="856"/>
                      <a:pt x="5199" y="848"/>
                      <a:pt x="5204" y="854"/>
                    </a:cubicBezTo>
                    <a:cubicBezTo>
                      <a:pt x="5210" y="860"/>
                      <a:pt x="5221" y="863"/>
                      <a:pt x="5222" y="856"/>
                    </a:cubicBezTo>
                    <a:cubicBezTo>
                      <a:pt x="5223" y="850"/>
                      <a:pt x="5229" y="835"/>
                      <a:pt x="5239" y="836"/>
                    </a:cubicBezTo>
                    <a:cubicBezTo>
                      <a:pt x="5240" y="836"/>
                      <a:pt x="5240" y="836"/>
                      <a:pt x="5241" y="836"/>
                    </a:cubicBezTo>
                    <a:cubicBezTo>
                      <a:pt x="5198" y="802"/>
                      <a:pt x="5148" y="782"/>
                      <a:pt x="5098" y="762"/>
                    </a:cubicBezTo>
                    <a:cubicBezTo>
                      <a:pt x="5096" y="763"/>
                      <a:pt x="5094" y="764"/>
                      <a:pt x="5094" y="765"/>
                    </a:cubicBezTo>
                    <a:cubicBezTo>
                      <a:pt x="5094" y="773"/>
                      <a:pt x="5103" y="773"/>
                      <a:pt x="5109" y="782"/>
                    </a:cubicBezTo>
                    <a:cubicBezTo>
                      <a:pt x="5115" y="791"/>
                      <a:pt x="5101" y="796"/>
                      <a:pt x="5104" y="806"/>
                    </a:cubicBezTo>
                    <a:cubicBezTo>
                      <a:pt x="5107" y="816"/>
                      <a:pt x="5090" y="801"/>
                      <a:pt x="5084" y="796"/>
                    </a:cubicBezTo>
                    <a:cubicBezTo>
                      <a:pt x="5077" y="790"/>
                      <a:pt x="5080" y="768"/>
                      <a:pt x="5082" y="757"/>
                    </a:cubicBezTo>
                    <a:cubicBezTo>
                      <a:pt x="5082" y="757"/>
                      <a:pt x="5082" y="756"/>
                      <a:pt x="5082" y="755"/>
                    </a:cubicBezTo>
                    <a:cubicBezTo>
                      <a:pt x="5071" y="750"/>
                      <a:pt x="5064" y="739"/>
                      <a:pt x="5061" y="727"/>
                    </a:cubicBezTo>
                    <a:cubicBezTo>
                      <a:pt x="5061" y="726"/>
                      <a:pt x="5060" y="726"/>
                      <a:pt x="5060" y="726"/>
                    </a:cubicBezTo>
                    <a:cubicBezTo>
                      <a:pt x="5050" y="724"/>
                      <a:pt x="5039" y="723"/>
                      <a:pt x="5031" y="722"/>
                    </a:cubicBezTo>
                    <a:cubicBezTo>
                      <a:pt x="5006" y="719"/>
                      <a:pt x="4980" y="719"/>
                      <a:pt x="4957" y="711"/>
                    </a:cubicBezTo>
                    <a:cubicBezTo>
                      <a:pt x="4931" y="703"/>
                      <a:pt x="4927" y="674"/>
                      <a:pt x="4938" y="656"/>
                    </a:cubicBezTo>
                    <a:cubicBezTo>
                      <a:pt x="4927" y="652"/>
                      <a:pt x="4915" y="648"/>
                      <a:pt x="4909" y="640"/>
                    </a:cubicBezTo>
                    <a:cubicBezTo>
                      <a:pt x="4897" y="626"/>
                      <a:pt x="4842" y="599"/>
                      <a:pt x="4819" y="597"/>
                    </a:cubicBezTo>
                    <a:cubicBezTo>
                      <a:pt x="4801" y="596"/>
                      <a:pt x="4800" y="587"/>
                      <a:pt x="4795" y="584"/>
                    </a:cubicBezTo>
                    <a:cubicBezTo>
                      <a:pt x="4792" y="586"/>
                      <a:pt x="4788" y="587"/>
                      <a:pt x="4784" y="588"/>
                    </a:cubicBezTo>
                    <a:cubicBezTo>
                      <a:pt x="4738" y="596"/>
                      <a:pt x="4692" y="603"/>
                      <a:pt x="4648" y="584"/>
                    </a:cubicBezTo>
                    <a:cubicBezTo>
                      <a:pt x="4638" y="580"/>
                      <a:pt x="4630" y="573"/>
                      <a:pt x="4626" y="565"/>
                    </a:cubicBezTo>
                    <a:cubicBezTo>
                      <a:pt x="4618" y="563"/>
                      <a:pt x="4612" y="563"/>
                      <a:pt x="4610" y="565"/>
                    </a:cubicBezTo>
                    <a:cubicBezTo>
                      <a:pt x="4604" y="574"/>
                      <a:pt x="4606" y="587"/>
                      <a:pt x="4600" y="589"/>
                    </a:cubicBezTo>
                    <a:cubicBezTo>
                      <a:pt x="4593" y="591"/>
                      <a:pt x="4600" y="602"/>
                      <a:pt x="4616" y="619"/>
                    </a:cubicBezTo>
                    <a:cubicBezTo>
                      <a:pt x="4631" y="635"/>
                      <a:pt x="4622" y="648"/>
                      <a:pt x="4607" y="655"/>
                    </a:cubicBezTo>
                    <a:cubicBezTo>
                      <a:pt x="4593" y="663"/>
                      <a:pt x="4570" y="649"/>
                      <a:pt x="4563" y="636"/>
                    </a:cubicBezTo>
                    <a:cubicBezTo>
                      <a:pt x="4556" y="624"/>
                      <a:pt x="4537" y="629"/>
                      <a:pt x="4532" y="613"/>
                    </a:cubicBezTo>
                    <a:cubicBezTo>
                      <a:pt x="4497" y="631"/>
                      <a:pt x="4456" y="628"/>
                      <a:pt x="4419" y="615"/>
                    </a:cubicBezTo>
                    <a:cubicBezTo>
                      <a:pt x="4403" y="609"/>
                      <a:pt x="4385" y="603"/>
                      <a:pt x="4367" y="595"/>
                    </a:cubicBezTo>
                    <a:cubicBezTo>
                      <a:pt x="4344" y="597"/>
                      <a:pt x="4319" y="600"/>
                      <a:pt x="4315" y="603"/>
                    </a:cubicBezTo>
                    <a:cubicBezTo>
                      <a:pt x="4306" y="610"/>
                      <a:pt x="4312" y="636"/>
                      <a:pt x="4308" y="638"/>
                    </a:cubicBezTo>
                    <a:cubicBezTo>
                      <a:pt x="4304" y="640"/>
                      <a:pt x="4300" y="608"/>
                      <a:pt x="4300" y="602"/>
                    </a:cubicBezTo>
                    <a:cubicBezTo>
                      <a:pt x="4300" y="596"/>
                      <a:pt x="4290" y="592"/>
                      <a:pt x="4275" y="592"/>
                    </a:cubicBezTo>
                    <a:cubicBezTo>
                      <a:pt x="4260" y="592"/>
                      <a:pt x="4252" y="591"/>
                      <a:pt x="4258" y="584"/>
                    </a:cubicBezTo>
                    <a:cubicBezTo>
                      <a:pt x="4264" y="577"/>
                      <a:pt x="4252" y="570"/>
                      <a:pt x="4263" y="560"/>
                    </a:cubicBezTo>
                    <a:cubicBezTo>
                      <a:pt x="4266" y="558"/>
                      <a:pt x="4266" y="555"/>
                      <a:pt x="4265" y="550"/>
                    </a:cubicBezTo>
                    <a:cubicBezTo>
                      <a:pt x="4242" y="538"/>
                      <a:pt x="4223" y="533"/>
                      <a:pt x="4197" y="529"/>
                    </a:cubicBezTo>
                    <a:cubicBezTo>
                      <a:pt x="4158" y="524"/>
                      <a:pt x="4120" y="518"/>
                      <a:pt x="4082" y="510"/>
                    </a:cubicBezTo>
                    <a:cubicBezTo>
                      <a:pt x="4061" y="514"/>
                      <a:pt x="4030" y="512"/>
                      <a:pt x="4014" y="513"/>
                    </a:cubicBezTo>
                    <a:cubicBezTo>
                      <a:pt x="3996" y="514"/>
                      <a:pt x="4011" y="505"/>
                      <a:pt x="4006" y="495"/>
                    </a:cubicBezTo>
                    <a:cubicBezTo>
                      <a:pt x="4004" y="492"/>
                      <a:pt x="4002" y="490"/>
                      <a:pt x="3998" y="488"/>
                    </a:cubicBezTo>
                    <a:cubicBezTo>
                      <a:pt x="3993" y="486"/>
                      <a:pt x="3988" y="484"/>
                      <a:pt x="3983" y="483"/>
                    </a:cubicBezTo>
                    <a:cubicBezTo>
                      <a:pt x="3980" y="481"/>
                      <a:pt x="3977" y="480"/>
                      <a:pt x="3974" y="478"/>
                    </a:cubicBezTo>
                    <a:cubicBezTo>
                      <a:pt x="3970" y="478"/>
                      <a:pt x="3966" y="479"/>
                      <a:pt x="3965" y="481"/>
                    </a:cubicBezTo>
                    <a:cubicBezTo>
                      <a:pt x="3961" y="489"/>
                      <a:pt x="3953" y="481"/>
                      <a:pt x="3953" y="475"/>
                    </a:cubicBezTo>
                    <a:cubicBezTo>
                      <a:pt x="3953" y="469"/>
                      <a:pt x="3924" y="457"/>
                      <a:pt x="3912" y="459"/>
                    </a:cubicBezTo>
                    <a:cubicBezTo>
                      <a:pt x="3901" y="462"/>
                      <a:pt x="3896" y="447"/>
                      <a:pt x="3909" y="447"/>
                    </a:cubicBezTo>
                    <a:cubicBezTo>
                      <a:pt x="3922" y="447"/>
                      <a:pt x="3945" y="451"/>
                      <a:pt x="3935" y="433"/>
                    </a:cubicBezTo>
                    <a:cubicBezTo>
                      <a:pt x="3927" y="434"/>
                      <a:pt x="3918" y="433"/>
                      <a:pt x="3910" y="432"/>
                    </a:cubicBezTo>
                    <a:cubicBezTo>
                      <a:pt x="3902" y="436"/>
                      <a:pt x="3890" y="441"/>
                      <a:pt x="3886" y="443"/>
                    </a:cubicBezTo>
                    <a:cubicBezTo>
                      <a:pt x="3861" y="452"/>
                      <a:pt x="3845" y="433"/>
                      <a:pt x="3843" y="412"/>
                    </a:cubicBezTo>
                    <a:cubicBezTo>
                      <a:pt x="3837" y="412"/>
                      <a:pt x="3833" y="412"/>
                      <a:pt x="3832" y="413"/>
                    </a:cubicBezTo>
                    <a:cubicBezTo>
                      <a:pt x="3823" y="416"/>
                      <a:pt x="3831" y="429"/>
                      <a:pt x="3812" y="450"/>
                    </a:cubicBezTo>
                    <a:cubicBezTo>
                      <a:pt x="3794" y="470"/>
                      <a:pt x="3776" y="456"/>
                      <a:pt x="3778" y="446"/>
                    </a:cubicBezTo>
                    <a:cubicBezTo>
                      <a:pt x="3781" y="436"/>
                      <a:pt x="3803" y="438"/>
                      <a:pt x="3803" y="428"/>
                    </a:cubicBezTo>
                    <a:cubicBezTo>
                      <a:pt x="3803" y="418"/>
                      <a:pt x="3772" y="424"/>
                      <a:pt x="3767" y="415"/>
                    </a:cubicBezTo>
                    <a:cubicBezTo>
                      <a:pt x="3766" y="413"/>
                      <a:pt x="3766" y="410"/>
                      <a:pt x="3767" y="409"/>
                    </a:cubicBezTo>
                    <a:cubicBezTo>
                      <a:pt x="3751" y="410"/>
                      <a:pt x="3740" y="398"/>
                      <a:pt x="3736" y="383"/>
                    </a:cubicBezTo>
                    <a:cubicBezTo>
                      <a:pt x="3722" y="381"/>
                      <a:pt x="3708" y="379"/>
                      <a:pt x="3697" y="381"/>
                    </a:cubicBezTo>
                    <a:cubicBezTo>
                      <a:pt x="3673" y="383"/>
                      <a:pt x="3662" y="370"/>
                      <a:pt x="3649" y="369"/>
                    </a:cubicBezTo>
                    <a:cubicBezTo>
                      <a:pt x="3636" y="368"/>
                      <a:pt x="3636" y="377"/>
                      <a:pt x="3642" y="386"/>
                    </a:cubicBezTo>
                    <a:cubicBezTo>
                      <a:pt x="3648" y="395"/>
                      <a:pt x="3629" y="400"/>
                      <a:pt x="3613" y="398"/>
                    </a:cubicBezTo>
                    <a:cubicBezTo>
                      <a:pt x="3610" y="397"/>
                      <a:pt x="3606" y="397"/>
                      <a:pt x="3602" y="398"/>
                    </a:cubicBezTo>
                    <a:cubicBezTo>
                      <a:pt x="3603" y="401"/>
                      <a:pt x="3603" y="403"/>
                      <a:pt x="3604" y="406"/>
                    </a:cubicBezTo>
                    <a:cubicBezTo>
                      <a:pt x="3605" y="411"/>
                      <a:pt x="3606" y="416"/>
                      <a:pt x="3607" y="421"/>
                    </a:cubicBezTo>
                    <a:cubicBezTo>
                      <a:pt x="3608" y="421"/>
                      <a:pt x="3608" y="421"/>
                      <a:pt x="3609" y="421"/>
                    </a:cubicBezTo>
                    <a:cubicBezTo>
                      <a:pt x="3612" y="423"/>
                      <a:pt x="3610" y="425"/>
                      <a:pt x="3607" y="428"/>
                    </a:cubicBezTo>
                    <a:cubicBezTo>
                      <a:pt x="3608" y="434"/>
                      <a:pt x="3608" y="440"/>
                      <a:pt x="3606" y="446"/>
                    </a:cubicBezTo>
                    <a:cubicBezTo>
                      <a:pt x="3611" y="453"/>
                      <a:pt x="3610" y="461"/>
                      <a:pt x="3611" y="467"/>
                    </a:cubicBezTo>
                    <a:cubicBezTo>
                      <a:pt x="3611" y="472"/>
                      <a:pt x="3599" y="475"/>
                      <a:pt x="3591" y="471"/>
                    </a:cubicBezTo>
                    <a:cubicBezTo>
                      <a:pt x="3587" y="474"/>
                      <a:pt x="3583" y="477"/>
                      <a:pt x="3578" y="479"/>
                    </a:cubicBezTo>
                    <a:cubicBezTo>
                      <a:pt x="3571" y="481"/>
                      <a:pt x="3564" y="482"/>
                      <a:pt x="3558" y="482"/>
                    </a:cubicBezTo>
                    <a:cubicBezTo>
                      <a:pt x="3557" y="484"/>
                      <a:pt x="3553" y="487"/>
                      <a:pt x="3545" y="488"/>
                    </a:cubicBezTo>
                    <a:cubicBezTo>
                      <a:pt x="3535" y="489"/>
                      <a:pt x="3532" y="483"/>
                      <a:pt x="3529" y="477"/>
                    </a:cubicBezTo>
                    <a:cubicBezTo>
                      <a:pt x="3523" y="485"/>
                      <a:pt x="3515" y="490"/>
                      <a:pt x="3503" y="489"/>
                    </a:cubicBezTo>
                    <a:cubicBezTo>
                      <a:pt x="3488" y="489"/>
                      <a:pt x="3474" y="488"/>
                      <a:pt x="3460" y="486"/>
                    </a:cubicBezTo>
                    <a:cubicBezTo>
                      <a:pt x="3447" y="488"/>
                      <a:pt x="3433" y="488"/>
                      <a:pt x="3418" y="483"/>
                    </a:cubicBezTo>
                    <a:cubicBezTo>
                      <a:pt x="3414" y="481"/>
                      <a:pt x="3410" y="479"/>
                      <a:pt x="3406" y="477"/>
                    </a:cubicBezTo>
                    <a:cubicBezTo>
                      <a:pt x="3402" y="477"/>
                      <a:pt x="3399" y="476"/>
                      <a:pt x="3396" y="475"/>
                    </a:cubicBezTo>
                    <a:cubicBezTo>
                      <a:pt x="3383" y="473"/>
                      <a:pt x="3371" y="473"/>
                      <a:pt x="3358" y="471"/>
                    </a:cubicBezTo>
                    <a:cubicBezTo>
                      <a:pt x="3356" y="481"/>
                      <a:pt x="3353" y="489"/>
                      <a:pt x="3349" y="490"/>
                    </a:cubicBezTo>
                    <a:cubicBezTo>
                      <a:pt x="3340" y="491"/>
                      <a:pt x="3337" y="513"/>
                      <a:pt x="3328" y="518"/>
                    </a:cubicBezTo>
                    <a:cubicBezTo>
                      <a:pt x="3320" y="524"/>
                      <a:pt x="3319" y="510"/>
                      <a:pt x="3308" y="511"/>
                    </a:cubicBezTo>
                    <a:cubicBezTo>
                      <a:pt x="3297" y="512"/>
                      <a:pt x="3262" y="473"/>
                      <a:pt x="3260" y="461"/>
                    </a:cubicBezTo>
                    <a:cubicBezTo>
                      <a:pt x="3258" y="450"/>
                      <a:pt x="3236" y="427"/>
                      <a:pt x="3231" y="423"/>
                    </a:cubicBezTo>
                    <a:cubicBezTo>
                      <a:pt x="3225" y="419"/>
                      <a:pt x="3236" y="416"/>
                      <a:pt x="3244" y="424"/>
                    </a:cubicBezTo>
                    <a:cubicBezTo>
                      <a:pt x="3251" y="431"/>
                      <a:pt x="3260" y="431"/>
                      <a:pt x="3267" y="426"/>
                    </a:cubicBezTo>
                    <a:cubicBezTo>
                      <a:pt x="3269" y="425"/>
                      <a:pt x="3271" y="421"/>
                      <a:pt x="3271" y="417"/>
                    </a:cubicBezTo>
                    <a:cubicBezTo>
                      <a:pt x="3263" y="411"/>
                      <a:pt x="3255" y="404"/>
                      <a:pt x="3247" y="395"/>
                    </a:cubicBezTo>
                    <a:cubicBezTo>
                      <a:pt x="3240" y="387"/>
                      <a:pt x="3234" y="378"/>
                      <a:pt x="3228" y="370"/>
                    </a:cubicBezTo>
                    <a:cubicBezTo>
                      <a:pt x="3225" y="367"/>
                      <a:pt x="3222" y="363"/>
                      <a:pt x="3220" y="360"/>
                    </a:cubicBezTo>
                    <a:cubicBezTo>
                      <a:pt x="3207" y="372"/>
                      <a:pt x="3187" y="376"/>
                      <a:pt x="3171" y="361"/>
                    </a:cubicBezTo>
                    <a:cubicBezTo>
                      <a:pt x="3145" y="337"/>
                      <a:pt x="3108" y="331"/>
                      <a:pt x="3072" y="326"/>
                    </a:cubicBezTo>
                    <a:cubicBezTo>
                      <a:pt x="3072" y="327"/>
                      <a:pt x="3073" y="328"/>
                      <a:pt x="3073" y="330"/>
                    </a:cubicBezTo>
                    <a:cubicBezTo>
                      <a:pt x="3079" y="344"/>
                      <a:pt x="3074" y="346"/>
                      <a:pt x="3073" y="358"/>
                    </a:cubicBezTo>
                    <a:cubicBezTo>
                      <a:pt x="3072" y="369"/>
                      <a:pt x="3066" y="365"/>
                      <a:pt x="3054" y="360"/>
                    </a:cubicBezTo>
                    <a:cubicBezTo>
                      <a:pt x="3041" y="355"/>
                      <a:pt x="3041" y="372"/>
                      <a:pt x="3015" y="364"/>
                    </a:cubicBezTo>
                    <a:cubicBezTo>
                      <a:pt x="3013" y="363"/>
                      <a:pt x="3011" y="363"/>
                      <a:pt x="3009" y="363"/>
                    </a:cubicBezTo>
                    <a:cubicBezTo>
                      <a:pt x="3006" y="364"/>
                      <a:pt x="3003" y="364"/>
                      <a:pt x="2999" y="364"/>
                    </a:cubicBezTo>
                    <a:cubicBezTo>
                      <a:pt x="2985" y="364"/>
                      <a:pt x="2972" y="360"/>
                      <a:pt x="2958" y="356"/>
                    </a:cubicBezTo>
                    <a:cubicBezTo>
                      <a:pt x="2957" y="355"/>
                      <a:pt x="2956" y="355"/>
                      <a:pt x="2955" y="354"/>
                    </a:cubicBezTo>
                    <a:cubicBezTo>
                      <a:pt x="2947" y="359"/>
                      <a:pt x="2915" y="355"/>
                      <a:pt x="2912" y="345"/>
                    </a:cubicBezTo>
                    <a:cubicBezTo>
                      <a:pt x="2912" y="342"/>
                      <a:pt x="2912" y="340"/>
                      <a:pt x="2912" y="339"/>
                    </a:cubicBezTo>
                    <a:cubicBezTo>
                      <a:pt x="2901" y="335"/>
                      <a:pt x="2889" y="334"/>
                      <a:pt x="2877" y="332"/>
                    </a:cubicBezTo>
                    <a:cubicBezTo>
                      <a:pt x="2861" y="329"/>
                      <a:pt x="2845" y="322"/>
                      <a:pt x="2830" y="312"/>
                    </a:cubicBezTo>
                    <a:cubicBezTo>
                      <a:pt x="2830" y="312"/>
                      <a:pt x="2829" y="311"/>
                      <a:pt x="2829" y="311"/>
                    </a:cubicBezTo>
                    <a:cubicBezTo>
                      <a:pt x="2804" y="314"/>
                      <a:pt x="2763" y="319"/>
                      <a:pt x="2756" y="322"/>
                    </a:cubicBezTo>
                    <a:cubicBezTo>
                      <a:pt x="2749" y="326"/>
                      <a:pt x="2763" y="341"/>
                      <a:pt x="2752" y="342"/>
                    </a:cubicBezTo>
                    <a:cubicBezTo>
                      <a:pt x="2741" y="343"/>
                      <a:pt x="2749" y="318"/>
                      <a:pt x="2747" y="305"/>
                    </a:cubicBezTo>
                    <a:cubicBezTo>
                      <a:pt x="2745" y="293"/>
                      <a:pt x="2728" y="292"/>
                      <a:pt x="2731" y="301"/>
                    </a:cubicBezTo>
                    <a:cubicBezTo>
                      <a:pt x="2733" y="310"/>
                      <a:pt x="2705" y="314"/>
                      <a:pt x="2697" y="307"/>
                    </a:cubicBezTo>
                    <a:cubicBezTo>
                      <a:pt x="2690" y="299"/>
                      <a:pt x="2679" y="290"/>
                      <a:pt x="2660" y="284"/>
                    </a:cubicBezTo>
                    <a:cubicBezTo>
                      <a:pt x="2642" y="279"/>
                      <a:pt x="2619" y="302"/>
                      <a:pt x="2624" y="309"/>
                    </a:cubicBezTo>
                    <a:cubicBezTo>
                      <a:pt x="2629" y="315"/>
                      <a:pt x="2643" y="310"/>
                      <a:pt x="2644" y="315"/>
                    </a:cubicBezTo>
                    <a:cubicBezTo>
                      <a:pt x="2645" y="324"/>
                      <a:pt x="2604" y="320"/>
                      <a:pt x="2604" y="328"/>
                    </a:cubicBezTo>
                    <a:cubicBezTo>
                      <a:pt x="2604" y="336"/>
                      <a:pt x="2567" y="346"/>
                      <a:pt x="2555" y="348"/>
                    </a:cubicBezTo>
                    <a:cubicBezTo>
                      <a:pt x="2524" y="352"/>
                      <a:pt x="2517" y="352"/>
                      <a:pt x="2502" y="367"/>
                    </a:cubicBezTo>
                    <a:cubicBezTo>
                      <a:pt x="2488" y="381"/>
                      <a:pt x="2499" y="354"/>
                      <a:pt x="2510" y="341"/>
                    </a:cubicBezTo>
                    <a:cubicBezTo>
                      <a:pt x="2522" y="328"/>
                      <a:pt x="2534" y="333"/>
                      <a:pt x="2540" y="323"/>
                    </a:cubicBezTo>
                    <a:cubicBezTo>
                      <a:pt x="2547" y="312"/>
                      <a:pt x="2558" y="313"/>
                      <a:pt x="2576" y="310"/>
                    </a:cubicBezTo>
                    <a:cubicBezTo>
                      <a:pt x="2594" y="307"/>
                      <a:pt x="2593" y="294"/>
                      <a:pt x="2601" y="290"/>
                    </a:cubicBezTo>
                    <a:cubicBezTo>
                      <a:pt x="2610" y="286"/>
                      <a:pt x="2631" y="276"/>
                      <a:pt x="2635" y="266"/>
                    </a:cubicBezTo>
                    <a:cubicBezTo>
                      <a:pt x="2638" y="256"/>
                      <a:pt x="2681" y="240"/>
                      <a:pt x="2690" y="240"/>
                    </a:cubicBezTo>
                    <a:cubicBezTo>
                      <a:pt x="2698" y="241"/>
                      <a:pt x="2700" y="220"/>
                      <a:pt x="2705" y="220"/>
                    </a:cubicBezTo>
                    <a:cubicBezTo>
                      <a:pt x="2710" y="220"/>
                      <a:pt x="2734" y="208"/>
                      <a:pt x="2744" y="203"/>
                    </a:cubicBezTo>
                    <a:cubicBezTo>
                      <a:pt x="2754" y="198"/>
                      <a:pt x="2758" y="187"/>
                      <a:pt x="2759" y="180"/>
                    </a:cubicBezTo>
                    <a:cubicBezTo>
                      <a:pt x="2759" y="173"/>
                      <a:pt x="2746" y="174"/>
                      <a:pt x="2744" y="167"/>
                    </a:cubicBezTo>
                    <a:cubicBezTo>
                      <a:pt x="2743" y="161"/>
                      <a:pt x="2751" y="165"/>
                      <a:pt x="2761" y="161"/>
                    </a:cubicBezTo>
                    <a:cubicBezTo>
                      <a:pt x="2771" y="156"/>
                      <a:pt x="2761" y="141"/>
                      <a:pt x="2753" y="144"/>
                    </a:cubicBezTo>
                    <a:cubicBezTo>
                      <a:pt x="2748" y="145"/>
                      <a:pt x="2750" y="143"/>
                      <a:pt x="2751" y="139"/>
                    </a:cubicBezTo>
                    <a:cubicBezTo>
                      <a:pt x="2742" y="136"/>
                      <a:pt x="2733" y="132"/>
                      <a:pt x="2725" y="127"/>
                    </a:cubicBezTo>
                    <a:cubicBezTo>
                      <a:pt x="2716" y="121"/>
                      <a:pt x="2710" y="112"/>
                      <a:pt x="2709" y="102"/>
                    </a:cubicBezTo>
                    <a:cubicBezTo>
                      <a:pt x="2679" y="98"/>
                      <a:pt x="2650" y="91"/>
                      <a:pt x="2621" y="84"/>
                    </a:cubicBezTo>
                    <a:cubicBezTo>
                      <a:pt x="2618" y="83"/>
                      <a:pt x="2615" y="82"/>
                      <a:pt x="2612" y="80"/>
                    </a:cubicBezTo>
                    <a:cubicBezTo>
                      <a:pt x="2603" y="80"/>
                      <a:pt x="2593" y="80"/>
                      <a:pt x="2588" y="78"/>
                    </a:cubicBezTo>
                    <a:cubicBezTo>
                      <a:pt x="2579" y="75"/>
                      <a:pt x="2568" y="82"/>
                      <a:pt x="2567" y="92"/>
                    </a:cubicBezTo>
                    <a:cubicBezTo>
                      <a:pt x="2567" y="102"/>
                      <a:pt x="2533" y="98"/>
                      <a:pt x="2527" y="96"/>
                    </a:cubicBezTo>
                    <a:cubicBezTo>
                      <a:pt x="2520" y="95"/>
                      <a:pt x="2550" y="66"/>
                      <a:pt x="2550" y="61"/>
                    </a:cubicBezTo>
                    <a:cubicBezTo>
                      <a:pt x="2550" y="57"/>
                      <a:pt x="2500" y="63"/>
                      <a:pt x="2497" y="57"/>
                    </a:cubicBezTo>
                    <a:cubicBezTo>
                      <a:pt x="2494" y="52"/>
                      <a:pt x="2470" y="50"/>
                      <a:pt x="2459" y="50"/>
                    </a:cubicBezTo>
                    <a:cubicBezTo>
                      <a:pt x="2448" y="51"/>
                      <a:pt x="2459" y="47"/>
                      <a:pt x="2469" y="46"/>
                    </a:cubicBezTo>
                    <a:cubicBezTo>
                      <a:pt x="2479" y="45"/>
                      <a:pt x="2488" y="35"/>
                      <a:pt x="2499" y="33"/>
                    </a:cubicBezTo>
                    <a:cubicBezTo>
                      <a:pt x="2509" y="31"/>
                      <a:pt x="2507" y="26"/>
                      <a:pt x="2502" y="18"/>
                    </a:cubicBezTo>
                    <a:cubicBezTo>
                      <a:pt x="2498" y="11"/>
                      <a:pt x="2486" y="15"/>
                      <a:pt x="2475" y="11"/>
                    </a:cubicBezTo>
                    <a:cubicBezTo>
                      <a:pt x="2464" y="7"/>
                      <a:pt x="2451" y="1"/>
                      <a:pt x="2441" y="1"/>
                    </a:cubicBezTo>
                    <a:cubicBezTo>
                      <a:pt x="2432" y="0"/>
                      <a:pt x="2421" y="6"/>
                      <a:pt x="2399" y="11"/>
                    </a:cubicBezTo>
                    <a:cubicBezTo>
                      <a:pt x="2377" y="16"/>
                      <a:pt x="2375" y="36"/>
                      <a:pt x="2363" y="42"/>
                    </a:cubicBezTo>
                    <a:cubicBezTo>
                      <a:pt x="2360" y="44"/>
                      <a:pt x="2357" y="47"/>
                      <a:pt x="2354" y="50"/>
                    </a:cubicBezTo>
                    <a:cubicBezTo>
                      <a:pt x="2358" y="62"/>
                      <a:pt x="2356" y="78"/>
                      <a:pt x="2347" y="88"/>
                    </a:cubicBezTo>
                    <a:cubicBezTo>
                      <a:pt x="2347" y="89"/>
                      <a:pt x="2348" y="90"/>
                      <a:pt x="2348" y="91"/>
                    </a:cubicBezTo>
                    <a:cubicBezTo>
                      <a:pt x="2349" y="97"/>
                      <a:pt x="2342" y="99"/>
                      <a:pt x="2333" y="98"/>
                    </a:cubicBezTo>
                    <a:cubicBezTo>
                      <a:pt x="2329" y="99"/>
                      <a:pt x="2326" y="100"/>
                      <a:pt x="2322" y="100"/>
                    </a:cubicBezTo>
                    <a:cubicBezTo>
                      <a:pt x="2316" y="100"/>
                      <a:pt x="2311" y="98"/>
                      <a:pt x="2307" y="96"/>
                    </a:cubicBezTo>
                    <a:cubicBezTo>
                      <a:pt x="2294" y="97"/>
                      <a:pt x="2280" y="100"/>
                      <a:pt x="2281" y="105"/>
                    </a:cubicBezTo>
                    <a:cubicBezTo>
                      <a:pt x="2281" y="115"/>
                      <a:pt x="2303" y="119"/>
                      <a:pt x="2302" y="124"/>
                    </a:cubicBezTo>
                    <a:cubicBezTo>
                      <a:pt x="2300" y="129"/>
                      <a:pt x="2285" y="123"/>
                      <a:pt x="2277" y="118"/>
                    </a:cubicBezTo>
                    <a:cubicBezTo>
                      <a:pt x="2270" y="113"/>
                      <a:pt x="2253" y="116"/>
                      <a:pt x="2249" y="126"/>
                    </a:cubicBezTo>
                    <a:cubicBezTo>
                      <a:pt x="2246" y="135"/>
                      <a:pt x="2233" y="133"/>
                      <a:pt x="2228" y="131"/>
                    </a:cubicBezTo>
                    <a:cubicBezTo>
                      <a:pt x="2225" y="129"/>
                      <a:pt x="2218" y="133"/>
                      <a:pt x="2212" y="133"/>
                    </a:cubicBezTo>
                    <a:cubicBezTo>
                      <a:pt x="2206" y="137"/>
                      <a:pt x="2199" y="139"/>
                      <a:pt x="2192" y="139"/>
                    </a:cubicBezTo>
                    <a:cubicBezTo>
                      <a:pt x="2185" y="140"/>
                      <a:pt x="2179" y="137"/>
                      <a:pt x="2173" y="134"/>
                    </a:cubicBezTo>
                    <a:cubicBezTo>
                      <a:pt x="2166" y="141"/>
                      <a:pt x="2157" y="147"/>
                      <a:pt x="2146" y="147"/>
                    </a:cubicBezTo>
                    <a:cubicBezTo>
                      <a:pt x="2132" y="147"/>
                      <a:pt x="2132" y="147"/>
                      <a:pt x="2132" y="147"/>
                    </a:cubicBezTo>
                    <a:cubicBezTo>
                      <a:pt x="2132" y="147"/>
                      <a:pt x="2132" y="147"/>
                      <a:pt x="2132" y="148"/>
                    </a:cubicBezTo>
                    <a:cubicBezTo>
                      <a:pt x="2133" y="151"/>
                      <a:pt x="2080" y="151"/>
                      <a:pt x="2079" y="157"/>
                    </a:cubicBezTo>
                    <a:cubicBezTo>
                      <a:pt x="2078" y="160"/>
                      <a:pt x="2074" y="161"/>
                      <a:pt x="2067" y="162"/>
                    </a:cubicBezTo>
                    <a:cubicBezTo>
                      <a:pt x="2031" y="200"/>
                      <a:pt x="1977" y="206"/>
                      <a:pt x="1928" y="222"/>
                    </a:cubicBezTo>
                    <a:cubicBezTo>
                      <a:pt x="1927" y="222"/>
                      <a:pt x="1927" y="222"/>
                      <a:pt x="1927" y="222"/>
                    </a:cubicBezTo>
                    <a:cubicBezTo>
                      <a:pt x="1933" y="223"/>
                      <a:pt x="1936" y="230"/>
                      <a:pt x="1932" y="235"/>
                    </a:cubicBezTo>
                    <a:cubicBezTo>
                      <a:pt x="1928" y="241"/>
                      <a:pt x="1910" y="228"/>
                      <a:pt x="1905" y="233"/>
                    </a:cubicBezTo>
                    <a:cubicBezTo>
                      <a:pt x="1900" y="239"/>
                      <a:pt x="1914" y="246"/>
                      <a:pt x="1922" y="245"/>
                    </a:cubicBezTo>
                    <a:cubicBezTo>
                      <a:pt x="1931" y="244"/>
                      <a:pt x="1936" y="250"/>
                      <a:pt x="1937" y="257"/>
                    </a:cubicBezTo>
                    <a:cubicBezTo>
                      <a:pt x="1938" y="265"/>
                      <a:pt x="1917" y="253"/>
                      <a:pt x="1912" y="259"/>
                    </a:cubicBezTo>
                    <a:cubicBezTo>
                      <a:pt x="1908" y="265"/>
                      <a:pt x="1916" y="268"/>
                      <a:pt x="1925" y="269"/>
                    </a:cubicBezTo>
                    <a:cubicBezTo>
                      <a:pt x="1934" y="270"/>
                      <a:pt x="1927" y="274"/>
                      <a:pt x="1935" y="282"/>
                    </a:cubicBezTo>
                    <a:cubicBezTo>
                      <a:pt x="1936" y="283"/>
                      <a:pt x="1936" y="284"/>
                      <a:pt x="1937" y="284"/>
                    </a:cubicBezTo>
                    <a:cubicBezTo>
                      <a:pt x="1942" y="291"/>
                      <a:pt x="1932" y="293"/>
                      <a:pt x="1933" y="300"/>
                    </a:cubicBezTo>
                    <a:cubicBezTo>
                      <a:pt x="1934" y="307"/>
                      <a:pt x="1924" y="310"/>
                      <a:pt x="1924" y="303"/>
                    </a:cubicBezTo>
                    <a:cubicBezTo>
                      <a:pt x="1924" y="297"/>
                      <a:pt x="1899" y="294"/>
                      <a:pt x="1894" y="302"/>
                    </a:cubicBezTo>
                    <a:cubicBezTo>
                      <a:pt x="1889" y="309"/>
                      <a:pt x="1885" y="314"/>
                      <a:pt x="1879" y="308"/>
                    </a:cubicBezTo>
                    <a:cubicBezTo>
                      <a:pt x="1878" y="307"/>
                      <a:pt x="1877" y="307"/>
                      <a:pt x="1877" y="306"/>
                    </a:cubicBezTo>
                    <a:cubicBezTo>
                      <a:pt x="1872" y="308"/>
                      <a:pt x="1868" y="310"/>
                      <a:pt x="1862" y="310"/>
                    </a:cubicBezTo>
                    <a:cubicBezTo>
                      <a:pt x="1835" y="311"/>
                      <a:pt x="1810" y="326"/>
                      <a:pt x="1784" y="330"/>
                    </a:cubicBezTo>
                    <a:cubicBezTo>
                      <a:pt x="1770" y="332"/>
                      <a:pt x="1756" y="329"/>
                      <a:pt x="1748" y="319"/>
                    </a:cubicBezTo>
                    <a:cubicBezTo>
                      <a:pt x="1736" y="324"/>
                      <a:pt x="1726" y="343"/>
                      <a:pt x="1737" y="356"/>
                    </a:cubicBezTo>
                    <a:cubicBezTo>
                      <a:pt x="1748" y="368"/>
                      <a:pt x="1737" y="374"/>
                      <a:pt x="1737" y="382"/>
                    </a:cubicBezTo>
                    <a:cubicBezTo>
                      <a:pt x="1737" y="390"/>
                      <a:pt x="1766" y="408"/>
                      <a:pt x="1781" y="409"/>
                    </a:cubicBezTo>
                    <a:cubicBezTo>
                      <a:pt x="1796" y="411"/>
                      <a:pt x="1809" y="432"/>
                      <a:pt x="1800" y="446"/>
                    </a:cubicBezTo>
                    <a:cubicBezTo>
                      <a:pt x="1791" y="459"/>
                      <a:pt x="1763" y="442"/>
                      <a:pt x="1745" y="425"/>
                    </a:cubicBezTo>
                    <a:cubicBezTo>
                      <a:pt x="1727" y="409"/>
                      <a:pt x="1685" y="402"/>
                      <a:pt x="1671" y="403"/>
                    </a:cubicBezTo>
                    <a:cubicBezTo>
                      <a:pt x="1657" y="404"/>
                      <a:pt x="1666" y="389"/>
                      <a:pt x="1648" y="389"/>
                    </a:cubicBezTo>
                    <a:cubicBezTo>
                      <a:pt x="1630" y="390"/>
                      <a:pt x="1616" y="408"/>
                      <a:pt x="1627" y="408"/>
                    </a:cubicBezTo>
                    <a:cubicBezTo>
                      <a:pt x="1639" y="408"/>
                      <a:pt x="1647" y="407"/>
                      <a:pt x="1641" y="414"/>
                    </a:cubicBezTo>
                    <a:cubicBezTo>
                      <a:pt x="1635" y="420"/>
                      <a:pt x="1644" y="419"/>
                      <a:pt x="1658" y="426"/>
                    </a:cubicBezTo>
                    <a:cubicBezTo>
                      <a:pt x="1673" y="433"/>
                      <a:pt x="1647" y="443"/>
                      <a:pt x="1632" y="431"/>
                    </a:cubicBezTo>
                    <a:cubicBezTo>
                      <a:pt x="1617" y="420"/>
                      <a:pt x="1601" y="431"/>
                      <a:pt x="1597" y="440"/>
                    </a:cubicBezTo>
                    <a:cubicBezTo>
                      <a:pt x="1593" y="448"/>
                      <a:pt x="1614" y="474"/>
                      <a:pt x="1640" y="478"/>
                    </a:cubicBezTo>
                    <a:cubicBezTo>
                      <a:pt x="1666" y="483"/>
                      <a:pt x="1657" y="492"/>
                      <a:pt x="1669" y="497"/>
                    </a:cubicBezTo>
                    <a:cubicBezTo>
                      <a:pt x="1681" y="502"/>
                      <a:pt x="1672" y="507"/>
                      <a:pt x="1664" y="508"/>
                    </a:cubicBezTo>
                    <a:cubicBezTo>
                      <a:pt x="1656" y="509"/>
                      <a:pt x="1640" y="494"/>
                      <a:pt x="1627" y="486"/>
                    </a:cubicBezTo>
                    <a:cubicBezTo>
                      <a:pt x="1614" y="478"/>
                      <a:pt x="1579" y="489"/>
                      <a:pt x="1572" y="480"/>
                    </a:cubicBezTo>
                    <a:cubicBezTo>
                      <a:pt x="1565" y="472"/>
                      <a:pt x="1577" y="463"/>
                      <a:pt x="1570" y="456"/>
                    </a:cubicBezTo>
                    <a:cubicBezTo>
                      <a:pt x="1564" y="450"/>
                      <a:pt x="1569" y="435"/>
                      <a:pt x="1578" y="419"/>
                    </a:cubicBezTo>
                    <a:cubicBezTo>
                      <a:pt x="1587" y="404"/>
                      <a:pt x="1577" y="377"/>
                      <a:pt x="1564" y="373"/>
                    </a:cubicBezTo>
                    <a:cubicBezTo>
                      <a:pt x="1552" y="368"/>
                      <a:pt x="1553" y="383"/>
                      <a:pt x="1556" y="388"/>
                    </a:cubicBezTo>
                    <a:cubicBezTo>
                      <a:pt x="1558" y="392"/>
                      <a:pt x="1557" y="413"/>
                      <a:pt x="1548" y="427"/>
                    </a:cubicBezTo>
                    <a:cubicBezTo>
                      <a:pt x="1538" y="441"/>
                      <a:pt x="1509" y="441"/>
                      <a:pt x="1509" y="450"/>
                    </a:cubicBezTo>
                    <a:cubicBezTo>
                      <a:pt x="1509" y="459"/>
                      <a:pt x="1490" y="467"/>
                      <a:pt x="1496" y="473"/>
                    </a:cubicBezTo>
                    <a:cubicBezTo>
                      <a:pt x="1503" y="480"/>
                      <a:pt x="1529" y="514"/>
                      <a:pt x="1533" y="525"/>
                    </a:cubicBezTo>
                    <a:cubicBezTo>
                      <a:pt x="1537" y="535"/>
                      <a:pt x="1509" y="568"/>
                      <a:pt x="1514" y="587"/>
                    </a:cubicBezTo>
                    <a:cubicBezTo>
                      <a:pt x="1518" y="607"/>
                      <a:pt x="1510" y="616"/>
                      <a:pt x="1515" y="625"/>
                    </a:cubicBezTo>
                    <a:cubicBezTo>
                      <a:pt x="1520" y="634"/>
                      <a:pt x="1532" y="626"/>
                      <a:pt x="1540" y="630"/>
                    </a:cubicBezTo>
                    <a:cubicBezTo>
                      <a:pt x="1548" y="634"/>
                      <a:pt x="1560" y="624"/>
                      <a:pt x="1578" y="621"/>
                    </a:cubicBezTo>
                    <a:cubicBezTo>
                      <a:pt x="1595" y="617"/>
                      <a:pt x="1627" y="638"/>
                      <a:pt x="1639" y="645"/>
                    </a:cubicBezTo>
                    <a:cubicBezTo>
                      <a:pt x="1651" y="651"/>
                      <a:pt x="1645" y="663"/>
                      <a:pt x="1651" y="674"/>
                    </a:cubicBezTo>
                    <a:cubicBezTo>
                      <a:pt x="1657" y="685"/>
                      <a:pt x="1637" y="685"/>
                      <a:pt x="1636" y="701"/>
                    </a:cubicBezTo>
                    <a:cubicBezTo>
                      <a:pt x="1636" y="718"/>
                      <a:pt x="1672" y="725"/>
                      <a:pt x="1674" y="730"/>
                    </a:cubicBezTo>
                    <a:cubicBezTo>
                      <a:pt x="1675" y="735"/>
                      <a:pt x="1648" y="731"/>
                      <a:pt x="1637" y="727"/>
                    </a:cubicBezTo>
                    <a:cubicBezTo>
                      <a:pt x="1627" y="722"/>
                      <a:pt x="1626" y="706"/>
                      <a:pt x="1623" y="703"/>
                    </a:cubicBezTo>
                    <a:cubicBezTo>
                      <a:pt x="1619" y="700"/>
                      <a:pt x="1630" y="686"/>
                      <a:pt x="1631" y="676"/>
                    </a:cubicBezTo>
                    <a:cubicBezTo>
                      <a:pt x="1632" y="665"/>
                      <a:pt x="1619" y="659"/>
                      <a:pt x="1615" y="652"/>
                    </a:cubicBezTo>
                    <a:cubicBezTo>
                      <a:pt x="1610" y="645"/>
                      <a:pt x="1603" y="634"/>
                      <a:pt x="1594" y="637"/>
                    </a:cubicBezTo>
                    <a:cubicBezTo>
                      <a:pt x="1586" y="639"/>
                      <a:pt x="1554" y="642"/>
                      <a:pt x="1545" y="652"/>
                    </a:cubicBezTo>
                    <a:cubicBezTo>
                      <a:pt x="1535" y="662"/>
                      <a:pt x="1546" y="690"/>
                      <a:pt x="1551" y="704"/>
                    </a:cubicBezTo>
                    <a:cubicBezTo>
                      <a:pt x="1557" y="718"/>
                      <a:pt x="1524" y="737"/>
                      <a:pt x="1525" y="748"/>
                    </a:cubicBezTo>
                    <a:cubicBezTo>
                      <a:pt x="1526" y="759"/>
                      <a:pt x="1515" y="764"/>
                      <a:pt x="1500" y="773"/>
                    </a:cubicBezTo>
                    <a:cubicBezTo>
                      <a:pt x="1486" y="782"/>
                      <a:pt x="1470" y="788"/>
                      <a:pt x="1471" y="803"/>
                    </a:cubicBezTo>
                    <a:cubicBezTo>
                      <a:pt x="1471" y="817"/>
                      <a:pt x="1452" y="809"/>
                      <a:pt x="1442" y="803"/>
                    </a:cubicBezTo>
                    <a:cubicBezTo>
                      <a:pt x="1432" y="796"/>
                      <a:pt x="1419" y="807"/>
                      <a:pt x="1405" y="806"/>
                    </a:cubicBezTo>
                    <a:cubicBezTo>
                      <a:pt x="1391" y="805"/>
                      <a:pt x="1391" y="792"/>
                      <a:pt x="1379" y="797"/>
                    </a:cubicBezTo>
                    <a:cubicBezTo>
                      <a:pt x="1368" y="802"/>
                      <a:pt x="1360" y="791"/>
                      <a:pt x="1363" y="781"/>
                    </a:cubicBezTo>
                    <a:cubicBezTo>
                      <a:pt x="1367" y="771"/>
                      <a:pt x="1380" y="778"/>
                      <a:pt x="1381" y="786"/>
                    </a:cubicBezTo>
                    <a:cubicBezTo>
                      <a:pt x="1382" y="793"/>
                      <a:pt x="1390" y="789"/>
                      <a:pt x="1399" y="783"/>
                    </a:cubicBezTo>
                    <a:cubicBezTo>
                      <a:pt x="1409" y="777"/>
                      <a:pt x="1404" y="791"/>
                      <a:pt x="1418" y="792"/>
                    </a:cubicBezTo>
                    <a:cubicBezTo>
                      <a:pt x="1431" y="793"/>
                      <a:pt x="1424" y="784"/>
                      <a:pt x="1434" y="785"/>
                    </a:cubicBezTo>
                    <a:cubicBezTo>
                      <a:pt x="1445" y="786"/>
                      <a:pt x="1445" y="782"/>
                      <a:pt x="1442" y="776"/>
                    </a:cubicBezTo>
                    <a:cubicBezTo>
                      <a:pt x="1439" y="770"/>
                      <a:pt x="1450" y="766"/>
                      <a:pt x="1456" y="762"/>
                    </a:cubicBezTo>
                    <a:cubicBezTo>
                      <a:pt x="1464" y="759"/>
                      <a:pt x="1460" y="746"/>
                      <a:pt x="1466" y="743"/>
                    </a:cubicBezTo>
                    <a:cubicBezTo>
                      <a:pt x="1472" y="739"/>
                      <a:pt x="1468" y="731"/>
                      <a:pt x="1475" y="730"/>
                    </a:cubicBezTo>
                    <a:cubicBezTo>
                      <a:pt x="1481" y="730"/>
                      <a:pt x="1484" y="718"/>
                      <a:pt x="1490" y="718"/>
                    </a:cubicBezTo>
                    <a:cubicBezTo>
                      <a:pt x="1497" y="718"/>
                      <a:pt x="1500" y="707"/>
                      <a:pt x="1496" y="701"/>
                    </a:cubicBezTo>
                    <a:cubicBezTo>
                      <a:pt x="1492" y="695"/>
                      <a:pt x="1499" y="678"/>
                      <a:pt x="1505" y="676"/>
                    </a:cubicBezTo>
                    <a:cubicBezTo>
                      <a:pt x="1511" y="674"/>
                      <a:pt x="1511" y="667"/>
                      <a:pt x="1506" y="662"/>
                    </a:cubicBezTo>
                    <a:cubicBezTo>
                      <a:pt x="1500" y="657"/>
                      <a:pt x="1479" y="640"/>
                      <a:pt x="1480" y="630"/>
                    </a:cubicBezTo>
                    <a:cubicBezTo>
                      <a:pt x="1482" y="620"/>
                      <a:pt x="1477" y="600"/>
                      <a:pt x="1480" y="592"/>
                    </a:cubicBezTo>
                    <a:cubicBezTo>
                      <a:pt x="1482" y="584"/>
                      <a:pt x="1480" y="566"/>
                      <a:pt x="1479" y="557"/>
                    </a:cubicBezTo>
                    <a:cubicBezTo>
                      <a:pt x="1478" y="547"/>
                      <a:pt x="1484" y="536"/>
                      <a:pt x="1487" y="517"/>
                    </a:cubicBezTo>
                    <a:cubicBezTo>
                      <a:pt x="1490" y="499"/>
                      <a:pt x="1470" y="480"/>
                      <a:pt x="1461" y="475"/>
                    </a:cubicBezTo>
                    <a:cubicBezTo>
                      <a:pt x="1451" y="470"/>
                      <a:pt x="1458" y="460"/>
                      <a:pt x="1471" y="447"/>
                    </a:cubicBezTo>
                    <a:cubicBezTo>
                      <a:pt x="1485" y="433"/>
                      <a:pt x="1486" y="392"/>
                      <a:pt x="1485" y="383"/>
                    </a:cubicBezTo>
                    <a:cubicBezTo>
                      <a:pt x="1484" y="374"/>
                      <a:pt x="1456" y="367"/>
                      <a:pt x="1445" y="368"/>
                    </a:cubicBezTo>
                    <a:cubicBezTo>
                      <a:pt x="1439" y="368"/>
                      <a:pt x="1422" y="368"/>
                      <a:pt x="1407" y="367"/>
                    </a:cubicBezTo>
                    <a:cubicBezTo>
                      <a:pt x="1405" y="368"/>
                      <a:pt x="1403" y="368"/>
                      <a:pt x="1401" y="368"/>
                    </a:cubicBezTo>
                    <a:cubicBezTo>
                      <a:pt x="1403" y="376"/>
                      <a:pt x="1402" y="384"/>
                      <a:pt x="1398" y="393"/>
                    </a:cubicBezTo>
                    <a:cubicBezTo>
                      <a:pt x="1379" y="429"/>
                      <a:pt x="1370" y="469"/>
                      <a:pt x="1328" y="483"/>
                    </a:cubicBezTo>
                    <a:cubicBezTo>
                      <a:pt x="1326" y="483"/>
                      <a:pt x="1325" y="483"/>
                      <a:pt x="1324" y="484"/>
                    </a:cubicBezTo>
                    <a:cubicBezTo>
                      <a:pt x="1318" y="494"/>
                      <a:pt x="1312" y="504"/>
                      <a:pt x="1306" y="514"/>
                    </a:cubicBezTo>
                    <a:cubicBezTo>
                      <a:pt x="1306" y="514"/>
                      <a:pt x="1306" y="514"/>
                      <a:pt x="1306" y="514"/>
                    </a:cubicBezTo>
                    <a:cubicBezTo>
                      <a:pt x="1312" y="517"/>
                      <a:pt x="1306" y="541"/>
                      <a:pt x="1303" y="544"/>
                    </a:cubicBezTo>
                    <a:cubicBezTo>
                      <a:pt x="1299" y="547"/>
                      <a:pt x="1309" y="555"/>
                      <a:pt x="1301" y="562"/>
                    </a:cubicBezTo>
                    <a:cubicBezTo>
                      <a:pt x="1293" y="568"/>
                      <a:pt x="1285" y="580"/>
                      <a:pt x="1290" y="587"/>
                    </a:cubicBezTo>
                    <a:cubicBezTo>
                      <a:pt x="1294" y="594"/>
                      <a:pt x="1318" y="597"/>
                      <a:pt x="1328" y="603"/>
                    </a:cubicBezTo>
                    <a:cubicBezTo>
                      <a:pt x="1338" y="610"/>
                      <a:pt x="1334" y="622"/>
                      <a:pt x="1342" y="634"/>
                    </a:cubicBezTo>
                    <a:cubicBezTo>
                      <a:pt x="1349" y="645"/>
                      <a:pt x="1357" y="638"/>
                      <a:pt x="1361" y="645"/>
                    </a:cubicBezTo>
                    <a:cubicBezTo>
                      <a:pt x="1365" y="653"/>
                      <a:pt x="1347" y="681"/>
                      <a:pt x="1341" y="682"/>
                    </a:cubicBezTo>
                    <a:cubicBezTo>
                      <a:pt x="1335" y="684"/>
                      <a:pt x="1310" y="653"/>
                      <a:pt x="1302" y="647"/>
                    </a:cubicBezTo>
                    <a:cubicBezTo>
                      <a:pt x="1294" y="640"/>
                      <a:pt x="1265" y="629"/>
                      <a:pt x="1250" y="621"/>
                    </a:cubicBezTo>
                    <a:cubicBezTo>
                      <a:pt x="1236" y="612"/>
                      <a:pt x="1224" y="613"/>
                      <a:pt x="1208" y="601"/>
                    </a:cubicBezTo>
                    <a:cubicBezTo>
                      <a:pt x="1202" y="602"/>
                      <a:pt x="1197" y="603"/>
                      <a:pt x="1190" y="603"/>
                    </a:cubicBezTo>
                    <a:cubicBezTo>
                      <a:pt x="1173" y="605"/>
                      <a:pt x="1156" y="602"/>
                      <a:pt x="1141" y="594"/>
                    </a:cubicBezTo>
                    <a:cubicBezTo>
                      <a:pt x="1134" y="591"/>
                      <a:pt x="1127" y="585"/>
                      <a:pt x="1120" y="580"/>
                    </a:cubicBezTo>
                    <a:cubicBezTo>
                      <a:pt x="1106" y="578"/>
                      <a:pt x="1096" y="575"/>
                      <a:pt x="1089" y="576"/>
                    </a:cubicBezTo>
                    <a:cubicBezTo>
                      <a:pt x="1079" y="578"/>
                      <a:pt x="1083" y="564"/>
                      <a:pt x="1066" y="555"/>
                    </a:cubicBezTo>
                    <a:cubicBezTo>
                      <a:pt x="1048" y="547"/>
                      <a:pt x="1037" y="535"/>
                      <a:pt x="1027" y="541"/>
                    </a:cubicBezTo>
                    <a:cubicBezTo>
                      <a:pt x="1017" y="547"/>
                      <a:pt x="1020" y="569"/>
                      <a:pt x="1036" y="571"/>
                    </a:cubicBezTo>
                    <a:cubicBezTo>
                      <a:pt x="1051" y="574"/>
                      <a:pt x="1043" y="584"/>
                      <a:pt x="1059" y="583"/>
                    </a:cubicBezTo>
                    <a:cubicBezTo>
                      <a:pt x="1076" y="581"/>
                      <a:pt x="1080" y="588"/>
                      <a:pt x="1080" y="600"/>
                    </a:cubicBezTo>
                    <a:cubicBezTo>
                      <a:pt x="1079" y="611"/>
                      <a:pt x="1088" y="623"/>
                      <a:pt x="1095" y="631"/>
                    </a:cubicBezTo>
                    <a:cubicBezTo>
                      <a:pt x="1102" y="638"/>
                      <a:pt x="1098" y="651"/>
                      <a:pt x="1085" y="651"/>
                    </a:cubicBezTo>
                    <a:cubicBezTo>
                      <a:pt x="1072" y="651"/>
                      <a:pt x="1057" y="653"/>
                      <a:pt x="1063" y="664"/>
                    </a:cubicBezTo>
                    <a:cubicBezTo>
                      <a:pt x="1069" y="674"/>
                      <a:pt x="1059" y="677"/>
                      <a:pt x="1046" y="671"/>
                    </a:cubicBezTo>
                    <a:cubicBezTo>
                      <a:pt x="1033" y="666"/>
                      <a:pt x="1041" y="655"/>
                      <a:pt x="1046" y="649"/>
                    </a:cubicBezTo>
                    <a:cubicBezTo>
                      <a:pt x="1051" y="643"/>
                      <a:pt x="1035" y="635"/>
                      <a:pt x="1027" y="632"/>
                    </a:cubicBezTo>
                    <a:cubicBezTo>
                      <a:pt x="1019" y="629"/>
                      <a:pt x="986" y="656"/>
                      <a:pt x="977" y="661"/>
                    </a:cubicBezTo>
                    <a:cubicBezTo>
                      <a:pt x="968" y="665"/>
                      <a:pt x="946" y="654"/>
                      <a:pt x="923" y="661"/>
                    </a:cubicBezTo>
                    <a:cubicBezTo>
                      <a:pt x="900" y="667"/>
                      <a:pt x="902" y="688"/>
                      <a:pt x="893" y="686"/>
                    </a:cubicBezTo>
                    <a:cubicBezTo>
                      <a:pt x="884" y="684"/>
                      <a:pt x="859" y="689"/>
                      <a:pt x="850" y="682"/>
                    </a:cubicBezTo>
                    <a:cubicBezTo>
                      <a:pt x="840" y="676"/>
                      <a:pt x="848" y="672"/>
                      <a:pt x="858" y="672"/>
                    </a:cubicBezTo>
                    <a:cubicBezTo>
                      <a:pt x="868" y="673"/>
                      <a:pt x="871" y="669"/>
                      <a:pt x="865" y="661"/>
                    </a:cubicBezTo>
                    <a:cubicBezTo>
                      <a:pt x="860" y="654"/>
                      <a:pt x="873" y="642"/>
                      <a:pt x="872" y="636"/>
                    </a:cubicBezTo>
                    <a:cubicBezTo>
                      <a:pt x="872" y="631"/>
                      <a:pt x="835" y="645"/>
                      <a:pt x="829" y="651"/>
                    </a:cubicBezTo>
                    <a:cubicBezTo>
                      <a:pt x="823" y="657"/>
                      <a:pt x="829" y="668"/>
                      <a:pt x="823" y="672"/>
                    </a:cubicBezTo>
                    <a:cubicBezTo>
                      <a:pt x="816" y="676"/>
                      <a:pt x="816" y="665"/>
                      <a:pt x="808" y="662"/>
                    </a:cubicBezTo>
                    <a:cubicBezTo>
                      <a:pt x="801" y="659"/>
                      <a:pt x="745" y="674"/>
                      <a:pt x="735" y="687"/>
                    </a:cubicBezTo>
                    <a:cubicBezTo>
                      <a:pt x="724" y="701"/>
                      <a:pt x="704" y="702"/>
                      <a:pt x="704" y="709"/>
                    </a:cubicBezTo>
                    <a:cubicBezTo>
                      <a:pt x="704" y="717"/>
                      <a:pt x="678" y="717"/>
                      <a:pt x="668" y="722"/>
                    </a:cubicBezTo>
                    <a:cubicBezTo>
                      <a:pt x="658" y="728"/>
                      <a:pt x="665" y="750"/>
                      <a:pt x="661" y="761"/>
                    </a:cubicBezTo>
                    <a:cubicBezTo>
                      <a:pt x="657" y="772"/>
                      <a:pt x="618" y="769"/>
                      <a:pt x="607" y="770"/>
                    </a:cubicBezTo>
                    <a:cubicBezTo>
                      <a:pt x="595" y="770"/>
                      <a:pt x="590" y="743"/>
                      <a:pt x="581" y="741"/>
                    </a:cubicBezTo>
                    <a:cubicBezTo>
                      <a:pt x="571" y="740"/>
                      <a:pt x="577" y="724"/>
                      <a:pt x="580" y="718"/>
                    </a:cubicBezTo>
                    <a:cubicBezTo>
                      <a:pt x="583" y="711"/>
                      <a:pt x="590" y="717"/>
                      <a:pt x="602" y="708"/>
                    </a:cubicBezTo>
                    <a:cubicBezTo>
                      <a:pt x="614" y="699"/>
                      <a:pt x="626" y="712"/>
                      <a:pt x="631" y="706"/>
                    </a:cubicBezTo>
                    <a:cubicBezTo>
                      <a:pt x="636" y="700"/>
                      <a:pt x="613" y="684"/>
                      <a:pt x="611" y="670"/>
                    </a:cubicBezTo>
                    <a:cubicBezTo>
                      <a:pt x="610" y="656"/>
                      <a:pt x="585" y="653"/>
                      <a:pt x="570" y="657"/>
                    </a:cubicBezTo>
                    <a:cubicBezTo>
                      <a:pt x="564" y="659"/>
                      <a:pt x="557" y="659"/>
                      <a:pt x="551" y="658"/>
                    </a:cubicBezTo>
                    <a:cubicBezTo>
                      <a:pt x="550" y="664"/>
                      <a:pt x="548" y="669"/>
                      <a:pt x="545" y="673"/>
                    </a:cubicBezTo>
                    <a:cubicBezTo>
                      <a:pt x="547" y="679"/>
                      <a:pt x="544" y="687"/>
                      <a:pt x="546" y="692"/>
                    </a:cubicBezTo>
                    <a:cubicBezTo>
                      <a:pt x="548" y="701"/>
                      <a:pt x="542" y="719"/>
                      <a:pt x="533" y="734"/>
                    </a:cubicBezTo>
                    <a:cubicBezTo>
                      <a:pt x="525" y="748"/>
                      <a:pt x="531" y="748"/>
                      <a:pt x="544" y="747"/>
                    </a:cubicBezTo>
                    <a:cubicBezTo>
                      <a:pt x="557" y="746"/>
                      <a:pt x="556" y="766"/>
                      <a:pt x="556" y="780"/>
                    </a:cubicBezTo>
                    <a:cubicBezTo>
                      <a:pt x="556" y="794"/>
                      <a:pt x="546" y="798"/>
                      <a:pt x="546" y="809"/>
                    </a:cubicBezTo>
                    <a:cubicBezTo>
                      <a:pt x="546" y="819"/>
                      <a:pt x="535" y="804"/>
                      <a:pt x="532" y="808"/>
                    </a:cubicBezTo>
                    <a:cubicBezTo>
                      <a:pt x="529" y="813"/>
                      <a:pt x="524" y="806"/>
                      <a:pt x="522" y="797"/>
                    </a:cubicBezTo>
                    <a:cubicBezTo>
                      <a:pt x="520" y="788"/>
                      <a:pt x="501" y="793"/>
                      <a:pt x="490" y="790"/>
                    </a:cubicBezTo>
                    <a:cubicBezTo>
                      <a:pt x="479" y="787"/>
                      <a:pt x="475" y="792"/>
                      <a:pt x="470" y="802"/>
                    </a:cubicBezTo>
                    <a:cubicBezTo>
                      <a:pt x="464" y="811"/>
                      <a:pt x="449" y="815"/>
                      <a:pt x="441" y="816"/>
                    </a:cubicBezTo>
                    <a:cubicBezTo>
                      <a:pt x="432" y="817"/>
                      <a:pt x="419" y="835"/>
                      <a:pt x="410" y="842"/>
                    </a:cubicBezTo>
                    <a:cubicBezTo>
                      <a:pt x="401" y="849"/>
                      <a:pt x="400" y="861"/>
                      <a:pt x="412" y="874"/>
                    </a:cubicBezTo>
                    <a:cubicBezTo>
                      <a:pt x="424" y="888"/>
                      <a:pt x="426" y="897"/>
                      <a:pt x="425" y="904"/>
                    </a:cubicBezTo>
                    <a:cubicBezTo>
                      <a:pt x="424" y="911"/>
                      <a:pt x="392" y="909"/>
                      <a:pt x="387" y="901"/>
                    </a:cubicBezTo>
                    <a:cubicBezTo>
                      <a:pt x="382" y="893"/>
                      <a:pt x="361" y="890"/>
                      <a:pt x="353" y="892"/>
                    </a:cubicBezTo>
                    <a:cubicBezTo>
                      <a:pt x="346" y="894"/>
                      <a:pt x="327" y="867"/>
                      <a:pt x="317" y="867"/>
                    </a:cubicBezTo>
                    <a:cubicBezTo>
                      <a:pt x="307" y="866"/>
                      <a:pt x="301" y="881"/>
                      <a:pt x="297" y="888"/>
                    </a:cubicBezTo>
                    <a:cubicBezTo>
                      <a:pt x="294" y="895"/>
                      <a:pt x="302" y="897"/>
                      <a:pt x="307" y="909"/>
                    </a:cubicBezTo>
                    <a:cubicBezTo>
                      <a:pt x="312" y="921"/>
                      <a:pt x="329" y="922"/>
                      <a:pt x="338" y="922"/>
                    </a:cubicBezTo>
                    <a:cubicBezTo>
                      <a:pt x="347" y="922"/>
                      <a:pt x="344" y="938"/>
                      <a:pt x="341" y="945"/>
                    </a:cubicBezTo>
                    <a:cubicBezTo>
                      <a:pt x="338" y="951"/>
                      <a:pt x="322" y="956"/>
                      <a:pt x="317" y="949"/>
                    </a:cubicBezTo>
                    <a:cubicBezTo>
                      <a:pt x="312" y="942"/>
                      <a:pt x="292" y="949"/>
                      <a:pt x="292" y="940"/>
                    </a:cubicBezTo>
                    <a:cubicBezTo>
                      <a:pt x="291" y="931"/>
                      <a:pt x="277" y="918"/>
                      <a:pt x="262" y="921"/>
                    </a:cubicBezTo>
                    <a:cubicBezTo>
                      <a:pt x="247" y="924"/>
                      <a:pt x="245" y="913"/>
                      <a:pt x="245" y="899"/>
                    </a:cubicBezTo>
                    <a:cubicBezTo>
                      <a:pt x="246" y="886"/>
                      <a:pt x="237" y="878"/>
                      <a:pt x="238" y="872"/>
                    </a:cubicBezTo>
                    <a:cubicBezTo>
                      <a:pt x="238" y="866"/>
                      <a:pt x="231" y="854"/>
                      <a:pt x="239" y="848"/>
                    </a:cubicBezTo>
                    <a:cubicBezTo>
                      <a:pt x="246" y="842"/>
                      <a:pt x="241" y="833"/>
                      <a:pt x="241" y="824"/>
                    </a:cubicBezTo>
                    <a:cubicBezTo>
                      <a:pt x="242" y="816"/>
                      <a:pt x="228" y="803"/>
                      <a:pt x="216" y="803"/>
                    </a:cubicBezTo>
                    <a:cubicBezTo>
                      <a:pt x="205" y="803"/>
                      <a:pt x="207" y="789"/>
                      <a:pt x="197" y="787"/>
                    </a:cubicBezTo>
                    <a:cubicBezTo>
                      <a:pt x="187" y="784"/>
                      <a:pt x="167" y="765"/>
                      <a:pt x="166" y="756"/>
                    </a:cubicBezTo>
                    <a:cubicBezTo>
                      <a:pt x="164" y="748"/>
                      <a:pt x="149" y="747"/>
                      <a:pt x="154" y="744"/>
                    </a:cubicBezTo>
                    <a:cubicBezTo>
                      <a:pt x="159" y="741"/>
                      <a:pt x="171" y="745"/>
                      <a:pt x="180" y="755"/>
                    </a:cubicBezTo>
                    <a:cubicBezTo>
                      <a:pt x="188" y="765"/>
                      <a:pt x="202" y="774"/>
                      <a:pt x="225" y="777"/>
                    </a:cubicBezTo>
                    <a:cubicBezTo>
                      <a:pt x="247" y="781"/>
                      <a:pt x="256" y="793"/>
                      <a:pt x="281" y="798"/>
                    </a:cubicBezTo>
                    <a:cubicBezTo>
                      <a:pt x="305" y="803"/>
                      <a:pt x="320" y="806"/>
                      <a:pt x="356" y="812"/>
                    </a:cubicBezTo>
                    <a:cubicBezTo>
                      <a:pt x="392" y="818"/>
                      <a:pt x="439" y="776"/>
                      <a:pt x="449" y="765"/>
                    </a:cubicBezTo>
                    <a:cubicBezTo>
                      <a:pt x="458" y="755"/>
                      <a:pt x="449" y="736"/>
                      <a:pt x="447" y="725"/>
                    </a:cubicBezTo>
                    <a:cubicBezTo>
                      <a:pt x="432" y="723"/>
                      <a:pt x="418" y="713"/>
                      <a:pt x="407" y="700"/>
                    </a:cubicBezTo>
                    <a:cubicBezTo>
                      <a:pt x="406" y="699"/>
                      <a:pt x="405" y="698"/>
                      <a:pt x="404" y="697"/>
                    </a:cubicBezTo>
                    <a:cubicBezTo>
                      <a:pt x="402" y="697"/>
                      <a:pt x="399" y="697"/>
                      <a:pt x="398" y="697"/>
                    </a:cubicBezTo>
                    <a:cubicBezTo>
                      <a:pt x="383" y="696"/>
                      <a:pt x="368" y="689"/>
                      <a:pt x="358" y="676"/>
                    </a:cubicBezTo>
                    <a:cubicBezTo>
                      <a:pt x="354" y="671"/>
                      <a:pt x="351" y="664"/>
                      <a:pt x="349" y="657"/>
                    </a:cubicBezTo>
                    <a:cubicBezTo>
                      <a:pt x="344" y="653"/>
                      <a:pt x="338" y="648"/>
                      <a:pt x="329" y="642"/>
                    </a:cubicBezTo>
                    <a:cubicBezTo>
                      <a:pt x="323" y="641"/>
                      <a:pt x="317" y="638"/>
                      <a:pt x="311" y="633"/>
                    </a:cubicBezTo>
                    <a:cubicBezTo>
                      <a:pt x="317" y="638"/>
                      <a:pt x="296" y="634"/>
                      <a:pt x="292" y="633"/>
                    </a:cubicBezTo>
                    <a:cubicBezTo>
                      <a:pt x="285" y="631"/>
                      <a:pt x="278" y="628"/>
                      <a:pt x="271" y="625"/>
                    </a:cubicBezTo>
                    <a:cubicBezTo>
                      <a:pt x="261" y="620"/>
                      <a:pt x="252" y="615"/>
                      <a:pt x="242" y="610"/>
                    </a:cubicBezTo>
                    <a:cubicBezTo>
                      <a:pt x="241" y="609"/>
                      <a:pt x="239" y="609"/>
                      <a:pt x="238" y="607"/>
                    </a:cubicBezTo>
                    <a:cubicBezTo>
                      <a:pt x="236" y="606"/>
                      <a:pt x="234" y="605"/>
                      <a:pt x="231" y="604"/>
                    </a:cubicBezTo>
                    <a:cubicBezTo>
                      <a:pt x="228" y="602"/>
                      <a:pt x="225" y="600"/>
                      <a:pt x="222" y="598"/>
                    </a:cubicBezTo>
                    <a:cubicBezTo>
                      <a:pt x="219" y="599"/>
                      <a:pt x="215" y="601"/>
                      <a:pt x="212" y="603"/>
                    </a:cubicBezTo>
                    <a:cubicBezTo>
                      <a:pt x="205" y="610"/>
                      <a:pt x="197" y="597"/>
                      <a:pt x="183" y="601"/>
                    </a:cubicBezTo>
                    <a:cubicBezTo>
                      <a:pt x="168" y="605"/>
                      <a:pt x="161" y="594"/>
                      <a:pt x="165" y="589"/>
                    </a:cubicBezTo>
                    <a:cubicBezTo>
                      <a:pt x="168" y="584"/>
                      <a:pt x="189" y="589"/>
                      <a:pt x="188" y="580"/>
                    </a:cubicBezTo>
                    <a:cubicBezTo>
                      <a:pt x="187" y="572"/>
                      <a:pt x="180" y="580"/>
                      <a:pt x="167" y="570"/>
                    </a:cubicBezTo>
                    <a:cubicBezTo>
                      <a:pt x="154" y="560"/>
                      <a:pt x="147" y="567"/>
                      <a:pt x="144" y="575"/>
                    </a:cubicBezTo>
                    <a:cubicBezTo>
                      <a:pt x="141" y="584"/>
                      <a:pt x="131" y="581"/>
                      <a:pt x="125" y="574"/>
                    </a:cubicBezTo>
                    <a:cubicBezTo>
                      <a:pt x="124" y="574"/>
                      <a:pt x="123" y="573"/>
                      <a:pt x="122" y="572"/>
                    </a:cubicBezTo>
                    <a:cubicBezTo>
                      <a:pt x="120" y="586"/>
                      <a:pt x="113" y="588"/>
                      <a:pt x="106" y="586"/>
                    </a:cubicBezTo>
                    <a:cubicBezTo>
                      <a:pt x="97" y="584"/>
                      <a:pt x="89" y="600"/>
                      <a:pt x="79" y="600"/>
                    </a:cubicBezTo>
                    <a:cubicBezTo>
                      <a:pt x="70" y="600"/>
                      <a:pt x="59" y="612"/>
                      <a:pt x="58" y="622"/>
                    </a:cubicBezTo>
                    <a:cubicBezTo>
                      <a:pt x="56" y="632"/>
                      <a:pt x="45" y="627"/>
                      <a:pt x="45" y="633"/>
                    </a:cubicBezTo>
                    <a:cubicBezTo>
                      <a:pt x="45" y="640"/>
                      <a:pt x="45" y="647"/>
                      <a:pt x="40" y="653"/>
                    </a:cubicBezTo>
                    <a:cubicBezTo>
                      <a:pt x="36" y="660"/>
                      <a:pt x="40" y="663"/>
                      <a:pt x="45" y="674"/>
                    </a:cubicBezTo>
                    <a:cubicBezTo>
                      <a:pt x="50" y="685"/>
                      <a:pt x="60" y="684"/>
                      <a:pt x="65" y="687"/>
                    </a:cubicBezTo>
                    <a:cubicBezTo>
                      <a:pt x="70" y="691"/>
                      <a:pt x="88" y="708"/>
                      <a:pt x="88" y="715"/>
                    </a:cubicBezTo>
                    <a:cubicBezTo>
                      <a:pt x="88" y="722"/>
                      <a:pt x="74" y="738"/>
                      <a:pt x="68" y="743"/>
                    </a:cubicBezTo>
                    <a:cubicBezTo>
                      <a:pt x="62" y="747"/>
                      <a:pt x="55" y="758"/>
                      <a:pt x="58" y="765"/>
                    </a:cubicBezTo>
                    <a:cubicBezTo>
                      <a:pt x="62" y="771"/>
                      <a:pt x="78" y="799"/>
                      <a:pt x="89" y="821"/>
                    </a:cubicBezTo>
                    <a:cubicBezTo>
                      <a:pt x="99" y="843"/>
                      <a:pt x="85" y="833"/>
                      <a:pt x="78" y="843"/>
                    </a:cubicBezTo>
                    <a:cubicBezTo>
                      <a:pt x="72" y="853"/>
                      <a:pt x="81" y="865"/>
                      <a:pt x="83" y="872"/>
                    </a:cubicBezTo>
                    <a:cubicBezTo>
                      <a:pt x="85" y="878"/>
                      <a:pt x="75" y="877"/>
                      <a:pt x="76" y="883"/>
                    </a:cubicBezTo>
                    <a:cubicBezTo>
                      <a:pt x="77" y="888"/>
                      <a:pt x="91" y="890"/>
                      <a:pt x="92" y="895"/>
                    </a:cubicBezTo>
                    <a:cubicBezTo>
                      <a:pt x="93" y="899"/>
                      <a:pt x="82" y="905"/>
                      <a:pt x="87" y="914"/>
                    </a:cubicBezTo>
                    <a:cubicBezTo>
                      <a:pt x="92" y="923"/>
                      <a:pt x="103" y="922"/>
                      <a:pt x="104" y="934"/>
                    </a:cubicBezTo>
                    <a:cubicBezTo>
                      <a:pt x="105" y="945"/>
                      <a:pt x="83" y="946"/>
                      <a:pt x="84" y="955"/>
                    </a:cubicBezTo>
                    <a:cubicBezTo>
                      <a:pt x="85" y="963"/>
                      <a:pt x="113" y="974"/>
                      <a:pt x="125" y="991"/>
                    </a:cubicBezTo>
                    <a:cubicBezTo>
                      <a:pt x="137" y="1007"/>
                      <a:pt x="137" y="1012"/>
                      <a:pt x="134" y="1021"/>
                    </a:cubicBezTo>
                    <a:cubicBezTo>
                      <a:pt x="128" y="1038"/>
                      <a:pt x="94" y="1054"/>
                      <a:pt x="86" y="1074"/>
                    </a:cubicBezTo>
                    <a:cubicBezTo>
                      <a:pt x="78" y="1094"/>
                      <a:pt x="50" y="1105"/>
                      <a:pt x="37" y="1120"/>
                    </a:cubicBezTo>
                    <a:cubicBezTo>
                      <a:pt x="31" y="1126"/>
                      <a:pt x="26" y="1135"/>
                      <a:pt x="21" y="1143"/>
                    </a:cubicBezTo>
                    <a:cubicBezTo>
                      <a:pt x="27" y="1141"/>
                      <a:pt x="31" y="1139"/>
                      <a:pt x="35" y="1137"/>
                    </a:cubicBezTo>
                    <a:cubicBezTo>
                      <a:pt x="42" y="1133"/>
                      <a:pt x="48" y="1154"/>
                      <a:pt x="55" y="1161"/>
                    </a:cubicBezTo>
                    <a:cubicBezTo>
                      <a:pt x="63" y="1169"/>
                      <a:pt x="78" y="1162"/>
                      <a:pt x="83" y="1169"/>
                    </a:cubicBezTo>
                    <a:cubicBezTo>
                      <a:pt x="88" y="1175"/>
                      <a:pt x="79" y="1176"/>
                      <a:pt x="68" y="1174"/>
                    </a:cubicBezTo>
                    <a:cubicBezTo>
                      <a:pt x="57" y="1171"/>
                      <a:pt x="54" y="1179"/>
                      <a:pt x="37" y="1186"/>
                    </a:cubicBezTo>
                    <a:cubicBezTo>
                      <a:pt x="24" y="1191"/>
                      <a:pt x="26" y="1196"/>
                      <a:pt x="21" y="1200"/>
                    </a:cubicBezTo>
                    <a:cubicBezTo>
                      <a:pt x="29" y="1213"/>
                      <a:pt x="19" y="1215"/>
                      <a:pt x="15" y="1225"/>
                    </a:cubicBezTo>
                    <a:cubicBezTo>
                      <a:pt x="10" y="1235"/>
                      <a:pt x="5" y="1237"/>
                      <a:pt x="4" y="1244"/>
                    </a:cubicBezTo>
                    <a:cubicBezTo>
                      <a:pt x="3" y="1250"/>
                      <a:pt x="5" y="1255"/>
                      <a:pt x="6" y="1265"/>
                    </a:cubicBezTo>
                    <a:cubicBezTo>
                      <a:pt x="7" y="1275"/>
                      <a:pt x="8" y="1277"/>
                      <a:pt x="13" y="1285"/>
                    </a:cubicBezTo>
                    <a:cubicBezTo>
                      <a:pt x="18" y="1293"/>
                      <a:pt x="9" y="1293"/>
                      <a:pt x="5" y="1297"/>
                    </a:cubicBezTo>
                    <a:cubicBezTo>
                      <a:pt x="0" y="1302"/>
                      <a:pt x="3" y="1311"/>
                      <a:pt x="9" y="1317"/>
                    </a:cubicBezTo>
                    <a:cubicBezTo>
                      <a:pt x="15" y="1324"/>
                      <a:pt x="15" y="1332"/>
                      <a:pt x="13" y="1338"/>
                    </a:cubicBezTo>
                    <a:cubicBezTo>
                      <a:pt x="10" y="1344"/>
                      <a:pt x="18" y="1354"/>
                      <a:pt x="23" y="1360"/>
                    </a:cubicBezTo>
                    <a:cubicBezTo>
                      <a:pt x="28" y="1365"/>
                      <a:pt x="27" y="1381"/>
                      <a:pt x="31" y="1385"/>
                    </a:cubicBezTo>
                    <a:cubicBezTo>
                      <a:pt x="35" y="1389"/>
                      <a:pt x="40" y="1394"/>
                      <a:pt x="48" y="1391"/>
                    </a:cubicBezTo>
                    <a:cubicBezTo>
                      <a:pt x="56" y="1389"/>
                      <a:pt x="61" y="1393"/>
                      <a:pt x="65" y="1400"/>
                    </a:cubicBezTo>
                    <a:cubicBezTo>
                      <a:pt x="68" y="1408"/>
                      <a:pt x="74" y="1404"/>
                      <a:pt x="82" y="1400"/>
                    </a:cubicBezTo>
                    <a:cubicBezTo>
                      <a:pt x="90" y="1396"/>
                      <a:pt x="107" y="1408"/>
                      <a:pt x="112" y="1410"/>
                    </a:cubicBezTo>
                    <a:cubicBezTo>
                      <a:pt x="116" y="1413"/>
                      <a:pt x="114" y="1427"/>
                      <a:pt x="115" y="1436"/>
                    </a:cubicBezTo>
                    <a:cubicBezTo>
                      <a:pt x="115" y="1445"/>
                      <a:pt x="110" y="1456"/>
                      <a:pt x="118" y="1462"/>
                    </a:cubicBezTo>
                    <a:cubicBezTo>
                      <a:pt x="126" y="1468"/>
                      <a:pt x="124" y="1481"/>
                      <a:pt x="133" y="1485"/>
                    </a:cubicBezTo>
                    <a:cubicBezTo>
                      <a:pt x="142" y="1490"/>
                      <a:pt x="146" y="1504"/>
                      <a:pt x="152" y="1506"/>
                    </a:cubicBezTo>
                    <a:cubicBezTo>
                      <a:pt x="157" y="1508"/>
                      <a:pt x="168" y="1518"/>
                      <a:pt x="170" y="1525"/>
                    </a:cubicBezTo>
                    <a:cubicBezTo>
                      <a:pt x="171" y="1533"/>
                      <a:pt x="160" y="1539"/>
                      <a:pt x="153" y="1543"/>
                    </a:cubicBezTo>
                    <a:cubicBezTo>
                      <a:pt x="147" y="1546"/>
                      <a:pt x="135" y="1533"/>
                      <a:pt x="130" y="1538"/>
                    </a:cubicBezTo>
                    <a:cubicBezTo>
                      <a:pt x="126" y="1544"/>
                      <a:pt x="132" y="1555"/>
                      <a:pt x="135" y="1573"/>
                    </a:cubicBezTo>
                    <a:cubicBezTo>
                      <a:pt x="139" y="1591"/>
                      <a:pt x="142" y="1593"/>
                      <a:pt x="149" y="1593"/>
                    </a:cubicBezTo>
                    <a:cubicBezTo>
                      <a:pt x="156" y="1593"/>
                      <a:pt x="159" y="1587"/>
                      <a:pt x="164" y="1584"/>
                    </a:cubicBezTo>
                    <a:cubicBezTo>
                      <a:pt x="169" y="1581"/>
                      <a:pt x="180" y="1586"/>
                      <a:pt x="185" y="1583"/>
                    </a:cubicBezTo>
                    <a:cubicBezTo>
                      <a:pt x="190" y="1581"/>
                      <a:pt x="208" y="1580"/>
                      <a:pt x="212" y="1586"/>
                    </a:cubicBezTo>
                    <a:cubicBezTo>
                      <a:pt x="215" y="1593"/>
                      <a:pt x="219" y="1609"/>
                      <a:pt x="216" y="1615"/>
                    </a:cubicBezTo>
                    <a:cubicBezTo>
                      <a:pt x="213" y="1620"/>
                      <a:pt x="220" y="1627"/>
                      <a:pt x="223" y="1635"/>
                    </a:cubicBezTo>
                    <a:cubicBezTo>
                      <a:pt x="227" y="1644"/>
                      <a:pt x="242" y="1639"/>
                      <a:pt x="247" y="1642"/>
                    </a:cubicBezTo>
                    <a:cubicBezTo>
                      <a:pt x="252" y="1644"/>
                      <a:pt x="263" y="1663"/>
                      <a:pt x="261" y="1671"/>
                    </a:cubicBezTo>
                    <a:cubicBezTo>
                      <a:pt x="259" y="1679"/>
                      <a:pt x="268" y="1681"/>
                      <a:pt x="273" y="1678"/>
                    </a:cubicBezTo>
                    <a:cubicBezTo>
                      <a:pt x="278" y="1676"/>
                      <a:pt x="283" y="1682"/>
                      <a:pt x="289" y="1687"/>
                    </a:cubicBezTo>
                    <a:cubicBezTo>
                      <a:pt x="294" y="1691"/>
                      <a:pt x="299" y="1689"/>
                      <a:pt x="305" y="1685"/>
                    </a:cubicBezTo>
                    <a:cubicBezTo>
                      <a:pt x="311" y="1681"/>
                      <a:pt x="320" y="1677"/>
                      <a:pt x="323" y="1683"/>
                    </a:cubicBezTo>
                    <a:cubicBezTo>
                      <a:pt x="326" y="1689"/>
                      <a:pt x="337" y="1700"/>
                      <a:pt x="337" y="1703"/>
                    </a:cubicBezTo>
                    <a:cubicBezTo>
                      <a:pt x="337" y="1706"/>
                      <a:pt x="355" y="1703"/>
                      <a:pt x="364" y="1708"/>
                    </a:cubicBezTo>
                    <a:cubicBezTo>
                      <a:pt x="372" y="1713"/>
                      <a:pt x="382" y="1711"/>
                      <a:pt x="391" y="1716"/>
                    </a:cubicBezTo>
                    <a:cubicBezTo>
                      <a:pt x="400" y="1722"/>
                      <a:pt x="409" y="1723"/>
                      <a:pt x="409" y="1730"/>
                    </a:cubicBezTo>
                    <a:cubicBezTo>
                      <a:pt x="410" y="1736"/>
                      <a:pt x="400" y="1742"/>
                      <a:pt x="400" y="1745"/>
                    </a:cubicBezTo>
                    <a:cubicBezTo>
                      <a:pt x="400" y="1749"/>
                      <a:pt x="408" y="1751"/>
                      <a:pt x="408" y="1756"/>
                    </a:cubicBezTo>
                    <a:cubicBezTo>
                      <a:pt x="408" y="1761"/>
                      <a:pt x="398" y="1761"/>
                      <a:pt x="397" y="1765"/>
                    </a:cubicBezTo>
                    <a:cubicBezTo>
                      <a:pt x="395" y="1769"/>
                      <a:pt x="402" y="1775"/>
                      <a:pt x="404" y="1779"/>
                    </a:cubicBezTo>
                    <a:cubicBezTo>
                      <a:pt x="405" y="1783"/>
                      <a:pt x="398" y="1798"/>
                      <a:pt x="398" y="1802"/>
                    </a:cubicBezTo>
                    <a:cubicBezTo>
                      <a:pt x="398" y="1806"/>
                      <a:pt x="377" y="1801"/>
                      <a:pt x="372" y="1801"/>
                    </a:cubicBezTo>
                    <a:cubicBezTo>
                      <a:pt x="367" y="1801"/>
                      <a:pt x="352" y="1820"/>
                      <a:pt x="347" y="1821"/>
                    </a:cubicBezTo>
                    <a:cubicBezTo>
                      <a:pt x="342" y="1821"/>
                      <a:pt x="344" y="1831"/>
                      <a:pt x="346" y="1838"/>
                    </a:cubicBezTo>
                    <a:cubicBezTo>
                      <a:pt x="361" y="1835"/>
                      <a:pt x="377" y="1834"/>
                      <a:pt x="379" y="1838"/>
                    </a:cubicBezTo>
                    <a:cubicBezTo>
                      <a:pt x="382" y="1844"/>
                      <a:pt x="345" y="1862"/>
                      <a:pt x="339" y="1865"/>
                    </a:cubicBezTo>
                    <a:cubicBezTo>
                      <a:pt x="332" y="1867"/>
                      <a:pt x="352" y="1879"/>
                      <a:pt x="351" y="1886"/>
                    </a:cubicBezTo>
                    <a:cubicBezTo>
                      <a:pt x="351" y="1892"/>
                      <a:pt x="330" y="1894"/>
                      <a:pt x="332" y="1907"/>
                    </a:cubicBezTo>
                    <a:cubicBezTo>
                      <a:pt x="334" y="1920"/>
                      <a:pt x="325" y="1923"/>
                      <a:pt x="314" y="1923"/>
                    </a:cubicBezTo>
                    <a:cubicBezTo>
                      <a:pt x="303" y="1923"/>
                      <a:pt x="301" y="1931"/>
                      <a:pt x="306" y="1932"/>
                    </a:cubicBezTo>
                    <a:cubicBezTo>
                      <a:pt x="311" y="1933"/>
                      <a:pt x="311" y="1950"/>
                      <a:pt x="331" y="1956"/>
                    </a:cubicBezTo>
                    <a:cubicBezTo>
                      <a:pt x="352" y="1962"/>
                      <a:pt x="373" y="1984"/>
                      <a:pt x="391" y="2006"/>
                    </a:cubicBezTo>
                    <a:cubicBezTo>
                      <a:pt x="393" y="2009"/>
                      <a:pt x="396" y="2011"/>
                      <a:pt x="399" y="2013"/>
                    </a:cubicBezTo>
                    <a:cubicBezTo>
                      <a:pt x="405" y="2010"/>
                      <a:pt x="409" y="2007"/>
                      <a:pt x="411" y="2007"/>
                    </a:cubicBezTo>
                    <a:cubicBezTo>
                      <a:pt x="421" y="2005"/>
                      <a:pt x="440" y="2012"/>
                      <a:pt x="450" y="2020"/>
                    </a:cubicBezTo>
                    <a:cubicBezTo>
                      <a:pt x="460" y="2028"/>
                      <a:pt x="496" y="2019"/>
                      <a:pt x="500" y="2025"/>
                    </a:cubicBezTo>
                    <a:cubicBezTo>
                      <a:pt x="504" y="2032"/>
                      <a:pt x="513" y="2040"/>
                      <a:pt x="520" y="2040"/>
                    </a:cubicBezTo>
                    <a:cubicBezTo>
                      <a:pt x="527" y="2040"/>
                      <a:pt x="534" y="2057"/>
                      <a:pt x="540" y="2052"/>
                    </a:cubicBezTo>
                    <a:cubicBezTo>
                      <a:pt x="546" y="2047"/>
                      <a:pt x="567" y="2047"/>
                      <a:pt x="573" y="2047"/>
                    </a:cubicBezTo>
                    <a:cubicBezTo>
                      <a:pt x="578" y="2047"/>
                      <a:pt x="578" y="2052"/>
                      <a:pt x="584" y="2052"/>
                    </a:cubicBezTo>
                    <a:cubicBezTo>
                      <a:pt x="590" y="2052"/>
                      <a:pt x="590" y="2076"/>
                      <a:pt x="594" y="2075"/>
                    </a:cubicBezTo>
                    <a:cubicBezTo>
                      <a:pt x="598" y="2073"/>
                      <a:pt x="614" y="2090"/>
                      <a:pt x="624" y="2091"/>
                    </a:cubicBezTo>
                    <a:cubicBezTo>
                      <a:pt x="634" y="2093"/>
                      <a:pt x="644" y="2113"/>
                      <a:pt x="648" y="2111"/>
                    </a:cubicBezTo>
                    <a:cubicBezTo>
                      <a:pt x="653" y="2110"/>
                      <a:pt x="660" y="2120"/>
                      <a:pt x="663" y="2111"/>
                    </a:cubicBezTo>
                    <a:cubicBezTo>
                      <a:pt x="665" y="2103"/>
                      <a:pt x="679" y="2107"/>
                      <a:pt x="683" y="2094"/>
                    </a:cubicBezTo>
                    <a:cubicBezTo>
                      <a:pt x="665" y="2068"/>
                      <a:pt x="646" y="2039"/>
                      <a:pt x="647" y="2028"/>
                    </a:cubicBezTo>
                    <a:cubicBezTo>
                      <a:pt x="647" y="2010"/>
                      <a:pt x="654" y="1998"/>
                      <a:pt x="634" y="1978"/>
                    </a:cubicBezTo>
                    <a:cubicBezTo>
                      <a:pt x="614" y="1958"/>
                      <a:pt x="636" y="1945"/>
                      <a:pt x="650" y="1924"/>
                    </a:cubicBezTo>
                    <a:cubicBezTo>
                      <a:pt x="663" y="1905"/>
                      <a:pt x="690" y="1897"/>
                      <a:pt x="707" y="1883"/>
                    </a:cubicBezTo>
                    <a:cubicBezTo>
                      <a:pt x="704" y="1880"/>
                      <a:pt x="700" y="1878"/>
                      <a:pt x="697" y="1876"/>
                    </a:cubicBezTo>
                    <a:cubicBezTo>
                      <a:pt x="684" y="1870"/>
                      <a:pt x="680" y="1863"/>
                      <a:pt x="690" y="1860"/>
                    </a:cubicBezTo>
                    <a:cubicBezTo>
                      <a:pt x="700" y="1856"/>
                      <a:pt x="696" y="1850"/>
                      <a:pt x="686" y="1836"/>
                    </a:cubicBezTo>
                    <a:cubicBezTo>
                      <a:pt x="676" y="1823"/>
                      <a:pt x="671" y="1810"/>
                      <a:pt x="666" y="1810"/>
                    </a:cubicBezTo>
                    <a:cubicBezTo>
                      <a:pt x="660" y="1810"/>
                      <a:pt x="651" y="1808"/>
                      <a:pt x="643" y="1812"/>
                    </a:cubicBezTo>
                    <a:cubicBezTo>
                      <a:pt x="634" y="1815"/>
                      <a:pt x="636" y="1803"/>
                      <a:pt x="637" y="1792"/>
                    </a:cubicBezTo>
                    <a:cubicBezTo>
                      <a:pt x="638" y="1780"/>
                      <a:pt x="621" y="1782"/>
                      <a:pt x="618" y="1777"/>
                    </a:cubicBezTo>
                    <a:cubicBezTo>
                      <a:pt x="616" y="1772"/>
                      <a:pt x="623" y="1755"/>
                      <a:pt x="626" y="1754"/>
                    </a:cubicBezTo>
                    <a:cubicBezTo>
                      <a:pt x="628" y="1752"/>
                      <a:pt x="637" y="1747"/>
                      <a:pt x="637" y="1742"/>
                    </a:cubicBezTo>
                    <a:cubicBezTo>
                      <a:pt x="637" y="1737"/>
                      <a:pt x="621" y="1735"/>
                      <a:pt x="627" y="1724"/>
                    </a:cubicBezTo>
                    <a:cubicBezTo>
                      <a:pt x="633" y="1712"/>
                      <a:pt x="644" y="1712"/>
                      <a:pt x="644" y="1701"/>
                    </a:cubicBezTo>
                    <a:cubicBezTo>
                      <a:pt x="644" y="1689"/>
                      <a:pt x="653" y="1679"/>
                      <a:pt x="663" y="1687"/>
                    </a:cubicBezTo>
                    <a:cubicBezTo>
                      <a:pt x="673" y="1696"/>
                      <a:pt x="677" y="1717"/>
                      <a:pt x="688" y="1712"/>
                    </a:cubicBezTo>
                    <a:cubicBezTo>
                      <a:pt x="700" y="1707"/>
                      <a:pt x="693" y="1696"/>
                      <a:pt x="691" y="1689"/>
                    </a:cubicBezTo>
                    <a:cubicBezTo>
                      <a:pt x="690" y="1682"/>
                      <a:pt x="687" y="1673"/>
                      <a:pt x="700" y="1669"/>
                    </a:cubicBezTo>
                    <a:cubicBezTo>
                      <a:pt x="713" y="1666"/>
                      <a:pt x="707" y="1651"/>
                      <a:pt x="717" y="1651"/>
                    </a:cubicBezTo>
                    <a:cubicBezTo>
                      <a:pt x="727" y="1651"/>
                      <a:pt x="745" y="1636"/>
                      <a:pt x="751" y="1633"/>
                    </a:cubicBezTo>
                    <a:cubicBezTo>
                      <a:pt x="757" y="1629"/>
                      <a:pt x="770" y="1621"/>
                      <a:pt x="775" y="1624"/>
                    </a:cubicBezTo>
                    <a:cubicBezTo>
                      <a:pt x="781" y="1628"/>
                      <a:pt x="788" y="1636"/>
                      <a:pt x="793" y="1624"/>
                    </a:cubicBezTo>
                    <a:cubicBezTo>
                      <a:pt x="797" y="1613"/>
                      <a:pt x="814" y="1618"/>
                      <a:pt x="815" y="1624"/>
                    </a:cubicBezTo>
                    <a:cubicBezTo>
                      <a:pt x="817" y="1631"/>
                      <a:pt x="844" y="1631"/>
                      <a:pt x="853" y="1638"/>
                    </a:cubicBezTo>
                    <a:cubicBezTo>
                      <a:pt x="861" y="1644"/>
                      <a:pt x="880" y="1658"/>
                      <a:pt x="880" y="1664"/>
                    </a:cubicBezTo>
                    <a:cubicBezTo>
                      <a:pt x="880" y="1671"/>
                      <a:pt x="888" y="1681"/>
                      <a:pt x="888" y="1669"/>
                    </a:cubicBezTo>
                    <a:cubicBezTo>
                      <a:pt x="888" y="1658"/>
                      <a:pt x="895" y="1661"/>
                      <a:pt x="907" y="1669"/>
                    </a:cubicBezTo>
                    <a:cubicBezTo>
                      <a:pt x="918" y="1677"/>
                      <a:pt x="934" y="1674"/>
                      <a:pt x="937" y="1666"/>
                    </a:cubicBezTo>
                    <a:cubicBezTo>
                      <a:pt x="940" y="1658"/>
                      <a:pt x="961" y="1648"/>
                      <a:pt x="968" y="1654"/>
                    </a:cubicBezTo>
                    <a:cubicBezTo>
                      <a:pt x="975" y="1661"/>
                      <a:pt x="978" y="1666"/>
                      <a:pt x="987" y="1656"/>
                    </a:cubicBezTo>
                    <a:cubicBezTo>
                      <a:pt x="995" y="1646"/>
                      <a:pt x="1015" y="1648"/>
                      <a:pt x="1018" y="1658"/>
                    </a:cubicBezTo>
                    <a:cubicBezTo>
                      <a:pt x="1021" y="1668"/>
                      <a:pt x="1031" y="1669"/>
                      <a:pt x="1039" y="1669"/>
                    </a:cubicBezTo>
                    <a:cubicBezTo>
                      <a:pt x="1048" y="1669"/>
                      <a:pt x="1049" y="1684"/>
                      <a:pt x="1055" y="1681"/>
                    </a:cubicBezTo>
                    <a:cubicBezTo>
                      <a:pt x="1061" y="1677"/>
                      <a:pt x="1059" y="1661"/>
                      <a:pt x="1067" y="1663"/>
                    </a:cubicBezTo>
                    <a:cubicBezTo>
                      <a:pt x="1074" y="1664"/>
                      <a:pt x="1079" y="1674"/>
                      <a:pt x="1091" y="1674"/>
                    </a:cubicBezTo>
                    <a:cubicBezTo>
                      <a:pt x="1102" y="1674"/>
                      <a:pt x="1111" y="1671"/>
                      <a:pt x="1111" y="1661"/>
                    </a:cubicBezTo>
                    <a:cubicBezTo>
                      <a:pt x="1111" y="1651"/>
                      <a:pt x="1109" y="1634"/>
                      <a:pt x="1102" y="1634"/>
                    </a:cubicBezTo>
                    <a:cubicBezTo>
                      <a:pt x="1095" y="1634"/>
                      <a:pt x="1088" y="1626"/>
                      <a:pt x="1079" y="1626"/>
                    </a:cubicBezTo>
                    <a:cubicBezTo>
                      <a:pt x="1071" y="1626"/>
                      <a:pt x="1062" y="1610"/>
                      <a:pt x="1071" y="1606"/>
                    </a:cubicBezTo>
                    <a:cubicBezTo>
                      <a:pt x="1079" y="1603"/>
                      <a:pt x="1094" y="1595"/>
                      <a:pt x="1091" y="1586"/>
                    </a:cubicBezTo>
                    <a:cubicBezTo>
                      <a:pt x="1088" y="1578"/>
                      <a:pt x="1085" y="1562"/>
                      <a:pt x="1097" y="1560"/>
                    </a:cubicBezTo>
                    <a:cubicBezTo>
                      <a:pt x="1108" y="1558"/>
                      <a:pt x="1132" y="1558"/>
                      <a:pt x="1131" y="1553"/>
                    </a:cubicBezTo>
                    <a:cubicBezTo>
                      <a:pt x="1129" y="1548"/>
                      <a:pt x="1107" y="1545"/>
                      <a:pt x="1102" y="1537"/>
                    </a:cubicBezTo>
                    <a:cubicBezTo>
                      <a:pt x="1098" y="1528"/>
                      <a:pt x="1097" y="1509"/>
                      <a:pt x="1101" y="1505"/>
                    </a:cubicBezTo>
                    <a:cubicBezTo>
                      <a:pt x="1105" y="1502"/>
                      <a:pt x="1119" y="1507"/>
                      <a:pt x="1128" y="1504"/>
                    </a:cubicBezTo>
                    <a:cubicBezTo>
                      <a:pt x="1137" y="1500"/>
                      <a:pt x="1155" y="1509"/>
                      <a:pt x="1166" y="1499"/>
                    </a:cubicBezTo>
                    <a:cubicBezTo>
                      <a:pt x="1178" y="1489"/>
                      <a:pt x="1202" y="1487"/>
                      <a:pt x="1215" y="1487"/>
                    </a:cubicBezTo>
                    <a:cubicBezTo>
                      <a:pt x="1228" y="1487"/>
                      <a:pt x="1238" y="1477"/>
                      <a:pt x="1248" y="1475"/>
                    </a:cubicBezTo>
                    <a:cubicBezTo>
                      <a:pt x="1258" y="1474"/>
                      <a:pt x="1286" y="1469"/>
                      <a:pt x="1294" y="1466"/>
                    </a:cubicBezTo>
                    <a:cubicBezTo>
                      <a:pt x="1301" y="1462"/>
                      <a:pt x="1339" y="1456"/>
                      <a:pt x="1341" y="1447"/>
                    </a:cubicBezTo>
                    <a:cubicBezTo>
                      <a:pt x="1342" y="1439"/>
                      <a:pt x="1373" y="1432"/>
                      <a:pt x="1381" y="1437"/>
                    </a:cubicBezTo>
                    <a:cubicBezTo>
                      <a:pt x="1388" y="1441"/>
                      <a:pt x="1398" y="1444"/>
                      <a:pt x="1406" y="1441"/>
                    </a:cubicBezTo>
                    <a:cubicBezTo>
                      <a:pt x="1413" y="1437"/>
                      <a:pt x="1428" y="1446"/>
                      <a:pt x="1426" y="1456"/>
                    </a:cubicBezTo>
                    <a:cubicBezTo>
                      <a:pt x="1425" y="1465"/>
                      <a:pt x="1433" y="1475"/>
                      <a:pt x="1432" y="1482"/>
                    </a:cubicBezTo>
                    <a:cubicBezTo>
                      <a:pt x="1431" y="1490"/>
                      <a:pt x="1424" y="1492"/>
                      <a:pt x="1428" y="1498"/>
                    </a:cubicBezTo>
                    <a:cubicBezTo>
                      <a:pt x="1433" y="1504"/>
                      <a:pt x="1452" y="1499"/>
                      <a:pt x="1458" y="1492"/>
                    </a:cubicBezTo>
                    <a:cubicBezTo>
                      <a:pt x="1463" y="1485"/>
                      <a:pt x="1470" y="1495"/>
                      <a:pt x="1470" y="1501"/>
                    </a:cubicBezTo>
                    <a:cubicBezTo>
                      <a:pt x="1470" y="1507"/>
                      <a:pt x="1479" y="1511"/>
                      <a:pt x="1479" y="1504"/>
                    </a:cubicBezTo>
                    <a:cubicBezTo>
                      <a:pt x="1479" y="1496"/>
                      <a:pt x="1490" y="1501"/>
                      <a:pt x="1494" y="1506"/>
                    </a:cubicBezTo>
                    <a:cubicBezTo>
                      <a:pt x="1498" y="1511"/>
                      <a:pt x="1511" y="1500"/>
                      <a:pt x="1511" y="1509"/>
                    </a:cubicBezTo>
                    <a:cubicBezTo>
                      <a:pt x="1511" y="1517"/>
                      <a:pt x="1491" y="1523"/>
                      <a:pt x="1500" y="1533"/>
                    </a:cubicBezTo>
                    <a:cubicBezTo>
                      <a:pt x="1508" y="1542"/>
                      <a:pt x="1513" y="1522"/>
                      <a:pt x="1524" y="1526"/>
                    </a:cubicBezTo>
                    <a:cubicBezTo>
                      <a:pt x="1535" y="1530"/>
                      <a:pt x="1549" y="1512"/>
                      <a:pt x="1559" y="1509"/>
                    </a:cubicBezTo>
                    <a:cubicBezTo>
                      <a:pt x="1569" y="1507"/>
                      <a:pt x="1580" y="1496"/>
                      <a:pt x="1588" y="1490"/>
                    </a:cubicBezTo>
                    <a:cubicBezTo>
                      <a:pt x="1597" y="1485"/>
                      <a:pt x="1615" y="1486"/>
                      <a:pt x="1610" y="1493"/>
                    </a:cubicBezTo>
                    <a:cubicBezTo>
                      <a:pt x="1604" y="1499"/>
                      <a:pt x="1597" y="1512"/>
                      <a:pt x="1619" y="1521"/>
                    </a:cubicBezTo>
                    <a:cubicBezTo>
                      <a:pt x="1640" y="1530"/>
                      <a:pt x="1665" y="1578"/>
                      <a:pt x="1678" y="1602"/>
                    </a:cubicBezTo>
                    <a:cubicBezTo>
                      <a:pt x="1692" y="1626"/>
                      <a:pt x="1705" y="1669"/>
                      <a:pt x="1712" y="1669"/>
                    </a:cubicBezTo>
                    <a:cubicBezTo>
                      <a:pt x="1719" y="1669"/>
                      <a:pt x="1721" y="1648"/>
                      <a:pt x="1730" y="1645"/>
                    </a:cubicBezTo>
                    <a:cubicBezTo>
                      <a:pt x="1739" y="1643"/>
                      <a:pt x="1745" y="1663"/>
                      <a:pt x="1755" y="1666"/>
                    </a:cubicBezTo>
                    <a:cubicBezTo>
                      <a:pt x="1765" y="1668"/>
                      <a:pt x="1779" y="1675"/>
                      <a:pt x="1787" y="1672"/>
                    </a:cubicBezTo>
                    <a:cubicBezTo>
                      <a:pt x="1794" y="1668"/>
                      <a:pt x="1812" y="1657"/>
                      <a:pt x="1819" y="1661"/>
                    </a:cubicBezTo>
                    <a:cubicBezTo>
                      <a:pt x="1825" y="1665"/>
                      <a:pt x="1834" y="1665"/>
                      <a:pt x="1839" y="1681"/>
                    </a:cubicBezTo>
                    <a:cubicBezTo>
                      <a:pt x="1845" y="1696"/>
                      <a:pt x="1854" y="1700"/>
                      <a:pt x="1859" y="1700"/>
                    </a:cubicBezTo>
                    <a:cubicBezTo>
                      <a:pt x="1865" y="1700"/>
                      <a:pt x="1866" y="1707"/>
                      <a:pt x="1866" y="1714"/>
                    </a:cubicBezTo>
                    <a:cubicBezTo>
                      <a:pt x="1866" y="1721"/>
                      <a:pt x="1877" y="1729"/>
                      <a:pt x="1882" y="1729"/>
                    </a:cubicBezTo>
                    <a:cubicBezTo>
                      <a:pt x="1888" y="1729"/>
                      <a:pt x="1903" y="1727"/>
                      <a:pt x="1908" y="1724"/>
                    </a:cubicBezTo>
                    <a:cubicBezTo>
                      <a:pt x="1913" y="1721"/>
                      <a:pt x="1919" y="1717"/>
                      <a:pt x="1920" y="1725"/>
                    </a:cubicBezTo>
                    <a:cubicBezTo>
                      <a:pt x="1921" y="1733"/>
                      <a:pt x="1929" y="1745"/>
                      <a:pt x="1935" y="1745"/>
                    </a:cubicBezTo>
                    <a:cubicBezTo>
                      <a:pt x="1941" y="1745"/>
                      <a:pt x="1952" y="1750"/>
                      <a:pt x="1953" y="1745"/>
                    </a:cubicBezTo>
                    <a:cubicBezTo>
                      <a:pt x="1954" y="1739"/>
                      <a:pt x="1969" y="1736"/>
                      <a:pt x="1975" y="1735"/>
                    </a:cubicBezTo>
                    <a:cubicBezTo>
                      <a:pt x="1980" y="1734"/>
                      <a:pt x="2000" y="1729"/>
                      <a:pt x="2004" y="1719"/>
                    </a:cubicBezTo>
                    <a:cubicBezTo>
                      <a:pt x="2008" y="1709"/>
                      <a:pt x="2024" y="1709"/>
                      <a:pt x="2029" y="1703"/>
                    </a:cubicBezTo>
                    <a:cubicBezTo>
                      <a:pt x="2034" y="1696"/>
                      <a:pt x="2047" y="1693"/>
                      <a:pt x="2050" y="1686"/>
                    </a:cubicBezTo>
                    <a:cubicBezTo>
                      <a:pt x="2053" y="1680"/>
                      <a:pt x="2070" y="1681"/>
                      <a:pt x="2072" y="1675"/>
                    </a:cubicBezTo>
                    <a:cubicBezTo>
                      <a:pt x="2074" y="1670"/>
                      <a:pt x="2088" y="1669"/>
                      <a:pt x="2095" y="1671"/>
                    </a:cubicBezTo>
                    <a:cubicBezTo>
                      <a:pt x="2101" y="1673"/>
                      <a:pt x="2135" y="1681"/>
                      <a:pt x="2139" y="1680"/>
                    </a:cubicBezTo>
                    <a:cubicBezTo>
                      <a:pt x="2144" y="1679"/>
                      <a:pt x="2145" y="1700"/>
                      <a:pt x="2150" y="1701"/>
                    </a:cubicBezTo>
                    <a:cubicBezTo>
                      <a:pt x="2155" y="1702"/>
                      <a:pt x="2172" y="1717"/>
                      <a:pt x="2176" y="1713"/>
                    </a:cubicBezTo>
                    <a:cubicBezTo>
                      <a:pt x="2181" y="1708"/>
                      <a:pt x="2193" y="1704"/>
                      <a:pt x="2202" y="1711"/>
                    </a:cubicBezTo>
                    <a:cubicBezTo>
                      <a:pt x="2212" y="1717"/>
                      <a:pt x="2221" y="1726"/>
                      <a:pt x="2225" y="1718"/>
                    </a:cubicBezTo>
                    <a:cubicBezTo>
                      <a:pt x="2229" y="1711"/>
                      <a:pt x="2249" y="1707"/>
                      <a:pt x="2252" y="1703"/>
                    </a:cubicBezTo>
                    <a:cubicBezTo>
                      <a:pt x="2254" y="1698"/>
                      <a:pt x="2257" y="1685"/>
                      <a:pt x="2253" y="1681"/>
                    </a:cubicBezTo>
                    <a:cubicBezTo>
                      <a:pt x="2248" y="1676"/>
                      <a:pt x="2243" y="1659"/>
                      <a:pt x="2241" y="1650"/>
                    </a:cubicBezTo>
                    <a:cubicBezTo>
                      <a:pt x="2239" y="1641"/>
                      <a:pt x="2253" y="1639"/>
                      <a:pt x="2254" y="1631"/>
                    </a:cubicBezTo>
                    <a:cubicBezTo>
                      <a:pt x="2256" y="1623"/>
                      <a:pt x="2268" y="1622"/>
                      <a:pt x="2272" y="1618"/>
                    </a:cubicBezTo>
                    <a:cubicBezTo>
                      <a:pt x="2275" y="1613"/>
                      <a:pt x="2276" y="1604"/>
                      <a:pt x="2283" y="1606"/>
                    </a:cubicBezTo>
                    <a:cubicBezTo>
                      <a:pt x="2290" y="1608"/>
                      <a:pt x="2304" y="1613"/>
                      <a:pt x="2307" y="1617"/>
                    </a:cubicBezTo>
                    <a:cubicBezTo>
                      <a:pt x="2310" y="1620"/>
                      <a:pt x="2320" y="1622"/>
                      <a:pt x="2327" y="1622"/>
                    </a:cubicBezTo>
                    <a:cubicBezTo>
                      <a:pt x="2333" y="1622"/>
                      <a:pt x="2344" y="1629"/>
                      <a:pt x="2351" y="1633"/>
                    </a:cubicBezTo>
                    <a:cubicBezTo>
                      <a:pt x="2357" y="1638"/>
                      <a:pt x="2378" y="1638"/>
                      <a:pt x="2382" y="1644"/>
                    </a:cubicBezTo>
                    <a:cubicBezTo>
                      <a:pt x="2386" y="1651"/>
                      <a:pt x="2381" y="1670"/>
                      <a:pt x="2386" y="1676"/>
                    </a:cubicBezTo>
                    <a:cubicBezTo>
                      <a:pt x="2391" y="1683"/>
                      <a:pt x="2402" y="1697"/>
                      <a:pt x="2406" y="1694"/>
                    </a:cubicBezTo>
                    <a:cubicBezTo>
                      <a:pt x="2410" y="1691"/>
                      <a:pt x="2428" y="1705"/>
                      <a:pt x="2434" y="1704"/>
                    </a:cubicBezTo>
                    <a:cubicBezTo>
                      <a:pt x="2441" y="1703"/>
                      <a:pt x="2451" y="1691"/>
                      <a:pt x="2457" y="1691"/>
                    </a:cubicBezTo>
                    <a:cubicBezTo>
                      <a:pt x="2463" y="1691"/>
                      <a:pt x="2481" y="1685"/>
                      <a:pt x="2487" y="1686"/>
                    </a:cubicBezTo>
                    <a:cubicBezTo>
                      <a:pt x="2492" y="1687"/>
                      <a:pt x="2513" y="1696"/>
                      <a:pt x="2516" y="1694"/>
                    </a:cubicBezTo>
                    <a:cubicBezTo>
                      <a:pt x="2519" y="1692"/>
                      <a:pt x="2538" y="1695"/>
                      <a:pt x="2541" y="1702"/>
                    </a:cubicBezTo>
                    <a:cubicBezTo>
                      <a:pt x="2544" y="1708"/>
                      <a:pt x="2568" y="1708"/>
                      <a:pt x="2568" y="1716"/>
                    </a:cubicBezTo>
                    <a:cubicBezTo>
                      <a:pt x="2568" y="1724"/>
                      <a:pt x="2581" y="1728"/>
                      <a:pt x="2585" y="1737"/>
                    </a:cubicBezTo>
                    <a:cubicBezTo>
                      <a:pt x="2588" y="1746"/>
                      <a:pt x="2620" y="1740"/>
                      <a:pt x="2626" y="1746"/>
                    </a:cubicBezTo>
                    <a:cubicBezTo>
                      <a:pt x="2631" y="1751"/>
                      <a:pt x="2667" y="1750"/>
                      <a:pt x="2668" y="1746"/>
                    </a:cubicBezTo>
                    <a:cubicBezTo>
                      <a:pt x="2669" y="1741"/>
                      <a:pt x="2704" y="1739"/>
                      <a:pt x="2710" y="1734"/>
                    </a:cubicBezTo>
                    <a:cubicBezTo>
                      <a:pt x="2717" y="1728"/>
                      <a:pt x="2735" y="1730"/>
                      <a:pt x="2736" y="1723"/>
                    </a:cubicBezTo>
                    <a:cubicBezTo>
                      <a:pt x="2737" y="1715"/>
                      <a:pt x="2754" y="1709"/>
                      <a:pt x="2762" y="1703"/>
                    </a:cubicBezTo>
                    <a:cubicBezTo>
                      <a:pt x="2769" y="1696"/>
                      <a:pt x="2800" y="1697"/>
                      <a:pt x="2802" y="1705"/>
                    </a:cubicBezTo>
                    <a:cubicBezTo>
                      <a:pt x="2803" y="1713"/>
                      <a:pt x="2822" y="1715"/>
                      <a:pt x="2829" y="1712"/>
                    </a:cubicBezTo>
                    <a:cubicBezTo>
                      <a:pt x="2837" y="1708"/>
                      <a:pt x="2857" y="1713"/>
                      <a:pt x="2860" y="1721"/>
                    </a:cubicBezTo>
                    <a:cubicBezTo>
                      <a:pt x="2862" y="1728"/>
                      <a:pt x="2885" y="1733"/>
                      <a:pt x="2891" y="1730"/>
                    </a:cubicBezTo>
                    <a:cubicBezTo>
                      <a:pt x="2897" y="1728"/>
                      <a:pt x="2915" y="1713"/>
                      <a:pt x="2921" y="1712"/>
                    </a:cubicBezTo>
                    <a:cubicBezTo>
                      <a:pt x="2928" y="1711"/>
                      <a:pt x="2938" y="1703"/>
                      <a:pt x="2936" y="1695"/>
                    </a:cubicBezTo>
                    <a:cubicBezTo>
                      <a:pt x="2934" y="1687"/>
                      <a:pt x="2949" y="1665"/>
                      <a:pt x="2951" y="1657"/>
                    </a:cubicBezTo>
                    <a:cubicBezTo>
                      <a:pt x="2953" y="1648"/>
                      <a:pt x="2966" y="1623"/>
                      <a:pt x="2971" y="1621"/>
                    </a:cubicBezTo>
                    <a:cubicBezTo>
                      <a:pt x="2976" y="1619"/>
                      <a:pt x="2986" y="1609"/>
                      <a:pt x="2985" y="1602"/>
                    </a:cubicBezTo>
                    <a:cubicBezTo>
                      <a:pt x="2984" y="1596"/>
                      <a:pt x="2981" y="1576"/>
                      <a:pt x="2976" y="1576"/>
                    </a:cubicBezTo>
                    <a:cubicBezTo>
                      <a:pt x="2970" y="1576"/>
                      <a:pt x="2960" y="1577"/>
                      <a:pt x="2973" y="1556"/>
                    </a:cubicBezTo>
                    <a:cubicBezTo>
                      <a:pt x="2986" y="1535"/>
                      <a:pt x="3010" y="1541"/>
                      <a:pt x="3014" y="1541"/>
                    </a:cubicBezTo>
                    <a:cubicBezTo>
                      <a:pt x="3018" y="1541"/>
                      <a:pt x="3048" y="1532"/>
                      <a:pt x="3061" y="1536"/>
                    </a:cubicBezTo>
                    <a:cubicBezTo>
                      <a:pt x="3075" y="1541"/>
                      <a:pt x="3083" y="1534"/>
                      <a:pt x="3097" y="1543"/>
                    </a:cubicBezTo>
                    <a:cubicBezTo>
                      <a:pt x="3112" y="1552"/>
                      <a:pt x="3132" y="1548"/>
                      <a:pt x="3136" y="1556"/>
                    </a:cubicBezTo>
                    <a:cubicBezTo>
                      <a:pt x="3141" y="1564"/>
                      <a:pt x="3160" y="1570"/>
                      <a:pt x="3157" y="1584"/>
                    </a:cubicBezTo>
                    <a:cubicBezTo>
                      <a:pt x="3155" y="1597"/>
                      <a:pt x="3168" y="1589"/>
                      <a:pt x="3173" y="1618"/>
                    </a:cubicBezTo>
                    <a:cubicBezTo>
                      <a:pt x="3177" y="1647"/>
                      <a:pt x="3189" y="1649"/>
                      <a:pt x="3192" y="1662"/>
                    </a:cubicBezTo>
                    <a:cubicBezTo>
                      <a:pt x="3195" y="1675"/>
                      <a:pt x="3210" y="1700"/>
                      <a:pt x="3208" y="1707"/>
                    </a:cubicBezTo>
                    <a:cubicBezTo>
                      <a:pt x="3206" y="1715"/>
                      <a:pt x="3204" y="1727"/>
                      <a:pt x="3220" y="1728"/>
                    </a:cubicBezTo>
                    <a:cubicBezTo>
                      <a:pt x="3236" y="1729"/>
                      <a:pt x="3248" y="1744"/>
                      <a:pt x="3252" y="1741"/>
                    </a:cubicBezTo>
                    <a:cubicBezTo>
                      <a:pt x="3255" y="1739"/>
                      <a:pt x="3274" y="1747"/>
                      <a:pt x="3284" y="1758"/>
                    </a:cubicBezTo>
                    <a:cubicBezTo>
                      <a:pt x="3293" y="1769"/>
                      <a:pt x="3308" y="1764"/>
                      <a:pt x="3307" y="1776"/>
                    </a:cubicBezTo>
                    <a:cubicBezTo>
                      <a:pt x="3306" y="1788"/>
                      <a:pt x="3314" y="1798"/>
                      <a:pt x="3313" y="1808"/>
                    </a:cubicBezTo>
                    <a:cubicBezTo>
                      <a:pt x="3313" y="1818"/>
                      <a:pt x="3332" y="1824"/>
                      <a:pt x="3345" y="1822"/>
                    </a:cubicBezTo>
                    <a:cubicBezTo>
                      <a:pt x="3358" y="1820"/>
                      <a:pt x="3368" y="1828"/>
                      <a:pt x="3373" y="1814"/>
                    </a:cubicBezTo>
                    <a:cubicBezTo>
                      <a:pt x="3379" y="1801"/>
                      <a:pt x="3398" y="1807"/>
                      <a:pt x="3405" y="1801"/>
                    </a:cubicBezTo>
                    <a:cubicBezTo>
                      <a:pt x="3411" y="1796"/>
                      <a:pt x="3431" y="1789"/>
                      <a:pt x="3430" y="1809"/>
                    </a:cubicBezTo>
                    <a:cubicBezTo>
                      <a:pt x="3430" y="1829"/>
                      <a:pt x="3441" y="1833"/>
                      <a:pt x="3431" y="1840"/>
                    </a:cubicBezTo>
                    <a:cubicBezTo>
                      <a:pt x="3422" y="1846"/>
                      <a:pt x="3417" y="1875"/>
                      <a:pt x="3414" y="1887"/>
                    </a:cubicBezTo>
                    <a:cubicBezTo>
                      <a:pt x="3411" y="1899"/>
                      <a:pt x="3397" y="1903"/>
                      <a:pt x="3395" y="1916"/>
                    </a:cubicBezTo>
                    <a:cubicBezTo>
                      <a:pt x="3393" y="1929"/>
                      <a:pt x="3380" y="1930"/>
                      <a:pt x="3380" y="1940"/>
                    </a:cubicBezTo>
                    <a:cubicBezTo>
                      <a:pt x="3380" y="1950"/>
                      <a:pt x="3361" y="1948"/>
                      <a:pt x="3351" y="1940"/>
                    </a:cubicBezTo>
                    <a:cubicBezTo>
                      <a:pt x="3342" y="1932"/>
                      <a:pt x="3332" y="1955"/>
                      <a:pt x="3325" y="1955"/>
                    </a:cubicBezTo>
                    <a:cubicBezTo>
                      <a:pt x="3317" y="1955"/>
                      <a:pt x="3318" y="1973"/>
                      <a:pt x="3320" y="1981"/>
                    </a:cubicBezTo>
                    <a:cubicBezTo>
                      <a:pt x="3322" y="1989"/>
                      <a:pt x="3317" y="1999"/>
                      <a:pt x="3322" y="2012"/>
                    </a:cubicBezTo>
                    <a:cubicBezTo>
                      <a:pt x="3325" y="2019"/>
                      <a:pt x="3323" y="2033"/>
                      <a:pt x="3324" y="2048"/>
                    </a:cubicBezTo>
                    <a:cubicBezTo>
                      <a:pt x="3336" y="2038"/>
                      <a:pt x="3346" y="2031"/>
                      <a:pt x="3351" y="2031"/>
                    </a:cubicBezTo>
                    <a:cubicBezTo>
                      <a:pt x="3363" y="2031"/>
                      <a:pt x="3375" y="2054"/>
                      <a:pt x="3388" y="2055"/>
                    </a:cubicBezTo>
                    <a:cubicBezTo>
                      <a:pt x="3401" y="2056"/>
                      <a:pt x="3462" y="2009"/>
                      <a:pt x="3462" y="2001"/>
                    </a:cubicBezTo>
                    <a:cubicBezTo>
                      <a:pt x="3463" y="1993"/>
                      <a:pt x="3498" y="1954"/>
                      <a:pt x="3515" y="1934"/>
                    </a:cubicBezTo>
                    <a:cubicBezTo>
                      <a:pt x="3531" y="1913"/>
                      <a:pt x="3553" y="1883"/>
                      <a:pt x="3562" y="1860"/>
                    </a:cubicBezTo>
                    <a:cubicBezTo>
                      <a:pt x="3567" y="1846"/>
                      <a:pt x="3590" y="1818"/>
                      <a:pt x="3596" y="1807"/>
                    </a:cubicBezTo>
                    <a:cubicBezTo>
                      <a:pt x="3602" y="1796"/>
                      <a:pt x="3606" y="1795"/>
                      <a:pt x="3616" y="1769"/>
                    </a:cubicBezTo>
                    <a:cubicBezTo>
                      <a:pt x="3626" y="1743"/>
                      <a:pt x="3626" y="1675"/>
                      <a:pt x="3630" y="1671"/>
                    </a:cubicBezTo>
                    <a:cubicBezTo>
                      <a:pt x="3633" y="1666"/>
                      <a:pt x="3631" y="1655"/>
                      <a:pt x="3636" y="1648"/>
                    </a:cubicBezTo>
                    <a:cubicBezTo>
                      <a:pt x="3641" y="1641"/>
                      <a:pt x="3638" y="1631"/>
                      <a:pt x="3648" y="1621"/>
                    </a:cubicBezTo>
                    <a:cubicBezTo>
                      <a:pt x="3657" y="1612"/>
                      <a:pt x="3655" y="1604"/>
                      <a:pt x="3653" y="1596"/>
                    </a:cubicBezTo>
                    <a:cubicBezTo>
                      <a:pt x="3651" y="1589"/>
                      <a:pt x="3654" y="1573"/>
                      <a:pt x="3651" y="1568"/>
                    </a:cubicBezTo>
                    <a:cubicBezTo>
                      <a:pt x="3649" y="1563"/>
                      <a:pt x="3649" y="1561"/>
                      <a:pt x="3655" y="1557"/>
                    </a:cubicBezTo>
                    <a:cubicBezTo>
                      <a:pt x="3661" y="1553"/>
                      <a:pt x="3651" y="1543"/>
                      <a:pt x="3643" y="1539"/>
                    </a:cubicBezTo>
                    <a:cubicBezTo>
                      <a:pt x="3635" y="1535"/>
                      <a:pt x="3625" y="1531"/>
                      <a:pt x="3624" y="1520"/>
                    </a:cubicBezTo>
                    <a:cubicBezTo>
                      <a:pt x="3623" y="1510"/>
                      <a:pt x="3609" y="1497"/>
                      <a:pt x="3598" y="1498"/>
                    </a:cubicBezTo>
                    <a:cubicBezTo>
                      <a:pt x="3595" y="1498"/>
                      <a:pt x="3590" y="1498"/>
                      <a:pt x="3586" y="1497"/>
                    </a:cubicBezTo>
                    <a:cubicBezTo>
                      <a:pt x="3582" y="1501"/>
                      <a:pt x="3577" y="1504"/>
                      <a:pt x="3572" y="1505"/>
                    </a:cubicBezTo>
                    <a:cubicBezTo>
                      <a:pt x="3571" y="1510"/>
                      <a:pt x="3569" y="1513"/>
                      <a:pt x="3565" y="1512"/>
                    </a:cubicBezTo>
                    <a:cubicBezTo>
                      <a:pt x="3559" y="1510"/>
                      <a:pt x="3557" y="1515"/>
                      <a:pt x="3551" y="1526"/>
                    </a:cubicBezTo>
                    <a:cubicBezTo>
                      <a:pt x="3545" y="1537"/>
                      <a:pt x="3523" y="1538"/>
                      <a:pt x="3533" y="1528"/>
                    </a:cubicBezTo>
                    <a:cubicBezTo>
                      <a:pt x="3543" y="1517"/>
                      <a:pt x="3529" y="1517"/>
                      <a:pt x="3531" y="1506"/>
                    </a:cubicBezTo>
                    <a:cubicBezTo>
                      <a:pt x="3532" y="1502"/>
                      <a:pt x="3533" y="1499"/>
                      <a:pt x="3534" y="1496"/>
                    </a:cubicBezTo>
                    <a:cubicBezTo>
                      <a:pt x="3532" y="1495"/>
                      <a:pt x="3530" y="1494"/>
                      <a:pt x="3528" y="1493"/>
                    </a:cubicBezTo>
                    <a:cubicBezTo>
                      <a:pt x="3519" y="1501"/>
                      <a:pt x="3519" y="1515"/>
                      <a:pt x="3510" y="1517"/>
                    </a:cubicBezTo>
                    <a:cubicBezTo>
                      <a:pt x="3501" y="1520"/>
                      <a:pt x="3504" y="1488"/>
                      <a:pt x="3507" y="1479"/>
                    </a:cubicBezTo>
                    <a:cubicBezTo>
                      <a:pt x="3507" y="1479"/>
                      <a:pt x="3507" y="1479"/>
                      <a:pt x="3507" y="1478"/>
                    </a:cubicBezTo>
                    <a:cubicBezTo>
                      <a:pt x="3506" y="1478"/>
                      <a:pt x="3505" y="1477"/>
                      <a:pt x="3504" y="1476"/>
                    </a:cubicBezTo>
                    <a:cubicBezTo>
                      <a:pt x="3498" y="1475"/>
                      <a:pt x="3484" y="1479"/>
                      <a:pt x="3470" y="1478"/>
                    </a:cubicBezTo>
                    <a:cubicBezTo>
                      <a:pt x="3450" y="1477"/>
                      <a:pt x="3455" y="1461"/>
                      <a:pt x="3471" y="1451"/>
                    </a:cubicBezTo>
                    <a:cubicBezTo>
                      <a:pt x="3480" y="1445"/>
                      <a:pt x="3483" y="1440"/>
                      <a:pt x="3486" y="1436"/>
                    </a:cubicBezTo>
                    <a:cubicBezTo>
                      <a:pt x="3487" y="1419"/>
                      <a:pt x="3500" y="1405"/>
                      <a:pt x="3520" y="1404"/>
                    </a:cubicBezTo>
                    <a:cubicBezTo>
                      <a:pt x="3520" y="1404"/>
                      <a:pt x="3524" y="1403"/>
                      <a:pt x="3528" y="1402"/>
                    </a:cubicBezTo>
                    <a:cubicBezTo>
                      <a:pt x="3525" y="1390"/>
                      <a:pt x="3527" y="1376"/>
                      <a:pt x="3533" y="1365"/>
                    </a:cubicBezTo>
                    <a:cubicBezTo>
                      <a:pt x="3545" y="1343"/>
                      <a:pt x="3570" y="1321"/>
                      <a:pt x="3589" y="1305"/>
                    </a:cubicBezTo>
                    <a:cubicBezTo>
                      <a:pt x="3613" y="1286"/>
                      <a:pt x="3626" y="1261"/>
                      <a:pt x="3649" y="1241"/>
                    </a:cubicBezTo>
                    <a:cubicBezTo>
                      <a:pt x="3675" y="1217"/>
                      <a:pt x="3709" y="1211"/>
                      <a:pt x="3742" y="1217"/>
                    </a:cubicBezTo>
                    <a:cubicBezTo>
                      <a:pt x="3743" y="1217"/>
                      <a:pt x="3743" y="1217"/>
                      <a:pt x="3744" y="1217"/>
                    </a:cubicBezTo>
                    <a:cubicBezTo>
                      <a:pt x="3767" y="1216"/>
                      <a:pt x="3793" y="1222"/>
                      <a:pt x="3799" y="1229"/>
                    </a:cubicBezTo>
                    <a:cubicBezTo>
                      <a:pt x="3799" y="1229"/>
                      <a:pt x="3800" y="1229"/>
                      <a:pt x="3800" y="1229"/>
                    </a:cubicBezTo>
                    <a:cubicBezTo>
                      <a:pt x="3812" y="1228"/>
                      <a:pt x="3824" y="1221"/>
                      <a:pt x="3835" y="1219"/>
                    </a:cubicBezTo>
                    <a:cubicBezTo>
                      <a:pt x="3854" y="1214"/>
                      <a:pt x="3874" y="1216"/>
                      <a:pt x="3890" y="1225"/>
                    </a:cubicBezTo>
                    <a:cubicBezTo>
                      <a:pt x="3895" y="1225"/>
                      <a:pt x="3900" y="1222"/>
                      <a:pt x="3903" y="1214"/>
                    </a:cubicBezTo>
                    <a:cubicBezTo>
                      <a:pt x="3910" y="1199"/>
                      <a:pt x="3941" y="1202"/>
                      <a:pt x="3949" y="1208"/>
                    </a:cubicBezTo>
                    <a:cubicBezTo>
                      <a:pt x="3956" y="1214"/>
                      <a:pt x="3961" y="1222"/>
                      <a:pt x="3973" y="1213"/>
                    </a:cubicBezTo>
                    <a:cubicBezTo>
                      <a:pt x="3984" y="1205"/>
                      <a:pt x="3984" y="1225"/>
                      <a:pt x="3995" y="1227"/>
                    </a:cubicBezTo>
                    <a:cubicBezTo>
                      <a:pt x="4006" y="1228"/>
                      <a:pt x="3999" y="1239"/>
                      <a:pt x="3989" y="1238"/>
                    </a:cubicBezTo>
                    <a:cubicBezTo>
                      <a:pt x="3980" y="1237"/>
                      <a:pt x="3968" y="1244"/>
                      <a:pt x="3979" y="1251"/>
                    </a:cubicBezTo>
                    <a:cubicBezTo>
                      <a:pt x="3990" y="1258"/>
                      <a:pt x="4003" y="1244"/>
                      <a:pt x="4011" y="1245"/>
                    </a:cubicBezTo>
                    <a:cubicBezTo>
                      <a:pt x="4012" y="1245"/>
                      <a:pt x="4014" y="1246"/>
                      <a:pt x="4015" y="1246"/>
                    </a:cubicBezTo>
                    <a:cubicBezTo>
                      <a:pt x="4024" y="1233"/>
                      <a:pt x="4038" y="1231"/>
                      <a:pt x="4050" y="1236"/>
                    </a:cubicBezTo>
                    <a:cubicBezTo>
                      <a:pt x="4058" y="1234"/>
                      <a:pt x="4061" y="1245"/>
                      <a:pt x="4068" y="1238"/>
                    </a:cubicBezTo>
                    <a:cubicBezTo>
                      <a:pt x="4076" y="1230"/>
                      <a:pt x="4093" y="1228"/>
                      <a:pt x="4101" y="1229"/>
                    </a:cubicBezTo>
                    <a:cubicBezTo>
                      <a:pt x="4110" y="1229"/>
                      <a:pt x="4103" y="1217"/>
                      <a:pt x="4088" y="1217"/>
                    </a:cubicBezTo>
                    <a:cubicBezTo>
                      <a:pt x="4074" y="1217"/>
                      <a:pt x="4075" y="1208"/>
                      <a:pt x="4086" y="1186"/>
                    </a:cubicBezTo>
                    <a:cubicBezTo>
                      <a:pt x="4097" y="1163"/>
                      <a:pt x="4119" y="1151"/>
                      <a:pt x="4133" y="1137"/>
                    </a:cubicBezTo>
                    <a:cubicBezTo>
                      <a:pt x="4147" y="1123"/>
                      <a:pt x="4157" y="1130"/>
                      <a:pt x="4157" y="1121"/>
                    </a:cubicBezTo>
                    <a:cubicBezTo>
                      <a:pt x="4157" y="1112"/>
                      <a:pt x="4164" y="1087"/>
                      <a:pt x="4174" y="1087"/>
                    </a:cubicBezTo>
                    <a:cubicBezTo>
                      <a:pt x="4184" y="1086"/>
                      <a:pt x="4211" y="1092"/>
                      <a:pt x="4227" y="1081"/>
                    </a:cubicBezTo>
                    <a:cubicBezTo>
                      <a:pt x="4243" y="1071"/>
                      <a:pt x="4242" y="1089"/>
                      <a:pt x="4248" y="1092"/>
                    </a:cubicBezTo>
                    <a:cubicBezTo>
                      <a:pt x="4255" y="1095"/>
                      <a:pt x="4264" y="1076"/>
                      <a:pt x="4272" y="1081"/>
                    </a:cubicBezTo>
                    <a:cubicBezTo>
                      <a:pt x="4279" y="1087"/>
                      <a:pt x="4260" y="1100"/>
                      <a:pt x="4256" y="1116"/>
                    </a:cubicBezTo>
                    <a:cubicBezTo>
                      <a:pt x="4252" y="1132"/>
                      <a:pt x="4266" y="1126"/>
                      <a:pt x="4274" y="1131"/>
                    </a:cubicBezTo>
                    <a:cubicBezTo>
                      <a:pt x="4282" y="1135"/>
                      <a:pt x="4263" y="1142"/>
                      <a:pt x="4265" y="1146"/>
                    </a:cubicBezTo>
                    <a:cubicBezTo>
                      <a:pt x="4267" y="1150"/>
                      <a:pt x="4283" y="1150"/>
                      <a:pt x="4304" y="1126"/>
                    </a:cubicBezTo>
                    <a:cubicBezTo>
                      <a:pt x="4325" y="1102"/>
                      <a:pt x="4344" y="1095"/>
                      <a:pt x="4358" y="1097"/>
                    </a:cubicBezTo>
                    <a:cubicBezTo>
                      <a:pt x="4371" y="1099"/>
                      <a:pt x="4363" y="1083"/>
                      <a:pt x="4364" y="1060"/>
                    </a:cubicBezTo>
                    <a:cubicBezTo>
                      <a:pt x="4365" y="1038"/>
                      <a:pt x="4406" y="1031"/>
                      <a:pt x="4420" y="1038"/>
                    </a:cubicBezTo>
                    <a:cubicBezTo>
                      <a:pt x="4433" y="1044"/>
                      <a:pt x="4432" y="1051"/>
                      <a:pt x="4419" y="1047"/>
                    </a:cubicBezTo>
                    <a:cubicBezTo>
                      <a:pt x="4406" y="1043"/>
                      <a:pt x="4394" y="1056"/>
                      <a:pt x="4395" y="1075"/>
                    </a:cubicBezTo>
                    <a:cubicBezTo>
                      <a:pt x="4395" y="1094"/>
                      <a:pt x="4383" y="1100"/>
                      <a:pt x="4390" y="1107"/>
                    </a:cubicBezTo>
                    <a:cubicBezTo>
                      <a:pt x="4396" y="1114"/>
                      <a:pt x="4380" y="1116"/>
                      <a:pt x="4380" y="1123"/>
                    </a:cubicBezTo>
                    <a:cubicBezTo>
                      <a:pt x="4380" y="1131"/>
                      <a:pt x="4380" y="1137"/>
                      <a:pt x="4371" y="1140"/>
                    </a:cubicBezTo>
                    <a:cubicBezTo>
                      <a:pt x="4361" y="1144"/>
                      <a:pt x="4329" y="1148"/>
                      <a:pt x="4328" y="1162"/>
                    </a:cubicBezTo>
                    <a:cubicBezTo>
                      <a:pt x="4327" y="1176"/>
                      <a:pt x="4310" y="1178"/>
                      <a:pt x="4302" y="1196"/>
                    </a:cubicBezTo>
                    <a:cubicBezTo>
                      <a:pt x="4294" y="1213"/>
                      <a:pt x="4263" y="1224"/>
                      <a:pt x="4243" y="1259"/>
                    </a:cubicBezTo>
                    <a:cubicBezTo>
                      <a:pt x="4222" y="1294"/>
                      <a:pt x="4190" y="1294"/>
                      <a:pt x="4190" y="1301"/>
                    </a:cubicBezTo>
                    <a:cubicBezTo>
                      <a:pt x="4190" y="1308"/>
                      <a:pt x="4167" y="1307"/>
                      <a:pt x="4160" y="1308"/>
                    </a:cubicBezTo>
                    <a:cubicBezTo>
                      <a:pt x="4152" y="1309"/>
                      <a:pt x="4167" y="1331"/>
                      <a:pt x="4149" y="1354"/>
                    </a:cubicBezTo>
                    <a:cubicBezTo>
                      <a:pt x="4148" y="1355"/>
                      <a:pt x="4146" y="1357"/>
                      <a:pt x="4145" y="1358"/>
                    </a:cubicBezTo>
                    <a:cubicBezTo>
                      <a:pt x="4146" y="1361"/>
                      <a:pt x="4146" y="1364"/>
                      <a:pt x="4146" y="1367"/>
                    </a:cubicBezTo>
                    <a:cubicBezTo>
                      <a:pt x="4161" y="1373"/>
                      <a:pt x="4171" y="1388"/>
                      <a:pt x="4166" y="1409"/>
                    </a:cubicBezTo>
                    <a:cubicBezTo>
                      <a:pt x="4151" y="1471"/>
                      <a:pt x="4144" y="1535"/>
                      <a:pt x="4142" y="1600"/>
                    </a:cubicBezTo>
                    <a:cubicBezTo>
                      <a:pt x="4142" y="1600"/>
                      <a:pt x="4142" y="1600"/>
                      <a:pt x="4142" y="1600"/>
                    </a:cubicBezTo>
                    <a:cubicBezTo>
                      <a:pt x="4143" y="1617"/>
                      <a:pt x="4143" y="1635"/>
                      <a:pt x="4147" y="1641"/>
                    </a:cubicBezTo>
                    <a:cubicBezTo>
                      <a:pt x="4154" y="1649"/>
                      <a:pt x="4151" y="1663"/>
                      <a:pt x="4155" y="1668"/>
                    </a:cubicBezTo>
                    <a:cubicBezTo>
                      <a:pt x="4160" y="1673"/>
                      <a:pt x="4177" y="1645"/>
                      <a:pt x="4189" y="1634"/>
                    </a:cubicBezTo>
                    <a:cubicBezTo>
                      <a:pt x="4201" y="1622"/>
                      <a:pt x="4197" y="1618"/>
                      <a:pt x="4205" y="1612"/>
                    </a:cubicBezTo>
                    <a:cubicBezTo>
                      <a:pt x="4214" y="1606"/>
                      <a:pt x="4210" y="1581"/>
                      <a:pt x="4213" y="1574"/>
                    </a:cubicBezTo>
                    <a:cubicBezTo>
                      <a:pt x="4215" y="1568"/>
                      <a:pt x="4230" y="1564"/>
                      <a:pt x="4234" y="1557"/>
                    </a:cubicBezTo>
                    <a:cubicBezTo>
                      <a:pt x="4237" y="1553"/>
                      <a:pt x="4243" y="1553"/>
                      <a:pt x="4249" y="1553"/>
                    </a:cubicBezTo>
                    <a:cubicBezTo>
                      <a:pt x="4253" y="1549"/>
                      <a:pt x="4257" y="1546"/>
                      <a:pt x="4261" y="1542"/>
                    </a:cubicBezTo>
                    <a:cubicBezTo>
                      <a:pt x="4260" y="1535"/>
                      <a:pt x="4257" y="1526"/>
                      <a:pt x="4255" y="1520"/>
                    </a:cubicBezTo>
                    <a:cubicBezTo>
                      <a:pt x="4255" y="1518"/>
                      <a:pt x="4255" y="1516"/>
                      <a:pt x="4256" y="1514"/>
                    </a:cubicBezTo>
                    <a:cubicBezTo>
                      <a:pt x="4247" y="1500"/>
                      <a:pt x="4247" y="1480"/>
                      <a:pt x="4260" y="1468"/>
                    </a:cubicBezTo>
                    <a:cubicBezTo>
                      <a:pt x="4275" y="1453"/>
                      <a:pt x="4293" y="1440"/>
                      <a:pt x="4313" y="1432"/>
                    </a:cubicBezTo>
                    <a:cubicBezTo>
                      <a:pt x="4315" y="1419"/>
                      <a:pt x="4323" y="1410"/>
                      <a:pt x="4333" y="1405"/>
                    </a:cubicBezTo>
                    <a:cubicBezTo>
                      <a:pt x="4336" y="1400"/>
                      <a:pt x="4339" y="1397"/>
                      <a:pt x="4342" y="1396"/>
                    </a:cubicBezTo>
                    <a:cubicBezTo>
                      <a:pt x="4352" y="1393"/>
                      <a:pt x="4357" y="1404"/>
                      <a:pt x="4367" y="1394"/>
                    </a:cubicBezTo>
                    <a:cubicBezTo>
                      <a:pt x="4376" y="1384"/>
                      <a:pt x="4358" y="1368"/>
                      <a:pt x="4351" y="1370"/>
                    </a:cubicBezTo>
                    <a:cubicBezTo>
                      <a:pt x="4345" y="1371"/>
                      <a:pt x="4342" y="1341"/>
                      <a:pt x="4358" y="1328"/>
                    </a:cubicBezTo>
                    <a:cubicBezTo>
                      <a:pt x="4374" y="1314"/>
                      <a:pt x="4368" y="1311"/>
                      <a:pt x="4357" y="1308"/>
                    </a:cubicBezTo>
                    <a:cubicBezTo>
                      <a:pt x="4347" y="1304"/>
                      <a:pt x="4345" y="1309"/>
                      <a:pt x="4337" y="1309"/>
                    </a:cubicBezTo>
                    <a:cubicBezTo>
                      <a:pt x="4329" y="1310"/>
                      <a:pt x="4321" y="1290"/>
                      <a:pt x="4333" y="1271"/>
                    </a:cubicBezTo>
                    <a:cubicBezTo>
                      <a:pt x="4345" y="1251"/>
                      <a:pt x="4357" y="1254"/>
                      <a:pt x="4360" y="1238"/>
                    </a:cubicBezTo>
                    <a:cubicBezTo>
                      <a:pt x="4363" y="1222"/>
                      <a:pt x="4380" y="1199"/>
                      <a:pt x="4384" y="1191"/>
                    </a:cubicBezTo>
                    <a:cubicBezTo>
                      <a:pt x="4389" y="1182"/>
                      <a:pt x="4406" y="1191"/>
                      <a:pt x="4412" y="1189"/>
                    </a:cubicBezTo>
                    <a:cubicBezTo>
                      <a:pt x="4419" y="1187"/>
                      <a:pt x="4417" y="1204"/>
                      <a:pt x="4425" y="1196"/>
                    </a:cubicBezTo>
                    <a:cubicBezTo>
                      <a:pt x="4433" y="1187"/>
                      <a:pt x="4446" y="1160"/>
                      <a:pt x="4457" y="1160"/>
                    </a:cubicBezTo>
                    <a:cubicBezTo>
                      <a:pt x="4463" y="1160"/>
                      <a:pt x="4464" y="1166"/>
                      <a:pt x="4463" y="1174"/>
                    </a:cubicBezTo>
                    <a:cubicBezTo>
                      <a:pt x="4471" y="1174"/>
                      <a:pt x="4479" y="1176"/>
                      <a:pt x="4485" y="1180"/>
                    </a:cubicBezTo>
                    <a:cubicBezTo>
                      <a:pt x="4487" y="1178"/>
                      <a:pt x="4490" y="1175"/>
                      <a:pt x="4494" y="1172"/>
                    </a:cubicBezTo>
                    <a:cubicBezTo>
                      <a:pt x="4515" y="1156"/>
                      <a:pt x="4560" y="1158"/>
                      <a:pt x="4574" y="1165"/>
                    </a:cubicBezTo>
                    <a:cubicBezTo>
                      <a:pt x="4579" y="1168"/>
                      <a:pt x="4582" y="1172"/>
                      <a:pt x="4585" y="1176"/>
                    </a:cubicBezTo>
                    <a:cubicBezTo>
                      <a:pt x="4603" y="1165"/>
                      <a:pt x="4619" y="1150"/>
                      <a:pt x="4636" y="1138"/>
                    </a:cubicBezTo>
                    <a:cubicBezTo>
                      <a:pt x="4671" y="1111"/>
                      <a:pt x="4708" y="1087"/>
                      <a:pt x="4750" y="1079"/>
                    </a:cubicBezTo>
                    <a:cubicBezTo>
                      <a:pt x="4780" y="1071"/>
                      <a:pt x="4819" y="1048"/>
                      <a:pt x="4817" y="1041"/>
                    </a:cubicBezTo>
                    <a:cubicBezTo>
                      <a:pt x="4815" y="1034"/>
                      <a:pt x="4828" y="1031"/>
                      <a:pt x="4830" y="1038"/>
                    </a:cubicBezTo>
                    <a:cubicBezTo>
                      <a:pt x="4831" y="1045"/>
                      <a:pt x="4842" y="1042"/>
                      <a:pt x="4858" y="1046"/>
                    </a:cubicBezTo>
                    <a:cubicBezTo>
                      <a:pt x="4874" y="1050"/>
                      <a:pt x="4881" y="1057"/>
                      <a:pt x="4893" y="1043"/>
                    </a:cubicBezTo>
                    <a:cubicBezTo>
                      <a:pt x="4899" y="1037"/>
                      <a:pt x="4899" y="1032"/>
                      <a:pt x="4898" y="1028"/>
                    </a:cubicBezTo>
                    <a:cubicBezTo>
                      <a:pt x="4893" y="1027"/>
                      <a:pt x="4888" y="1026"/>
                      <a:pt x="4883" y="1025"/>
                    </a:cubicBezTo>
                    <a:cubicBezTo>
                      <a:pt x="4868" y="1022"/>
                      <a:pt x="4861" y="1012"/>
                      <a:pt x="4858" y="1000"/>
                    </a:cubicBezTo>
                    <a:cubicBezTo>
                      <a:pt x="4845" y="988"/>
                      <a:pt x="4833" y="974"/>
                      <a:pt x="4825" y="957"/>
                    </a:cubicBezTo>
                    <a:cubicBezTo>
                      <a:pt x="4818" y="943"/>
                      <a:pt x="4821" y="925"/>
                      <a:pt x="4830" y="914"/>
                    </a:cubicBezTo>
                    <a:cubicBezTo>
                      <a:pt x="4828" y="913"/>
                      <a:pt x="4826" y="913"/>
                      <a:pt x="4823" y="915"/>
                    </a:cubicBezTo>
                    <a:cubicBezTo>
                      <a:pt x="4814" y="922"/>
                      <a:pt x="4799" y="919"/>
                      <a:pt x="4796" y="909"/>
                    </a:cubicBezTo>
                    <a:cubicBezTo>
                      <a:pt x="4793" y="899"/>
                      <a:pt x="4813" y="892"/>
                      <a:pt x="4828" y="898"/>
                    </a:cubicBezTo>
                    <a:cubicBezTo>
                      <a:pt x="4834" y="901"/>
                      <a:pt x="4837" y="904"/>
                      <a:pt x="4838" y="907"/>
                    </a:cubicBezTo>
                    <a:cubicBezTo>
                      <a:pt x="4843" y="904"/>
                      <a:pt x="4849" y="903"/>
                      <a:pt x="4855" y="903"/>
                    </a:cubicBezTo>
                    <a:cubicBezTo>
                      <a:pt x="4859" y="894"/>
                      <a:pt x="4866" y="888"/>
                      <a:pt x="4876" y="886"/>
                    </a:cubicBezTo>
                    <a:cubicBezTo>
                      <a:pt x="4893" y="882"/>
                      <a:pt x="4910" y="881"/>
                      <a:pt x="4927" y="880"/>
                    </a:cubicBezTo>
                    <a:cubicBezTo>
                      <a:pt x="4927" y="876"/>
                      <a:pt x="4927" y="873"/>
                      <a:pt x="4933" y="869"/>
                    </a:cubicBezTo>
                    <a:cubicBezTo>
                      <a:pt x="4943" y="863"/>
                      <a:pt x="4936" y="852"/>
                      <a:pt x="4928" y="847"/>
                    </a:cubicBezTo>
                    <a:cubicBezTo>
                      <a:pt x="4920" y="842"/>
                      <a:pt x="4921" y="829"/>
                      <a:pt x="4930" y="829"/>
                    </a:cubicBezTo>
                    <a:cubicBezTo>
                      <a:pt x="4939" y="829"/>
                      <a:pt x="4936" y="817"/>
                      <a:pt x="4942" y="817"/>
                    </a:cubicBezTo>
                    <a:cubicBezTo>
                      <a:pt x="4948" y="816"/>
                      <a:pt x="4949" y="821"/>
                      <a:pt x="4959" y="815"/>
                    </a:cubicBezTo>
                    <a:cubicBezTo>
                      <a:pt x="4969" y="809"/>
                      <a:pt x="4959" y="825"/>
                      <a:pt x="4955" y="835"/>
                    </a:cubicBezTo>
                    <a:cubicBezTo>
                      <a:pt x="4950" y="846"/>
                      <a:pt x="4965" y="855"/>
                      <a:pt x="4966" y="861"/>
                    </a:cubicBezTo>
                    <a:cubicBezTo>
                      <a:pt x="4968" y="867"/>
                      <a:pt x="4988" y="869"/>
                      <a:pt x="4999" y="862"/>
                    </a:cubicBezTo>
                    <a:cubicBezTo>
                      <a:pt x="5011" y="855"/>
                      <a:pt x="5047" y="871"/>
                      <a:pt x="5050" y="881"/>
                    </a:cubicBezTo>
                    <a:cubicBezTo>
                      <a:pt x="5051" y="887"/>
                      <a:pt x="5054" y="894"/>
                      <a:pt x="5058" y="900"/>
                    </a:cubicBezTo>
                    <a:cubicBezTo>
                      <a:pt x="5070" y="903"/>
                      <a:pt x="5082" y="906"/>
                      <a:pt x="5095" y="909"/>
                    </a:cubicBezTo>
                    <a:cubicBezTo>
                      <a:pt x="5110" y="913"/>
                      <a:pt x="5118" y="925"/>
                      <a:pt x="5119" y="937"/>
                    </a:cubicBezTo>
                    <a:cubicBezTo>
                      <a:pt x="5120" y="937"/>
                      <a:pt x="5121" y="937"/>
                      <a:pt x="5122" y="937"/>
                    </a:cubicBezTo>
                    <a:cubicBezTo>
                      <a:pt x="5130" y="935"/>
                      <a:pt x="5135" y="946"/>
                      <a:pt x="5141" y="939"/>
                    </a:cubicBezTo>
                    <a:cubicBezTo>
                      <a:pt x="5147" y="932"/>
                      <a:pt x="5151" y="943"/>
                      <a:pt x="5159" y="935"/>
                    </a:cubicBezTo>
                    <a:cubicBezTo>
                      <a:pt x="5167" y="926"/>
                      <a:pt x="5141" y="921"/>
                      <a:pt x="5145" y="914"/>
                    </a:cubicBezTo>
                    <a:cubicBezTo>
                      <a:pt x="5148" y="908"/>
                      <a:pt x="5153" y="919"/>
                      <a:pt x="5160" y="919"/>
                    </a:cubicBezTo>
                    <a:cubicBezTo>
                      <a:pt x="5167" y="918"/>
                      <a:pt x="5158" y="902"/>
                      <a:pt x="5164" y="900"/>
                    </a:cubicBezTo>
                    <a:cubicBezTo>
                      <a:pt x="5169" y="899"/>
                      <a:pt x="5165" y="866"/>
                      <a:pt x="5159" y="863"/>
                    </a:cubicBezTo>
                    <a:cubicBezTo>
                      <a:pt x="5153" y="861"/>
                      <a:pt x="5158" y="850"/>
                      <a:pt x="5169" y="859"/>
                    </a:cubicBezTo>
                    <a:close/>
                    <a:moveTo>
                      <a:pt x="2589" y="1550"/>
                    </a:moveTo>
                    <a:cubicBezTo>
                      <a:pt x="2562" y="1578"/>
                      <a:pt x="2508" y="1585"/>
                      <a:pt x="2508" y="1608"/>
                    </a:cubicBezTo>
                    <a:cubicBezTo>
                      <a:pt x="2508" y="1631"/>
                      <a:pt x="2442" y="1643"/>
                      <a:pt x="2437" y="1633"/>
                    </a:cubicBezTo>
                    <a:cubicBezTo>
                      <a:pt x="2432" y="1624"/>
                      <a:pt x="2485" y="1621"/>
                      <a:pt x="2498" y="1588"/>
                    </a:cubicBezTo>
                    <a:cubicBezTo>
                      <a:pt x="2511" y="1555"/>
                      <a:pt x="2560" y="1538"/>
                      <a:pt x="2584" y="1494"/>
                    </a:cubicBezTo>
                    <a:cubicBezTo>
                      <a:pt x="2601" y="1462"/>
                      <a:pt x="2615" y="1414"/>
                      <a:pt x="2625" y="1418"/>
                    </a:cubicBezTo>
                    <a:cubicBezTo>
                      <a:pt x="2635" y="1421"/>
                      <a:pt x="2616" y="1522"/>
                      <a:pt x="2589" y="1550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8" name="Freeform 284">
                <a:extLst>
                  <a:ext uri="{FF2B5EF4-FFF2-40B4-BE49-F238E27FC236}">
                    <a16:creationId xmlns:a16="http://schemas.microsoft.com/office/drawing/2014/main" id="{B21740C3-EC1B-489E-B41D-B051263EC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3216" y="2444748"/>
                <a:ext cx="58738" cy="23813"/>
              </a:xfrm>
              <a:custGeom>
                <a:avLst/>
                <a:gdLst>
                  <a:gd name="T0" fmla="*/ 99 w 108"/>
                  <a:gd name="T1" fmla="*/ 16 h 42"/>
                  <a:gd name="T2" fmla="*/ 81 w 108"/>
                  <a:gd name="T3" fmla="*/ 12 h 42"/>
                  <a:gd name="T4" fmla="*/ 56 w 108"/>
                  <a:gd name="T5" fmla="*/ 0 h 42"/>
                  <a:gd name="T6" fmla="*/ 49 w 108"/>
                  <a:gd name="T7" fmla="*/ 1 h 42"/>
                  <a:gd name="T8" fmla="*/ 9 w 108"/>
                  <a:gd name="T9" fmla="*/ 15 h 42"/>
                  <a:gd name="T10" fmla="*/ 69 w 108"/>
                  <a:gd name="T11" fmla="*/ 31 h 42"/>
                  <a:gd name="T12" fmla="*/ 108 w 108"/>
                  <a:gd name="T13" fmla="*/ 24 h 42"/>
                  <a:gd name="T14" fmla="*/ 99 w 108"/>
                  <a:gd name="T15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2">
                    <a:moveTo>
                      <a:pt x="99" y="16"/>
                    </a:moveTo>
                    <a:cubicBezTo>
                      <a:pt x="93" y="14"/>
                      <a:pt x="87" y="13"/>
                      <a:pt x="81" y="12"/>
                    </a:cubicBezTo>
                    <a:cubicBezTo>
                      <a:pt x="71" y="11"/>
                      <a:pt x="62" y="7"/>
                      <a:pt x="56" y="0"/>
                    </a:cubicBezTo>
                    <a:cubicBezTo>
                      <a:pt x="53" y="0"/>
                      <a:pt x="50" y="0"/>
                      <a:pt x="49" y="1"/>
                    </a:cubicBezTo>
                    <a:cubicBezTo>
                      <a:pt x="42" y="7"/>
                      <a:pt x="0" y="4"/>
                      <a:pt x="9" y="15"/>
                    </a:cubicBezTo>
                    <a:cubicBezTo>
                      <a:pt x="17" y="25"/>
                      <a:pt x="53" y="20"/>
                      <a:pt x="69" y="31"/>
                    </a:cubicBezTo>
                    <a:cubicBezTo>
                      <a:pt x="85" y="42"/>
                      <a:pt x="108" y="33"/>
                      <a:pt x="108" y="24"/>
                    </a:cubicBezTo>
                    <a:cubicBezTo>
                      <a:pt x="108" y="22"/>
                      <a:pt x="104" y="19"/>
                      <a:pt x="99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9" name="Freeform 285">
                <a:extLst>
                  <a:ext uri="{FF2B5EF4-FFF2-40B4-BE49-F238E27FC236}">
                    <a16:creationId xmlns:a16="http://schemas.microsoft.com/office/drawing/2014/main" id="{5BD0732C-8E3B-4942-8145-244B1FA78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7" y="1763709"/>
                <a:ext cx="90488" cy="60325"/>
              </a:xfrm>
              <a:custGeom>
                <a:avLst/>
                <a:gdLst>
                  <a:gd name="T0" fmla="*/ 27 w 167"/>
                  <a:gd name="T1" fmla="*/ 56 h 112"/>
                  <a:gd name="T2" fmla="*/ 35 w 167"/>
                  <a:gd name="T3" fmla="*/ 62 h 112"/>
                  <a:gd name="T4" fmla="*/ 4 w 167"/>
                  <a:gd name="T5" fmla="*/ 81 h 112"/>
                  <a:gd name="T6" fmla="*/ 5 w 167"/>
                  <a:gd name="T7" fmla="*/ 90 h 112"/>
                  <a:gd name="T8" fmla="*/ 17 w 167"/>
                  <a:gd name="T9" fmla="*/ 103 h 112"/>
                  <a:gd name="T10" fmla="*/ 35 w 167"/>
                  <a:gd name="T11" fmla="*/ 112 h 112"/>
                  <a:gd name="T12" fmla="*/ 49 w 167"/>
                  <a:gd name="T13" fmla="*/ 104 h 112"/>
                  <a:gd name="T14" fmla="*/ 60 w 167"/>
                  <a:gd name="T15" fmla="*/ 102 h 112"/>
                  <a:gd name="T16" fmla="*/ 64 w 167"/>
                  <a:gd name="T17" fmla="*/ 102 h 112"/>
                  <a:gd name="T18" fmla="*/ 64 w 167"/>
                  <a:gd name="T19" fmla="*/ 102 h 112"/>
                  <a:gd name="T20" fmla="*/ 71 w 167"/>
                  <a:gd name="T21" fmla="*/ 85 h 112"/>
                  <a:gd name="T22" fmla="*/ 75 w 167"/>
                  <a:gd name="T23" fmla="*/ 79 h 112"/>
                  <a:gd name="T24" fmla="*/ 82 w 167"/>
                  <a:gd name="T25" fmla="*/ 76 h 112"/>
                  <a:gd name="T26" fmla="*/ 88 w 167"/>
                  <a:gd name="T27" fmla="*/ 73 h 112"/>
                  <a:gd name="T28" fmla="*/ 102 w 167"/>
                  <a:gd name="T29" fmla="*/ 69 h 112"/>
                  <a:gd name="T30" fmla="*/ 131 w 167"/>
                  <a:gd name="T31" fmla="*/ 61 h 112"/>
                  <a:gd name="T32" fmla="*/ 166 w 167"/>
                  <a:gd name="T33" fmla="*/ 47 h 112"/>
                  <a:gd name="T34" fmla="*/ 162 w 167"/>
                  <a:gd name="T35" fmla="*/ 47 h 112"/>
                  <a:gd name="T36" fmla="*/ 137 w 167"/>
                  <a:gd name="T37" fmla="*/ 55 h 112"/>
                  <a:gd name="T38" fmla="*/ 130 w 167"/>
                  <a:gd name="T39" fmla="*/ 54 h 112"/>
                  <a:gd name="T40" fmla="*/ 109 w 167"/>
                  <a:gd name="T41" fmla="*/ 36 h 112"/>
                  <a:gd name="T42" fmla="*/ 105 w 167"/>
                  <a:gd name="T43" fmla="*/ 22 h 112"/>
                  <a:gd name="T44" fmla="*/ 105 w 167"/>
                  <a:gd name="T45" fmla="*/ 7 h 112"/>
                  <a:gd name="T46" fmla="*/ 99 w 167"/>
                  <a:gd name="T47" fmla="*/ 6 h 112"/>
                  <a:gd name="T48" fmla="*/ 90 w 167"/>
                  <a:gd name="T49" fmla="*/ 8 h 112"/>
                  <a:gd name="T50" fmla="*/ 48 w 167"/>
                  <a:gd name="T51" fmla="*/ 0 h 112"/>
                  <a:gd name="T52" fmla="*/ 44 w 167"/>
                  <a:gd name="T53" fmla="*/ 6 h 112"/>
                  <a:gd name="T54" fmla="*/ 47 w 167"/>
                  <a:gd name="T55" fmla="*/ 10 h 112"/>
                  <a:gd name="T56" fmla="*/ 51 w 167"/>
                  <a:gd name="T57" fmla="*/ 13 h 112"/>
                  <a:gd name="T58" fmla="*/ 54 w 167"/>
                  <a:gd name="T59" fmla="*/ 21 h 112"/>
                  <a:gd name="T60" fmla="*/ 34 w 167"/>
                  <a:gd name="T61" fmla="*/ 37 h 112"/>
                  <a:gd name="T62" fmla="*/ 23 w 167"/>
                  <a:gd name="T63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" h="112">
                    <a:moveTo>
                      <a:pt x="23" y="48"/>
                    </a:moveTo>
                    <a:cubicBezTo>
                      <a:pt x="23" y="51"/>
                      <a:pt x="25" y="54"/>
                      <a:pt x="27" y="56"/>
                    </a:cubicBezTo>
                    <a:cubicBezTo>
                      <a:pt x="28" y="57"/>
                      <a:pt x="29" y="58"/>
                      <a:pt x="31" y="59"/>
                    </a:cubicBezTo>
                    <a:cubicBezTo>
                      <a:pt x="32" y="60"/>
                      <a:pt x="33" y="61"/>
                      <a:pt x="35" y="62"/>
                    </a:cubicBezTo>
                    <a:cubicBezTo>
                      <a:pt x="53" y="71"/>
                      <a:pt x="47" y="76"/>
                      <a:pt x="28" y="76"/>
                    </a:cubicBezTo>
                    <a:cubicBezTo>
                      <a:pt x="18" y="76"/>
                      <a:pt x="9" y="78"/>
                      <a:pt x="4" y="81"/>
                    </a:cubicBezTo>
                    <a:cubicBezTo>
                      <a:pt x="3" y="82"/>
                      <a:pt x="2" y="82"/>
                      <a:pt x="2" y="83"/>
                    </a:cubicBezTo>
                    <a:cubicBezTo>
                      <a:pt x="0" y="85"/>
                      <a:pt x="0" y="88"/>
                      <a:pt x="5" y="90"/>
                    </a:cubicBezTo>
                    <a:cubicBezTo>
                      <a:pt x="7" y="91"/>
                      <a:pt x="8" y="92"/>
                      <a:pt x="9" y="93"/>
                    </a:cubicBezTo>
                    <a:cubicBezTo>
                      <a:pt x="12" y="96"/>
                      <a:pt x="14" y="99"/>
                      <a:pt x="17" y="103"/>
                    </a:cubicBezTo>
                    <a:cubicBezTo>
                      <a:pt x="21" y="106"/>
                      <a:pt x="25" y="110"/>
                      <a:pt x="33" y="112"/>
                    </a:cubicBezTo>
                    <a:cubicBezTo>
                      <a:pt x="34" y="112"/>
                      <a:pt x="35" y="112"/>
                      <a:pt x="35" y="112"/>
                    </a:cubicBezTo>
                    <a:cubicBezTo>
                      <a:pt x="38" y="109"/>
                      <a:pt x="42" y="106"/>
                      <a:pt x="46" y="105"/>
                    </a:cubicBezTo>
                    <a:cubicBezTo>
                      <a:pt x="47" y="104"/>
                      <a:pt x="48" y="104"/>
                      <a:pt x="49" y="104"/>
                    </a:cubicBezTo>
                    <a:cubicBezTo>
                      <a:pt x="53" y="103"/>
                      <a:pt x="56" y="102"/>
                      <a:pt x="59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1" y="102"/>
                      <a:pt x="62" y="102"/>
                      <a:pt x="63" y="102"/>
                    </a:cubicBezTo>
                    <a:cubicBezTo>
                      <a:pt x="63" y="102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7" y="100"/>
                      <a:pt x="69" y="97"/>
                      <a:pt x="70" y="94"/>
                    </a:cubicBezTo>
                    <a:cubicBezTo>
                      <a:pt x="71" y="91"/>
                      <a:pt x="72" y="88"/>
                      <a:pt x="71" y="85"/>
                    </a:cubicBezTo>
                    <a:cubicBezTo>
                      <a:pt x="71" y="84"/>
                      <a:pt x="72" y="82"/>
                      <a:pt x="74" y="80"/>
                    </a:cubicBezTo>
                    <a:cubicBezTo>
                      <a:pt x="74" y="80"/>
                      <a:pt x="75" y="80"/>
                      <a:pt x="75" y="79"/>
                    </a:cubicBezTo>
                    <a:cubicBezTo>
                      <a:pt x="76" y="79"/>
                      <a:pt x="77" y="78"/>
                      <a:pt x="78" y="77"/>
                    </a:cubicBezTo>
                    <a:cubicBezTo>
                      <a:pt x="79" y="77"/>
                      <a:pt x="81" y="76"/>
                      <a:pt x="82" y="76"/>
                    </a:cubicBezTo>
                    <a:cubicBezTo>
                      <a:pt x="83" y="75"/>
                      <a:pt x="84" y="75"/>
                      <a:pt x="84" y="74"/>
                    </a:cubicBezTo>
                    <a:cubicBezTo>
                      <a:pt x="86" y="74"/>
                      <a:pt x="87" y="73"/>
                      <a:pt x="88" y="73"/>
                    </a:cubicBezTo>
                    <a:cubicBezTo>
                      <a:pt x="91" y="72"/>
                      <a:pt x="93" y="71"/>
                      <a:pt x="96" y="70"/>
                    </a:cubicBezTo>
                    <a:cubicBezTo>
                      <a:pt x="98" y="70"/>
                      <a:pt x="100" y="69"/>
                      <a:pt x="102" y="69"/>
                    </a:cubicBezTo>
                    <a:cubicBezTo>
                      <a:pt x="111" y="66"/>
                      <a:pt x="120" y="64"/>
                      <a:pt x="130" y="62"/>
                    </a:cubicBezTo>
                    <a:cubicBezTo>
                      <a:pt x="130" y="61"/>
                      <a:pt x="131" y="61"/>
                      <a:pt x="131" y="61"/>
                    </a:cubicBezTo>
                    <a:cubicBezTo>
                      <a:pt x="143" y="58"/>
                      <a:pt x="154" y="56"/>
                      <a:pt x="160" y="54"/>
                    </a:cubicBezTo>
                    <a:cubicBezTo>
                      <a:pt x="165" y="53"/>
                      <a:pt x="167" y="50"/>
                      <a:pt x="166" y="47"/>
                    </a:cubicBezTo>
                    <a:cubicBezTo>
                      <a:pt x="166" y="45"/>
                      <a:pt x="166" y="44"/>
                      <a:pt x="166" y="43"/>
                    </a:cubicBezTo>
                    <a:cubicBezTo>
                      <a:pt x="164" y="44"/>
                      <a:pt x="163" y="45"/>
                      <a:pt x="162" y="47"/>
                    </a:cubicBezTo>
                    <a:cubicBezTo>
                      <a:pt x="156" y="52"/>
                      <a:pt x="148" y="55"/>
                      <a:pt x="140" y="55"/>
                    </a:cubicBezTo>
                    <a:cubicBezTo>
                      <a:pt x="139" y="55"/>
                      <a:pt x="138" y="55"/>
                      <a:pt x="137" y="55"/>
                    </a:cubicBezTo>
                    <a:cubicBezTo>
                      <a:pt x="136" y="55"/>
                      <a:pt x="136" y="55"/>
                      <a:pt x="136" y="55"/>
                    </a:cubicBezTo>
                    <a:cubicBezTo>
                      <a:pt x="134" y="55"/>
                      <a:pt x="132" y="54"/>
                      <a:pt x="130" y="54"/>
                    </a:cubicBezTo>
                    <a:cubicBezTo>
                      <a:pt x="125" y="52"/>
                      <a:pt x="121" y="50"/>
                      <a:pt x="118" y="47"/>
                    </a:cubicBezTo>
                    <a:cubicBezTo>
                      <a:pt x="114" y="44"/>
                      <a:pt x="111" y="40"/>
                      <a:pt x="109" y="36"/>
                    </a:cubicBezTo>
                    <a:cubicBezTo>
                      <a:pt x="108" y="34"/>
                      <a:pt x="107" y="31"/>
                      <a:pt x="107" y="29"/>
                    </a:cubicBezTo>
                    <a:cubicBezTo>
                      <a:pt x="106" y="27"/>
                      <a:pt x="105" y="25"/>
                      <a:pt x="105" y="22"/>
                    </a:cubicBezTo>
                    <a:cubicBezTo>
                      <a:pt x="105" y="21"/>
                      <a:pt x="105" y="20"/>
                      <a:pt x="105" y="19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4" y="6"/>
                      <a:pt x="103" y="5"/>
                      <a:pt x="102" y="4"/>
                    </a:cubicBezTo>
                    <a:cubicBezTo>
                      <a:pt x="101" y="5"/>
                      <a:pt x="100" y="5"/>
                      <a:pt x="99" y="6"/>
                    </a:cubicBezTo>
                    <a:cubicBezTo>
                      <a:pt x="96" y="7"/>
                      <a:pt x="93" y="7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6" y="8"/>
                      <a:pt x="82" y="8"/>
                      <a:pt x="78" y="7"/>
                    </a:cubicBezTo>
                    <a:cubicBezTo>
                      <a:pt x="68" y="3"/>
                      <a:pt x="58" y="3"/>
                      <a:pt x="48" y="0"/>
                    </a:cubicBezTo>
                    <a:cubicBezTo>
                      <a:pt x="45" y="2"/>
                      <a:pt x="44" y="4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7"/>
                      <a:pt x="44" y="7"/>
                      <a:pt x="45" y="8"/>
                    </a:cubicBezTo>
                    <a:cubicBezTo>
                      <a:pt x="45" y="9"/>
                      <a:pt x="46" y="10"/>
                      <a:pt x="47" y="10"/>
                    </a:cubicBezTo>
                    <a:cubicBezTo>
                      <a:pt x="48" y="11"/>
                      <a:pt x="48" y="11"/>
                      <a:pt x="49" y="11"/>
                    </a:cubicBezTo>
                    <a:cubicBezTo>
                      <a:pt x="49" y="12"/>
                      <a:pt x="50" y="12"/>
                      <a:pt x="51" y="13"/>
                    </a:cubicBezTo>
                    <a:cubicBezTo>
                      <a:pt x="52" y="14"/>
                      <a:pt x="53" y="15"/>
                      <a:pt x="53" y="17"/>
                    </a:cubicBezTo>
                    <a:cubicBezTo>
                      <a:pt x="54" y="18"/>
                      <a:pt x="54" y="19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9"/>
                      <a:pt x="44" y="37"/>
                      <a:pt x="34" y="37"/>
                    </a:cubicBezTo>
                    <a:cubicBezTo>
                      <a:pt x="27" y="36"/>
                      <a:pt x="23" y="40"/>
                      <a:pt x="23" y="46"/>
                    </a:cubicBezTo>
                    <a:cubicBezTo>
                      <a:pt x="23" y="46"/>
                      <a:pt x="23" y="47"/>
                      <a:pt x="23" y="4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0" name="Freeform 286">
                <a:extLst>
                  <a:ext uri="{FF2B5EF4-FFF2-40B4-BE49-F238E27FC236}">
                    <a16:creationId xmlns:a16="http://schemas.microsoft.com/office/drawing/2014/main" id="{5731B6B8-41DC-4EF8-9F7B-50B3904DB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802" y="1800221"/>
                <a:ext cx="92075" cy="61913"/>
              </a:xfrm>
              <a:custGeom>
                <a:avLst/>
                <a:gdLst>
                  <a:gd name="T0" fmla="*/ 82 w 171"/>
                  <a:gd name="T1" fmla="*/ 1 h 114"/>
                  <a:gd name="T2" fmla="*/ 76 w 171"/>
                  <a:gd name="T3" fmla="*/ 1 h 114"/>
                  <a:gd name="T4" fmla="*/ 72 w 171"/>
                  <a:gd name="T5" fmla="*/ 2 h 114"/>
                  <a:gd name="T6" fmla="*/ 68 w 171"/>
                  <a:gd name="T7" fmla="*/ 2 h 114"/>
                  <a:gd name="T8" fmla="*/ 60 w 171"/>
                  <a:gd name="T9" fmla="*/ 4 h 114"/>
                  <a:gd name="T10" fmla="*/ 52 w 171"/>
                  <a:gd name="T11" fmla="*/ 6 h 114"/>
                  <a:gd name="T12" fmla="*/ 10 w 171"/>
                  <a:gd name="T13" fmla="*/ 26 h 114"/>
                  <a:gd name="T14" fmla="*/ 0 w 171"/>
                  <a:gd name="T15" fmla="*/ 40 h 114"/>
                  <a:gd name="T16" fmla="*/ 1 w 171"/>
                  <a:gd name="T17" fmla="*/ 41 h 114"/>
                  <a:gd name="T18" fmla="*/ 8 w 171"/>
                  <a:gd name="T19" fmla="*/ 46 h 114"/>
                  <a:gd name="T20" fmla="*/ 15 w 171"/>
                  <a:gd name="T21" fmla="*/ 57 h 114"/>
                  <a:gd name="T22" fmla="*/ 18 w 171"/>
                  <a:gd name="T23" fmla="*/ 68 h 114"/>
                  <a:gd name="T24" fmla="*/ 21 w 171"/>
                  <a:gd name="T25" fmla="*/ 69 h 114"/>
                  <a:gd name="T26" fmla="*/ 35 w 171"/>
                  <a:gd name="T27" fmla="*/ 78 h 114"/>
                  <a:gd name="T28" fmla="*/ 35 w 171"/>
                  <a:gd name="T29" fmla="*/ 78 h 114"/>
                  <a:gd name="T30" fmla="*/ 40 w 171"/>
                  <a:gd name="T31" fmla="*/ 84 h 114"/>
                  <a:gd name="T32" fmla="*/ 44 w 171"/>
                  <a:gd name="T33" fmla="*/ 92 h 114"/>
                  <a:gd name="T34" fmla="*/ 44 w 171"/>
                  <a:gd name="T35" fmla="*/ 92 h 114"/>
                  <a:gd name="T36" fmla="*/ 44 w 171"/>
                  <a:gd name="T37" fmla="*/ 92 h 114"/>
                  <a:gd name="T38" fmla="*/ 50 w 171"/>
                  <a:gd name="T39" fmla="*/ 92 h 114"/>
                  <a:gd name="T40" fmla="*/ 54 w 171"/>
                  <a:gd name="T41" fmla="*/ 92 h 114"/>
                  <a:gd name="T42" fmla="*/ 70 w 171"/>
                  <a:gd name="T43" fmla="*/ 97 h 114"/>
                  <a:gd name="T44" fmla="*/ 75 w 171"/>
                  <a:gd name="T45" fmla="*/ 98 h 114"/>
                  <a:gd name="T46" fmla="*/ 75 w 171"/>
                  <a:gd name="T47" fmla="*/ 98 h 114"/>
                  <a:gd name="T48" fmla="*/ 75 w 171"/>
                  <a:gd name="T49" fmla="*/ 98 h 114"/>
                  <a:gd name="T50" fmla="*/ 79 w 171"/>
                  <a:gd name="T51" fmla="*/ 98 h 114"/>
                  <a:gd name="T52" fmla="*/ 92 w 171"/>
                  <a:gd name="T53" fmla="*/ 97 h 114"/>
                  <a:gd name="T54" fmla="*/ 97 w 171"/>
                  <a:gd name="T55" fmla="*/ 97 h 114"/>
                  <a:gd name="T56" fmla="*/ 116 w 171"/>
                  <a:gd name="T57" fmla="*/ 106 h 114"/>
                  <a:gd name="T58" fmla="*/ 121 w 171"/>
                  <a:gd name="T59" fmla="*/ 113 h 114"/>
                  <a:gd name="T60" fmla="*/ 128 w 171"/>
                  <a:gd name="T61" fmla="*/ 114 h 114"/>
                  <a:gd name="T62" fmla="*/ 131 w 171"/>
                  <a:gd name="T63" fmla="*/ 114 h 114"/>
                  <a:gd name="T64" fmla="*/ 134 w 171"/>
                  <a:gd name="T65" fmla="*/ 114 h 114"/>
                  <a:gd name="T66" fmla="*/ 160 w 171"/>
                  <a:gd name="T67" fmla="*/ 90 h 114"/>
                  <a:gd name="T68" fmla="*/ 156 w 171"/>
                  <a:gd name="T69" fmla="*/ 87 h 114"/>
                  <a:gd name="T70" fmla="*/ 153 w 171"/>
                  <a:gd name="T71" fmla="*/ 82 h 114"/>
                  <a:gd name="T72" fmla="*/ 153 w 171"/>
                  <a:gd name="T73" fmla="*/ 81 h 114"/>
                  <a:gd name="T74" fmla="*/ 153 w 171"/>
                  <a:gd name="T75" fmla="*/ 78 h 114"/>
                  <a:gd name="T76" fmla="*/ 159 w 171"/>
                  <a:gd name="T77" fmla="*/ 64 h 114"/>
                  <a:gd name="T78" fmla="*/ 168 w 171"/>
                  <a:gd name="T79" fmla="*/ 49 h 114"/>
                  <a:gd name="T80" fmla="*/ 171 w 171"/>
                  <a:gd name="T81" fmla="*/ 45 h 114"/>
                  <a:gd name="T82" fmla="*/ 171 w 171"/>
                  <a:gd name="T83" fmla="*/ 45 h 114"/>
                  <a:gd name="T84" fmla="*/ 168 w 171"/>
                  <a:gd name="T85" fmla="*/ 40 h 114"/>
                  <a:gd name="T86" fmla="*/ 167 w 171"/>
                  <a:gd name="T87" fmla="*/ 35 h 114"/>
                  <a:gd name="T88" fmla="*/ 166 w 171"/>
                  <a:gd name="T89" fmla="*/ 24 h 114"/>
                  <a:gd name="T90" fmla="*/ 157 w 171"/>
                  <a:gd name="T91" fmla="*/ 18 h 114"/>
                  <a:gd name="T92" fmla="*/ 150 w 171"/>
                  <a:gd name="T93" fmla="*/ 15 h 114"/>
                  <a:gd name="T94" fmla="*/ 143 w 171"/>
                  <a:gd name="T95" fmla="*/ 13 h 114"/>
                  <a:gd name="T96" fmla="*/ 131 w 171"/>
                  <a:gd name="T97" fmla="*/ 13 h 114"/>
                  <a:gd name="T98" fmla="*/ 129 w 171"/>
                  <a:gd name="T99" fmla="*/ 13 h 114"/>
                  <a:gd name="T100" fmla="*/ 127 w 171"/>
                  <a:gd name="T101" fmla="*/ 14 h 114"/>
                  <a:gd name="T102" fmla="*/ 123 w 171"/>
                  <a:gd name="T103" fmla="*/ 20 h 114"/>
                  <a:gd name="T104" fmla="*/ 119 w 171"/>
                  <a:gd name="T105" fmla="*/ 28 h 114"/>
                  <a:gd name="T106" fmla="*/ 117 w 171"/>
                  <a:gd name="T107" fmla="*/ 27 h 114"/>
                  <a:gd name="T108" fmla="*/ 116 w 171"/>
                  <a:gd name="T109" fmla="*/ 27 h 114"/>
                  <a:gd name="T110" fmla="*/ 100 w 171"/>
                  <a:gd name="T111" fmla="*/ 5 h 114"/>
                  <a:gd name="T112" fmla="*/ 99 w 171"/>
                  <a:gd name="T113" fmla="*/ 4 h 114"/>
                  <a:gd name="T114" fmla="*/ 97 w 171"/>
                  <a:gd name="T115" fmla="*/ 2 h 114"/>
                  <a:gd name="T116" fmla="*/ 86 w 171"/>
                  <a:gd name="T117" fmla="*/ 0 h 114"/>
                  <a:gd name="T118" fmla="*/ 82 w 171"/>
                  <a:gd name="T119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1" h="114">
                    <a:moveTo>
                      <a:pt x="82" y="1"/>
                    </a:moveTo>
                    <a:cubicBezTo>
                      <a:pt x="80" y="1"/>
                      <a:pt x="78" y="1"/>
                      <a:pt x="76" y="1"/>
                    </a:cubicBezTo>
                    <a:cubicBezTo>
                      <a:pt x="75" y="1"/>
                      <a:pt x="73" y="2"/>
                      <a:pt x="72" y="2"/>
                    </a:cubicBezTo>
                    <a:cubicBezTo>
                      <a:pt x="71" y="2"/>
                      <a:pt x="69" y="2"/>
                      <a:pt x="68" y="2"/>
                    </a:cubicBezTo>
                    <a:cubicBezTo>
                      <a:pt x="65" y="3"/>
                      <a:pt x="63" y="3"/>
                      <a:pt x="60" y="4"/>
                    </a:cubicBezTo>
                    <a:cubicBezTo>
                      <a:pt x="58" y="5"/>
                      <a:pt x="55" y="5"/>
                      <a:pt x="52" y="6"/>
                    </a:cubicBezTo>
                    <a:cubicBezTo>
                      <a:pt x="31" y="11"/>
                      <a:pt x="10" y="20"/>
                      <a:pt x="10" y="26"/>
                    </a:cubicBezTo>
                    <a:cubicBezTo>
                      <a:pt x="10" y="31"/>
                      <a:pt x="5" y="35"/>
                      <a:pt x="0" y="40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4" y="42"/>
                      <a:pt x="6" y="44"/>
                      <a:pt x="8" y="46"/>
                    </a:cubicBezTo>
                    <a:cubicBezTo>
                      <a:pt x="11" y="49"/>
                      <a:pt x="13" y="53"/>
                      <a:pt x="15" y="57"/>
                    </a:cubicBezTo>
                    <a:cubicBezTo>
                      <a:pt x="17" y="61"/>
                      <a:pt x="18" y="65"/>
                      <a:pt x="18" y="68"/>
                    </a:cubicBezTo>
                    <a:cubicBezTo>
                      <a:pt x="19" y="69"/>
                      <a:pt x="20" y="69"/>
                      <a:pt x="21" y="69"/>
                    </a:cubicBezTo>
                    <a:cubicBezTo>
                      <a:pt x="26" y="71"/>
                      <a:pt x="31" y="74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7" y="80"/>
                      <a:pt x="39" y="82"/>
                      <a:pt x="40" y="84"/>
                    </a:cubicBezTo>
                    <a:cubicBezTo>
                      <a:pt x="42" y="86"/>
                      <a:pt x="43" y="89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46" y="92"/>
                      <a:pt x="48" y="92"/>
                      <a:pt x="50" y="92"/>
                    </a:cubicBezTo>
                    <a:cubicBezTo>
                      <a:pt x="51" y="92"/>
                      <a:pt x="52" y="92"/>
                      <a:pt x="54" y="92"/>
                    </a:cubicBezTo>
                    <a:cubicBezTo>
                      <a:pt x="58" y="93"/>
                      <a:pt x="64" y="95"/>
                      <a:pt x="70" y="97"/>
                    </a:cubicBezTo>
                    <a:cubicBezTo>
                      <a:pt x="71" y="97"/>
                      <a:pt x="73" y="98"/>
                      <a:pt x="75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6" y="98"/>
                      <a:pt x="77" y="98"/>
                      <a:pt x="79" y="98"/>
                    </a:cubicBezTo>
                    <a:cubicBezTo>
                      <a:pt x="83" y="97"/>
                      <a:pt x="88" y="97"/>
                      <a:pt x="92" y="97"/>
                    </a:cubicBezTo>
                    <a:cubicBezTo>
                      <a:pt x="94" y="97"/>
                      <a:pt x="95" y="97"/>
                      <a:pt x="97" y="97"/>
                    </a:cubicBezTo>
                    <a:cubicBezTo>
                      <a:pt x="105" y="98"/>
                      <a:pt x="112" y="101"/>
                      <a:pt x="116" y="106"/>
                    </a:cubicBezTo>
                    <a:cubicBezTo>
                      <a:pt x="118" y="108"/>
                      <a:pt x="120" y="110"/>
                      <a:pt x="121" y="113"/>
                    </a:cubicBezTo>
                    <a:cubicBezTo>
                      <a:pt x="123" y="113"/>
                      <a:pt x="126" y="114"/>
                      <a:pt x="128" y="114"/>
                    </a:cubicBezTo>
                    <a:cubicBezTo>
                      <a:pt x="129" y="114"/>
                      <a:pt x="130" y="114"/>
                      <a:pt x="131" y="114"/>
                    </a:cubicBezTo>
                    <a:cubicBezTo>
                      <a:pt x="132" y="114"/>
                      <a:pt x="133" y="114"/>
                      <a:pt x="134" y="114"/>
                    </a:cubicBezTo>
                    <a:cubicBezTo>
                      <a:pt x="156" y="114"/>
                      <a:pt x="163" y="98"/>
                      <a:pt x="160" y="90"/>
                    </a:cubicBezTo>
                    <a:cubicBezTo>
                      <a:pt x="159" y="88"/>
                      <a:pt x="158" y="87"/>
                      <a:pt x="156" y="87"/>
                    </a:cubicBezTo>
                    <a:cubicBezTo>
                      <a:pt x="154" y="86"/>
                      <a:pt x="152" y="85"/>
                      <a:pt x="153" y="82"/>
                    </a:cubicBezTo>
                    <a:cubicBezTo>
                      <a:pt x="153" y="82"/>
                      <a:pt x="153" y="81"/>
                      <a:pt x="153" y="81"/>
                    </a:cubicBezTo>
                    <a:cubicBezTo>
                      <a:pt x="153" y="80"/>
                      <a:pt x="153" y="79"/>
                      <a:pt x="153" y="78"/>
                    </a:cubicBezTo>
                    <a:cubicBezTo>
                      <a:pt x="154" y="74"/>
                      <a:pt x="157" y="70"/>
                      <a:pt x="159" y="64"/>
                    </a:cubicBezTo>
                    <a:cubicBezTo>
                      <a:pt x="162" y="60"/>
                      <a:pt x="164" y="55"/>
                      <a:pt x="168" y="49"/>
                    </a:cubicBezTo>
                    <a:cubicBezTo>
                      <a:pt x="169" y="48"/>
                      <a:pt x="170" y="46"/>
                      <a:pt x="171" y="45"/>
                    </a:cubicBezTo>
                    <a:cubicBezTo>
                      <a:pt x="171" y="45"/>
                      <a:pt x="171" y="45"/>
                      <a:pt x="171" y="45"/>
                    </a:cubicBezTo>
                    <a:cubicBezTo>
                      <a:pt x="170" y="43"/>
                      <a:pt x="169" y="41"/>
                      <a:pt x="168" y="40"/>
                    </a:cubicBezTo>
                    <a:cubicBezTo>
                      <a:pt x="168" y="38"/>
                      <a:pt x="167" y="36"/>
                      <a:pt x="167" y="35"/>
                    </a:cubicBezTo>
                    <a:cubicBezTo>
                      <a:pt x="166" y="31"/>
                      <a:pt x="166" y="28"/>
                      <a:pt x="166" y="24"/>
                    </a:cubicBezTo>
                    <a:cubicBezTo>
                      <a:pt x="164" y="22"/>
                      <a:pt x="161" y="19"/>
                      <a:pt x="157" y="18"/>
                    </a:cubicBezTo>
                    <a:cubicBezTo>
                      <a:pt x="155" y="17"/>
                      <a:pt x="153" y="16"/>
                      <a:pt x="150" y="15"/>
                    </a:cubicBezTo>
                    <a:cubicBezTo>
                      <a:pt x="148" y="14"/>
                      <a:pt x="145" y="13"/>
                      <a:pt x="143" y="13"/>
                    </a:cubicBezTo>
                    <a:cubicBezTo>
                      <a:pt x="138" y="12"/>
                      <a:pt x="134" y="12"/>
                      <a:pt x="131" y="13"/>
                    </a:cubicBezTo>
                    <a:cubicBezTo>
                      <a:pt x="130" y="13"/>
                      <a:pt x="130" y="13"/>
                      <a:pt x="129" y="13"/>
                    </a:cubicBezTo>
                    <a:cubicBezTo>
                      <a:pt x="129" y="13"/>
                      <a:pt x="128" y="14"/>
                      <a:pt x="127" y="14"/>
                    </a:cubicBezTo>
                    <a:cubicBezTo>
                      <a:pt x="124" y="15"/>
                      <a:pt x="123" y="17"/>
                      <a:pt x="123" y="20"/>
                    </a:cubicBezTo>
                    <a:cubicBezTo>
                      <a:pt x="123" y="26"/>
                      <a:pt x="122" y="28"/>
                      <a:pt x="119" y="28"/>
                    </a:cubicBezTo>
                    <a:cubicBezTo>
                      <a:pt x="119" y="28"/>
                      <a:pt x="118" y="28"/>
                      <a:pt x="117" y="27"/>
                    </a:cubicBezTo>
                    <a:cubicBezTo>
                      <a:pt x="117" y="27"/>
                      <a:pt x="116" y="27"/>
                      <a:pt x="116" y="27"/>
                    </a:cubicBezTo>
                    <a:cubicBezTo>
                      <a:pt x="111" y="23"/>
                      <a:pt x="103" y="12"/>
                      <a:pt x="100" y="5"/>
                    </a:cubicBezTo>
                    <a:cubicBezTo>
                      <a:pt x="100" y="5"/>
                      <a:pt x="99" y="4"/>
                      <a:pt x="99" y="4"/>
                    </a:cubicBezTo>
                    <a:cubicBezTo>
                      <a:pt x="99" y="3"/>
                      <a:pt x="98" y="3"/>
                      <a:pt x="97" y="2"/>
                    </a:cubicBezTo>
                    <a:cubicBezTo>
                      <a:pt x="95" y="1"/>
                      <a:pt x="91" y="0"/>
                      <a:pt x="86" y="0"/>
                    </a:cubicBezTo>
                    <a:cubicBezTo>
                      <a:pt x="85" y="0"/>
                      <a:pt x="84" y="0"/>
                      <a:pt x="8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1" name="Freeform 287">
                <a:extLst>
                  <a:ext uri="{FF2B5EF4-FFF2-40B4-BE49-F238E27FC236}">
                    <a16:creationId xmlns:a16="http://schemas.microsoft.com/office/drawing/2014/main" id="{D0D56618-ED0B-47D9-91D1-71D199328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7" y="1749421"/>
                <a:ext cx="23813" cy="11113"/>
              </a:xfrm>
              <a:custGeom>
                <a:avLst/>
                <a:gdLst>
                  <a:gd name="T0" fmla="*/ 3 w 46"/>
                  <a:gd name="T1" fmla="*/ 16 h 21"/>
                  <a:gd name="T2" fmla="*/ 8 w 46"/>
                  <a:gd name="T3" fmla="*/ 19 h 21"/>
                  <a:gd name="T4" fmla="*/ 11 w 46"/>
                  <a:gd name="T5" fmla="*/ 20 h 21"/>
                  <a:gd name="T6" fmla="*/ 25 w 46"/>
                  <a:gd name="T7" fmla="*/ 21 h 21"/>
                  <a:gd name="T8" fmla="*/ 25 w 46"/>
                  <a:gd name="T9" fmla="*/ 21 h 21"/>
                  <a:gd name="T10" fmla="*/ 34 w 46"/>
                  <a:gd name="T11" fmla="*/ 20 h 21"/>
                  <a:gd name="T12" fmla="*/ 43 w 46"/>
                  <a:gd name="T13" fmla="*/ 15 h 21"/>
                  <a:gd name="T14" fmla="*/ 46 w 46"/>
                  <a:gd name="T15" fmla="*/ 10 h 21"/>
                  <a:gd name="T16" fmla="*/ 46 w 46"/>
                  <a:gd name="T17" fmla="*/ 7 h 21"/>
                  <a:gd name="T18" fmla="*/ 27 w 46"/>
                  <a:gd name="T19" fmla="*/ 0 h 21"/>
                  <a:gd name="T20" fmla="*/ 3 w 46"/>
                  <a:gd name="T21" fmla="*/ 6 h 21"/>
                  <a:gd name="T22" fmla="*/ 0 w 46"/>
                  <a:gd name="T23" fmla="*/ 10 h 21"/>
                  <a:gd name="T24" fmla="*/ 3 w 46"/>
                  <a:gd name="T2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21">
                    <a:moveTo>
                      <a:pt x="3" y="16"/>
                    </a:moveTo>
                    <a:cubicBezTo>
                      <a:pt x="4" y="17"/>
                      <a:pt x="6" y="18"/>
                      <a:pt x="8" y="19"/>
                    </a:cubicBezTo>
                    <a:cubicBezTo>
                      <a:pt x="9" y="19"/>
                      <a:pt x="10" y="20"/>
                      <a:pt x="11" y="20"/>
                    </a:cubicBezTo>
                    <a:cubicBezTo>
                      <a:pt x="15" y="21"/>
                      <a:pt x="20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8" y="21"/>
                      <a:pt x="31" y="21"/>
                      <a:pt x="34" y="20"/>
                    </a:cubicBezTo>
                    <a:cubicBezTo>
                      <a:pt x="38" y="19"/>
                      <a:pt x="41" y="17"/>
                      <a:pt x="43" y="15"/>
                    </a:cubicBezTo>
                    <a:cubicBezTo>
                      <a:pt x="44" y="14"/>
                      <a:pt x="45" y="12"/>
                      <a:pt x="46" y="10"/>
                    </a:cubicBezTo>
                    <a:cubicBezTo>
                      <a:pt x="46" y="9"/>
                      <a:pt x="46" y="8"/>
                      <a:pt x="46" y="7"/>
                    </a:cubicBezTo>
                    <a:cubicBezTo>
                      <a:pt x="44" y="2"/>
                      <a:pt x="36" y="0"/>
                      <a:pt x="27" y="0"/>
                    </a:cubicBezTo>
                    <a:cubicBezTo>
                      <a:pt x="18" y="0"/>
                      <a:pt x="8" y="3"/>
                      <a:pt x="3" y="6"/>
                    </a:cubicBezTo>
                    <a:cubicBezTo>
                      <a:pt x="2" y="7"/>
                      <a:pt x="1" y="8"/>
                      <a:pt x="0" y="10"/>
                    </a:cubicBezTo>
                    <a:cubicBezTo>
                      <a:pt x="0" y="12"/>
                      <a:pt x="0" y="14"/>
                      <a:pt x="3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2" name="Freeform 288">
                <a:extLst>
                  <a:ext uri="{FF2B5EF4-FFF2-40B4-BE49-F238E27FC236}">
                    <a16:creationId xmlns:a16="http://schemas.microsoft.com/office/drawing/2014/main" id="{58F817D6-4BAE-4728-8138-8F77A6C75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5039" y="2103435"/>
                <a:ext cx="17463" cy="12700"/>
              </a:xfrm>
              <a:custGeom>
                <a:avLst/>
                <a:gdLst>
                  <a:gd name="T0" fmla="*/ 9 w 34"/>
                  <a:gd name="T1" fmla="*/ 19 h 24"/>
                  <a:gd name="T2" fmla="*/ 24 w 34"/>
                  <a:gd name="T3" fmla="*/ 23 h 24"/>
                  <a:gd name="T4" fmla="*/ 24 w 34"/>
                  <a:gd name="T5" fmla="*/ 23 h 24"/>
                  <a:gd name="T6" fmla="*/ 32 w 34"/>
                  <a:gd name="T7" fmla="*/ 19 h 24"/>
                  <a:gd name="T8" fmla="*/ 33 w 34"/>
                  <a:gd name="T9" fmla="*/ 17 h 24"/>
                  <a:gd name="T10" fmla="*/ 34 w 34"/>
                  <a:gd name="T11" fmla="*/ 12 h 24"/>
                  <a:gd name="T12" fmla="*/ 34 w 34"/>
                  <a:gd name="T13" fmla="*/ 7 h 24"/>
                  <a:gd name="T14" fmla="*/ 32 w 34"/>
                  <a:gd name="T15" fmla="*/ 2 h 24"/>
                  <a:gd name="T16" fmla="*/ 30 w 34"/>
                  <a:gd name="T17" fmla="*/ 0 h 24"/>
                  <a:gd name="T18" fmla="*/ 27 w 34"/>
                  <a:gd name="T19" fmla="*/ 0 h 24"/>
                  <a:gd name="T20" fmla="*/ 26 w 34"/>
                  <a:gd name="T21" fmla="*/ 0 h 24"/>
                  <a:gd name="T22" fmla="*/ 9 w 34"/>
                  <a:gd name="T23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4">
                    <a:moveTo>
                      <a:pt x="9" y="19"/>
                    </a:moveTo>
                    <a:cubicBezTo>
                      <a:pt x="15" y="22"/>
                      <a:pt x="20" y="24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23"/>
                      <a:pt x="30" y="22"/>
                      <a:pt x="32" y="19"/>
                    </a:cubicBezTo>
                    <a:cubicBezTo>
                      <a:pt x="32" y="18"/>
                      <a:pt x="33" y="18"/>
                      <a:pt x="33" y="17"/>
                    </a:cubicBezTo>
                    <a:cubicBezTo>
                      <a:pt x="33" y="16"/>
                      <a:pt x="34" y="14"/>
                      <a:pt x="34" y="12"/>
                    </a:cubicBezTo>
                    <a:cubicBezTo>
                      <a:pt x="34" y="11"/>
                      <a:pt x="34" y="9"/>
                      <a:pt x="34" y="7"/>
                    </a:cubicBezTo>
                    <a:cubicBezTo>
                      <a:pt x="33" y="4"/>
                      <a:pt x="33" y="3"/>
                      <a:pt x="32" y="2"/>
                    </a:cubicBezTo>
                    <a:cubicBezTo>
                      <a:pt x="31" y="1"/>
                      <a:pt x="30" y="1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16" y="0"/>
                      <a:pt x="0" y="14"/>
                      <a:pt x="9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3" name="Freeform 289">
                <a:extLst>
                  <a:ext uri="{FF2B5EF4-FFF2-40B4-BE49-F238E27FC236}">
                    <a16:creationId xmlns:a16="http://schemas.microsoft.com/office/drawing/2014/main" id="{ACF2C6FC-C760-45A3-891C-13BCAC63D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1853" y="2006597"/>
                <a:ext cx="85725" cy="31750"/>
              </a:xfrm>
              <a:custGeom>
                <a:avLst/>
                <a:gdLst>
                  <a:gd name="T0" fmla="*/ 1 w 158"/>
                  <a:gd name="T1" fmla="*/ 28 h 59"/>
                  <a:gd name="T2" fmla="*/ 2 w 158"/>
                  <a:gd name="T3" fmla="*/ 29 h 59"/>
                  <a:gd name="T4" fmla="*/ 3 w 158"/>
                  <a:gd name="T5" fmla="*/ 29 h 59"/>
                  <a:gd name="T6" fmla="*/ 16 w 158"/>
                  <a:gd name="T7" fmla="*/ 33 h 59"/>
                  <a:gd name="T8" fmla="*/ 29 w 158"/>
                  <a:gd name="T9" fmla="*/ 41 h 59"/>
                  <a:gd name="T10" fmla="*/ 29 w 158"/>
                  <a:gd name="T11" fmla="*/ 41 h 59"/>
                  <a:gd name="T12" fmla="*/ 29 w 158"/>
                  <a:gd name="T13" fmla="*/ 41 h 59"/>
                  <a:gd name="T14" fmla="*/ 43 w 158"/>
                  <a:gd name="T15" fmla="*/ 38 h 59"/>
                  <a:gd name="T16" fmla="*/ 43 w 158"/>
                  <a:gd name="T17" fmla="*/ 38 h 59"/>
                  <a:gd name="T18" fmla="*/ 49 w 158"/>
                  <a:gd name="T19" fmla="*/ 39 h 59"/>
                  <a:gd name="T20" fmla="*/ 53 w 158"/>
                  <a:gd name="T21" fmla="*/ 40 h 59"/>
                  <a:gd name="T22" fmla="*/ 61 w 158"/>
                  <a:gd name="T23" fmla="*/ 43 h 59"/>
                  <a:gd name="T24" fmla="*/ 106 w 158"/>
                  <a:gd name="T25" fmla="*/ 55 h 59"/>
                  <a:gd name="T26" fmla="*/ 124 w 158"/>
                  <a:gd name="T27" fmla="*/ 59 h 59"/>
                  <a:gd name="T28" fmla="*/ 124 w 158"/>
                  <a:gd name="T29" fmla="*/ 59 h 59"/>
                  <a:gd name="T30" fmla="*/ 124 w 158"/>
                  <a:gd name="T31" fmla="*/ 59 h 59"/>
                  <a:gd name="T32" fmla="*/ 131 w 158"/>
                  <a:gd name="T33" fmla="*/ 57 h 59"/>
                  <a:gd name="T34" fmla="*/ 141 w 158"/>
                  <a:gd name="T35" fmla="*/ 55 h 59"/>
                  <a:gd name="T36" fmla="*/ 150 w 158"/>
                  <a:gd name="T37" fmla="*/ 51 h 59"/>
                  <a:gd name="T38" fmla="*/ 152 w 158"/>
                  <a:gd name="T39" fmla="*/ 50 h 59"/>
                  <a:gd name="T40" fmla="*/ 158 w 158"/>
                  <a:gd name="T41" fmla="*/ 42 h 59"/>
                  <a:gd name="T42" fmla="*/ 155 w 158"/>
                  <a:gd name="T43" fmla="*/ 36 h 59"/>
                  <a:gd name="T44" fmla="*/ 154 w 158"/>
                  <a:gd name="T45" fmla="*/ 35 h 59"/>
                  <a:gd name="T46" fmla="*/ 153 w 158"/>
                  <a:gd name="T47" fmla="*/ 34 h 59"/>
                  <a:gd name="T48" fmla="*/ 128 w 158"/>
                  <a:gd name="T49" fmla="*/ 23 h 59"/>
                  <a:gd name="T50" fmla="*/ 126 w 158"/>
                  <a:gd name="T51" fmla="*/ 22 h 59"/>
                  <a:gd name="T52" fmla="*/ 115 w 158"/>
                  <a:gd name="T53" fmla="*/ 21 h 59"/>
                  <a:gd name="T54" fmla="*/ 106 w 158"/>
                  <a:gd name="T55" fmla="*/ 23 h 59"/>
                  <a:gd name="T56" fmla="*/ 101 w 158"/>
                  <a:gd name="T57" fmla="*/ 25 h 59"/>
                  <a:gd name="T58" fmla="*/ 97 w 158"/>
                  <a:gd name="T59" fmla="*/ 25 h 59"/>
                  <a:gd name="T60" fmla="*/ 74 w 158"/>
                  <a:gd name="T61" fmla="*/ 14 h 59"/>
                  <a:gd name="T62" fmla="*/ 69 w 158"/>
                  <a:gd name="T63" fmla="*/ 15 h 59"/>
                  <a:gd name="T64" fmla="*/ 63 w 158"/>
                  <a:gd name="T65" fmla="*/ 16 h 59"/>
                  <a:gd name="T66" fmla="*/ 59 w 158"/>
                  <a:gd name="T67" fmla="*/ 17 h 59"/>
                  <a:gd name="T68" fmla="*/ 53 w 158"/>
                  <a:gd name="T69" fmla="*/ 18 h 59"/>
                  <a:gd name="T70" fmla="*/ 50 w 158"/>
                  <a:gd name="T71" fmla="*/ 18 h 59"/>
                  <a:gd name="T72" fmla="*/ 25 w 158"/>
                  <a:gd name="T73" fmla="*/ 4 h 59"/>
                  <a:gd name="T74" fmla="*/ 20 w 158"/>
                  <a:gd name="T75" fmla="*/ 0 h 59"/>
                  <a:gd name="T76" fmla="*/ 19 w 158"/>
                  <a:gd name="T77" fmla="*/ 0 h 59"/>
                  <a:gd name="T78" fmla="*/ 17 w 158"/>
                  <a:gd name="T79" fmla="*/ 1 h 59"/>
                  <a:gd name="T80" fmla="*/ 16 w 158"/>
                  <a:gd name="T81" fmla="*/ 1 h 59"/>
                  <a:gd name="T82" fmla="*/ 14 w 158"/>
                  <a:gd name="T83" fmla="*/ 3 h 59"/>
                  <a:gd name="T84" fmla="*/ 10 w 158"/>
                  <a:gd name="T85" fmla="*/ 6 h 59"/>
                  <a:gd name="T86" fmla="*/ 6 w 158"/>
                  <a:gd name="T87" fmla="*/ 12 h 59"/>
                  <a:gd name="T88" fmla="*/ 4 w 158"/>
                  <a:gd name="T89" fmla="*/ 14 h 59"/>
                  <a:gd name="T90" fmla="*/ 2 w 158"/>
                  <a:gd name="T91" fmla="*/ 18 h 59"/>
                  <a:gd name="T92" fmla="*/ 1 w 158"/>
                  <a:gd name="T93" fmla="*/ 21 h 59"/>
                  <a:gd name="T94" fmla="*/ 0 w 158"/>
                  <a:gd name="T95" fmla="*/ 24 h 59"/>
                  <a:gd name="T96" fmla="*/ 0 w 158"/>
                  <a:gd name="T97" fmla="*/ 27 h 59"/>
                  <a:gd name="T98" fmla="*/ 1 w 158"/>
                  <a:gd name="T99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8" h="59">
                    <a:moveTo>
                      <a:pt x="1" y="28"/>
                    </a:moveTo>
                    <a:cubicBezTo>
                      <a:pt x="1" y="28"/>
                      <a:pt x="2" y="29"/>
                      <a:pt x="2" y="29"/>
                    </a:cubicBezTo>
                    <a:cubicBezTo>
                      <a:pt x="2" y="29"/>
                      <a:pt x="3" y="29"/>
                      <a:pt x="3" y="29"/>
                    </a:cubicBezTo>
                    <a:cubicBezTo>
                      <a:pt x="8" y="29"/>
                      <a:pt x="12" y="31"/>
                      <a:pt x="16" y="33"/>
                    </a:cubicBezTo>
                    <a:cubicBezTo>
                      <a:pt x="21" y="35"/>
                      <a:pt x="25" y="38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3" y="39"/>
                      <a:pt x="38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5" y="38"/>
                      <a:pt x="47" y="39"/>
                      <a:pt x="49" y="39"/>
                    </a:cubicBezTo>
                    <a:cubicBezTo>
                      <a:pt x="50" y="39"/>
                      <a:pt x="51" y="40"/>
                      <a:pt x="53" y="40"/>
                    </a:cubicBezTo>
                    <a:cubicBezTo>
                      <a:pt x="56" y="41"/>
                      <a:pt x="58" y="42"/>
                      <a:pt x="61" y="43"/>
                    </a:cubicBezTo>
                    <a:cubicBezTo>
                      <a:pt x="76" y="48"/>
                      <a:pt x="91" y="52"/>
                      <a:pt x="106" y="55"/>
                    </a:cubicBezTo>
                    <a:cubicBezTo>
                      <a:pt x="112" y="57"/>
                      <a:pt x="118" y="58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8"/>
                      <a:pt x="129" y="58"/>
                      <a:pt x="131" y="57"/>
                    </a:cubicBezTo>
                    <a:cubicBezTo>
                      <a:pt x="134" y="57"/>
                      <a:pt x="138" y="56"/>
                      <a:pt x="141" y="55"/>
                    </a:cubicBezTo>
                    <a:cubicBezTo>
                      <a:pt x="144" y="54"/>
                      <a:pt x="148" y="52"/>
                      <a:pt x="150" y="51"/>
                    </a:cubicBezTo>
                    <a:cubicBezTo>
                      <a:pt x="151" y="50"/>
                      <a:pt x="152" y="50"/>
                      <a:pt x="152" y="50"/>
                    </a:cubicBezTo>
                    <a:cubicBezTo>
                      <a:pt x="156" y="47"/>
                      <a:pt x="158" y="45"/>
                      <a:pt x="158" y="42"/>
                    </a:cubicBezTo>
                    <a:cubicBezTo>
                      <a:pt x="158" y="40"/>
                      <a:pt x="157" y="38"/>
                      <a:pt x="155" y="36"/>
                    </a:cubicBezTo>
                    <a:cubicBezTo>
                      <a:pt x="155" y="36"/>
                      <a:pt x="154" y="36"/>
                      <a:pt x="154" y="35"/>
                    </a:cubicBezTo>
                    <a:cubicBezTo>
                      <a:pt x="154" y="35"/>
                      <a:pt x="153" y="34"/>
                      <a:pt x="153" y="34"/>
                    </a:cubicBezTo>
                    <a:cubicBezTo>
                      <a:pt x="147" y="29"/>
                      <a:pt x="137" y="25"/>
                      <a:pt x="128" y="23"/>
                    </a:cubicBezTo>
                    <a:cubicBezTo>
                      <a:pt x="127" y="22"/>
                      <a:pt x="126" y="22"/>
                      <a:pt x="126" y="22"/>
                    </a:cubicBezTo>
                    <a:cubicBezTo>
                      <a:pt x="122" y="21"/>
                      <a:pt x="118" y="21"/>
                      <a:pt x="115" y="21"/>
                    </a:cubicBezTo>
                    <a:cubicBezTo>
                      <a:pt x="111" y="21"/>
                      <a:pt x="108" y="22"/>
                      <a:pt x="106" y="23"/>
                    </a:cubicBezTo>
                    <a:cubicBezTo>
                      <a:pt x="104" y="24"/>
                      <a:pt x="103" y="25"/>
                      <a:pt x="101" y="25"/>
                    </a:cubicBezTo>
                    <a:cubicBezTo>
                      <a:pt x="100" y="26"/>
                      <a:pt x="98" y="25"/>
                      <a:pt x="97" y="25"/>
                    </a:cubicBezTo>
                    <a:cubicBezTo>
                      <a:pt x="90" y="23"/>
                      <a:pt x="83" y="14"/>
                      <a:pt x="74" y="14"/>
                    </a:cubicBezTo>
                    <a:cubicBezTo>
                      <a:pt x="72" y="14"/>
                      <a:pt x="70" y="14"/>
                      <a:pt x="69" y="15"/>
                    </a:cubicBezTo>
                    <a:cubicBezTo>
                      <a:pt x="67" y="15"/>
                      <a:pt x="65" y="16"/>
                      <a:pt x="63" y="16"/>
                    </a:cubicBezTo>
                    <a:cubicBezTo>
                      <a:pt x="62" y="17"/>
                      <a:pt x="61" y="17"/>
                      <a:pt x="59" y="17"/>
                    </a:cubicBezTo>
                    <a:cubicBezTo>
                      <a:pt x="57" y="17"/>
                      <a:pt x="55" y="17"/>
                      <a:pt x="53" y="18"/>
                    </a:cubicBezTo>
                    <a:cubicBezTo>
                      <a:pt x="52" y="18"/>
                      <a:pt x="51" y="18"/>
                      <a:pt x="50" y="18"/>
                    </a:cubicBezTo>
                    <a:cubicBezTo>
                      <a:pt x="39" y="17"/>
                      <a:pt x="30" y="13"/>
                      <a:pt x="25" y="4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2"/>
                      <a:pt x="14" y="2"/>
                      <a:pt x="14" y="3"/>
                    </a:cubicBezTo>
                    <a:cubicBezTo>
                      <a:pt x="12" y="4"/>
                      <a:pt x="11" y="5"/>
                      <a:pt x="10" y="6"/>
                    </a:cubicBezTo>
                    <a:cubicBezTo>
                      <a:pt x="8" y="8"/>
                      <a:pt x="7" y="10"/>
                      <a:pt x="6" y="12"/>
                    </a:cubicBezTo>
                    <a:cubicBezTo>
                      <a:pt x="5" y="12"/>
                      <a:pt x="5" y="13"/>
                      <a:pt x="4" y="14"/>
                    </a:cubicBezTo>
                    <a:cubicBezTo>
                      <a:pt x="3" y="15"/>
                      <a:pt x="3" y="17"/>
                      <a:pt x="2" y="18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7"/>
                      <a:pt x="1" y="28"/>
                      <a:pt x="1" y="2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4" name="Freeform 290">
                <a:extLst>
                  <a:ext uri="{FF2B5EF4-FFF2-40B4-BE49-F238E27FC236}">
                    <a16:creationId xmlns:a16="http://schemas.microsoft.com/office/drawing/2014/main" id="{D6852BAC-542B-4C23-ACC0-67A97094E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9704" y="2166935"/>
                <a:ext cx="68263" cy="28575"/>
              </a:xfrm>
              <a:custGeom>
                <a:avLst/>
                <a:gdLst>
                  <a:gd name="T0" fmla="*/ 5 w 125"/>
                  <a:gd name="T1" fmla="*/ 43 h 51"/>
                  <a:gd name="T2" fmla="*/ 38 w 125"/>
                  <a:gd name="T3" fmla="*/ 39 h 51"/>
                  <a:gd name="T4" fmla="*/ 43 w 125"/>
                  <a:gd name="T5" fmla="*/ 36 h 51"/>
                  <a:gd name="T6" fmla="*/ 48 w 125"/>
                  <a:gd name="T7" fmla="*/ 34 h 51"/>
                  <a:gd name="T8" fmla="*/ 51 w 125"/>
                  <a:gd name="T9" fmla="*/ 33 h 51"/>
                  <a:gd name="T10" fmla="*/ 89 w 125"/>
                  <a:gd name="T11" fmla="*/ 29 h 51"/>
                  <a:gd name="T12" fmla="*/ 106 w 125"/>
                  <a:gd name="T13" fmla="*/ 29 h 51"/>
                  <a:gd name="T14" fmla="*/ 106 w 125"/>
                  <a:gd name="T15" fmla="*/ 29 h 51"/>
                  <a:gd name="T16" fmla="*/ 115 w 125"/>
                  <a:gd name="T17" fmla="*/ 29 h 51"/>
                  <a:gd name="T18" fmla="*/ 124 w 125"/>
                  <a:gd name="T19" fmla="*/ 29 h 51"/>
                  <a:gd name="T20" fmla="*/ 125 w 125"/>
                  <a:gd name="T21" fmla="*/ 26 h 51"/>
                  <a:gd name="T22" fmla="*/ 125 w 125"/>
                  <a:gd name="T23" fmla="*/ 26 h 51"/>
                  <a:gd name="T24" fmla="*/ 120 w 125"/>
                  <a:gd name="T25" fmla="*/ 16 h 51"/>
                  <a:gd name="T26" fmla="*/ 114 w 125"/>
                  <a:gd name="T27" fmla="*/ 11 h 51"/>
                  <a:gd name="T28" fmla="*/ 111 w 125"/>
                  <a:gd name="T29" fmla="*/ 10 h 51"/>
                  <a:gd name="T30" fmla="*/ 95 w 125"/>
                  <a:gd name="T31" fmla="*/ 3 h 51"/>
                  <a:gd name="T32" fmla="*/ 83 w 125"/>
                  <a:gd name="T33" fmla="*/ 1 h 51"/>
                  <a:gd name="T34" fmla="*/ 70 w 125"/>
                  <a:gd name="T35" fmla="*/ 0 h 51"/>
                  <a:gd name="T36" fmla="*/ 54 w 125"/>
                  <a:gd name="T37" fmla="*/ 2 h 51"/>
                  <a:gd name="T38" fmla="*/ 29 w 125"/>
                  <a:gd name="T39" fmla="*/ 10 h 51"/>
                  <a:gd name="T40" fmla="*/ 23 w 125"/>
                  <a:gd name="T41" fmla="*/ 13 h 51"/>
                  <a:gd name="T42" fmla="*/ 17 w 125"/>
                  <a:gd name="T43" fmla="*/ 17 h 51"/>
                  <a:gd name="T44" fmla="*/ 2 w 125"/>
                  <a:gd name="T45" fmla="*/ 30 h 51"/>
                  <a:gd name="T46" fmla="*/ 1 w 125"/>
                  <a:gd name="T47" fmla="*/ 34 h 51"/>
                  <a:gd name="T48" fmla="*/ 5 w 125"/>
                  <a:gd name="T49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51">
                    <a:moveTo>
                      <a:pt x="5" y="43"/>
                    </a:moveTo>
                    <a:cubicBezTo>
                      <a:pt x="18" y="51"/>
                      <a:pt x="28" y="41"/>
                      <a:pt x="38" y="39"/>
                    </a:cubicBezTo>
                    <a:cubicBezTo>
                      <a:pt x="40" y="38"/>
                      <a:pt x="41" y="37"/>
                      <a:pt x="43" y="36"/>
                    </a:cubicBezTo>
                    <a:cubicBezTo>
                      <a:pt x="45" y="35"/>
                      <a:pt x="46" y="35"/>
                      <a:pt x="48" y="34"/>
                    </a:cubicBezTo>
                    <a:cubicBezTo>
                      <a:pt x="49" y="34"/>
                      <a:pt x="50" y="34"/>
                      <a:pt x="51" y="33"/>
                    </a:cubicBezTo>
                    <a:cubicBezTo>
                      <a:pt x="64" y="31"/>
                      <a:pt x="76" y="30"/>
                      <a:pt x="89" y="29"/>
                    </a:cubicBezTo>
                    <a:cubicBezTo>
                      <a:pt x="94" y="29"/>
                      <a:pt x="100" y="29"/>
                      <a:pt x="106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9" y="29"/>
                      <a:pt x="112" y="29"/>
                      <a:pt x="115" y="29"/>
                    </a:cubicBezTo>
                    <a:cubicBezTo>
                      <a:pt x="118" y="29"/>
                      <a:pt x="121" y="29"/>
                      <a:pt x="124" y="29"/>
                    </a:cubicBezTo>
                    <a:cubicBezTo>
                      <a:pt x="125" y="28"/>
                      <a:pt x="125" y="27"/>
                      <a:pt x="125" y="26"/>
                    </a:cubicBezTo>
                    <a:cubicBezTo>
                      <a:pt x="125" y="26"/>
                      <a:pt x="125" y="26"/>
                      <a:pt x="125" y="26"/>
                    </a:cubicBezTo>
                    <a:cubicBezTo>
                      <a:pt x="125" y="23"/>
                      <a:pt x="124" y="20"/>
                      <a:pt x="120" y="16"/>
                    </a:cubicBezTo>
                    <a:cubicBezTo>
                      <a:pt x="119" y="15"/>
                      <a:pt x="117" y="13"/>
                      <a:pt x="114" y="11"/>
                    </a:cubicBezTo>
                    <a:cubicBezTo>
                      <a:pt x="113" y="11"/>
                      <a:pt x="112" y="10"/>
                      <a:pt x="111" y="10"/>
                    </a:cubicBezTo>
                    <a:cubicBezTo>
                      <a:pt x="106" y="7"/>
                      <a:pt x="101" y="5"/>
                      <a:pt x="95" y="3"/>
                    </a:cubicBezTo>
                    <a:cubicBezTo>
                      <a:pt x="91" y="3"/>
                      <a:pt x="87" y="2"/>
                      <a:pt x="83" y="1"/>
                    </a:cubicBezTo>
                    <a:cubicBezTo>
                      <a:pt x="79" y="0"/>
                      <a:pt x="75" y="0"/>
                      <a:pt x="70" y="0"/>
                    </a:cubicBezTo>
                    <a:cubicBezTo>
                      <a:pt x="65" y="0"/>
                      <a:pt x="59" y="1"/>
                      <a:pt x="54" y="2"/>
                    </a:cubicBezTo>
                    <a:cubicBezTo>
                      <a:pt x="45" y="4"/>
                      <a:pt x="37" y="7"/>
                      <a:pt x="29" y="10"/>
                    </a:cubicBezTo>
                    <a:cubicBezTo>
                      <a:pt x="27" y="11"/>
                      <a:pt x="25" y="12"/>
                      <a:pt x="23" y="13"/>
                    </a:cubicBezTo>
                    <a:cubicBezTo>
                      <a:pt x="21" y="14"/>
                      <a:pt x="19" y="16"/>
                      <a:pt x="17" y="17"/>
                    </a:cubicBezTo>
                    <a:cubicBezTo>
                      <a:pt x="10" y="21"/>
                      <a:pt x="5" y="26"/>
                      <a:pt x="2" y="30"/>
                    </a:cubicBezTo>
                    <a:cubicBezTo>
                      <a:pt x="1" y="32"/>
                      <a:pt x="1" y="33"/>
                      <a:pt x="1" y="34"/>
                    </a:cubicBezTo>
                    <a:cubicBezTo>
                      <a:pt x="0" y="38"/>
                      <a:pt x="1" y="41"/>
                      <a:pt x="5" y="4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5" name="Freeform 291">
                <a:extLst>
                  <a:ext uri="{FF2B5EF4-FFF2-40B4-BE49-F238E27FC236}">
                    <a16:creationId xmlns:a16="http://schemas.microsoft.com/office/drawing/2014/main" id="{FA9DB1D3-6FB9-45B3-972E-7AE8A3D7F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5803" y="1985959"/>
                <a:ext cx="130175" cy="55563"/>
              </a:xfrm>
              <a:custGeom>
                <a:avLst/>
                <a:gdLst>
                  <a:gd name="T0" fmla="*/ 22 w 238"/>
                  <a:gd name="T1" fmla="*/ 94 h 102"/>
                  <a:gd name="T2" fmla="*/ 22 w 238"/>
                  <a:gd name="T3" fmla="*/ 95 h 102"/>
                  <a:gd name="T4" fmla="*/ 39 w 238"/>
                  <a:gd name="T5" fmla="*/ 90 h 102"/>
                  <a:gd name="T6" fmla="*/ 57 w 238"/>
                  <a:gd name="T7" fmla="*/ 83 h 102"/>
                  <a:gd name="T8" fmla="*/ 87 w 238"/>
                  <a:gd name="T9" fmla="*/ 90 h 102"/>
                  <a:gd name="T10" fmla="*/ 111 w 238"/>
                  <a:gd name="T11" fmla="*/ 82 h 102"/>
                  <a:gd name="T12" fmla="*/ 129 w 238"/>
                  <a:gd name="T13" fmla="*/ 83 h 102"/>
                  <a:gd name="T14" fmla="*/ 144 w 238"/>
                  <a:gd name="T15" fmla="*/ 83 h 102"/>
                  <a:gd name="T16" fmla="*/ 144 w 238"/>
                  <a:gd name="T17" fmla="*/ 83 h 102"/>
                  <a:gd name="T18" fmla="*/ 153 w 238"/>
                  <a:gd name="T19" fmla="*/ 77 h 102"/>
                  <a:gd name="T20" fmla="*/ 151 w 238"/>
                  <a:gd name="T21" fmla="*/ 69 h 102"/>
                  <a:gd name="T22" fmla="*/ 146 w 238"/>
                  <a:gd name="T23" fmla="*/ 56 h 102"/>
                  <a:gd name="T24" fmla="*/ 142 w 238"/>
                  <a:gd name="T25" fmla="*/ 46 h 102"/>
                  <a:gd name="T26" fmla="*/ 142 w 238"/>
                  <a:gd name="T27" fmla="*/ 40 h 102"/>
                  <a:gd name="T28" fmla="*/ 152 w 238"/>
                  <a:gd name="T29" fmla="*/ 34 h 102"/>
                  <a:gd name="T30" fmla="*/ 158 w 238"/>
                  <a:gd name="T31" fmla="*/ 38 h 102"/>
                  <a:gd name="T32" fmla="*/ 159 w 238"/>
                  <a:gd name="T33" fmla="*/ 47 h 102"/>
                  <a:gd name="T34" fmla="*/ 159 w 238"/>
                  <a:gd name="T35" fmla="*/ 59 h 102"/>
                  <a:gd name="T36" fmla="*/ 195 w 238"/>
                  <a:gd name="T37" fmla="*/ 81 h 102"/>
                  <a:gd name="T38" fmla="*/ 216 w 238"/>
                  <a:gd name="T39" fmla="*/ 75 h 102"/>
                  <a:gd name="T40" fmla="*/ 217 w 238"/>
                  <a:gd name="T41" fmla="*/ 72 h 102"/>
                  <a:gd name="T42" fmla="*/ 226 w 238"/>
                  <a:gd name="T43" fmla="*/ 48 h 102"/>
                  <a:gd name="T44" fmla="*/ 175 w 238"/>
                  <a:gd name="T45" fmla="*/ 7 h 102"/>
                  <a:gd name="T46" fmla="*/ 175 w 238"/>
                  <a:gd name="T47" fmla="*/ 7 h 102"/>
                  <a:gd name="T48" fmla="*/ 160 w 238"/>
                  <a:gd name="T49" fmla="*/ 19 h 102"/>
                  <a:gd name="T50" fmla="*/ 135 w 238"/>
                  <a:gd name="T51" fmla="*/ 20 h 102"/>
                  <a:gd name="T52" fmla="*/ 100 w 238"/>
                  <a:gd name="T53" fmla="*/ 13 h 102"/>
                  <a:gd name="T54" fmla="*/ 93 w 238"/>
                  <a:gd name="T55" fmla="*/ 21 h 102"/>
                  <a:gd name="T56" fmla="*/ 83 w 238"/>
                  <a:gd name="T57" fmla="*/ 15 h 102"/>
                  <a:gd name="T58" fmla="*/ 79 w 238"/>
                  <a:gd name="T59" fmla="*/ 12 h 102"/>
                  <a:gd name="T60" fmla="*/ 71 w 238"/>
                  <a:gd name="T61" fmla="*/ 6 h 102"/>
                  <a:gd name="T62" fmla="*/ 13 w 238"/>
                  <a:gd name="T63" fmla="*/ 1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8" h="102">
                    <a:moveTo>
                      <a:pt x="12" y="78"/>
                    </a:moveTo>
                    <a:cubicBezTo>
                      <a:pt x="15" y="83"/>
                      <a:pt x="19" y="89"/>
                      <a:pt x="22" y="94"/>
                    </a:cubicBezTo>
                    <a:cubicBezTo>
                      <a:pt x="22" y="94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8" y="94"/>
                      <a:pt x="34" y="92"/>
                      <a:pt x="39" y="90"/>
                    </a:cubicBezTo>
                    <a:cubicBezTo>
                      <a:pt x="45" y="88"/>
                      <a:pt x="50" y="86"/>
                      <a:pt x="54" y="85"/>
                    </a:cubicBezTo>
                    <a:cubicBezTo>
                      <a:pt x="55" y="84"/>
                      <a:pt x="56" y="84"/>
                      <a:pt x="57" y="83"/>
                    </a:cubicBezTo>
                    <a:cubicBezTo>
                      <a:pt x="58" y="83"/>
                      <a:pt x="60" y="83"/>
                      <a:pt x="61" y="83"/>
                    </a:cubicBezTo>
                    <a:cubicBezTo>
                      <a:pt x="69" y="85"/>
                      <a:pt x="71" y="102"/>
                      <a:pt x="87" y="90"/>
                    </a:cubicBezTo>
                    <a:cubicBezTo>
                      <a:pt x="93" y="86"/>
                      <a:pt x="99" y="84"/>
                      <a:pt x="104" y="83"/>
                    </a:cubicBezTo>
                    <a:cubicBezTo>
                      <a:pt x="107" y="82"/>
                      <a:pt x="109" y="82"/>
                      <a:pt x="111" y="82"/>
                    </a:cubicBezTo>
                    <a:cubicBezTo>
                      <a:pt x="112" y="82"/>
                      <a:pt x="114" y="82"/>
                      <a:pt x="115" y="82"/>
                    </a:cubicBezTo>
                    <a:cubicBezTo>
                      <a:pt x="119" y="82"/>
                      <a:pt x="124" y="82"/>
                      <a:pt x="129" y="83"/>
                    </a:cubicBezTo>
                    <a:cubicBezTo>
                      <a:pt x="132" y="83"/>
                      <a:pt x="134" y="83"/>
                      <a:pt x="137" y="83"/>
                    </a:cubicBezTo>
                    <a:cubicBezTo>
                      <a:pt x="139" y="83"/>
                      <a:pt x="142" y="83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7" y="83"/>
                      <a:pt x="149" y="83"/>
                      <a:pt x="150" y="82"/>
                    </a:cubicBezTo>
                    <a:cubicBezTo>
                      <a:pt x="152" y="81"/>
                      <a:pt x="153" y="79"/>
                      <a:pt x="153" y="77"/>
                    </a:cubicBezTo>
                    <a:cubicBezTo>
                      <a:pt x="153" y="76"/>
                      <a:pt x="153" y="75"/>
                      <a:pt x="152" y="73"/>
                    </a:cubicBezTo>
                    <a:cubicBezTo>
                      <a:pt x="152" y="72"/>
                      <a:pt x="152" y="70"/>
                      <a:pt x="151" y="69"/>
                    </a:cubicBezTo>
                    <a:cubicBezTo>
                      <a:pt x="150" y="67"/>
                      <a:pt x="150" y="65"/>
                      <a:pt x="149" y="63"/>
                    </a:cubicBezTo>
                    <a:cubicBezTo>
                      <a:pt x="148" y="61"/>
                      <a:pt x="147" y="59"/>
                      <a:pt x="146" y="56"/>
                    </a:cubicBezTo>
                    <a:cubicBezTo>
                      <a:pt x="145" y="53"/>
                      <a:pt x="144" y="50"/>
                      <a:pt x="143" y="48"/>
                    </a:cubicBezTo>
                    <a:cubicBezTo>
                      <a:pt x="143" y="47"/>
                      <a:pt x="142" y="47"/>
                      <a:pt x="142" y="46"/>
                    </a:cubicBezTo>
                    <a:cubicBezTo>
                      <a:pt x="142" y="45"/>
                      <a:pt x="142" y="43"/>
                      <a:pt x="142" y="42"/>
                    </a:cubicBezTo>
                    <a:cubicBezTo>
                      <a:pt x="141" y="41"/>
                      <a:pt x="141" y="41"/>
                      <a:pt x="142" y="40"/>
                    </a:cubicBezTo>
                    <a:cubicBezTo>
                      <a:pt x="142" y="35"/>
                      <a:pt x="145" y="34"/>
                      <a:pt x="149" y="34"/>
                    </a:cubicBezTo>
                    <a:cubicBezTo>
                      <a:pt x="150" y="34"/>
                      <a:pt x="151" y="34"/>
                      <a:pt x="152" y="34"/>
                    </a:cubicBezTo>
                    <a:cubicBezTo>
                      <a:pt x="153" y="34"/>
                      <a:pt x="154" y="35"/>
                      <a:pt x="154" y="35"/>
                    </a:cubicBezTo>
                    <a:cubicBezTo>
                      <a:pt x="156" y="36"/>
                      <a:pt x="157" y="37"/>
                      <a:pt x="158" y="38"/>
                    </a:cubicBezTo>
                    <a:cubicBezTo>
                      <a:pt x="159" y="39"/>
                      <a:pt x="160" y="40"/>
                      <a:pt x="160" y="41"/>
                    </a:cubicBezTo>
                    <a:cubicBezTo>
                      <a:pt x="160" y="43"/>
                      <a:pt x="160" y="45"/>
                      <a:pt x="159" y="47"/>
                    </a:cubicBezTo>
                    <a:cubicBezTo>
                      <a:pt x="158" y="48"/>
                      <a:pt x="158" y="48"/>
                      <a:pt x="158" y="49"/>
                    </a:cubicBezTo>
                    <a:cubicBezTo>
                      <a:pt x="157" y="52"/>
                      <a:pt x="157" y="56"/>
                      <a:pt x="159" y="59"/>
                    </a:cubicBezTo>
                    <a:cubicBezTo>
                      <a:pt x="159" y="60"/>
                      <a:pt x="159" y="61"/>
                      <a:pt x="159" y="61"/>
                    </a:cubicBezTo>
                    <a:cubicBezTo>
                      <a:pt x="165" y="71"/>
                      <a:pt x="177" y="81"/>
                      <a:pt x="195" y="81"/>
                    </a:cubicBezTo>
                    <a:cubicBezTo>
                      <a:pt x="197" y="81"/>
                      <a:pt x="199" y="81"/>
                      <a:pt x="200" y="81"/>
                    </a:cubicBezTo>
                    <a:cubicBezTo>
                      <a:pt x="210" y="81"/>
                      <a:pt x="214" y="78"/>
                      <a:pt x="216" y="75"/>
                    </a:cubicBezTo>
                    <a:cubicBezTo>
                      <a:pt x="216" y="74"/>
                      <a:pt x="216" y="74"/>
                      <a:pt x="216" y="74"/>
                    </a:cubicBezTo>
                    <a:cubicBezTo>
                      <a:pt x="217" y="73"/>
                      <a:pt x="217" y="73"/>
                      <a:pt x="217" y="72"/>
                    </a:cubicBezTo>
                    <a:cubicBezTo>
                      <a:pt x="219" y="64"/>
                      <a:pt x="214" y="54"/>
                      <a:pt x="223" y="49"/>
                    </a:cubicBezTo>
                    <a:cubicBezTo>
                      <a:pt x="224" y="49"/>
                      <a:pt x="225" y="48"/>
                      <a:pt x="226" y="48"/>
                    </a:cubicBezTo>
                    <a:cubicBezTo>
                      <a:pt x="238" y="40"/>
                      <a:pt x="235" y="32"/>
                      <a:pt x="215" y="17"/>
                    </a:cubicBezTo>
                    <a:cubicBezTo>
                      <a:pt x="203" y="9"/>
                      <a:pt x="188" y="8"/>
                      <a:pt x="175" y="7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2" y="11"/>
                      <a:pt x="169" y="15"/>
                      <a:pt x="164" y="17"/>
                    </a:cubicBezTo>
                    <a:cubicBezTo>
                      <a:pt x="163" y="18"/>
                      <a:pt x="162" y="18"/>
                      <a:pt x="160" y="19"/>
                    </a:cubicBezTo>
                    <a:cubicBezTo>
                      <a:pt x="157" y="20"/>
                      <a:pt x="152" y="21"/>
                      <a:pt x="147" y="21"/>
                    </a:cubicBezTo>
                    <a:cubicBezTo>
                      <a:pt x="143" y="20"/>
                      <a:pt x="139" y="20"/>
                      <a:pt x="135" y="20"/>
                    </a:cubicBezTo>
                    <a:cubicBezTo>
                      <a:pt x="131" y="19"/>
                      <a:pt x="127" y="18"/>
                      <a:pt x="123" y="18"/>
                    </a:cubicBezTo>
                    <a:cubicBezTo>
                      <a:pt x="115" y="16"/>
                      <a:pt x="108" y="15"/>
                      <a:pt x="100" y="13"/>
                    </a:cubicBezTo>
                    <a:cubicBezTo>
                      <a:pt x="100" y="13"/>
                      <a:pt x="100" y="14"/>
                      <a:pt x="100" y="15"/>
                    </a:cubicBezTo>
                    <a:cubicBezTo>
                      <a:pt x="99" y="21"/>
                      <a:pt x="97" y="22"/>
                      <a:pt x="93" y="21"/>
                    </a:cubicBezTo>
                    <a:cubicBezTo>
                      <a:pt x="93" y="21"/>
                      <a:pt x="92" y="21"/>
                      <a:pt x="92" y="21"/>
                    </a:cubicBezTo>
                    <a:cubicBezTo>
                      <a:pt x="90" y="20"/>
                      <a:pt x="86" y="18"/>
                      <a:pt x="83" y="15"/>
                    </a:cubicBezTo>
                    <a:cubicBezTo>
                      <a:pt x="82" y="15"/>
                      <a:pt x="81" y="14"/>
                      <a:pt x="80" y="13"/>
                    </a:cubicBezTo>
                    <a:cubicBezTo>
                      <a:pt x="80" y="13"/>
                      <a:pt x="79" y="12"/>
                      <a:pt x="79" y="12"/>
                    </a:cubicBezTo>
                    <a:cubicBezTo>
                      <a:pt x="77" y="11"/>
                      <a:pt x="76" y="10"/>
                      <a:pt x="74" y="8"/>
                    </a:cubicBezTo>
                    <a:cubicBezTo>
                      <a:pt x="73" y="8"/>
                      <a:pt x="72" y="7"/>
                      <a:pt x="71" y="6"/>
                    </a:cubicBezTo>
                    <a:cubicBezTo>
                      <a:pt x="64" y="4"/>
                      <a:pt x="56" y="3"/>
                      <a:pt x="48" y="2"/>
                    </a:cubicBezTo>
                    <a:cubicBezTo>
                      <a:pt x="31" y="0"/>
                      <a:pt x="20" y="5"/>
                      <a:pt x="13" y="14"/>
                    </a:cubicBezTo>
                    <a:cubicBezTo>
                      <a:pt x="0" y="30"/>
                      <a:pt x="1" y="57"/>
                      <a:pt x="12" y="78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6" name="Freeform 292">
                <a:extLst>
                  <a:ext uri="{FF2B5EF4-FFF2-40B4-BE49-F238E27FC236}">
                    <a16:creationId xmlns:a16="http://schemas.microsoft.com/office/drawing/2014/main" id="{14A5C319-7526-431D-9771-9611F9CBA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91" y="2227260"/>
                <a:ext cx="11113" cy="14288"/>
              </a:xfrm>
              <a:custGeom>
                <a:avLst/>
                <a:gdLst>
                  <a:gd name="T0" fmla="*/ 0 w 23"/>
                  <a:gd name="T1" fmla="*/ 23 h 26"/>
                  <a:gd name="T2" fmla="*/ 4 w 23"/>
                  <a:gd name="T3" fmla="*/ 25 h 26"/>
                  <a:gd name="T4" fmla="*/ 6 w 23"/>
                  <a:gd name="T5" fmla="*/ 26 h 26"/>
                  <a:gd name="T6" fmla="*/ 9 w 23"/>
                  <a:gd name="T7" fmla="*/ 26 h 26"/>
                  <a:gd name="T8" fmla="*/ 9 w 23"/>
                  <a:gd name="T9" fmla="*/ 26 h 26"/>
                  <a:gd name="T10" fmla="*/ 13 w 23"/>
                  <a:gd name="T11" fmla="*/ 26 h 26"/>
                  <a:gd name="T12" fmla="*/ 14 w 23"/>
                  <a:gd name="T13" fmla="*/ 25 h 26"/>
                  <a:gd name="T14" fmla="*/ 23 w 23"/>
                  <a:gd name="T15" fmla="*/ 12 h 26"/>
                  <a:gd name="T16" fmla="*/ 23 w 23"/>
                  <a:gd name="T17" fmla="*/ 10 h 26"/>
                  <a:gd name="T18" fmla="*/ 15 w 23"/>
                  <a:gd name="T19" fmla="*/ 0 h 26"/>
                  <a:gd name="T20" fmla="*/ 15 w 23"/>
                  <a:gd name="T21" fmla="*/ 0 h 26"/>
                  <a:gd name="T22" fmla="*/ 15 w 23"/>
                  <a:gd name="T23" fmla="*/ 0 h 26"/>
                  <a:gd name="T24" fmla="*/ 14 w 23"/>
                  <a:gd name="T25" fmla="*/ 3 h 26"/>
                  <a:gd name="T26" fmla="*/ 14 w 23"/>
                  <a:gd name="T27" fmla="*/ 5 h 26"/>
                  <a:gd name="T28" fmla="*/ 11 w 23"/>
                  <a:gd name="T29" fmla="*/ 10 h 26"/>
                  <a:gd name="T30" fmla="*/ 9 w 23"/>
                  <a:gd name="T31" fmla="*/ 13 h 26"/>
                  <a:gd name="T32" fmla="*/ 5 w 23"/>
                  <a:gd name="T33" fmla="*/ 18 h 26"/>
                  <a:gd name="T34" fmla="*/ 3 w 23"/>
                  <a:gd name="T35" fmla="*/ 21 h 26"/>
                  <a:gd name="T36" fmla="*/ 0 w 23"/>
                  <a:gd name="T37" fmla="*/ 23 h 26"/>
                  <a:gd name="T38" fmla="*/ 0 w 23"/>
                  <a:gd name="T3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26">
                    <a:moveTo>
                      <a:pt x="0" y="23"/>
                    </a:moveTo>
                    <a:cubicBezTo>
                      <a:pt x="1" y="24"/>
                      <a:pt x="2" y="25"/>
                      <a:pt x="4" y="25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7" y="26"/>
                      <a:pt x="8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13" y="25"/>
                      <a:pt x="14" y="25"/>
                      <a:pt x="14" y="25"/>
                    </a:cubicBezTo>
                    <a:cubicBezTo>
                      <a:pt x="19" y="23"/>
                      <a:pt x="22" y="18"/>
                      <a:pt x="23" y="12"/>
                    </a:cubicBezTo>
                    <a:cubicBezTo>
                      <a:pt x="23" y="11"/>
                      <a:pt x="23" y="11"/>
                      <a:pt x="23" y="10"/>
                    </a:cubicBezTo>
                    <a:cubicBezTo>
                      <a:pt x="22" y="6"/>
                      <a:pt x="19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7"/>
                      <a:pt x="5" y="18"/>
                    </a:cubicBezTo>
                    <a:cubicBezTo>
                      <a:pt x="4" y="19"/>
                      <a:pt x="3" y="20"/>
                      <a:pt x="3" y="21"/>
                    </a:cubicBezTo>
                    <a:cubicBezTo>
                      <a:pt x="2" y="22"/>
                      <a:pt x="1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7" name="Freeform 293">
                <a:extLst>
                  <a:ext uri="{FF2B5EF4-FFF2-40B4-BE49-F238E27FC236}">
                    <a16:creationId xmlns:a16="http://schemas.microsoft.com/office/drawing/2014/main" id="{92DBA760-FA5E-46B8-8EF0-CB4D18BEB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5978" y="2130422"/>
                <a:ext cx="19050" cy="3175"/>
              </a:xfrm>
              <a:custGeom>
                <a:avLst/>
                <a:gdLst>
                  <a:gd name="T0" fmla="*/ 2 w 35"/>
                  <a:gd name="T1" fmla="*/ 3 h 7"/>
                  <a:gd name="T2" fmla="*/ 5 w 35"/>
                  <a:gd name="T3" fmla="*/ 4 h 7"/>
                  <a:gd name="T4" fmla="*/ 20 w 35"/>
                  <a:gd name="T5" fmla="*/ 7 h 7"/>
                  <a:gd name="T6" fmla="*/ 25 w 35"/>
                  <a:gd name="T7" fmla="*/ 7 h 7"/>
                  <a:gd name="T8" fmla="*/ 29 w 35"/>
                  <a:gd name="T9" fmla="*/ 7 h 7"/>
                  <a:gd name="T10" fmla="*/ 31 w 35"/>
                  <a:gd name="T11" fmla="*/ 6 h 7"/>
                  <a:gd name="T12" fmla="*/ 34 w 35"/>
                  <a:gd name="T13" fmla="*/ 5 h 7"/>
                  <a:gd name="T14" fmla="*/ 34 w 35"/>
                  <a:gd name="T15" fmla="*/ 5 h 7"/>
                  <a:gd name="T16" fmla="*/ 35 w 35"/>
                  <a:gd name="T17" fmla="*/ 3 h 7"/>
                  <a:gd name="T18" fmla="*/ 35 w 35"/>
                  <a:gd name="T19" fmla="*/ 3 h 7"/>
                  <a:gd name="T20" fmla="*/ 35 w 35"/>
                  <a:gd name="T21" fmla="*/ 3 h 7"/>
                  <a:gd name="T22" fmla="*/ 35 w 35"/>
                  <a:gd name="T23" fmla="*/ 3 h 7"/>
                  <a:gd name="T24" fmla="*/ 35 w 35"/>
                  <a:gd name="T25" fmla="*/ 2 h 7"/>
                  <a:gd name="T26" fmla="*/ 34 w 35"/>
                  <a:gd name="T27" fmla="*/ 2 h 7"/>
                  <a:gd name="T28" fmla="*/ 0 w 35"/>
                  <a:gd name="T29" fmla="*/ 3 h 7"/>
                  <a:gd name="T30" fmla="*/ 0 w 35"/>
                  <a:gd name="T31" fmla="*/ 3 h 7"/>
                  <a:gd name="T32" fmla="*/ 2 w 35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7">
                    <a:moveTo>
                      <a:pt x="2" y="3"/>
                    </a:moveTo>
                    <a:cubicBezTo>
                      <a:pt x="3" y="4"/>
                      <a:pt x="4" y="4"/>
                      <a:pt x="5" y="4"/>
                    </a:cubicBezTo>
                    <a:cubicBezTo>
                      <a:pt x="9" y="5"/>
                      <a:pt x="15" y="6"/>
                      <a:pt x="20" y="7"/>
                    </a:cubicBezTo>
                    <a:cubicBezTo>
                      <a:pt x="22" y="7"/>
                      <a:pt x="23" y="7"/>
                      <a:pt x="25" y="7"/>
                    </a:cubicBezTo>
                    <a:cubicBezTo>
                      <a:pt x="26" y="7"/>
                      <a:pt x="28" y="7"/>
                      <a:pt x="29" y="7"/>
                    </a:cubicBezTo>
                    <a:cubicBezTo>
                      <a:pt x="30" y="7"/>
                      <a:pt x="30" y="7"/>
                      <a:pt x="31" y="6"/>
                    </a:cubicBezTo>
                    <a:cubicBezTo>
                      <a:pt x="32" y="6"/>
                      <a:pt x="33" y="6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5" y="4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22" y="0"/>
                      <a:pt x="11" y="0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</p:grpSp>
      <p:sp>
        <p:nvSpPr>
          <p:cNvPr id="858" name="TextBox 857">
            <a:extLst>
              <a:ext uri="{FF2B5EF4-FFF2-40B4-BE49-F238E27FC236}">
                <a16:creationId xmlns:a16="http://schemas.microsoft.com/office/drawing/2014/main" id="{06A020D6-A453-4A52-99F3-B0C7C9F1AAA0}"/>
              </a:ext>
            </a:extLst>
          </p:cNvPr>
          <p:cNvSpPr txBox="1"/>
          <p:nvPr userDrawn="1"/>
        </p:nvSpPr>
        <p:spPr>
          <a:xfrm>
            <a:off x="907236" y="1889536"/>
            <a:ext cx="25219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schemeClr val="accent6"/>
                </a:solidFill>
                <a:latin typeface="Trebuchet MS" panose="020B0703020202090204" pitchFamily="34" charset="0"/>
              </a:rPr>
              <a:t>APAC</a:t>
            </a:r>
          </a:p>
        </p:txBody>
      </p:sp>
      <p:sp>
        <p:nvSpPr>
          <p:cNvPr id="859" name="Oval 858">
            <a:extLst>
              <a:ext uri="{FF2B5EF4-FFF2-40B4-BE49-F238E27FC236}">
                <a16:creationId xmlns:a16="http://schemas.microsoft.com/office/drawing/2014/main" id="{4659E15C-7305-44A5-B3B4-2BA804D4E429}"/>
              </a:ext>
            </a:extLst>
          </p:cNvPr>
          <p:cNvSpPr/>
          <p:nvPr userDrawn="1"/>
        </p:nvSpPr>
        <p:spPr>
          <a:xfrm>
            <a:off x="519137" y="1920796"/>
            <a:ext cx="295397" cy="295397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latin typeface="Trebuchet MS" panose="020B0703020202090204" pitchFamily="34" charset="0"/>
            </a:endParaRPr>
          </a:p>
        </p:txBody>
      </p:sp>
      <p:sp>
        <p:nvSpPr>
          <p:cNvPr id="863" name="Text Placeholder 53">
            <a:extLst>
              <a:ext uri="{FF2B5EF4-FFF2-40B4-BE49-F238E27FC236}">
                <a16:creationId xmlns:a16="http://schemas.microsoft.com/office/drawing/2014/main" id="{C495F972-850D-43AF-BC53-766211025C6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84379" y="2362101"/>
            <a:ext cx="2965348" cy="327290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4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900116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 Placeholder 32">
            <a:extLst>
              <a:ext uri="{FF2B5EF4-FFF2-40B4-BE49-F238E27FC236}">
                <a16:creationId xmlns:a16="http://schemas.microsoft.com/office/drawing/2014/main" id="{A9878327-D66C-431C-9CBA-F910EBA90EA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31698" y="1979275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solidFill>
                  <a:srgbClr val="2C6596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32">
            <a:extLst>
              <a:ext uri="{FF2B5EF4-FFF2-40B4-BE49-F238E27FC236}">
                <a16:creationId xmlns:a16="http://schemas.microsoft.com/office/drawing/2014/main" id="{D09BAA15-BCB5-4A37-8761-2D7FCCD29D3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031698" y="2463074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2">
            <a:extLst>
              <a:ext uri="{FF2B5EF4-FFF2-40B4-BE49-F238E27FC236}">
                <a16:creationId xmlns:a16="http://schemas.microsoft.com/office/drawing/2014/main" id="{DD4546AB-5698-4E2C-A99E-417E6360CCB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031698" y="3615570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solidFill>
                  <a:srgbClr val="2C6596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A3D46321-A0F3-4C33-832B-43D0F42E1D1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031698" y="4099369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2">
            <a:extLst>
              <a:ext uri="{FF2B5EF4-FFF2-40B4-BE49-F238E27FC236}">
                <a16:creationId xmlns:a16="http://schemas.microsoft.com/office/drawing/2014/main" id="{75374DE9-9D79-4C7E-9EB1-647628271AB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8031698" y="5174863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solidFill>
                  <a:srgbClr val="2C6596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37DAC6C2-0639-45EB-A583-0E13DCD89E7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031698" y="5658662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32">
            <a:extLst>
              <a:ext uri="{FF2B5EF4-FFF2-40B4-BE49-F238E27FC236}">
                <a16:creationId xmlns:a16="http://schemas.microsoft.com/office/drawing/2014/main" id="{2C199496-9F33-4E45-821E-25771B85EB6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165946" y="1979275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B197F20A-8873-4554-96BA-A0CD3CEF0A41}"/>
              </a:ext>
            </a:extLst>
          </p:cNvPr>
          <p:cNvSpPr>
            <a:spLocks/>
          </p:cNvSpPr>
          <p:nvPr userDrawn="1"/>
        </p:nvSpPr>
        <p:spPr bwMode="auto">
          <a:xfrm>
            <a:off x="5507038" y="5413841"/>
            <a:ext cx="1177925" cy="255588"/>
          </a:xfrm>
          <a:custGeom>
            <a:avLst/>
            <a:gdLst>
              <a:gd name="T0" fmla="*/ 41 w 1437"/>
              <a:gd name="T1" fmla="*/ 313 h 313"/>
              <a:gd name="T2" fmla="*/ 0 w 1437"/>
              <a:gd name="T3" fmla="*/ 272 h 313"/>
              <a:gd name="T4" fmla="*/ 0 w 1437"/>
              <a:gd name="T5" fmla="*/ 41 h 313"/>
              <a:gd name="T6" fmla="*/ 41 w 1437"/>
              <a:gd name="T7" fmla="*/ 0 h 313"/>
              <a:gd name="T8" fmla="*/ 1396 w 1437"/>
              <a:gd name="T9" fmla="*/ 0 h 313"/>
              <a:gd name="T10" fmla="*/ 1437 w 1437"/>
              <a:gd name="T11" fmla="*/ 41 h 313"/>
              <a:gd name="T12" fmla="*/ 1437 w 1437"/>
              <a:gd name="T13" fmla="*/ 272 h 313"/>
              <a:gd name="T14" fmla="*/ 1396 w 1437"/>
              <a:gd name="T15" fmla="*/ 313 h 313"/>
              <a:gd name="T16" fmla="*/ 41 w 1437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7" h="313">
                <a:moveTo>
                  <a:pt x="41" y="313"/>
                </a:moveTo>
                <a:cubicBezTo>
                  <a:pt x="18" y="313"/>
                  <a:pt x="0" y="295"/>
                  <a:pt x="0" y="272"/>
                </a:cubicBezTo>
                <a:lnTo>
                  <a:pt x="0" y="41"/>
                </a:lnTo>
                <a:cubicBezTo>
                  <a:pt x="0" y="18"/>
                  <a:pt x="18" y="0"/>
                  <a:pt x="41" y="0"/>
                </a:cubicBezTo>
                <a:lnTo>
                  <a:pt x="1396" y="0"/>
                </a:lnTo>
                <a:cubicBezTo>
                  <a:pt x="1419" y="0"/>
                  <a:pt x="1437" y="18"/>
                  <a:pt x="1437" y="41"/>
                </a:cubicBezTo>
                <a:lnTo>
                  <a:pt x="1437" y="272"/>
                </a:lnTo>
                <a:cubicBezTo>
                  <a:pt x="1437" y="295"/>
                  <a:pt x="1419" y="313"/>
                  <a:pt x="1396" y="313"/>
                </a:cubicBezTo>
                <a:lnTo>
                  <a:pt x="41" y="3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4F826CAE-F7CE-4BAD-AC5E-A064459FEDDC}"/>
              </a:ext>
            </a:extLst>
          </p:cNvPr>
          <p:cNvSpPr>
            <a:spLocks/>
          </p:cNvSpPr>
          <p:nvPr userDrawn="1"/>
        </p:nvSpPr>
        <p:spPr bwMode="auto">
          <a:xfrm>
            <a:off x="5486400" y="5413841"/>
            <a:ext cx="374650" cy="255588"/>
          </a:xfrm>
          <a:custGeom>
            <a:avLst/>
            <a:gdLst>
              <a:gd name="T0" fmla="*/ 416 w 457"/>
              <a:gd name="T1" fmla="*/ 272 h 313"/>
              <a:gd name="T2" fmla="*/ 416 w 457"/>
              <a:gd name="T3" fmla="*/ 41 h 313"/>
              <a:gd name="T4" fmla="*/ 457 w 457"/>
              <a:gd name="T5" fmla="*/ 0 h 313"/>
              <a:gd name="T6" fmla="*/ 41 w 457"/>
              <a:gd name="T7" fmla="*/ 0 h 313"/>
              <a:gd name="T8" fmla="*/ 0 w 457"/>
              <a:gd name="T9" fmla="*/ 41 h 313"/>
              <a:gd name="T10" fmla="*/ 0 w 457"/>
              <a:gd name="T11" fmla="*/ 272 h 313"/>
              <a:gd name="T12" fmla="*/ 41 w 457"/>
              <a:gd name="T13" fmla="*/ 313 h 313"/>
              <a:gd name="T14" fmla="*/ 457 w 457"/>
              <a:gd name="T15" fmla="*/ 313 h 313"/>
              <a:gd name="T16" fmla="*/ 416 w 457"/>
              <a:gd name="T17" fmla="*/ 272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57" h="313">
                <a:moveTo>
                  <a:pt x="416" y="272"/>
                </a:moveTo>
                <a:lnTo>
                  <a:pt x="416" y="41"/>
                </a:lnTo>
                <a:cubicBezTo>
                  <a:pt x="416" y="18"/>
                  <a:pt x="434" y="0"/>
                  <a:pt x="457" y="0"/>
                </a:cubicBezTo>
                <a:lnTo>
                  <a:pt x="41" y="0"/>
                </a:lnTo>
                <a:cubicBezTo>
                  <a:pt x="18" y="0"/>
                  <a:pt x="0" y="18"/>
                  <a:pt x="0" y="41"/>
                </a:cubicBezTo>
                <a:lnTo>
                  <a:pt x="0" y="272"/>
                </a:lnTo>
                <a:cubicBezTo>
                  <a:pt x="0" y="295"/>
                  <a:pt x="18" y="313"/>
                  <a:pt x="41" y="313"/>
                </a:cubicBezTo>
                <a:lnTo>
                  <a:pt x="457" y="313"/>
                </a:lnTo>
                <a:cubicBezTo>
                  <a:pt x="434" y="313"/>
                  <a:pt x="416" y="295"/>
                  <a:pt x="416" y="27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DB283266-FFED-4DEB-AF61-9E9846B8CD61}"/>
              </a:ext>
            </a:extLst>
          </p:cNvPr>
          <p:cNvSpPr>
            <a:spLocks/>
          </p:cNvSpPr>
          <p:nvPr userDrawn="1"/>
        </p:nvSpPr>
        <p:spPr bwMode="auto">
          <a:xfrm>
            <a:off x="5507038" y="5693241"/>
            <a:ext cx="1177925" cy="257175"/>
          </a:xfrm>
          <a:custGeom>
            <a:avLst/>
            <a:gdLst>
              <a:gd name="T0" fmla="*/ 41 w 1437"/>
              <a:gd name="T1" fmla="*/ 313 h 313"/>
              <a:gd name="T2" fmla="*/ 0 w 1437"/>
              <a:gd name="T3" fmla="*/ 272 h 313"/>
              <a:gd name="T4" fmla="*/ 0 w 1437"/>
              <a:gd name="T5" fmla="*/ 41 h 313"/>
              <a:gd name="T6" fmla="*/ 41 w 1437"/>
              <a:gd name="T7" fmla="*/ 0 h 313"/>
              <a:gd name="T8" fmla="*/ 1396 w 1437"/>
              <a:gd name="T9" fmla="*/ 0 h 313"/>
              <a:gd name="T10" fmla="*/ 1437 w 1437"/>
              <a:gd name="T11" fmla="*/ 41 h 313"/>
              <a:gd name="T12" fmla="*/ 1437 w 1437"/>
              <a:gd name="T13" fmla="*/ 272 h 313"/>
              <a:gd name="T14" fmla="*/ 1396 w 1437"/>
              <a:gd name="T15" fmla="*/ 313 h 313"/>
              <a:gd name="T16" fmla="*/ 41 w 1437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7" h="313">
                <a:moveTo>
                  <a:pt x="41" y="313"/>
                </a:moveTo>
                <a:cubicBezTo>
                  <a:pt x="18" y="313"/>
                  <a:pt x="0" y="295"/>
                  <a:pt x="0" y="272"/>
                </a:cubicBezTo>
                <a:lnTo>
                  <a:pt x="0" y="41"/>
                </a:lnTo>
                <a:cubicBezTo>
                  <a:pt x="0" y="18"/>
                  <a:pt x="18" y="0"/>
                  <a:pt x="41" y="0"/>
                </a:cubicBezTo>
                <a:lnTo>
                  <a:pt x="1396" y="0"/>
                </a:lnTo>
                <a:cubicBezTo>
                  <a:pt x="1419" y="0"/>
                  <a:pt x="1437" y="18"/>
                  <a:pt x="1437" y="41"/>
                </a:cubicBezTo>
                <a:lnTo>
                  <a:pt x="1437" y="272"/>
                </a:lnTo>
                <a:cubicBezTo>
                  <a:pt x="1437" y="295"/>
                  <a:pt x="1419" y="313"/>
                  <a:pt x="1396" y="313"/>
                </a:cubicBezTo>
                <a:lnTo>
                  <a:pt x="41" y="3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8" name="Freeform 9">
            <a:extLst>
              <a:ext uri="{FF2B5EF4-FFF2-40B4-BE49-F238E27FC236}">
                <a16:creationId xmlns:a16="http://schemas.microsoft.com/office/drawing/2014/main" id="{B8D95D06-7EAA-4468-83B4-4CDC1AC5EB3D}"/>
              </a:ext>
            </a:extLst>
          </p:cNvPr>
          <p:cNvSpPr>
            <a:spLocks/>
          </p:cNvSpPr>
          <p:nvPr userDrawn="1"/>
        </p:nvSpPr>
        <p:spPr bwMode="auto">
          <a:xfrm>
            <a:off x="5486400" y="5693241"/>
            <a:ext cx="374650" cy="257175"/>
          </a:xfrm>
          <a:custGeom>
            <a:avLst/>
            <a:gdLst>
              <a:gd name="T0" fmla="*/ 416 w 457"/>
              <a:gd name="T1" fmla="*/ 272 h 313"/>
              <a:gd name="T2" fmla="*/ 416 w 457"/>
              <a:gd name="T3" fmla="*/ 41 h 313"/>
              <a:gd name="T4" fmla="*/ 457 w 457"/>
              <a:gd name="T5" fmla="*/ 0 h 313"/>
              <a:gd name="T6" fmla="*/ 41 w 457"/>
              <a:gd name="T7" fmla="*/ 0 h 313"/>
              <a:gd name="T8" fmla="*/ 0 w 457"/>
              <a:gd name="T9" fmla="*/ 41 h 313"/>
              <a:gd name="T10" fmla="*/ 0 w 457"/>
              <a:gd name="T11" fmla="*/ 272 h 313"/>
              <a:gd name="T12" fmla="*/ 41 w 457"/>
              <a:gd name="T13" fmla="*/ 313 h 313"/>
              <a:gd name="T14" fmla="*/ 457 w 457"/>
              <a:gd name="T15" fmla="*/ 313 h 313"/>
              <a:gd name="T16" fmla="*/ 416 w 457"/>
              <a:gd name="T17" fmla="*/ 272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57" h="313">
                <a:moveTo>
                  <a:pt x="416" y="272"/>
                </a:moveTo>
                <a:lnTo>
                  <a:pt x="416" y="41"/>
                </a:lnTo>
                <a:cubicBezTo>
                  <a:pt x="416" y="18"/>
                  <a:pt x="434" y="0"/>
                  <a:pt x="457" y="0"/>
                </a:cubicBezTo>
                <a:lnTo>
                  <a:pt x="41" y="0"/>
                </a:lnTo>
                <a:cubicBezTo>
                  <a:pt x="18" y="0"/>
                  <a:pt x="0" y="18"/>
                  <a:pt x="0" y="41"/>
                </a:cubicBezTo>
                <a:lnTo>
                  <a:pt x="0" y="272"/>
                </a:lnTo>
                <a:cubicBezTo>
                  <a:pt x="0" y="295"/>
                  <a:pt x="18" y="313"/>
                  <a:pt x="41" y="313"/>
                </a:cubicBezTo>
                <a:lnTo>
                  <a:pt x="457" y="313"/>
                </a:lnTo>
                <a:cubicBezTo>
                  <a:pt x="434" y="313"/>
                  <a:pt x="416" y="295"/>
                  <a:pt x="416" y="27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5800A806-7A8A-40A7-B6EC-59399B06548B}"/>
              </a:ext>
            </a:extLst>
          </p:cNvPr>
          <p:cNvSpPr>
            <a:spLocks/>
          </p:cNvSpPr>
          <p:nvPr userDrawn="1"/>
        </p:nvSpPr>
        <p:spPr bwMode="auto">
          <a:xfrm>
            <a:off x="5678488" y="5974229"/>
            <a:ext cx="835025" cy="230188"/>
          </a:xfrm>
          <a:custGeom>
            <a:avLst/>
            <a:gdLst>
              <a:gd name="T0" fmla="*/ 509 w 1017"/>
              <a:gd name="T1" fmla="*/ 281 h 281"/>
              <a:gd name="T2" fmla="*/ 0 w 1017"/>
              <a:gd name="T3" fmla="*/ 0 h 281"/>
              <a:gd name="T4" fmla="*/ 1017 w 1017"/>
              <a:gd name="T5" fmla="*/ 0 h 281"/>
              <a:gd name="T6" fmla="*/ 509 w 1017"/>
              <a:gd name="T7" fmla="*/ 281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17" h="281">
                <a:moveTo>
                  <a:pt x="509" y="281"/>
                </a:moveTo>
                <a:cubicBezTo>
                  <a:pt x="243" y="281"/>
                  <a:pt x="24" y="157"/>
                  <a:pt x="0" y="0"/>
                </a:cubicBezTo>
                <a:lnTo>
                  <a:pt x="1017" y="0"/>
                </a:lnTo>
                <a:cubicBezTo>
                  <a:pt x="993" y="157"/>
                  <a:pt x="774" y="281"/>
                  <a:pt x="509" y="28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10" name="Freeform 11">
            <a:extLst>
              <a:ext uri="{FF2B5EF4-FFF2-40B4-BE49-F238E27FC236}">
                <a16:creationId xmlns:a16="http://schemas.microsoft.com/office/drawing/2014/main" id="{42CFAA2B-0D23-4068-B901-DDC22984733D}"/>
              </a:ext>
            </a:extLst>
          </p:cNvPr>
          <p:cNvSpPr>
            <a:spLocks/>
          </p:cNvSpPr>
          <p:nvPr userDrawn="1"/>
        </p:nvSpPr>
        <p:spPr bwMode="auto">
          <a:xfrm>
            <a:off x="5657850" y="5974229"/>
            <a:ext cx="587375" cy="230188"/>
          </a:xfrm>
          <a:custGeom>
            <a:avLst/>
            <a:gdLst>
              <a:gd name="T0" fmla="*/ 416 w 716"/>
              <a:gd name="T1" fmla="*/ 0 h 281"/>
              <a:gd name="T2" fmla="*/ 0 w 716"/>
              <a:gd name="T3" fmla="*/ 0 h 281"/>
              <a:gd name="T4" fmla="*/ 509 w 716"/>
              <a:gd name="T5" fmla="*/ 281 h 281"/>
              <a:gd name="T6" fmla="*/ 716 w 716"/>
              <a:gd name="T7" fmla="*/ 254 h 281"/>
              <a:gd name="T8" fmla="*/ 416 w 716"/>
              <a:gd name="T9" fmla="*/ 0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6" h="281">
                <a:moveTo>
                  <a:pt x="416" y="0"/>
                </a:moveTo>
                <a:lnTo>
                  <a:pt x="0" y="0"/>
                </a:lnTo>
                <a:cubicBezTo>
                  <a:pt x="24" y="157"/>
                  <a:pt x="243" y="281"/>
                  <a:pt x="509" y="281"/>
                </a:cubicBezTo>
                <a:cubicBezTo>
                  <a:pt x="582" y="281"/>
                  <a:pt x="653" y="272"/>
                  <a:pt x="716" y="254"/>
                </a:cubicBezTo>
                <a:cubicBezTo>
                  <a:pt x="552" y="210"/>
                  <a:pt x="433" y="113"/>
                  <a:pt x="41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11" name="Freeform 17">
            <a:extLst>
              <a:ext uri="{FF2B5EF4-FFF2-40B4-BE49-F238E27FC236}">
                <a16:creationId xmlns:a16="http://schemas.microsoft.com/office/drawing/2014/main" id="{D2006089-9351-4558-88E2-210FADBA1C1F}"/>
              </a:ext>
            </a:extLst>
          </p:cNvPr>
          <p:cNvSpPr>
            <a:spLocks/>
          </p:cNvSpPr>
          <p:nvPr userDrawn="1"/>
        </p:nvSpPr>
        <p:spPr bwMode="auto">
          <a:xfrm>
            <a:off x="5430838" y="4737566"/>
            <a:ext cx="1330325" cy="620713"/>
          </a:xfrm>
          <a:custGeom>
            <a:avLst/>
            <a:gdLst>
              <a:gd name="T0" fmla="*/ 1544 w 1623"/>
              <a:gd name="T1" fmla="*/ 657 h 758"/>
              <a:gd name="T2" fmla="*/ 1544 w 1623"/>
              <a:gd name="T3" fmla="*/ 371 h 758"/>
              <a:gd name="T4" fmla="*/ 1623 w 1623"/>
              <a:gd name="T5" fmla="*/ 0 h 758"/>
              <a:gd name="T6" fmla="*/ 0 w 1623"/>
              <a:gd name="T7" fmla="*/ 0 h 758"/>
              <a:gd name="T8" fmla="*/ 79 w 1623"/>
              <a:gd name="T9" fmla="*/ 371 h 758"/>
              <a:gd name="T10" fmla="*/ 79 w 1623"/>
              <a:gd name="T11" fmla="*/ 380 h 758"/>
              <a:gd name="T12" fmla="*/ 79 w 1623"/>
              <a:gd name="T13" fmla="*/ 657 h 758"/>
              <a:gd name="T14" fmla="*/ 180 w 1623"/>
              <a:gd name="T15" fmla="*/ 758 h 758"/>
              <a:gd name="T16" fmla="*/ 1443 w 1623"/>
              <a:gd name="T17" fmla="*/ 758 h 758"/>
              <a:gd name="T18" fmla="*/ 1544 w 1623"/>
              <a:gd name="T19" fmla="*/ 6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23" h="758">
                <a:moveTo>
                  <a:pt x="1544" y="657"/>
                </a:moveTo>
                <a:lnTo>
                  <a:pt x="1544" y="371"/>
                </a:lnTo>
                <a:cubicBezTo>
                  <a:pt x="1546" y="325"/>
                  <a:pt x="1556" y="188"/>
                  <a:pt x="1623" y="0"/>
                </a:cubicBezTo>
                <a:lnTo>
                  <a:pt x="0" y="0"/>
                </a:lnTo>
                <a:cubicBezTo>
                  <a:pt x="67" y="188"/>
                  <a:pt x="77" y="326"/>
                  <a:pt x="79" y="371"/>
                </a:cubicBezTo>
                <a:lnTo>
                  <a:pt x="79" y="380"/>
                </a:lnTo>
                <a:lnTo>
                  <a:pt x="79" y="657"/>
                </a:lnTo>
                <a:cubicBezTo>
                  <a:pt x="79" y="712"/>
                  <a:pt x="124" y="758"/>
                  <a:pt x="180" y="758"/>
                </a:cubicBezTo>
                <a:lnTo>
                  <a:pt x="1443" y="758"/>
                </a:lnTo>
                <a:cubicBezTo>
                  <a:pt x="1499" y="758"/>
                  <a:pt x="1544" y="712"/>
                  <a:pt x="1544" y="6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id="{15402384-D393-496C-B940-00B072FB4341}"/>
              </a:ext>
            </a:extLst>
          </p:cNvPr>
          <p:cNvSpPr>
            <a:spLocks/>
          </p:cNvSpPr>
          <p:nvPr userDrawn="1"/>
        </p:nvSpPr>
        <p:spPr bwMode="auto">
          <a:xfrm>
            <a:off x="4537075" y="2253129"/>
            <a:ext cx="2911475" cy="620713"/>
          </a:xfrm>
          <a:custGeom>
            <a:avLst/>
            <a:gdLst>
              <a:gd name="T0" fmla="*/ 0 w 3551"/>
              <a:gd name="T1" fmla="*/ 757 h 757"/>
              <a:gd name="T2" fmla="*/ 3551 w 3551"/>
              <a:gd name="T3" fmla="*/ 757 h 757"/>
              <a:gd name="T4" fmla="*/ 3241 w 3551"/>
              <a:gd name="T5" fmla="*/ 0 h 757"/>
              <a:gd name="T6" fmla="*/ 310 w 3551"/>
              <a:gd name="T7" fmla="*/ 0 h 757"/>
              <a:gd name="T8" fmla="*/ 0 w 3551"/>
              <a:gd name="T9" fmla="*/ 757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1" h="757">
                <a:moveTo>
                  <a:pt x="0" y="757"/>
                </a:moveTo>
                <a:lnTo>
                  <a:pt x="3551" y="757"/>
                </a:lnTo>
                <a:cubicBezTo>
                  <a:pt x="3506" y="478"/>
                  <a:pt x="3398" y="221"/>
                  <a:pt x="3241" y="0"/>
                </a:cubicBezTo>
                <a:lnTo>
                  <a:pt x="310" y="0"/>
                </a:lnTo>
                <a:cubicBezTo>
                  <a:pt x="153" y="221"/>
                  <a:pt x="45" y="478"/>
                  <a:pt x="0" y="7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05D480AA-2756-4D45-A7CC-30E0DA51DB84}"/>
              </a:ext>
            </a:extLst>
          </p:cNvPr>
          <p:cNvSpPr>
            <a:spLocks/>
          </p:cNvSpPr>
          <p:nvPr userDrawn="1"/>
        </p:nvSpPr>
        <p:spPr bwMode="auto">
          <a:xfrm>
            <a:off x="4683125" y="2873841"/>
            <a:ext cx="2947988" cy="620713"/>
          </a:xfrm>
          <a:custGeom>
            <a:avLst/>
            <a:gdLst>
              <a:gd name="T0" fmla="*/ 0 w 3595"/>
              <a:gd name="T1" fmla="*/ 283 h 758"/>
              <a:gd name="T2" fmla="*/ 63 w 3595"/>
              <a:gd name="T3" fmla="*/ 758 h 758"/>
              <a:gd name="T4" fmla="*/ 3532 w 3595"/>
              <a:gd name="T5" fmla="*/ 758 h 758"/>
              <a:gd name="T6" fmla="*/ 3595 w 3595"/>
              <a:gd name="T7" fmla="*/ 283 h 758"/>
              <a:gd name="T8" fmla="*/ 3573 w 3595"/>
              <a:gd name="T9" fmla="*/ 0 h 758"/>
              <a:gd name="T10" fmla="*/ 22 w 3595"/>
              <a:gd name="T11" fmla="*/ 0 h 758"/>
              <a:gd name="T12" fmla="*/ 0 w 3595"/>
              <a:gd name="T13" fmla="*/ 283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95" h="758">
                <a:moveTo>
                  <a:pt x="0" y="283"/>
                </a:moveTo>
                <a:cubicBezTo>
                  <a:pt x="0" y="445"/>
                  <a:pt x="22" y="605"/>
                  <a:pt x="63" y="758"/>
                </a:cubicBezTo>
                <a:lnTo>
                  <a:pt x="3532" y="758"/>
                </a:lnTo>
                <a:cubicBezTo>
                  <a:pt x="3573" y="605"/>
                  <a:pt x="3595" y="445"/>
                  <a:pt x="3595" y="283"/>
                </a:cubicBezTo>
                <a:cubicBezTo>
                  <a:pt x="3595" y="187"/>
                  <a:pt x="3587" y="92"/>
                  <a:pt x="3573" y="0"/>
                </a:cubicBezTo>
                <a:lnTo>
                  <a:pt x="22" y="0"/>
                </a:lnTo>
                <a:cubicBezTo>
                  <a:pt x="8" y="92"/>
                  <a:pt x="0" y="187"/>
                  <a:pt x="0" y="283"/>
                </a:cubicBez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12A3691A-CAE7-4A93-994F-67DFE13C7440}"/>
              </a:ext>
            </a:extLst>
          </p:cNvPr>
          <p:cNvSpPr>
            <a:spLocks/>
          </p:cNvSpPr>
          <p:nvPr userDrawn="1"/>
        </p:nvSpPr>
        <p:spPr bwMode="auto">
          <a:xfrm>
            <a:off x="4954588" y="1630829"/>
            <a:ext cx="2405063" cy="622300"/>
          </a:xfrm>
          <a:custGeom>
            <a:avLst/>
            <a:gdLst>
              <a:gd name="T0" fmla="*/ 0 w 2931"/>
              <a:gd name="T1" fmla="*/ 758 h 758"/>
              <a:gd name="T2" fmla="*/ 2931 w 2931"/>
              <a:gd name="T3" fmla="*/ 758 h 758"/>
              <a:gd name="T4" fmla="*/ 1465 w 2931"/>
              <a:gd name="T5" fmla="*/ 0 h 758"/>
              <a:gd name="T6" fmla="*/ 0 w 2931"/>
              <a:gd name="T7" fmla="*/ 758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31" h="758">
                <a:moveTo>
                  <a:pt x="0" y="758"/>
                </a:moveTo>
                <a:lnTo>
                  <a:pt x="2931" y="758"/>
                </a:lnTo>
                <a:cubicBezTo>
                  <a:pt x="2605" y="300"/>
                  <a:pt x="2069" y="0"/>
                  <a:pt x="1465" y="0"/>
                </a:cubicBezTo>
                <a:cubicBezTo>
                  <a:pt x="862" y="0"/>
                  <a:pt x="326" y="300"/>
                  <a:pt x="0" y="758"/>
                </a:cubicBez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id="{68482C45-69F0-44A1-B7B2-94DAA27A0D59}"/>
              </a:ext>
            </a:extLst>
          </p:cNvPr>
          <p:cNvSpPr>
            <a:spLocks/>
          </p:cNvSpPr>
          <p:nvPr userDrawn="1"/>
        </p:nvSpPr>
        <p:spPr bwMode="auto">
          <a:xfrm>
            <a:off x="4570413" y="3494554"/>
            <a:ext cx="2844800" cy="620713"/>
          </a:xfrm>
          <a:custGeom>
            <a:avLst/>
            <a:gdLst>
              <a:gd name="T0" fmla="*/ 426 w 3469"/>
              <a:gd name="T1" fmla="*/ 757 h 757"/>
              <a:gd name="T2" fmla="*/ 3043 w 3469"/>
              <a:gd name="T3" fmla="*/ 757 h 757"/>
              <a:gd name="T4" fmla="*/ 3469 w 3469"/>
              <a:gd name="T5" fmla="*/ 0 h 757"/>
              <a:gd name="T6" fmla="*/ 0 w 3469"/>
              <a:gd name="T7" fmla="*/ 0 h 757"/>
              <a:gd name="T8" fmla="*/ 426 w 3469"/>
              <a:gd name="T9" fmla="*/ 757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69" h="757">
                <a:moveTo>
                  <a:pt x="426" y="757"/>
                </a:moveTo>
                <a:lnTo>
                  <a:pt x="3043" y="757"/>
                </a:lnTo>
                <a:cubicBezTo>
                  <a:pt x="3247" y="540"/>
                  <a:pt x="3392" y="281"/>
                  <a:pt x="3469" y="0"/>
                </a:cubicBezTo>
                <a:lnTo>
                  <a:pt x="0" y="0"/>
                </a:lnTo>
                <a:cubicBezTo>
                  <a:pt x="77" y="281"/>
                  <a:pt x="222" y="540"/>
                  <a:pt x="426" y="7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6" name="Freeform 16">
            <a:extLst>
              <a:ext uri="{FF2B5EF4-FFF2-40B4-BE49-F238E27FC236}">
                <a16:creationId xmlns:a16="http://schemas.microsoft.com/office/drawing/2014/main" id="{A977219C-32A1-4306-BD35-8F107F59D6EB}"/>
              </a:ext>
            </a:extLst>
          </p:cNvPr>
          <p:cNvSpPr>
            <a:spLocks/>
          </p:cNvSpPr>
          <p:nvPr userDrawn="1"/>
        </p:nvSpPr>
        <p:spPr bwMode="auto">
          <a:xfrm>
            <a:off x="5083175" y="4115266"/>
            <a:ext cx="2147888" cy="622300"/>
          </a:xfrm>
          <a:custGeom>
            <a:avLst/>
            <a:gdLst>
              <a:gd name="T0" fmla="*/ 0 w 2617"/>
              <a:gd name="T1" fmla="*/ 0 h 757"/>
              <a:gd name="T2" fmla="*/ 15 w 2617"/>
              <a:gd name="T3" fmla="*/ 16 h 757"/>
              <a:gd name="T4" fmla="*/ 24 w 2617"/>
              <a:gd name="T5" fmla="*/ 26 h 757"/>
              <a:gd name="T6" fmla="*/ 62 w 2617"/>
              <a:gd name="T7" fmla="*/ 64 h 757"/>
              <a:gd name="T8" fmla="*/ 82 w 2617"/>
              <a:gd name="T9" fmla="*/ 87 h 757"/>
              <a:gd name="T10" fmla="*/ 497 w 2617"/>
              <a:gd name="T11" fmla="*/ 757 h 757"/>
              <a:gd name="T12" fmla="*/ 2120 w 2617"/>
              <a:gd name="T13" fmla="*/ 757 h 757"/>
              <a:gd name="T14" fmla="*/ 2535 w 2617"/>
              <a:gd name="T15" fmla="*/ 87 h 757"/>
              <a:gd name="T16" fmla="*/ 2535 w 2617"/>
              <a:gd name="T17" fmla="*/ 86 h 757"/>
              <a:gd name="T18" fmla="*/ 2546 w 2617"/>
              <a:gd name="T19" fmla="*/ 74 h 757"/>
              <a:gd name="T20" fmla="*/ 2594 w 2617"/>
              <a:gd name="T21" fmla="*/ 24 h 757"/>
              <a:gd name="T22" fmla="*/ 2602 w 2617"/>
              <a:gd name="T23" fmla="*/ 16 h 757"/>
              <a:gd name="T24" fmla="*/ 2617 w 2617"/>
              <a:gd name="T25" fmla="*/ 0 h 757"/>
              <a:gd name="T26" fmla="*/ 0 w 2617"/>
              <a:gd name="T27" fmla="*/ 0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17" h="757">
                <a:moveTo>
                  <a:pt x="0" y="0"/>
                </a:moveTo>
                <a:cubicBezTo>
                  <a:pt x="5" y="5"/>
                  <a:pt x="10" y="10"/>
                  <a:pt x="15" y="16"/>
                </a:cubicBezTo>
                <a:lnTo>
                  <a:pt x="24" y="26"/>
                </a:lnTo>
                <a:cubicBezTo>
                  <a:pt x="37" y="39"/>
                  <a:pt x="50" y="52"/>
                  <a:pt x="62" y="64"/>
                </a:cubicBezTo>
                <a:lnTo>
                  <a:pt x="82" y="87"/>
                </a:lnTo>
                <a:cubicBezTo>
                  <a:pt x="308" y="332"/>
                  <a:pt x="430" y="570"/>
                  <a:pt x="497" y="757"/>
                </a:cubicBezTo>
                <a:lnTo>
                  <a:pt x="2120" y="757"/>
                </a:lnTo>
                <a:cubicBezTo>
                  <a:pt x="2187" y="570"/>
                  <a:pt x="2309" y="332"/>
                  <a:pt x="2535" y="87"/>
                </a:cubicBezTo>
                <a:lnTo>
                  <a:pt x="2535" y="86"/>
                </a:lnTo>
                <a:lnTo>
                  <a:pt x="2546" y="74"/>
                </a:lnTo>
                <a:cubicBezTo>
                  <a:pt x="2562" y="57"/>
                  <a:pt x="2578" y="41"/>
                  <a:pt x="2594" y="24"/>
                </a:cubicBezTo>
                <a:lnTo>
                  <a:pt x="2602" y="16"/>
                </a:lnTo>
                <a:cubicBezTo>
                  <a:pt x="2607" y="10"/>
                  <a:pt x="2612" y="5"/>
                  <a:pt x="261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4DF4D9C-E393-4487-BD3E-8D96BEAF2FF0}"/>
              </a:ext>
            </a:extLst>
          </p:cNvPr>
          <p:cNvSpPr txBox="1"/>
          <p:nvPr userDrawn="1"/>
        </p:nvSpPr>
        <p:spPr>
          <a:xfrm>
            <a:off x="5797669" y="1681163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E845BD0-ACF4-4DE6-9453-621F1388236A}"/>
              </a:ext>
            </a:extLst>
          </p:cNvPr>
          <p:cNvSpPr txBox="1"/>
          <p:nvPr userDrawn="1"/>
        </p:nvSpPr>
        <p:spPr>
          <a:xfrm>
            <a:off x="5793674" y="2302612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769AFCD-1C46-4AF8-838E-3AACF3067F7D}"/>
              </a:ext>
            </a:extLst>
          </p:cNvPr>
          <p:cNvSpPr txBox="1"/>
          <p:nvPr userDrawn="1"/>
        </p:nvSpPr>
        <p:spPr>
          <a:xfrm>
            <a:off x="5793674" y="2924061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03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34E1AAD-9DEB-4D27-9DEB-30D3929051E0}"/>
              </a:ext>
            </a:extLst>
          </p:cNvPr>
          <p:cNvSpPr txBox="1"/>
          <p:nvPr userDrawn="1"/>
        </p:nvSpPr>
        <p:spPr>
          <a:xfrm>
            <a:off x="5793674" y="3545510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04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8DE0BB2-128A-4658-A38E-3911B276F9A2}"/>
              </a:ext>
            </a:extLst>
          </p:cNvPr>
          <p:cNvSpPr txBox="1"/>
          <p:nvPr userDrawn="1"/>
        </p:nvSpPr>
        <p:spPr>
          <a:xfrm>
            <a:off x="5793674" y="4166959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1A69F80-75BA-4B49-B3E2-DFEA4771FD05}"/>
              </a:ext>
            </a:extLst>
          </p:cNvPr>
          <p:cNvSpPr txBox="1"/>
          <p:nvPr userDrawn="1"/>
        </p:nvSpPr>
        <p:spPr>
          <a:xfrm>
            <a:off x="5793674" y="4788406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06</a:t>
            </a:r>
          </a:p>
        </p:txBody>
      </p:sp>
      <p:sp>
        <p:nvSpPr>
          <p:cNvPr id="35" name="Rounded Rectangle 32">
            <a:extLst>
              <a:ext uri="{FF2B5EF4-FFF2-40B4-BE49-F238E27FC236}">
                <a16:creationId xmlns:a16="http://schemas.microsoft.com/office/drawing/2014/main" id="{5C4FE9E2-1DAE-492A-B54B-A24CDA88ADA1}"/>
              </a:ext>
            </a:extLst>
          </p:cNvPr>
          <p:cNvSpPr/>
          <p:nvPr userDrawn="1"/>
        </p:nvSpPr>
        <p:spPr>
          <a:xfrm>
            <a:off x="519995" y="2036836"/>
            <a:ext cx="499205" cy="499205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1</a:t>
            </a:r>
          </a:p>
        </p:txBody>
      </p:sp>
      <p:sp>
        <p:nvSpPr>
          <p:cNvPr id="36" name="Rounded Rectangle 33">
            <a:extLst>
              <a:ext uri="{FF2B5EF4-FFF2-40B4-BE49-F238E27FC236}">
                <a16:creationId xmlns:a16="http://schemas.microsoft.com/office/drawing/2014/main" id="{2E755998-E860-469B-84FF-B4BBEBD15E6A}"/>
              </a:ext>
            </a:extLst>
          </p:cNvPr>
          <p:cNvSpPr/>
          <p:nvPr userDrawn="1"/>
        </p:nvSpPr>
        <p:spPr>
          <a:xfrm>
            <a:off x="519995" y="5189789"/>
            <a:ext cx="499205" cy="499205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3</a:t>
            </a:r>
          </a:p>
        </p:txBody>
      </p:sp>
      <p:sp>
        <p:nvSpPr>
          <p:cNvPr id="37" name="Rounded Rectangle 34">
            <a:extLst>
              <a:ext uri="{FF2B5EF4-FFF2-40B4-BE49-F238E27FC236}">
                <a16:creationId xmlns:a16="http://schemas.microsoft.com/office/drawing/2014/main" id="{11CB0600-09B4-4CFA-A7C2-36297973F925}"/>
              </a:ext>
            </a:extLst>
          </p:cNvPr>
          <p:cNvSpPr/>
          <p:nvPr userDrawn="1"/>
        </p:nvSpPr>
        <p:spPr>
          <a:xfrm>
            <a:off x="11228362" y="2066816"/>
            <a:ext cx="499205" cy="499205"/>
          </a:xfrm>
          <a:prstGeom prst="round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4</a:t>
            </a:r>
          </a:p>
        </p:txBody>
      </p:sp>
      <p:sp>
        <p:nvSpPr>
          <p:cNvPr id="38" name="Rounded Rectangle 35">
            <a:extLst>
              <a:ext uri="{FF2B5EF4-FFF2-40B4-BE49-F238E27FC236}">
                <a16:creationId xmlns:a16="http://schemas.microsoft.com/office/drawing/2014/main" id="{9C5ABF71-2F21-4075-81AF-52765557EDC9}"/>
              </a:ext>
            </a:extLst>
          </p:cNvPr>
          <p:cNvSpPr/>
          <p:nvPr userDrawn="1"/>
        </p:nvSpPr>
        <p:spPr>
          <a:xfrm>
            <a:off x="11228362" y="5219769"/>
            <a:ext cx="499205" cy="499205"/>
          </a:xfrm>
          <a:prstGeom prst="round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6</a:t>
            </a:r>
          </a:p>
        </p:txBody>
      </p:sp>
      <p:sp>
        <p:nvSpPr>
          <p:cNvPr id="39" name="Rounded Rectangle 36">
            <a:extLst>
              <a:ext uri="{FF2B5EF4-FFF2-40B4-BE49-F238E27FC236}">
                <a16:creationId xmlns:a16="http://schemas.microsoft.com/office/drawing/2014/main" id="{758E2897-74AA-4827-9905-4F26D0F10153}"/>
              </a:ext>
            </a:extLst>
          </p:cNvPr>
          <p:cNvSpPr/>
          <p:nvPr userDrawn="1"/>
        </p:nvSpPr>
        <p:spPr>
          <a:xfrm>
            <a:off x="11228362" y="3643293"/>
            <a:ext cx="499205" cy="499205"/>
          </a:xfrm>
          <a:prstGeom prst="round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5</a:t>
            </a:r>
          </a:p>
        </p:txBody>
      </p:sp>
      <p:sp>
        <p:nvSpPr>
          <p:cNvPr id="40" name="Rounded Rectangle 37">
            <a:extLst>
              <a:ext uri="{FF2B5EF4-FFF2-40B4-BE49-F238E27FC236}">
                <a16:creationId xmlns:a16="http://schemas.microsoft.com/office/drawing/2014/main" id="{0A26C278-08F4-498F-B7E6-D97623696995}"/>
              </a:ext>
            </a:extLst>
          </p:cNvPr>
          <p:cNvSpPr/>
          <p:nvPr userDrawn="1"/>
        </p:nvSpPr>
        <p:spPr>
          <a:xfrm>
            <a:off x="519995" y="3613313"/>
            <a:ext cx="499205" cy="499205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2</a:t>
            </a:r>
          </a:p>
        </p:txBody>
      </p:sp>
      <p:sp>
        <p:nvSpPr>
          <p:cNvPr id="41" name="Text Placeholder 32">
            <a:extLst>
              <a:ext uri="{FF2B5EF4-FFF2-40B4-BE49-F238E27FC236}">
                <a16:creationId xmlns:a16="http://schemas.microsoft.com/office/drawing/2014/main" id="{8A543C68-E591-4E36-B756-AB558726230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165946" y="2463074"/>
            <a:ext cx="3049919" cy="83099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2">
            <a:extLst>
              <a:ext uri="{FF2B5EF4-FFF2-40B4-BE49-F238E27FC236}">
                <a16:creationId xmlns:a16="http://schemas.microsoft.com/office/drawing/2014/main" id="{18F66F57-BBD4-4DB0-B9B1-FD49BADD97D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65946" y="3615570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32">
            <a:extLst>
              <a:ext uri="{FF2B5EF4-FFF2-40B4-BE49-F238E27FC236}">
                <a16:creationId xmlns:a16="http://schemas.microsoft.com/office/drawing/2014/main" id="{C37097C1-E28A-487B-830D-DF9624312A0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165946" y="4099369"/>
            <a:ext cx="3049919" cy="83099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id="{E42A96A5-A861-4205-B883-939A563515D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65946" y="5174863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2">
            <a:extLst>
              <a:ext uri="{FF2B5EF4-FFF2-40B4-BE49-F238E27FC236}">
                <a16:creationId xmlns:a16="http://schemas.microsoft.com/office/drawing/2014/main" id="{F48E11D6-4952-49B5-A3AD-F7B596C02E9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165946" y="5658662"/>
            <a:ext cx="3049919" cy="83099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760355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 Placeholder 32">
            <a:extLst>
              <a:ext uri="{FF2B5EF4-FFF2-40B4-BE49-F238E27FC236}">
                <a16:creationId xmlns:a16="http://schemas.microsoft.com/office/drawing/2014/main" id="{62456691-F84E-4913-90A1-FCF71B90E88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813820" y="1850647"/>
            <a:ext cx="2537826" cy="40011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3A97592-6C88-460D-AC3F-2EAF5C576BBF}"/>
              </a:ext>
            </a:extLst>
          </p:cNvPr>
          <p:cNvSpPr/>
          <p:nvPr userDrawn="1"/>
        </p:nvSpPr>
        <p:spPr>
          <a:xfrm>
            <a:off x="7488792" y="4632349"/>
            <a:ext cx="2011889" cy="48693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 b="1">
              <a:solidFill>
                <a:srgbClr val="FFFFFF"/>
              </a:solidFill>
              <a:latin typeface="Trebuchet MS" panose="020B0703020202090204" pitchFamily="34" charset="0"/>
              <a:cs typeface="Arial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B27DA83-E89E-4BE0-93CF-F513301E8D68}"/>
              </a:ext>
            </a:extLst>
          </p:cNvPr>
          <p:cNvSpPr/>
          <p:nvPr userDrawn="1"/>
        </p:nvSpPr>
        <p:spPr>
          <a:xfrm>
            <a:off x="9500680" y="4632349"/>
            <a:ext cx="1915547" cy="4869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 b="1">
              <a:solidFill>
                <a:srgbClr val="FFFFFF"/>
              </a:solidFill>
              <a:latin typeface="Trebuchet MS" panose="020B0703020202090204" pitchFamily="34" charset="0"/>
              <a:cs typeface="Arial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8A86E3A-6E9D-4EFC-83ED-4FDA7C358B4F}"/>
              </a:ext>
            </a:extLst>
          </p:cNvPr>
          <p:cNvSpPr/>
          <p:nvPr userDrawn="1"/>
        </p:nvSpPr>
        <p:spPr>
          <a:xfrm>
            <a:off x="767409" y="4632349"/>
            <a:ext cx="6750713" cy="4869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 b="1">
              <a:solidFill>
                <a:srgbClr val="FFFFFF"/>
              </a:solidFill>
              <a:latin typeface="Trebuchet MS" panose="020B0703020202090204" pitchFamily="34" charset="0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9F7697A-E042-4C69-9315-D297112A6649}"/>
              </a:ext>
            </a:extLst>
          </p:cNvPr>
          <p:cNvSpPr txBox="1"/>
          <p:nvPr userDrawn="1"/>
        </p:nvSpPr>
        <p:spPr>
          <a:xfrm>
            <a:off x="946061" y="4959354"/>
            <a:ext cx="365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400" b="1">
                <a:solidFill>
                  <a:srgbClr val="717171"/>
                </a:solidFill>
                <a:latin typeface="Trebuchet MS" panose="020B0703020202090204" pitchFamily="34" charset="0"/>
                <a:cs typeface="Arial" pitchFamily="34" charset="0"/>
              </a:rPr>
              <a:t>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CDDD967-259A-4EB9-999E-1056FEF60015}"/>
              </a:ext>
            </a:extLst>
          </p:cNvPr>
          <p:cNvSpPr txBox="1"/>
          <p:nvPr userDrawn="1"/>
        </p:nvSpPr>
        <p:spPr>
          <a:xfrm>
            <a:off x="1935544" y="4959354"/>
            <a:ext cx="365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400" b="1">
                <a:solidFill>
                  <a:srgbClr val="717171"/>
                </a:solidFill>
                <a:latin typeface="Trebuchet MS" panose="020B0703020202090204" pitchFamily="34" charset="0"/>
                <a:cs typeface="Arial" pitchFamily="34" charset="0"/>
              </a:rPr>
              <a:t>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7734656-CF38-4C6D-928B-0C83CD555A90}"/>
              </a:ext>
            </a:extLst>
          </p:cNvPr>
          <p:cNvSpPr txBox="1"/>
          <p:nvPr userDrawn="1"/>
        </p:nvSpPr>
        <p:spPr>
          <a:xfrm>
            <a:off x="2892586" y="4959354"/>
            <a:ext cx="365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400" b="1">
                <a:solidFill>
                  <a:srgbClr val="717171"/>
                </a:solidFill>
                <a:latin typeface="Trebuchet MS" panose="020B0703020202090204" pitchFamily="34" charset="0"/>
                <a:cs typeface="Arial" pitchFamily="34" charset="0"/>
              </a:rPr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7AEC792-4F7F-4A2A-AEFC-45D7049AFAE9}"/>
              </a:ext>
            </a:extLst>
          </p:cNvPr>
          <p:cNvSpPr txBox="1"/>
          <p:nvPr userDrawn="1"/>
        </p:nvSpPr>
        <p:spPr>
          <a:xfrm>
            <a:off x="3898291" y="4959354"/>
            <a:ext cx="365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400" b="1">
                <a:solidFill>
                  <a:srgbClr val="717171"/>
                </a:solidFill>
                <a:latin typeface="Trebuchet MS" panose="020B0703020202090204" pitchFamily="34" charset="0"/>
                <a:cs typeface="Arial" pitchFamily="34" charset="0"/>
              </a:rPr>
              <a:t>3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AACE20A-7265-46E0-99E9-CE7AAAC675FA}"/>
              </a:ext>
            </a:extLst>
          </p:cNvPr>
          <p:cNvSpPr txBox="1"/>
          <p:nvPr userDrawn="1"/>
        </p:nvSpPr>
        <p:spPr>
          <a:xfrm>
            <a:off x="4871553" y="4959354"/>
            <a:ext cx="365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400" b="1">
                <a:solidFill>
                  <a:srgbClr val="717171"/>
                </a:solidFill>
                <a:latin typeface="Trebuchet MS" panose="020B0703020202090204" pitchFamily="34" charset="0"/>
                <a:cs typeface="Arial" pitchFamily="34" charset="0"/>
              </a:rPr>
              <a:t>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857F44B-BB26-4F45-9E94-1D092225CD2F}"/>
              </a:ext>
            </a:extLst>
          </p:cNvPr>
          <p:cNvSpPr txBox="1"/>
          <p:nvPr userDrawn="1"/>
        </p:nvSpPr>
        <p:spPr>
          <a:xfrm>
            <a:off x="5861037" y="4959354"/>
            <a:ext cx="365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400" b="1">
                <a:solidFill>
                  <a:srgbClr val="717171"/>
                </a:solidFill>
                <a:latin typeface="Trebuchet MS" panose="020B0703020202090204" pitchFamily="34" charset="0"/>
                <a:cs typeface="Arial" pitchFamily="34" charset="0"/>
              </a:rPr>
              <a:t>5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6DD6DDA-2D29-4B6D-ADDF-9DE6923A57C2}"/>
              </a:ext>
            </a:extLst>
          </p:cNvPr>
          <p:cNvSpPr txBox="1"/>
          <p:nvPr userDrawn="1"/>
        </p:nvSpPr>
        <p:spPr>
          <a:xfrm>
            <a:off x="6850521" y="4959354"/>
            <a:ext cx="365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400" b="1">
                <a:solidFill>
                  <a:srgbClr val="717171"/>
                </a:solidFill>
                <a:latin typeface="Trebuchet MS" panose="020B0703020202090204" pitchFamily="34" charset="0"/>
                <a:cs typeface="Arial" pitchFamily="34" charset="0"/>
              </a:rPr>
              <a:t>6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BAFEC39-C5FF-4CA6-9D22-984548579A84}"/>
              </a:ext>
            </a:extLst>
          </p:cNvPr>
          <p:cNvSpPr txBox="1"/>
          <p:nvPr userDrawn="1"/>
        </p:nvSpPr>
        <p:spPr>
          <a:xfrm>
            <a:off x="7840004" y="4959354"/>
            <a:ext cx="365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400" b="1">
                <a:solidFill>
                  <a:srgbClr val="717171"/>
                </a:solidFill>
                <a:latin typeface="Trebuchet MS" panose="020B0703020202090204" pitchFamily="34" charset="0"/>
                <a:cs typeface="Arial" pitchFamily="34" charset="0"/>
              </a:rPr>
              <a:t>7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067F70C-8D9E-4DFC-9964-ED0AD04402A0}"/>
              </a:ext>
            </a:extLst>
          </p:cNvPr>
          <p:cNvSpPr txBox="1"/>
          <p:nvPr userDrawn="1"/>
        </p:nvSpPr>
        <p:spPr>
          <a:xfrm>
            <a:off x="8797045" y="4959354"/>
            <a:ext cx="365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400" b="1">
                <a:solidFill>
                  <a:srgbClr val="717171"/>
                </a:solidFill>
                <a:latin typeface="Trebuchet MS" panose="020B0703020202090204" pitchFamily="34" charset="0"/>
                <a:cs typeface="Arial" pitchFamily="34" charset="0"/>
              </a:rPr>
              <a:t>8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C42253-812D-4F69-81BC-2623C1B9FB26}"/>
              </a:ext>
            </a:extLst>
          </p:cNvPr>
          <p:cNvSpPr txBox="1"/>
          <p:nvPr userDrawn="1"/>
        </p:nvSpPr>
        <p:spPr>
          <a:xfrm>
            <a:off x="9802750" y="4959354"/>
            <a:ext cx="365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400" b="1">
                <a:solidFill>
                  <a:srgbClr val="717171"/>
                </a:solidFill>
                <a:latin typeface="Trebuchet MS" panose="020B0703020202090204" pitchFamily="34" charset="0"/>
                <a:cs typeface="Arial" pitchFamily="34" charset="0"/>
              </a:rPr>
              <a:t>9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9EAF625-D0F4-4C3E-AC10-0296F0DA4C0C}"/>
              </a:ext>
            </a:extLst>
          </p:cNvPr>
          <p:cNvSpPr txBox="1"/>
          <p:nvPr userDrawn="1"/>
        </p:nvSpPr>
        <p:spPr>
          <a:xfrm>
            <a:off x="10701667" y="4959354"/>
            <a:ext cx="5469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400" b="1">
                <a:solidFill>
                  <a:srgbClr val="717171"/>
                </a:solidFill>
                <a:latin typeface="Trebuchet MS" panose="020B0703020202090204" pitchFamily="34" charset="0"/>
                <a:cs typeface="Arial" pitchFamily="34" charset="0"/>
              </a:rPr>
              <a:t>10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6860DA91-0F2D-4239-9C9B-86BB1349529A}"/>
              </a:ext>
            </a:extLst>
          </p:cNvPr>
          <p:cNvCxnSpPr/>
          <p:nvPr userDrawn="1"/>
        </p:nvCxnSpPr>
        <p:spPr>
          <a:xfrm>
            <a:off x="1128964" y="4710180"/>
            <a:ext cx="0" cy="217277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2A50B5F-CB0B-49EF-AD6B-9B5A56261121}"/>
              </a:ext>
            </a:extLst>
          </p:cNvPr>
          <p:cNvCxnSpPr/>
          <p:nvPr userDrawn="1"/>
        </p:nvCxnSpPr>
        <p:spPr>
          <a:xfrm>
            <a:off x="2113040" y="4710178"/>
            <a:ext cx="0" cy="217278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48DC430-59D5-4FE6-A5BF-3B1C5198CCCC}"/>
              </a:ext>
            </a:extLst>
          </p:cNvPr>
          <p:cNvCxnSpPr/>
          <p:nvPr userDrawn="1"/>
        </p:nvCxnSpPr>
        <p:spPr>
          <a:xfrm>
            <a:off x="3097117" y="4710180"/>
            <a:ext cx="0" cy="217277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5D7EA3E-9E8C-4D70-B633-B90D49FE3A04}"/>
              </a:ext>
            </a:extLst>
          </p:cNvPr>
          <p:cNvCxnSpPr/>
          <p:nvPr userDrawn="1"/>
        </p:nvCxnSpPr>
        <p:spPr>
          <a:xfrm>
            <a:off x="4081193" y="4710178"/>
            <a:ext cx="0" cy="217278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37A03F40-B5AA-41C2-8705-ECEE725335E4}"/>
              </a:ext>
            </a:extLst>
          </p:cNvPr>
          <p:cNvCxnSpPr/>
          <p:nvPr userDrawn="1"/>
        </p:nvCxnSpPr>
        <p:spPr>
          <a:xfrm>
            <a:off x="5065270" y="4710180"/>
            <a:ext cx="0" cy="217277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A0A3F13B-2D01-4683-9FF6-9957BFDA18B8}"/>
              </a:ext>
            </a:extLst>
          </p:cNvPr>
          <p:cNvCxnSpPr/>
          <p:nvPr userDrawn="1"/>
        </p:nvCxnSpPr>
        <p:spPr>
          <a:xfrm>
            <a:off x="6049346" y="4710178"/>
            <a:ext cx="0" cy="217278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8453F05A-25DD-416F-AC1B-073BF7A462FF}"/>
              </a:ext>
            </a:extLst>
          </p:cNvPr>
          <p:cNvCxnSpPr/>
          <p:nvPr userDrawn="1"/>
        </p:nvCxnSpPr>
        <p:spPr>
          <a:xfrm>
            <a:off x="7033422" y="4710180"/>
            <a:ext cx="0" cy="217277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07F77775-7B03-4C19-BDA8-5EAD9E2847DE}"/>
              </a:ext>
            </a:extLst>
          </p:cNvPr>
          <p:cNvCxnSpPr/>
          <p:nvPr userDrawn="1"/>
        </p:nvCxnSpPr>
        <p:spPr>
          <a:xfrm>
            <a:off x="8017499" y="4710178"/>
            <a:ext cx="0" cy="217278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8343940-B7A5-45ED-B738-5050BDFA9C11}"/>
              </a:ext>
            </a:extLst>
          </p:cNvPr>
          <p:cNvCxnSpPr/>
          <p:nvPr userDrawn="1"/>
        </p:nvCxnSpPr>
        <p:spPr>
          <a:xfrm>
            <a:off x="9001575" y="4710180"/>
            <a:ext cx="0" cy="217277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80EFD31-F202-4CD4-B5FF-C6036FD24B32}"/>
              </a:ext>
            </a:extLst>
          </p:cNvPr>
          <p:cNvCxnSpPr/>
          <p:nvPr userDrawn="1"/>
        </p:nvCxnSpPr>
        <p:spPr>
          <a:xfrm>
            <a:off x="9985652" y="4710178"/>
            <a:ext cx="0" cy="217278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D719814-0D9A-4FFB-88A3-09D95C4B5F5E}"/>
              </a:ext>
            </a:extLst>
          </p:cNvPr>
          <p:cNvCxnSpPr/>
          <p:nvPr userDrawn="1"/>
        </p:nvCxnSpPr>
        <p:spPr>
          <a:xfrm>
            <a:off x="10969728" y="4710180"/>
            <a:ext cx="0" cy="217277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Left Brace 32">
            <a:extLst>
              <a:ext uri="{FF2B5EF4-FFF2-40B4-BE49-F238E27FC236}">
                <a16:creationId xmlns:a16="http://schemas.microsoft.com/office/drawing/2014/main" id="{1EA44664-891C-49DB-BC3A-F4AF3E7BCDC9}"/>
              </a:ext>
            </a:extLst>
          </p:cNvPr>
          <p:cNvSpPr/>
          <p:nvPr userDrawn="1"/>
        </p:nvSpPr>
        <p:spPr>
          <a:xfrm rot="5400000">
            <a:off x="3889915" y="-388262"/>
            <a:ext cx="382558" cy="5904462"/>
          </a:xfrm>
          <a:prstGeom prst="leftBrace">
            <a:avLst>
              <a:gd name="adj1" fmla="val 42500"/>
              <a:gd name="adj2" fmla="val 50000"/>
            </a:avLst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3C86C6"/>
              </a:solidFill>
              <a:latin typeface="Trebuchet MS" panose="020B0703020202090204" pitchFamily="34" charset="0"/>
            </a:endParaRPr>
          </a:p>
        </p:txBody>
      </p:sp>
      <p:sp>
        <p:nvSpPr>
          <p:cNvPr id="34" name="Left Brace 33">
            <a:extLst>
              <a:ext uri="{FF2B5EF4-FFF2-40B4-BE49-F238E27FC236}">
                <a16:creationId xmlns:a16="http://schemas.microsoft.com/office/drawing/2014/main" id="{4B074ECF-9278-4653-AC1B-BCD282345A25}"/>
              </a:ext>
            </a:extLst>
          </p:cNvPr>
          <p:cNvSpPr/>
          <p:nvPr userDrawn="1"/>
        </p:nvSpPr>
        <p:spPr>
          <a:xfrm rot="5400000">
            <a:off x="8327717" y="2073451"/>
            <a:ext cx="382558" cy="981039"/>
          </a:xfrm>
          <a:prstGeom prst="leftBrace">
            <a:avLst>
              <a:gd name="adj1" fmla="val 40148"/>
              <a:gd name="adj2" fmla="val 500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3C86C6"/>
              </a:solidFill>
              <a:latin typeface="Trebuchet MS" panose="020B0703020202090204" pitchFamily="34" charset="0"/>
            </a:endParaRPr>
          </a:p>
        </p:txBody>
      </p:sp>
      <p:sp>
        <p:nvSpPr>
          <p:cNvPr id="35" name="Left Brace 34">
            <a:extLst>
              <a:ext uri="{FF2B5EF4-FFF2-40B4-BE49-F238E27FC236}">
                <a16:creationId xmlns:a16="http://schemas.microsoft.com/office/drawing/2014/main" id="{26D289B9-ABA5-4860-BB99-960F8EC57592}"/>
              </a:ext>
            </a:extLst>
          </p:cNvPr>
          <p:cNvSpPr/>
          <p:nvPr userDrawn="1"/>
        </p:nvSpPr>
        <p:spPr>
          <a:xfrm rot="5400000">
            <a:off x="10291098" y="2073451"/>
            <a:ext cx="382558" cy="981039"/>
          </a:xfrm>
          <a:prstGeom prst="leftBrace">
            <a:avLst>
              <a:gd name="adj1" fmla="val 40148"/>
              <a:gd name="adj2" fmla="val 50000"/>
            </a:avLst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3C86C6"/>
              </a:solidFill>
              <a:latin typeface="Trebuchet MS" panose="020B0703020202090204" pitchFamily="34" charset="0"/>
            </a:endParaRPr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766C84F3-CF90-43C4-9A99-11D037F08C1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0290" y="3084404"/>
            <a:ext cx="1396677" cy="1396677"/>
          </a:xfrm>
          <a:prstGeom prst="rect">
            <a:avLst/>
          </a:prstGeom>
        </p:spPr>
      </p:pic>
      <p:pic>
        <p:nvPicPr>
          <p:cNvPr id="37" name="Graphic 36">
            <a:extLst>
              <a:ext uri="{FF2B5EF4-FFF2-40B4-BE49-F238E27FC236}">
                <a16:creationId xmlns:a16="http://schemas.microsoft.com/office/drawing/2014/main" id="{DAD73DCA-9EF8-41C9-8B0E-4EBBB14F9F9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163748" y="3075499"/>
            <a:ext cx="1396677" cy="1396677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215927A4-B23D-4371-96BC-F49C9F3D01F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444394" y="3084404"/>
            <a:ext cx="1396677" cy="1396677"/>
          </a:xfrm>
          <a:prstGeom prst="rect">
            <a:avLst/>
          </a:prstGeom>
        </p:spPr>
      </p:pic>
      <p:pic>
        <p:nvPicPr>
          <p:cNvPr id="39" name="Graphic 38">
            <a:extLst>
              <a:ext uri="{FF2B5EF4-FFF2-40B4-BE49-F238E27FC236}">
                <a16:creationId xmlns:a16="http://schemas.microsoft.com/office/drawing/2014/main" id="{AD3957ED-7B74-46B0-A051-DCF534D024A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98779" y="3084404"/>
            <a:ext cx="1396677" cy="1396677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9D1C8585-11D9-4EB1-BA26-216038AEDB1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400527" y="3084404"/>
            <a:ext cx="1396677" cy="1396677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F0BB4C9C-9921-4243-B8BE-270447F1D98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86988" y="3084404"/>
            <a:ext cx="1396677" cy="1396677"/>
          </a:xfrm>
          <a:prstGeom prst="rect">
            <a:avLst/>
          </a:prstGeom>
        </p:spPr>
      </p:pic>
      <p:pic>
        <p:nvPicPr>
          <p:cNvPr id="42" name="Graphic 41">
            <a:extLst>
              <a:ext uri="{FF2B5EF4-FFF2-40B4-BE49-F238E27FC236}">
                <a16:creationId xmlns:a16="http://schemas.microsoft.com/office/drawing/2014/main" id="{00262509-480D-4AE7-8F14-2E87615C95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348623" y="3084404"/>
            <a:ext cx="1396677" cy="1396677"/>
          </a:xfrm>
          <a:prstGeom prst="rect">
            <a:avLst/>
          </a:prstGeom>
        </p:spPr>
      </p:pic>
      <p:pic>
        <p:nvPicPr>
          <p:cNvPr id="43" name="Graphic 42">
            <a:extLst>
              <a:ext uri="{FF2B5EF4-FFF2-40B4-BE49-F238E27FC236}">
                <a16:creationId xmlns:a16="http://schemas.microsoft.com/office/drawing/2014/main" id="{3515CC57-118F-4D7A-9D4C-F3E0B189596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35084" y="3084404"/>
            <a:ext cx="1396677" cy="1396677"/>
          </a:xfrm>
          <a:prstGeom prst="rect">
            <a:avLst/>
          </a:prstGeom>
        </p:spPr>
      </p:pic>
      <p:pic>
        <p:nvPicPr>
          <p:cNvPr id="44" name="Graphic 43">
            <a:extLst>
              <a:ext uri="{FF2B5EF4-FFF2-40B4-BE49-F238E27FC236}">
                <a16:creationId xmlns:a16="http://schemas.microsoft.com/office/drawing/2014/main" id="{D9729E88-C3D0-4B33-96E5-1B3662FCAA7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319161" y="3084404"/>
            <a:ext cx="1396677" cy="1396677"/>
          </a:xfrm>
          <a:prstGeom prst="rect">
            <a:avLst/>
          </a:prstGeom>
        </p:spPr>
      </p:pic>
      <p:pic>
        <p:nvPicPr>
          <p:cNvPr id="45" name="Graphic 44">
            <a:extLst>
              <a:ext uri="{FF2B5EF4-FFF2-40B4-BE49-F238E27FC236}">
                <a16:creationId xmlns:a16="http://schemas.microsoft.com/office/drawing/2014/main" id="{80B11FCB-0AD0-4C0C-8AA7-384159C9A1E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308007" y="3084404"/>
            <a:ext cx="1396677" cy="1396677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F065ECAC-DDEA-4873-AB31-B0337FE325B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209363" y="3075499"/>
            <a:ext cx="1396677" cy="1396677"/>
          </a:xfrm>
          <a:prstGeom prst="rect">
            <a:avLst/>
          </a:prstGeom>
        </p:spPr>
      </p:pic>
      <p:sp>
        <p:nvSpPr>
          <p:cNvPr id="48" name="Text Placeholder 32">
            <a:extLst>
              <a:ext uri="{FF2B5EF4-FFF2-40B4-BE49-F238E27FC236}">
                <a16:creationId xmlns:a16="http://schemas.microsoft.com/office/drawing/2014/main" id="{2F6604BE-5119-433F-9410-6A771D55437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518121" y="1850647"/>
            <a:ext cx="1982559" cy="40011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2">
            <a:extLst>
              <a:ext uri="{FF2B5EF4-FFF2-40B4-BE49-F238E27FC236}">
                <a16:creationId xmlns:a16="http://schemas.microsoft.com/office/drawing/2014/main" id="{0ABCE694-2BE2-4D23-A942-E0A4BCCF941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433668" y="1850647"/>
            <a:ext cx="1982559" cy="40011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453117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_RG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5613ADAA-AD65-498E-8F7B-04EBCCE6CC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208041" cy="6858000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55012C57-AF2C-46CA-8B84-DCDDD2A897A9}"/>
              </a:ext>
            </a:extLst>
          </p:cNvPr>
          <p:cNvGrpSpPr/>
          <p:nvPr userDrawn="1"/>
        </p:nvGrpSpPr>
        <p:grpSpPr>
          <a:xfrm>
            <a:off x="-50633" y="11665"/>
            <a:ext cx="7170820" cy="6846335"/>
            <a:chOff x="0" y="862969"/>
            <a:chExt cx="5393266" cy="5149217"/>
          </a:xfrm>
        </p:grpSpPr>
        <p:sp>
          <p:nvSpPr>
            <p:cNvPr id="13" name="Parallelogram 12">
              <a:extLst>
                <a:ext uri="{FF2B5EF4-FFF2-40B4-BE49-F238E27FC236}">
                  <a16:creationId xmlns:a16="http://schemas.microsoft.com/office/drawing/2014/main" id="{0B108FCE-E5D6-4CDD-89EC-A6639FE6E3A6}"/>
                </a:ext>
              </a:extLst>
            </p:cNvPr>
            <p:cNvSpPr/>
            <p:nvPr/>
          </p:nvSpPr>
          <p:spPr>
            <a:xfrm>
              <a:off x="0" y="862969"/>
              <a:ext cx="5393266" cy="5143499"/>
            </a:xfrm>
            <a:prstGeom prst="parallelogram">
              <a:avLst>
                <a:gd name="adj" fmla="val 63848"/>
              </a:avLst>
            </a:prstGeom>
            <a:gradFill>
              <a:gsLst>
                <a:gs pos="0">
                  <a:schemeClr val="accent5">
                    <a:lumMod val="50000"/>
                    <a:alpha val="10000"/>
                  </a:schemeClr>
                </a:gs>
                <a:gs pos="100000">
                  <a:schemeClr val="accent5">
                    <a:lumMod val="50000"/>
                    <a:alpha val="33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120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  <a:cs typeface="+mn-cs"/>
              </a:endParaRPr>
            </a:p>
          </p:txBody>
        </p:sp>
        <p:sp>
          <p:nvSpPr>
            <p:cNvPr id="14" name="Parallelogram 138">
              <a:extLst>
                <a:ext uri="{FF2B5EF4-FFF2-40B4-BE49-F238E27FC236}">
                  <a16:creationId xmlns:a16="http://schemas.microsoft.com/office/drawing/2014/main" id="{780DA66E-7D0E-4133-A142-2EBAFFD2B5C3}"/>
                </a:ext>
              </a:extLst>
            </p:cNvPr>
            <p:cNvSpPr/>
            <p:nvPr/>
          </p:nvSpPr>
          <p:spPr>
            <a:xfrm>
              <a:off x="2256500" y="1400176"/>
              <a:ext cx="3047020" cy="4612010"/>
            </a:xfrm>
            <a:custGeom>
              <a:avLst/>
              <a:gdLst>
                <a:gd name="connsiteX0" fmla="*/ 0 w 4961563"/>
                <a:gd name="connsiteY0" fmla="*/ 6857999 h 6857999"/>
                <a:gd name="connsiteX1" fmla="*/ 4548116 w 4961563"/>
                <a:gd name="connsiteY1" fmla="*/ 0 h 6857999"/>
                <a:gd name="connsiteX2" fmla="*/ 4961563 w 4961563"/>
                <a:gd name="connsiteY2" fmla="*/ 0 h 6857999"/>
                <a:gd name="connsiteX3" fmla="*/ 413447 w 4961563"/>
                <a:gd name="connsiteY3" fmla="*/ 6857999 h 6857999"/>
                <a:gd name="connsiteX4" fmla="*/ 0 w 4961563"/>
                <a:gd name="connsiteY4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13447 w 4961563"/>
                <a:gd name="connsiteY4" fmla="*/ 6857999 h 6857999"/>
                <a:gd name="connsiteX5" fmla="*/ 0 w 4961563"/>
                <a:gd name="connsiteY5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062693 w 4961563"/>
                <a:gd name="connsiteY4" fmla="*/ 1341112 h 6857999"/>
                <a:gd name="connsiteX5" fmla="*/ 413447 w 4961563"/>
                <a:gd name="connsiteY5" fmla="*/ 6857999 h 6857999"/>
                <a:gd name="connsiteX6" fmla="*/ 0 w 4961563"/>
                <a:gd name="connsiteY6" fmla="*/ 6857999 h 6857999"/>
                <a:gd name="connsiteX0" fmla="*/ 0 w 4548116"/>
                <a:gd name="connsiteY0" fmla="*/ 6857999 h 6857999"/>
                <a:gd name="connsiteX1" fmla="*/ 4055073 w 4548116"/>
                <a:gd name="connsiteY1" fmla="*/ 731512 h 6857999"/>
                <a:gd name="connsiteX2" fmla="*/ 4548116 w 4548116"/>
                <a:gd name="connsiteY2" fmla="*/ 0 h 6857999"/>
                <a:gd name="connsiteX3" fmla="*/ 4062693 w 4548116"/>
                <a:gd name="connsiteY3" fmla="*/ 1341112 h 6857999"/>
                <a:gd name="connsiteX4" fmla="*/ 413447 w 4548116"/>
                <a:gd name="connsiteY4" fmla="*/ 6857999 h 6857999"/>
                <a:gd name="connsiteX5" fmla="*/ 0 w 4548116"/>
                <a:gd name="connsiteY5" fmla="*/ 6857999 h 6857999"/>
                <a:gd name="connsiteX0" fmla="*/ 0 w 4062693"/>
                <a:gd name="connsiteY0" fmla="*/ 6126487 h 6126487"/>
                <a:gd name="connsiteX1" fmla="*/ 4055073 w 4062693"/>
                <a:gd name="connsiteY1" fmla="*/ 0 h 6126487"/>
                <a:gd name="connsiteX2" fmla="*/ 4062693 w 4062693"/>
                <a:gd name="connsiteY2" fmla="*/ 609600 h 6126487"/>
                <a:gd name="connsiteX3" fmla="*/ 413447 w 4062693"/>
                <a:gd name="connsiteY3" fmla="*/ 6126487 h 6126487"/>
                <a:gd name="connsiteX4" fmla="*/ 0 w 4062693"/>
                <a:gd name="connsiteY4" fmla="*/ 6126487 h 612648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693" h="6149347">
                  <a:moveTo>
                    <a:pt x="0" y="6149347"/>
                  </a:moveTo>
                  <a:lnTo>
                    <a:pt x="4062693" y="0"/>
                  </a:lnTo>
                  <a:lnTo>
                    <a:pt x="4062693" y="632460"/>
                  </a:lnTo>
                  <a:lnTo>
                    <a:pt x="413447" y="6149347"/>
                  </a:lnTo>
                  <a:lnTo>
                    <a:pt x="0" y="6149347"/>
                  </a:lnTo>
                  <a:close/>
                </a:path>
              </a:pathLst>
            </a:custGeom>
            <a:gradFill>
              <a:gsLst>
                <a:gs pos="0">
                  <a:schemeClr val="accent5">
                    <a:lumMod val="50000"/>
                    <a:alpha val="10000"/>
                  </a:schemeClr>
                </a:gs>
                <a:gs pos="100000">
                  <a:schemeClr val="accent5">
                    <a:lumMod val="50000"/>
                    <a:alpha val="33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120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6" name="Group 13">
            <a:extLst>
              <a:ext uri="{FF2B5EF4-FFF2-40B4-BE49-F238E27FC236}">
                <a16:creationId xmlns:a16="http://schemas.microsoft.com/office/drawing/2014/main" id="{FB37B08D-9764-45C7-B263-3992C1FD0E7B}"/>
              </a:ext>
            </a:extLst>
          </p:cNvPr>
          <p:cNvGrpSpPr/>
          <p:nvPr userDrawn="1"/>
        </p:nvGrpSpPr>
        <p:grpSpPr>
          <a:xfrm>
            <a:off x="479818" y="259082"/>
            <a:ext cx="11232365" cy="533400"/>
            <a:chOff x="432603" y="194312"/>
            <a:chExt cx="8424268" cy="400050"/>
          </a:xfrm>
        </p:grpSpPr>
        <p:pic>
          <p:nvPicPr>
            <p:cNvPr id="7" name="Graphic 14">
              <a:extLst>
                <a:ext uri="{FF2B5EF4-FFF2-40B4-BE49-F238E27FC236}">
                  <a16:creationId xmlns:a16="http://schemas.microsoft.com/office/drawing/2014/main" id="{2E321BA8-9EFD-483D-8911-3CD68B8CE0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2603" y="480061"/>
              <a:ext cx="1933575" cy="114300"/>
            </a:xfrm>
            <a:prstGeom prst="rect">
              <a:avLst/>
            </a:prstGeom>
          </p:spPr>
        </p:pic>
        <p:pic>
          <p:nvPicPr>
            <p:cNvPr id="8" name="Graphic 15">
              <a:extLst>
                <a:ext uri="{FF2B5EF4-FFF2-40B4-BE49-F238E27FC236}">
                  <a16:creationId xmlns:a16="http://schemas.microsoft.com/office/drawing/2014/main" id="{8541CD1D-BF2C-4D2C-B478-9FF869CF58B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99671" y="194312"/>
              <a:ext cx="457200" cy="400050"/>
            </a:xfrm>
            <a:prstGeom prst="rect">
              <a:avLst/>
            </a:prstGeom>
          </p:spPr>
        </p:pic>
      </p:grpSp>
      <p:sp>
        <p:nvSpPr>
          <p:cNvPr id="18" name="Freeform 10">
            <a:extLst>
              <a:ext uri="{FF2B5EF4-FFF2-40B4-BE49-F238E27FC236}">
                <a16:creationId xmlns:a16="http://schemas.microsoft.com/office/drawing/2014/main" id="{AA202E50-82C6-48DF-A4B1-7A5DD5931892}"/>
              </a:ext>
            </a:extLst>
          </p:cNvPr>
          <p:cNvSpPr/>
          <p:nvPr userDrawn="1"/>
        </p:nvSpPr>
        <p:spPr>
          <a:xfrm rot="5400000">
            <a:off x="2242252" y="1544900"/>
            <a:ext cx="1145309" cy="5629816"/>
          </a:xfrm>
          <a:custGeom>
            <a:avLst/>
            <a:gdLst>
              <a:gd name="connsiteX0" fmla="*/ 0 w 1145309"/>
              <a:gd name="connsiteY0" fmla="*/ 5722470 h 5722470"/>
              <a:gd name="connsiteX1" fmla="*/ 0 w 1145309"/>
              <a:gd name="connsiteY1" fmla="*/ 0 h 5722470"/>
              <a:gd name="connsiteX2" fmla="*/ 1137582 w 1145309"/>
              <a:gd name="connsiteY2" fmla="*/ 754111 h 5722470"/>
              <a:gd name="connsiteX3" fmla="*/ 1145309 w 1145309"/>
              <a:gd name="connsiteY3" fmla="*/ 5722470 h 572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5309" h="5722470">
                <a:moveTo>
                  <a:pt x="0" y="5722470"/>
                </a:moveTo>
                <a:lnTo>
                  <a:pt x="0" y="0"/>
                </a:lnTo>
                <a:lnTo>
                  <a:pt x="1137582" y="754111"/>
                </a:lnTo>
                <a:lnTo>
                  <a:pt x="1145309" y="5722470"/>
                </a:lnTo>
                <a:close/>
              </a:path>
            </a:pathLst>
          </a:custGeom>
          <a:gradFill>
            <a:gsLst>
              <a:gs pos="69000">
                <a:srgbClr val="FFFFFF">
                  <a:alpha val="90000"/>
                </a:srgbClr>
              </a:gs>
              <a:gs pos="100000">
                <a:srgbClr val="FFFFFF"/>
              </a:gs>
            </a:gsLst>
            <a:lin ang="5400000" scaled="1"/>
          </a:gradFill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19" name="Freeform 12">
            <a:extLst>
              <a:ext uri="{FF2B5EF4-FFF2-40B4-BE49-F238E27FC236}">
                <a16:creationId xmlns:a16="http://schemas.microsoft.com/office/drawing/2014/main" id="{A1674FE7-B2C9-487C-9925-54ED01EEE83E}"/>
              </a:ext>
            </a:extLst>
          </p:cNvPr>
          <p:cNvSpPr/>
          <p:nvPr userDrawn="1"/>
        </p:nvSpPr>
        <p:spPr>
          <a:xfrm>
            <a:off x="-1" y="2986207"/>
            <a:ext cx="6151791" cy="802120"/>
          </a:xfrm>
          <a:custGeom>
            <a:avLst/>
            <a:gdLst>
              <a:gd name="connsiteX0" fmla="*/ 266 w 6247302"/>
              <a:gd name="connsiteY0" fmla="*/ 0 h 802120"/>
              <a:gd name="connsiteX1" fmla="*/ 6247302 w 6247302"/>
              <a:gd name="connsiteY1" fmla="*/ 0 h 802120"/>
              <a:gd name="connsiteX2" fmla="*/ 6239194 w 6247302"/>
              <a:gd name="connsiteY2" fmla="*/ 25773 h 802120"/>
              <a:gd name="connsiteX3" fmla="*/ 5725291 w 6247302"/>
              <a:gd name="connsiteY3" fmla="*/ 800999 h 802120"/>
              <a:gd name="connsiteX4" fmla="*/ 0 w 6247302"/>
              <a:gd name="connsiteY4" fmla="*/ 802120 h 80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7302" h="802120">
                <a:moveTo>
                  <a:pt x="266" y="0"/>
                </a:moveTo>
                <a:lnTo>
                  <a:pt x="6247302" y="0"/>
                </a:lnTo>
                <a:lnTo>
                  <a:pt x="6239194" y="25773"/>
                </a:lnTo>
                <a:lnTo>
                  <a:pt x="5725291" y="800999"/>
                </a:lnTo>
                <a:lnTo>
                  <a:pt x="0" y="802120"/>
                </a:lnTo>
                <a:close/>
              </a:path>
            </a:pathLst>
          </a:custGeom>
          <a:gradFill flip="none" rotWithShape="1">
            <a:gsLst>
              <a:gs pos="64000">
                <a:srgbClr val="09BDDD"/>
              </a:gs>
              <a:gs pos="0">
                <a:srgbClr val="3C86C6"/>
              </a:gs>
              <a:gs pos="100000">
                <a:srgbClr val="3C86C6"/>
              </a:gs>
            </a:gsLst>
            <a:lin ang="0" scaled="1"/>
            <a:tileRect/>
          </a:gra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0409C06C-851E-4BF8-99D1-8A97C211627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4632" y="2986207"/>
            <a:ext cx="5197476" cy="799865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kumimoji="0" lang="en-GB" sz="3600" b="1" i="0" u="none" strike="noStrike" kern="1200" cap="none" spc="0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Trebuchet MS"/>
              </a:defRPr>
            </a:lvl1pPr>
          </a:lstStyle>
          <a:p>
            <a:pPr lvl="0"/>
            <a:r>
              <a:rPr lang="en-US"/>
              <a:t>PRESENTATION TITLE</a:t>
            </a:r>
            <a:endParaRPr lang="en-GB"/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468F698C-1684-464F-8E2D-C2C56B54483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84632" y="3959604"/>
            <a:ext cx="4298730" cy="69514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kumimoji="0" lang="en-GB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17171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marL="0" marR="0" lvl="0" indent="0" algn="l" defTabSz="342900" rtl="0" eaLnBrk="1" fontAlgn="base" latinLnBrk="0" hangingPunct="1">
              <a:lnSpc>
                <a:spcPts val="2775"/>
              </a:lnSpc>
              <a:spcBef>
                <a:spcPts val="0"/>
              </a:spcBef>
              <a:spcAft>
                <a:spcPct val="0"/>
              </a:spcAft>
              <a:buClr>
                <a:srgbClr val="4E84C4"/>
              </a:buClr>
              <a:buSzTx/>
              <a:buFontTx/>
              <a:buNone/>
              <a:tabLst/>
              <a:defRPr/>
            </a:pPr>
            <a:r>
              <a:rPr lang="en-US"/>
              <a:t>Sub-Title</a:t>
            </a:r>
            <a:endParaRPr lang="en-GB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5715FBA-F3C7-444A-B87E-5EFD0E15C595}"/>
              </a:ext>
            </a:extLst>
          </p:cNvPr>
          <p:cNvGrpSpPr/>
          <p:nvPr userDrawn="1"/>
        </p:nvGrpSpPr>
        <p:grpSpPr>
          <a:xfrm>
            <a:off x="2971136" y="4747817"/>
            <a:ext cx="1812228" cy="301348"/>
            <a:chOff x="2296160" y="5911724"/>
            <a:chExt cx="2416304" cy="401797"/>
          </a:xfrm>
        </p:grpSpPr>
        <p:sp>
          <p:nvSpPr>
            <p:cNvPr id="23" name="Rectangle: Rounded Corners 124">
              <a:extLst>
                <a:ext uri="{FF2B5EF4-FFF2-40B4-BE49-F238E27FC236}">
                  <a16:creationId xmlns:a16="http://schemas.microsoft.com/office/drawing/2014/main" id="{0FDD96F8-DAEE-4900-96CF-96D99337A960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3C86C6">
                    <a:lumMod val="75000"/>
                  </a:srgbClr>
                </a:gs>
                <a:gs pos="100000">
                  <a:srgbClr val="3C86C6"/>
                </a:gs>
              </a:gsLst>
              <a:lin ang="0" scaled="1"/>
              <a:tileRect/>
            </a:gradFill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  <p:sp>
          <p:nvSpPr>
            <p:cNvPr id="24" name="Rectangle: Rounded Corners 129">
              <a:extLst>
                <a:ext uri="{FF2B5EF4-FFF2-40B4-BE49-F238E27FC236}">
                  <a16:creationId xmlns:a16="http://schemas.microsoft.com/office/drawing/2014/main" id="{4F4ABB64-4843-4D17-B16A-FBE4A586C48F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rgbClr val="FFFFFF"/>
              </a:solidFill>
            </a:ln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</p:grpSp>
      <p:sp>
        <p:nvSpPr>
          <p:cNvPr id="25" name="Text Placeholder 62">
            <a:extLst>
              <a:ext uri="{FF2B5EF4-FFF2-40B4-BE49-F238E27FC236}">
                <a16:creationId xmlns:a16="http://schemas.microsoft.com/office/drawing/2014/main" id="{ACB641DA-C870-4F26-80D8-143F2691A88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971135" y="4771454"/>
            <a:ext cx="1812227" cy="277711"/>
          </a:xfrm>
          <a:prstGeom prst="rect">
            <a:avLst/>
          </a:prstGeom>
        </p:spPr>
        <p:txBody>
          <a:bodyPr anchor="ctr" anchorCtr="0">
            <a:normAutofit/>
          </a:bodyPr>
          <a:lstStyle>
            <a:lvl1pPr marL="0" indent="0" algn="ctr">
              <a:buNone/>
              <a:def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lvl="0"/>
            <a:r>
              <a:rPr lang="en-US"/>
              <a:t>Date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598563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511CF41-2BB1-4F1C-838D-4A397FDF0437}"/>
              </a:ext>
            </a:extLst>
          </p:cNvPr>
          <p:cNvSpPr txBox="1"/>
          <p:nvPr userDrawn="1"/>
        </p:nvSpPr>
        <p:spPr>
          <a:xfrm>
            <a:off x="8055902" y="3174605"/>
            <a:ext cx="2707606" cy="3341494"/>
          </a:xfrm>
          <a:prstGeom prst="round1Rect">
            <a:avLst>
              <a:gd name="adj" fmla="val 7865"/>
            </a:avLst>
          </a:prstGeom>
          <a:gradFill rotWithShape="1">
            <a:gsLst>
              <a:gs pos="0">
                <a:srgbClr val="EEEEEE"/>
              </a:gs>
              <a:gs pos="100000">
                <a:schemeClr val="bg2"/>
              </a:gs>
            </a:gsLst>
            <a:lin ang="5400000" scaled="0"/>
          </a:gradFill>
          <a:ln w="12700">
            <a:gradFill rotWithShape="1">
              <a:gsLst>
                <a:gs pos="20000">
                  <a:schemeClr val="accent1">
                    <a:lumMod val="5000"/>
                    <a:lumOff val="95000"/>
                    <a:alpha val="0"/>
                  </a:schemeClr>
                </a:gs>
                <a:gs pos="55000">
                  <a:schemeClr val="tx1"/>
                </a:gs>
                <a:gs pos="100000">
                  <a:schemeClr val="tx1"/>
                </a:gs>
              </a:gsLst>
              <a:lin ang="16200000" scaled="0"/>
            </a:gradFill>
          </a:ln>
          <a:effectLst/>
        </p:spPr>
        <p:style>
          <a:lnRef idx="0">
            <a:srgbClr val="000000"/>
          </a:lnRef>
          <a:fillRef idx="0">
            <a:srgbClr val="000000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4309" tIns="105600" rIns="104309" bIns="104309" numCol="1" spcCol="0" rtlCol="0" anchor="t">
            <a:noAutofit/>
          </a:bodyPr>
          <a:lstStyle>
            <a:lvl2pPr marL="114300" lvl="1" indent="-114300">
              <a:lnSpc>
                <a:spcPct val="100000"/>
              </a:lnSpc>
              <a:spcBef>
                <a:spcPct val="0"/>
              </a:spcBef>
              <a:spcAft>
                <a:spcPct val="15000"/>
              </a:spcAft>
              <a:buFont typeface="Wingdings"/>
              <a:buChar char=""/>
              <a:defRPr lang="en-US" sz="1100" dirty="0">
                <a:solidFill>
                  <a:srgbClr val="FFFFFF"/>
                </a:solidFill>
                <a:latin typeface="+mj-lt"/>
              </a:defRPr>
            </a:lvl2pPr>
          </a:lstStyle>
          <a:p>
            <a:pPr lvl="1" indent="0">
              <a:spcAft>
                <a:spcPts val="133"/>
              </a:spcAft>
              <a:buNone/>
            </a:pPr>
            <a:endParaRPr lang="en-US" sz="1400">
              <a:latin typeface="Trebuchet MS" panose="020B0703020202090204" pitchFamily="34" charset="0"/>
            </a:endParaRPr>
          </a:p>
        </p:txBody>
      </p:sp>
      <p:sp>
        <p:nvSpPr>
          <p:cNvPr id="6" name="Round Diagonal Corner of Rectangle 3">
            <a:extLst>
              <a:ext uri="{FF2B5EF4-FFF2-40B4-BE49-F238E27FC236}">
                <a16:creationId xmlns:a16="http://schemas.microsoft.com/office/drawing/2014/main" id="{3E6CC31E-8898-4087-8703-31EF098E8769}"/>
              </a:ext>
            </a:extLst>
          </p:cNvPr>
          <p:cNvSpPr/>
          <p:nvPr userDrawn="1"/>
        </p:nvSpPr>
        <p:spPr>
          <a:xfrm flipV="1">
            <a:off x="8069288" y="2928494"/>
            <a:ext cx="2600487" cy="623475"/>
          </a:xfrm>
          <a:prstGeom prst="round2DiagRect">
            <a:avLst/>
          </a:prstGeom>
          <a:solidFill>
            <a:schemeClr val="tx1"/>
          </a:solidFill>
          <a:ln>
            <a:noFill/>
          </a:ln>
        </p:spPr>
        <p:txBody>
          <a:bodyPr vert="horz"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E2247B4-9501-4A94-869C-4EE19EF69A5A}"/>
              </a:ext>
            </a:extLst>
          </p:cNvPr>
          <p:cNvSpPr txBox="1"/>
          <p:nvPr userDrawn="1"/>
        </p:nvSpPr>
        <p:spPr>
          <a:xfrm>
            <a:off x="1519093" y="3200704"/>
            <a:ext cx="2782043" cy="3318952"/>
          </a:xfrm>
          <a:prstGeom prst="round1Rect">
            <a:avLst>
              <a:gd name="adj" fmla="val 7152"/>
            </a:avLst>
          </a:prstGeom>
          <a:gradFill rotWithShape="1">
            <a:gsLst>
              <a:gs pos="0">
                <a:srgbClr val="EEEEEE"/>
              </a:gs>
              <a:gs pos="100000">
                <a:schemeClr val="bg2"/>
              </a:gs>
            </a:gsLst>
            <a:lin ang="5400000" scaled="0"/>
          </a:gradFill>
          <a:ln w="12700">
            <a:gradFill rotWithShape="1">
              <a:gsLst>
                <a:gs pos="20000">
                  <a:schemeClr val="accent1">
                    <a:lumMod val="5000"/>
                    <a:lumOff val="95000"/>
                    <a:alpha val="0"/>
                  </a:schemeClr>
                </a:gs>
                <a:gs pos="55000">
                  <a:schemeClr val="accent2"/>
                </a:gs>
                <a:gs pos="100000">
                  <a:schemeClr val="accent2"/>
                </a:gs>
              </a:gsLst>
              <a:lin ang="16200000" scaled="0"/>
            </a:gradFill>
          </a:ln>
          <a:effectLst/>
        </p:spPr>
        <p:style>
          <a:lnRef idx="0">
            <a:srgbClr val="000000"/>
          </a:lnRef>
          <a:fillRef idx="0">
            <a:srgbClr val="000000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4309" tIns="105600" rIns="104309" bIns="104309" numCol="1" spcCol="0" rtlCol="0" anchor="t">
            <a:noAutofit/>
          </a:bodyPr>
          <a:lstStyle>
            <a:lvl2pPr marL="114300" lvl="1" indent="-114300">
              <a:lnSpc>
                <a:spcPct val="100000"/>
              </a:lnSpc>
              <a:spcBef>
                <a:spcPct val="0"/>
              </a:spcBef>
              <a:spcAft>
                <a:spcPct val="15000"/>
              </a:spcAft>
              <a:buFont typeface="Wingdings"/>
              <a:buChar char=""/>
              <a:defRPr lang="en-US" sz="1100" dirty="0">
                <a:solidFill>
                  <a:srgbClr val="FFFFFF"/>
                </a:solidFill>
                <a:latin typeface="+mj-lt"/>
              </a:defRPr>
            </a:lvl2pPr>
          </a:lstStyle>
          <a:p>
            <a:pPr lvl="1" indent="0">
              <a:spcAft>
                <a:spcPts val="133"/>
              </a:spcAft>
              <a:buNone/>
            </a:pPr>
            <a:endParaRPr lang="en-US" sz="1400">
              <a:latin typeface="Trebuchet MS" panose="020B070302020209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C1514E0-BDAB-4A70-98F3-A6ADD1F1BAA3}"/>
              </a:ext>
            </a:extLst>
          </p:cNvPr>
          <p:cNvSpPr txBox="1"/>
          <p:nvPr userDrawn="1"/>
        </p:nvSpPr>
        <p:spPr>
          <a:xfrm>
            <a:off x="4721746" y="3174606"/>
            <a:ext cx="2909134" cy="3318952"/>
          </a:xfrm>
          <a:prstGeom prst="round1Rect">
            <a:avLst>
              <a:gd name="adj" fmla="val 9363"/>
            </a:avLst>
          </a:prstGeom>
          <a:gradFill rotWithShape="1">
            <a:gsLst>
              <a:gs pos="0">
                <a:srgbClr val="EEEEEE"/>
              </a:gs>
              <a:gs pos="100000">
                <a:schemeClr val="bg2"/>
              </a:gs>
            </a:gsLst>
            <a:lin ang="5400000" scaled="0"/>
          </a:gradFill>
          <a:ln w="12700">
            <a:gradFill rotWithShape="1">
              <a:gsLst>
                <a:gs pos="20000">
                  <a:schemeClr val="accent1">
                    <a:lumMod val="5000"/>
                    <a:lumOff val="95000"/>
                    <a:alpha val="0"/>
                  </a:schemeClr>
                </a:gs>
                <a:gs pos="54000">
                  <a:schemeClr val="accent3">
                    <a:lumMod val="60000"/>
                    <a:lumOff val="40000"/>
                  </a:schemeClr>
                </a:gs>
                <a:gs pos="100000">
                  <a:schemeClr val="accent3"/>
                </a:gs>
              </a:gsLst>
              <a:lin ang="16200000" scaled="0"/>
            </a:gradFill>
          </a:ln>
          <a:effectLst/>
        </p:spPr>
        <p:style>
          <a:lnRef idx="0">
            <a:srgbClr val="000000"/>
          </a:lnRef>
          <a:fillRef idx="0">
            <a:srgbClr val="000000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4309" tIns="105600" rIns="104309" bIns="104309" numCol="1" spcCol="0" rtlCol="0" anchor="t">
            <a:noAutofit/>
          </a:bodyPr>
          <a:lstStyle>
            <a:lvl2pPr marL="114300" lvl="1" indent="-114300">
              <a:lnSpc>
                <a:spcPct val="100000"/>
              </a:lnSpc>
              <a:spcBef>
                <a:spcPct val="0"/>
              </a:spcBef>
              <a:spcAft>
                <a:spcPct val="15000"/>
              </a:spcAft>
              <a:buFont typeface="Wingdings"/>
              <a:buChar char=""/>
              <a:defRPr lang="en-US" sz="1100" dirty="0">
                <a:solidFill>
                  <a:srgbClr val="FFFFFF"/>
                </a:solidFill>
                <a:latin typeface="+mj-lt"/>
              </a:defRPr>
            </a:lvl2pPr>
          </a:lstStyle>
          <a:p>
            <a:pPr lvl="1" indent="0">
              <a:spcAft>
                <a:spcPts val="133"/>
              </a:spcAft>
              <a:buNone/>
            </a:pPr>
            <a:endParaRPr lang="en-US" sz="1400">
              <a:latin typeface="Trebuchet MS" panose="020B0703020202090204" pitchFamily="34" charset="0"/>
            </a:endParaRPr>
          </a:p>
        </p:txBody>
      </p:sp>
      <p:sp>
        <p:nvSpPr>
          <p:cNvPr id="9" name="Round Diagonal Corner of Rectangle 6">
            <a:extLst>
              <a:ext uri="{FF2B5EF4-FFF2-40B4-BE49-F238E27FC236}">
                <a16:creationId xmlns:a16="http://schemas.microsoft.com/office/drawing/2014/main" id="{F35FCBFB-C3D1-44E2-8451-B23EB9A623C5}"/>
              </a:ext>
            </a:extLst>
          </p:cNvPr>
          <p:cNvSpPr/>
          <p:nvPr userDrawn="1"/>
        </p:nvSpPr>
        <p:spPr>
          <a:xfrm flipV="1">
            <a:off x="4735132" y="2928495"/>
            <a:ext cx="2794042" cy="623475"/>
          </a:xfrm>
          <a:prstGeom prst="round2DiagRect">
            <a:avLst/>
          </a:prstGeom>
          <a:solidFill>
            <a:schemeClr val="accent3"/>
          </a:solidFill>
        </p:spPr>
        <p:txBody>
          <a:bodyPr vert="horz"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31399FAF-79E3-4683-9C4F-379AC4DC7B8E}"/>
              </a:ext>
            </a:extLst>
          </p:cNvPr>
          <p:cNvSpPr txBox="1">
            <a:spLocks/>
          </p:cNvSpPr>
          <p:nvPr userDrawn="1"/>
        </p:nvSpPr>
        <p:spPr>
          <a:xfrm>
            <a:off x="3431832" y="1758586"/>
            <a:ext cx="4905605" cy="533094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 w="28575">
            <a:solidFill>
              <a:schemeClr val="bg1"/>
            </a:solidFill>
          </a:ln>
        </p:spPr>
        <p:txBody>
          <a:bodyPr vert="horz" tIns="108000" rtlCol="0" anchor="ctr" anchorCtr="1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2800" b="1">
              <a:solidFill>
                <a:schemeClr val="bg2"/>
              </a:solidFill>
              <a:latin typeface="Trebuchet MS" panose="020B0703020202090204" pitchFamily="34" charset="0"/>
              <a:ea typeface="Roboto" pitchFamily="2" charset="0"/>
            </a:endParaRPr>
          </a:p>
        </p:txBody>
      </p:sp>
      <p:sp>
        <p:nvSpPr>
          <p:cNvPr id="13" name="Rectangle: Top Corners Snipped 1">
            <a:extLst>
              <a:ext uri="{FF2B5EF4-FFF2-40B4-BE49-F238E27FC236}">
                <a16:creationId xmlns:a16="http://schemas.microsoft.com/office/drawing/2014/main" id="{58ED074E-811F-4CFC-902C-41EB51C10A24}"/>
              </a:ext>
            </a:extLst>
          </p:cNvPr>
          <p:cNvSpPr/>
          <p:nvPr userDrawn="1"/>
        </p:nvSpPr>
        <p:spPr>
          <a:xfrm rot="5400000">
            <a:off x="4364631" y="2779992"/>
            <a:ext cx="856982" cy="861505"/>
          </a:xfrm>
          <a:prstGeom prst="ellipse">
            <a:avLst/>
          </a:prstGeom>
          <a:solidFill>
            <a:schemeClr val="accent3"/>
          </a:solidFill>
          <a:ln w="28575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rtlCol="0" anchor="ctr">
            <a:noAutofit/>
          </a:bodyPr>
          <a:lstStyle/>
          <a:p>
            <a:endParaRPr lang="en-IN" sz="1600">
              <a:latin typeface="Trebuchet MS" panose="020B0703020202090204" pitchFamily="34" charset="0"/>
            </a:endParaRPr>
          </a:p>
        </p:txBody>
      </p:sp>
      <p:pic>
        <p:nvPicPr>
          <p:cNvPr id="14" name="Graphic 28">
            <a:extLst>
              <a:ext uri="{FF2B5EF4-FFF2-40B4-BE49-F238E27FC236}">
                <a16:creationId xmlns:a16="http://schemas.microsoft.com/office/drawing/2014/main" id="{26EF6AEC-7676-46EC-B9A1-9E8F894EF9C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61754" y="2958652"/>
            <a:ext cx="445996" cy="445996"/>
          </a:xfrm>
          <a:prstGeom prst="rect">
            <a:avLst/>
          </a:prstGeom>
        </p:spPr>
      </p:pic>
      <p:sp>
        <p:nvSpPr>
          <p:cNvPr id="15" name="Rectangle: Top Corners Snipped 1">
            <a:extLst>
              <a:ext uri="{FF2B5EF4-FFF2-40B4-BE49-F238E27FC236}">
                <a16:creationId xmlns:a16="http://schemas.microsoft.com/office/drawing/2014/main" id="{CA90A932-98E7-4791-9C06-DEBD2378BDF0}"/>
              </a:ext>
            </a:extLst>
          </p:cNvPr>
          <p:cNvSpPr/>
          <p:nvPr userDrawn="1"/>
        </p:nvSpPr>
        <p:spPr>
          <a:xfrm rot="5400000">
            <a:off x="7723811" y="2779993"/>
            <a:ext cx="856982" cy="861505"/>
          </a:xfrm>
          <a:prstGeom prst="ellipse">
            <a:avLst/>
          </a:prstGeom>
          <a:solidFill>
            <a:schemeClr val="tx1"/>
          </a:solidFill>
          <a:ln w="28575">
            <a:solidFill>
              <a:schemeClr val="tx1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rtlCol="0" anchor="ctr">
            <a:noAutofit/>
          </a:bodyPr>
          <a:lstStyle/>
          <a:p>
            <a:endParaRPr lang="en-IN" sz="1600">
              <a:latin typeface="Trebuchet MS" panose="020B0703020202090204" pitchFamily="34" charset="0"/>
            </a:endParaRPr>
          </a:p>
        </p:txBody>
      </p:sp>
      <p:pic>
        <p:nvPicPr>
          <p:cNvPr id="16" name="Graphic 5">
            <a:extLst>
              <a:ext uri="{FF2B5EF4-FFF2-40B4-BE49-F238E27FC236}">
                <a16:creationId xmlns:a16="http://schemas.microsoft.com/office/drawing/2014/main" id="{83501F56-D401-4E3F-B2D4-334131BD657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70060" y="2906903"/>
            <a:ext cx="564484" cy="564484"/>
          </a:xfrm>
          <a:prstGeom prst="rect">
            <a:avLst/>
          </a:prstGeom>
        </p:spPr>
      </p:pic>
      <p:sp>
        <p:nvSpPr>
          <p:cNvPr id="17" name="Round Diagonal Corner of Rectangle 16">
            <a:extLst>
              <a:ext uri="{FF2B5EF4-FFF2-40B4-BE49-F238E27FC236}">
                <a16:creationId xmlns:a16="http://schemas.microsoft.com/office/drawing/2014/main" id="{926D3B1E-F17D-4025-A57E-C3989DCDB75E}"/>
              </a:ext>
            </a:extLst>
          </p:cNvPr>
          <p:cNvSpPr/>
          <p:nvPr userDrawn="1"/>
        </p:nvSpPr>
        <p:spPr>
          <a:xfrm flipV="1">
            <a:off x="1553468" y="2928494"/>
            <a:ext cx="2620082" cy="623475"/>
          </a:xfrm>
          <a:prstGeom prst="round2DiagRect">
            <a:avLst>
              <a:gd name="adj1" fmla="val 16667"/>
              <a:gd name="adj2" fmla="val 0"/>
            </a:avLst>
          </a:prstGeom>
          <a:solidFill>
            <a:schemeClr val="accent2"/>
          </a:solidFill>
        </p:spPr>
        <p:txBody>
          <a:bodyPr vert="horz"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0DDC6E8-E61A-43EB-96B3-85403D096CB6}"/>
              </a:ext>
            </a:extLst>
          </p:cNvPr>
          <p:cNvGrpSpPr/>
          <p:nvPr userDrawn="1"/>
        </p:nvGrpSpPr>
        <p:grpSpPr>
          <a:xfrm>
            <a:off x="1122716" y="2811744"/>
            <a:ext cx="861505" cy="856799"/>
            <a:chOff x="433841" y="1789010"/>
            <a:chExt cx="861505" cy="856799"/>
          </a:xfrm>
          <a:solidFill>
            <a:schemeClr val="accent2"/>
          </a:solidFill>
        </p:grpSpPr>
        <p:sp>
          <p:nvSpPr>
            <p:cNvPr id="19" name="Rectangle: Top Corners Snipped 1">
              <a:extLst>
                <a:ext uri="{FF2B5EF4-FFF2-40B4-BE49-F238E27FC236}">
                  <a16:creationId xmlns:a16="http://schemas.microsoft.com/office/drawing/2014/main" id="{8717ED9F-F0FB-491E-8489-42B9641CAC42}"/>
                </a:ext>
              </a:extLst>
            </p:cNvPr>
            <p:cNvSpPr/>
            <p:nvPr/>
          </p:nvSpPr>
          <p:spPr>
            <a:xfrm rot="5400000">
              <a:off x="436194" y="1786657"/>
              <a:ext cx="856799" cy="861505"/>
            </a:xfrm>
            <a:prstGeom prst="ellipse">
              <a:avLst/>
            </a:prstGeom>
            <a:grpFill/>
            <a:ln w="28575">
              <a:solidFill>
                <a:schemeClr val="accent2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rtlCol="0" anchor="ctr">
              <a:noAutofit/>
            </a:bodyPr>
            <a:lstStyle/>
            <a:p>
              <a:endParaRPr lang="en-IN" sz="1600">
                <a:latin typeface="Trebuchet MS" panose="020B0703020202090204" pitchFamily="34" charset="0"/>
              </a:endParaRPr>
            </a:p>
          </p:txBody>
        </p:sp>
        <p:pic>
          <p:nvPicPr>
            <p:cNvPr id="20" name="Graphic 26">
              <a:extLst>
                <a:ext uri="{FF2B5EF4-FFF2-40B4-BE49-F238E27FC236}">
                  <a16:creationId xmlns:a16="http://schemas.microsoft.com/office/drawing/2014/main" id="{F906CF55-AF37-4E3B-8C0A-3C2B97C46E6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1196" y="1934103"/>
              <a:ext cx="566795" cy="566795"/>
            </a:xfrm>
            <a:prstGeom prst="rect">
              <a:avLst/>
            </a:prstGeom>
            <a:grpFill/>
          </p:spPr>
        </p:pic>
      </p:grpSp>
      <p:cxnSp>
        <p:nvCxnSpPr>
          <p:cNvPr id="23" name="Elbow Connector 22">
            <a:extLst>
              <a:ext uri="{FF2B5EF4-FFF2-40B4-BE49-F238E27FC236}">
                <a16:creationId xmlns:a16="http://schemas.microsoft.com/office/drawing/2014/main" id="{2E6347FF-1474-4D54-B05E-EC750C9B0500}"/>
              </a:ext>
            </a:extLst>
          </p:cNvPr>
          <p:cNvCxnSpPr>
            <a:cxnSpLocks/>
            <a:stCxn id="11" idx="2"/>
            <a:endCxn id="17" idx="1"/>
          </p:cNvCxnSpPr>
          <p:nvPr userDrawn="1"/>
        </p:nvCxnSpPr>
        <p:spPr>
          <a:xfrm rot="5400000">
            <a:off x="4055665" y="1099524"/>
            <a:ext cx="636814" cy="3021126"/>
          </a:xfrm>
          <a:prstGeom prst="bentConnector3">
            <a:avLst>
              <a:gd name="adj1" fmla="val 50000"/>
            </a:avLst>
          </a:prstGeom>
          <a:ln w="12700">
            <a:solidFill>
              <a:schemeClr val="tx1">
                <a:lumMod val="40000"/>
                <a:lumOff val="6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lbow Connector 23">
            <a:extLst>
              <a:ext uri="{FF2B5EF4-FFF2-40B4-BE49-F238E27FC236}">
                <a16:creationId xmlns:a16="http://schemas.microsoft.com/office/drawing/2014/main" id="{D45C7A46-A5AD-42B4-952E-03CD01852658}"/>
              </a:ext>
            </a:extLst>
          </p:cNvPr>
          <p:cNvCxnSpPr>
            <a:cxnSpLocks/>
            <a:stCxn id="11" idx="2"/>
            <a:endCxn id="6" idx="1"/>
          </p:cNvCxnSpPr>
          <p:nvPr userDrawn="1"/>
        </p:nvCxnSpPr>
        <p:spPr>
          <a:xfrm rot="16200000" flipH="1">
            <a:off x="7308676" y="867638"/>
            <a:ext cx="636814" cy="3484897"/>
          </a:xfrm>
          <a:prstGeom prst="bentConnector3">
            <a:avLst>
              <a:gd name="adj1" fmla="val 50000"/>
            </a:avLst>
          </a:prstGeom>
          <a:ln w="12700">
            <a:solidFill>
              <a:schemeClr val="tx1">
                <a:lumMod val="40000"/>
                <a:lumOff val="6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745321F2-E123-4FA2-98D0-6263DF1AD6AE}"/>
              </a:ext>
            </a:extLst>
          </p:cNvPr>
          <p:cNvSpPr/>
          <p:nvPr userDrawn="1"/>
        </p:nvSpPr>
        <p:spPr>
          <a:xfrm>
            <a:off x="5840357" y="2565808"/>
            <a:ext cx="88557" cy="88557"/>
          </a:xfrm>
          <a:prstGeom prst="ellipse">
            <a:avLst/>
          </a:prstGeom>
          <a:solidFill>
            <a:schemeClr val="tx1">
              <a:lumMod val="60000"/>
              <a:lumOff val="40000"/>
            </a:schemeClr>
          </a:solidFill>
        </p:spPr>
        <p:txBody>
          <a:bodyPr vert="horz"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2B540E32-0160-4ED9-9E98-31C245B3254E}"/>
              </a:ext>
            </a:extLst>
          </p:cNvPr>
          <p:cNvCxnSpPr>
            <a:endCxn id="25" idx="4"/>
          </p:cNvCxnSpPr>
          <p:nvPr userDrawn="1"/>
        </p:nvCxnSpPr>
        <p:spPr>
          <a:xfrm flipV="1">
            <a:off x="5882913" y="2654365"/>
            <a:ext cx="1723" cy="274129"/>
          </a:xfrm>
          <a:prstGeom prst="line">
            <a:avLst/>
          </a:prstGeom>
          <a:ln w="12700">
            <a:solidFill>
              <a:schemeClr val="tx1">
                <a:lumMod val="40000"/>
                <a:lumOff val="6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 Placeholder 48">
            <a:extLst>
              <a:ext uri="{FF2B5EF4-FFF2-40B4-BE49-F238E27FC236}">
                <a16:creationId xmlns:a16="http://schemas.microsoft.com/office/drawing/2014/main" id="{CD7B3F1D-3959-4DF8-B971-AF4EB831F81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278702" y="1855270"/>
            <a:ext cx="3208422" cy="33972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 b="1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0" name="Text Placeholder 48">
            <a:extLst>
              <a:ext uri="{FF2B5EF4-FFF2-40B4-BE49-F238E27FC236}">
                <a16:creationId xmlns:a16="http://schemas.microsoft.com/office/drawing/2014/main" id="{ADE4039F-1CCC-41BB-9DAC-E6B23D86A0F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170063" y="3070369"/>
            <a:ext cx="1778592" cy="33972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1" name="Text Placeholder 48">
            <a:extLst>
              <a:ext uri="{FF2B5EF4-FFF2-40B4-BE49-F238E27FC236}">
                <a16:creationId xmlns:a16="http://schemas.microsoft.com/office/drawing/2014/main" id="{64CEA6A3-D30A-4BF1-98BD-589BA6033CD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94526" y="3070369"/>
            <a:ext cx="1778592" cy="33972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2" name="Text Placeholder 48">
            <a:extLst>
              <a:ext uri="{FF2B5EF4-FFF2-40B4-BE49-F238E27FC236}">
                <a16:creationId xmlns:a16="http://schemas.microsoft.com/office/drawing/2014/main" id="{A8E45348-8E5B-4F41-9A5F-0A9AA69C02A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724867" y="3070369"/>
            <a:ext cx="1778592" cy="33972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A8E0DC21-06DA-49DE-AE7B-A161B21A333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636243" y="3742700"/>
            <a:ext cx="2537307" cy="2339102"/>
          </a:xfrm>
          <a:prstGeom prst="rect">
            <a:avLst/>
          </a:prstGeom>
        </p:spPr>
        <p:txBody>
          <a:bodyPr/>
          <a:lstStyle>
            <a:lvl1pPr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CF04EBE2-F980-48AA-A2AA-4144C9DD054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909865" y="3742700"/>
            <a:ext cx="2537307" cy="2339102"/>
          </a:xfrm>
          <a:prstGeom prst="rect">
            <a:avLst/>
          </a:prstGeom>
        </p:spPr>
        <p:txBody>
          <a:bodyPr/>
          <a:lstStyle>
            <a:lvl1pPr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03C65AA5-DADD-4AFF-9B76-43B9FEF93DF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143382" y="3742700"/>
            <a:ext cx="2537307" cy="2339102"/>
          </a:xfrm>
          <a:prstGeom prst="rect">
            <a:avLst/>
          </a:prstGeom>
        </p:spPr>
        <p:txBody>
          <a:bodyPr/>
          <a:lstStyle>
            <a:lvl1pPr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4872677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4 Metrix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E56A64B-2C56-4848-8C21-CB4AD364E36D}"/>
              </a:ext>
            </a:extLst>
          </p:cNvPr>
          <p:cNvSpPr/>
          <p:nvPr userDrawn="1"/>
        </p:nvSpPr>
        <p:spPr>
          <a:xfrm>
            <a:off x="1122912" y="2055805"/>
            <a:ext cx="1554480" cy="1554480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  <a:effectLst>
            <a:softEdge rad="0"/>
          </a:effectLst>
          <a:scene3d>
            <a:camera prst="orthographicFront">
              <a:rot lat="21304559" lon="302250" rev="0"/>
            </a:camera>
            <a:lightRig rig="threePt" dir="t">
              <a:rot lat="0" lon="0" rev="0"/>
            </a:lightRig>
          </a:scene3d>
          <a:sp3d extrusionH="5080000">
            <a:bevelT w="0" h="0"/>
            <a:bevelB w="0" h="0"/>
            <a:extrusionClr>
              <a:schemeClr val="tx1"/>
            </a:extrusionClr>
            <a:contourClr>
              <a:schemeClr val="tx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0FF2D4D-2A1A-4933-ADD1-4A30831683E6}"/>
              </a:ext>
            </a:extLst>
          </p:cNvPr>
          <p:cNvSpPr/>
          <p:nvPr userDrawn="1"/>
        </p:nvSpPr>
        <p:spPr>
          <a:xfrm>
            <a:off x="1122912" y="4460632"/>
            <a:ext cx="1554480" cy="1554480"/>
          </a:xfrm>
          <a:prstGeom prst="rect">
            <a:avLst/>
          </a:prstGeom>
          <a:solidFill>
            <a:srgbClr val="E55454"/>
          </a:solidFill>
          <a:ln>
            <a:noFill/>
          </a:ln>
          <a:effectLst>
            <a:softEdge rad="0"/>
          </a:effectLst>
          <a:scene3d>
            <a:camera prst="orthographicFront">
              <a:rot lat="295431" lon="302244" rev="52222"/>
            </a:camera>
            <a:lightRig rig="threePt" dir="t"/>
          </a:scene3d>
          <a:sp3d extrusionH="50800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A605C23-FB70-47BA-AF51-081CB4516109}"/>
              </a:ext>
            </a:extLst>
          </p:cNvPr>
          <p:cNvSpPr/>
          <p:nvPr userDrawn="1"/>
        </p:nvSpPr>
        <p:spPr>
          <a:xfrm>
            <a:off x="3541488" y="2055805"/>
            <a:ext cx="1554480" cy="1554480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softEdge rad="0"/>
          </a:effectLst>
          <a:scene3d>
            <a:camera prst="orthographicFront">
              <a:rot lat="21299997" lon="21300000" rev="0"/>
            </a:camera>
            <a:lightRig rig="threePt" dir="t">
              <a:rot lat="0" lon="0" rev="0"/>
            </a:lightRig>
          </a:scene3d>
          <a:sp3d extrusionH="5080000">
            <a:bevelT w="0" h="0"/>
            <a:bevelB w="0" h="0"/>
            <a:extrusionClr>
              <a:schemeClr val="tx1"/>
            </a:extrusionClr>
            <a:contourClr>
              <a:schemeClr val="tx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4CA1321-28AB-450F-96FF-BE44E757FC97}"/>
              </a:ext>
            </a:extLst>
          </p:cNvPr>
          <p:cNvSpPr/>
          <p:nvPr userDrawn="1"/>
        </p:nvSpPr>
        <p:spPr>
          <a:xfrm>
            <a:off x="3541488" y="4460632"/>
            <a:ext cx="1554480" cy="1554480"/>
          </a:xfrm>
          <a:prstGeom prst="rect">
            <a:avLst/>
          </a:prstGeom>
          <a:solidFill>
            <a:srgbClr val="2C6596"/>
          </a:solidFill>
          <a:ln>
            <a:noFill/>
          </a:ln>
          <a:effectLst>
            <a:softEdge rad="0"/>
          </a:effectLst>
          <a:scene3d>
            <a:camera prst="orthographicFront">
              <a:rot lat="300000" lon="21299997" rev="0"/>
            </a:camera>
            <a:lightRig rig="threePt" dir="t"/>
          </a:scene3d>
          <a:sp3d extrusionH="50800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61ACD68-95C4-4325-BFDE-81D8CAC33099}"/>
              </a:ext>
            </a:extLst>
          </p:cNvPr>
          <p:cNvGrpSpPr/>
          <p:nvPr userDrawn="1"/>
        </p:nvGrpSpPr>
        <p:grpSpPr>
          <a:xfrm>
            <a:off x="949200" y="2053978"/>
            <a:ext cx="1728192" cy="523293"/>
            <a:chOff x="1199456" y="2246482"/>
            <a:chExt cx="1728192" cy="523293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026D8D4-D461-4FBD-B3E3-B87BD4EB49AE}"/>
                </a:ext>
              </a:extLst>
            </p:cNvPr>
            <p:cNvSpPr/>
            <p:nvPr/>
          </p:nvSpPr>
          <p:spPr>
            <a:xfrm>
              <a:off x="1199456" y="2246482"/>
              <a:ext cx="1728192" cy="379277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1" name="Right Triangle 10">
              <a:extLst>
                <a:ext uri="{FF2B5EF4-FFF2-40B4-BE49-F238E27FC236}">
                  <a16:creationId xmlns:a16="http://schemas.microsoft.com/office/drawing/2014/main" id="{E851EBEC-0373-4290-AF06-E6949C0B7EB0}"/>
                </a:ext>
              </a:extLst>
            </p:cNvPr>
            <p:cNvSpPr/>
            <p:nvPr/>
          </p:nvSpPr>
          <p:spPr>
            <a:xfrm flipH="1" flipV="1">
              <a:off x="1199456" y="2625759"/>
              <a:ext cx="173712" cy="144016"/>
            </a:xfrm>
            <a:prstGeom prst="rt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CA75979-4A9B-4FE1-A14B-FE6FCA5ABD1A}"/>
              </a:ext>
            </a:extLst>
          </p:cNvPr>
          <p:cNvGrpSpPr/>
          <p:nvPr userDrawn="1"/>
        </p:nvGrpSpPr>
        <p:grpSpPr>
          <a:xfrm>
            <a:off x="949200" y="4452992"/>
            <a:ext cx="1728192" cy="523293"/>
            <a:chOff x="1199456" y="2246482"/>
            <a:chExt cx="1728192" cy="523293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251F014-E8C2-462C-8E27-DD0B72BDDF3C}"/>
                </a:ext>
              </a:extLst>
            </p:cNvPr>
            <p:cNvSpPr/>
            <p:nvPr/>
          </p:nvSpPr>
          <p:spPr>
            <a:xfrm>
              <a:off x="1199456" y="2246482"/>
              <a:ext cx="1728192" cy="379277"/>
            </a:xfrm>
            <a:prstGeom prst="rect">
              <a:avLst/>
            </a:prstGeom>
            <a:solidFill>
              <a:srgbClr val="E554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4" name="Right Triangle 13">
              <a:extLst>
                <a:ext uri="{FF2B5EF4-FFF2-40B4-BE49-F238E27FC236}">
                  <a16:creationId xmlns:a16="http://schemas.microsoft.com/office/drawing/2014/main" id="{D1D02BE9-3390-44E0-A781-196F948C0207}"/>
                </a:ext>
              </a:extLst>
            </p:cNvPr>
            <p:cNvSpPr/>
            <p:nvPr/>
          </p:nvSpPr>
          <p:spPr>
            <a:xfrm flipH="1" flipV="1">
              <a:off x="1199456" y="2625759"/>
              <a:ext cx="173712" cy="144016"/>
            </a:xfrm>
            <a:prstGeom prst="rtTriangl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281DBDF-0BCB-4E95-B46B-A851C5C8F34E}"/>
              </a:ext>
            </a:extLst>
          </p:cNvPr>
          <p:cNvGrpSpPr/>
          <p:nvPr userDrawn="1"/>
        </p:nvGrpSpPr>
        <p:grpSpPr>
          <a:xfrm>
            <a:off x="3541488" y="2053978"/>
            <a:ext cx="1728192" cy="523293"/>
            <a:chOff x="1199456" y="2246482"/>
            <a:chExt cx="1728192" cy="523293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BE28CEF-221E-4BC4-AB07-02CE0365BD81}"/>
                </a:ext>
              </a:extLst>
            </p:cNvPr>
            <p:cNvSpPr/>
            <p:nvPr/>
          </p:nvSpPr>
          <p:spPr>
            <a:xfrm>
              <a:off x="1199456" y="2246482"/>
              <a:ext cx="1728192" cy="379277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7" name="Right Triangle 16">
              <a:extLst>
                <a:ext uri="{FF2B5EF4-FFF2-40B4-BE49-F238E27FC236}">
                  <a16:creationId xmlns:a16="http://schemas.microsoft.com/office/drawing/2014/main" id="{653CE48F-2A7D-4774-A81E-144BD9CA30B5}"/>
                </a:ext>
              </a:extLst>
            </p:cNvPr>
            <p:cNvSpPr/>
            <p:nvPr/>
          </p:nvSpPr>
          <p:spPr>
            <a:xfrm flipV="1">
              <a:off x="2750609" y="2625759"/>
              <a:ext cx="177039" cy="144016"/>
            </a:xfrm>
            <a:prstGeom prst="rtTriangl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8B0ABD0-A505-4542-8D2B-7FDFB643CEA1}"/>
              </a:ext>
            </a:extLst>
          </p:cNvPr>
          <p:cNvGrpSpPr/>
          <p:nvPr userDrawn="1"/>
        </p:nvGrpSpPr>
        <p:grpSpPr>
          <a:xfrm>
            <a:off x="3541488" y="4452992"/>
            <a:ext cx="1728192" cy="523293"/>
            <a:chOff x="1199456" y="2246482"/>
            <a:chExt cx="1728192" cy="523293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4F3DC7E-AB50-4817-B903-6E9CA0A3BE75}"/>
                </a:ext>
              </a:extLst>
            </p:cNvPr>
            <p:cNvSpPr/>
            <p:nvPr/>
          </p:nvSpPr>
          <p:spPr>
            <a:xfrm>
              <a:off x="1199456" y="2246482"/>
              <a:ext cx="1728192" cy="379277"/>
            </a:xfrm>
            <a:prstGeom prst="rect">
              <a:avLst/>
            </a:prstGeom>
            <a:solidFill>
              <a:srgbClr val="2C659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0" name="Right Triangle 19">
              <a:extLst>
                <a:ext uri="{FF2B5EF4-FFF2-40B4-BE49-F238E27FC236}">
                  <a16:creationId xmlns:a16="http://schemas.microsoft.com/office/drawing/2014/main" id="{A3D0A3FF-BF99-44D5-922B-6DA16D87A3B0}"/>
                </a:ext>
              </a:extLst>
            </p:cNvPr>
            <p:cNvSpPr/>
            <p:nvPr/>
          </p:nvSpPr>
          <p:spPr>
            <a:xfrm flipV="1">
              <a:off x="2750609" y="2625759"/>
              <a:ext cx="177039" cy="144016"/>
            </a:xfrm>
            <a:prstGeom prst="rtTriangl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F94170D8-24C9-4229-B58B-8DFA84E6CF0F}"/>
              </a:ext>
            </a:extLst>
          </p:cNvPr>
          <p:cNvSpPr/>
          <p:nvPr userDrawn="1"/>
        </p:nvSpPr>
        <p:spPr>
          <a:xfrm>
            <a:off x="6997871" y="1902267"/>
            <a:ext cx="4334273" cy="877163"/>
          </a:xfrm>
          <a:prstGeom prst="rect">
            <a:avLst/>
          </a:prstGeom>
          <a:solidFill>
            <a:schemeClr val="accent2">
              <a:lumMod val="20000"/>
              <a:lumOff val="80000"/>
              <a:alpha val="40000"/>
            </a:schemeClr>
          </a:solidFill>
        </p:spPr>
        <p:txBody>
          <a:bodyPr wrap="square" lIns="182880" tIns="91440" rIns="182880" bIns="91440">
            <a:spAutoFit/>
          </a:bodyPr>
          <a:lstStyle/>
          <a:p>
            <a:pPr>
              <a:lnSpc>
                <a:spcPts val="1800"/>
              </a:lnSpc>
              <a:spcAft>
                <a:spcPts val="1800"/>
              </a:spcAft>
            </a:pPr>
            <a:r>
              <a:rPr lang="en-US" sz="1600">
                <a:solidFill>
                  <a:schemeClr val="tx2"/>
                </a:solidFill>
                <a:latin typeface="Trebuchet MS" panose="020B0703020202090204" pitchFamily="34" charset="0"/>
              </a:rPr>
              <a:t>Lorem ipsum dolor sit </a:t>
            </a:r>
            <a:r>
              <a:rPr lang="en-US" sz="1600" err="1">
                <a:solidFill>
                  <a:schemeClr val="tx2"/>
                </a:solidFill>
                <a:latin typeface="Trebuchet MS" panose="020B0703020202090204" pitchFamily="34" charset="0"/>
              </a:rPr>
              <a:t>amet</a:t>
            </a:r>
            <a:r>
              <a:rPr lang="en-US" sz="1600">
                <a:solidFill>
                  <a:schemeClr val="tx2"/>
                </a:solidFill>
                <a:latin typeface="Trebuchet MS" panose="020B0703020202090204" pitchFamily="34" charset="0"/>
              </a:rPr>
              <a:t>, </a:t>
            </a:r>
            <a:r>
              <a:rPr lang="en-US" sz="1600" err="1">
                <a:solidFill>
                  <a:schemeClr val="tx2"/>
                </a:solidFill>
                <a:latin typeface="Trebuchet MS" panose="020B0703020202090204" pitchFamily="34" charset="0"/>
              </a:rPr>
              <a:t>suscipit</a:t>
            </a:r>
            <a:r>
              <a:rPr lang="en-US" sz="1600">
                <a:solidFill>
                  <a:schemeClr val="tx2"/>
                </a:solidFill>
                <a:latin typeface="Trebuchet MS" panose="020B0703020202090204" pitchFamily="34" charset="0"/>
              </a:rPr>
              <a:t> cursus </a:t>
            </a:r>
            <a:r>
              <a:rPr lang="en-US" sz="1600" err="1">
                <a:solidFill>
                  <a:schemeClr val="tx2"/>
                </a:solidFill>
                <a:latin typeface="Trebuchet MS" panose="020B0703020202090204" pitchFamily="34" charset="0"/>
              </a:rPr>
              <a:t>quisque</a:t>
            </a:r>
            <a:r>
              <a:rPr lang="en-US" sz="16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600" err="1">
                <a:solidFill>
                  <a:schemeClr val="tx2"/>
                </a:solidFill>
                <a:latin typeface="Trebuchet MS" panose="020B0703020202090204" pitchFamily="34" charset="0"/>
              </a:rPr>
              <a:t>faucibus</a:t>
            </a:r>
            <a:r>
              <a:rPr lang="en-US" sz="16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600" err="1">
                <a:solidFill>
                  <a:schemeClr val="tx2"/>
                </a:solidFill>
                <a:latin typeface="Trebuchet MS" panose="020B0703020202090204" pitchFamily="34" charset="0"/>
              </a:rPr>
              <a:t>vulputate</a:t>
            </a:r>
            <a:r>
              <a:rPr lang="en-US" sz="16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600" err="1">
                <a:solidFill>
                  <a:schemeClr val="tx2"/>
                </a:solidFill>
                <a:latin typeface="Trebuchet MS" panose="020B0703020202090204" pitchFamily="34" charset="0"/>
              </a:rPr>
              <a:t>tempor</a:t>
            </a:r>
            <a:r>
              <a:rPr lang="en-US" sz="1600">
                <a:solidFill>
                  <a:schemeClr val="tx2"/>
                </a:solidFill>
                <a:latin typeface="Trebuchet MS" panose="020B0703020202090204" pitchFamily="34" charset="0"/>
              </a:rPr>
              <a:t>, sit </a:t>
            </a:r>
            <a:r>
              <a:rPr lang="en-US" sz="1600" err="1">
                <a:solidFill>
                  <a:schemeClr val="tx2"/>
                </a:solidFill>
                <a:latin typeface="Trebuchet MS" panose="020B0703020202090204" pitchFamily="34" charset="0"/>
              </a:rPr>
              <a:t>praesent</a:t>
            </a:r>
            <a:r>
              <a:rPr lang="en-US" sz="16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600" err="1">
                <a:solidFill>
                  <a:schemeClr val="tx2"/>
                </a:solidFill>
                <a:latin typeface="Trebuchet MS" panose="020B0703020202090204" pitchFamily="34" charset="0"/>
              </a:rPr>
              <a:t>neque</a:t>
            </a:r>
            <a:r>
              <a:rPr lang="en-US" sz="16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600" err="1">
                <a:solidFill>
                  <a:schemeClr val="tx2"/>
                </a:solidFill>
                <a:latin typeface="Trebuchet MS" panose="020B0703020202090204" pitchFamily="34" charset="0"/>
              </a:rPr>
              <a:t>dolorem</a:t>
            </a:r>
            <a:r>
              <a:rPr lang="en-US" sz="16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600" err="1">
                <a:solidFill>
                  <a:schemeClr val="tx2"/>
                </a:solidFill>
                <a:latin typeface="Trebuchet MS" panose="020B0703020202090204" pitchFamily="34" charset="0"/>
              </a:rPr>
              <a:t>augue</a:t>
            </a:r>
            <a:r>
              <a:rPr lang="en-US" sz="1600">
                <a:solidFill>
                  <a:schemeClr val="tx2"/>
                </a:solidFill>
                <a:latin typeface="Trebuchet MS" panose="020B0703020202090204" pitchFamily="34" charset="0"/>
              </a:rPr>
              <a:t>.</a:t>
            </a:r>
          </a:p>
        </p:txBody>
      </p:sp>
      <p:pic>
        <p:nvPicPr>
          <p:cNvPr id="25" name="Graphic 24" descr="Warning">
            <a:extLst>
              <a:ext uri="{FF2B5EF4-FFF2-40B4-BE49-F238E27FC236}">
                <a16:creationId xmlns:a16="http://schemas.microsoft.com/office/drawing/2014/main" id="{CD6ABB6D-AA0D-4A5C-AD2B-C569F248C4B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037447" y="5110941"/>
            <a:ext cx="914400" cy="914400"/>
          </a:xfrm>
          <a:prstGeom prst="rect">
            <a:avLst/>
          </a:prstGeom>
        </p:spPr>
      </p:pic>
      <p:pic>
        <p:nvPicPr>
          <p:cNvPr id="26" name="Graphic 25" descr="Fire">
            <a:extLst>
              <a:ext uri="{FF2B5EF4-FFF2-40B4-BE49-F238E27FC236}">
                <a16:creationId xmlns:a16="http://schemas.microsoft.com/office/drawing/2014/main" id="{3FB1197F-7DB2-4DE2-8958-61450258666F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37447" y="2959412"/>
            <a:ext cx="914400" cy="914400"/>
          </a:xfrm>
          <a:prstGeom prst="rect">
            <a:avLst/>
          </a:prstGeom>
        </p:spPr>
      </p:pic>
      <p:pic>
        <p:nvPicPr>
          <p:cNvPr id="27" name="Graphic 26" descr="Thumbs Up Sign">
            <a:extLst>
              <a:ext uri="{FF2B5EF4-FFF2-40B4-BE49-F238E27FC236}">
                <a16:creationId xmlns:a16="http://schemas.microsoft.com/office/drawing/2014/main" id="{8B6B1BD9-CA55-46AF-82EA-1664A8772B09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037447" y="4035176"/>
            <a:ext cx="914400" cy="914400"/>
          </a:xfrm>
          <a:prstGeom prst="rect">
            <a:avLst/>
          </a:prstGeom>
        </p:spPr>
      </p:pic>
      <p:pic>
        <p:nvPicPr>
          <p:cNvPr id="28" name="Graphic 27" descr="Heart">
            <a:extLst>
              <a:ext uri="{FF2B5EF4-FFF2-40B4-BE49-F238E27FC236}">
                <a16:creationId xmlns:a16="http://schemas.microsoft.com/office/drawing/2014/main" id="{AD0B0D94-26F6-4158-9012-A5D306F5AA57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037447" y="1883648"/>
            <a:ext cx="914400" cy="914400"/>
          </a:xfrm>
          <a:prstGeom prst="rect">
            <a:avLst/>
          </a:prstGeom>
        </p:spPr>
      </p:pic>
      <p:pic>
        <p:nvPicPr>
          <p:cNvPr id="29" name="Graphic 28" descr="Warning">
            <a:extLst>
              <a:ext uri="{FF2B5EF4-FFF2-40B4-BE49-F238E27FC236}">
                <a16:creationId xmlns:a16="http://schemas.microsoft.com/office/drawing/2014/main" id="{B03820D2-5C21-4340-9DFC-10D2FB6CB3F2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420094" y="4941170"/>
            <a:ext cx="914400" cy="914400"/>
          </a:xfrm>
          <a:prstGeom prst="rect">
            <a:avLst/>
          </a:prstGeom>
        </p:spPr>
      </p:pic>
      <p:pic>
        <p:nvPicPr>
          <p:cNvPr id="30" name="Graphic 29" descr="Fire">
            <a:extLst>
              <a:ext uri="{FF2B5EF4-FFF2-40B4-BE49-F238E27FC236}">
                <a16:creationId xmlns:a16="http://schemas.microsoft.com/office/drawing/2014/main" id="{8155438D-5C2F-4926-B39F-E7B1293F01B8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859865" y="2583905"/>
            <a:ext cx="914400" cy="914400"/>
          </a:xfrm>
          <a:prstGeom prst="rect">
            <a:avLst/>
          </a:prstGeom>
        </p:spPr>
      </p:pic>
      <p:pic>
        <p:nvPicPr>
          <p:cNvPr id="31" name="Graphic 30" descr="Thumbs Up Sign">
            <a:extLst>
              <a:ext uri="{FF2B5EF4-FFF2-40B4-BE49-F238E27FC236}">
                <a16:creationId xmlns:a16="http://schemas.microsoft.com/office/drawing/2014/main" id="{5F7AAA8B-88BD-40DA-8206-FDCD4A7EA8F5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3859865" y="4941170"/>
            <a:ext cx="914400" cy="914400"/>
          </a:xfrm>
          <a:prstGeom prst="rect">
            <a:avLst/>
          </a:prstGeom>
        </p:spPr>
      </p:pic>
      <p:pic>
        <p:nvPicPr>
          <p:cNvPr id="32" name="Graphic 31" descr="Heart">
            <a:extLst>
              <a:ext uri="{FF2B5EF4-FFF2-40B4-BE49-F238E27FC236}">
                <a16:creationId xmlns:a16="http://schemas.microsoft.com/office/drawing/2014/main" id="{DE0899CA-41AF-45A2-9594-01C1B4EDC771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420094" y="2583905"/>
            <a:ext cx="914400" cy="914400"/>
          </a:xfrm>
          <a:prstGeom prst="rect">
            <a:avLst/>
          </a:prstGeom>
        </p:spPr>
      </p:pic>
      <p:sp>
        <p:nvSpPr>
          <p:cNvPr id="33" name="Text Placeholder 48">
            <a:extLst>
              <a:ext uri="{FF2B5EF4-FFF2-40B4-BE49-F238E27FC236}">
                <a16:creationId xmlns:a16="http://schemas.microsoft.com/office/drawing/2014/main" id="{82F7418D-EF48-4CFD-B6B9-F30991F6ED1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949200" y="2113388"/>
            <a:ext cx="1728192" cy="2636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0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4" name="Text Placeholder 48">
            <a:extLst>
              <a:ext uri="{FF2B5EF4-FFF2-40B4-BE49-F238E27FC236}">
                <a16:creationId xmlns:a16="http://schemas.microsoft.com/office/drawing/2014/main" id="{EBD8F671-9762-427E-8F4A-E9748C7EF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528771" y="2113388"/>
            <a:ext cx="1728192" cy="2636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0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5" name="Text Placeholder 48">
            <a:extLst>
              <a:ext uri="{FF2B5EF4-FFF2-40B4-BE49-F238E27FC236}">
                <a16:creationId xmlns:a16="http://schemas.microsoft.com/office/drawing/2014/main" id="{0776A53F-590F-4D37-9C6F-2B1D9AC30A2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49200" y="4500453"/>
            <a:ext cx="1728192" cy="263632"/>
          </a:xfrm>
          <a:prstGeom prst="rect">
            <a:avLst/>
          </a:prstGeom>
          <a:solidFill>
            <a:srgbClr val="E55454"/>
          </a:solidFill>
        </p:spPr>
        <p:txBody>
          <a:bodyPr anchor="ctr"/>
          <a:lstStyle>
            <a:lvl1pPr marL="0" indent="0" algn="ctr">
              <a:buNone/>
              <a:defRPr sz="1800" b="0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6" name="Text Placeholder 48">
            <a:extLst>
              <a:ext uri="{FF2B5EF4-FFF2-40B4-BE49-F238E27FC236}">
                <a16:creationId xmlns:a16="http://schemas.microsoft.com/office/drawing/2014/main" id="{0D0C214E-1FD8-44A8-ADC3-266A8FFD9A0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28771" y="4500453"/>
            <a:ext cx="1728192" cy="263632"/>
          </a:xfrm>
          <a:prstGeom prst="rect">
            <a:avLst/>
          </a:prstGeom>
          <a:solidFill>
            <a:srgbClr val="2C6596"/>
          </a:solidFill>
        </p:spPr>
        <p:txBody>
          <a:bodyPr anchor="ctr"/>
          <a:lstStyle>
            <a:lvl1pPr marL="0" indent="0" algn="ctr">
              <a:buNone/>
              <a:defRPr sz="1800" b="0">
                <a:solidFill>
                  <a:schemeClr val="bg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7" name="Text Placeholder 48">
            <a:extLst>
              <a:ext uri="{FF2B5EF4-FFF2-40B4-BE49-F238E27FC236}">
                <a16:creationId xmlns:a16="http://schemas.microsoft.com/office/drawing/2014/main" id="{D2326372-3680-4049-8981-7F56EFBEE64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997871" y="1902267"/>
            <a:ext cx="4334272" cy="877163"/>
          </a:xfrm>
          <a:prstGeom prst="rect">
            <a:avLst/>
          </a:prstGeom>
          <a:solidFill>
            <a:srgbClr val="FAFBEC"/>
          </a:solidFill>
        </p:spPr>
        <p:txBody>
          <a:bodyPr anchor="ctr"/>
          <a:lstStyle>
            <a:lvl1pPr marL="0" indent="0" algn="l">
              <a:buNone/>
              <a:defRPr sz="1600" b="0">
                <a:solidFill>
                  <a:srgbClr val="71717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8" name="Text Placeholder 48">
            <a:extLst>
              <a:ext uri="{FF2B5EF4-FFF2-40B4-BE49-F238E27FC236}">
                <a16:creationId xmlns:a16="http://schemas.microsoft.com/office/drawing/2014/main" id="{56D497F4-BF5F-49C0-9B4F-91BD577C338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997871" y="2978031"/>
            <a:ext cx="4334272" cy="877163"/>
          </a:xfrm>
          <a:prstGeom prst="rect">
            <a:avLst/>
          </a:prstGeom>
          <a:solidFill>
            <a:srgbClr val="F4F3F8"/>
          </a:solidFill>
        </p:spPr>
        <p:txBody>
          <a:bodyPr anchor="ctr"/>
          <a:lstStyle>
            <a:lvl1pPr marL="0" indent="0" algn="l">
              <a:buNone/>
              <a:defRPr sz="1600" b="0">
                <a:solidFill>
                  <a:srgbClr val="71717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9" name="Text Placeholder 48">
            <a:extLst>
              <a:ext uri="{FF2B5EF4-FFF2-40B4-BE49-F238E27FC236}">
                <a16:creationId xmlns:a16="http://schemas.microsoft.com/office/drawing/2014/main" id="{3B2F584F-B893-432E-BEA7-C03279BA413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997871" y="4053795"/>
            <a:ext cx="4334272" cy="877163"/>
          </a:xfrm>
          <a:prstGeom prst="rect">
            <a:avLst/>
          </a:prstGeom>
          <a:solidFill>
            <a:srgbClr val="EFF5FB"/>
          </a:solidFill>
        </p:spPr>
        <p:txBody>
          <a:bodyPr anchor="ctr"/>
          <a:lstStyle>
            <a:lvl1pPr marL="0" indent="0" algn="l">
              <a:buNone/>
              <a:defRPr sz="1600" b="0">
                <a:solidFill>
                  <a:srgbClr val="717171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0" name="Text Placeholder 48">
            <a:extLst>
              <a:ext uri="{FF2B5EF4-FFF2-40B4-BE49-F238E27FC236}">
                <a16:creationId xmlns:a16="http://schemas.microsoft.com/office/drawing/2014/main" id="{E88883FD-F7D0-4174-A716-54D183287CC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997871" y="5129560"/>
            <a:ext cx="4334272" cy="877163"/>
          </a:xfrm>
          <a:prstGeom prst="rect">
            <a:avLst/>
          </a:prstGeom>
          <a:solidFill>
            <a:srgbClr val="FCF1F1"/>
          </a:solidFill>
        </p:spPr>
        <p:txBody>
          <a:bodyPr anchor="ctr"/>
          <a:lstStyle>
            <a:lvl1pPr marL="0" indent="0" algn="l">
              <a:buNone/>
              <a:defRPr sz="1600" b="0">
                <a:solidFill>
                  <a:srgbClr val="717171"/>
                </a:solidFill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00969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" name="Группа 29">
            <a:extLst>
              <a:ext uri="{FF2B5EF4-FFF2-40B4-BE49-F238E27FC236}">
                <a16:creationId xmlns:a16="http://schemas.microsoft.com/office/drawing/2014/main" id="{7374B0FC-6B69-430E-9625-8B29B1632465}"/>
              </a:ext>
            </a:extLst>
          </p:cNvPr>
          <p:cNvGrpSpPr/>
          <p:nvPr userDrawn="1"/>
        </p:nvGrpSpPr>
        <p:grpSpPr>
          <a:xfrm>
            <a:off x="1432749" y="3416022"/>
            <a:ext cx="3981003" cy="854704"/>
            <a:chOff x="1174770" y="2746759"/>
            <a:chExt cx="2985752" cy="641028"/>
          </a:xfrm>
        </p:grpSpPr>
        <p:sp>
          <p:nvSpPr>
            <p:cNvPr id="6" name="Freeform 1">
              <a:extLst>
                <a:ext uri="{FF2B5EF4-FFF2-40B4-BE49-F238E27FC236}">
                  <a16:creationId xmlns:a16="http://schemas.microsoft.com/office/drawing/2014/main" id="{478C30AB-7369-4C6E-AEBC-DF5B0503A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770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0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8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66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2" y="540"/>
                    <a:pt x="582" y="803"/>
                    <a:pt x="567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2" y="498"/>
                  </a:ln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cubicBezTo>
                    <a:pt x="457" y="512"/>
                    <a:pt x="457" y="526"/>
                    <a:pt x="471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111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1" y="733"/>
                    <a:pt x="235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1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1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0" y="733"/>
                  </a:cubicBezTo>
                  <a:cubicBezTo>
                    <a:pt x="830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7" name="Freeform 2">
              <a:extLst>
                <a:ext uri="{FF2B5EF4-FFF2-40B4-BE49-F238E27FC236}">
                  <a16:creationId xmlns:a16="http://schemas.microsoft.com/office/drawing/2014/main" id="{1E6836F2-FE4B-4751-B027-1DC15B630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591" y="2746759"/>
              <a:ext cx="262190" cy="641028"/>
            </a:xfrm>
            <a:custGeom>
              <a:avLst/>
              <a:gdLst>
                <a:gd name="T0" fmla="*/ 1038 w 1081"/>
                <a:gd name="T1" fmla="*/ 1702 h 2643"/>
                <a:gd name="T2" fmla="*/ 1011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0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8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1" y="1702"/>
                    <a:pt x="1011" y="1702"/>
                    <a:pt x="1011" y="1702"/>
                  </a:cubicBezTo>
                  <a:cubicBezTo>
                    <a:pt x="1011" y="1605"/>
                    <a:pt x="1011" y="1605"/>
                    <a:pt x="1011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8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cubicBezTo>
                    <a:pt x="457" y="512"/>
                    <a:pt x="457" y="526"/>
                    <a:pt x="471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1" y="733"/>
                    <a:pt x="236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1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1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0" y="733"/>
                  </a:cubicBezTo>
                  <a:cubicBezTo>
                    <a:pt x="830" y="733"/>
                    <a:pt x="845" y="733"/>
                    <a:pt x="845" y="747"/>
                  </a:cubicBezTo>
                  <a:cubicBezTo>
                    <a:pt x="845" y="1522"/>
                    <a:pt x="845" y="1522"/>
                    <a:pt x="845" y="1522"/>
                  </a:cubicBezTo>
                  <a:cubicBezTo>
                    <a:pt x="845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8" name="Freeform 3">
              <a:extLst>
                <a:ext uri="{FF2B5EF4-FFF2-40B4-BE49-F238E27FC236}">
                  <a16:creationId xmlns:a16="http://schemas.microsoft.com/office/drawing/2014/main" id="{3382B7E2-0232-402C-BB8F-0CB0FE636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8412" y="2746759"/>
              <a:ext cx="262190" cy="641028"/>
            </a:xfrm>
            <a:custGeom>
              <a:avLst/>
              <a:gdLst>
                <a:gd name="T0" fmla="*/ 1038 w 1081"/>
                <a:gd name="T1" fmla="*/ 1702 h 2643"/>
                <a:gd name="T2" fmla="*/ 1011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84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4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8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1" y="1702"/>
                    <a:pt x="1011" y="1702"/>
                    <a:pt x="1011" y="1702"/>
                  </a:cubicBezTo>
                  <a:cubicBezTo>
                    <a:pt x="1011" y="1605"/>
                    <a:pt x="1011" y="1605"/>
                    <a:pt x="1011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2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8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84" y="498"/>
                    <a:pt x="484" y="498"/>
                    <a:pt x="484" y="498"/>
                  </a:cubicBezTo>
                  <a:cubicBezTo>
                    <a:pt x="471" y="498"/>
                    <a:pt x="471" y="512"/>
                    <a:pt x="471" y="512"/>
                  </a:cubicBezTo>
                  <a:cubicBezTo>
                    <a:pt x="457" y="512"/>
                    <a:pt x="457" y="526"/>
                    <a:pt x="471" y="526"/>
                  </a:cubicBezTo>
                  <a:cubicBezTo>
                    <a:pt x="499" y="595"/>
                    <a:pt x="499" y="595"/>
                    <a:pt x="499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6" y="733"/>
                  </a:cubicBezTo>
                  <a:cubicBezTo>
                    <a:pt x="236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8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8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17" y="733"/>
                  </a:cubicBezTo>
                  <a:cubicBezTo>
                    <a:pt x="831" y="733"/>
                    <a:pt x="845" y="733"/>
                    <a:pt x="845" y="747"/>
                  </a:cubicBezTo>
                  <a:cubicBezTo>
                    <a:pt x="845" y="1522"/>
                    <a:pt x="845" y="1522"/>
                    <a:pt x="845" y="1522"/>
                  </a:cubicBezTo>
                  <a:cubicBezTo>
                    <a:pt x="845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9" name="Freeform 4">
              <a:extLst>
                <a:ext uri="{FF2B5EF4-FFF2-40B4-BE49-F238E27FC236}">
                  <a16:creationId xmlns:a16="http://schemas.microsoft.com/office/drawing/2014/main" id="{B3333931-EE14-4711-83E6-6D431A790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3444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2" y="803"/>
                    <a:pt x="567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609" y="692"/>
                    <a:pt x="595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2" y="498"/>
                  </a:lnTo>
                  <a:cubicBezTo>
                    <a:pt x="471" y="498"/>
                    <a:pt x="471" y="498"/>
                    <a:pt x="471" y="498"/>
                  </a:cubicBezTo>
                  <a:lnTo>
                    <a:pt x="471" y="512"/>
                  </a:lnTo>
                  <a:cubicBezTo>
                    <a:pt x="457" y="512"/>
                    <a:pt x="457" y="526"/>
                    <a:pt x="471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52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5" y="733"/>
                  </a:cubicBezTo>
                  <a:cubicBezTo>
                    <a:pt x="235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8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8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17" y="733"/>
                  </a:cubicBezTo>
                  <a:cubicBezTo>
                    <a:pt x="831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6" y="429"/>
                    <a:pt x="319" y="332"/>
                    <a:pt x="319" y="221"/>
                  </a:cubicBezTo>
                  <a:cubicBezTo>
                    <a:pt x="319" y="97"/>
                    <a:pt x="416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40DE3ABA-F173-44AA-9D80-9B9444A23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546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57 w 1081"/>
                <a:gd name="T17" fmla="*/ 526 h 2643"/>
                <a:gd name="T18" fmla="*/ 457 w 1081"/>
                <a:gd name="T19" fmla="*/ 664 h 2643"/>
                <a:gd name="T20" fmla="*/ 484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7 w 1081"/>
                <a:gd name="T61" fmla="*/ 221 h 2643"/>
                <a:gd name="T62" fmla="*/ 318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8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609" y="692"/>
                    <a:pt x="595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71" y="498"/>
                    <a:pt x="471" y="498"/>
                    <a:pt x="471" y="498"/>
                  </a:cubicBezTo>
                  <a:cubicBezTo>
                    <a:pt x="471" y="498"/>
                    <a:pt x="471" y="512"/>
                    <a:pt x="457" y="512"/>
                  </a:cubicBezTo>
                  <a:lnTo>
                    <a:pt x="457" y="526"/>
                  </a:lnTo>
                  <a:cubicBezTo>
                    <a:pt x="499" y="595"/>
                    <a:pt x="499" y="595"/>
                    <a:pt x="499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1" y="1619"/>
                    <a:pt x="97" y="1619"/>
                  </a:cubicBezTo>
                  <a:lnTo>
                    <a:pt x="97" y="1619"/>
                  </a:lnTo>
                  <a:cubicBezTo>
                    <a:pt x="152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5" y="733"/>
                  </a:cubicBezTo>
                  <a:cubicBezTo>
                    <a:pt x="235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7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7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7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17" y="733"/>
                  </a:cubicBezTo>
                  <a:cubicBezTo>
                    <a:pt x="831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26" y="429"/>
                  </a:cubicBezTo>
                  <a:cubicBezTo>
                    <a:pt x="402" y="429"/>
                    <a:pt x="318" y="332"/>
                    <a:pt x="318" y="221"/>
                  </a:cubicBezTo>
                  <a:cubicBezTo>
                    <a:pt x="318" y="97"/>
                    <a:pt x="402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15CC93F6-0BF1-4A43-83B7-C49F6F295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367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57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886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7 w 1081"/>
                <a:gd name="T61" fmla="*/ 221 h 2643"/>
                <a:gd name="T62" fmla="*/ 304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8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595" y="692"/>
                    <a:pt x="595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cubicBezTo>
                    <a:pt x="581" y="512"/>
                    <a:pt x="581" y="498"/>
                    <a:pt x="581" y="498"/>
                  </a:cubicBezTo>
                  <a:cubicBezTo>
                    <a:pt x="471" y="498"/>
                    <a:pt x="471" y="498"/>
                    <a:pt x="471" y="498"/>
                  </a:cubicBezTo>
                  <a:cubicBezTo>
                    <a:pt x="471" y="498"/>
                    <a:pt x="471" y="512"/>
                    <a:pt x="457" y="512"/>
                  </a:cubicBezTo>
                  <a:lnTo>
                    <a:pt x="457" y="526"/>
                  </a:ln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53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22" y="733"/>
                  </a:cubicBezTo>
                  <a:cubicBezTo>
                    <a:pt x="235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4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7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7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7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03" y="733"/>
                    <a:pt x="817" y="733"/>
                  </a:cubicBezTo>
                  <a:cubicBezTo>
                    <a:pt x="831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886" y="1605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44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44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7" y="97"/>
                    <a:pt x="747" y="221"/>
                  </a:cubicBezTo>
                  <a:cubicBezTo>
                    <a:pt x="747" y="332"/>
                    <a:pt x="651" y="429"/>
                    <a:pt x="526" y="429"/>
                  </a:cubicBezTo>
                  <a:cubicBezTo>
                    <a:pt x="401" y="429"/>
                    <a:pt x="304" y="332"/>
                    <a:pt x="304" y="221"/>
                  </a:cubicBezTo>
                  <a:cubicBezTo>
                    <a:pt x="304" y="97"/>
                    <a:pt x="401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827D4B21-05B4-4F28-9234-EF14DD6A5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189" y="2746759"/>
              <a:ext cx="262189" cy="641028"/>
            </a:xfrm>
            <a:custGeom>
              <a:avLst/>
              <a:gdLst>
                <a:gd name="T0" fmla="*/ 1025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57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50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886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25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05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25" y="1702"/>
                  </a:moveTo>
                  <a:lnTo>
                    <a:pt x="1025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2" y="803"/>
                    <a:pt x="568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595" y="692"/>
                    <a:pt x="595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cubicBezTo>
                    <a:pt x="582" y="512"/>
                    <a:pt x="582" y="498"/>
                    <a:pt x="582" y="498"/>
                  </a:cubicBezTo>
                  <a:cubicBezTo>
                    <a:pt x="471" y="498"/>
                    <a:pt x="471" y="498"/>
                    <a:pt x="471" y="498"/>
                  </a:cubicBezTo>
                  <a:cubicBezTo>
                    <a:pt x="471" y="498"/>
                    <a:pt x="471" y="512"/>
                    <a:pt x="457" y="512"/>
                  </a:cubicBezTo>
                  <a:lnTo>
                    <a:pt x="457" y="526"/>
                  </a:ln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53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22" y="733"/>
                  </a:cubicBezTo>
                  <a:cubicBezTo>
                    <a:pt x="235" y="733"/>
                    <a:pt x="250" y="733"/>
                    <a:pt x="250" y="747"/>
                  </a:cubicBezTo>
                  <a:cubicBezTo>
                    <a:pt x="250" y="2518"/>
                    <a:pt x="250" y="2518"/>
                    <a:pt x="250" y="2518"/>
                  </a:cubicBezTo>
                  <a:cubicBezTo>
                    <a:pt x="250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8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8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03" y="733"/>
                    <a:pt x="817" y="733"/>
                  </a:cubicBezTo>
                  <a:cubicBezTo>
                    <a:pt x="831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59" y="1591"/>
                    <a:pt x="886" y="1605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44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44" y="2199"/>
                    <a:pt x="872" y="2199"/>
                  </a:cubicBezTo>
                  <a:cubicBezTo>
                    <a:pt x="1025" y="2199"/>
                    <a:pt x="1025" y="2199"/>
                    <a:pt x="1025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25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01" y="429"/>
                    <a:pt x="305" y="332"/>
                    <a:pt x="305" y="221"/>
                  </a:cubicBezTo>
                  <a:cubicBezTo>
                    <a:pt x="305" y="97"/>
                    <a:pt x="401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308B85-4486-4AD7-800C-43675382D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010" y="2746759"/>
              <a:ext cx="262189" cy="641028"/>
            </a:xfrm>
            <a:custGeom>
              <a:avLst/>
              <a:gdLst>
                <a:gd name="T0" fmla="*/ 1025 w 1081"/>
                <a:gd name="T1" fmla="*/ 1702 h 2643"/>
                <a:gd name="T2" fmla="*/ 1011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57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50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9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886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25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34 w 1081"/>
                <a:gd name="T61" fmla="*/ 221 h 2643"/>
                <a:gd name="T62" fmla="*/ 305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25" y="1702"/>
                  </a:moveTo>
                  <a:lnTo>
                    <a:pt x="1025" y="1702"/>
                  </a:lnTo>
                  <a:cubicBezTo>
                    <a:pt x="1011" y="1702"/>
                    <a:pt x="1011" y="1702"/>
                    <a:pt x="1011" y="1702"/>
                  </a:cubicBezTo>
                  <a:cubicBezTo>
                    <a:pt x="1011" y="1605"/>
                    <a:pt x="1011" y="1605"/>
                    <a:pt x="1011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9" y="540"/>
                    <a:pt x="582" y="803"/>
                    <a:pt x="568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595" y="692"/>
                    <a:pt x="595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cubicBezTo>
                    <a:pt x="582" y="512"/>
                    <a:pt x="582" y="498"/>
                    <a:pt x="582" y="498"/>
                  </a:cubicBezTo>
                  <a:cubicBezTo>
                    <a:pt x="471" y="498"/>
                    <a:pt x="471" y="498"/>
                    <a:pt x="471" y="498"/>
                  </a:cubicBezTo>
                  <a:lnTo>
                    <a:pt x="457" y="512"/>
                  </a:lnTo>
                  <a:lnTo>
                    <a:pt x="457" y="526"/>
                  </a:ln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43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53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22" y="733"/>
                  </a:cubicBezTo>
                  <a:cubicBezTo>
                    <a:pt x="236" y="733"/>
                    <a:pt x="250" y="733"/>
                    <a:pt x="250" y="747"/>
                  </a:cubicBezTo>
                  <a:cubicBezTo>
                    <a:pt x="250" y="2518"/>
                    <a:pt x="250" y="2518"/>
                    <a:pt x="250" y="2518"/>
                  </a:cubicBezTo>
                  <a:cubicBezTo>
                    <a:pt x="250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3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9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8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8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03" y="733"/>
                    <a:pt x="817" y="733"/>
                  </a:cubicBezTo>
                  <a:cubicBezTo>
                    <a:pt x="831" y="733"/>
                    <a:pt x="845" y="733"/>
                    <a:pt x="845" y="747"/>
                  </a:cubicBezTo>
                  <a:cubicBezTo>
                    <a:pt x="845" y="1522"/>
                    <a:pt x="845" y="1522"/>
                    <a:pt x="845" y="1522"/>
                  </a:cubicBezTo>
                  <a:cubicBezTo>
                    <a:pt x="845" y="1564"/>
                    <a:pt x="859" y="1591"/>
                    <a:pt x="886" y="1605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45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45" y="2199"/>
                    <a:pt x="872" y="2199"/>
                  </a:cubicBezTo>
                  <a:cubicBezTo>
                    <a:pt x="1025" y="2199"/>
                    <a:pt x="1025" y="2199"/>
                    <a:pt x="1025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25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34" y="97"/>
                    <a:pt x="734" y="221"/>
                  </a:cubicBezTo>
                  <a:cubicBezTo>
                    <a:pt x="734" y="332"/>
                    <a:pt x="651" y="429"/>
                    <a:pt x="526" y="429"/>
                  </a:cubicBezTo>
                  <a:cubicBezTo>
                    <a:pt x="402" y="429"/>
                    <a:pt x="305" y="332"/>
                    <a:pt x="305" y="221"/>
                  </a:cubicBezTo>
                  <a:cubicBezTo>
                    <a:pt x="305" y="97"/>
                    <a:pt x="402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D824DBD7-C5D7-467A-BE71-CFD1BEEE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901" y="2746759"/>
              <a:ext cx="258979" cy="641028"/>
            </a:xfrm>
            <a:custGeom>
              <a:avLst/>
              <a:gdLst>
                <a:gd name="T0" fmla="*/ 1024 w 1066"/>
                <a:gd name="T1" fmla="*/ 1702 h 2643"/>
                <a:gd name="T2" fmla="*/ 1010 w 1066"/>
                <a:gd name="T3" fmla="*/ 1605 h 2643"/>
                <a:gd name="T4" fmla="*/ 1051 w 1066"/>
                <a:gd name="T5" fmla="*/ 747 h 2643"/>
                <a:gd name="T6" fmla="*/ 691 w 1066"/>
                <a:gd name="T7" fmla="*/ 498 h 2643"/>
                <a:gd name="T8" fmla="*/ 594 w 1066"/>
                <a:gd name="T9" fmla="*/ 692 h 2643"/>
                <a:gd name="T10" fmla="*/ 553 w 1066"/>
                <a:gd name="T11" fmla="*/ 595 h 2643"/>
                <a:gd name="T12" fmla="*/ 581 w 1066"/>
                <a:gd name="T13" fmla="*/ 512 h 2643"/>
                <a:gd name="T14" fmla="*/ 470 w 1066"/>
                <a:gd name="T15" fmla="*/ 498 h 2643"/>
                <a:gd name="T16" fmla="*/ 456 w 1066"/>
                <a:gd name="T17" fmla="*/ 526 h 2643"/>
                <a:gd name="T18" fmla="*/ 456 w 1066"/>
                <a:gd name="T19" fmla="*/ 664 h 2643"/>
                <a:gd name="T20" fmla="*/ 470 w 1066"/>
                <a:gd name="T21" fmla="*/ 844 h 2643"/>
                <a:gd name="T22" fmla="*/ 248 w 1066"/>
                <a:gd name="T23" fmla="*/ 498 h 2643"/>
                <a:gd name="T24" fmla="*/ 0 w 1066"/>
                <a:gd name="T25" fmla="*/ 1522 h 2643"/>
                <a:gd name="T26" fmla="*/ 96 w 1066"/>
                <a:gd name="T27" fmla="*/ 1619 h 2643"/>
                <a:gd name="T28" fmla="*/ 207 w 1066"/>
                <a:gd name="T29" fmla="*/ 747 h 2643"/>
                <a:gd name="T30" fmla="*/ 248 w 1066"/>
                <a:gd name="T31" fmla="*/ 747 h 2643"/>
                <a:gd name="T32" fmla="*/ 373 w 1066"/>
                <a:gd name="T33" fmla="*/ 2642 h 2643"/>
                <a:gd name="T34" fmla="*/ 498 w 1066"/>
                <a:gd name="T35" fmla="*/ 1536 h 2643"/>
                <a:gd name="T36" fmla="*/ 553 w 1066"/>
                <a:gd name="T37" fmla="*/ 1536 h 2643"/>
                <a:gd name="T38" fmla="*/ 678 w 1066"/>
                <a:gd name="T39" fmla="*/ 2642 h 2643"/>
                <a:gd name="T40" fmla="*/ 802 w 1066"/>
                <a:gd name="T41" fmla="*/ 2296 h 2643"/>
                <a:gd name="T42" fmla="*/ 719 w 1066"/>
                <a:gd name="T43" fmla="*/ 1744 h 2643"/>
                <a:gd name="T44" fmla="*/ 802 w 1066"/>
                <a:gd name="T45" fmla="*/ 747 h 2643"/>
                <a:gd name="T46" fmla="*/ 844 w 1066"/>
                <a:gd name="T47" fmla="*/ 747 h 2643"/>
                <a:gd name="T48" fmla="*/ 885 w 1066"/>
                <a:gd name="T49" fmla="*/ 1605 h 2643"/>
                <a:gd name="T50" fmla="*/ 871 w 1066"/>
                <a:gd name="T51" fmla="*/ 1702 h 2643"/>
                <a:gd name="T52" fmla="*/ 830 w 1066"/>
                <a:gd name="T53" fmla="*/ 2158 h 2643"/>
                <a:gd name="T54" fmla="*/ 1024 w 1066"/>
                <a:gd name="T55" fmla="*/ 2199 h 2643"/>
                <a:gd name="T56" fmla="*/ 1065 w 1066"/>
                <a:gd name="T57" fmla="*/ 1744 h 2643"/>
                <a:gd name="T58" fmla="*/ 525 w 1066"/>
                <a:gd name="T59" fmla="*/ 0 h 2643"/>
                <a:gd name="T60" fmla="*/ 733 w 1066"/>
                <a:gd name="T61" fmla="*/ 221 h 2643"/>
                <a:gd name="T62" fmla="*/ 304 w 1066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6" h="2643">
                  <a:moveTo>
                    <a:pt x="1024" y="1702"/>
                  </a:moveTo>
                  <a:lnTo>
                    <a:pt x="1024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7" y="1591"/>
                    <a:pt x="1051" y="1550"/>
                    <a:pt x="1051" y="1522"/>
                  </a:cubicBezTo>
                  <a:cubicBezTo>
                    <a:pt x="1051" y="747"/>
                    <a:pt x="1051" y="747"/>
                    <a:pt x="1051" y="747"/>
                  </a:cubicBezTo>
                  <a:cubicBezTo>
                    <a:pt x="1051" y="609"/>
                    <a:pt x="941" y="498"/>
                    <a:pt x="802" y="498"/>
                  </a:cubicBezTo>
                  <a:cubicBezTo>
                    <a:pt x="691" y="498"/>
                    <a:pt x="691" y="498"/>
                    <a:pt x="691" y="498"/>
                  </a:cubicBezTo>
                  <a:cubicBezTo>
                    <a:pt x="678" y="540"/>
                    <a:pt x="581" y="803"/>
                    <a:pt x="567" y="844"/>
                  </a:cubicBezTo>
                  <a:cubicBezTo>
                    <a:pt x="594" y="692"/>
                    <a:pt x="594" y="692"/>
                    <a:pt x="594" y="692"/>
                  </a:cubicBezTo>
                  <a:cubicBezTo>
                    <a:pt x="594" y="692"/>
                    <a:pt x="594" y="678"/>
                    <a:pt x="594" y="664"/>
                  </a:cubicBezTo>
                  <a:cubicBezTo>
                    <a:pt x="553" y="595"/>
                    <a:pt x="553" y="595"/>
                    <a:pt x="553" y="595"/>
                  </a:cubicBezTo>
                  <a:cubicBezTo>
                    <a:pt x="581" y="526"/>
                    <a:pt x="581" y="526"/>
                    <a:pt x="581" y="526"/>
                  </a:cubicBezTo>
                  <a:cubicBezTo>
                    <a:pt x="594" y="526"/>
                    <a:pt x="594" y="512"/>
                    <a:pt x="581" y="512"/>
                  </a:cubicBezTo>
                  <a:lnTo>
                    <a:pt x="581" y="498"/>
                  </a:lnTo>
                  <a:cubicBezTo>
                    <a:pt x="470" y="498"/>
                    <a:pt x="470" y="498"/>
                    <a:pt x="470" y="498"/>
                  </a:cubicBezTo>
                  <a:lnTo>
                    <a:pt x="456" y="512"/>
                  </a:lnTo>
                  <a:lnTo>
                    <a:pt x="456" y="526"/>
                  </a:lnTo>
                  <a:cubicBezTo>
                    <a:pt x="498" y="595"/>
                    <a:pt x="498" y="595"/>
                    <a:pt x="498" y="595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78"/>
                    <a:pt x="442" y="692"/>
                    <a:pt x="456" y="692"/>
                  </a:cubicBezTo>
                  <a:cubicBezTo>
                    <a:pt x="470" y="844"/>
                    <a:pt x="470" y="844"/>
                    <a:pt x="470" y="844"/>
                  </a:cubicBezTo>
                  <a:cubicBezTo>
                    <a:pt x="470" y="803"/>
                    <a:pt x="373" y="540"/>
                    <a:pt x="359" y="498"/>
                  </a:cubicBezTo>
                  <a:cubicBezTo>
                    <a:pt x="248" y="498"/>
                    <a:pt x="248" y="498"/>
                    <a:pt x="248" y="498"/>
                  </a:cubicBezTo>
                  <a:cubicBezTo>
                    <a:pt x="110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1" y="1619"/>
                    <a:pt x="96" y="1619"/>
                  </a:cubicBezTo>
                  <a:lnTo>
                    <a:pt x="96" y="1619"/>
                  </a:lnTo>
                  <a:cubicBezTo>
                    <a:pt x="151" y="1619"/>
                    <a:pt x="207" y="1578"/>
                    <a:pt x="207" y="1522"/>
                  </a:cubicBezTo>
                  <a:cubicBezTo>
                    <a:pt x="207" y="747"/>
                    <a:pt x="207" y="747"/>
                    <a:pt x="207" y="747"/>
                  </a:cubicBezTo>
                  <a:cubicBezTo>
                    <a:pt x="207" y="733"/>
                    <a:pt x="221" y="733"/>
                    <a:pt x="221" y="733"/>
                  </a:cubicBezTo>
                  <a:cubicBezTo>
                    <a:pt x="235" y="733"/>
                    <a:pt x="248" y="733"/>
                    <a:pt x="248" y="747"/>
                  </a:cubicBezTo>
                  <a:cubicBezTo>
                    <a:pt x="248" y="2518"/>
                    <a:pt x="248" y="2518"/>
                    <a:pt x="248" y="2518"/>
                  </a:cubicBezTo>
                  <a:cubicBezTo>
                    <a:pt x="248" y="2587"/>
                    <a:pt x="304" y="2642"/>
                    <a:pt x="373" y="2642"/>
                  </a:cubicBezTo>
                  <a:cubicBezTo>
                    <a:pt x="442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5" y="1508"/>
                  </a:cubicBezTo>
                  <a:cubicBezTo>
                    <a:pt x="539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2" y="2587"/>
                    <a:pt x="802" y="2518"/>
                  </a:cubicBezTo>
                  <a:cubicBezTo>
                    <a:pt x="802" y="2296"/>
                    <a:pt x="802" y="2296"/>
                    <a:pt x="802" y="2296"/>
                  </a:cubicBezTo>
                  <a:cubicBezTo>
                    <a:pt x="747" y="2268"/>
                    <a:pt x="719" y="2213"/>
                    <a:pt x="719" y="2158"/>
                  </a:cubicBezTo>
                  <a:cubicBezTo>
                    <a:pt x="719" y="1744"/>
                    <a:pt x="719" y="1744"/>
                    <a:pt x="719" y="1744"/>
                  </a:cubicBezTo>
                  <a:cubicBezTo>
                    <a:pt x="719" y="1674"/>
                    <a:pt x="747" y="1633"/>
                    <a:pt x="802" y="1605"/>
                  </a:cubicBezTo>
                  <a:cubicBezTo>
                    <a:pt x="802" y="1412"/>
                    <a:pt x="802" y="1605"/>
                    <a:pt x="802" y="747"/>
                  </a:cubicBezTo>
                  <a:cubicBezTo>
                    <a:pt x="802" y="733"/>
                    <a:pt x="802" y="733"/>
                    <a:pt x="816" y="733"/>
                  </a:cubicBezTo>
                  <a:cubicBezTo>
                    <a:pt x="830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57" y="1591"/>
                    <a:pt x="885" y="1605"/>
                  </a:cubicBezTo>
                  <a:cubicBezTo>
                    <a:pt x="885" y="1702"/>
                    <a:pt x="885" y="1702"/>
                    <a:pt x="885" y="1702"/>
                  </a:cubicBezTo>
                  <a:cubicBezTo>
                    <a:pt x="871" y="1702"/>
                    <a:pt x="871" y="1702"/>
                    <a:pt x="871" y="1702"/>
                  </a:cubicBezTo>
                  <a:cubicBezTo>
                    <a:pt x="844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44" y="2199"/>
                    <a:pt x="871" y="2199"/>
                  </a:cubicBezTo>
                  <a:cubicBezTo>
                    <a:pt x="1024" y="2199"/>
                    <a:pt x="1024" y="2199"/>
                    <a:pt x="1024" y="2199"/>
                  </a:cubicBezTo>
                  <a:cubicBezTo>
                    <a:pt x="1051" y="2199"/>
                    <a:pt x="1065" y="2186"/>
                    <a:pt x="1065" y="2158"/>
                  </a:cubicBezTo>
                  <a:cubicBezTo>
                    <a:pt x="1065" y="1744"/>
                    <a:pt x="1065" y="1744"/>
                    <a:pt x="1065" y="1744"/>
                  </a:cubicBezTo>
                  <a:cubicBezTo>
                    <a:pt x="1065" y="1716"/>
                    <a:pt x="1051" y="1702"/>
                    <a:pt x="1024" y="1702"/>
                  </a:cubicBezTo>
                  <a:close/>
                  <a:moveTo>
                    <a:pt x="525" y="0"/>
                  </a:moveTo>
                  <a:lnTo>
                    <a:pt x="525" y="0"/>
                  </a:lnTo>
                  <a:cubicBezTo>
                    <a:pt x="636" y="0"/>
                    <a:pt x="733" y="97"/>
                    <a:pt x="733" y="221"/>
                  </a:cubicBezTo>
                  <a:cubicBezTo>
                    <a:pt x="733" y="332"/>
                    <a:pt x="636" y="429"/>
                    <a:pt x="525" y="429"/>
                  </a:cubicBezTo>
                  <a:cubicBezTo>
                    <a:pt x="401" y="429"/>
                    <a:pt x="304" y="332"/>
                    <a:pt x="304" y="221"/>
                  </a:cubicBezTo>
                  <a:cubicBezTo>
                    <a:pt x="304" y="97"/>
                    <a:pt x="401" y="0"/>
                    <a:pt x="525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8953F59D-C73F-4FD6-84CF-141FC52CA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512" y="2746759"/>
              <a:ext cx="262189" cy="641028"/>
            </a:xfrm>
            <a:custGeom>
              <a:avLst/>
              <a:gdLst>
                <a:gd name="T0" fmla="*/ 1038 w 1080"/>
                <a:gd name="T1" fmla="*/ 1702 h 2643"/>
                <a:gd name="T2" fmla="*/ 1024 w 1080"/>
                <a:gd name="T3" fmla="*/ 1605 h 2643"/>
                <a:gd name="T4" fmla="*/ 1065 w 1080"/>
                <a:gd name="T5" fmla="*/ 747 h 2643"/>
                <a:gd name="T6" fmla="*/ 705 w 1080"/>
                <a:gd name="T7" fmla="*/ 498 h 2643"/>
                <a:gd name="T8" fmla="*/ 609 w 1080"/>
                <a:gd name="T9" fmla="*/ 692 h 2643"/>
                <a:gd name="T10" fmla="*/ 567 w 1080"/>
                <a:gd name="T11" fmla="*/ 595 h 2643"/>
                <a:gd name="T12" fmla="*/ 595 w 1080"/>
                <a:gd name="T13" fmla="*/ 512 h 2643"/>
                <a:gd name="T14" fmla="*/ 484 w 1080"/>
                <a:gd name="T15" fmla="*/ 498 h 2643"/>
                <a:gd name="T16" fmla="*/ 470 w 1080"/>
                <a:gd name="T17" fmla="*/ 526 h 2643"/>
                <a:gd name="T18" fmla="*/ 470 w 1080"/>
                <a:gd name="T19" fmla="*/ 664 h 2643"/>
                <a:gd name="T20" fmla="*/ 484 w 1080"/>
                <a:gd name="T21" fmla="*/ 844 h 2643"/>
                <a:gd name="T22" fmla="*/ 262 w 1080"/>
                <a:gd name="T23" fmla="*/ 498 h 2643"/>
                <a:gd name="T24" fmla="*/ 0 w 1080"/>
                <a:gd name="T25" fmla="*/ 1522 h 2643"/>
                <a:gd name="T26" fmla="*/ 111 w 1080"/>
                <a:gd name="T27" fmla="*/ 1619 h 2643"/>
                <a:gd name="T28" fmla="*/ 221 w 1080"/>
                <a:gd name="T29" fmla="*/ 747 h 2643"/>
                <a:gd name="T30" fmla="*/ 262 w 1080"/>
                <a:gd name="T31" fmla="*/ 747 h 2643"/>
                <a:gd name="T32" fmla="*/ 387 w 1080"/>
                <a:gd name="T33" fmla="*/ 2642 h 2643"/>
                <a:gd name="T34" fmla="*/ 512 w 1080"/>
                <a:gd name="T35" fmla="*/ 1536 h 2643"/>
                <a:gd name="T36" fmla="*/ 567 w 1080"/>
                <a:gd name="T37" fmla="*/ 1536 h 2643"/>
                <a:gd name="T38" fmla="*/ 692 w 1080"/>
                <a:gd name="T39" fmla="*/ 2642 h 2643"/>
                <a:gd name="T40" fmla="*/ 816 w 1080"/>
                <a:gd name="T41" fmla="*/ 2296 h 2643"/>
                <a:gd name="T42" fmla="*/ 733 w 1080"/>
                <a:gd name="T43" fmla="*/ 1744 h 2643"/>
                <a:gd name="T44" fmla="*/ 816 w 1080"/>
                <a:gd name="T45" fmla="*/ 747 h 2643"/>
                <a:gd name="T46" fmla="*/ 858 w 1080"/>
                <a:gd name="T47" fmla="*/ 747 h 2643"/>
                <a:gd name="T48" fmla="*/ 899 w 1080"/>
                <a:gd name="T49" fmla="*/ 1605 h 2643"/>
                <a:gd name="T50" fmla="*/ 886 w 1080"/>
                <a:gd name="T51" fmla="*/ 1702 h 2643"/>
                <a:gd name="T52" fmla="*/ 844 w 1080"/>
                <a:gd name="T53" fmla="*/ 2158 h 2643"/>
                <a:gd name="T54" fmla="*/ 1038 w 1080"/>
                <a:gd name="T55" fmla="*/ 2199 h 2643"/>
                <a:gd name="T56" fmla="*/ 1079 w 1080"/>
                <a:gd name="T57" fmla="*/ 1744 h 2643"/>
                <a:gd name="T58" fmla="*/ 539 w 1080"/>
                <a:gd name="T59" fmla="*/ 0 h 2643"/>
                <a:gd name="T60" fmla="*/ 747 w 1080"/>
                <a:gd name="T61" fmla="*/ 221 h 2643"/>
                <a:gd name="T62" fmla="*/ 318 w 1080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0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24" y="1702"/>
                    <a:pt x="1024" y="1702"/>
                    <a:pt x="1024" y="1702"/>
                  </a:cubicBezTo>
                  <a:cubicBezTo>
                    <a:pt x="1024" y="1605"/>
                    <a:pt x="1024" y="1605"/>
                    <a:pt x="1024" y="1605"/>
                  </a:cubicBezTo>
                  <a:cubicBezTo>
                    <a:pt x="1052" y="1591"/>
                    <a:pt x="1065" y="1550"/>
                    <a:pt x="1065" y="1522"/>
                  </a:cubicBezTo>
                  <a:cubicBezTo>
                    <a:pt x="1065" y="747"/>
                    <a:pt x="1065" y="747"/>
                    <a:pt x="1065" y="747"/>
                  </a:cubicBezTo>
                  <a:cubicBezTo>
                    <a:pt x="1065" y="609"/>
                    <a:pt x="955" y="498"/>
                    <a:pt x="816" y="498"/>
                  </a:cubicBezTo>
                  <a:cubicBezTo>
                    <a:pt x="705" y="498"/>
                    <a:pt x="705" y="498"/>
                    <a:pt x="705" y="498"/>
                  </a:cubicBezTo>
                  <a:cubicBezTo>
                    <a:pt x="692" y="540"/>
                    <a:pt x="595" y="803"/>
                    <a:pt x="581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609" y="664"/>
                  </a:cubicBezTo>
                  <a:cubicBezTo>
                    <a:pt x="567" y="595"/>
                    <a:pt x="567" y="595"/>
                    <a:pt x="567" y="595"/>
                  </a:cubicBezTo>
                  <a:cubicBezTo>
                    <a:pt x="595" y="526"/>
                    <a:pt x="595" y="526"/>
                    <a:pt x="595" y="526"/>
                  </a:cubicBezTo>
                  <a:cubicBezTo>
                    <a:pt x="609" y="526"/>
                    <a:pt x="609" y="512"/>
                    <a:pt x="595" y="512"/>
                  </a:cubicBezTo>
                  <a:cubicBezTo>
                    <a:pt x="595" y="512"/>
                    <a:pt x="595" y="498"/>
                    <a:pt x="581" y="498"/>
                  </a:cubicBezTo>
                  <a:cubicBezTo>
                    <a:pt x="484" y="498"/>
                    <a:pt x="484" y="498"/>
                    <a:pt x="484" y="498"/>
                  </a:cubicBezTo>
                  <a:lnTo>
                    <a:pt x="470" y="512"/>
                  </a:lnTo>
                  <a:lnTo>
                    <a:pt x="470" y="526"/>
                  </a:lnTo>
                  <a:cubicBezTo>
                    <a:pt x="512" y="595"/>
                    <a:pt x="512" y="595"/>
                    <a:pt x="512" y="595"/>
                  </a:cubicBezTo>
                  <a:cubicBezTo>
                    <a:pt x="470" y="664"/>
                    <a:pt x="470" y="664"/>
                    <a:pt x="470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0" y="803"/>
                    <a:pt x="387" y="540"/>
                    <a:pt x="373" y="498"/>
                  </a:cubicBezTo>
                  <a:cubicBezTo>
                    <a:pt x="262" y="498"/>
                    <a:pt x="262" y="498"/>
                    <a:pt x="262" y="498"/>
                  </a:cubicBezTo>
                  <a:cubicBezTo>
                    <a:pt x="124" y="498"/>
                    <a:pt x="14" y="609"/>
                    <a:pt x="14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55" y="1619"/>
                    <a:pt x="111" y="1619"/>
                  </a:cubicBezTo>
                  <a:lnTo>
                    <a:pt x="111" y="1619"/>
                  </a:lnTo>
                  <a:cubicBezTo>
                    <a:pt x="166" y="1619"/>
                    <a:pt x="221" y="1578"/>
                    <a:pt x="221" y="1522"/>
                  </a:cubicBezTo>
                  <a:cubicBezTo>
                    <a:pt x="221" y="747"/>
                    <a:pt x="221" y="747"/>
                    <a:pt x="221" y="747"/>
                  </a:cubicBezTo>
                  <a:cubicBezTo>
                    <a:pt x="221" y="733"/>
                    <a:pt x="221" y="733"/>
                    <a:pt x="235" y="733"/>
                  </a:cubicBezTo>
                  <a:cubicBezTo>
                    <a:pt x="249" y="733"/>
                    <a:pt x="262" y="733"/>
                    <a:pt x="262" y="747"/>
                  </a:cubicBezTo>
                  <a:cubicBezTo>
                    <a:pt x="262" y="2518"/>
                    <a:pt x="262" y="2518"/>
                    <a:pt x="262" y="2518"/>
                  </a:cubicBezTo>
                  <a:cubicBezTo>
                    <a:pt x="262" y="2587"/>
                    <a:pt x="318" y="2642"/>
                    <a:pt x="387" y="2642"/>
                  </a:cubicBezTo>
                  <a:cubicBezTo>
                    <a:pt x="456" y="2642"/>
                    <a:pt x="512" y="2587"/>
                    <a:pt x="512" y="2518"/>
                  </a:cubicBezTo>
                  <a:cubicBezTo>
                    <a:pt x="512" y="1536"/>
                    <a:pt x="512" y="1536"/>
                    <a:pt x="512" y="1536"/>
                  </a:cubicBezTo>
                  <a:cubicBezTo>
                    <a:pt x="512" y="1522"/>
                    <a:pt x="526" y="1508"/>
                    <a:pt x="539" y="1508"/>
                  </a:cubicBezTo>
                  <a:cubicBezTo>
                    <a:pt x="553" y="1508"/>
                    <a:pt x="567" y="1522"/>
                    <a:pt x="567" y="1536"/>
                  </a:cubicBezTo>
                  <a:cubicBezTo>
                    <a:pt x="567" y="2518"/>
                    <a:pt x="567" y="2518"/>
                    <a:pt x="567" y="2518"/>
                  </a:cubicBezTo>
                  <a:cubicBezTo>
                    <a:pt x="567" y="2587"/>
                    <a:pt x="623" y="2642"/>
                    <a:pt x="692" y="2642"/>
                  </a:cubicBezTo>
                  <a:cubicBezTo>
                    <a:pt x="761" y="2642"/>
                    <a:pt x="816" y="2587"/>
                    <a:pt x="816" y="2518"/>
                  </a:cubicBezTo>
                  <a:cubicBezTo>
                    <a:pt x="816" y="2296"/>
                    <a:pt x="816" y="2296"/>
                    <a:pt x="816" y="2296"/>
                  </a:cubicBezTo>
                  <a:cubicBezTo>
                    <a:pt x="761" y="2268"/>
                    <a:pt x="733" y="2213"/>
                    <a:pt x="733" y="2158"/>
                  </a:cubicBezTo>
                  <a:cubicBezTo>
                    <a:pt x="733" y="1744"/>
                    <a:pt x="733" y="1744"/>
                    <a:pt x="733" y="1744"/>
                  </a:cubicBezTo>
                  <a:cubicBezTo>
                    <a:pt x="733" y="1674"/>
                    <a:pt x="761" y="1633"/>
                    <a:pt x="816" y="1605"/>
                  </a:cubicBezTo>
                  <a:cubicBezTo>
                    <a:pt x="816" y="1412"/>
                    <a:pt x="816" y="1605"/>
                    <a:pt x="816" y="747"/>
                  </a:cubicBezTo>
                  <a:cubicBezTo>
                    <a:pt x="816" y="733"/>
                    <a:pt x="816" y="733"/>
                    <a:pt x="830" y="733"/>
                  </a:cubicBezTo>
                  <a:cubicBezTo>
                    <a:pt x="844" y="733"/>
                    <a:pt x="858" y="733"/>
                    <a:pt x="858" y="747"/>
                  </a:cubicBezTo>
                  <a:cubicBezTo>
                    <a:pt x="858" y="1522"/>
                    <a:pt x="858" y="1522"/>
                    <a:pt x="858" y="1522"/>
                  </a:cubicBezTo>
                  <a:cubicBezTo>
                    <a:pt x="858" y="1564"/>
                    <a:pt x="871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58" y="1702"/>
                    <a:pt x="844" y="1716"/>
                    <a:pt x="844" y="1744"/>
                  </a:cubicBezTo>
                  <a:cubicBezTo>
                    <a:pt x="844" y="2158"/>
                    <a:pt x="844" y="2158"/>
                    <a:pt x="844" y="2158"/>
                  </a:cubicBezTo>
                  <a:cubicBezTo>
                    <a:pt x="844" y="2186"/>
                    <a:pt x="858" y="2199"/>
                    <a:pt x="886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65" y="2199"/>
                    <a:pt x="1079" y="2186"/>
                    <a:pt x="1079" y="2158"/>
                  </a:cubicBezTo>
                  <a:cubicBezTo>
                    <a:pt x="1079" y="1744"/>
                    <a:pt x="1079" y="1744"/>
                    <a:pt x="1079" y="1744"/>
                  </a:cubicBezTo>
                  <a:cubicBezTo>
                    <a:pt x="1079" y="1716"/>
                    <a:pt x="1065" y="1702"/>
                    <a:pt x="1038" y="1702"/>
                  </a:cubicBezTo>
                  <a:close/>
                  <a:moveTo>
                    <a:pt x="539" y="0"/>
                  </a:moveTo>
                  <a:lnTo>
                    <a:pt x="539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39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39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B1341C1D-B2F7-49A4-A577-81D06A7B2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333" y="2746759"/>
              <a:ext cx="262189" cy="641028"/>
            </a:xfrm>
            <a:custGeom>
              <a:avLst/>
              <a:gdLst>
                <a:gd name="T0" fmla="*/ 1038 w 1080"/>
                <a:gd name="T1" fmla="*/ 1702 h 2643"/>
                <a:gd name="T2" fmla="*/ 1024 w 1080"/>
                <a:gd name="T3" fmla="*/ 1605 h 2643"/>
                <a:gd name="T4" fmla="*/ 1065 w 1080"/>
                <a:gd name="T5" fmla="*/ 747 h 2643"/>
                <a:gd name="T6" fmla="*/ 706 w 1080"/>
                <a:gd name="T7" fmla="*/ 498 h 2643"/>
                <a:gd name="T8" fmla="*/ 609 w 1080"/>
                <a:gd name="T9" fmla="*/ 692 h 2643"/>
                <a:gd name="T10" fmla="*/ 567 w 1080"/>
                <a:gd name="T11" fmla="*/ 595 h 2643"/>
                <a:gd name="T12" fmla="*/ 595 w 1080"/>
                <a:gd name="T13" fmla="*/ 512 h 2643"/>
                <a:gd name="T14" fmla="*/ 484 w 1080"/>
                <a:gd name="T15" fmla="*/ 498 h 2643"/>
                <a:gd name="T16" fmla="*/ 470 w 1080"/>
                <a:gd name="T17" fmla="*/ 526 h 2643"/>
                <a:gd name="T18" fmla="*/ 470 w 1080"/>
                <a:gd name="T19" fmla="*/ 664 h 2643"/>
                <a:gd name="T20" fmla="*/ 484 w 1080"/>
                <a:gd name="T21" fmla="*/ 844 h 2643"/>
                <a:gd name="T22" fmla="*/ 249 w 1080"/>
                <a:gd name="T23" fmla="*/ 498 h 2643"/>
                <a:gd name="T24" fmla="*/ 0 w 1080"/>
                <a:gd name="T25" fmla="*/ 1522 h 2643"/>
                <a:gd name="T26" fmla="*/ 111 w 1080"/>
                <a:gd name="T27" fmla="*/ 1619 h 2643"/>
                <a:gd name="T28" fmla="*/ 221 w 1080"/>
                <a:gd name="T29" fmla="*/ 747 h 2643"/>
                <a:gd name="T30" fmla="*/ 263 w 1080"/>
                <a:gd name="T31" fmla="*/ 747 h 2643"/>
                <a:gd name="T32" fmla="*/ 387 w 1080"/>
                <a:gd name="T33" fmla="*/ 2642 h 2643"/>
                <a:gd name="T34" fmla="*/ 512 w 1080"/>
                <a:gd name="T35" fmla="*/ 1536 h 2643"/>
                <a:gd name="T36" fmla="*/ 567 w 1080"/>
                <a:gd name="T37" fmla="*/ 1536 h 2643"/>
                <a:gd name="T38" fmla="*/ 692 w 1080"/>
                <a:gd name="T39" fmla="*/ 2642 h 2643"/>
                <a:gd name="T40" fmla="*/ 817 w 1080"/>
                <a:gd name="T41" fmla="*/ 2296 h 2643"/>
                <a:gd name="T42" fmla="*/ 733 w 1080"/>
                <a:gd name="T43" fmla="*/ 1744 h 2643"/>
                <a:gd name="T44" fmla="*/ 802 w 1080"/>
                <a:gd name="T45" fmla="*/ 747 h 2643"/>
                <a:gd name="T46" fmla="*/ 858 w 1080"/>
                <a:gd name="T47" fmla="*/ 747 h 2643"/>
                <a:gd name="T48" fmla="*/ 899 w 1080"/>
                <a:gd name="T49" fmla="*/ 1605 h 2643"/>
                <a:gd name="T50" fmla="*/ 886 w 1080"/>
                <a:gd name="T51" fmla="*/ 1702 h 2643"/>
                <a:gd name="T52" fmla="*/ 844 w 1080"/>
                <a:gd name="T53" fmla="*/ 2158 h 2643"/>
                <a:gd name="T54" fmla="*/ 1038 w 1080"/>
                <a:gd name="T55" fmla="*/ 2199 h 2643"/>
                <a:gd name="T56" fmla="*/ 1079 w 1080"/>
                <a:gd name="T57" fmla="*/ 1744 h 2643"/>
                <a:gd name="T58" fmla="*/ 540 w 1080"/>
                <a:gd name="T59" fmla="*/ 0 h 2643"/>
                <a:gd name="T60" fmla="*/ 747 w 1080"/>
                <a:gd name="T61" fmla="*/ 221 h 2643"/>
                <a:gd name="T62" fmla="*/ 318 w 1080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0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24" y="1702"/>
                    <a:pt x="1024" y="1702"/>
                    <a:pt x="1024" y="1702"/>
                  </a:cubicBezTo>
                  <a:cubicBezTo>
                    <a:pt x="1024" y="1605"/>
                    <a:pt x="1024" y="1605"/>
                    <a:pt x="1024" y="1605"/>
                  </a:cubicBezTo>
                  <a:cubicBezTo>
                    <a:pt x="1052" y="1591"/>
                    <a:pt x="1065" y="1550"/>
                    <a:pt x="1065" y="1522"/>
                  </a:cubicBezTo>
                  <a:cubicBezTo>
                    <a:pt x="1065" y="747"/>
                    <a:pt x="1065" y="747"/>
                    <a:pt x="1065" y="747"/>
                  </a:cubicBezTo>
                  <a:cubicBezTo>
                    <a:pt x="1065" y="609"/>
                    <a:pt x="955" y="498"/>
                    <a:pt x="817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2" y="540"/>
                    <a:pt x="595" y="803"/>
                    <a:pt x="581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609" y="664"/>
                  </a:cubicBezTo>
                  <a:cubicBezTo>
                    <a:pt x="567" y="595"/>
                    <a:pt x="567" y="595"/>
                    <a:pt x="567" y="595"/>
                  </a:cubicBezTo>
                  <a:cubicBezTo>
                    <a:pt x="595" y="526"/>
                    <a:pt x="595" y="526"/>
                    <a:pt x="595" y="526"/>
                  </a:cubicBezTo>
                  <a:cubicBezTo>
                    <a:pt x="609" y="526"/>
                    <a:pt x="609" y="512"/>
                    <a:pt x="595" y="512"/>
                  </a:cubicBezTo>
                  <a:cubicBezTo>
                    <a:pt x="595" y="512"/>
                    <a:pt x="595" y="498"/>
                    <a:pt x="581" y="498"/>
                  </a:cubicBezTo>
                  <a:cubicBezTo>
                    <a:pt x="484" y="498"/>
                    <a:pt x="484" y="498"/>
                    <a:pt x="484" y="498"/>
                  </a:cubicBezTo>
                  <a:lnTo>
                    <a:pt x="470" y="512"/>
                  </a:lnTo>
                  <a:lnTo>
                    <a:pt x="470" y="526"/>
                  </a:lnTo>
                  <a:cubicBezTo>
                    <a:pt x="512" y="595"/>
                    <a:pt x="512" y="595"/>
                    <a:pt x="512" y="595"/>
                  </a:cubicBezTo>
                  <a:cubicBezTo>
                    <a:pt x="470" y="664"/>
                    <a:pt x="470" y="664"/>
                    <a:pt x="470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0" y="803"/>
                    <a:pt x="387" y="540"/>
                    <a:pt x="374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24" y="498"/>
                    <a:pt x="14" y="609"/>
                    <a:pt x="14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55" y="1619"/>
                    <a:pt x="111" y="1619"/>
                  </a:cubicBezTo>
                  <a:lnTo>
                    <a:pt x="111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21" y="747"/>
                    <a:pt x="221" y="747"/>
                    <a:pt x="221" y="747"/>
                  </a:cubicBezTo>
                  <a:cubicBezTo>
                    <a:pt x="221" y="733"/>
                    <a:pt x="221" y="733"/>
                    <a:pt x="235" y="733"/>
                  </a:cubicBezTo>
                  <a:cubicBezTo>
                    <a:pt x="249" y="733"/>
                    <a:pt x="263" y="733"/>
                    <a:pt x="263" y="747"/>
                  </a:cubicBezTo>
                  <a:cubicBezTo>
                    <a:pt x="263" y="2518"/>
                    <a:pt x="263" y="2518"/>
                    <a:pt x="263" y="2518"/>
                  </a:cubicBezTo>
                  <a:cubicBezTo>
                    <a:pt x="263" y="2587"/>
                    <a:pt x="318" y="2642"/>
                    <a:pt x="387" y="2642"/>
                  </a:cubicBezTo>
                  <a:cubicBezTo>
                    <a:pt x="456" y="2642"/>
                    <a:pt x="512" y="2587"/>
                    <a:pt x="512" y="2518"/>
                  </a:cubicBezTo>
                  <a:cubicBezTo>
                    <a:pt x="512" y="1536"/>
                    <a:pt x="512" y="1536"/>
                    <a:pt x="512" y="1536"/>
                  </a:cubicBezTo>
                  <a:cubicBezTo>
                    <a:pt x="512" y="1522"/>
                    <a:pt x="526" y="1508"/>
                    <a:pt x="540" y="1508"/>
                  </a:cubicBezTo>
                  <a:cubicBezTo>
                    <a:pt x="553" y="1508"/>
                    <a:pt x="567" y="1522"/>
                    <a:pt x="567" y="1536"/>
                  </a:cubicBezTo>
                  <a:cubicBezTo>
                    <a:pt x="567" y="2518"/>
                    <a:pt x="567" y="2518"/>
                    <a:pt x="567" y="2518"/>
                  </a:cubicBezTo>
                  <a:cubicBezTo>
                    <a:pt x="567" y="2587"/>
                    <a:pt x="623" y="2642"/>
                    <a:pt x="692" y="2642"/>
                  </a:cubicBezTo>
                  <a:cubicBezTo>
                    <a:pt x="761" y="2642"/>
                    <a:pt x="817" y="2587"/>
                    <a:pt x="817" y="2518"/>
                  </a:cubicBezTo>
                  <a:cubicBezTo>
                    <a:pt x="817" y="2296"/>
                    <a:pt x="817" y="2296"/>
                    <a:pt x="817" y="2296"/>
                  </a:cubicBezTo>
                  <a:cubicBezTo>
                    <a:pt x="761" y="2268"/>
                    <a:pt x="733" y="2213"/>
                    <a:pt x="733" y="2158"/>
                  </a:cubicBezTo>
                  <a:cubicBezTo>
                    <a:pt x="733" y="1744"/>
                    <a:pt x="733" y="1744"/>
                    <a:pt x="733" y="1744"/>
                  </a:cubicBezTo>
                  <a:cubicBezTo>
                    <a:pt x="733" y="1674"/>
                    <a:pt x="761" y="1633"/>
                    <a:pt x="817" y="1605"/>
                  </a:cubicBezTo>
                  <a:cubicBezTo>
                    <a:pt x="817" y="1412"/>
                    <a:pt x="802" y="1605"/>
                    <a:pt x="802" y="747"/>
                  </a:cubicBezTo>
                  <a:cubicBezTo>
                    <a:pt x="802" y="733"/>
                    <a:pt x="817" y="733"/>
                    <a:pt x="830" y="733"/>
                  </a:cubicBezTo>
                  <a:cubicBezTo>
                    <a:pt x="844" y="733"/>
                    <a:pt x="858" y="733"/>
                    <a:pt x="858" y="747"/>
                  </a:cubicBezTo>
                  <a:cubicBezTo>
                    <a:pt x="858" y="1522"/>
                    <a:pt x="858" y="1522"/>
                    <a:pt x="858" y="1522"/>
                  </a:cubicBezTo>
                  <a:cubicBezTo>
                    <a:pt x="858" y="1564"/>
                    <a:pt x="872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58" y="1702"/>
                    <a:pt x="844" y="1716"/>
                    <a:pt x="844" y="1744"/>
                  </a:cubicBezTo>
                  <a:cubicBezTo>
                    <a:pt x="844" y="2158"/>
                    <a:pt x="844" y="2158"/>
                    <a:pt x="844" y="2158"/>
                  </a:cubicBezTo>
                  <a:cubicBezTo>
                    <a:pt x="844" y="2186"/>
                    <a:pt x="858" y="2199"/>
                    <a:pt x="886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65" y="2199"/>
                    <a:pt x="1079" y="2186"/>
                    <a:pt x="1079" y="2158"/>
                  </a:cubicBezTo>
                  <a:cubicBezTo>
                    <a:pt x="1079" y="1744"/>
                    <a:pt x="1079" y="1744"/>
                    <a:pt x="1079" y="1744"/>
                  </a:cubicBezTo>
                  <a:cubicBezTo>
                    <a:pt x="1079" y="1716"/>
                    <a:pt x="1065" y="1702"/>
                    <a:pt x="1038" y="1702"/>
                  </a:cubicBezTo>
                  <a:close/>
                  <a:moveTo>
                    <a:pt x="540" y="0"/>
                  </a:moveTo>
                  <a:lnTo>
                    <a:pt x="540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40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40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</p:grpSp>
      <p:sp>
        <p:nvSpPr>
          <p:cNvPr id="17" name="Freeform 12">
            <a:extLst>
              <a:ext uri="{FF2B5EF4-FFF2-40B4-BE49-F238E27FC236}">
                <a16:creationId xmlns:a16="http://schemas.microsoft.com/office/drawing/2014/main" id="{A89E7BC1-A780-467E-99F1-63F883FE076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432749" y="4521857"/>
            <a:ext cx="2898000" cy="148396"/>
          </a:xfrm>
          <a:custGeom>
            <a:avLst/>
            <a:gdLst>
              <a:gd name="T0" fmla="*/ 8955 w 8956"/>
              <a:gd name="T1" fmla="*/ 0 h 458"/>
              <a:gd name="T2" fmla="*/ 0 w 8956"/>
              <a:gd name="T3" fmla="*/ 0 h 458"/>
              <a:gd name="T4" fmla="*/ 0 w 8956"/>
              <a:gd name="T5" fmla="*/ 457 h 458"/>
              <a:gd name="T6" fmla="*/ 8955 w 8956"/>
              <a:gd name="T7" fmla="*/ 457 h 458"/>
              <a:gd name="T8" fmla="*/ 8955 w 8956"/>
              <a:gd name="T9" fmla="*/ 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956" h="458">
                <a:moveTo>
                  <a:pt x="8955" y="0"/>
                </a:moveTo>
                <a:lnTo>
                  <a:pt x="0" y="0"/>
                </a:lnTo>
                <a:lnTo>
                  <a:pt x="0" y="457"/>
                </a:lnTo>
                <a:lnTo>
                  <a:pt x="8955" y="457"/>
                </a:lnTo>
                <a:lnTo>
                  <a:pt x="8955" y="0"/>
                </a:lnTo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endParaRPr lang="ru-RU" sz="2400">
              <a:latin typeface="Trebuchet MS" panose="020B0703020202090204" pitchFamily="34" charset="0"/>
            </a:endParaRPr>
          </a:p>
        </p:txBody>
      </p:sp>
      <p:grpSp>
        <p:nvGrpSpPr>
          <p:cNvPr id="18" name="Группа 31">
            <a:extLst>
              <a:ext uri="{FF2B5EF4-FFF2-40B4-BE49-F238E27FC236}">
                <a16:creationId xmlns:a16="http://schemas.microsoft.com/office/drawing/2014/main" id="{24EE3A18-752A-431E-83EB-4E926447D75C}"/>
              </a:ext>
            </a:extLst>
          </p:cNvPr>
          <p:cNvGrpSpPr/>
          <p:nvPr userDrawn="1"/>
        </p:nvGrpSpPr>
        <p:grpSpPr>
          <a:xfrm>
            <a:off x="6505319" y="3416022"/>
            <a:ext cx="3986711" cy="854704"/>
            <a:chOff x="4979197" y="2746759"/>
            <a:chExt cx="2990033" cy="641028"/>
          </a:xfrm>
        </p:grpSpPr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CC12EEAC-D7B9-4183-ABBF-661A40CFB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197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25 w 1081"/>
                <a:gd name="T3" fmla="*/ 1605 h 2643"/>
                <a:gd name="T4" fmla="*/ 1066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68 w 1081"/>
                <a:gd name="T11" fmla="*/ 595 h 2643"/>
                <a:gd name="T12" fmla="*/ 595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71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22 w 1081"/>
                <a:gd name="T29" fmla="*/ 747 h 2643"/>
                <a:gd name="T30" fmla="*/ 263 w 1081"/>
                <a:gd name="T31" fmla="*/ 747 h 2643"/>
                <a:gd name="T32" fmla="*/ 388 w 1081"/>
                <a:gd name="T33" fmla="*/ 2642 h 2643"/>
                <a:gd name="T34" fmla="*/ 513 w 1081"/>
                <a:gd name="T35" fmla="*/ 1536 h 2643"/>
                <a:gd name="T36" fmla="*/ 554 w 1081"/>
                <a:gd name="T37" fmla="*/ 1536 h 2643"/>
                <a:gd name="T38" fmla="*/ 692 w 1081"/>
                <a:gd name="T39" fmla="*/ 2642 h 2643"/>
                <a:gd name="T40" fmla="*/ 817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59 w 1081"/>
                <a:gd name="T47" fmla="*/ 747 h 2643"/>
                <a:gd name="T48" fmla="*/ 900 w 1081"/>
                <a:gd name="T49" fmla="*/ 1605 h 2643"/>
                <a:gd name="T50" fmla="*/ 886 w 1081"/>
                <a:gd name="T51" fmla="*/ 1702 h 2643"/>
                <a:gd name="T52" fmla="*/ 845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40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25" y="1702"/>
                    <a:pt x="1025" y="1702"/>
                    <a:pt x="1025" y="1702"/>
                  </a:cubicBezTo>
                  <a:cubicBezTo>
                    <a:pt x="1025" y="1605"/>
                    <a:pt x="1025" y="1605"/>
                    <a:pt x="1025" y="1605"/>
                  </a:cubicBezTo>
                  <a:cubicBezTo>
                    <a:pt x="1052" y="1591"/>
                    <a:pt x="1066" y="1550"/>
                    <a:pt x="1066" y="1522"/>
                  </a:cubicBezTo>
                  <a:cubicBezTo>
                    <a:pt x="1066" y="747"/>
                    <a:pt x="1066" y="747"/>
                    <a:pt x="1066" y="747"/>
                  </a:cubicBezTo>
                  <a:cubicBezTo>
                    <a:pt x="1052" y="609"/>
                    <a:pt x="956" y="498"/>
                    <a:pt x="817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2" y="540"/>
                    <a:pt x="595" y="803"/>
                    <a:pt x="582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609" y="664"/>
                  </a:cubicBezTo>
                  <a:cubicBezTo>
                    <a:pt x="568" y="595"/>
                    <a:pt x="568" y="595"/>
                    <a:pt x="568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cubicBezTo>
                    <a:pt x="595" y="512"/>
                    <a:pt x="595" y="498"/>
                    <a:pt x="582" y="498"/>
                  </a:cubicBezTo>
                  <a:cubicBezTo>
                    <a:pt x="485" y="498"/>
                    <a:pt x="485" y="498"/>
                    <a:pt x="485" y="498"/>
                  </a:cubicBezTo>
                  <a:lnTo>
                    <a:pt x="471" y="512"/>
                  </a:lnTo>
                  <a:lnTo>
                    <a:pt x="471" y="526"/>
                  </a:lnTo>
                  <a:cubicBezTo>
                    <a:pt x="513" y="595"/>
                    <a:pt x="513" y="595"/>
                    <a:pt x="513" y="595"/>
                  </a:cubicBezTo>
                  <a:cubicBezTo>
                    <a:pt x="471" y="664"/>
                    <a:pt x="471" y="664"/>
                    <a:pt x="471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25" y="498"/>
                    <a:pt x="14" y="609"/>
                    <a:pt x="14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56" y="1619"/>
                    <a:pt x="111" y="1619"/>
                  </a:cubicBezTo>
                  <a:lnTo>
                    <a:pt x="111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22" y="747"/>
                    <a:pt x="222" y="747"/>
                    <a:pt x="222" y="747"/>
                  </a:cubicBezTo>
                  <a:cubicBezTo>
                    <a:pt x="222" y="733"/>
                    <a:pt x="222" y="733"/>
                    <a:pt x="236" y="733"/>
                  </a:cubicBezTo>
                  <a:cubicBezTo>
                    <a:pt x="250" y="733"/>
                    <a:pt x="263" y="733"/>
                    <a:pt x="263" y="747"/>
                  </a:cubicBezTo>
                  <a:cubicBezTo>
                    <a:pt x="263" y="2518"/>
                    <a:pt x="263" y="2518"/>
                    <a:pt x="263" y="2518"/>
                  </a:cubicBezTo>
                  <a:cubicBezTo>
                    <a:pt x="263" y="2587"/>
                    <a:pt x="319" y="2642"/>
                    <a:pt x="388" y="2642"/>
                  </a:cubicBezTo>
                  <a:cubicBezTo>
                    <a:pt x="457" y="2642"/>
                    <a:pt x="513" y="2587"/>
                    <a:pt x="513" y="2518"/>
                  </a:cubicBezTo>
                  <a:cubicBezTo>
                    <a:pt x="513" y="1536"/>
                    <a:pt x="513" y="1536"/>
                    <a:pt x="513" y="1536"/>
                  </a:cubicBezTo>
                  <a:cubicBezTo>
                    <a:pt x="513" y="1522"/>
                    <a:pt x="513" y="1508"/>
                    <a:pt x="540" y="1508"/>
                  </a:cubicBezTo>
                  <a:cubicBezTo>
                    <a:pt x="554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23" y="2642"/>
                    <a:pt x="692" y="2642"/>
                  </a:cubicBezTo>
                  <a:cubicBezTo>
                    <a:pt x="748" y="2642"/>
                    <a:pt x="817" y="2587"/>
                    <a:pt x="817" y="2518"/>
                  </a:cubicBezTo>
                  <a:cubicBezTo>
                    <a:pt x="817" y="2296"/>
                    <a:pt x="817" y="2296"/>
                    <a:pt x="817" y="2296"/>
                  </a:cubicBezTo>
                  <a:cubicBezTo>
                    <a:pt x="762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2" y="1633"/>
                    <a:pt x="817" y="1605"/>
                  </a:cubicBezTo>
                  <a:cubicBezTo>
                    <a:pt x="817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1" y="733"/>
                  </a:cubicBezTo>
                  <a:cubicBezTo>
                    <a:pt x="845" y="733"/>
                    <a:pt x="845" y="733"/>
                    <a:pt x="859" y="747"/>
                  </a:cubicBezTo>
                  <a:cubicBezTo>
                    <a:pt x="859" y="1522"/>
                    <a:pt x="859" y="1522"/>
                    <a:pt x="859" y="1522"/>
                  </a:cubicBezTo>
                  <a:cubicBezTo>
                    <a:pt x="859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59" y="1702"/>
                    <a:pt x="845" y="1716"/>
                    <a:pt x="845" y="1744"/>
                  </a:cubicBezTo>
                  <a:cubicBezTo>
                    <a:pt x="845" y="2158"/>
                    <a:pt x="845" y="2158"/>
                    <a:pt x="845" y="2158"/>
                  </a:cubicBezTo>
                  <a:cubicBezTo>
                    <a:pt x="845" y="2186"/>
                    <a:pt x="859" y="2199"/>
                    <a:pt x="886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8" y="1702"/>
                  </a:cubicBezTo>
                  <a:close/>
                  <a:moveTo>
                    <a:pt x="540" y="0"/>
                  </a:moveTo>
                  <a:lnTo>
                    <a:pt x="540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40" y="429"/>
                  </a:cubicBezTo>
                  <a:cubicBezTo>
                    <a:pt x="416" y="429"/>
                    <a:pt x="319" y="332"/>
                    <a:pt x="319" y="221"/>
                  </a:cubicBezTo>
                  <a:cubicBezTo>
                    <a:pt x="319" y="97"/>
                    <a:pt x="416" y="0"/>
                    <a:pt x="54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FCC487B7-6101-4C2F-A1B4-87F7D5A62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088" y="2746759"/>
              <a:ext cx="262190" cy="641028"/>
            </a:xfrm>
            <a:custGeom>
              <a:avLst/>
              <a:gdLst>
                <a:gd name="T0" fmla="*/ 1037 w 1080"/>
                <a:gd name="T1" fmla="*/ 1702 h 2643"/>
                <a:gd name="T2" fmla="*/ 1024 w 1080"/>
                <a:gd name="T3" fmla="*/ 1605 h 2643"/>
                <a:gd name="T4" fmla="*/ 1052 w 1080"/>
                <a:gd name="T5" fmla="*/ 747 h 2643"/>
                <a:gd name="T6" fmla="*/ 705 w 1080"/>
                <a:gd name="T7" fmla="*/ 498 h 2643"/>
                <a:gd name="T8" fmla="*/ 609 w 1080"/>
                <a:gd name="T9" fmla="*/ 692 h 2643"/>
                <a:gd name="T10" fmla="*/ 567 w 1080"/>
                <a:gd name="T11" fmla="*/ 595 h 2643"/>
                <a:gd name="T12" fmla="*/ 594 w 1080"/>
                <a:gd name="T13" fmla="*/ 512 h 2643"/>
                <a:gd name="T14" fmla="*/ 484 w 1080"/>
                <a:gd name="T15" fmla="*/ 498 h 2643"/>
                <a:gd name="T16" fmla="*/ 470 w 1080"/>
                <a:gd name="T17" fmla="*/ 526 h 2643"/>
                <a:gd name="T18" fmla="*/ 470 w 1080"/>
                <a:gd name="T19" fmla="*/ 664 h 2643"/>
                <a:gd name="T20" fmla="*/ 484 w 1080"/>
                <a:gd name="T21" fmla="*/ 844 h 2643"/>
                <a:gd name="T22" fmla="*/ 249 w 1080"/>
                <a:gd name="T23" fmla="*/ 498 h 2643"/>
                <a:gd name="T24" fmla="*/ 0 w 1080"/>
                <a:gd name="T25" fmla="*/ 1522 h 2643"/>
                <a:gd name="T26" fmla="*/ 110 w 1080"/>
                <a:gd name="T27" fmla="*/ 1619 h 2643"/>
                <a:gd name="T28" fmla="*/ 221 w 1080"/>
                <a:gd name="T29" fmla="*/ 747 h 2643"/>
                <a:gd name="T30" fmla="*/ 249 w 1080"/>
                <a:gd name="T31" fmla="*/ 747 h 2643"/>
                <a:gd name="T32" fmla="*/ 387 w 1080"/>
                <a:gd name="T33" fmla="*/ 2642 h 2643"/>
                <a:gd name="T34" fmla="*/ 512 w 1080"/>
                <a:gd name="T35" fmla="*/ 1536 h 2643"/>
                <a:gd name="T36" fmla="*/ 553 w 1080"/>
                <a:gd name="T37" fmla="*/ 1536 h 2643"/>
                <a:gd name="T38" fmla="*/ 678 w 1080"/>
                <a:gd name="T39" fmla="*/ 2642 h 2643"/>
                <a:gd name="T40" fmla="*/ 802 w 1080"/>
                <a:gd name="T41" fmla="*/ 2296 h 2643"/>
                <a:gd name="T42" fmla="*/ 719 w 1080"/>
                <a:gd name="T43" fmla="*/ 1744 h 2643"/>
                <a:gd name="T44" fmla="*/ 802 w 1080"/>
                <a:gd name="T45" fmla="*/ 747 h 2643"/>
                <a:gd name="T46" fmla="*/ 844 w 1080"/>
                <a:gd name="T47" fmla="*/ 747 h 2643"/>
                <a:gd name="T48" fmla="*/ 899 w 1080"/>
                <a:gd name="T49" fmla="*/ 1605 h 2643"/>
                <a:gd name="T50" fmla="*/ 885 w 1080"/>
                <a:gd name="T51" fmla="*/ 1702 h 2643"/>
                <a:gd name="T52" fmla="*/ 844 w 1080"/>
                <a:gd name="T53" fmla="*/ 2158 h 2643"/>
                <a:gd name="T54" fmla="*/ 1037 w 1080"/>
                <a:gd name="T55" fmla="*/ 2199 h 2643"/>
                <a:gd name="T56" fmla="*/ 1079 w 1080"/>
                <a:gd name="T57" fmla="*/ 1744 h 2643"/>
                <a:gd name="T58" fmla="*/ 539 w 1080"/>
                <a:gd name="T59" fmla="*/ 0 h 2643"/>
                <a:gd name="T60" fmla="*/ 747 w 1080"/>
                <a:gd name="T61" fmla="*/ 221 h 2643"/>
                <a:gd name="T62" fmla="*/ 318 w 1080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0" h="2643">
                  <a:moveTo>
                    <a:pt x="1037" y="1702"/>
                  </a:moveTo>
                  <a:lnTo>
                    <a:pt x="1037" y="1702"/>
                  </a:lnTo>
                  <a:cubicBezTo>
                    <a:pt x="1024" y="1702"/>
                    <a:pt x="1024" y="1702"/>
                    <a:pt x="1024" y="1702"/>
                  </a:cubicBezTo>
                  <a:cubicBezTo>
                    <a:pt x="1024" y="1605"/>
                    <a:pt x="1024" y="1605"/>
                    <a:pt x="1024" y="1605"/>
                  </a:cubicBezTo>
                  <a:cubicBezTo>
                    <a:pt x="1052" y="1591"/>
                    <a:pt x="1065" y="1550"/>
                    <a:pt x="1065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16" y="498"/>
                  </a:cubicBezTo>
                  <a:cubicBezTo>
                    <a:pt x="705" y="498"/>
                    <a:pt x="705" y="498"/>
                    <a:pt x="705" y="498"/>
                  </a:cubicBezTo>
                  <a:cubicBezTo>
                    <a:pt x="691" y="540"/>
                    <a:pt x="594" y="803"/>
                    <a:pt x="581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609" y="664"/>
                  </a:cubicBezTo>
                  <a:cubicBezTo>
                    <a:pt x="567" y="595"/>
                    <a:pt x="567" y="595"/>
                    <a:pt x="567" y="595"/>
                  </a:cubicBezTo>
                  <a:cubicBezTo>
                    <a:pt x="594" y="526"/>
                    <a:pt x="594" y="526"/>
                    <a:pt x="594" y="526"/>
                  </a:cubicBezTo>
                  <a:lnTo>
                    <a:pt x="594" y="512"/>
                  </a:lnTo>
                  <a:cubicBezTo>
                    <a:pt x="594" y="512"/>
                    <a:pt x="594" y="498"/>
                    <a:pt x="581" y="498"/>
                  </a:cubicBezTo>
                  <a:cubicBezTo>
                    <a:pt x="484" y="498"/>
                    <a:pt x="484" y="498"/>
                    <a:pt x="484" y="498"/>
                  </a:cubicBezTo>
                  <a:lnTo>
                    <a:pt x="470" y="512"/>
                  </a:lnTo>
                  <a:lnTo>
                    <a:pt x="470" y="526"/>
                  </a:lnTo>
                  <a:cubicBezTo>
                    <a:pt x="512" y="595"/>
                    <a:pt x="512" y="595"/>
                    <a:pt x="512" y="595"/>
                  </a:cubicBezTo>
                  <a:cubicBezTo>
                    <a:pt x="470" y="664"/>
                    <a:pt x="470" y="664"/>
                    <a:pt x="470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0" y="803"/>
                    <a:pt x="373" y="540"/>
                    <a:pt x="359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24" y="498"/>
                    <a:pt x="13" y="609"/>
                    <a:pt x="13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55" y="1619"/>
                    <a:pt x="110" y="1619"/>
                  </a:cubicBezTo>
                  <a:lnTo>
                    <a:pt x="110" y="1619"/>
                  </a:lnTo>
                  <a:cubicBezTo>
                    <a:pt x="166" y="1619"/>
                    <a:pt x="207" y="1578"/>
                    <a:pt x="207" y="1522"/>
                  </a:cubicBezTo>
                  <a:cubicBezTo>
                    <a:pt x="221" y="747"/>
                    <a:pt x="221" y="747"/>
                    <a:pt x="221" y="747"/>
                  </a:cubicBezTo>
                  <a:cubicBezTo>
                    <a:pt x="221" y="733"/>
                    <a:pt x="221" y="733"/>
                    <a:pt x="235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18" y="2642"/>
                    <a:pt x="387" y="2642"/>
                  </a:cubicBezTo>
                  <a:cubicBezTo>
                    <a:pt x="443" y="2642"/>
                    <a:pt x="512" y="2587"/>
                    <a:pt x="512" y="2518"/>
                  </a:cubicBezTo>
                  <a:cubicBezTo>
                    <a:pt x="512" y="1536"/>
                    <a:pt x="512" y="1536"/>
                    <a:pt x="512" y="1536"/>
                  </a:cubicBezTo>
                  <a:cubicBezTo>
                    <a:pt x="512" y="1522"/>
                    <a:pt x="512" y="1508"/>
                    <a:pt x="525" y="1508"/>
                  </a:cubicBezTo>
                  <a:cubicBezTo>
                    <a:pt x="553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2" y="2587"/>
                    <a:pt x="802" y="2518"/>
                  </a:cubicBezTo>
                  <a:cubicBezTo>
                    <a:pt x="802" y="2296"/>
                    <a:pt x="802" y="2296"/>
                    <a:pt x="802" y="2296"/>
                  </a:cubicBezTo>
                  <a:cubicBezTo>
                    <a:pt x="761" y="2268"/>
                    <a:pt x="719" y="2213"/>
                    <a:pt x="719" y="2158"/>
                  </a:cubicBezTo>
                  <a:cubicBezTo>
                    <a:pt x="719" y="1744"/>
                    <a:pt x="719" y="1744"/>
                    <a:pt x="719" y="1744"/>
                  </a:cubicBezTo>
                  <a:cubicBezTo>
                    <a:pt x="719" y="1674"/>
                    <a:pt x="761" y="1633"/>
                    <a:pt x="802" y="1605"/>
                  </a:cubicBezTo>
                  <a:cubicBezTo>
                    <a:pt x="802" y="1412"/>
                    <a:pt x="802" y="1605"/>
                    <a:pt x="802" y="747"/>
                  </a:cubicBezTo>
                  <a:cubicBezTo>
                    <a:pt x="802" y="733"/>
                    <a:pt x="816" y="733"/>
                    <a:pt x="830" y="733"/>
                  </a:cubicBezTo>
                  <a:cubicBezTo>
                    <a:pt x="844" y="733"/>
                    <a:pt x="844" y="733"/>
                    <a:pt x="844" y="747"/>
                  </a:cubicBezTo>
                  <a:cubicBezTo>
                    <a:pt x="858" y="1522"/>
                    <a:pt x="858" y="1522"/>
                    <a:pt x="858" y="1522"/>
                  </a:cubicBezTo>
                  <a:cubicBezTo>
                    <a:pt x="858" y="1564"/>
                    <a:pt x="871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85" y="1702"/>
                    <a:pt x="885" y="1702"/>
                    <a:pt x="885" y="1702"/>
                  </a:cubicBezTo>
                  <a:cubicBezTo>
                    <a:pt x="858" y="1702"/>
                    <a:pt x="844" y="1716"/>
                    <a:pt x="844" y="1744"/>
                  </a:cubicBezTo>
                  <a:cubicBezTo>
                    <a:pt x="844" y="2158"/>
                    <a:pt x="844" y="2158"/>
                    <a:pt x="844" y="2158"/>
                  </a:cubicBezTo>
                  <a:cubicBezTo>
                    <a:pt x="844" y="2186"/>
                    <a:pt x="858" y="2199"/>
                    <a:pt x="885" y="2199"/>
                  </a:cubicBezTo>
                  <a:cubicBezTo>
                    <a:pt x="1037" y="2199"/>
                    <a:pt x="1037" y="2199"/>
                    <a:pt x="1037" y="2199"/>
                  </a:cubicBezTo>
                  <a:cubicBezTo>
                    <a:pt x="1065" y="2199"/>
                    <a:pt x="1079" y="2186"/>
                    <a:pt x="1079" y="2158"/>
                  </a:cubicBezTo>
                  <a:cubicBezTo>
                    <a:pt x="1079" y="1744"/>
                    <a:pt x="1079" y="1744"/>
                    <a:pt x="1079" y="1744"/>
                  </a:cubicBezTo>
                  <a:cubicBezTo>
                    <a:pt x="1079" y="1716"/>
                    <a:pt x="1065" y="1702"/>
                    <a:pt x="1037" y="1702"/>
                  </a:cubicBezTo>
                  <a:close/>
                  <a:moveTo>
                    <a:pt x="539" y="0"/>
                  </a:moveTo>
                  <a:lnTo>
                    <a:pt x="539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39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3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35663560-3F39-4E70-9ACE-05EC42B50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3909" y="2746759"/>
              <a:ext cx="262190" cy="641028"/>
            </a:xfrm>
            <a:custGeom>
              <a:avLst/>
              <a:gdLst>
                <a:gd name="T0" fmla="*/ 1038 w 1080"/>
                <a:gd name="T1" fmla="*/ 1702 h 2643"/>
                <a:gd name="T2" fmla="*/ 1024 w 1080"/>
                <a:gd name="T3" fmla="*/ 1605 h 2643"/>
                <a:gd name="T4" fmla="*/ 1052 w 1080"/>
                <a:gd name="T5" fmla="*/ 747 h 2643"/>
                <a:gd name="T6" fmla="*/ 706 w 1080"/>
                <a:gd name="T7" fmla="*/ 498 h 2643"/>
                <a:gd name="T8" fmla="*/ 609 w 1080"/>
                <a:gd name="T9" fmla="*/ 692 h 2643"/>
                <a:gd name="T10" fmla="*/ 553 w 1080"/>
                <a:gd name="T11" fmla="*/ 595 h 2643"/>
                <a:gd name="T12" fmla="*/ 595 w 1080"/>
                <a:gd name="T13" fmla="*/ 512 h 2643"/>
                <a:gd name="T14" fmla="*/ 484 w 1080"/>
                <a:gd name="T15" fmla="*/ 498 h 2643"/>
                <a:gd name="T16" fmla="*/ 470 w 1080"/>
                <a:gd name="T17" fmla="*/ 526 h 2643"/>
                <a:gd name="T18" fmla="*/ 470 w 1080"/>
                <a:gd name="T19" fmla="*/ 664 h 2643"/>
                <a:gd name="T20" fmla="*/ 484 w 1080"/>
                <a:gd name="T21" fmla="*/ 844 h 2643"/>
                <a:gd name="T22" fmla="*/ 249 w 1080"/>
                <a:gd name="T23" fmla="*/ 498 h 2643"/>
                <a:gd name="T24" fmla="*/ 0 w 1080"/>
                <a:gd name="T25" fmla="*/ 1522 h 2643"/>
                <a:gd name="T26" fmla="*/ 110 w 1080"/>
                <a:gd name="T27" fmla="*/ 1619 h 2643"/>
                <a:gd name="T28" fmla="*/ 221 w 1080"/>
                <a:gd name="T29" fmla="*/ 747 h 2643"/>
                <a:gd name="T30" fmla="*/ 249 w 1080"/>
                <a:gd name="T31" fmla="*/ 747 h 2643"/>
                <a:gd name="T32" fmla="*/ 373 w 1080"/>
                <a:gd name="T33" fmla="*/ 2642 h 2643"/>
                <a:gd name="T34" fmla="*/ 498 w 1080"/>
                <a:gd name="T35" fmla="*/ 1536 h 2643"/>
                <a:gd name="T36" fmla="*/ 553 w 1080"/>
                <a:gd name="T37" fmla="*/ 1536 h 2643"/>
                <a:gd name="T38" fmla="*/ 678 w 1080"/>
                <a:gd name="T39" fmla="*/ 2642 h 2643"/>
                <a:gd name="T40" fmla="*/ 802 w 1080"/>
                <a:gd name="T41" fmla="*/ 2296 h 2643"/>
                <a:gd name="T42" fmla="*/ 719 w 1080"/>
                <a:gd name="T43" fmla="*/ 1744 h 2643"/>
                <a:gd name="T44" fmla="*/ 802 w 1080"/>
                <a:gd name="T45" fmla="*/ 747 h 2643"/>
                <a:gd name="T46" fmla="*/ 844 w 1080"/>
                <a:gd name="T47" fmla="*/ 747 h 2643"/>
                <a:gd name="T48" fmla="*/ 899 w 1080"/>
                <a:gd name="T49" fmla="*/ 1605 h 2643"/>
                <a:gd name="T50" fmla="*/ 885 w 1080"/>
                <a:gd name="T51" fmla="*/ 1702 h 2643"/>
                <a:gd name="T52" fmla="*/ 844 w 1080"/>
                <a:gd name="T53" fmla="*/ 2158 h 2643"/>
                <a:gd name="T54" fmla="*/ 1038 w 1080"/>
                <a:gd name="T55" fmla="*/ 2199 h 2643"/>
                <a:gd name="T56" fmla="*/ 1079 w 1080"/>
                <a:gd name="T57" fmla="*/ 1744 h 2643"/>
                <a:gd name="T58" fmla="*/ 540 w 1080"/>
                <a:gd name="T59" fmla="*/ 0 h 2643"/>
                <a:gd name="T60" fmla="*/ 747 w 1080"/>
                <a:gd name="T61" fmla="*/ 221 h 2643"/>
                <a:gd name="T62" fmla="*/ 318 w 1080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0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24" y="1702"/>
                    <a:pt x="1024" y="1702"/>
                    <a:pt x="1024" y="1702"/>
                  </a:cubicBezTo>
                  <a:cubicBezTo>
                    <a:pt x="1024" y="1605"/>
                    <a:pt x="1024" y="1605"/>
                    <a:pt x="1024" y="1605"/>
                  </a:cubicBezTo>
                  <a:cubicBezTo>
                    <a:pt x="1052" y="1591"/>
                    <a:pt x="1065" y="1550"/>
                    <a:pt x="1065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16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1" y="540"/>
                    <a:pt x="595" y="803"/>
                    <a:pt x="581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3" y="595"/>
                    <a:pt x="553" y="595"/>
                    <a:pt x="553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cubicBezTo>
                    <a:pt x="595" y="512"/>
                    <a:pt x="595" y="498"/>
                    <a:pt x="581" y="498"/>
                  </a:cubicBezTo>
                  <a:cubicBezTo>
                    <a:pt x="484" y="498"/>
                    <a:pt x="484" y="498"/>
                    <a:pt x="484" y="498"/>
                  </a:cubicBezTo>
                  <a:cubicBezTo>
                    <a:pt x="470" y="498"/>
                    <a:pt x="470" y="512"/>
                    <a:pt x="470" y="512"/>
                  </a:cubicBezTo>
                  <a:lnTo>
                    <a:pt x="470" y="526"/>
                  </a:lnTo>
                  <a:cubicBezTo>
                    <a:pt x="512" y="595"/>
                    <a:pt x="512" y="595"/>
                    <a:pt x="512" y="595"/>
                  </a:cubicBezTo>
                  <a:cubicBezTo>
                    <a:pt x="470" y="664"/>
                    <a:pt x="470" y="664"/>
                    <a:pt x="470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0" y="803"/>
                    <a:pt x="373" y="540"/>
                    <a:pt x="359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24" y="498"/>
                    <a:pt x="13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55" y="1619"/>
                    <a:pt x="110" y="1619"/>
                  </a:cubicBezTo>
                  <a:lnTo>
                    <a:pt x="110" y="1619"/>
                  </a:lnTo>
                  <a:cubicBezTo>
                    <a:pt x="166" y="1619"/>
                    <a:pt x="207" y="1578"/>
                    <a:pt x="207" y="1522"/>
                  </a:cubicBezTo>
                  <a:cubicBezTo>
                    <a:pt x="221" y="747"/>
                    <a:pt x="221" y="747"/>
                    <a:pt x="221" y="747"/>
                  </a:cubicBezTo>
                  <a:cubicBezTo>
                    <a:pt x="221" y="733"/>
                    <a:pt x="221" y="733"/>
                    <a:pt x="235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4" y="2642"/>
                    <a:pt x="373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5" y="1508"/>
                  </a:cubicBezTo>
                  <a:cubicBezTo>
                    <a:pt x="540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2" y="2587"/>
                    <a:pt x="802" y="2518"/>
                  </a:cubicBezTo>
                  <a:cubicBezTo>
                    <a:pt x="802" y="2296"/>
                    <a:pt x="802" y="2296"/>
                    <a:pt x="802" y="2296"/>
                  </a:cubicBezTo>
                  <a:cubicBezTo>
                    <a:pt x="761" y="2268"/>
                    <a:pt x="719" y="2213"/>
                    <a:pt x="719" y="2158"/>
                  </a:cubicBezTo>
                  <a:cubicBezTo>
                    <a:pt x="719" y="1744"/>
                    <a:pt x="719" y="1744"/>
                    <a:pt x="719" y="1744"/>
                  </a:cubicBezTo>
                  <a:cubicBezTo>
                    <a:pt x="719" y="1674"/>
                    <a:pt x="761" y="1633"/>
                    <a:pt x="802" y="1605"/>
                  </a:cubicBezTo>
                  <a:cubicBezTo>
                    <a:pt x="802" y="1412"/>
                    <a:pt x="802" y="1605"/>
                    <a:pt x="802" y="747"/>
                  </a:cubicBezTo>
                  <a:cubicBezTo>
                    <a:pt x="802" y="733"/>
                    <a:pt x="816" y="733"/>
                    <a:pt x="830" y="733"/>
                  </a:cubicBezTo>
                  <a:cubicBezTo>
                    <a:pt x="844" y="733"/>
                    <a:pt x="844" y="733"/>
                    <a:pt x="844" y="747"/>
                  </a:cubicBezTo>
                  <a:cubicBezTo>
                    <a:pt x="858" y="1522"/>
                    <a:pt x="858" y="1522"/>
                    <a:pt x="858" y="1522"/>
                  </a:cubicBezTo>
                  <a:cubicBezTo>
                    <a:pt x="858" y="1564"/>
                    <a:pt x="872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85" y="1702"/>
                    <a:pt x="885" y="1702"/>
                    <a:pt x="885" y="1702"/>
                  </a:cubicBezTo>
                  <a:cubicBezTo>
                    <a:pt x="858" y="1702"/>
                    <a:pt x="844" y="1716"/>
                    <a:pt x="844" y="1744"/>
                  </a:cubicBezTo>
                  <a:cubicBezTo>
                    <a:pt x="844" y="2158"/>
                    <a:pt x="844" y="2158"/>
                    <a:pt x="844" y="2158"/>
                  </a:cubicBezTo>
                  <a:cubicBezTo>
                    <a:pt x="844" y="2186"/>
                    <a:pt x="858" y="2199"/>
                    <a:pt x="885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65" y="2199"/>
                    <a:pt x="1079" y="2186"/>
                    <a:pt x="1079" y="2158"/>
                  </a:cubicBezTo>
                  <a:cubicBezTo>
                    <a:pt x="1079" y="1744"/>
                    <a:pt x="1079" y="1744"/>
                    <a:pt x="1079" y="1744"/>
                  </a:cubicBezTo>
                  <a:cubicBezTo>
                    <a:pt x="1079" y="1716"/>
                    <a:pt x="1065" y="1702"/>
                    <a:pt x="1038" y="1702"/>
                  </a:cubicBezTo>
                  <a:close/>
                  <a:moveTo>
                    <a:pt x="540" y="0"/>
                  </a:moveTo>
                  <a:lnTo>
                    <a:pt x="540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40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4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D79C2993-533D-4093-B4BF-4C161FE34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941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25 w 1081"/>
                <a:gd name="T3" fmla="*/ 1605 h 2643"/>
                <a:gd name="T4" fmla="*/ 1052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6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08 w 1081"/>
                <a:gd name="T29" fmla="*/ 747 h 2643"/>
                <a:gd name="T30" fmla="*/ 250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9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86 w 1081"/>
                <a:gd name="T51" fmla="*/ 1702 h 2643"/>
                <a:gd name="T52" fmla="*/ 845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25" y="1702"/>
                    <a:pt x="1025" y="1702"/>
                    <a:pt x="1025" y="1702"/>
                  </a:cubicBezTo>
                  <a:cubicBezTo>
                    <a:pt x="1025" y="1605"/>
                    <a:pt x="1025" y="1605"/>
                    <a:pt x="1025" y="1605"/>
                  </a:cubicBezTo>
                  <a:cubicBezTo>
                    <a:pt x="1052" y="1591"/>
                    <a:pt x="1066" y="1550"/>
                    <a:pt x="1066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17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3" y="540"/>
                    <a:pt x="596" y="803"/>
                    <a:pt x="582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6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6" y="526"/>
                    <a:pt x="596" y="526"/>
                    <a:pt x="596" y="526"/>
                  </a:cubicBezTo>
                  <a:lnTo>
                    <a:pt x="596" y="512"/>
                  </a:lnTo>
                  <a:cubicBezTo>
                    <a:pt x="596" y="512"/>
                    <a:pt x="596" y="498"/>
                    <a:pt x="582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lnTo>
                    <a:pt x="471" y="526"/>
                  </a:lnTo>
                  <a:cubicBezTo>
                    <a:pt x="513" y="595"/>
                    <a:pt x="513" y="595"/>
                    <a:pt x="513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111" y="1619"/>
                  </a:cubicBezTo>
                  <a:lnTo>
                    <a:pt x="111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6" y="733"/>
                  </a:cubicBezTo>
                  <a:cubicBezTo>
                    <a:pt x="250" y="733"/>
                    <a:pt x="250" y="733"/>
                    <a:pt x="250" y="747"/>
                  </a:cubicBezTo>
                  <a:cubicBezTo>
                    <a:pt x="250" y="2518"/>
                    <a:pt x="250" y="2518"/>
                    <a:pt x="250" y="2518"/>
                  </a:cubicBezTo>
                  <a:cubicBezTo>
                    <a:pt x="250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3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9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2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2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1" y="733"/>
                  </a:cubicBezTo>
                  <a:cubicBezTo>
                    <a:pt x="845" y="733"/>
                    <a:pt x="845" y="733"/>
                    <a:pt x="845" y="747"/>
                  </a:cubicBezTo>
                  <a:cubicBezTo>
                    <a:pt x="859" y="1522"/>
                    <a:pt x="859" y="1522"/>
                    <a:pt x="859" y="1522"/>
                  </a:cubicBezTo>
                  <a:cubicBezTo>
                    <a:pt x="859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59" y="1702"/>
                    <a:pt x="845" y="1716"/>
                    <a:pt x="845" y="1744"/>
                  </a:cubicBezTo>
                  <a:cubicBezTo>
                    <a:pt x="845" y="2158"/>
                    <a:pt x="845" y="2158"/>
                    <a:pt x="845" y="2158"/>
                  </a:cubicBezTo>
                  <a:cubicBezTo>
                    <a:pt x="845" y="2186"/>
                    <a:pt x="859" y="2199"/>
                    <a:pt x="886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6" y="429"/>
                    <a:pt x="319" y="332"/>
                    <a:pt x="319" y="221"/>
                  </a:cubicBezTo>
                  <a:cubicBezTo>
                    <a:pt x="319" y="97"/>
                    <a:pt x="416" y="0"/>
                    <a:pt x="526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3" name="Freeform 17">
              <a:extLst>
                <a:ext uri="{FF2B5EF4-FFF2-40B4-BE49-F238E27FC236}">
                  <a16:creationId xmlns:a16="http://schemas.microsoft.com/office/drawing/2014/main" id="{3475738A-7C27-47CF-9D42-2758F96F9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3972" y="2746759"/>
              <a:ext cx="262190" cy="641028"/>
            </a:xfrm>
            <a:custGeom>
              <a:avLst/>
              <a:gdLst>
                <a:gd name="T0" fmla="*/ 1039 w 1081"/>
                <a:gd name="T1" fmla="*/ 1702 h 2643"/>
                <a:gd name="T2" fmla="*/ 1024 w 1081"/>
                <a:gd name="T3" fmla="*/ 1605 h 2643"/>
                <a:gd name="T4" fmla="*/ 1052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6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9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86 w 1081"/>
                <a:gd name="T51" fmla="*/ 1702 h 2643"/>
                <a:gd name="T52" fmla="*/ 831 w 1081"/>
                <a:gd name="T53" fmla="*/ 2158 h 2643"/>
                <a:gd name="T54" fmla="*/ 1039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9" y="1702"/>
                  </a:moveTo>
                  <a:lnTo>
                    <a:pt x="1039" y="1702"/>
                  </a:lnTo>
                  <a:cubicBezTo>
                    <a:pt x="1024" y="1702"/>
                    <a:pt x="1024" y="1702"/>
                    <a:pt x="1024" y="1702"/>
                  </a:cubicBezTo>
                  <a:cubicBezTo>
                    <a:pt x="1024" y="1605"/>
                    <a:pt x="1024" y="1605"/>
                    <a:pt x="1024" y="1605"/>
                  </a:cubicBezTo>
                  <a:cubicBezTo>
                    <a:pt x="1039" y="1591"/>
                    <a:pt x="1066" y="1550"/>
                    <a:pt x="1066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2" y="498"/>
                    <a:pt x="817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2" y="540"/>
                    <a:pt x="596" y="803"/>
                    <a:pt x="582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6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6" y="526"/>
                    <a:pt x="596" y="526"/>
                    <a:pt x="596" y="526"/>
                  </a:cubicBezTo>
                  <a:lnTo>
                    <a:pt x="596" y="512"/>
                  </a:lnTo>
                  <a:lnTo>
                    <a:pt x="582" y="498"/>
                  </a:ln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lnTo>
                    <a:pt x="471" y="526"/>
                  </a:lnTo>
                  <a:cubicBezTo>
                    <a:pt x="499" y="595"/>
                    <a:pt x="499" y="595"/>
                    <a:pt x="499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111" y="1619"/>
                  </a:cubicBezTo>
                  <a:lnTo>
                    <a:pt x="111" y="1619"/>
                  </a:lnTo>
                  <a:cubicBezTo>
                    <a:pt x="167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6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9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2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2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1" y="733"/>
                  </a:cubicBezTo>
                  <a:cubicBezTo>
                    <a:pt x="845" y="733"/>
                    <a:pt x="845" y="733"/>
                    <a:pt x="845" y="747"/>
                  </a:cubicBezTo>
                  <a:cubicBezTo>
                    <a:pt x="858" y="1522"/>
                    <a:pt x="858" y="1522"/>
                    <a:pt x="858" y="1522"/>
                  </a:cubicBezTo>
                  <a:cubicBezTo>
                    <a:pt x="858" y="1564"/>
                    <a:pt x="873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58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8" y="2199"/>
                    <a:pt x="886" y="2199"/>
                  </a:cubicBezTo>
                  <a:cubicBezTo>
                    <a:pt x="1039" y="2199"/>
                    <a:pt x="1039" y="2199"/>
                    <a:pt x="1039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9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5" y="429"/>
                    <a:pt x="319" y="332"/>
                    <a:pt x="319" y="221"/>
                  </a:cubicBezTo>
                  <a:cubicBezTo>
                    <a:pt x="319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B9169538-44B7-4A20-B8E0-7C9ABE2A0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6864" y="2746759"/>
              <a:ext cx="262189" cy="641028"/>
            </a:xfrm>
            <a:custGeom>
              <a:avLst/>
              <a:gdLst>
                <a:gd name="T0" fmla="*/ 1039 w 1081"/>
                <a:gd name="T1" fmla="*/ 1702 h 2643"/>
                <a:gd name="T2" fmla="*/ 1025 w 1081"/>
                <a:gd name="T3" fmla="*/ 1605 h 2643"/>
                <a:gd name="T4" fmla="*/ 1052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6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08 w 1081"/>
                <a:gd name="T29" fmla="*/ 747 h 2643"/>
                <a:gd name="T30" fmla="*/ 250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9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86 w 1081"/>
                <a:gd name="T51" fmla="*/ 1702 h 2643"/>
                <a:gd name="T52" fmla="*/ 831 w 1081"/>
                <a:gd name="T53" fmla="*/ 2158 h 2643"/>
                <a:gd name="T54" fmla="*/ 1039 w 1081"/>
                <a:gd name="T55" fmla="*/ 2199 h 2643"/>
                <a:gd name="T56" fmla="*/ 1080 w 1081"/>
                <a:gd name="T57" fmla="*/ 1744 h 2643"/>
                <a:gd name="T58" fmla="*/ 527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9" y="1702"/>
                  </a:moveTo>
                  <a:lnTo>
                    <a:pt x="1039" y="1702"/>
                  </a:lnTo>
                  <a:cubicBezTo>
                    <a:pt x="1025" y="1702"/>
                    <a:pt x="1025" y="1702"/>
                    <a:pt x="1025" y="1702"/>
                  </a:cubicBezTo>
                  <a:cubicBezTo>
                    <a:pt x="1025" y="1605"/>
                    <a:pt x="1025" y="1605"/>
                    <a:pt x="1025" y="1605"/>
                  </a:cubicBezTo>
                  <a:cubicBezTo>
                    <a:pt x="1039" y="1591"/>
                    <a:pt x="1066" y="1550"/>
                    <a:pt x="1066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2" y="498"/>
                    <a:pt x="803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3" y="540"/>
                    <a:pt x="596" y="803"/>
                    <a:pt x="568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6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6" y="526"/>
                    <a:pt x="596" y="526"/>
                    <a:pt x="596" y="526"/>
                  </a:cubicBezTo>
                  <a:lnTo>
                    <a:pt x="596" y="512"/>
                  </a:lnTo>
                  <a:lnTo>
                    <a:pt x="582" y="498"/>
                  </a:ln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lnTo>
                    <a:pt x="471" y="526"/>
                  </a:lnTo>
                  <a:cubicBezTo>
                    <a:pt x="499" y="595"/>
                    <a:pt x="499" y="595"/>
                    <a:pt x="499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1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111" y="1619"/>
                  </a:cubicBezTo>
                  <a:lnTo>
                    <a:pt x="111" y="1619"/>
                  </a:lnTo>
                  <a:cubicBezTo>
                    <a:pt x="167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6" y="733"/>
                  </a:cubicBezTo>
                  <a:cubicBezTo>
                    <a:pt x="250" y="733"/>
                    <a:pt x="250" y="733"/>
                    <a:pt x="250" y="747"/>
                  </a:cubicBezTo>
                  <a:cubicBezTo>
                    <a:pt x="250" y="2518"/>
                    <a:pt x="250" y="2518"/>
                    <a:pt x="250" y="2518"/>
                  </a:cubicBezTo>
                  <a:cubicBezTo>
                    <a:pt x="250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2" y="1508"/>
                    <a:pt x="527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9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2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2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1" y="733"/>
                  </a:cubicBezTo>
                  <a:cubicBezTo>
                    <a:pt x="845" y="733"/>
                    <a:pt x="845" y="733"/>
                    <a:pt x="845" y="747"/>
                  </a:cubicBezTo>
                  <a:cubicBezTo>
                    <a:pt x="859" y="1522"/>
                    <a:pt x="859" y="1522"/>
                    <a:pt x="859" y="1522"/>
                  </a:cubicBezTo>
                  <a:cubicBezTo>
                    <a:pt x="859" y="1564"/>
                    <a:pt x="873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59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9" y="2199"/>
                    <a:pt x="886" y="2199"/>
                  </a:cubicBezTo>
                  <a:cubicBezTo>
                    <a:pt x="1039" y="2199"/>
                    <a:pt x="1039" y="2199"/>
                    <a:pt x="1039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9" y="1702"/>
                  </a:cubicBezTo>
                  <a:close/>
                  <a:moveTo>
                    <a:pt x="527" y="0"/>
                  </a:moveTo>
                  <a:lnTo>
                    <a:pt x="527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7" y="429"/>
                  </a:cubicBezTo>
                  <a:cubicBezTo>
                    <a:pt x="416" y="429"/>
                    <a:pt x="319" y="332"/>
                    <a:pt x="319" y="221"/>
                  </a:cubicBezTo>
                  <a:cubicBezTo>
                    <a:pt x="319" y="97"/>
                    <a:pt x="416" y="0"/>
                    <a:pt x="527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22C30177-500E-4CD4-99D9-99974D4D2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8685" y="2746759"/>
              <a:ext cx="262189" cy="641028"/>
            </a:xfrm>
            <a:custGeom>
              <a:avLst/>
              <a:gdLst>
                <a:gd name="T0" fmla="*/ 1039 w 1081"/>
                <a:gd name="T1" fmla="*/ 1702 h 2643"/>
                <a:gd name="T2" fmla="*/ 1011 w 1081"/>
                <a:gd name="T3" fmla="*/ 1605 h 2643"/>
                <a:gd name="T4" fmla="*/ 1052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6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8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08 w 1081"/>
                <a:gd name="T29" fmla="*/ 747 h 2643"/>
                <a:gd name="T30" fmla="*/ 250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9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39 w 1081"/>
                <a:gd name="T55" fmla="*/ 2199 h 2643"/>
                <a:gd name="T56" fmla="*/ 1080 w 1081"/>
                <a:gd name="T57" fmla="*/ 1744 h 2643"/>
                <a:gd name="T58" fmla="*/ 527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9" y="1702"/>
                  </a:moveTo>
                  <a:lnTo>
                    <a:pt x="1039" y="1702"/>
                  </a:lnTo>
                  <a:cubicBezTo>
                    <a:pt x="1011" y="1702"/>
                    <a:pt x="1011" y="1702"/>
                    <a:pt x="1011" y="1702"/>
                  </a:cubicBezTo>
                  <a:cubicBezTo>
                    <a:pt x="1011" y="1605"/>
                    <a:pt x="1011" y="1605"/>
                    <a:pt x="1011" y="1605"/>
                  </a:cubicBezTo>
                  <a:cubicBezTo>
                    <a:pt x="1039" y="1591"/>
                    <a:pt x="1066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2" y="498"/>
                    <a:pt x="803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3" y="540"/>
                    <a:pt x="582" y="803"/>
                    <a:pt x="568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6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6" y="526"/>
                    <a:pt x="596" y="526"/>
                    <a:pt x="596" y="526"/>
                  </a:cubicBezTo>
                  <a:lnTo>
                    <a:pt x="596" y="512"/>
                  </a:lnTo>
                  <a:lnTo>
                    <a:pt x="582" y="498"/>
                  </a:ln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cubicBezTo>
                    <a:pt x="458" y="512"/>
                    <a:pt x="458" y="526"/>
                    <a:pt x="471" y="526"/>
                  </a:cubicBezTo>
                  <a:cubicBezTo>
                    <a:pt x="499" y="595"/>
                    <a:pt x="499" y="595"/>
                    <a:pt x="499" y="595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8" y="678"/>
                    <a:pt x="458" y="692"/>
                    <a:pt x="458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1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111" y="1619"/>
                  </a:lnTo>
                  <a:cubicBezTo>
                    <a:pt x="167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6" y="733"/>
                  </a:cubicBezTo>
                  <a:cubicBezTo>
                    <a:pt x="250" y="733"/>
                    <a:pt x="250" y="733"/>
                    <a:pt x="250" y="747"/>
                  </a:cubicBezTo>
                  <a:cubicBezTo>
                    <a:pt x="250" y="2518"/>
                    <a:pt x="250" y="2518"/>
                    <a:pt x="250" y="2518"/>
                  </a:cubicBezTo>
                  <a:cubicBezTo>
                    <a:pt x="250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3" y="1508"/>
                    <a:pt x="527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9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2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2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1" y="733"/>
                  </a:cubicBezTo>
                  <a:cubicBezTo>
                    <a:pt x="831" y="733"/>
                    <a:pt x="845" y="733"/>
                    <a:pt x="845" y="747"/>
                  </a:cubicBezTo>
                  <a:cubicBezTo>
                    <a:pt x="845" y="1522"/>
                    <a:pt x="845" y="1522"/>
                    <a:pt x="845" y="1522"/>
                  </a:cubicBezTo>
                  <a:cubicBezTo>
                    <a:pt x="845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9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9" y="2199"/>
                    <a:pt x="872" y="2199"/>
                  </a:cubicBezTo>
                  <a:cubicBezTo>
                    <a:pt x="1039" y="2199"/>
                    <a:pt x="1039" y="2199"/>
                    <a:pt x="1039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9" y="1702"/>
                  </a:cubicBezTo>
                  <a:close/>
                  <a:moveTo>
                    <a:pt x="527" y="0"/>
                  </a:moveTo>
                  <a:lnTo>
                    <a:pt x="527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7" y="429"/>
                  </a:cubicBezTo>
                  <a:cubicBezTo>
                    <a:pt x="416" y="429"/>
                    <a:pt x="319" y="332"/>
                    <a:pt x="319" y="221"/>
                  </a:cubicBezTo>
                  <a:cubicBezTo>
                    <a:pt x="319" y="97"/>
                    <a:pt x="416" y="0"/>
                    <a:pt x="52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47051C54-D6F7-4ACF-BD45-1571306F2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0507" y="2746759"/>
              <a:ext cx="262189" cy="641028"/>
            </a:xfrm>
            <a:custGeom>
              <a:avLst/>
              <a:gdLst>
                <a:gd name="T0" fmla="*/ 1038 w 1080"/>
                <a:gd name="T1" fmla="*/ 1702 h 2643"/>
                <a:gd name="T2" fmla="*/ 1010 w 1080"/>
                <a:gd name="T3" fmla="*/ 1605 h 2643"/>
                <a:gd name="T4" fmla="*/ 1051 w 1080"/>
                <a:gd name="T5" fmla="*/ 747 h 2643"/>
                <a:gd name="T6" fmla="*/ 692 w 1080"/>
                <a:gd name="T7" fmla="*/ 498 h 2643"/>
                <a:gd name="T8" fmla="*/ 609 w 1080"/>
                <a:gd name="T9" fmla="*/ 692 h 2643"/>
                <a:gd name="T10" fmla="*/ 553 w 1080"/>
                <a:gd name="T11" fmla="*/ 595 h 2643"/>
                <a:gd name="T12" fmla="*/ 595 w 1080"/>
                <a:gd name="T13" fmla="*/ 512 h 2643"/>
                <a:gd name="T14" fmla="*/ 484 w 1080"/>
                <a:gd name="T15" fmla="*/ 498 h 2643"/>
                <a:gd name="T16" fmla="*/ 470 w 1080"/>
                <a:gd name="T17" fmla="*/ 526 h 2643"/>
                <a:gd name="T18" fmla="*/ 456 w 1080"/>
                <a:gd name="T19" fmla="*/ 664 h 2643"/>
                <a:gd name="T20" fmla="*/ 484 w 1080"/>
                <a:gd name="T21" fmla="*/ 844 h 2643"/>
                <a:gd name="T22" fmla="*/ 249 w 1080"/>
                <a:gd name="T23" fmla="*/ 498 h 2643"/>
                <a:gd name="T24" fmla="*/ 0 w 1080"/>
                <a:gd name="T25" fmla="*/ 1522 h 2643"/>
                <a:gd name="T26" fmla="*/ 96 w 1080"/>
                <a:gd name="T27" fmla="*/ 1619 h 2643"/>
                <a:gd name="T28" fmla="*/ 207 w 1080"/>
                <a:gd name="T29" fmla="*/ 747 h 2643"/>
                <a:gd name="T30" fmla="*/ 249 w 1080"/>
                <a:gd name="T31" fmla="*/ 747 h 2643"/>
                <a:gd name="T32" fmla="*/ 373 w 1080"/>
                <a:gd name="T33" fmla="*/ 2642 h 2643"/>
                <a:gd name="T34" fmla="*/ 498 w 1080"/>
                <a:gd name="T35" fmla="*/ 1536 h 2643"/>
                <a:gd name="T36" fmla="*/ 553 w 1080"/>
                <a:gd name="T37" fmla="*/ 1536 h 2643"/>
                <a:gd name="T38" fmla="*/ 678 w 1080"/>
                <a:gd name="T39" fmla="*/ 2642 h 2643"/>
                <a:gd name="T40" fmla="*/ 802 w 1080"/>
                <a:gd name="T41" fmla="*/ 2296 h 2643"/>
                <a:gd name="T42" fmla="*/ 720 w 1080"/>
                <a:gd name="T43" fmla="*/ 1744 h 2643"/>
                <a:gd name="T44" fmla="*/ 802 w 1080"/>
                <a:gd name="T45" fmla="*/ 747 h 2643"/>
                <a:gd name="T46" fmla="*/ 844 w 1080"/>
                <a:gd name="T47" fmla="*/ 747 h 2643"/>
                <a:gd name="T48" fmla="*/ 899 w 1080"/>
                <a:gd name="T49" fmla="*/ 1605 h 2643"/>
                <a:gd name="T50" fmla="*/ 871 w 1080"/>
                <a:gd name="T51" fmla="*/ 1702 h 2643"/>
                <a:gd name="T52" fmla="*/ 830 w 1080"/>
                <a:gd name="T53" fmla="*/ 2158 h 2643"/>
                <a:gd name="T54" fmla="*/ 1038 w 1080"/>
                <a:gd name="T55" fmla="*/ 2199 h 2643"/>
                <a:gd name="T56" fmla="*/ 1079 w 1080"/>
                <a:gd name="T57" fmla="*/ 1744 h 2643"/>
                <a:gd name="T58" fmla="*/ 526 w 1080"/>
                <a:gd name="T59" fmla="*/ 0 h 2643"/>
                <a:gd name="T60" fmla="*/ 747 w 1080"/>
                <a:gd name="T61" fmla="*/ 221 h 2643"/>
                <a:gd name="T62" fmla="*/ 318 w 1080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0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1" y="1550"/>
                    <a:pt x="1051" y="1522"/>
                  </a:cubicBezTo>
                  <a:cubicBezTo>
                    <a:pt x="1051" y="747"/>
                    <a:pt x="1051" y="747"/>
                    <a:pt x="1051" y="747"/>
                  </a:cubicBezTo>
                  <a:cubicBezTo>
                    <a:pt x="1051" y="609"/>
                    <a:pt x="941" y="498"/>
                    <a:pt x="802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7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3" y="595"/>
                    <a:pt x="553" y="595"/>
                    <a:pt x="553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84" y="498"/>
                    <a:pt x="484" y="498"/>
                    <a:pt x="484" y="498"/>
                  </a:cubicBezTo>
                  <a:cubicBezTo>
                    <a:pt x="470" y="498"/>
                    <a:pt x="470" y="512"/>
                    <a:pt x="470" y="512"/>
                  </a:cubicBezTo>
                  <a:cubicBezTo>
                    <a:pt x="456" y="512"/>
                    <a:pt x="456" y="526"/>
                    <a:pt x="470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0" y="803"/>
                    <a:pt x="373" y="540"/>
                    <a:pt x="359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1" y="1619"/>
                    <a:pt x="96" y="1619"/>
                  </a:cubicBezTo>
                  <a:lnTo>
                    <a:pt x="96" y="1619"/>
                  </a:lnTo>
                  <a:cubicBezTo>
                    <a:pt x="166" y="1619"/>
                    <a:pt x="207" y="1578"/>
                    <a:pt x="207" y="1522"/>
                  </a:cubicBezTo>
                  <a:cubicBezTo>
                    <a:pt x="207" y="747"/>
                    <a:pt x="207" y="747"/>
                    <a:pt x="207" y="747"/>
                  </a:cubicBezTo>
                  <a:cubicBezTo>
                    <a:pt x="207" y="733"/>
                    <a:pt x="221" y="733"/>
                    <a:pt x="235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4" y="2642"/>
                    <a:pt x="373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39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2" y="2587"/>
                    <a:pt x="802" y="2518"/>
                  </a:cubicBezTo>
                  <a:cubicBezTo>
                    <a:pt x="802" y="2296"/>
                    <a:pt x="802" y="2296"/>
                    <a:pt x="802" y="2296"/>
                  </a:cubicBezTo>
                  <a:cubicBezTo>
                    <a:pt x="761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1" y="1633"/>
                    <a:pt x="802" y="1605"/>
                  </a:cubicBezTo>
                  <a:cubicBezTo>
                    <a:pt x="802" y="1412"/>
                    <a:pt x="802" y="1605"/>
                    <a:pt x="802" y="747"/>
                  </a:cubicBezTo>
                  <a:cubicBezTo>
                    <a:pt x="802" y="733"/>
                    <a:pt x="816" y="733"/>
                    <a:pt x="830" y="733"/>
                  </a:cubicBezTo>
                  <a:cubicBezTo>
                    <a:pt x="830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1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71" y="1702"/>
                    <a:pt x="871" y="1702"/>
                    <a:pt x="871" y="1702"/>
                  </a:cubicBezTo>
                  <a:cubicBezTo>
                    <a:pt x="858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58" y="2199"/>
                    <a:pt x="871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1" y="2199"/>
                    <a:pt x="1079" y="2186"/>
                    <a:pt x="1079" y="2158"/>
                  </a:cubicBezTo>
                  <a:cubicBezTo>
                    <a:pt x="1079" y="1744"/>
                    <a:pt x="1079" y="1744"/>
                    <a:pt x="1079" y="1744"/>
                  </a:cubicBezTo>
                  <a:cubicBezTo>
                    <a:pt x="1079" y="1716"/>
                    <a:pt x="1051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523F439F-337B-4EAA-8848-95B05A410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3398" y="2746759"/>
              <a:ext cx="262190" cy="641028"/>
            </a:xfrm>
            <a:custGeom>
              <a:avLst/>
              <a:gdLst>
                <a:gd name="T0" fmla="*/ 1038 w 1080"/>
                <a:gd name="T1" fmla="*/ 1702 h 2643"/>
                <a:gd name="T2" fmla="*/ 1010 w 1080"/>
                <a:gd name="T3" fmla="*/ 1605 h 2643"/>
                <a:gd name="T4" fmla="*/ 1052 w 1080"/>
                <a:gd name="T5" fmla="*/ 747 h 2643"/>
                <a:gd name="T6" fmla="*/ 692 w 1080"/>
                <a:gd name="T7" fmla="*/ 498 h 2643"/>
                <a:gd name="T8" fmla="*/ 595 w 1080"/>
                <a:gd name="T9" fmla="*/ 692 h 2643"/>
                <a:gd name="T10" fmla="*/ 553 w 1080"/>
                <a:gd name="T11" fmla="*/ 595 h 2643"/>
                <a:gd name="T12" fmla="*/ 595 w 1080"/>
                <a:gd name="T13" fmla="*/ 512 h 2643"/>
                <a:gd name="T14" fmla="*/ 484 w 1080"/>
                <a:gd name="T15" fmla="*/ 498 h 2643"/>
                <a:gd name="T16" fmla="*/ 470 w 1080"/>
                <a:gd name="T17" fmla="*/ 526 h 2643"/>
                <a:gd name="T18" fmla="*/ 456 w 1080"/>
                <a:gd name="T19" fmla="*/ 664 h 2643"/>
                <a:gd name="T20" fmla="*/ 484 w 1080"/>
                <a:gd name="T21" fmla="*/ 844 h 2643"/>
                <a:gd name="T22" fmla="*/ 249 w 1080"/>
                <a:gd name="T23" fmla="*/ 498 h 2643"/>
                <a:gd name="T24" fmla="*/ 0 w 1080"/>
                <a:gd name="T25" fmla="*/ 1522 h 2643"/>
                <a:gd name="T26" fmla="*/ 97 w 1080"/>
                <a:gd name="T27" fmla="*/ 1619 h 2643"/>
                <a:gd name="T28" fmla="*/ 208 w 1080"/>
                <a:gd name="T29" fmla="*/ 747 h 2643"/>
                <a:gd name="T30" fmla="*/ 249 w 1080"/>
                <a:gd name="T31" fmla="*/ 747 h 2643"/>
                <a:gd name="T32" fmla="*/ 374 w 1080"/>
                <a:gd name="T33" fmla="*/ 2642 h 2643"/>
                <a:gd name="T34" fmla="*/ 498 w 1080"/>
                <a:gd name="T35" fmla="*/ 1536 h 2643"/>
                <a:gd name="T36" fmla="*/ 553 w 1080"/>
                <a:gd name="T37" fmla="*/ 1536 h 2643"/>
                <a:gd name="T38" fmla="*/ 678 w 1080"/>
                <a:gd name="T39" fmla="*/ 2642 h 2643"/>
                <a:gd name="T40" fmla="*/ 802 w 1080"/>
                <a:gd name="T41" fmla="*/ 2296 h 2643"/>
                <a:gd name="T42" fmla="*/ 720 w 1080"/>
                <a:gd name="T43" fmla="*/ 1744 h 2643"/>
                <a:gd name="T44" fmla="*/ 802 w 1080"/>
                <a:gd name="T45" fmla="*/ 747 h 2643"/>
                <a:gd name="T46" fmla="*/ 844 w 1080"/>
                <a:gd name="T47" fmla="*/ 747 h 2643"/>
                <a:gd name="T48" fmla="*/ 899 w 1080"/>
                <a:gd name="T49" fmla="*/ 1605 h 2643"/>
                <a:gd name="T50" fmla="*/ 872 w 1080"/>
                <a:gd name="T51" fmla="*/ 1702 h 2643"/>
                <a:gd name="T52" fmla="*/ 830 w 1080"/>
                <a:gd name="T53" fmla="*/ 2158 h 2643"/>
                <a:gd name="T54" fmla="*/ 1038 w 1080"/>
                <a:gd name="T55" fmla="*/ 2199 h 2643"/>
                <a:gd name="T56" fmla="*/ 1079 w 1080"/>
                <a:gd name="T57" fmla="*/ 1744 h 2643"/>
                <a:gd name="T58" fmla="*/ 526 w 1080"/>
                <a:gd name="T59" fmla="*/ 0 h 2643"/>
                <a:gd name="T60" fmla="*/ 747 w 1080"/>
                <a:gd name="T61" fmla="*/ 221 h 2643"/>
                <a:gd name="T62" fmla="*/ 318 w 1080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0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2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7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3" y="595"/>
                    <a:pt x="553" y="595"/>
                    <a:pt x="553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84" y="498"/>
                    <a:pt x="484" y="498"/>
                    <a:pt x="484" y="498"/>
                  </a:cubicBezTo>
                  <a:cubicBezTo>
                    <a:pt x="470" y="498"/>
                    <a:pt x="470" y="512"/>
                    <a:pt x="470" y="512"/>
                  </a:cubicBezTo>
                  <a:cubicBezTo>
                    <a:pt x="456" y="512"/>
                    <a:pt x="456" y="526"/>
                    <a:pt x="470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0" y="803"/>
                    <a:pt x="374" y="540"/>
                    <a:pt x="359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1" y="1619"/>
                    <a:pt x="97" y="1619"/>
                  </a:cubicBezTo>
                  <a:lnTo>
                    <a:pt x="97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1" y="733"/>
                    <a:pt x="235" y="733"/>
                  </a:cubicBezTo>
                  <a:cubicBezTo>
                    <a:pt x="235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4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2" y="2587"/>
                    <a:pt x="802" y="2518"/>
                  </a:cubicBezTo>
                  <a:cubicBezTo>
                    <a:pt x="802" y="2296"/>
                    <a:pt x="802" y="2296"/>
                    <a:pt x="802" y="2296"/>
                  </a:cubicBezTo>
                  <a:cubicBezTo>
                    <a:pt x="747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7" y="1633"/>
                    <a:pt x="802" y="1605"/>
                  </a:cubicBezTo>
                  <a:cubicBezTo>
                    <a:pt x="802" y="1412"/>
                    <a:pt x="802" y="1605"/>
                    <a:pt x="802" y="747"/>
                  </a:cubicBezTo>
                  <a:cubicBezTo>
                    <a:pt x="802" y="733"/>
                    <a:pt x="817" y="733"/>
                    <a:pt x="817" y="733"/>
                  </a:cubicBezTo>
                  <a:cubicBezTo>
                    <a:pt x="830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79" y="2186"/>
                    <a:pt x="1079" y="2158"/>
                  </a:cubicBezTo>
                  <a:cubicBezTo>
                    <a:pt x="1079" y="1744"/>
                    <a:pt x="1079" y="1744"/>
                    <a:pt x="1079" y="1744"/>
                  </a:cubicBezTo>
                  <a:cubicBezTo>
                    <a:pt x="1079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4BB57CD1-BE6F-43D6-AE16-044A44D5C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5219" y="2746759"/>
              <a:ext cx="262190" cy="641028"/>
            </a:xfrm>
            <a:custGeom>
              <a:avLst/>
              <a:gdLst>
                <a:gd name="T0" fmla="*/ 1038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3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56 w 1081"/>
                <a:gd name="T17" fmla="*/ 526 h 2643"/>
                <a:gd name="T18" fmla="*/ 456 w 1081"/>
                <a:gd name="T19" fmla="*/ 664 h 2643"/>
                <a:gd name="T20" fmla="*/ 484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3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899 w 1081"/>
                <a:gd name="T49" fmla="*/ 1605 h 2643"/>
                <a:gd name="T50" fmla="*/ 872 w 1081"/>
                <a:gd name="T51" fmla="*/ 1702 h 2643"/>
                <a:gd name="T52" fmla="*/ 830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7 w 1081"/>
                <a:gd name="T61" fmla="*/ 221 h 2643"/>
                <a:gd name="T62" fmla="*/ 318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7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609" y="692"/>
                    <a:pt x="595" y="678"/>
                    <a:pt x="595" y="664"/>
                  </a:cubicBezTo>
                  <a:cubicBezTo>
                    <a:pt x="553" y="595"/>
                    <a:pt x="553" y="595"/>
                    <a:pt x="553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71" y="498"/>
                    <a:pt x="471" y="498"/>
                    <a:pt x="471" y="498"/>
                  </a:cubicBezTo>
                  <a:lnTo>
                    <a:pt x="471" y="512"/>
                  </a:lnTo>
                  <a:cubicBezTo>
                    <a:pt x="456" y="512"/>
                    <a:pt x="456" y="526"/>
                    <a:pt x="456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1" y="1619"/>
                    <a:pt x="97" y="1619"/>
                  </a:cubicBezTo>
                  <a:lnTo>
                    <a:pt x="97" y="1619"/>
                  </a:lnTo>
                  <a:cubicBezTo>
                    <a:pt x="152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1" y="733"/>
                    <a:pt x="235" y="733"/>
                  </a:cubicBezTo>
                  <a:cubicBezTo>
                    <a:pt x="235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7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7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17" y="733"/>
                  </a:cubicBezTo>
                  <a:cubicBezTo>
                    <a:pt x="830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9" name="Freeform 23">
              <a:extLst>
                <a:ext uri="{FF2B5EF4-FFF2-40B4-BE49-F238E27FC236}">
                  <a16:creationId xmlns:a16="http://schemas.microsoft.com/office/drawing/2014/main" id="{F44F5584-9A4F-4424-8D2D-EABC01F75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7040" y="2746759"/>
              <a:ext cx="262190" cy="641028"/>
            </a:xfrm>
            <a:custGeom>
              <a:avLst/>
              <a:gdLst>
                <a:gd name="T0" fmla="*/ 1038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3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57 w 1081"/>
                <a:gd name="T17" fmla="*/ 526 h 2643"/>
                <a:gd name="T18" fmla="*/ 457 w 1081"/>
                <a:gd name="T19" fmla="*/ 664 h 2643"/>
                <a:gd name="T20" fmla="*/ 484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7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3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19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886 w 1081"/>
                <a:gd name="T49" fmla="*/ 1605 h 2643"/>
                <a:gd name="T50" fmla="*/ 872 w 1081"/>
                <a:gd name="T51" fmla="*/ 1702 h 2643"/>
                <a:gd name="T52" fmla="*/ 830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7 w 1081"/>
                <a:gd name="T61" fmla="*/ 221 h 2643"/>
                <a:gd name="T62" fmla="*/ 304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8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609" y="692"/>
                    <a:pt x="595" y="678"/>
                    <a:pt x="595" y="664"/>
                  </a:cubicBezTo>
                  <a:cubicBezTo>
                    <a:pt x="553" y="595"/>
                    <a:pt x="553" y="595"/>
                    <a:pt x="553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cubicBezTo>
                    <a:pt x="581" y="512"/>
                    <a:pt x="581" y="498"/>
                    <a:pt x="581" y="498"/>
                  </a:cubicBezTo>
                  <a:cubicBezTo>
                    <a:pt x="471" y="498"/>
                    <a:pt x="471" y="498"/>
                    <a:pt x="471" y="498"/>
                  </a:cubicBezTo>
                  <a:cubicBezTo>
                    <a:pt x="471" y="498"/>
                    <a:pt x="471" y="512"/>
                    <a:pt x="457" y="512"/>
                  </a:cubicBezTo>
                  <a:lnTo>
                    <a:pt x="457" y="526"/>
                  </a:ln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0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1" y="1619"/>
                    <a:pt x="97" y="1619"/>
                  </a:cubicBezTo>
                  <a:lnTo>
                    <a:pt x="97" y="1619"/>
                  </a:lnTo>
                  <a:cubicBezTo>
                    <a:pt x="152" y="1619"/>
                    <a:pt x="207" y="1578"/>
                    <a:pt x="207" y="1522"/>
                  </a:cubicBezTo>
                  <a:cubicBezTo>
                    <a:pt x="207" y="747"/>
                    <a:pt x="207" y="747"/>
                    <a:pt x="207" y="747"/>
                  </a:cubicBezTo>
                  <a:cubicBezTo>
                    <a:pt x="207" y="733"/>
                    <a:pt x="221" y="733"/>
                    <a:pt x="235" y="733"/>
                  </a:cubicBezTo>
                  <a:cubicBezTo>
                    <a:pt x="235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4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7" y="2268"/>
                    <a:pt x="719" y="2213"/>
                    <a:pt x="719" y="2158"/>
                  </a:cubicBezTo>
                  <a:cubicBezTo>
                    <a:pt x="719" y="1744"/>
                    <a:pt x="719" y="1744"/>
                    <a:pt x="719" y="1744"/>
                  </a:cubicBezTo>
                  <a:cubicBezTo>
                    <a:pt x="719" y="1674"/>
                    <a:pt x="747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03" y="733"/>
                    <a:pt x="816" y="733"/>
                  </a:cubicBezTo>
                  <a:cubicBezTo>
                    <a:pt x="830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886" y="1605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26" y="429"/>
                  </a:cubicBezTo>
                  <a:cubicBezTo>
                    <a:pt x="401" y="429"/>
                    <a:pt x="304" y="332"/>
                    <a:pt x="304" y="221"/>
                  </a:cubicBezTo>
                  <a:cubicBezTo>
                    <a:pt x="304" y="97"/>
                    <a:pt x="401" y="0"/>
                    <a:pt x="526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</p:grpSp>
      <p:sp>
        <p:nvSpPr>
          <p:cNvPr id="30" name="Freeform 24">
            <a:extLst>
              <a:ext uri="{FF2B5EF4-FFF2-40B4-BE49-F238E27FC236}">
                <a16:creationId xmlns:a16="http://schemas.microsoft.com/office/drawing/2014/main" id="{EBEAC20B-4E87-4865-983D-9348260E254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05319" y="4521857"/>
            <a:ext cx="2167435" cy="148396"/>
          </a:xfrm>
          <a:custGeom>
            <a:avLst/>
            <a:gdLst>
              <a:gd name="T0" fmla="*/ 6699 w 6700"/>
              <a:gd name="T1" fmla="*/ 0 h 458"/>
              <a:gd name="T2" fmla="*/ 0 w 6700"/>
              <a:gd name="T3" fmla="*/ 0 h 458"/>
              <a:gd name="T4" fmla="*/ 0 w 6700"/>
              <a:gd name="T5" fmla="*/ 457 h 458"/>
              <a:gd name="T6" fmla="*/ 6699 w 6700"/>
              <a:gd name="T7" fmla="*/ 457 h 458"/>
              <a:gd name="T8" fmla="*/ 6699 w 6700"/>
              <a:gd name="T9" fmla="*/ 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00" h="458">
                <a:moveTo>
                  <a:pt x="6699" y="0"/>
                </a:moveTo>
                <a:lnTo>
                  <a:pt x="0" y="0"/>
                </a:lnTo>
                <a:lnTo>
                  <a:pt x="0" y="457"/>
                </a:lnTo>
                <a:lnTo>
                  <a:pt x="6699" y="457"/>
                </a:lnTo>
                <a:lnTo>
                  <a:pt x="6699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ru-RU" sz="2400">
              <a:latin typeface="Trebuchet MS" panose="020B0703020202090204" pitchFamily="34" charset="0"/>
            </a:endParaRP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BB082DFB-95E2-47EA-958A-138B4C32569B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2008070" y="4903624"/>
            <a:ext cx="3510196" cy="83099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2">
            <a:extLst>
              <a:ext uri="{FF2B5EF4-FFF2-40B4-BE49-F238E27FC236}">
                <a16:creationId xmlns:a16="http://schemas.microsoft.com/office/drawing/2014/main" id="{B2EF17A4-E3FA-4CFD-B1E6-147E8553279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270535" y="4903624"/>
            <a:ext cx="737536" cy="830999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40" name="Text Placeholder 32">
            <a:extLst>
              <a:ext uri="{FF2B5EF4-FFF2-40B4-BE49-F238E27FC236}">
                <a16:creationId xmlns:a16="http://schemas.microsoft.com/office/drawing/2014/main" id="{A2FD8EFD-ED05-460E-813B-771E05EFC2E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099835" y="4903624"/>
            <a:ext cx="3510196" cy="83099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2">
            <a:extLst>
              <a:ext uri="{FF2B5EF4-FFF2-40B4-BE49-F238E27FC236}">
                <a16:creationId xmlns:a16="http://schemas.microsoft.com/office/drawing/2014/main" id="{610D6702-042A-4BE6-B749-ED48F0F8810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62300" y="4903624"/>
            <a:ext cx="737536" cy="830999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Text</a:t>
            </a:r>
          </a:p>
        </p:txBody>
      </p:sp>
      <p:sp>
        <p:nvSpPr>
          <p:cNvPr id="42" name="Text Placeholder 32">
            <a:extLst>
              <a:ext uri="{FF2B5EF4-FFF2-40B4-BE49-F238E27FC236}">
                <a16:creationId xmlns:a16="http://schemas.microsoft.com/office/drawing/2014/main" id="{C6409B31-C40E-44DA-A3BB-79AABC4E2D1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390671" y="2040016"/>
            <a:ext cx="5410658" cy="42037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296605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A7CCC995-7AD1-4809-9A29-1A5313560CC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573734" y="3748048"/>
            <a:ext cx="4358315" cy="8711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2">
            <a:extLst>
              <a:ext uri="{FF2B5EF4-FFF2-40B4-BE49-F238E27FC236}">
                <a16:creationId xmlns:a16="http://schemas.microsoft.com/office/drawing/2014/main" id="{5B0B634D-7AA5-4A0C-A545-5C6F961CC68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573734" y="3337679"/>
            <a:ext cx="4358315" cy="4103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Content Placeholder 34">
            <a:extLst>
              <a:ext uri="{FF2B5EF4-FFF2-40B4-BE49-F238E27FC236}">
                <a16:creationId xmlns:a16="http://schemas.microsoft.com/office/drawing/2014/main" id="{C81E6108-2931-4D9E-911E-5CA7CD305FAB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426076" y="1798303"/>
            <a:ext cx="4919038" cy="413270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26" name="Овал 24">
            <a:extLst>
              <a:ext uri="{FF2B5EF4-FFF2-40B4-BE49-F238E27FC236}">
                <a16:creationId xmlns:a16="http://schemas.microsoft.com/office/drawing/2014/main" id="{2A1B7E2E-62EC-4EE9-A5B6-0B40EBBD9D64}"/>
              </a:ext>
            </a:extLst>
          </p:cNvPr>
          <p:cNvSpPr/>
          <p:nvPr/>
        </p:nvSpPr>
        <p:spPr>
          <a:xfrm>
            <a:off x="5890747" y="3312626"/>
            <a:ext cx="541223" cy="541223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2400">
              <a:latin typeface="Trebuchet MS" panose="020B0703020202090204" pitchFamily="34" charset="0"/>
            </a:endParaRPr>
          </a:p>
        </p:txBody>
      </p:sp>
      <p:sp>
        <p:nvSpPr>
          <p:cNvPr id="27" name="Прямоугольник 25">
            <a:extLst>
              <a:ext uri="{FF2B5EF4-FFF2-40B4-BE49-F238E27FC236}">
                <a16:creationId xmlns:a16="http://schemas.microsoft.com/office/drawing/2014/main" id="{2DC20003-7AD9-48BC-80E2-6AD3838866F5}"/>
              </a:ext>
            </a:extLst>
          </p:cNvPr>
          <p:cNvSpPr/>
          <p:nvPr/>
        </p:nvSpPr>
        <p:spPr>
          <a:xfrm>
            <a:off x="5953402" y="3430474"/>
            <a:ext cx="430343" cy="318100"/>
          </a:xfrm>
          <a:prstGeom prst="rect">
            <a:avLst/>
          </a:prstGeom>
          <a:ln>
            <a:noFill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1467" b="1">
                <a:ln w="0">
                  <a:noFill/>
                </a:ln>
                <a:solidFill>
                  <a:schemeClr val="accent2"/>
                </a:solidFill>
                <a:latin typeface="Trebuchet MS" panose="020B0703020202090204" pitchFamily="34" charset="0"/>
                <a:ea typeface="Bebas Neue" charset="0"/>
                <a:cs typeface="Bebas Neue" charset="0"/>
              </a:rPr>
              <a:t>01</a:t>
            </a:r>
            <a:endParaRPr lang="ru-RU" sz="1467" b="1">
              <a:ln w="0">
                <a:noFill/>
              </a:ln>
              <a:solidFill>
                <a:schemeClr val="accent2"/>
              </a:solidFill>
              <a:latin typeface="Trebuchet MS" panose="020B0703020202090204" pitchFamily="34" charset="0"/>
              <a:ea typeface="Bebas Neue" charset="0"/>
              <a:cs typeface="Bebas Neue" charset="0"/>
            </a:endParaRPr>
          </a:p>
        </p:txBody>
      </p:sp>
      <p:sp>
        <p:nvSpPr>
          <p:cNvPr id="31" name="Овал 28">
            <a:extLst>
              <a:ext uri="{FF2B5EF4-FFF2-40B4-BE49-F238E27FC236}">
                <a16:creationId xmlns:a16="http://schemas.microsoft.com/office/drawing/2014/main" id="{2EA70FEB-C5E8-45D8-AACF-15E898B1CFE1}"/>
              </a:ext>
            </a:extLst>
          </p:cNvPr>
          <p:cNvSpPr/>
          <p:nvPr/>
        </p:nvSpPr>
        <p:spPr>
          <a:xfrm>
            <a:off x="5890747" y="4619215"/>
            <a:ext cx="541223" cy="541223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2400">
              <a:solidFill>
                <a:schemeClr val="tx1"/>
              </a:solidFill>
              <a:latin typeface="Trebuchet MS" panose="020B0703020202090204" pitchFamily="34" charset="0"/>
            </a:endParaRPr>
          </a:p>
        </p:txBody>
      </p:sp>
      <p:sp>
        <p:nvSpPr>
          <p:cNvPr id="32" name="Прямоугольник 29">
            <a:extLst>
              <a:ext uri="{FF2B5EF4-FFF2-40B4-BE49-F238E27FC236}">
                <a16:creationId xmlns:a16="http://schemas.microsoft.com/office/drawing/2014/main" id="{02A3ADBF-0EEB-453A-BB6D-7536E5819988}"/>
              </a:ext>
            </a:extLst>
          </p:cNvPr>
          <p:cNvSpPr/>
          <p:nvPr/>
        </p:nvSpPr>
        <p:spPr>
          <a:xfrm>
            <a:off x="5960616" y="4729848"/>
            <a:ext cx="430343" cy="318100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/>
            <a:r>
              <a:rPr lang="en-US" sz="1467" b="1">
                <a:ln w="0">
                  <a:noFill/>
                </a:ln>
                <a:latin typeface="Trebuchet MS" panose="020B0703020202090204" pitchFamily="34" charset="0"/>
                <a:ea typeface="Bebas Neue" charset="0"/>
                <a:cs typeface="Bebas Neue" charset="0"/>
              </a:rPr>
              <a:t>02</a:t>
            </a:r>
            <a:endParaRPr lang="ru-RU" sz="1467" b="1">
              <a:ln w="0">
                <a:noFill/>
              </a:ln>
              <a:latin typeface="Trebuchet MS" panose="020B0703020202090204" pitchFamily="34" charset="0"/>
              <a:ea typeface="Bebas Neue" charset="0"/>
              <a:cs typeface="Bebas Neue" charset="0"/>
            </a:endParaRP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240D5A23-00D5-47A6-9660-D2A4CAA2BED0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5754786" y="2208672"/>
            <a:ext cx="5177263" cy="92806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2">
            <a:extLst>
              <a:ext uri="{FF2B5EF4-FFF2-40B4-BE49-F238E27FC236}">
                <a16:creationId xmlns:a16="http://schemas.microsoft.com/office/drawing/2014/main" id="{32FAE56A-B647-4E7F-ACE8-6B62A17ABF69}"/>
              </a:ext>
            </a:extLst>
          </p:cNvPr>
          <p:cNvSpPr>
            <a:spLocks noGrp="1"/>
          </p:cNvSpPr>
          <p:nvPr userDrawn="1">
            <p:ph type="body" sz="quarter" idx="18"/>
          </p:nvPr>
        </p:nvSpPr>
        <p:spPr>
          <a:xfrm>
            <a:off x="5754786" y="1798304"/>
            <a:ext cx="5177263" cy="4103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 b="1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32">
            <a:extLst>
              <a:ext uri="{FF2B5EF4-FFF2-40B4-BE49-F238E27FC236}">
                <a16:creationId xmlns:a16="http://schemas.microsoft.com/office/drawing/2014/main" id="{5E5B8B5A-3807-4341-8531-E2E5B1493072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573734" y="5105210"/>
            <a:ext cx="4358315" cy="8711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2">
            <a:extLst>
              <a:ext uri="{FF2B5EF4-FFF2-40B4-BE49-F238E27FC236}">
                <a16:creationId xmlns:a16="http://schemas.microsoft.com/office/drawing/2014/main" id="{61A8F59E-1BE8-4F10-91D2-E3C44D7D306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573734" y="4694841"/>
            <a:ext cx="4358315" cy="41036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0627658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A81E443-3936-447F-B907-11F49B815BAB}"/>
              </a:ext>
            </a:extLst>
          </p:cNvPr>
          <p:cNvGrpSpPr/>
          <p:nvPr userDrawn="1"/>
        </p:nvGrpSpPr>
        <p:grpSpPr>
          <a:xfrm>
            <a:off x="4418680" y="2361639"/>
            <a:ext cx="3354640" cy="3003758"/>
            <a:chOff x="3984003" y="1989337"/>
            <a:chExt cx="4059114" cy="3634547"/>
          </a:xfrm>
        </p:grpSpPr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75FB43B6-BF41-4521-8F1E-2284E771A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065" y="3694036"/>
              <a:ext cx="1970052" cy="1929848"/>
            </a:xfrm>
            <a:custGeom>
              <a:avLst/>
              <a:gdLst>
                <a:gd name="T0" fmla="*/ 4339 w 4897"/>
                <a:gd name="T1" fmla="*/ 176 h 4802"/>
                <a:gd name="T2" fmla="*/ 3865 w 4897"/>
                <a:gd name="T3" fmla="*/ 304 h 4802"/>
                <a:gd name="T4" fmla="*/ 3490 w 4897"/>
                <a:gd name="T5" fmla="*/ 263 h 4802"/>
                <a:gd name="T6" fmla="*/ 3297 w 4897"/>
                <a:gd name="T7" fmla="*/ 592 h 4802"/>
                <a:gd name="T8" fmla="*/ 2980 w 4897"/>
                <a:gd name="T9" fmla="*/ 885 h 4802"/>
                <a:gd name="T10" fmla="*/ 2448 w 4897"/>
                <a:gd name="T11" fmla="*/ 1009 h 4802"/>
                <a:gd name="T12" fmla="*/ 1914 w 4897"/>
                <a:gd name="T13" fmla="*/ 919 h 4802"/>
                <a:gd name="T14" fmla="*/ 1787 w 4897"/>
                <a:gd name="T15" fmla="*/ 1002 h 4802"/>
                <a:gd name="T16" fmla="*/ 1284 w 4897"/>
                <a:gd name="T17" fmla="*/ 1164 h 4802"/>
                <a:gd name="T18" fmla="*/ 784 w 4897"/>
                <a:gd name="T19" fmla="*/ 1146 h 4802"/>
                <a:gd name="T20" fmla="*/ 292 w 4897"/>
                <a:gd name="T21" fmla="*/ 943 h 4802"/>
                <a:gd name="T22" fmla="*/ 23 w 4897"/>
                <a:gd name="T23" fmla="*/ 2788 h 4802"/>
                <a:gd name="T24" fmla="*/ 321 w 4897"/>
                <a:gd name="T25" fmla="*/ 3197 h 4802"/>
                <a:gd name="T26" fmla="*/ 652 w 4897"/>
                <a:gd name="T27" fmla="*/ 3346 h 4802"/>
                <a:gd name="T28" fmla="*/ 1122 w 4897"/>
                <a:gd name="T29" fmla="*/ 3337 h 4802"/>
                <a:gd name="T30" fmla="*/ 1165 w 4897"/>
                <a:gd name="T31" fmla="*/ 2986 h 4802"/>
                <a:gd name="T32" fmla="*/ 1479 w 4897"/>
                <a:gd name="T33" fmla="*/ 2768 h 4802"/>
                <a:gd name="T34" fmla="*/ 1313 w 4897"/>
                <a:gd name="T35" fmla="*/ 3280 h 4802"/>
                <a:gd name="T36" fmla="*/ 1433 w 4897"/>
                <a:gd name="T37" fmla="*/ 3663 h 4802"/>
                <a:gd name="T38" fmla="*/ 1511 w 4897"/>
                <a:gd name="T39" fmla="*/ 4013 h 4802"/>
                <a:gd name="T40" fmla="*/ 1178 w 4897"/>
                <a:gd name="T41" fmla="*/ 3585 h 4802"/>
                <a:gd name="T42" fmla="*/ 766 w 4897"/>
                <a:gd name="T43" fmla="*/ 3556 h 4802"/>
                <a:gd name="T44" fmla="*/ 280 w 4897"/>
                <a:gd name="T45" fmla="*/ 3402 h 4802"/>
                <a:gd name="T46" fmla="*/ 25 w 4897"/>
                <a:gd name="T47" fmla="*/ 3171 h 4802"/>
                <a:gd name="T48" fmla="*/ 39 w 4897"/>
                <a:gd name="T49" fmla="*/ 3747 h 4802"/>
                <a:gd name="T50" fmla="*/ 316 w 4897"/>
                <a:gd name="T51" fmla="*/ 4378 h 4802"/>
                <a:gd name="T52" fmla="*/ 785 w 4897"/>
                <a:gd name="T53" fmla="*/ 4715 h 4802"/>
                <a:gd name="T54" fmla="*/ 1353 w 4897"/>
                <a:gd name="T55" fmla="*/ 4802 h 4802"/>
                <a:gd name="T56" fmla="*/ 1929 w 4897"/>
                <a:gd name="T57" fmla="*/ 4681 h 4802"/>
                <a:gd name="T58" fmla="*/ 2422 w 4897"/>
                <a:gd name="T59" fmla="*/ 4399 h 4802"/>
                <a:gd name="T60" fmla="*/ 2719 w 4897"/>
                <a:gd name="T61" fmla="*/ 4041 h 4802"/>
                <a:gd name="T62" fmla="*/ 2868 w 4897"/>
                <a:gd name="T63" fmla="*/ 3722 h 4802"/>
                <a:gd name="T64" fmla="*/ 2897 w 4897"/>
                <a:gd name="T65" fmla="*/ 3361 h 4802"/>
                <a:gd name="T66" fmla="*/ 2663 w 4897"/>
                <a:gd name="T67" fmla="*/ 2818 h 4802"/>
                <a:gd name="T68" fmla="*/ 2338 w 4897"/>
                <a:gd name="T69" fmla="*/ 2657 h 4802"/>
                <a:gd name="T70" fmla="*/ 1930 w 4897"/>
                <a:gd name="T71" fmla="*/ 2915 h 4802"/>
                <a:gd name="T72" fmla="*/ 1938 w 4897"/>
                <a:gd name="T73" fmla="*/ 2704 h 4802"/>
                <a:gd name="T74" fmla="*/ 2360 w 4897"/>
                <a:gd name="T75" fmla="*/ 2302 h 4802"/>
                <a:gd name="T76" fmla="*/ 2451 w 4897"/>
                <a:gd name="T77" fmla="*/ 1729 h 4802"/>
                <a:gd name="T78" fmla="*/ 2643 w 4897"/>
                <a:gd name="T79" fmla="*/ 1949 h 4802"/>
                <a:gd name="T80" fmla="*/ 2590 w 4897"/>
                <a:gd name="T81" fmla="*/ 2457 h 4802"/>
                <a:gd name="T82" fmla="*/ 3025 w 4897"/>
                <a:gd name="T83" fmla="*/ 3074 h 4802"/>
                <a:gd name="T84" fmla="*/ 3091 w 4897"/>
                <a:gd name="T85" fmla="*/ 3543 h 4802"/>
                <a:gd name="T86" fmla="*/ 3025 w 4897"/>
                <a:gd name="T87" fmla="*/ 4029 h 4802"/>
                <a:gd name="T88" fmla="*/ 3720 w 4897"/>
                <a:gd name="T89" fmla="*/ 3606 h 4802"/>
                <a:gd name="T90" fmla="*/ 3978 w 4897"/>
                <a:gd name="T91" fmla="*/ 3188 h 4802"/>
                <a:gd name="T92" fmla="*/ 4052 w 4897"/>
                <a:gd name="T93" fmla="*/ 2885 h 4802"/>
                <a:gd name="T94" fmla="*/ 4001 w 4897"/>
                <a:gd name="T95" fmla="*/ 2291 h 4802"/>
                <a:gd name="T96" fmla="*/ 3759 w 4897"/>
                <a:gd name="T97" fmla="*/ 1921 h 4802"/>
                <a:gd name="T98" fmla="*/ 3137 w 4897"/>
                <a:gd name="T99" fmla="*/ 1595 h 4802"/>
                <a:gd name="T100" fmla="*/ 3518 w 4897"/>
                <a:gd name="T101" fmla="*/ 1531 h 4802"/>
                <a:gd name="T102" fmla="*/ 4079 w 4897"/>
                <a:gd name="T103" fmla="*/ 2013 h 4802"/>
                <a:gd name="T104" fmla="*/ 4245 w 4897"/>
                <a:gd name="T105" fmla="*/ 2477 h 4802"/>
                <a:gd name="T106" fmla="*/ 4503 w 4897"/>
                <a:gd name="T107" fmla="*/ 2188 h 4802"/>
                <a:gd name="T108" fmla="*/ 4571 w 4897"/>
                <a:gd name="T109" fmla="*/ 1775 h 4802"/>
                <a:gd name="T110" fmla="*/ 4658 w 4897"/>
                <a:gd name="T111" fmla="*/ 1470 h 4802"/>
                <a:gd name="T112" fmla="*/ 4892 w 4897"/>
                <a:gd name="T113" fmla="*/ 915 h 4802"/>
                <a:gd name="T114" fmla="*/ 4812 w 4897"/>
                <a:gd name="T115" fmla="*/ 360 h 4802"/>
                <a:gd name="T116" fmla="*/ 4560 w 4897"/>
                <a:gd name="T117" fmla="*/ 0 h 4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97" h="4802">
                  <a:moveTo>
                    <a:pt x="4560" y="0"/>
                  </a:moveTo>
                  <a:lnTo>
                    <a:pt x="4532" y="28"/>
                  </a:lnTo>
                  <a:lnTo>
                    <a:pt x="4474" y="81"/>
                  </a:lnTo>
                  <a:lnTo>
                    <a:pt x="4411" y="131"/>
                  </a:lnTo>
                  <a:lnTo>
                    <a:pt x="4339" y="176"/>
                  </a:lnTo>
                  <a:lnTo>
                    <a:pt x="4303" y="197"/>
                  </a:lnTo>
                  <a:lnTo>
                    <a:pt x="4240" y="228"/>
                  </a:lnTo>
                  <a:lnTo>
                    <a:pt x="4114" y="271"/>
                  </a:lnTo>
                  <a:lnTo>
                    <a:pt x="3988" y="295"/>
                  </a:lnTo>
                  <a:lnTo>
                    <a:pt x="3865" y="304"/>
                  </a:lnTo>
                  <a:lnTo>
                    <a:pt x="3807" y="303"/>
                  </a:lnTo>
                  <a:lnTo>
                    <a:pt x="3757" y="302"/>
                  </a:lnTo>
                  <a:lnTo>
                    <a:pt x="3664" y="295"/>
                  </a:lnTo>
                  <a:lnTo>
                    <a:pt x="3575" y="282"/>
                  </a:lnTo>
                  <a:lnTo>
                    <a:pt x="3490" y="263"/>
                  </a:lnTo>
                  <a:lnTo>
                    <a:pt x="3450" y="251"/>
                  </a:lnTo>
                  <a:lnTo>
                    <a:pt x="3433" y="306"/>
                  </a:lnTo>
                  <a:lnTo>
                    <a:pt x="3394" y="409"/>
                  </a:lnTo>
                  <a:lnTo>
                    <a:pt x="3349" y="504"/>
                  </a:lnTo>
                  <a:lnTo>
                    <a:pt x="3297" y="592"/>
                  </a:lnTo>
                  <a:lnTo>
                    <a:pt x="3239" y="671"/>
                  </a:lnTo>
                  <a:lnTo>
                    <a:pt x="3173" y="742"/>
                  </a:lnTo>
                  <a:lnTo>
                    <a:pt x="3100" y="806"/>
                  </a:lnTo>
                  <a:lnTo>
                    <a:pt x="3023" y="860"/>
                  </a:lnTo>
                  <a:lnTo>
                    <a:pt x="2980" y="885"/>
                  </a:lnTo>
                  <a:lnTo>
                    <a:pt x="2915" y="919"/>
                  </a:lnTo>
                  <a:lnTo>
                    <a:pt x="2780" y="967"/>
                  </a:lnTo>
                  <a:lnTo>
                    <a:pt x="2645" y="997"/>
                  </a:lnTo>
                  <a:lnTo>
                    <a:pt x="2513" y="1009"/>
                  </a:lnTo>
                  <a:lnTo>
                    <a:pt x="2448" y="1009"/>
                  </a:lnTo>
                  <a:lnTo>
                    <a:pt x="2395" y="1009"/>
                  </a:lnTo>
                  <a:lnTo>
                    <a:pt x="2294" y="1003"/>
                  </a:lnTo>
                  <a:lnTo>
                    <a:pt x="2157" y="984"/>
                  </a:lnTo>
                  <a:lnTo>
                    <a:pt x="1953" y="933"/>
                  </a:lnTo>
                  <a:lnTo>
                    <a:pt x="1914" y="919"/>
                  </a:lnTo>
                  <a:lnTo>
                    <a:pt x="1918" y="910"/>
                  </a:lnTo>
                  <a:lnTo>
                    <a:pt x="1916" y="912"/>
                  </a:lnTo>
                  <a:lnTo>
                    <a:pt x="1913" y="914"/>
                  </a:lnTo>
                  <a:lnTo>
                    <a:pt x="1873" y="946"/>
                  </a:lnTo>
                  <a:lnTo>
                    <a:pt x="1787" y="1002"/>
                  </a:lnTo>
                  <a:lnTo>
                    <a:pt x="1698" y="1050"/>
                  </a:lnTo>
                  <a:lnTo>
                    <a:pt x="1602" y="1091"/>
                  </a:lnTo>
                  <a:lnTo>
                    <a:pt x="1501" y="1122"/>
                  </a:lnTo>
                  <a:lnTo>
                    <a:pt x="1396" y="1147"/>
                  </a:lnTo>
                  <a:lnTo>
                    <a:pt x="1284" y="1164"/>
                  </a:lnTo>
                  <a:lnTo>
                    <a:pt x="1168" y="1171"/>
                  </a:lnTo>
                  <a:lnTo>
                    <a:pt x="1107" y="1171"/>
                  </a:lnTo>
                  <a:lnTo>
                    <a:pt x="1030" y="1170"/>
                  </a:lnTo>
                  <a:lnTo>
                    <a:pt x="868" y="1159"/>
                  </a:lnTo>
                  <a:lnTo>
                    <a:pt x="784" y="1146"/>
                  </a:lnTo>
                  <a:lnTo>
                    <a:pt x="724" y="1135"/>
                  </a:lnTo>
                  <a:lnTo>
                    <a:pt x="607" y="1103"/>
                  </a:lnTo>
                  <a:lnTo>
                    <a:pt x="495" y="1059"/>
                  </a:lnTo>
                  <a:lnTo>
                    <a:pt x="390" y="1006"/>
                  </a:lnTo>
                  <a:lnTo>
                    <a:pt x="292" y="943"/>
                  </a:lnTo>
                  <a:lnTo>
                    <a:pt x="200" y="876"/>
                  </a:lnTo>
                  <a:lnTo>
                    <a:pt x="74" y="768"/>
                  </a:lnTo>
                  <a:lnTo>
                    <a:pt x="0" y="696"/>
                  </a:lnTo>
                  <a:lnTo>
                    <a:pt x="0" y="2727"/>
                  </a:lnTo>
                  <a:lnTo>
                    <a:pt x="23" y="2788"/>
                  </a:lnTo>
                  <a:lnTo>
                    <a:pt x="85" y="2917"/>
                  </a:lnTo>
                  <a:lnTo>
                    <a:pt x="149" y="3017"/>
                  </a:lnTo>
                  <a:lnTo>
                    <a:pt x="200" y="3081"/>
                  </a:lnTo>
                  <a:lnTo>
                    <a:pt x="257" y="3142"/>
                  </a:lnTo>
                  <a:lnTo>
                    <a:pt x="321" y="3197"/>
                  </a:lnTo>
                  <a:lnTo>
                    <a:pt x="358" y="3223"/>
                  </a:lnTo>
                  <a:lnTo>
                    <a:pt x="395" y="3248"/>
                  </a:lnTo>
                  <a:lnTo>
                    <a:pt x="476" y="3291"/>
                  </a:lnTo>
                  <a:lnTo>
                    <a:pt x="561" y="3323"/>
                  </a:lnTo>
                  <a:lnTo>
                    <a:pt x="652" y="3346"/>
                  </a:lnTo>
                  <a:lnTo>
                    <a:pt x="748" y="3361"/>
                  </a:lnTo>
                  <a:lnTo>
                    <a:pt x="848" y="3366"/>
                  </a:lnTo>
                  <a:lnTo>
                    <a:pt x="954" y="3362"/>
                  </a:lnTo>
                  <a:lnTo>
                    <a:pt x="1065" y="3348"/>
                  </a:lnTo>
                  <a:lnTo>
                    <a:pt x="1122" y="3337"/>
                  </a:lnTo>
                  <a:lnTo>
                    <a:pt x="1120" y="3302"/>
                  </a:lnTo>
                  <a:lnTo>
                    <a:pt x="1121" y="3228"/>
                  </a:lnTo>
                  <a:lnTo>
                    <a:pt x="1129" y="3151"/>
                  </a:lnTo>
                  <a:lnTo>
                    <a:pt x="1143" y="3070"/>
                  </a:lnTo>
                  <a:lnTo>
                    <a:pt x="1165" y="2986"/>
                  </a:lnTo>
                  <a:lnTo>
                    <a:pt x="1196" y="2899"/>
                  </a:lnTo>
                  <a:lnTo>
                    <a:pt x="1236" y="2809"/>
                  </a:lnTo>
                  <a:lnTo>
                    <a:pt x="1287" y="2715"/>
                  </a:lnTo>
                  <a:lnTo>
                    <a:pt x="1316" y="2667"/>
                  </a:lnTo>
                  <a:lnTo>
                    <a:pt x="1479" y="2768"/>
                  </a:lnTo>
                  <a:lnTo>
                    <a:pt x="1440" y="2833"/>
                  </a:lnTo>
                  <a:lnTo>
                    <a:pt x="1380" y="2956"/>
                  </a:lnTo>
                  <a:lnTo>
                    <a:pt x="1340" y="3072"/>
                  </a:lnTo>
                  <a:lnTo>
                    <a:pt x="1319" y="3179"/>
                  </a:lnTo>
                  <a:lnTo>
                    <a:pt x="1313" y="3280"/>
                  </a:lnTo>
                  <a:lnTo>
                    <a:pt x="1319" y="3372"/>
                  </a:lnTo>
                  <a:lnTo>
                    <a:pt x="1338" y="3457"/>
                  </a:lnTo>
                  <a:lnTo>
                    <a:pt x="1363" y="3533"/>
                  </a:lnTo>
                  <a:lnTo>
                    <a:pt x="1397" y="3602"/>
                  </a:lnTo>
                  <a:lnTo>
                    <a:pt x="1433" y="3663"/>
                  </a:lnTo>
                  <a:lnTo>
                    <a:pt x="1493" y="3739"/>
                  </a:lnTo>
                  <a:lnTo>
                    <a:pt x="1599" y="3840"/>
                  </a:lnTo>
                  <a:lnTo>
                    <a:pt x="1625" y="3857"/>
                  </a:lnTo>
                  <a:lnTo>
                    <a:pt x="1522" y="4018"/>
                  </a:lnTo>
                  <a:lnTo>
                    <a:pt x="1511" y="4013"/>
                  </a:lnTo>
                  <a:lnTo>
                    <a:pt x="1432" y="3948"/>
                  </a:lnTo>
                  <a:lnTo>
                    <a:pt x="1347" y="3858"/>
                  </a:lnTo>
                  <a:lnTo>
                    <a:pt x="1286" y="3781"/>
                  </a:lnTo>
                  <a:lnTo>
                    <a:pt x="1227" y="3690"/>
                  </a:lnTo>
                  <a:lnTo>
                    <a:pt x="1178" y="3585"/>
                  </a:lnTo>
                  <a:lnTo>
                    <a:pt x="1159" y="3527"/>
                  </a:lnTo>
                  <a:lnTo>
                    <a:pt x="1078" y="3541"/>
                  </a:lnTo>
                  <a:lnTo>
                    <a:pt x="925" y="3556"/>
                  </a:lnTo>
                  <a:lnTo>
                    <a:pt x="851" y="3558"/>
                  </a:lnTo>
                  <a:lnTo>
                    <a:pt x="766" y="3556"/>
                  </a:lnTo>
                  <a:lnTo>
                    <a:pt x="604" y="3533"/>
                  </a:lnTo>
                  <a:lnTo>
                    <a:pt x="490" y="3502"/>
                  </a:lnTo>
                  <a:lnTo>
                    <a:pt x="417" y="3475"/>
                  </a:lnTo>
                  <a:lnTo>
                    <a:pt x="347" y="3441"/>
                  </a:lnTo>
                  <a:lnTo>
                    <a:pt x="280" y="3402"/>
                  </a:lnTo>
                  <a:lnTo>
                    <a:pt x="247" y="3380"/>
                  </a:lnTo>
                  <a:lnTo>
                    <a:pt x="210" y="3354"/>
                  </a:lnTo>
                  <a:lnTo>
                    <a:pt x="141" y="3296"/>
                  </a:lnTo>
                  <a:lnTo>
                    <a:pt x="80" y="3235"/>
                  </a:lnTo>
                  <a:lnTo>
                    <a:pt x="25" y="3171"/>
                  </a:lnTo>
                  <a:lnTo>
                    <a:pt x="0" y="3138"/>
                  </a:lnTo>
                  <a:lnTo>
                    <a:pt x="0" y="3306"/>
                  </a:lnTo>
                  <a:lnTo>
                    <a:pt x="1" y="3402"/>
                  </a:lnTo>
                  <a:lnTo>
                    <a:pt x="14" y="3581"/>
                  </a:lnTo>
                  <a:lnTo>
                    <a:pt x="39" y="3747"/>
                  </a:lnTo>
                  <a:lnTo>
                    <a:pt x="75" y="3899"/>
                  </a:lnTo>
                  <a:lnTo>
                    <a:pt x="120" y="4037"/>
                  </a:lnTo>
                  <a:lnTo>
                    <a:pt x="177" y="4163"/>
                  </a:lnTo>
                  <a:lnTo>
                    <a:pt x="242" y="4277"/>
                  </a:lnTo>
                  <a:lnTo>
                    <a:pt x="316" y="4378"/>
                  </a:lnTo>
                  <a:lnTo>
                    <a:pt x="398" y="4468"/>
                  </a:lnTo>
                  <a:lnTo>
                    <a:pt x="486" y="4547"/>
                  </a:lnTo>
                  <a:lnTo>
                    <a:pt x="581" y="4613"/>
                  </a:lnTo>
                  <a:lnTo>
                    <a:pt x="680" y="4670"/>
                  </a:lnTo>
                  <a:lnTo>
                    <a:pt x="785" y="4715"/>
                  </a:lnTo>
                  <a:lnTo>
                    <a:pt x="893" y="4751"/>
                  </a:lnTo>
                  <a:lnTo>
                    <a:pt x="1006" y="4777"/>
                  </a:lnTo>
                  <a:lnTo>
                    <a:pt x="1120" y="4794"/>
                  </a:lnTo>
                  <a:lnTo>
                    <a:pt x="1235" y="4802"/>
                  </a:lnTo>
                  <a:lnTo>
                    <a:pt x="1353" y="4802"/>
                  </a:lnTo>
                  <a:lnTo>
                    <a:pt x="1470" y="4793"/>
                  </a:lnTo>
                  <a:lnTo>
                    <a:pt x="1588" y="4776"/>
                  </a:lnTo>
                  <a:lnTo>
                    <a:pt x="1703" y="4751"/>
                  </a:lnTo>
                  <a:lnTo>
                    <a:pt x="1817" y="4720"/>
                  </a:lnTo>
                  <a:lnTo>
                    <a:pt x="1929" y="4681"/>
                  </a:lnTo>
                  <a:lnTo>
                    <a:pt x="2037" y="4636"/>
                  </a:lnTo>
                  <a:lnTo>
                    <a:pt x="2141" y="4586"/>
                  </a:lnTo>
                  <a:lnTo>
                    <a:pt x="2241" y="4528"/>
                  </a:lnTo>
                  <a:lnTo>
                    <a:pt x="2334" y="4466"/>
                  </a:lnTo>
                  <a:lnTo>
                    <a:pt x="2422" y="4399"/>
                  </a:lnTo>
                  <a:lnTo>
                    <a:pt x="2503" y="4326"/>
                  </a:lnTo>
                  <a:lnTo>
                    <a:pt x="2575" y="4250"/>
                  </a:lnTo>
                  <a:lnTo>
                    <a:pt x="2640" y="4169"/>
                  </a:lnTo>
                  <a:lnTo>
                    <a:pt x="2696" y="4085"/>
                  </a:lnTo>
                  <a:lnTo>
                    <a:pt x="2719" y="4041"/>
                  </a:lnTo>
                  <a:lnTo>
                    <a:pt x="2726" y="4042"/>
                  </a:lnTo>
                  <a:lnTo>
                    <a:pt x="2733" y="4044"/>
                  </a:lnTo>
                  <a:lnTo>
                    <a:pt x="2767" y="3982"/>
                  </a:lnTo>
                  <a:lnTo>
                    <a:pt x="2831" y="3840"/>
                  </a:lnTo>
                  <a:lnTo>
                    <a:pt x="2868" y="3722"/>
                  </a:lnTo>
                  <a:lnTo>
                    <a:pt x="2886" y="3639"/>
                  </a:lnTo>
                  <a:lnTo>
                    <a:pt x="2898" y="3552"/>
                  </a:lnTo>
                  <a:lnTo>
                    <a:pt x="2902" y="3463"/>
                  </a:lnTo>
                  <a:lnTo>
                    <a:pt x="2901" y="3418"/>
                  </a:lnTo>
                  <a:lnTo>
                    <a:pt x="2897" y="3361"/>
                  </a:lnTo>
                  <a:lnTo>
                    <a:pt x="2877" y="3248"/>
                  </a:lnTo>
                  <a:lnTo>
                    <a:pt x="2844" y="3138"/>
                  </a:lnTo>
                  <a:lnTo>
                    <a:pt x="2797" y="3029"/>
                  </a:lnTo>
                  <a:lnTo>
                    <a:pt x="2737" y="2923"/>
                  </a:lnTo>
                  <a:lnTo>
                    <a:pt x="2663" y="2818"/>
                  </a:lnTo>
                  <a:lnTo>
                    <a:pt x="2577" y="2714"/>
                  </a:lnTo>
                  <a:lnTo>
                    <a:pt x="2477" y="2613"/>
                  </a:lnTo>
                  <a:lnTo>
                    <a:pt x="2421" y="2564"/>
                  </a:lnTo>
                  <a:lnTo>
                    <a:pt x="2395" y="2596"/>
                  </a:lnTo>
                  <a:lnTo>
                    <a:pt x="2338" y="2657"/>
                  </a:lnTo>
                  <a:lnTo>
                    <a:pt x="2273" y="2716"/>
                  </a:lnTo>
                  <a:lnTo>
                    <a:pt x="2201" y="2772"/>
                  </a:lnTo>
                  <a:lnTo>
                    <a:pt x="2120" y="2824"/>
                  </a:lnTo>
                  <a:lnTo>
                    <a:pt x="2030" y="2872"/>
                  </a:lnTo>
                  <a:lnTo>
                    <a:pt x="1930" y="2915"/>
                  </a:lnTo>
                  <a:lnTo>
                    <a:pt x="1820" y="2951"/>
                  </a:lnTo>
                  <a:lnTo>
                    <a:pt x="1760" y="2967"/>
                  </a:lnTo>
                  <a:lnTo>
                    <a:pt x="1713" y="2781"/>
                  </a:lnTo>
                  <a:lnTo>
                    <a:pt x="1795" y="2758"/>
                  </a:lnTo>
                  <a:lnTo>
                    <a:pt x="1938" y="2704"/>
                  </a:lnTo>
                  <a:lnTo>
                    <a:pt x="2058" y="2637"/>
                  </a:lnTo>
                  <a:lnTo>
                    <a:pt x="2159" y="2561"/>
                  </a:lnTo>
                  <a:lnTo>
                    <a:pt x="2242" y="2479"/>
                  </a:lnTo>
                  <a:lnTo>
                    <a:pt x="2310" y="2391"/>
                  </a:lnTo>
                  <a:lnTo>
                    <a:pt x="2360" y="2302"/>
                  </a:lnTo>
                  <a:lnTo>
                    <a:pt x="2399" y="2210"/>
                  </a:lnTo>
                  <a:lnTo>
                    <a:pt x="2426" y="2120"/>
                  </a:lnTo>
                  <a:lnTo>
                    <a:pt x="2444" y="2033"/>
                  </a:lnTo>
                  <a:lnTo>
                    <a:pt x="2457" y="1913"/>
                  </a:lnTo>
                  <a:lnTo>
                    <a:pt x="2451" y="1729"/>
                  </a:lnTo>
                  <a:lnTo>
                    <a:pt x="2443" y="1691"/>
                  </a:lnTo>
                  <a:lnTo>
                    <a:pt x="2632" y="1654"/>
                  </a:lnTo>
                  <a:lnTo>
                    <a:pt x="2635" y="1668"/>
                  </a:lnTo>
                  <a:lnTo>
                    <a:pt x="2647" y="1795"/>
                  </a:lnTo>
                  <a:lnTo>
                    <a:pt x="2643" y="1949"/>
                  </a:lnTo>
                  <a:lnTo>
                    <a:pt x="2630" y="2068"/>
                  </a:lnTo>
                  <a:lnTo>
                    <a:pt x="2601" y="2198"/>
                  </a:lnTo>
                  <a:lnTo>
                    <a:pt x="2556" y="2332"/>
                  </a:lnTo>
                  <a:lnTo>
                    <a:pt x="2523" y="2399"/>
                  </a:lnTo>
                  <a:lnTo>
                    <a:pt x="2590" y="2457"/>
                  </a:lnTo>
                  <a:lnTo>
                    <a:pt x="2709" y="2574"/>
                  </a:lnTo>
                  <a:lnTo>
                    <a:pt x="2811" y="2694"/>
                  </a:lnTo>
                  <a:lnTo>
                    <a:pt x="2899" y="2819"/>
                  </a:lnTo>
                  <a:lnTo>
                    <a:pt x="2971" y="2945"/>
                  </a:lnTo>
                  <a:lnTo>
                    <a:pt x="3025" y="3074"/>
                  </a:lnTo>
                  <a:lnTo>
                    <a:pt x="3065" y="3206"/>
                  </a:lnTo>
                  <a:lnTo>
                    <a:pt x="3087" y="3341"/>
                  </a:lnTo>
                  <a:lnTo>
                    <a:pt x="3092" y="3410"/>
                  </a:lnTo>
                  <a:lnTo>
                    <a:pt x="3094" y="3455"/>
                  </a:lnTo>
                  <a:lnTo>
                    <a:pt x="3091" y="3543"/>
                  </a:lnTo>
                  <a:lnTo>
                    <a:pt x="3077" y="3672"/>
                  </a:lnTo>
                  <a:lnTo>
                    <a:pt x="3038" y="3831"/>
                  </a:lnTo>
                  <a:lnTo>
                    <a:pt x="2984" y="3976"/>
                  </a:lnTo>
                  <a:lnTo>
                    <a:pt x="2953" y="4042"/>
                  </a:lnTo>
                  <a:lnTo>
                    <a:pt x="3025" y="4029"/>
                  </a:lnTo>
                  <a:lnTo>
                    <a:pt x="3177" y="3984"/>
                  </a:lnTo>
                  <a:lnTo>
                    <a:pt x="3330" y="3915"/>
                  </a:lnTo>
                  <a:lnTo>
                    <a:pt x="3479" y="3822"/>
                  </a:lnTo>
                  <a:lnTo>
                    <a:pt x="3621" y="3707"/>
                  </a:lnTo>
                  <a:lnTo>
                    <a:pt x="3720" y="3606"/>
                  </a:lnTo>
                  <a:lnTo>
                    <a:pt x="3781" y="3533"/>
                  </a:lnTo>
                  <a:lnTo>
                    <a:pt x="3838" y="3454"/>
                  </a:lnTo>
                  <a:lnTo>
                    <a:pt x="3890" y="3370"/>
                  </a:lnTo>
                  <a:lnTo>
                    <a:pt x="3936" y="3282"/>
                  </a:lnTo>
                  <a:lnTo>
                    <a:pt x="3978" y="3188"/>
                  </a:lnTo>
                  <a:lnTo>
                    <a:pt x="3996" y="3139"/>
                  </a:lnTo>
                  <a:lnTo>
                    <a:pt x="3993" y="3139"/>
                  </a:lnTo>
                  <a:lnTo>
                    <a:pt x="4001" y="3121"/>
                  </a:lnTo>
                  <a:lnTo>
                    <a:pt x="4031" y="3002"/>
                  </a:lnTo>
                  <a:lnTo>
                    <a:pt x="4052" y="2885"/>
                  </a:lnTo>
                  <a:lnTo>
                    <a:pt x="4065" y="2745"/>
                  </a:lnTo>
                  <a:lnTo>
                    <a:pt x="4063" y="2587"/>
                  </a:lnTo>
                  <a:lnTo>
                    <a:pt x="4046" y="2462"/>
                  </a:lnTo>
                  <a:lnTo>
                    <a:pt x="4028" y="2377"/>
                  </a:lnTo>
                  <a:lnTo>
                    <a:pt x="4001" y="2291"/>
                  </a:lnTo>
                  <a:lnTo>
                    <a:pt x="3966" y="2206"/>
                  </a:lnTo>
                  <a:lnTo>
                    <a:pt x="3944" y="2164"/>
                  </a:lnTo>
                  <a:lnTo>
                    <a:pt x="3914" y="2111"/>
                  </a:lnTo>
                  <a:lnTo>
                    <a:pt x="3843" y="2011"/>
                  </a:lnTo>
                  <a:lnTo>
                    <a:pt x="3759" y="1921"/>
                  </a:lnTo>
                  <a:lnTo>
                    <a:pt x="3660" y="1839"/>
                  </a:lnTo>
                  <a:lnTo>
                    <a:pt x="3549" y="1765"/>
                  </a:lnTo>
                  <a:lnTo>
                    <a:pt x="3424" y="1699"/>
                  </a:lnTo>
                  <a:lnTo>
                    <a:pt x="3287" y="1643"/>
                  </a:lnTo>
                  <a:lnTo>
                    <a:pt x="3137" y="1595"/>
                  </a:lnTo>
                  <a:lnTo>
                    <a:pt x="3056" y="1575"/>
                  </a:lnTo>
                  <a:lnTo>
                    <a:pt x="3102" y="1388"/>
                  </a:lnTo>
                  <a:lnTo>
                    <a:pt x="3192" y="1411"/>
                  </a:lnTo>
                  <a:lnTo>
                    <a:pt x="3362" y="1466"/>
                  </a:lnTo>
                  <a:lnTo>
                    <a:pt x="3518" y="1531"/>
                  </a:lnTo>
                  <a:lnTo>
                    <a:pt x="3659" y="1607"/>
                  </a:lnTo>
                  <a:lnTo>
                    <a:pt x="3786" y="1693"/>
                  </a:lnTo>
                  <a:lnTo>
                    <a:pt x="3899" y="1788"/>
                  </a:lnTo>
                  <a:lnTo>
                    <a:pt x="3996" y="1896"/>
                  </a:lnTo>
                  <a:lnTo>
                    <a:pt x="4079" y="2013"/>
                  </a:lnTo>
                  <a:lnTo>
                    <a:pt x="4114" y="2075"/>
                  </a:lnTo>
                  <a:lnTo>
                    <a:pt x="4144" y="2133"/>
                  </a:lnTo>
                  <a:lnTo>
                    <a:pt x="4190" y="2249"/>
                  </a:lnTo>
                  <a:lnTo>
                    <a:pt x="4223" y="2364"/>
                  </a:lnTo>
                  <a:lnTo>
                    <a:pt x="4245" y="2477"/>
                  </a:lnTo>
                  <a:lnTo>
                    <a:pt x="4251" y="2532"/>
                  </a:lnTo>
                  <a:lnTo>
                    <a:pt x="4289" y="2494"/>
                  </a:lnTo>
                  <a:lnTo>
                    <a:pt x="4365" y="2403"/>
                  </a:lnTo>
                  <a:lnTo>
                    <a:pt x="4439" y="2300"/>
                  </a:lnTo>
                  <a:lnTo>
                    <a:pt x="4503" y="2188"/>
                  </a:lnTo>
                  <a:lnTo>
                    <a:pt x="4552" y="2066"/>
                  </a:lnTo>
                  <a:lnTo>
                    <a:pt x="4573" y="1971"/>
                  </a:lnTo>
                  <a:lnTo>
                    <a:pt x="4580" y="1908"/>
                  </a:lnTo>
                  <a:lnTo>
                    <a:pt x="4580" y="1842"/>
                  </a:lnTo>
                  <a:lnTo>
                    <a:pt x="4571" y="1775"/>
                  </a:lnTo>
                  <a:lnTo>
                    <a:pt x="4555" y="1709"/>
                  </a:lnTo>
                  <a:lnTo>
                    <a:pt x="4529" y="1643"/>
                  </a:lnTo>
                  <a:lnTo>
                    <a:pt x="4510" y="1610"/>
                  </a:lnTo>
                  <a:lnTo>
                    <a:pt x="4565" y="1566"/>
                  </a:lnTo>
                  <a:lnTo>
                    <a:pt x="4658" y="1470"/>
                  </a:lnTo>
                  <a:lnTo>
                    <a:pt x="4735" y="1366"/>
                  </a:lnTo>
                  <a:lnTo>
                    <a:pt x="4796" y="1258"/>
                  </a:lnTo>
                  <a:lnTo>
                    <a:pt x="4841" y="1146"/>
                  </a:lnTo>
                  <a:lnTo>
                    <a:pt x="4872" y="1030"/>
                  </a:lnTo>
                  <a:lnTo>
                    <a:pt x="4892" y="915"/>
                  </a:lnTo>
                  <a:lnTo>
                    <a:pt x="4897" y="798"/>
                  </a:lnTo>
                  <a:lnTo>
                    <a:pt x="4892" y="683"/>
                  </a:lnTo>
                  <a:lnTo>
                    <a:pt x="4875" y="571"/>
                  </a:lnTo>
                  <a:lnTo>
                    <a:pt x="4849" y="463"/>
                  </a:lnTo>
                  <a:lnTo>
                    <a:pt x="4812" y="360"/>
                  </a:lnTo>
                  <a:lnTo>
                    <a:pt x="4768" y="264"/>
                  </a:lnTo>
                  <a:lnTo>
                    <a:pt x="4717" y="176"/>
                  </a:lnTo>
                  <a:lnTo>
                    <a:pt x="4658" y="97"/>
                  </a:lnTo>
                  <a:lnTo>
                    <a:pt x="4593" y="28"/>
                  </a:lnTo>
                  <a:lnTo>
                    <a:pt x="456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5" name="Freeform: Shape 39">
              <a:extLst>
                <a:ext uri="{FF2B5EF4-FFF2-40B4-BE49-F238E27FC236}">
                  <a16:creationId xmlns:a16="http://schemas.microsoft.com/office/drawing/2014/main" id="{7CD95629-C97D-4DCC-8ED0-3B61CBD9B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064" y="1989337"/>
              <a:ext cx="1849436" cy="2098711"/>
            </a:xfrm>
            <a:custGeom>
              <a:avLst/>
              <a:gdLst>
                <a:gd name="connsiteX0" fmla="*/ 874060 w 1849436"/>
                <a:gd name="connsiteY0" fmla="*/ 254097 h 2098711"/>
                <a:gd name="connsiteX1" fmla="*/ 918285 w 1849436"/>
                <a:gd name="connsiteY1" fmla="*/ 256911 h 2098711"/>
                <a:gd name="connsiteX2" fmla="*/ 961305 w 1849436"/>
                <a:gd name="connsiteY2" fmla="*/ 264550 h 2098711"/>
                <a:gd name="connsiteX3" fmla="*/ 1003520 w 1849436"/>
                <a:gd name="connsiteY3" fmla="*/ 276612 h 2098711"/>
                <a:gd name="connsiteX4" fmla="*/ 1043725 w 1849436"/>
                <a:gd name="connsiteY4" fmla="*/ 293096 h 2098711"/>
                <a:gd name="connsiteX5" fmla="*/ 1081920 w 1849436"/>
                <a:gd name="connsiteY5" fmla="*/ 313601 h 2098711"/>
                <a:gd name="connsiteX6" fmla="*/ 1117703 w 1849436"/>
                <a:gd name="connsiteY6" fmla="*/ 337322 h 2098711"/>
                <a:gd name="connsiteX7" fmla="*/ 1151073 w 1849436"/>
                <a:gd name="connsiteY7" fmla="*/ 364259 h 2098711"/>
                <a:gd name="connsiteX8" fmla="*/ 1181227 w 1849436"/>
                <a:gd name="connsiteY8" fmla="*/ 393207 h 2098711"/>
                <a:gd name="connsiteX9" fmla="*/ 1208566 w 1849436"/>
                <a:gd name="connsiteY9" fmla="*/ 424165 h 2098711"/>
                <a:gd name="connsiteX10" fmla="*/ 1233092 w 1849436"/>
                <a:gd name="connsiteY10" fmla="*/ 456329 h 2098711"/>
                <a:gd name="connsiteX11" fmla="*/ 1253194 w 1849436"/>
                <a:gd name="connsiteY11" fmla="*/ 490102 h 2098711"/>
                <a:gd name="connsiteX12" fmla="*/ 1269276 w 1849436"/>
                <a:gd name="connsiteY12" fmla="*/ 523874 h 2098711"/>
                <a:gd name="connsiteX13" fmla="*/ 1281740 w 1849436"/>
                <a:gd name="connsiteY13" fmla="*/ 558048 h 2098711"/>
                <a:gd name="connsiteX14" fmla="*/ 1289781 w 1849436"/>
                <a:gd name="connsiteY14" fmla="*/ 591419 h 2098711"/>
                <a:gd name="connsiteX15" fmla="*/ 1291389 w 1849436"/>
                <a:gd name="connsiteY15" fmla="*/ 607501 h 2098711"/>
                <a:gd name="connsiteX16" fmla="*/ 1290183 w 1849436"/>
                <a:gd name="connsiteY16" fmla="*/ 607501 h 2098711"/>
                <a:gd name="connsiteX17" fmla="*/ 1289781 w 1849436"/>
                <a:gd name="connsiteY17" fmla="*/ 607903 h 2098711"/>
                <a:gd name="connsiteX18" fmla="*/ 1291389 w 1849436"/>
                <a:gd name="connsiteY18" fmla="*/ 607501 h 2098711"/>
                <a:gd name="connsiteX19" fmla="*/ 1303451 w 1849436"/>
                <a:gd name="connsiteY19" fmla="*/ 666200 h 2098711"/>
                <a:gd name="connsiteX20" fmla="*/ 1315110 w 1849436"/>
                <a:gd name="connsiteY20" fmla="*/ 741384 h 2098711"/>
                <a:gd name="connsiteX21" fmla="*/ 1319533 w 1849436"/>
                <a:gd name="connsiteY21" fmla="*/ 786012 h 2098711"/>
                <a:gd name="connsiteX22" fmla="*/ 1319935 w 1849436"/>
                <a:gd name="connsiteY22" fmla="*/ 827423 h 2098711"/>
                <a:gd name="connsiteX23" fmla="*/ 1315914 w 1849436"/>
                <a:gd name="connsiteY23" fmla="*/ 865216 h 2098711"/>
                <a:gd name="connsiteX24" fmla="*/ 1307471 w 1849436"/>
                <a:gd name="connsiteY24" fmla="*/ 900999 h 2098711"/>
                <a:gd name="connsiteX25" fmla="*/ 1293399 w 1849436"/>
                <a:gd name="connsiteY25" fmla="*/ 934771 h 2098711"/>
                <a:gd name="connsiteX26" fmla="*/ 1284152 w 1849436"/>
                <a:gd name="connsiteY26" fmla="*/ 951255 h 2098711"/>
                <a:gd name="connsiteX27" fmla="*/ 1275307 w 1849436"/>
                <a:gd name="connsiteY27" fmla="*/ 964925 h 2098711"/>
                <a:gd name="connsiteX28" fmla="*/ 1256008 w 1849436"/>
                <a:gd name="connsiteY28" fmla="*/ 989852 h 2098711"/>
                <a:gd name="connsiteX29" fmla="*/ 1233896 w 1849436"/>
                <a:gd name="connsiteY29" fmla="*/ 1012367 h 2098711"/>
                <a:gd name="connsiteX30" fmla="*/ 1210979 w 1849436"/>
                <a:gd name="connsiteY30" fmla="*/ 1032470 h 2098711"/>
                <a:gd name="connsiteX31" fmla="*/ 1173990 w 1849436"/>
                <a:gd name="connsiteY31" fmla="*/ 1058201 h 2098711"/>
                <a:gd name="connsiteX32" fmla="*/ 1123332 w 1849436"/>
                <a:gd name="connsiteY32" fmla="*/ 1083932 h 2098711"/>
                <a:gd name="connsiteX33" fmla="*/ 1075487 w 1849436"/>
                <a:gd name="connsiteY33" fmla="*/ 1102427 h 2098711"/>
                <a:gd name="connsiteX34" fmla="*/ 1033272 w 1849436"/>
                <a:gd name="connsiteY34" fmla="*/ 1114488 h 2098711"/>
                <a:gd name="connsiteX35" fmla="*/ 987840 w 1849436"/>
                <a:gd name="connsiteY35" fmla="*/ 1123333 h 2098711"/>
                <a:gd name="connsiteX36" fmla="*/ 980603 w 1849436"/>
                <a:gd name="connsiteY36" fmla="*/ 1124539 h 2098711"/>
                <a:gd name="connsiteX37" fmla="*/ 987840 w 1849436"/>
                <a:gd name="connsiteY37" fmla="*/ 1200929 h 2098711"/>
                <a:gd name="connsiteX38" fmla="*/ 999098 w 1849436"/>
                <a:gd name="connsiteY38" fmla="*/ 1200125 h 2098711"/>
                <a:gd name="connsiteX39" fmla="*/ 1053777 w 1849436"/>
                <a:gd name="connsiteY39" fmla="*/ 1188868 h 2098711"/>
                <a:gd name="connsiteX40" fmla="*/ 1103631 w 1849436"/>
                <a:gd name="connsiteY40" fmla="*/ 1174796 h 2098711"/>
                <a:gd name="connsiteX41" fmla="*/ 1159918 w 1849436"/>
                <a:gd name="connsiteY41" fmla="*/ 1152683 h 2098711"/>
                <a:gd name="connsiteX42" fmla="*/ 1204144 w 1849436"/>
                <a:gd name="connsiteY42" fmla="*/ 1129766 h 2098711"/>
                <a:gd name="connsiteX43" fmla="*/ 1233494 w 1849436"/>
                <a:gd name="connsiteY43" fmla="*/ 1111272 h 2098711"/>
                <a:gd name="connsiteX44" fmla="*/ 1262441 w 1849436"/>
                <a:gd name="connsiteY44" fmla="*/ 1090365 h 2098711"/>
                <a:gd name="connsiteX45" fmla="*/ 1289781 w 1849436"/>
                <a:gd name="connsiteY45" fmla="*/ 1066644 h 2098711"/>
                <a:gd name="connsiteX46" fmla="*/ 1315914 w 1849436"/>
                <a:gd name="connsiteY46" fmla="*/ 1038902 h 2098711"/>
                <a:gd name="connsiteX47" fmla="*/ 1339233 w 1849436"/>
                <a:gd name="connsiteY47" fmla="*/ 1008346 h 2098711"/>
                <a:gd name="connsiteX48" fmla="*/ 1349686 w 1849436"/>
                <a:gd name="connsiteY48" fmla="*/ 991460 h 2098711"/>
                <a:gd name="connsiteX49" fmla="*/ 1360542 w 1849436"/>
                <a:gd name="connsiteY49" fmla="*/ 972162 h 2098711"/>
                <a:gd name="connsiteX50" fmla="*/ 1378634 w 1849436"/>
                <a:gd name="connsiteY50" fmla="*/ 931957 h 2098711"/>
                <a:gd name="connsiteX51" fmla="*/ 1391902 w 1849436"/>
                <a:gd name="connsiteY51" fmla="*/ 889741 h 2098711"/>
                <a:gd name="connsiteX52" fmla="*/ 1399541 w 1849436"/>
                <a:gd name="connsiteY52" fmla="*/ 845113 h 2098711"/>
                <a:gd name="connsiteX53" fmla="*/ 1402757 w 1849436"/>
                <a:gd name="connsiteY53" fmla="*/ 798073 h 2098711"/>
                <a:gd name="connsiteX54" fmla="*/ 1401149 w 1849436"/>
                <a:gd name="connsiteY54" fmla="*/ 748621 h 2098711"/>
                <a:gd name="connsiteX55" fmla="*/ 1394314 w 1849436"/>
                <a:gd name="connsiteY55" fmla="*/ 697158 h 2098711"/>
                <a:gd name="connsiteX56" fmla="*/ 1383057 w 1849436"/>
                <a:gd name="connsiteY56" fmla="*/ 643283 h 2098711"/>
                <a:gd name="connsiteX57" fmla="*/ 1375016 w 1849436"/>
                <a:gd name="connsiteY57" fmla="*/ 615944 h 2098711"/>
                <a:gd name="connsiteX58" fmla="*/ 1395118 w 1849436"/>
                <a:gd name="connsiteY58" fmla="*/ 621171 h 2098711"/>
                <a:gd name="connsiteX59" fmla="*/ 1434117 w 1849436"/>
                <a:gd name="connsiteY59" fmla="*/ 635242 h 2098711"/>
                <a:gd name="connsiteX60" fmla="*/ 1471508 w 1849436"/>
                <a:gd name="connsiteY60" fmla="*/ 653737 h 2098711"/>
                <a:gd name="connsiteX61" fmla="*/ 1507693 w 1849436"/>
                <a:gd name="connsiteY61" fmla="*/ 676654 h 2098711"/>
                <a:gd name="connsiteX62" fmla="*/ 1541465 w 1849436"/>
                <a:gd name="connsiteY62" fmla="*/ 703993 h 2098711"/>
                <a:gd name="connsiteX63" fmla="*/ 1573227 w 1849436"/>
                <a:gd name="connsiteY63" fmla="*/ 734147 h 2098711"/>
                <a:gd name="connsiteX64" fmla="*/ 1601773 w 1849436"/>
                <a:gd name="connsiteY64" fmla="*/ 767919 h 2098711"/>
                <a:gd name="connsiteX65" fmla="*/ 1627906 w 1849436"/>
                <a:gd name="connsiteY65" fmla="*/ 804506 h 2098711"/>
                <a:gd name="connsiteX66" fmla="*/ 1650823 w 1849436"/>
                <a:gd name="connsiteY66" fmla="*/ 843505 h 2098711"/>
                <a:gd name="connsiteX67" fmla="*/ 1670121 w 1849436"/>
                <a:gd name="connsiteY67" fmla="*/ 884514 h 2098711"/>
                <a:gd name="connsiteX68" fmla="*/ 1685801 w 1849436"/>
                <a:gd name="connsiteY68" fmla="*/ 927936 h 2098711"/>
                <a:gd name="connsiteX69" fmla="*/ 1697059 w 1849436"/>
                <a:gd name="connsiteY69" fmla="*/ 972564 h 2098711"/>
                <a:gd name="connsiteX70" fmla="*/ 1704698 w 1849436"/>
                <a:gd name="connsiteY70" fmla="*/ 1019202 h 2098711"/>
                <a:gd name="connsiteX71" fmla="*/ 1706708 w 1849436"/>
                <a:gd name="connsiteY71" fmla="*/ 1065840 h 2098711"/>
                <a:gd name="connsiteX72" fmla="*/ 1703894 w 1849436"/>
                <a:gd name="connsiteY72" fmla="*/ 1113282 h 2098711"/>
                <a:gd name="connsiteX73" fmla="*/ 1696255 w 1849436"/>
                <a:gd name="connsiteY73" fmla="*/ 1161528 h 2098711"/>
                <a:gd name="connsiteX74" fmla="*/ 1689822 w 1849436"/>
                <a:gd name="connsiteY74" fmla="*/ 1184847 h 2098711"/>
                <a:gd name="connsiteX75" fmla="*/ 1701481 w 1849436"/>
                <a:gd name="connsiteY75" fmla="*/ 1188466 h 2098711"/>
                <a:gd name="connsiteX76" fmla="*/ 1722790 w 1849436"/>
                <a:gd name="connsiteY76" fmla="*/ 1196909 h 2098711"/>
                <a:gd name="connsiteX77" fmla="*/ 1742088 w 1849436"/>
                <a:gd name="connsiteY77" fmla="*/ 1207362 h 2098711"/>
                <a:gd name="connsiteX78" fmla="*/ 1759377 w 1849436"/>
                <a:gd name="connsiteY78" fmla="*/ 1219826 h 2098711"/>
                <a:gd name="connsiteX79" fmla="*/ 1782294 w 1849436"/>
                <a:gd name="connsiteY79" fmla="*/ 1241537 h 2098711"/>
                <a:gd name="connsiteX80" fmla="*/ 1807221 w 1849436"/>
                <a:gd name="connsiteY80" fmla="*/ 1276515 h 2098711"/>
                <a:gd name="connsiteX81" fmla="*/ 1825313 w 1849436"/>
                <a:gd name="connsiteY81" fmla="*/ 1316720 h 2098711"/>
                <a:gd name="connsiteX82" fmla="*/ 1838581 w 1849436"/>
                <a:gd name="connsiteY82" fmla="*/ 1359740 h 2098711"/>
                <a:gd name="connsiteX83" fmla="*/ 1846220 w 1849436"/>
                <a:gd name="connsiteY83" fmla="*/ 1405172 h 2098711"/>
                <a:gd name="connsiteX84" fmla="*/ 1849436 w 1849436"/>
                <a:gd name="connsiteY84" fmla="*/ 1451810 h 2098711"/>
                <a:gd name="connsiteX85" fmla="*/ 1849034 w 1849436"/>
                <a:gd name="connsiteY85" fmla="*/ 1474727 h 2098711"/>
                <a:gd name="connsiteX86" fmla="*/ 1847426 w 1849436"/>
                <a:gd name="connsiteY86" fmla="*/ 1492819 h 2098711"/>
                <a:gd name="connsiteX87" fmla="*/ 1840993 w 1849436"/>
                <a:gd name="connsiteY87" fmla="*/ 1528602 h 2098711"/>
                <a:gd name="connsiteX88" fmla="*/ 1836168 w 1849436"/>
                <a:gd name="connsiteY88" fmla="*/ 1545890 h 2098711"/>
                <a:gd name="connsiteX89" fmla="*/ 1832148 w 1849436"/>
                <a:gd name="connsiteY89" fmla="*/ 1559962 h 2098711"/>
                <a:gd name="connsiteX90" fmla="*/ 1821695 w 1849436"/>
                <a:gd name="connsiteY90" fmla="*/ 1586095 h 2098711"/>
                <a:gd name="connsiteX91" fmla="*/ 1808829 w 1849436"/>
                <a:gd name="connsiteY91" fmla="*/ 1611022 h 2098711"/>
                <a:gd name="connsiteX92" fmla="*/ 1793551 w 1849436"/>
                <a:gd name="connsiteY92" fmla="*/ 1633537 h 2098711"/>
                <a:gd name="connsiteX93" fmla="*/ 1775861 w 1849436"/>
                <a:gd name="connsiteY93" fmla="*/ 1654846 h 2098711"/>
                <a:gd name="connsiteX94" fmla="*/ 1755758 w 1849436"/>
                <a:gd name="connsiteY94" fmla="*/ 1674144 h 2098711"/>
                <a:gd name="connsiteX95" fmla="*/ 1732841 w 1849436"/>
                <a:gd name="connsiteY95" fmla="*/ 1692237 h 2098711"/>
                <a:gd name="connsiteX96" fmla="*/ 1707110 w 1849436"/>
                <a:gd name="connsiteY96" fmla="*/ 1708721 h 2098711"/>
                <a:gd name="connsiteX97" fmla="*/ 1693440 w 1849436"/>
                <a:gd name="connsiteY97" fmla="*/ 1716360 h 2098711"/>
                <a:gd name="connsiteX98" fmla="*/ 1680173 w 1849436"/>
                <a:gd name="connsiteY98" fmla="*/ 1723195 h 2098711"/>
                <a:gd name="connsiteX99" fmla="*/ 1652833 w 1849436"/>
                <a:gd name="connsiteY99" fmla="*/ 1734050 h 2098711"/>
                <a:gd name="connsiteX100" fmla="*/ 1625494 w 1849436"/>
                <a:gd name="connsiteY100" fmla="*/ 1742091 h 2098711"/>
                <a:gd name="connsiteX101" fmla="*/ 1598154 w 1849436"/>
                <a:gd name="connsiteY101" fmla="*/ 1746514 h 2098711"/>
                <a:gd name="connsiteX102" fmla="*/ 1557547 w 1849436"/>
                <a:gd name="connsiteY102" fmla="*/ 1750132 h 2098711"/>
                <a:gd name="connsiteX103" fmla="*/ 1506084 w 1849436"/>
                <a:gd name="connsiteY103" fmla="*/ 1748524 h 2098711"/>
                <a:gd name="connsiteX104" fmla="*/ 1459446 w 1849436"/>
                <a:gd name="connsiteY104" fmla="*/ 1742091 h 2098711"/>
                <a:gd name="connsiteX105" fmla="*/ 1421654 w 1849436"/>
                <a:gd name="connsiteY105" fmla="*/ 1732442 h 2098711"/>
                <a:gd name="connsiteX106" fmla="*/ 1381851 w 1849436"/>
                <a:gd name="connsiteY106" fmla="*/ 1719978 h 2098711"/>
                <a:gd name="connsiteX107" fmla="*/ 1376222 w 1849436"/>
                <a:gd name="connsiteY107" fmla="*/ 1717566 h 2098711"/>
                <a:gd name="connsiteX108" fmla="*/ 1347676 w 1849436"/>
                <a:gd name="connsiteY108" fmla="*/ 1704700 h 2098711"/>
                <a:gd name="connsiteX109" fmla="*/ 1331996 w 1849436"/>
                <a:gd name="connsiteY109" fmla="*/ 1695453 h 2098711"/>
                <a:gd name="connsiteX110" fmla="*/ 1303451 w 1849436"/>
                <a:gd name="connsiteY110" fmla="*/ 1672536 h 2098711"/>
                <a:gd name="connsiteX111" fmla="*/ 1290585 w 1849436"/>
                <a:gd name="connsiteY111" fmla="*/ 1659671 h 2098711"/>
                <a:gd name="connsiteX112" fmla="*/ 1274503 w 1849436"/>
                <a:gd name="connsiteY112" fmla="*/ 1641176 h 2098711"/>
                <a:gd name="connsiteX113" fmla="*/ 1249978 w 1849436"/>
                <a:gd name="connsiteY113" fmla="*/ 1601775 h 2098711"/>
                <a:gd name="connsiteX114" fmla="*/ 1233092 w 1849436"/>
                <a:gd name="connsiteY114" fmla="*/ 1561168 h 2098711"/>
                <a:gd name="connsiteX115" fmla="*/ 1221834 w 1849436"/>
                <a:gd name="connsiteY115" fmla="*/ 1521365 h 2098711"/>
                <a:gd name="connsiteX116" fmla="*/ 1213793 w 1849436"/>
                <a:gd name="connsiteY116" fmla="*/ 1468294 h 2098711"/>
                <a:gd name="connsiteX117" fmla="*/ 1212185 w 1849436"/>
                <a:gd name="connsiteY117" fmla="*/ 1422460 h 2098711"/>
                <a:gd name="connsiteX118" fmla="*/ 1212587 w 1849436"/>
                <a:gd name="connsiteY118" fmla="*/ 1417233 h 2098711"/>
                <a:gd name="connsiteX119" fmla="*/ 1135795 w 1849436"/>
                <a:gd name="connsiteY119" fmla="*/ 1410800 h 2098711"/>
                <a:gd name="connsiteX120" fmla="*/ 1134991 w 1849436"/>
                <a:gd name="connsiteY120" fmla="*/ 1418841 h 2098711"/>
                <a:gd name="connsiteX121" fmla="*/ 1135393 w 1849436"/>
                <a:gd name="connsiteY121" fmla="*/ 1459047 h 2098711"/>
                <a:gd name="connsiteX122" fmla="*/ 1139012 w 1849436"/>
                <a:gd name="connsiteY122" fmla="*/ 1496437 h 2098711"/>
                <a:gd name="connsiteX123" fmla="*/ 1147053 w 1849436"/>
                <a:gd name="connsiteY123" fmla="*/ 1540663 h 2098711"/>
                <a:gd name="connsiteX124" fmla="*/ 1160320 w 1849436"/>
                <a:gd name="connsiteY124" fmla="*/ 1589311 h 2098711"/>
                <a:gd name="connsiteX125" fmla="*/ 1182433 w 1849436"/>
                <a:gd name="connsiteY125" fmla="*/ 1639166 h 2098711"/>
                <a:gd name="connsiteX126" fmla="*/ 1204948 w 1849436"/>
                <a:gd name="connsiteY126" fmla="*/ 1676155 h 2098711"/>
                <a:gd name="connsiteX127" fmla="*/ 1223040 w 1849436"/>
                <a:gd name="connsiteY127" fmla="*/ 1699876 h 2098711"/>
                <a:gd name="connsiteX128" fmla="*/ 1233494 w 1849436"/>
                <a:gd name="connsiteY128" fmla="*/ 1711535 h 2098711"/>
                <a:gd name="connsiteX129" fmla="*/ 1251586 w 1849436"/>
                <a:gd name="connsiteY129" fmla="*/ 1730432 h 2098711"/>
                <a:gd name="connsiteX130" fmla="*/ 1292997 w 1849436"/>
                <a:gd name="connsiteY130" fmla="*/ 1762596 h 2098711"/>
                <a:gd name="connsiteX131" fmla="*/ 1315110 w 1849436"/>
                <a:gd name="connsiteY131" fmla="*/ 1775864 h 2098711"/>
                <a:gd name="connsiteX132" fmla="*/ 1309883 w 1849436"/>
                <a:gd name="connsiteY132" fmla="*/ 1795162 h 2098711"/>
                <a:gd name="connsiteX133" fmla="*/ 1297420 w 1849436"/>
                <a:gd name="connsiteY133" fmla="*/ 1830945 h 2098711"/>
                <a:gd name="connsiteX134" fmla="*/ 1282544 w 1849436"/>
                <a:gd name="connsiteY134" fmla="*/ 1863913 h 2098711"/>
                <a:gd name="connsiteX135" fmla="*/ 1265256 w 1849436"/>
                <a:gd name="connsiteY135" fmla="*/ 1894067 h 2098711"/>
                <a:gd name="connsiteX136" fmla="*/ 1245957 w 1849436"/>
                <a:gd name="connsiteY136" fmla="*/ 1921808 h 2098711"/>
                <a:gd name="connsiteX137" fmla="*/ 1224648 w 1849436"/>
                <a:gd name="connsiteY137" fmla="*/ 1945529 h 2098711"/>
                <a:gd name="connsiteX138" fmla="*/ 1201329 w 1849436"/>
                <a:gd name="connsiteY138" fmla="*/ 1966838 h 2098711"/>
                <a:gd name="connsiteX139" fmla="*/ 1175196 w 1849436"/>
                <a:gd name="connsiteY139" fmla="*/ 1985735 h 2098711"/>
                <a:gd name="connsiteX140" fmla="*/ 1161124 w 1849436"/>
                <a:gd name="connsiteY140" fmla="*/ 1993776 h 2098711"/>
                <a:gd name="connsiteX141" fmla="*/ 1139012 w 1849436"/>
                <a:gd name="connsiteY141" fmla="*/ 2005033 h 2098711"/>
                <a:gd name="connsiteX142" fmla="*/ 1092374 w 1849436"/>
                <a:gd name="connsiteY142" fmla="*/ 2021115 h 2098711"/>
                <a:gd name="connsiteX143" fmla="*/ 1044932 w 1849436"/>
                <a:gd name="connsiteY143" fmla="*/ 2030764 h 2098711"/>
                <a:gd name="connsiteX144" fmla="*/ 997892 w 1849436"/>
                <a:gd name="connsiteY144" fmla="*/ 2034383 h 2098711"/>
                <a:gd name="connsiteX145" fmla="*/ 953264 w 1849436"/>
                <a:gd name="connsiteY145" fmla="*/ 2033177 h 2098711"/>
                <a:gd name="connsiteX146" fmla="*/ 911451 w 1849436"/>
                <a:gd name="connsiteY146" fmla="*/ 2029156 h 2098711"/>
                <a:gd name="connsiteX147" fmla="*/ 856772 w 1849436"/>
                <a:gd name="connsiteY147" fmla="*/ 2019507 h 2098711"/>
                <a:gd name="connsiteX148" fmla="*/ 829432 w 1849436"/>
                <a:gd name="connsiteY148" fmla="*/ 2013074 h 2098711"/>
                <a:gd name="connsiteX149" fmla="*/ 848328 w 1849436"/>
                <a:gd name="connsiteY149" fmla="*/ 1988951 h 2098711"/>
                <a:gd name="connsiteX150" fmla="*/ 879286 w 1849436"/>
                <a:gd name="connsiteY150" fmla="*/ 1939901 h 2098711"/>
                <a:gd name="connsiteX151" fmla="*/ 903007 w 1849436"/>
                <a:gd name="connsiteY151" fmla="*/ 1891654 h 2098711"/>
                <a:gd name="connsiteX152" fmla="*/ 919894 w 1849436"/>
                <a:gd name="connsiteY152" fmla="*/ 1845419 h 2098711"/>
                <a:gd name="connsiteX153" fmla="*/ 936378 w 1849436"/>
                <a:gd name="connsiteY153" fmla="*/ 1785111 h 2098711"/>
                <a:gd name="connsiteX154" fmla="*/ 944419 w 1849436"/>
                <a:gd name="connsiteY154" fmla="*/ 1732844 h 2098711"/>
                <a:gd name="connsiteX155" fmla="*/ 944821 w 1849436"/>
                <a:gd name="connsiteY155" fmla="*/ 1725607 h 2098711"/>
                <a:gd name="connsiteX156" fmla="*/ 867627 w 1849436"/>
                <a:gd name="connsiteY156" fmla="*/ 1721587 h 2098711"/>
                <a:gd name="connsiteX157" fmla="*/ 867225 w 1849436"/>
                <a:gd name="connsiteY157" fmla="*/ 1728019 h 2098711"/>
                <a:gd name="connsiteX158" fmla="*/ 860792 w 1849436"/>
                <a:gd name="connsiteY158" fmla="*/ 1767420 h 2098711"/>
                <a:gd name="connsiteX159" fmla="*/ 851545 w 1849436"/>
                <a:gd name="connsiteY159" fmla="*/ 1805615 h 2098711"/>
                <a:gd name="connsiteX160" fmla="*/ 836267 w 1849436"/>
                <a:gd name="connsiteY160" fmla="*/ 1849841 h 2098711"/>
                <a:gd name="connsiteX161" fmla="*/ 814556 w 1849436"/>
                <a:gd name="connsiteY161" fmla="*/ 1897685 h 2098711"/>
                <a:gd name="connsiteX162" fmla="*/ 784402 w 1849436"/>
                <a:gd name="connsiteY162" fmla="*/ 1946334 h 2098711"/>
                <a:gd name="connsiteX163" fmla="*/ 754651 w 1849436"/>
                <a:gd name="connsiteY163" fmla="*/ 1980910 h 2098711"/>
                <a:gd name="connsiteX164" fmla="*/ 732136 w 1849436"/>
                <a:gd name="connsiteY164" fmla="*/ 2003023 h 2098711"/>
                <a:gd name="connsiteX165" fmla="*/ 719672 w 1849436"/>
                <a:gd name="connsiteY165" fmla="*/ 2013476 h 2098711"/>
                <a:gd name="connsiteX166" fmla="*/ 701982 w 1849436"/>
                <a:gd name="connsiteY166" fmla="*/ 2027548 h 2098711"/>
                <a:gd name="connsiteX167" fmla="*/ 662983 w 1849436"/>
                <a:gd name="connsiteY167" fmla="*/ 2051269 h 2098711"/>
                <a:gd name="connsiteX168" fmla="*/ 620767 w 1849436"/>
                <a:gd name="connsiteY168" fmla="*/ 2070166 h 2098711"/>
                <a:gd name="connsiteX169" fmla="*/ 574934 w 1849436"/>
                <a:gd name="connsiteY169" fmla="*/ 2084639 h 2098711"/>
                <a:gd name="connsiteX170" fmla="*/ 525883 w 1849436"/>
                <a:gd name="connsiteY170" fmla="*/ 2094289 h 2098711"/>
                <a:gd name="connsiteX171" fmla="*/ 473215 w 1849436"/>
                <a:gd name="connsiteY171" fmla="*/ 2098711 h 2098711"/>
                <a:gd name="connsiteX172" fmla="*/ 417329 w 1849436"/>
                <a:gd name="connsiteY172" fmla="*/ 2098711 h 2098711"/>
                <a:gd name="connsiteX173" fmla="*/ 357826 w 1849436"/>
                <a:gd name="connsiteY173" fmla="*/ 2094289 h 2098711"/>
                <a:gd name="connsiteX174" fmla="*/ 327270 w 1849436"/>
                <a:gd name="connsiteY174" fmla="*/ 2089866 h 2098711"/>
                <a:gd name="connsiteX175" fmla="*/ 300333 w 1849436"/>
                <a:gd name="connsiteY175" fmla="*/ 2085443 h 2098711"/>
                <a:gd name="connsiteX176" fmla="*/ 248066 w 1849436"/>
                <a:gd name="connsiteY176" fmla="*/ 2068557 h 2098711"/>
                <a:gd name="connsiteX177" fmla="*/ 199418 w 1849436"/>
                <a:gd name="connsiteY177" fmla="*/ 2045238 h 2098711"/>
                <a:gd name="connsiteX178" fmla="*/ 153584 w 1849436"/>
                <a:gd name="connsiteY178" fmla="*/ 2016693 h 2098711"/>
                <a:gd name="connsiteX179" fmla="*/ 112173 w 1849436"/>
                <a:gd name="connsiteY179" fmla="*/ 1984126 h 2098711"/>
                <a:gd name="connsiteX180" fmla="*/ 74380 w 1849436"/>
                <a:gd name="connsiteY180" fmla="*/ 1950354 h 2098711"/>
                <a:gd name="connsiteX181" fmla="*/ 25329 w 1849436"/>
                <a:gd name="connsiteY181" fmla="*/ 1898891 h 2098711"/>
                <a:gd name="connsiteX182" fmla="*/ 0 w 1849436"/>
                <a:gd name="connsiteY182" fmla="*/ 1867933 h 2098711"/>
                <a:gd name="connsiteX183" fmla="*/ 0 w 1849436"/>
                <a:gd name="connsiteY183" fmla="*/ 786012 h 2098711"/>
                <a:gd name="connsiteX184" fmla="*/ 32968 w 1849436"/>
                <a:gd name="connsiteY184" fmla="*/ 780383 h 2098711"/>
                <a:gd name="connsiteX185" fmla="*/ 95286 w 1849436"/>
                <a:gd name="connsiteY185" fmla="*/ 772744 h 2098711"/>
                <a:gd name="connsiteX186" fmla="*/ 154388 w 1849436"/>
                <a:gd name="connsiteY186" fmla="*/ 770734 h 2098711"/>
                <a:gd name="connsiteX187" fmla="*/ 209067 w 1849436"/>
                <a:gd name="connsiteY187" fmla="*/ 773548 h 2098711"/>
                <a:gd name="connsiteX188" fmla="*/ 260127 w 1849436"/>
                <a:gd name="connsiteY188" fmla="*/ 781991 h 2098711"/>
                <a:gd name="connsiteX189" fmla="*/ 306765 w 1849436"/>
                <a:gd name="connsiteY189" fmla="*/ 796063 h 2098711"/>
                <a:gd name="connsiteX190" fmla="*/ 350187 w 1849436"/>
                <a:gd name="connsiteY190" fmla="*/ 815362 h 2098711"/>
                <a:gd name="connsiteX191" fmla="*/ 389186 w 1849436"/>
                <a:gd name="connsiteY191" fmla="*/ 839887 h 2098711"/>
                <a:gd name="connsiteX192" fmla="*/ 406876 w 1849436"/>
                <a:gd name="connsiteY192" fmla="*/ 853959 h 2098711"/>
                <a:gd name="connsiteX193" fmla="*/ 418938 w 1849436"/>
                <a:gd name="connsiteY193" fmla="*/ 864814 h 2098711"/>
                <a:gd name="connsiteX194" fmla="*/ 440648 w 1849436"/>
                <a:gd name="connsiteY194" fmla="*/ 887329 h 2098711"/>
                <a:gd name="connsiteX195" fmla="*/ 459947 w 1849436"/>
                <a:gd name="connsiteY195" fmla="*/ 911854 h 2098711"/>
                <a:gd name="connsiteX196" fmla="*/ 477235 w 1849436"/>
                <a:gd name="connsiteY196" fmla="*/ 937183 h 2098711"/>
                <a:gd name="connsiteX197" fmla="*/ 498544 w 1849436"/>
                <a:gd name="connsiteY197" fmla="*/ 976986 h 2098711"/>
                <a:gd name="connsiteX198" fmla="*/ 519853 w 1849436"/>
                <a:gd name="connsiteY198" fmla="*/ 1031263 h 2098711"/>
                <a:gd name="connsiteX199" fmla="*/ 535131 w 1849436"/>
                <a:gd name="connsiteY199" fmla="*/ 1084736 h 2098711"/>
                <a:gd name="connsiteX200" fmla="*/ 543976 w 1849436"/>
                <a:gd name="connsiteY200" fmla="*/ 1134993 h 2098711"/>
                <a:gd name="connsiteX201" fmla="*/ 550811 w 1849436"/>
                <a:gd name="connsiteY201" fmla="*/ 1198919 h 2098711"/>
                <a:gd name="connsiteX202" fmla="*/ 551213 w 1849436"/>
                <a:gd name="connsiteY202" fmla="*/ 1227465 h 2098711"/>
                <a:gd name="connsiteX203" fmla="*/ 528296 w 1849436"/>
                <a:gd name="connsiteY203" fmla="*/ 1234702 h 2098711"/>
                <a:gd name="connsiteX204" fmla="*/ 486884 w 1849436"/>
                <a:gd name="connsiteY204" fmla="*/ 1253598 h 2098711"/>
                <a:gd name="connsiteX205" fmla="*/ 450298 w 1849436"/>
                <a:gd name="connsiteY205" fmla="*/ 1274907 h 2098711"/>
                <a:gd name="connsiteX206" fmla="*/ 419340 w 1849436"/>
                <a:gd name="connsiteY206" fmla="*/ 1297824 h 2098711"/>
                <a:gd name="connsiteX207" fmla="*/ 383557 w 1849436"/>
                <a:gd name="connsiteY207" fmla="*/ 1330390 h 2098711"/>
                <a:gd name="connsiteX208" fmla="*/ 357022 w 1849436"/>
                <a:gd name="connsiteY208" fmla="*/ 1359740 h 2098711"/>
                <a:gd name="connsiteX209" fmla="*/ 354207 w 1849436"/>
                <a:gd name="connsiteY209" fmla="*/ 1363760 h 2098711"/>
                <a:gd name="connsiteX210" fmla="*/ 417329 w 1849436"/>
                <a:gd name="connsiteY210" fmla="*/ 1407986 h 2098711"/>
                <a:gd name="connsiteX211" fmla="*/ 424566 w 1849436"/>
                <a:gd name="connsiteY211" fmla="*/ 1397935 h 2098711"/>
                <a:gd name="connsiteX212" fmla="*/ 466782 w 1849436"/>
                <a:gd name="connsiteY212" fmla="*/ 1356925 h 2098711"/>
                <a:gd name="connsiteX213" fmla="*/ 498544 w 1849436"/>
                <a:gd name="connsiteY213" fmla="*/ 1334411 h 2098711"/>
                <a:gd name="connsiteX214" fmla="*/ 523873 w 1849436"/>
                <a:gd name="connsiteY214" fmla="*/ 1320339 h 2098711"/>
                <a:gd name="connsiteX215" fmla="*/ 552017 w 1849436"/>
                <a:gd name="connsiteY215" fmla="*/ 1307875 h 2098711"/>
                <a:gd name="connsiteX216" fmla="*/ 582975 w 1849436"/>
                <a:gd name="connsiteY216" fmla="*/ 1298628 h 2098711"/>
                <a:gd name="connsiteX217" fmla="*/ 617551 w 1849436"/>
                <a:gd name="connsiteY217" fmla="*/ 1292597 h 2098711"/>
                <a:gd name="connsiteX218" fmla="*/ 654540 w 1849436"/>
                <a:gd name="connsiteY218" fmla="*/ 1291793 h 2098711"/>
                <a:gd name="connsiteX219" fmla="*/ 694745 w 1849436"/>
                <a:gd name="connsiteY219" fmla="*/ 1295814 h 2098711"/>
                <a:gd name="connsiteX220" fmla="*/ 737764 w 1849436"/>
                <a:gd name="connsiteY220" fmla="*/ 1306267 h 2098711"/>
                <a:gd name="connsiteX221" fmla="*/ 783196 w 1849436"/>
                <a:gd name="connsiteY221" fmla="*/ 1323957 h 2098711"/>
                <a:gd name="connsiteX222" fmla="*/ 831844 w 1849436"/>
                <a:gd name="connsiteY222" fmla="*/ 1350091 h 2098711"/>
                <a:gd name="connsiteX223" fmla="*/ 857174 w 1849436"/>
                <a:gd name="connsiteY223" fmla="*/ 1366575 h 2098711"/>
                <a:gd name="connsiteX224" fmla="*/ 900997 w 1849436"/>
                <a:gd name="connsiteY224" fmla="*/ 1303051 h 2098711"/>
                <a:gd name="connsiteX225" fmla="*/ 881297 w 1849436"/>
                <a:gd name="connsiteY225" fmla="*/ 1290185 h 2098711"/>
                <a:gd name="connsiteX226" fmla="*/ 843504 w 1849436"/>
                <a:gd name="connsiteY226" fmla="*/ 1267670 h 2098711"/>
                <a:gd name="connsiteX227" fmla="*/ 807319 w 1849436"/>
                <a:gd name="connsiteY227" fmla="*/ 1249980 h 2098711"/>
                <a:gd name="connsiteX228" fmla="*/ 771537 w 1849436"/>
                <a:gd name="connsiteY228" fmla="*/ 1235908 h 2098711"/>
                <a:gd name="connsiteX229" fmla="*/ 737362 w 1849436"/>
                <a:gd name="connsiteY229" fmla="*/ 1225454 h 2098711"/>
                <a:gd name="connsiteX230" fmla="*/ 704394 w 1849436"/>
                <a:gd name="connsiteY230" fmla="*/ 1218620 h 2098711"/>
                <a:gd name="connsiteX231" fmla="*/ 673436 w 1849436"/>
                <a:gd name="connsiteY231" fmla="*/ 1215001 h 2098711"/>
                <a:gd name="connsiteX232" fmla="*/ 642880 w 1849436"/>
                <a:gd name="connsiteY232" fmla="*/ 1214197 h 2098711"/>
                <a:gd name="connsiteX233" fmla="*/ 628406 w 1849436"/>
                <a:gd name="connsiteY233" fmla="*/ 1214599 h 2098711"/>
                <a:gd name="connsiteX234" fmla="*/ 627200 w 1849436"/>
                <a:gd name="connsiteY234" fmla="*/ 1190476 h 2098711"/>
                <a:gd name="connsiteX235" fmla="*/ 621572 w 1849436"/>
                <a:gd name="connsiteY235" fmla="*/ 1127354 h 2098711"/>
                <a:gd name="connsiteX236" fmla="*/ 607500 w 1849436"/>
                <a:gd name="connsiteY236" fmla="*/ 1052974 h 2098711"/>
                <a:gd name="connsiteX237" fmla="*/ 589005 w 1849436"/>
                <a:gd name="connsiteY237" fmla="*/ 993069 h 2098711"/>
                <a:gd name="connsiteX238" fmla="*/ 572521 w 1849436"/>
                <a:gd name="connsiteY238" fmla="*/ 952461 h 2098711"/>
                <a:gd name="connsiteX239" fmla="*/ 562872 w 1849436"/>
                <a:gd name="connsiteY239" fmla="*/ 931957 h 2098711"/>
                <a:gd name="connsiteX240" fmla="*/ 592624 w 1849436"/>
                <a:gd name="connsiteY240" fmla="*/ 914266 h 2098711"/>
                <a:gd name="connsiteX241" fmla="*/ 645695 w 1849436"/>
                <a:gd name="connsiteY241" fmla="*/ 875669 h 2098711"/>
                <a:gd name="connsiteX242" fmla="*/ 682683 w 1849436"/>
                <a:gd name="connsiteY242" fmla="*/ 843907 h 2098711"/>
                <a:gd name="connsiteX243" fmla="*/ 720074 w 1849436"/>
                <a:gd name="connsiteY243" fmla="*/ 806516 h 2098711"/>
                <a:gd name="connsiteX244" fmla="*/ 755455 w 1849436"/>
                <a:gd name="connsiteY244" fmla="*/ 763095 h 2098711"/>
                <a:gd name="connsiteX245" fmla="*/ 788021 w 1849436"/>
                <a:gd name="connsiteY245" fmla="*/ 714447 h 2098711"/>
                <a:gd name="connsiteX246" fmla="*/ 814958 w 1849436"/>
                <a:gd name="connsiteY246" fmla="*/ 659365 h 2098711"/>
                <a:gd name="connsiteX247" fmla="*/ 825814 w 1849436"/>
                <a:gd name="connsiteY247" fmla="*/ 629212 h 2098711"/>
                <a:gd name="connsiteX248" fmla="*/ 832648 w 1849436"/>
                <a:gd name="connsiteY248" fmla="*/ 607903 h 2098711"/>
                <a:gd name="connsiteX249" fmla="*/ 843102 w 1849436"/>
                <a:gd name="connsiteY249" fmla="*/ 564883 h 2098711"/>
                <a:gd name="connsiteX250" fmla="*/ 848731 w 1849436"/>
                <a:gd name="connsiteY250" fmla="*/ 520255 h 2098711"/>
                <a:gd name="connsiteX251" fmla="*/ 850339 w 1849436"/>
                <a:gd name="connsiteY251" fmla="*/ 475628 h 2098711"/>
                <a:gd name="connsiteX252" fmla="*/ 847926 w 1849436"/>
                <a:gd name="connsiteY252" fmla="*/ 429392 h 2098711"/>
                <a:gd name="connsiteX253" fmla="*/ 841092 w 1849436"/>
                <a:gd name="connsiteY253" fmla="*/ 382352 h 2098711"/>
                <a:gd name="connsiteX254" fmla="*/ 830236 w 1849436"/>
                <a:gd name="connsiteY254" fmla="*/ 334910 h 2098711"/>
                <a:gd name="connsiteX255" fmla="*/ 814556 w 1849436"/>
                <a:gd name="connsiteY255" fmla="*/ 286261 h 2098711"/>
                <a:gd name="connsiteX256" fmla="*/ 804907 w 1849436"/>
                <a:gd name="connsiteY256" fmla="*/ 262138 h 2098711"/>
                <a:gd name="connsiteX257" fmla="*/ 828628 w 1849436"/>
                <a:gd name="connsiteY257" fmla="*/ 257716 h 2098711"/>
                <a:gd name="connsiteX258" fmla="*/ 337672 w 1849436"/>
                <a:gd name="connsiteY258" fmla="*/ 0 h 2098711"/>
                <a:gd name="connsiteX259" fmla="*/ 354174 w 1849436"/>
                <a:gd name="connsiteY259" fmla="*/ 805 h 2098711"/>
                <a:gd name="connsiteX260" fmla="*/ 386371 w 1849436"/>
                <a:gd name="connsiteY260" fmla="*/ 3218 h 2098711"/>
                <a:gd name="connsiteX261" fmla="*/ 433058 w 1849436"/>
                <a:gd name="connsiteY261" fmla="*/ 11665 h 2098711"/>
                <a:gd name="connsiteX262" fmla="*/ 489806 w 1849436"/>
                <a:gd name="connsiteY262" fmla="*/ 30972 h 2098711"/>
                <a:gd name="connsiteX263" fmla="*/ 540920 w 1849436"/>
                <a:gd name="connsiteY263" fmla="*/ 57118 h 2098711"/>
                <a:gd name="connsiteX264" fmla="*/ 586801 w 1849436"/>
                <a:gd name="connsiteY264" fmla="*/ 88090 h 2098711"/>
                <a:gd name="connsiteX265" fmla="*/ 627048 w 1849436"/>
                <a:gd name="connsiteY265" fmla="*/ 123890 h 2098711"/>
                <a:gd name="connsiteX266" fmla="*/ 660856 w 1849436"/>
                <a:gd name="connsiteY266" fmla="*/ 160896 h 2098711"/>
                <a:gd name="connsiteX267" fmla="*/ 689431 w 1849436"/>
                <a:gd name="connsiteY267" fmla="*/ 197901 h 2098711"/>
                <a:gd name="connsiteX268" fmla="*/ 701103 w 1849436"/>
                <a:gd name="connsiteY268" fmla="*/ 216002 h 2098711"/>
                <a:gd name="connsiteX269" fmla="*/ 714787 w 1849436"/>
                <a:gd name="connsiteY269" fmla="*/ 242550 h 2098711"/>
                <a:gd name="connsiteX270" fmla="*/ 736520 w 1849436"/>
                <a:gd name="connsiteY270" fmla="*/ 294841 h 2098711"/>
                <a:gd name="connsiteX271" fmla="*/ 753826 w 1849436"/>
                <a:gd name="connsiteY271" fmla="*/ 345925 h 2098711"/>
                <a:gd name="connsiteX272" fmla="*/ 765900 w 1849436"/>
                <a:gd name="connsiteY272" fmla="*/ 395401 h 2098711"/>
                <a:gd name="connsiteX273" fmla="*/ 772340 w 1849436"/>
                <a:gd name="connsiteY273" fmla="*/ 443669 h 2098711"/>
                <a:gd name="connsiteX274" fmla="*/ 773547 w 1849436"/>
                <a:gd name="connsiteY274" fmla="*/ 491133 h 2098711"/>
                <a:gd name="connsiteX275" fmla="*/ 769925 w 1849436"/>
                <a:gd name="connsiteY275" fmla="*/ 536989 h 2098711"/>
                <a:gd name="connsiteX276" fmla="*/ 760668 w 1849436"/>
                <a:gd name="connsiteY276" fmla="*/ 581637 h 2098711"/>
                <a:gd name="connsiteX277" fmla="*/ 753826 w 1849436"/>
                <a:gd name="connsiteY277" fmla="*/ 603358 h 2098711"/>
                <a:gd name="connsiteX278" fmla="*/ 744569 w 1849436"/>
                <a:gd name="connsiteY278" fmla="*/ 629101 h 2098711"/>
                <a:gd name="connsiteX279" fmla="*/ 720824 w 1849436"/>
                <a:gd name="connsiteY279" fmla="*/ 676565 h 2098711"/>
                <a:gd name="connsiteX280" fmla="*/ 692248 w 1849436"/>
                <a:gd name="connsiteY280" fmla="*/ 718800 h 2098711"/>
                <a:gd name="connsiteX281" fmla="*/ 660856 w 1849436"/>
                <a:gd name="connsiteY281" fmla="*/ 756209 h 2098711"/>
                <a:gd name="connsiteX282" fmla="*/ 627853 w 1849436"/>
                <a:gd name="connsiteY282" fmla="*/ 788790 h 2098711"/>
                <a:gd name="connsiteX283" fmla="*/ 595253 w 1849436"/>
                <a:gd name="connsiteY283" fmla="*/ 816544 h 2098711"/>
                <a:gd name="connsiteX284" fmla="*/ 548164 w 1849436"/>
                <a:gd name="connsiteY284" fmla="*/ 849930 h 2098711"/>
                <a:gd name="connsiteX285" fmla="*/ 522809 w 1849436"/>
                <a:gd name="connsiteY285" fmla="*/ 865215 h 2098711"/>
                <a:gd name="connsiteX286" fmla="*/ 508722 w 1849436"/>
                <a:gd name="connsiteY286" fmla="*/ 846310 h 2098711"/>
                <a:gd name="connsiteX287" fmla="*/ 476122 w 1849436"/>
                <a:gd name="connsiteY287" fmla="*/ 811315 h 2098711"/>
                <a:gd name="connsiteX288" fmla="*/ 458011 w 1849436"/>
                <a:gd name="connsiteY288" fmla="*/ 794823 h 2098711"/>
                <a:gd name="connsiteX289" fmla="*/ 437082 w 1849436"/>
                <a:gd name="connsiteY289" fmla="*/ 777929 h 2098711"/>
                <a:gd name="connsiteX290" fmla="*/ 391603 w 1849436"/>
                <a:gd name="connsiteY290" fmla="*/ 748968 h 2098711"/>
                <a:gd name="connsiteX291" fmla="*/ 342100 w 1849436"/>
                <a:gd name="connsiteY291" fmla="*/ 726041 h 2098711"/>
                <a:gd name="connsiteX292" fmla="*/ 288974 w 1849436"/>
                <a:gd name="connsiteY292" fmla="*/ 708744 h 2098711"/>
                <a:gd name="connsiteX293" fmla="*/ 231420 w 1849436"/>
                <a:gd name="connsiteY293" fmla="*/ 697884 h 2098711"/>
                <a:gd name="connsiteX294" fmla="*/ 170647 w 1849436"/>
                <a:gd name="connsiteY294" fmla="*/ 693057 h 2098711"/>
                <a:gd name="connsiteX295" fmla="*/ 105447 w 1849436"/>
                <a:gd name="connsiteY295" fmla="*/ 694264 h 2098711"/>
                <a:gd name="connsiteX296" fmla="*/ 35820 w 1849436"/>
                <a:gd name="connsiteY296" fmla="*/ 700700 h 2098711"/>
                <a:gd name="connsiteX297" fmla="*/ 0 w 1849436"/>
                <a:gd name="connsiteY297" fmla="*/ 707135 h 2098711"/>
                <a:gd name="connsiteX298" fmla="*/ 0 w 1849436"/>
                <a:gd name="connsiteY298" fmla="*/ 425166 h 2098711"/>
                <a:gd name="connsiteX299" fmla="*/ 403 w 1849436"/>
                <a:gd name="connsiteY299" fmla="*/ 402641 h 2098711"/>
                <a:gd name="connsiteX300" fmla="*/ 3220 w 1849436"/>
                <a:gd name="connsiteY300" fmla="*/ 359199 h 2098711"/>
                <a:gd name="connsiteX301" fmla="*/ 7647 w 1849436"/>
                <a:gd name="connsiteY301" fmla="*/ 316964 h 2098711"/>
                <a:gd name="connsiteX302" fmla="*/ 15697 w 1849436"/>
                <a:gd name="connsiteY302" fmla="*/ 277142 h 2098711"/>
                <a:gd name="connsiteX303" fmla="*/ 26161 w 1849436"/>
                <a:gd name="connsiteY303" fmla="*/ 238930 h 2098711"/>
                <a:gd name="connsiteX304" fmla="*/ 39442 w 1849436"/>
                <a:gd name="connsiteY304" fmla="*/ 202326 h 2098711"/>
                <a:gd name="connsiteX305" fmla="*/ 55139 w 1849436"/>
                <a:gd name="connsiteY305" fmla="*/ 168538 h 2098711"/>
                <a:gd name="connsiteX306" fmla="*/ 73652 w 1849436"/>
                <a:gd name="connsiteY306" fmla="*/ 137163 h 2098711"/>
                <a:gd name="connsiteX307" fmla="*/ 94581 w 1849436"/>
                <a:gd name="connsiteY307" fmla="*/ 109007 h 2098711"/>
                <a:gd name="connsiteX308" fmla="*/ 117924 w 1849436"/>
                <a:gd name="connsiteY308" fmla="*/ 83263 h 2098711"/>
                <a:gd name="connsiteX309" fmla="*/ 144487 w 1849436"/>
                <a:gd name="connsiteY309" fmla="*/ 60738 h 2098711"/>
                <a:gd name="connsiteX310" fmla="*/ 173867 w 1849436"/>
                <a:gd name="connsiteY310" fmla="*/ 41431 h 2098711"/>
                <a:gd name="connsiteX311" fmla="*/ 204857 w 1849436"/>
                <a:gd name="connsiteY311" fmla="*/ 25743 h 2098711"/>
                <a:gd name="connsiteX312" fmla="*/ 239470 w 1849436"/>
                <a:gd name="connsiteY312" fmla="*/ 13274 h 2098711"/>
                <a:gd name="connsiteX313" fmla="*/ 276497 w 1849436"/>
                <a:gd name="connsiteY313" fmla="*/ 4827 h 2098711"/>
                <a:gd name="connsiteX314" fmla="*/ 316744 w 1849436"/>
                <a:gd name="connsiteY314" fmla="*/ 805 h 209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1849436" h="2098711">
                  <a:moveTo>
                    <a:pt x="874060" y="254097"/>
                  </a:moveTo>
                  <a:lnTo>
                    <a:pt x="918285" y="256911"/>
                  </a:lnTo>
                  <a:lnTo>
                    <a:pt x="961305" y="264550"/>
                  </a:lnTo>
                  <a:lnTo>
                    <a:pt x="1003520" y="276612"/>
                  </a:lnTo>
                  <a:lnTo>
                    <a:pt x="1043725" y="293096"/>
                  </a:lnTo>
                  <a:lnTo>
                    <a:pt x="1081920" y="313601"/>
                  </a:lnTo>
                  <a:lnTo>
                    <a:pt x="1117703" y="337322"/>
                  </a:lnTo>
                  <a:lnTo>
                    <a:pt x="1151073" y="364259"/>
                  </a:lnTo>
                  <a:lnTo>
                    <a:pt x="1181227" y="393207"/>
                  </a:lnTo>
                  <a:lnTo>
                    <a:pt x="1208566" y="424165"/>
                  </a:lnTo>
                  <a:lnTo>
                    <a:pt x="1233092" y="456329"/>
                  </a:lnTo>
                  <a:lnTo>
                    <a:pt x="1253194" y="490102"/>
                  </a:lnTo>
                  <a:lnTo>
                    <a:pt x="1269276" y="523874"/>
                  </a:lnTo>
                  <a:lnTo>
                    <a:pt x="1281740" y="558048"/>
                  </a:lnTo>
                  <a:lnTo>
                    <a:pt x="1289781" y="591419"/>
                  </a:lnTo>
                  <a:lnTo>
                    <a:pt x="1291389" y="607501"/>
                  </a:lnTo>
                  <a:lnTo>
                    <a:pt x="1290183" y="607501"/>
                  </a:lnTo>
                  <a:lnTo>
                    <a:pt x="1289781" y="607903"/>
                  </a:lnTo>
                  <a:lnTo>
                    <a:pt x="1291389" y="607501"/>
                  </a:lnTo>
                  <a:lnTo>
                    <a:pt x="1303451" y="666200"/>
                  </a:lnTo>
                  <a:lnTo>
                    <a:pt x="1315110" y="741384"/>
                  </a:lnTo>
                  <a:lnTo>
                    <a:pt x="1319533" y="786012"/>
                  </a:lnTo>
                  <a:lnTo>
                    <a:pt x="1319935" y="827423"/>
                  </a:lnTo>
                  <a:lnTo>
                    <a:pt x="1315914" y="865216"/>
                  </a:lnTo>
                  <a:lnTo>
                    <a:pt x="1307471" y="900999"/>
                  </a:lnTo>
                  <a:lnTo>
                    <a:pt x="1293399" y="934771"/>
                  </a:lnTo>
                  <a:lnTo>
                    <a:pt x="1284152" y="951255"/>
                  </a:lnTo>
                  <a:lnTo>
                    <a:pt x="1275307" y="964925"/>
                  </a:lnTo>
                  <a:lnTo>
                    <a:pt x="1256008" y="989852"/>
                  </a:lnTo>
                  <a:lnTo>
                    <a:pt x="1233896" y="1012367"/>
                  </a:lnTo>
                  <a:lnTo>
                    <a:pt x="1210979" y="1032470"/>
                  </a:lnTo>
                  <a:lnTo>
                    <a:pt x="1173990" y="1058201"/>
                  </a:lnTo>
                  <a:lnTo>
                    <a:pt x="1123332" y="1083932"/>
                  </a:lnTo>
                  <a:lnTo>
                    <a:pt x="1075487" y="1102427"/>
                  </a:lnTo>
                  <a:lnTo>
                    <a:pt x="1033272" y="1114488"/>
                  </a:lnTo>
                  <a:lnTo>
                    <a:pt x="987840" y="1123333"/>
                  </a:lnTo>
                  <a:lnTo>
                    <a:pt x="980603" y="1124539"/>
                  </a:lnTo>
                  <a:lnTo>
                    <a:pt x="987840" y="1200929"/>
                  </a:lnTo>
                  <a:lnTo>
                    <a:pt x="999098" y="1200125"/>
                  </a:lnTo>
                  <a:lnTo>
                    <a:pt x="1053777" y="1188868"/>
                  </a:lnTo>
                  <a:lnTo>
                    <a:pt x="1103631" y="1174796"/>
                  </a:lnTo>
                  <a:lnTo>
                    <a:pt x="1159918" y="1152683"/>
                  </a:lnTo>
                  <a:lnTo>
                    <a:pt x="1204144" y="1129766"/>
                  </a:lnTo>
                  <a:lnTo>
                    <a:pt x="1233494" y="1111272"/>
                  </a:lnTo>
                  <a:lnTo>
                    <a:pt x="1262441" y="1090365"/>
                  </a:lnTo>
                  <a:lnTo>
                    <a:pt x="1289781" y="1066644"/>
                  </a:lnTo>
                  <a:lnTo>
                    <a:pt x="1315914" y="1038902"/>
                  </a:lnTo>
                  <a:lnTo>
                    <a:pt x="1339233" y="1008346"/>
                  </a:lnTo>
                  <a:lnTo>
                    <a:pt x="1349686" y="991460"/>
                  </a:lnTo>
                  <a:lnTo>
                    <a:pt x="1360542" y="972162"/>
                  </a:lnTo>
                  <a:lnTo>
                    <a:pt x="1378634" y="931957"/>
                  </a:lnTo>
                  <a:lnTo>
                    <a:pt x="1391902" y="889741"/>
                  </a:lnTo>
                  <a:lnTo>
                    <a:pt x="1399541" y="845113"/>
                  </a:lnTo>
                  <a:lnTo>
                    <a:pt x="1402757" y="798073"/>
                  </a:lnTo>
                  <a:lnTo>
                    <a:pt x="1401149" y="748621"/>
                  </a:lnTo>
                  <a:lnTo>
                    <a:pt x="1394314" y="697158"/>
                  </a:lnTo>
                  <a:lnTo>
                    <a:pt x="1383057" y="643283"/>
                  </a:lnTo>
                  <a:lnTo>
                    <a:pt x="1375016" y="615944"/>
                  </a:lnTo>
                  <a:lnTo>
                    <a:pt x="1395118" y="621171"/>
                  </a:lnTo>
                  <a:lnTo>
                    <a:pt x="1434117" y="635242"/>
                  </a:lnTo>
                  <a:lnTo>
                    <a:pt x="1471508" y="653737"/>
                  </a:lnTo>
                  <a:lnTo>
                    <a:pt x="1507693" y="676654"/>
                  </a:lnTo>
                  <a:lnTo>
                    <a:pt x="1541465" y="703993"/>
                  </a:lnTo>
                  <a:lnTo>
                    <a:pt x="1573227" y="734147"/>
                  </a:lnTo>
                  <a:lnTo>
                    <a:pt x="1601773" y="767919"/>
                  </a:lnTo>
                  <a:lnTo>
                    <a:pt x="1627906" y="804506"/>
                  </a:lnTo>
                  <a:lnTo>
                    <a:pt x="1650823" y="843505"/>
                  </a:lnTo>
                  <a:lnTo>
                    <a:pt x="1670121" y="884514"/>
                  </a:lnTo>
                  <a:lnTo>
                    <a:pt x="1685801" y="927936"/>
                  </a:lnTo>
                  <a:lnTo>
                    <a:pt x="1697059" y="972564"/>
                  </a:lnTo>
                  <a:lnTo>
                    <a:pt x="1704698" y="1019202"/>
                  </a:lnTo>
                  <a:lnTo>
                    <a:pt x="1706708" y="1065840"/>
                  </a:lnTo>
                  <a:lnTo>
                    <a:pt x="1703894" y="1113282"/>
                  </a:lnTo>
                  <a:lnTo>
                    <a:pt x="1696255" y="1161528"/>
                  </a:lnTo>
                  <a:lnTo>
                    <a:pt x="1689822" y="1184847"/>
                  </a:lnTo>
                  <a:lnTo>
                    <a:pt x="1701481" y="1188466"/>
                  </a:lnTo>
                  <a:lnTo>
                    <a:pt x="1722790" y="1196909"/>
                  </a:lnTo>
                  <a:lnTo>
                    <a:pt x="1742088" y="1207362"/>
                  </a:lnTo>
                  <a:lnTo>
                    <a:pt x="1759377" y="1219826"/>
                  </a:lnTo>
                  <a:lnTo>
                    <a:pt x="1782294" y="1241537"/>
                  </a:lnTo>
                  <a:lnTo>
                    <a:pt x="1807221" y="1276515"/>
                  </a:lnTo>
                  <a:lnTo>
                    <a:pt x="1825313" y="1316720"/>
                  </a:lnTo>
                  <a:lnTo>
                    <a:pt x="1838581" y="1359740"/>
                  </a:lnTo>
                  <a:lnTo>
                    <a:pt x="1846220" y="1405172"/>
                  </a:lnTo>
                  <a:lnTo>
                    <a:pt x="1849436" y="1451810"/>
                  </a:lnTo>
                  <a:lnTo>
                    <a:pt x="1849034" y="1474727"/>
                  </a:lnTo>
                  <a:lnTo>
                    <a:pt x="1847426" y="1492819"/>
                  </a:lnTo>
                  <a:lnTo>
                    <a:pt x="1840993" y="1528602"/>
                  </a:lnTo>
                  <a:lnTo>
                    <a:pt x="1836168" y="1545890"/>
                  </a:lnTo>
                  <a:lnTo>
                    <a:pt x="1832148" y="1559962"/>
                  </a:lnTo>
                  <a:lnTo>
                    <a:pt x="1821695" y="1586095"/>
                  </a:lnTo>
                  <a:lnTo>
                    <a:pt x="1808829" y="1611022"/>
                  </a:lnTo>
                  <a:lnTo>
                    <a:pt x="1793551" y="1633537"/>
                  </a:lnTo>
                  <a:lnTo>
                    <a:pt x="1775861" y="1654846"/>
                  </a:lnTo>
                  <a:lnTo>
                    <a:pt x="1755758" y="1674144"/>
                  </a:lnTo>
                  <a:lnTo>
                    <a:pt x="1732841" y="1692237"/>
                  </a:lnTo>
                  <a:lnTo>
                    <a:pt x="1707110" y="1708721"/>
                  </a:lnTo>
                  <a:lnTo>
                    <a:pt x="1693440" y="1716360"/>
                  </a:lnTo>
                  <a:lnTo>
                    <a:pt x="1680173" y="1723195"/>
                  </a:lnTo>
                  <a:lnTo>
                    <a:pt x="1652833" y="1734050"/>
                  </a:lnTo>
                  <a:lnTo>
                    <a:pt x="1625494" y="1742091"/>
                  </a:lnTo>
                  <a:lnTo>
                    <a:pt x="1598154" y="1746514"/>
                  </a:lnTo>
                  <a:lnTo>
                    <a:pt x="1557547" y="1750132"/>
                  </a:lnTo>
                  <a:lnTo>
                    <a:pt x="1506084" y="1748524"/>
                  </a:lnTo>
                  <a:lnTo>
                    <a:pt x="1459446" y="1742091"/>
                  </a:lnTo>
                  <a:lnTo>
                    <a:pt x="1421654" y="1732442"/>
                  </a:lnTo>
                  <a:lnTo>
                    <a:pt x="1381851" y="1719978"/>
                  </a:lnTo>
                  <a:lnTo>
                    <a:pt x="1376222" y="1717566"/>
                  </a:lnTo>
                  <a:lnTo>
                    <a:pt x="1347676" y="1704700"/>
                  </a:lnTo>
                  <a:lnTo>
                    <a:pt x="1331996" y="1695453"/>
                  </a:lnTo>
                  <a:lnTo>
                    <a:pt x="1303451" y="1672536"/>
                  </a:lnTo>
                  <a:lnTo>
                    <a:pt x="1290585" y="1659671"/>
                  </a:lnTo>
                  <a:lnTo>
                    <a:pt x="1274503" y="1641176"/>
                  </a:lnTo>
                  <a:lnTo>
                    <a:pt x="1249978" y="1601775"/>
                  </a:lnTo>
                  <a:lnTo>
                    <a:pt x="1233092" y="1561168"/>
                  </a:lnTo>
                  <a:lnTo>
                    <a:pt x="1221834" y="1521365"/>
                  </a:lnTo>
                  <a:lnTo>
                    <a:pt x="1213793" y="1468294"/>
                  </a:lnTo>
                  <a:lnTo>
                    <a:pt x="1212185" y="1422460"/>
                  </a:lnTo>
                  <a:lnTo>
                    <a:pt x="1212587" y="1417233"/>
                  </a:lnTo>
                  <a:lnTo>
                    <a:pt x="1135795" y="1410800"/>
                  </a:lnTo>
                  <a:lnTo>
                    <a:pt x="1134991" y="1418841"/>
                  </a:lnTo>
                  <a:lnTo>
                    <a:pt x="1135393" y="1459047"/>
                  </a:lnTo>
                  <a:lnTo>
                    <a:pt x="1139012" y="1496437"/>
                  </a:lnTo>
                  <a:lnTo>
                    <a:pt x="1147053" y="1540663"/>
                  </a:lnTo>
                  <a:lnTo>
                    <a:pt x="1160320" y="1589311"/>
                  </a:lnTo>
                  <a:lnTo>
                    <a:pt x="1182433" y="1639166"/>
                  </a:lnTo>
                  <a:lnTo>
                    <a:pt x="1204948" y="1676155"/>
                  </a:lnTo>
                  <a:lnTo>
                    <a:pt x="1223040" y="1699876"/>
                  </a:lnTo>
                  <a:lnTo>
                    <a:pt x="1233494" y="1711535"/>
                  </a:lnTo>
                  <a:lnTo>
                    <a:pt x="1251586" y="1730432"/>
                  </a:lnTo>
                  <a:lnTo>
                    <a:pt x="1292997" y="1762596"/>
                  </a:lnTo>
                  <a:lnTo>
                    <a:pt x="1315110" y="1775864"/>
                  </a:lnTo>
                  <a:lnTo>
                    <a:pt x="1309883" y="1795162"/>
                  </a:lnTo>
                  <a:lnTo>
                    <a:pt x="1297420" y="1830945"/>
                  </a:lnTo>
                  <a:lnTo>
                    <a:pt x="1282544" y="1863913"/>
                  </a:lnTo>
                  <a:lnTo>
                    <a:pt x="1265256" y="1894067"/>
                  </a:lnTo>
                  <a:lnTo>
                    <a:pt x="1245957" y="1921808"/>
                  </a:lnTo>
                  <a:lnTo>
                    <a:pt x="1224648" y="1945529"/>
                  </a:lnTo>
                  <a:lnTo>
                    <a:pt x="1201329" y="1966838"/>
                  </a:lnTo>
                  <a:lnTo>
                    <a:pt x="1175196" y="1985735"/>
                  </a:lnTo>
                  <a:lnTo>
                    <a:pt x="1161124" y="1993776"/>
                  </a:lnTo>
                  <a:lnTo>
                    <a:pt x="1139012" y="2005033"/>
                  </a:lnTo>
                  <a:lnTo>
                    <a:pt x="1092374" y="2021115"/>
                  </a:lnTo>
                  <a:lnTo>
                    <a:pt x="1044932" y="2030764"/>
                  </a:lnTo>
                  <a:lnTo>
                    <a:pt x="997892" y="2034383"/>
                  </a:lnTo>
                  <a:lnTo>
                    <a:pt x="953264" y="2033177"/>
                  </a:lnTo>
                  <a:lnTo>
                    <a:pt x="911451" y="2029156"/>
                  </a:lnTo>
                  <a:lnTo>
                    <a:pt x="856772" y="2019507"/>
                  </a:lnTo>
                  <a:lnTo>
                    <a:pt x="829432" y="2013074"/>
                  </a:lnTo>
                  <a:lnTo>
                    <a:pt x="848328" y="1988951"/>
                  </a:lnTo>
                  <a:lnTo>
                    <a:pt x="879286" y="1939901"/>
                  </a:lnTo>
                  <a:lnTo>
                    <a:pt x="903007" y="1891654"/>
                  </a:lnTo>
                  <a:lnTo>
                    <a:pt x="919894" y="1845419"/>
                  </a:lnTo>
                  <a:lnTo>
                    <a:pt x="936378" y="1785111"/>
                  </a:lnTo>
                  <a:lnTo>
                    <a:pt x="944419" y="1732844"/>
                  </a:lnTo>
                  <a:lnTo>
                    <a:pt x="944821" y="1725607"/>
                  </a:lnTo>
                  <a:lnTo>
                    <a:pt x="867627" y="1721587"/>
                  </a:lnTo>
                  <a:lnTo>
                    <a:pt x="867225" y="1728019"/>
                  </a:lnTo>
                  <a:lnTo>
                    <a:pt x="860792" y="1767420"/>
                  </a:lnTo>
                  <a:lnTo>
                    <a:pt x="851545" y="1805615"/>
                  </a:lnTo>
                  <a:lnTo>
                    <a:pt x="836267" y="1849841"/>
                  </a:lnTo>
                  <a:lnTo>
                    <a:pt x="814556" y="1897685"/>
                  </a:lnTo>
                  <a:lnTo>
                    <a:pt x="784402" y="1946334"/>
                  </a:lnTo>
                  <a:lnTo>
                    <a:pt x="754651" y="1980910"/>
                  </a:lnTo>
                  <a:lnTo>
                    <a:pt x="732136" y="2003023"/>
                  </a:lnTo>
                  <a:lnTo>
                    <a:pt x="719672" y="2013476"/>
                  </a:lnTo>
                  <a:lnTo>
                    <a:pt x="701982" y="2027548"/>
                  </a:lnTo>
                  <a:lnTo>
                    <a:pt x="662983" y="2051269"/>
                  </a:lnTo>
                  <a:lnTo>
                    <a:pt x="620767" y="2070166"/>
                  </a:lnTo>
                  <a:lnTo>
                    <a:pt x="574934" y="2084639"/>
                  </a:lnTo>
                  <a:lnTo>
                    <a:pt x="525883" y="2094289"/>
                  </a:lnTo>
                  <a:lnTo>
                    <a:pt x="473215" y="2098711"/>
                  </a:lnTo>
                  <a:lnTo>
                    <a:pt x="417329" y="2098711"/>
                  </a:lnTo>
                  <a:lnTo>
                    <a:pt x="357826" y="2094289"/>
                  </a:lnTo>
                  <a:lnTo>
                    <a:pt x="327270" y="2089866"/>
                  </a:lnTo>
                  <a:lnTo>
                    <a:pt x="300333" y="2085443"/>
                  </a:lnTo>
                  <a:lnTo>
                    <a:pt x="248066" y="2068557"/>
                  </a:lnTo>
                  <a:lnTo>
                    <a:pt x="199418" y="2045238"/>
                  </a:lnTo>
                  <a:lnTo>
                    <a:pt x="153584" y="2016693"/>
                  </a:lnTo>
                  <a:lnTo>
                    <a:pt x="112173" y="1984126"/>
                  </a:lnTo>
                  <a:lnTo>
                    <a:pt x="74380" y="1950354"/>
                  </a:lnTo>
                  <a:lnTo>
                    <a:pt x="25329" y="1898891"/>
                  </a:lnTo>
                  <a:lnTo>
                    <a:pt x="0" y="1867933"/>
                  </a:lnTo>
                  <a:lnTo>
                    <a:pt x="0" y="786012"/>
                  </a:lnTo>
                  <a:lnTo>
                    <a:pt x="32968" y="780383"/>
                  </a:lnTo>
                  <a:lnTo>
                    <a:pt x="95286" y="772744"/>
                  </a:lnTo>
                  <a:lnTo>
                    <a:pt x="154388" y="770734"/>
                  </a:lnTo>
                  <a:lnTo>
                    <a:pt x="209067" y="773548"/>
                  </a:lnTo>
                  <a:lnTo>
                    <a:pt x="260127" y="781991"/>
                  </a:lnTo>
                  <a:lnTo>
                    <a:pt x="306765" y="796063"/>
                  </a:lnTo>
                  <a:lnTo>
                    <a:pt x="350187" y="815362"/>
                  </a:lnTo>
                  <a:lnTo>
                    <a:pt x="389186" y="839887"/>
                  </a:lnTo>
                  <a:lnTo>
                    <a:pt x="406876" y="853959"/>
                  </a:lnTo>
                  <a:lnTo>
                    <a:pt x="418938" y="864814"/>
                  </a:lnTo>
                  <a:lnTo>
                    <a:pt x="440648" y="887329"/>
                  </a:lnTo>
                  <a:lnTo>
                    <a:pt x="459947" y="911854"/>
                  </a:lnTo>
                  <a:lnTo>
                    <a:pt x="477235" y="937183"/>
                  </a:lnTo>
                  <a:lnTo>
                    <a:pt x="498544" y="976986"/>
                  </a:lnTo>
                  <a:lnTo>
                    <a:pt x="519853" y="1031263"/>
                  </a:lnTo>
                  <a:lnTo>
                    <a:pt x="535131" y="1084736"/>
                  </a:lnTo>
                  <a:lnTo>
                    <a:pt x="543976" y="1134993"/>
                  </a:lnTo>
                  <a:lnTo>
                    <a:pt x="550811" y="1198919"/>
                  </a:lnTo>
                  <a:lnTo>
                    <a:pt x="551213" y="1227465"/>
                  </a:lnTo>
                  <a:lnTo>
                    <a:pt x="528296" y="1234702"/>
                  </a:lnTo>
                  <a:lnTo>
                    <a:pt x="486884" y="1253598"/>
                  </a:lnTo>
                  <a:lnTo>
                    <a:pt x="450298" y="1274907"/>
                  </a:lnTo>
                  <a:lnTo>
                    <a:pt x="419340" y="1297824"/>
                  </a:lnTo>
                  <a:lnTo>
                    <a:pt x="383557" y="1330390"/>
                  </a:lnTo>
                  <a:lnTo>
                    <a:pt x="357022" y="1359740"/>
                  </a:lnTo>
                  <a:lnTo>
                    <a:pt x="354207" y="1363760"/>
                  </a:lnTo>
                  <a:lnTo>
                    <a:pt x="417329" y="1407986"/>
                  </a:lnTo>
                  <a:lnTo>
                    <a:pt x="424566" y="1397935"/>
                  </a:lnTo>
                  <a:lnTo>
                    <a:pt x="466782" y="1356925"/>
                  </a:lnTo>
                  <a:lnTo>
                    <a:pt x="498544" y="1334411"/>
                  </a:lnTo>
                  <a:lnTo>
                    <a:pt x="523873" y="1320339"/>
                  </a:lnTo>
                  <a:lnTo>
                    <a:pt x="552017" y="1307875"/>
                  </a:lnTo>
                  <a:lnTo>
                    <a:pt x="582975" y="1298628"/>
                  </a:lnTo>
                  <a:lnTo>
                    <a:pt x="617551" y="1292597"/>
                  </a:lnTo>
                  <a:lnTo>
                    <a:pt x="654540" y="1291793"/>
                  </a:lnTo>
                  <a:lnTo>
                    <a:pt x="694745" y="1295814"/>
                  </a:lnTo>
                  <a:lnTo>
                    <a:pt x="737764" y="1306267"/>
                  </a:lnTo>
                  <a:lnTo>
                    <a:pt x="783196" y="1323957"/>
                  </a:lnTo>
                  <a:lnTo>
                    <a:pt x="831844" y="1350091"/>
                  </a:lnTo>
                  <a:lnTo>
                    <a:pt x="857174" y="1366575"/>
                  </a:lnTo>
                  <a:lnTo>
                    <a:pt x="900997" y="1303051"/>
                  </a:lnTo>
                  <a:lnTo>
                    <a:pt x="881297" y="1290185"/>
                  </a:lnTo>
                  <a:lnTo>
                    <a:pt x="843504" y="1267670"/>
                  </a:lnTo>
                  <a:lnTo>
                    <a:pt x="807319" y="1249980"/>
                  </a:lnTo>
                  <a:lnTo>
                    <a:pt x="771537" y="1235908"/>
                  </a:lnTo>
                  <a:lnTo>
                    <a:pt x="737362" y="1225454"/>
                  </a:lnTo>
                  <a:lnTo>
                    <a:pt x="704394" y="1218620"/>
                  </a:lnTo>
                  <a:lnTo>
                    <a:pt x="673436" y="1215001"/>
                  </a:lnTo>
                  <a:lnTo>
                    <a:pt x="642880" y="1214197"/>
                  </a:lnTo>
                  <a:lnTo>
                    <a:pt x="628406" y="1214599"/>
                  </a:lnTo>
                  <a:lnTo>
                    <a:pt x="627200" y="1190476"/>
                  </a:lnTo>
                  <a:lnTo>
                    <a:pt x="621572" y="1127354"/>
                  </a:lnTo>
                  <a:lnTo>
                    <a:pt x="607500" y="1052974"/>
                  </a:lnTo>
                  <a:lnTo>
                    <a:pt x="589005" y="993069"/>
                  </a:lnTo>
                  <a:lnTo>
                    <a:pt x="572521" y="952461"/>
                  </a:lnTo>
                  <a:lnTo>
                    <a:pt x="562872" y="931957"/>
                  </a:lnTo>
                  <a:lnTo>
                    <a:pt x="592624" y="914266"/>
                  </a:lnTo>
                  <a:lnTo>
                    <a:pt x="645695" y="875669"/>
                  </a:lnTo>
                  <a:lnTo>
                    <a:pt x="682683" y="843907"/>
                  </a:lnTo>
                  <a:lnTo>
                    <a:pt x="720074" y="806516"/>
                  </a:lnTo>
                  <a:lnTo>
                    <a:pt x="755455" y="763095"/>
                  </a:lnTo>
                  <a:lnTo>
                    <a:pt x="788021" y="714447"/>
                  </a:lnTo>
                  <a:lnTo>
                    <a:pt x="814958" y="659365"/>
                  </a:lnTo>
                  <a:lnTo>
                    <a:pt x="825814" y="629212"/>
                  </a:lnTo>
                  <a:lnTo>
                    <a:pt x="832648" y="607903"/>
                  </a:lnTo>
                  <a:lnTo>
                    <a:pt x="843102" y="564883"/>
                  </a:lnTo>
                  <a:lnTo>
                    <a:pt x="848731" y="520255"/>
                  </a:lnTo>
                  <a:lnTo>
                    <a:pt x="850339" y="475628"/>
                  </a:lnTo>
                  <a:lnTo>
                    <a:pt x="847926" y="429392"/>
                  </a:lnTo>
                  <a:lnTo>
                    <a:pt x="841092" y="382352"/>
                  </a:lnTo>
                  <a:lnTo>
                    <a:pt x="830236" y="334910"/>
                  </a:lnTo>
                  <a:lnTo>
                    <a:pt x="814556" y="286261"/>
                  </a:lnTo>
                  <a:lnTo>
                    <a:pt x="804907" y="262138"/>
                  </a:lnTo>
                  <a:lnTo>
                    <a:pt x="828628" y="257716"/>
                  </a:lnTo>
                  <a:close/>
                  <a:moveTo>
                    <a:pt x="337672" y="0"/>
                  </a:moveTo>
                  <a:lnTo>
                    <a:pt x="354174" y="805"/>
                  </a:lnTo>
                  <a:lnTo>
                    <a:pt x="386371" y="3218"/>
                  </a:lnTo>
                  <a:lnTo>
                    <a:pt x="433058" y="11665"/>
                  </a:lnTo>
                  <a:lnTo>
                    <a:pt x="489806" y="30972"/>
                  </a:lnTo>
                  <a:lnTo>
                    <a:pt x="540920" y="57118"/>
                  </a:lnTo>
                  <a:lnTo>
                    <a:pt x="586801" y="88090"/>
                  </a:lnTo>
                  <a:lnTo>
                    <a:pt x="627048" y="123890"/>
                  </a:lnTo>
                  <a:lnTo>
                    <a:pt x="660856" y="160896"/>
                  </a:lnTo>
                  <a:lnTo>
                    <a:pt x="689431" y="197901"/>
                  </a:lnTo>
                  <a:lnTo>
                    <a:pt x="701103" y="216002"/>
                  </a:lnTo>
                  <a:lnTo>
                    <a:pt x="714787" y="242550"/>
                  </a:lnTo>
                  <a:lnTo>
                    <a:pt x="736520" y="294841"/>
                  </a:lnTo>
                  <a:lnTo>
                    <a:pt x="753826" y="345925"/>
                  </a:lnTo>
                  <a:lnTo>
                    <a:pt x="765900" y="395401"/>
                  </a:lnTo>
                  <a:lnTo>
                    <a:pt x="772340" y="443669"/>
                  </a:lnTo>
                  <a:lnTo>
                    <a:pt x="773547" y="491133"/>
                  </a:lnTo>
                  <a:lnTo>
                    <a:pt x="769925" y="536989"/>
                  </a:lnTo>
                  <a:lnTo>
                    <a:pt x="760668" y="581637"/>
                  </a:lnTo>
                  <a:lnTo>
                    <a:pt x="753826" y="603358"/>
                  </a:lnTo>
                  <a:lnTo>
                    <a:pt x="744569" y="629101"/>
                  </a:lnTo>
                  <a:lnTo>
                    <a:pt x="720824" y="676565"/>
                  </a:lnTo>
                  <a:lnTo>
                    <a:pt x="692248" y="718800"/>
                  </a:lnTo>
                  <a:lnTo>
                    <a:pt x="660856" y="756209"/>
                  </a:lnTo>
                  <a:lnTo>
                    <a:pt x="627853" y="788790"/>
                  </a:lnTo>
                  <a:lnTo>
                    <a:pt x="595253" y="816544"/>
                  </a:lnTo>
                  <a:lnTo>
                    <a:pt x="548164" y="849930"/>
                  </a:lnTo>
                  <a:lnTo>
                    <a:pt x="522809" y="865215"/>
                  </a:lnTo>
                  <a:lnTo>
                    <a:pt x="508722" y="846310"/>
                  </a:lnTo>
                  <a:lnTo>
                    <a:pt x="476122" y="811315"/>
                  </a:lnTo>
                  <a:lnTo>
                    <a:pt x="458011" y="794823"/>
                  </a:lnTo>
                  <a:lnTo>
                    <a:pt x="437082" y="777929"/>
                  </a:lnTo>
                  <a:lnTo>
                    <a:pt x="391603" y="748968"/>
                  </a:lnTo>
                  <a:lnTo>
                    <a:pt x="342100" y="726041"/>
                  </a:lnTo>
                  <a:lnTo>
                    <a:pt x="288974" y="708744"/>
                  </a:lnTo>
                  <a:lnTo>
                    <a:pt x="231420" y="697884"/>
                  </a:lnTo>
                  <a:lnTo>
                    <a:pt x="170647" y="693057"/>
                  </a:lnTo>
                  <a:lnTo>
                    <a:pt x="105447" y="694264"/>
                  </a:lnTo>
                  <a:lnTo>
                    <a:pt x="35820" y="700700"/>
                  </a:lnTo>
                  <a:lnTo>
                    <a:pt x="0" y="707135"/>
                  </a:lnTo>
                  <a:lnTo>
                    <a:pt x="0" y="425166"/>
                  </a:lnTo>
                  <a:lnTo>
                    <a:pt x="403" y="402641"/>
                  </a:lnTo>
                  <a:lnTo>
                    <a:pt x="3220" y="359199"/>
                  </a:lnTo>
                  <a:lnTo>
                    <a:pt x="7647" y="316964"/>
                  </a:lnTo>
                  <a:lnTo>
                    <a:pt x="15697" y="277142"/>
                  </a:lnTo>
                  <a:lnTo>
                    <a:pt x="26161" y="238930"/>
                  </a:lnTo>
                  <a:lnTo>
                    <a:pt x="39442" y="202326"/>
                  </a:lnTo>
                  <a:lnTo>
                    <a:pt x="55139" y="168538"/>
                  </a:lnTo>
                  <a:lnTo>
                    <a:pt x="73652" y="137163"/>
                  </a:lnTo>
                  <a:lnTo>
                    <a:pt x="94581" y="109007"/>
                  </a:lnTo>
                  <a:lnTo>
                    <a:pt x="117924" y="83263"/>
                  </a:lnTo>
                  <a:lnTo>
                    <a:pt x="144487" y="60738"/>
                  </a:lnTo>
                  <a:lnTo>
                    <a:pt x="173867" y="41431"/>
                  </a:lnTo>
                  <a:lnTo>
                    <a:pt x="204857" y="25743"/>
                  </a:lnTo>
                  <a:lnTo>
                    <a:pt x="239470" y="13274"/>
                  </a:lnTo>
                  <a:lnTo>
                    <a:pt x="276497" y="4827"/>
                  </a:lnTo>
                  <a:lnTo>
                    <a:pt x="316744" y="80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6" name="Freeform: Shape 38">
              <a:extLst>
                <a:ext uri="{FF2B5EF4-FFF2-40B4-BE49-F238E27FC236}">
                  <a16:creationId xmlns:a16="http://schemas.microsoft.com/office/drawing/2014/main" id="{26EF437F-BCEC-4413-B348-4B6D588A3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618" y="1989337"/>
              <a:ext cx="1847829" cy="2220934"/>
            </a:xfrm>
            <a:custGeom>
              <a:avLst/>
              <a:gdLst>
                <a:gd name="connsiteX0" fmla="*/ 649716 w 1847829"/>
                <a:gd name="connsiteY0" fmla="*/ 931151 h 2220934"/>
                <a:gd name="connsiteX1" fmla="*/ 675045 w 1847829"/>
                <a:gd name="connsiteY1" fmla="*/ 945217 h 2220934"/>
                <a:gd name="connsiteX2" fmla="*/ 724497 w 1847829"/>
                <a:gd name="connsiteY2" fmla="*/ 969330 h 2220934"/>
                <a:gd name="connsiteX3" fmla="*/ 773145 w 1847829"/>
                <a:gd name="connsiteY3" fmla="*/ 987414 h 2220934"/>
                <a:gd name="connsiteX4" fmla="*/ 821794 w 1847829"/>
                <a:gd name="connsiteY4" fmla="*/ 1001078 h 2220934"/>
                <a:gd name="connsiteX5" fmla="*/ 869236 w 1847829"/>
                <a:gd name="connsiteY5" fmla="*/ 1008714 h 2220934"/>
                <a:gd name="connsiteX6" fmla="*/ 916276 w 1847829"/>
                <a:gd name="connsiteY6" fmla="*/ 1011929 h 2220934"/>
                <a:gd name="connsiteX7" fmla="*/ 962512 w 1847829"/>
                <a:gd name="connsiteY7" fmla="*/ 1009518 h 2220934"/>
                <a:gd name="connsiteX8" fmla="*/ 1007944 w 1847829"/>
                <a:gd name="connsiteY8" fmla="*/ 1001078 h 2220934"/>
                <a:gd name="connsiteX9" fmla="*/ 1030056 w 1847829"/>
                <a:gd name="connsiteY9" fmla="*/ 995452 h 2220934"/>
                <a:gd name="connsiteX10" fmla="*/ 1048953 w 1847829"/>
                <a:gd name="connsiteY10" fmla="*/ 989022 h 2220934"/>
                <a:gd name="connsiteX11" fmla="*/ 1085540 w 1847829"/>
                <a:gd name="connsiteY11" fmla="*/ 974554 h 2220934"/>
                <a:gd name="connsiteX12" fmla="*/ 1102024 w 1847829"/>
                <a:gd name="connsiteY12" fmla="*/ 965713 h 2220934"/>
                <a:gd name="connsiteX13" fmla="*/ 1117704 w 1847829"/>
                <a:gd name="connsiteY13" fmla="*/ 991031 h 2220934"/>
                <a:gd name="connsiteX14" fmla="*/ 1144239 w 1847829"/>
                <a:gd name="connsiteY14" fmla="*/ 1040865 h 2220934"/>
                <a:gd name="connsiteX15" fmla="*/ 1164744 w 1847829"/>
                <a:gd name="connsiteY15" fmla="*/ 1088689 h 2220934"/>
                <a:gd name="connsiteX16" fmla="*/ 1179218 w 1847829"/>
                <a:gd name="connsiteY16" fmla="*/ 1135307 h 2220934"/>
                <a:gd name="connsiteX17" fmla="*/ 1188063 w 1847829"/>
                <a:gd name="connsiteY17" fmla="*/ 1181925 h 2220934"/>
                <a:gd name="connsiteX18" fmla="*/ 1191681 w 1847829"/>
                <a:gd name="connsiteY18" fmla="*/ 1227338 h 2220934"/>
                <a:gd name="connsiteX19" fmla="*/ 1189269 w 1847829"/>
                <a:gd name="connsiteY19" fmla="*/ 1272348 h 2220934"/>
                <a:gd name="connsiteX20" fmla="*/ 1181228 w 1847829"/>
                <a:gd name="connsiteY20" fmla="*/ 1317761 h 2220934"/>
                <a:gd name="connsiteX21" fmla="*/ 1175599 w 1847829"/>
                <a:gd name="connsiteY21" fmla="*/ 1340668 h 2220934"/>
                <a:gd name="connsiteX22" fmla="*/ 1170372 w 1847829"/>
                <a:gd name="connsiteY22" fmla="*/ 1355940 h 2220934"/>
                <a:gd name="connsiteX23" fmla="*/ 1153084 w 1847829"/>
                <a:gd name="connsiteY23" fmla="*/ 1384875 h 2220934"/>
                <a:gd name="connsiteX24" fmla="*/ 1129363 w 1847829"/>
                <a:gd name="connsiteY24" fmla="*/ 1412605 h 2220934"/>
                <a:gd name="connsiteX25" fmla="*/ 1100013 w 1847829"/>
                <a:gd name="connsiteY25" fmla="*/ 1437521 h 2220934"/>
                <a:gd name="connsiteX26" fmla="*/ 1066643 w 1847829"/>
                <a:gd name="connsiteY26" fmla="*/ 1460027 h 2220934"/>
                <a:gd name="connsiteX27" fmla="*/ 1030861 w 1847829"/>
                <a:gd name="connsiteY27" fmla="*/ 1479317 h 2220934"/>
                <a:gd name="connsiteX28" fmla="*/ 993872 w 1847829"/>
                <a:gd name="connsiteY28" fmla="*/ 1494187 h 2220934"/>
                <a:gd name="connsiteX29" fmla="*/ 956883 w 1847829"/>
                <a:gd name="connsiteY29" fmla="*/ 1504636 h 2220934"/>
                <a:gd name="connsiteX30" fmla="*/ 938389 w 1847829"/>
                <a:gd name="connsiteY30" fmla="*/ 1507851 h 2220934"/>
                <a:gd name="connsiteX31" fmla="*/ 888132 w 1847829"/>
                <a:gd name="connsiteY31" fmla="*/ 1516290 h 2220934"/>
                <a:gd name="connsiteX32" fmla="*/ 909843 w 1847829"/>
                <a:gd name="connsiteY32" fmla="*/ 1562507 h 2220934"/>
                <a:gd name="connsiteX33" fmla="*/ 916276 w 1847829"/>
                <a:gd name="connsiteY33" fmla="*/ 1576572 h 2220934"/>
                <a:gd name="connsiteX34" fmla="*/ 925925 w 1847829"/>
                <a:gd name="connsiteY34" fmla="*/ 1604704 h 2220934"/>
                <a:gd name="connsiteX35" fmla="*/ 932760 w 1847829"/>
                <a:gd name="connsiteY35" fmla="*/ 1632434 h 2220934"/>
                <a:gd name="connsiteX36" fmla="*/ 935976 w 1847829"/>
                <a:gd name="connsiteY36" fmla="*/ 1658958 h 2220934"/>
                <a:gd name="connsiteX37" fmla="*/ 935574 w 1847829"/>
                <a:gd name="connsiteY37" fmla="*/ 1684678 h 2220934"/>
                <a:gd name="connsiteX38" fmla="*/ 931554 w 1847829"/>
                <a:gd name="connsiteY38" fmla="*/ 1708791 h 2220934"/>
                <a:gd name="connsiteX39" fmla="*/ 924317 w 1847829"/>
                <a:gd name="connsiteY39" fmla="*/ 1732904 h 2220934"/>
                <a:gd name="connsiteX40" fmla="*/ 913864 w 1847829"/>
                <a:gd name="connsiteY40" fmla="*/ 1755410 h 2220934"/>
                <a:gd name="connsiteX41" fmla="*/ 907431 w 1847829"/>
                <a:gd name="connsiteY41" fmla="*/ 1765858 h 2220934"/>
                <a:gd name="connsiteX42" fmla="*/ 898988 w 1847829"/>
                <a:gd name="connsiteY42" fmla="*/ 1777915 h 2220934"/>
                <a:gd name="connsiteX43" fmla="*/ 878081 w 1847829"/>
                <a:gd name="connsiteY43" fmla="*/ 1800822 h 2220934"/>
                <a:gd name="connsiteX44" fmla="*/ 853154 w 1847829"/>
                <a:gd name="connsiteY44" fmla="*/ 1820514 h 2220934"/>
                <a:gd name="connsiteX45" fmla="*/ 824206 w 1847829"/>
                <a:gd name="connsiteY45" fmla="*/ 1837795 h 2220934"/>
                <a:gd name="connsiteX46" fmla="*/ 793248 w 1847829"/>
                <a:gd name="connsiteY46" fmla="*/ 1852263 h 2220934"/>
                <a:gd name="connsiteX47" fmla="*/ 758270 w 1847829"/>
                <a:gd name="connsiteY47" fmla="*/ 1863516 h 2220934"/>
                <a:gd name="connsiteX48" fmla="*/ 721281 w 1847829"/>
                <a:gd name="connsiteY48" fmla="*/ 1871955 h 2220934"/>
                <a:gd name="connsiteX49" fmla="*/ 682282 w 1847829"/>
                <a:gd name="connsiteY49" fmla="*/ 1877180 h 2220934"/>
                <a:gd name="connsiteX50" fmla="*/ 661777 w 1847829"/>
                <a:gd name="connsiteY50" fmla="*/ 1878385 h 2220934"/>
                <a:gd name="connsiteX51" fmla="*/ 659365 w 1847829"/>
                <a:gd name="connsiteY51" fmla="*/ 1864319 h 2220934"/>
                <a:gd name="connsiteX52" fmla="*/ 651726 w 1847829"/>
                <a:gd name="connsiteY52" fmla="*/ 1834982 h 2220934"/>
                <a:gd name="connsiteX53" fmla="*/ 641675 w 1847829"/>
                <a:gd name="connsiteY53" fmla="*/ 1806047 h 2220934"/>
                <a:gd name="connsiteX54" fmla="*/ 628005 w 1847829"/>
                <a:gd name="connsiteY54" fmla="*/ 1776709 h 2220934"/>
                <a:gd name="connsiteX55" fmla="*/ 619964 w 1847829"/>
                <a:gd name="connsiteY55" fmla="*/ 1762643 h 2220934"/>
                <a:gd name="connsiteX56" fmla="*/ 609510 w 1847829"/>
                <a:gd name="connsiteY56" fmla="*/ 1744961 h 2220934"/>
                <a:gd name="connsiteX57" fmla="*/ 585789 w 1847829"/>
                <a:gd name="connsiteY57" fmla="*/ 1711604 h 2220934"/>
                <a:gd name="connsiteX58" fmla="*/ 558450 w 1847829"/>
                <a:gd name="connsiteY58" fmla="*/ 1681463 h 2220934"/>
                <a:gd name="connsiteX59" fmla="*/ 529502 w 1847829"/>
                <a:gd name="connsiteY59" fmla="*/ 1654135 h 2220934"/>
                <a:gd name="connsiteX60" fmla="*/ 497338 w 1847829"/>
                <a:gd name="connsiteY60" fmla="*/ 1630424 h 2220934"/>
                <a:gd name="connsiteX61" fmla="*/ 463164 w 1847829"/>
                <a:gd name="connsiteY61" fmla="*/ 1609929 h 2220934"/>
                <a:gd name="connsiteX62" fmla="*/ 427381 w 1847829"/>
                <a:gd name="connsiteY62" fmla="*/ 1593853 h 2220934"/>
                <a:gd name="connsiteX63" fmla="*/ 390392 w 1847829"/>
                <a:gd name="connsiteY63" fmla="*/ 1581395 h 2220934"/>
                <a:gd name="connsiteX64" fmla="*/ 371094 w 1847829"/>
                <a:gd name="connsiteY64" fmla="*/ 1577376 h 2220934"/>
                <a:gd name="connsiteX65" fmla="*/ 347775 w 1847829"/>
                <a:gd name="connsiteY65" fmla="*/ 1572554 h 2220934"/>
                <a:gd name="connsiteX66" fmla="*/ 300333 w 1847829"/>
                <a:gd name="connsiteY66" fmla="*/ 1567731 h 2220934"/>
                <a:gd name="connsiteX67" fmla="*/ 253293 w 1847829"/>
                <a:gd name="connsiteY67" fmla="*/ 1567731 h 2220934"/>
                <a:gd name="connsiteX68" fmla="*/ 207459 w 1847829"/>
                <a:gd name="connsiteY68" fmla="*/ 1571348 h 2220934"/>
                <a:gd name="connsiteX69" fmla="*/ 163233 w 1847829"/>
                <a:gd name="connsiteY69" fmla="*/ 1578180 h 2220934"/>
                <a:gd name="connsiteX70" fmla="*/ 120213 w 1847829"/>
                <a:gd name="connsiteY70" fmla="*/ 1588227 h 2220934"/>
                <a:gd name="connsiteX71" fmla="*/ 60308 w 1847829"/>
                <a:gd name="connsiteY71" fmla="*/ 1605910 h 2220934"/>
                <a:gd name="connsiteX72" fmla="*/ 24927 w 1847829"/>
                <a:gd name="connsiteY72" fmla="*/ 1618770 h 2220934"/>
                <a:gd name="connsiteX73" fmla="*/ 16484 w 1847829"/>
                <a:gd name="connsiteY73" fmla="*/ 1594255 h 2220934"/>
                <a:gd name="connsiteX74" fmla="*/ 5227 w 1847829"/>
                <a:gd name="connsiteY74" fmla="*/ 1537590 h 2220934"/>
                <a:gd name="connsiteX75" fmla="*/ 0 w 1847829"/>
                <a:gd name="connsiteY75" fmla="*/ 1474495 h 2220934"/>
                <a:gd name="connsiteX76" fmla="*/ 2010 w 1847829"/>
                <a:gd name="connsiteY76" fmla="*/ 1409390 h 2220934"/>
                <a:gd name="connsiteX77" fmla="*/ 10453 w 1847829"/>
                <a:gd name="connsiteY77" fmla="*/ 1361566 h 2220934"/>
                <a:gd name="connsiteX78" fmla="*/ 18092 w 1847829"/>
                <a:gd name="connsiteY78" fmla="*/ 1330621 h 2220934"/>
                <a:gd name="connsiteX79" fmla="*/ 29350 w 1847829"/>
                <a:gd name="connsiteY79" fmla="*/ 1301686 h 2220934"/>
                <a:gd name="connsiteX80" fmla="*/ 43421 w 1847829"/>
                <a:gd name="connsiteY80" fmla="*/ 1274358 h 2220934"/>
                <a:gd name="connsiteX81" fmla="*/ 59906 w 1847829"/>
                <a:gd name="connsiteY81" fmla="*/ 1249441 h 2220934"/>
                <a:gd name="connsiteX82" fmla="*/ 80410 w 1847829"/>
                <a:gd name="connsiteY82" fmla="*/ 1227739 h 2220934"/>
                <a:gd name="connsiteX83" fmla="*/ 103729 w 1847829"/>
                <a:gd name="connsiteY83" fmla="*/ 1208851 h 2220934"/>
                <a:gd name="connsiteX84" fmla="*/ 130265 w 1847829"/>
                <a:gd name="connsiteY84" fmla="*/ 1194383 h 2220934"/>
                <a:gd name="connsiteX85" fmla="*/ 145543 w 1847829"/>
                <a:gd name="connsiteY85" fmla="*/ 1188757 h 2220934"/>
                <a:gd name="connsiteX86" fmla="*/ 164841 w 1847829"/>
                <a:gd name="connsiteY86" fmla="*/ 1190766 h 2220934"/>
                <a:gd name="connsiteX87" fmla="*/ 203438 w 1847829"/>
                <a:gd name="connsiteY87" fmla="*/ 1193981 h 2220934"/>
                <a:gd name="connsiteX88" fmla="*/ 222335 w 1847829"/>
                <a:gd name="connsiteY88" fmla="*/ 1193981 h 2220934"/>
                <a:gd name="connsiteX89" fmla="*/ 255705 w 1847829"/>
                <a:gd name="connsiteY89" fmla="*/ 1193178 h 2220934"/>
                <a:gd name="connsiteX90" fmla="*/ 323250 w 1847829"/>
                <a:gd name="connsiteY90" fmla="*/ 1184336 h 2220934"/>
                <a:gd name="connsiteX91" fmla="*/ 357022 w 1847829"/>
                <a:gd name="connsiteY91" fmla="*/ 1176701 h 2220934"/>
                <a:gd name="connsiteX92" fmla="*/ 385970 w 1847829"/>
                <a:gd name="connsiteY92" fmla="*/ 1167859 h 2220934"/>
                <a:gd name="connsiteX93" fmla="*/ 439845 w 1847829"/>
                <a:gd name="connsiteY93" fmla="*/ 1144148 h 2220934"/>
                <a:gd name="connsiteX94" fmla="*/ 487689 w 1847829"/>
                <a:gd name="connsiteY94" fmla="*/ 1114811 h 2220934"/>
                <a:gd name="connsiteX95" fmla="*/ 529904 w 1847829"/>
                <a:gd name="connsiteY95" fmla="*/ 1081455 h 2220934"/>
                <a:gd name="connsiteX96" fmla="*/ 566491 w 1847829"/>
                <a:gd name="connsiteY96" fmla="*/ 1045285 h 2220934"/>
                <a:gd name="connsiteX97" fmla="*/ 597047 w 1847829"/>
                <a:gd name="connsiteY97" fmla="*/ 1009518 h 2220934"/>
                <a:gd name="connsiteX98" fmla="*/ 633634 w 1847829"/>
                <a:gd name="connsiteY98" fmla="*/ 958881 h 2220934"/>
                <a:gd name="connsiteX99" fmla="*/ 1510910 w 1847829"/>
                <a:gd name="connsiteY99" fmla="*/ 0 h 2220934"/>
                <a:gd name="connsiteX100" fmla="*/ 1531817 w 1847829"/>
                <a:gd name="connsiteY100" fmla="*/ 804 h 2220934"/>
                <a:gd name="connsiteX101" fmla="*/ 1571620 w 1847829"/>
                <a:gd name="connsiteY101" fmla="*/ 4824 h 2220934"/>
                <a:gd name="connsiteX102" fmla="*/ 1608608 w 1847829"/>
                <a:gd name="connsiteY102" fmla="*/ 13265 h 2220934"/>
                <a:gd name="connsiteX103" fmla="*/ 1642783 w 1847829"/>
                <a:gd name="connsiteY103" fmla="*/ 25727 h 2220934"/>
                <a:gd name="connsiteX104" fmla="*/ 1674545 w 1847829"/>
                <a:gd name="connsiteY104" fmla="*/ 41404 h 2220934"/>
                <a:gd name="connsiteX105" fmla="*/ 1703895 w 1847829"/>
                <a:gd name="connsiteY105" fmla="*/ 60699 h 2220934"/>
                <a:gd name="connsiteX106" fmla="*/ 1730028 w 1847829"/>
                <a:gd name="connsiteY106" fmla="*/ 83210 h 2220934"/>
                <a:gd name="connsiteX107" fmla="*/ 1753347 w 1847829"/>
                <a:gd name="connsiteY107" fmla="*/ 108936 h 2220934"/>
                <a:gd name="connsiteX108" fmla="*/ 1774656 w 1847829"/>
                <a:gd name="connsiteY108" fmla="*/ 137075 h 2220934"/>
                <a:gd name="connsiteX109" fmla="*/ 1793150 w 1847829"/>
                <a:gd name="connsiteY109" fmla="*/ 168429 h 2220934"/>
                <a:gd name="connsiteX110" fmla="*/ 1808428 w 1847829"/>
                <a:gd name="connsiteY110" fmla="*/ 202196 h 2220934"/>
                <a:gd name="connsiteX111" fmla="*/ 1821696 w 1847829"/>
                <a:gd name="connsiteY111" fmla="*/ 238776 h 2220934"/>
                <a:gd name="connsiteX112" fmla="*/ 1832149 w 1847829"/>
                <a:gd name="connsiteY112" fmla="*/ 276964 h 2220934"/>
                <a:gd name="connsiteX113" fmla="*/ 1839788 w 1847829"/>
                <a:gd name="connsiteY113" fmla="*/ 316760 h 2220934"/>
                <a:gd name="connsiteX114" fmla="*/ 1845015 w 1847829"/>
                <a:gd name="connsiteY114" fmla="*/ 358967 h 2220934"/>
                <a:gd name="connsiteX115" fmla="*/ 1847829 w 1847829"/>
                <a:gd name="connsiteY115" fmla="*/ 402381 h 2220934"/>
                <a:gd name="connsiteX116" fmla="*/ 1847829 w 1847829"/>
                <a:gd name="connsiteY116" fmla="*/ 424892 h 2220934"/>
                <a:gd name="connsiteX117" fmla="*/ 1847829 w 1847829"/>
                <a:gd name="connsiteY117" fmla="*/ 1993012 h 2220934"/>
                <a:gd name="connsiteX118" fmla="*/ 1821696 w 1847829"/>
                <a:gd name="connsiteY118" fmla="*/ 1980551 h 2220934"/>
                <a:gd name="connsiteX119" fmla="*/ 1767821 w 1847829"/>
                <a:gd name="connsiteY119" fmla="*/ 1960050 h 2220934"/>
                <a:gd name="connsiteX120" fmla="*/ 1714348 w 1847829"/>
                <a:gd name="connsiteY120" fmla="*/ 1945579 h 2220934"/>
                <a:gd name="connsiteX121" fmla="*/ 1660071 w 1847829"/>
                <a:gd name="connsiteY121" fmla="*/ 1936735 h 2220934"/>
                <a:gd name="connsiteX122" fmla="*/ 1606598 w 1847829"/>
                <a:gd name="connsiteY122" fmla="*/ 1934323 h 2220934"/>
                <a:gd name="connsiteX123" fmla="*/ 1552723 w 1847829"/>
                <a:gd name="connsiteY123" fmla="*/ 1937137 h 2220934"/>
                <a:gd name="connsiteX124" fmla="*/ 1500055 w 1847829"/>
                <a:gd name="connsiteY124" fmla="*/ 1945981 h 2220934"/>
                <a:gd name="connsiteX125" fmla="*/ 1448592 w 1847829"/>
                <a:gd name="connsiteY125" fmla="*/ 1961256 h 2220934"/>
                <a:gd name="connsiteX126" fmla="*/ 1422861 w 1847829"/>
                <a:gd name="connsiteY126" fmla="*/ 1971707 h 2220934"/>
                <a:gd name="connsiteX127" fmla="*/ 1401954 w 1847829"/>
                <a:gd name="connsiteY127" fmla="*/ 1980953 h 2220934"/>
                <a:gd name="connsiteX128" fmla="*/ 1361347 w 1847829"/>
                <a:gd name="connsiteY128" fmla="*/ 2003062 h 2220934"/>
                <a:gd name="connsiteX129" fmla="*/ 1323956 w 1847829"/>
                <a:gd name="connsiteY129" fmla="*/ 2028386 h 2220934"/>
                <a:gd name="connsiteX130" fmla="*/ 1289782 w 1847829"/>
                <a:gd name="connsiteY130" fmla="*/ 2057731 h 2220934"/>
                <a:gd name="connsiteX131" fmla="*/ 1258422 w 1847829"/>
                <a:gd name="connsiteY131" fmla="*/ 2089487 h 2220934"/>
                <a:gd name="connsiteX132" fmla="*/ 1230278 w 1847829"/>
                <a:gd name="connsiteY132" fmla="*/ 2123655 h 2220934"/>
                <a:gd name="connsiteX133" fmla="*/ 1205753 w 1847829"/>
                <a:gd name="connsiteY133" fmla="*/ 2161441 h 2220934"/>
                <a:gd name="connsiteX134" fmla="*/ 1185248 w 1847829"/>
                <a:gd name="connsiteY134" fmla="*/ 2200433 h 2220934"/>
                <a:gd name="connsiteX135" fmla="*/ 1176403 w 1847829"/>
                <a:gd name="connsiteY135" fmla="*/ 2220934 h 2220934"/>
                <a:gd name="connsiteX136" fmla="*/ 1169166 w 1847829"/>
                <a:gd name="connsiteY136" fmla="*/ 2201639 h 2220934"/>
                <a:gd name="connsiteX137" fmla="*/ 1151878 w 1847829"/>
                <a:gd name="connsiteY137" fmla="*/ 2165059 h 2220934"/>
                <a:gd name="connsiteX138" fmla="*/ 1132579 w 1847829"/>
                <a:gd name="connsiteY138" fmla="*/ 2132097 h 2220934"/>
                <a:gd name="connsiteX139" fmla="*/ 1112477 w 1847829"/>
                <a:gd name="connsiteY139" fmla="*/ 2102350 h 2220934"/>
                <a:gd name="connsiteX140" fmla="*/ 1091168 w 1847829"/>
                <a:gd name="connsiteY140" fmla="*/ 2075418 h 2220934"/>
                <a:gd name="connsiteX141" fmla="*/ 1068251 w 1847829"/>
                <a:gd name="connsiteY141" fmla="*/ 2051299 h 2220934"/>
                <a:gd name="connsiteX142" fmla="*/ 1044128 w 1847829"/>
                <a:gd name="connsiteY142" fmla="*/ 2029994 h 2220934"/>
                <a:gd name="connsiteX143" fmla="*/ 1019201 w 1847829"/>
                <a:gd name="connsiteY143" fmla="*/ 2011503 h 2220934"/>
                <a:gd name="connsiteX144" fmla="*/ 980202 w 1847829"/>
                <a:gd name="connsiteY144" fmla="*/ 1986982 h 2220934"/>
                <a:gd name="connsiteX145" fmla="*/ 926729 w 1847829"/>
                <a:gd name="connsiteY145" fmla="*/ 1962864 h 2220934"/>
                <a:gd name="connsiteX146" fmla="*/ 872050 w 1847829"/>
                <a:gd name="connsiteY146" fmla="*/ 1945981 h 2220934"/>
                <a:gd name="connsiteX147" fmla="*/ 818175 w 1847829"/>
                <a:gd name="connsiteY147" fmla="*/ 1936333 h 2220934"/>
                <a:gd name="connsiteX148" fmla="*/ 791238 w 1847829"/>
                <a:gd name="connsiteY148" fmla="*/ 1933519 h 2220934"/>
                <a:gd name="connsiteX149" fmla="*/ 820185 w 1847829"/>
                <a:gd name="connsiteY149" fmla="*/ 1924274 h 2220934"/>
                <a:gd name="connsiteX150" fmla="*/ 872050 w 1847829"/>
                <a:gd name="connsiteY150" fmla="*/ 1899351 h 2220934"/>
                <a:gd name="connsiteX151" fmla="*/ 917482 w 1847829"/>
                <a:gd name="connsiteY151" fmla="*/ 1867595 h 2220934"/>
                <a:gd name="connsiteX152" fmla="*/ 946027 w 1847829"/>
                <a:gd name="connsiteY152" fmla="*/ 1839456 h 2220934"/>
                <a:gd name="connsiteX153" fmla="*/ 962914 w 1847829"/>
                <a:gd name="connsiteY153" fmla="*/ 1818955 h 2220934"/>
                <a:gd name="connsiteX154" fmla="*/ 970151 w 1847829"/>
                <a:gd name="connsiteY154" fmla="*/ 1808102 h 2220934"/>
                <a:gd name="connsiteX155" fmla="*/ 982614 w 1847829"/>
                <a:gd name="connsiteY155" fmla="*/ 1788405 h 2220934"/>
                <a:gd name="connsiteX156" fmla="*/ 1000304 w 1847829"/>
                <a:gd name="connsiteY156" fmla="*/ 1746599 h 2220934"/>
                <a:gd name="connsiteX157" fmla="*/ 1010356 w 1847829"/>
                <a:gd name="connsiteY157" fmla="*/ 1701979 h 2220934"/>
                <a:gd name="connsiteX158" fmla="*/ 1011964 w 1847829"/>
                <a:gd name="connsiteY158" fmla="*/ 1655350 h 2220934"/>
                <a:gd name="connsiteX159" fmla="*/ 1009150 w 1847829"/>
                <a:gd name="connsiteY159" fmla="*/ 1631633 h 2220934"/>
                <a:gd name="connsiteX160" fmla="*/ 1032871 w 1847829"/>
                <a:gd name="connsiteY160" fmla="*/ 1646506 h 2220934"/>
                <a:gd name="connsiteX161" fmla="*/ 1078705 w 1847829"/>
                <a:gd name="connsiteY161" fmla="*/ 1673037 h 2220934"/>
                <a:gd name="connsiteX162" fmla="*/ 1123332 w 1847829"/>
                <a:gd name="connsiteY162" fmla="*/ 1695950 h 2220934"/>
                <a:gd name="connsiteX163" fmla="*/ 1167558 w 1847829"/>
                <a:gd name="connsiteY163" fmla="*/ 1714843 h 2220934"/>
                <a:gd name="connsiteX164" fmla="*/ 1210577 w 1847829"/>
                <a:gd name="connsiteY164" fmla="*/ 1730520 h 2220934"/>
                <a:gd name="connsiteX165" fmla="*/ 1251989 w 1847829"/>
                <a:gd name="connsiteY165" fmla="*/ 1741775 h 2220934"/>
                <a:gd name="connsiteX166" fmla="*/ 1292194 w 1847829"/>
                <a:gd name="connsiteY166" fmla="*/ 1749413 h 2220934"/>
                <a:gd name="connsiteX167" fmla="*/ 1331997 w 1847829"/>
                <a:gd name="connsiteY167" fmla="*/ 1753433 h 2220934"/>
                <a:gd name="connsiteX168" fmla="*/ 1350893 w 1847829"/>
                <a:gd name="connsiteY168" fmla="*/ 1753433 h 2220934"/>
                <a:gd name="connsiteX169" fmla="*/ 1379841 w 1847829"/>
                <a:gd name="connsiteY169" fmla="*/ 1753031 h 2220934"/>
                <a:gd name="connsiteX170" fmla="*/ 1435324 w 1847829"/>
                <a:gd name="connsiteY170" fmla="*/ 1744187 h 2220934"/>
                <a:gd name="connsiteX171" fmla="*/ 1462664 w 1847829"/>
                <a:gd name="connsiteY171" fmla="*/ 1735746 h 2220934"/>
                <a:gd name="connsiteX172" fmla="*/ 1478746 w 1847829"/>
                <a:gd name="connsiteY172" fmla="*/ 1729314 h 2220934"/>
                <a:gd name="connsiteX173" fmla="*/ 1508900 w 1847829"/>
                <a:gd name="connsiteY173" fmla="*/ 1715245 h 2220934"/>
                <a:gd name="connsiteX174" fmla="*/ 1536641 w 1847829"/>
                <a:gd name="connsiteY174" fmla="*/ 1699165 h 2220934"/>
                <a:gd name="connsiteX175" fmla="*/ 1561568 w 1847829"/>
                <a:gd name="connsiteY175" fmla="*/ 1681076 h 2220934"/>
                <a:gd name="connsiteX176" fmla="*/ 1594939 w 1847829"/>
                <a:gd name="connsiteY176" fmla="*/ 1651330 h 2220934"/>
                <a:gd name="connsiteX177" fmla="*/ 1630721 w 1847829"/>
                <a:gd name="connsiteY177" fmla="*/ 1609122 h 2220934"/>
                <a:gd name="connsiteX178" fmla="*/ 1658463 w 1847829"/>
                <a:gd name="connsiteY178" fmla="*/ 1567316 h 2220934"/>
                <a:gd name="connsiteX179" fmla="*/ 1677761 w 1847829"/>
                <a:gd name="connsiteY179" fmla="*/ 1530334 h 2220934"/>
                <a:gd name="connsiteX180" fmla="*/ 1695050 w 1847829"/>
                <a:gd name="connsiteY180" fmla="*/ 1488528 h 2220934"/>
                <a:gd name="connsiteX181" fmla="*/ 1697462 w 1847829"/>
                <a:gd name="connsiteY181" fmla="*/ 1479685 h 2220934"/>
                <a:gd name="connsiteX182" fmla="*/ 1623484 w 1847829"/>
                <a:gd name="connsiteY182" fmla="*/ 1457978 h 2220934"/>
                <a:gd name="connsiteX183" fmla="*/ 1621876 w 1847829"/>
                <a:gd name="connsiteY183" fmla="*/ 1463606 h 2220934"/>
                <a:gd name="connsiteX184" fmla="*/ 1608608 w 1847829"/>
                <a:gd name="connsiteY184" fmla="*/ 1496568 h 2220934"/>
                <a:gd name="connsiteX185" fmla="*/ 1592526 w 1847829"/>
                <a:gd name="connsiteY185" fmla="*/ 1526716 h 2220934"/>
                <a:gd name="connsiteX186" fmla="*/ 1570414 w 1847829"/>
                <a:gd name="connsiteY186" fmla="*/ 1560483 h 2220934"/>
                <a:gd name="connsiteX187" fmla="*/ 1541868 w 1847829"/>
                <a:gd name="connsiteY187" fmla="*/ 1595053 h 2220934"/>
                <a:gd name="connsiteX188" fmla="*/ 1505683 w 1847829"/>
                <a:gd name="connsiteY188" fmla="*/ 1626809 h 2220934"/>
                <a:gd name="connsiteX189" fmla="*/ 1473519 w 1847829"/>
                <a:gd name="connsiteY189" fmla="*/ 1647310 h 2220934"/>
                <a:gd name="connsiteX190" fmla="*/ 1449396 w 1847829"/>
                <a:gd name="connsiteY190" fmla="*/ 1658164 h 2220934"/>
                <a:gd name="connsiteX191" fmla="*/ 1436932 w 1847829"/>
                <a:gd name="connsiteY191" fmla="*/ 1662585 h 2220934"/>
                <a:gd name="connsiteX192" fmla="*/ 1416830 w 1847829"/>
                <a:gd name="connsiteY192" fmla="*/ 1669017 h 2220934"/>
                <a:gd name="connsiteX193" fmla="*/ 1374212 w 1847829"/>
                <a:gd name="connsiteY193" fmla="*/ 1675851 h 2220934"/>
                <a:gd name="connsiteX194" fmla="*/ 1329183 w 1847829"/>
                <a:gd name="connsiteY194" fmla="*/ 1676253 h 2220934"/>
                <a:gd name="connsiteX195" fmla="*/ 1281741 w 1847829"/>
                <a:gd name="connsiteY195" fmla="*/ 1669419 h 2220934"/>
                <a:gd name="connsiteX196" fmla="*/ 1231886 w 1847829"/>
                <a:gd name="connsiteY196" fmla="*/ 1656556 h 2220934"/>
                <a:gd name="connsiteX197" fmla="*/ 1179619 w 1847829"/>
                <a:gd name="connsiteY197" fmla="*/ 1636859 h 2220934"/>
                <a:gd name="connsiteX198" fmla="*/ 1124940 w 1847829"/>
                <a:gd name="connsiteY198" fmla="*/ 1610730 h 2220934"/>
                <a:gd name="connsiteX199" fmla="*/ 1068251 w 1847829"/>
                <a:gd name="connsiteY199" fmla="*/ 1577768 h 2220934"/>
                <a:gd name="connsiteX200" fmla="*/ 1038901 w 1847829"/>
                <a:gd name="connsiteY200" fmla="*/ 1558473 h 2220934"/>
                <a:gd name="connsiteX201" fmla="*/ 1056592 w 1847829"/>
                <a:gd name="connsiteY201" fmla="*/ 1551237 h 2220934"/>
                <a:gd name="connsiteX202" fmla="*/ 1091168 w 1847829"/>
                <a:gd name="connsiteY202" fmla="*/ 1533952 h 2220934"/>
                <a:gd name="connsiteX203" fmla="*/ 1124538 w 1847829"/>
                <a:gd name="connsiteY203" fmla="*/ 1513853 h 2220934"/>
                <a:gd name="connsiteX204" fmla="*/ 1155094 w 1847829"/>
                <a:gd name="connsiteY204" fmla="*/ 1490940 h 2220934"/>
                <a:gd name="connsiteX205" fmla="*/ 1183238 w 1847829"/>
                <a:gd name="connsiteY205" fmla="*/ 1465616 h 2220934"/>
                <a:gd name="connsiteX206" fmla="*/ 1207763 w 1847829"/>
                <a:gd name="connsiteY206" fmla="*/ 1438281 h 2220934"/>
                <a:gd name="connsiteX207" fmla="*/ 1228268 w 1847829"/>
                <a:gd name="connsiteY207" fmla="*/ 1408937 h 2220934"/>
                <a:gd name="connsiteX208" fmla="*/ 1243144 w 1847829"/>
                <a:gd name="connsiteY208" fmla="*/ 1377582 h 2220934"/>
                <a:gd name="connsiteX209" fmla="*/ 1248370 w 1847829"/>
                <a:gd name="connsiteY209" fmla="*/ 1361503 h 2220934"/>
                <a:gd name="connsiteX210" fmla="*/ 1257215 w 1847829"/>
                <a:gd name="connsiteY210" fmla="*/ 1327737 h 2220934"/>
                <a:gd name="connsiteX211" fmla="*/ 1266061 w 1847829"/>
                <a:gd name="connsiteY211" fmla="*/ 1263018 h 2220934"/>
                <a:gd name="connsiteX212" fmla="*/ 1266061 w 1847829"/>
                <a:gd name="connsiteY212" fmla="*/ 1201113 h 2220934"/>
                <a:gd name="connsiteX213" fmla="*/ 1258824 w 1847829"/>
                <a:gd name="connsiteY213" fmla="*/ 1142425 h 2220934"/>
                <a:gd name="connsiteX214" fmla="*/ 1244752 w 1847829"/>
                <a:gd name="connsiteY214" fmla="*/ 1086951 h 2220934"/>
                <a:gd name="connsiteX215" fmla="*/ 1225453 w 1847829"/>
                <a:gd name="connsiteY215" fmla="*/ 1035498 h 2220934"/>
                <a:gd name="connsiteX216" fmla="*/ 1202938 w 1847829"/>
                <a:gd name="connsiteY216" fmla="*/ 988065 h 2220934"/>
                <a:gd name="connsiteX217" fmla="*/ 1179217 w 1847829"/>
                <a:gd name="connsiteY217" fmla="*/ 944249 h 2220934"/>
                <a:gd name="connsiteX218" fmla="*/ 1166754 w 1847829"/>
                <a:gd name="connsiteY218" fmla="*/ 923748 h 2220934"/>
                <a:gd name="connsiteX219" fmla="*/ 1181630 w 1847829"/>
                <a:gd name="connsiteY219" fmla="*/ 912492 h 2220934"/>
                <a:gd name="connsiteX220" fmla="*/ 1209371 w 1847829"/>
                <a:gd name="connsiteY220" fmla="*/ 887972 h 2220934"/>
                <a:gd name="connsiteX221" fmla="*/ 1246762 w 1847829"/>
                <a:gd name="connsiteY221" fmla="*/ 849784 h 2220934"/>
                <a:gd name="connsiteX222" fmla="*/ 1288173 w 1847829"/>
                <a:gd name="connsiteY222" fmla="*/ 799938 h 2220934"/>
                <a:gd name="connsiteX223" fmla="*/ 1319131 w 1847829"/>
                <a:gd name="connsiteY223" fmla="*/ 753711 h 2220934"/>
                <a:gd name="connsiteX224" fmla="*/ 1330791 w 1847829"/>
                <a:gd name="connsiteY224" fmla="*/ 734416 h 2220934"/>
                <a:gd name="connsiteX225" fmla="*/ 1348883 w 1847829"/>
                <a:gd name="connsiteY225" fmla="*/ 751299 h 2220934"/>
                <a:gd name="connsiteX226" fmla="*/ 1389490 w 1847829"/>
                <a:gd name="connsiteY226" fmla="*/ 780643 h 2220934"/>
                <a:gd name="connsiteX227" fmla="*/ 1411603 w 1847829"/>
                <a:gd name="connsiteY227" fmla="*/ 792301 h 2220934"/>
                <a:gd name="connsiteX228" fmla="*/ 1428891 w 1847829"/>
                <a:gd name="connsiteY228" fmla="*/ 799938 h 2220934"/>
                <a:gd name="connsiteX229" fmla="*/ 1463468 w 1847829"/>
                <a:gd name="connsiteY229" fmla="*/ 810792 h 2220934"/>
                <a:gd name="connsiteX230" fmla="*/ 1497642 w 1847829"/>
                <a:gd name="connsiteY230" fmla="*/ 818027 h 2220934"/>
                <a:gd name="connsiteX231" fmla="*/ 1531013 w 1847829"/>
                <a:gd name="connsiteY231" fmla="*/ 821243 h 2220934"/>
                <a:gd name="connsiteX232" fmla="*/ 1547095 w 1847829"/>
                <a:gd name="connsiteY232" fmla="*/ 821243 h 2220934"/>
                <a:gd name="connsiteX233" fmla="*/ 1563579 w 1847829"/>
                <a:gd name="connsiteY233" fmla="*/ 821243 h 2220934"/>
                <a:gd name="connsiteX234" fmla="*/ 1596145 w 1847829"/>
                <a:gd name="connsiteY234" fmla="*/ 818027 h 2220934"/>
                <a:gd name="connsiteX235" fmla="*/ 1638762 w 1847829"/>
                <a:gd name="connsiteY235" fmla="*/ 810792 h 2220934"/>
                <a:gd name="connsiteX236" fmla="*/ 1701884 w 1847829"/>
                <a:gd name="connsiteY236" fmla="*/ 791095 h 2220934"/>
                <a:gd name="connsiteX237" fmla="*/ 1713142 w 1847829"/>
                <a:gd name="connsiteY237" fmla="*/ 785467 h 2220934"/>
                <a:gd name="connsiteX238" fmla="*/ 1679772 w 1847829"/>
                <a:gd name="connsiteY238" fmla="*/ 715925 h 2220934"/>
                <a:gd name="connsiteX239" fmla="*/ 1675751 w 1847829"/>
                <a:gd name="connsiteY239" fmla="*/ 718337 h 2220934"/>
                <a:gd name="connsiteX240" fmla="*/ 1635144 w 1847829"/>
                <a:gd name="connsiteY240" fmla="*/ 732406 h 2220934"/>
                <a:gd name="connsiteX241" fmla="*/ 1585692 w 1847829"/>
                <a:gd name="connsiteY241" fmla="*/ 741651 h 2220934"/>
                <a:gd name="connsiteX242" fmla="*/ 1547497 w 1847829"/>
                <a:gd name="connsiteY242" fmla="*/ 744063 h 2220934"/>
                <a:gd name="connsiteX243" fmla="*/ 1506889 w 1847829"/>
                <a:gd name="connsiteY243" fmla="*/ 741651 h 2220934"/>
                <a:gd name="connsiteX244" fmla="*/ 1465076 w 1847829"/>
                <a:gd name="connsiteY244" fmla="*/ 731200 h 2220934"/>
                <a:gd name="connsiteX245" fmla="*/ 1444169 w 1847829"/>
                <a:gd name="connsiteY245" fmla="*/ 722356 h 2220934"/>
                <a:gd name="connsiteX246" fmla="*/ 1430098 w 1847829"/>
                <a:gd name="connsiteY246" fmla="*/ 715121 h 2220934"/>
                <a:gd name="connsiteX247" fmla="*/ 1404366 w 1847829"/>
                <a:gd name="connsiteY247" fmla="*/ 696630 h 2220934"/>
                <a:gd name="connsiteX248" fmla="*/ 1380243 w 1847829"/>
                <a:gd name="connsiteY248" fmla="*/ 674923 h 2220934"/>
                <a:gd name="connsiteX249" fmla="*/ 1357728 w 1847829"/>
                <a:gd name="connsiteY249" fmla="*/ 648392 h 2220934"/>
                <a:gd name="connsiteX250" fmla="*/ 1338028 w 1847829"/>
                <a:gd name="connsiteY250" fmla="*/ 618244 h 2220934"/>
                <a:gd name="connsiteX251" fmla="*/ 1320740 w 1847829"/>
                <a:gd name="connsiteY251" fmla="*/ 583272 h 2220934"/>
                <a:gd name="connsiteX252" fmla="*/ 1305060 w 1847829"/>
                <a:gd name="connsiteY252" fmla="*/ 544682 h 2220934"/>
                <a:gd name="connsiteX253" fmla="*/ 1292194 w 1847829"/>
                <a:gd name="connsiteY253" fmla="*/ 501268 h 2220934"/>
                <a:gd name="connsiteX254" fmla="*/ 1286565 w 1847829"/>
                <a:gd name="connsiteY254" fmla="*/ 478355 h 2220934"/>
                <a:gd name="connsiteX255" fmla="*/ 1211382 w 1847829"/>
                <a:gd name="connsiteY255" fmla="*/ 496042 h 2220934"/>
                <a:gd name="connsiteX256" fmla="*/ 1217010 w 1847829"/>
                <a:gd name="connsiteY256" fmla="*/ 521367 h 2220934"/>
                <a:gd name="connsiteX257" fmla="*/ 1231886 w 1847829"/>
                <a:gd name="connsiteY257" fmla="*/ 567996 h 2220934"/>
                <a:gd name="connsiteX258" fmla="*/ 1248370 w 1847829"/>
                <a:gd name="connsiteY258" fmla="*/ 611008 h 2220934"/>
                <a:gd name="connsiteX259" fmla="*/ 1267669 w 1847829"/>
                <a:gd name="connsiteY259" fmla="*/ 650000 h 2220934"/>
                <a:gd name="connsiteX260" fmla="*/ 1278524 w 1847829"/>
                <a:gd name="connsiteY260" fmla="*/ 668089 h 2220934"/>
                <a:gd name="connsiteX261" fmla="*/ 1268071 w 1847829"/>
                <a:gd name="connsiteY261" fmla="*/ 687786 h 2220934"/>
                <a:gd name="connsiteX262" fmla="*/ 1237917 w 1847829"/>
                <a:gd name="connsiteY262" fmla="*/ 736024 h 2220934"/>
                <a:gd name="connsiteX263" fmla="*/ 1210577 w 1847829"/>
                <a:gd name="connsiteY263" fmla="*/ 773408 h 2220934"/>
                <a:gd name="connsiteX264" fmla="*/ 1176403 w 1847829"/>
                <a:gd name="connsiteY264" fmla="*/ 812400 h 2220934"/>
                <a:gd name="connsiteX265" fmla="*/ 1135796 w 1847829"/>
                <a:gd name="connsiteY265" fmla="*/ 849784 h 2220934"/>
                <a:gd name="connsiteX266" fmla="*/ 1089158 w 1847829"/>
                <a:gd name="connsiteY266" fmla="*/ 883952 h 2220934"/>
                <a:gd name="connsiteX267" fmla="*/ 1049355 w 1847829"/>
                <a:gd name="connsiteY267" fmla="*/ 904855 h 2220934"/>
                <a:gd name="connsiteX268" fmla="*/ 1021211 w 1847829"/>
                <a:gd name="connsiteY268" fmla="*/ 916110 h 2220934"/>
                <a:gd name="connsiteX269" fmla="*/ 1006737 w 1847829"/>
                <a:gd name="connsiteY269" fmla="*/ 920934 h 2220934"/>
                <a:gd name="connsiteX270" fmla="*/ 986233 w 1847829"/>
                <a:gd name="connsiteY270" fmla="*/ 926160 h 2220934"/>
                <a:gd name="connsiteX271" fmla="*/ 945223 w 1847829"/>
                <a:gd name="connsiteY271" fmla="*/ 932993 h 2220934"/>
                <a:gd name="connsiteX272" fmla="*/ 903008 w 1847829"/>
                <a:gd name="connsiteY272" fmla="*/ 933797 h 2220934"/>
                <a:gd name="connsiteX273" fmla="*/ 860390 w 1847829"/>
                <a:gd name="connsiteY273" fmla="*/ 929778 h 2220934"/>
                <a:gd name="connsiteX274" fmla="*/ 815763 w 1847829"/>
                <a:gd name="connsiteY274" fmla="*/ 919728 h 2220934"/>
                <a:gd name="connsiteX275" fmla="*/ 771135 w 1847829"/>
                <a:gd name="connsiteY275" fmla="*/ 904855 h 2220934"/>
                <a:gd name="connsiteX276" fmla="*/ 725301 w 1847829"/>
                <a:gd name="connsiteY276" fmla="*/ 884354 h 2220934"/>
                <a:gd name="connsiteX277" fmla="*/ 678261 w 1847829"/>
                <a:gd name="connsiteY277" fmla="*/ 858627 h 2220934"/>
                <a:gd name="connsiteX278" fmla="*/ 654540 w 1847829"/>
                <a:gd name="connsiteY278" fmla="*/ 843754 h 2220934"/>
                <a:gd name="connsiteX279" fmla="*/ 616345 w 1847829"/>
                <a:gd name="connsiteY279" fmla="*/ 818831 h 2220934"/>
                <a:gd name="connsiteX280" fmla="*/ 598253 w 1847829"/>
                <a:gd name="connsiteY280" fmla="*/ 860235 h 2220934"/>
                <a:gd name="connsiteX281" fmla="*/ 595036 w 1847829"/>
                <a:gd name="connsiteY281" fmla="*/ 867069 h 2220934"/>
                <a:gd name="connsiteX282" fmla="*/ 572522 w 1847829"/>
                <a:gd name="connsiteY282" fmla="*/ 907267 h 2220934"/>
                <a:gd name="connsiteX283" fmla="*/ 547594 w 1847829"/>
                <a:gd name="connsiteY283" fmla="*/ 944249 h 2220934"/>
                <a:gd name="connsiteX284" fmla="*/ 515028 w 1847829"/>
                <a:gd name="connsiteY284" fmla="*/ 984849 h 2220934"/>
                <a:gd name="connsiteX285" fmla="*/ 474019 w 1847829"/>
                <a:gd name="connsiteY285" fmla="*/ 1025449 h 2220934"/>
                <a:gd name="connsiteX286" fmla="*/ 438236 w 1847829"/>
                <a:gd name="connsiteY286" fmla="*/ 1053587 h 2220934"/>
                <a:gd name="connsiteX287" fmla="*/ 411701 w 1847829"/>
                <a:gd name="connsiteY287" fmla="*/ 1070470 h 2220934"/>
                <a:gd name="connsiteX288" fmla="*/ 382753 w 1847829"/>
                <a:gd name="connsiteY288" fmla="*/ 1084942 h 2220934"/>
                <a:gd name="connsiteX289" fmla="*/ 352197 w 1847829"/>
                <a:gd name="connsiteY289" fmla="*/ 1097001 h 2220934"/>
                <a:gd name="connsiteX290" fmla="*/ 336115 w 1847829"/>
                <a:gd name="connsiteY290" fmla="*/ 1101423 h 2220934"/>
                <a:gd name="connsiteX291" fmla="*/ 311992 w 1847829"/>
                <a:gd name="connsiteY291" fmla="*/ 1107452 h 2220934"/>
                <a:gd name="connsiteX292" fmla="*/ 263344 w 1847829"/>
                <a:gd name="connsiteY292" fmla="*/ 1114286 h 2220934"/>
                <a:gd name="connsiteX293" fmla="*/ 215098 w 1847829"/>
                <a:gd name="connsiteY293" fmla="*/ 1115492 h 2220934"/>
                <a:gd name="connsiteX294" fmla="*/ 167656 w 1847829"/>
                <a:gd name="connsiteY294" fmla="*/ 1112678 h 2220934"/>
                <a:gd name="connsiteX295" fmla="*/ 143533 w 1847829"/>
                <a:gd name="connsiteY295" fmla="*/ 1109462 h 2220934"/>
                <a:gd name="connsiteX296" fmla="*/ 141522 w 1847829"/>
                <a:gd name="connsiteY296" fmla="*/ 1083736 h 2220934"/>
                <a:gd name="connsiteX297" fmla="*/ 141924 w 1847829"/>
                <a:gd name="connsiteY297" fmla="*/ 1034292 h 2220934"/>
                <a:gd name="connsiteX298" fmla="*/ 148357 w 1847829"/>
                <a:gd name="connsiteY298" fmla="*/ 984849 h 2220934"/>
                <a:gd name="connsiteX299" fmla="*/ 159213 w 1847829"/>
                <a:gd name="connsiteY299" fmla="*/ 937415 h 2220934"/>
                <a:gd name="connsiteX300" fmla="*/ 174490 w 1847829"/>
                <a:gd name="connsiteY300" fmla="*/ 891188 h 2220934"/>
                <a:gd name="connsiteX301" fmla="*/ 194593 w 1847829"/>
                <a:gd name="connsiteY301" fmla="*/ 847372 h 2220934"/>
                <a:gd name="connsiteX302" fmla="*/ 218314 w 1847829"/>
                <a:gd name="connsiteY302" fmla="*/ 805566 h 2220934"/>
                <a:gd name="connsiteX303" fmla="*/ 245654 w 1847829"/>
                <a:gd name="connsiteY303" fmla="*/ 766574 h 2220934"/>
                <a:gd name="connsiteX304" fmla="*/ 276210 w 1847829"/>
                <a:gd name="connsiteY304" fmla="*/ 731200 h 2220934"/>
                <a:gd name="connsiteX305" fmla="*/ 309982 w 1847829"/>
                <a:gd name="connsiteY305" fmla="*/ 699444 h 2220934"/>
                <a:gd name="connsiteX306" fmla="*/ 345764 w 1847829"/>
                <a:gd name="connsiteY306" fmla="*/ 671305 h 2220934"/>
                <a:gd name="connsiteX307" fmla="*/ 383959 w 1847829"/>
                <a:gd name="connsiteY307" fmla="*/ 647990 h 2220934"/>
                <a:gd name="connsiteX308" fmla="*/ 424165 w 1847829"/>
                <a:gd name="connsiteY308" fmla="*/ 629097 h 2220934"/>
                <a:gd name="connsiteX309" fmla="*/ 465576 w 1847829"/>
                <a:gd name="connsiteY309" fmla="*/ 615430 h 2220934"/>
                <a:gd name="connsiteX310" fmla="*/ 508997 w 1847829"/>
                <a:gd name="connsiteY310" fmla="*/ 607792 h 2220934"/>
                <a:gd name="connsiteX311" fmla="*/ 552821 w 1847829"/>
                <a:gd name="connsiteY311" fmla="*/ 605783 h 2220934"/>
                <a:gd name="connsiteX312" fmla="*/ 574532 w 1847829"/>
                <a:gd name="connsiteY312" fmla="*/ 606988 h 2220934"/>
                <a:gd name="connsiteX313" fmla="*/ 575336 w 1847829"/>
                <a:gd name="connsiteY313" fmla="*/ 590105 h 2220934"/>
                <a:gd name="connsiteX314" fmla="*/ 581367 w 1847829"/>
                <a:gd name="connsiteY314" fmla="*/ 553927 h 2220934"/>
                <a:gd name="connsiteX315" fmla="*/ 593026 w 1847829"/>
                <a:gd name="connsiteY315" fmla="*/ 516945 h 2220934"/>
                <a:gd name="connsiteX316" fmla="*/ 609912 w 1847829"/>
                <a:gd name="connsiteY316" fmla="*/ 479963 h 2220934"/>
                <a:gd name="connsiteX317" fmla="*/ 632025 w 1847829"/>
                <a:gd name="connsiteY317" fmla="*/ 444187 h 2220934"/>
                <a:gd name="connsiteX318" fmla="*/ 658561 w 1847829"/>
                <a:gd name="connsiteY318" fmla="*/ 409215 h 2220934"/>
                <a:gd name="connsiteX319" fmla="*/ 689117 w 1847829"/>
                <a:gd name="connsiteY319" fmla="*/ 375851 h 2220934"/>
                <a:gd name="connsiteX320" fmla="*/ 723693 w 1847829"/>
                <a:gd name="connsiteY320" fmla="*/ 345702 h 2220934"/>
                <a:gd name="connsiteX321" fmla="*/ 761888 w 1847829"/>
                <a:gd name="connsiteY321" fmla="*/ 317966 h 2220934"/>
                <a:gd name="connsiteX322" fmla="*/ 802495 w 1847829"/>
                <a:gd name="connsiteY322" fmla="*/ 295053 h 2220934"/>
                <a:gd name="connsiteX323" fmla="*/ 846319 w 1847829"/>
                <a:gd name="connsiteY323" fmla="*/ 275758 h 2220934"/>
                <a:gd name="connsiteX324" fmla="*/ 891348 w 1847829"/>
                <a:gd name="connsiteY324" fmla="*/ 262090 h 2220934"/>
                <a:gd name="connsiteX325" fmla="*/ 939595 w 1847829"/>
                <a:gd name="connsiteY325" fmla="*/ 254453 h 2220934"/>
                <a:gd name="connsiteX326" fmla="*/ 988243 w 1847829"/>
                <a:gd name="connsiteY326" fmla="*/ 253247 h 2220934"/>
                <a:gd name="connsiteX327" fmla="*/ 1038499 w 1847829"/>
                <a:gd name="connsiteY327" fmla="*/ 259277 h 2220934"/>
                <a:gd name="connsiteX328" fmla="*/ 1089158 w 1847829"/>
                <a:gd name="connsiteY328" fmla="*/ 273346 h 2220934"/>
                <a:gd name="connsiteX329" fmla="*/ 1114889 w 1847829"/>
                <a:gd name="connsiteY329" fmla="*/ 282993 h 2220934"/>
                <a:gd name="connsiteX330" fmla="*/ 1121322 w 1847829"/>
                <a:gd name="connsiteY330" fmla="*/ 265306 h 2220934"/>
                <a:gd name="connsiteX331" fmla="*/ 1143033 w 1847829"/>
                <a:gd name="connsiteY331" fmla="*/ 223098 h 2220934"/>
                <a:gd name="connsiteX332" fmla="*/ 1174393 w 1847829"/>
                <a:gd name="connsiteY332" fmla="*/ 176871 h 2220934"/>
                <a:gd name="connsiteX333" fmla="*/ 1215000 w 1847829"/>
                <a:gd name="connsiteY333" fmla="*/ 129839 h 2220934"/>
                <a:gd name="connsiteX334" fmla="*/ 1251989 w 1847829"/>
                <a:gd name="connsiteY334" fmla="*/ 96073 h 2220934"/>
                <a:gd name="connsiteX335" fmla="*/ 1279730 w 1847829"/>
                <a:gd name="connsiteY335" fmla="*/ 75170 h 2220934"/>
                <a:gd name="connsiteX336" fmla="*/ 1309482 w 1847829"/>
                <a:gd name="connsiteY336" fmla="*/ 55875 h 2220934"/>
                <a:gd name="connsiteX337" fmla="*/ 1341244 w 1847829"/>
                <a:gd name="connsiteY337" fmla="*/ 39394 h 2220934"/>
                <a:gd name="connsiteX338" fmla="*/ 1375017 w 1847829"/>
                <a:gd name="connsiteY338" fmla="*/ 24521 h 2220934"/>
                <a:gd name="connsiteX339" fmla="*/ 1411201 w 1847829"/>
                <a:gd name="connsiteY339" fmla="*/ 13265 h 2220934"/>
                <a:gd name="connsiteX340" fmla="*/ 1449396 w 1847829"/>
                <a:gd name="connsiteY340" fmla="*/ 4824 h 2220934"/>
                <a:gd name="connsiteX341" fmla="*/ 1489601 w 1847829"/>
                <a:gd name="connsiteY341" fmla="*/ 804 h 222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</a:cxnLst>
              <a:rect l="l" t="t" r="r" b="b"/>
              <a:pathLst>
                <a:path w="1847829" h="2220934">
                  <a:moveTo>
                    <a:pt x="649716" y="931151"/>
                  </a:moveTo>
                  <a:lnTo>
                    <a:pt x="675045" y="945217"/>
                  </a:lnTo>
                  <a:lnTo>
                    <a:pt x="724497" y="969330"/>
                  </a:lnTo>
                  <a:lnTo>
                    <a:pt x="773145" y="987414"/>
                  </a:lnTo>
                  <a:lnTo>
                    <a:pt x="821794" y="1001078"/>
                  </a:lnTo>
                  <a:lnTo>
                    <a:pt x="869236" y="1008714"/>
                  </a:lnTo>
                  <a:lnTo>
                    <a:pt x="916276" y="1011929"/>
                  </a:lnTo>
                  <a:lnTo>
                    <a:pt x="962512" y="1009518"/>
                  </a:lnTo>
                  <a:lnTo>
                    <a:pt x="1007944" y="1001078"/>
                  </a:lnTo>
                  <a:lnTo>
                    <a:pt x="1030056" y="995452"/>
                  </a:lnTo>
                  <a:lnTo>
                    <a:pt x="1048953" y="989022"/>
                  </a:lnTo>
                  <a:lnTo>
                    <a:pt x="1085540" y="974554"/>
                  </a:lnTo>
                  <a:lnTo>
                    <a:pt x="1102024" y="965713"/>
                  </a:lnTo>
                  <a:lnTo>
                    <a:pt x="1117704" y="991031"/>
                  </a:lnTo>
                  <a:lnTo>
                    <a:pt x="1144239" y="1040865"/>
                  </a:lnTo>
                  <a:lnTo>
                    <a:pt x="1164744" y="1088689"/>
                  </a:lnTo>
                  <a:lnTo>
                    <a:pt x="1179218" y="1135307"/>
                  </a:lnTo>
                  <a:lnTo>
                    <a:pt x="1188063" y="1181925"/>
                  </a:lnTo>
                  <a:lnTo>
                    <a:pt x="1191681" y="1227338"/>
                  </a:lnTo>
                  <a:lnTo>
                    <a:pt x="1189269" y="1272348"/>
                  </a:lnTo>
                  <a:lnTo>
                    <a:pt x="1181228" y="1317761"/>
                  </a:lnTo>
                  <a:lnTo>
                    <a:pt x="1175599" y="1340668"/>
                  </a:lnTo>
                  <a:lnTo>
                    <a:pt x="1170372" y="1355940"/>
                  </a:lnTo>
                  <a:lnTo>
                    <a:pt x="1153084" y="1384875"/>
                  </a:lnTo>
                  <a:lnTo>
                    <a:pt x="1129363" y="1412605"/>
                  </a:lnTo>
                  <a:lnTo>
                    <a:pt x="1100013" y="1437521"/>
                  </a:lnTo>
                  <a:lnTo>
                    <a:pt x="1066643" y="1460027"/>
                  </a:lnTo>
                  <a:lnTo>
                    <a:pt x="1030861" y="1479317"/>
                  </a:lnTo>
                  <a:lnTo>
                    <a:pt x="993872" y="1494187"/>
                  </a:lnTo>
                  <a:lnTo>
                    <a:pt x="956883" y="1504636"/>
                  </a:lnTo>
                  <a:lnTo>
                    <a:pt x="938389" y="1507851"/>
                  </a:lnTo>
                  <a:lnTo>
                    <a:pt x="888132" y="1516290"/>
                  </a:lnTo>
                  <a:lnTo>
                    <a:pt x="909843" y="1562507"/>
                  </a:lnTo>
                  <a:lnTo>
                    <a:pt x="916276" y="1576572"/>
                  </a:lnTo>
                  <a:lnTo>
                    <a:pt x="925925" y="1604704"/>
                  </a:lnTo>
                  <a:lnTo>
                    <a:pt x="932760" y="1632434"/>
                  </a:lnTo>
                  <a:lnTo>
                    <a:pt x="935976" y="1658958"/>
                  </a:lnTo>
                  <a:lnTo>
                    <a:pt x="935574" y="1684678"/>
                  </a:lnTo>
                  <a:lnTo>
                    <a:pt x="931554" y="1708791"/>
                  </a:lnTo>
                  <a:lnTo>
                    <a:pt x="924317" y="1732904"/>
                  </a:lnTo>
                  <a:lnTo>
                    <a:pt x="913864" y="1755410"/>
                  </a:lnTo>
                  <a:lnTo>
                    <a:pt x="907431" y="1765858"/>
                  </a:lnTo>
                  <a:lnTo>
                    <a:pt x="898988" y="1777915"/>
                  </a:lnTo>
                  <a:lnTo>
                    <a:pt x="878081" y="1800822"/>
                  </a:lnTo>
                  <a:lnTo>
                    <a:pt x="853154" y="1820514"/>
                  </a:lnTo>
                  <a:lnTo>
                    <a:pt x="824206" y="1837795"/>
                  </a:lnTo>
                  <a:lnTo>
                    <a:pt x="793248" y="1852263"/>
                  </a:lnTo>
                  <a:lnTo>
                    <a:pt x="758270" y="1863516"/>
                  </a:lnTo>
                  <a:lnTo>
                    <a:pt x="721281" y="1871955"/>
                  </a:lnTo>
                  <a:lnTo>
                    <a:pt x="682282" y="1877180"/>
                  </a:lnTo>
                  <a:lnTo>
                    <a:pt x="661777" y="1878385"/>
                  </a:lnTo>
                  <a:lnTo>
                    <a:pt x="659365" y="1864319"/>
                  </a:lnTo>
                  <a:lnTo>
                    <a:pt x="651726" y="1834982"/>
                  </a:lnTo>
                  <a:lnTo>
                    <a:pt x="641675" y="1806047"/>
                  </a:lnTo>
                  <a:lnTo>
                    <a:pt x="628005" y="1776709"/>
                  </a:lnTo>
                  <a:lnTo>
                    <a:pt x="619964" y="1762643"/>
                  </a:lnTo>
                  <a:lnTo>
                    <a:pt x="609510" y="1744961"/>
                  </a:lnTo>
                  <a:lnTo>
                    <a:pt x="585789" y="1711604"/>
                  </a:lnTo>
                  <a:lnTo>
                    <a:pt x="558450" y="1681463"/>
                  </a:lnTo>
                  <a:lnTo>
                    <a:pt x="529502" y="1654135"/>
                  </a:lnTo>
                  <a:lnTo>
                    <a:pt x="497338" y="1630424"/>
                  </a:lnTo>
                  <a:lnTo>
                    <a:pt x="463164" y="1609929"/>
                  </a:lnTo>
                  <a:lnTo>
                    <a:pt x="427381" y="1593853"/>
                  </a:lnTo>
                  <a:lnTo>
                    <a:pt x="390392" y="1581395"/>
                  </a:lnTo>
                  <a:lnTo>
                    <a:pt x="371094" y="1577376"/>
                  </a:lnTo>
                  <a:lnTo>
                    <a:pt x="347775" y="1572554"/>
                  </a:lnTo>
                  <a:lnTo>
                    <a:pt x="300333" y="1567731"/>
                  </a:lnTo>
                  <a:lnTo>
                    <a:pt x="253293" y="1567731"/>
                  </a:lnTo>
                  <a:lnTo>
                    <a:pt x="207459" y="1571348"/>
                  </a:lnTo>
                  <a:lnTo>
                    <a:pt x="163233" y="1578180"/>
                  </a:lnTo>
                  <a:lnTo>
                    <a:pt x="120213" y="1588227"/>
                  </a:lnTo>
                  <a:lnTo>
                    <a:pt x="60308" y="1605910"/>
                  </a:lnTo>
                  <a:lnTo>
                    <a:pt x="24927" y="1618770"/>
                  </a:lnTo>
                  <a:lnTo>
                    <a:pt x="16484" y="1594255"/>
                  </a:lnTo>
                  <a:lnTo>
                    <a:pt x="5227" y="1537590"/>
                  </a:lnTo>
                  <a:lnTo>
                    <a:pt x="0" y="1474495"/>
                  </a:lnTo>
                  <a:lnTo>
                    <a:pt x="2010" y="1409390"/>
                  </a:lnTo>
                  <a:lnTo>
                    <a:pt x="10453" y="1361566"/>
                  </a:lnTo>
                  <a:lnTo>
                    <a:pt x="18092" y="1330621"/>
                  </a:lnTo>
                  <a:lnTo>
                    <a:pt x="29350" y="1301686"/>
                  </a:lnTo>
                  <a:lnTo>
                    <a:pt x="43421" y="1274358"/>
                  </a:lnTo>
                  <a:lnTo>
                    <a:pt x="59906" y="1249441"/>
                  </a:lnTo>
                  <a:lnTo>
                    <a:pt x="80410" y="1227739"/>
                  </a:lnTo>
                  <a:lnTo>
                    <a:pt x="103729" y="1208851"/>
                  </a:lnTo>
                  <a:lnTo>
                    <a:pt x="130265" y="1194383"/>
                  </a:lnTo>
                  <a:lnTo>
                    <a:pt x="145543" y="1188757"/>
                  </a:lnTo>
                  <a:lnTo>
                    <a:pt x="164841" y="1190766"/>
                  </a:lnTo>
                  <a:lnTo>
                    <a:pt x="203438" y="1193981"/>
                  </a:lnTo>
                  <a:lnTo>
                    <a:pt x="222335" y="1193981"/>
                  </a:lnTo>
                  <a:lnTo>
                    <a:pt x="255705" y="1193178"/>
                  </a:lnTo>
                  <a:lnTo>
                    <a:pt x="323250" y="1184336"/>
                  </a:lnTo>
                  <a:lnTo>
                    <a:pt x="357022" y="1176701"/>
                  </a:lnTo>
                  <a:lnTo>
                    <a:pt x="385970" y="1167859"/>
                  </a:lnTo>
                  <a:lnTo>
                    <a:pt x="439845" y="1144148"/>
                  </a:lnTo>
                  <a:lnTo>
                    <a:pt x="487689" y="1114811"/>
                  </a:lnTo>
                  <a:lnTo>
                    <a:pt x="529904" y="1081455"/>
                  </a:lnTo>
                  <a:lnTo>
                    <a:pt x="566491" y="1045285"/>
                  </a:lnTo>
                  <a:lnTo>
                    <a:pt x="597047" y="1009518"/>
                  </a:lnTo>
                  <a:lnTo>
                    <a:pt x="633634" y="958881"/>
                  </a:lnTo>
                  <a:close/>
                  <a:moveTo>
                    <a:pt x="1510910" y="0"/>
                  </a:moveTo>
                  <a:lnTo>
                    <a:pt x="1531817" y="804"/>
                  </a:lnTo>
                  <a:lnTo>
                    <a:pt x="1571620" y="4824"/>
                  </a:lnTo>
                  <a:lnTo>
                    <a:pt x="1608608" y="13265"/>
                  </a:lnTo>
                  <a:lnTo>
                    <a:pt x="1642783" y="25727"/>
                  </a:lnTo>
                  <a:lnTo>
                    <a:pt x="1674545" y="41404"/>
                  </a:lnTo>
                  <a:lnTo>
                    <a:pt x="1703895" y="60699"/>
                  </a:lnTo>
                  <a:lnTo>
                    <a:pt x="1730028" y="83210"/>
                  </a:lnTo>
                  <a:lnTo>
                    <a:pt x="1753347" y="108936"/>
                  </a:lnTo>
                  <a:lnTo>
                    <a:pt x="1774656" y="137075"/>
                  </a:lnTo>
                  <a:lnTo>
                    <a:pt x="1793150" y="168429"/>
                  </a:lnTo>
                  <a:lnTo>
                    <a:pt x="1808428" y="202196"/>
                  </a:lnTo>
                  <a:lnTo>
                    <a:pt x="1821696" y="238776"/>
                  </a:lnTo>
                  <a:lnTo>
                    <a:pt x="1832149" y="276964"/>
                  </a:lnTo>
                  <a:lnTo>
                    <a:pt x="1839788" y="316760"/>
                  </a:lnTo>
                  <a:lnTo>
                    <a:pt x="1845015" y="358967"/>
                  </a:lnTo>
                  <a:lnTo>
                    <a:pt x="1847829" y="402381"/>
                  </a:lnTo>
                  <a:lnTo>
                    <a:pt x="1847829" y="424892"/>
                  </a:lnTo>
                  <a:lnTo>
                    <a:pt x="1847829" y="1993012"/>
                  </a:lnTo>
                  <a:lnTo>
                    <a:pt x="1821696" y="1980551"/>
                  </a:lnTo>
                  <a:lnTo>
                    <a:pt x="1767821" y="1960050"/>
                  </a:lnTo>
                  <a:lnTo>
                    <a:pt x="1714348" y="1945579"/>
                  </a:lnTo>
                  <a:lnTo>
                    <a:pt x="1660071" y="1936735"/>
                  </a:lnTo>
                  <a:lnTo>
                    <a:pt x="1606598" y="1934323"/>
                  </a:lnTo>
                  <a:lnTo>
                    <a:pt x="1552723" y="1937137"/>
                  </a:lnTo>
                  <a:lnTo>
                    <a:pt x="1500055" y="1945981"/>
                  </a:lnTo>
                  <a:lnTo>
                    <a:pt x="1448592" y="1961256"/>
                  </a:lnTo>
                  <a:lnTo>
                    <a:pt x="1422861" y="1971707"/>
                  </a:lnTo>
                  <a:lnTo>
                    <a:pt x="1401954" y="1980953"/>
                  </a:lnTo>
                  <a:lnTo>
                    <a:pt x="1361347" y="2003062"/>
                  </a:lnTo>
                  <a:lnTo>
                    <a:pt x="1323956" y="2028386"/>
                  </a:lnTo>
                  <a:lnTo>
                    <a:pt x="1289782" y="2057731"/>
                  </a:lnTo>
                  <a:lnTo>
                    <a:pt x="1258422" y="2089487"/>
                  </a:lnTo>
                  <a:lnTo>
                    <a:pt x="1230278" y="2123655"/>
                  </a:lnTo>
                  <a:lnTo>
                    <a:pt x="1205753" y="2161441"/>
                  </a:lnTo>
                  <a:lnTo>
                    <a:pt x="1185248" y="2200433"/>
                  </a:lnTo>
                  <a:lnTo>
                    <a:pt x="1176403" y="2220934"/>
                  </a:lnTo>
                  <a:lnTo>
                    <a:pt x="1169166" y="2201639"/>
                  </a:lnTo>
                  <a:lnTo>
                    <a:pt x="1151878" y="2165059"/>
                  </a:lnTo>
                  <a:lnTo>
                    <a:pt x="1132579" y="2132097"/>
                  </a:lnTo>
                  <a:lnTo>
                    <a:pt x="1112477" y="2102350"/>
                  </a:lnTo>
                  <a:lnTo>
                    <a:pt x="1091168" y="2075418"/>
                  </a:lnTo>
                  <a:lnTo>
                    <a:pt x="1068251" y="2051299"/>
                  </a:lnTo>
                  <a:lnTo>
                    <a:pt x="1044128" y="2029994"/>
                  </a:lnTo>
                  <a:lnTo>
                    <a:pt x="1019201" y="2011503"/>
                  </a:lnTo>
                  <a:lnTo>
                    <a:pt x="980202" y="1986982"/>
                  </a:lnTo>
                  <a:lnTo>
                    <a:pt x="926729" y="1962864"/>
                  </a:lnTo>
                  <a:lnTo>
                    <a:pt x="872050" y="1945981"/>
                  </a:lnTo>
                  <a:lnTo>
                    <a:pt x="818175" y="1936333"/>
                  </a:lnTo>
                  <a:lnTo>
                    <a:pt x="791238" y="1933519"/>
                  </a:lnTo>
                  <a:lnTo>
                    <a:pt x="820185" y="1924274"/>
                  </a:lnTo>
                  <a:lnTo>
                    <a:pt x="872050" y="1899351"/>
                  </a:lnTo>
                  <a:lnTo>
                    <a:pt x="917482" y="1867595"/>
                  </a:lnTo>
                  <a:lnTo>
                    <a:pt x="946027" y="1839456"/>
                  </a:lnTo>
                  <a:lnTo>
                    <a:pt x="962914" y="1818955"/>
                  </a:lnTo>
                  <a:lnTo>
                    <a:pt x="970151" y="1808102"/>
                  </a:lnTo>
                  <a:lnTo>
                    <a:pt x="982614" y="1788405"/>
                  </a:lnTo>
                  <a:lnTo>
                    <a:pt x="1000304" y="1746599"/>
                  </a:lnTo>
                  <a:lnTo>
                    <a:pt x="1010356" y="1701979"/>
                  </a:lnTo>
                  <a:lnTo>
                    <a:pt x="1011964" y="1655350"/>
                  </a:lnTo>
                  <a:lnTo>
                    <a:pt x="1009150" y="1631633"/>
                  </a:lnTo>
                  <a:lnTo>
                    <a:pt x="1032871" y="1646506"/>
                  </a:lnTo>
                  <a:lnTo>
                    <a:pt x="1078705" y="1673037"/>
                  </a:lnTo>
                  <a:lnTo>
                    <a:pt x="1123332" y="1695950"/>
                  </a:lnTo>
                  <a:lnTo>
                    <a:pt x="1167558" y="1714843"/>
                  </a:lnTo>
                  <a:lnTo>
                    <a:pt x="1210577" y="1730520"/>
                  </a:lnTo>
                  <a:lnTo>
                    <a:pt x="1251989" y="1741775"/>
                  </a:lnTo>
                  <a:lnTo>
                    <a:pt x="1292194" y="1749413"/>
                  </a:lnTo>
                  <a:lnTo>
                    <a:pt x="1331997" y="1753433"/>
                  </a:lnTo>
                  <a:lnTo>
                    <a:pt x="1350893" y="1753433"/>
                  </a:lnTo>
                  <a:lnTo>
                    <a:pt x="1379841" y="1753031"/>
                  </a:lnTo>
                  <a:lnTo>
                    <a:pt x="1435324" y="1744187"/>
                  </a:lnTo>
                  <a:lnTo>
                    <a:pt x="1462664" y="1735746"/>
                  </a:lnTo>
                  <a:lnTo>
                    <a:pt x="1478746" y="1729314"/>
                  </a:lnTo>
                  <a:lnTo>
                    <a:pt x="1508900" y="1715245"/>
                  </a:lnTo>
                  <a:lnTo>
                    <a:pt x="1536641" y="1699165"/>
                  </a:lnTo>
                  <a:lnTo>
                    <a:pt x="1561568" y="1681076"/>
                  </a:lnTo>
                  <a:lnTo>
                    <a:pt x="1594939" y="1651330"/>
                  </a:lnTo>
                  <a:lnTo>
                    <a:pt x="1630721" y="1609122"/>
                  </a:lnTo>
                  <a:lnTo>
                    <a:pt x="1658463" y="1567316"/>
                  </a:lnTo>
                  <a:lnTo>
                    <a:pt x="1677761" y="1530334"/>
                  </a:lnTo>
                  <a:lnTo>
                    <a:pt x="1695050" y="1488528"/>
                  </a:lnTo>
                  <a:lnTo>
                    <a:pt x="1697462" y="1479685"/>
                  </a:lnTo>
                  <a:lnTo>
                    <a:pt x="1623484" y="1457978"/>
                  </a:lnTo>
                  <a:lnTo>
                    <a:pt x="1621876" y="1463606"/>
                  </a:lnTo>
                  <a:lnTo>
                    <a:pt x="1608608" y="1496568"/>
                  </a:lnTo>
                  <a:lnTo>
                    <a:pt x="1592526" y="1526716"/>
                  </a:lnTo>
                  <a:lnTo>
                    <a:pt x="1570414" y="1560483"/>
                  </a:lnTo>
                  <a:lnTo>
                    <a:pt x="1541868" y="1595053"/>
                  </a:lnTo>
                  <a:lnTo>
                    <a:pt x="1505683" y="1626809"/>
                  </a:lnTo>
                  <a:lnTo>
                    <a:pt x="1473519" y="1647310"/>
                  </a:lnTo>
                  <a:lnTo>
                    <a:pt x="1449396" y="1658164"/>
                  </a:lnTo>
                  <a:lnTo>
                    <a:pt x="1436932" y="1662585"/>
                  </a:lnTo>
                  <a:lnTo>
                    <a:pt x="1416830" y="1669017"/>
                  </a:lnTo>
                  <a:lnTo>
                    <a:pt x="1374212" y="1675851"/>
                  </a:lnTo>
                  <a:lnTo>
                    <a:pt x="1329183" y="1676253"/>
                  </a:lnTo>
                  <a:lnTo>
                    <a:pt x="1281741" y="1669419"/>
                  </a:lnTo>
                  <a:lnTo>
                    <a:pt x="1231886" y="1656556"/>
                  </a:lnTo>
                  <a:lnTo>
                    <a:pt x="1179619" y="1636859"/>
                  </a:lnTo>
                  <a:lnTo>
                    <a:pt x="1124940" y="1610730"/>
                  </a:lnTo>
                  <a:lnTo>
                    <a:pt x="1068251" y="1577768"/>
                  </a:lnTo>
                  <a:lnTo>
                    <a:pt x="1038901" y="1558473"/>
                  </a:lnTo>
                  <a:lnTo>
                    <a:pt x="1056592" y="1551237"/>
                  </a:lnTo>
                  <a:lnTo>
                    <a:pt x="1091168" y="1533952"/>
                  </a:lnTo>
                  <a:lnTo>
                    <a:pt x="1124538" y="1513853"/>
                  </a:lnTo>
                  <a:lnTo>
                    <a:pt x="1155094" y="1490940"/>
                  </a:lnTo>
                  <a:lnTo>
                    <a:pt x="1183238" y="1465616"/>
                  </a:lnTo>
                  <a:lnTo>
                    <a:pt x="1207763" y="1438281"/>
                  </a:lnTo>
                  <a:lnTo>
                    <a:pt x="1228268" y="1408937"/>
                  </a:lnTo>
                  <a:lnTo>
                    <a:pt x="1243144" y="1377582"/>
                  </a:lnTo>
                  <a:lnTo>
                    <a:pt x="1248370" y="1361503"/>
                  </a:lnTo>
                  <a:lnTo>
                    <a:pt x="1257215" y="1327737"/>
                  </a:lnTo>
                  <a:lnTo>
                    <a:pt x="1266061" y="1263018"/>
                  </a:lnTo>
                  <a:lnTo>
                    <a:pt x="1266061" y="1201113"/>
                  </a:lnTo>
                  <a:lnTo>
                    <a:pt x="1258824" y="1142425"/>
                  </a:lnTo>
                  <a:lnTo>
                    <a:pt x="1244752" y="1086951"/>
                  </a:lnTo>
                  <a:lnTo>
                    <a:pt x="1225453" y="1035498"/>
                  </a:lnTo>
                  <a:lnTo>
                    <a:pt x="1202938" y="988065"/>
                  </a:lnTo>
                  <a:lnTo>
                    <a:pt x="1179217" y="944249"/>
                  </a:lnTo>
                  <a:lnTo>
                    <a:pt x="1166754" y="923748"/>
                  </a:lnTo>
                  <a:lnTo>
                    <a:pt x="1181630" y="912492"/>
                  </a:lnTo>
                  <a:lnTo>
                    <a:pt x="1209371" y="887972"/>
                  </a:lnTo>
                  <a:lnTo>
                    <a:pt x="1246762" y="849784"/>
                  </a:lnTo>
                  <a:lnTo>
                    <a:pt x="1288173" y="799938"/>
                  </a:lnTo>
                  <a:lnTo>
                    <a:pt x="1319131" y="753711"/>
                  </a:lnTo>
                  <a:lnTo>
                    <a:pt x="1330791" y="734416"/>
                  </a:lnTo>
                  <a:lnTo>
                    <a:pt x="1348883" y="751299"/>
                  </a:lnTo>
                  <a:lnTo>
                    <a:pt x="1389490" y="780643"/>
                  </a:lnTo>
                  <a:lnTo>
                    <a:pt x="1411603" y="792301"/>
                  </a:lnTo>
                  <a:lnTo>
                    <a:pt x="1428891" y="799938"/>
                  </a:lnTo>
                  <a:lnTo>
                    <a:pt x="1463468" y="810792"/>
                  </a:lnTo>
                  <a:lnTo>
                    <a:pt x="1497642" y="818027"/>
                  </a:lnTo>
                  <a:lnTo>
                    <a:pt x="1531013" y="821243"/>
                  </a:lnTo>
                  <a:lnTo>
                    <a:pt x="1547095" y="821243"/>
                  </a:lnTo>
                  <a:lnTo>
                    <a:pt x="1563579" y="821243"/>
                  </a:lnTo>
                  <a:lnTo>
                    <a:pt x="1596145" y="818027"/>
                  </a:lnTo>
                  <a:lnTo>
                    <a:pt x="1638762" y="810792"/>
                  </a:lnTo>
                  <a:lnTo>
                    <a:pt x="1701884" y="791095"/>
                  </a:lnTo>
                  <a:lnTo>
                    <a:pt x="1713142" y="785467"/>
                  </a:lnTo>
                  <a:lnTo>
                    <a:pt x="1679772" y="715925"/>
                  </a:lnTo>
                  <a:lnTo>
                    <a:pt x="1675751" y="718337"/>
                  </a:lnTo>
                  <a:lnTo>
                    <a:pt x="1635144" y="732406"/>
                  </a:lnTo>
                  <a:lnTo>
                    <a:pt x="1585692" y="741651"/>
                  </a:lnTo>
                  <a:lnTo>
                    <a:pt x="1547497" y="744063"/>
                  </a:lnTo>
                  <a:lnTo>
                    <a:pt x="1506889" y="741651"/>
                  </a:lnTo>
                  <a:lnTo>
                    <a:pt x="1465076" y="731200"/>
                  </a:lnTo>
                  <a:lnTo>
                    <a:pt x="1444169" y="722356"/>
                  </a:lnTo>
                  <a:lnTo>
                    <a:pt x="1430098" y="715121"/>
                  </a:lnTo>
                  <a:lnTo>
                    <a:pt x="1404366" y="696630"/>
                  </a:lnTo>
                  <a:lnTo>
                    <a:pt x="1380243" y="674923"/>
                  </a:lnTo>
                  <a:lnTo>
                    <a:pt x="1357728" y="648392"/>
                  </a:lnTo>
                  <a:lnTo>
                    <a:pt x="1338028" y="618244"/>
                  </a:lnTo>
                  <a:lnTo>
                    <a:pt x="1320740" y="583272"/>
                  </a:lnTo>
                  <a:lnTo>
                    <a:pt x="1305060" y="544682"/>
                  </a:lnTo>
                  <a:lnTo>
                    <a:pt x="1292194" y="501268"/>
                  </a:lnTo>
                  <a:lnTo>
                    <a:pt x="1286565" y="478355"/>
                  </a:lnTo>
                  <a:lnTo>
                    <a:pt x="1211382" y="496042"/>
                  </a:lnTo>
                  <a:lnTo>
                    <a:pt x="1217010" y="521367"/>
                  </a:lnTo>
                  <a:lnTo>
                    <a:pt x="1231886" y="567996"/>
                  </a:lnTo>
                  <a:lnTo>
                    <a:pt x="1248370" y="611008"/>
                  </a:lnTo>
                  <a:lnTo>
                    <a:pt x="1267669" y="650000"/>
                  </a:lnTo>
                  <a:lnTo>
                    <a:pt x="1278524" y="668089"/>
                  </a:lnTo>
                  <a:lnTo>
                    <a:pt x="1268071" y="687786"/>
                  </a:lnTo>
                  <a:lnTo>
                    <a:pt x="1237917" y="736024"/>
                  </a:lnTo>
                  <a:lnTo>
                    <a:pt x="1210577" y="773408"/>
                  </a:lnTo>
                  <a:lnTo>
                    <a:pt x="1176403" y="812400"/>
                  </a:lnTo>
                  <a:lnTo>
                    <a:pt x="1135796" y="849784"/>
                  </a:lnTo>
                  <a:lnTo>
                    <a:pt x="1089158" y="883952"/>
                  </a:lnTo>
                  <a:lnTo>
                    <a:pt x="1049355" y="904855"/>
                  </a:lnTo>
                  <a:lnTo>
                    <a:pt x="1021211" y="916110"/>
                  </a:lnTo>
                  <a:lnTo>
                    <a:pt x="1006737" y="920934"/>
                  </a:lnTo>
                  <a:lnTo>
                    <a:pt x="986233" y="926160"/>
                  </a:lnTo>
                  <a:lnTo>
                    <a:pt x="945223" y="932993"/>
                  </a:lnTo>
                  <a:lnTo>
                    <a:pt x="903008" y="933797"/>
                  </a:lnTo>
                  <a:lnTo>
                    <a:pt x="860390" y="929778"/>
                  </a:lnTo>
                  <a:lnTo>
                    <a:pt x="815763" y="919728"/>
                  </a:lnTo>
                  <a:lnTo>
                    <a:pt x="771135" y="904855"/>
                  </a:lnTo>
                  <a:lnTo>
                    <a:pt x="725301" y="884354"/>
                  </a:lnTo>
                  <a:lnTo>
                    <a:pt x="678261" y="858627"/>
                  </a:lnTo>
                  <a:lnTo>
                    <a:pt x="654540" y="843754"/>
                  </a:lnTo>
                  <a:lnTo>
                    <a:pt x="616345" y="818831"/>
                  </a:lnTo>
                  <a:lnTo>
                    <a:pt x="598253" y="860235"/>
                  </a:lnTo>
                  <a:lnTo>
                    <a:pt x="595036" y="867069"/>
                  </a:lnTo>
                  <a:lnTo>
                    <a:pt x="572522" y="907267"/>
                  </a:lnTo>
                  <a:lnTo>
                    <a:pt x="547594" y="944249"/>
                  </a:lnTo>
                  <a:lnTo>
                    <a:pt x="515028" y="984849"/>
                  </a:lnTo>
                  <a:lnTo>
                    <a:pt x="474019" y="1025449"/>
                  </a:lnTo>
                  <a:lnTo>
                    <a:pt x="438236" y="1053587"/>
                  </a:lnTo>
                  <a:lnTo>
                    <a:pt x="411701" y="1070470"/>
                  </a:lnTo>
                  <a:lnTo>
                    <a:pt x="382753" y="1084942"/>
                  </a:lnTo>
                  <a:lnTo>
                    <a:pt x="352197" y="1097001"/>
                  </a:lnTo>
                  <a:lnTo>
                    <a:pt x="336115" y="1101423"/>
                  </a:lnTo>
                  <a:lnTo>
                    <a:pt x="311992" y="1107452"/>
                  </a:lnTo>
                  <a:lnTo>
                    <a:pt x="263344" y="1114286"/>
                  </a:lnTo>
                  <a:lnTo>
                    <a:pt x="215098" y="1115492"/>
                  </a:lnTo>
                  <a:lnTo>
                    <a:pt x="167656" y="1112678"/>
                  </a:lnTo>
                  <a:lnTo>
                    <a:pt x="143533" y="1109462"/>
                  </a:lnTo>
                  <a:lnTo>
                    <a:pt x="141522" y="1083736"/>
                  </a:lnTo>
                  <a:lnTo>
                    <a:pt x="141924" y="1034292"/>
                  </a:lnTo>
                  <a:lnTo>
                    <a:pt x="148357" y="984849"/>
                  </a:lnTo>
                  <a:lnTo>
                    <a:pt x="159213" y="937415"/>
                  </a:lnTo>
                  <a:lnTo>
                    <a:pt x="174490" y="891188"/>
                  </a:lnTo>
                  <a:lnTo>
                    <a:pt x="194593" y="847372"/>
                  </a:lnTo>
                  <a:lnTo>
                    <a:pt x="218314" y="805566"/>
                  </a:lnTo>
                  <a:lnTo>
                    <a:pt x="245654" y="766574"/>
                  </a:lnTo>
                  <a:lnTo>
                    <a:pt x="276210" y="731200"/>
                  </a:lnTo>
                  <a:lnTo>
                    <a:pt x="309982" y="699444"/>
                  </a:lnTo>
                  <a:lnTo>
                    <a:pt x="345764" y="671305"/>
                  </a:lnTo>
                  <a:lnTo>
                    <a:pt x="383959" y="647990"/>
                  </a:lnTo>
                  <a:lnTo>
                    <a:pt x="424165" y="629097"/>
                  </a:lnTo>
                  <a:lnTo>
                    <a:pt x="465576" y="615430"/>
                  </a:lnTo>
                  <a:lnTo>
                    <a:pt x="508997" y="607792"/>
                  </a:lnTo>
                  <a:lnTo>
                    <a:pt x="552821" y="605783"/>
                  </a:lnTo>
                  <a:lnTo>
                    <a:pt x="574532" y="606988"/>
                  </a:lnTo>
                  <a:lnTo>
                    <a:pt x="575336" y="590105"/>
                  </a:lnTo>
                  <a:lnTo>
                    <a:pt x="581367" y="553927"/>
                  </a:lnTo>
                  <a:lnTo>
                    <a:pt x="593026" y="516945"/>
                  </a:lnTo>
                  <a:lnTo>
                    <a:pt x="609912" y="479963"/>
                  </a:lnTo>
                  <a:lnTo>
                    <a:pt x="632025" y="444187"/>
                  </a:lnTo>
                  <a:lnTo>
                    <a:pt x="658561" y="409215"/>
                  </a:lnTo>
                  <a:lnTo>
                    <a:pt x="689117" y="375851"/>
                  </a:lnTo>
                  <a:lnTo>
                    <a:pt x="723693" y="345702"/>
                  </a:lnTo>
                  <a:lnTo>
                    <a:pt x="761888" y="317966"/>
                  </a:lnTo>
                  <a:lnTo>
                    <a:pt x="802495" y="295053"/>
                  </a:lnTo>
                  <a:lnTo>
                    <a:pt x="846319" y="275758"/>
                  </a:lnTo>
                  <a:lnTo>
                    <a:pt x="891348" y="262090"/>
                  </a:lnTo>
                  <a:lnTo>
                    <a:pt x="939595" y="254453"/>
                  </a:lnTo>
                  <a:lnTo>
                    <a:pt x="988243" y="253247"/>
                  </a:lnTo>
                  <a:lnTo>
                    <a:pt x="1038499" y="259277"/>
                  </a:lnTo>
                  <a:lnTo>
                    <a:pt x="1089158" y="273346"/>
                  </a:lnTo>
                  <a:lnTo>
                    <a:pt x="1114889" y="282993"/>
                  </a:lnTo>
                  <a:lnTo>
                    <a:pt x="1121322" y="265306"/>
                  </a:lnTo>
                  <a:lnTo>
                    <a:pt x="1143033" y="223098"/>
                  </a:lnTo>
                  <a:lnTo>
                    <a:pt x="1174393" y="176871"/>
                  </a:lnTo>
                  <a:lnTo>
                    <a:pt x="1215000" y="129839"/>
                  </a:lnTo>
                  <a:lnTo>
                    <a:pt x="1251989" y="96073"/>
                  </a:lnTo>
                  <a:lnTo>
                    <a:pt x="1279730" y="75170"/>
                  </a:lnTo>
                  <a:lnTo>
                    <a:pt x="1309482" y="55875"/>
                  </a:lnTo>
                  <a:lnTo>
                    <a:pt x="1341244" y="39394"/>
                  </a:lnTo>
                  <a:lnTo>
                    <a:pt x="1375017" y="24521"/>
                  </a:lnTo>
                  <a:lnTo>
                    <a:pt x="1411201" y="13265"/>
                  </a:lnTo>
                  <a:lnTo>
                    <a:pt x="1449396" y="4824"/>
                  </a:lnTo>
                  <a:lnTo>
                    <a:pt x="1489601" y="8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7F9E416C-EF7F-4668-A787-5D491F372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003" y="3634532"/>
              <a:ext cx="1968444" cy="1989352"/>
            </a:xfrm>
            <a:custGeom>
              <a:avLst/>
              <a:gdLst>
                <a:gd name="T0" fmla="*/ 3572 w 4897"/>
                <a:gd name="T1" fmla="*/ 1236 h 4951"/>
                <a:gd name="T2" fmla="*/ 3350 w 4897"/>
                <a:gd name="T3" fmla="*/ 1713 h 4951"/>
                <a:gd name="T4" fmla="*/ 2969 w 4897"/>
                <a:gd name="T5" fmla="*/ 1735 h 4951"/>
                <a:gd name="T6" fmla="*/ 2511 w 4897"/>
                <a:gd name="T7" fmla="*/ 1812 h 4951"/>
                <a:gd name="T8" fmla="*/ 2179 w 4897"/>
                <a:gd name="T9" fmla="*/ 2127 h 4951"/>
                <a:gd name="T10" fmla="*/ 2087 w 4897"/>
                <a:gd name="T11" fmla="*/ 2477 h 4951"/>
                <a:gd name="T12" fmla="*/ 2161 w 4897"/>
                <a:gd name="T13" fmla="*/ 2859 h 4951"/>
                <a:gd name="T14" fmla="*/ 2727 w 4897"/>
                <a:gd name="T15" fmla="*/ 2920 h 4951"/>
                <a:gd name="T16" fmla="*/ 3109 w 4897"/>
                <a:gd name="T17" fmla="*/ 3243 h 4951"/>
                <a:gd name="T18" fmla="*/ 3334 w 4897"/>
                <a:gd name="T19" fmla="*/ 3117 h 4951"/>
                <a:gd name="T20" fmla="*/ 3728 w 4897"/>
                <a:gd name="T21" fmla="*/ 3075 h 4951"/>
                <a:gd name="T22" fmla="*/ 4158 w 4897"/>
                <a:gd name="T23" fmla="*/ 3453 h 4951"/>
                <a:gd name="T24" fmla="*/ 3599 w 4897"/>
                <a:gd name="T25" fmla="*/ 3261 h 4951"/>
                <a:gd name="T26" fmla="*/ 3186 w 4897"/>
                <a:gd name="T27" fmla="*/ 3428 h 4951"/>
                <a:gd name="T28" fmla="*/ 2960 w 4897"/>
                <a:gd name="T29" fmla="*/ 3910 h 4951"/>
                <a:gd name="T30" fmla="*/ 2798 w 4897"/>
                <a:gd name="T31" fmla="*/ 4188 h 4951"/>
                <a:gd name="T32" fmla="*/ 2829 w 4897"/>
                <a:gd name="T33" fmla="*/ 3626 h 4951"/>
                <a:gd name="T34" fmla="*/ 2842 w 4897"/>
                <a:gd name="T35" fmla="*/ 3235 h 4951"/>
                <a:gd name="T36" fmla="*/ 2352 w 4897"/>
                <a:gd name="T37" fmla="*/ 3025 h 4951"/>
                <a:gd name="T38" fmla="*/ 1952 w 4897"/>
                <a:gd name="T39" fmla="*/ 3170 h 4951"/>
                <a:gd name="T40" fmla="*/ 1684 w 4897"/>
                <a:gd name="T41" fmla="*/ 3629 h 4951"/>
                <a:gd name="T42" fmla="*/ 1553 w 4897"/>
                <a:gd name="T43" fmla="*/ 3390 h 4951"/>
                <a:gd name="T44" fmla="*/ 1930 w 4897"/>
                <a:gd name="T45" fmla="*/ 2955 h 4951"/>
                <a:gd name="T46" fmla="*/ 1899 w 4897"/>
                <a:gd name="T47" fmla="*/ 2567 h 4951"/>
                <a:gd name="T48" fmla="*/ 1973 w 4897"/>
                <a:gd name="T49" fmla="*/ 2118 h 4951"/>
                <a:gd name="T50" fmla="*/ 2218 w 4897"/>
                <a:gd name="T51" fmla="*/ 1777 h 4951"/>
                <a:gd name="T52" fmla="*/ 2485 w 4897"/>
                <a:gd name="T53" fmla="*/ 1615 h 4951"/>
                <a:gd name="T54" fmla="*/ 2920 w 4897"/>
                <a:gd name="T55" fmla="*/ 1541 h 4951"/>
                <a:gd name="T56" fmla="*/ 2929 w 4897"/>
                <a:gd name="T57" fmla="*/ 1280 h 4951"/>
                <a:gd name="T58" fmla="*/ 2548 w 4897"/>
                <a:gd name="T59" fmla="*/ 978 h 4951"/>
                <a:gd name="T60" fmla="*/ 1921 w 4897"/>
                <a:gd name="T61" fmla="*/ 921 h 4951"/>
                <a:gd name="T62" fmla="*/ 1759 w 4897"/>
                <a:gd name="T63" fmla="*/ 739 h 4951"/>
                <a:gd name="T64" fmla="*/ 1652 w 4897"/>
                <a:gd name="T65" fmla="*/ 354 h 4951"/>
                <a:gd name="T66" fmla="*/ 1363 w 4897"/>
                <a:gd name="T67" fmla="*/ 85 h 4951"/>
                <a:gd name="T68" fmla="*/ 1001 w 4897"/>
                <a:gd name="T69" fmla="*/ 0 h 4951"/>
                <a:gd name="T70" fmla="*/ 400 w 4897"/>
                <a:gd name="T71" fmla="*/ 128 h 4951"/>
                <a:gd name="T72" fmla="*/ 119 w 4897"/>
                <a:gd name="T73" fmla="*/ 433 h 4951"/>
                <a:gd name="T74" fmla="*/ 0 w 4897"/>
                <a:gd name="T75" fmla="*/ 961 h 4951"/>
                <a:gd name="T76" fmla="*/ 166 w 4897"/>
                <a:gd name="T77" fmla="*/ 1520 h 4951"/>
                <a:gd name="T78" fmla="*/ 332 w 4897"/>
                <a:gd name="T79" fmla="*/ 1896 h 4951"/>
                <a:gd name="T80" fmla="*/ 394 w 4897"/>
                <a:gd name="T81" fmla="*/ 2334 h 4951"/>
                <a:gd name="T82" fmla="*/ 796 w 4897"/>
                <a:gd name="T83" fmla="*/ 2816 h 4951"/>
                <a:gd name="T84" fmla="*/ 936 w 4897"/>
                <a:gd name="T85" fmla="*/ 3380 h 4951"/>
                <a:gd name="T86" fmla="*/ 1370 w 4897"/>
                <a:gd name="T87" fmla="*/ 3935 h 4951"/>
                <a:gd name="T88" fmla="*/ 1923 w 4897"/>
                <a:gd name="T89" fmla="*/ 4189 h 4951"/>
                <a:gd name="T90" fmla="*/ 2256 w 4897"/>
                <a:gd name="T91" fmla="*/ 4318 h 4951"/>
                <a:gd name="T92" fmla="*/ 2657 w 4897"/>
                <a:gd name="T93" fmla="*/ 4677 h 4951"/>
                <a:gd name="T94" fmla="*/ 3194 w 4897"/>
                <a:gd name="T95" fmla="*/ 4900 h 4951"/>
                <a:gd name="T96" fmla="*/ 3778 w 4897"/>
                <a:gd name="T97" fmla="*/ 4943 h 4951"/>
                <a:gd name="T98" fmla="*/ 4317 w 4897"/>
                <a:gd name="T99" fmla="*/ 4762 h 4951"/>
                <a:gd name="T100" fmla="*/ 4720 w 4897"/>
                <a:gd name="T101" fmla="*/ 4312 h 4951"/>
                <a:gd name="T102" fmla="*/ 4897 w 4897"/>
                <a:gd name="T103" fmla="*/ 3551 h 4951"/>
                <a:gd name="T104" fmla="*/ 4588 w 4897"/>
                <a:gd name="T105" fmla="*/ 954 h 4951"/>
                <a:gd name="T106" fmla="*/ 3974 w 4897"/>
                <a:gd name="T107" fmla="*/ 968 h 4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97" h="4951">
                  <a:moveTo>
                    <a:pt x="3916" y="991"/>
                  </a:moveTo>
                  <a:lnTo>
                    <a:pt x="3858" y="1017"/>
                  </a:lnTo>
                  <a:lnTo>
                    <a:pt x="3754" y="1078"/>
                  </a:lnTo>
                  <a:lnTo>
                    <a:pt x="3658" y="1152"/>
                  </a:lnTo>
                  <a:lnTo>
                    <a:pt x="3572" y="1236"/>
                  </a:lnTo>
                  <a:lnTo>
                    <a:pt x="3499" y="1330"/>
                  </a:lnTo>
                  <a:lnTo>
                    <a:pt x="3439" y="1432"/>
                  </a:lnTo>
                  <a:lnTo>
                    <a:pt x="3392" y="1540"/>
                  </a:lnTo>
                  <a:lnTo>
                    <a:pt x="3361" y="1655"/>
                  </a:lnTo>
                  <a:lnTo>
                    <a:pt x="3350" y="1713"/>
                  </a:lnTo>
                  <a:lnTo>
                    <a:pt x="3335" y="1834"/>
                  </a:lnTo>
                  <a:lnTo>
                    <a:pt x="3221" y="1790"/>
                  </a:lnTo>
                  <a:lnTo>
                    <a:pt x="3173" y="1772"/>
                  </a:lnTo>
                  <a:lnTo>
                    <a:pt x="3072" y="1747"/>
                  </a:lnTo>
                  <a:lnTo>
                    <a:pt x="2969" y="1735"/>
                  </a:lnTo>
                  <a:lnTo>
                    <a:pt x="2867" y="1733"/>
                  </a:lnTo>
                  <a:lnTo>
                    <a:pt x="2768" y="1740"/>
                  </a:lnTo>
                  <a:lnTo>
                    <a:pt x="2674" y="1757"/>
                  </a:lnTo>
                  <a:lnTo>
                    <a:pt x="2587" y="1781"/>
                  </a:lnTo>
                  <a:lnTo>
                    <a:pt x="2511" y="1812"/>
                  </a:lnTo>
                  <a:lnTo>
                    <a:pt x="2476" y="1829"/>
                  </a:lnTo>
                  <a:lnTo>
                    <a:pt x="2421" y="1861"/>
                  </a:lnTo>
                  <a:lnTo>
                    <a:pt x="2320" y="1941"/>
                  </a:lnTo>
                  <a:lnTo>
                    <a:pt x="2233" y="2040"/>
                  </a:lnTo>
                  <a:lnTo>
                    <a:pt x="2179" y="2127"/>
                  </a:lnTo>
                  <a:lnTo>
                    <a:pt x="2149" y="2189"/>
                  </a:lnTo>
                  <a:lnTo>
                    <a:pt x="2124" y="2256"/>
                  </a:lnTo>
                  <a:lnTo>
                    <a:pt x="2105" y="2326"/>
                  </a:lnTo>
                  <a:lnTo>
                    <a:pt x="2093" y="2399"/>
                  </a:lnTo>
                  <a:lnTo>
                    <a:pt x="2087" y="2477"/>
                  </a:lnTo>
                  <a:lnTo>
                    <a:pt x="2089" y="2557"/>
                  </a:lnTo>
                  <a:lnTo>
                    <a:pt x="2098" y="2640"/>
                  </a:lnTo>
                  <a:lnTo>
                    <a:pt x="2116" y="2726"/>
                  </a:lnTo>
                  <a:lnTo>
                    <a:pt x="2144" y="2814"/>
                  </a:lnTo>
                  <a:lnTo>
                    <a:pt x="2161" y="2859"/>
                  </a:lnTo>
                  <a:lnTo>
                    <a:pt x="2225" y="2845"/>
                  </a:lnTo>
                  <a:lnTo>
                    <a:pt x="2355" y="2833"/>
                  </a:lnTo>
                  <a:lnTo>
                    <a:pt x="2482" y="2842"/>
                  </a:lnTo>
                  <a:lnTo>
                    <a:pt x="2606" y="2871"/>
                  </a:lnTo>
                  <a:lnTo>
                    <a:pt x="2727" y="2920"/>
                  </a:lnTo>
                  <a:lnTo>
                    <a:pt x="2842" y="2989"/>
                  </a:lnTo>
                  <a:lnTo>
                    <a:pt x="2954" y="3077"/>
                  </a:lnTo>
                  <a:lnTo>
                    <a:pt x="3059" y="3183"/>
                  </a:lnTo>
                  <a:lnTo>
                    <a:pt x="3108" y="3244"/>
                  </a:lnTo>
                  <a:lnTo>
                    <a:pt x="3109" y="3243"/>
                  </a:lnTo>
                  <a:lnTo>
                    <a:pt x="3111" y="3241"/>
                  </a:lnTo>
                  <a:lnTo>
                    <a:pt x="3142" y="3218"/>
                  </a:lnTo>
                  <a:lnTo>
                    <a:pt x="3204" y="3178"/>
                  </a:lnTo>
                  <a:lnTo>
                    <a:pt x="3267" y="3144"/>
                  </a:lnTo>
                  <a:lnTo>
                    <a:pt x="3334" y="3117"/>
                  </a:lnTo>
                  <a:lnTo>
                    <a:pt x="3402" y="3095"/>
                  </a:lnTo>
                  <a:lnTo>
                    <a:pt x="3472" y="3079"/>
                  </a:lnTo>
                  <a:lnTo>
                    <a:pt x="3544" y="3072"/>
                  </a:lnTo>
                  <a:lnTo>
                    <a:pt x="3616" y="3068"/>
                  </a:lnTo>
                  <a:lnTo>
                    <a:pt x="3728" y="3075"/>
                  </a:lnTo>
                  <a:lnTo>
                    <a:pt x="3879" y="3107"/>
                  </a:lnTo>
                  <a:lnTo>
                    <a:pt x="4033" y="3162"/>
                  </a:lnTo>
                  <a:lnTo>
                    <a:pt x="4189" y="3244"/>
                  </a:lnTo>
                  <a:lnTo>
                    <a:pt x="4267" y="3295"/>
                  </a:lnTo>
                  <a:lnTo>
                    <a:pt x="4158" y="3453"/>
                  </a:lnTo>
                  <a:lnTo>
                    <a:pt x="4094" y="3411"/>
                  </a:lnTo>
                  <a:lnTo>
                    <a:pt x="3967" y="3344"/>
                  </a:lnTo>
                  <a:lnTo>
                    <a:pt x="3842" y="3297"/>
                  </a:lnTo>
                  <a:lnTo>
                    <a:pt x="3719" y="3269"/>
                  </a:lnTo>
                  <a:lnTo>
                    <a:pt x="3599" y="3261"/>
                  </a:lnTo>
                  <a:lnTo>
                    <a:pt x="3485" y="3274"/>
                  </a:lnTo>
                  <a:lnTo>
                    <a:pt x="3378" y="3306"/>
                  </a:lnTo>
                  <a:lnTo>
                    <a:pt x="3277" y="3358"/>
                  </a:lnTo>
                  <a:lnTo>
                    <a:pt x="3229" y="3393"/>
                  </a:lnTo>
                  <a:lnTo>
                    <a:pt x="3186" y="3428"/>
                  </a:lnTo>
                  <a:lnTo>
                    <a:pt x="3112" y="3508"/>
                  </a:lnTo>
                  <a:lnTo>
                    <a:pt x="3052" y="3599"/>
                  </a:lnTo>
                  <a:lnTo>
                    <a:pt x="3006" y="3698"/>
                  </a:lnTo>
                  <a:lnTo>
                    <a:pt x="2975" y="3803"/>
                  </a:lnTo>
                  <a:lnTo>
                    <a:pt x="2960" y="3910"/>
                  </a:lnTo>
                  <a:lnTo>
                    <a:pt x="2962" y="4019"/>
                  </a:lnTo>
                  <a:lnTo>
                    <a:pt x="2981" y="4125"/>
                  </a:lnTo>
                  <a:lnTo>
                    <a:pt x="2998" y="4177"/>
                  </a:lnTo>
                  <a:lnTo>
                    <a:pt x="2816" y="4242"/>
                  </a:lnTo>
                  <a:lnTo>
                    <a:pt x="2798" y="4188"/>
                  </a:lnTo>
                  <a:lnTo>
                    <a:pt x="2775" y="4076"/>
                  </a:lnTo>
                  <a:lnTo>
                    <a:pt x="2767" y="3962"/>
                  </a:lnTo>
                  <a:lnTo>
                    <a:pt x="2774" y="3848"/>
                  </a:lnTo>
                  <a:lnTo>
                    <a:pt x="2794" y="3736"/>
                  </a:lnTo>
                  <a:lnTo>
                    <a:pt x="2829" y="3626"/>
                  </a:lnTo>
                  <a:lnTo>
                    <a:pt x="2876" y="3523"/>
                  </a:lnTo>
                  <a:lnTo>
                    <a:pt x="2936" y="3425"/>
                  </a:lnTo>
                  <a:lnTo>
                    <a:pt x="2971" y="3380"/>
                  </a:lnTo>
                  <a:lnTo>
                    <a:pt x="2930" y="3327"/>
                  </a:lnTo>
                  <a:lnTo>
                    <a:pt x="2842" y="3235"/>
                  </a:lnTo>
                  <a:lnTo>
                    <a:pt x="2750" y="3160"/>
                  </a:lnTo>
                  <a:lnTo>
                    <a:pt x="2656" y="3101"/>
                  </a:lnTo>
                  <a:lnTo>
                    <a:pt x="2556" y="3059"/>
                  </a:lnTo>
                  <a:lnTo>
                    <a:pt x="2455" y="3033"/>
                  </a:lnTo>
                  <a:lnTo>
                    <a:pt x="2352" y="3025"/>
                  </a:lnTo>
                  <a:lnTo>
                    <a:pt x="2247" y="3035"/>
                  </a:lnTo>
                  <a:lnTo>
                    <a:pt x="2196" y="3048"/>
                  </a:lnTo>
                  <a:lnTo>
                    <a:pt x="2142" y="3064"/>
                  </a:lnTo>
                  <a:lnTo>
                    <a:pt x="2043" y="3109"/>
                  </a:lnTo>
                  <a:lnTo>
                    <a:pt x="1952" y="3170"/>
                  </a:lnTo>
                  <a:lnTo>
                    <a:pt x="1872" y="3244"/>
                  </a:lnTo>
                  <a:lnTo>
                    <a:pt x="1803" y="3328"/>
                  </a:lnTo>
                  <a:lnTo>
                    <a:pt x="1748" y="3422"/>
                  </a:lnTo>
                  <a:lnTo>
                    <a:pt x="1708" y="3523"/>
                  </a:lnTo>
                  <a:lnTo>
                    <a:pt x="1684" y="3629"/>
                  </a:lnTo>
                  <a:lnTo>
                    <a:pt x="1680" y="3683"/>
                  </a:lnTo>
                  <a:lnTo>
                    <a:pt x="1488" y="3673"/>
                  </a:lnTo>
                  <a:lnTo>
                    <a:pt x="1493" y="3615"/>
                  </a:lnTo>
                  <a:lnTo>
                    <a:pt x="1515" y="3501"/>
                  </a:lnTo>
                  <a:lnTo>
                    <a:pt x="1553" y="3390"/>
                  </a:lnTo>
                  <a:lnTo>
                    <a:pt x="1605" y="3285"/>
                  </a:lnTo>
                  <a:lnTo>
                    <a:pt x="1669" y="3188"/>
                  </a:lnTo>
                  <a:lnTo>
                    <a:pt x="1746" y="3100"/>
                  </a:lnTo>
                  <a:lnTo>
                    <a:pt x="1833" y="3022"/>
                  </a:lnTo>
                  <a:lnTo>
                    <a:pt x="1930" y="2955"/>
                  </a:lnTo>
                  <a:lnTo>
                    <a:pt x="1982" y="2928"/>
                  </a:lnTo>
                  <a:lnTo>
                    <a:pt x="1961" y="2875"/>
                  </a:lnTo>
                  <a:lnTo>
                    <a:pt x="1930" y="2770"/>
                  </a:lnTo>
                  <a:lnTo>
                    <a:pt x="1909" y="2667"/>
                  </a:lnTo>
                  <a:lnTo>
                    <a:pt x="1899" y="2567"/>
                  </a:lnTo>
                  <a:lnTo>
                    <a:pt x="1897" y="2470"/>
                  </a:lnTo>
                  <a:lnTo>
                    <a:pt x="1904" y="2377"/>
                  </a:lnTo>
                  <a:lnTo>
                    <a:pt x="1919" y="2286"/>
                  </a:lnTo>
                  <a:lnTo>
                    <a:pt x="1943" y="2199"/>
                  </a:lnTo>
                  <a:lnTo>
                    <a:pt x="1973" y="2118"/>
                  </a:lnTo>
                  <a:lnTo>
                    <a:pt x="2010" y="2039"/>
                  </a:lnTo>
                  <a:lnTo>
                    <a:pt x="2053" y="1966"/>
                  </a:lnTo>
                  <a:lnTo>
                    <a:pt x="2102" y="1897"/>
                  </a:lnTo>
                  <a:lnTo>
                    <a:pt x="2158" y="1834"/>
                  </a:lnTo>
                  <a:lnTo>
                    <a:pt x="2218" y="1777"/>
                  </a:lnTo>
                  <a:lnTo>
                    <a:pt x="2281" y="1725"/>
                  </a:lnTo>
                  <a:lnTo>
                    <a:pt x="2348" y="1680"/>
                  </a:lnTo>
                  <a:lnTo>
                    <a:pt x="2385" y="1660"/>
                  </a:lnTo>
                  <a:lnTo>
                    <a:pt x="2416" y="1643"/>
                  </a:lnTo>
                  <a:lnTo>
                    <a:pt x="2485" y="1615"/>
                  </a:lnTo>
                  <a:lnTo>
                    <a:pt x="2561" y="1589"/>
                  </a:lnTo>
                  <a:lnTo>
                    <a:pt x="2644" y="1568"/>
                  </a:lnTo>
                  <a:lnTo>
                    <a:pt x="2732" y="1553"/>
                  </a:lnTo>
                  <a:lnTo>
                    <a:pt x="2824" y="1543"/>
                  </a:lnTo>
                  <a:lnTo>
                    <a:pt x="2920" y="1541"/>
                  </a:lnTo>
                  <a:lnTo>
                    <a:pt x="3017" y="1546"/>
                  </a:lnTo>
                  <a:lnTo>
                    <a:pt x="3065" y="1553"/>
                  </a:lnTo>
                  <a:lnTo>
                    <a:pt x="3043" y="1490"/>
                  </a:lnTo>
                  <a:lnTo>
                    <a:pt x="2990" y="1378"/>
                  </a:lnTo>
                  <a:lnTo>
                    <a:pt x="2929" y="1280"/>
                  </a:lnTo>
                  <a:lnTo>
                    <a:pt x="2863" y="1196"/>
                  </a:lnTo>
                  <a:lnTo>
                    <a:pt x="2790" y="1125"/>
                  </a:lnTo>
                  <a:lnTo>
                    <a:pt x="2713" y="1065"/>
                  </a:lnTo>
                  <a:lnTo>
                    <a:pt x="2632" y="1016"/>
                  </a:lnTo>
                  <a:lnTo>
                    <a:pt x="2548" y="978"/>
                  </a:lnTo>
                  <a:lnTo>
                    <a:pt x="2463" y="949"/>
                  </a:lnTo>
                  <a:lnTo>
                    <a:pt x="2376" y="928"/>
                  </a:lnTo>
                  <a:lnTo>
                    <a:pt x="2245" y="910"/>
                  </a:lnTo>
                  <a:lnTo>
                    <a:pt x="2076" y="907"/>
                  </a:lnTo>
                  <a:lnTo>
                    <a:pt x="1921" y="921"/>
                  </a:lnTo>
                  <a:lnTo>
                    <a:pt x="1851" y="933"/>
                  </a:lnTo>
                  <a:lnTo>
                    <a:pt x="1690" y="961"/>
                  </a:lnTo>
                  <a:lnTo>
                    <a:pt x="1743" y="807"/>
                  </a:lnTo>
                  <a:lnTo>
                    <a:pt x="1750" y="785"/>
                  </a:lnTo>
                  <a:lnTo>
                    <a:pt x="1759" y="739"/>
                  </a:lnTo>
                  <a:lnTo>
                    <a:pt x="1761" y="663"/>
                  </a:lnTo>
                  <a:lnTo>
                    <a:pt x="1743" y="554"/>
                  </a:lnTo>
                  <a:lnTo>
                    <a:pt x="1703" y="444"/>
                  </a:lnTo>
                  <a:lnTo>
                    <a:pt x="1673" y="389"/>
                  </a:lnTo>
                  <a:lnTo>
                    <a:pt x="1652" y="354"/>
                  </a:lnTo>
                  <a:lnTo>
                    <a:pt x="1606" y="287"/>
                  </a:lnTo>
                  <a:lnTo>
                    <a:pt x="1553" y="228"/>
                  </a:lnTo>
                  <a:lnTo>
                    <a:pt x="1493" y="173"/>
                  </a:lnTo>
                  <a:lnTo>
                    <a:pt x="1431" y="125"/>
                  </a:lnTo>
                  <a:lnTo>
                    <a:pt x="1363" y="85"/>
                  </a:lnTo>
                  <a:lnTo>
                    <a:pt x="1292" y="53"/>
                  </a:lnTo>
                  <a:lnTo>
                    <a:pt x="1220" y="30"/>
                  </a:lnTo>
                  <a:lnTo>
                    <a:pt x="1182" y="20"/>
                  </a:lnTo>
                  <a:lnTo>
                    <a:pt x="1121" y="9"/>
                  </a:lnTo>
                  <a:lnTo>
                    <a:pt x="1001" y="0"/>
                  </a:lnTo>
                  <a:lnTo>
                    <a:pt x="880" y="5"/>
                  </a:lnTo>
                  <a:lnTo>
                    <a:pt x="763" y="20"/>
                  </a:lnTo>
                  <a:lnTo>
                    <a:pt x="651" y="44"/>
                  </a:lnTo>
                  <a:lnTo>
                    <a:pt x="544" y="75"/>
                  </a:lnTo>
                  <a:lnTo>
                    <a:pt x="400" y="128"/>
                  </a:lnTo>
                  <a:lnTo>
                    <a:pt x="319" y="164"/>
                  </a:lnTo>
                  <a:lnTo>
                    <a:pt x="286" y="194"/>
                  </a:lnTo>
                  <a:lnTo>
                    <a:pt x="224" y="264"/>
                  </a:lnTo>
                  <a:lnTo>
                    <a:pt x="168" y="343"/>
                  </a:lnTo>
                  <a:lnTo>
                    <a:pt x="119" y="433"/>
                  </a:lnTo>
                  <a:lnTo>
                    <a:pt x="78" y="529"/>
                  </a:lnTo>
                  <a:lnTo>
                    <a:pt x="44" y="631"/>
                  </a:lnTo>
                  <a:lnTo>
                    <a:pt x="19" y="737"/>
                  </a:lnTo>
                  <a:lnTo>
                    <a:pt x="5" y="849"/>
                  </a:lnTo>
                  <a:lnTo>
                    <a:pt x="0" y="961"/>
                  </a:lnTo>
                  <a:lnTo>
                    <a:pt x="8" y="1076"/>
                  </a:lnTo>
                  <a:lnTo>
                    <a:pt x="27" y="1191"/>
                  </a:lnTo>
                  <a:lnTo>
                    <a:pt x="60" y="1304"/>
                  </a:lnTo>
                  <a:lnTo>
                    <a:pt x="105" y="1414"/>
                  </a:lnTo>
                  <a:lnTo>
                    <a:pt x="166" y="1520"/>
                  </a:lnTo>
                  <a:lnTo>
                    <a:pt x="242" y="1620"/>
                  </a:lnTo>
                  <a:lnTo>
                    <a:pt x="333" y="1715"/>
                  </a:lnTo>
                  <a:lnTo>
                    <a:pt x="386" y="1759"/>
                  </a:lnTo>
                  <a:lnTo>
                    <a:pt x="363" y="1805"/>
                  </a:lnTo>
                  <a:lnTo>
                    <a:pt x="332" y="1896"/>
                  </a:lnTo>
                  <a:lnTo>
                    <a:pt x="317" y="1987"/>
                  </a:lnTo>
                  <a:lnTo>
                    <a:pt x="319" y="2077"/>
                  </a:lnTo>
                  <a:lnTo>
                    <a:pt x="333" y="2166"/>
                  </a:lnTo>
                  <a:lnTo>
                    <a:pt x="359" y="2251"/>
                  </a:lnTo>
                  <a:lnTo>
                    <a:pt x="394" y="2334"/>
                  </a:lnTo>
                  <a:lnTo>
                    <a:pt x="437" y="2413"/>
                  </a:lnTo>
                  <a:lnTo>
                    <a:pt x="509" y="2523"/>
                  </a:lnTo>
                  <a:lnTo>
                    <a:pt x="616" y="2650"/>
                  </a:lnTo>
                  <a:lnTo>
                    <a:pt x="717" y="2750"/>
                  </a:lnTo>
                  <a:lnTo>
                    <a:pt x="796" y="2816"/>
                  </a:lnTo>
                  <a:lnTo>
                    <a:pt x="822" y="2834"/>
                  </a:lnTo>
                  <a:lnTo>
                    <a:pt x="824" y="2920"/>
                  </a:lnTo>
                  <a:lnTo>
                    <a:pt x="845" y="3083"/>
                  </a:lnTo>
                  <a:lnTo>
                    <a:pt x="884" y="3236"/>
                  </a:lnTo>
                  <a:lnTo>
                    <a:pt x="936" y="3380"/>
                  </a:lnTo>
                  <a:lnTo>
                    <a:pt x="1003" y="3514"/>
                  </a:lnTo>
                  <a:lnTo>
                    <a:pt x="1081" y="3635"/>
                  </a:lnTo>
                  <a:lnTo>
                    <a:pt x="1169" y="3747"/>
                  </a:lnTo>
                  <a:lnTo>
                    <a:pt x="1266" y="3847"/>
                  </a:lnTo>
                  <a:lnTo>
                    <a:pt x="1370" y="3935"/>
                  </a:lnTo>
                  <a:lnTo>
                    <a:pt x="1477" y="4011"/>
                  </a:lnTo>
                  <a:lnTo>
                    <a:pt x="1589" y="4075"/>
                  </a:lnTo>
                  <a:lnTo>
                    <a:pt x="1700" y="4125"/>
                  </a:lnTo>
                  <a:lnTo>
                    <a:pt x="1813" y="4164"/>
                  </a:lnTo>
                  <a:lnTo>
                    <a:pt x="1923" y="4189"/>
                  </a:lnTo>
                  <a:lnTo>
                    <a:pt x="2030" y="4200"/>
                  </a:lnTo>
                  <a:lnTo>
                    <a:pt x="2131" y="4198"/>
                  </a:lnTo>
                  <a:lnTo>
                    <a:pt x="2177" y="4190"/>
                  </a:lnTo>
                  <a:lnTo>
                    <a:pt x="2202" y="4234"/>
                  </a:lnTo>
                  <a:lnTo>
                    <a:pt x="2256" y="4318"/>
                  </a:lnTo>
                  <a:lnTo>
                    <a:pt x="2321" y="4399"/>
                  </a:lnTo>
                  <a:lnTo>
                    <a:pt x="2395" y="4475"/>
                  </a:lnTo>
                  <a:lnTo>
                    <a:pt x="2476" y="4548"/>
                  </a:lnTo>
                  <a:lnTo>
                    <a:pt x="2562" y="4615"/>
                  </a:lnTo>
                  <a:lnTo>
                    <a:pt x="2657" y="4677"/>
                  </a:lnTo>
                  <a:lnTo>
                    <a:pt x="2757" y="4735"/>
                  </a:lnTo>
                  <a:lnTo>
                    <a:pt x="2860" y="4785"/>
                  </a:lnTo>
                  <a:lnTo>
                    <a:pt x="2968" y="4830"/>
                  </a:lnTo>
                  <a:lnTo>
                    <a:pt x="3080" y="4869"/>
                  </a:lnTo>
                  <a:lnTo>
                    <a:pt x="3194" y="4900"/>
                  </a:lnTo>
                  <a:lnTo>
                    <a:pt x="3310" y="4925"/>
                  </a:lnTo>
                  <a:lnTo>
                    <a:pt x="3427" y="4942"/>
                  </a:lnTo>
                  <a:lnTo>
                    <a:pt x="3545" y="4951"/>
                  </a:lnTo>
                  <a:lnTo>
                    <a:pt x="3661" y="4951"/>
                  </a:lnTo>
                  <a:lnTo>
                    <a:pt x="3778" y="4943"/>
                  </a:lnTo>
                  <a:lnTo>
                    <a:pt x="3892" y="4926"/>
                  </a:lnTo>
                  <a:lnTo>
                    <a:pt x="4004" y="4900"/>
                  </a:lnTo>
                  <a:lnTo>
                    <a:pt x="4113" y="4864"/>
                  </a:lnTo>
                  <a:lnTo>
                    <a:pt x="4218" y="4819"/>
                  </a:lnTo>
                  <a:lnTo>
                    <a:pt x="4317" y="4762"/>
                  </a:lnTo>
                  <a:lnTo>
                    <a:pt x="4411" y="4696"/>
                  </a:lnTo>
                  <a:lnTo>
                    <a:pt x="4500" y="4617"/>
                  </a:lnTo>
                  <a:lnTo>
                    <a:pt x="4580" y="4527"/>
                  </a:lnTo>
                  <a:lnTo>
                    <a:pt x="4654" y="4426"/>
                  </a:lnTo>
                  <a:lnTo>
                    <a:pt x="4720" y="4312"/>
                  </a:lnTo>
                  <a:lnTo>
                    <a:pt x="4776" y="4186"/>
                  </a:lnTo>
                  <a:lnTo>
                    <a:pt x="4823" y="4048"/>
                  </a:lnTo>
                  <a:lnTo>
                    <a:pt x="4859" y="3896"/>
                  </a:lnTo>
                  <a:lnTo>
                    <a:pt x="4884" y="3730"/>
                  </a:lnTo>
                  <a:lnTo>
                    <a:pt x="4897" y="3551"/>
                  </a:lnTo>
                  <a:lnTo>
                    <a:pt x="4897" y="3455"/>
                  </a:lnTo>
                  <a:lnTo>
                    <a:pt x="4897" y="1087"/>
                  </a:lnTo>
                  <a:lnTo>
                    <a:pt x="4837" y="1052"/>
                  </a:lnTo>
                  <a:lnTo>
                    <a:pt x="4713" y="995"/>
                  </a:lnTo>
                  <a:lnTo>
                    <a:pt x="4588" y="954"/>
                  </a:lnTo>
                  <a:lnTo>
                    <a:pt x="4464" y="926"/>
                  </a:lnTo>
                  <a:lnTo>
                    <a:pt x="4338" y="915"/>
                  </a:lnTo>
                  <a:lnTo>
                    <a:pt x="4215" y="917"/>
                  </a:lnTo>
                  <a:lnTo>
                    <a:pt x="4093" y="936"/>
                  </a:lnTo>
                  <a:lnTo>
                    <a:pt x="3974" y="968"/>
                  </a:lnTo>
                  <a:lnTo>
                    <a:pt x="3916" y="99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B4C8A833-A390-4763-AFC7-9C6E137FCA7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26075" y="1979275"/>
            <a:ext cx="3481065" cy="4837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DDF26EC2-8778-46BE-9A74-45102C8F8C5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26075" y="2463074"/>
            <a:ext cx="3481065" cy="130740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E62978D8-BB98-4D6F-B4C2-6065A008770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26075" y="4164210"/>
            <a:ext cx="3481065" cy="4837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 b="1">
                <a:solidFill>
                  <a:srgbClr val="09BDDD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32">
            <a:extLst>
              <a:ext uri="{FF2B5EF4-FFF2-40B4-BE49-F238E27FC236}">
                <a16:creationId xmlns:a16="http://schemas.microsoft.com/office/drawing/2014/main" id="{3952D0A8-5456-44AE-BA20-DEB95DFD904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26075" y="4648009"/>
            <a:ext cx="3481065" cy="130740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A27E64D7-21F4-4EAE-9413-EA9C70B5F09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178265" y="1979275"/>
            <a:ext cx="3481065" cy="4837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4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2">
            <a:extLst>
              <a:ext uri="{FF2B5EF4-FFF2-40B4-BE49-F238E27FC236}">
                <a16:creationId xmlns:a16="http://schemas.microsoft.com/office/drawing/2014/main" id="{3B813FF4-B8CB-4DB3-A4FA-B4435B872F4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178265" y="2463074"/>
            <a:ext cx="3481065" cy="1307407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32">
            <a:extLst>
              <a:ext uri="{FF2B5EF4-FFF2-40B4-BE49-F238E27FC236}">
                <a16:creationId xmlns:a16="http://schemas.microsoft.com/office/drawing/2014/main" id="{A1676FDE-C129-4DD3-A75B-64853DCDE82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178265" y="4164210"/>
            <a:ext cx="3481065" cy="4837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400" b="1">
                <a:solidFill>
                  <a:srgbClr val="09BDDD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C4A42F7A-2B51-49CC-B00D-11F58BFF8A78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178265" y="4648009"/>
            <a:ext cx="3481065" cy="1307407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6613815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5624DF-02E3-4151-9927-4FD1CF68D1CC}"/>
              </a:ext>
            </a:extLst>
          </p:cNvPr>
          <p:cNvSpPr/>
          <p:nvPr userDrawn="1"/>
        </p:nvSpPr>
        <p:spPr>
          <a:xfrm>
            <a:off x="623732" y="1915154"/>
            <a:ext cx="2447777" cy="4942845"/>
          </a:xfrm>
          <a:prstGeom prst="rect">
            <a:avLst/>
          </a:prstGeom>
          <a:solidFill>
            <a:schemeClr val="accent3">
              <a:lumMod val="20000"/>
              <a:lumOff val="80000"/>
              <a:alpha val="4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281FAB2-D0E8-4AB9-9FA7-6713431229B0}"/>
              </a:ext>
            </a:extLst>
          </p:cNvPr>
          <p:cNvSpPr/>
          <p:nvPr userDrawn="1"/>
        </p:nvSpPr>
        <p:spPr>
          <a:xfrm>
            <a:off x="3456037" y="1915154"/>
            <a:ext cx="2447777" cy="4942845"/>
          </a:xfrm>
          <a:prstGeom prst="rect">
            <a:avLst/>
          </a:prstGeom>
          <a:solidFill>
            <a:schemeClr val="accent2">
              <a:lumMod val="20000"/>
              <a:lumOff val="8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587E5F0-AE6F-4C15-A7A9-9CD7D5C2FE21}"/>
              </a:ext>
            </a:extLst>
          </p:cNvPr>
          <p:cNvSpPr/>
          <p:nvPr userDrawn="1"/>
        </p:nvSpPr>
        <p:spPr>
          <a:xfrm>
            <a:off x="6288187" y="1915154"/>
            <a:ext cx="2447777" cy="4942845"/>
          </a:xfrm>
          <a:prstGeom prst="rect">
            <a:avLst/>
          </a:prstGeom>
          <a:solidFill>
            <a:schemeClr val="tx2">
              <a:lumMod val="20000"/>
              <a:lumOff val="80000"/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D86697A-6580-4540-A30A-D6247503372B}"/>
              </a:ext>
            </a:extLst>
          </p:cNvPr>
          <p:cNvSpPr/>
          <p:nvPr userDrawn="1"/>
        </p:nvSpPr>
        <p:spPr>
          <a:xfrm>
            <a:off x="9116728" y="1915154"/>
            <a:ext cx="2447777" cy="4942845"/>
          </a:xfrm>
          <a:prstGeom prst="rect">
            <a:avLst/>
          </a:prstGeom>
          <a:solidFill>
            <a:schemeClr val="tx1">
              <a:lumMod val="20000"/>
              <a:lumOff val="8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A40EDE0-5054-49FA-8DC8-82DB3C241258}"/>
              </a:ext>
            </a:extLst>
          </p:cNvPr>
          <p:cNvSpPr/>
          <p:nvPr userDrawn="1"/>
        </p:nvSpPr>
        <p:spPr>
          <a:xfrm>
            <a:off x="623886" y="1915153"/>
            <a:ext cx="2447777" cy="70613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4F6C62D-79ED-473F-8AB8-CD618AEAA6F9}"/>
              </a:ext>
            </a:extLst>
          </p:cNvPr>
          <p:cNvSpPr/>
          <p:nvPr userDrawn="1"/>
        </p:nvSpPr>
        <p:spPr>
          <a:xfrm>
            <a:off x="3456036" y="1915153"/>
            <a:ext cx="2447777" cy="70613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03DE3E4-36D8-4F65-B7A4-F00126E9AB84}"/>
              </a:ext>
            </a:extLst>
          </p:cNvPr>
          <p:cNvSpPr/>
          <p:nvPr userDrawn="1"/>
        </p:nvSpPr>
        <p:spPr>
          <a:xfrm>
            <a:off x="6288186" y="1915153"/>
            <a:ext cx="2447777" cy="7061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B21CB53-FCFB-488E-A3F3-03C0CB3F997C}"/>
              </a:ext>
            </a:extLst>
          </p:cNvPr>
          <p:cNvSpPr/>
          <p:nvPr userDrawn="1"/>
        </p:nvSpPr>
        <p:spPr>
          <a:xfrm>
            <a:off x="9120336" y="1915153"/>
            <a:ext cx="2447777" cy="70613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EFC4D27-13AD-4016-94F3-26E106DDC891}"/>
              </a:ext>
            </a:extLst>
          </p:cNvPr>
          <p:cNvSpPr/>
          <p:nvPr userDrawn="1"/>
        </p:nvSpPr>
        <p:spPr>
          <a:xfrm>
            <a:off x="841627" y="2825671"/>
            <a:ext cx="2011986" cy="2011986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2406468-8FF4-49E7-9C38-A1D8CDC5DDB8}"/>
              </a:ext>
            </a:extLst>
          </p:cNvPr>
          <p:cNvSpPr/>
          <p:nvPr userDrawn="1"/>
        </p:nvSpPr>
        <p:spPr>
          <a:xfrm>
            <a:off x="3673932" y="2825671"/>
            <a:ext cx="2011986" cy="201198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1927CE4E-7E7F-4845-AE78-16C59E4D137F}"/>
              </a:ext>
            </a:extLst>
          </p:cNvPr>
          <p:cNvSpPr/>
          <p:nvPr userDrawn="1"/>
        </p:nvSpPr>
        <p:spPr>
          <a:xfrm>
            <a:off x="6506082" y="2825671"/>
            <a:ext cx="2011986" cy="2011986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894AADF8-9E9F-4CC8-9FDF-EA32C323401B}"/>
              </a:ext>
            </a:extLst>
          </p:cNvPr>
          <p:cNvSpPr/>
          <p:nvPr userDrawn="1"/>
        </p:nvSpPr>
        <p:spPr>
          <a:xfrm>
            <a:off x="9338231" y="2825671"/>
            <a:ext cx="2011986" cy="2011986"/>
          </a:xfrm>
          <a:prstGeom prst="ellipse">
            <a:avLst/>
          </a:prstGeom>
          <a:solidFill>
            <a:schemeClr val="tx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3699504-AD33-49A9-AC45-42F11FF9AFAF}"/>
              </a:ext>
            </a:extLst>
          </p:cNvPr>
          <p:cNvSpPr/>
          <p:nvPr userDrawn="1"/>
        </p:nvSpPr>
        <p:spPr>
          <a:xfrm>
            <a:off x="947520" y="4511907"/>
            <a:ext cx="1800200" cy="40632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1" cap="all">
              <a:solidFill>
                <a:schemeClr val="bg1"/>
              </a:solidFill>
              <a:latin typeface="Trebuchet MS" panose="020B0703020202090204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155780-1A07-4C53-B8E5-7DE8F135842A}"/>
              </a:ext>
            </a:extLst>
          </p:cNvPr>
          <p:cNvSpPr/>
          <p:nvPr userDrawn="1"/>
        </p:nvSpPr>
        <p:spPr>
          <a:xfrm>
            <a:off x="3779823" y="4511907"/>
            <a:ext cx="1800200" cy="4063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1" cap="all">
              <a:solidFill>
                <a:schemeClr val="bg1"/>
              </a:solidFill>
              <a:latin typeface="Trebuchet MS" panose="020B0703020202090204" pitchFamily="34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2E95976-3C6F-484C-B41A-78D23AF6F720}"/>
              </a:ext>
            </a:extLst>
          </p:cNvPr>
          <p:cNvSpPr/>
          <p:nvPr userDrawn="1"/>
        </p:nvSpPr>
        <p:spPr>
          <a:xfrm>
            <a:off x="6611975" y="4511907"/>
            <a:ext cx="1800200" cy="40632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1" cap="all">
              <a:solidFill>
                <a:schemeClr val="bg1"/>
              </a:solidFill>
              <a:latin typeface="Trebuchet MS" panose="020B0703020202090204" pitchFamily="34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0D7CB94-25EB-49C0-AF65-83186DA40D22}"/>
              </a:ext>
            </a:extLst>
          </p:cNvPr>
          <p:cNvSpPr/>
          <p:nvPr userDrawn="1"/>
        </p:nvSpPr>
        <p:spPr>
          <a:xfrm>
            <a:off x="9444124" y="4511907"/>
            <a:ext cx="1800200" cy="40632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1" cap="all">
              <a:solidFill>
                <a:schemeClr val="bg1"/>
              </a:solidFill>
              <a:latin typeface="Trebuchet MS" panose="020B0703020202090204" pitchFamily="34" charset="0"/>
            </a:endParaRPr>
          </a:p>
        </p:txBody>
      </p:sp>
      <p:pic>
        <p:nvPicPr>
          <p:cNvPr id="25" name="Graphic 24" descr="User">
            <a:extLst>
              <a:ext uri="{FF2B5EF4-FFF2-40B4-BE49-F238E27FC236}">
                <a16:creationId xmlns:a16="http://schemas.microsoft.com/office/drawing/2014/main" id="{CB465157-07FA-4E85-AF2F-0BC1F305F09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85265" y="3056849"/>
            <a:ext cx="1270295" cy="1270295"/>
          </a:xfrm>
          <a:prstGeom prst="rect">
            <a:avLst/>
          </a:prstGeom>
        </p:spPr>
      </p:pic>
      <p:pic>
        <p:nvPicPr>
          <p:cNvPr id="26" name="Graphic 25" descr="User">
            <a:extLst>
              <a:ext uri="{FF2B5EF4-FFF2-40B4-BE49-F238E27FC236}">
                <a16:creationId xmlns:a16="http://schemas.microsoft.com/office/drawing/2014/main" id="{28394C73-1EBB-4349-9BC6-B187C1AFAF2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44775" y="3056849"/>
            <a:ext cx="1270295" cy="1270295"/>
          </a:xfrm>
          <a:prstGeom prst="rect">
            <a:avLst/>
          </a:prstGeom>
        </p:spPr>
      </p:pic>
      <p:pic>
        <p:nvPicPr>
          <p:cNvPr id="27" name="Graphic 26" descr="User">
            <a:extLst>
              <a:ext uri="{FF2B5EF4-FFF2-40B4-BE49-F238E27FC236}">
                <a16:creationId xmlns:a16="http://schemas.microsoft.com/office/drawing/2014/main" id="{A52FF247-0DF2-46C4-A6C6-D4417CB1681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13031" y="3056849"/>
            <a:ext cx="1270295" cy="1270295"/>
          </a:xfrm>
          <a:prstGeom prst="rect">
            <a:avLst/>
          </a:prstGeom>
        </p:spPr>
      </p:pic>
      <p:pic>
        <p:nvPicPr>
          <p:cNvPr id="28" name="Graphic 27" descr="User">
            <a:extLst>
              <a:ext uri="{FF2B5EF4-FFF2-40B4-BE49-F238E27FC236}">
                <a16:creationId xmlns:a16="http://schemas.microsoft.com/office/drawing/2014/main" id="{F0F64778-0DF4-4A60-97F0-4E1A07C63DB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671380" y="3056849"/>
            <a:ext cx="1270295" cy="1270295"/>
          </a:xfrm>
          <a:prstGeom prst="rect">
            <a:avLst/>
          </a:prstGeom>
        </p:spPr>
      </p:pic>
      <p:sp>
        <p:nvSpPr>
          <p:cNvPr id="29" name="Text Placeholder 32">
            <a:extLst>
              <a:ext uri="{FF2B5EF4-FFF2-40B4-BE49-F238E27FC236}">
                <a16:creationId xmlns:a16="http://schemas.microsoft.com/office/drawing/2014/main" id="{9C70C035-6B25-46BD-84E2-ED9360182A6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95924" y="5078730"/>
            <a:ext cx="2307158" cy="130740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2">
            <a:extLst>
              <a:ext uri="{FF2B5EF4-FFF2-40B4-BE49-F238E27FC236}">
                <a16:creationId xmlns:a16="http://schemas.microsoft.com/office/drawing/2014/main" id="{A2D079AA-D542-4B87-B205-67576700F8D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26343" y="5078730"/>
            <a:ext cx="2307158" cy="130740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2">
            <a:extLst>
              <a:ext uri="{FF2B5EF4-FFF2-40B4-BE49-F238E27FC236}">
                <a16:creationId xmlns:a16="http://schemas.microsoft.com/office/drawing/2014/main" id="{AA4D45A7-F6A2-422F-8824-BC46577826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358495" y="5078730"/>
            <a:ext cx="2307158" cy="130740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2">
            <a:extLst>
              <a:ext uri="{FF2B5EF4-FFF2-40B4-BE49-F238E27FC236}">
                <a16:creationId xmlns:a16="http://schemas.microsoft.com/office/drawing/2014/main" id="{27C2F8E0-61B7-4AC0-ABFC-EB7AABE49686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187037" y="5078730"/>
            <a:ext cx="2307158" cy="130740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E39B1529-7C5F-4178-B1C8-303B3A76ED76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20278" y="1915153"/>
            <a:ext cx="2451232" cy="70613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1456D647-63F7-43DE-87F1-D32DD8BB5A1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452273" y="1915153"/>
            <a:ext cx="2451232" cy="70613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2A424C6C-7A2B-4201-8EA9-A820C1F27F1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77708" y="1915153"/>
            <a:ext cx="2451232" cy="70613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4D83CB30-83E7-40AB-8AAD-A3652F0C3E3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20336" y="1915153"/>
            <a:ext cx="2444016" cy="70613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2">
            <a:extLst>
              <a:ext uri="{FF2B5EF4-FFF2-40B4-BE49-F238E27FC236}">
                <a16:creationId xmlns:a16="http://schemas.microsoft.com/office/drawing/2014/main" id="{F1155E81-4355-4440-8DE4-E525CA88F13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47520" y="4511907"/>
            <a:ext cx="1800200" cy="40632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9438E8F0-DBFB-40C7-9B2C-8EB4527F56A8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3784343" y="4511907"/>
            <a:ext cx="1800200" cy="40632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2">
            <a:extLst>
              <a:ext uri="{FF2B5EF4-FFF2-40B4-BE49-F238E27FC236}">
                <a16:creationId xmlns:a16="http://schemas.microsoft.com/office/drawing/2014/main" id="{03585A46-A3C2-4F76-8AD1-F7F7A324318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611975" y="4511907"/>
            <a:ext cx="1800200" cy="40632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32">
            <a:extLst>
              <a:ext uri="{FF2B5EF4-FFF2-40B4-BE49-F238E27FC236}">
                <a16:creationId xmlns:a16="http://schemas.microsoft.com/office/drawing/2014/main" id="{40BC1DA0-272C-4531-B66E-F56D95BB27D3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9444124" y="4511907"/>
            <a:ext cx="1800200" cy="40632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2398678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F5DBF47-9F1E-4484-8159-C81B4CFBD0E4}"/>
              </a:ext>
            </a:extLst>
          </p:cNvPr>
          <p:cNvSpPr/>
          <p:nvPr userDrawn="1"/>
        </p:nvSpPr>
        <p:spPr>
          <a:xfrm rot="10800000">
            <a:off x="7017541" y="1413163"/>
            <a:ext cx="1942444" cy="2527806"/>
          </a:xfrm>
          <a:prstGeom prst="rect">
            <a:avLst/>
          </a:prstGeom>
          <a:gradFill>
            <a:gsLst>
              <a:gs pos="0">
                <a:schemeClr val="tx1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E6A9F40-B286-4C2C-9EB7-D004FE728C39}"/>
              </a:ext>
            </a:extLst>
          </p:cNvPr>
          <p:cNvSpPr/>
          <p:nvPr userDrawn="1"/>
        </p:nvSpPr>
        <p:spPr>
          <a:xfrm rot="10800000">
            <a:off x="3083004" y="1413163"/>
            <a:ext cx="1942444" cy="2527806"/>
          </a:xfrm>
          <a:prstGeom prst="rect">
            <a:avLst/>
          </a:prstGeom>
          <a:gradFill>
            <a:gsLst>
              <a:gs pos="0">
                <a:schemeClr val="accent2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011D6D-BA2B-47D8-A1E1-5C46B432C0B3}"/>
              </a:ext>
            </a:extLst>
          </p:cNvPr>
          <p:cNvSpPr/>
          <p:nvPr userDrawn="1"/>
        </p:nvSpPr>
        <p:spPr>
          <a:xfrm>
            <a:off x="5042637" y="3979225"/>
            <a:ext cx="1942444" cy="2527806"/>
          </a:xfrm>
          <a:prstGeom prst="rect">
            <a:avLst/>
          </a:prstGeom>
          <a:gradFill>
            <a:gsLst>
              <a:gs pos="0">
                <a:schemeClr val="accent3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1DB8E98-D4D6-452C-8272-3260BB5758A1}"/>
              </a:ext>
            </a:extLst>
          </p:cNvPr>
          <p:cNvSpPr/>
          <p:nvPr userDrawn="1"/>
        </p:nvSpPr>
        <p:spPr>
          <a:xfrm>
            <a:off x="8982559" y="3979225"/>
            <a:ext cx="1942444" cy="2527806"/>
          </a:xfrm>
          <a:prstGeom prst="rect">
            <a:avLst/>
          </a:prstGeom>
          <a:gradFill>
            <a:gsLst>
              <a:gs pos="0">
                <a:schemeClr val="accent6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47BC4D1-C7AA-415F-A3EE-9B2D7114CD58}"/>
              </a:ext>
            </a:extLst>
          </p:cNvPr>
          <p:cNvSpPr/>
          <p:nvPr userDrawn="1"/>
        </p:nvSpPr>
        <p:spPr>
          <a:xfrm>
            <a:off x="1108100" y="3979225"/>
            <a:ext cx="1942444" cy="2527806"/>
          </a:xfrm>
          <a:prstGeom prst="rect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10" name="Группа 6">
            <a:extLst>
              <a:ext uri="{FF2B5EF4-FFF2-40B4-BE49-F238E27FC236}">
                <a16:creationId xmlns:a16="http://schemas.microsoft.com/office/drawing/2014/main" id="{A31F4012-A8FE-418E-BFB8-7D0769A32EC8}"/>
              </a:ext>
            </a:extLst>
          </p:cNvPr>
          <p:cNvGrpSpPr/>
          <p:nvPr userDrawn="1"/>
        </p:nvGrpSpPr>
        <p:grpSpPr>
          <a:xfrm>
            <a:off x="7017541" y="3800331"/>
            <a:ext cx="1942444" cy="230012"/>
            <a:chOff x="2483768" y="3201830"/>
            <a:chExt cx="1368152" cy="162008"/>
          </a:xfrm>
          <a:solidFill>
            <a:schemeClr val="tx2"/>
          </a:solidFill>
        </p:grpSpPr>
        <p:sp>
          <p:nvSpPr>
            <p:cNvPr id="11" name="Прямоугольник 4">
              <a:extLst>
                <a:ext uri="{FF2B5EF4-FFF2-40B4-BE49-F238E27FC236}">
                  <a16:creationId xmlns:a16="http://schemas.microsoft.com/office/drawing/2014/main" id="{291C4287-103F-462E-B573-F04C00EA7A35}"/>
                </a:ext>
              </a:extLst>
            </p:cNvPr>
            <p:cNvSpPr/>
            <p:nvPr/>
          </p:nvSpPr>
          <p:spPr>
            <a:xfrm>
              <a:off x="2483768" y="3291830"/>
              <a:ext cx="1368152" cy="7200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Trebuchet MS" panose="020B0703020202090204" pitchFamily="34" charset="0"/>
              </a:endParaRPr>
            </a:p>
          </p:txBody>
        </p:sp>
        <p:sp>
          <p:nvSpPr>
            <p:cNvPr id="12" name="Треугольник 5">
              <a:extLst>
                <a:ext uri="{FF2B5EF4-FFF2-40B4-BE49-F238E27FC236}">
                  <a16:creationId xmlns:a16="http://schemas.microsoft.com/office/drawing/2014/main" id="{52388C4E-0FB4-4EF4-8FCC-CCB9E1890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07837" y="3201830"/>
              <a:ext cx="120014" cy="90000"/>
            </a:xfrm>
            <a:prstGeom prst="triangl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Trebuchet MS" panose="020B0703020202090204" pitchFamily="34" charset="0"/>
              </a:endParaRPr>
            </a:p>
          </p:txBody>
        </p:sp>
      </p:grpSp>
      <p:grpSp>
        <p:nvGrpSpPr>
          <p:cNvPr id="13" name="Группа 7">
            <a:extLst>
              <a:ext uri="{FF2B5EF4-FFF2-40B4-BE49-F238E27FC236}">
                <a16:creationId xmlns:a16="http://schemas.microsoft.com/office/drawing/2014/main" id="{8382A89D-13FB-4F42-B9E4-8CDFA225DF66}"/>
              </a:ext>
            </a:extLst>
          </p:cNvPr>
          <p:cNvGrpSpPr/>
          <p:nvPr userDrawn="1"/>
        </p:nvGrpSpPr>
        <p:grpSpPr>
          <a:xfrm rot="10800000">
            <a:off x="5047728" y="3928109"/>
            <a:ext cx="1942444" cy="230012"/>
            <a:chOff x="2483768" y="3201830"/>
            <a:chExt cx="1368152" cy="162008"/>
          </a:xfrm>
          <a:solidFill>
            <a:schemeClr val="bg1">
              <a:lumMod val="60000"/>
              <a:lumOff val="40000"/>
            </a:schemeClr>
          </a:solidFill>
        </p:grpSpPr>
        <p:sp>
          <p:nvSpPr>
            <p:cNvPr id="14" name="Прямоугольник 8">
              <a:extLst>
                <a:ext uri="{FF2B5EF4-FFF2-40B4-BE49-F238E27FC236}">
                  <a16:creationId xmlns:a16="http://schemas.microsoft.com/office/drawing/2014/main" id="{8E92E2E2-BD7C-40E7-92AE-AA334AB2BA16}"/>
                </a:ext>
              </a:extLst>
            </p:cNvPr>
            <p:cNvSpPr/>
            <p:nvPr/>
          </p:nvSpPr>
          <p:spPr>
            <a:xfrm>
              <a:off x="2483768" y="3291830"/>
              <a:ext cx="1368152" cy="7200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Trebuchet MS" panose="020B0703020202090204" pitchFamily="34" charset="0"/>
              </a:endParaRPr>
            </a:p>
          </p:txBody>
        </p:sp>
        <p:sp>
          <p:nvSpPr>
            <p:cNvPr id="15" name="Треугольник 9">
              <a:extLst>
                <a:ext uri="{FF2B5EF4-FFF2-40B4-BE49-F238E27FC236}">
                  <a16:creationId xmlns:a16="http://schemas.microsoft.com/office/drawing/2014/main" id="{C053FB6C-F786-439C-AA37-77366B6E5A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07837" y="3201830"/>
              <a:ext cx="120014" cy="90000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Trebuchet MS" panose="020B0703020202090204" pitchFamily="34" charset="0"/>
              </a:endParaRPr>
            </a:p>
          </p:txBody>
        </p:sp>
      </p:grpSp>
      <p:grpSp>
        <p:nvGrpSpPr>
          <p:cNvPr id="16" name="Группа 13">
            <a:extLst>
              <a:ext uri="{FF2B5EF4-FFF2-40B4-BE49-F238E27FC236}">
                <a16:creationId xmlns:a16="http://schemas.microsoft.com/office/drawing/2014/main" id="{784F99DD-F23E-4F8C-92E8-CF7C64242843}"/>
              </a:ext>
            </a:extLst>
          </p:cNvPr>
          <p:cNvGrpSpPr/>
          <p:nvPr userDrawn="1"/>
        </p:nvGrpSpPr>
        <p:grpSpPr>
          <a:xfrm>
            <a:off x="3077915" y="3800331"/>
            <a:ext cx="1942444" cy="230012"/>
            <a:chOff x="2483768" y="3201830"/>
            <a:chExt cx="1368152" cy="162008"/>
          </a:xfrm>
          <a:solidFill>
            <a:schemeClr val="tx2"/>
          </a:solidFill>
        </p:grpSpPr>
        <p:sp>
          <p:nvSpPr>
            <p:cNvPr id="17" name="Прямоугольник 14">
              <a:extLst>
                <a:ext uri="{FF2B5EF4-FFF2-40B4-BE49-F238E27FC236}">
                  <a16:creationId xmlns:a16="http://schemas.microsoft.com/office/drawing/2014/main" id="{1B4E4F93-7B1C-43EE-B282-7F475075ACD1}"/>
                </a:ext>
              </a:extLst>
            </p:cNvPr>
            <p:cNvSpPr/>
            <p:nvPr/>
          </p:nvSpPr>
          <p:spPr>
            <a:xfrm>
              <a:off x="2483768" y="3291830"/>
              <a:ext cx="1368152" cy="720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Trebuchet MS" panose="020B0703020202090204" pitchFamily="34" charset="0"/>
              </a:endParaRPr>
            </a:p>
          </p:txBody>
        </p:sp>
        <p:sp>
          <p:nvSpPr>
            <p:cNvPr id="18" name="Треугольник 15">
              <a:extLst>
                <a:ext uri="{FF2B5EF4-FFF2-40B4-BE49-F238E27FC236}">
                  <a16:creationId xmlns:a16="http://schemas.microsoft.com/office/drawing/2014/main" id="{FC75AD48-AFF2-4AA0-BCC8-B7A346AF85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07837" y="3201830"/>
              <a:ext cx="120014" cy="9000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Trebuchet MS" panose="020B0703020202090204" pitchFamily="34" charset="0"/>
              </a:endParaRPr>
            </a:p>
          </p:txBody>
        </p:sp>
      </p:grpSp>
      <p:grpSp>
        <p:nvGrpSpPr>
          <p:cNvPr id="19" name="Группа 16">
            <a:extLst>
              <a:ext uri="{FF2B5EF4-FFF2-40B4-BE49-F238E27FC236}">
                <a16:creationId xmlns:a16="http://schemas.microsoft.com/office/drawing/2014/main" id="{BBCBE109-F2EB-4EF5-927B-35A01FF06318}"/>
              </a:ext>
            </a:extLst>
          </p:cNvPr>
          <p:cNvGrpSpPr/>
          <p:nvPr userDrawn="1"/>
        </p:nvGrpSpPr>
        <p:grpSpPr>
          <a:xfrm rot="10800000">
            <a:off x="8987355" y="3928109"/>
            <a:ext cx="1942444" cy="230012"/>
            <a:chOff x="2483768" y="3201830"/>
            <a:chExt cx="1368152" cy="162008"/>
          </a:xfrm>
          <a:solidFill>
            <a:schemeClr val="bg1">
              <a:lumMod val="60000"/>
              <a:lumOff val="40000"/>
            </a:schemeClr>
          </a:solidFill>
        </p:grpSpPr>
        <p:sp>
          <p:nvSpPr>
            <p:cNvPr id="20" name="Прямоугольник 17">
              <a:extLst>
                <a:ext uri="{FF2B5EF4-FFF2-40B4-BE49-F238E27FC236}">
                  <a16:creationId xmlns:a16="http://schemas.microsoft.com/office/drawing/2014/main" id="{741017A0-68FE-449A-9E7F-4C49E82FBB87}"/>
                </a:ext>
              </a:extLst>
            </p:cNvPr>
            <p:cNvSpPr/>
            <p:nvPr/>
          </p:nvSpPr>
          <p:spPr>
            <a:xfrm>
              <a:off x="2483768" y="3291830"/>
              <a:ext cx="1368152" cy="720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Trebuchet MS" panose="020B0703020202090204" pitchFamily="34" charset="0"/>
              </a:endParaRPr>
            </a:p>
          </p:txBody>
        </p:sp>
        <p:sp>
          <p:nvSpPr>
            <p:cNvPr id="21" name="Треугольник 18">
              <a:extLst>
                <a:ext uri="{FF2B5EF4-FFF2-40B4-BE49-F238E27FC236}">
                  <a16:creationId xmlns:a16="http://schemas.microsoft.com/office/drawing/2014/main" id="{13D3674D-6E88-4D85-9382-E4FE09F917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07837" y="3201830"/>
              <a:ext cx="120014" cy="90000"/>
            </a:xfrm>
            <a:prstGeom prst="triangl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Trebuchet MS" panose="020B0703020202090204" pitchFamily="34" charset="0"/>
              </a:endParaRPr>
            </a:p>
          </p:txBody>
        </p:sp>
      </p:grpSp>
      <p:grpSp>
        <p:nvGrpSpPr>
          <p:cNvPr id="22" name="Группа 19">
            <a:extLst>
              <a:ext uri="{FF2B5EF4-FFF2-40B4-BE49-F238E27FC236}">
                <a16:creationId xmlns:a16="http://schemas.microsoft.com/office/drawing/2014/main" id="{963E3503-3D5E-462B-B5A5-6A9D3C9E10A6}"/>
              </a:ext>
            </a:extLst>
          </p:cNvPr>
          <p:cNvGrpSpPr/>
          <p:nvPr userDrawn="1"/>
        </p:nvGrpSpPr>
        <p:grpSpPr>
          <a:xfrm rot="10800000">
            <a:off x="1108103" y="3928109"/>
            <a:ext cx="1942444" cy="230012"/>
            <a:chOff x="2483768" y="3201830"/>
            <a:chExt cx="1368152" cy="162008"/>
          </a:xfrm>
          <a:solidFill>
            <a:schemeClr val="bg1">
              <a:lumMod val="60000"/>
              <a:lumOff val="40000"/>
            </a:schemeClr>
          </a:solidFill>
        </p:grpSpPr>
        <p:sp>
          <p:nvSpPr>
            <p:cNvPr id="23" name="Прямоугольник 20">
              <a:extLst>
                <a:ext uri="{FF2B5EF4-FFF2-40B4-BE49-F238E27FC236}">
                  <a16:creationId xmlns:a16="http://schemas.microsoft.com/office/drawing/2014/main" id="{473D816A-DBF7-4466-9AB5-31A1606B142D}"/>
                </a:ext>
              </a:extLst>
            </p:cNvPr>
            <p:cNvSpPr/>
            <p:nvPr/>
          </p:nvSpPr>
          <p:spPr>
            <a:xfrm>
              <a:off x="2483768" y="3291830"/>
              <a:ext cx="1368152" cy="7200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>
                    <a:lumMod val="60000"/>
                    <a:lumOff val="40000"/>
                  </a:schemeClr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24" name="Треугольник 21">
              <a:extLst>
                <a:ext uri="{FF2B5EF4-FFF2-40B4-BE49-F238E27FC236}">
                  <a16:creationId xmlns:a16="http://schemas.microsoft.com/office/drawing/2014/main" id="{0CBF4EDB-12A7-4E44-AB68-BEC97DA9680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07837" y="3201830"/>
              <a:ext cx="120014" cy="90000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>
                    <a:lumMod val="60000"/>
                    <a:lumOff val="40000"/>
                  </a:schemeClr>
                </a:solidFill>
                <a:latin typeface="Trebuchet MS" panose="020B0703020202090204" pitchFamily="34" charset="0"/>
              </a:endParaRPr>
            </a:p>
          </p:txBody>
        </p:sp>
      </p:grpSp>
      <p:sp>
        <p:nvSpPr>
          <p:cNvPr id="25" name="Прямоугольник 22">
            <a:extLst>
              <a:ext uri="{FF2B5EF4-FFF2-40B4-BE49-F238E27FC236}">
                <a16:creationId xmlns:a16="http://schemas.microsoft.com/office/drawing/2014/main" id="{D013A164-AA62-48D0-A59E-26382B1CBF5A}"/>
              </a:ext>
            </a:extLst>
          </p:cNvPr>
          <p:cNvSpPr/>
          <p:nvPr userDrawn="1"/>
        </p:nvSpPr>
        <p:spPr>
          <a:xfrm>
            <a:off x="434356" y="3814360"/>
            <a:ext cx="59022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>
                <a:solidFill>
                  <a:srgbClr val="46484F"/>
                </a:solidFill>
                <a:latin typeface="Trebuchet MS" panose="020B0703020202090204" pitchFamily="34" charset="0"/>
                <a:ea typeface="Lato Semibold" panose="020F0502020204030203" pitchFamily="34" charset="0"/>
                <a:cs typeface="Lato Semibold" panose="020F0502020204030203" pitchFamily="34" charset="0"/>
              </a:rPr>
              <a:t>Start</a:t>
            </a:r>
            <a:endParaRPr lang="ru-RU" sz="1400" b="1">
              <a:solidFill>
                <a:srgbClr val="46484F"/>
              </a:solidFill>
              <a:latin typeface="Trebuchet MS" panose="020B0703020202090204" pitchFamily="34" charset="0"/>
              <a:ea typeface="Lato Semibold" panose="020F0502020204030203" pitchFamily="34" charset="0"/>
              <a:cs typeface="Lato Semibold" panose="020F0502020204030203" pitchFamily="34" charset="0"/>
            </a:endParaRPr>
          </a:p>
        </p:txBody>
      </p:sp>
      <p:sp>
        <p:nvSpPr>
          <p:cNvPr id="30" name="Прямоугольник 35">
            <a:extLst>
              <a:ext uri="{FF2B5EF4-FFF2-40B4-BE49-F238E27FC236}">
                <a16:creationId xmlns:a16="http://schemas.microsoft.com/office/drawing/2014/main" id="{4CD2DF47-87B4-4EE5-8BC3-C3AFA77EC39E}"/>
              </a:ext>
            </a:extLst>
          </p:cNvPr>
          <p:cNvSpPr/>
          <p:nvPr userDrawn="1"/>
        </p:nvSpPr>
        <p:spPr>
          <a:xfrm>
            <a:off x="11005896" y="3827874"/>
            <a:ext cx="6832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400" b="1">
                <a:solidFill>
                  <a:srgbClr val="46484F"/>
                </a:solidFill>
                <a:latin typeface="Trebuchet MS" panose="020B0703020202090204" pitchFamily="34" charset="0"/>
                <a:ea typeface="Lato Semibold" panose="020F0502020204030203" pitchFamily="34" charset="0"/>
                <a:cs typeface="Lato Semibold" panose="020F0502020204030203" pitchFamily="34" charset="0"/>
              </a:rPr>
              <a:t>Finish</a:t>
            </a:r>
            <a:endParaRPr lang="ru-RU" sz="1400" b="1">
              <a:solidFill>
                <a:srgbClr val="46484F"/>
              </a:solidFill>
              <a:latin typeface="Trebuchet MS" panose="020B0703020202090204" pitchFamily="34" charset="0"/>
              <a:ea typeface="Lato Semibold" panose="020F0502020204030203" pitchFamily="34" charset="0"/>
              <a:cs typeface="Lato Semibold" panose="020F0502020204030203" pitchFamily="34" charset="0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6271EBEE-7764-4CA2-B8E8-8C0F153E1E24}"/>
              </a:ext>
            </a:extLst>
          </p:cNvPr>
          <p:cNvSpPr/>
          <p:nvPr userDrawn="1"/>
        </p:nvSpPr>
        <p:spPr>
          <a:xfrm>
            <a:off x="1519540" y="2676002"/>
            <a:ext cx="1085525" cy="1085525"/>
          </a:xfrm>
          <a:prstGeom prst="ellipse">
            <a:avLst/>
          </a:prstGeom>
          <a:solidFill>
            <a:schemeClr val="accent1"/>
          </a:solidFill>
          <a:ln w="57150">
            <a:gradFill>
              <a:gsLst>
                <a:gs pos="100000">
                  <a:schemeClr val="accent1"/>
                </a:gs>
                <a:gs pos="0">
                  <a:schemeClr val="accent1">
                    <a:lumMod val="75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95B26618-E732-41CD-83F3-B490CC570D8E}"/>
              </a:ext>
            </a:extLst>
          </p:cNvPr>
          <p:cNvSpPr/>
          <p:nvPr userDrawn="1"/>
        </p:nvSpPr>
        <p:spPr>
          <a:xfrm>
            <a:off x="5474399" y="2676001"/>
            <a:ext cx="1085525" cy="1085525"/>
          </a:xfrm>
          <a:prstGeom prst="ellipse">
            <a:avLst/>
          </a:prstGeom>
          <a:solidFill>
            <a:schemeClr val="accent3"/>
          </a:solidFill>
          <a:ln w="57150">
            <a:gradFill>
              <a:gsLst>
                <a:gs pos="100000">
                  <a:schemeClr val="accent3"/>
                </a:gs>
                <a:gs pos="0">
                  <a:schemeClr val="accent3">
                    <a:lumMod val="75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6D358C71-3C89-4CEF-8467-3253BDF61073}"/>
              </a:ext>
            </a:extLst>
          </p:cNvPr>
          <p:cNvSpPr/>
          <p:nvPr userDrawn="1"/>
        </p:nvSpPr>
        <p:spPr>
          <a:xfrm>
            <a:off x="9378674" y="2676000"/>
            <a:ext cx="1085525" cy="1085525"/>
          </a:xfrm>
          <a:prstGeom prst="ellipse">
            <a:avLst/>
          </a:prstGeom>
          <a:solidFill>
            <a:srgbClr val="EA7926"/>
          </a:solidFill>
          <a:ln w="57150">
            <a:gradFill>
              <a:gsLst>
                <a:gs pos="100000">
                  <a:schemeClr val="accent6"/>
                </a:gs>
                <a:gs pos="0">
                  <a:schemeClr val="accent6">
                    <a:lumMod val="75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03BBA68-A727-4C5B-B2C9-2E11A52DC4E6}"/>
              </a:ext>
            </a:extLst>
          </p:cNvPr>
          <p:cNvSpPr/>
          <p:nvPr userDrawn="1"/>
        </p:nvSpPr>
        <p:spPr>
          <a:xfrm>
            <a:off x="3488579" y="4179481"/>
            <a:ext cx="1085525" cy="1085525"/>
          </a:xfrm>
          <a:prstGeom prst="ellipse">
            <a:avLst/>
          </a:prstGeom>
          <a:solidFill>
            <a:schemeClr val="accent2"/>
          </a:solidFill>
          <a:ln w="57150">
            <a:gradFill>
              <a:gsLst>
                <a:gs pos="100000">
                  <a:schemeClr val="accent2"/>
                </a:gs>
                <a:gs pos="0">
                  <a:schemeClr val="accent2">
                    <a:lumMod val="75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A7B08C23-9E8D-44F5-AAC9-489CC2C61558}"/>
              </a:ext>
            </a:extLst>
          </p:cNvPr>
          <p:cNvSpPr/>
          <p:nvPr userDrawn="1"/>
        </p:nvSpPr>
        <p:spPr>
          <a:xfrm>
            <a:off x="7428809" y="4157603"/>
            <a:ext cx="1085525" cy="1085525"/>
          </a:xfrm>
          <a:prstGeom prst="ellipse">
            <a:avLst/>
          </a:prstGeom>
          <a:solidFill>
            <a:schemeClr val="tx1"/>
          </a:solidFill>
          <a:ln w="57150">
            <a:gradFill>
              <a:gsLst>
                <a:gs pos="100000">
                  <a:schemeClr val="tx1"/>
                </a:gs>
                <a:gs pos="0">
                  <a:schemeClr val="tx1">
                    <a:lumMod val="75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2" name="Freeform 6">
            <a:extLst>
              <a:ext uri="{FF2B5EF4-FFF2-40B4-BE49-F238E27FC236}">
                <a16:creationId xmlns:a16="http://schemas.microsoft.com/office/drawing/2014/main" id="{01E49F40-5F93-4142-9FF6-5E2001318119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828065" y="2997594"/>
            <a:ext cx="502513" cy="502513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3" name="Freeform 6">
            <a:extLst>
              <a:ext uri="{FF2B5EF4-FFF2-40B4-BE49-F238E27FC236}">
                <a16:creationId xmlns:a16="http://schemas.microsoft.com/office/drawing/2014/main" id="{DA9B03EE-BCF0-425F-99E9-BA91C1B2D37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5800220" y="2997594"/>
            <a:ext cx="502513" cy="502513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4" name="Freeform 6">
            <a:extLst>
              <a:ext uri="{FF2B5EF4-FFF2-40B4-BE49-F238E27FC236}">
                <a16:creationId xmlns:a16="http://schemas.microsoft.com/office/drawing/2014/main" id="{326EE8D6-72D4-417B-AEC6-D5F4AA0B234D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9691859" y="2997594"/>
            <a:ext cx="502513" cy="502513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5" name="Freeform 6">
            <a:extLst>
              <a:ext uri="{FF2B5EF4-FFF2-40B4-BE49-F238E27FC236}">
                <a16:creationId xmlns:a16="http://schemas.microsoft.com/office/drawing/2014/main" id="{FB0D5D9C-FE60-4611-91F1-1C0F5BECA4D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746040" y="4460313"/>
            <a:ext cx="502513" cy="502513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6" name="Freeform 6">
            <a:extLst>
              <a:ext uri="{FF2B5EF4-FFF2-40B4-BE49-F238E27FC236}">
                <a16:creationId xmlns:a16="http://schemas.microsoft.com/office/drawing/2014/main" id="{46B3BB59-A8F6-4E04-8BDF-BB64E06D8D8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3800723" y="4460313"/>
            <a:ext cx="502513" cy="502513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AAF2E60D-A24E-400D-AC1F-5C7D20B6D65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7006062" y="2517487"/>
            <a:ext cx="1953924" cy="39837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/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987ED1F0-41E4-4245-A5BF-A9FBBA50E77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006062" y="2985278"/>
            <a:ext cx="1953923" cy="71536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D2601D4A-ACB3-4FDF-AF51-EDF3DE6E1E5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062345" y="2517487"/>
            <a:ext cx="1980291" cy="39837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52" name="Text Placeholder 7">
            <a:extLst>
              <a:ext uri="{FF2B5EF4-FFF2-40B4-BE49-F238E27FC236}">
                <a16:creationId xmlns:a16="http://schemas.microsoft.com/office/drawing/2014/main" id="{6908AC5A-F51E-4058-98EA-5C3766EED74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062347" y="2985278"/>
            <a:ext cx="1980290" cy="71536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Text Placeholder 2">
            <a:extLst>
              <a:ext uri="{FF2B5EF4-FFF2-40B4-BE49-F238E27FC236}">
                <a16:creationId xmlns:a16="http://schemas.microsoft.com/office/drawing/2014/main" id="{E3B88C7D-F6F6-4D1C-BD54-268D417AA3A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988985" y="4342619"/>
            <a:ext cx="1953924" cy="39837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EA7926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56" name="Text Placeholder 7">
            <a:extLst>
              <a:ext uri="{FF2B5EF4-FFF2-40B4-BE49-F238E27FC236}">
                <a16:creationId xmlns:a16="http://schemas.microsoft.com/office/drawing/2014/main" id="{462C9EF9-782A-4BD5-A432-BC22F66EB69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988985" y="4810410"/>
            <a:ext cx="1953923" cy="71536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2">
            <a:extLst>
              <a:ext uri="{FF2B5EF4-FFF2-40B4-BE49-F238E27FC236}">
                <a16:creationId xmlns:a16="http://schemas.microsoft.com/office/drawing/2014/main" id="{E6F56D2A-A038-4C61-919E-2893D3BC74D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031157" y="4342619"/>
            <a:ext cx="1953924" cy="39837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58" name="Text Placeholder 7">
            <a:extLst>
              <a:ext uri="{FF2B5EF4-FFF2-40B4-BE49-F238E27FC236}">
                <a16:creationId xmlns:a16="http://schemas.microsoft.com/office/drawing/2014/main" id="{0F935061-935E-4A54-A4B2-44B918B7A932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031157" y="4810410"/>
            <a:ext cx="1953923" cy="71536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37B3BD4A-A99C-496E-BAC7-76DAFA5136C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108100" y="4342619"/>
            <a:ext cx="1953924" cy="39837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60" name="Text Placeholder 7">
            <a:extLst>
              <a:ext uri="{FF2B5EF4-FFF2-40B4-BE49-F238E27FC236}">
                <a16:creationId xmlns:a16="http://schemas.microsoft.com/office/drawing/2014/main" id="{B3E47FC0-220C-4830-9E6C-8D1707D2DB19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1108100" y="4810410"/>
            <a:ext cx="1953923" cy="71536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1564252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Freeform 183">
            <a:extLst>
              <a:ext uri="{FF2B5EF4-FFF2-40B4-BE49-F238E27FC236}">
                <a16:creationId xmlns:a16="http://schemas.microsoft.com/office/drawing/2014/main" id="{AA7D7CF3-A446-4F60-94A6-7D2E5027A859}"/>
              </a:ext>
            </a:extLst>
          </p:cNvPr>
          <p:cNvSpPr>
            <a:spLocks/>
          </p:cNvSpPr>
          <p:nvPr userDrawn="1"/>
        </p:nvSpPr>
        <p:spPr bwMode="auto">
          <a:xfrm>
            <a:off x="8931730" y="3374034"/>
            <a:ext cx="1232227" cy="1232227"/>
          </a:xfrm>
          <a:custGeom>
            <a:avLst/>
            <a:gdLst>
              <a:gd name="T0" fmla="*/ 1288 w 2271"/>
              <a:gd name="T1" fmla="*/ 2272 h 2272"/>
              <a:gd name="T2" fmla="*/ 1313 w 2271"/>
              <a:gd name="T3" fmla="*/ 2191 h 2272"/>
              <a:gd name="T4" fmla="*/ 1343 w 2271"/>
              <a:gd name="T5" fmla="*/ 2033 h 2272"/>
              <a:gd name="T6" fmla="*/ 1352 w 2271"/>
              <a:gd name="T7" fmla="*/ 1881 h 2272"/>
              <a:gd name="T8" fmla="*/ 1341 w 2271"/>
              <a:gd name="T9" fmla="*/ 1734 h 2272"/>
              <a:gd name="T10" fmla="*/ 1311 w 2271"/>
              <a:gd name="T11" fmla="*/ 1597 h 2272"/>
              <a:gd name="T12" fmla="*/ 1264 w 2271"/>
              <a:gd name="T13" fmla="*/ 1469 h 2272"/>
              <a:gd name="T14" fmla="*/ 1200 w 2271"/>
              <a:gd name="T15" fmla="*/ 1351 h 2272"/>
              <a:gd name="T16" fmla="*/ 1120 w 2271"/>
              <a:gd name="T17" fmla="*/ 1245 h 2272"/>
              <a:gd name="T18" fmla="*/ 1026 w 2271"/>
              <a:gd name="T19" fmla="*/ 1151 h 2272"/>
              <a:gd name="T20" fmla="*/ 920 w 2271"/>
              <a:gd name="T21" fmla="*/ 1072 h 2272"/>
              <a:gd name="T22" fmla="*/ 802 w 2271"/>
              <a:gd name="T23" fmla="*/ 1007 h 2272"/>
              <a:gd name="T24" fmla="*/ 674 w 2271"/>
              <a:gd name="T25" fmla="*/ 961 h 2272"/>
              <a:gd name="T26" fmla="*/ 536 w 2271"/>
              <a:gd name="T27" fmla="*/ 930 h 2272"/>
              <a:gd name="T28" fmla="*/ 391 w 2271"/>
              <a:gd name="T29" fmla="*/ 919 h 2272"/>
              <a:gd name="T30" fmla="*/ 238 w 2271"/>
              <a:gd name="T31" fmla="*/ 928 h 2272"/>
              <a:gd name="T32" fmla="*/ 80 w 2271"/>
              <a:gd name="T33" fmla="*/ 958 h 2272"/>
              <a:gd name="T34" fmla="*/ 0 w 2271"/>
              <a:gd name="T35" fmla="*/ 983 h 2272"/>
              <a:gd name="T36" fmla="*/ 982 w 2271"/>
              <a:gd name="T37" fmla="*/ 0 h 2272"/>
              <a:gd name="T38" fmla="*/ 958 w 2271"/>
              <a:gd name="T39" fmla="*/ 81 h 2272"/>
              <a:gd name="T40" fmla="*/ 928 w 2271"/>
              <a:gd name="T41" fmla="*/ 239 h 2272"/>
              <a:gd name="T42" fmla="*/ 919 w 2271"/>
              <a:gd name="T43" fmla="*/ 392 h 2272"/>
              <a:gd name="T44" fmla="*/ 929 w 2271"/>
              <a:gd name="T45" fmla="*/ 537 h 2272"/>
              <a:gd name="T46" fmla="*/ 959 w 2271"/>
              <a:gd name="T47" fmla="*/ 674 h 2272"/>
              <a:gd name="T48" fmla="*/ 1007 w 2271"/>
              <a:gd name="T49" fmla="*/ 804 h 2272"/>
              <a:gd name="T50" fmla="*/ 1070 w 2271"/>
              <a:gd name="T51" fmla="*/ 922 h 2272"/>
              <a:gd name="T52" fmla="*/ 1151 w 2271"/>
              <a:gd name="T53" fmla="*/ 1028 h 2272"/>
              <a:gd name="T54" fmla="*/ 1244 w 2271"/>
              <a:gd name="T55" fmla="*/ 1121 h 2272"/>
              <a:gd name="T56" fmla="*/ 1350 w 2271"/>
              <a:gd name="T57" fmla="*/ 1200 h 2272"/>
              <a:gd name="T58" fmla="*/ 1468 w 2271"/>
              <a:gd name="T59" fmla="*/ 1264 h 2272"/>
              <a:gd name="T60" fmla="*/ 1597 w 2271"/>
              <a:gd name="T61" fmla="*/ 1312 h 2272"/>
              <a:gd name="T62" fmla="*/ 1734 w 2271"/>
              <a:gd name="T63" fmla="*/ 1342 h 2272"/>
              <a:gd name="T64" fmla="*/ 1879 w 2271"/>
              <a:gd name="T65" fmla="*/ 1353 h 2272"/>
              <a:gd name="T66" fmla="*/ 2032 w 2271"/>
              <a:gd name="T67" fmla="*/ 1344 h 2272"/>
              <a:gd name="T68" fmla="*/ 2190 w 2271"/>
              <a:gd name="T69" fmla="*/ 1313 h 2272"/>
              <a:gd name="T70" fmla="*/ 2271 w 2271"/>
              <a:gd name="T71" fmla="*/ 1289 h 2272"/>
              <a:gd name="T72" fmla="*/ 1288 w 2271"/>
              <a:gd name="T73" fmla="*/ 2272 h 2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71" h="2272">
                <a:moveTo>
                  <a:pt x="1288" y="2272"/>
                </a:moveTo>
                <a:lnTo>
                  <a:pt x="1313" y="2191"/>
                </a:lnTo>
                <a:lnTo>
                  <a:pt x="1343" y="2033"/>
                </a:lnTo>
                <a:lnTo>
                  <a:pt x="1352" y="1881"/>
                </a:lnTo>
                <a:lnTo>
                  <a:pt x="1341" y="1734"/>
                </a:lnTo>
                <a:lnTo>
                  <a:pt x="1311" y="1597"/>
                </a:lnTo>
                <a:lnTo>
                  <a:pt x="1264" y="1469"/>
                </a:lnTo>
                <a:lnTo>
                  <a:pt x="1200" y="1351"/>
                </a:lnTo>
                <a:lnTo>
                  <a:pt x="1120" y="1245"/>
                </a:lnTo>
                <a:lnTo>
                  <a:pt x="1026" y="1151"/>
                </a:lnTo>
                <a:lnTo>
                  <a:pt x="920" y="1072"/>
                </a:lnTo>
                <a:lnTo>
                  <a:pt x="802" y="1007"/>
                </a:lnTo>
                <a:lnTo>
                  <a:pt x="674" y="961"/>
                </a:lnTo>
                <a:lnTo>
                  <a:pt x="536" y="930"/>
                </a:lnTo>
                <a:lnTo>
                  <a:pt x="391" y="919"/>
                </a:lnTo>
                <a:lnTo>
                  <a:pt x="238" y="928"/>
                </a:lnTo>
                <a:lnTo>
                  <a:pt x="80" y="958"/>
                </a:lnTo>
                <a:lnTo>
                  <a:pt x="0" y="983"/>
                </a:lnTo>
                <a:lnTo>
                  <a:pt x="982" y="0"/>
                </a:lnTo>
                <a:lnTo>
                  <a:pt x="958" y="81"/>
                </a:lnTo>
                <a:lnTo>
                  <a:pt x="928" y="239"/>
                </a:lnTo>
                <a:lnTo>
                  <a:pt x="919" y="392"/>
                </a:lnTo>
                <a:lnTo>
                  <a:pt x="929" y="537"/>
                </a:lnTo>
                <a:lnTo>
                  <a:pt x="959" y="674"/>
                </a:lnTo>
                <a:lnTo>
                  <a:pt x="1007" y="804"/>
                </a:lnTo>
                <a:lnTo>
                  <a:pt x="1070" y="922"/>
                </a:lnTo>
                <a:lnTo>
                  <a:pt x="1151" y="1028"/>
                </a:lnTo>
                <a:lnTo>
                  <a:pt x="1244" y="1121"/>
                </a:lnTo>
                <a:lnTo>
                  <a:pt x="1350" y="1200"/>
                </a:lnTo>
                <a:lnTo>
                  <a:pt x="1468" y="1264"/>
                </a:lnTo>
                <a:lnTo>
                  <a:pt x="1597" y="1312"/>
                </a:lnTo>
                <a:lnTo>
                  <a:pt x="1734" y="1342"/>
                </a:lnTo>
                <a:lnTo>
                  <a:pt x="1879" y="1353"/>
                </a:lnTo>
                <a:lnTo>
                  <a:pt x="2032" y="1344"/>
                </a:lnTo>
                <a:lnTo>
                  <a:pt x="2190" y="1313"/>
                </a:lnTo>
                <a:lnTo>
                  <a:pt x="2271" y="1289"/>
                </a:lnTo>
                <a:lnTo>
                  <a:pt x="1288" y="2272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6" name="Freeform 191">
            <a:extLst>
              <a:ext uri="{FF2B5EF4-FFF2-40B4-BE49-F238E27FC236}">
                <a16:creationId xmlns:a16="http://schemas.microsoft.com/office/drawing/2014/main" id="{0DEEC26B-F07C-436C-9860-99A82C0F92F2}"/>
              </a:ext>
            </a:extLst>
          </p:cNvPr>
          <p:cNvSpPr>
            <a:spLocks/>
          </p:cNvSpPr>
          <p:nvPr userDrawn="1"/>
        </p:nvSpPr>
        <p:spPr bwMode="auto">
          <a:xfrm>
            <a:off x="9591232" y="4033536"/>
            <a:ext cx="1659602" cy="1659602"/>
          </a:xfrm>
          <a:custGeom>
            <a:avLst/>
            <a:gdLst>
              <a:gd name="T0" fmla="*/ 1610 w 3063"/>
              <a:gd name="T1" fmla="*/ 1 h 3061"/>
              <a:gd name="T2" fmla="*/ 1914 w 3063"/>
              <a:gd name="T3" fmla="*/ 46 h 3061"/>
              <a:gd name="T4" fmla="*/ 2196 w 3063"/>
              <a:gd name="T5" fmla="*/ 150 h 3061"/>
              <a:gd name="T6" fmla="*/ 2448 w 3063"/>
              <a:gd name="T7" fmla="*/ 303 h 3061"/>
              <a:gd name="T8" fmla="*/ 2665 w 3063"/>
              <a:gd name="T9" fmla="*/ 500 h 3061"/>
              <a:gd name="T10" fmla="*/ 2841 w 3063"/>
              <a:gd name="T11" fmla="*/ 736 h 3061"/>
              <a:gd name="T12" fmla="*/ 2971 w 3063"/>
              <a:gd name="T13" fmla="*/ 1003 h 3061"/>
              <a:gd name="T14" fmla="*/ 3046 w 3063"/>
              <a:gd name="T15" fmla="*/ 1297 h 3061"/>
              <a:gd name="T16" fmla="*/ 3063 w 3063"/>
              <a:gd name="T17" fmla="*/ 1530 h 3061"/>
              <a:gd name="T18" fmla="*/ 3046 w 3063"/>
              <a:gd name="T19" fmla="*/ 1764 h 3061"/>
              <a:gd name="T20" fmla="*/ 2971 w 3063"/>
              <a:gd name="T21" fmla="*/ 2057 h 3061"/>
              <a:gd name="T22" fmla="*/ 2841 w 3063"/>
              <a:gd name="T23" fmla="*/ 2324 h 3061"/>
              <a:gd name="T24" fmla="*/ 2665 w 3063"/>
              <a:gd name="T25" fmla="*/ 2560 h 3061"/>
              <a:gd name="T26" fmla="*/ 2448 w 3063"/>
              <a:gd name="T27" fmla="*/ 2758 h 3061"/>
              <a:gd name="T28" fmla="*/ 2196 w 3063"/>
              <a:gd name="T29" fmla="*/ 2911 h 3061"/>
              <a:gd name="T30" fmla="*/ 1914 w 3063"/>
              <a:gd name="T31" fmla="*/ 3013 h 3061"/>
              <a:gd name="T32" fmla="*/ 1610 w 3063"/>
              <a:gd name="T33" fmla="*/ 3060 h 3061"/>
              <a:gd name="T34" fmla="*/ 1453 w 3063"/>
              <a:gd name="T35" fmla="*/ 3060 h 3061"/>
              <a:gd name="T36" fmla="*/ 1148 w 3063"/>
              <a:gd name="T37" fmla="*/ 3013 h 3061"/>
              <a:gd name="T38" fmla="*/ 867 w 3063"/>
              <a:gd name="T39" fmla="*/ 2911 h 3061"/>
              <a:gd name="T40" fmla="*/ 616 w 3063"/>
              <a:gd name="T41" fmla="*/ 2758 h 3061"/>
              <a:gd name="T42" fmla="*/ 398 w 3063"/>
              <a:gd name="T43" fmla="*/ 2560 h 3061"/>
              <a:gd name="T44" fmla="*/ 222 w 3063"/>
              <a:gd name="T45" fmla="*/ 2324 h 3061"/>
              <a:gd name="T46" fmla="*/ 93 w 3063"/>
              <a:gd name="T47" fmla="*/ 2057 h 3061"/>
              <a:gd name="T48" fmla="*/ 17 w 3063"/>
              <a:gd name="T49" fmla="*/ 1764 h 3061"/>
              <a:gd name="T50" fmla="*/ 0 w 3063"/>
              <a:gd name="T51" fmla="*/ 1530 h 3061"/>
              <a:gd name="T52" fmla="*/ 17 w 3063"/>
              <a:gd name="T53" fmla="*/ 1297 h 3061"/>
              <a:gd name="T54" fmla="*/ 93 w 3063"/>
              <a:gd name="T55" fmla="*/ 1003 h 3061"/>
              <a:gd name="T56" fmla="*/ 222 w 3063"/>
              <a:gd name="T57" fmla="*/ 736 h 3061"/>
              <a:gd name="T58" fmla="*/ 398 w 3063"/>
              <a:gd name="T59" fmla="*/ 500 h 3061"/>
              <a:gd name="T60" fmla="*/ 616 w 3063"/>
              <a:gd name="T61" fmla="*/ 303 h 3061"/>
              <a:gd name="T62" fmla="*/ 867 w 3063"/>
              <a:gd name="T63" fmla="*/ 150 h 3061"/>
              <a:gd name="T64" fmla="*/ 1148 w 3063"/>
              <a:gd name="T65" fmla="*/ 46 h 3061"/>
              <a:gd name="T66" fmla="*/ 1453 w 3063"/>
              <a:gd name="T67" fmla="*/ 1 h 3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63" h="3061">
                <a:moveTo>
                  <a:pt x="1532" y="0"/>
                </a:moveTo>
                <a:lnTo>
                  <a:pt x="1610" y="1"/>
                </a:lnTo>
                <a:lnTo>
                  <a:pt x="1765" y="17"/>
                </a:lnTo>
                <a:lnTo>
                  <a:pt x="1914" y="46"/>
                </a:lnTo>
                <a:lnTo>
                  <a:pt x="2058" y="92"/>
                </a:lnTo>
                <a:lnTo>
                  <a:pt x="2196" y="150"/>
                </a:lnTo>
                <a:lnTo>
                  <a:pt x="2325" y="220"/>
                </a:lnTo>
                <a:lnTo>
                  <a:pt x="2448" y="303"/>
                </a:lnTo>
                <a:lnTo>
                  <a:pt x="2561" y="396"/>
                </a:lnTo>
                <a:lnTo>
                  <a:pt x="2665" y="500"/>
                </a:lnTo>
                <a:lnTo>
                  <a:pt x="2758" y="614"/>
                </a:lnTo>
                <a:lnTo>
                  <a:pt x="2841" y="736"/>
                </a:lnTo>
                <a:lnTo>
                  <a:pt x="2912" y="866"/>
                </a:lnTo>
                <a:lnTo>
                  <a:pt x="2971" y="1003"/>
                </a:lnTo>
                <a:lnTo>
                  <a:pt x="3015" y="1147"/>
                </a:lnTo>
                <a:lnTo>
                  <a:pt x="3046" y="1297"/>
                </a:lnTo>
                <a:lnTo>
                  <a:pt x="3061" y="1451"/>
                </a:lnTo>
                <a:lnTo>
                  <a:pt x="3063" y="1530"/>
                </a:lnTo>
                <a:lnTo>
                  <a:pt x="3061" y="1610"/>
                </a:lnTo>
                <a:lnTo>
                  <a:pt x="3046" y="1764"/>
                </a:lnTo>
                <a:lnTo>
                  <a:pt x="3015" y="1913"/>
                </a:lnTo>
                <a:lnTo>
                  <a:pt x="2971" y="2057"/>
                </a:lnTo>
                <a:lnTo>
                  <a:pt x="2912" y="2194"/>
                </a:lnTo>
                <a:lnTo>
                  <a:pt x="2841" y="2324"/>
                </a:lnTo>
                <a:lnTo>
                  <a:pt x="2758" y="2447"/>
                </a:lnTo>
                <a:lnTo>
                  <a:pt x="2665" y="2560"/>
                </a:lnTo>
                <a:lnTo>
                  <a:pt x="2561" y="2663"/>
                </a:lnTo>
                <a:lnTo>
                  <a:pt x="2448" y="2758"/>
                </a:lnTo>
                <a:lnTo>
                  <a:pt x="2325" y="2840"/>
                </a:lnTo>
                <a:lnTo>
                  <a:pt x="2196" y="2911"/>
                </a:lnTo>
                <a:lnTo>
                  <a:pt x="2058" y="2969"/>
                </a:lnTo>
                <a:lnTo>
                  <a:pt x="1914" y="3013"/>
                </a:lnTo>
                <a:lnTo>
                  <a:pt x="1765" y="3044"/>
                </a:lnTo>
                <a:lnTo>
                  <a:pt x="1610" y="3060"/>
                </a:lnTo>
                <a:lnTo>
                  <a:pt x="1532" y="3061"/>
                </a:lnTo>
                <a:lnTo>
                  <a:pt x="1453" y="3060"/>
                </a:lnTo>
                <a:lnTo>
                  <a:pt x="1297" y="3044"/>
                </a:lnTo>
                <a:lnTo>
                  <a:pt x="1148" y="3013"/>
                </a:lnTo>
                <a:lnTo>
                  <a:pt x="1004" y="2969"/>
                </a:lnTo>
                <a:lnTo>
                  <a:pt x="867" y="2911"/>
                </a:lnTo>
                <a:lnTo>
                  <a:pt x="737" y="2840"/>
                </a:lnTo>
                <a:lnTo>
                  <a:pt x="616" y="2758"/>
                </a:lnTo>
                <a:lnTo>
                  <a:pt x="502" y="2663"/>
                </a:lnTo>
                <a:lnTo>
                  <a:pt x="398" y="2560"/>
                </a:lnTo>
                <a:lnTo>
                  <a:pt x="305" y="2447"/>
                </a:lnTo>
                <a:lnTo>
                  <a:pt x="222" y="2324"/>
                </a:lnTo>
                <a:lnTo>
                  <a:pt x="150" y="2194"/>
                </a:lnTo>
                <a:lnTo>
                  <a:pt x="93" y="2057"/>
                </a:lnTo>
                <a:lnTo>
                  <a:pt x="48" y="1913"/>
                </a:lnTo>
                <a:lnTo>
                  <a:pt x="17" y="1764"/>
                </a:lnTo>
                <a:lnTo>
                  <a:pt x="1" y="1610"/>
                </a:lnTo>
                <a:lnTo>
                  <a:pt x="0" y="1530"/>
                </a:lnTo>
                <a:lnTo>
                  <a:pt x="1" y="1451"/>
                </a:lnTo>
                <a:lnTo>
                  <a:pt x="17" y="1297"/>
                </a:lnTo>
                <a:lnTo>
                  <a:pt x="48" y="1147"/>
                </a:lnTo>
                <a:lnTo>
                  <a:pt x="93" y="1003"/>
                </a:lnTo>
                <a:lnTo>
                  <a:pt x="150" y="866"/>
                </a:lnTo>
                <a:lnTo>
                  <a:pt x="222" y="736"/>
                </a:lnTo>
                <a:lnTo>
                  <a:pt x="305" y="614"/>
                </a:lnTo>
                <a:lnTo>
                  <a:pt x="398" y="500"/>
                </a:lnTo>
                <a:lnTo>
                  <a:pt x="502" y="396"/>
                </a:lnTo>
                <a:lnTo>
                  <a:pt x="616" y="303"/>
                </a:lnTo>
                <a:lnTo>
                  <a:pt x="737" y="220"/>
                </a:lnTo>
                <a:lnTo>
                  <a:pt x="867" y="150"/>
                </a:lnTo>
                <a:lnTo>
                  <a:pt x="1004" y="92"/>
                </a:lnTo>
                <a:lnTo>
                  <a:pt x="1148" y="46"/>
                </a:lnTo>
                <a:lnTo>
                  <a:pt x="1297" y="17"/>
                </a:lnTo>
                <a:lnTo>
                  <a:pt x="1453" y="1"/>
                </a:lnTo>
                <a:lnTo>
                  <a:pt x="153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7" name="Freeform 192">
            <a:extLst>
              <a:ext uri="{FF2B5EF4-FFF2-40B4-BE49-F238E27FC236}">
                <a16:creationId xmlns:a16="http://schemas.microsoft.com/office/drawing/2014/main" id="{142C49C2-972A-45B1-AF99-F862545EA119}"/>
              </a:ext>
            </a:extLst>
          </p:cNvPr>
          <p:cNvSpPr>
            <a:spLocks/>
          </p:cNvSpPr>
          <p:nvPr userDrawn="1"/>
        </p:nvSpPr>
        <p:spPr bwMode="auto">
          <a:xfrm>
            <a:off x="9950921" y="4387909"/>
            <a:ext cx="940224" cy="937838"/>
          </a:xfrm>
          <a:custGeom>
            <a:avLst/>
            <a:gdLst>
              <a:gd name="T0" fmla="*/ 828 w 1574"/>
              <a:gd name="T1" fmla="*/ 1 h 1575"/>
              <a:gd name="T2" fmla="*/ 983 w 1574"/>
              <a:gd name="T3" fmla="*/ 25 h 1575"/>
              <a:gd name="T4" fmla="*/ 1128 w 1574"/>
              <a:gd name="T5" fmla="*/ 78 h 1575"/>
              <a:gd name="T6" fmla="*/ 1258 w 1574"/>
              <a:gd name="T7" fmla="*/ 157 h 1575"/>
              <a:gd name="T8" fmla="*/ 1370 w 1574"/>
              <a:gd name="T9" fmla="*/ 258 h 1575"/>
              <a:gd name="T10" fmla="*/ 1460 w 1574"/>
              <a:gd name="T11" fmla="*/ 379 h 1575"/>
              <a:gd name="T12" fmla="*/ 1526 w 1574"/>
              <a:gd name="T13" fmla="*/ 517 h 1575"/>
              <a:gd name="T14" fmla="*/ 1565 w 1574"/>
              <a:gd name="T15" fmla="*/ 668 h 1575"/>
              <a:gd name="T16" fmla="*/ 1574 w 1574"/>
              <a:gd name="T17" fmla="*/ 788 h 1575"/>
              <a:gd name="T18" fmla="*/ 1565 w 1574"/>
              <a:gd name="T19" fmla="*/ 907 h 1575"/>
              <a:gd name="T20" fmla="*/ 1526 w 1574"/>
              <a:gd name="T21" fmla="*/ 1059 h 1575"/>
              <a:gd name="T22" fmla="*/ 1460 w 1574"/>
              <a:gd name="T23" fmla="*/ 1196 h 1575"/>
              <a:gd name="T24" fmla="*/ 1370 w 1574"/>
              <a:gd name="T25" fmla="*/ 1317 h 1575"/>
              <a:gd name="T26" fmla="*/ 1258 w 1574"/>
              <a:gd name="T27" fmla="*/ 1419 h 1575"/>
              <a:gd name="T28" fmla="*/ 1128 w 1574"/>
              <a:gd name="T29" fmla="*/ 1497 h 1575"/>
              <a:gd name="T30" fmla="*/ 983 w 1574"/>
              <a:gd name="T31" fmla="*/ 1550 h 1575"/>
              <a:gd name="T32" fmla="*/ 828 w 1574"/>
              <a:gd name="T33" fmla="*/ 1574 h 1575"/>
              <a:gd name="T34" fmla="*/ 746 w 1574"/>
              <a:gd name="T35" fmla="*/ 1574 h 1575"/>
              <a:gd name="T36" fmla="*/ 589 w 1574"/>
              <a:gd name="T37" fmla="*/ 1550 h 1575"/>
              <a:gd name="T38" fmla="*/ 445 w 1574"/>
              <a:gd name="T39" fmla="*/ 1497 h 1575"/>
              <a:gd name="T40" fmla="*/ 316 w 1574"/>
              <a:gd name="T41" fmla="*/ 1419 h 1575"/>
              <a:gd name="T42" fmla="*/ 203 w 1574"/>
              <a:gd name="T43" fmla="*/ 1317 h 1575"/>
              <a:gd name="T44" fmla="*/ 112 w 1574"/>
              <a:gd name="T45" fmla="*/ 1196 h 1575"/>
              <a:gd name="T46" fmla="*/ 46 w 1574"/>
              <a:gd name="T47" fmla="*/ 1059 h 1575"/>
              <a:gd name="T48" fmla="*/ 9 w 1574"/>
              <a:gd name="T49" fmla="*/ 907 h 1575"/>
              <a:gd name="T50" fmla="*/ 0 w 1574"/>
              <a:gd name="T51" fmla="*/ 788 h 1575"/>
              <a:gd name="T52" fmla="*/ 9 w 1574"/>
              <a:gd name="T53" fmla="*/ 668 h 1575"/>
              <a:gd name="T54" fmla="*/ 46 w 1574"/>
              <a:gd name="T55" fmla="*/ 517 h 1575"/>
              <a:gd name="T56" fmla="*/ 112 w 1574"/>
              <a:gd name="T57" fmla="*/ 379 h 1575"/>
              <a:gd name="T58" fmla="*/ 203 w 1574"/>
              <a:gd name="T59" fmla="*/ 258 h 1575"/>
              <a:gd name="T60" fmla="*/ 316 w 1574"/>
              <a:gd name="T61" fmla="*/ 157 h 1575"/>
              <a:gd name="T62" fmla="*/ 445 w 1574"/>
              <a:gd name="T63" fmla="*/ 78 h 1575"/>
              <a:gd name="T64" fmla="*/ 589 w 1574"/>
              <a:gd name="T65" fmla="*/ 25 h 1575"/>
              <a:gd name="T66" fmla="*/ 746 w 1574"/>
              <a:gd name="T67" fmla="*/ 1 h 1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74" h="1575">
                <a:moveTo>
                  <a:pt x="786" y="0"/>
                </a:moveTo>
                <a:lnTo>
                  <a:pt x="828" y="1"/>
                </a:lnTo>
                <a:lnTo>
                  <a:pt x="907" y="9"/>
                </a:lnTo>
                <a:lnTo>
                  <a:pt x="983" y="25"/>
                </a:lnTo>
                <a:lnTo>
                  <a:pt x="1057" y="48"/>
                </a:lnTo>
                <a:lnTo>
                  <a:pt x="1128" y="78"/>
                </a:lnTo>
                <a:lnTo>
                  <a:pt x="1195" y="114"/>
                </a:lnTo>
                <a:lnTo>
                  <a:pt x="1258" y="157"/>
                </a:lnTo>
                <a:lnTo>
                  <a:pt x="1316" y="205"/>
                </a:lnTo>
                <a:lnTo>
                  <a:pt x="1370" y="258"/>
                </a:lnTo>
                <a:lnTo>
                  <a:pt x="1418" y="316"/>
                </a:lnTo>
                <a:lnTo>
                  <a:pt x="1460" y="379"/>
                </a:lnTo>
                <a:lnTo>
                  <a:pt x="1497" y="446"/>
                </a:lnTo>
                <a:lnTo>
                  <a:pt x="1526" y="517"/>
                </a:lnTo>
                <a:lnTo>
                  <a:pt x="1550" y="591"/>
                </a:lnTo>
                <a:lnTo>
                  <a:pt x="1565" y="668"/>
                </a:lnTo>
                <a:lnTo>
                  <a:pt x="1573" y="747"/>
                </a:lnTo>
                <a:lnTo>
                  <a:pt x="1574" y="788"/>
                </a:lnTo>
                <a:lnTo>
                  <a:pt x="1573" y="828"/>
                </a:lnTo>
                <a:lnTo>
                  <a:pt x="1565" y="907"/>
                </a:lnTo>
                <a:lnTo>
                  <a:pt x="1550" y="984"/>
                </a:lnTo>
                <a:lnTo>
                  <a:pt x="1526" y="1059"/>
                </a:lnTo>
                <a:lnTo>
                  <a:pt x="1497" y="1129"/>
                </a:lnTo>
                <a:lnTo>
                  <a:pt x="1460" y="1196"/>
                </a:lnTo>
                <a:lnTo>
                  <a:pt x="1418" y="1259"/>
                </a:lnTo>
                <a:lnTo>
                  <a:pt x="1370" y="1317"/>
                </a:lnTo>
                <a:lnTo>
                  <a:pt x="1316" y="1370"/>
                </a:lnTo>
                <a:lnTo>
                  <a:pt x="1258" y="1419"/>
                </a:lnTo>
                <a:lnTo>
                  <a:pt x="1195" y="1461"/>
                </a:lnTo>
                <a:lnTo>
                  <a:pt x="1128" y="1497"/>
                </a:lnTo>
                <a:lnTo>
                  <a:pt x="1057" y="1527"/>
                </a:lnTo>
                <a:lnTo>
                  <a:pt x="983" y="1550"/>
                </a:lnTo>
                <a:lnTo>
                  <a:pt x="907" y="1566"/>
                </a:lnTo>
                <a:lnTo>
                  <a:pt x="828" y="1574"/>
                </a:lnTo>
                <a:lnTo>
                  <a:pt x="786" y="1575"/>
                </a:lnTo>
                <a:lnTo>
                  <a:pt x="746" y="1574"/>
                </a:lnTo>
                <a:lnTo>
                  <a:pt x="667" y="1566"/>
                </a:lnTo>
                <a:lnTo>
                  <a:pt x="589" y="1550"/>
                </a:lnTo>
                <a:lnTo>
                  <a:pt x="515" y="1527"/>
                </a:lnTo>
                <a:lnTo>
                  <a:pt x="445" y="1497"/>
                </a:lnTo>
                <a:lnTo>
                  <a:pt x="378" y="1461"/>
                </a:lnTo>
                <a:lnTo>
                  <a:pt x="316" y="1419"/>
                </a:lnTo>
                <a:lnTo>
                  <a:pt x="257" y="1370"/>
                </a:lnTo>
                <a:lnTo>
                  <a:pt x="203" y="1317"/>
                </a:lnTo>
                <a:lnTo>
                  <a:pt x="155" y="1259"/>
                </a:lnTo>
                <a:lnTo>
                  <a:pt x="112" y="1196"/>
                </a:lnTo>
                <a:lnTo>
                  <a:pt x="76" y="1129"/>
                </a:lnTo>
                <a:lnTo>
                  <a:pt x="46" y="1059"/>
                </a:lnTo>
                <a:lnTo>
                  <a:pt x="24" y="984"/>
                </a:lnTo>
                <a:lnTo>
                  <a:pt x="9" y="907"/>
                </a:lnTo>
                <a:lnTo>
                  <a:pt x="0" y="828"/>
                </a:lnTo>
                <a:lnTo>
                  <a:pt x="0" y="788"/>
                </a:lnTo>
                <a:lnTo>
                  <a:pt x="0" y="747"/>
                </a:lnTo>
                <a:lnTo>
                  <a:pt x="9" y="668"/>
                </a:lnTo>
                <a:lnTo>
                  <a:pt x="24" y="591"/>
                </a:lnTo>
                <a:lnTo>
                  <a:pt x="46" y="517"/>
                </a:lnTo>
                <a:lnTo>
                  <a:pt x="76" y="446"/>
                </a:lnTo>
                <a:lnTo>
                  <a:pt x="112" y="379"/>
                </a:lnTo>
                <a:lnTo>
                  <a:pt x="155" y="316"/>
                </a:lnTo>
                <a:lnTo>
                  <a:pt x="203" y="258"/>
                </a:lnTo>
                <a:lnTo>
                  <a:pt x="257" y="205"/>
                </a:lnTo>
                <a:lnTo>
                  <a:pt x="316" y="157"/>
                </a:lnTo>
                <a:lnTo>
                  <a:pt x="378" y="114"/>
                </a:lnTo>
                <a:lnTo>
                  <a:pt x="445" y="78"/>
                </a:lnTo>
                <a:lnTo>
                  <a:pt x="515" y="48"/>
                </a:lnTo>
                <a:lnTo>
                  <a:pt x="589" y="25"/>
                </a:lnTo>
                <a:lnTo>
                  <a:pt x="667" y="9"/>
                </a:lnTo>
                <a:lnTo>
                  <a:pt x="746" y="1"/>
                </a:lnTo>
                <a:lnTo>
                  <a:pt x="7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glow rad="63500">
              <a:schemeClr val="bg2">
                <a:alpha val="40000"/>
              </a:schemeClr>
            </a:glo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 algn="ctr"/>
            <a:endParaRPr lang="en-US" sz="2000" b="1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8" name="Freeform 184">
            <a:extLst>
              <a:ext uri="{FF2B5EF4-FFF2-40B4-BE49-F238E27FC236}">
                <a16:creationId xmlns:a16="http://schemas.microsoft.com/office/drawing/2014/main" id="{D4F93D93-7A9C-42B6-9715-E698F27517AA}"/>
              </a:ext>
            </a:extLst>
          </p:cNvPr>
          <p:cNvSpPr>
            <a:spLocks/>
          </p:cNvSpPr>
          <p:nvPr userDrawn="1"/>
        </p:nvSpPr>
        <p:spPr bwMode="auto">
          <a:xfrm>
            <a:off x="7187521" y="3374034"/>
            <a:ext cx="1232227" cy="1232227"/>
          </a:xfrm>
          <a:custGeom>
            <a:avLst/>
            <a:gdLst>
              <a:gd name="T0" fmla="*/ 984 w 2272"/>
              <a:gd name="T1" fmla="*/ 2272 h 2272"/>
              <a:gd name="T2" fmla="*/ 959 w 2272"/>
              <a:gd name="T3" fmla="*/ 2191 h 2272"/>
              <a:gd name="T4" fmla="*/ 928 w 2272"/>
              <a:gd name="T5" fmla="*/ 2033 h 2272"/>
              <a:gd name="T6" fmla="*/ 919 w 2272"/>
              <a:gd name="T7" fmla="*/ 1881 h 2272"/>
              <a:gd name="T8" fmla="*/ 931 w 2272"/>
              <a:gd name="T9" fmla="*/ 1734 h 2272"/>
              <a:gd name="T10" fmla="*/ 961 w 2272"/>
              <a:gd name="T11" fmla="*/ 1597 h 2272"/>
              <a:gd name="T12" fmla="*/ 1009 w 2272"/>
              <a:gd name="T13" fmla="*/ 1469 h 2272"/>
              <a:gd name="T14" fmla="*/ 1072 w 2272"/>
              <a:gd name="T15" fmla="*/ 1351 h 2272"/>
              <a:gd name="T16" fmla="*/ 1151 w 2272"/>
              <a:gd name="T17" fmla="*/ 1245 h 2272"/>
              <a:gd name="T18" fmla="*/ 1246 w 2272"/>
              <a:gd name="T19" fmla="*/ 1151 h 2272"/>
              <a:gd name="T20" fmla="*/ 1352 w 2272"/>
              <a:gd name="T21" fmla="*/ 1072 h 2272"/>
              <a:gd name="T22" fmla="*/ 1470 w 2272"/>
              <a:gd name="T23" fmla="*/ 1007 h 2272"/>
              <a:gd name="T24" fmla="*/ 1598 w 2272"/>
              <a:gd name="T25" fmla="*/ 961 h 2272"/>
              <a:gd name="T26" fmla="*/ 1736 w 2272"/>
              <a:gd name="T27" fmla="*/ 930 h 2272"/>
              <a:gd name="T28" fmla="*/ 1881 w 2272"/>
              <a:gd name="T29" fmla="*/ 919 h 2272"/>
              <a:gd name="T30" fmla="*/ 2034 w 2272"/>
              <a:gd name="T31" fmla="*/ 928 h 2272"/>
              <a:gd name="T32" fmla="*/ 2192 w 2272"/>
              <a:gd name="T33" fmla="*/ 958 h 2272"/>
              <a:gd name="T34" fmla="*/ 2272 w 2272"/>
              <a:gd name="T35" fmla="*/ 983 h 2272"/>
              <a:gd name="T36" fmla="*/ 1290 w 2272"/>
              <a:gd name="T37" fmla="*/ 0 h 2272"/>
              <a:gd name="T38" fmla="*/ 1314 w 2272"/>
              <a:gd name="T39" fmla="*/ 81 h 2272"/>
              <a:gd name="T40" fmla="*/ 1344 w 2272"/>
              <a:gd name="T41" fmla="*/ 239 h 2272"/>
              <a:gd name="T42" fmla="*/ 1353 w 2272"/>
              <a:gd name="T43" fmla="*/ 392 h 2272"/>
              <a:gd name="T44" fmla="*/ 1343 w 2272"/>
              <a:gd name="T45" fmla="*/ 537 h 2272"/>
              <a:gd name="T46" fmla="*/ 1313 w 2272"/>
              <a:gd name="T47" fmla="*/ 674 h 2272"/>
              <a:gd name="T48" fmla="*/ 1265 w 2272"/>
              <a:gd name="T49" fmla="*/ 804 h 2272"/>
              <a:gd name="T50" fmla="*/ 1200 w 2272"/>
              <a:gd name="T51" fmla="*/ 922 h 2272"/>
              <a:gd name="T52" fmla="*/ 1121 w 2272"/>
              <a:gd name="T53" fmla="*/ 1028 h 2272"/>
              <a:gd name="T54" fmla="*/ 1028 w 2272"/>
              <a:gd name="T55" fmla="*/ 1121 h 2272"/>
              <a:gd name="T56" fmla="*/ 922 w 2272"/>
              <a:gd name="T57" fmla="*/ 1200 h 2272"/>
              <a:gd name="T58" fmla="*/ 804 w 2272"/>
              <a:gd name="T59" fmla="*/ 1264 h 2272"/>
              <a:gd name="T60" fmla="*/ 675 w 2272"/>
              <a:gd name="T61" fmla="*/ 1312 h 2272"/>
              <a:gd name="T62" fmla="*/ 538 w 2272"/>
              <a:gd name="T63" fmla="*/ 1342 h 2272"/>
              <a:gd name="T64" fmla="*/ 392 w 2272"/>
              <a:gd name="T65" fmla="*/ 1353 h 2272"/>
              <a:gd name="T66" fmla="*/ 240 w 2272"/>
              <a:gd name="T67" fmla="*/ 1344 h 2272"/>
              <a:gd name="T68" fmla="*/ 82 w 2272"/>
              <a:gd name="T69" fmla="*/ 1313 h 2272"/>
              <a:gd name="T70" fmla="*/ 0 w 2272"/>
              <a:gd name="T71" fmla="*/ 1289 h 2272"/>
              <a:gd name="T72" fmla="*/ 984 w 2272"/>
              <a:gd name="T73" fmla="*/ 2272 h 2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72" h="2272">
                <a:moveTo>
                  <a:pt x="984" y="2272"/>
                </a:moveTo>
                <a:lnTo>
                  <a:pt x="959" y="2191"/>
                </a:lnTo>
                <a:lnTo>
                  <a:pt x="928" y="2033"/>
                </a:lnTo>
                <a:lnTo>
                  <a:pt x="919" y="1881"/>
                </a:lnTo>
                <a:lnTo>
                  <a:pt x="931" y="1734"/>
                </a:lnTo>
                <a:lnTo>
                  <a:pt x="961" y="1597"/>
                </a:lnTo>
                <a:lnTo>
                  <a:pt x="1009" y="1469"/>
                </a:lnTo>
                <a:lnTo>
                  <a:pt x="1072" y="1351"/>
                </a:lnTo>
                <a:lnTo>
                  <a:pt x="1151" y="1245"/>
                </a:lnTo>
                <a:lnTo>
                  <a:pt x="1246" y="1151"/>
                </a:lnTo>
                <a:lnTo>
                  <a:pt x="1352" y="1072"/>
                </a:lnTo>
                <a:lnTo>
                  <a:pt x="1470" y="1007"/>
                </a:lnTo>
                <a:lnTo>
                  <a:pt x="1598" y="961"/>
                </a:lnTo>
                <a:lnTo>
                  <a:pt x="1736" y="930"/>
                </a:lnTo>
                <a:lnTo>
                  <a:pt x="1881" y="919"/>
                </a:lnTo>
                <a:lnTo>
                  <a:pt x="2034" y="928"/>
                </a:lnTo>
                <a:lnTo>
                  <a:pt x="2192" y="958"/>
                </a:lnTo>
                <a:lnTo>
                  <a:pt x="2272" y="983"/>
                </a:lnTo>
                <a:lnTo>
                  <a:pt x="1290" y="0"/>
                </a:lnTo>
                <a:lnTo>
                  <a:pt x="1314" y="81"/>
                </a:lnTo>
                <a:lnTo>
                  <a:pt x="1344" y="239"/>
                </a:lnTo>
                <a:lnTo>
                  <a:pt x="1353" y="392"/>
                </a:lnTo>
                <a:lnTo>
                  <a:pt x="1343" y="537"/>
                </a:lnTo>
                <a:lnTo>
                  <a:pt x="1313" y="674"/>
                </a:lnTo>
                <a:lnTo>
                  <a:pt x="1265" y="804"/>
                </a:lnTo>
                <a:lnTo>
                  <a:pt x="1200" y="922"/>
                </a:lnTo>
                <a:lnTo>
                  <a:pt x="1121" y="1028"/>
                </a:lnTo>
                <a:lnTo>
                  <a:pt x="1028" y="1121"/>
                </a:lnTo>
                <a:lnTo>
                  <a:pt x="922" y="1200"/>
                </a:lnTo>
                <a:lnTo>
                  <a:pt x="804" y="1264"/>
                </a:lnTo>
                <a:lnTo>
                  <a:pt x="675" y="1312"/>
                </a:lnTo>
                <a:lnTo>
                  <a:pt x="538" y="1342"/>
                </a:lnTo>
                <a:lnTo>
                  <a:pt x="392" y="1353"/>
                </a:lnTo>
                <a:lnTo>
                  <a:pt x="240" y="1344"/>
                </a:lnTo>
                <a:lnTo>
                  <a:pt x="82" y="1313"/>
                </a:lnTo>
                <a:lnTo>
                  <a:pt x="0" y="1289"/>
                </a:lnTo>
                <a:lnTo>
                  <a:pt x="984" y="2272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9" name="Freeform 193">
            <a:extLst>
              <a:ext uri="{FF2B5EF4-FFF2-40B4-BE49-F238E27FC236}">
                <a16:creationId xmlns:a16="http://schemas.microsoft.com/office/drawing/2014/main" id="{6A90A970-B4CC-4385-A9F1-0A6C0FDDD20D}"/>
              </a:ext>
            </a:extLst>
          </p:cNvPr>
          <p:cNvSpPr>
            <a:spLocks/>
          </p:cNvSpPr>
          <p:nvPr userDrawn="1"/>
        </p:nvSpPr>
        <p:spPr bwMode="auto">
          <a:xfrm>
            <a:off x="7847023" y="2287157"/>
            <a:ext cx="1659602" cy="1659602"/>
          </a:xfrm>
          <a:custGeom>
            <a:avLst/>
            <a:gdLst>
              <a:gd name="T0" fmla="*/ 1451 w 3061"/>
              <a:gd name="T1" fmla="*/ 2 h 3062"/>
              <a:gd name="T2" fmla="*/ 1148 w 3061"/>
              <a:gd name="T3" fmla="*/ 47 h 3062"/>
              <a:gd name="T4" fmla="*/ 867 w 3061"/>
              <a:gd name="T5" fmla="*/ 151 h 3062"/>
              <a:gd name="T6" fmla="*/ 614 w 3061"/>
              <a:gd name="T7" fmla="*/ 304 h 3062"/>
              <a:gd name="T8" fmla="*/ 398 w 3061"/>
              <a:gd name="T9" fmla="*/ 501 h 3062"/>
              <a:gd name="T10" fmla="*/ 221 w 3061"/>
              <a:gd name="T11" fmla="*/ 737 h 3062"/>
              <a:gd name="T12" fmla="*/ 92 w 3061"/>
              <a:gd name="T13" fmla="*/ 1005 h 3062"/>
              <a:gd name="T14" fmla="*/ 17 w 3061"/>
              <a:gd name="T15" fmla="*/ 1298 h 3062"/>
              <a:gd name="T16" fmla="*/ 0 w 3061"/>
              <a:gd name="T17" fmla="*/ 1531 h 3062"/>
              <a:gd name="T18" fmla="*/ 17 w 3061"/>
              <a:gd name="T19" fmla="*/ 1764 h 3062"/>
              <a:gd name="T20" fmla="*/ 92 w 3061"/>
              <a:gd name="T21" fmla="*/ 2057 h 3062"/>
              <a:gd name="T22" fmla="*/ 221 w 3061"/>
              <a:gd name="T23" fmla="*/ 2326 h 3062"/>
              <a:gd name="T24" fmla="*/ 398 w 3061"/>
              <a:gd name="T25" fmla="*/ 2560 h 3062"/>
              <a:gd name="T26" fmla="*/ 614 w 3061"/>
              <a:gd name="T27" fmla="*/ 2759 h 3062"/>
              <a:gd name="T28" fmla="*/ 867 w 3061"/>
              <a:gd name="T29" fmla="*/ 2912 h 3062"/>
              <a:gd name="T30" fmla="*/ 1148 w 3061"/>
              <a:gd name="T31" fmla="*/ 3014 h 3062"/>
              <a:gd name="T32" fmla="*/ 1451 w 3061"/>
              <a:gd name="T33" fmla="*/ 3061 h 3062"/>
              <a:gd name="T34" fmla="*/ 1609 w 3061"/>
              <a:gd name="T35" fmla="*/ 3061 h 3062"/>
              <a:gd name="T36" fmla="*/ 1914 w 3061"/>
              <a:gd name="T37" fmla="*/ 3014 h 3062"/>
              <a:gd name="T38" fmla="*/ 2195 w 3061"/>
              <a:gd name="T39" fmla="*/ 2912 h 3062"/>
              <a:gd name="T40" fmla="*/ 2447 w 3061"/>
              <a:gd name="T41" fmla="*/ 2759 h 3062"/>
              <a:gd name="T42" fmla="*/ 2664 w 3061"/>
              <a:gd name="T43" fmla="*/ 2560 h 3062"/>
              <a:gd name="T44" fmla="*/ 2841 w 3061"/>
              <a:gd name="T45" fmla="*/ 2326 h 3062"/>
              <a:gd name="T46" fmla="*/ 2969 w 3061"/>
              <a:gd name="T47" fmla="*/ 2057 h 3062"/>
              <a:gd name="T48" fmla="*/ 3044 w 3061"/>
              <a:gd name="T49" fmla="*/ 1764 h 3062"/>
              <a:gd name="T50" fmla="*/ 3061 w 3061"/>
              <a:gd name="T51" fmla="*/ 1531 h 3062"/>
              <a:gd name="T52" fmla="*/ 3044 w 3061"/>
              <a:gd name="T53" fmla="*/ 1298 h 3062"/>
              <a:gd name="T54" fmla="*/ 2969 w 3061"/>
              <a:gd name="T55" fmla="*/ 1005 h 3062"/>
              <a:gd name="T56" fmla="*/ 2841 w 3061"/>
              <a:gd name="T57" fmla="*/ 737 h 3062"/>
              <a:gd name="T58" fmla="*/ 2664 w 3061"/>
              <a:gd name="T59" fmla="*/ 501 h 3062"/>
              <a:gd name="T60" fmla="*/ 2447 w 3061"/>
              <a:gd name="T61" fmla="*/ 304 h 3062"/>
              <a:gd name="T62" fmla="*/ 2195 w 3061"/>
              <a:gd name="T63" fmla="*/ 151 h 3062"/>
              <a:gd name="T64" fmla="*/ 1914 w 3061"/>
              <a:gd name="T65" fmla="*/ 47 h 3062"/>
              <a:gd name="T66" fmla="*/ 1609 w 3061"/>
              <a:gd name="T67" fmla="*/ 2 h 3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61" h="3062">
                <a:moveTo>
                  <a:pt x="1530" y="0"/>
                </a:moveTo>
                <a:lnTo>
                  <a:pt x="1451" y="2"/>
                </a:lnTo>
                <a:lnTo>
                  <a:pt x="1297" y="17"/>
                </a:lnTo>
                <a:lnTo>
                  <a:pt x="1148" y="47"/>
                </a:lnTo>
                <a:lnTo>
                  <a:pt x="1004" y="92"/>
                </a:lnTo>
                <a:lnTo>
                  <a:pt x="867" y="151"/>
                </a:lnTo>
                <a:lnTo>
                  <a:pt x="737" y="221"/>
                </a:lnTo>
                <a:lnTo>
                  <a:pt x="614" y="304"/>
                </a:lnTo>
                <a:lnTo>
                  <a:pt x="501" y="397"/>
                </a:lnTo>
                <a:lnTo>
                  <a:pt x="398" y="501"/>
                </a:lnTo>
                <a:lnTo>
                  <a:pt x="303" y="615"/>
                </a:lnTo>
                <a:lnTo>
                  <a:pt x="221" y="737"/>
                </a:lnTo>
                <a:lnTo>
                  <a:pt x="150" y="868"/>
                </a:lnTo>
                <a:lnTo>
                  <a:pt x="92" y="1005"/>
                </a:lnTo>
                <a:lnTo>
                  <a:pt x="48" y="1148"/>
                </a:lnTo>
                <a:lnTo>
                  <a:pt x="17" y="1298"/>
                </a:lnTo>
                <a:lnTo>
                  <a:pt x="1" y="1452"/>
                </a:lnTo>
                <a:lnTo>
                  <a:pt x="0" y="1531"/>
                </a:lnTo>
                <a:lnTo>
                  <a:pt x="1" y="1610"/>
                </a:lnTo>
                <a:lnTo>
                  <a:pt x="17" y="1764"/>
                </a:lnTo>
                <a:lnTo>
                  <a:pt x="48" y="1914"/>
                </a:lnTo>
                <a:lnTo>
                  <a:pt x="92" y="2057"/>
                </a:lnTo>
                <a:lnTo>
                  <a:pt x="150" y="2195"/>
                </a:lnTo>
                <a:lnTo>
                  <a:pt x="221" y="2326"/>
                </a:lnTo>
                <a:lnTo>
                  <a:pt x="303" y="2448"/>
                </a:lnTo>
                <a:lnTo>
                  <a:pt x="398" y="2560"/>
                </a:lnTo>
                <a:lnTo>
                  <a:pt x="501" y="2664"/>
                </a:lnTo>
                <a:lnTo>
                  <a:pt x="614" y="2759"/>
                </a:lnTo>
                <a:lnTo>
                  <a:pt x="737" y="2840"/>
                </a:lnTo>
                <a:lnTo>
                  <a:pt x="867" y="2912"/>
                </a:lnTo>
                <a:lnTo>
                  <a:pt x="1004" y="2970"/>
                </a:lnTo>
                <a:lnTo>
                  <a:pt x="1148" y="3014"/>
                </a:lnTo>
                <a:lnTo>
                  <a:pt x="1297" y="3045"/>
                </a:lnTo>
                <a:lnTo>
                  <a:pt x="1451" y="3061"/>
                </a:lnTo>
                <a:lnTo>
                  <a:pt x="1530" y="3062"/>
                </a:lnTo>
                <a:lnTo>
                  <a:pt x="1609" y="3061"/>
                </a:lnTo>
                <a:lnTo>
                  <a:pt x="1764" y="3045"/>
                </a:lnTo>
                <a:lnTo>
                  <a:pt x="1914" y="3014"/>
                </a:lnTo>
                <a:lnTo>
                  <a:pt x="2058" y="2970"/>
                </a:lnTo>
                <a:lnTo>
                  <a:pt x="2195" y="2912"/>
                </a:lnTo>
                <a:lnTo>
                  <a:pt x="2325" y="2840"/>
                </a:lnTo>
                <a:lnTo>
                  <a:pt x="2447" y="2759"/>
                </a:lnTo>
                <a:lnTo>
                  <a:pt x="2561" y="2664"/>
                </a:lnTo>
                <a:lnTo>
                  <a:pt x="2664" y="2560"/>
                </a:lnTo>
                <a:lnTo>
                  <a:pt x="2758" y="2448"/>
                </a:lnTo>
                <a:lnTo>
                  <a:pt x="2841" y="2326"/>
                </a:lnTo>
                <a:lnTo>
                  <a:pt x="2911" y="2195"/>
                </a:lnTo>
                <a:lnTo>
                  <a:pt x="2969" y="2057"/>
                </a:lnTo>
                <a:lnTo>
                  <a:pt x="3014" y="1914"/>
                </a:lnTo>
                <a:lnTo>
                  <a:pt x="3044" y="1764"/>
                </a:lnTo>
                <a:lnTo>
                  <a:pt x="3060" y="1610"/>
                </a:lnTo>
                <a:lnTo>
                  <a:pt x="3061" y="1531"/>
                </a:lnTo>
                <a:lnTo>
                  <a:pt x="3060" y="1452"/>
                </a:lnTo>
                <a:lnTo>
                  <a:pt x="3044" y="1298"/>
                </a:lnTo>
                <a:lnTo>
                  <a:pt x="3014" y="1148"/>
                </a:lnTo>
                <a:lnTo>
                  <a:pt x="2969" y="1005"/>
                </a:lnTo>
                <a:lnTo>
                  <a:pt x="2911" y="868"/>
                </a:lnTo>
                <a:lnTo>
                  <a:pt x="2841" y="737"/>
                </a:lnTo>
                <a:lnTo>
                  <a:pt x="2758" y="615"/>
                </a:lnTo>
                <a:lnTo>
                  <a:pt x="2664" y="501"/>
                </a:lnTo>
                <a:lnTo>
                  <a:pt x="2561" y="397"/>
                </a:lnTo>
                <a:lnTo>
                  <a:pt x="2447" y="304"/>
                </a:lnTo>
                <a:lnTo>
                  <a:pt x="2325" y="221"/>
                </a:lnTo>
                <a:lnTo>
                  <a:pt x="2195" y="151"/>
                </a:lnTo>
                <a:lnTo>
                  <a:pt x="2058" y="92"/>
                </a:lnTo>
                <a:lnTo>
                  <a:pt x="1914" y="47"/>
                </a:lnTo>
                <a:lnTo>
                  <a:pt x="1764" y="17"/>
                </a:lnTo>
                <a:lnTo>
                  <a:pt x="1609" y="2"/>
                </a:lnTo>
                <a:lnTo>
                  <a:pt x="153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10" name="Freeform 194">
            <a:extLst>
              <a:ext uri="{FF2B5EF4-FFF2-40B4-BE49-F238E27FC236}">
                <a16:creationId xmlns:a16="http://schemas.microsoft.com/office/drawing/2014/main" id="{E53054EE-8043-4C15-BFAF-F119BF43B2AF}"/>
              </a:ext>
            </a:extLst>
          </p:cNvPr>
          <p:cNvSpPr>
            <a:spLocks/>
          </p:cNvSpPr>
          <p:nvPr userDrawn="1"/>
        </p:nvSpPr>
        <p:spPr bwMode="auto">
          <a:xfrm>
            <a:off x="8207905" y="2648039"/>
            <a:ext cx="937838" cy="937838"/>
          </a:xfrm>
          <a:custGeom>
            <a:avLst/>
            <a:gdLst>
              <a:gd name="T0" fmla="*/ 746 w 1574"/>
              <a:gd name="T1" fmla="*/ 1 h 1575"/>
              <a:gd name="T2" fmla="*/ 589 w 1574"/>
              <a:gd name="T3" fmla="*/ 25 h 1575"/>
              <a:gd name="T4" fmla="*/ 446 w 1574"/>
              <a:gd name="T5" fmla="*/ 78 h 1575"/>
              <a:gd name="T6" fmla="*/ 316 w 1574"/>
              <a:gd name="T7" fmla="*/ 157 h 1575"/>
              <a:gd name="T8" fmla="*/ 203 w 1574"/>
              <a:gd name="T9" fmla="*/ 258 h 1575"/>
              <a:gd name="T10" fmla="*/ 114 w 1574"/>
              <a:gd name="T11" fmla="*/ 380 h 1575"/>
              <a:gd name="T12" fmla="*/ 46 w 1574"/>
              <a:gd name="T13" fmla="*/ 517 h 1575"/>
              <a:gd name="T14" fmla="*/ 9 w 1574"/>
              <a:gd name="T15" fmla="*/ 668 h 1575"/>
              <a:gd name="T16" fmla="*/ 0 w 1574"/>
              <a:gd name="T17" fmla="*/ 788 h 1575"/>
              <a:gd name="T18" fmla="*/ 9 w 1574"/>
              <a:gd name="T19" fmla="*/ 907 h 1575"/>
              <a:gd name="T20" fmla="*/ 46 w 1574"/>
              <a:gd name="T21" fmla="*/ 1059 h 1575"/>
              <a:gd name="T22" fmla="*/ 114 w 1574"/>
              <a:gd name="T23" fmla="*/ 1196 h 1575"/>
              <a:gd name="T24" fmla="*/ 203 w 1574"/>
              <a:gd name="T25" fmla="*/ 1317 h 1575"/>
              <a:gd name="T26" fmla="*/ 316 w 1574"/>
              <a:gd name="T27" fmla="*/ 1419 h 1575"/>
              <a:gd name="T28" fmla="*/ 446 w 1574"/>
              <a:gd name="T29" fmla="*/ 1498 h 1575"/>
              <a:gd name="T30" fmla="*/ 589 w 1574"/>
              <a:gd name="T31" fmla="*/ 1550 h 1575"/>
              <a:gd name="T32" fmla="*/ 746 w 1574"/>
              <a:gd name="T33" fmla="*/ 1575 h 1575"/>
              <a:gd name="T34" fmla="*/ 828 w 1574"/>
              <a:gd name="T35" fmla="*/ 1575 h 1575"/>
              <a:gd name="T36" fmla="*/ 983 w 1574"/>
              <a:gd name="T37" fmla="*/ 1550 h 1575"/>
              <a:gd name="T38" fmla="*/ 1129 w 1574"/>
              <a:gd name="T39" fmla="*/ 1498 h 1575"/>
              <a:gd name="T40" fmla="*/ 1258 w 1574"/>
              <a:gd name="T41" fmla="*/ 1419 h 1575"/>
              <a:gd name="T42" fmla="*/ 1370 w 1574"/>
              <a:gd name="T43" fmla="*/ 1317 h 1575"/>
              <a:gd name="T44" fmla="*/ 1460 w 1574"/>
              <a:gd name="T45" fmla="*/ 1196 h 1575"/>
              <a:gd name="T46" fmla="*/ 1526 w 1574"/>
              <a:gd name="T47" fmla="*/ 1059 h 1575"/>
              <a:gd name="T48" fmla="*/ 1565 w 1574"/>
              <a:gd name="T49" fmla="*/ 907 h 1575"/>
              <a:gd name="T50" fmla="*/ 1574 w 1574"/>
              <a:gd name="T51" fmla="*/ 788 h 1575"/>
              <a:gd name="T52" fmla="*/ 1565 w 1574"/>
              <a:gd name="T53" fmla="*/ 668 h 1575"/>
              <a:gd name="T54" fmla="*/ 1526 w 1574"/>
              <a:gd name="T55" fmla="*/ 517 h 1575"/>
              <a:gd name="T56" fmla="*/ 1460 w 1574"/>
              <a:gd name="T57" fmla="*/ 380 h 1575"/>
              <a:gd name="T58" fmla="*/ 1370 w 1574"/>
              <a:gd name="T59" fmla="*/ 258 h 1575"/>
              <a:gd name="T60" fmla="*/ 1258 w 1574"/>
              <a:gd name="T61" fmla="*/ 157 h 1575"/>
              <a:gd name="T62" fmla="*/ 1129 w 1574"/>
              <a:gd name="T63" fmla="*/ 78 h 1575"/>
              <a:gd name="T64" fmla="*/ 983 w 1574"/>
              <a:gd name="T65" fmla="*/ 25 h 1575"/>
              <a:gd name="T66" fmla="*/ 828 w 1574"/>
              <a:gd name="T67" fmla="*/ 1 h 1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74" h="1575">
                <a:moveTo>
                  <a:pt x="786" y="0"/>
                </a:moveTo>
                <a:lnTo>
                  <a:pt x="746" y="1"/>
                </a:lnTo>
                <a:lnTo>
                  <a:pt x="667" y="9"/>
                </a:lnTo>
                <a:lnTo>
                  <a:pt x="589" y="25"/>
                </a:lnTo>
                <a:lnTo>
                  <a:pt x="515" y="48"/>
                </a:lnTo>
                <a:lnTo>
                  <a:pt x="446" y="78"/>
                </a:lnTo>
                <a:lnTo>
                  <a:pt x="378" y="114"/>
                </a:lnTo>
                <a:lnTo>
                  <a:pt x="316" y="157"/>
                </a:lnTo>
                <a:lnTo>
                  <a:pt x="258" y="205"/>
                </a:lnTo>
                <a:lnTo>
                  <a:pt x="203" y="258"/>
                </a:lnTo>
                <a:lnTo>
                  <a:pt x="155" y="316"/>
                </a:lnTo>
                <a:lnTo>
                  <a:pt x="114" y="380"/>
                </a:lnTo>
                <a:lnTo>
                  <a:pt x="77" y="446"/>
                </a:lnTo>
                <a:lnTo>
                  <a:pt x="46" y="517"/>
                </a:lnTo>
                <a:lnTo>
                  <a:pt x="24" y="591"/>
                </a:lnTo>
                <a:lnTo>
                  <a:pt x="9" y="668"/>
                </a:lnTo>
                <a:lnTo>
                  <a:pt x="0" y="748"/>
                </a:lnTo>
                <a:lnTo>
                  <a:pt x="0" y="788"/>
                </a:lnTo>
                <a:lnTo>
                  <a:pt x="0" y="828"/>
                </a:lnTo>
                <a:lnTo>
                  <a:pt x="9" y="907"/>
                </a:lnTo>
                <a:lnTo>
                  <a:pt x="24" y="985"/>
                </a:lnTo>
                <a:lnTo>
                  <a:pt x="46" y="1059"/>
                </a:lnTo>
                <a:lnTo>
                  <a:pt x="77" y="1129"/>
                </a:lnTo>
                <a:lnTo>
                  <a:pt x="114" y="1196"/>
                </a:lnTo>
                <a:lnTo>
                  <a:pt x="155" y="1259"/>
                </a:lnTo>
                <a:lnTo>
                  <a:pt x="203" y="1317"/>
                </a:lnTo>
                <a:lnTo>
                  <a:pt x="258" y="1371"/>
                </a:lnTo>
                <a:lnTo>
                  <a:pt x="316" y="1419"/>
                </a:lnTo>
                <a:lnTo>
                  <a:pt x="378" y="1462"/>
                </a:lnTo>
                <a:lnTo>
                  <a:pt x="446" y="1498"/>
                </a:lnTo>
                <a:lnTo>
                  <a:pt x="515" y="1528"/>
                </a:lnTo>
                <a:lnTo>
                  <a:pt x="589" y="1550"/>
                </a:lnTo>
                <a:lnTo>
                  <a:pt x="667" y="1567"/>
                </a:lnTo>
                <a:lnTo>
                  <a:pt x="746" y="1575"/>
                </a:lnTo>
                <a:lnTo>
                  <a:pt x="786" y="1575"/>
                </a:lnTo>
                <a:lnTo>
                  <a:pt x="828" y="1575"/>
                </a:lnTo>
                <a:lnTo>
                  <a:pt x="907" y="1567"/>
                </a:lnTo>
                <a:lnTo>
                  <a:pt x="983" y="1550"/>
                </a:lnTo>
                <a:lnTo>
                  <a:pt x="1057" y="1528"/>
                </a:lnTo>
                <a:lnTo>
                  <a:pt x="1129" y="1498"/>
                </a:lnTo>
                <a:lnTo>
                  <a:pt x="1195" y="1462"/>
                </a:lnTo>
                <a:lnTo>
                  <a:pt x="1258" y="1419"/>
                </a:lnTo>
                <a:lnTo>
                  <a:pt x="1317" y="1371"/>
                </a:lnTo>
                <a:lnTo>
                  <a:pt x="1370" y="1317"/>
                </a:lnTo>
                <a:lnTo>
                  <a:pt x="1418" y="1259"/>
                </a:lnTo>
                <a:lnTo>
                  <a:pt x="1460" y="1196"/>
                </a:lnTo>
                <a:lnTo>
                  <a:pt x="1497" y="1129"/>
                </a:lnTo>
                <a:lnTo>
                  <a:pt x="1526" y="1059"/>
                </a:lnTo>
                <a:lnTo>
                  <a:pt x="1550" y="985"/>
                </a:lnTo>
                <a:lnTo>
                  <a:pt x="1565" y="907"/>
                </a:lnTo>
                <a:lnTo>
                  <a:pt x="1573" y="828"/>
                </a:lnTo>
                <a:lnTo>
                  <a:pt x="1574" y="788"/>
                </a:lnTo>
                <a:lnTo>
                  <a:pt x="1573" y="748"/>
                </a:lnTo>
                <a:lnTo>
                  <a:pt x="1565" y="668"/>
                </a:lnTo>
                <a:lnTo>
                  <a:pt x="1550" y="591"/>
                </a:lnTo>
                <a:lnTo>
                  <a:pt x="1526" y="517"/>
                </a:lnTo>
                <a:lnTo>
                  <a:pt x="1497" y="446"/>
                </a:lnTo>
                <a:lnTo>
                  <a:pt x="1460" y="380"/>
                </a:lnTo>
                <a:lnTo>
                  <a:pt x="1418" y="316"/>
                </a:lnTo>
                <a:lnTo>
                  <a:pt x="1370" y="258"/>
                </a:lnTo>
                <a:lnTo>
                  <a:pt x="1317" y="205"/>
                </a:lnTo>
                <a:lnTo>
                  <a:pt x="1258" y="157"/>
                </a:lnTo>
                <a:lnTo>
                  <a:pt x="1195" y="114"/>
                </a:lnTo>
                <a:lnTo>
                  <a:pt x="1129" y="78"/>
                </a:lnTo>
                <a:lnTo>
                  <a:pt x="1057" y="48"/>
                </a:lnTo>
                <a:lnTo>
                  <a:pt x="983" y="25"/>
                </a:lnTo>
                <a:lnTo>
                  <a:pt x="907" y="9"/>
                </a:lnTo>
                <a:lnTo>
                  <a:pt x="828" y="1"/>
                </a:lnTo>
                <a:lnTo>
                  <a:pt x="7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glow rad="63500">
              <a:schemeClr val="bg2">
                <a:alpha val="40000"/>
              </a:schemeClr>
            </a:glo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 algn="ctr"/>
            <a:endParaRPr lang="en-US" sz="2000" b="1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11" name="Freeform 183">
            <a:extLst>
              <a:ext uri="{FF2B5EF4-FFF2-40B4-BE49-F238E27FC236}">
                <a16:creationId xmlns:a16="http://schemas.microsoft.com/office/drawing/2014/main" id="{3E4C2649-8F7C-4E5F-AC67-12844FF89BBE}"/>
              </a:ext>
            </a:extLst>
          </p:cNvPr>
          <p:cNvSpPr>
            <a:spLocks/>
          </p:cNvSpPr>
          <p:nvPr userDrawn="1"/>
        </p:nvSpPr>
        <p:spPr bwMode="auto">
          <a:xfrm>
            <a:off x="5443312" y="3374034"/>
            <a:ext cx="1232227" cy="1232227"/>
          </a:xfrm>
          <a:custGeom>
            <a:avLst/>
            <a:gdLst>
              <a:gd name="T0" fmla="*/ 1288 w 2271"/>
              <a:gd name="T1" fmla="*/ 2272 h 2272"/>
              <a:gd name="T2" fmla="*/ 1313 w 2271"/>
              <a:gd name="T3" fmla="*/ 2191 h 2272"/>
              <a:gd name="T4" fmla="*/ 1343 w 2271"/>
              <a:gd name="T5" fmla="*/ 2033 h 2272"/>
              <a:gd name="T6" fmla="*/ 1352 w 2271"/>
              <a:gd name="T7" fmla="*/ 1881 h 2272"/>
              <a:gd name="T8" fmla="*/ 1341 w 2271"/>
              <a:gd name="T9" fmla="*/ 1734 h 2272"/>
              <a:gd name="T10" fmla="*/ 1311 w 2271"/>
              <a:gd name="T11" fmla="*/ 1597 h 2272"/>
              <a:gd name="T12" fmla="*/ 1264 w 2271"/>
              <a:gd name="T13" fmla="*/ 1469 h 2272"/>
              <a:gd name="T14" fmla="*/ 1200 w 2271"/>
              <a:gd name="T15" fmla="*/ 1351 h 2272"/>
              <a:gd name="T16" fmla="*/ 1120 w 2271"/>
              <a:gd name="T17" fmla="*/ 1245 h 2272"/>
              <a:gd name="T18" fmla="*/ 1026 w 2271"/>
              <a:gd name="T19" fmla="*/ 1151 h 2272"/>
              <a:gd name="T20" fmla="*/ 920 w 2271"/>
              <a:gd name="T21" fmla="*/ 1072 h 2272"/>
              <a:gd name="T22" fmla="*/ 802 w 2271"/>
              <a:gd name="T23" fmla="*/ 1007 h 2272"/>
              <a:gd name="T24" fmla="*/ 674 w 2271"/>
              <a:gd name="T25" fmla="*/ 961 h 2272"/>
              <a:gd name="T26" fmla="*/ 536 w 2271"/>
              <a:gd name="T27" fmla="*/ 930 h 2272"/>
              <a:gd name="T28" fmla="*/ 391 w 2271"/>
              <a:gd name="T29" fmla="*/ 919 h 2272"/>
              <a:gd name="T30" fmla="*/ 238 w 2271"/>
              <a:gd name="T31" fmla="*/ 928 h 2272"/>
              <a:gd name="T32" fmla="*/ 80 w 2271"/>
              <a:gd name="T33" fmla="*/ 958 h 2272"/>
              <a:gd name="T34" fmla="*/ 0 w 2271"/>
              <a:gd name="T35" fmla="*/ 983 h 2272"/>
              <a:gd name="T36" fmla="*/ 982 w 2271"/>
              <a:gd name="T37" fmla="*/ 0 h 2272"/>
              <a:gd name="T38" fmla="*/ 958 w 2271"/>
              <a:gd name="T39" fmla="*/ 81 h 2272"/>
              <a:gd name="T40" fmla="*/ 928 w 2271"/>
              <a:gd name="T41" fmla="*/ 239 h 2272"/>
              <a:gd name="T42" fmla="*/ 919 w 2271"/>
              <a:gd name="T43" fmla="*/ 392 h 2272"/>
              <a:gd name="T44" fmla="*/ 929 w 2271"/>
              <a:gd name="T45" fmla="*/ 537 h 2272"/>
              <a:gd name="T46" fmla="*/ 959 w 2271"/>
              <a:gd name="T47" fmla="*/ 674 h 2272"/>
              <a:gd name="T48" fmla="*/ 1007 w 2271"/>
              <a:gd name="T49" fmla="*/ 804 h 2272"/>
              <a:gd name="T50" fmla="*/ 1070 w 2271"/>
              <a:gd name="T51" fmla="*/ 922 h 2272"/>
              <a:gd name="T52" fmla="*/ 1151 w 2271"/>
              <a:gd name="T53" fmla="*/ 1028 h 2272"/>
              <a:gd name="T54" fmla="*/ 1244 w 2271"/>
              <a:gd name="T55" fmla="*/ 1121 h 2272"/>
              <a:gd name="T56" fmla="*/ 1350 w 2271"/>
              <a:gd name="T57" fmla="*/ 1200 h 2272"/>
              <a:gd name="T58" fmla="*/ 1468 w 2271"/>
              <a:gd name="T59" fmla="*/ 1264 h 2272"/>
              <a:gd name="T60" fmla="*/ 1597 w 2271"/>
              <a:gd name="T61" fmla="*/ 1312 h 2272"/>
              <a:gd name="T62" fmla="*/ 1734 w 2271"/>
              <a:gd name="T63" fmla="*/ 1342 h 2272"/>
              <a:gd name="T64" fmla="*/ 1879 w 2271"/>
              <a:gd name="T65" fmla="*/ 1353 h 2272"/>
              <a:gd name="T66" fmla="*/ 2032 w 2271"/>
              <a:gd name="T67" fmla="*/ 1344 h 2272"/>
              <a:gd name="T68" fmla="*/ 2190 w 2271"/>
              <a:gd name="T69" fmla="*/ 1313 h 2272"/>
              <a:gd name="T70" fmla="*/ 2271 w 2271"/>
              <a:gd name="T71" fmla="*/ 1289 h 2272"/>
              <a:gd name="T72" fmla="*/ 1288 w 2271"/>
              <a:gd name="T73" fmla="*/ 2272 h 2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71" h="2272">
                <a:moveTo>
                  <a:pt x="1288" y="2272"/>
                </a:moveTo>
                <a:lnTo>
                  <a:pt x="1313" y="2191"/>
                </a:lnTo>
                <a:lnTo>
                  <a:pt x="1343" y="2033"/>
                </a:lnTo>
                <a:lnTo>
                  <a:pt x="1352" y="1881"/>
                </a:lnTo>
                <a:lnTo>
                  <a:pt x="1341" y="1734"/>
                </a:lnTo>
                <a:lnTo>
                  <a:pt x="1311" y="1597"/>
                </a:lnTo>
                <a:lnTo>
                  <a:pt x="1264" y="1469"/>
                </a:lnTo>
                <a:lnTo>
                  <a:pt x="1200" y="1351"/>
                </a:lnTo>
                <a:lnTo>
                  <a:pt x="1120" y="1245"/>
                </a:lnTo>
                <a:lnTo>
                  <a:pt x="1026" y="1151"/>
                </a:lnTo>
                <a:lnTo>
                  <a:pt x="920" y="1072"/>
                </a:lnTo>
                <a:lnTo>
                  <a:pt x="802" y="1007"/>
                </a:lnTo>
                <a:lnTo>
                  <a:pt x="674" y="961"/>
                </a:lnTo>
                <a:lnTo>
                  <a:pt x="536" y="930"/>
                </a:lnTo>
                <a:lnTo>
                  <a:pt x="391" y="919"/>
                </a:lnTo>
                <a:lnTo>
                  <a:pt x="238" y="928"/>
                </a:lnTo>
                <a:lnTo>
                  <a:pt x="80" y="958"/>
                </a:lnTo>
                <a:lnTo>
                  <a:pt x="0" y="983"/>
                </a:lnTo>
                <a:lnTo>
                  <a:pt x="982" y="0"/>
                </a:lnTo>
                <a:lnTo>
                  <a:pt x="958" y="81"/>
                </a:lnTo>
                <a:lnTo>
                  <a:pt x="928" y="239"/>
                </a:lnTo>
                <a:lnTo>
                  <a:pt x="919" y="392"/>
                </a:lnTo>
                <a:lnTo>
                  <a:pt x="929" y="537"/>
                </a:lnTo>
                <a:lnTo>
                  <a:pt x="959" y="674"/>
                </a:lnTo>
                <a:lnTo>
                  <a:pt x="1007" y="804"/>
                </a:lnTo>
                <a:lnTo>
                  <a:pt x="1070" y="922"/>
                </a:lnTo>
                <a:lnTo>
                  <a:pt x="1151" y="1028"/>
                </a:lnTo>
                <a:lnTo>
                  <a:pt x="1244" y="1121"/>
                </a:lnTo>
                <a:lnTo>
                  <a:pt x="1350" y="1200"/>
                </a:lnTo>
                <a:lnTo>
                  <a:pt x="1468" y="1264"/>
                </a:lnTo>
                <a:lnTo>
                  <a:pt x="1597" y="1312"/>
                </a:lnTo>
                <a:lnTo>
                  <a:pt x="1734" y="1342"/>
                </a:lnTo>
                <a:lnTo>
                  <a:pt x="1879" y="1353"/>
                </a:lnTo>
                <a:lnTo>
                  <a:pt x="2032" y="1344"/>
                </a:lnTo>
                <a:lnTo>
                  <a:pt x="2190" y="1313"/>
                </a:lnTo>
                <a:lnTo>
                  <a:pt x="2271" y="1289"/>
                </a:lnTo>
                <a:lnTo>
                  <a:pt x="1288" y="2272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12" name="Freeform 191">
            <a:extLst>
              <a:ext uri="{FF2B5EF4-FFF2-40B4-BE49-F238E27FC236}">
                <a16:creationId xmlns:a16="http://schemas.microsoft.com/office/drawing/2014/main" id="{99FE8E12-1568-4419-B4BD-278A4C41E0EC}"/>
              </a:ext>
            </a:extLst>
          </p:cNvPr>
          <p:cNvSpPr>
            <a:spLocks/>
          </p:cNvSpPr>
          <p:nvPr userDrawn="1"/>
        </p:nvSpPr>
        <p:spPr bwMode="auto">
          <a:xfrm>
            <a:off x="6102814" y="4033536"/>
            <a:ext cx="1659602" cy="1659602"/>
          </a:xfrm>
          <a:custGeom>
            <a:avLst/>
            <a:gdLst>
              <a:gd name="T0" fmla="*/ 1610 w 3063"/>
              <a:gd name="T1" fmla="*/ 1 h 3061"/>
              <a:gd name="T2" fmla="*/ 1914 w 3063"/>
              <a:gd name="T3" fmla="*/ 46 h 3061"/>
              <a:gd name="T4" fmla="*/ 2196 w 3063"/>
              <a:gd name="T5" fmla="*/ 150 h 3061"/>
              <a:gd name="T6" fmla="*/ 2448 w 3063"/>
              <a:gd name="T7" fmla="*/ 303 h 3061"/>
              <a:gd name="T8" fmla="*/ 2665 w 3063"/>
              <a:gd name="T9" fmla="*/ 500 h 3061"/>
              <a:gd name="T10" fmla="*/ 2841 w 3063"/>
              <a:gd name="T11" fmla="*/ 736 h 3061"/>
              <a:gd name="T12" fmla="*/ 2971 w 3063"/>
              <a:gd name="T13" fmla="*/ 1003 h 3061"/>
              <a:gd name="T14" fmla="*/ 3046 w 3063"/>
              <a:gd name="T15" fmla="*/ 1297 h 3061"/>
              <a:gd name="T16" fmla="*/ 3063 w 3063"/>
              <a:gd name="T17" fmla="*/ 1530 h 3061"/>
              <a:gd name="T18" fmla="*/ 3046 w 3063"/>
              <a:gd name="T19" fmla="*/ 1764 h 3061"/>
              <a:gd name="T20" fmla="*/ 2971 w 3063"/>
              <a:gd name="T21" fmla="*/ 2057 h 3061"/>
              <a:gd name="T22" fmla="*/ 2841 w 3063"/>
              <a:gd name="T23" fmla="*/ 2324 h 3061"/>
              <a:gd name="T24" fmla="*/ 2665 w 3063"/>
              <a:gd name="T25" fmla="*/ 2560 h 3061"/>
              <a:gd name="T26" fmla="*/ 2448 w 3063"/>
              <a:gd name="T27" fmla="*/ 2758 h 3061"/>
              <a:gd name="T28" fmla="*/ 2196 w 3063"/>
              <a:gd name="T29" fmla="*/ 2911 h 3061"/>
              <a:gd name="T30" fmla="*/ 1914 w 3063"/>
              <a:gd name="T31" fmla="*/ 3013 h 3061"/>
              <a:gd name="T32" fmla="*/ 1610 w 3063"/>
              <a:gd name="T33" fmla="*/ 3060 h 3061"/>
              <a:gd name="T34" fmla="*/ 1453 w 3063"/>
              <a:gd name="T35" fmla="*/ 3060 h 3061"/>
              <a:gd name="T36" fmla="*/ 1148 w 3063"/>
              <a:gd name="T37" fmla="*/ 3013 h 3061"/>
              <a:gd name="T38" fmla="*/ 867 w 3063"/>
              <a:gd name="T39" fmla="*/ 2911 h 3061"/>
              <a:gd name="T40" fmla="*/ 616 w 3063"/>
              <a:gd name="T41" fmla="*/ 2758 h 3061"/>
              <a:gd name="T42" fmla="*/ 398 w 3063"/>
              <a:gd name="T43" fmla="*/ 2560 h 3061"/>
              <a:gd name="T44" fmla="*/ 222 w 3063"/>
              <a:gd name="T45" fmla="*/ 2324 h 3061"/>
              <a:gd name="T46" fmla="*/ 93 w 3063"/>
              <a:gd name="T47" fmla="*/ 2057 h 3061"/>
              <a:gd name="T48" fmla="*/ 17 w 3063"/>
              <a:gd name="T49" fmla="*/ 1764 h 3061"/>
              <a:gd name="T50" fmla="*/ 0 w 3063"/>
              <a:gd name="T51" fmla="*/ 1530 h 3061"/>
              <a:gd name="T52" fmla="*/ 17 w 3063"/>
              <a:gd name="T53" fmla="*/ 1297 h 3061"/>
              <a:gd name="T54" fmla="*/ 93 w 3063"/>
              <a:gd name="T55" fmla="*/ 1003 h 3061"/>
              <a:gd name="T56" fmla="*/ 222 w 3063"/>
              <a:gd name="T57" fmla="*/ 736 h 3061"/>
              <a:gd name="T58" fmla="*/ 398 w 3063"/>
              <a:gd name="T59" fmla="*/ 500 h 3061"/>
              <a:gd name="T60" fmla="*/ 616 w 3063"/>
              <a:gd name="T61" fmla="*/ 303 h 3061"/>
              <a:gd name="T62" fmla="*/ 867 w 3063"/>
              <a:gd name="T63" fmla="*/ 150 h 3061"/>
              <a:gd name="T64" fmla="*/ 1148 w 3063"/>
              <a:gd name="T65" fmla="*/ 46 h 3061"/>
              <a:gd name="T66" fmla="*/ 1453 w 3063"/>
              <a:gd name="T67" fmla="*/ 1 h 3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63" h="3061">
                <a:moveTo>
                  <a:pt x="1532" y="0"/>
                </a:moveTo>
                <a:lnTo>
                  <a:pt x="1610" y="1"/>
                </a:lnTo>
                <a:lnTo>
                  <a:pt x="1765" y="17"/>
                </a:lnTo>
                <a:lnTo>
                  <a:pt x="1914" y="46"/>
                </a:lnTo>
                <a:lnTo>
                  <a:pt x="2058" y="92"/>
                </a:lnTo>
                <a:lnTo>
                  <a:pt x="2196" y="150"/>
                </a:lnTo>
                <a:lnTo>
                  <a:pt x="2325" y="220"/>
                </a:lnTo>
                <a:lnTo>
                  <a:pt x="2448" y="303"/>
                </a:lnTo>
                <a:lnTo>
                  <a:pt x="2561" y="396"/>
                </a:lnTo>
                <a:lnTo>
                  <a:pt x="2665" y="500"/>
                </a:lnTo>
                <a:lnTo>
                  <a:pt x="2758" y="614"/>
                </a:lnTo>
                <a:lnTo>
                  <a:pt x="2841" y="736"/>
                </a:lnTo>
                <a:lnTo>
                  <a:pt x="2912" y="866"/>
                </a:lnTo>
                <a:lnTo>
                  <a:pt x="2971" y="1003"/>
                </a:lnTo>
                <a:lnTo>
                  <a:pt x="3015" y="1147"/>
                </a:lnTo>
                <a:lnTo>
                  <a:pt x="3046" y="1297"/>
                </a:lnTo>
                <a:lnTo>
                  <a:pt x="3061" y="1451"/>
                </a:lnTo>
                <a:lnTo>
                  <a:pt x="3063" y="1530"/>
                </a:lnTo>
                <a:lnTo>
                  <a:pt x="3061" y="1610"/>
                </a:lnTo>
                <a:lnTo>
                  <a:pt x="3046" y="1764"/>
                </a:lnTo>
                <a:lnTo>
                  <a:pt x="3015" y="1913"/>
                </a:lnTo>
                <a:lnTo>
                  <a:pt x="2971" y="2057"/>
                </a:lnTo>
                <a:lnTo>
                  <a:pt x="2912" y="2194"/>
                </a:lnTo>
                <a:lnTo>
                  <a:pt x="2841" y="2324"/>
                </a:lnTo>
                <a:lnTo>
                  <a:pt x="2758" y="2447"/>
                </a:lnTo>
                <a:lnTo>
                  <a:pt x="2665" y="2560"/>
                </a:lnTo>
                <a:lnTo>
                  <a:pt x="2561" y="2663"/>
                </a:lnTo>
                <a:lnTo>
                  <a:pt x="2448" y="2758"/>
                </a:lnTo>
                <a:lnTo>
                  <a:pt x="2325" y="2840"/>
                </a:lnTo>
                <a:lnTo>
                  <a:pt x="2196" y="2911"/>
                </a:lnTo>
                <a:lnTo>
                  <a:pt x="2058" y="2969"/>
                </a:lnTo>
                <a:lnTo>
                  <a:pt x="1914" y="3013"/>
                </a:lnTo>
                <a:lnTo>
                  <a:pt x="1765" y="3044"/>
                </a:lnTo>
                <a:lnTo>
                  <a:pt x="1610" y="3060"/>
                </a:lnTo>
                <a:lnTo>
                  <a:pt x="1532" y="3061"/>
                </a:lnTo>
                <a:lnTo>
                  <a:pt x="1453" y="3060"/>
                </a:lnTo>
                <a:lnTo>
                  <a:pt x="1297" y="3044"/>
                </a:lnTo>
                <a:lnTo>
                  <a:pt x="1148" y="3013"/>
                </a:lnTo>
                <a:lnTo>
                  <a:pt x="1004" y="2969"/>
                </a:lnTo>
                <a:lnTo>
                  <a:pt x="867" y="2911"/>
                </a:lnTo>
                <a:lnTo>
                  <a:pt x="737" y="2840"/>
                </a:lnTo>
                <a:lnTo>
                  <a:pt x="616" y="2758"/>
                </a:lnTo>
                <a:lnTo>
                  <a:pt x="502" y="2663"/>
                </a:lnTo>
                <a:lnTo>
                  <a:pt x="398" y="2560"/>
                </a:lnTo>
                <a:lnTo>
                  <a:pt x="305" y="2447"/>
                </a:lnTo>
                <a:lnTo>
                  <a:pt x="222" y="2324"/>
                </a:lnTo>
                <a:lnTo>
                  <a:pt x="150" y="2194"/>
                </a:lnTo>
                <a:lnTo>
                  <a:pt x="93" y="2057"/>
                </a:lnTo>
                <a:lnTo>
                  <a:pt x="48" y="1913"/>
                </a:lnTo>
                <a:lnTo>
                  <a:pt x="17" y="1764"/>
                </a:lnTo>
                <a:lnTo>
                  <a:pt x="1" y="1610"/>
                </a:lnTo>
                <a:lnTo>
                  <a:pt x="0" y="1530"/>
                </a:lnTo>
                <a:lnTo>
                  <a:pt x="1" y="1451"/>
                </a:lnTo>
                <a:lnTo>
                  <a:pt x="17" y="1297"/>
                </a:lnTo>
                <a:lnTo>
                  <a:pt x="48" y="1147"/>
                </a:lnTo>
                <a:lnTo>
                  <a:pt x="93" y="1003"/>
                </a:lnTo>
                <a:lnTo>
                  <a:pt x="150" y="866"/>
                </a:lnTo>
                <a:lnTo>
                  <a:pt x="222" y="736"/>
                </a:lnTo>
                <a:lnTo>
                  <a:pt x="305" y="614"/>
                </a:lnTo>
                <a:lnTo>
                  <a:pt x="398" y="500"/>
                </a:lnTo>
                <a:lnTo>
                  <a:pt x="502" y="396"/>
                </a:lnTo>
                <a:lnTo>
                  <a:pt x="616" y="303"/>
                </a:lnTo>
                <a:lnTo>
                  <a:pt x="737" y="220"/>
                </a:lnTo>
                <a:lnTo>
                  <a:pt x="867" y="150"/>
                </a:lnTo>
                <a:lnTo>
                  <a:pt x="1004" y="92"/>
                </a:lnTo>
                <a:lnTo>
                  <a:pt x="1148" y="46"/>
                </a:lnTo>
                <a:lnTo>
                  <a:pt x="1297" y="17"/>
                </a:lnTo>
                <a:lnTo>
                  <a:pt x="1453" y="1"/>
                </a:lnTo>
                <a:lnTo>
                  <a:pt x="1532" y="0"/>
                </a:lnTo>
                <a:close/>
              </a:path>
            </a:pathLst>
          </a:custGeom>
          <a:solidFill>
            <a:srgbClr val="FFCD0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13" name="Freeform 192">
            <a:extLst>
              <a:ext uri="{FF2B5EF4-FFF2-40B4-BE49-F238E27FC236}">
                <a16:creationId xmlns:a16="http://schemas.microsoft.com/office/drawing/2014/main" id="{B0C671FE-2103-4196-9F0F-736DA5041B72}"/>
              </a:ext>
            </a:extLst>
          </p:cNvPr>
          <p:cNvSpPr>
            <a:spLocks/>
          </p:cNvSpPr>
          <p:nvPr userDrawn="1"/>
        </p:nvSpPr>
        <p:spPr bwMode="auto">
          <a:xfrm>
            <a:off x="6462503" y="4387909"/>
            <a:ext cx="940224" cy="937838"/>
          </a:xfrm>
          <a:custGeom>
            <a:avLst/>
            <a:gdLst>
              <a:gd name="T0" fmla="*/ 828 w 1574"/>
              <a:gd name="T1" fmla="*/ 1 h 1575"/>
              <a:gd name="T2" fmla="*/ 983 w 1574"/>
              <a:gd name="T3" fmla="*/ 25 h 1575"/>
              <a:gd name="T4" fmla="*/ 1128 w 1574"/>
              <a:gd name="T5" fmla="*/ 78 h 1575"/>
              <a:gd name="T6" fmla="*/ 1258 w 1574"/>
              <a:gd name="T7" fmla="*/ 157 h 1575"/>
              <a:gd name="T8" fmla="*/ 1370 w 1574"/>
              <a:gd name="T9" fmla="*/ 258 h 1575"/>
              <a:gd name="T10" fmla="*/ 1460 w 1574"/>
              <a:gd name="T11" fmla="*/ 379 h 1575"/>
              <a:gd name="T12" fmla="*/ 1526 w 1574"/>
              <a:gd name="T13" fmla="*/ 517 h 1575"/>
              <a:gd name="T14" fmla="*/ 1565 w 1574"/>
              <a:gd name="T15" fmla="*/ 668 h 1575"/>
              <a:gd name="T16" fmla="*/ 1574 w 1574"/>
              <a:gd name="T17" fmla="*/ 788 h 1575"/>
              <a:gd name="T18" fmla="*/ 1565 w 1574"/>
              <a:gd name="T19" fmla="*/ 907 h 1575"/>
              <a:gd name="T20" fmla="*/ 1526 w 1574"/>
              <a:gd name="T21" fmla="*/ 1059 h 1575"/>
              <a:gd name="T22" fmla="*/ 1460 w 1574"/>
              <a:gd name="T23" fmla="*/ 1196 h 1575"/>
              <a:gd name="T24" fmla="*/ 1370 w 1574"/>
              <a:gd name="T25" fmla="*/ 1317 h 1575"/>
              <a:gd name="T26" fmla="*/ 1258 w 1574"/>
              <a:gd name="T27" fmla="*/ 1419 h 1575"/>
              <a:gd name="T28" fmla="*/ 1128 w 1574"/>
              <a:gd name="T29" fmla="*/ 1497 h 1575"/>
              <a:gd name="T30" fmla="*/ 983 w 1574"/>
              <a:gd name="T31" fmla="*/ 1550 h 1575"/>
              <a:gd name="T32" fmla="*/ 828 w 1574"/>
              <a:gd name="T33" fmla="*/ 1574 h 1575"/>
              <a:gd name="T34" fmla="*/ 746 w 1574"/>
              <a:gd name="T35" fmla="*/ 1574 h 1575"/>
              <a:gd name="T36" fmla="*/ 589 w 1574"/>
              <a:gd name="T37" fmla="*/ 1550 h 1575"/>
              <a:gd name="T38" fmla="*/ 445 w 1574"/>
              <a:gd name="T39" fmla="*/ 1497 h 1575"/>
              <a:gd name="T40" fmla="*/ 316 w 1574"/>
              <a:gd name="T41" fmla="*/ 1419 h 1575"/>
              <a:gd name="T42" fmla="*/ 203 w 1574"/>
              <a:gd name="T43" fmla="*/ 1317 h 1575"/>
              <a:gd name="T44" fmla="*/ 112 w 1574"/>
              <a:gd name="T45" fmla="*/ 1196 h 1575"/>
              <a:gd name="T46" fmla="*/ 46 w 1574"/>
              <a:gd name="T47" fmla="*/ 1059 h 1575"/>
              <a:gd name="T48" fmla="*/ 9 w 1574"/>
              <a:gd name="T49" fmla="*/ 907 h 1575"/>
              <a:gd name="T50" fmla="*/ 0 w 1574"/>
              <a:gd name="T51" fmla="*/ 788 h 1575"/>
              <a:gd name="T52" fmla="*/ 9 w 1574"/>
              <a:gd name="T53" fmla="*/ 668 h 1575"/>
              <a:gd name="T54" fmla="*/ 46 w 1574"/>
              <a:gd name="T55" fmla="*/ 517 h 1575"/>
              <a:gd name="T56" fmla="*/ 112 w 1574"/>
              <a:gd name="T57" fmla="*/ 379 h 1575"/>
              <a:gd name="T58" fmla="*/ 203 w 1574"/>
              <a:gd name="T59" fmla="*/ 258 h 1575"/>
              <a:gd name="T60" fmla="*/ 316 w 1574"/>
              <a:gd name="T61" fmla="*/ 157 h 1575"/>
              <a:gd name="T62" fmla="*/ 445 w 1574"/>
              <a:gd name="T63" fmla="*/ 78 h 1575"/>
              <a:gd name="T64" fmla="*/ 589 w 1574"/>
              <a:gd name="T65" fmla="*/ 25 h 1575"/>
              <a:gd name="T66" fmla="*/ 746 w 1574"/>
              <a:gd name="T67" fmla="*/ 1 h 1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74" h="1575">
                <a:moveTo>
                  <a:pt x="786" y="0"/>
                </a:moveTo>
                <a:lnTo>
                  <a:pt x="828" y="1"/>
                </a:lnTo>
                <a:lnTo>
                  <a:pt x="907" y="9"/>
                </a:lnTo>
                <a:lnTo>
                  <a:pt x="983" y="25"/>
                </a:lnTo>
                <a:lnTo>
                  <a:pt x="1057" y="48"/>
                </a:lnTo>
                <a:lnTo>
                  <a:pt x="1128" y="78"/>
                </a:lnTo>
                <a:lnTo>
                  <a:pt x="1195" y="114"/>
                </a:lnTo>
                <a:lnTo>
                  <a:pt x="1258" y="157"/>
                </a:lnTo>
                <a:lnTo>
                  <a:pt x="1316" y="205"/>
                </a:lnTo>
                <a:lnTo>
                  <a:pt x="1370" y="258"/>
                </a:lnTo>
                <a:lnTo>
                  <a:pt x="1418" y="316"/>
                </a:lnTo>
                <a:lnTo>
                  <a:pt x="1460" y="379"/>
                </a:lnTo>
                <a:lnTo>
                  <a:pt x="1497" y="446"/>
                </a:lnTo>
                <a:lnTo>
                  <a:pt x="1526" y="517"/>
                </a:lnTo>
                <a:lnTo>
                  <a:pt x="1550" y="591"/>
                </a:lnTo>
                <a:lnTo>
                  <a:pt x="1565" y="668"/>
                </a:lnTo>
                <a:lnTo>
                  <a:pt x="1573" y="747"/>
                </a:lnTo>
                <a:lnTo>
                  <a:pt x="1574" y="788"/>
                </a:lnTo>
                <a:lnTo>
                  <a:pt x="1573" y="828"/>
                </a:lnTo>
                <a:lnTo>
                  <a:pt x="1565" y="907"/>
                </a:lnTo>
                <a:lnTo>
                  <a:pt x="1550" y="984"/>
                </a:lnTo>
                <a:lnTo>
                  <a:pt x="1526" y="1059"/>
                </a:lnTo>
                <a:lnTo>
                  <a:pt x="1497" y="1129"/>
                </a:lnTo>
                <a:lnTo>
                  <a:pt x="1460" y="1196"/>
                </a:lnTo>
                <a:lnTo>
                  <a:pt x="1418" y="1259"/>
                </a:lnTo>
                <a:lnTo>
                  <a:pt x="1370" y="1317"/>
                </a:lnTo>
                <a:lnTo>
                  <a:pt x="1316" y="1370"/>
                </a:lnTo>
                <a:lnTo>
                  <a:pt x="1258" y="1419"/>
                </a:lnTo>
                <a:lnTo>
                  <a:pt x="1195" y="1461"/>
                </a:lnTo>
                <a:lnTo>
                  <a:pt x="1128" y="1497"/>
                </a:lnTo>
                <a:lnTo>
                  <a:pt x="1057" y="1527"/>
                </a:lnTo>
                <a:lnTo>
                  <a:pt x="983" y="1550"/>
                </a:lnTo>
                <a:lnTo>
                  <a:pt x="907" y="1566"/>
                </a:lnTo>
                <a:lnTo>
                  <a:pt x="828" y="1574"/>
                </a:lnTo>
                <a:lnTo>
                  <a:pt x="786" y="1575"/>
                </a:lnTo>
                <a:lnTo>
                  <a:pt x="746" y="1574"/>
                </a:lnTo>
                <a:lnTo>
                  <a:pt x="667" y="1566"/>
                </a:lnTo>
                <a:lnTo>
                  <a:pt x="589" y="1550"/>
                </a:lnTo>
                <a:lnTo>
                  <a:pt x="515" y="1527"/>
                </a:lnTo>
                <a:lnTo>
                  <a:pt x="445" y="1497"/>
                </a:lnTo>
                <a:lnTo>
                  <a:pt x="378" y="1461"/>
                </a:lnTo>
                <a:lnTo>
                  <a:pt x="316" y="1419"/>
                </a:lnTo>
                <a:lnTo>
                  <a:pt x="257" y="1370"/>
                </a:lnTo>
                <a:lnTo>
                  <a:pt x="203" y="1317"/>
                </a:lnTo>
                <a:lnTo>
                  <a:pt x="155" y="1259"/>
                </a:lnTo>
                <a:lnTo>
                  <a:pt x="112" y="1196"/>
                </a:lnTo>
                <a:lnTo>
                  <a:pt x="76" y="1129"/>
                </a:lnTo>
                <a:lnTo>
                  <a:pt x="46" y="1059"/>
                </a:lnTo>
                <a:lnTo>
                  <a:pt x="24" y="984"/>
                </a:lnTo>
                <a:lnTo>
                  <a:pt x="9" y="907"/>
                </a:lnTo>
                <a:lnTo>
                  <a:pt x="0" y="828"/>
                </a:lnTo>
                <a:lnTo>
                  <a:pt x="0" y="788"/>
                </a:lnTo>
                <a:lnTo>
                  <a:pt x="0" y="747"/>
                </a:lnTo>
                <a:lnTo>
                  <a:pt x="9" y="668"/>
                </a:lnTo>
                <a:lnTo>
                  <a:pt x="24" y="591"/>
                </a:lnTo>
                <a:lnTo>
                  <a:pt x="46" y="517"/>
                </a:lnTo>
                <a:lnTo>
                  <a:pt x="76" y="446"/>
                </a:lnTo>
                <a:lnTo>
                  <a:pt x="112" y="379"/>
                </a:lnTo>
                <a:lnTo>
                  <a:pt x="155" y="316"/>
                </a:lnTo>
                <a:lnTo>
                  <a:pt x="203" y="258"/>
                </a:lnTo>
                <a:lnTo>
                  <a:pt x="257" y="205"/>
                </a:lnTo>
                <a:lnTo>
                  <a:pt x="316" y="157"/>
                </a:lnTo>
                <a:lnTo>
                  <a:pt x="378" y="114"/>
                </a:lnTo>
                <a:lnTo>
                  <a:pt x="445" y="78"/>
                </a:lnTo>
                <a:lnTo>
                  <a:pt x="515" y="48"/>
                </a:lnTo>
                <a:lnTo>
                  <a:pt x="589" y="25"/>
                </a:lnTo>
                <a:lnTo>
                  <a:pt x="667" y="9"/>
                </a:lnTo>
                <a:lnTo>
                  <a:pt x="746" y="1"/>
                </a:lnTo>
                <a:lnTo>
                  <a:pt x="7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glow rad="63500">
              <a:schemeClr val="bg2">
                <a:alpha val="40000"/>
              </a:schemeClr>
            </a:glo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 algn="ctr"/>
            <a:endParaRPr lang="en-US" sz="2000" b="1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14" name="Freeform 182">
            <a:extLst>
              <a:ext uri="{FF2B5EF4-FFF2-40B4-BE49-F238E27FC236}">
                <a16:creationId xmlns:a16="http://schemas.microsoft.com/office/drawing/2014/main" id="{7BEBB1F9-0C6D-488D-868D-CBFD81680127}"/>
              </a:ext>
            </a:extLst>
          </p:cNvPr>
          <p:cNvSpPr>
            <a:spLocks/>
          </p:cNvSpPr>
          <p:nvPr userDrawn="1"/>
        </p:nvSpPr>
        <p:spPr bwMode="auto">
          <a:xfrm>
            <a:off x="3699104" y="3374034"/>
            <a:ext cx="1232227" cy="1232227"/>
          </a:xfrm>
          <a:custGeom>
            <a:avLst/>
            <a:gdLst>
              <a:gd name="T0" fmla="*/ 982 w 2271"/>
              <a:gd name="T1" fmla="*/ 2272 h 2272"/>
              <a:gd name="T2" fmla="*/ 958 w 2271"/>
              <a:gd name="T3" fmla="*/ 2191 h 2272"/>
              <a:gd name="T4" fmla="*/ 928 w 2271"/>
              <a:gd name="T5" fmla="*/ 2033 h 2272"/>
              <a:gd name="T6" fmla="*/ 919 w 2271"/>
              <a:gd name="T7" fmla="*/ 1881 h 2272"/>
              <a:gd name="T8" fmla="*/ 929 w 2271"/>
              <a:gd name="T9" fmla="*/ 1734 h 2272"/>
              <a:gd name="T10" fmla="*/ 959 w 2271"/>
              <a:gd name="T11" fmla="*/ 1597 h 2272"/>
              <a:gd name="T12" fmla="*/ 1007 w 2271"/>
              <a:gd name="T13" fmla="*/ 1469 h 2272"/>
              <a:gd name="T14" fmla="*/ 1070 w 2271"/>
              <a:gd name="T15" fmla="*/ 1351 h 2272"/>
              <a:gd name="T16" fmla="*/ 1151 w 2271"/>
              <a:gd name="T17" fmla="*/ 1245 h 2272"/>
              <a:gd name="T18" fmla="*/ 1244 w 2271"/>
              <a:gd name="T19" fmla="*/ 1151 h 2272"/>
              <a:gd name="T20" fmla="*/ 1350 w 2271"/>
              <a:gd name="T21" fmla="*/ 1072 h 2272"/>
              <a:gd name="T22" fmla="*/ 1468 w 2271"/>
              <a:gd name="T23" fmla="*/ 1007 h 2272"/>
              <a:gd name="T24" fmla="*/ 1597 w 2271"/>
              <a:gd name="T25" fmla="*/ 961 h 2272"/>
              <a:gd name="T26" fmla="*/ 1734 w 2271"/>
              <a:gd name="T27" fmla="*/ 930 h 2272"/>
              <a:gd name="T28" fmla="*/ 1879 w 2271"/>
              <a:gd name="T29" fmla="*/ 919 h 2272"/>
              <a:gd name="T30" fmla="*/ 2032 w 2271"/>
              <a:gd name="T31" fmla="*/ 928 h 2272"/>
              <a:gd name="T32" fmla="*/ 2190 w 2271"/>
              <a:gd name="T33" fmla="*/ 958 h 2272"/>
              <a:gd name="T34" fmla="*/ 2271 w 2271"/>
              <a:gd name="T35" fmla="*/ 983 h 2272"/>
              <a:gd name="T36" fmla="*/ 1288 w 2271"/>
              <a:gd name="T37" fmla="*/ 0 h 2272"/>
              <a:gd name="T38" fmla="*/ 1313 w 2271"/>
              <a:gd name="T39" fmla="*/ 81 h 2272"/>
              <a:gd name="T40" fmla="*/ 1343 w 2271"/>
              <a:gd name="T41" fmla="*/ 239 h 2272"/>
              <a:gd name="T42" fmla="*/ 1352 w 2271"/>
              <a:gd name="T43" fmla="*/ 392 h 2272"/>
              <a:gd name="T44" fmla="*/ 1341 w 2271"/>
              <a:gd name="T45" fmla="*/ 537 h 2272"/>
              <a:gd name="T46" fmla="*/ 1311 w 2271"/>
              <a:gd name="T47" fmla="*/ 674 h 2272"/>
              <a:gd name="T48" fmla="*/ 1264 w 2271"/>
              <a:gd name="T49" fmla="*/ 804 h 2272"/>
              <a:gd name="T50" fmla="*/ 1200 w 2271"/>
              <a:gd name="T51" fmla="*/ 922 h 2272"/>
              <a:gd name="T52" fmla="*/ 1120 w 2271"/>
              <a:gd name="T53" fmla="*/ 1028 h 2272"/>
              <a:gd name="T54" fmla="*/ 1026 w 2271"/>
              <a:gd name="T55" fmla="*/ 1121 h 2272"/>
              <a:gd name="T56" fmla="*/ 920 w 2271"/>
              <a:gd name="T57" fmla="*/ 1200 h 2272"/>
              <a:gd name="T58" fmla="*/ 802 w 2271"/>
              <a:gd name="T59" fmla="*/ 1264 h 2272"/>
              <a:gd name="T60" fmla="*/ 674 w 2271"/>
              <a:gd name="T61" fmla="*/ 1312 h 2272"/>
              <a:gd name="T62" fmla="*/ 536 w 2271"/>
              <a:gd name="T63" fmla="*/ 1342 h 2272"/>
              <a:gd name="T64" fmla="*/ 391 w 2271"/>
              <a:gd name="T65" fmla="*/ 1353 h 2272"/>
              <a:gd name="T66" fmla="*/ 238 w 2271"/>
              <a:gd name="T67" fmla="*/ 1344 h 2272"/>
              <a:gd name="T68" fmla="*/ 80 w 2271"/>
              <a:gd name="T69" fmla="*/ 1313 h 2272"/>
              <a:gd name="T70" fmla="*/ 0 w 2271"/>
              <a:gd name="T71" fmla="*/ 1289 h 2272"/>
              <a:gd name="T72" fmla="*/ 982 w 2271"/>
              <a:gd name="T73" fmla="*/ 2272 h 2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71" h="2272">
                <a:moveTo>
                  <a:pt x="982" y="2272"/>
                </a:moveTo>
                <a:lnTo>
                  <a:pt x="958" y="2191"/>
                </a:lnTo>
                <a:lnTo>
                  <a:pt x="928" y="2033"/>
                </a:lnTo>
                <a:lnTo>
                  <a:pt x="919" y="1881"/>
                </a:lnTo>
                <a:lnTo>
                  <a:pt x="929" y="1734"/>
                </a:lnTo>
                <a:lnTo>
                  <a:pt x="959" y="1597"/>
                </a:lnTo>
                <a:lnTo>
                  <a:pt x="1007" y="1469"/>
                </a:lnTo>
                <a:lnTo>
                  <a:pt x="1070" y="1351"/>
                </a:lnTo>
                <a:lnTo>
                  <a:pt x="1151" y="1245"/>
                </a:lnTo>
                <a:lnTo>
                  <a:pt x="1244" y="1151"/>
                </a:lnTo>
                <a:lnTo>
                  <a:pt x="1350" y="1072"/>
                </a:lnTo>
                <a:lnTo>
                  <a:pt x="1468" y="1007"/>
                </a:lnTo>
                <a:lnTo>
                  <a:pt x="1597" y="961"/>
                </a:lnTo>
                <a:lnTo>
                  <a:pt x="1734" y="930"/>
                </a:lnTo>
                <a:lnTo>
                  <a:pt x="1879" y="919"/>
                </a:lnTo>
                <a:lnTo>
                  <a:pt x="2032" y="928"/>
                </a:lnTo>
                <a:lnTo>
                  <a:pt x="2190" y="958"/>
                </a:lnTo>
                <a:lnTo>
                  <a:pt x="2271" y="983"/>
                </a:lnTo>
                <a:lnTo>
                  <a:pt x="1288" y="0"/>
                </a:lnTo>
                <a:lnTo>
                  <a:pt x="1313" y="81"/>
                </a:lnTo>
                <a:lnTo>
                  <a:pt x="1343" y="239"/>
                </a:lnTo>
                <a:lnTo>
                  <a:pt x="1352" y="392"/>
                </a:lnTo>
                <a:lnTo>
                  <a:pt x="1341" y="537"/>
                </a:lnTo>
                <a:lnTo>
                  <a:pt x="1311" y="674"/>
                </a:lnTo>
                <a:lnTo>
                  <a:pt x="1264" y="804"/>
                </a:lnTo>
                <a:lnTo>
                  <a:pt x="1200" y="922"/>
                </a:lnTo>
                <a:lnTo>
                  <a:pt x="1120" y="1028"/>
                </a:lnTo>
                <a:lnTo>
                  <a:pt x="1026" y="1121"/>
                </a:lnTo>
                <a:lnTo>
                  <a:pt x="920" y="1200"/>
                </a:lnTo>
                <a:lnTo>
                  <a:pt x="802" y="1264"/>
                </a:lnTo>
                <a:lnTo>
                  <a:pt x="674" y="1312"/>
                </a:lnTo>
                <a:lnTo>
                  <a:pt x="536" y="1342"/>
                </a:lnTo>
                <a:lnTo>
                  <a:pt x="391" y="1353"/>
                </a:lnTo>
                <a:lnTo>
                  <a:pt x="238" y="1344"/>
                </a:lnTo>
                <a:lnTo>
                  <a:pt x="80" y="1313"/>
                </a:lnTo>
                <a:lnTo>
                  <a:pt x="0" y="1289"/>
                </a:lnTo>
                <a:lnTo>
                  <a:pt x="982" y="2272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15" name="Freeform 189">
            <a:extLst>
              <a:ext uri="{FF2B5EF4-FFF2-40B4-BE49-F238E27FC236}">
                <a16:creationId xmlns:a16="http://schemas.microsoft.com/office/drawing/2014/main" id="{1C1FA33B-34A6-451F-B085-BBFF4BD87BFD}"/>
              </a:ext>
            </a:extLst>
          </p:cNvPr>
          <p:cNvSpPr>
            <a:spLocks/>
          </p:cNvSpPr>
          <p:nvPr userDrawn="1"/>
        </p:nvSpPr>
        <p:spPr bwMode="auto">
          <a:xfrm>
            <a:off x="4356436" y="2287157"/>
            <a:ext cx="1661771" cy="1659602"/>
          </a:xfrm>
          <a:custGeom>
            <a:avLst/>
            <a:gdLst>
              <a:gd name="T0" fmla="*/ 1453 w 3063"/>
              <a:gd name="T1" fmla="*/ 2 h 3062"/>
              <a:gd name="T2" fmla="*/ 1148 w 3063"/>
              <a:gd name="T3" fmla="*/ 47 h 3062"/>
              <a:gd name="T4" fmla="*/ 867 w 3063"/>
              <a:gd name="T5" fmla="*/ 151 h 3062"/>
              <a:gd name="T6" fmla="*/ 616 w 3063"/>
              <a:gd name="T7" fmla="*/ 304 h 3062"/>
              <a:gd name="T8" fmla="*/ 398 w 3063"/>
              <a:gd name="T9" fmla="*/ 501 h 3062"/>
              <a:gd name="T10" fmla="*/ 222 w 3063"/>
              <a:gd name="T11" fmla="*/ 737 h 3062"/>
              <a:gd name="T12" fmla="*/ 93 w 3063"/>
              <a:gd name="T13" fmla="*/ 1005 h 3062"/>
              <a:gd name="T14" fmla="*/ 17 w 3063"/>
              <a:gd name="T15" fmla="*/ 1298 h 3062"/>
              <a:gd name="T16" fmla="*/ 0 w 3063"/>
              <a:gd name="T17" fmla="*/ 1531 h 3062"/>
              <a:gd name="T18" fmla="*/ 17 w 3063"/>
              <a:gd name="T19" fmla="*/ 1764 h 3062"/>
              <a:gd name="T20" fmla="*/ 93 w 3063"/>
              <a:gd name="T21" fmla="*/ 2057 h 3062"/>
              <a:gd name="T22" fmla="*/ 222 w 3063"/>
              <a:gd name="T23" fmla="*/ 2326 h 3062"/>
              <a:gd name="T24" fmla="*/ 398 w 3063"/>
              <a:gd name="T25" fmla="*/ 2560 h 3062"/>
              <a:gd name="T26" fmla="*/ 616 w 3063"/>
              <a:gd name="T27" fmla="*/ 2759 h 3062"/>
              <a:gd name="T28" fmla="*/ 867 w 3063"/>
              <a:gd name="T29" fmla="*/ 2912 h 3062"/>
              <a:gd name="T30" fmla="*/ 1148 w 3063"/>
              <a:gd name="T31" fmla="*/ 3014 h 3062"/>
              <a:gd name="T32" fmla="*/ 1453 w 3063"/>
              <a:gd name="T33" fmla="*/ 3061 h 3062"/>
              <a:gd name="T34" fmla="*/ 1610 w 3063"/>
              <a:gd name="T35" fmla="*/ 3061 h 3062"/>
              <a:gd name="T36" fmla="*/ 1914 w 3063"/>
              <a:gd name="T37" fmla="*/ 3014 h 3062"/>
              <a:gd name="T38" fmla="*/ 2196 w 3063"/>
              <a:gd name="T39" fmla="*/ 2912 h 3062"/>
              <a:gd name="T40" fmla="*/ 2448 w 3063"/>
              <a:gd name="T41" fmla="*/ 2759 h 3062"/>
              <a:gd name="T42" fmla="*/ 2665 w 3063"/>
              <a:gd name="T43" fmla="*/ 2560 h 3062"/>
              <a:gd name="T44" fmla="*/ 2841 w 3063"/>
              <a:gd name="T45" fmla="*/ 2326 h 3062"/>
              <a:gd name="T46" fmla="*/ 2969 w 3063"/>
              <a:gd name="T47" fmla="*/ 2057 h 3062"/>
              <a:gd name="T48" fmla="*/ 3046 w 3063"/>
              <a:gd name="T49" fmla="*/ 1764 h 3062"/>
              <a:gd name="T50" fmla="*/ 3063 w 3063"/>
              <a:gd name="T51" fmla="*/ 1531 h 3062"/>
              <a:gd name="T52" fmla="*/ 3046 w 3063"/>
              <a:gd name="T53" fmla="*/ 1298 h 3062"/>
              <a:gd name="T54" fmla="*/ 2969 w 3063"/>
              <a:gd name="T55" fmla="*/ 1005 h 3062"/>
              <a:gd name="T56" fmla="*/ 2841 w 3063"/>
              <a:gd name="T57" fmla="*/ 737 h 3062"/>
              <a:gd name="T58" fmla="*/ 2665 w 3063"/>
              <a:gd name="T59" fmla="*/ 501 h 3062"/>
              <a:gd name="T60" fmla="*/ 2448 w 3063"/>
              <a:gd name="T61" fmla="*/ 304 h 3062"/>
              <a:gd name="T62" fmla="*/ 2196 w 3063"/>
              <a:gd name="T63" fmla="*/ 151 h 3062"/>
              <a:gd name="T64" fmla="*/ 1914 w 3063"/>
              <a:gd name="T65" fmla="*/ 47 h 3062"/>
              <a:gd name="T66" fmla="*/ 1610 w 3063"/>
              <a:gd name="T67" fmla="*/ 2 h 3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63" h="3062">
                <a:moveTo>
                  <a:pt x="1532" y="0"/>
                </a:moveTo>
                <a:lnTo>
                  <a:pt x="1453" y="2"/>
                </a:lnTo>
                <a:lnTo>
                  <a:pt x="1297" y="17"/>
                </a:lnTo>
                <a:lnTo>
                  <a:pt x="1148" y="47"/>
                </a:lnTo>
                <a:lnTo>
                  <a:pt x="1004" y="92"/>
                </a:lnTo>
                <a:lnTo>
                  <a:pt x="867" y="151"/>
                </a:lnTo>
                <a:lnTo>
                  <a:pt x="737" y="221"/>
                </a:lnTo>
                <a:lnTo>
                  <a:pt x="616" y="304"/>
                </a:lnTo>
                <a:lnTo>
                  <a:pt x="502" y="397"/>
                </a:lnTo>
                <a:lnTo>
                  <a:pt x="398" y="501"/>
                </a:lnTo>
                <a:lnTo>
                  <a:pt x="305" y="615"/>
                </a:lnTo>
                <a:lnTo>
                  <a:pt x="222" y="737"/>
                </a:lnTo>
                <a:lnTo>
                  <a:pt x="150" y="868"/>
                </a:lnTo>
                <a:lnTo>
                  <a:pt x="93" y="1005"/>
                </a:lnTo>
                <a:lnTo>
                  <a:pt x="48" y="1148"/>
                </a:lnTo>
                <a:lnTo>
                  <a:pt x="17" y="1298"/>
                </a:lnTo>
                <a:lnTo>
                  <a:pt x="1" y="1452"/>
                </a:lnTo>
                <a:lnTo>
                  <a:pt x="0" y="1531"/>
                </a:lnTo>
                <a:lnTo>
                  <a:pt x="1" y="1610"/>
                </a:lnTo>
                <a:lnTo>
                  <a:pt x="17" y="1764"/>
                </a:lnTo>
                <a:lnTo>
                  <a:pt x="48" y="1914"/>
                </a:lnTo>
                <a:lnTo>
                  <a:pt x="93" y="2057"/>
                </a:lnTo>
                <a:lnTo>
                  <a:pt x="150" y="2195"/>
                </a:lnTo>
                <a:lnTo>
                  <a:pt x="222" y="2326"/>
                </a:lnTo>
                <a:lnTo>
                  <a:pt x="305" y="2448"/>
                </a:lnTo>
                <a:lnTo>
                  <a:pt x="398" y="2560"/>
                </a:lnTo>
                <a:lnTo>
                  <a:pt x="502" y="2664"/>
                </a:lnTo>
                <a:lnTo>
                  <a:pt x="616" y="2759"/>
                </a:lnTo>
                <a:lnTo>
                  <a:pt x="737" y="2840"/>
                </a:lnTo>
                <a:lnTo>
                  <a:pt x="867" y="2912"/>
                </a:lnTo>
                <a:lnTo>
                  <a:pt x="1004" y="2970"/>
                </a:lnTo>
                <a:lnTo>
                  <a:pt x="1148" y="3014"/>
                </a:lnTo>
                <a:lnTo>
                  <a:pt x="1297" y="3045"/>
                </a:lnTo>
                <a:lnTo>
                  <a:pt x="1453" y="3061"/>
                </a:lnTo>
                <a:lnTo>
                  <a:pt x="1532" y="3062"/>
                </a:lnTo>
                <a:lnTo>
                  <a:pt x="1610" y="3061"/>
                </a:lnTo>
                <a:lnTo>
                  <a:pt x="1765" y="3045"/>
                </a:lnTo>
                <a:lnTo>
                  <a:pt x="1914" y="3014"/>
                </a:lnTo>
                <a:lnTo>
                  <a:pt x="2058" y="2970"/>
                </a:lnTo>
                <a:lnTo>
                  <a:pt x="2196" y="2912"/>
                </a:lnTo>
                <a:lnTo>
                  <a:pt x="2325" y="2840"/>
                </a:lnTo>
                <a:lnTo>
                  <a:pt x="2448" y="2759"/>
                </a:lnTo>
                <a:lnTo>
                  <a:pt x="2561" y="2664"/>
                </a:lnTo>
                <a:lnTo>
                  <a:pt x="2665" y="2560"/>
                </a:lnTo>
                <a:lnTo>
                  <a:pt x="2758" y="2448"/>
                </a:lnTo>
                <a:lnTo>
                  <a:pt x="2841" y="2326"/>
                </a:lnTo>
                <a:lnTo>
                  <a:pt x="2912" y="2195"/>
                </a:lnTo>
                <a:lnTo>
                  <a:pt x="2969" y="2057"/>
                </a:lnTo>
                <a:lnTo>
                  <a:pt x="3015" y="1914"/>
                </a:lnTo>
                <a:lnTo>
                  <a:pt x="3046" y="1764"/>
                </a:lnTo>
                <a:lnTo>
                  <a:pt x="3061" y="1610"/>
                </a:lnTo>
                <a:lnTo>
                  <a:pt x="3063" y="1531"/>
                </a:lnTo>
                <a:lnTo>
                  <a:pt x="3061" y="1452"/>
                </a:lnTo>
                <a:lnTo>
                  <a:pt x="3046" y="1298"/>
                </a:lnTo>
                <a:lnTo>
                  <a:pt x="3015" y="1148"/>
                </a:lnTo>
                <a:lnTo>
                  <a:pt x="2969" y="1005"/>
                </a:lnTo>
                <a:lnTo>
                  <a:pt x="2912" y="868"/>
                </a:lnTo>
                <a:lnTo>
                  <a:pt x="2841" y="737"/>
                </a:lnTo>
                <a:lnTo>
                  <a:pt x="2758" y="615"/>
                </a:lnTo>
                <a:lnTo>
                  <a:pt x="2665" y="501"/>
                </a:lnTo>
                <a:lnTo>
                  <a:pt x="2561" y="397"/>
                </a:lnTo>
                <a:lnTo>
                  <a:pt x="2448" y="304"/>
                </a:lnTo>
                <a:lnTo>
                  <a:pt x="2325" y="221"/>
                </a:lnTo>
                <a:lnTo>
                  <a:pt x="2196" y="151"/>
                </a:lnTo>
                <a:lnTo>
                  <a:pt x="2058" y="92"/>
                </a:lnTo>
                <a:lnTo>
                  <a:pt x="1914" y="47"/>
                </a:lnTo>
                <a:lnTo>
                  <a:pt x="1765" y="17"/>
                </a:lnTo>
                <a:lnTo>
                  <a:pt x="1610" y="2"/>
                </a:lnTo>
                <a:lnTo>
                  <a:pt x="153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16" name="Freeform 190">
            <a:extLst>
              <a:ext uri="{FF2B5EF4-FFF2-40B4-BE49-F238E27FC236}">
                <a16:creationId xmlns:a16="http://schemas.microsoft.com/office/drawing/2014/main" id="{C0136A8A-B392-4B78-BC84-4D283FF74B6D}"/>
              </a:ext>
            </a:extLst>
          </p:cNvPr>
          <p:cNvSpPr>
            <a:spLocks/>
          </p:cNvSpPr>
          <p:nvPr userDrawn="1"/>
        </p:nvSpPr>
        <p:spPr bwMode="auto">
          <a:xfrm>
            <a:off x="4717209" y="2648039"/>
            <a:ext cx="940224" cy="937838"/>
          </a:xfrm>
          <a:custGeom>
            <a:avLst/>
            <a:gdLst>
              <a:gd name="T0" fmla="*/ 747 w 1575"/>
              <a:gd name="T1" fmla="*/ 1 h 1575"/>
              <a:gd name="T2" fmla="*/ 591 w 1575"/>
              <a:gd name="T3" fmla="*/ 25 h 1575"/>
              <a:gd name="T4" fmla="*/ 446 w 1575"/>
              <a:gd name="T5" fmla="*/ 78 h 1575"/>
              <a:gd name="T6" fmla="*/ 316 w 1575"/>
              <a:gd name="T7" fmla="*/ 157 h 1575"/>
              <a:gd name="T8" fmla="*/ 205 w 1575"/>
              <a:gd name="T9" fmla="*/ 258 h 1575"/>
              <a:gd name="T10" fmla="*/ 114 w 1575"/>
              <a:gd name="T11" fmla="*/ 380 h 1575"/>
              <a:gd name="T12" fmla="*/ 48 w 1575"/>
              <a:gd name="T13" fmla="*/ 517 h 1575"/>
              <a:gd name="T14" fmla="*/ 9 w 1575"/>
              <a:gd name="T15" fmla="*/ 668 h 1575"/>
              <a:gd name="T16" fmla="*/ 0 w 1575"/>
              <a:gd name="T17" fmla="*/ 788 h 1575"/>
              <a:gd name="T18" fmla="*/ 9 w 1575"/>
              <a:gd name="T19" fmla="*/ 907 h 1575"/>
              <a:gd name="T20" fmla="*/ 48 w 1575"/>
              <a:gd name="T21" fmla="*/ 1059 h 1575"/>
              <a:gd name="T22" fmla="*/ 114 w 1575"/>
              <a:gd name="T23" fmla="*/ 1196 h 1575"/>
              <a:gd name="T24" fmla="*/ 205 w 1575"/>
              <a:gd name="T25" fmla="*/ 1317 h 1575"/>
              <a:gd name="T26" fmla="*/ 316 w 1575"/>
              <a:gd name="T27" fmla="*/ 1419 h 1575"/>
              <a:gd name="T28" fmla="*/ 446 w 1575"/>
              <a:gd name="T29" fmla="*/ 1498 h 1575"/>
              <a:gd name="T30" fmla="*/ 591 w 1575"/>
              <a:gd name="T31" fmla="*/ 1550 h 1575"/>
              <a:gd name="T32" fmla="*/ 747 w 1575"/>
              <a:gd name="T33" fmla="*/ 1575 h 1575"/>
              <a:gd name="T34" fmla="*/ 828 w 1575"/>
              <a:gd name="T35" fmla="*/ 1575 h 1575"/>
              <a:gd name="T36" fmla="*/ 984 w 1575"/>
              <a:gd name="T37" fmla="*/ 1550 h 1575"/>
              <a:gd name="T38" fmla="*/ 1129 w 1575"/>
              <a:gd name="T39" fmla="*/ 1498 h 1575"/>
              <a:gd name="T40" fmla="*/ 1258 w 1575"/>
              <a:gd name="T41" fmla="*/ 1419 h 1575"/>
              <a:gd name="T42" fmla="*/ 1370 w 1575"/>
              <a:gd name="T43" fmla="*/ 1317 h 1575"/>
              <a:gd name="T44" fmla="*/ 1461 w 1575"/>
              <a:gd name="T45" fmla="*/ 1196 h 1575"/>
              <a:gd name="T46" fmla="*/ 1527 w 1575"/>
              <a:gd name="T47" fmla="*/ 1059 h 1575"/>
              <a:gd name="T48" fmla="*/ 1566 w 1575"/>
              <a:gd name="T49" fmla="*/ 907 h 1575"/>
              <a:gd name="T50" fmla="*/ 1575 w 1575"/>
              <a:gd name="T51" fmla="*/ 788 h 1575"/>
              <a:gd name="T52" fmla="*/ 1566 w 1575"/>
              <a:gd name="T53" fmla="*/ 668 h 1575"/>
              <a:gd name="T54" fmla="*/ 1527 w 1575"/>
              <a:gd name="T55" fmla="*/ 517 h 1575"/>
              <a:gd name="T56" fmla="*/ 1461 w 1575"/>
              <a:gd name="T57" fmla="*/ 380 h 1575"/>
              <a:gd name="T58" fmla="*/ 1370 w 1575"/>
              <a:gd name="T59" fmla="*/ 258 h 1575"/>
              <a:gd name="T60" fmla="*/ 1258 w 1575"/>
              <a:gd name="T61" fmla="*/ 157 h 1575"/>
              <a:gd name="T62" fmla="*/ 1129 w 1575"/>
              <a:gd name="T63" fmla="*/ 78 h 1575"/>
              <a:gd name="T64" fmla="*/ 984 w 1575"/>
              <a:gd name="T65" fmla="*/ 25 h 1575"/>
              <a:gd name="T66" fmla="*/ 828 w 1575"/>
              <a:gd name="T67" fmla="*/ 1 h 1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75" h="1575">
                <a:moveTo>
                  <a:pt x="788" y="0"/>
                </a:moveTo>
                <a:lnTo>
                  <a:pt x="747" y="1"/>
                </a:lnTo>
                <a:lnTo>
                  <a:pt x="667" y="9"/>
                </a:lnTo>
                <a:lnTo>
                  <a:pt x="591" y="25"/>
                </a:lnTo>
                <a:lnTo>
                  <a:pt x="517" y="48"/>
                </a:lnTo>
                <a:lnTo>
                  <a:pt x="446" y="78"/>
                </a:lnTo>
                <a:lnTo>
                  <a:pt x="378" y="114"/>
                </a:lnTo>
                <a:lnTo>
                  <a:pt x="316" y="157"/>
                </a:lnTo>
                <a:lnTo>
                  <a:pt x="258" y="205"/>
                </a:lnTo>
                <a:lnTo>
                  <a:pt x="205" y="258"/>
                </a:lnTo>
                <a:lnTo>
                  <a:pt x="157" y="316"/>
                </a:lnTo>
                <a:lnTo>
                  <a:pt x="114" y="380"/>
                </a:lnTo>
                <a:lnTo>
                  <a:pt x="78" y="446"/>
                </a:lnTo>
                <a:lnTo>
                  <a:pt x="48" y="517"/>
                </a:lnTo>
                <a:lnTo>
                  <a:pt x="25" y="591"/>
                </a:lnTo>
                <a:lnTo>
                  <a:pt x="9" y="668"/>
                </a:lnTo>
                <a:lnTo>
                  <a:pt x="1" y="748"/>
                </a:lnTo>
                <a:lnTo>
                  <a:pt x="0" y="788"/>
                </a:lnTo>
                <a:lnTo>
                  <a:pt x="1" y="828"/>
                </a:lnTo>
                <a:lnTo>
                  <a:pt x="9" y="907"/>
                </a:lnTo>
                <a:lnTo>
                  <a:pt x="25" y="985"/>
                </a:lnTo>
                <a:lnTo>
                  <a:pt x="48" y="1059"/>
                </a:lnTo>
                <a:lnTo>
                  <a:pt x="78" y="1129"/>
                </a:lnTo>
                <a:lnTo>
                  <a:pt x="114" y="1196"/>
                </a:lnTo>
                <a:lnTo>
                  <a:pt x="157" y="1259"/>
                </a:lnTo>
                <a:lnTo>
                  <a:pt x="205" y="1317"/>
                </a:lnTo>
                <a:lnTo>
                  <a:pt x="258" y="1371"/>
                </a:lnTo>
                <a:lnTo>
                  <a:pt x="316" y="1419"/>
                </a:lnTo>
                <a:lnTo>
                  <a:pt x="378" y="1462"/>
                </a:lnTo>
                <a:lnTo>
                  <a:pt x="446" y="1498"/>
                </a:lnTo>
                <a:lnTo>
                  <a:pt x="517" y="1528"/>
                </a:lnTo>
                <a:lnTo>
                  <a:pt x="591" y="1550"/>
                </a:lnTo>
                <a:lnTo>
                  <a:pt x="667" y="1567"/>
                </a:lnTo>
                <a:lnTo>
                  <a:pt x="747" y="1575"/>
                </a:lnTo>
                <a:lnTo>
                  <a:pt x="788" y="1575"/>
                </a:lnTo>
                <a:lnTo>
                  <a:pt x="828" y="1575"/>
                </a:lnTo>
                <a:lnTo>
                  <a:pt x="907" y="1567"/>
                </a:lnTo>
                <a:lnTo>
                  <a:pt x="984" y="1550"/>
                </a:lnTo>
                <a:lnTo>
                  <a:pt x="1059" y="1528"/>
                </a:lnTo>
                <a:lnTo>
                  <a:pt x="1129" y="1498"/>
                </a:lnTo>
                <a:lnTo>
                  <a:pt x="1196" y="1462"/>
                </a:lnTo>
                <a:lnTo>
                  <a:pt x="1258" y="1419"/>
                </a:lnTo>
                <a:lnTo>
                  <a:pt x="1317" y="1371"/>
                </a:lnTo>
                <a:lnTo>
                  <a:pt x="1370" y="1317"/>
                </a:lnTo>
                <a:lnTo>
                  <a:pt x="1419" y="1259"/>
                </a:lnTo>
                <a:lnTo>
                  <a:pt x="1461" y="1196"/>
                </a:lnTo>
                <a:lnTo>
                  <a:pt x="1497" y="1129"/>
                </a:lnTo>
                <a:lnTo>
                  <a:pt x="1527" y="1059"/>
                </a:lnTo>
                <a:lnTo>
                  <a:pt x="1550" y="985"/>
                </a:lnTo>
                <a:lnTo>
                  <a:pt x="1566" y="907"/>
                </a:lnTo>
                <a:lnTo>
                  <a:pt x="1575" y="828"/>
                </a:lnTo>
                <a:lnTo>
                  <a:pt x="1575" y="788"/>
                </a:lnTo>
                <a:lnTo>
                  <a:pt x="1575" y="748"/>
                </a:lnTo>
                <a:lnTo>
                  <a:pt x="1566" y="668"/>
                </a:lnTo>
                <a:lnTo>
                  <a:pt x="1550" y="591"/>
                </a:lnTo>
                <a:lnTo>
                  <a:pt x="1527" y="517"/>
                </a:lnTo>
                <a:lnTo>
                  <a:pt x="1497" y="446"/>
                </a:lnTo>
                <a:lnTo>
                  <a:pt x="1461" y="380"/>
                </a:lnTo>
                <a:lnTo>
                  <a:pt x="1419" y="316"/>
                </a:lnTo>
                <a:lnTo>
                  <a:pt x="1370" y="258"/>
                </a:lnTo>
                <a:lnTo>
                  <a:pt x="1317" y="205"/>
                </a:lnTo>
                <a:lnTo>
                  <a:pt x="1258" y="157"/>
                </a:lnTo>
                <a:lnTo>
                  <a:pt x="1196" y="114"/>
                </a:lnTo>
                <a:lnTo>
                  <a:pt x="1129" y="78"/>
                </a:lnTo>
                <a:lnTo>
                  <a:pt x="1059" y="48"/>
                </a:lnTo>
                <a:lnTo>
                  <a:pt x="984" y="25"/>
                </a:lnTo>
                <a:lnTo>
                  <a:pt x="907" y="9"/>
                </a:lnTo>
                <a:lnTo>
                  <a:pt x="828" y="1"/>
                </a:lnTo>
                <a:lnTo>
                  <a:pt x="78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glow rad="63500">
              <a:schemeClr val="bg2">
                <a:alpha val="40000"/>
              </a:schemeClr>
            </a:glo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 algn="ctr"/>
            <a:endParaRPr lang="en-US" sz="2000" b="1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17" name="Freeform 181">
            <a:extLst>
              <a:ext uri="{FF2B5EF4-FFF2-40B4-BE49-F238E27FC236}">
                <a16:creationId xmlns:a16="http://schemas.microsoft.com/office/drawing/2014/main" id="{79B92433-D887-42A8-A5C2-2CD5322AEDB9}"/>
              </a:ext>
            </a:extLst>
          </p:cNvPr>
          <p:cNvSpPr>
            <a:spLocks/>
          </p:cNvSpPr>
          <p:nvPr userDrawn="1"/>
        </p:nvSpPr>
        <p:spPr bwMode="auto">
          <a:xfrm>
            <a:off x="1954895" y="3374034"/>
            <a:ext cx="1232227" cy="1232227"/>
          </a:xfrm>
          <a:custGeom>
            <a:avLst/>
            <a:gdLst>
              <a:gd name="T0" fmla="*/ 1288 w 2272"/>
              <a:gd name="T1" fmla="*/ 2272 h 2272"/>
              <a:gd name="T2" fmla="*/ 1313 w 2272"/>
              <a:gd name="T3" fmla="*/ 2191 h 2272"/>
              <a:gd name="T4" fmla="*/ 1344 w 2272"/>
              <a:gd name="T5" fmla="*/ 2033 h 2272"/>
              <a:gd name="T6" fmla="*/ 1353 w 2272"/>
              <a:gd name="T7" fmla="*/ 1881 h 2272"/>
              <a:gd name="T8" fmla="*/ 1342 w 2272"/>
              <a:gd name="T9" fmla="*/ 1734 h 2272"/>
              <a:gd name="T10" fmla="*/ 1312 w 2272"/>
              <a:gd name="T11" fmla="*/ 1597 h 2272"/>
              <a:gd name="T12" fmla="*/ 1264 w 2272"/>
              <a:gd name="T13" fmla="*/ 1469 h 2272"/>
              <a:gd name="T14" fmla="*/ 1200 w 2272"/>
              <a:gd name="T15" fmla="*/ 1351 h 2272"/>
              <a:gd name="T16" fmla="*/ 1121 w 2272"/>
              <a:gd name="T17" fmla="*/ 1245 h 2272"/>
              <a:gd name="T18" fmla="*/ 1027 w 2272"/>
              <a:gd name="T19" fmla="*/ 1151 h 2272"/>
              <a:gd name="T20" fmla="*/ 920 w 2272"/>
              <a:gd name="T21" fmla="*/ 1072 h 2272"/>
              <a:gd name="T22" fmla="*/ 802 w 2272"/>
              <a:gd name="T23" fmla="*/ 1007 h 2272"/>
              <a:gd name="T24" fmla="*/ 674 w 2272"/>
              <a:gd name="T25" fmla="*/ 961 h 2272"/>
              <a:gd name="T26" fmla="*/ 537 w 2272"/>
              <a:gd name="T27" fmla="*/ 930 h 2272"/>
              <a:gd name="T28" fmla="*/ 392 w 2272"/>
              <a:gd name="T29" fmla="*/ 919 h 2272"/>
              <a:gd name="T30" fmla="*/ 239 w 2272"/>
              <a:gd name="T31" fmla="*/ 928 h 2272"/>
              <a:gd name="T32" fmla="*/ 80 w 2272"/>
              <a:gd name="T33" fmla="*/ 958 h 2272"/>
              <a:gd name="T34" fmla="*/ 0 w 2272"/>
              <a:gd name="T35" fmla="*/ 983 h 2272"/>
              <a:gd name="T36" fmla="*/ 983 w 2272"/>
              <a:gd name="T37" fmla="*/ 0 h 2272"/>
              <a:gd name="T38" fmla="*/ 958 w 2272"/>
              <a:gd name="T39" fmla="*/ 81 h 2272"/>
              <a:gd name="T40" fmla="*/ 928 w 2272"/>
              <a:gd name="T41" fmla="*/ 239 h 2272"/>
              <a:gd name="T42" fmla="*/ 919 w 2272"/>
              <a:gd name="T43" fmla="*/ 392 h 2272"/>
              <a:gd name="T44" fmla="*/ 929 w 2272"/>
              <a:gd name="T45" fmla="*/ 537 h 2272"/>
              <a:gd name="T46" fmla="*/ 959 w 2272"/>
              <a:gd name="T47" fmla="*/ 674 h 2272"/>
              <a:gd name="T48" fmla="*/ 1007 w 2272"/>
              <a:gd name="T49" fmla="*/ 804 h 2272"/>
              <a:gd name="T50" fmla="*/ 1072 w 2272"/>
              <a:gd name="T51" fmla="*/ 922 h 2272"/>
              <a:gd name="T52" fmla="*/ 1151 w 2272"/>
              <a:gd name="T53" fmla="*/ 1028 h 2272"/>
              <a:gd name="T54" fmla="*/ 1244 w 2272"/>
              <a:gd name="T55" fmla="*/ 1121 h 2272"/>
              <a:gd name="T56" fmla="*/ 1351 w 2272"/>
              <a:gd name="T57" fmla="*/ 1200 h 2272"/>
              <a:gd name="T58" fmla="*/ 1469 w 2272"/>
              <a:gd name="T59" fmla="*/ 1264 h 2272"/>
              <a:gd name="T60" fmla="*/ 1597 w 2272"/>
              <a:gd name="T61" fmla="*/ 1312 h 2272"/>
              <a:gd name="T62" fmla="*/ 1734 w 2272"/>
              <a:gd name="T63" fmla="*/ 1342 h 2272"/>
              <a:gd name="T64" fmla="*/ 1881 w 2272"/>
              <a:gd name="T65" fmla="*/ 1353 h 2272"/>
              <a:gd name="T66" fmla="*/ 2032 w 2272"/>
              <a:gd name="T67" fmla="*/ 1344 h 2272"/>
              <a:gd name="T68" fmla="*/ 2191 w 2272"/>
              <a:gd name="T69" fmla="*/ 1313 h 2272"/>
              <a:gd name="T70" fmla="*/ 2272 w 2272"/>
              <a:gd name="T71" fmla="*/ 1289 h 2272"/>
              <a:gd name="T72" fmla="*/ 1288 w 2272"/>
              <a:gd name="T73" fmla="*/ 2272 h 2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72" h="2272">
                <a:moveTo>
                  <a:pt x="1288" y="2272"/>
                </a:moveTo>
                <a:lnTo>
                  <a:pt x="1313" y="2191"/>
                </a:lnTo>
                <a:lnTo>
                  <a:pt x="1344" y="2033"/>
                </a:lnTo>
                <a:lnTo>
                  <a:pt x="1353" y="1881"/>
                </a:lnTo>
                <a:lnTo>
                  <a:pt x="1342" y="1734"/>
                </a:lnTo>
                <a:lnTo>
                  <a:pt x="1312" y="1597"/>
                </a:lnTo>
                <a:lnTo>
                  <a:pt x="1264" y="1469"/>
                </a:lnTo>
                <a:lnTo>
                  <a:pt x="1200" y="1351"/>
                </a:lnTo>
                <a:lnTo>
                  <a:pt x="1121" y="1245"/>
                </a:lnTo>
                <a:lnTo>
                  <a:pt x="1027" y="1151"/>
                </a:lnTo>
                <a:lnTo>
                  <a:pt x="920" y="1072"/>
                </a:lnTo>
                <a:lnTo>
                  <a:pt x="802" y="1007"/>
                </a:lnTo>
                <a:lnTo>
                  <a:pt x="674" y="961"/>
                </a:lnTo>
                <a:lnTo>
                  <a:pt x="537" y="930"/>
                </a:lnTo>
                <a:lnTo>
                  <a:pt x="392" y="919"/>
                </a:lnTo>
                <a:lnTo>
                  <a:pt x="239" y="928"/>
                </a:lnTo>
                <a:lnTo>
                  <a:pt x="80" y="958"/>
                </a:lnTo>
                <a:lnTo>
                  <a:pt x="0" y="983"/>
                </a:lnTo>
                <a:lnTo>
                  <a:pt x="983" y="0"/>
                </a:lnTo>
                <a:lnTo>
                  <a:pt x="958" y="81"/>
                </a:lnTo>
                <a:lnTo>
                  <a:pt x="928" y="239"/>
                </a:lnTo>
                <a:lnTo>
                  <a:pt x="919" y="392"/>
                </a:lnTo>
                <a:lnTo>
                  <a:pt x="929" y="537"/>
                </a:lnTo>
                <a:lnTo>
                  <a:pt x="959" y="674"/>
                </a:lnTo>
                <a:lnTo>
                  <a:pt x="1007" y="804"/>
                </a:lnTo>
                <a:lnTo>
                  <a:pt x="1072" y="922"/>
                </a:lnTo>
                <a:lnTo>
                  <a:pt x="1151" y="1028"/>
                </a:lnTo>
                <a:lnTo>
                  <a:pt x="1244" y="1121"/>
                </a:lnTo>
                <a:lnTo>
                  <a:pt x="1351" y="1200"/>
                </a:lnTo>
                <a:lnTo>
                  <a:pt x="1469" y="1264"/>
                </a:lnTo>
                <a:lnTo>
                  <a:pt x="1597" y="1312"/>
                </a:lnTo>
                <a:lnTo>
                  <a:pt x="1734" y="1342"/>
                </a:lnTo>
                <a:lnTo>
                  <a:pt x="1881" y="1353"/>
                </a:lnTo>
                <a:lnTo>
                  <a:pt x="2032" y="1344"/>
                </a:lnTo>
                <a:lnTo>
                  <a:pt x="2191" y="1313"/>
                </a:lnTo>
                <a:lnTo>
                  <a:pt x="2272" y="1289"/>
                </a:lnTo>
                <a:lnTo>
                  <a:pt x="1288" y="2272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18" name="Freeform 185">
            <a:extLst>
              <a:ext uri="{FF2B5EF4-FFF2-40B4-BE49-F238E27FC236}">
                <a16:creationId xmlns:a16="http://schemas.microsoft.com/office/drawing/2014/main" id="{CA24E013-7AE2-4890-B2CF-913EF3867D2A}"/>
              </a:ext>
            </a:extLst>
          </p:cNvPr>
          <p:cNvSpPr>
            <a:spLocks/>
          </p:cNvSpPr>
          <p:nvPr userDrawn="1"/>
        </p:nvSpPr>
        <p:spPr bwMode="auto">
          <a:xfrm>
            <a:off x="2614397" y="4033536"/>
            <a:ext cx="1659602" cy="1659602"/>
          </a:xfrm>
          <a:custGeom>
            <a:avLst/>
            <a:gdLst>
              <a:gd name="T0" fmla="*/ 1609 w 3061"/>
              <a:gd name="T1" fmla="*/ 1 h 3061"/>
              <a:gd name="T2" fmla="*/ 1913 w 3061"/>
              <a:gd name="T3" fmla="*/ 46 h 3061"/>
              <a:gd name="T4" fmla="*/ 2194 w 3061"/>
              <a:gd name="T5" fmla="*/ 150 h 3061"/>
              <a:gd name="T6" fmla="*/ 2447 w 3061"/>
              <a:gd name="T7" fmla="*/ 303 h 3061"/>
              <a:gd name="T8" fmla="*/ 2663 w 3061"/>
              <a:gd name="T9" fmla="*/ 500 h 3061"/>
              <a:gd name="T10" fmla="*/ 2839 w 3061"/>
              <a:gd name="T11" fmla="*/ 736 h 3061"/>
              <a:gd name="T12" fmla="*/ 2969 w 3061"/>
              <a:gd name="T13" fmla="*/ 1003 h 3061"/>
              <a:gd name="T14" fmla="*/ 3044 w 3061"/>
              <a:gd name="T15" fmla="*/ 1297 h 3061"/>
              <a:gd name="T16" fmla="*/ 3061 w 3061"/>
              <a:gd name="T17" fmla="*/ 1530 h 3061"/>
              <a:gd name="T18" fmla="*/ 3044 w 3061"/>
              <a:gd name="T19" fmla="*/ 1764 h 3061"/>
              <a:gd name="T20" fmla="*/ 2969 w 3061"/>
              <a:gd name="T21" fmla="*/ 2057 h 3061"/>
              <a:gd name="T22" fmla="*/ 2839 w 3061"/>
              <a:gd name="T23" fmla="*/ 2324 h 3061"/>
              <a:gd name="T24" fmla="*/ 2663 w 3061"/>
              <a:gd name="T25" fmla="*/ 2560 h 3061"/>
              <a:gd name="T26" fmla="*/ 2447 w 3061"/>
              <a:gd name="T27" fmla="*/ 2758 h 3061"/>
              <a:gd name="T28" fmla="*/ 2194 w 3061"/>
              <a:gd name="T29" fmla="*/ 2911 h 3061"/>
              <a:gd name="T30" fmla="*/ 1913 w 3061"/>
              <a:gd name="T31" fmla="*/ 3013 h 3061"/>
              <a:gd name="T32" fmla="*/ 1609 w 3061"/>
              <a:gd name="T33" fmla="*/ 3060 h 3061"/>
              <a:gd name="T34" fmla="*/ 1451 w 3061"/>
              <a:gd name="T35" fmla="*/ 3060 h 3061"/>
              <a:gd name="T36" fmla="*/ 1147 w 3061"/>
              <a:gd name="T37" fmla="*/ 3013 h 3061"/>
              <a:gd name="T38" fmla="*/ 865 w 3061"/>
              <a:gd name="T39" fmla="*/ 2911 h 3061"/>
              <a:gd name="T40" fmla="*/ 614 w 3061"/>
              <a:gd name="T41" fmla="*/ 2758 h 3061"/>
              <a:gd name="T42" fmla="*/ 396 w 3061"/>
              <a:gd name="T43" fmla="*/ 2560 h 3061"/>
              <a:gd name="T44" fmla="*/ 220 w 3061"/>
              <a:gd name="T45" fmla="*/ 2324 h 3061"/>
              <a:gd name="T46" fmla="*/ 92 w 3061"/>
              <a:gd name="T47" fmla="*/ 2057 h 3061"/>
              <a:gd name="T48" fmla="*/ 16 w 3061"/>
              <a:gd name="T49" fmla="*/ 1764 h 3061"/>
              <a:gd name="T50" fmla="*/ 0 w 3061"/>
              <a:gd name="T51" fmla="*/ 1530 h 3061"/>
              <a:gd name="T52" fmla="*/ 16 w 3061"/>
              <a:gd name="T53" fmla="*/ 1297 h 3061"/>
              <a:gd name="T54" fmla="*/ 92 w 3061"/>
              <a:gd name="T55" fmla="*/ 1003 h 3061"/>
              <a:gd name="T56" fmla="*/ 220 w 3061"/>
              <a:gd name="T57" fmla="*/ 736 h 3061"/>
              <a:gd name="T58" fmla="*/ 396 w 3061"/>
              <a:gd name="T59" fmla="*/ 500 h 3061"/>
              <a:gd name="T60" fmla="*/ 614 w 3061"/>
              <a:gd name="T61" fmla="*/ 303 h 3061"/>
              <a:gd name="T62" fmla="*/ 865 w 3061"/>
              <a:gd name="T63" fmla="*/ 150 h 3061"/>
              <a:gd name="T64" fmla="*/ 1147 w 3061"/>
              <a:gd name="T65" fmla="*/ 46 h 3061"/>
              <a:gd name="T66" fmla="*/ 1451 w 3061"/>
              <a:gd name="T67" fmla="*/ 1 h 3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61" h="3061">
                <a:moveTo>
                  <a:pt x="1530" y="0"/>
                </a:moveTo>
                <a:lnTo>
                  <a:pt x="1609" y="1"/>
                </a:lnTo>
                <a:lnTo>
                  <a:pt x="1764" y="17"/>
                </a:lnTo>
                <a:lnTo>
                  <a:pt x="1913" y="46"/>
                </a:lnTo>
                <a:lnTo>
                  <a:pt x="2057" y="92"/>
                </a:lnTo>
                <a:lnTo>
                  <a:pt x="2194" y="150"/>
                </a:lnTo>
                <a:lnTo>
                  <a:pt x="2324" y="220"/>
                </a:lnTo>
                <a:lnTo>
                  <a:pt x="2447" y="303"/>
                </a:lnTo>
                <a:lnTo>
                  <a:pt x="2559" y="396"/>
                </a:lnTo>
                <a:lnTo>
                  <a:pt x="2663" y="500"/>
                </a:lnTo>
                <a:lnTo>
                  <a:pt x="2758" y="614"/>
                </a:lnTo>
                <a:lnTo>
                  <a:pt x="2839" y="736"/>
                </a:lnTo>
                <a:lnTo>
                  <a:pt x="2911" y="866"/>
                </a:lnTo>
                <a:lnTo>
                  <a:pt x="2969" y="1003"/>
                </a:lnTo>
                <a:lnTo>
                  <a:pt x="3013" y="1147"/>
                </a:lnTo>
                <a:lnTo>
                  <a:pt x="3044" y="1297"/>
                </a:lnTo>
                <a:lnTo>
                  <a:pt x="3060" y="1451"/>
                </a:lnTo>
                <a:lnTo>
                  <a:pt x="3061" y="1530"/>
                </a:lnTo>
                <a:lnTo>
                  <a:pt x="3060" y="1610"/>
                </a:lnTo>
                <a:lnTo>
                  <a:pt x="3044" y="1764"/>
                </a:lnTo>
                <a:lnTo>
                  <a:pt x="3013" y="1913"/>
                </a:lnTo>
                <a:lnTo>
                  <a:pt x="2969" y="2057"/>
                </a:lnTo>
                <a:lnTo>
                  <a:pt x="2911" y="2194"/>
                </a:lnTo>
                <a:lnTo>
                  <a:pt x="2839" y="2324"/>
                </a:lnTo>
                <a:lnTo>
                  <a:pt x="2758" y="2447"/>
                </a:lnTo>
                <a:lnTo>
                  <a:pt x="2663" y="2560"/>
                </a:lnTo>
                <a:lnTo>
                  <a:pt x="2559" y="2663"/>
                </a:lnTo>
                <a:lnTo>
                  <a:pt x="2447" y="2758"/>
                </a:lnTo>
                <a:lnTo>
                  <a:pt x="2324" y="2840"/>
                </a:lnTo>
                <a:lnTo>
                  <a:pt x="2194" y="2911"/>
                </a:lnTo>
                <a:lnTo>
                  <a:pt x="2057" y="2969"/>
                </a:lnTo>
                <a:lnTo>
                  <a:pt x="1913" y="3013"/>
                </a:lnTo>
                <a:lnTo>
                  <a:pt x="1764" y="3044"/>
                </a:lnTo>
                <a:lnTo>
                  <a:pt x="1609" y="3060"/>
                </a:lnTo>
                <a:lnTo>
                  <a:pt x="1530" y="3061"/>
                </a:lnTo>
                <a:lnTo>
                  <a:pt x="1451" y="3060"/>
                </a:lnTo>
                <a:lnTo>
                  <a:pt x="1297" y="3044"/>
                </a:lnTo>
                <a:lnTo>
                  <a:pt x="1147" y="3013"/>
                </a:lnTo>
                <a:lnTo>
                  <a:pt x="1003" y="2969"/>
                </a:lnTo>
                <a:lnTo>
                  <a:pt x="865" y="2911"/>
                </a:lnTo>
                <a:lnTo>
                  <a:pt x="736" y="2840"/>
                </a:lnTo>
                <a:lnTo>
                  <a:pt x="614" y="2758"/>
                </a:lnTo>
                <a:lnTo>
                  <a:pt x="500" y="2663"/>
                </a:lnTo>
                <a:lnTo>
                  <a:pt x="396" y="2560"/>
                </a:lnTo>
                <a:lnTo>
                  <a:pt x="303" y="2447"/>
                </a:lnTo>
                <a:lnTo>
                  <a:pt x="220" y="2324"/>
                </a:lnTo>
                <a:lnTo>
                  <a:pt x="150" y="2194"/>
                </a:lnTo>
                <a:lnTo>
                  <a:pt x="92" y="2057"/>
                </a:lnTo>
                <a:lnTo>
                  <a:pt x="46" y="1913"/>
                </a:lnTo>
                <a:lnTo>
                  <a:pt x="16" y="1764"/>
                </a:lnTo>
                <a:lnTo>
                  <a:pt x="1" y="1610"/>
                </a:lnTo>
                <a:lnTo>
                  <a:pt x="0" y="1530"/>
                </a:lnTo>
                <a:lnTo>
                  <a:pt x="1" y="1451"/>
                </a:lnTo>
                <a:lnTo>
                  <a:pt x="16" y="1297"/>
                </a:lnTo>
                <a:lnTo>
                  <a:pt x="46" y="1147"/>
                </a:lnTo>
                <a:lnTo>
                  <a:pt x="92" y="1003"/>
                </a:lnTo>
                <a:lnTo>
                  <a:pt x="150" y="866"/>
                </a:lnTo>
                <a:lnTo>
                  <a:pt x="220" y="736"/>
                </a:lnTo>
                <a:lnTo>
                  <a:pt x="303" y="614"/>
                </a:lnTo>
                <a:lnTo>
                  <a:pt x="396" y="500"/>
                </a:lnTo>
                <a:lnTo>
                  <a:pt x="500" y="396"/>
                </a:lnTo>
                <a:lnTo>
                  <a:pt x="614" y="303"/>
                </a:lnTo>
                <a:lnTo>
                  <a:pt x="736" y="220"/>
                </a:lnTo>
                <a:lnTo>
                  <a:pt x="865" y="150"/>
                </a:lnTo>
                <a:lnTo>
                  <a:pt x="1003" y="92"/>
                </a:lnTo>
                <a:lnTo>
                  <a:pt x="1147" y="46"/>
                </a:lnTo>
                <a:lnTo>
                  <a:pt x="1297" y="17"/>
                </a:lnTo>
                <a:lnTo>
                  <a:pt x="1451" y="1"/>
                </a:lnTo>
                <a:lnTo>
                  <a:pt x="153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19" name="Freeform 188">
            <a:extLst>
              <a:ext uri="{FF2B5EF4-FFF2-40B4-BE49-F238E27FC236}">
                <a16:creationId xmlns:a16="http://schemas.microsoft.com/office/drawing/2014/main" id="{B31DC176-E821-437C-9DF0-E7C90C55634B}"/>
              </a:ext>
            </a:extLst>
          </p:cNvPr>
          <p:cNvSpPr>
            <a:spLocks/>
          </p:cNvSpPr>
          <p:nvPr userDrawn="1"/>
        </p:nvSpPr>
        <p:spPr bwMode="auto">
          <a:xfrm>
            <a:off x="2974086" y="4387909"/>
            <a:ext cx="940224" cy="937838"/>
          </a:xfrm>
          <a:custGeom>
            <a:avLst/>
            <a:gdLst>
              <a:gd name="T0" fmla="*/ 828 w 1575"/>
              <a:gd name="T1" fmla="*/ 1 h 1575"/>
              <a:gd name="T2" fmla="*/ 984 w 1575"/>
              <a:gd name="T3" fmla="*/ 25 h 1575"/>
              <a:gd name="T4" fmla="*/ 1129 w 1575"/>
              <a:gd name="T5" fmla="*/ 78 h 1575"/>
              <a:gd name="T6" fmla="*/ 1258 w 1575"/>
              <a:gd name="T7" fmla="*/ 157 h 1575"/>
              <a:gd name="T8" fmla="*/ 1370 w 1575"/>
              <a:gd name="T9" fmla="*/ 258 h 1575"/>
              <a:gd name="T10" fmla="*/ 1461 w 1575"/>
              <a:gd name="T11" fmla="*/ 379 h 1575"/>
              <a:gd name="T12" fmla="*/ 1527 w 1575"/>
              <a:gd name="T13" fmla="*/ 517 h 1575"/>
              <a:gd name="T14" fmla="*/ 1566 w 1575"/>
              <a:gd name="T15" fmla="*/ 668 h 1575"/>
              <a:gd name="T16" fmla="*/ 1575 w 1575"/>
              <a:gd name="T17" fmla="*/ 788 h 1575"/>
              <a:gd name="T18" fmla="*/ 1566 w 1575"/>
              <a:gd name="T19" fmla="*/ 907 h 1575"/>
              <a:gd name="T20" fmla="*/ 1527 w 1575"/>
              <a:gd name="T21" fmla="*/ 1059 h 1575"/>
              <a:gd name="T22" fmla="*/ 1461 w 1575"/>
              <a:gd name="T23" fmla="*/ 1196 h 1575"/>
              <a:gd name="T24" fmla="*/ 1370 w 1575"/>
              <a:gd name="T25" fmla="*/ 1317 h 1575"/>
              <a:gd name="T26" fmla="*/ 1258 w 1575"/>
              <a:gd name="T27" fmla="*/ 1419 h 1575"/>
              <a:gd name="T28" fmla="*/ 1129 w 1575"/>
              <a:gd name="T29" fmla="*/ 1497 h 1575"/>
              <a:gd name="T30" fmla="*/ 984 w 1575"/>
              <a:gd name="T31" fmla="*/ 1550 h 1575"/>
              <a:gd name="T32" fmla="*/ 828 w 1575"/>
              <a:gd name="T33" fmla="*/ 1574 h 1575"/>
              <a:gd name="T34" fmla="*/ 746 w 1575"/>
              <a:gd name="T35" fmla="*/ 1574 h 1575"/>
              <a:gd name="T36" fmla="*/ 591 w 1575"/>
              <a:gd name="T37" fmla="*/ 1550 h 1575"/>
              <a:gd name="T38" fmla="*/ 446 w 1575"/>
              <a:gd name="T39" fmla="*/ 1497 h 1575"/>
              <a:gd name="T40" fmla="*/ 316 w 1575"/>
              <a:gd name="T41" fmla="*/ 1419 h 1575"/>
              <a:gd name="T42" fmla="*/ 205 w 1575"/>
              <a:gd name="T43" fmla="*/ 1317 h 1575"/>
              <a:gd name="T44" fmla="*/ 114 w 1575"/>
              <a:gd name="T45" fmla="*/ 1196 h 1575"/>
              <a:gd name="T46" fmla="*/ 48 w 1575"/>
              <a:gd name="T47" fmla="*/ 1059 h 1575"/>
              <a:gd name="T48" fmla="*/ 9 w 1575"/>
              <a:gd name="T49" fmla="*/ 907 h 1575"/>
              <a:gd name="T50" fmla="*/ 0 w 1575"/>
              <a:gd name="T51" fmla="*/ 788 h 1575"/>
              <a:gd name="T52" fmla="*/ 9 w 1575"/>
              <a:gd name="T53" fmla="*/ 668 h 1575"/>
              <a:gd name="T54" fmla="*/ 48 w 1575"/>
              <a:gd name="T55" fmla="*/ 517 h 1575"/>
              <a:gd name="T56" fmla="*/ 114 w 1575"/>
              <a:gd name="T57" fmla="*/ 379 h 1575"/>
              <a:gd name="T58" fmla="*/ 205 w 1575"/>
              <a:gd name="T59" fmla="*/ 258 h 1575"/>
              <a:gd name="T60" fmla="*/ 316 w 1575"/>
              <a:gd name="T61" fmla="*/ 157 h 1575"/>
              <a:gd name="T62" fmla="*/ 446 w 1575"/>
              <a:gd name="T63" fmla="*/ 78 h 1575"/>
              <a:gd name="T64" fmla="*/ 591 w 1575"/>
              <a:gd name="T65" fmla="*/ 25 h 1575"/>
              <a:gd name="T66" fmla="*/ 746 w 1575"/>
              <a:gd name="T67" fmla="*/ 1 h 1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75" h="1575">
                <a:moveTo>
                  <a:pt x="787" y="0"/>
                </a:moveTo>
                <a:lnTo>
                  <a:pt x="828" y="1"/>
                </a:lnTo>
                <a:lnTo>
                  <a:pt x="907" y="9"/>
                </a:lnTo>
                <a:lnTo>
                  <a:pt x="984" y="25"/>
                </a:lnTo>
                <a:lnTo>
                  <a:pt x="1058" y="48"/>
                </a:lnTo>
                <a:lnTo>
                  <a:pt x="1129" y="78"/>
                </a:lnTo>
                <a:lnTo>
                  <a:pt x="1196" y="114"/>
                </a:lnTo>
                <a:lnTo>
                  <a:pt x="1258" y="157"/>
                </a:lnTo>
                <a:lnTo>
                  <a:pt x="1317" y="205"/>
                </a:lnTo>
                <a:lnTo>
                  <a:pt x="1370" y="258"/>
                </a:lnTo>
                <a:lnTo>
                  <a:pt x="1418" y="316"/>
                </a:lnTo>
                <a:lnTo>
                  <a:pt x="1461" y="379"/>
                </a:lnTo>
                <a:lnTo>
                  <a:pt x="1497" y="446"/>
                </a:lnTo>
                <a:lnTo>
                  <a:pt x="1527" y="517"/>
                </a:lnTo>
                <a:lnTo>
                  <a:pt x="1550" y="591"/>
                </a:lnTo>
                <a:lnTo>
                  <a:pt x="1566" y="668"/>
                </a:lnTo>
                <a:lnTo>
                  <a:pt x="1573" y="747"/>
                </a:lnTo>
                <a:lnTo>
                  <a:pt x="1575" y="788"/>
                </a:lnTo>
                <a:lnTo>
                  <a:pt x="1573" y="828"/>
                </a:lnTo>
                <a:lnTo>
                  <a:pt x="1566" y="907"/>
                </a:lnTo>
                <a:lnTo>
                  <a:pt x="1550" y="984"/>
                </a:lnTo>
                <a:lnTo>
                  <a:pt x="1527" y="1059"/>
                </a:lnTo>
                <a:lnTo>
                  <a:pt x="1497" y="1129"/>
                </a:lnTo>
                <a:lnTo>
                  <a:pt x="1461" y="1196"/>
                </a:lnTo>
                <a:lnTo>
                  <a:pt x="1418" y="1259"/>
                </a:lnTo>
                <a:lnTo>
                  <a:pt x="1370" y="1317"/>
                </a:lnTo>
                <a:lnTo>
                  <a:pt x="1317" y="1370"/>
                </a:lnTo>
                <a:lnTo>
                  <a:pt x="1258" y="1419"/>
                </a:lnTo>
                <a:lnTo>
                  <a:pt x="1196" y="1461"/>
                </a:lnTo>
                <a:lnTo>
                  <a:pt x="1129" y="1497"/>
                </a:lnTo>
                <a:lnTo>
                  <a:pt x="1058" y="1527"/>
                </a:lnTo>
                <a:lnTo>
                  <a:pt x="984" y="1550"/>
                </a:lnTo>
                <a:lnTo>
                  <a:pt x="907" y="1566"/>
                </a:lnTo>
                <a:lnTo>
                  <a:pt x="828" y="1574"/>
                </a:lnTo>
                <a:lnTo>
                  <a:pt x="787" y="1575"/>
                </a:lnTo>
                <a:lnTo>
                  <a:pt x="746" y="1574"/>
                </a:lnTo>
                <a:lnTo>
                  <a:pt x="667" y="1566"/>
                </a:lnTo>
                <a:lnTo>
                  <a:pt x="591" y="1550"/>
                </a:lnTo>
                <a:lnTo>
                  <a:pt x="516" y="1527"/>
                </a:lnTo>
                <a:lnTo>
                  <a:pt x="446" y="1497"/>
                </a:lnTo>
                <a:lnTo>
                  <a:pt x="378" y="1461"/>
                </a:lnTo>
                <a:lnTo>
                  <a:pt x="316" y="1419"/>
                </a:lnTo>
                <a:lnTo>
                  <a:pt x="258" y="1370"/>
                </a:lnTo>
                <a:lnTo>
                  <a:pt x="205" y="1317"/>
                </a:lnTo>
                <a:lnTo>
                  <a:pt x="155" y="1259"/>
                </a:lnTo>
                <a:lnTo>
                  <a:pt x="114" y="1196"/>
                </a:lnTo>
                <a:lnTo>
                  <a:pt x="78" y="1129"/>
                </a:lnTo>
                <a:lnTo>
                  <a:pt x="48" y="1059"/>
                </a:lnTo>
                <a:lnTo>
                  <a:pt x="25" y="984"/>
                </a:lnTo>
                <a:lnTo>
                  <a:pt x="9" y="907"/>
                </a:lnTo>
                <a:lnTo>
                  <a:pt x="0" y="828"/>
                </a:lnTo>
                <a:lnTo>
                  <a:pt x="0" y="788"/>
                </a:lnTo>
                <a:lnTo>
                  <a:pt x="0" y="747"/>
                </a:lnTo>
                <a:lnTo>
                  <a:pt x="9" y="668"/>
                </a:lnTo>
                <a:lnTo>
                  <a:pt x="25" y="591"/>
                </a:lnTo>
                <a:lnTo>
                  <a:pt x="48" y="517"/>
                </a:lnTo>
                <a:lnTo>
                  <a:pt x="78" y="446"/>
                </a:lnTo>
                <a:lnTo>
                  <a:pt x="114" y="379"/>
                </a:lnTo>
                <a:lnTo>
                  <a:pt x="155" y="316"/>
                </a:lnTo>
                <a:lnTo>
                  <a:pt x="205" y="258"/>
                </a:lnTo>
                <a:lnTo>
                  <a:pt x="258" y="205"/>
                </a:lnTo>
                <a:lnTo>
                  <a:pt x="316" y="157"/>
                </a:lnTo>
                <a:lnTo>
                  <a:pt x="378" y="114"/>
                </a:lnTo>
                <a:lnTo>
                  <a:pt x="446" y="78"/>
                </a:lnTo>
                <a:lnTo>
                  <a:pt x="516" y="48"/>
                </a:lnTo>
                <a:lnTo>
                  <a:pt x="591" y="25"/>
                </a:lnTo>
                <a:lnTo>
                  <a:pt x="667" y="9"/>
                </a:lnTo>
                <a:lnTo>
                  <a:pt x="746" y="1"/>
                </a:lnTo>
                <a:lnTo>
                  <a:pt x="78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glow rad="63500">
              <a:schemeClr val="bg2">
                <a:alpha val="40000"/>
              </a:schemeClr>
            </a:glo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 algn="ctr"/>
            <a:endParaRPr lang="en-US" sz="2000" b="1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20" name="Freeform 186">
            <a:extLst>
              <a:ext uri="{FF2B5EF4-FFF2-40B4-BE49-F238E27FC236}">
                <a16:creationId xmlns:a16="http://schemas.microsoft.com/office/drawing/2014/main" id="{8D0CABE2-93F7-4747-A994-6B6E8EACBBD2}"/>
              </a:ext>
            </a:extLst>
          </p:cNvPr>
          <p:cNvSpPr>
            <a:spLocks/>
          </p:cNvSpPr>
          <p:nvPr userDrawn="1"/>
        </p:nvSpPr>
        <p:spPr bwMode="auto">
          <a:xfrm>
            <a:off x="868018" y="2287157"/>
            <a:ext cx="1661771" cy="1659602"/>
          </a:xfrm>
          <a:custGeom>
            <a:avLst/>
            <a:gdLst>
              <a:gd name="T0" fmla="*/ 1611 w 3063"/>
              <a:gd name="T1" fmla="*/ 2 h 3062"/>
              <a:gd name="T2" fmla="*/ 1914 w 3063"/>
              <a:gd name="T3" fmla="*/ 47 h 3062"/>
              <a:gd name="T4" fmla="*/ 2196 w 3063"/>
              <a:gd name="T5" fmla="*/ 151 h 3062"/>
              <a:gd name="T6" fmla="*/ 2448 w 3063"/>
              <a:gd name="T7" fmla="*/ 304 h 3062"/>
              <a:gd name="T8" fmla="*/ 2665 w 3063"/>
              <a:gd name="T9" fmla="*/ 501 h 3062"/>
              <a:gd name="T10" fmla="*/ 2841 w 3063"/>
              <a:gd name="T11" fmla="*/ 737 h 3062"/>
              <a:gd name="T12" fmla="*/ 2971 w 3063"/>
              <a:gd name="T13" fmla="*/ 1005 h 3062"/>
              <a:gd name="T14" fmla="*/ 3046 w 3063"/>
              <a:gd name="T15" fmla="*/ 1298 h 3062"/>
              <a:gd name="T16" fmla="*/ 3063 w 3063"/>
              <a:gd name="T17" fmla="*/ 1531 h 3062"/>
              <a:gd name="T18" fmla="*/ 3046 w 3063"/>
              <a:gd name="T19" fmla="*/ 1764 h 3062"/>
              <a:gd name="T20" fmla="*/ 2971 w 3063"/>
              <a:gd name="T21" fmla="*/ 2057 h 3062"/>
              <a:gd name="T22" fmla="*/ 2841 w 3063"/>
              <a:gd name="T23" fmla="*/ 2326 h 3062"/>
              <a:gd name="T24" fmla="*/ 2665 w 3063"/>
              <a:gd name="T25" fmla="*/ 2560 h 3062"/>
              <a:gd name="T26" fmla="*/ 2448 w 3063"/>
              <a:gd name="T27" fmla="*/ 2759 h 3062"/>
              <a:gd name="T28" fmla="*/ 2196 w 3063"/>
              <a:gd name="T29" fmla="*/ 2912 h 3062"/>
              <a:gd name="T30" fmla="*/ 1914 w 3063"/>
              <a:gd name="T31" fmla="*/ 3014 h 3062"/>
              <a:gd name="T32" fmla="*/ 1611 w 3063"/>
              <a:gd name="T33" fmla="*/ 3061 h 3062"/>
              <a:gd name="T34" fmla="*/ 1453 w 3063"/>
              <a:gd name="T35" fmla="*/ 3061 h 3062"/>
              <a:gd name="T36" fmla="*/ 1148 w 3063"/>
              <a:gd name="T37" fmla="*/ 3014 h 3062"/>
              <a:gd name="T38" fmla="*/ 867 w 3063"/>
              <a:gd name="T39" fmla="*/ 2912 h 3062"/>
              <a:gd name="T40" fmla="*/ 616 w 3063"/>
              <a:gd name="T41" fmla="*/ 2759 h 3062"/>
              <a:gd name="T42" fmla="*/ 398 w 3063"/>
              <a:gd name="T43" fmla="*/ 2560 h 3062"/>
              <a:gd name="T44" fmla="*/ 222 w 3063"/>
              <a:gd name="T45" fmla="*/ 2326 h 3062"/>
              <a:gd name="T46" fmla="*/ 93 w 3063"/>
              <a:gd name="T47" fmla="*/ 2057 h 3062"/>
              <a:gd name="T48" fmla="*/ 18 w 3063"/>
              <a:gd name="T49" fmla="*/ 1764 h 3062"/>
              <a:gd name="T50" fmla="*/ 0 w 3063"/>
              <a:gd name="T51" fmla="*/ 1531 h 3062"/>
              <a:gd name="T52" fmla="*/ 18 w 3063"/>
              <a:gd name="T53" fmla="*/ 1298 h 3062"/>
              <a:gd name="T54" fmla="*/ 93 w 3063"/>
              <a:gd name="T55" fmla="*/ 1005 h 3062"/>
              <a:gd name="T56" fmla="*/ 222 w 3063"/>
              <a:gd name="T57" fmla="*/ 737 h 3062"/>
              <a:gd name="T58" fmla="*/ 398 w 3063"/>
              <a:gd name="T59" fmla="*/ 501 h 3062"/>
              <a:gd name="T60" fmla="*/ 616 w 3063"/>
              <a:gd name="T61" fmla="*/ 304 h 3062"/>
              <a:gd name="T62" fmla="*/ 867 w 3063"/>
              <a:gd name="T63" fmla="*/ 151 h 3062"/>
              <a:gd name="T64" fmla="*/ 1148 w 3063"/>
              <a:gd name="T65" fmla="*/ 47 h 3062"/>
              <a:gd name="T66" fmla="*/ 1453 w 3063"/>
              <a:gd name="T67" fmla="*/ 2 h 3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63" h="3062">
                <a:moveTo>
                  <a:pt x="1532" y="0"/>
                </a:moveTo>
                <a:lnTo>
                  <a:pt x="1611" y="2"/>
                </a:lnTo>
                <a:lnTo>
                  <a:pt x="1765" y="17"/>
                </a:lnTo>
                <a:lnTo>
                  <a:pt x="1914" y="47"/>
                </a:lnTo>
                <a:lnTo>
                  <a:pt x="2058" y="92"/>
                </a:lnTo>
                <a:lnTo>
                  <a:pt x="2196" y="151"/>
                </a:lnTo>
                <a:lnTo>
                  <a:pt x="2325" y="221"/>
                </a:lnTo>
                <a:lnTo>
                  <a:pt x="2448" y="304"/>
                </a:lnTo>
                <a:lnTo>
                  <a:pt x="2561" y="397"/>
                </a:lnTo>
                <a:lnTo>
                  <a:pt x="2665" y="501"/>
                </a:lnTo>
                <a:lnTo>
                  <a:pt x="2759" y="615"/>
                </a:lnTo>
                <a:lnTo>
                  <a:pt x="2841" y="737"/>
                </a:lnTo>
                <a:lnTo>
                  <a:pt x="2912" y="868"/>
                </a:lnTo>
                <a:lnTo>
                  <a:pt x="2971" y="1005"/>
                </a:lnTo>
                <a:lnTo>
                  <a:pt x="3015" y="1148"/>
                </a:lnTo>
                <a:lnTo>
                  <a:pt x="3046" y="1298"/>
                </a:lnTo>
                <a:lnTo>
                  <a:pt x="3061" y="1452"/>
                </a:lnTo>
                <a:lnTo>
                  <a:pt x="3063" y="1531"/>
                </a:lnTo>
                <a:lnTo>
                  <a:pt x="3061" y="1610"/>
                </a:lnTo>
                <a:lnTo>
                  <a:pt x="3046" y="1764"/>
                </a:lnTo>
                <a:lnTo>
                  <a:pt x="3015" y="1914"/>
                </a:lnTo>
                <a:lnTo>
                  <a:pt x="2971" y="2057"/>
                </a:lnTo>
                <a:lnTo>
                  <a:pt x="2912" y="2195"/>
                </a:lnTo>
                <a:lnTo>
                  <a:pt x="2841" y="2326"/>
                </a:lnTo>
                <a:lnTo>
                  <a:pt x="2759" y="2448"/>
                </a:lnTo>
                <a:lnTo>
                  <a:pt x="2665" y="2560"/>
                </a:lnTo>
                <a:lnTo>
                  <a:pt x="2561" y="2664"/>
                </a:lnTo>
                <a:lnTo>
                  <a:pt x="2448" y="2759"/>
                </a:lnTo>
                <a:lnTo>
                  <a:pt x="2325" y="2840"/>
                </a:lnTo>
                <a:lnTo>
                  <a:pt x="2196" y="2912"/>
                </a:lnTo>
                <a:lnTo>
                  <a:pt x="2058" y="2970"/>
                </a:lnTo>
                <a:lnTo>
                  <a:pt x="1914" y="3014"/>
                </a:lnTo>
                <a:lnTo>
                  <a:pt x="1765" y="3045"/>
                </a:lnTo>
                <a:lnTo>
                  <a:pt x="1611" y="3061"/>
                </a:lnTo>
                <a:lnTo>
                  <a:pt x="1532" y="3062"/>
                </a:lnTo>
                <a:lnTo>
                  <a:pt x="1453" y="3061"/>
                </a:lnTo>
                <a:lnTo>
                  <a:pt x="1299" y="3045"/>
                </a:lnTo>
                <a:lnTo>
                  <a:pt x="1148" y="3014"/>
                </a:lnTo>
                <a:lnTo>
                  <a:pt x="1004" y="2970"/>
                </a:lnTo>
                <a:lnTo>
                  <a:pt x="867" y="2912"/>
                </a:lnTo>
                <a:lnTo>
                  <a:pt x="737" y="2840"/>
                </a:lnTo>
                <a:lnTo>
                  <a:pt x="616" y="2759"/>
                </a:lnTo>
                <a:lnTo>
                  <a:pt x="502" y="2664"/>
                </a:lnTo>
                <a:lnTo>
                  <a:pt x="398" y="2560"/>
                </a:lnTo>
                <a:lnTo>
                  <a:pt x="305" y="2448"/>
                </a:lnTo>
                <a:lnTo>
                  <a:pt x="222" y="2326"/>
                </a:lnTo>
                <a:lnTo>
                  <a:pt x="152" y="2195"/>
                </a:lnTo>
                <a:lnTo>
                  <a:pt x="93" y="2057"/>
                </a:lnTo>
                <a:lnTo>
                  <a:pt x="48" y="1914"/>
                </a:lnTo>
                <a:lnTo>
                  <a:pt x="18" y="1764"/>
                </a:lnTo>
                <a:lnTo>
                  <a:pt x="3" y="1610"/>
                </a:lnTo>
                <a:lnTo>
                  <a:pt x="0" y="1531"/>
                </a:lnTo>
                <a:lnTo>
                  <a:pt x="3" y="1452"/>
                </a:lnTo>
                <a:lnTo>
                  <a:pt x="18" y="1298"/>
                </a:lnTo>
                <a:lnTo>
                  <a:pt x="48" y="1148"/>
                </a:lnTo>
                <a:lnTo>
                  <a:pt x="93" y="1005"/>
                </a:lnTo>
                <a:lnTo>
                  <a:pt x="152" y="868"/>
                </a:lnTo>
                <a:lnTo>
                  <a:pt x="222" y="737"/>
                </a:lnTo>
                <a:lnTo>
                  <a:pt x="305" y="615"/>
                </a:lnTo>
                <a:lnTo>
                  <a:pt x="398" y="501"/>
                </a:lnTo>
                <a:lnTo>
                  <a:pt x="502" y="397"/>
                </a:lnTo>
                <a:lnTo>
                  <a:pt x="616" y="304"/>
                </a:lnTo>
                <a:lnTo>
                  <a:pt x="737" y="221"/>
                </a:lnTo>
                <a:lnTo>
                  <a:pt x="867" y="151"/>
                </a:lnTo>
                <a:lnTo>
                  <a:pt x="1004" y="92"/>
                </a:lnTo>
                <a:lnTo>
                  <a:pt x="1148" y="47"/>
                </a:lnTo>
                <a:lnTo>
                  <a:pt x="1299" y="17"/>
                </a:lnTo>
                <a:lnTo>
                  <a:pt x="1453" y="2"/>
                </a:lnTo>
                <a:lnTo>
                  <a:pt x="153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1" name="Freeform 187">
            <a:extLst>
              <a:ext uri="{FF2B5EF4-FFF2-40B4-BE49-F238E27FC236}">
                <a16:creationId xmlns:a16="http://schemas.microsoft.com/office/drawing/2014/main" id="{4154CB81-8FC6-41E8-A5D3-B828C02DA763}"/>
              </a:ext>
            </a:extLst>
          </p:cNvPr>
          <p:cNvSpPr>
            <a:spLocks/>
          </p:cNvSpPr>
          <p:nvPr userDrawn="1"/>
        </p:nvSpPr>
        <p:spPr bwMode="auto">
          <a:xfrm>
            <a:off x="1228791" y="2648039"/>
            <a:ext cx="940224" cy="937838"/>
          </a:xfrm>
          <a:custGeom>
            <a:avLst/>
            <a:gdLst>
              <a:gd name="T0" fmla="*/ 828 w 1575"/>
              <a:gd name="T1" fmla="*/ 1 h 1575"/>
              <a:gd name="T2" fmla="*/ 985 w 1575"/>
              <a:gd name="T3" fmla="*/ 25 h 1575"/>
              <a:gd name="T4" fmla="*/ 1129 w 1575"/>
              <a:gd name="T5" fmla="*/ 78 h 1575"/>
              <a:gd name="T6" fmla="*/ 1258 w 1575"/>
              <a:gd name="T7" fmla="*/ 157 h 1575"/>
              <a:gd name="T8" fmla="*/ 1371 w 1575"/>
              <a:gd name="T9" fmla="*/ 258 h 1575"/>
              <a:gd name="T10" fmla="*/ 1461 w 1575"/>
              <a:gd name="T11" fmla="*/ 380 h 1575"/>
              <a:gd name="T12" fmla="*/ 1528 w 1575"/>
              <a:gd name="T13" fmla="*/ 517 h 1575"/>
              <a:gd name="T14" fmla="*/ 1566 w 1575"/>
              <a:gd name="T15" fmla="*/ 668 h 1575"/>
              <a:gd name="T16" fmla="*/ 1575 w 1575"/>
              <a:gd name="T17" fmla="*/ 788 h 1575"/>
              <a:gd name="T18" fmla="*/ 1566 w 1575"/>
              <a:gd name="T19" fmla="*/ 907 h 1575"/>
              <a:gd name="T20" fmla="*/ 1528 w 1575"/>
              <a:gd name="T21" fmla="*/ 1059 h 1575"/>
              <a:gd name="T22" fmla="*/ 1461 w 1575"/>
              <a:gd name="T23" fmla="*/ 1196 h 1575"/>
              <a:gd name="T24" fmla="*/ 1371 w 1575"/>
              <a:gd name="T25" fmla="*/ 1317 h 1575"/>
              <a:gd name="T26" fmla="*/ 1258 w 1575"/>
              <a:gd name="T27" fmla="*/ 1419 h 1575"/>
              <a:gd name="T28" fmla="*/ 1129 w 1575"/>
              <a:gd name="T29" fmla="*/ 1498 h 1575"/>
              <a:gd name="T30" fmla="*/ 985 w 1575"/>
              <a:gd name="T31" fmla="*/ 1550 h 1575"/>
              <a:gd name="T32" fmla="*/ 828 w 1575"/>
              <a:gd name="T33" fmla="*/ 1575 h 1575"/>
              <a:gd name="T34" fmla="*/ 747 w 1575"/>
              <a:gd name="T35" fmla="*/ 1575 h 1575"/>
              <a:gd name="T36" fmla="*/ 591 w 1575"/>
              <a:gd name="T37" fmla="*/ 1550 h 1575"/>
              <a:gd name="T38" fmla="*/ 446 w 1575"/>
              <a:gd name="T39" fmla="*/ 1498 h 1575"/>
              <a:gd name="T40" fmla="*/ 316 w 1575"/>
              <a:gd name="T41" fmla="*/ 1419 h 1575"/>
              <a:gd name="T42" fmla="*/ 205 w 1575"/>
              <a:gd name="T43" fmla="*/ 1317 h 1575"/>
              <a:gd name="T44" fmla="*/ 114 w 1575"/>
              <a:gd name="T45" fmla="*/ 1196 h 1575"/>
              <a:gd name="T46" fmla="*/ 48 w 1575"/>
              <a:gd name="T47" fmla="*/ 1059 h 1575"/>
              <a:gd name="T48" fmla="*/ 9 w 1575"/>
              <a:gd name="T49" fmla="*/ 907 h 1575"/>
              <a:gd name="T50" fmla="*/ 0 w 1575"/>
              <a:gd name="T51" fmla="*/ 788 h 1575"/>
              <a:gd name="T52" fmla="*/ 9 w 1575"/>
              <a:gd name="T53" fmla="*/ 668 h 1575"/>
              <a:gd name="T54" fmla="*/ 48 w 1575"/>
              <a:gd name="T55" fmla="*/ 517 h 1575"/>
              <a:gd name="T56" fmla="*/ 114 w 1575"/>
              <a:gd name="T57" fmla="*/ 380 h 1575"/>
              <a:gd name="T58" fmla="*/ 205 w 1575"/>
              <a:gd name="T59" fmla="*/ 258 h 1575"/>
              <a:gd name="T60" fmla="*/ 316 w 1575"/>
              <a:gd name="T61" fmla="*/ 157 h 1575"/>
              <a:gd name="T62" fmla="*/ 446 w 1575"/>
              <a:gd name="T63" fmla="*/ 78 h 1575"/>
              <a:gd name="T64" fmla="*/ 591 w 1575"/>
              <a:gd name="T65" fmla="*/ 25 h 1575"/>
              <a:gd name="T66" fmla="*/ 747 w 1575"/>
              <a:gd name="T67" fmla="*/ 1 h 1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75" h="1575">
                <a:moveTo>
                  <a:pt x="788" y="0"/>
                </a:moveTo>
                <a:lnTo>
                  <a:pt x="828" y="1"/>
                </a:lnTo>
                <a:lnTo>
                  <a:pt x="907" y="9"/>
                </a:lnTo>
                <a:lnTo>
                  <a:pt x="985" y="25"/>
                </a:lnTo>
                <a:lnTo>
                  <a:pt x="1059" y="48"/>
                </a:lnTo>
                <a:lnTo>
                  <a:pt x="1129" y="78"/>
                </a:lnTo>
                <a:lnTo>
                  <a:pt x="1196" y="114"/>
                </a:lnTo>
                <a:lnTo>
                  <a:pt x="1258" y="157"/>
                </a:lnTo>
                <a:lnTo>
                  <a:pt x="1317" y="205"/>
                </a:lnTo>
                <a:lnTo>
                  <a:pt x="1371" y="258"/>
                </a:lnTo>
                <a:lnTo>
                  <a:pt x="1419" y="316"/>
                </a:lnTo>
                <a:lnTo>
                  <a:pt x="1461" y="380"/>
                </a:lnTo>
                <a:lnTo>
                  <a:pt x="1497" y="446"/>
                </a:lnTo>
                <a:lnTo>
                  <a:pt x="1528" y="517"/>
                </a:lnTo>
                <a:lnTo>
                  <a:pt x="1550" y="591"/>
                </a:lnTo>
                <a:lnTo>
                  <a:pt x="1566" y="668"/>
                </a:lnTo>
                <a:lnTo>
                  <a:pt x="1575" y="748"/>
                </a:lnTo>
                <a:lnTo>
                  <a:pt x="1575" y="788"/>
                </a:lnTo>
                <a:lnTo>
                  <a:pt x="1575" y="828"/>
                </a:lnTo>
                <a:lnTo>
                  <a:pt x="1566" y="907"/>
                </a:lnTo>
                <a:lnTo>
                  <a:pt x="1550" y="985"/>
                </a:lnTo>
                <a:lnTo>
                  <a:pt x="1528" y="1059"/>
                </a:lnTo>
                <a:lnTo>
                  <a:pt x="1497" y="1129"/>
                </a:lnTo>
                <a:lnTo>
                  <a:pt x="1461" y="1196"/>
                </a:lnTo>
                <a:lnTo>
                  <a:pt x="1419" y="1259"/>
                </a:lnTo>
                <a:lnTo>
                  <a:pt x="1371" y="1317"/>
                </a:lnTo>
                <a:lnTo>
                  <a:pt x="1317" y="1371"/>
                </a:lnTo>
                <a:lnTo>
                  <a:pt x="1258" y="1419"/>
                </a:lnTo>
                <a:lnTo>
                  <a:pt x="1196" y="1462"/>
                </a:lnTo>
                <a:lnTo>
                  <a:pt x="1129" y="1498"/>
                </a:lnTo>
                <a:lnTo>
                  <a:pt x="1059" y="1528"/>
                </a:lnTo>
                <a:lnTo>
                  <a:pt x="985" y="1550"/>
                </a:lnTo>
                <a:lnTo>
                  <a:pt x="907" y="1567"/>
                </a:lnTo>
                <a:lnTo>
                  <a:pt x="828" y="1575"/>
                </a:lnTo>
                <a:lnTo>
                  <a:pt x="788" y="1575"/>
                </a:lnTo>
                <a:lnTo>
                  <a:pt x="747" y="1575"/>
                </a:lnTo>
                <a:lnTo>
                  <a:pt x="667" y="1567"/>
                </a:lnTo>
                <a:lnTo>
                  <a:pt x="591" y="1550"/>
                </a:lnTo>
                <a:lnTo>
                  <a:pt x="517" y="1528"/>
                </a:lnTo>
                <a:lnTo>
                  <a:pt x="446" y="1498"/>
                </a:lnTo>
                <a:lnTo>
                  <a:pt x="380" y="1462"/>
                </a:lnTo>
                <a:lnTo>
                  <a:pt x="316" y="1419"/>
                </a:lnTo>
                <a:lnTo>
                  <a:pt x="258" y="1371"/>
                </a:lnTo>
                <a:lnTo>
                  <a:pt x="205" y="1317"/>
                </a:lnTo>
                <a:lnTo>
                  <a:pt x="157" y="1259"/>
                </a:lnTo>
                <a:lnTo>
                  <a:pt x="114" y="1196"/>
                </a:lnTo>
                <a:lnTo>
                  <a:pt x="78" y="1129"/>
                </a:lnTo>
                <a:lnTo>
                  <a:pt x="48" y="1059"/>
                </a:lnTo>
                <a:lnTo>
                  <a:pt x="25" y="985"/>
                </a:lnTo>
                <a:lnTo>
                  <a:pt x="9" y="907"/>
                </a:lnTo>
                <a:lnTo>
                  <a:pt x="1" y="828"/>
                </a:lnTo>
                <a:lnTo>
                  <a:pt x="0" y="788"/>
                </a:lnTo>
                <a:lnTo>
                  <a:pt x="1" y="748"/>
                </a:lnTo>
                <a:lnTo>
                  <a:pt x="9" y="668"/>
                </a:lnTo>
                <a:lnTo>
                  <a:pt x="25" y="591"/>
                </a:lnTo>
                <a:lnTo>
                  <a:pt x="48" y="517"/>
                </a:lnTo>
                <a:lnTo>
                  <a:pt x="78" y="446"/>
                </a:lnTo>
                <a:lnTo>
                  <a:pt x="114" y="380"/>
                </a:lnTo>
                <a:lnTo>
                  <a:pt x="157" y="316"/>
                </a:lnTo>
                <a:lnTo>
                  <a:pt x="205" y="258"/>
                </a:lnTo>
                <a:lnTo>
                  <a:pt x="258" y="205"/>
                </a:lnTo>
                <a:lnTo>
                  <a:pt x="316" y="157"/>
                </a:lnTo>
                <a:lnTo>
                  <a:pt x="380" y="114"/>
                </a:lnTo>
                <a:lnTo>
                  <a:pt x="446" y="78"/>
                </a:lnTo>
                <a:lnTo>
                  <a:pt x="517" y="48"/>
                </a:lnTo>
                <a:lnTo>
                  <a:pt x="591" y="25"/>
                </a:lnTo>
                <a:lnTo>
                  <a:pt x="667" y="9"/>
                </a:lnTo>
                <a:lnTo>
                  <a:pt x="747" y="1"/>
                </a:lnTo>
                <a:lnTo>
                  <a:pt x="78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glow rad="63500">
              <a:schemeClr val="bg2">
                <a:alpha val="40000"/>
              </a:schemeClr>
            </a:glo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algn="ctr"/>
            <a:endParaRPr lang="en-US" sz="2000" b="1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03E01E1F-93FA-47DE-9D98-069842F0D4B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228791" y="2917769"/>
            <a:ext cx="940224" cy="39837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64C8CB50-F0DF-4EEB-845B-067C11321A8A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4723574" y="2917769"/>
            <a:ext cx="940224" cy="39837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87B68991-8C4F-4E75-A62E-C625C49C181A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199362" y="2917769"/>
            <a:ext cx="940224" cy="39837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268DFDE9-F5F1-4573-8457-52A9042F1FED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2974086" y="4664148"/>
            <a:ext cx="940224" cy="39837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1B8F204C-CF59-436D-AEAF-995AF05F970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62503" y="4664148"/>
            <a:ext cx="940224" cy="39837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8E28908D-F505-4346-8F3F-23C6E569CC23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9950921" y="4664148"/>
            <a:ext cx="940224" cy="39837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C347C185-CED7-41F0-A153-267B33C9327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1108100" y="4342619"/>
            <a:ext cx="1506298" cy="398379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43" name="Text Placeholder 7">
            <a:extLst>
              <a:ext uri="{FF2B5EF4-FFF2-40B4-BE49-F238E27FC236}">
                <a16:creationId xmlns:a16="http://schemas.microsoft.com/office/drawing/2014/main" id="{146A3C17-15B8-4EF3-B760-E12C74F7EA17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1108100" y="4810410"/>
            <a:ext cx="1506297" cy="71536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B39A0B65-78DB-4D20-AC8C-2FC21A98058C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4448066" y="4342619"/>
            <a:ext cx="1506298" cy="398379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45" name="Text Placeholder 7">
            <a:extLst>
              <a:ext uri="{FF2B5EF4-FFF2-40B4-BE49-F238E27FC236}">
                <a16:creationId xmlns:a16="http://schemas.microsoft.com/office/drawing/2014/main" id="{5A79B2ED-036E-4EF5-8843-495CC8065D28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448066" y="4810410"/>
            <a:ext cx="1506297" cy="71536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E4CD6984-0204-46C6-878A-D916078EF822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7932412" y="4342619"/>
            <a:ext cx="1506298" cy="398379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rgbClr val="09BDDD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47" name="Text Placeholder 7">
            <a:extLst>
              <a:ext uri="{FF2B5EF4-FFF2-40B4-BE49-F238E27FC236}">
                <a16:creationId xmlns:a16="http://schemas.microsoft.com/office/drawing/2014/main" id="{768F9782-9161-4876-9F7E-E25168400AE7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7932412" y="4810410"/>
            <a:ext cx="1506297" cy="71536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A899EA18-1070-4FDE-AC16-AD01BC54D49D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651568" y="2485353"/>
            <a:ext cx="1506298" cy="398379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rgbClr val="EA7926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AC9D547D-33E4-4664-B818-B23959D8EEF1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9651568" y="2953144"/>
            <a:ext cx="1506297" cy="71536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83AC10FC-5AB2-4403-B5E4-17A3FAAD9283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186473" y="2485353"/>
            <a:ext cx="1506298" cy="398379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3D33F319-49B1-41DE-B77B-BFCC2113C4CF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6186473" y="2953144"/>
            <a:ext cx="1506297" cy="71536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DD7F2155-3ED3-4F9E-822C-4E9DBB3F510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2702128" y="2485353"/>
            <a:ext cx="1506298" cy="398379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53" name="Text Placeholder 7">
            <a:extLst>
              <a:ext uri="{FF2B5EF4-FFF2-40B4-BE49-F238E27FC236}">
                <a16:creationId xmlns:a16="http://schemas.microsoft.com/office/drawing/2014/main" id="{71C8087D-55AC-4571-A2FE-A10E3936C061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702128" y="2953144"/>
            <a:ext cx="1506297" cy="71536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9874402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AAFD85A-2D14-4D79-B72F-D1E0C5F3E353}"/>
              </a:ext>
            </a:extLst>
          </p:cNvPr>
          <p:cNvSpPr/>
          <p:nvPr userDrawn="1"/>
        </p:nvSpPr>
        <p:spPr>
          <a:xfrm>
            <a:off x="9659723" y="1854884"/>
            <a:ext cx="1980108" cy="2321085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20000"/>
                  <a:lumOff val="80000"/>
                  <a:alpha val="0"/>
                </a:schemeClr>
              </a:gs>
              <a:gs pos="0">
                <a:schemeClr val="tx1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Round Diagonal Corner of Rectangle 5">
            <a:extLst>
              <a:ext uri="{FF2B5EF4-FFF2-40B4-BE49-F238E27FC236}">
                <a16:creationId xmlns:a16="http://schemas.microsoft.com/office/drawing/2014/main" id="{7EED1D6D-603B-4C42-B397-E10067C9CB54}"/>
              </a:ext>
            </a:extLst>
          </p:cNvPr>
          <p:cNvSpPr/>
          <p:nvPr userDrawn="1"/>
        </p:nvSpPr>
        <p:spPr>
          <a:xfrm>
            <a:off x="9629176" y="1848869"/>
            <a:ext cx="2045467" cy="435504"/>
          </a:xfrm>
          <a:prstGeom prst="round2DiagRect">
            <a:avLst/>
          </a:prstGeom>
          <a:solidFill>
            <a:schemeClr val="tx1"/>
          </a:solidFill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atin typeface="Trebuchet MS" panose="020B070302020209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99DBE3-A46B-4858-9DF8-B8DC1AFC2954}"/>
              </a:ext>
            </a:extLst>
          </p:cNvPr>
          <p:cNvSpPr/>
          <p:nvPr userDrawn="1"/>
        </p:nvSpPr>
        <p:spPr>
          <a:xfrm>
            <a:off x="7400617" y="1854884"/>
            <a:ext cx="1980108" cy="2321085"/>
          </a:xfrm>
          <a:prstGeom prst="rect">
            <a:avLst/>
          </a:prstGeom>
          <a:gradFill flip="none" rotWithShape="1">
            <a:gsLst>
              <a:gs pos="100000">
                <a:schemeClr val="bg2">
                  <a:lumMod val="95000"/>
                  <a:alpha val="0"/>
                </a:schemeClr>
              </a:gs>
              <a:gs pos="0">
                <a:schemeClr val="tx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" name="Round Diagonal Corner of Rectangle 7">
            <a:extLst>
              <a:ext uri="{FF2B5EF4-FFF2-40B4-BE49-F238E27FC236}">
                <a16:creationId xmlns:a16="http://schemas.microsoft.com/office/drawing/2014/main" id="{F0181763-525B-4224-9B60-30A817AB1F7D}"/>
              </a:ext>
            </a:extLst>
          </p:cNvPr>
          <p:cNvSpPr/>
          <p:nvPr userDrawn="1"/>
        </p:nvSpPr>
        <p:spPr>
          <a:xfrm>
            <a:off x="7370070" y="1848869"/>
            <a:ext cx="2045467" cy="435504"/>
          </a:xfrm>
          <a:prstGeom prst="round2DiagRect">
            <a:avLst/>
          </a:prstGeom>
          <a:solidFill>
            <a:schemeClr val="tx2"/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atin typeface="Trebuchet MS" panose="020B070302020209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3AFA6E8-D62C-4C4E-9413-4B27B69338BB}"/>
              </a:ext>
            </a:extLst>
          </p:cNvPr>
          <p:cNvSpPr/>
          <p:nvPr userDrawn="1"/>
        </p:nvSpPr>
        <p:spPr>
          <a:xfrm>
            <a:off x="5025407" y="1854884"/>
            <a:ext cx="1980108" cy="2321085"/>
          </a:xfrm>
          <a:prstGeom prst="rect">
            <a:avLst/>
          </a:prstGeom>
          <a:gradFill flip="none" rotWithShape="1">
            <a:gsLst>
              <a:gs pos="100000">
                <a:schemeClr val="accent3">
                  <a:lumMod val="20000"/>
                  <a:lumOff val="80000"/>
                  <a:alpha val="0"/>
                </a:schemeClr>
              </a:gs>
              <a:gs pos="0">
                <a:schemeClr val="accent3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" name="Round Diagonal Corner of Rectangle 9">
            <a:extLst>
              <a:ext uri="{FF2B5EF4-FFF2-40B4-BE49-F238E27FC236}">
                <a16:creationId xmlns:a16="http://schemas.microsoft.com/office/drawing/2014/main" id="{4FC890EC-D2AD-4DA1-B313-5E75B1FF6EC2}"/>
              </a:ext>
            </a:extLst>
          </p:cNvPr>
          <p:cNvSpPr/>
          <p:nvPr userDrawn="1"/>
        </p:nvSpPr>
        <p:spPr>
          <a:xfrm>
            <a:off x="4994860" y="1848869"/>
            <a:ext cx="2045467" cy="435504"/>
          </a:xfrm>
          <a:prstGeom prst="round2DiagRect">
            <a:avLst/>
          </a:prstGeom>
          <a:solidFill>
            <a:schemeClr val="accent3"/>
          </a:solidFill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atin typeface="Trebuchet MS" panose="020B0703020202090204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8DC5C8D-E876-491C-8552-C0C69361B61C}"/>
              </a:ext>
            </a:extLst>
          </p:cNvPr>
          <p:cNvSpPr/>
          <p:nvPr userDrawn="1"/>
        </p:nvSpPr>
        <p:spPr>
          <a:xfrm>
            <a:off x="2806189" y="1854884"/>
            <a:ext cx="1980108" cy="2321085"/>
          </a:xfrm>
          <a:prstGeom prst="rect">
            <a:avLst/>
          </a:prstGeom>
          <a:gradFill flip="none" rotWithShape="1">
            <a:gsLst>
              <a:gs pos="100000">
                <a:schemeClr val="accent2">
                  <a:lumMod val="20000"/>
                  <a:lumOff val="80000"/>
                  <a:alpha val="0"/>
                </a:schemeClr>
              </a:gs>
              <a:gs pos="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2" name="Round Diagonal Corner of Rectangle 11">
            <a:extLst>
              <a:ext uri="{FF2B5EF4-FFF2-40B4-BE49-F238E27FC236}">
                <a16:creationId xmlns:a16="http://schemas.microsoft.com/office/drawing/2014/main" id="{2A1F1A89-4688-4599-8C5E-F3FDE8AF272C}"/>
              </a:ext>
            </a:extLst>
          </p:cNvPr>
          <p:cNvSpPr/>
          <p:nvPr userDrawn="1"/>
        </p:nvSpPr>
        <p:spPr>
          <a:xfrm>
            <a:off x="2775642" y="1848869"/>
            <a:ext cx="2045467" cy="435504"/>
          </a:xfrm>
          <a:prstGeom prst="round2DiagRect">
            <a:avLst/>
          </a:prstGeom>
          <a:solidFill>
            <a:schemeClr val="accent2"/>
          </a:solidFill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atin typeface="Trebuchet MS" panose="020B0703020202090204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6C07FAB-7638-4B12-92BB-083E30F5B3AD}"/>
              </a:ext>
            </a:extLst>
          </p:cNvPr>
          <p:cNvSpPr/>
          <p:nvPr userDrawn="1"/>
        </p:nvSpPr>
        <p:spPr>
          <a:xfrm>
            <a:off x="595425" y="1854884"/>
            <a:ext cx="1980108" cy="2321085"/>
          </a:xfrm>
          <a:prstGeom prst="rect">
            <a:avLst/>
          </a:prstGeom>
          <a:gradFill flip="none" rotWithShape="1">
            <a:gsLst>
              <a:gs pos="100000">
                <a:schemeClr val="accent1">
                  <a:lumMod val="5000"/>
                  <a:lumOff val="95000"/>
                  <a:alpha val="0"/>
                </a:schemeClr>
              </a:gs>
              <a:gs pos="0">
                <a:schemeClr val="accent1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8B60CC54-9CE9-4430-AE9B-C7E19EAFAC46}"/>
              </a:ext>
            </a:extLst>
          </p:cNvPr>
          <p:cNvSpPr/>
          <p:nvPr userDrawn="1"/>
        </p:nvSpPr>
        <p:spPr>
          <a:xfrm>
            <a:off x="0" y="4454068"/>
            <a:ext cx="12192000" cy="699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2" y="317"/>
                </a:moveTo>
                <a:lnTo>
                  <a:pt x="19860" y="301"/>
                </a:lnTo>
                <a:lnTo>
                  <a:pt x="19860" y="301"/>
                </a:lnTo>
                <a:lnTo>
                  <a:pt x="18821" y="285"/>
                </a:lnTo>
                <a:lnTo>
                  <a:pt x="17759" y="269"/>
                </a:lnTo>
                <a:lnTo>
                  <a:pt x="16697" y="254"/>
                </a:lnTo>
                <a:lnTo>
                  <a:pt x="15642" y="238"/>
                </a:lnTo>
                <a:lnTo>
                  <a:pt x="14580" y="222"/>
                </a:lnTo>
                <a:lnTo>
                  <a:pt x="13518" y="206"/>
                </a:lnTo>
                <a:lnTo>
                  <a:pt x="12456" y="190"/>
                </a:lnTo>
                <a:lnTo>
                  <a:pt x="11406" y="174"/>
                </a:lnTo>
                <a:lnTo>
                  <a:pt x="11406" y="174"/>
                </a:lnTo>
                <a:lnTo>
                  <a:pt x="10345" y="159"/>
                </a:lnTo>
                <a:lnTo>
                  <a:pt x="9282" y="143"/>
                </a:lnTo>
                <a:lnTo>
                  <a:pt x="8220" y="127"/>
                </a:lnTo>
                <a:lnTo>
                  <a:pt x="7181" y="111"/>
                </a:lnTo>
                <a:lnTo>
                  <a:pt x="7181" y="111"/>
                </a:lnTo>
                <a:lnTo>
                  <a:pt x="6119" y="95"/>
                </a:lnTo>
                <a:lnTo>
                  <a:pt x="5057" y="79"/>
                </a:lnTo>
                <a:lnTo>
                  <a:pt x="3995" y="63"/>
                </a:lnTo>
                <a:lnTo>
                  <a:pt x="2940" y="48"/>
                </a:lnTo>
                <a:lnTo>
                  <a:pt x="1878" y="32"/>
                </a:lnTo>
                <a:lnTo>
                  <a:pt x="816" y="16"/>
                </a:lnTo>
                <a:lnTo>
                  <a:pt x="0" y="0"/>
                </a:lnTo>
                <a:lnTo>
                  <a:pt x="0" y="10023"/>
                </a:lnTo>
                <a:cubicBezTo>
                  <a:pt x="2" y="10015"/>
                  <a:pt x="4" y="10007"/>
                  <a:pt x="6" y="10007"/>
                </a:cubicBezTo>
                <a:lnTo>
                  <a:pt x="6" y="10007"/>
                </a:lnTo>
                <a:lnTo>
                  <a:pt x="209" y="10007"/>
                </a:lnTo>
                <a:cubicBezTo>
                  <a:pt x="216" y="10007"/>
                  <a:pt x="223" y="10047"/>
                  <a:pt x="228" y="10126"/>
                </a:cubicBezTo>
                <a:cubicBezTo>
                  <a:pt x="233" y="10205"/>
                  <a:pt x="236" y="10301"/>
                  <a:pt x="236" y="10404"/>
                </a:cubicBezTo>
                <a:lnTo>
                  <a:pt x="236" y="10879"/>
                </a:lnTo>
                <a:cubicBezTo>
                  <a:pt x="236" y="11101"/>
                  <a:pt x="224" y="11276"/>
                  <a:pt x="209" y="11276"/>
                </a:cubicBezTo>
                <a:lnTo>
                  <a:pt x="209" y="11276"/>
                </a:lnTo>
                <a:lnTo>
                  <a:pt x="6" y="11276"/>
                </a:lnTo>
                <a:cubicBezTo>
                  <a:pt x="4" y="11276"/>
                  <a:pt x="2" y="11268"/>
                  <a:pt x="1" y="11260"/>
                </a:cubicBezTo>
                <a:lnTo>
                  <a:pt x="1" y="21275"/>
                </a:lnTo>
                <a:lnTo>
                  <a:pt x="815" y="21291"/>
                </a:lnTo>
                <a:lnTo>
                  <a:pt x="1877" y="21307"/>
                </a:lnTo>
                <a:lnTo>
                  <a:pt x="2932" y="21323"/>
                </a:lnTo>
                <a:lnTo>
                  <a:pt x="3994" y="21338"/>
                </a:lnTo>
                <a:lnTo>
                  <a:pt x="5056" y="21354"/>
                </a:lnTo>
                <a:lnTo>
                  <a:pt x="6118" y="21370"/>
                </a:lnTo>
                <a:lnTo>
                  <a:pt x="7157" y="21386"/>
                </a:lnTo>
                <a:lnTo>
                  <a:pt x="7157" y="21386"/>
                </a:lnTo>
                <a:lnTo>
                  <a:pt x="8219" y="21402"/>
                </a:lnTo>
                <a:lnTo>
                  <a:pt x="9280" y="21418"/>
                </a:lnTo>
                <a:lnTo>
                  <a:pt x="10343" y="21434"/>
                </a:lnTo>
                <a:lnTo>
                  <a:pt x="11405" y="21449"/>
                </a:lnTo>
                <a:lnTo>
                  <a:pt x="11405" y="21449"/>
                </a:lnTo>
                <a:lnTo>
                  <a:pt x="12454" y="21465"/>
                </a:lnTo>
                <a:lnTo>
                  <a:pt x="13516" y="21481"/>
                </a:lnTo>
                <a:lnTo>
                  <a:pt x="14579" y="21497"/>
                </a:lnTo>
                <a:lnTo>
                  <a:pt x="15634" y="21513"/>
                </a:lnTo>
                <a:lnTo>
                  <a:pt x="15634" y="21513"/>
                </a:lnTo>
                <a:lnTo>
                  <a:pt x="16696" y="21529"/>
                </a:lnTo>
                <a:lnTo>
                  <a:pt x="17757" y="21545"/>
                </a:lnTo>
                <a:lnTo>
                  <a:pt x="18819" y="21560"/>
                </a:lnTo>
                <a:lnTo>
                  <a:pt x="19881" y="21576"/>
                </a:lnTo>
                <a:lnTo>
                  <a:pt x="19881" y="21576"/>
                </a:lnTo>
                <a:lnTo>
                  <a:pt x="20920" y="21592"/>
                </a:lnTo>
                <a:lnTo>
                  <a:pt x="21600" y="21600"/>
                </a:lnTo>
                <a:lnTo>
                  <a:pt x="21600" y="325"/>
                </a:lnTo>
                <a:lnTo>
                  <a:pt x="20922" y="317"/>
                </a:lnTo>
                <a:close/>
                <a:moveTo>
                  <a:pt x="708" y="10879"/>
                </a:moveTo>
                <a:cubicBezTo>
                  <a:pt x="708" y="10982"/>
                  <a:pt x="706" y="11085"/>
                  <a:pt x="700" y="11157"/>
                </a:cubicBezTo>
                <a:cubicBezTo>
                  <a:pt x="695" y="11228"/>
                  <a:pt x="688" y="11276"/>
                  <a:pt x="681" y="11276"/>
                </a:cubicBezTo>
                <a:lnTo>
                  <a:pt x="681" y="11276"/>
                </a:lnTo>
                <a:lnTo>
                  <a:pt x="478" y="11276"/>
                </a:lnTo>
                <a:cubicBezTo>
                  <a:pt x="471" y="11276"/>
                  <a:pt x="464" y="11236"/>
                  <a:pt x="459" y="11157"/>
                </a:cubicBezTo>
                <a:cubicBezTo>
                  <a:pt x="454" y="11085"/>
                  <a:pt x="451" y="10982"/>
                  <a:pt x="451" y="10879"/>
                </a:cubicBezTo>
                <a:lnTo>
                  <a:pt x="451" y="10403"/>
                </a:lnTo>
                <a:cubicBezTo>
                  <a:pt x="451" y="10181"/>
                  <a:pt x="463" y="10007"/>
                  <a:pt x="478" y="10007"/>
                </a:cubicBezTo>
                <a:lnTo>
                  <a:pt x="478" y="10007"/>
                </a:lnTo>
                <a:lnTo>
                  <a:pt x="681" y="10007"/>
                </a:lnTo>
                <a:cubicBezTo>
                  <a:pt x="696" y="10007"/>
                  <a:pt x="708" y="10181"/>
                  <a:pt x="708" y="10403"/>
                </a:cubicBezTo>
                <a:lnTo>
                  <a:pt x="708" y="10879"/>
                </a:lnTo>
                <a:close/>
                <a:moveTo>
                  <a:pt x="1181" y="10887"/>
                </a:moveTo>
                <a:cubicBezTo>
                  <a:pt x="1181" y="11109"/>
                  <a:pt x="1169" y="11284"/>
                  <a:pt x="1154" y="11284"/>
                </a:cubicBezTo>
                <a:lnTo>
                  <a:pt x="1154" y="11284"/>
                </a:lnTo>
                <a:lnTo>
                  <a:pt x="951" y="11284"/>
                </a:lnTo>
                <a:cubicBezTo>
                  <a:pt x="944" y="11284"/>
                  <a:pt x="937" y="11244"/>
                  <a:pt x="932" y="11165"/>
                </a:cubicBezTo>
                <a:cubicBezTo>
                  <a:pt x="927" y="11085"/>
                  <a:pt x="924" y="10990"/>
                  <a:pt x="924" y="10887"/>
                </a:cubicBezTo>
                <a:lnTo>
                  <a:pt x="924" y="10411"/>
                </a:lnTo>
                <a:cubicBezTo>
                  <a:pt x="924" y="10189"/>
                  <a:pt x="936" y="10015"/>
                  <a:pt x="951" y="10015"/>
                </a:cubicBezTo>
                <a:lnTo>
                  <a:pt x="951" y="10015"/>
                </a:lnTo>
                <a:lnTo>
                  <a:pt x="1154" y="10015"/>
                </a:lnTo>
                <a:cubicBezTo>
                  <a:pt x="1161" y="10015"/>
                  <a:pt x="1168" y="10055"/>
                  <a:pt x="1173" y="10134"/>
                </a:cubicBezTo>
                <a:cubicBezTo>
                  <a:pt x="1178" y="10213"/>
                  <a:pt x="1181" y="10308"/>
                  <a:pt x="1181" y="10411"/>
                </a:cubicBezTo>
                <a:lnTo>
                  <a:pt x="1181" y="10887"/>
                </a:lnTo>
                <a:close/>
                <a:moveTo>
                  <a:pt x="1654" y="10895"/>
                </a:moveTo>
                <a:cubicBezTo>
                  <a:pt x="1654" y="11117"/>
                  <a:pt x="1642" y="11292"/>
                  <a:pt x="1627" y="11292"/>
                </a:cubicBezTo>
                <a:lnTo>
                  <a:pt x="1627" y="11292"/>
                </a:lnTo>
                <a:lnTo>
                  <a:pt x="1424" y="11292"/>
                </a:lnTo>
                <a:cubicBezTo>
                  <a:pt x="1417" y="11292"/>
                  <a:pt x="1410" y="11252"/>
                  <a:pt x="1405" y="11173"/>
                </a:cubicBezTo>
                <a:cubicBezTo>
                  <a:pt x="1400" y="11093"/>
                  <a:pt x="1396" y="10998"/>
                  <a:pt x="1396" y="10895"/>
                </a:cubicBezTo>
                <a:lnTo>
                  <a:pt x="1396" y="10419"/>
                </a:lnTo>
                <a:cubicBezTo>
                  <a:pt x="1396" y="10197"/>
                  <a:pt x="1409" y="10023"/>
                  <a:pt x="1424" y="10023"/>
                </a:cubicBezTo>
                <a:lnTo>
                  <a:pt x="1424" y="10023"/>
                </a:lnTo>
                <a:lnTo>
                  <a:pt x="1627" y="10023"/>
                </a:lnTo>
                <a:cubicBezTo>
                  <a:pt x="1634" y="10023"/>
                  <a:pt x="1641" y="10062"/>
                  <a:pt x="1646" y="10142"/>
                </a:cubicBezTo>
                <a:cubicBezTo>
                  <a:pt x="1651" y="10221"/>
                  <a:pt x="1654" y="10316"/>
                  <a:pt x="1654" y="10419"/>
                </a:cubicBezTo>
                <a:lnTo>
                  <a:pt x="1654" y="10895"/>
                </a:lnTo>
                <a:close/>
                <a:moveTo>
                  <a:pt x="2126" y="10903"/>
                </a:moveTo>
                <a:cubicBezTo>
                  <a:pt x="2126" y="11125"/>
                  <a:pt x="2114" y="11299"/>
                  <a:pt x="2099" y="11299"/>
                </a:cubicBezTo>
                <a:cubicBezTo>
                  <a:pt x="2099" y="11299"/>
                  <a:pt x="2099" y="11299"/>
                  <a:pt x="2099" y="11299"/>
                </a:cubicBezTo>
                <a:lnTo>
                  <a:pt x="1896" y="11299"/>
                </a:lnTo>
                <a:cubicBezTo>
                  <a:pt x="1889" y="11299"/>
                  <a:pt x="1882" y="11260"/>
                  <a:pt x="1877" y="11181"/>
                </a:cubicBezTo>
                <a:cubicBezTo>
                  <a:pt x="1872" y="11109"/>
                  <a:pt x="1869" y="11006"/>
                  <a:pt x="1869" y="10903"/>
                </a:cubicBezTo>
                <a:lnTo>
                  <a:pt x="1869" y="10427"/>
                </a:lnTo>
                <a:cubicBezTo>
                  <a:pt x="1869" y="10205"/>
                  <a:pt x="1881" y="10031"/>
                  <a:pt x="1896" y="10031"/>
                </a:cubicBezTo>
                <a:lnTo>
                  <a:pt x="1896" y="10031"/>
                </a:lnTo>
                <a:lnTo>
                  <a:pt x="2099" y="10031"/>
                </a:lnTo>
                <a:cubicBezTo>
                  <a:pt x="2114" y="10031"/>
                  <a:pt x="2126" y="10205"/>
                  <a:pt x="2126" y="10427"/>
                </a:cubicBezTo>
                <a:lnTo>
                  <a:pt x="2126" y="10903"/>
                </a:lnTo>
                <a:close/>
                <a:moveTo>
                  <a:pt x="2599" y="10903"/>
                </a:moveTo>
                <a:cubicBezTo>
                  <a:pt x="2599" y="11006"/>
                  <a:pt x="2596" y="11109"/>
                  <a:pt x="2591" y="11181"/>
                </a:cubicBezTo>
                <a:cubicBezTo>
                  <a:pt x="2586" y="11252"/>
                  <a:pt x="2579" y="11299"/>
                  <a:pt x="2572" y="11299"/>
                </a:cubicBezTo>
                <a:lnTo>
                  <a:pt x="2572" y="11299"/>
                </a:lnTo>
                <a:lnTo>
                  <a:pt x="2369" y="11299"/>
                </a:lnTo>
                <a:cubicBezTo>
                  <a:pt x="2354" y="11299"/>
                  <a:pt x="2342" y="11125"/>
                  <a:pt x="2342" y="10903"/>
                </a:cubicBezTo>
                <a:lnTo>
                  <a:pt x="2342" y="10427"/>
                </a:lnTo>
                <a:cubicBezTo>
                  <a:pt x="2342" y="10324"/>
                  <a:pt x="2344" y="10221"/>
                  <a:pt x="2350" y="10150"/>
                </a:cubicBezTo>
                <a:cubicBezTo>
                  <a:pt x="2355" y="10078"/>
                  <a:pt x="2362" y="10031"/>
                  <a:pt x="2369" y="10031"/>
                </a:cubicBezTo>
                <a:lnTo>
                  <a:pt x="2369" y="10031"/>
                </a:lnTo>
                <a:lnTo>
                  <a:pt x="2572" y="10031"/>
                </a:lnTo>
                <a:cubicBezTo>
                  <a:pt x="2587" y="10031"/>
                  <a:pt x="2599" y="10205"/>
                  <a:pt x="2599" y="10427"/>
                </a:cubicBezTo>
                <a:lnTo>
                  <a:pt x="2599" y="10903"/>
                </a:lnTo>
                <a:close/>
                <a:moveTo>
                  <a:pt x="3059" y="10911"/>
                </a:moveTo>
                <a:cubicBezTo>
                  <a:pt x="3059" y="11014"/>
                  <a:pt x="3057" y="11117"/>
                  <a:pt x="3051" y="11188"/>
                </a:cubicBezTo>
                <a:cubicBezTo>
                  <a:pt x="3046" y="11260"/>
                  <a:pt x="3039" y="11307"/>
                  <a:pt x="3032" y="11307"/>
                </a:cubicBezTo>
                <a:lnTo>
                  <a:pt x="3032" y="11307"/>
                </a:lnTo>
                <a:lnTo>
                  <a:pt x="2933" y="11307"/>
                </a:lnTo>
                <a:cubicBezTo>
                  <a:pt x="2933" y="11307"/>
                  <a:pt x="2933" y="11307"/>
                  <a:pt x="2933" y="11307"/>
                </a:cubicBezTo>
                <a:lnTo>
                  <a:pt x="2842" y="11307"/>
                </a:lnTo>
                <a:cubicBezTo>
                  <a:pt x="2827" y="11307"/>
                  <a:pt x="2814" y="11133"/>
                  <a:pt x="2814" y="10911"/>
                </a:cubicBezTo>
                <a:lnTo>
                  <a:pt x="2814" y="10435"/>
                </a:lnTo>
                <a:cubicBezTo>
                  <a:pt x="2814" y="10332"/>
                  <a:pt x="2817" y="10229"/>
                  <a:pt x="2823" y="10158"/>
                </a:cubicBezTo>
                <a:cubicBezTo>
                  <a:pt x="2828" y="10086"/>
                  <a:pt x="2835" y="10039"/>
                  <a:pt x="2842" y="10039"/>
                </a:cubicBezTo>
                <a:lnTo>
                  <a:pt x="2842" y="10039"/>
                </a:lnTo>
                <a:lnTo>
                  <a:pt x="2940" y="10039"/>
                </a:lnTo>
                <a:cubicBezTo>
                  <a:pt x="2940" y="10039"/>
                  <a:pt x="2940" y="10039"/>
                  <a:pt x="2940" y="10039"/>
                </a:cubicBezTo>
                <a:lnTo>
                  <a:pt x="3032" y="10039"/>
                </a:lnTo>
                <a:cubicBezTo>
                  <a:pt x="3048" y="10039"/>
                  <a:pt x="3060" y="10213"/>
                  <a:pt x="3060" y="10435"/>
                </a:cubicBezTo>
                <a:lnTo>
                  <a:pt x="3060" y="10911"/>
                </a:lnTo>
                <a:close/>
                <a:moveTo>
                  <a:pt x="3532" y="10919"/>
                </a:moveTo>
                <a:cubicBezTo>
                  <a:pt x="3532" y="11141"/>
                  <a:pt x="3520" y="11315"/>
                  <a:pt x="3504" y="11315"/>
                </a:cubicBezTo>
                <a:lnTo>
                  <a:pt x="3504" y="11315"/>
                </a:lnTo>
                <a:lnTo>
                  <a:pt x="3302" y="11315"/>
                </a:lnTo>
                <a:cubicBezTo>
                  <a:pt x="3294" y="11315"/>
                  <a:pt x="3287" y="11276"/>
                  <a:pt x="3282" y="11196"/>
                </a:cubicBezTo>
                <a:cubicBezTo>
                  <a:pt x="3277" y="11125"/>
                  <a:pt x="3274" y="11022"/>
                  <a:pt x="3274" y="10919"/>
                </a:cubicBezTo>
                <a:lnTo>
                  <a:pt x="3274" y="10443"/>
                </a:lnTo>
                <a:cubicBezTo>
                  <a:pt x="3274" y="10221"/>
                  <a:pt x="3286" y="10047"/>
                  <a:pt x="3302" y="10047"/>
                </a:cubicBezTo>
                <a:lnTo>
                  <a:pt x="3302" y="10047"/>
                </a:lnTo>
                <a:lnTo>
                  <a:pt x="3504" y="10047"/>
                </a:lnTo>
                <a:cubicBezTo>
                  <a:pt x="3511" y="10047"/>
                  <a:pt x="3518" y="10086"/>
                  <a:pt x="3523" y="10166"/>
                </a:cubicBezTo>
                <a:cubicBezTo>
                  <a:pt x="3528" y="10237"/>
                  <a:pt x="3532" y="10340"/>
                  <a:pt x="3532" y="10443"/>
                </a:cubicBezTo>
                <a:lnTo>
                  <a:pt x="3532" y="10919"/>
                </a:lnTo>
                <a:close/>
                <a:moveTo>
                  <a:pt x="4004" y="10927"/>
                </a:moveTo>
                <a:cubicBezTo>
                  <a:pt x="4004" y="11030"/>
                  <a:pt x="4002" y="11133"/>
                  <a:pt x="3996" y="11204"/>
                </a:cubicBezTo>
                <a:cubicBezTo>
                  <a:pt x="3991" y="11276"/>
                  <a:pt x="3984" y="11323"/>
                  <a:pt x="3977" y="11323"/>
                </a:cubicBezTo>
                <a:lnTo>
                  <a:pt x="3977" y="11323"/>
                </a:lnTo>
                <a:lnTo>
                  <a:pt x="3774" y="11323"/>
                </a:lnTo>
                <a:cubicBezTo>
                  <a:pt x="3767" y="11323"/>
                  <a:pt x="3760" y="11284"/>
                  <a:pt x="3755" y="11204"/>
                </a:cubicBezTo>
                <a:cubicBezTo>
                  <a:pt x="3750" y="11125"/>
                  <a:pt x="3747" y="11030"/>
                  <a:pt x="3747" y="10927"/>
                </a:cubicBezTo>
                <a:lnTo>
                  <a:pt x="3747" y="10451"/>
                </a:lnTo>
                <a:cubicBezTo>
                  <a:pt x="3747" y="10229"/>
                  <a:pt x="3759" y="10055"/>
                  <a:pt x="3774" y="10055"/>
                </a:cubicBezTo>
                <a:lnTo>
                  <a:pt x="3774" y="10055"/>
                </a:lnTo>
                <a:lnTo>
                  <a:pt x="3977" y="10055"/>
                </a:lnTo>
                <a:cubicBezTo>
                  <a:pt x="3992" y="10055"/>
                  <a:pt x="4004" y="10229"/>
                  <a:pt x="4004" y="10451"/>
                </a:cubicBezTo>
                <a:lnTo>
                  <a:pt x="4004" y="10927"/>
                </a:lnTo>
                <a:close/>
                <a:moveTo>
                  <a:pt x="4477" y="10935"/>
                </a:moveTo>
                <a:cubicBezTo>
                  <a:pt x="4477" y="11038"/>
                  <a:pt x="4474" y="11141"/>
                  <a:pt x="4468" y="11212"/>
                </a:cubicBezTo>
                <a:cubicBezTo>
                  <a:pt x="4463" y="11284"/>
                  <a:pt x="4456" y="11331"/>
                  <a:pt x="4449" y="11331"/>
                </a:cubicBezTo>
                <a:lnTo>
                  <a:pt x="4449" y="11331"/>
                </a:lnTo>
                <a:lnTo>
                  <a:pt x="4247" y="11331"/>
                </a:lnTo>
                <a:cubicBezTo>
                  <a:pt x="4231" y="11331"/>
                  <a:pt x="4219" y="11157"/>
                  <a:pt x="4219" y="10935"/>
                </a:cubicBezTo>
                <a:lnTo>
                  <a:pt x="4219" y="10459"/>
                </a:lnTo>
                <a:cubicBezTo>
                  <a:pt x="4219" y="10356"/>
                  <a:pt x="4222" y="10253"/>
                  <a:pt x="4227" y="10181"/>
                </a:cubicBezTo>
                <a:cubicBezTo>
                  <a:pt x="4232" y="10110"/>
                  <a:pt x="4240" y="10062"/>
                  <a:pt x="4247" y="10062"/>
                </a:cubicBezTo>
                <a:lnTo>
                  <a:pt x="4247" y="10062"/>
                </a:lnTo>
                <a:lnTo>
                  <a:pt x="4449" y="10062"/>
                </a:lnTo>
                <a:cubicBezTo>
                  <a:pt x="4465" y="10062"/>
                  <a:pt x="4477" y="10237"/>
                  <a:pt x="4477" y="10459"/>
                </a:cubicBezTo>
                <a:lnTo>
                  <a:pt x="4477" y="10935"/>
                </a:lnTo>
                <a:close/>
                <a:moveTo>
                  <a:pt x="4950" y="10943"/>
                </a:moveTo>
                <a:cubicBezTo>
                  <a:pt x="4950" y="11046"/>
                  <a:pt x="4947" y="11149"/>
                  <a:pt x="4941" y="11220"/>
                </a:cubicBezTo>
                <a:cubicBezTo>
                  <a:pt x="4936" y="11292"/>
                  <a:pt x="4929" y="11339"/>
                  <a:pt x="4922" y="11339"/>
                </a:cubicBezTo>
                <a:lnTo>
                  <a:pt x="4922" y="11339"/>
                </a:lnTo>
                <a:lnTo>
                  <a:pt x="4720" y="11339"/>
                </a:lnTo>
                <a:cubicBezTo>
                  <a:pt x="4712" y="11339"/>
                  <a:pt x="4705" y="11299"/>
                  <a:pt x="4700" y="11220"/>
                </a:cubicBezTo>
                <a:cubicBezTo>
                  <a:pt x="4695" y="11149"/>
                  <a:pt x="4692" y="11046"/>
                  <a:pt x="4692" y="10943"/>
                </a:cubicBezTo>
                <a:lnTo>
                  <a:pt x="4692" y="10467"/>
                </a:lnTo>
                <a:cubicBezTo>
                  <a:pt x="4692" y="10245"/>
                  <a:pt x="4704" y="10070"/>
                  <a:pt x="4720" y="10070"/>
                </a:cubicBezTo>
                <a:lnTo>
                  <a:pt x="4720" y="10070"/>
                </a:lnTo>
                <a:lnTo>
                  <a:pt x="4922" y="10070"/>
                </a:lnTo>
                <a:cubicBezTo>
                  <a:pt x="4937" y="10070"/>
                  <a:pt x="4950" y="10245"/>
                  <a:pt x="4950" y="10467"/>
                </a:cubicBezTo>
                <a:lnTo>
                  <a:pt x="4950" y="10943"/>
                </a:lnTo>
                <a:close/>
                <a:moveTo>
                  <a:pt x="5422" y="10951"/>
                </a:moveTo>
                <a:cubicBezTo>
                  <a:pt x="5422" y="11173"/>
                  <a:pt x="5410" y="11347"/>
                  <a:pt x="5395" y="11347"/>
                </a:cubicBezTo>
                <a:lnTo>
                  <a:pt x="5395" y="11347"/>
                </a:lnTo>
                <a:lnTo>
                  <a:pt x="5192" y="11347"/>
                </a:lnTo>
                <a:cubicBezTo>
                  <a:pt x="5177" y="11347"/>
                  <a:pt x="5165" y="11173"/>
                  <a:pt x="5165" y="10951"/>
                </a:cubicBezTo>
                <a:lnTo>
                  <a:pt x="5165" y="10475"/>
                </a:lnTo>
                <a:cubicBezTo>
                  <a:pt x="5165" y="10372"/>
                  <a:pt x="5168" y="10269"/>
                  <a:pt x="5173" y="10197"/>
                </a:cubicBezTo>
                <a:cubicBezTo>
                  <a:pt x="5178" y="10126"/>
                  <a:pt x="5185" y="10078"/>
                  <a:pt x="5192" y="10078"/>
                </a:cubicBezTo>
                <a:lnTo>
                  <a:pt x="5192" y="10078"/>
                </a:lnTo>
                <a:lnTo>
                  <a:pt x="5395" y="10078"/>
                </a:lnTo>
                <a:cubicBezTo>
                  <a:pt x="5402" y="10078"/>
                  <a:pt x="5409" y="10118"/>
                  <a:pt x="5414" y="10197"/>
                </a:cubicBezTo>
                <a:cubicBezTo>
                  <a:pt x="5419" y="10269"/>
                  <a:pt x="5422" y="10372"/>
                  <a:pt x="5422" y="10475"/>
                </a:cubicBezTo>
                <a:lnTo>
                  <a:pt x="5422" y="10951"/>
                </a:lnTo>
                <a:close/>
                <a:moveTo>
                  <a:pt x="5895" y="10958"/>
                </a:moveTo>
                <a:cubicBezTo>
                  <a:pt x="5895" y="11181"/>
                  <a:pt x="5883" y="11355"/>
                  <a:pt x="5867" y="11355"/>
                </a:cubicBezTo>
                <a:lnTo>
                  <a:pt x="5867" y="11355"/>
                </a:lnTo>
                <a:lnTo>
                  <a:pt x="5665" y="11355"/>
                </a:lnTo>
                <a:cubicBezTo>
                  <a:pt x="5657" y="11355"/>
                  <a:pt x="5650" y="11315"/>
                  <a:pt x="5645" y="11236"/>
                </a:cubicBezTo>
                <a:cubicBezTo>
                  <a:pt x="5640" y="11157"/>
                  <a:pt x="5637" y="11062"/>
                  <a:pt x="5637" y="10958"/>
                </a:cubicBezTo>
                <a:lnTo>
                  <a:pt x="5637" y="10483"/>
                </a:lnTo>
                <a:cubicBezTo>
                  <a:pt x="5637" y="10261"/>
                  <a:pt x="5649" y="10086"/>
                  <a:pt x="5665" y="10086"/>
                </a:cubicBezTo>
                <a:cubicBezTo>
                  <a:pt x="5665" y="10086"/>
                  <a:pt x="5665" y="10086"/>
                  <a:pt x="5665" y="10086"/>
                </a:cubicBezTo>
                <a:lnTo>
                  <a:pt x="5867" y="10094"/>
                </a:lnTo>
                <a:cubicBezTo>
                  <a:pt x="5874" y="10094"/>
                  <a:pt x="5881" y="10134"/>
                  <a:pt x="5886" y="10213"/>
                </a:cubicBezTo>
                <a:cubicBezTo>
                  <a:pt x="5891" y="10284"/>
                  <a:pt x="5895" y="10388"/>
                  <a:pt x="5895" y="10491"/>
                </a:cubicBezTo>
                <a:lnTo>
                  <a:pt x="5895" y="10958"/>
                </a:lnTo>
                <a:close/>
                <a:moveTo>
                  <a:pt x="6368" y="10966"/>
                </a:moveTo>
                <a:cubicBezTo>
                  <a:pt x="6368" y="11069"/>
                  <a:pt x="6365" y="11173"/>
                  <a:pt x="6359" y="11244"/>
                </a:cubicBezTo>
                <a:cubicBezTo>
                  <a:pt x="6354" y="11315"/>
                  <a:pt x="6347" y="11363"/>
                  <a:pt x="6340" y="11363"/>
                </a:cubicBezTo>
                <a:lnTo>
                  <a:pt x="6340" y="11363"/>
                </a:lnTo>
                <a:lnTo>
                  <a:pt x="6137" y="11363"/>
                </a:lnTo>
                <a:cubicBezTo>
                  <a:pt x="6122" y="11363"/>
                  <a:pt x="6110" y="11188"/>
                  <a:pt x="6110" y="10966"/>
                </a:cubicBezTo>
                <a:lnTo>
                  <a:pt x="6110" y="10491"/>
                </a:lnTo>
                <a:cubicBezTo>
                  <a:pt x="6110" y="10388"/>
                  <a:pt x="6113" y="10284"/>
                  <a:pt x="6118" y="10213"/>
                </a:cubicBezTo>
                <a:cubicBezTo>
                  <a:pt x="6123" y="10142"/>
                  <a:pt x="6130" y="10094"/>
                  <a:pt x="6137" y="10094"/>
                </a:cubicBezTo>
                <a:lnTo>
                  <a:pt x="6137" y="10094"/>
                </a:lnTo>
                <a:lnTo>
                  <a:pt x="6340" y="10094"/>
                </a:lnTo>
                <a:cubicBezTo>
                  <a:pt x="6355" y="10094"/>
                  <a:pt x="6368" y="10269"/>
                  <a:pt x="6368" y="10491"/>
                </a:cubicBezTo>
                <a:lnTo>
                  <a:pt x="6368" y="10966"/>
                </a:lnTo>
                <a:close/>
                <a:moveTo>
                  <a:pt x="6840" y="10974"/>
                </a:moveTo>
                <a:cubicBezTo>
                  <a:pt x="6840" y="11077"/>
                  <a:pt x="6837" y="11181"/>
                  <a:pt x="6832" y="11252"/>
                </a:cubicBezTo>
                <a:cubicBezTo>
                  <a:pt x="6827" y="11323"/>
                  <a:pt x="6819" y="11371"/>
                  <a:pt x="6812" y="11371"/>
                </a:cubicBezTo>
                <a:lnTo>
                  <a:pt x="6812" y="11371"/>
                </a:lnTo>
                <a:lnTo>
                  <a:pt x="6610" y="11371"/>
                </a:lnTo>
                <a:cubicBezTo>
                  <a:pt x="6603" y="11371"/>
                  <a:pt x="6595" y="11331"/>
                  <a:pt x="6590" y="11252"/>
                </a:cubicBezTo>
                <a:cubicBezTo>
                  <a:pt x="6586" y="11173"/>
                  <a:pt x="6582" y="11077"/>
                  <a:pt x="6582" y="10974"/>
                </a:cubicBezTo>
                <a:lnTo>
                  <a:pt x="6582" y="10499"/>
                </a:lnTo>
                <a:cubicBezTo>
                  <a:pt x="6582" y="10277"/>
                  <a:pt x="6594" y="10102"/>
                  <a:pt x="6610" y="10102"/>
                </a:cubicBezTo>
                <a:lnTo>
                  <a:pt x="6610" y="10102"/>
                </a:lnTo>
                <a:lnTo>
                  <a:pt x="6812" y="10102"/>
                </a:lnTo>
                <a:cubicBezTo>
                  <a:pt x="6828" y="10102"/>
                  <a:pt x="6840" y="10277"/>
                  <a:pt x="6840" y="10499"/>
                </a:cubicBezTo>
                <a:lnTo>
                  <a:pt x="6840" y="10974"/>
                </a:lnTo>
                <a:close/>
                <a:moveTo>
                  <a:pt x="7285" y="10982"/>
                </a:moveTo>
                <a:cubicBezTo>
                  <a:pt x="7285" y="11204"/>
                  <a:pt x="7272" y="11379"/>
                  <a:pt x="7257" y="11379"/>
                </a:cubicBezTo>
                <a:cubicBezTo>
                  <a:pt x="7257" y="11379"/>
                  <a:pt x="7257" y="11379"/>
                  <a:pt x="7257" y="11379"/>
                </a:cubicBezTo>
                <a:lnTo>
                  <a:pt x="7159" y="11379"/>
                </a:lnTo>
                <a:cubicBezTo>
                  <a:pt x="7159" y="11379"/>
                  <a:pt x="7159" y="11379"/>
                  <a:pt x="7158" y="11379"/>
                </a:cubicBezTo>
                <a:lnTo>
                  <a:pt x="7083" y="11379"/>
                </a:lnTo>
                <a:cubicBezTo>
                  <a:pt x="7067" y="11379"/>
                  <a:pt x="7055" y="11204"/>
                  <a:pt x="7055" y="10982"/>
                </a:cubicBezTo>
                <a:lnTo>
                  <a:pt x="7055" y="10507"/>
                </a:lnTo>
                <a:cubicBezTo>
                  <a:pt x="7055" y="10403"/>
                  <a:pt x="7058" y="10300"/>
                  <a:pt x="7063" y="10229"/>
                </a:cubicBezTo>
                <a:cubicBezTo>
                  <a:pt x="7069" y="10158"/>
                  <a:pt x="7075" y="10110"/>
                  <a:pt x="7083" y="10110"/>
                </a:cubicBezTo>
                <a:cubicBezTo>
                  <a:pt x="7083" y="10110"/>
                  <a:pt x="7083" y="10110"/>
                  <a:pt x="7083" y="10110"/>
                </a:cubicBezTo>
                <a:lnTo>
                  <a:pt x="7181" y="10110"/>
                </a:lnTo>
                <a:cubicBezTo>
                  <a:pt x="7181" y="10110"/>
                  <a:pt x="7181" y="10110"/>
                  <a:pt x="7181" y="10110"/>
                </a:cubicBezTo>
                <a:lnTo>
                  <a:pt x="7257" y="10110"/>
                </a:lnTo>
                <a:cubicBezTo>
                  <a:pt x="7264" y="10110"/>
                  <a:pt x="7271" y="10150"/>
                  <a:pt x="7276" y="10229"/>
                </a:cubicBezTo>
                <a:cubicBezTo>
                  <a:pt x="7281" y="10300"/>
                  <a:pt x="7285" y="10403"/>
                  <a:pt x="7285" y="10507"/>
                </a:cubicBezTo>
                <a:lnTo>
                  <a:pt x="7285" y="10982"/>
                </a:lnTo>
                <a:close/>
                <a:moveTo>
                  <a:pt x="7757" y="10990"/>
                </a:moveTo>
                <a:cubicBezTo>
                  <a:pt x="7757" y="11093"/>
                  <a:pt x="7754" y="11196"/>
                  <a:pt x="7749" y="11268"/>
                </a:cubicBezTo>
                <a:cubicBezTo>
                  <a:pt x="7744" y="11339"/>
                  <a:pt x="7736" y="11387"/>
                  <a:pt x="7729" y="11387"/>
                </a:cubicBezTo>
                <a:lnTo>
                  <a:pt x="7729" y="11387"/>
                </a:lnTo>
                <a:lnTo>
                  <a:pt x="7527" y="11387"/>
                </a:lnTo>
                <a:cubicBezTo>
                  <a:pt x="7520" y="11387"/>
                  <a:pt x="7512" y="11347"/>
                  <a:pt x="7508" y="11268"/>
                </a:cubicBezTo>
                <a:cubicBezTo>
                  <a:pt x="7503" y="11188"/>
                  <a:pt x="7499" y="11093"/>
                  <a:pt x="7499" y="10990"/>
                </a:cubicBezTo>
                <a:lnTo>
                  <a:pt x="7499" y="10514"/>
                </a:lnTo>
                <a:cubicBezTo>
                  <a:pt x="7499" y="10292"/>
                  <a:pt x="7511" y="10118"/>
                  <a:pt x="7527" y="10118"/>
                </a:cubicBezTo>
                <a:lnTo>
                  <a:pt x="7527" y="10118"/>
                </a:lnTo>
                <a:lnTo>
                  <a:pt x="7729" y="10118"/>
                </a:lnTo>
                <a:cubicBezTo>
                  <a:pt x="7745" y="10118"/>
                  <a:pt x="7757" y="10292"/>
                  <a:pt x="7757" y="10514"/>
                </a:cubicBezTo>
                <a:lnTo>
                  <a:pt x="7757" y="10990"/>
                </a:lnTo>
                <a:close/>
                <a:moveTo>
                  <a:pt x="8230" y="10998"/>
                </a:moveTo>
                <a:cubicBezTo>
                  <a:pt x="8230" y="11220"/>
                  <a:pt x="8218" y="11395"/>
                  <a:pt x="8202" y="11395"/>
                </a:cubicBezTo>
                <a:lnTo>
                  <a:pt x="8202" y="11395"/>
                </a:lnTo>
                <a:lnTo>
                  <a:pt x="8000" y="11395"/>
                </a:lnTo>
                <a:cubicBezTo>
                  <a:pt x="7992" y="11395"/>
                  <a:pt x="7985" y="11355"/>
                  <a:pt x="7980" y="11276"/>
                </a:cubicBezTo>
                <a:cubicBezTo>
                  <a:pt x="7975" y="11196"/>
                  <a:pt x="7972" y="11101"/>
                  <a:pt x="7972" y="10998"/>
                </a:cubicBezTo>
                <a:lnTo>
                  <a:pt x="7972" y="10522"/>
                </a:lnTo>
                <a:cubicBezTo>
                  <a:pt x="7972" y="10300"/>
                  <a:pt x="7984" y="10126"/>
                  <a:pt x="8000" y="10126"/>
                </a:cubicBezTo>
                <a:lnTo>
                  <a:pt x="8000" y="10126"/>
                </a:lnTo>
                <a:lnTo>
                  <a:pt x="8202" y="10126"/>
                </a:lnTo>
                <a:cubicBezTo>
                  <a:pt x="8209" y="10126"/>
                  <a:pt x="8216" y="10166"/>
                  <a:pt x="8221" y="10245"/>
                </a:cubicBezTo>
                <a:cubicBezTo>
                  <a:pt x="8226" y="10324"/>
                  <a:pt x="8230" y="10419"/>
                  <a:pt x="8230" y="10522"/>
                </a:cubicBezTo>
                <a:lnTo>
                  <a:pt x="8230" y="10998"/>
                </a:lnTo>
                <a:close/>
                <a:moveTo>
                  <a:pt x="8702" y="10998"/>
                </a:moveTo>
                <a:cubicBezTo>
                  <a:pt x="8702" y="11101"/>
                  <a:pt x="8699" y="11204"/>
                  <a:pt x="8694" y="11276"/>
                </a:cubicBezTo>
                <a:cubicBezTo>
                  <a:pt x="8688" y="11347"/>
                  <a:pt x="8682" y="11395"/>
                  <a:pt x="8674" y="11395"/>
                </a:cubicBezTo>
                <a:lnTo>
                  <a:pt x="8674" y="11395"/>
                </a:lnTo>
                <a:lnTo>
                  <a:pt x="8472" y="11395"/>
                </a:lnTo>
                <a:cubicBezTo>
                  <a:pt x="8465" y="11395"/>
                  <a:pt x="8458" y="11355"/>
                  <a:pt x="8453" y="11276"/>
                </a:cubicBezTo>
                <a:cubicBezTo>
                  <a:pt x="8448" y="11196"/>
                  <a:pt x="8444" y="11101"/>
                  <a:pt x="8444" y="10998"/>
                </a:cubicBezTo>
                <a:lnTo>
                  <a:pt x="8444" y="10522"/>
                </a:lnTo>
                <a:cubicBezTo>
                  <a:pt x="8444" y="10300"/>
                  <a:pt x="8456" y="10126"/>
                  <a:pt x="8472" y="10126"/>
                </a:cubicBezTo>
                <a:lnTo>
                  <a:pt x="8472" y="10126"/>
                </a:lnTo>
                <a:lnTo>
                  <a:pt x="8674" y="10126"/>
                </a:lnTo>
                <a:cubicBezTo>
                  <a:pt x="8690" y="10126"/>
                  <a:pt x="8702" y="10300"/>
                  <a:pt x="8702" y="10522"/>
                </a:cubicBezTo>
                <a:lnTo>
                  <a:pt x="8702" y="10998"/>
                </a:lnTo>
                <a:close/>
                <a:moveTo>
                  <a:pt x="9175" y="11014"/>
                </a:moveTo>
                <a:cubicBezTo>
                  <a:pt x="9175" y="11236"/>
                  <a:pt x="9163" y="11410"/>
                  <a:pt x="9147" y="11410"/>
                </a:cubicBezTo>
                <a:lnTo>
                  <a:pt x="9147" y="11410"/>
                </a:lnTo>
                <a:lnTo>
                  <a:pt x="8945" y="11410"/>
                </a:lnTo>
                <a:cubicBezTo>
                  <a:pt x="8929" y="11410"/>
                  <a:pt x="8917" y="11236"/>
                  <a:pt x="8917" y="11014"/>
                </a:cubicBezTo>
                <a:lnTo>
                  <a:pt x="8917" y="10538"/>
                </a:lnTo>
                <a:cubicBezTo>
                  <a:pt x="8917" y="10435"/>
                  <a:pt x="8920" y="10332"/>
                  <a:pt x="8925" y="10261"/>
                </a:cubicBezTo>
                <a:cubicBezTo>
                  <a:pt x="8931" y="10189"/>
                  <a:pt x="8938" y="10142"/>
                  <a:pt x="8945" y="10142"/>
                </a:cubicBezTo>
                <a:lnTo>
                  <a:pt x="8945" y="10142"/>
                </a:lnTo>
                <a:lnTo>
                  <a:pt x="9147" y="10142"/>
                </a:lnTo>
                <a:cubicBezTo>
                  <a:pt x="9154" y="10142"/>
                  <a:pt x="9162" y="10181"/>
                  <a:pt x="9167" y="10261"/>
                </a:cubicBezTo>
                <a:cubicBezTo>
                  <a:pt x="9172" y="10332"/>
                  <a:pt x="9175" y="10435"/>
                  <a:pt x="9175" y="10538"/>
                </a:cubicBezTo>
                <a:lnTo>
                  <a:pt x="9175" y="11014"/>
                </a:lnTo>
                <a:close/>
                <a:moveTo>
                  <a:pt x="9647" y="11014"/>
                </a:moveTo>
                <a:cubicBezTo>
                  <a:pt x="9647" y="11236"/>
                  <a:pt x="9635" y="11410"/>
                  <a:pt x="9620" y="11410"/>
                </a:cubicBezTo>
                <a:cubicBezTo>
                  <a:pt x="9620" y="11410"/>
                  <a:pt x="9620" y="11410"/>
                  <a:pt x="9620" y="11410"/>
                </a:cubicBezTo>
                <a:lnTo>
                  <a:pt x="9417" y="11410"/>
                </a:lnTo>
                <a:cubicBezTo>
                  <a:pt x="9410" y="11410"/>
                  <a:pt x="9403" y="11371"/>
                  <a:pt x="9398" y="11292"/>
                </a:cubicBezTo>
                <a:cubicBezTo>
                  <a:pt x="9393" y="11220"/>
                  <a:pt x="9389" y="11117"/>
                  <a:pt x="9389" y="11014"/>
                </a:cubicBezTo>
                <a:lnTo>
                  <a:pt x="9389" y="10538"/>
                </a:lnTo>
                <a:cubicBezTo>
                  <a:pt x="9389" y="10316"/>
                  <a:pt x="9402" y="10142"/>
                  <a:pt x="9417" y="10142"/>
                </a:cubicBezTo>
                <a:lnTo>
                  <a:pt x="9417" y="10142"/>
                </a:lnTo>
                <a:lnTo>
                  <a:pt x="9620" y="10142"/>
                </a:lnTo>
                <a:cubicBezTo>
                  <a:pt x="9627" y="10142"/>
                  <a:pt x="9634" y="10181"/>
                  <a:pt x="9639" y="10261"/>
                </a:cubicBezTo>
                <a:cubicBezTo>
                  <a:pt x="9644" y="10340"/>
                  <a:pt x="9647" y="10435"/>
                  <a:pt x="9647" y="10538"/>
                </a:cubicBezTo>
                <a:lnTo>
                  <a:pt x="9647" y="11014"/>
                </a:lnTo>
                <a:close/>
                <a:moveTo>
                  <a:pt x="10120" y="11022"/>
                </a:moveTo>
                <a:cubicBezTo>
                  <a:pt x="10120" y="11125"/>
                  <a:pt x="10117" y="11228"/>
                  <a:pt x="10112" y="11299"/>
                </a:cubicBezTo>
                <a:cubicBezTo>
                  <a:pt x="10107" y="11371"/>
                  <a:pt x="10100" y="11418"/>
                  <a:pt x="10092" y="11418"/>
                </a:cubicBezTo>
                <a:lnTo>
                  <a:pt x="10092" y="11418"/>
                </a:lnTo>
                <a:lnTo>
                  <a:pt x="9890" y="11418"/>
                </a:lnTo>
                <a:cubicBezTo>
                  <a:pt x="9883" y="11418"/>
                  <a:pt x="9876" y="11379"/>
                  <a:pt x="9871" y="11299"/>
                </a:cubicBezTo>
                <a:cubicBezTo>
                  <a:pt x="9866" y="11228"/>
                  <a:pt x="9862" y="11125"/>
                  <a:pt x="9862" y="11022"/>
                </a:cubicBezTo>
                <a:lnTo>
                  <a:pt x="9862" y="10546"/>
                </a:lnTo>
                <a:cubicBezTo>
                  <a:pt x="9862" y="10324"/>
                  <a:pt x="9874" y="10150"/>
                  <a:pt x="9890" y="10150"/>
                </a:cubicBezTo>
                <a:lnTo>
                  <a:pt x="9890" y="10150"/>
                </a:lnTo>
                <a:lnTo>
                  <a:pt x="10092" y="10150"/>
                </a:lnTo>
                <a:cubicBezTo>
                  <a:pt x="10100" y="10150"/>
                  <a:pt x="10107" y="10189"/>
                  <a:pt x="10112" y="10269"/>
                </a:cubicBezTo>
                <a:cubicBezTo>
                  <a:pt x="10117" y="10340"/>
                  <a:pt x="10120" y="10443"/>
                  <a:pt x="10120" y="10546"/>
                </a:cubicBezTo>
                <a:lnTo>
                  <a:pt x="10120" y="11022"/>
                </a:lnTo>
                <a:close/>
                <a:moveTo>
                  <a:pt x="10592" y="11030"/>
                </a:moveTo>
                <a:cubicBezTo>
                  <a:pt x="10592" y="11133"/>
                  <a:pt x="10589" y="11236"/>
                  <a:pt x="10584" y="11307"/>
                </a:cubicBezTo>
                <a:cubicBezTo>
                  <a:pt x="10578" y="11379"/>
                  <a:pt x="10572" y="11426"/>
                  <a:pt x="10565" y="11426"/>
                </a:cubicBezTo>
                <a:lnTo>
                  <a:pt x="10565" y="11426"/>
                </a:lnTo>
                <a:lnTo>
                  <a:pt x="10362" y="11426"/>
                </a:lnTo>
                <a:cubicBezTo>
                  <a:pt x="10355" y="11426"/>
                  <a:pt x="10348" y="11387"/>
                  <a:pt x="10343" y="11307"/>
                </a:cubicBezTo>
                <a:cubicBezTo>
                  <a:pt x="10338" y="11236"/>
                  <a:pt x="10335" y="11133"/>
                  <a:pt x="10335" y="11030"/>
                </a:cubicBezTo>
                <a:lnTo>
                  <a:pt x="10335" y="10554"/>
                </a:lnTo>
                <a:cubicBezTo>
                  <a:pt x="10335" y="10332"/>
                  <a:pt x="10347" y="10158"/>
                  <a:pt x="10362" y="10158"/>
                </a:cubicBezTo>
                <a:lnTo>
                  <a:pt x="10362" y="10158"/>
                </a:lnTo>
                <a:lnTo>
                  <a:pt x="10565" y="10158"/>
                </a:lnTo>
                <a:cubicBezTo>
                  <a:pt x="10580" y="10158"/>
                  <a:pt x="10592" y="10332"/>
                  <a:pt x="10592" y="10554"/>
                </a:cubicBezTo>
                <a:lnTo>
                  <a:pt x="10592" y="11030"/>
                </a:lnTo>
                <a:close/>
                <a:moveTo>
                  <a:pt x="11065" y="11038"/>
                </a:moveTo>
                <a:cubicBezTo>
                  <a:pt x="11065" y="11141"/>
                  <a:pt x="11062" y="11244"/>
                  <a:pt x="11057" y="11315"/>
                </a:cubicBezTo>
                <a:cubicBezTo>
                  <a:pt x="11051" y="11387"/>
                  <a:pt x="11045" y="11434"/>
                  <a:pt x="11038" y="11434"/>
                </a:cubicBezTo>
                <a:lnTo>
                  <a:pt x="11038" y="11434"/>
                </a:lnTo>
                <a:lnTo>
                  <a:pt x="10835" y="11434"/>
                </a:lnTo>
                <a:cubicBezTo>
                  <a:pt x="10820" y="11434"/>
                  <a:pt x="10807" y="11260"/>
                  <a:pt x="10807" y="11038"/>
                </a:cubicBezTo>
                <a:lnTo>
                  <a:pt x="10807" y="10562"/>
                </a:lnTo>
                <a:cubicBezTo>
                  <a:pt x="10807" y="10459"/>
                  <a:pt x="10810" y="10356"/>
                  <a:pt x="10816" y="10284"/>
                </a:cubicBezTo>
                <a:cubicBezTo>
                  <a:pt x="10821" y="10213"/>
                  <a:pt x="10830" y="10181"/>
                  <a:pt x="10835" y="10166"/>
                </a:cubicBezTo>
                <a:lnTo>
                  <a:pt x="11038" y="10173"/>
                </a:lnTo>
                <a:cubicBezTo>
                  <a:pt x="11053" y="10173"/>
                  <a:pt x="11065" y="10348"/>
                  <a:pt x="11065" y="10570"/>
                </a:cubicBezTo>
                <a:lnTo>
                  <a:pt x="11065" y="11038"/>
                </a:lnTo>
                <a:close/>
                <a:moveTo>
                  <a:pt x="11520" y="11046"/>
                </a:moveTo>
                <a:cubicBezTo>
                  <a:pt x="11520" y="11268"/>
                  <a:pt x="11508" y="11442"/>
                  <a:pt x="11492" y="11442"/>
                </a:cubicBezTo>
                <a:lnTo>
                  <a:pt x="11492" y="11442"/>
                </a:lnTo>
                <a:lnTo>
                  <a:pt x="11394" y="11442"/>
                </a:lnTo>
                <a:cubicBezTo>
                  <a:pt x="11394" y="11442"/>
                  <a:pt x="11394" y="11442"/>
                  <a:pt x="11394" y="11442"/>
                </a:cubicBezTo>
                <a:lnTo>
                  <a:pt x="11308" y="11442"/>
                </a:lnTo>
                <a:cubicBezTo>
                  <a:pt x="11292" y="11442"/>
                  <a:pt x="11280" y="11268"/>
                  <a:pt x="11280" y="11046"/>
                </a:cubicBezTo>
                <a:lnTo>
                  <a:pt x="11280" y="10570"/>
                </a:lnTo>
                <a:cubicBezTo>
                  <a:pt x="11280" y="10348"/>
                  <a:pt x="11292" y="10173"/>
                  <a:pt x="11308" y="10173"/>
                </a:cubicBezTo>
                <a:lnTo>
                  <a:pt x="11308" y="10173"/>
                </a:lnTo>
                <a:lnTo>
                  <a:pt x="11394" y="10173"/>
                </a:lnTo>
                <a:cubicBezTo>
                  <a:pt x="11394" y="10173"/>
                  <a:pt x="11394" y="10173"/>
                  <a:pt x="11394" y="10173"/>
                </a:cubicBezTo>
                <a:lnTo>
                  <a:pt x="11394" y="10173"/>
                </a:lnTo>
                <a:lnTo>
                  <a:pt x="11492" y="10173"/>
                </a:lnTo>
                <a:cubicBezTo>
                  <a:pt x="11499" y="10173"/>
                  <a:pt x="11506" y="10213"/>
                  <a:pt x="11511" y="10292"/>
                </a:cubicBezTo>
                <a:cubicBezTo>
                  <a:pt x="11516" y="10372"/>
                  <a:pt x="11520" y="10467"/>
                  <a:pt x="11520" y="10570"/>
                </a:cubicBezTo>
                <a:lnTo>
                  <a:pt x="11520" y="11046"/>
                </a:lnTo>
                <a:close/>
                <a:moveTo>
                  <a:pt x="11993" y="11054"/>
                </a:moveTo>
                <a:cubicBezTo>
                  <a:pt x="11993" y="11276"/>
                  <a:pt x="11980" y="11450"/>
                  <a:pt x="11965" y="11450"/>
                </a:cubicBezTo>
                <a:lnTo>
                  <a:pt x="11965" y="11450"/>
                </a:lnTo>
                <a:lnTo>
                  <a:pt x="11762" y="11450"/>
                </a:lnTo>
                <a:cubicBezTo>
                  <a:pt x="11747" y="11450"/>
                  <a:pt x="11735" y="11276"/>
                  <a:pt x="11735" y="11054"/>
                </a:cubicBezTo>
                <a:lnTo>
                  <a:pt x="11735" y="10578"/>
                </a:lnTo>
                <a:cubicBezTo>
                  <a:pt x="11735" y="10475"/>
                  <a:pt x="11738" y="10372"/>
                  <a:pt x="11743" y="10300"/>
                </a:cubicBezTo>
                <a:cubicBezTo>
                  <a:pt x="11748" y="10229"/>
                  <a:pt x="11755" y="10181"/>
                  <a:pt x="11762" y="10181"/>
                </a:cubicBezTo>
                <a:lnTo>
                  <a:pt x="11762" y="10181"/>
                </a:lnTo>
                <a:lnTo>
                  <a:pt x="11965" y="10181"/>
                </a:lnTo>
                <a:cubicBezTo>
                  <a:pt x="11972" y="10181"/>
                  <a:pt x="11979" y="10221"/>
                  <a:pt x="11984" y="10300"/>
                </a:cubicBezTo>
                <a:cubicBezTo>
                  <a:pt x="11989" y="10380"/>
                  <a:pt x="11993" y="10475"/>
                  <a:pt x="11993" y="10578"/>
                </a:cubicBezTo>
                <a:lnTo>
                  <a:pt x="11993" y="11054"/>
                </a:lnTo>
                <a:close/>
                <a:moveTo>
                  <a:pt x="12465" y="11062"/>
                </a:moveTo>
                <a:cubicBezTo>
                  <a:pt x="12465" y="11284"/>
                  <a:pt x="12453" y="11458"/>
                  <a:pt x="12437" y="11458"/>
                </a:cubicBezTo>
                <a:cubicBezTo>
                  <a:pt x="12437" y="11458"/>
                  <a:pt x="12437" y="11458"/>
                  <a:pt x="12437" y="11458"/>
                </a:cubicBezTo>
                <a:lnTo>
                  <a:pt x="12235" y="11458"/>
                </a:lnTo>
                <a:cubicBezTo>
                  <a:pt x="12228" y="11458"/>
                  <a:pt x="12220" y="11418"/>
                  <a:pt x="12215" y="11339"/>
                </a:cubicBezTo>
                <a:cubicBezTo>
                  <a:pt x="12211" y="11268"/>
                  <a:pt x="12207" y="11165"/>
                  <a:pt x="12207" y="11062"/>
                </a:cubicBezTo>
                <a:lnTo>
                  <a:pt x="12207" y="10586"/>
                </a:lnTo>
                <a:cubicBezTo>
                  <a:pt x="12207" y="10364"/>
                  <a:pt x="12219" y="10189"/>
                  <a:pt x="12235" y="10189"/>
                </a:cubicBezTo>
                <a:lnTo>
                  <a:pt x="12235" y="10189"/>
                </a:lnTo>
                <a:lnTo>
                  <a:pt x="12437" y="10189"/>
                </a:lnTo>
                <a:cubicBezTo>
                  <a:pt x="12444" y="10189"/>
                  <a:pt x="12452" y="10229"/>
                  <a:pt x="12457" y="10308"/>
                </a:cubicBezTo>
                <a:cubicBezTo>
                  <a:pt x="12462" y="10380"/>
                  <a:pt x="12465" y="10483"/>
                  <a:pt x="12465" y="10586"/>
                </a:cubicBezTo>
                <a:lnTo>
                  <a:pt x="12465" y="11062"/>
                </a:lnTo>
                <a:close/>
                <a:moveTo>
                  <a:pt x="12938" y="11069"/>
                </a:moveTo>
                <a:cubicBezTo>
                  <a:pt x="12938" y="11173"/>
                  <a:pt x="12935" y="11276"/>
                  <a:pt x="12929" y="11347"/>
                </a:cubicBezTo>
                <a:cubicBezTo>
                  <a:pt x="12924" y="11418"/>
                  <a:pt x="12917" y="11466"/>
                  <a:pt x="12910" y="11466"/>
                </a:cubicBezTo>
                <a:lnTo>
                  <a:pt x="12910" y="11466"/>
                </a:lnTo>
                <a:lnTo>
                  <a:pt x="12708" y="11466"/>
                </a:lnTo>
                <a:cubicBezTo>
                  <a:pt x="12692" y="11466"/>
                  <a:pt x="12680" y="11292"/>
                  <a:pt x="12680" y="11069"/>
                </a:cubicBezTo>
                <a:lnTo>
                  <a:pt x="12680" y="10594"/>
                </a:lnTo>
                <a:cubicBezTo>
                  <a:pt x="12680" y="10491"/>
                  <a:pt x="12683" y="10388"/>
                  <a:pt x="12688" y="10316"/>
                </a:cubicBezTo>
                <a:cubicBezTo>
                  <a:pt x="12693" y="10245"/>
                  <a:pt x="12700" y="10197"/>
                  <a:pt x="12708" y="10197"/>
                </a:cubicBezTo>
                <a:lnTo>
                  <a:pt x="12708" y="10197"/>
                </a:lnTo>
                <a:lnTo>
                  <a:pt x="12910" y="10197"/>
                </a:lnTo>
                <a:cubicBezTo>
                  <a:pt x="12926" y="10197"/>
                  <a:pt x="12938" y="10372"/>
                  <a:pt x="12938" y="10594"/>
                </a:cubicBezTo>
                <a:lnTo>
                  <a:pt x="12938" y="11069"/>
                </a:lnTo>
                <a:close/>
                <a:moveTo>
                  <a:pt x="13410" y="11077"/>
                </a:moveTo>
                <a:cubicBezTo>
                  <a:pt x="13410" y="11181"/>
                  <a:pt x="13407" y="11284"/>
                  <a:pt x="13402" y="11355"/>
                </a:cubicBezTo>
                <a:cubicBezTo>
                  <a:pt x="13396" y="11426"/>
                  <a:pt x="13390" y="11474"/>
                  <a:pt x="13382" y="11474"/>
                </a:cubicBezTo>
                <a:lnTo>
                  <a:pt x="13382" y="11474"/>
                </a:lnTo>
                <a:lnTo>
                  <a:pt x="13180" y="11474"/>
                </a:lnTo>
                <a:cubicBezTo>
                  <a:pt x="13173" y="11474"/>
                  <a:pt x="13166" y="11434"/>
                  <a:pt x="13161" y="11355"/>
                </a:cubicBezTo>
                <a:cubicBezTo>
                  <a:pt x="13156" y="11276"/>
                  <a:pt x="13152" y="11181"/>
                  <a:pt x="13152" y="11077"/>
                </a:cubicBezTo>
                <a:lnTo>
                  <a:pt x="13152" y="10602"/>
                </a:lnTo>
                <a:cubicBezTo>
                  <a:pt x="13152" y="10380"/>
                  <a:pt x="13166" y="10221"/>
                  <a:pt x="13180" y="10205"/>
                </a:cubicBezTo>
                <a:lnTo>
                  <a:pt x="13382" y="10213"/>
                </a:lnTo>
                <a:cubicBezTo>
                  <a:pt x="13398" y="10213"/>
                  <a:pt x="13410" y="10388"/>
                  <a:pt x="13410" y="10610"/>
                </a:cubicBezTo>
                <a:lnTo>
                  <a:pt x="13410" y="11077"/>
                </a:lnTo>
                <a:close/>
                <a:moveTo>
                  <a:pt x="13883" y="11085"/>
                </a:moveTo>
                <a:cubicBezTo>
                  <a:pt x="13883" y="11188"/>
                  <a:pt x="13880" y="11292"/>
                  <a:pt x="13875" y="11363"/>
                </a:cubicBezTo>
                <a:cubicBezTo>
                  <a:pt x="13870" y="11434"/>
                  <a:pt x="13862" y="11482"/>
                  <a:pt x="13855" y="11482"/>
                </a:cubicBezTo>
                <a:lnTo>
                  <a:pt x="13855" y="11482"/>
                </a:lnTo>
                <a:lnTo>
                  <a:pt x="13653" y="11482"/>
                </a:lnTo>
                <a:cubicBezTo>
                  <a:pt x="13646" y="11482"/>
                  <a:pt x="13638" y="11442"/>
                  <a:pt x="13633" y="11363"/>
                </a:cubicBezTo>
                <a:cubicBezTo>
                  <a:pt x="13628" y="11284"/>
                  <a:pt x="13625" y="11188"/>
                  <a:pt x="13625" y="11085"/>
                </a:cubicBezTo>
                <a:lnTo>
                  <a:pt x="13625" y="10610"/>
                </a:lnTo>
                <a:cubicBezTo>
                  <a:pt x="13625" y="10388"/>
                  <a:pt x="13637" y="10213"/>
                  <a:pt x="13653" y="10213"/>
                </a:cubicBezTo>
                <a:lnTo>
                  <a:pt x="13653" y="10213"/>
                </a:lnTo>
                <a:lnTo>
                  <a:pt x="13855" y="10213"/>
                </a:lnTo>
                <a:cubicBezTo>
                  <a:pt x="13871" y="10213"/>
                  <a:pt x="13883" y="10388"/>
                  <a:pt x="13883" y="10610"/>
                </a:cubicBezTo>
                <a:lnTo>
                  <a:pt x="13883" y="11085"/>
                </a:lnTo>
                <a:close/>
                <a:moveTo>
                  <a:pt x="14355" y="11093"/>
                </a:moveTo>
                <a:cubicBezTo>
                  <a:pt x="14355" y="11315"/>
                  <a:pt x="14343" y="11490"/>
                  <a:pt x="14328" y="11490"/>
                </a:cubicBezTo>
                <a:lnTo>
                  <a:pt x="14328" y="11490"/>
                </a:lnTo>
                <a:lnTo>
                  <a:pt x="14125" y="11490"/>
                </a:lnTo>
                <a:cubicBezTo>
                  <a:pt x="14118" y="11490"/>
                  <a:pt x="14111" y="11450"/>
                  <a:pt x="14106" y="11371"/>
                </a:cubicBezTo>
                <a:cubicBezTo>
                  <a:pt x="14101" y="11292"/>
                  <a:pt x="14097" y="11196"/>
                  <a:pt x="14097" y="11093"/>
                </a:cubicBezTo>
                <a:lnTo>
                  <a:pt x="14097" y="10618"/>
                </a:lnTo>
                <a:cubicBezTo>
                  <a:pt x="14097" y="10395"/>
                  <a:pt x="14110" y="10221"/>
                  <a:pt x="14125" y="10221"/>
                </a:cubicBezTo>
                <a:lnTo>
                  <a:pt x="14125" y="10221"/>
                </a:lnTo>
                <a:lnTo>
                  <a:pt x="14328" y="10221"/>
                </a:lnTo>
                <a:cubicBezTo>
                  <a:pt x="14335" y="10221"/>
                  <a:pt x="14342" y="10261"/>
                  <a:pt x="14347" y="10340"/>
                </a:cubicBezTo>
                <a:cubicBezTo>
                  <a:pt x="14352" y="10419"/>
                  <a:pt x="14355" y="10514"/>
                  <a:pt x="14355" y="10618"/>
                </a:cubicBezTo>
                <a:lnTo>
                  <a:pt x="14355" y="11093"/>
                </a:lnTo>
                <a:close/>
                <a:moveTo>
                  <a:pt x="14828" y="11093"/>
                </a:moveTo>
                <a:cubicBezTo>
                  <a:pt x="14828" y="11196"/>
                  <a:pt x="14825" y="11299"/>
                  <a:pt x="14820" y="11371"/>
                </a:cubicBezTo>
                <a:cubicBezTo>
                  <a:pt x="14814" y="11442"/>
                  <a:pt x="14808" y="11490"/>
                  <a:pt x="14800" y="11490"/>
                </a:cubicBezTo>
                <a:lnTo>
                  <a:pt x="14800" y="11490"/>
                </a:lnTo>
                <a:lnTo>
                  <a:pt x="14598" y="11490"/>
                </a:lnTo>
                <a:cubicBezTo>
                  <a:pt x="14591" y="11490"/>
                  <a:pt x="14583" y="11450"/>
                  <a:pt x="14579" y="11371"/>
                </a:cubicBezTo>
                <a:cubicBezTo>
                  <a:pt x="14574" y="11292"/>
                  <a:pt x="14570" y="11196"/>
                  <a:pt x="14570" y="11093"/>
                </a:cubicBezTo>
                <a:lnTo>
                  <a:pt x="14570" y="10618"/>
                </a:lnTo>
                <a:cubicBezTo>
                  <a:pt x="14570" y="10395"/>
                  <a:pt x="14582" y="10221"/>
                  <a:pt x="14598" y="10221"/>
                </a:cubicBezTo>
                <a:lnTo>
                  <a:pt x="14598" y="10221"/>
                </a:lnTo>
                <a:lnTo>
                  <a:pt x="14800" y="10221"/>
                </a:lnTo>
                <a:cubicBezTo>
                  <a:pt x="14816" y="10221"/>
                  <a:pt x="14828" y="10395"/>
                  <a:pt x="14828" y="10618"/>
                </a:cubicBezTo>
                <a:lnTo>
                  <a:pt x="14828" y="11093"/>
                </a:lnTo>
                <a:close/>
                <a:moveTo>
                  <a:pt x="15300" y="11101"/>
                </a:moveTo>
                <a:cubicBezTo>
                  <a:pt x="15300" y="11323"/>
                  <a:pt x="15288" y="11498"/>
                  <a:pt x="15273" y="11498"/>
                </a:cubicBezTo>
                <a:cubicBezTo>
                  <a:pt x="15273" y="11498"/>
                  <a:pt x="15273" y="11498"/>
                  <a:pt x="15273" y="11498"/>
                </a:cubicBezTo>
                <a:lnTo>
                  <a:pt x="15070" y="11498"/>
                </a:lnTo>
                <a:cubicBezTo>
                  <a:pt x="15063" y="11498"/>
                  <a:pt x="15056" y="11458"/>
                  <a:pt x="15051" y="11379"/>
                </a:cubicBezTo>
                <a:cubicBezTo>
                  <a:pt x="15046" y="11307"/>
                  <a:pt x="15043" y="11204"/>
                  <a:pt x="15043" y="11101"/>
                </a:cubicBezTo>
                <a:lnTo>
                  <a:pt x="15043" y="10625"/>
                </a:lnTo>
                <a:cubicBezTo>
                  <a:pt x="15043" y="10403"/>
                  <a:pt x="15055" y="10229"/>
                  <a:pt x="15070" y="10229"/>
                </a:cubicBezTo>
                <a:lnTo>
                  <a:pt x="15070" y="10229"/>
                </a:lnTo>
                <a:lnTo>
                  <a:pt x="15273" y="10229"/>
                </a:lnTo>
                <a:cubicBezTo>
                  <a:pt x="15280" y="10229"/>
                  <a:pt x="15287" y="10269"/>
                  <a:pt x="15292" y="10348"/>
                </a:cubicBezTo>
                <a:cubicBezTo>
                  <a:pt x="15297" y="10419"/>
                  <a:pt x="15300" y="10522"/>
                  <a:pt x="15300" y="10625"/>
                </a:cubicBezTo>
                <a:lnTo>
                  <a:pt x="15300" y="11101"/>
                </a:lnTo>
                <a:close/>
                <a:moveTo>
                  <a:pt x="15761" y="11109"/>
                </a:moveTo>
                <a:cubicBezTo>
                  <a:pt x="15761" y="11331"/>
                  <a:pt x="15749" y="11506"/>
                  <a:pt x="15733" y="11506"/>
                </a:cubicBezTo>
                <a:lnTo>
                  <a:pt x="15733" y="11506"/>
                </a:lnTo>
                <a:lnTo>
                  <a:pt x="15635" y="11506"/>
                </a:lnTo>
                <a:cubicBezTo>
                  <a:pt x="15635" y="11506"/>
                  <a:pt x="15635" y="11506"/>
                  <a:pt x="15635" y="11506"/>
                </a:cubicBezTo>
                <a:lnTo>
                  <a:pt x="15543" y="11506"/>
                </a:lnTo>
                <a:cubicBezTo>
                  <a:pt x="15536" y="11506"/>
                  <a:pt x="15529" y="11466"/>
                  <a:pt x="15524" y="11387"/>
                </a:cubicBezTo>
                <a:cubicBezTo>
                  <a:pt x="15519" y="11307"/>
                  <a:pt x="15516" y="11212"/>
                  <a:pt x="15516" y="11109"/>
                </a:cubicBezTo>
                <a:lnTo>
                  <a:pt x="15516" y="10633"/>
                </a:lnTo>
                <a:cubicBezTo>
                  <a:pt x="15516" y="10411"/>
                  <a:pt x="15528" y="10237"/>
                  <a:pt x="15543" y="10237"/>
                </a:cubicBezTo>
                <a:cubicBezTo>
                  <a:pt x="15543" y="10237"/>
                  <a:pt x="15543" y="10237"/>
                  <a:pt x="15543" y="10237"/>
                </a:cubicBezTo>
                <a:lnTo>
                  <a:pt x="15642" y="10237"/>
                </a:lnTo>
                <a:cubicBezTo>
                  <a:pt x="15642" y="10237"/>
                  <a:pt x="15642" y="10237"/>
                  <a:pt x="15643" y="10237"/>
                </a:cubicBezTo>
                <a:lnTo>
                  <a:pt x="15734" y="10237"/>
                </a:lnTo>
                <a:cubicBezTo>
                  <a:pt x="15741" y="10237"/>
                  <a:pt x="15748" y="10277"/>
                  <a:pt x="15753" y="10356"/>
                </a:cubicBezTo>
                <a:cubicBezTo>
                  <a:pt x="15758" y="10435"/>
                  <a:pt x="15761" y="10530"/>
                  <a:pt x="15761" y="10633"/>
                </a:cubicBezTo>
                <a:lnTo>
                  <a:pt x="15761" y="11109"/>
                </a:lnTo>
                <a:close/>
                <a:moveTo>
                  <a:pt x="16233" y="11117"/>
                </a:moveTo>
                <a:cubicBezTo>
                  <a:pt x="16233" y="11220"/>
                  <a:pt x="16230" y="11323"/>
                  <a:pt x="16225" y="11395"/>
                </a:cubicBezTo>
                <a:cubicBezTo>
                  <a:pt x="16220" y="11466"/>
                  <a:pt x="16213" y="11514"/>
                  <a:pt x="16206" y="11514"/>
                </a:cubicBezTo>
                <a:lnTo>
                  <a:pt x="16206" y="11514"/>
                </a:lnTo>
                <a:lnTo>
                  <a:pt x="16003" y="11514"/>
                </a:lnTo>
                <a:cubicBezTo>
                  <a:pt x="15988" y="11514"/>
                  <a:pt x="15976" y="11339"/>
                  <a:pt x="15976" y="11117"/>
                </a:cubicBezTo>
                <a:lnTo>
                  <a:pt x="15976" y="10641"/>
                </a:lnTo>
                <a:cubicBezTo>
                  <a:pt x="15976" y="10538"/>
                  <a:pt x="15978" y="10435"/>
                  <a:pt x="15984" y="10364"/>
                </a:cubicBezTo>
                <a:cubicBezTo>
                  <a:pt x="15989" y="10292"/>
                  <a:pt x="15996" y="10245"/>
                  <a:pt x="16003" y="10245"/>
                </a:cubicBezTo>
                <a:lnTo>
                  <a:pt x="16003" y="10245"/>
                </a:lnTo>
                <a:lnTo>
                  <a:pt x="16206" y="10245"/>
                </a:lnTo>
                <a:cubicBezTo>
                  <a:pt x="16221" y="10245"/>
                  <a:pt x="16233" y="10419"/>
                  <a:pt x="16233" y="10641"/>
                </a:cubicBezTo>
                <a:lnTo>
                  <a:pt x="16233" y="11117"/>
                </a:lnTo>
                <a:close/>
                <a:moveTo>
                  <a:pt x="16706" y="11125"/>
                </a:moveTo>
                <a:cubicBezTo>
                  <a:pt x="16706" y="11228"/>
                  <a:pt x="16703" y="11331"/>
                  <a:pt x="16698" y="11403"/>
                </a:cubicBezTo>
                <a:cubicBezTo>
                  <a:pt x="16693" y="11474"/>
                  <a:pt x="16686" y="11521"/>
                  <a:pt x="16678" y="11521"/>
                </a:cubicBezTo>
                <a:lnTo>
                  <a:pt x="16678" y="11521"/>
                </a:lnTo>
                <a:lnTo>
                  <a:pt x="16476" y="11521"/>
                </a:lnTo>
                <a:cubicBezTo>
                  <a:pt x="16469" y="11521"/>
                  <a:pt x="16462" y="11482"/>
                  <a:pt x="16457" y="11403"/>
                </a:cubicBezTo>
                <a:cubicBezTo>
                  <a:pt x="16452" y="11331"/>
                  <a:pt x="16448" y="11228"/>
                  <a:pt x="16448" y="11125"/>
                </a:cubicBezTo>
                <a:lnTo>
                  <a:pt x="16448" y="10649"/>
                </a:lnTo>
                <a:cubicBezTo>
                  <a:pt x="16448" y="10427"/>
                  <a:pt x="16460" y="10253"/>
                  <a:pt x="16476" y="10253"/>
                </a:cubicBezTo>
                <a:lnTo>
                  <a:pt x="16476" y="10253"/>
                </a:lnTo>
                <a:lnTo>
                  <a:pt x="16678" y="10253"/>
                </a:lnTo>
                <a:cubicBezTo>
                  <a:pt x="16694" y="10253"/>
                  <a:pt x="16706" y="10427"/>
                  <a:pt x="16706" y="10649"/>
                </a:cubicBezTo>
                <a:lnTo>
                  <a:pt x="16706" y="11125"/>
                </a:lnTo>
                <a:close/>
                <a:moveTo>
                  <a:pt x="17178" y="11133"/>
                </a:moveTo>
                <a:cubicBezTo>
                  <a:pt x="17178" y="11236"/>
                  <a:pt x="17176" y="11339"/>
                  <a:pt x="17170" y="11410"/>
                </a:cubicBezTo>
                <a:cubicBezTo>
                  <a:pt x="17165" y="11482"/>
                  <a:pt x="17158" y="11529"/>
                  <a:pt x="17151" y="11529"/>
                </a:cubicBezTo>
                <a:lnTo>
                  <a:pt x="17151" y="11529"/>
                </a:lnTo>
                <a:lnTo>
                  <a:pt x="16948" y="11529"/>
                </a:lnTo>
                <a:cubicBezTo>
                  <a:pt x="16933" y="11529"/>
                  <a:pt x="16921" y="11355"/>
                  <a:pt x="16921" y="11133"/>
                </a:cubicBezTo>
                <a:lnTo>
                  <a:pt x="16921" y="10657"/>
                </a:lnTo>
                <a:cubicBezTo>
                  <a:pt x="16921" y="10554"/>
                  <a:pt x="16923" y="10451"/>
                  <a:pt x="16929" y="10380"/>
                </a:cubicBezTo>
                <a:cubicBezTo>
                  <a:pt x="16934" y="10308"/>
                  <a:pt x="16941" y="10261"/>
                  <a:pt x="16948" y="10261"/>
                </a:cubicBezTo>
                <a:lnTo>
                  <a:pt x="16948" y="10261"/>
                </a:lnTo>
                <a:lnTo>
                  <a:pt x="17151" y="10261"/>
                </a:lnTo>
                <a:cubicBezTo>
                  <a:pt x="17166" y="10261"/>
                  <a:pt x="17178" y="10435"/>
                  <a:pt x="17178" y="10657"/>
                </a:cubicBezTo>
                <a:lnTo>
                  <a:pt x="17178" y="11133"/>
                </a:lnTo>
                <a:close/>
                <a:moveTo>
                  <a:pt x="17643" y="11418"/>
                </a:moveTo>
                <a:cubicBezTo>
                  <a:pt x="17638" y="11490"/>
                  <a:pt x="17631" y="11537"/>
                  <a:pt x="17624" y="11537"/>
                </a:cubicBezTo>
                <a:lnTo>
                  <a:pt x="17624" y="11537"/>
                </a:lnTo>
                <a:lnTo>
                  <a:pt x="17421" y="11537"/>
                </a:lnTo>
                <a:cubicBezTo>
                  <a:pt x="17406" y="11537"/>
                  <a:pt x="17394" y="11363"/>
                  <a:pt x="17394" y="11141"/>
                </a:cubicBezTo>
                <a:lnTo>
                  <a:pt x="17394" y="10665"/>
                </a:lnTo>
                <a:cubicBezTo>
                  <a:pt x="17394" y="10562"/>
                  <a:pt x="17396" y="10459"/>
                  <a:pt x="17402" y="10388"/>
                </a:cubicBezTo>
                <a:cubicBezTo>
                  <a:pt x="17407" y="10316"/>
                  <a:pt x="17414" y="10269"/>
                  <a:pt x="17421" y="10269"/>
                </a:cubicBezTo>
                <a:lnTo>
                  <a:pt x="17421" y="10269"/>
                </a:lnTo>
                <a:lnTo>
                  <a:pt x="17624" y="10269"/>
                </a:lnTo>
                <a:cubicBezTo>
                  <a:pt x="17639" y="10269"/>
                  <a:pt x="17651" y="10443"/>
                  <a:pt x="17651" y="10665"/>
                </a:cubicBezTo>
                <a:lnTo>
                  <a:pt x="17651" y="11141"/>
                </a:lnTo>
                <a:cubicBezTo>
                  <a:pt x="17651" y="11244"/>
                  <a:pt x="17648" y="11347"/>
                  <a:pt x="17643" y="11418"/>
                </a:cubicBezTo>
                <a:close/>
                <a:moveTo>
                  <a:pt x="18123" y="11149"/>
                </a:moveTo>
                <a:cubicBezTo>
                  <a:pt x="18123" y="11371"/>
                  <a:pt x="18111" y="11545"/>
                  <a:pt x="18096" y="11545"/>
                </a:cubicBezTo>
                <a:lnTo>
                  <a:pt x="18096" y="11545"/>
                </a:lnTo>
                <a:lnTo>
                  <a:pt x="17893" y="11545"/>
                </a:lnTo>
                <a:cubicBezTo>
                  <a:pt x="17878" y="11545"/>
                  <a:pt x="17866" y="11371"/>
                  <a:pt x="17866" y="11149"/>
                </a:cubicBezTo>
                <a:lnTo>
                  <a:pt x="17866" y="10673"/>
                </a:lnTo>
                <a:cubicBezTo>
                  <a:pt x="17866" y="10570"/>
                  <a:pt x="17869" y="10467"/>
                  <a:pt x="17874" y="10395"/>
                </a:cubicBezTo>
                <a:cubicBezTo>
                  <a:pt x="17880" y="10324"/>
                  <a:pt x="17886" y="10277"/>
                  <a:pt x="17893" y="10277"/>
                </a:cubicBezTo>
                <a:lnTo>
                  <a:pt x="17893" y="10277"/>
                </a:lnTo>
                <a:lnTo>
                  <a:pt x="18096" y="10277"/>
                </a:lnTo>
                <a:cubicBezTo>
                  <a:pt x="18103" y="10277"/>
                  <a:pt x="18110" y="10316"/>
                  <a:pt x="18115" y="10395"/>
                </a:cubicBezTo>
                <a:cubicBezTo>
                  <a:pt x="18120" y="10467"/>
                  <a:pt x="18123" y="10570"/>
                  <a:pt x="18123" y="10673"/>
                </a:cubicBezTo>
                <a:lnTo>
                  <a:pt x="18123" y="11149"/>
                </a:lnTo>
                <a:close/>
                <a:moveTo>
                  <a:pt x="18596" y="11157"/>
                </a:moveTo>
                <a:cubicBezTo>
                  <a:pt x="18596" y="11260"/>
                  <a:pt x="18593" y="11363"/>
                  <a:pt x="18588" y="11434"/>
                </a:cubicBezTo>
                <a:cubicBezTo>
                  <a:pt x="18583" y="11506"/>
                  <a:pt x="18576" y="11553"/>
                  <a:pt x="18569" y="11553"/>
                </a:cubicBezTo>
                <a:lnTo>
                  <a:pt x="18569" y="11553"/>
                </a:lnTo>
                <a:lnTo>
                  <a:pt x="18366" y="11553"/>
                </a:lnTo>
                <a:cubicBezTo>
                  <a:pt x="18359" y="11553"/>
                  <a:pt x="18352" y="11514"/>
                  <a:pt x="18347" y="11434"/>
                </a:cubicBezTo>
                <a:cubicBezTo>
                  <a:pt x="18342" y="11355"/>
                  <a:pt x="18339" y="11260"/>
                  <a:pt x="18339" y="11157"/>
                </a:cubicBezTo>
                <a:lnTo>
                  <a:pt x="18339" y="10681"/>
                </a:lnTo>
                <a:cubicBezTo>
                  <a:pt x="18339" y="10459"/>
                  <a:pt x="18351" y="10284"/>
                  <a:pt x="18366" y="10284"/>
                </a:cubicBezTo>
                <a:lnTo>
                  <a:pt x="18366" y="10284"/>
                </a:lnTo>
                <a:lnTo>
                  <a:pt x="18569" y="10284"/>
                </a:lnTo>
                <a:cubicBezTo>
                  <a:pt x="18584" y="10284"/>
                  <a:pt x="18596" y="10459"/>
                  <a:pt x="18596" y="10681"/>
                </a:cubicBezTo>
                <a:lnTo>
                  <a:pt x="18596" y="11157"/>
                </a:lnTo>
                <a:close/>
                <a:moveTo>
                  <a:pt x="19069" y="11165"/>
                </a:moveTo>
                <a:cubicBezTo>
                  <a:pt x="19069" y="11387"/>
                  <a:pt x="19056" y="11561"/>
                  <a:pt x="19041" y="11561"/>
                </a:cubicBezTo>
                <a:lnTo>
                  <a:pt x="19041" y="11561"/>
                </a:lnTo>
                <a:lnTo>
                  <a:pt x="18838" y="11561"/>
                </a:lnTo>
                <a:cubicBezTo>
                  <a:pt x="18831" y="11561"/>
                  <a:pt x="18824" y="11521"/>
                  <a:pt x="18819" y="11442"/>
                </a:cubicBezTo>
                <a:cubicBezTo>
                  <a:pt x="18814" y="11371"/>
                  <a:pt x="18811" y="11268"/>
                  <a:pt x="18811" y="11165"/>
                </a:cubicBezTo>
                <a:lnTo>
                  <a:pt x="18811" y="10689"/>
                </a:lnTo>
                <a:cubicBezTo>
                  <a:pt x="18811" y="10467"/>
                  <a:pt x="18823" y="10292"/>
                  <a:pt x="18838" y="10292"/>
                </a:cubicBezTo>
                <a:lnTo>
                  <a:pt x="18838" y="10292"/>
                </a:lnTo>
                <a:lnTo>
                  <a:pt x="19041" y="10292"/>
                </a:lnTo>
                <a:cubicBezTo>
                  <a:pt x="19048" y="10292"/>
                  <a:pt x="19055" y="10332"/>
                  <a:pt x="19060" y="10411"/>
                </a:cubicBezTo>
                <a:cubicBezTo>
                  <a:pt x="19065" y="10483"/>
                  <a:pt x="19069" y="10586"/>
                  <a:pt x="19069" y="10689"/>
                </a:cubicBezTo>
                <a:lnTo>
                  <a:pt x="19069" y="11165"/>
                </a:lnTo>
                <a:close/>
                <a:moveTo>
                  <a:pt x="19541" y="11173"/>
                </a:moveTo>
                <a:cubicBezTo>
                  <a:pt x="19541" y="11395"/>
                  <a:pt x="19529" y="11569"/>
                  <a:pt x="19514" y="11569"/>
                </a:cubicBezTo>
                <a:lnTo>
                  <a:pt x="19514" y="11569"/>
                </a:lnTo>
                <a:lnTo>
                  <a:pt x="19311" y="11569"/>
                </a:lnTo>
                <a:cubicBezTo>
                  <a:pt x="19304" y="11569"/>
                  <a:pt x="19297" y="11529"/>
                  <a:pt x="19292" y="11450"/>
                </a:cubicBezTo>
                <a:cubicBezTo>
                  <a:pt x="19287" y="11379"/>
                  <a:pt x="19284" y="11276"/>
                  <a:pt x="19284" y="11173"/>
                </a:cubicBezTo>
                <a:lnTo>
                  <a:pt x="19284" y="10697"/>
                </a:lnTo>
                <a:cubicBezTo>
                  <a:pt x="19284" y="10475"/>
                  <a:pt x="19296" y="10300"/>
                  <a:pt x="19311" y="10300"/>
                </a:cubicBezTo>
                <a:lnTo>
                  <a:pt x="19311" y="10300"/>
                </a:lnTo>
                <a:lnTo>
                  <a:pt x="19514" y="10300"/>
                </a:lnTo>
                <a:cubicBezTo>
                  <a:pt x="19521" y="10300"/>
                  <a:pt x="19528" y="10340"/>
                  <a:pt x="19533" y="10419"/>
                </a:cubicBezTo>
                <a:cubicBezTo>
                  <a:pt x="19538" y="10499"/>
                  <a:pt x="19541" y="10594"/>
                  <a:pt x="19541" y="10697"/>
                </a:cubicBezTo>
                <a:lnTo>
                  <a:pt x="19541" y="11173"/>
                </a:lnTo>
                <a:close/>
                <a:moveTo>
                  <a:pt x="19986" y="11181"/>
                </a:moveTo>
                <a:cubicBezTo>
                  <a:pt x="19986" y="11284"/>
                  <a:pt x="19983" y="11387"/>
                  <a:pt x="19977" y="11458"/>
                </a:cubicBezTo>
                <a:cubicBezTo>
                  <a:pt x="19972" y="11529"/>
                  <a:pt x="19965" y="11577"/>
                  <a:pt x="19958" y="11577"/>
                </a:cubicBezTo>
                <a:cubicBezTo>
                  <a:pt x="19958" y="11577"/>
                  <a:pt x="19958" y="11577"/>
                  <a:pt x="19958" y="11577"/>
                </a:cubicBezTo>
                <a:lnTo>
                  <a:pt x="19883" y="11577"/>
                </a:lnTo>
                <a:cubicBezTo>
                  <a:pt x="19883" y="11577"/>
                  <a:pt x="19883" y="11577"/>
                  <a:pt x="19883" y="11577"/>
                </a:cubicBezTo>
                <a:cubicBezTo>
                  <a:pt x="19883" y="11577"/>
                  <a:pt x="19883" y="11577"/>
                  <a:pt x="19883" y="11577"/>
                </a:cubicBezTo>
                <a:lnTo>
                  <a:pt x="19784" y="11577"/>
                </a:lnTo>
                <a:cubicBezTo>
                  <a:pt x="19777" y="11577"/>
                  <a:pt x="19770" y="11537"/>
                  <a:pt x="19765" y="11458"/>
                </a:cubicBezTo>
                <a:cubicBezTo>
                  <a:pt x="19760" y="11387"/>
                  <a:pt x="19757" y="11284"/>
                  <a:pt x="19757" y="11181"/>
                </a:cubicBezTo>
                <a:lnTo>
                  <a:pt x="19757" y="10705"/>
                </a:lnTo>
                <a:cubicBezTo>
                  <a:pt x="19757" y="10483"/>
                  <a:pt x="19769" y="10308"/>
                  <a:pt x="19784" y="10308"/>
                </a:cubicBezTo>
                <a:lnTo>
                  <a:pt x="19784" y="10308"/>
                </a:lnTo>
                <a:lnTo>
                  <a:pt x="19859" y="10308"/>
                </a:lnTo>
                <a:cubicBezTo>
                  <a:pt x="19859" y="10308"/>
                  <a:pt x="19859" y="10308"/>
                  <a:pt x="19859" y="10308"/>
                </a:cubicBezTo>
                <a:lnTo>
                  <a:pt x="19958" y="10308"/>
                </a:lnTo>
                <a:cubicBezTo>
                  <a:pt x="19973" y="10308"/>
                  <a:pt x="19986" y="10483"/>
                  <a:pt x="19986" y="10705"/>
                </a:cubicBezTo>
                <a:lnTo>
                  <a:pt x="19986" y="11181"/>
                </a:lnTo>
                <a:close/>
                <a:moveTo>
                  <a:pt x="20458" y="11181"/>
                </a:moveTo>
                <a:cubicBezTo>
                  <a:pt x="20458" y="11284"/>
                  <a:pt x="20455" y="11387"/>
                  <a:pt x="20450" y="11458"/>
                </a:cubicBezTo>
                <a:cubicBezTo>
                  <a:pt x="20445" y="11529"/>
                  <a:pt x="20437" y="11577"/>
                  <a:pt x="20430" y="11577"/>
                </a:cubicBezTo>
                <a:lnTo>
                  <a:pt x="20430" y="11577"/>
                </a:lnTo>
                <a:lnTo>
                  <a:pt x="20228" y="11577"/>
                </a:lnTo>
                <a:cubicBezTo>
                  <a:pt x="20221" y="11577"/>
                  <a:pt x="20213" y="11537"/>
                  <a:pt x="20208" y="11458"/>
                </a:cubicBezTo>
                <a:cubicBezTo>
                  <a:pt x="20204" y="11387"/>
                  <a:pt x="20200" y="11284"/>
                  <a:pt x="20200" y="11181"/>
                </a:cubicBezTo>
                <a:lnTo>
                  <a:pt x="20200" y="10705"/>
                </a:lnTo>
                <a:cubicBezTo>
                  <a:pt x="20200" y="10483"/>
                  <a:pt x="20212" y="10308"/>
                  <a:pt x="20228" y="10308"/>
                </a:cubicBezTo>
                <a:lnTo>
                  <a:pt x="20228" y="10308"/>
                </a:lnTo>
                <a:lnTo>
                  <a:pt x="20430" y="10308"/>
                </a:lnTo>
                <a:cubicBezTo>
                  <a:pt x="20446" y="10308"/>
                  <a:pt x="20458" y="10483"/>
                  <a:pt x="20458" y="10705"/>
                </a:cubicBezTo>
                <a:lnTo>
                  <a:pt x="20458" y="11181"/>
                </a:lnTo>
                <a:close/>
                <a:moveTo>
                  <a:pt x="20931" y="11188"/>
                </a:moveTo>
                <a:cubicBezTo>
                  <a:pt x="20931" y="11292"/>
                  <a:pt x="20928" y="11395"/>
                  <a:pt x="20922" y="11466"/>
                </a:cubicBezTo>
                <a:cubicBezTo>
                  <a:pt x="20917" y="11537"/>
                  <a:pt x="20910" y="11585"/>
                  <a:pt x="20903" y="11585"/>
                </a:cubicBezTo>
                <a:lnTo>
                  <a:pt x="20903" y="11585"/>
                </a:lnTo>
                <a:lnTo>
                  <a:pt x="20701" y="11585"/>
                </a:lnTo>
                <a:cubicBezTo>
                  <a:pt x="20693" y="11585"/>
                  <a:pt x="20686" y="11545"/>
                  <a:pt x="20681" y="11466"/>
                </a:cubicBezTo>
                <a:cubicBezTo>
                  <a:pt x="20676" y="11387"/>
                  <a:pt x="20673" y="11292"/>
                  <a:pt x="20673" y="11188"/>
                </a:cubicBezTo>
                <a:lnTo>
                  <a:pt x="20673" y="10713"/>
                </a:lnTo>
                <a:cubicBezTo>
                  <a:pt x="20673" y="10491"/>
                  <a:pt x="20685" y="10316"/>
                  <a:pt x="20701" y="10316"/>
                </a:cubicBezTo>
                <a:lnTo>
                  <a:pt x="20701" y="10316"/>
                </a:lnTo>
                <a:lnTo>
                  <a:pt x="20903" y="10316"/>
                </a:lnTo>
                <a:cubicBezTo>
                  <a:pt x="20919" y="10316"/>
                  <a:pt x="20931" y="10491"/>
                  <a:pt x="20931" y="10713"/>
                </a:cubicBezTo>
                <a:lnTo>
                  <a:pt x="20931" y="11188"/>
                </a:lnTo>
                <a:close/>
                <a:moveTo>
                  <a:pt x="21403" y="11204"/>
                </a:moveTo>
                <a:cubicBezTo>
                  <a:pt x="21403" y="11426"/>
                  <a:pt x="21391" y="11601"/>
                  <a:pt x="21375" y="11601"/>
                </a:cubicBezTo>
                <a:lnTo>
                  <a:pt x="21375" y="11601"/>
                </a:lnTo>
                <a:lnTo>
                  <a:pt x="21173" y="11601"/>
                </a:lnTo>
                <a:cubicBezTo>
                  <a:pt x="21157" y="11601"/>
                  <a:pt x="21145" y="11426"/>
                  <a:pt x="21145" y="11204"/>
                </a:cubicBezTo>
                <a:lnTo>
                  <a:pt x="21145" y="10729"/>
                </a:lnTo>
                <a:cubicBezTo>
                  <a:pt x="21145" y="10625"/>
                  <a:pt x="21148" y="10522"/>
                  <a:pt x="21154" y="10451"/>
                </a:cubicBezTo>
                <a:cubicBezTo>
                  <a:pt x="21159" y="10380"/>
                  <a:pt x="21166" y="10332"/>
                  <a:pt x="21173" y="10332"/>
                </a:cubicBezTo>
                <a:lnTo>
                  <a:pt x="21173" y="10332"/>
                </a:lnTo>
                <a:lnTo>
                  <a:pt x="21375" y="10332"/>
                </a:lnTo>
                <a:cubicBezTo>
                  <a:pt x="21383" y="10332"/>
                  <a:pt x="21390" y="10372"/>
                  <a:pt x="21395" y="10451"/>
                </a:cubicBezTo>
                <a:cubicBezTo>
                  <a:pt x="21400" y="10522"/>
                  <a:pt x="21403" y="10625"/>
                  <a:pt x="21403" y="10729"/>
                </a:cubicBezTo>
                <a:lnTo>
                  <a:pt x="21403" y="11204"/>
                </a:lnTo>
                <a:close/>
              </a:path>
            </a:pathLst>
          </a:custGeom>
          <a:gradFill>
            <a:gsLst>
              <a:gs pos="99000">
                <a:schemeClr val="tx2"/>
              </a:gs>
              <a:gs pos="0">
                <a:schemeClr val="tx2">
                  <a:lumMod val="75000"/>
                </a:schemeClr>
              </a:gs>
            </a:gsLst>
            <a:lin ang="0" scaled="0"/>
          </a:gradFill>
          <a:ln w="31750">
            <a:noFill/>
            <a:miter lim="400000"/>
          </a:ln>
          <a:effectLst/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76E420B-1059-4034-BC5C-372C9BE146EE}"/>
              </a:ext>
            </a:extLst>
          </p:cNvPr>
          <p:cNvSpPr/>
          <p:nvPr userDrawn="1"/>
        </p:nvSpPr>
        <p:spPr>
          <a:xfrm>
            <a:off x="1166673" y="3740391"/>
            <a:ext cx="871157" cy="871157"/>
          </a:xfrm>
          <a:prstGeom prst="ellipse">
            <a:avLst/>
          </a:prstGeom>
          <a:solidFill>
            <a:schemeClr val="accent1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04552E78-5BB0-48A9-937B-292C6CE9C306}"/>
              </a:ext>
            </a:extLst>
          </p:cNvPr>
          <p:cNvSpPr/>
          <p:nvPr userDrawn="1"/>
        </p:nvSpPr>
        <p:spPr>
          <a:xfrm>
            <a:off x="3363773" y="3740391"/>
            <a:ext cx="871157" cy="871157"/>
          </a:xfrm>
          <a:prstGeom prst="ellipse">
            <a:avLst/>
          </a:prstGeom>
          <a:solidFill>
            <a:schemeClr val="accent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4D3B187-0033-4A6F-A7A4-C7A3AC5CFDE4}"/>
              </a:ext>
            </a:extLst>
          </p:cNvPr>
          <p:cNvSpPr/>
          <p:nvPr userDrawn="1"/>
        </p:nvSpPr>
        <p:spPr>
          <a:xfrm>
            <a:off x="5586273" y="3740391"/>
            <a:ext cx="871157" cy="871157"/>
          </a:xfrm>
          <a:prstGeom prst="ellipse">
            <a:avLst/>
          </a:prstGeom>
          <a:solidFill>
            <a:schemeClr val="accent3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8B166800-04A9-482A-B837-195E5B84E122}"/>
              </a:ext>
            </a:extLst>
          </p:cNvPr>
          <p:cNvSpPr/>
          <p:nvPr userDrawn="1"/>
        </p:nvSpPr>
        <p:spPr>
          <a:xfrm>
            <a:off x="7948473" y="3740391"/>
            <a:ext cx="871157" cy="871157"/>
          </a:xfrm>
          <a:prstGeom prst="ellipse">
            <a:avLst/>
          </a:prstGeom>
          <a:solidFill>
            <a:schemeClr val="tx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8C3A73D-5141-4536-BD8E-8805876DA762}"/>
              </a:ext>
            </a:extLst>
          </p:cNvPr>
          <p:cNvSpPr/>
          <p:nvPr userDrawn="1"/>
        </p:nvSpPr>
        <p:spPr>
          <a:xfrm>
            <a:off x="10259873" y="3740391"/>
            <a:ext cx="871157" cy="871157"/>
          </a:xfrm>
          <a:prstGeom prst="ellipse">
            <a:avLst/>
          </a:prstGeom>
          <a:solidFill>
            <a:schemeClr val="tx1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6" name="Round Diagonal Corner of Rectangle 25">
            <a:extLst>
              <a:ext uri="{FF2B5EF4-FFF2-40B4-BE49-F238E27FC236}">
                <a16:creationId xmlns:a16="http://schemas.microsoft.com/office/drawing/2014/main" id="{DA8DA562-90C3-4C48-874B-7FE65C2DCF58}"/>
              </a:ext>
            </a:extLst>
          </p:cNvPr>
          <p:cNvSpPr/>
          <p:nvPr userDrawn="1"/>
        </p:nvSpPr>
        <p:spPr>
          <a:xfrm>
            <a:off x="564878" y="1848869"/>
            <a:ext cx="2045467" cy="435504"/>
          </a:xfrm>
          <a:prstGeom prst="round2DiagRect">
            <a:avLst/>
          </a:prstGeom>
          <a:solidFill>
            <a:schemeClr val="accent1"/>
          </a:solidFill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atin typeface="Trebuchet MS" panose="020B0703020202090204" pitchFamily="34" charset="0"/>
            </a:endParaRPr>
          </a:p>
        </p:txBody>
      </p:sp>
      <p:pic>
        <p:nvPicPr>
          <p:cNvPr id="27" name="Graphic 26" descr="Gears">
            <a:extLst>
              <a:ext uri="{FF2B5EF4-FFF2-40B4-BE49-F238E27FC236}">
                <a16:creationId xmlns:a16="http://schemas.microsoft.com/office/drawing/2014/main" id="{808F29BA-1574-46F2-9052-0EC72A7DC55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26948" y="3923080"/>
            <a:ext cx="567771" cy="567771"/>
          </a:xfrm>
          <a:prstGeom prst="rect">
            <a:avLst/>
          </a:prstGeom>
        </p:spPr>
      </p:pic>
      <p:pic>
        <p:nvPicPr>
          <p:cNvPr id="28" name="Graphic 27" descr="Gears">
            <a:extLst>
              <a:ext uri="{FF2B5EF4-FFF2-40B4-BE49-F238E27FC236}">
                <a16:creationId xmlns:a16="http://schemas.microsoft.com/office/drawing/2014/main" id="{8C8ECB30-F981-4780-90F2-3DE44E01203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510929" y="3923080"/>
            <a:ext cx="567771" cy="567771"/>
          </a:xfrm>
          <a:prstGeom prst="rect">
            <a:avLst/>
          </a:prstGeom>
        </p:spPr>
      </p:pic>
      <p:pic>
        <p:nvPicPr>
          <p:cNvPr id="29" name="Graphic 28" descr="Gears">
            <a:extLst>
              <a:ext uri="{FF2B5EF4-FFF2-40B4-BE49-F238E27FC236}">
                <a16:creationId xmlns:a16="http://schemas.microsoft.com/office/drawing/2014/main" id="{E2CA500E-DC16-441E-B767-89E916E5DDC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725138" y="3923080"/>
            <a:ext cx="567771" cy="567771"/>
          </a:xfrm>
          <a:prstGeom prst="rect">
            <a:avLst/>
          </a:prstGeom>
        </p:spPr>
      </p:pic>
      <p:pic>
        <p:nvPicPr>
          <p:cNvPr id="30" name="Graphic 29" descr="Gears">
            <a:extLst>
              <a:ext uri="{FF2B5EF4-FFF2-40B4-BE49-F238E27FC236}">
                <a16:creationId xmlns:a16="http://schemas.microsoft.com/office/drawing/2014/main" id="{7234F43A-DCF5-4883-8659-5AF2F3DF2A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090486" y="3923080"/>
            <a:ext cx="567771" cy="567771"/>
          </a:xfrm>
          <a:prstGeom prst="rect">
            <a:avLst/>
          </a:prstGeom>
        </p:spPr>
      </p:pic>
      <p:pic>
        <p:nvPicPr>
          <p:cNvPr id="31" name="Graphic 30" descr="Gears">
            <a:extLst>
              <a:ext uri="{FF2B5EF4-FFF2-40B4-BE49-F238E27FC236}">
                <a16:creationId xmlns:a16="http://schemas.microsoft.com/office/drawing/2014/main" id="{ADF47501-AD5A-434C-AA63-90A704F48EF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395379" y="3923080"/>
            <a:ext cx="567771" cy="567771"/>
          </a:xfrm>
          <a:prstGeom prst="rect">
            <a:avLst/>
          </a:prstGeom>
        </p:spPr>
      </p:pic>
      <p:sp>
        <p:nvSpPr>
          <p:cNvPr id="32" name="Text Placeholder 32">
            <a:extLst>
              <a:ext uri="{FF2B5EF4-FFF2-40B4-BE49-F238E27FC236}">
                <a16:creationId xmlns:a16="http://schemas.microsoft.com/office/drawing/2014/main" id="{F03C4563-AF52-48FE-8F1A-561B1F42617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629175" y="1848870"/>
            <a:ext cx="2045468" cy="43550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2C8D0D0-1272-4186-9520-DE308D3D889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387475" y="1848870"/>
            <a:ext cx="2028062" cy="43550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171793FA-A5DC-432C-BBDC-A21AD0240C7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994860" y="1848870"/>
            <a:ext cx="2045468" cy="43550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5BCD0C77-3A56-444A-BEA7-9C36F6EFA18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2775642" y="1848870"/>
            <a:ext cx="2045468" cy="43550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D561A802-02AE-4B8A-9F38-E8D0BF09C90B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64878" y="1848870"/>
            <a:ext cx="2045468" cy="43550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068B5A43-C004-4727-AFE9-6AAEA7DABD8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828143" y="2452708"/>
            <a:ext cx="1931839" cy="1223269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1BC5B57D-15A4-4A6C-8141-565034E2D248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14590" y="2452708"/>
            <a:ext cx="1931839" cy="1223269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7">
            <a:extLst>
              <a:ext uri="{FF2B5EF4-FFF2-40B4-BE49-F238E27FC236}">
                <a16:creationId xmlns:a16="http://schemas.microsoft.com/office/drawing/2014/main" id="{DF1F8B02-7B51-4626-87EC-CAADC513E2B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424752" y="2452708"/>
            <a:ext cx="1931839" cy="1223269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7">
            <a:extLst>
              <a:ext uri="{FF2B5EF4-FFF2-40B4-BE49-F238E27FC236}">
                <a16:creationId xmlns:a16="http://schemas.microsoft.com/office/drawing/2014/main" id="{4A96D60D-440E-42D7-9EC3-06C749EE63CE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049542" y="2452708"/>
            <a:ext cx="1931839" cy="1223269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7">
            <a:extLst>
              <a:ext uri="{FF2B5EF4-FFF2-40B4-BE49-F238E27FC236}">
                <a16:creationId xmlns:a16="http://schemas.microsoft.com/office/drawing/2014/main" id="{5D432002-F573-4445-9657-7BC3CCD7BC9B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9683858" y="2452708"/>
            <a:ext cx="1931839" cy="1223269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7">
            <a:extLst>
              <a:ext uri="{FF2B5EF4-FFF2-40B4-BE49-F238E27FC236}">
                <a16:creationId xmlns:a16="http://schemas.microsoft.com/office/drawing/2014/main" id="{E7C26E04-EFB6-4BC3-823E-CC9BC570F24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77517" y="5400617"/>
            <a:ext cx="11036968" cy="1169551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7022446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">
            <a:extLst>
              <a:ext uri="{FF2B5EF4-FFF2-40B4-BE49-F238E27FC236}">
                <a16:creationId xmlns:a16="http://schemas.microsoft.com/office/drawing/2014/main" id="{1F341D2E-49A3-4385-9F36-EC70B06753AF}"/>
              </a:ext>
            </a:extLst>
          </p:cNvPr>
          <p:cNvSpPr/>
          <p:nvPr userDrawn="1"/>
        </p:nvSpPr>
        <p:spPr>
          <a:xfrm>
            <a:off x="0" y="2406959"/>
            <a:ext cx="12191999" cy="758952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6" name="Freeform: Shape 33">
            <a:extLst>
              <a:ext uri="{FF2B5EF4-FFF2-40B4-BE49-F238E27FC236}">
                <a16:creationId xmlns:a16="http://schemas.microsoft.com/office/drawing/2014/main" id="{7F12CF75-7555-4DE7-B811-96E8610D7A16}"/>
              </a:ext>
            </a:extLst>
          </p:cNvPr>
          <p:cNvSpPr/>
          <p:nvPr userDrawn="1"/>
        </p:nvSpPr>
        <p:spPr>
          <a:xfrm>
            <a:off x="2165065" y="2406959"/>
            <a:ext cx="999492" cy="758952"/>
          </a:xfrm>
          <a:custGeom>
            <a:avLst/>
            <a:gdLst>
              <a:gd name="connsiteX0" fmla="*/ 0 w 999492"/>
              <a:gd name="connsiteY0" fmla="*/ 0 h 754388"/>
              <a:gd name="connsiteX1" fmla="*/ 999492 w 999492"/>
              <a:gd name="connsiteY1" fmla="*/ 0 h 754388"/>
              <a:gd name="connsiteX2" fmla="*/ 318651 w 999492"/>
              <a:gd name="connsiteY2" fmla="*/ 754339 h 754388"/>
              <a:gd name="connsiteX3" fmla="*/ 317688 w 999492"/>
              <a:gd name="connsiteY3" fmla="*/ 754388 h 754388"/>
              <a:gd name="connsiteX4" fmla="*/ 0 w 999492"/>
              <a:gd name="connsiteY4" fmla="*/ 754388 h 75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9492" h="754388">
                <a:moveTo>
                  <a:pt x="0" y="0"/>
                </a:moveTo>
                <a:lnTo>
                  <a:pt x="999492" y="0"/>
                </a:lnTo>
                <a:cubicBezTo>
                  <a:pt x="999492" y="392903"/>
                  <a:pt x="700384" y="715544"/>
                  <a:pt x="318651" y="754339"/>
                </a:cubicBezTo>
                <a:lnTo>
                  <a:pt x="317688" y="754388"/>
                </a:lnTo>
                <a:lnTo>
                  <a:pt x="0" y="754388"/>
                </a:lnTo>
                <a:close/>
              </a:path>
            </a:pathLst>
          </a:custGeom>
          <a:solidFill>
            <a:schemeClr val="accent2">
              <a:alpha val="25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endParaRPr sz="30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7" name="Freeform: Shape 34">
            <a:extLst>
              <a:ext uri="{FF2B5EF4-FFF2-40B4-BE49-F238E27FC236}">
                <a16:creationId xmlns:a16="http://schemas.microsoft.com/office/drawing/2014/main" id="{B213B792-60E0-41AA-9F7E-AFA4691E18F5}"/>
              </a:ext>
            </a:extLst>
          </p:cNvPr>
          <p:cNvSpPr/>
          <p:nvPr userDrawn="1"/>
        </p:nvSpPr>
        <p:spPr>
          <a:xfrm>
            <a:off x="4919057" y="2406959"/>
            <a:ext cx="999492" cy="758952"/>
          </a:xfrm>
          <a:custGeom>
            <a:avLst/>
            <a:gdLst>
              <a:gd name="connsiteX0" fmla="*/ 0 w 999492"/>
              <a:gd name="connsiteY0" fmla="*/ 0 h 754388"/>
              <a:gd name="connsiteX1" fmla="*/ 999492 w 999492"/>
              <a:gd name="connsiteY1" fmla="*/ 0 h 754388"/>
              <a:gd name="connsiteX2" fmla="*/ 318651 w 999492"/>
              <a:gd name="connsiteY2" fmla="*/ 754339 h 754388"/>
              <a:gd name="connsiteX3" fmla="*/ 317688 w 999492"/>
              <a:gd name="connsiteY3" fmla="*/ 754388 h 754388"/>
              <a:gd name="connsiteX4" fmla="*/ 0 w 999492"/>
              <a:gd name="connsiteY4" fmla="*/ 754388 h 75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9492" h="754388">
                <a:moveTo>
                  <a:pt x="0" y="0"/>
                </a:moveTo>
                <a:lnTo>
                  <a:pt x="999492" y="0"/>
                </a:lnTo>
                <a:cubicBezTo>
                  <a:pt x="999492" y="392903"/>
                  <a:pt x="700384" y="715544"/>
                  <a:pt x="318651" y="754339"/>
                </a:cubicBezTo>
                <a:lnTo>
                  <a:pt x="317688" y="754388"/>
                </a:lnTo>
                <a:lnTo>
                  <a:pt x="0" y="754388"/>
                </a:lnTo>
                <a:close/>
              </a:path>
            </a:pathLst>
          </a:custGeom>
          <a:solidFill>
            <a:schemeClr val="accent3">
              <a:alpha val="25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endParaRPr sz="30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8" name="Freeform: Shape 35">
            <a:extLst>
              <a:ext uri="{FF2B5EF4-FFF2-40B4-BE49-F238E27FC236}">
                <a16:creationId xmlns:a16="http://schemas.microsoft.com/office/drawing/2014/main" id="{FC861D8D-1315-4B10-90CB-FF5743E63F88}"/>
              </a:ext>
            </a:extLst>
          </p:cNvPr>
          <p:cNvSpPr/>
          <p:nvPr userDrawn="1"/>
        </p:nvSpPr>
        <p:spPr>
          <a:xfrm>
            <a:off x="7577806" y="2406959"/>
            <a:ext cx="999492" cy="758952"/>
          </a:xfrm>
          <a:custGeom>
            <a:avLst/>
            <a:gdLst>
              <a:gd name="connsiteX0" fmla="*/ 0 w 999492"/>
              <a:gd name="connsiteY0" fmla="*/ 0 h 754388"/>
              <a:gd name="connsiteX1" fmla="*/ 999492 w 999492"/>
              <a:gd name="connsiteY1" fmla="*/ 0 h 754388"/>
              <a:gd name="connsiteX2" fmla="*/ 318651 w 999492"/>
              <a:gd name="connsiteY2" fmla="*/ 754339 h 754388"/>
              <a:gd name="connsiteX3" fmla="*/ 317688 w 999492"/>
              <a:gd name="connsiteY3" fmla="*/ 754388 h 754388"/>
              <a:gd name="connsiteX4" fmla="*/ 0 w 999492"/>
              <a:gd name="connsiteY4" fmla="*/ 754388 h 75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9492" h="754388">
                <a:moveTo>
                  <a:pt x="0" y="0"/>
                </a:moveTo>
                <a:lnTo>
                  <a:pt x="999492" y="0"/>
                </a:lnTo>
                <a:cubicBezTo>
                  <a:pt x="999492" y="392903"/>
                  <a:pt x="700384" y="715544"/>
                  <a:pt x="318651" y="754339"/>
                </a:cubicBezTo>
                <a:lnTo>
                  <a:pt x="317688" y="754388"/>
                </a:lnTo>
                <a:lnTo>
                  <a:pt x="0" y="754388"/>
                </a:lnTo>
                <a:close/>
              </a:path>
            </a:pathLst>
          </a:custGeom>
          <a:solidFill>
            <a:schemeClr val="accent6">
              <a:alpha val="25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endParaRPr sz="30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9" name="Freeform: Shape 36">
            <a:extLst>
              <a:ext uri="{FF2B5EF4-FFF2-40B4-BE49-F238E27FC236}">
                <a16:creationId xmlns:a16="http://schemas.microsoft.com/office/drawing/2014/main" id="{06C38C55-85FC-4FCB-B80E-691012764CE6}"/>
              </a:ext>
            </a:extLst>
          </p:cNvPr>
          <p:cNvSpPr/>
          <p:nvPr userDrawn="1"/>
        </p:nvSpPr>
        <p:spPr>
          <a:xfrm>
            <a:off x="10329257" y="2406959"/>
            <a:ext cx="999492" cy="758952"/>
          </a:xfrm>
          <a:custGeom>
            <a:avLst/>
            <a:gdLst>
              <a:gd name="connsiteX0" fmla="*/ 0 w 999492"/>
              <a:gd name="connsiteY0" fmla="*/ 0 h 754388"/>
              <a:gd name="connsiteX1" fmla="*/ 999492 w 999492"/>
              <a:gd name="connsiteY1" fmla="*/ 0 h 754388"/>
              <a:gd name="connsiteX2" fmla="*/ 318651 w 999492"/>
              <a:gd name="connsiteY2" fmla="*/ 754339 h 754388"/>
              <a:gd name="connsiteX3" fmla="*/ 317688 w 999492"/>
              <a:gd name="connsiteY3" fmla="*/ 754388 h 754388"/>
              <a:gd name="connsiteX4" fmla="*/ 0 w 999492"/>
              <a:gd name="connsiteY4" fmla="*/ 754388 h 75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9492" h="754388">
                <a:moveTo>
                  <a:pt x="0" y="0"/>
                </a:moveTo>
                <a:lnTo>
                  <a:pt x="999492" y="0"/>
                </a:lnTo>
                <a:cubicBezTo>
                  <a:pt x="999492" y="392903"/>
                  <a:pt x="700384" y="715544"/>
                  <a:pt x="318651" y="754339"/>
                </a:cubicBezTo>
                <a:lnTo>
                  <a:pt x="317688" y="754388"/>
                </a:lnTo>
                <a:lnTo>
                  <a:pt x="0" y="754388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endParaRPr sz="30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10" name="Freeform: Shape 78">
            <a:extLst>
              <a:ext uri="{FF2B5EF4-FFF2-40B4-BE49-F238E27FC236}">
                <a16:creationId xmlns:a16="http://schemas.microsoft.com/office/drawing/2014/main" id="{14B59085-4C7C-4B34-8149-97CF713CA270}"/>
              </a:ext>
            </a:extLst>
          </p:cNvPr>
          <p:cNvSpPr/>
          <p:nvPr userDrawn="1"/>
        </p:nvSpPr>
        <p:spPr>
          <a:xfrm>
            <a:off x="887087" y="1984053"/>
            <a:ext cx="2166631" cy="2491741"/>
          </a:xfrm>
          <a:custGeom>
            <a:avLst/>
            <a:gdLst>
              <a:gd name="connsiteX0" fmla="*/ 86342 w 2166631"/>
              <a:gd name="connsiteY0" fmla="*/ 0 h 2491741"/>
              <a:gd name="connsiteX1" fmla="*/ 172742 w 2166631"/>
              <a:gd name="connsiteY1" fmla="*/ 86463 h 2491741"/>
              <a:gd name="connsiteX2" fmla="*/ 105445 w 2166631"/>
              <a:gd name="connsiteY2" fmla="*/ 171432 h 2491741"/>
              <a:gd name="connsiteX3" fmla="*/ 105612 w 2166631"/>
              <a:gd name="connsiteY3" fmla="*/ 422906 h 2491741"/>
              <a:gd name="connsiteX4" fmla="*/ 2166631 w 2166631"/>
              <a:gd name="connsiteY4" fmla="*/ 422906 h 2491741"/>
              <a:gd name="connsiteX5" fmla="*/ 1485790 w 2166631"/>
              <a:gd name="connsiteY5" fmla="*/ 1181809 h 2491741"/>
              <a:gd name="connsiteX6" fmla="*/ 1484827 w 2166631"/>
              <a:gd name="connsiteY6" fmla="*/ 1181858 h 2491741"/>
              <a:gd name="connsiteX7" fmla="*/ 106117 w 2166631"/>
              <a:gd name="connsiteY7" fmla="*/ 1181858 h 2491741"/>
              <a:gd name="connsiteX8" fmla="*/ 106672 w 2166631"/>
              <a:gd name="connsiteY8" fmla="*/ 2014324 h 2491741"/>
              <a:gd name="connsiteX9" fmla="*/ 415294 w 2166631"/>
              <a:gd name="connsiteY9" fmla="*/ 2379862 h 2491741"/>
              <a:gd name="connsiteX10" fmla="*/ 497839 w 2166631"/>
              <a:gd name="connsiteY10" fmla="*/ 2319063 h 2491741"/>
              <a:gd name="connsiteX11" fmla="*/ 584181 w 2166631"/>
              <a:gd name="connsiteY11" fmla="*/ 2405278 h 2491741"/>
              <a:gd name="connsiteX12" fmla="*/ 497839 w 2166631"/>
              <a:gd name="connsiteY12" fmla="*/ 2491741 h 2491741"/>
              <a:gd name="connsiteX13" fmla="*/ 412782 w 2166631"/>
              <a:gd name="connsiteY13" fmla="*/ 2419231 h 2491741"/>
              <a:gd name="connsiteX14" fmla="*/ 67298 w 2166631"/>
              <a:gd name="connsiteY14" fmla="*/ 2011832 h 2491741"/>
              <a:gd name="connsiteX15" fmla="*/ 67298 w 2166631"/>
              <a:gd name="connsiteY15" fmla="*/ 171432 h 2491741"/>
              <a:gd name="connsiteX16" fmla="*/ 0 w 2166631"/>
              <a:gd name="connsiteY16" fmla="*/ 86463 h 2491741"/>
              <a:gd name="connsiteX17" fmla="*/ 86342 w 2166631"/>
              <a:gd name="connsiteY17" fmla="*/ 0 h 24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66631" h="2491741">
                <a:moveTo>
                  <a:pt x="86342" y="0"/>
                </a:moveTo>
                <a:cubicBezTo>
                  <a:pt x="133369" y="0"/>
                  <a:pt x="172742" y="38124"/>
                  <a:pt x="172742" y="86463"/>
                </a:cubicBezTo>
                <a:cubicBezTo>
                  <a:pt x="172742" y="128325"/>
                  <a:pt x="143475" y="162461"/>
                  <a:pt x="105445" y="171432"/>
                </a:cubicBezTo>
                <a:lnTo>
                  <a:pt x="105612" y="422906"/>
                </a:lnTo>
                <a:lnTo>
                  <a:pt x="2166631" y="422906"/>
                </a:lnTo>
                <a:cubicBezTo>
                  <a:pt x="2166631" y="818186"/>
                  <a:pt x="1867523" y="1142779"/>
                  <a:pt x="1485790" y="1181809"/>
                </a:cubicBezTo>
                <a:lnTo>
                  <a:pt x="1484827" y="1181858"/>
                </a:lnTo>
                <a:lnTo>
                  <a:pt x="106117" y="1181858"/>
                </a:lnTo>
                <a:lnTo>
                  <a:pt x="106672" y="2014324"/>
                </a:lnTo>
                <a:cubicBezTo>
                  <a:pt x="106672" y="2197217"/>
                  <a:pt x="240040" y="2349463"/>
                  <a:pt x="415294" y="2379862"/>
                </a:cubicBezTo>
                <a:cubicBezTo>
                  <a:pt x="425459" y="2344479"/>
                  <a:pt x="458465" y="2319063"/>
                  <a:pt x="497839" y="2319063"/>
                </a:cubicBezTo>
                <a:cubicBezTo>
                  <a:pt x="544807" y="2319063"/>
                  <a:pt x="584181" y="2357187"/>
                  <a:pt x="584181" y="2405278"/>
                </a:cubicBezTo>
                <a:cubicBezTo>
                  <a:pt x="584181" y="2452372"/>
                  <a:pt x="546151" y="2491741"/>
                  <a:pt x="497839" y="2491741"/>
                </a:cubicBezTo>
                <a:cubicBezTo>
                  <a:pt x="455953" y="2491741"/>
                  <a:pt x="420318" y="2460096"/>
                  <a:pt x="412782" y="2419231"/>
                </a:cubicBezTo>
                <a:cubicBezTo>
                  <a:pt x="217140" y="2386340"/>
                  <a:pt x="67298" y="2216155"/>
                  <a:pt x="67298" y="2011832"/>
                </a:cubicBezTo>
                <a:lnTo>
                  <a:pt x="67298" y="171432"/>
                </a:lnTo>
                <a:cubicBezTo>
                  <a:pt x="27924" y="161216"/>
                  <a:pt x="0" y="127079"/>
                  <a:pt x="0" y="86463"/>
                </a:cubicBezTo>
                <a:cubicBezTo>
                  <a:pt x="0" y="39369"/>
                  <a:pt x="38147" y="0"/>
                  <a:pt x="86342" y="0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11" name="Freeform: Shape 79">
            <a:extLst>
              <a:ext uri="{FF2B5EF4-FFF2-40B4-BE49-F238E27FC236}">
                <a16:creationId xmlns:a16="http://schemas.microsoft.com/office/drawing/2014/main" id="{2D21D112-7D32-41FD-A0BF-EF91AE97CE5E}"/>
              </a:ext>
            </a:extLst>
          </p:cNvPr>
          <p:cNvSpPr/>
          <p:nvPr userDrawn="1"/>
        </p:nvSpPr>
        <p:spPr>
          <a:xfrm>
            <a:off x="3642357" y="1984053"/>
            <a:ext cx="2165353" cy="3920497"/>
          </a:xfrm>
          <a:custGeom>
            <a:avLst/>
            <a:gdLst>
              <a:gd name="connsiteX0" fmla="*/ 86292 w 2165353"/>
              <a:gd name="connsiteY0" fmla="*/ 0 h 3920497"/>
              <a:gd name="connsiteX1" fmla="*/ 172760 w 2165353"/>
              <a:gd name="connsiteY1" fmla="*/ 86251 h 3920497"/>
              <a:gd name="connsiteX2" fmla="*/ 105397 w 2165353"/>
              <a:gd name="connsiteY2" fmla="*/ 171718 h 3920497"/>
              <a:gd name="connsiteX3" fmla="*/ 105496 w 2165353"/>
              <a:gd name="connsiteY3" fmla="*/ 422906 h 3920497"/>
              <a:gd name="connsiteX4" fmla="*/ 2165353 w 2165353"/>
              <a:gd name="connsiteY4" fmla="*/ 422906 h 3920497"/>
              <a:gd name="connsiteX5" fmla="*/ 1484546 w 2165353"/>
              <a:gd name="connsiteY5" fmla="*/ 1181705 h 3920497"/>
              <a:gd name="connsiteX6" fmla="*/ 1481533 w 2165353"/>
              <a:gd name="connsiteY6" fmla="*/ 1181858 h 3920497"/>
              <a:gd name="connsiteX7" fmla="*/ 105794 w 2165353"/>
              <a:gd name="connsiteY7" fmla="*/ 1181858 h 3920497"/>
              <a:gd name="connsiteX8" fmla="*/ 106683 w 2165353"/>
              <a:gd name="connsiteY8" fmla="*/ 3442981 h 3920497"/>
              <a:gd name="connsiteX9" fmla="*/ 415338 w 2165353"/>
              <a:gd name="connsiteY9" fmla="*/ 3808763 h 3920497"/>
              <a:gd name="connsiteX10" fmla="*/ 497833 w 2165353"/>
              <a:gd name="connsiteY10" fmla="*/ 3747603 h 3920497"/>
              <a:gd name="connsiteX11" fmla="*/ 584242 w 2165353"/>
              <a:gd name="connsiteY11" fmla="*/ 3834246 h 3920497"/>
              <a:gd name="connsiteX12" fmla="*/ 497833 w 2165353"/>
              <a:gd name="connsiteY12" fmla="*/ 3920497 h 3920497"/>
              <a:gd name="connsiteX13" fmla="*/ 412709 w 2165353"/>
              <a:gd name="connsiteY13" fmla="*/ 3847968 h 3920497"/>
              <a:gd name="connsiteX14" fmla="*/ 67246 w 2165353"/>
              <a:gd name="connsiteY14" fmla="*/ 3440236 h 3920497"/>
              <a:gd name="connsiteX15" fmla="*/ 67246 w 2165353"/>
              <a:gd name="connsiteY15" fmla="*/ 171718 h 3920497"/>
              <a:gd name="connsiteX16" fmla="*/ 0 w 2165353"/>
              <a:gd name="connsiteY16" fmla="*/ 86251 h 3920497"/>
              <a:gd name="connsiteX17" fmla="*/ 86292 w 2165353"/>
              <a:gd name="connsiteY17" fmla="*/ 0 h 3920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65353" h="3920497">
                <a:moveTo>
                  <a:pt x="86292" y="0"/>
                </a:moveTo>
                <a:cubicBezTo>
                  <a:pt x="133324" y="0"/>
                  <a:pt x="172760" y="38029"/>
                  <a:pt x="172760" y="86251"/>
                </a:cubicBezTo>
                <a:cubicBezTo>
                  <a:pt x="172760" y="128200"/>
                  <a:pt x="143490" y="162701"/>
                  <a:pt x="105397" y="171718"/>
                </a:cubicBezTo>
                <a:lnTo>
                  <a:pt x="105496" y="422906"/>
                </a:lnTo>
                <a:lnTo>
                  <a:pt x="2165353" y="422906"/>
                </a:lnTo>
                <a:cubicBezTo>
                  <a:pt x="2165353" y="818184"/>
                  <a:pt x="1866244" y="1142686"/>
                  <a:pt x="1484546" y="1181705"/>
                </a:cubicBezTo>
                <a:lnTo>
                  <a:pt x="1481533" y="1181858"/>
                </a:lnTo>
                <a:lnTo>
                  <a:pt x="105794" y="1181858"/>
                </a:lnTo>
                <a:lnTo>
                  <a:pt x="106683" y="3442981"/>
                </a:lnTo>
                <a:cubicBezTo>
                  <a:pt x="106683" y="3626068"/>
                  <a:pt x="240007" y="3778183"/>
                  <a:pt x="415338" y="3808763"/>
                </a:cubicBezTo>
                <a:cubicBezTo>
                  <a:pt x="425445" y="3773086"/>
                  <a:pt x="458513" y="3747603"/>
                  <a:pt x="497833" y="3747603"/>
                </a:cubicBezTo>
                <a:cubicBezTo>
                  <a:pt x="544806" y="3747603"/>
                  <a:pt x="584242" y="3785632"/>
                  <a:pt x="584242" y="3834246"/>
                </a:cubicBezTo>
                <a:cubicBezTo>
                  <a:pt x="584242" y="3881292"/>
                  <a:pt x="546150" y="3920497"/>
                  <a:pt x="497833" y="3920497"/>
                </a:cubicBezTo>
                <a:cubicBezTo>
                  <a:pt x="456001" y="3920497"/>
                  <a:pt x="420362" y="3888741"/>
                  <a:pt x="412709" y="3847968"/>
                </a:cubicBezTo>
                <a:cubicBezTo>
                  <a:pt x="217221" y="3815036"/>
                  <a:pt x="67246" y="3644886"/>
                  <a:pt x="67246" y="3440236"/>
                </a:cubicBezTo>
                <a:lnTo>
                  <a:pt x="67246" y="171718"/>
                </a:lnTo>
                <a:cubicBezTo>
                  <a:pt x="27927" y="161524"/>
                  <a:pt x="0" y="127024"/>
                  <a:pt x="0" y="86251"/>
                </a:cubicBezTo>
                <a:cubicBezTo>
                  <a:pt x="0" y="39205"/>
                  <a:pt x="38092" y="0"/>
                  <a:pt x="86292" y="0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12" name="Freeform: Shape 80">
            <a:extLst>
              <a:ext uri="{FF2B5EF4-FFF2-40B4-BE49-F238E27FC236}">
                <a16:creationId xmlns:a16="http://schemas.microsoft.com/office/drawing/2014/main" id="{F5CB7FC3-8C62-4DB8-BF5E-68A514440A44}"/>
              </a:ext>
            </a:extLst>
          </p:cNvPr>
          <p:cNvSpPr/>
          <p:nvPr userDrawn="1"/>
        </p:nvSpPr>
        <p:spPr>
          <a:xfrm>
            <a:off x="6297300" y="1984053"/>
            <a:ext cx="2169159" cy="2490470"/>
          </a:xfrm>
          <a:custGeom>
            <a:avLst/>
            <a:gdLst>
              <a:gd name="connsiteX0" fmla="*/ 86374 w 2169159"/>
              <a:gd name="connsiteY0" fmla="*/ 0 h 2490470"/>
              <a:gd name="connsiteX1" fmla="*/ 172749 w 2169159"/>
              <a:gd name="connsiteY1" fmla="*/ 86419 h 2490470"/>
              <a:gd name="connsiteX2" fmla="*/ 107996 w 2169159"/>
              <a:gd name="connsiteY2" fmla="*/ 170099 h 2490470"/>
              <a:gd name="connsiteX3" fmla="*/ 107996 w 2169159"/>
              <a:gd name="connsiteY3" fmla="*/ 420391 h 2490470"/>
              <a:gd name="connsiteX4" fmla="*/ 107996 w 2169159"/>
              <a:gd name="connsiteY4" fmla="*/ 421636 h 2490470"/>
              <a:gd name="connsiteX5" fmla="*/ 107997 w 2169159"/>
              <a:gd name="connsiteY5" fmla="*/ 422906 h 2490470"/>
              <a:gd name="connsiteX6" fmla="*/ 2169159 w 2169159"/>
              <a:gd name="connsiteY6" fmla="*/ 422906 h 2490470"/>
              <a:gd name="connsiteX7" fmla="*/ 1488327 w 2169159"/>
              <a:gd name="connsiteY7" fmla="*/ 1180510 h 2490470"/>
              <a:gd name="connsiteX8" fmla="*/ 1461768 w 2169159"/>
              <a:gd name="connsiteY8" fmla="*/ 1181858 h 2490470"/>
              <a:gd name="connsiteX9" fmla="*/ 108567 w 2169159"/>
              <a:gd name="connsiteY9" fmla="*/ 1181858 h 2490470"/>
              <a:gd name="connsiteX10" fmla="*/ 109191 w 2169159"/>
              <a:gd name="connsiteY10" fmla="*/ 2012798 h 2490470"/>
              <a:gd name="connsiteX11" fmla="*/ 401316 w 2169159"/>
              <a:gd name="connsiteY11" fmla="*/ 2376158 h 2490470"/>
              <a:gd name="connsiteX12" fmla="*/ 482626 w 2169159"/>
              <a:gd name="connsiteY12" fmla="*/ 2317632 h 2490470"/>
              <a:gd name="connsiteX13" fmla="*/ 569000 w 2169159"/>
              <a:gd name="connsiteY13" fmla="*/ 2404051 h 2490470"/>
              <a:gd name="connsiteX14" fmla="*/ 482626 w 2169159"/>
              <a:gd name="connsiteY14" fmla="*/ 2490470 h 2490470"/>
              <a:gd name="connsiteX15" fmla="*/ 396252 w 2169159"/>
              <a:gd name="connsiteY15" fmla="*/ 2415507 h 2490470"/>
              <a:gd name="connsiteX16" fmla="*/ 68564 w 2169159"/>
              <a:gd name="connsiteY16" fmla="*/ 2011553 h 2490470"/>
              <a:gd name="connsiteX17" fmla="*/ 68564 w 2169159"/>
              <a:gd name="connsiteY17" fmla="*/ 171344 h 2490470"/>
              <a:gd name="connsiteX18" fmla="*/ 0 w 2169159"/>
              <a:gd name="connsiteY18" fmla="*/ 86419 h 2490470"/>
              <a:gd name="connsiteX19" fmla="*/ 86374 w 2169159"/>
              <a:gd name="connsiteY19" fmla="*/ 0 h 249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69159" h="2490470">
                <a:moveTo>
                  <a:pt x="86374" y="0"/>
                </a:moveTo>
                <a:cubicBezTo>
                  <a:pt x="133317" y="0"/>
                  <a:pt x="172749" y="38104"/>
                  <a:pt x="172749" y="86419"/>
                </a:cubicBezTo>
                <a:cubicBezTo>
                  <a:pt x="172749" y="127014"/>
                  <a:pt x="146063" y="160137"/>
                  <a:pt x="107996" y="170099"/>
                </a:cubicBezTo>
                <a:lnTo>
                  <a:pt x="107996" y="420391"/>
                </a:lnTo>
                <a:lnTo>
                  <a:pt x="107996" y="421636"/>
                </a:lnTo>
                <a:lnTo>
                  <a:pt x="107997" y="422906"/>
                </a:lnTo>
                <a:lnTo>
                  <a:pt x="2169159" y="422906"/>
                </a:lnTo>
                <a:cubicBezTo>
                  <a:pt x="2169159" y="817547"/>
                  <a:pt x="1869971" y="1141551"/>
                  <a:pt x="1488327" y="1180510"/>
                </a:cubicBezTo>
                <a:lnTo>
                  <a:pt x="1461768" y="1181858"/>
                </a:lnTo>
                <a:lnTo>
                  <a:pt x="108567" y="1181858"/>
                </a:lnTo>
                <a:lnTo>
                  <a:pt x="109191" y="2012798"/>
                </a:lnTo>
                <a:cubicBezTo>
                  <a:pt x="109191" y="2190618"/>
                  <a:pt x="234940" y="2339299"/>
                  <a:pt x="401316" y="2376158"/>
                </a:cubicBezTo>
                <a:cubicBezTo>
                  <a:pt x="412753" y="2341789"/>
                  <a:pt x="444446" y="2317632"/>
                  <a:pt x="482626" y="2317632"/>
                </a:cubicBezTo>
                <a:cubicBezTo>
                  <a:pt x="529625" y="2317632"/>
                  <a:pt x="569000" y="2355736"/>
                  <a:pt x="569000" y="2404051"/>
                </a:cubicBezTo>
                <a:cubicBezTo>
                  <a:pt x="569000" y="2451121"/>
                  <a:pt x="530820" y="2490470"/>
                  <a:pt x="482626" y="2490470"/>
                </a:cubicBezTo>
                <a:cubicBezTo>
                  <a:pt x="438187" y="2490470"/>
                  <a:pt x="401316" y="2458841"/>
                  <a:pt x="396252" y="2415507"/>
                </a:cubicBezTo>
                <a:cubicBezTo>
                  <a:pt x="209620" y="2376158"/>
                  <a:pt x="68564" y="2209794"/>
                  <a:pt x="68564" y="2011553"/>
                </a:cubicBezTo>
                <a:lnTo>
                  <a:pt x="68564" y="171344"/>
                </a:lnTo>
                <a:cubicBezTo>
                  <a:pt x="29189" y="162628"/>
                  <a:pt x="0" y="128259"/>
                  <a:pt x="0" y="86419"/>
                </a:cubicBezTo>
                <a:cubicBezTo>
                  <a:pt x="0" y="39349"/>
                  <a:pt x="38066" y="0"/>
                  <a:pt x="86374" y="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13" name="Freeform: Shape 81">
            <a:extLst>
              <a:ext uri="{FF2B5EF4-FFF2-40B4-BE49-F238E27FC236}">
                <a16:creationId xmlns:a16="http://schemas.microsoft.com/office/drawing/2014/main" id="{8FFBE097-8DED-43F4-AF13-72ACCFF56B8B}"/>
              </a:ext>
            </a:extLst>
          </p:cNvPr>
          <p:cNvSpPr/>
          <p:nvPr userDrawn="1"/>
        </p:nvSpPr>
        <p:spPr>
          <a:xfrm>
            <a:off x="9051291" y="1984054"/>
            <a:ext cx="2166618" cy="3919215"/>
          </a:xfrm>
          <a:custGeom>
            <a:avLst/>
            <a:gdLst>
              <a:gd name="connsiteX0" fmla="*/ 86366 w 2166618"/>
              <a:gd name="connsiteY0" fmla="*/ 0 h 3919215"/>
              <a:gd name="connsiteX1" fmla="*/ 172731 w 2166618"/>
              <a:gd name="connsiteY1" fmla="*/ 86223 h 3919215"/>
              <a:gd name="connsiteX2" fmla="*/ 107928 w 2166618"/>
              <a:gd name="connsiteY2" fmla="*/ 170094 h 3919215"/>
              <a:gd name="connsiteX3" fmla="*/ 108025 w 2166618"/>
              <a:gd name="connsiteY3" fmla="*/ 422905 h 3919215"/>
              <a:gd name="connsiteX4" fmla="*/ 2166618 w 2166618"/>
              <a:gd name="connsiteY4" fmla="*/ 422905 h 3919215"/>
              <a:gd name="connsiteX5" fmla="*/ 1485781 w 2166618"/>
              <a:gd name="connsiteY5" fmla="*/ 1180408 h 3919215"/>
              <a:gd name="connsiteX6" fmla="*/ 1457202 w 2166618"/>
              <a:gd name="connsiteY6" fmla="*/ 1181857 h 3919215"/>
              <a:gd name="connsiteX7" fmla="*/ 108315 w 2166618"/>
              <a:gd name="connsiteY7" fmla="*/ 1181857 h 3919215"/>
              <a:gd name="connsiteX8" fmla="*/ 109180 w 2166618"/>
              <a:gd name="connsiteY8" fmla="*/ 3441463 h 3919215"/>
              <a:gd name="connsiteX9" fmla="*/ 401332 w 2166618"/>
              <a:gd name="connsiteY9" fmla="*/ 3804774 h 3919215"/>
              <a:gd name="connsiteX10" fmla="*/ 482577 w 2166618"/>
              <a:gd name="connsiteY10" fmla="*/ 3746378 h 3919215"/>
              <a:gd name="connsiteX11" fmla="*/ 568943 w 2166618"/>
              <a:gd name="connsiteY11" fmla="*/ 3832992 h 3919215"/>
              <a:gd name="connsiteX12" fmla="*/ 482577 w 2166618"/>
              <a:gd name="connsiteY12" fmla="*/ 3919215 h 3919215"/>
              <a:gd name="connsiteX13" fmla="*/ 396212 w 2166618"/>
              <a:gd name="connsiteY13" fmla="*/ 3844358 h 3919215"/>
              <a:gd name="connsiteX14" fmla="*/ 68615 w 2166618"/>
              <a:gd name="connsiteY14" fmla="*/ 3440287 h 3919215"/>
              <a:gd name="connsiteX15" fmla="*/ 68615 w 2166618"/>
              <a:gd name="connsiteY15" fmla="*/ 171662 h 3919215"/>
              <a:gd name="connsiteX16" fmla="*/ 0 w 2166618"/>
              <a:gd name="connsiteY16" fmla="*/ 86223 h 3919215"/>
              <a:gd name="connsiteX17" fmla="*/ 86366 w 2166618"/>
              <a:gd name="connsiteY17" fmla="*/ 0 h 391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66618" h="3919215">
                <a:moveTo>
                  <a:pt x="86366" y="0"/>
                </a:moveTo>
                <a:cubicBezTo>
                  <a:pt x="133360" y="0"/>
                  <a:pt x="172731" y="38016"/>
                  <a:pt x="172731" y="86223"/>
                </a:cubicBezTo>
                <a:cubicBezTo>
                  <a:pt x="172731" y="126982"/>
                  <a:pt x="145991" y="159904"/>
                  <a:pt x="107928" y="170094"/>
                </a:cubicBezTo>
                <a:lnTo>
                  <a:pt x="108025" y="422905"/>
                </a:lnTo>
                <a:lnTo>
                  <a:pt x="2166618" y="422905"/>
                </a:lnTo>
                <a:cubicBezTo>
                  <a:pt x="2166618" y="817584"/>
                  <a:pt x="1867511" y="1141464"/>
                  <a:pt x="1485781" y="1180408"/>
                </a:cubicBezTo>
                <a:lnTo>
                  <a:pt x="1457202" y="1181857"/>
                </a:lnTo>
                <a:lnTo>
                  <a:pt x="108315" y="1181857"/>
                </a:lnTo>
                <a:lnTo>
                  <a:pt x="109180" y="3441463"/>
                </a:lnTo>
                <a:cubicBezTo>
                  <a:pt x="109180" y="3619395"/>
                  <a:pt x="234973" y="3767933"/>
                  <a:pt x="401332" y="3804774"/>
                </a:cubicBezTo>
                <a:cubicBezTo>
                  <a:pt x="412768" y="3770677"/>
                  <a:pt x="444515" y="3746378"/>
                  <a:pt x="482577" y="3746378"/>
                </a:cubicBezTo>
                <a:cubicBezTo>
                  <a:pt x="529572" y="3746378"/>
                  <a:pt x="568943" y="3784394"/>
                  <a:pt x="568943" y="3832992"/>
                </a:cubicBezTo>
                <a:cubicBezTo>
                  <a:pt x="568943" y="3880023"/>
                  <a:pt x="530824" y="3919215"/>
                  <a:pt x="482577" y="3919215"/>
                </a:cubicBezTo>
                <a:cubicBezTo>
                  <a:pt x="438200" y="3919215"/>
                  <a:pt x="401332" y="3887469"/>
                  <a:pt x="396212" y="3844358"/>
                </a:cubicBezTo>
                <a:cubicBezTo>
                  <a:pt x="209542" y="3804774"/>
                  <a:pt x="68615" y="3638599"/>
                  <a:pt x="68615" y="3440287"/>
                </a:cubicBezTo>
                <a:lnTo>
                  <a:pt x="68615" y="171662"/>
                </a:lnTo>
                <a:cubicBezTo>
                  <a:pt x="29187" y="162647"/>
                  <a:pt x="0" y="128158"/>
                  <a:pt x="0" y="86223"/>
                </a:cubicBezTo>
                <a:cubicBezTo>
                  <a:pt x="0" y="39192"/>
                  <a:pt x="39371" y="0"/>
                  <a:pt x="86366" y="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BA4EBA9F-536E-4A19-8ED8-F3B2DE9B6DE6}"/>
              </a:ext>
            </a:extLst>
          </p:cNvPr>
          <p:cNvSpPr/>
          <p:nvPr userDrawn="1"/>
        </p:nvSpPr>
        <p:spPr>
          <a:xfrm>
            <a:off x="1509389" y="4308154"/>
            <a:ext cx="918208" cy="9182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52" y="0"/>
                </a:moveTo>
                <a:lnTo>
                  <a:pt x="7558" y="0"/>
                </a:lnTo>
                <a:cubicBezTo>
                  <a:pt x="3406" y="0"/>
                  <a:pt x="0" y="3376"/>
                  <a:pt x="0" y="7558"/>
                </a:cubicBezTo>
                <a:lnTo>
                  <a:pt x="0" y="21152"/>
                </a:lnTo>
                <a:cubicBezTo>
                  <a:pt x="0" y="21391"/>
                  <a:pt x="209" y="21600"/>
                  <a:pt x="448" y="21600"/>
                </a:cubicBezTo>
                <a:lnTo>
                  <a:pt x="14042" y="21600"/>
                </a:lnTo>
                <a:cubicBezTo>
                  <a:pt x="18194" y="21600"/>
                  <a:pt x="21600" y="18224"/>
                  <a:pt x="21600" y="14042"/>
                </a:cubicBezTo>
                <a:lnTo>
                  <a:pt x="21600" y="448"/>
                </a:lnTo>
                <a:cubicBezTo>
                  <a:pt x="21600" y="209"/>
                  <a:pt x="21391" y="0"/>
                  <a:pt x="21152" y="0"/>
                </a:cubicBezTo>
                <a:close/>
                <a:moveTo>
                  <a:pt x="20704" y="14042"/>
                </a:moveTo>
                <a:cubicBezTo>
                  <a:pt x="20704" y="17716"/>
                  <a:pt x="17716" y="20704"/>
                  <a:pt x="14042" y="20704"/>
                </a:cubicBezTo>
                <a:lnTo>
                  <a:pt x="896" y="20704"/>
                </a:lnTo>
                <a:lnTo>
                  <a:pt x="896" y="7558"/>
                </a:lnTo>
                <a:cubicBezTo>
                  <a:pt x="896" y="3884"/>
                  <a:pt x="3884" y="896"/>
                  <a:pt x="7558" y="896"/>
                </a:cubicBezTo>
                <a:lnTo>
                  <a:pt x="20704" y="896"/>
                </a:lnTo>
                <a:lnTo>
                  <a:pt x="20704" y="14042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56E07E38-C95C-417E-8B1B-727CF2EF0882}"/>
              </a:ext>
            </a:extLst>
          </p:cNvPr>
          <p:cNvSpPr/>
          <p:nvPr userDrawn="1"/>
        </p:nvSpPr>
        <p:spPr>
          <a:xfrm>
            <a:off x="4302758" y="5717854"/>
            <a:ext cx="918208" cy="9182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52" y="0"/>
                </a:moveTo>
                <a:lnTo>
                  <a:pt x="7558" y="0"/>
                </a:lnTo>
                <a:cubicBezTo>
                  <a:pt x="3406" y="0"/>
                  <a:pt x="0" y="3376"/>
                  <a:pt x="0" y="7558"/>
                </a:cubicBezTo>
                <a:lnTo>
                  <a:pt x="0" y="21152"/>
                </a:lnTo>
                <a:cubicBezTo>
                  <a:pt x="0" y="21391"/>
                  <a:pt x="209" y="21600"/>
                  <a:pt x="448" y="21600"/>
                </a:cubicBezTo>
                <a:lnTo>
                  <a:pt x="14042" y="21600"/>
                </a:lnTo>
                <a:cubicBezTo>
                  <a:pt x="18194" y="21600"/>
                  <a:pt x="21600" y="18224"/>
                  <a:pt x="21600" y="14042"/>
                </a:cubicBezTo>
                <a:lnTo>
                  <a:pt x="21600" y="448"/>
                </a:lnTo>
                <a:cubicBezTo>
                  <a:pt x="21600" y="209"/>
                  <a:pt x="21421" y="0"/>
                  <a:pt x="21152" y="0"/>
                </a:cubicBezTo>
                <a:close/>
                <a:moveTo>
                  <a:pt x="20704" y="14042"/>
                </a:moveTo>
                <a:cubicBezTo>
                  <a:pt x="20704" y="17716"/>
                  <a:pt x="17716" y="20704"/>
                  <a:pt x="14042" y="20704"/>
                </a:cubicBezTo>
                <a:lnTo>
                  <a:pt x="896" y="20704"/>
                </a:lnTo>
                <a:lnTo>
                  <a:pt x="896" y="7558"/>
                </a:lnTo>
                <a:cubicBezTo>
                  <a:pt x="896" y="3884"/>
                  <a:pt x="3884" y="896"/>
                  <a:pt x="7558" y="896"/>
                </a:cubicBezTo>
                <a:lnTo>
                  <a:pt x="20704" y="896"/>
                </a:lnTo>
                <a:lnTo>
                  <a:pt x="20704" y="14042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16" name="Shape">
            <a:extLst>
              <a:ext uri="{FF2B5EF4-FFF2-40B4-BE49-F238E27FC236}">
                <a16:creationId xmlns:a16="http://schemas.microsoft.com/office/drawing/2014/main" id="{D59FD8C3-9BFA-4D89-94D1-3DD1AB637BB8}"/>
              </a:ext>
            </a:extLst>
          </p:cNvPr>
          <p:cNvSpPr/>
          <p:nvPr userDrawn="1"/>
        </p:nvSpPr>
        <p:spPr>
          <a:xfrm>
            <a:off x="6906900" y="4308154"/>
            <a:ext cx="918208" cy="9182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52" y="0"/>
                </a:moveTo>
                <a:lnTo>
                  <a:pt x="7558" y="0"/>
                </a:lnTo>
                <a:cubicBezTo>
                  <a:pt x="3406" y="0"/>
                  <a:pt x="0" y="3376"/>
                  <a:pt x="0" y="7558"/>
                </a:cubicBezTo>
                <a:lnTo>
                  <a:pt x="0" y="21152"/>
                </a:lnTo>
                <a:cubicBezTo>
                  <a:pt x="0" y="21391"/>
                  <a:pt x="209" y="21600"/>
                  <a:pt x="448" y="21600"/>
                </a:cubicBezTo>
                <a:lnTo>
                  <a:pt x="14042" y="21600"/>
                </a:lnTo>
                <a:cubicBezTo>
                  <a:pt x="18194" y="21600"/>
                  <a:pt x="21600" y="18224"/>
                  <a:pt x="21600" y="14042"/>
                </a:cubicBezTo>
                <a:lnTo>
                  <a:pt x="21600" y="448"/>
                </a:lnTo>
                <a:cubicBezTo>
                  <a:pt x="21600" y="209"/>
                  <a:pt x="21391" y="0"/>
                  <a:pt x="21152" y="0"/>
                </a:cubicBezTo>
                <a:close/>
                <a:moveTo>
                  <a:pt x="20704" y="14042"/>
                </a:moveTo>
                <a:cubicBezTo>
                  <a:pt x="20704" y="17716"/>
                  <a:pt x="17716" y="20704"/>
                  <a:pt x="14042" y="20704"/>
                </a:cubicBezTo>
                <a:lnTo>
                  <a:pt x="896" y="20704"/>
                </a:lnTo>
                <a:lnTo>
                  <a:pt x="896" y="7558"/>
                </a:lnTo>
                <a:cubicBezTo>
                  <a:pt x="896" y="3884"/>
                  <a:pt x="3884" y="896"/>
                  <a:pt x="7558" y="896"/>
                </a:cubicBezTo>
                <a:lnTo>
                  <a:pt x="20704" y="896"/>
                </a:lnTo>
                <a:lnTo>
                  <a:pt x="20704" y="14042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83731E44-8A20-4236-B89C-24DFFBCFD3ED}"/>
              </a:ext>
            </a:extLst>
          </p:cNvPr>
          <p:cNvSpPr/>
          <p:nvPr userDrawn="1"/>
        </p:nvSpPr>
        <p:spPr>
          <a:xfrm>
            <a:off x="9698993" y="5717854"/>
            <a:ext cx="918208" cy="9182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52" y="0"/>
                </a:moveTo>
                <a:lnTo>
                  <a:pt x="7558" y="0"/>
                </a:lnTo>
                <a:cubicBezTo>
                  <a:pt x="3406" y="0"/>
                  <a:pt x="0" y="3376"/>
                  <a:pt x="0" y="7558"/>
                </a:cubicBezTo>
                <a:lnTo>
                  <a:pt x="0" y="21152"/>
                </a:lnTo>
                <a:cubicBezTo>
                  <a:pt x="0" y="21391"/>
                  <a:pt x="209" y="21600"/>
                  <a:pt x="448" y="21600"/>
                </a:cubicBezTo>
                <a:lnTo>
                  <a:pt x="14042" y="21600"/>
                </a:lnTo>
                <a:cubicBezTo>
                  <a:pt x="18194" y="21600"/>
                  <a:pt x="21600" y="18224"/>
                  <a:pt x="21600" y="14042"/>
                </a:cubicBezTo>
                <a:lnTo>
                  <a:pt x="21600" y="448"/>
                </a:lnTo>
                <a:cubicBezTo>
                  <a:pt x="21600" y="209"/>
                  <a:pt x="21391" y="0"/>
                  <a:pt x="21152" y="0"/>
                </a:cubicBezTo>
                <a:close/>
                <a:moveTo>
                  <a:pt x="20704" y="14042"/>
                </a:moveTo>
                <a:cubicBezTo>
                  <a:pt x="20704" y="17716"/>
                  <a:pt x="17716" y="20704"/>
                  <a:pt x="14042" y="20704"/>
                </a:cubicBezTo>
                <a:lnTo>
                  <a:pt x="896" y="20704"/>
                </a:lnTo>
                <a:lnTo>
                  <a:pt x="896" y="7558"/>
                </a:lnTo>
                <a:cubicBezTo>
                  <a:pt x="896" y="3884"/>
                  <a:pt x="3884" y="896"/>
                  <a:pt x="7558" y="896"/>
                </a:cubicBezTo>
                <a:lnTo>
                  <a:pt x="20704" y="896"/>
                </a:lnTo>
                <a:lnTo>
                  <a:pt x="20704" y="14042"/>
                </a:ln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ABA1243-35F5-4526-9EB5-38490FC3CA96}"/>
              </a:ext>
            </a:extLst>
          </p:cNvPr>
          <p:cNvSpPr txBox="1"/>
          <p:nvPr userDrawn="1"/>
        </p:nvSpPr>
        <p:spPr>
          <a:xfrm>
            <a:off x="1163571" y="1760677"/>
            <a:ext cx="1857101" cy="523220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sz="2800" b="1" noProof="1">
                <a:solidFill>
                  <a:schemeClr val="accent2"/>
                </a:solidFill>
                <a:latin typeface="Trebuchet MS" panose="020B0703020202090204" pitchFamily="34" charset="0"/>
              </a:rPr>
              <a:t>2020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0125E60-6A74-4648-A856-9B62A5609DEC}"/>
              </a:ext>
            </a:extLst>
          </p:cNvPr>
          <p:cNvSpPr txBox="1"/>
          <p:nvPr userDrawn="1"/>
        </p:nvSpPr>
        <p:spPr>
          <a:xfrm>
            <a:off x="3947525" y="1760677"/>
            <a:ext cx="1857101" cy="523220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sz="2800" b="1" noProof="1">
                <a:solidFill>
                  <a:schemeClr val="accent3"/>
                </a:solidFill>
                <a:latin typeface="Trebuchet MS" panose="020B0703020202090204" pitchFamily="34" charset="0"/>
              </a:rPr>
              <a:t>2021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1A006E7-8BFC-4C4F-A790-F36D43D0E864}"/>
              </a:ext>
            </a:extLst>
          </p:cNvPr>
          <p:cNvSpPr txBox="1"/>
          <p:nvPr userDrawn="1"/>
        </p:nvSpPr>
        <p:spPr>
          <a:xfrm>
            <a:off x="6565129" y="1760677"/>
            <a:ext cx="1857101" cy="523220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sz="2800" b="1" noProof="1">
                <a:solidFill>
                  <a:schemeClr val="accent6"/>
                </a:solidFill>
                <a:latin typeface="Trebuchet MS" panose="020B0703020202090204" pitchFamily="34" charset="0"/>
              </a:rPr>
              <a:t>2023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029FEF3-7DC5-4A5E-B4EF-14C25E3E8187}"/>
              </a:ext>
            </a:extLst>
          </p:cNvPr>
          <p:cNvSpPr txBox="1"/>
          <p:nvPr userDrawn="1"/>
        </p:nvSpPr>
        <p:spPr>
          <a:xfrm>
            <a:off x="9330230" y="1760677"/>
            <a:ext cx="1857101" cy="523220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sz="2800" b="1" noProof="1">
                <a:latin typeface="Trebuchet MS" panose="020B0703020202090204" pitchFamily="34" charset="0"/>
              </a:rPr>
              <a:t>2027</a:t>
            </a:r>
          </a:p>
        </p:txBody>
      </p:sp>
      <p:grpSp>
        <p:nvGrpSpPr>
          <p:cNvPr id="30" name="Graphic 27" descr="Lightbulb">
            <a:extLst>
              <a:ext uri="{FF2B5EF4-FFF2-40B4-BE49-F238E27FC236}">
                <a16:creationId xmlns:a16="http://schemas.microsoft.com/office/drawing/2014/main" id="{855C490C-72D7-435A-AEEA-E9CC639001E2}"/>
              </a:ext>
            </a:extLst>
          </p:cNvPr>
          <p:cNvGrpSpPr/>
          <p:nvPr userDrawn="1"/>
        </p:nvGrpSpPr>
        <p:grpSpPr>
          <a:xfrm>
            <a:off x="1633880" y="4432645"/>
            <a:ext cx="669226" cy="669226"/>
            <a:chOff x="1633880" y="3810166"/>
            <a:chExt cx="669226" cy="669226"/>
          </a:xfrm>
          <a:solidFill>
            <a:schemeClr val="accent2"/>
          </a:solidFill>
        </p:grpSpPr>
        <p:sp>
          <p:nvSpPr>
            <p:cNvPr id="31" name="Freeform: Shape 99">
              <a:extLst>
                <a:ext uri="{FF2B5EF4-FFF2-40B4-BE49-F238E27FC236}">
                  <a16:creationId xmlns:a16="http://schemas.microsoft.com/office/drawing/2014/main" id="{1706B816-7CAE-40C2-A10E-5856394A7509}"/>
                </a:ext>
              </a:extLst>
            </p:cNvPr>
            <p:cNvSpPr/>
            <p:nvPr/>
          </p:nvSpPr>
          <p:spPr>
            <a:xfrm>
              <a:off x="1877868" y="4256316"/>
              <a:ext cx="181248" cy="41826"/>
            </a:xfrm>
            <a:custGeom>
              <a:avLst/>
              <a:gdLst>
                <a:gd name="connsiteX0" fmla="*/ 20913 w 181248"/>
                <a:gd name="connsiteY0" fmla="*/ 0 h 41826"/>
                <a:gd name="connsiteX1" fmla="*/ 160335 w 181248"/>
                <a:gd name="connsiteY1" fmla="*/ 0 h 41826"/>
                <a:gd name="connsiteX2" fmla="*/ 181249 w 181248"/>
                <a:gd name="connsiteY2" fmla="*/ 20913 h 41826"/>
                <a:gd name="connsiteX3" fmla="*/ 160335 w 181248"/>
                <a:gd name="connsiteY3" fmla="*/ 41827 h 41826"/>
                <a:gd name="connsiteX4" fmla="*/ 20913 w 181248"/>
                <a:gd name="connsiteY4" fmla="*/ 41827 h 41826"/>
                <a:gd name="connsiteX5" fmla="*/ 0 w 181248"/>
                <a:gd name="connsiteY5" fmla="*/ 20913 h 41826"/>
                <a:gd name="connsiteX6" fmla="*/ 20913 w 181248"/>
                <a:gd name="connsiteY6" fmla="*/ 0 h 41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248" h="41826">
                  <a:moveTo>
                    <a:pt x="20913" y="0"/>
                  </a:moveTo>
                  <a:lnTo>
                    <a:pt x="160335" y="0"/>
                  </a:lnTo>
                  <a:cubicBezTo>
                    <a:pt x="172186" y="0"/>
                    <a:pt x="181249" y="9062"/>
                    <a:pt x="181249" y="20913"/>
                  </a:cubicBezTo>
                  <a:cubicBezTo>
                    <a:pt x="181249" y="32764"/>
                    <a:pt x="172186" y="41827"/>
                    <a:pt x="160335" y="41827"/>
                  </a:cubicBezTo>
                  <a:lnTo>
                    <a:pt x="20913" y="41827"/>
                  </a:lnTo>
                  <a:cubicBezTo>
                    <a:pt x="9062" y="41827"/>
                    <a:pt x="0" y="32764"/>
                    <a:pt x="0" y="20913"/>
                  </a:cubicBezTo>
                  <a:cubicBezTo>
                    <a:pt x="0" y="9062"/>
                    <a:pt x="9062" y="0"/>
                    <a:pt x="20913" y="0"/>
                  </a:cubicBezTo>
                  <a:close/>
                </a:path>
              </a:pathLst>
            </a:custGeom>
            <a:grpFill/>
            <a:ln w="6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2" name="Freeform: Shape 100">
              <a:extLst>
                <a:ext uri="{FF2B5EF4-FFF2-40B4-BE49-F238E27FC236}">
                  <a16:creationId xmlns:a16="http://schemas.microsoft.com/office/drawing/2014/main" id="{8386E537-2CD0-4BEC-8FC2-FA4BED109F4C}"/>
                </a:ext>
              </a:extLst>
            </p:cNvPr>
            <p:cNvSpPr/>
            <p:nvPr/>
          </p:nvSpPr>
          <p:spPr>
            <a:xfrm>
              <a:off x="1877868" y="4326027"/>
              <a:ext cx="181248" cy="41826"/>
            </a:xfrm>
            <a:custGeom>
              <a:avLst/>
              <a:gdLst>
                <a:gd name="connsiteX0" fmla="*/ 20913 w 181248"/>
                <a:gd name="connsiteY0" fmla="*/ 0 h 41826"/>
                <a:gd name="connsiteX1" fmla="*/ 160335 w 181248"/>
                <a:gd name="connsiteY1" fmla="*/ 0 h 41826"/>
                <a:gd name="connsiteX2" fmla="*/ 181249 w 181248"/>
                <a:gd name="connsiteY2" fmla="*/ 20913 h 41826"/>
                <a:gd name="connsiteX3" fmla="*/ 160335 w 181248"/>
                <a:gd name="connsiteY3" fmla="*/ 41827 h 41826"/>
                <a:gd name="connsiteX4" fmla="*/ 20913 w 181248"/>
                <a:gd name="connsiteY4" fmla="*/ 41827 h 41826"/>
                <a:gd name="connsiteX5" fmla="*/ 0 w 181248"/>
                <a:gd name="connsiteY5" fmla="*/ 20913 h 41826"/>
                <a:gd name="connsiteX6" fmla="*/ 20913 w 181248"/>
                <a:gd name="connsiteY6" fmla="*/ 0 h 41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248" h="41826">
                  <a:moveTo>
                    <a:pt x="20913" y="0"/>
                  </a:moveTo>
                  <a:lnTo>
                    <a:pt x="160335" y="0"/>
                  </a:lnTo>
                  <a:cubicBezTo>
                    <a:pt x="172186" y="0"/>
                    <a:pt x="181249" y="9062"/>
                    <a:pt x="181249" y="20913"/>
                  </a:cubicBezTo>
                  <a:cubicBezTo>
                    <a:pt x="181249" y="32764"/>
                    <a:pt x="172186" y="41827"/>
                    <a:pt x="160335" y="41827"/>
                  </a:cubicBezTo>
                  <a:lnTo>
                    <a:pt x="20913" y="41827"/>
                  </a:lnTo>
                  <a:cubicBezTo>
                    <a:pt x="9062" y="41827"/>
                    <a:pt x="0" y="32764"/>
                    <a:pt x="0" y="20913"/>
                  </a:cubicBezTo>
                  <a:cubicBezTo>
                    <a:pt x="0" y="9062"/>
                    <a:pt x="9062" y="0"/>
                    <a:pt x="20913" y="0"/>
                  </a:cubicBezTo>
                  <a:close/>
                </a:path>
              </a:pathLst>
            </a:custGeom>
            <a:grpFill/>
            <a:ln w="6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3" name="Freeform: Shape 101">
              <a:extLst>
                <a:ext uri="{FF2B5EF4-FFF2-40B4-BE49-F238E27FC236}">
                  <a16:creationId xmlns:a16="http://schemas.microsoft.com/office/drawing/2014/main" id="{254DF8D6-E61A-420B-91B7-1EC5A6B812AC}"/>
                </a:ext>
              </a:extLst>
            </p:cNvPr>
            <p:cNvSpPr/>
            <p:nvPr/>
          </p:nvSpPr>
          <p:spPr>
            <a:xfrm>
              <a:off x="1923180" y="4395738"/>
              <a:ext cx="90624" cy="41826"/>
            </a:xfrm>
            <a:custGeom>
              <a:avLst/>
              <a:gdLst>
                <a:gd name="connsiteX0" fmla="*/ 0 w 90624"/>
                <a:gd name="connsiteY0" fmla="*/ 0 h 41826"/>
                <a:gd name="connsiteX1" fmla="*/ 45312 w 90624"/>
                <a:gd name="connsiteY1" fmla="*/ 41827 h 41826"/>
                <a:gd name="connsiteX2" fmla="*/ 90624 w 90624"/>
                <a:gd name="connsiteY2" fmla="*/ 0 h 41826"/>
                <a:gd name="connsiteX3" fmla="*/ 0 w 90624"/>
                <a:gd name="connsiteY3" fmla="*/ 0 h 41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624" h="41826">
                  <a:moveTo>
                    <a:pt x="0" y="0"/>
                  </a:moveTo>
                  <a:cubicBezTo>
                    <a:pt x="2091" y="23702"/>
                    <a:pt x="21610" y="41827"/>
                    <a:pt x="45312" y="41827"/>
                  </a:cubicBezTo>
                  <a:cubicBezTo>
                    <a:pt x="69014" y="41827"/>
                    <a:pt x="88533" y="23702"/>
                    <a:pt x="9062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6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4" name="Freeform: Shape 102">
              <a:extLst>
                <a:ext uri="{FF2B5EF4-FFF2-40B4-BE49-F238E27FC236}">
                  <a16:creationId xmlns:a16="http://schemas.microsoft.com/office/drawing/2014/main" id="{FEA6B748-577F-4B97-8AE7-6340282C67BF}"/>
                </a:ext>
              </a:extLst>
            </p:cNvPr>
            <p:cNvSpPr/>
            <p:nvPr/>
          </p:nvSpPr>
          <p:spPr>
            <a:xfrm>
              <a:off x="1787244" y="3851992"/>
              <a:ext cx="362497" cy="376439"/>
            </a:xfrm>
            <a:custGeom>
              <a:avLst/>
              <a:gdLst>
                <a:gd name="connsiteX0" fmla="*/ 181249 w 362497"/>
                <a:gd name="connsiteY0" fmla="*/ 0 h 376439"/>
                <a:gd name="connsiteX1" fmla="*/ 181249 w 362497"/>
                <a:gd name="connsiteY1" fmla="*/ 0 h 376439"/>
                <a:gd name="connsiteX2" fmla="*/ 181249 w 362497"/>
                <a:gd name="connsiteY2" fmla="*/ 0 h 376439"/>
                <a:gd name="connsiteX3" fmla="*/ 0 w 362497"/>
                <a:gd name="connsiteY3" fmla="*/ 179157 h 376439"/>
                <a:gd name="connsiteX4" fmla="*/ 0 w 362497"/>
                <a:gd name="connsiteY4" fmla="*/ 185431 h 376439"/>
                <a:gd name="connsiteX5" fmla="*/ 12548 w 362497"/>
                <a:gd name="connsiteY5" fmla="*/ 248171 h 376439"/>
                <a:gd name="connsiteX6" fmla="*/ 43918 w 362497"/>
                <a:gd name="connsiteY6" fmla="*/ 299757 h 376439"/>
                <a:gd name="connsiteX7" fmla="*/ 86442 w 362497"/>
                <a:gd name="connsiteY7" fmla="*/ 368771 h 376439"/>
                <a:gd name="connsiteX8" fmla="*/ 98990 w 362497"/>
                <a:gd name="connsiteY8" fmla="*/ 376440 h 376439"/>
                <a:gd name="connsiteX9" fmla="*/ 263508 w 362497"/>
                <a:gd name="connsiteY9" fmla="*/ 376440 h 376439"/>
                <a:gd name="connsiteX10" fmla="*/ 276056 w 362497"/>
                <a:gd name="connsiteY10" fmla="*/ 368771 h 376439"/>
                <a:gd name="connsiteX11" fmla="*/ 318579 w 362497"/>
                <a:gd name="connsiteY11" fmla="*/ 299757 h 376439"/>
                <a:gd name="connsiteX12" fmla="*/ 349949 w 362497"/>
                <a:gd name="connsiteY12" fmla="*/ 248171 h 376439"/>
                <a:gd name="connsiteX13" fmla="*/ 362497 w 362497"/>
                <a:gd name="connsiteY13" fmla="*/ 185431 h 376439"/>
                <a:gd name="connsiteX14" fmla="*/ 362497 w 362497"/>
                <a:gd name="connsiteY14" fmla="*/ 179157 h 376439"/>
                <a:gd name="connsiteX15" fmla="*/ 181249 w 362497"/>
                <a:gd name="connsiteY15" fmla="*/ 0 h 376439"/>
                <a:gd name="connsiteX16" fmla="*/ 320671 w 362497"/>
                <a:gd name="connsiteY16" fmla="*/ 184734 h 376439"/>
                <a:gd name="connsiteX17" fmla="*/ 310911 w 362497"/>
                <a:gd name="connsiteY17" fmla="*/ 233532 h 376439"/>
                <a:gd name="connsiteX18" fmla="*/ 287210 w 362497"/>
                <a:gd name="connsiteY18" fmla="*/ 271873 h 376439"/>
                <a:gd name="connsiteX19" fmla="*/ 246777 w 362497"/>
                <a:gd name="connsiteY19" fmla="*/ 334613 h 376439"/>
                <a:gd name="connsiteX20" fmla="*/ 181249 w 362497"/>
                <a:gd name="connsiteY20" fmla="*/ 334613 h 376439"/>
                <a:gd name="connsiteX21" fmla="*/ 116417 w 362497"/>
                <a:gd name="connsiteY21" fmla="*/ 334613 h 376439"/>
                <a:gd name="connsiteX22" fmla="*/ 75985 w 362497"/>
                <a:gd name="connsiteY22" fmla="*/ 271873 h 376439"/>
                <a:gd name="connsiteX23" fmla="*/ 52283 w 362497"/>
                <a:gd name="connsiteY23" fmla="*/ 233532 h 376439"/>
                <a:gd name="connsiteX24" fmla="*/ 42524 w 362497"/>
                <a:gd name="connsiteY24" fmla="*/ 184734 h 376439"/>
                <a:gd name="connsiteX25" fmla="*/ 42524 w 362497"/>
                <a:gd name="connsiteY25" fmla="*/ 179157 h 376439"/>
                <a:gd name="connsiteX26" fmla="*/ 181946 w 362497"/>
                <a:gd name="connsiteY26" fmla="*/ 41130 h 376439"/>
                <a:gd name="connsiteX27" fmla="*/ 181946 w 362497"/>
                <a:gd name="connsiteY27" fmla="*/ 41130 h 376439"/>
                <a:gd name="connsiteX28" fmla="*/ 181946 w 362497"/>
                <a:gd name="connsiteY28" fmla="*/ 41130 h 376439"/>
                <a:gd name="connsiteX29" fmla="*/ 181946 w 362497"/>
                <a:gd name="connsiteY29" fmla="*/ 41130 h 376439"/>
                <a:gd name="connsiteX30" fmla="*/ 181946 w 362497"/>
                <a:gd name="connsiteY30" fmla="*/ 41130 h 376439"/>
                <a:gd name="connsiteX31" fmla="*/ 181946 w 362497"/>
                <a:gd name="connsiteY31" fmla="*/ 41130 h 376439"/>
                <a:gd name="connsiteX32" fmla="*/ 181946 w 362497"/>
                <a:gd name="connsiteY32" fmla="*/ 41130 h 376439"/>
                <a:gd name="connsiteX33" fmla="*/ 321368 w 362497"/>
                <a:gd name="connsiteY33" fmla="*/ 179157 h 376439"/>
                <a:gd name="connsiteX34" fmla="*/ 321368 w 362497"/>
                <a:gd name="connsiteY34" fmla="*/ 184734 h 37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62497" h="376439">
                  <a:moveTo>
                    <a:pt x="181249" y="0"/>
                  </a:moveTo>
                  <a:cubicBezTo>
                    <a:pt x="181249" y="0"/>
                    <a:pt x="181249" y="0"/>
                    <a:pt x="181249" y="0"/>
                  </a:cubicBezTo>
                  <a:cubicBezTo>
                    <a:pt x="181249" y="0"/>
                    <a:pt x="181249" y="0"/>
                    <a:pt x="181249" y="0"/>
                  </a:cubicBezTo>
                  <a:cubicBezTo>
                    <a:pt x="82259" y="697"/>
                    <a:pt x="2091" y="80168"/>
                    <a:pt x="0" y="179157"/>
                  </a:cubicBezTo>
                  <a:lnTo>
                    <a:pt x="0" y="185431"/>
                  </a:lnTo>
                  <a:cubicBezTo>
                    <a:pt x="697" y="207042"/>
                    <a:pt x="4880" y="227955"/>
                    <a:pt x="12548" y="248171"/>
                  </a:cubicBezTo>
                  <a:cubicBezTo>
                    <a:pt x="20216" y="266993"/>
                    <a:pt x="30673" y="284421"/>
                    <a:pt x="43918" y="299757"/>
                  </a:cubicBezTo>
                  <a:cubicBezTo>
                    <a:pt x="60649" y="317882"/>
                    <a:pt x="78773" y="353435"/>
                    <a:pt x="86442" y="368771"/>
                  </a:cubicBezTo>
                  <a:cubicBezTo>
                    <a:pt x="88533" y="373651"/>
                    <a:pt x="93413" y="376440"/>
                    <a:pt x="98990" y="376440"/>
                  </a:cubicBezTo>
                  <a:lnTo>
                    <a:pt x="263508" y="376440"/>
                  </a:lnTo>
                  <a:cubicBezTo>
                    <a:pt x="269085" y="376440"/>
                    <a:pt x="273964" y="373651"/>
                    <a:pt x="276056" y="368771"/>
                  </a:cubicBezTo>
                  <a:cubicBezTo>
                    <a:pt x="283724" y="353435"/>
                    <a:pt x="301849" y="317882"/>
                    <a:pt x="318579" y="299757"/>
                  </a:cubicBezTo>
                  <a:cubicBezTo>
                    <a:pt x="331825" y="284421"/>
                    <a:pt x="342978" y="266993"/>
                    <a:pt x="349949" y="248171"/>
                  </a:cubicBezTo>
                  <a:cubicBezTo>
                    <a:pt x="357618" y="227955"/>
                    <a:pt x="361800" y="207042"/>
                    <a:pt x="362497" y="185431"/>
                  </a:cubicBezTo>
                  <a:lnTo>
                    <a:pt x="362497" y="179157"/>
                  </a:lnTo>
                  <a:cubicBezTo>
                    <a:pt x="360406" y="80168"/>
                    <a:pt x="280238" y="697"/>
                    <a:pt x="181249" y="0"/>
                  </a:cubicBezTo>
                  <a:close/>
                  <a:moveTo>
                    <a:pt x="320671" y="184734"/>
                  </a:moveTo>
                  <a:cubicBezTo>
                    <a:pt x="319974" y="201465"/>
                    <a:pt x="316488" y="218196"/>
                    <a:pt x="310911" y="233532"/>
                  </a:cubicBezTo>
                  <a:cubicBezTo>
                    <a:pt x="305334" y="247474"/>
                    <a:pt x="297666" y="260719"/>
                    <a:pt x="287210" y="271873"/>
                  </a:cubicBezTo>
                  <a:cubicBezTo>
                    <a:pt x="271176" y="291392"/>
                    <a:pt x="257234" y="312305"/>
                    <a:pt x="246777" y="334613"/>
                  </a:cubicBezTo>
                  <a:lnTo>
                    <a:pt x="181249" y="334613"/>
                  </a:lnTo>
                  <a:lnTo>
                    <a:pt x="116417" y="334613"/>
                  </a:lnTo>
                  <a:cubicBezTo>
                    <a:pt x="105264" y="312305"/>
                    <a:pt x="91321" y="291392"/>
                    <a:pt x="75985" y="271873"/>
                  </a:cubicBezTo>
                  <a:cubicBezTo>
                    <a:pt x="66225" y="260719"/>
                    <a:pt x="57860" y="247474"/>
                    <a:pt x="52283" y="233532"/>
                  </a:cubicBezTo>
                  <a:cubicBezTo>
                    <a:pt x="46009" y="218196"/>
                    <a:pt x="43221" y="201465"/>
                    <a:pt x="42524" y="184734"/>
                  </a:cubicBezTo>
                  <a:lnTo>
                    <a:pt x="42524" y="179157"/>
                  </a:lnTo>
                  <a:cubicBezTo>
                    <a:pt x="43918" y="103172"/>
                    <a:pt x="105961" y="41827"/>
                    <a:pt x="181946" y="41130"/>
                  </a:cubicBezTo>
                  <a:lnTo>
                    <a:pt x="181946" y="41130"/>
                  </a:lnTo>
                  <a:lnTo>
                    <a:pt x="181946" y="41130"/>
                  </a:lnTo>
                  <a:cubicBezTo>
                    <a:pt x="181946" y="41130"/>
                    <a:pt x="181946" y="41130"/>
                    <a:pt x="181946" y="41130"/>
                  </a:cubicBezTo>
                  <a:cubicBezTo>
                    <a:pt x="181946" y="41130"/>
                    <a:pt x="181946" y="41130"/>
                    <a:pt x="181946" y="41130"/>
                  </a:cubicBezTo>
                  <a:lnTo>
                    <a:pt x="181946" y="41130"/>
                  </a:lnTo>
                  <a:lnTo>
                    <a:pt x="181946" y="41130"/>
                  </a:lnTo>
                  <a:cubicBezTo>
                    <a:pt x="257931" y="41827"/>
                    <a:pt x="319974" y="102475"/>
                    <a:pt x="321368" y="179157"/>
                  </a:cubicBezTo>
                  <a:lnTo>
                    <a:pt x="321368" y="184734"/>
                  </a:lnTo>
                  <a:close/>
                </a:path>
              </a:pathLst>
            </a:custGeom>
            <a:grpFill/>
            <a:ln w="6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35" name="Graphic 24" descr="Bullseye">
            <a:extLst>
              <a:ext uri="{FF2B5EF4-FFF2-40B4-BE49-F238E27FC236}">
                <a16:creationId xmlns:a16="http://schemas.microsoft.com/office/drawing/2014/main" id="{1BC97690-85C7-49A9-A1C0-11B02148B74C}"/>
              </a:ext>
            </a:extLst>
          </p:cNvPr>
          <p:cNvGrpSpPr/>
          <p:nvPr userDrawn="1"/>
        </p:nvGrpSpPr>
        <p:grpSpPr>
          <a:xfrm>
            <a:off x="4427249" y="5842345"/>
            <a:ext cx="669226" cy="669226"/>
            <a:chOff x="4427249" y="5219866"/>
            <a:chExt cx="669226" cy="669226"/>
          </a:xfrm>
          <a:solidFill>
            <a:schemeClr val="accent3"/>
          </a:solidFill>
        </p:grpSpPr>
        <p:sp>
          <p:nvSpPr>
            <p:cNvPr id="36" name="Freeform: Shape 104">
              <a:extLst>
                <a:ext uri="{FF2B5EF4-FFF2-40B4-BE49-F238E27FC236}">
                  <a16:creationId xmlns:a16="http://schemas.microsoft.com/office/drawing/2014/main" id="{FB355E66-1DDB-4BD6-A544-629FD64838D0}"/>
                </a:ext>
              </a:extLst>
            </p:cNvPr>
            <p:cNvSpPr/>
            <p:nvPr/>
          </p:nvSpPr>
          <p:spPr>
            <a:xfrm>
              <a:off x="4680997" y="5279120"/>
              <a:ext cx="356223" cy="355526"/>
            </a:xfrm>
            <a:custGeom>
              <a:avLst/>
              <a:gdLst>
                <a:gd name="connsiteX0" fmla="*/ 293483 w 356223"/>
                <a:gd name="connsiteY0" fmla="*/ 62740 h 355526"/>
                <a:gd name="connsiteX1" fmla="*/ 286512 w 356223"/>
                <a:gd name="connsiteY1" fmla="*/ 0 h 355526"/>
                <a:gd name="connsiteX2" fmla="*/ 209830 w 356223"/>
                <a:gd name="connsiteY2" fmla="*/ 76682 h 355526"/>
                <a:gd name="connsiteX3" fmla="*/ 214013 w 356223"/>
                <a:gd name="connsiteY3" fmla="*/ 112932 h 355526"/>
                <a:gd name="connsiteX4" fmla="*/ 102475 w 356223"/>
                <a:gd name="connsiteY4" fmla="*/ 224470 h 355526"/>
                <a:gd name="connsiteX5" fmla="*/ 69711 w 356223"/>
                <a:gd name="connsiteY5" fmla="*/ 216104 h 355526"/>
                <a:gd name="connsiteX6" fmla="*/ 0 w 356223"/>
                <a:gd name="connsiteY6" fmla="*/ 285815 h 355526"/>
                <a:gd name="connsiteX7" fmla="*/ 69711 w 356223"/>
                <a:gd name="connsiteY7" fmla="*/ 355526 h 355526"/>
                <a:gd name="connsiteX8" fmla="*/ 139422 w 356223"/>
                <a:gd name="connsiteY8" fmla="*/ 285815 h 355526"/>
                <a:gd name="connsiteX9" fmla="*/ 131754 w 356223"/>
                <a:gd name="connsiteY9" fmla="*/ 253748 h 355526"/>
                <a:gd name="connsiteX10" fmla="*/ 243292 w 356223"/>
                <a:gd name="connsiteY10" fmla="*/ 142211 h 355526"/>
                <a:gd name="connsiteX11" fmla="*/ 279541 w 356223"/>
                <a:gd name="connsiteY11" fmla="*/ 146393 h 355526"/>
                <a:gd name="connsiteX12" fmla="*/ 356223 w 356223"/>
                <a:gd name="connsiteY12" fmla="*/ 69711 h 355526"/>
                <a:gd name="connsiteX13" fmla="*/ 293483 w 356223"/>
                <a:gd name="connsiteY13" fmla="*/ 62740 h 35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223" h="355526">
                  <a:moveTo>
                    <a:pt x="293483" y="62740"/>
                  </a:moveTo>
                  <a:lnTo>
                    <a:pt x="286512" y="0"/>
                  </a:lnTo>
                  <a:lnTo>
                    <a:pt x="209830" y="76682"/>
                  </a:lnTo>
                  <a:lnTo>
                    <a:pt x="214013" y="112932"/>
                  </a:lnTo>
                  <a:lnTo>
                    <a:pt x="102475" y="224470"/>
                  </a:lnTo>
                  <a:cubicBezTo>
                    <a:pt x="92716" y="219590"/>
                    <a:pt x="81562" y="216104"/>
                    <a:pt x="69711" y="216104"/>
                  </a:cubicBezTo>
                  <a:cubicBezTo>
                    <a:pt x="31370" y="216104"/>
                    <a:pt x="0" y="247474"/>
                    <a:pt x="0" y="285815"/>
                  </a:cubicBezTo>
                  <a:cubicBezTo>
                    <a:pt x="0" y="324156"/>
                    <a:pt x="31370" y="355526"/>
                    <a:pt x="69711" y="355526"/>
                  </a:cubicBezTo>
                  <a:cubicBezTo>
                    <a:pt x="108052" y="355526"/>
                    <a:pt x="139422" y="324156"/>
                    <a:pt x="139422" y="285815"/>
                  </a:cubicBezTo>
                  <a:cubicBezTo>
                    <a:pt x="139422" y="273964"/>
                    <a:pt x="136634" y="263508"/>
                    <a:pt x="131754" y="253748"/>
                  </a:cubicBezTo>
                  <a:lnTo>
                    <a:pt x="243292" y="142211"/>
                  </a:lnTo>
                  <a:lnTo>
                    <a:pt x="279541" y="146393"/>
                  </a:lnTo>
                  <a:lnTo>
                    <a:pt x="356223" y="69711"/>
                  </a:lnTo>
                  <a:lnTo>
                    <a:pt x="293483" y="62740"/>
                  </a:lnTo>
                  <a:close/>
                </a:path>
              </a:pathLst>
            </a:custGeom>
            <a:grpFill/>
            <a:ln w="6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7" name="Freeform: Shape 105">
              <a:extLst>
                <a:ext uri="{FF2B5EF4-FFF2-40B4-BE49-F238E27FC236}">
                  <a16:creationId xmlns:a16="http://schemas.microsoft.com/office/drawing/2014/main" id="{0BF7DF2D-1B82-43B0-AB12-1F9B052AF000}"/>
                </a:ext>
              </a:extLst>
            </p:cNvPr>
            <p:cNvSpPr/>
            <p:nvPr/>
          </p:nvSpPr>
          <p:spPr>
            <a:xfrm>
              <a:off x="4486503" y="5300033"/>
              <a:ext cx="529803" cy="529803"/>
            </a:xfrm>
            <a:custGeom>
              <a:avLst/>
              <a:gdLst>
                <a:gd name="connsiteX0" fmla="*/ 493554 w 529803"/>
                <a:gd name="connsiteY0" fmla="*/ 144999 h 529803"/>
                <a:gd name="connsiteX1" fmla="*/ 484492 w 529803"/>
                <a:gd name="connsiteY1" fmla="*/ 154759 h 529803"/>
                <a:gd name="connsiteX2" fmla="*/ 471247 w 529803"/>
                <a:gd name="connsiteY2" fmla="*/ 153364 h 529803"/>
                <a:gd name="connsiteX3" fmla="*/ 456607 w 529803"/>
                <a:gd name="connsiteY3" fmla="*/ 151273 h 529803"/>
                <a:gd name="connsiteX4" fmla="*/ 487977 w 529803"/>
                <a:gd name="connsiteY4" fmla="*/ 264902 h 529803"/>
                <a:gd name="connsiteX5" fmla="*/ 264902 w 529803"/>
                <a:gd name="connsiteY5" fmla="*/ 487977 h 529803"/>
                <a:gd name="connsiteX6" fmla="*/ 41827 w 529803"/>
                <a:gd name="connsiteY6" fmla="*/ 264902 h 529803"/>
                <a:gd name="connsiteX7" fmla="*/ 264902 w 529803"/>
                <a:gd name="connsiteY7" fmla="*/ 41827 h 529803"/>
                <a:gd name="connsiteX8" fmla="*/ 378531 w 529803"/>
                <a:gd name="connsiteY8" fmla="*/ 73197 h 529803"/>
                <a:gd name="connsiteX9" fmla="*/ 377137 w 529803"/>
                <a:gd name="connsiteY9" fmla="*/ 59254 h 529803"/>
                <a:gd name="connsiteX10" fmla="*/ 375045 w 529803"/>
                <a:gd name="connsiteY10" fmla="*/ 45312 h 529803"/>
                <a:gd name="connsiteX11" fmla="*/ 384805 w 529803"/>
                <a:gd name="connsiteY11" fmla="*/ 35553 h 529803"/>
                <a:gd name="connsiteX12" fmla="*/ 389685 w 529803"/>
                <a:gd name="connsiteY12" fmla="*/ 30673 h 529803"/>
                <a:gd name="connsiteX13" fmla="*/ 264902 w 529803"/>
                <a:gd name="connsiteY13" fmla="*/ 0 h 529803"/>
                <a:gd name="connsiteX14" fmla="*/ 0 w 529803"/>
                <a:gd name="connsiteY14" fmla="*/ 264902 h 529803"/>
                <a:gd name="connsiteX15" fmla="*/ 264902 w 529803"/>
                <a:gd name="connsiteY15" fmla="*/ 529804 h 529803"/>
                <a:gd name="connsiteX16" fmla="*/ 529804 w 529803"/>
                <a:gd name="connsiteY16" fmla="*/ 264902 h 529803"/>
                <a:gd name="connsiteX17" fmla="*/ 498434 w 529803"/>
                <a:gd name="connsiteY17" fmla="*/ 140816 h 529803"/>
                <a:gd name="connsiteX18" fmla="*/ 493554 w 529803"/>
                <a:gd name="connsiteY18" fmla="*/ 144999 h 52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9803" h="529803">
                  <a:moveTo>
                    <a:pt x="493554" y="144999"/>
                  </a:moveTo>
                  <a:lnTo>
                    <a:pt x="484492" y="154759"/>
                  </a:lnTo>
                  <a:lnTo>
                    <a:pt x="471247" y="153364"/>
                  </a:lnTo>
                  <a:lnTo>
                    <a:pt x="456607" y="151273"/>
                  </a:lnTo>
                  <a:cubicBezTo>
                    <a:pt x="476126" y="184734"/>
                    <a:pt x="487977" y="223075"/>
                    <a:pt x="487977" y="264902"/>
                  </a:cubicBezTo>
                  <a:cubicBezTo>
                    <a:pt x="487977" y="387593"/>
                    <a:pt x="387593" y="487977"/>
                    <a:pt x="264902" y="487977"/>
                  </a:cubicBezTo>
                  <a:cubicBezTo>
                    <a:pt x="142211" y="487977"/>
                    <a:pt x="41827" y="387593"/>
                    <a:pt x="41827" y="264902"/>
                  </a:cubicBezTo>
                  <a:cubicBezTo>
                    <a:pt x="41827" y="142211"/>
                    <a:pt x="142211" y="41827"/>
                    <a:pt x="264902" y="41827"/>
                  </a:cubicBezTo>
                  <a:cubicBezTo>
                    <a:pt x="306031" y="41827"/>
                    <a:pt x="345070" y="52980"/>
                    <a:pt x="378531" y="73197"/>
                  </a:cubicBezTo>
                  <a:lnTo>
                    <a:pt x="377137" y="59254"/>
                  </a:lnTo>
                  <a:lnTo>
                    <a:pt x="375045" y="45312"/>
                  </a:lnTo>
                  <a:lnTo>
                    <a:pt x="384805" y="35553"/>
                  </a:lnTo>
                  <a:lnTo>
                    <a:pt x="389685" y="30673"/>
                  </a:lnTo>
                  <a:cubicBezTo>
                    <a:pt x="352041" y="11154"/>
                    <a:pt x="310214" y="0"/>
                    <a:pt x="264902" y="0"/>
                  </a:cubicBezTo>
                  <a:cubicBezTo>
                    <a:pt x="118509" y="0"/>
                    <a:pt x="0" y="118509"/>
                    <a:pt x="0" y="264902"/>
                  </a:cubicBezTo>
                  <a:cubicBezTo>
                    <a:pt x="0" y="411295"/>
                    <a:pt x="118509" y="529804"/>
                    <a:pt x="264902" y="529804"/>
                  </a:cubicBezTo>
                  <a:cubicBezTo>
                    <a:pt x="411295" y="529804"/>
                    <a:pt x="529804" y="411295"/>
                    <a:pt x="529804" y="264902"/>
                  </a:cubicBezTo>
                  <a:cubicBezTo>
                    <a:pt x="529804" y="219590"/>
                    <a:pt x="518650" y="177763"/>
                    <a:pt x="498434" y="140816"/>
                  </a:cubicBezTo>
                  <a:lnTo>
                    <a:pt x="493554" y="144999"/>
                  </a:lnTo>
                  <a:close/>
                </a:path>
              </a:pathLst>
            </a:custGeom>
            <a:grpFill/>
            <a:ln w="6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8" name="Freeform: Shape 106">
              <a:extLst>
                <a:ext uri="{FF2B5EF4-FFF2-40B4-BE49-F238E27FC236}">
                  <a16:creationId xmlns:a16="http://schemas.microsoft.com/office/drawing/2014/main" id="{B3865E6D-9670-41AA-A69A-82613E87D448}"/>
                </a:ext>
              </a:extLst>
            </p:cNvPr>
            <p:cNvSpPr/>
            <p:nvPr/>
          </p:nvSpPr>
          <p:spPr>
            <a:xfrm>
              <a:off x="4584098" y="5397629"/>
              <a:ext cx="334613" cy="334613"/>
            </a:xfrm>
            <a:custGeom>
              <a:avLst/>
              <a:gdLst>
                <a:gd name="connsiteX0" fmla="*/ 283724 w 334613"/>
                <a:gd name="connsiteY0" fmla="*/ 119903 h 334613"/>
                <a:gd name="connsiteX1" fmla="*/ 292786 w 334613"/>
                <a:gd name="connsiteY1" fmla="*/ 167307 h 334613"/>
                <a:gd name="connsiteX2" fmla="*/ 167307 w 334613"/>
                <a:gd name="connsiteY2" fmla="*/ 292786 h 334613"/>
                <a:gd name="connsiteX3" fmla="*/ 41827 w 334613"/>
                <a:gd name="connsiteY3" fmla="*/ 167307 h 334613"/>
                <a:gd name="connsiteX4" fmla="*/ 167307 w 334613"/>
                <a:gd name="connsiteY4" fmla="*/ 41827 h 334613"/>
                <a:gd name="connsiteX5" fmla="*/ 214710 w 334613"/>
                <a:gd name="connsiteY5" fmla="*/ 50889 h 334613"/>
                <a:gd name="connsiteX6" fmla="*/ 246080 w 334613"/>
                <a:gd name="connsiteY6" fmla="*/ 19519 h 334613"/>
                <a:gd name="connsiteX7" fmla="*/ 167307 w 334613"/>
                <a:gd name="connsiteY7" fmla="*/ 0 h 334613"/>
                <a:gd name="connsiteX8" fmla="*/ 0 w 334613"/>
                <a:gd name="connsiteY8" fmla="*/ 167307 h 334613"/>
                <a:gd name="connsiteX9" fmla="*/ 167307 w 334613"/>
                <a:gd name="connsiteY9" fmla="*/ 334613 h 334613"/>
                <a:gd name="connsiteX10" fmla="*/ 334613 w 334613"/>
                <a:gd name="connsiteY10" fmla="*/ 167307 h 334613"/>
                <a:gd name="connsiteX11" fmla="*/ 315094 w 334613"/>
                <a:gd name="connsiteY11" fmla="*/ 88533 h 334613"/>
                <a:gd name="connsiteX12" fmla="*/ 283724 w 334613"/>
                <a:gd name="connsiteY12" fmla="*/ 119903 h 33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613" h="334613">
                  <a:moveTo>
                    <a:pt x="283724" y="119903"/>
                  </a:moveTo>
                  <a:cubicBezTo>
                    <a:pt x="289998" y="134542"/>
                    <a:pt x="292786" y="150576"/>
                    <a:pt x="292786" y="167307"/>
                  </a:cubicBezTo>
                  <a:cubicBezTo>
                    <a:pt x="292786" y="236320"/>
                    <a:pt x="236320" y="292786"/>
                    <a:pt x="167307" y="292786"/>
                  </a:cubicBezTo>
                  <a:cubicBezTo>
                    <a:pt x="98293" y="292786"/>
                    <a:pt x="41827" y="236320"/>
                    <a:pt x="41827" y="167307"/>
                  </a:cubicBezTo>
                  <a:cubicBezTo>
                    <a:pt x="41827" y="98293"/>
                    <a:pt x="98293" y="41827"/>
                    <a:pt x="167307" y="41827"/>
                  </a:cubicBezTo>
                  <a:cubicBezTo>
                    <a:pt x="184037" y="41827"/>
                    <a:pt x="200071" y="45312"/>
                    <a:pt x="214710" y="50889"/>
                  </a:cubicBezTo>
                  <a:lnTo>
                    <a:pt x="246080" y="19519"/>
                  </a:lnTo>
                  <a:cubicBezTo>
                    <a:pt x="222378" y="6971"/>
                    <a:pt x="195888" y="0"/>
                    <a:pt x="167307" y="0"/>
                  </a:cubicBezTo>
                  <a:cubicBezTo>
                    <a:pt x="75288" y="0"/>
                    <a:pt x="0" y="75288"/>
                    <a:pt x="0" y="167307"/>
                  </a:cubicBezTo>
                  <a:cubicBezTo>
                    <a:pt x="0" y="259325"/>
                    <a:pt x="75288" y="334613"/>
                    <a:pt x="167307" y="334613"/>
                  </a:cubicBezTo>
                  <a:cubicBezTo>
                    <a:pt x="259325" y="334613"/>
                    <a:pt x="334613" y="259325"/>
                    <a:pt x="334613" y="167307"/>
                  </a:cubicBezTo>
                  <a:cubicBezTo>
                    <a:pt x="334613" y="138725"/>
                    <a:pt x="327642" y="112235"/>
                    <a:pt x="315094" y="88533"/>
                  </a:cubicBezTo>
                  <a:lnTo>
                    <a:pt x="283724" y="119903"/>
                  </a:lnTo>
                  <a:close/>
                </a:path>
              </a:pathLst>
            </a:custGeom>
            <a:grpFill/>
            <a:ln w="6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39" name="Graphic 26" descr="Single gear">
            <a:extLst>
              <a:ext uri="{FF2B5EF4-FFF2-40B4-BE49-F238E27FC236}">
                <a16:creationId xmlns:a16="http://schemas.microsoft.com/office/drawing/2014/main" id="{22742A4B-48DB-4605-A785-FD43C394DFAD}"/>
              </a:ext>
            </a:extLst>
          </p:cNvPr>
          <p:cNvSpPr/>
          <p:nvPr userDrawn="1"/>
        </p:nvSpPr>
        <p:spPr>
          <a:xfrm>
            <a:off x="7128986" y="4530240"/>
            <a:ext cx="474732" cy="474035"/>
          </a:xfrm>
          <a:custGeom>
            <a:avLst/>
            <a:gdLst>
              <a:gd name="connsiteX0" fmla="*/ 237018 w 474732"/>
              <a:gd name="connsiteY0" fmla="*/ 320671 h 474035"/>
              <a:gd name="connsiteX1" fmla="*/ 153364 w 474732"/>
              <a:gd name="connsiteY1" fmla="*/ 237018 h 474035"/>
              <a:gd name="connsiteX2" fmla="*/ 237018 w 474732"/>
              <a:gd name="connsiteY2" fmla="*/ 153364 h 474035"/>
              <a:gd name="connsiteX3" fmla="*/ 320671 w 474732"/>
              <a:gd name="connsiteY3" fmla="*/ 237018 h 474035"/>
              <a:gd name="connsiteX4" fmla="*/ 237018 w 474732"/>
              <a:gd name="connsiteY4" fmla="*/ 320671 h 474035"/>
              <a:gd name="connsiteX5" fmla="*/ 425237 w 474732"/>
              <a:gd name="connsiteY5" fmla="*/ 184734 h 474035"/>
              <a:gd name="connsiteX6" fmla="*/ 407113 w 474732"/>
              <a:gd name="connsiteY6" fmla="*/ 141513 h 474035"/>
              <a:gd name="connsiteX7" fmla="*/ 424540 w 474732"/>
              <a:gd name="connsiteY7" fmla="*/ 89230 h 474035"/>
              <a:gd name="connsiteX8" fmla="*/ 384805 w 474732"/>
              <a:gd name="connsiteY8" fmla="*/ 49495 h 474035"/>
              <a:gd name="connsiteX9" fmla="*/ 332522 w 474732"/>
              <a:gd name="connsiteY9" fmla="*/ 66923 h 474035"/>
              <a:gd name="connsiteX10" fmla="*/ 288604 w 474732"/>
              <a:gd name="connsiteY10" fmla="*/ 48798 h 474035"/>
              <a:gd name="connsiteX11" fmla="*/ 264902 w 474732"/>
              <a:gd name="connsiteY11" fmla="*/ 0 h 474035"/>
              <a:gd name="connsiteX12" fmla="*/ 209133 w 474732"/>
              <a:gd name="connsiteY12" fmla="*/ 0 h 474035"/>
              <a:gd name="connsiteX13" fmla="*/ 184734 w 474732"/>
              <a:gd name="connsiteY13" fmla="*/ 48798 h 474035"/>
              <a:gd name="connsiteX14" fmla="*/ 141513 w 474732"/>
              <a:gd name="connsiteY14" fmla="*/ 66923 h 474035"/>
              <a:gd name="connsiteX15" fmla="*/ 89230 w 474732"/>
              <a:gd name="connsiteY15" fmla="*/ 49495 h 474035"/>
              <a:gd name="connsiteX16" fmla="*/ 49495 w 474732"/>
              <a:gd name="connsiteY16" fmla="*/ 89230 h 474035"/>
              <a:gd name="connsiteX17" fmla="*/ 66923 w 474732"/>
              <a:gd name="connsiteY17" fmla="*/ 141513 h 474035"/>
              <a:gd name="connsiteX18" fmla="*/ 48798 w 474732"/>
              <a:gd name="connsiteY18" fmla="*/ 185431 h 474035"/>
              <a:gd name="connsiteX19" fmla="*/ 0 w 474732"/>
              <a:gd name="connsiteY19" fmla="*/ 209133 h 474035"/>
              <a:gd name="connsiteX20" fmla="*/ 0 w 474732"/>
              <a:gd name="connsiteY20" fmla="*/ 264902 h 474035"/>
              <a:gd name="connsiteX21" fmla="*/ 48798 w 474732"/>
              <a:gd name="connsiteY21" fmla="*/ 289301 h 474035"/>
              <a:gd name="connsiteX22" fmla="*/ 66923 w 474732"/>
              <a:gd name="connsiteY22" fmla="*/ 332522 h 474035"/>
              <a:gd name="connsiteX23" fmla="*/ 49495 w 474732"/>
              <a:gd name="connsiteY23" fmla="*/ 384805 h 474035"/>
              <a:gd name="connsiteX24" fmla="*/ 89230 w 474732"/>
              <a:gd name="connsiteY24" fmla="*/ 424540 h 474035"/>
              <a:gd name="connsiteX25" fmla="*/ 141513 w 474732"/>
              <a:gd name="connsiteY25" fmla="*/ 407113 h 474035"/>
              <a:gd name="connsiteX26" fmla="*/ 185431 w 474732"/>
              <a:gd name="connsiteY26" fmla="*/ 425237 h 474035"/>
              <a:gd name="connsiteX27" fmla="*/ 209830 w 474732"/>
              <a:gd name="connsiteY27" fmla="*/ 474035 h 474035"/>
              <a:gd name="connsiteX28" fmla="*/ 265599 w 474732"/>
              <a:gd name="connsiteY28" fmla="*/ 474035 h 474035"/>
              <a:gd name="connsiteX29" fmla="*/ 289998 w 474732"/>
              <a:gd name="connsiteY29" fmla="*/ 425237 h 474035"/>
              <a:gd name="connsiteX30" fmla="*/ 333219 w 474732"/>
              <a:gd name="connsiteY30" fmla="*/ 407113 h 474035"/>
              <a:gd name="connsiteX31" fmla="*/ 385502 w 474732"/>
              <a:gd name="connsiteY31" fmla="*/ 424540 h 474035"/>
              <a:gd name="connsiteX32" fmla="*/ 425237 w 474732"/>
              <a:gd name="connsiteY32" fmla="*/ 384805 h 474035"/>
              <a:gd name="connsiteX33" fmla="*/ 407810 w 474732"/>
              <a:gd name="connsiteY33" fmla="*/ 332522 h 474035"/>
              <a:gd name="connsiteX34" fmla="*/ 425934 w 474732"/>
              <a:gd name="connsiteY34" fmla="*/ 288604 h 474035"/>
              <a:gd name="connsiteX35" fmla="*/ 474732 w 474732"/>
              <a:gd name="connsiteY35" fmla="*/ 264205 h 474035"/>
              <a:gd name="connsiteX36" fmla="*/ 474732 w 474732"/>
              <a:gd name="connsiteY36" fmla="*/ 208436 h 474035"/>
              <a:gd name="connsiteX37" fmla="*/ 425237 w 474732"/>
              <a:gd name="connsiteY37" fmla="*/ 184734 h 47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74732" h="474035">
                <a:moveTo>
                  <a:pt x="237018" y="320671"/>
                </a:moveTo>
                <a:cubicBezTo>
                  <a:pt x="191008" y="320671"/>
                  <a:pt x="153364" y="283027"/>
                  <a:pt x="153364" y="237018"/>
                </a:cubicBezTo>
                <a:cubicBezTo>
                  <a:pt x="153364" y="191008"/>
                  <a:pt x="191008" y="153364"/>
                  <a:pt x="237018" y="153364"/>
                </a:cubicBezTo>
                <a:cubicBezTo>
                  <a:pt x="283027" y="153364"/>
                  <a:pt x="320671" y="191008"/>
                  <a:pt x="320671" y="237018"/>
                </a:cubicBezTo>
                <a:cubicBezTo>
                  <a:pt x="320671" y="283027"/>
                  <a:pt x="283027" y="320671"/>
                  <a:pt x="237018" y="320671"/>
                </a:cubicBezTo>
                <a:close/>
                <a:moveTo>
                  <a:pt x="425237" y="184734"/>
                </a:moveTo>
                <a:cubicBezTo>
                  <a:pt x="421055" y="169398"/>
                  <a:pt x="414781" y="154759"/>
                  <a:pt x="407113" y="141513"/>
                </a:cubicBezTo>
                <a:lnTo>
                  <a:pt x="424540" y="89230"/>
                </a:lnTo>
                <a:lnTo>
                  <a:pt x="384805" y="49495"/>
                </a:lnTo>
                <a:lnTo>
                  <a:pt x="332522" y="66923"/>
                </a:lnTo>
                <a:cubicBezTo>
                  <a:pt x="318579" y="59254"/>
                  <a:pt x="303940" y="52980"/>
                  <a:pt x="288604" y="48798"/>
                </a:cubicBezTo>
                <a:lnTo>
                  <a:pt x="264902" y="0"/>
                </a:lnTo>
                <a:lnTo>
                  <a:pt x="209133" y="0"/>
                </a:lnTo>
                <a:lnTo>
                  <a:pt x="184734" y="48798"/>
                </a:lnTo>
                <a:cubicBezTo>
                  <a:pt x="169398" y="52980"/>
                  <a:pt x="154759" y="59254"/>
                  <a:pt x="141513" y="66923"/>
                </a:cubicBezTo>
                <a:lnTo>
                  <a:pt x="89230" y="49495"/>
                </a:lnTo>
                <a:lnTo>
                  <a:pt x="49495" y="89230"/>
                </a:lnTo>
                <a:lnTo>
                  <a:pt x="66923" y="141513"/>
                </a:lnTo>
                <a:cubicBezTo>
                  <a:pt x="59254" y="155456"/>
                  <a:pt x="52980" y="170095"/>
                  <a:pt x="48798" y="185431"/>
                </a:cubicBezTo>
                <a:lnTo>
                  <a:pt x="0" y="209133"/>
                </a:lnTo>
                <a:lnTo>
                  <a:pt x="0" y="264902"/>
                </a:lnTo>
                <a:lnTo>
                  <a:pt x="48798" y="289301"/>
                </a:lnTo>
                <a:cubicBezTo>
                  <a:pt x="52980" y="304637"/>
                  <a:pt x="59254" y="319277"/>
                  <a:pt x="66923" y="332522"/>
                </a:cubicBezTo>
                <a:lnTo>
                  <a:pt x="49495" y="384805"/>
                </a:lnTo>
                <a:lnTo>
                  <a:pt x="89230" y="424540"/>
                </a:lnTo>
                <a:lnTo>
                  <a:pt x="141513" y="407113"/>
                </a:lnTo>
                <a:cubicBezTo>
                  <a:pt x="155456" y="414781"/>
                  <a:pt x="170095" y="421055"/>
                  <a:pt x="185431" y="425237"/>
                </a:cubicBezTo>
                <a:lnTo>
                  <a:pt x="209830" y="474035"/>
                </a:lnTo>
                <a:lnTo>
                  <a:pt x="265599" y="474035"/>
                </a:lnTo>
                <a:lnTo>
                  <a:pt x="289998" y="425237"/>
                </a:lnTo>
                <a:cubicBezTo>
                  <a:pt x="305334" y="421055"/>
                  <a:pt x="319974" y="414781"/>
                  <a:pt x="333219" y="407113"/>
                </a:cubicBezTo>
                <a:lnTo>
                  <a:pt x="385502" y="424540"/>
                </a:lnTo>
                <a:lnTo>
                  <a:pt x="425237" y="384805"/>
                </a:lnTo>
                <a:lnTo>
                  <a:pt x="407810" y="332522"/>
                </a:lnTo>
                <a:cubicBezTo>
                  <a:pt x="415478" y="318579"/>
                  <a:pt x="421752" y="303940"/>
                  <a:pt x="425934" y="288604"/>
                </a:cubicBezTo>
                <a:lnTo>
                  <a:pt x="474732" y="264205"/>
                </a:lnTo>
                <a:lnTo>
                  <a:pt x="474732" y="208436"/>
                </a:lnTo>
                <a:lnTo>
                  <a:pt x="425237" y="184734"/>
                </a:lnTo>
                <a:close/>
              </a:path>
            </a:pathLst>
          </a:custGeom>
          <a:solidFill>
            <a:schemeClr val="accent6"/>
          </a:solidFill>
          <a:ln w="694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40" name="Graphic 25" descr="Stopwatch">
            <a:extLst>
              <a:ext uri="{FF2B5EF4-FFF2-40B4-BE49-F238E27FC236}">
                <a16:creationId xmlns:a16="http://schemas.microsoft.com/office/drawing/2014/main" id="{B0E1700A-537A-4C56-A752-8DD8E0629FD5}"/>
              </a:ext>
            </a:extLst>
          </p:cNvPr>
          <p:cNvGrpSpPr/>
          <p:nvPr userDrawn="1"/>
        </p:nvGrpSpPr>
        <p:grpSpPr>
          <a:xfrm>
            <a:off x="9823484" y="5842345"/>
            <a:ext cx="669226" cy="669226"/>
            <a:chOff x="9823484" y="5219866"/>
            <a:chExt cx="669226" cy="669226"/>
          </a:xfrm>
          <a:solidFill>
            <a:schemeClr val="tx1"/>
          </a:solidFill>
        </p:grpSpPr>
        <p:sp>
          <p:nvSpPr>
            <p:cNvPr id="41" name="Freeform: Shape 109">
              <a:extLst>
                <a:ext uri="{FF2B5EF4-FFF2-40B4-BE49-F238E27FC236}">
                  <a16:creationId xmlns:a16="http://schemas.microsoft.com/office/drawing/2014/main" id="{7E63172A-8DB1-4013-B46B-516B346CD1D5}"/>
                </a:ext>
              </a:extLst>
            </p:cNvPr>
            <p:cNvSpPr/>
            <p:nvPr/>
          </p:nvSpPr>
          <p:spPr>
            <a:xfrm>
              <a:off x="10144154" y="5435970"/>
              <a:ext cx="27884" cy="27884"/>
            </a:xfrm>
            <a:custGeom>
              <a:avLst/>
              <a:gdLst>
                <a:gd name="connsiteX0" fmla="*/ 27884 w 27884"/>
                <a:gd name="connsiteY0" fmla="*/ 13942 h 27884"/>
                <a:gd name="connsiteX1" fmla="*/ 13942 w 27884"/>
                <a:gd name="connsiteY1" fmla="*/ 27884 h 27884"/>
                <a:gd name="connsiteX2" fmla="*/ 0 w 27884"/>
                <a:gd name="connsiteY2" fmla="*/ 13942 h 27884"/>
                <a:gd name="connsiteX3" fmla="*/ 13942 w 27884"/>
                <a:gd name="connsiteY3" fmla="*/ 0 h 27884"/>
                <a:gd name="connsiteX4" fmla="*/ 27884 w 27884"/>
                <a:gd name="connsiteY4" fmla="*/ 13942 h 2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84" h="27884">
                  <a:moveTo>
                    <a:pt x="27884" y="13942"/>
                  </a:moveTo>
                  <a:cubicBezTo>
                    <a:pt x="27884" y="21642"/>
                    <a:pt x="21642" y="27884"/>
                    <a:pt x="13942" y="27884"/>
                  </a:cubicBezTo>
                  <a:cubicBezTo>
                    <a:pt x="6242" y="27884"/>
                    <a:pt x="0" y="21642"/>
                    <a:pt x="0" y="13942"/>
                  </a:cubicBezTo>
                  <a:cubicBezTo>
                    <a:pt x="0" y="6242"/>
                    <a:pt x="6242" y="0"/>
                    <a:pt x="13942" y="0"/>
                  </a:cubicBezTo>
                  <a:cubicBezTo>
                    <a:pt x="21642" y="0"/>
                    <a:pt x="27884" y="6242"/>
                    <a:pt x="27884" y="13942"/>
                  </a:cubicBezTo>
                  <a:close/>
                </a:path>
              </a:pathLst>
            </a:custGeom>
            <a:grpFill/>
            <a:ln w="694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2" name="Freeform: Shape 110">
              <a:extLst>
                <a:ext uri="{FF2B5EF4-FFF2-40B4-BE49-F238E27FC236}">
                  <a16:creationId xmlns:a16="http://schemas.microsoft.com/office/drawing/2014/main" id="{C967D184-2C69-4C39-A16B-C97820FCD787}"/>
                </a:ext>
              </a:extLst>
            </p:cNvPr>
            <p:cNvSpPr/>
            <p:nvPr/>
          </p:nvSpPr>
          <p:spPr>
            <a:xfrm>
              <a:off x="10144154" y="5714814"/>
              <a:ext cx="27884" cy="27884"/>
            </a:xfrm>
            <a:custGeom>
              <a:avLst/>
              <a:gdLst>
                <a:gd name="connsiteX0" fmla="*/ 27884 w 27884"/>
                <a:gd name="connsiteY0" fmla="*/ 13942 h 27884"/>
                <a:gd name="connsiteX1" fmla="*/ 13942 w 27884"/>
                <a:gd name="connsiteY1" fmla="*/ 27884 h 27884"/>
                <a:gd name="connsiteX2" fmla="*/ 0 w 27884"/>
                <a:gd name="connsiteY2" fmla="*/ 13942 h 27884"/>
                <a:gd name="connsiteX3" fmla="*/ 13942 w 27884"/>
                <a:gd name="connsiteY3" fmla="*/ 0 h 27884"/>
                <a:gd name="connsiteX4" fmla="*/ 27884 w 27884"/>
                <a:gd name="connsiteY4" fmla="*/ 13942 h 2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84" h="27884">
                  <a:moveTo>
                    <a:pt x="27884" y="13942"/>
                  </a:moveTo>
                  <a:cubicBezTo>
                    <a:pt x="27884" y="21642"/>
                    <a:pt x="21642" y="27884"/>
                    <a:pt x="13942" y="27884"/>
                  </a:cubicBezTo>
                  <a:cubicBezTo>
                    <a:pt x="6242" y="27884"/>
                    <a:pt x="0" y="21642"/>
                    <a:pt x="0" y="13942"/>
                  </a:cubicBezTo>
                  <a:cubicBezTo>
                    <a:pt x="0" y="6242"/>
                    <a:pt x="6242" y="0"/>
                    <a:pt x="13942" y="0"/>
                  </a:cubicBezTo>
                  <a:cubicBezTo>
                    <a:pt x="21642" y="0"/>
                    <a:pt x="27884" y="6242"/>
                    <a:pt x="27884" y="13942"/>
                  </a:cubicBezTo>
                  <a:close/>
                </a:path>
              </a:pathLst>
            </a:custGeom>
            <a:grpFill/>
            <a:ln w="694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3" name="Freeform: Shape 111">
              <a:extLst>
                <a:ext uri="{FF2B5EF4-FFF2-40B4-BE49-F238E27FC236}">
                  <a16:creationId xmlns:a16="http://schemas.microsoft.com/office/drawing/2014/main" id="{7CFF3AD7-33D7-4371-B482-453EB33AB65D}"/>
                </a:ext>
              </a:extLst>
            </p:cNvPr>
            <p:cNvSpPr/>
            <p:nvPr/>
          </p:nvSpPr>
          <p:spPr>
            <a:xfrm>
              <a:off x="10283576" y="5568421"/>
              <a:ext cx="27884" cy="27884"/>
            </a:xfrm>
            <a:custGeom>
              <a:avLst/>
              <a:gdLst>
                <a:gd name="connsiteX0" fmla="*/ 27884 w 27884"/>
                <a:gd name="connsiteY0" fmla="*/ 13942 h 27884"/>
                <a:gd name="connsiteX1" fmla="*/ 13942 w 27884"/>
                <a:gd name="connsiteY1" fmla="*/ 27884 h 27884"/>
                <a:gd name="connsiteX2" fmla="*/ 0 w 27884"/>
                <a:gd name="connsiteY2" fmla="*/ 13942 h 27884"/>
                <a:gd name="connsiteX3" fmla="*/ 13942 w 27884"/>
                <a:gd name="connsiteY3" fmla="*/ 0 h 27884"/>
                <a:gd name="connsiteX4" fmla="*/ 27884 w 27884"/>
                <a:gd name="connsiteY4" fmla="*/ 13942 h 2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84" h="27884">
                  <a:moveTo>
                    <a:pt x="27884" y="13942"/>
                  </a:moveTo>
                  <a:cubicBezTo>
                    <a:pt x="27884" y="21642"/>
                    <a:pt x="21642" y="27884"/>
                    <a:pt x="13942" y="27884"/>
                  </a:cubicBezTo>
                  <a:cubicBezTo>
                    <a:pt x="6242" y="27884"/>
                    <a:pt x="0" y="21642"/>
                    <a:pt x="0" y="13942"/>
                  </a:cubicBezTo>
                  <a:cubicBezTo>
                    <a:pt x="0" y="6242"/>
                    <a:pt x="6242" y="0"/>
                    <a:pt x="13942" y="0"/>
                  </a:cubicBezTo>
                  <a:cubicBezTo>
                    <a:pt x="21642" y="0"/>
                    <a:pt x="27884" y="6242"/>
                    <a:pt x="27884" y="13942"/>
                  </a:cubicBezTo>
                  <a:close/>
                </a:path>
              </a:pathLst>
            </a:custGeom>
            <a:grpFill/>
            <a:ln w="694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4" name="Freeform: Shape 112">
              <a:extLst>
                <a:ext uri="{FF2B5EF4-FFF2-40B4-BE49-F238E27FC236}">
                  <a16:creationId xmlns:a16="http://schemas.microsoft.com/office/drawing/2014/main" id="{DC31AF9E-F22F-4AD9-817A-91EDD431F9C6}"/>
                </a:ext>
              </a:extLst>
            </p:cNvPr>
            <p:cNvSpPr/>
            <p:nvPr/>
          </p:nvSpPr>
          <p:spPr>
            <a:xfrm>
              <a:off x="10004732" y="5568421"/>
              <a:ext cx="27884" cy="27884"/>
            </a:xfrm>
            <a:custGeom>
              <a:avLst/>
              <a:gdLst>
                <a:gd name="connsiteX0" fmla="*/ 27884 w 27884"/>
                <a:gd name="connsiteY0" fmla="*/ 13942 h 27884"/>
                <a:gd name="connsiteX1" fmla="*/ 13942 w 27884"/>
                <a:gd name="connsiteY1" fmla="*/ 27884 h 27884"/>
                <a:gd name="connsiteX2" fmla="*/ 0 w 27884"/>
                <a:gd name="connsiteY2" fmla="*/ 13942 h 27884"/>
                <a:gd name="connsiteX3" fmla="*/ 13942 w 27884"/>
                <a:gd name="connsiteY3" fmla="*/ 0 h 27884"/>
                <a:gd name="connsiteX4" fmla="*/ 27884 w 27884"/>
                <a:gd name="connsiteY4" fmla="*/ 13942 h 2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84" h="27884">
                  <a:moveTo>
                    <a:pt x="27884" y="13942"/>
                  </a:moveTo>
                  <a:cubicBezTo>
                    <a:pt x="27884" y="21642"/>
                    <a:pt x="21642" y="27884"/>
                    <a:pt x="13942" y="27884"/>
                  </a:cubicBezTo>
                  <a:cubicBezTo>
                    <a:pt x="6242" y="27884"/>
                    <a:pt x="0" y="21642"/>
                    <a:pt x="0" y="13942"/>
                  </a:cubicBezTo>
                  <a:cubicBezTo>
                    <a:pt x="0" y="6242"/>
                    <a:pt x="6242" y="0"/>
                    <a:pt x="13942" y="0"/>
                  </a:cubicBezTo>
                  <a:cubicBezTo>
                    <a:pt x="21642" y="0"/>
                    <a:pt x="27884" y="6242"/>
                    <a:pt x="27884" y="13942"/>
                  </a:cubicBezTo>
                  <a:close/>
                </a:path>
              </a:pathLst>
            </a:custGeom>
            <a:grpFill/>
            <a:ln w="694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5" name="Freeform: Shape 113">
              <a:extLst>
                <a:ext uri="{FF2B5EF4-FFF2-40B4-BE49-F238E27FC236}">
                  <a16:creationId xmlns:a16="http://schemas.microsoft.com/office/drawing/2014/main" id="{7939C0F6-FC8A-4BAF-A0E3-054153185E6E}"/>
                </a:ext>
              </a:extLst>
            </p:cNvPr>
            <p:cNvSpPr/>
            <p:nvPr/>
          </p:nvSpPr>
          <p:spPr>
            <a:xfrm>
              <a:off x="10144154" y="5484767"/>
              <a:ext cx="92715" cy="176368"/>
            </a:xfrm>
            <a:custGeom>
              <a:avLst/>
              <a:gdLst>
                <a:gd name="connsiteX0" fmla="*/ 27884 w 92715"/>
                <a:gd name="connsiteY0" fmla="*/ 0 h 176368"/>
                <a:gd name="connsiteX1" fmla="*/ 0 w 92715"/>
                <a:gd name="connsiteY1" fmla="*/ 0 h 176368"/>
                <a:gd name="connsiteX2" fmla="*/ 0 w 92715"/>
                <a:gd name="connsiteY2" fmla="*/ 97595 h 176368"/>
                <a:gd name="connsiteX3" fmla="*/ 4183 w 92715"/>
                <a:gd name="connsiteY3" fmla="*/ 107355 h 176368"/>
                <a:gd name="connsiteX4" fmla="*/ 73197 w 92715"/>
                <a:gd name="connsiteY4" fmla="*/ 176369 h 176368"/>
                <a:gd name="connsiteX5" fmla="*/ 92716 w 92715"/>
                <a:gd name="connsiteY5" fmla="*/ 156850 h 176368"/>
                <a:gd name="connsiteX6" fmla="*/ 27884 w 92715"/>
                <a:gd name="connsiteY6" fmla="*/ 92019 h 176368"/>
                <a:gd name="connsiteX7" fmla="*/ 27884 w 92715"/>
                <a:gd name="connsiteY7" fmla="*/ 0 h 17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715" h="176368">
                  <a:moveTo>
                    <a:pt x="27884" y="0"/>
                  </a:moveTo>
                  <a:lnTo>
                    <a:pt x="0" y="0"/>
                  </a:lnTo>
                  <a:lnTo>
                    <a:pt x="0" y="97595"/>
                  </a:lnTo>
                  <a:cubicBezTo>
                    <a:pt x="0" y="101081"/>
                    <a:pt x="1394" y="104567"/>
                    <a:pt x="4183" y="107355"/>
                  </a:cubicBezTo>
                  <a:lnTo>
                    <a:pt x="73197" y="176369"/>
                  </a:lnTo>
                  <a:lnTo>
                    <a:pt x="92716" y="156850"/>
                  </a:lnTo>
                  <a:lnTo>
                    <a:pt x="27884" y="92019"/>
                  </a:lnTo>
                  <a:lnTo>
                    <a:pt x="27884" y="0"/>
                  </a:lnTo>
                  <a:close/>
                </a:path>
              </a:pathLst>
            </a:custGeom>
            <a:grpFill/>
            <a:ln w="694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6" name="Freeform: Shape 114">
              <a:extLst>
                <a:ext uri="{FF2B5EF4-FFF2-40B4-BE49-F238E27FC236}">
                  <a16:creationId xmlns:a16="http://schemas.microsoft.com/office/drawing/2014/main" id="{5434B4D1-630F-4FCD-8716-C21823E86544}"/>
                </a:ext>
              </a:extLst>
            </p:cNvPr>
            <p:cNvSpPr/>
            <p:nvPr/>
          </p:nvSpPr>
          <p:spPr>
            <a:xfrm>
              <a:off x="9921292" y="5282605"/>
              <a:ext cx="474450" cy="543365"/>
            </a:xfrm>
            <a:custGeom>
              <a:avLst/>
              <a:gdLst>
                <a:gd name="connsiteX0" fmla="*/ 236804 w 474450"/>
                <a:gd name="connsiteY0" fmla="*/ 501920 h 543365"/>
                <a:gd name="connsiteX1" fmla="*/ 41613 w 474450"/>
                <a:gd name="connsiteY1" fmla="*/ 306729 h 543365"/>
                <a:gd name="connsiteX2" fmla="*/ 236804 w 474450"/>
                <a:gd name="connsiteY2" fmla="*/ 111538 h 543365"/>
                <a:gd name="connsiteX3" fmla="*/ 431995 w 474450"/>
                <a:gd name="connsiteY3" fmla="*/ 306729 h 543365"/>
                <a:gd name="connsiteX4" fmla="*/ 236804 w 474450"/>
                <a:gd name="connsiteY4" fmla="*/ 501920 h 543365"/>
                <a:gd name="connsiteX5" fmla="*/ 236804 w 474450"/>
                <a:gd name="connsiteY5" fmla="*/ 501920 h 543365"/>
                <a:gd name="connsiteX6" fmla="*/ 402020 w 474450"/>
                <a:gd name="connsiteY6" fmla="*/ 136634 h 543365"/>
                <a:gd name="connsiteX7" fmla="*/ 422933 w 474450"/>
                <a:gd name="connsiteY7" fmla="*/ 115720 h 543365"/>
                <a:gd name="connsiteX8" fmla="*/ 422236 w 474450"/>
                <a:gd name="connsiteY8" fmla="*/ 86442 h 543365"/>
                <a:gd name="connsiteX9" fmla="*/ 392957 w 474450"/>
                <a:gd name="connsiteY9" fmla="*/ 85745 h 543365"/>
                <a:gd name="connsiteX10" fmla="*/ 369255 w 474450"/>
                <a:gd name="connsiteY10" fmla="*/ 110143 h 543365"/>
                <a:gd name="connsiteX11" fmla="*/ 257718 w 474450"/>
                <a:gd name="connsiteY11" fmla="*/ 71105 h 543365"/>
                <a:gd name="connsiteX12" fmla="*/ 257718 w 474450"/>
                <a:gd name="connsiteY12" fmla="*/ 41827 h 543365"/>
                <a:gd name="connsiteX13" fmla="*/ 320458 w 474450"/>
                <a:gd name="connsiteY13" fmla="*/ 41827 h 543365"/>
                <a:gd name="connsiteX14" fmla="*/ 320458 w 474450"/>
                <a:gd name="connsiteY14" fmla="*/ 0 h 543365"/>
                <a:gd name="connsiteX15" fmla="*/ 153151 w 474450"/>
                <a:gd name="connsiteY15" fmla="*/ 0 h 543365"/>
                <a:gd name="connsiteX16" fmla="*/ 153151 w 474450"/>
                <a:gd name="connsiteY16" fmla="*/ 41827 h 543365"/>
                <a:gd name="connsiteX17" fmla="*/ 215891 w 474450"/>
                <a:gd name="connsiteY17" fmla="*/ 41827 h 543365"/>
                <a:gd name="connsiteX18" fmla="*/ 215891 w 474450"/>
                <a:gd name="connsiteY18" fmla="*/ 70408 h 543365"/>
                <a:gd name="connsiteX19" fmla="*/ 1878 w 474450"/>
                <a:gd name="connsiteY19" fmla="*/ 276753 h 543365"/>
                <a:gd name="connsiteX20" fmla="*/ 158031 w 474450"/>
                <a:gd name="connsiteY20" fmla="*/ 529804 h 543365"/>
                <a:gd name="connsiteX21" fmla="*/ 438966 w 474450"/>
                <a:gd name="connsiteY21" fmla="*/ 431511 h 543365"/>
                <a:gd name="connsiteX22" fmla="*/ 402020 w 474450"/>
                <a:gd name="connsiteY22" fmla="*/ 136634 h 543365"/>
                <a:gd name="connsiteX23" fmla="*/ 402020 w 474450"/>
                <a:gd name="connsiteY23" fmla="*/ 136634 h 54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4450" h="543365">
                  <a:moveTo>
                    <a:pt x="236804" y="501920"/>
                  </a:moveTo>
                  <a:cubicBezTo>
                    <a:pt x="128752" y="501920"/>
                    <a:pt x="41613" y="414781"/>
                    <a:pt x="41613" y="306729"/>
                  </a:cubicBezTo>
                  <a:cubicBezTo>
                    <a:pt x="41613" y="198676"/>
                    <a:pt x="128752" y="111538"/>
                    <a:pt x="236804" y="111538"/>
                  </a:cubicBezTo>
                  <a:cubicBezTo>
                    <a:pt x="344857" y="111538"/>
                    <a:pt x="431995" y="198676"/>
                    <a:pt x="431995" y="306729"/>
                  </a:cubicBezTo>
                  <a:cubicBezTo>
                    <a:pt x="431995" y="414781"/>
                    <a:pt x="344857" y="501920"/>
                    <a:pt x="236804" y="501920"/>
                  </a:cubicBezTo>
                  <a:lnTo>
                    <a:pt x="236804" y="501920"/>
                  </a:lnTo>
                  <a:close/>
                  <a:moveTo>
                    <a:pt x="402020" y="136634"/>
                  </a:moveTo>
                  <a:lnTo>
                    <a:pt x="422933" y="115720"/>
                  </a:lnTo>
                  <a:cubicBezTo>
                    <a:pt x="430601" y="107355"/>
                    <a:pt x="430601" y="94807"/>
                    <a:pt x="422236" y="86442"/>
                  </a:cubicBezTo>
                  <a:cubicBezTo>
                    <a:pt x="414568" y="78773"/>
                    <a:pt x="401322" y="78076"/>
                    <a:pt x="392957" y="85745"/>
                  </a:cubicBezTo>
                  <a:lnTo>
                    <a:pt x="369255" y="110143"/>
                  </a:lnTo>
                  <a:cubicBezTo>
                    <a:pt x="335794" y="87836"/>
                    <a:pt x="297453" y="73894"/>
                    <a:pt x="257718" y="71105"/>
                  </a:cubicBezTo>
                  <a:lnTo>
                    <a:pt x="257718" y="41827"/>
                  </a:lnTo>
                  <a:lnTo>
                    <a:pt x="320458" y="41827"/>
                  </a:lnTo>
                  <a:lnTo>
                    <a:pt x="320458" y="0"/>
                  </a:lnTo>
                  <a:lnTo>
                    <a:pt x="153151" y="0"/>
                  </a:lnTo>
                  <a:lnTo>
                    <a:pt x="153151" y="41827"/>
                  </a:lnTo>
                  <a:lnTo>
                    <a:pt x="215891" y="41827"/>
                  </a:lnTo>
                  <a:lnTo>
                    <a:pt x="215891" y="70408"/>
                  </a:lnTo>
                  <a:cubicBezTo>
                    <a:pt x="105051" y="80168"/>
                    <a:pt x="15820" y="165912"/>
                    <a:pt x="1878" y="276753"/>
                  </a:cubicBezTo>
                  <a:cubicBezTo>
                    <a:pt x="-12064" y="387593"/>
                    <a:pt x="52767" y="492857"/>
                    <a:pt x="158031" y="529804"/>
                  </a:cubicBezTo>
                  <a:cubicBezTo>
                    <a:pt x="263295" y="566751"/>
                    <a:pt x="379712" y="526318"/>
                    <a:pt x="438966" y="431511"/>
                  </a:cubicBezTo>
                  <a:cubicBezTo>
                    <a:pt x="498221" y="336704"/>
                    <a:pt x="481490" y="214013"/>
                    <a:pt x="402020" y="136634"/>
                  </a:cubicBezTo>
                  <a:lnTo>
                    <a:pt x="402020" y="136634"/>
                  </a:lnTo>
                  <a:close/>
                </a:path>
              </a:pathLst>
            </a:custGeom>
            <a:grpFill/>
            <a:ln w="694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47" name="Text Placeholder 7">
            <a:extLst>
              <a:ext uri="{FF2B5EF4-FFF2-40B4-BE49-F238E27FC236}">
                <a16:creationId xmlns:a16="http://schemas.microsoft.com/office/drawing/2014/main" id="{95F9815A-516D-4996-8E81-5DD2FD1E655B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1097582" y="3257280"/>
            <a:ext cx="1931839" cy="98116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32">
            <a:extLst>
              <a:ext uri="{FF2B5EF4-FFF2-40B4-BE49-F238E27FC236}">
                <a16:creationId xmlns:a16="http://schemas.microsoft.com/office/drawing/2014/main" id="{7E1EC205-B139-41B3-B53E-E4D10F6B7EC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1097582" y="2562729"/>
            <a:ext cx="1931839" cy="43550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C9877968-BF2F-496A-AB59-AE544C0FD7E2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831156" y="3257279"/>
            <a:ext cx="1931839" cy="219061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2">
            <a:extLst>
              <a:ext uri="{FF2B5EF4-FFF2-40B4-BE49-F238E27FC236}">
                <a16:creationId xmlns:a16="http://schemas.microsoft.com/office/drawing/2014/main" id="{4D60F038-9731-4CB4-BFC9-061B7B0116A4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3831156" y="2562729"/>
            <a:ext cx="1931839" cy="43550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9F5F0113-13E7-4239-8B7C-CD77145E65EC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468479" y="3257280"/>
            <a:ext cx="1931839" cy="98116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C9C8B8D9-3487-42FC-9E6E-74BB300B5789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468479" y="2562729"/>
            <a:ext cx="1931839" cy="43550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7">
            <a:extLst>
              <a:ext uri="{FF2B5EF4-FFF2-40B4-BE49-F238E27FC236}">
                <a16:creationId xmlns:a16="http://schemas.microsoft.com/office/drawing/2014/main" id="{16AFB961-5092-4205-8964-84EA9CA01198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221304" y="3257279"/>
            <a:ext cx="1931839" cy="219061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32">
            <a:extLst>
              <a:ext uri="{FF2B5EF4-FFF2-40B4-BE49-F238E27FC236}">
                <a16:creationId xmlns:a16="http://schemas.microsoft.com/office/drawing/2014/main" id="{62821583-8855-4DE1-8D1B-2750894D71C1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9221304" y="2562729"/>
            <a:ext cx="1931839" cy="43550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041152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_RG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id="{88E836B7-42A0-442F-892E-E340BBED1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0397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85B39FD7-ECA9-4A8C-B5F7-40A9BCC64B8E}"/>
              </a:ext>
            </a:extLst>
          </p:cNvPr>
          <p:cNvGrpSpPr/>
          <p:nvPr userDrawn="1"/>
        </p:nvGrpSpPr>
        <p:grpSpPr>
          <a:xfrm>
            <a:off x="16042" y="19268"/>
            <a:ext cx="7170820" cy="6838732"/>
            <a:chOff x="0" y="868687"/>
            <a:chExt cx="5393266" cy="5143499"/>
          </a:xfrm>
        </p:grpSpPr>
        <p:sp>
          <p:nvSpPr>
            <p:cNvPr id="19" name="Parallelogram 18">
              <a:extLst>
                <a:ext uri="{FF2B5EF4-FFF2-40B4-BE49-F238E27FC236}">
                  <a16:creationId xmlns:a16="http://schemas.microsoft.com/office/drawing/2014/main" id="{A01E29A6-58FC-4CAB-981D-4E8F01888F0E}"/>
                </a:ext>
              </a:extLst>
            </p:cNvPr>
            <p:cNvSpPr/>
            <p:nvPr/>
          </p:nvSpPr>
          <p:spPr>
            <a:xfrm>
              <a:off x="0" y="868687"/>
              <a:ext cx="5393266" cy="5143499"/>
            </a:xfrm>
            <a:prstGeom prst="parallelogram">
              <a:avLst>
                <a:gd name="adj" fmla="val 63848"/>
              </a:avLst>
            </a:prstGeom>
            <a:gradFill>
              <a:gsLst>
                <a:gs pos="0">
                  <a:srgbClr val="09BDDD">
                    <a:lumMod val="50000"/>
                    <a:alpha val="10000"/>
                  </a:srgbClr>
                </a:gs>
                <a:gs pos="100000">
                  <a:srgbClr val="09BDDD">
                    <a:lumMod val="50000"/>
                    <a:alpha val="81000"/>
                  </a:srgbClr>
                </a:gs>
              </a:gsLst>
              <a:lin ang="5400000" scaled="1"/>
            </a:gradFill>
            <a:ln>
              <a:noFill/>
            </a:ln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  <p:sp>
          <p:nvSpPr>
            <p:cNvPr id="20" name="Parallelogram 138">
              <a:extLst>
                <a:ext uri="{FF2B5EF4-FFF2-40B4-BE49-F238E27FC236}">
                  <a16:creationId xmlns:a16="http://schemas.microsoft.com/office/drawing/2014/main" id="{363446BD-BC0F-44DE-82B4-7206A170D32A}"/>
                </a:ext>
              </a:extLst>
            </p:cNvPr>
            <p:cNvSpPr/>
            <p:nvPr/>
          </p:nvSpPr>
          <p:spPr>
            <a:xfrm>
              <a:off x="2256500" y="1400176"/>
              <a:ext cx="3047020" cy="4612010"/>
            </a:xfrm>
            <a:custGeom>
              <a:avLst/>
              <a:gdLst>
                <a:gd name="connsiteX0" fmla="*/ 0 w 4961563"/>
                <a:gd name="connsiteY0" fmla="*/ 6857999 h 6857999"/>
                <a:gd name="connsiteX1" fmla="*/ 4548116 w 4961563"/>
                <a:gd name="connsiteY1" fmla="*/ 0 h 6857999"/>
                <a:gd name="connsiteX2" fmla="*/ 4961563 w 4961563"/>
                <a:gd name="connsiteY2" fmla="*/ 0 h 6857999"/>
                <a:gd name="connsiteX3" fmla="*/ 413447 w 4961563"/>
                <a:gd name="connsiteY3" fmla="*/ 6857999 h 6857999"/>
                <a:gd name="connsiteX4" fmla="*/ 0 w 4961563"/>
                <a:gd name="connsiteY4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13447 w 4961563"/>
                <a:gd name="connsiteY4" fmla="*/ 6857999 h 6857999"/>
                <a:gd name="connsiteX5" fmla="*/ 0 w 4961563"/>
                <a:gd name="connsiteY5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062693 w 4961563"/>
                <a:gd name="connsiteY4" fmla="*/ 1341112 h 6857999"/>
                <a:gd name="connsiteX5" fmla="*/ 413447 w 4961563"/>
                <a:gd name="connsiteY5" fmla="*/ 6857999 h 6857999"/>
                <a:gd name="connsiteX6" fmla="*/ 0 w 4961563"/>
                <a:gd name="connsiteY6" fmla="*/ 6857999 h 6857999"/>
                <a:gd name="connsiteX0" fmla="*/ 0 w 4548116"/>
                <a:gd name="connsiteY0" fmla="*/ 6857999 h 6857999"/>
                <a:gd name="connsiteX1" fmla="*/ 4055073 w 4548116"/>
                <a:gd name="connsiteY1" fmla="*/ 731512 h 6857999"/>
                <a:gd name="connsiteX2" fmla="*/ 4548116 w 4548116"/>
                <a:gd name="connsiteY2" fmla="*/ 0 h 6857999"/>
                <a:gd name="connsiteX3" fmla="*/ 4062693 w 4548116"/>
                <a:gd name="connsiteY3" fmla="*/ 1341112 h 6857999"/>
                <a:gd name="connsiteX4" fmla="*/ 413447 w 4548116"/>
                <a:gd name="connsiteY4" fmla="*/ 6857999 h 6857999"/>
                <a:gd name="connsiteX5" fmla="*/ 0 w 4548116"/>
                <a:gd name="connsiteY5" fmla="*/ 6857999 h 6857999"/>
                <a:gd name="connsiteX0" fmla="*/ 0 w 4062693"/>
                <a:gd name="connsiteY0" fmla="*/ 6126487 h 6126487"/>
                <a:gd name="connsiteX1" fmla="*/ 4055073 w 4062693"/>
                <a:gd name="connsiteY1" fmla="*/ 0 h 6126487"/>
                <a:gd name="connsiteX2" fmla="*/ 4062693 w 4062693"/>
                <a:gd name="connsiteY2" fmla="*/ 609600 h 6126487"/>
                <a:gd name="connsiteX3" fmla="*/ 413447 w 4062693"/>
                <a:gd name="connsiteY3" fmla="*/ 6126487 h 6126487"/>
                <a:gd name="connsiteX4" fmla="*/ 0 w 4062693"/>
                <a:gd name="connsiteY4" fmla="*/ 6126487 h 612648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693" h="6149347">
                  <a:moveTo>
                    <a:pt x="0" y="6149347"/>
                  </a:moveTo>
                  <a:lnTo>
                    <a:pt x="4062693" y="0"/>
                  </a:lnTo>
                  <a:lnTo>
                    <a:pt x="4062693" y="632460"/>
                  </a:lnTo>
                  <a:lnTo>
                    <a:pt x="413447" y="6149347"/>
                  </a:lnTo>
                  <a:lnTo>
                    <a:pt x="0" y="6149347"/>
                  </a:lnTo>
                  <a:close/>
                </a:path>
              </a:pathLst>
            </a:custGeom>
            <a:gradFill>
              <a:gsLst>
                <a:gs pos="0">
                  <a:srgbClr val="09BDDD">
                    <a:lumMod val="50000"/>
                    <a:alpha val="10000"/>
                  </a:srgbClr>
                </a:gs>
                <a:gs pos="100000">
                  <a:srgbClr val="09BDDD">
                    <a:lumMod val="50000"/>
                    <a:alpha val="68000"/>
                  </a:srgbClr>
                </a:gs>
              </a:gsLst>
              <a:lin ang="5400000" scaled="1"/>
            </a:gradFill>
            <a:ln>
              <a:noFill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</a:endParaRPr>
            </a:p>
          </p:txBody>
        </p:sp>
      </p:grpSp>
      <p:grpSp>
        <p:nvGrpSpPr>
          <p:cNvPr id="25" name="Group 13">
            <a:extLst>
              <a:ext uri="{FF2B5EF4-FFF2-40B4-BE49-F238E27FC236}">
                <a16:creationId xmlns:a16="http://schemas.microsoft.com/office/drawing/2014/main" id="{77E4F3FF-64AB-4502-8D99-56ACACD69735}"/>
              </a:ext>
            </a:extLst>
          </p:cNvPr>
          <p:cNvGrpSpPr/>
          <p:nvPr userDrawn="1"/>
        </p:nvGrpSpPr>
        <p:grpSpPr>
          <a:xfrm>
            <a:off x="479818" y="259082"/>
            <a:ext cx="11232365" cy="533400"/>
            <a:chOff x="432603" y="194312"/>
            <a:chExt cx="8424268" cy="400050"/>
          </a:xfrm>
        </p:grpSpPr>
        <p:pic>
          <p:nvPicPr>
            <p:cNvPr id="26" name="Graphic 14">
              <a:extLst>
                <a:ext uri="{FF2B5EF4-FFF2-40B4-BE49-F238E27FC236}">
                  <a16:creationId xmlns:a16="http://schemas.microsoft.com/office/drawing/2014/main" id="{E1707D7B-568A-4E9E-92C2-50CA186829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2603" y="480061"/>
              <a:ext cx="1933575" cy="114300"/>
            </a:xfrm>
            <a:prstGeom prst="rect">
              <a:avLst/>
            </a:prstGeom>
          </p:spPr>
        </p:pic>
        <p:pic>
          <p:nvPicPr>
            <p:cNvPr id="28" name="Graphic 15">
              <a:extLst>
                <a:ext uri="{FF2B5EF4-FFF2-40B4-BE49-F238E27FC236}">
                  <a16:creationId xmlns:a16="http://schemas.microsoft.com/office/drawing/2014/main" id="{2AD70F80-8332-433A-8FFB-04E131ED881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99671" y="194312"/>
              <a:ext cx="457200" cy="400050"/>
            </a:xfrm>
            <a:prstGeom prst="rect">
              <a:avLst/>
            </a:prstGeom>
          </p:spPr>
        </p:pic>
      </p:grpSp>
      <p:sp>
        <p:nvSpPr>
          <p:cNvPr id="21" name="Freeform 10">
            <a:extLst>
              <a:ext uri="{FF2B5EF4-FFF2-40B4-BE49-F238E27FC236}">
                <a16:creationId xmlns:a16="http://schemas.microsoft.com/office/drawing/2014/main" id="{4AFE6362-23CB-470F-9983-5CD782F37168}"/>
              </a:ext>
            </a:extLst>
          </p:cNvPr>
          <p:cNvSpPr/>
          <p:nvPr userDrawn="1"/>
        </p:nvSpPr>
        <p:spPr>
          <a:xfrm rot="5400000">
            <a:off x="2242252" y="1544900"/>
            <a:ext cx="1145309" cy="5629816"/>
          </a:xfrm>
          <a:custGeom>
            <a:avLst/>
            <a:gdLst>
              <a:gd name="connsiteX0" fmla="*/ 0 w 1145309"/>
              <a:gd name="connsiteY0" fmla="*/ 5722470 h 5722470"/>
              <a:gd name="connsiteX1" fmla="*/ 0 w 1145309"/>
              <a:gd name="connsiteY1" fmla="*/ 0 h 5722470"/>
              <a:gd name="connsiteX2" fmla="*/ 1137582 w 1145309"/>
              <a:gd name="connsiteY2" fmla="*/ 754111 h 5722470"/>
              <a:gd name="connsiteX3" fmla="*/ 1145309 w 1145309"/>
              <a:gd name="connsiteY3" fmla="*/ 5722470 h 572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5309" h="5722470">
                <a:moveTo>
                  <a:pt x="0" y="5722470"/>
                </a:moveTo>
                <a:lnTo>
                  <a:pt x="0" y="0"/>
                </a:lnTo>
                <a:lnTo>
                  <a:pt x="1137582" y="754111"/>
                </a:lnTo>
                <a:lnTo>
                  <a:pt x="1145309" y="5722470"/>
                </a:lnTo>
                <a:close/>
              </a:path>
            </a:pathLst>
          </a:custGeom>
          <a:gradFill>
            <a:gsLst>
              <a:gs pos="69000">
                <a:srgbClr val="FFFFFF">
                  <a:alpha val="90000"/>
                </a:srgbClr>
              </a:gs>
              <a:gs pos="100000">
                <a:srgbClr val="FFFFFF"/>
              </a:gs>
            </a:gsLst>
            <a:lin ang="5400000" scaled="1"/>
          </a:gradFill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22" name="Freeform 12">
            <a:extLst>
              <a:ext uri="{FF2B5EF4-FFF2-40B4-BE49-F238E27FC236}">
                <a16:creationId xmlns:a16="http://schemas.microsoft.com/office/drawing/2014/main" id="{10F53BB7-6C39-4CFD-B026-7F4E9CC6A0F8}"/>
              </a:ext>
            </a:extLst>
          </p:cNvPr>
          <p:cNvSpPr/>
          <p:nvPr userDrawn="1"/>
        </p:nvSpPr>
        <p:spPr>
          <a:xfrm>
            <a:off x="-1" y="2986207"/>
            <a:ext cx="6151791" cy="802120"/>
          </a:xfrm>
          <a:custGeom>
            <a:avLst/>
            <a:gdLst>
              <a:gd name="connsiteX0" fmla="*/ 266 w 6247302"/>
              <a:gd name="connsiteY0" fmla="*/ 0 h 802120"/>
              <a:gd name="connsiteX1" fmla="*/ 6247302 w 6247302"/>
              <a:gd name="connsiteY1" fmla="*/ 0 h 802120"/>
              <a:gd name="connsiteX2" fmla="*/ 6239194 w 6247302"/>
              <a:gd name="connsiteY2" fmla="*/ 25773 h 802120"/>
              <a:gd name="connsiteX3" fmla="*/ 5725291 w 6247302"/>
              <a:gd name="connsiteY3" fmla="*/ 800999 h 802120"/>
              <a:gd name="connsiteX4" fmla="*/ 0 w 6247302"/>
              <a:gd name="connsiteY4" fmla="*/ 802120 h 80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7302" h="802120">
                <a:moveTo>
                  <a:pt x="266" y="0"/>
                </a:moveTo>
                <a:lnTo>
                  <a:pt x="6247302" y="0"/>
                </a:lnTo>
                <a:lnTo>
                  <a:pt x="6239194" y="25773"/>
                </a:lnTo>
                <a:lnTo>
                  <a:pt x="5725291" y="800999"/>
                </a:lnTo>
                <a:lnTo>
                  <a:pt x="0" y="802120"/>
                </a:lnTo>
                <a:close/>
              </a:path>
            </a:pathLst>
          </a:custGeom>
          <a:gradFill flip="none" rotWithShape="1">
            <a:gsLst>
              <a:gs pos="64000">
                <a:srgbClr val="09BDDD"/>
              </a:gs>
              <a:gs pos="0">
                <a:srgbClr val="3C86C6"/>
              </a:gs>
              <a:gs pos="100000">
                <a:srgbClr val="3C86C6"/>
              </a:gs>
            </a:gsLst>
            <a:lin ang="0" scaled="1"/>
            <a:tileRect/>
          </a:gra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23" name="Text Placeholder 4">
            <a:extLst>
              <a:ext uri="{FF2B5EF4-FFF2-40B4-BE49-F238E27FC236}">
                <a16:creationId xmlns:a16="http://schemas.microsoft.com/office/drawing/2014/main" id="{F0E10B12-CB96-4B23-8515-B6EAB6B609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4632" y="2986207"/>
            <a:ext cx="5197476" cy="799865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kumimoji="0" lang="en-GB" sz="3600" b="1" i="0" u="none" strike="noStrike" kern="1200" cap="none" spc="0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Trebuchet MS"/>
              </a:defRPr>
            </a:lvl1pPr>
          </a:lstStyle>
          <a:p>
            <a:pPr lvl="0"/>
            <a:r>
              <a:rPr lang="en-US"/>
              <a:t>PRESENTATION TITLE</a:t>
            </a:r>
            <a:endParaRPr lang="en-GB"/>
          </a:p>
        </p:txBody>
      </p:sp>
      <p:sp>
        <p:nvSpPr>
          <p:cNvPr id="24" name="Text Placeholder 4">
            <a:extLst>
              <a:ext uri="{FF2B5EF4-FFF2-40B4-BE49-F238E27FC236}">
                <a16:creationId xmlns:a16="http://schemas.microsoft.com/office/drawing/2014/main" id="{8B1371FE-9762-487D-B7BB-9E64B5CEFBA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84632" y="3959604"/>
            <a:ext cx="4298730" cy="69514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kumimoji="0" lang="en-GB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17171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marL="0" marR="0" lvl="0" indent="0" algn="l" defTabSz="342900" rtl="0" eaLnBrk="1" fontAlgn="base" latinLnBrk="0" hangingPunct="1">
              <a:lnSpc>
                <a:spcPts val="2775"/>
              </a:lnSpc>
              <a:spcBef>
                <a:spcPts val="0"/>
              </a:spcBef>
              <a:spcAft>
                <a:spcPct val="0"/>
              </a:spcAft>
              <a:buClr>
                <a:srgbClr val="4E84C4"/>
              </a:buClr>
              <a:buSzTx/>
              <a:buFontTx/>
              <a:buNone/>
              <a:tabLst/>
              <a:defRPr/>
            </a:pPr>
            <a:r>
              <a:rPr lang="en-US"/>
              <a:t>Sub-Title</a:t>
            </a:r>
            <a:endParaRPr lang="en-GB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9EFBC56-AB18-4EB4-84A3-D159E0ABFBD9}"/>
              </a:ext>
            </a:extLst>
          </p:cNvPr>
          <p:cNvGrpSpPr/>
          <p:nvPr userDrawn="1"/>
        </p:nvGrpSpPr>
        <p:grpSpPr>
          <a:xfrm>
            <a:off x="2971136" y="4747817"/>
            <a:ext cx="1812228" cy="301348"/>
            <a:chOff x="2296160" y="5911724"/>
            <a:chExt cx="2416304" cy="401797"/>
          </a:xfrm>
        </p:grpSpPr>
        <p:sp>
          <p:nvSpPr>
            <p:cNvPr id="30" name="Rectangle: Rounded Corners 124">
              <a:extLst>
                <a:ext uri="{FF2B5EF4-FFF2-40B4-BE49-F238E27FC236}">
                  <a16:creationId xmlns:a16="http://schemas.microsoft.com/office/drawing/2014/main" id="{CC97138D-725E-4023-AE88-0CF4DFEC1179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3C86C6">
                    <a:lumMod val="75000"/>
                  </a:srgbClr>
                </a:gs>
                <a:gs pos="100000">
                  <a:srgbClr val="3C86C6"/>
                </a:gs>
              </a:gsLst>
              <a:lin ang="0" scaled="1"/>
              <a:tileRect/>
            </a:gradFill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  <p:sp>
          <p:nvSpPr>
            <p:cNvPr id="31" name="Rectangle: Rounded Corners 129">
              <a:extLst>
                <a:ext uri="{FF2B5EF4-FFF2-40B4-BE49-F238E27FC236}">
                  <a16:creationId xmlns:a16="http://schemas.microsoft.com/office/drawing/2014/main" id="{75ED0A8A-E498-418D-ABCE-325D22FC7A79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rgbClr val="FFFFFF"/>
              </a:solidFill>
            </a:ln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</p:grpSp>
      <p:sp>
        <p:nvSpPr>
          <p:cNvPr id="32" name="Text Placeholder 62">
            <a:extLst>
              <a:ext uri="{FF2B5EF4-FFF2-40B4-BE49-F238E27FC236}">
                <a16:creationId xmlns:a16="http://schemas.microsoft.com/office/drawing/2014/main" id="{213D2607-6B1E-4F51-BEEF-6AD36383B1C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971135" y="4771454"/>
            <a:ext cx="1812227" cy="277711"/>
          </a:xfrm>
          <a:prstGeom prst="rect">
            <a:avLst/>
          </a:prstGeom>
        </p:spPr>
        <p:txBody>
          <a:bodyPr anchor="ctr" anchorCtr="0">
            <a:normAutofit/>
          </a:bodyPr>
          <a:lstStyle>
            <a:lvl1pPr marL="0" indent="0" algn="ctr">
              <a:buNone/>
              <a:def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lvl="0"/>
            <a:r>
              <a:rPr lang="en-US"/>
              <a:t>Date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11243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Text Placeholder 7">
            <a:extLst>
              <a:ext uri="{FF2B5EF4-FFF2-40B4-BE49-F238E27FC236}">
                <a16:creationId xmlns:a16="http://schemas.microsoft.com/office/drawing/2014/main" id="{282FF55B-659B-43F5-82CC-26D0E2B95192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06507" y="1889591"/>
            <a:ext cx="2271317" cy="33962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48BA517-424C-424D-836A-8A0CA454CDA6}"/>
              </a:ext>
            </a:extLst>
          </p:cNvPr>
          <p:cNvCxnSpPr/>
          <p:nvPr userDrawn="1"/>
        </p:nvCxnSpPr>
        <p:spPr>
          <a:xfrm>
            <a:off x="3407509" y="2018694"/>
            <a:ext cx="0" cy="4384946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45">
            <a:extLst>
              <a:ext uri="{FF2B5EF4-FFF2-40B4-BE49-F238E27FC236}">
                <a16:creationId xmlns:a16="http://schemas.microsoft.com/office/drawing/2014/main" id="{75A004B6-8DFC-45C9-8706-18DB15639FA9}"/>
              </a:ext>
            </a:extLst>
          </p:cNvPr>
          <p:cNvSpPr>
            <a:spLocks/>
          </p:cNvSpPr>
          <p:nvPr userDrawn="1"/>
        </p:nvSpPr>
        <p:spPr bwMode="auto">
          <a:xfrm>
            <a:off x="7714118" y="1545798"/>
            <a:ext cx="1107227" cy="5311946"/>
          </a:xfrm>
          <a:custGeom>
            <a:avLst/>
            <a:gdLst>
              <a:gd name="T0" fmla="*/ 433 w 484"/>
              <a:gd name="T1" fmla="*/ 2322 h 2322"/>
              <a:gd name="T2" fmla="*/ 433 w 484"/>
              <a:gd name="T3" fmla="*/ 2074 h 2322"/>
              <a:gd name="T4" fmla="*/ 484 w 484"/>
              <a:gd name="T5" fmla="*/ 1749 h 2322"/>
              <a:gd name="T6" fmla="*/ 484 w 484"/>
              <a:gd name="T7" fmla="*/ 268 h 2322"/>
              <a:gd name="T8" fmla="*/ 314 w 484"/>
              <a:gd name="T9" fmla="*/ 0 h 2322"/>
              <a:gd name="T10" fmla="*/ 146 w 484"/>
              <a:gd name="T11" fmla="*/ 268 h 2322"/>
              <a:gd name="T12" fmla="*/ 146 w 484"/>
              <a:gd name="T13" fmla="*/ 1749 h 2322"/>
              <a:gd name="T14" fmla="*/ 0 w 484"/>
              <a:gd name="T15" fmla="*/ 2074 h 2322"/>
              <a:gd name="T16" fmla="*/ 0 w 484"/>
              <a:gd name="T17" fmla="*/ 2322 h 2322"/>
              <a:gd name="T18" fmla="*/ 433 w 484"/>
              <a:gd name="T19" fmla="*/ 2322 h 2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4" h="2322">
                <a:moveTo>
                  <a:pt x="433" y="2322"/>
                </a:moveTo>
                <a:lnTo>
                  <a:pt x="433" y="2074"/>
                </a:lnTo>
                <a:lnTo>
                  <a:pt x="484" y="1749"/>
                </a:lnTo>
                <a:lnTo>
                  <a:pt x="484" y="268"/>
                </a:lnTo>
                <a:lnTo>
                  <a:pt x="314" y="0"/>
                </a:lnTo>
                <a:lnTo>
                  <a:pt x="146" y="268"/>
                </a:lnTo>
                <a:lnTo>
                  <a:pt x="146" y="1749"/>
                </a:lnTo>
                <a:lnTo>
                  <a:pt x="0" y="2074"/>
                </a:lnTo>
                <a:lnTo>
                  <a:pt x="0" y="2322"/>
                </a:lnTo>
                <a:lnTo>
                  <a:pt x="433" y="232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Freeform 49">
            <a:extLst>
              <a:ext uri="{FF2B5EF4-FFF2-40B4-BE49-F238E27FC236}">
                <a16:creationId xmlns:a16="http://schemas.microsoft.com/office/drawing/2014/main" id="{28074B82-DC7F-4205-BE60-EE8A768F6990}"/>
              </a:ext>
            </a:extLst>
          </p:cNvPr>
          <p:cNvSpPr>
            <a:spLocks/>
          </p:cNvSpPr>
          <p:nvPr userDrawn="1"/>
        </p:nvSpPr>
        <p:spPr bwMode="auto">
          <a:xfrm>
            <a:off x="6730425" y="3357626"/>
            <a:ext cx="1317692" cy="3500118"/>
          </a:xfrm>
          <a:custGeom>
            <a:avLst/>
            <a:gdLst>
              <a:gd name="T0" fmla="*/ 430 w 576"/>
              <a:gd name="T1" fmla="*/ 1530 h 1530"/>
              <a:gd name="T2" fmla="*/ 430 w 576"/>
              <a:gd name="T3" fmla="*/ 1282 h 1530"/>
              <a:gd name="T4" fmla="*/ 576 w 576"/>
              <a:gd name="T5" fmla="*/ 957 h 1530"/>
              <a:gd name="T6" fmla="*/ 576 w 576"/>
              <a:gd name="T7" fmla="*/ 267 h 1530"/>
              <a:gd name="T8" fmla="*/ 405 w 576"/>
              <a:gd name="T9" fmla="*/ 0 h 1530"/>
              <a:gd name="T10" fmla="*/ 238 w 576"/>
              <a:gd name="T11" fmla="*/ 267 h 1530"/>
              <a:gd name="T12" fmla="*/ 238 w 576"/>
              <a:gd name="T13" fmla="*/ 957 h 1530"/>
              <a:gd name="T14" fmla="*/ 0 w 576"/>
              <a:gd name="T15" fmla="*/ 1282 h 1530"/>
              <a:gd name="T16" fmla="*/ 0 w 576"/>
              <a:gd name="T17" fmla="*/ 1530 h 1530"/>
              <a:gd name="T18" fmla="*/ 430 w 576"/>
              <a:gd name="T19" fmla="*/ 1530 h 1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6" h="1530">
                <a:moveTo>
                  <a:pt x="430" y="1530"/>
                </a:moveTo>
                <a:lnTo>
                  <a:pt x="430" y="1282"/>
                </a:lnTo>
                <a:lnTo>
                  <a:pt x="576" y="957"/>
                </a:lnTo>
                <a:lnTo>
                  <a:pt x="576" y="267"/>
                </a:lnTo>
                <a:lnTo>
                  <a:pt x="405" y="0"/>
                </a:lnTo>
                <a:lnTo>
                  <a:pt x="238" y="267"/>
                </a:lnTo>
                <a:lnTo>
                  <a:pt x="238" y="957"/>
                </a:lnTo>
                <a:lnTo>
                  <a:pt x="0" y="1282"/>
                </a:lnTo>
                <a:lnTo>
                  <a:pt x="0" y="1530"/>
                </a:lnTo>
                <a:lnTo>
                  <a:pt x="430" y="153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" name="Freeform 51">
            <a:extLst>
              <a:ext uri="{FF2B5EF4-FFF2-40B4-BE49-F238E27FC236}">
                <a16:creationId xmlns:a16="http://schemas.microsoft.com/office/drawing/2014/main" id="{28983DC4-137B-404E-B34D-A0B07424BEBE}"/>
              </a:ext>
            </a:extLst>
          </p:cNvPr>
          <p:cNvSpPr>
            <a:spLocks/>
          </p:cNvSpPr>
          <p:nvPr userDrawn="1"/>
        </p:nvSpPr>
        <p:spPr bwMode="auto">
          <a:xfrm>
            <a:off x="9589998" y="2220658"/>
            <a:ext cx="1111802" cy="4637086"/>
          </a:xfrm>
          <a:custGeom>
            <a:avLst/>
            <a:gdLst>
              <a:gd name="T0" fmla="*/ 486 w 486"/>
              <a:gd name="T1" fmla="*/ 2027 h 2027"/>
              <a:gd name="T2" fmla="*/ 486 w 486"/>
              <a:gd name="T3" fmla="*/ 1779 h 2027"/>
              <a:gd name="T4" fmla="*/ 339 w 486"/>
              <a:gd name="T5" fmla="*/ 1454 h 2027"/>
              <a:gd name="T6" fmla="*/ 339 w 486"/>
              <a:gd name="T7" fmla="*/ 269 h 2027"/>
              <a:gd name="T8" fmla="*/ 172 w 486"/>
              <a:gd name="T9" fmla="*/ 0 h 2027"/>
              <a:gd name="T10" fmla="*/ 0 w 486"/>
              <a:gd name="T11" fmla="*/ 269 h 2027"/>
              <a:gd name="T12" fmla="*/ 0 w 486"/>
              <a:gd name="T13" fmla="*/ 1454 h 2027"/>
              <a:gd name="T14" fmla="*/ 52 w 486"/>
              <a:gd name="T15" fmla="*/ 1779 h 2027"/>
              <a:gd name="T16" fmla="*/ 52 w 486"/>
              <a:gd name="T17" fmla="*/ 2027 h 2027"/>
              <a:gd name="T18" fmla="*/ 486 w 486"/>
              <a:gd name="T19" fmla="*/ 2027 h 2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6" h="2027">
                <a:moveTo>
                  <a:pt x="486" y="2027"/>
                </a:moveTo>
                <a:lnTo>
                  <a:pt x="486" y="1779"/>
                </a:lnTo>
                <a:lnTo>
                  <a:pt x="339" y="1454"/>
                </a:lnTo>
                <a:lnTo>
                  <a:pt x="339" y="269"/>
                </a:lnTo>
                <a:lnTo>
                  <a:pt x="172" y="0"/>
                </a:lnTo>
                <a:lnTo>
                  <a:pt x="0" y="269"/>
                </a:lnTo>
                <a:lnTo>
                  <a:pt x="0" y="1454"/>
                </a:lnTo>
                <a:lnTo>
                  <a:pt x="52" y="1779"/>
                </a:lnTo>
                <a:lnTo>
                  <a:pt x="52" y="2027"/>
                </a:lnTo>
                <a:lnTo>
                  <a:pt x="486" y="202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9" name="Freeform 53">
            <a:extLst>
              <a:ext uri="{FF2B5EF4-FFF2-40B4-BE49-F238E27FC236}">
                <a16:creationId xmlns:a16="http://schemas.microsoft.com/office/drawing/2014/main" id="{1A3CB7AB-F596-4388-883E-0277A8F4314C}"/>
              </a:ext>
            </a:extLst>
          </p:cNvPr>
          <p:cNvSpPr>
            <a:spLocks/>
          </p:cNvSpPr>
          <p:nvPr userDrawn="1"/>
        </p:nvSpPr>
        <p:spPr bwMode="auto">
          <a:xfrm>
            <a:off x="10365514" y="3581816"/>
            <a:ext cx="1319980" cy="3275928"/>
          </a:xfrm>
          <a:custGeom>
            <a:avLst/>
            <a:gdLst>
              <a:gd name="T0" fmla="*/ 577 w 577"/>
              <a:gd name="T1" fmla="*/ 1432 h 1432"/>
              <a:gd name="T2" fmla="*/ 577 w 577"/>
              <a:gd name="T3" fmla="*/ 1184 h 1432"/>
              <a:gd name="T4" fmla="*/ 339 w 577"/>
              <a:gd name="T5" fmla="*/ 859 h 1432"/>
              <a:gd name="T6" fmla="*/ 339 w 577"/>
              <a:gd name="T7" fmla="*/ 269 h 1432"/>
              <a:gd name="T8" fmla="*/ 170 w 577"/>
              <a:gd name="T9" fmla="*/ 0 h 1432"/>
              <a:gd name="T10" fmla="*/ 0 w 577"/>
              <a:gd name="T11" fmla="*/ 269 h 1432"/>
              <a:gd name="T12" fmla="*/ 0 w 577"/>
              <a:gd name="T13" fmla="*/ 859 h 1432"/>
              <a:gd name="T14" fmla="*/ 147 w 577"/>
              <a:gd name="T15" fmla="*/ 1184 h 1432"/>
              <a:gd name="T16" fmla="*/ 147 w 577"/>
              <a:gd name="T17" fmla="*/ 1432 h 1432"/>
              <a:gd name="T18" fmla="*/ 577 w 577"/>
              <a:gd name="T19" fmla="*/ 1432 h 1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7" h="1432">
                <a:moveTo>
                  <a:pt x="577" y="1432"/>
                </a:moveTo>
                <a:lnTo>
                  <a:pt x="577" y="1184"/>
                </a:lnTo>
                <a:lnTo>
                  <a:pt x="339" y="859"/>
                </a:lnTo>
                <a:lnTo>
                  <a:pt x="339" y="269"/>
                </a:lnTo>
                <a:lnTo>
                  <a:pt x="170" y="0"/>
                </a:lnTo>
                <a:lnTo>
                  <a:pt x="0" y="269"/>
                </a:lnTo>
                <a:lnTo>
                  <a:pt x="0" y="859"/>
                </a:lnTo>
                <a:lnTo>
                  <a:pt x="147" y="1184"/>
                </a:lnTo>
                <a:lnTo>
                  <a:pt x="147" y="1432"/>
                </a:lnTo>
                <a:lnTo>
                  <a:pt x="577" y="14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" name="Freeform 55">
            <a:extLst>
              <a:ext uri="{FF2B5EF4-FFF2-40B4-BE49-F238E27FC236}">
                <a16:creationId xmlns:a16="http://schemas.microsoft.com/office/drawing/2014/main" id="{FC9145D8-B584-42FB-ADDF-9A66F5C40322}"/>
              </a:ext>
            </a:extLst>
          </p:cNvPr>
          <p:cNvSpPr>
            <a:spLocks/>
          </p:cNvSpPr>
          <p:nvPr userDrawn="1"/>
        </p:nvSpPr>
        <p:spPr bwMode="auto">
          <a:xfrm>
            <a:off x="7714118" y="5546915"/>
            <a:ext cx="1093501" cy="743490"/>
          </a:xfrm>
          <a:custGeom>
            <a:avLst/>
            <a:gdLst>
              <a:gd name="T0" fmla="*/ 146 w 478"/>
              <a:gd name="T1" fmla="*/ 0 h 325"/>
              <a:gd name="T2" fmla="*/ 146 w 478"/>
              <a:gd name="T3" fmla="*/ 0 h 325"/>
              <a:gd name="T4" fmla="*/ 127 w 478"/>
              <a:gd name="T5" fmla="*/ 42 h 325"/>
              <a:gd name="T6" fmla="*/ 0 w 478"/>
              <a:gd name="T7" fmla="*/ 325 h 325"/>
              <a:gd name="T8" fmla="*/ 433 w 478"/>
              <a:gd name="T9" fmla="*/ 325 h 325"/>
              <a:gd name="T10" fmla="*/ 478 w 478"/>
              <a:gd name="T11" fmla="*/ 42 h 325"/>
              <a:gd name="T12" fmla="*/ 127 w 478"/>
              <a:gd name="T13" fmla="*/ 42 h 325"/>
              <a:gd name="T14" fmla="*/ 146 w 478"/>
              <a:gd name="T15" fmla="*/ 0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78" h="325">
                <a:moveTo>
                  <a:pt x="146" y="0"/>
                </a:moveTo>
                <a:lnTo>
                  <a:pt x="146" y="0"/>
                </a:lnTo>
                <a:lnTo>
                  <a:pt x="127" y="42"/>
                </a:lnTo>
                <a:lnTo>
                  <a:pt x="0" y="325"/>
                </a:lnTo>
                <a:lnTo>
                  <a:pt x="433" y="325"/>
                </a:lnTo>
                <a:lnTo>
                  <a:pt x="478" y="42"/>
                </a:lnTo>
                <a:lnTo>
                  <a:pt x="127" y="42"/>
                </a:lnTo>
                <a:lnTo>
                  <a:pt x="1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1" name="Freeform 56">
            <a:extLst>
              <a:ext uri="{FF2B5EF4-FFF2-40B4-BE49-F238E27FC236}">
                <a16:creationId xmlns:a16="http://schemas.microsoft.com/office/drawing/2014/main" id="{EE3F37E9-6CCF-44E3-BDBB-2D6D22184463}"/>
              </a:ext>
            </a:extLst>
          </p:cNvPr>
          <p:cNvSpPr>
            <a:spLocks/>
          </p:cNvSpPr>
          <p:nvPr userDrawn="1"/>
        </p:nvSpPr>
        <p:spPr bwMode="auto">
          <a:xfrm>
            <a:off x="7714118" y="5642996"/>
            <a:ext cx="290533" cy="647408"/>
          </a:xfrm>
          <a:custGeom>
            <a:avLst/>
            <a:gdLst>
              <a:gd name="T0" fmla="*/ 127 w 127"/>
              <a:gd name="T1" fmla="*/ 0 h 283"/>
              <a:gd name="T2" fmla="*/ 127 w 127"/>
              <a:gd name="T3" fmla="*/ 0 h 283"/>
              <a:gd name="T4" fmla="*/ 0 w 127"/>
              <a:gd name="T5" fmla="*/ 283 h 283"/>
              <a:gd name="T6" fmla="*/ 127 w 127"/>
              <a:gd name="T7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7" h="283">
                <a:moveTo>
                  <a:pt x="127" y="0"/>
                </a:moveTo>
                <a:lnTo>
                  <a:pt x="127" y="0"/>
                </a:lnTo>
                <a:lnTo>
                  <a:pt x="0" y="283"/>
                </a:lnTo>
                <a:lnTo>
                  <a:pt x="127" y="0"/>
                </a:lnTo>
                <a:close/>
              </a:path>
            </a:pathLst>
          </a:custGeom>
          <a:solidFill>
            <a:srgbClr val="558A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2" name="Freeform 57">
            <a:extLst>
              <a:ext uri="{FF2B5EF4-FFF2-40B4-BE49-F238E27FC236}">
                <a16:creationId xmlns:a16="http://schemas.microsoft.com/office/drawing/2014/main" id="{A3DB72A1-C6A3-48BF-B9E5-D4EFD0EAA716}"/>
              </a:ext>
            </a:extLst>
          </p:cNvPr>
          <p:cNvSpPr>
            <a:spLocks/>
          </p:cNvSpPr>
          <p:nvPr userDrawn="1"/>
        </p:nvSpPr>
        <p:spPr bwMode="auto">
          <a:xfrm>
            <a:off x="7714118" y="5642996"/>
            <a:ext cx="290533" cy="647408"/>
          </a:xfrm>
          <a:custGeom>
            <a:avLst/>
            <a:gdLst>
              <a:gd name="T0" fmla="*/ 127 w 127"/>
              <a:gd name="T1" fmla="*/ 0 h 283"/>
              <a:gd name="T2" fmla="*/ 127 w 127"/>
              <a:gd name="T3" fmla="*/ 0 h 283"/>
              <a:gd name="T4" fmla="*/ 0 w 127"/>
              <a:gd name="T5" fmla="*/ 283 h 283"/>
              <a:gd name="T6" fmla="*/ 127 w 127"/>
              <a:gd name="T7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7" h="283">
                <a:moveTo>
                  <a:pt x="127" y="0"/>
                </a:moveTo>
                <a:lnTo>
                  <a:pt x="127" y="0"/>
                </a:lnTo>
                <a:lnTo>
                  <a:pt x="0" y="283"/>
                </a:lnTo>
                <a:lnTo>
                  <a:pt x="12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3" name="Freeform 59">
            <a:extLst>
              <a:ext uri="{FF2B5EF4-FFF2-40B4-BE49-F238E27FC236}">
                <a16:creationId xmlns:a16="http://schemas.microsoft.com/office/drawing/2014/main" id="{13200666-1C21-4416-B1EE-E909624BAFF4}"/>
              </a:ext>
            </a:extLst>
          </p:cNvPr>
          <p:cNvSpPr>
            <a:spLocks/>
          </p:cNvSpPr>
          <p:nvPr userDrawn="1"/>
        </p:nvSpPr>
        <p:spPr bwMode="auto">
          <a:xfrm>
            <a:off x="8704674" y="5642996"/>
            <a:ext cx="1004283" cy="647408"/>
          </a:xfrm>
          <a:custGeom>
            <a:avLst/>
            <a:gdLst>
              <a:gd name="T0" fmla="*/ 395 w 439"/>
              <a:gd name="T1" fmla="*/ 0 h 283"/>
              <a:gd name="T2" fmla="*/ 45 w 439"/>
              <a:gd name="T3" fmla="*/ 0 h 283"/>
              <a:gd name="T4" fmla="*/ 45 w 439"/>
              <a:gd name="T5" fmla="*/ 0 h 283"/>
              <a:gd name="T6" fmla="*/ 0 w 439"/>
              <a:gd name="T7" fmla="*/ 283 h 283"/>
              <a:gd name="T8" fmla="*/ 439 w 439"/>
              <a:gd name="T9" fmla="*/ 283 h 283"/>
              <a:gd name="T10" fmla="*/ 395 w 439"/>
              <a:gd name="T11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9" h="283">
                <a:moveTo>
                  <a:pt x="395" y="0"/>
                </a:moveTo>
                <a:lnTo>
                  <a:pt x="45" y="0"/>
                </a:lnTo>
                <a:lnTo>
                  <a:pt x="45" y="0"/>
                </a:lnTo>
                <a:lnTo>
                  <a:pt x="0" y="283"/>
                </a:lnTo>
                <a:lnTo>
                  <a:pt x="439" y="283"/>
                </a:lnTo>
                <a:lnTo>
                  <a:pt x="39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4" name="Freeform 61">
            <a:extLst>
              <a:ext uri="{FF2B5EF4-FFF2-40B4-BE49-F238E27FC236}">
                <a16:creationId xmlns:a16="http://schemas.microsoft.com/office/drawing/2014/main" id="{77AA6215-61A2-4BBB-9D1F-9B3DADAD5555}"/>
              </a:ext>
            </a:extLst>
          </p:cNvPr>
          <p:cNvSpPr>
            <a:spLocks/>
          </p:cNvSpPr>
          <p:nvPr userDrawn="1"/>
        </p:nvSpPr>
        <p:spPr bwMode="auto">
          <a:xfrm>
            <a:off x="6730425" y="5546915"/>
            <a:ext cx="1274227" cy="743490"/>
          </a:xfrm>
          <a:custGeom>
            <a:avLst/>
            <a:gdLst>
              <a:gd name="T0" fmla="*/ 238 w 557"/>
              <a:gd name="T1" fmla="*/ 0 h 325"/>
              <a:gd name="T2" fmla="*/ 0 w 557"/>
              <a:gd name="T3" fmla="*/ 325 h 325"/>
              <a:gd name="T4" fmla="*/ 430 w 557"/>
              <a:gd name="T5" fmla="*/ 325 h 325"/>
              <a:gd name="T6" fmla="*/ 557 w 557"/>
              <a:gd name="T7" fmla="*/ 42 h 325"/>
              <a:gd name="T8" fmla="*/ 207 w 557"/>
              <a:gd name="T9" fmla="*/ 42 h 325"/>
              <a:gd name="T10" fmla="*/ 238 w 557"/>
              <a:gd name="T11" fmla="*/ 0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7" h="325">
                <a:moveTo>
                  <a:pt x="238" y="0"/>
                </a:moveTo>
                <a:lnTo>
                  <a:pt x="0" y="325"/>
                </a:lnTo>
                <a:lnTo>
                  <a:pt x="430" y="325"/>
                </a:lnTo>
                <a:lnTo>
                  <a:pt x="557" y="42"/>
                </a:lnTo>
                <a:lnTo>
                  <a:pt x="207" y="42"/>
                </a:lnTo>
                <a:lnTo>
                  <a:pt x="23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5" name="Freeform 63">
            <a:extLst>
              <a:ext uri="{FF2B5EF4-FFF2-40B4-BE49-F238E27FC236}">
                <a16:creationId xmlns:a16="http://schemas.microsoft.com/office/drawing/2014/main" id="{659453EF-5E2E-4A5B-87C9-318EDAFB7AC1}"/>
              </a:ext>
            </a:extLst>
          </p:cNvPr>
          <p:cNvSpPr>
            <a:spLocks/>
          </p:cNvSpPr>
          <p:nvPr userDrawn="1"/>
        </p:nvSpPr>
        <p:spPr bwMode="auto">
          <a:xfrm>
            <a:off x="9589998" y="5546915"/>
            <a:ext cx="1111802" cy="743490"/>
          </a:xfrm>
          <a:custGeom>
            <a:avLst/>
            <a:gdLst>
              <a:gd name="T0" fmla="*/ 339 w 486"/>
              <a:gd name="T1" fmla="*/ 0 h 325"/>
              <a:gd name="T2" fmla="*/ 358 w 486"/>
              <a:gd name="T3" fmla="*/ 42 h 325"/>
              <a:gd name="T4" fmla="*/ 8 w 486"/>
              <a:gd name="T5" fmla="*/ 42 h 325"/>
              <a:gd name="T6" fmla="*/ 0 w 486"/>
              <a:gd name="T7" fmla="*/ 0 h 325"/>
              <a:gd name="T8" fmla="*/ 8 w 486"/>
              <a:gd name="T9" fmla="*/ 42 h 325"/>
              <a:gd name="T10" fmla="*/ 8 w 486"/>
              <a:gd name="T11" fmla="*/ 42 h 325"/>
              <a:gd name="T12" fmla="*/ 52 w 486"/>
              <a:gd name="T13" fmla="*/ 325 h 325"/>
              <a:gd name="T14" fmla="*/ 486 w 486"/>
              <a:gd name="T15" fmla="*/ 325 h 325"/>
              <a:gd name="T16" fmla="*/ 358 w 486"/>
              <a:gd name="T17" fmla="*/ 42 h 325"/>
              <a:gd name="T18" fmla="*/ 358 w 486"/>
              <a:gd name="T19" fmla="*/ 42 h 325"/>
              <a:gd name="T20" fmla="*/ 339 w 486"/>
              <a:gd name="T21" fmla="*/ 0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86" h="325">
                <a:moveTo>
                  <a:pt x="339" y="0"/>
                </a:moveTo>
                <a:lnTo>
                  <a:pt x="358" y="42"/>
                </a:lnTo>
                <a:lnTo>
                  <a:pt x="8" y="42"/>
                </a:lnTo>
                <a:lnTo>
                  <a:pt x="0" y="0"/>
                </a:lnTo>
                <a:lnTo>
                  <a:pt x="8" y="42"/>
                </a:lnTo>
                <a:lnTo>
                  <a:pt x="8" y="42"/>
                </a:lnTo>
                <a:lnTo>
                  <a:pt x="52" y="325"/>
                </a:lnTo>
                <a:lnTo>
                  <a:pt x="486" y="325"/>
                </a:lnTo>
                <a:lnTo>
                  <a:pt x="358" y="42"/>
                </a:lnTo>
                <a:lnTo>
                  <a:pt x="358" y="42"/>
                </a:lnTo>
                <a:lnTo>
                  <a:pt x="33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6" name="Freeform 64">
            <a:extLst>
              <a:ext uri="{FF2B5EF4-FFF2-40B4-BE49-F238E27FC236}">
                <a16:creationId xmlns:a16="http://schemas.microsoft.com/office/drawing/2014/main" id="{992BAC85-75EE-4C38-9391-076CB2A29FDF}"/>
              </a:ext>
            </a:extLst>
          </p:cNvPr>
          <p:cNvSpPr>
            <a:spLocks/>
          </p:cNvSpPr>
          <p:nvPr userDrawn="1"/>
        </p:nvSpPr>
        <p:spPr bwMode="auto">
          <a:xfrm>
            <a:off x="10408980" y="5642996"/>
            <a:ext cx="292820" cy="647408"/>
          </a:xfrm>
          <a:custGeom>
            <a:avLst/>
            <a:gdLst>
              <a:gd name="T0" fmla="*/ 0 w 128"/>
              <a:gd name="T1" fmla="*/ 0 h 283"/>
              <a:gd name="T2" fmla="*/ 0 w 128"/>
              <a:gd name="T3" fmla="*/ 0 h 283"/>
              <a:gd name="T4" fmla="*/ 128 w 128"/>
              <a:gd name="T5" fmla="*/ 283 h 283"/>
              <a:gd name="T6" fmla="*/ 0 w 128"/>
              <a:gd name="T7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8" h="283">
                <a:moveTo>
                  <a:pt x="0" y="0"/>
                </a:moveTo>
                <a:lnTo>
                  <a:pt x="0" y="0"/>
                </a:lnTo>
                <a:lnTo>
                  <a:pt x="128" y="283"/>
                </a:lnTo>
                <a:lnTo>
                  <a:pt x="0" y="0"/>
                </a:lnTo>
                <a:close/>
              </a:path>
            </a:pathLst>
          </a:custGeom>
          <a:solidFill>
            <a:srgbClr val="9954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7" name="Freeform 65">
            <a:extLst>
              <a:ext uri="{FF2B5EF4-FFF2-40B4-BE49-F238E27FC236}">
                <a16:creationId xmlns:a16="http://schemas.microsoft.com/office/drawing/2014/main" id="{2A15D3CC-3079-4D04-A3E5-A59EF3EE9C0F}"/>
              </a:ext>
            </a:extLst>
          </p:cNvPr>
          <p:cNvSpPr>
            <a:spLocks/>
          </p:cNvSpPr>
          <p:nvPr userDrawn="1"/>
        </p:nvSpPr>
        <p:spPr bwMode="auto">
          <a:xfrm>
            <a:off x="10408980" y="5642996"/>
            <a:ext cx="292820" cy="647408"/>
          </a:xfrm>
          <a:custGeom>
            <a:avLst/>
            <a:gdLst>
              <a:gd name="T0" fmla="*/ 0 w 128"/>
              <a:gd name="T1" fmla="*/ 0 h 283"/>
              <a:gd name="T2" fmla="*/ 0 w 128"/>
              <a:gd name="T3" fmla="*/ 0 h 283"/>
              <a:gd name="T4" fmla="*/ 128 w 128"/>
              <a:gd name="T5" fmla="*/ 283 h 283"/>
              <a:gd name="T6" fmla="*/ 0 w 128"/>
              <a:gd name="T7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8" h="283">
                <a:moveTo>
                  <a:pt x="0" y="0"/>
                </a:moveTo>
                <a:lnTo>
                  <a:pt x="0" y="0"/>
                </a:lnTo>
                <a:lnTo>
                  <a:pt x="128" y="28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8" name="Freeform 67">
            <a:extLst>
              <a:ext uri="{FF2B5EF4-FFF2-40B4-BE49-F238E27FC236}">
                <a16:creationId xmlns:a16="http://schemas.microsoft.com/office/drawing/2014/main" id="{2130F74C-D3A5-4AEC-B4D0-66637EE517B5}"/>
              </a:ext>
            </a:extLst>
          </p:cNvPr>
          <p:cNvSpPr>
            <a:spLocks/>
          </p:cNvSpPr>
          <p:nvPr userDrawn="1"/>
        </p:nvSpPr>
        <p:spPr bwMode="auto">
          <a:xfrm>
            <a:off x="10408980" y="5642996"/>
            <a:ext cx="1276514" cy="647408"/>
          </a:xfrm>
          <a:custGeom>
            <a:avLst/>
            <a:gdLst>
              <a:gd name="T0" fmla="*/ 351 w 558"/>
              <a:gd name="T1" fmla="*/ 0 h 283"/>
              <a:gd name="T2" fmla="*/ 0 w 558"/>
              <a:gd name="T3" fmla="*/ 0 h 283"/>
              <a:gd name="T4" fmla="*/ 128 w 558"/>
              <a:gd name="T5" fmla="*/ 283 h 283"/>
              <a:gd name="T6" fmla="*/ 558 w 558"/>
              <a:gd name="T7" fmla="*/ 283 h 283"/>
              <a:gd name="T8" fmla="*/ 351 w 558"/>
              <a:gd name="T9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8" h="283">
                <a:moveTo>
                  <a:pt x="351" y="0"/>
                </a:moveTo>
                <a:lnTo>
                  <a:pt x="0" y="0"/>
                </a:lnTo>
                <a:lnTo>
                  <a:pt x="128" y="283"/>
                </a:lnTo>
                <a:lnTo>
                  <a:pt x="558" y="283"/>
                </a:lnTo>
                <a:lnTo>
                  <a:pt x="35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9" name="Freeform 69">
            <a:extLst>
              <a:ext uri="{FF2B5EF4-FFF2-40B4-BE49-F238E27FC236}">
                <a16:creationId xmlns:a16="http://schemas.microsoft.com/office/drawing/2014/main" id="{059605F4-5EDF-4D7E-8617-A0A69C6AE4E4}"/>
              </a:ext>
            </a:extLst>
          </p:cNvPr>
          <p:cNvSpPr>
            <a:spLocks/>
          </p:cNvSpPr>
          <p:nvPr userDrawn="1"/>
        </p:nvSpPr>
        <p:spPr bwMode="auto">
          <a:xfrm>
            <a:off x="8004650" y="5546915"/>
            <a:ext cx="816695" cy="96082"/>
          </a:xfrm>
          <a:custGeom>
            <a:avLst/>
            <a:gdLst>
              <a:gd name="T0" fmla="*/ 357 w 357"/>
              <a:gd name="T1" fmla="*/ 0 h 42"/>
              <a:gd name="T2" fmla="*/ 19 w 357"/>
              <a:gd name="T3" fmla="*/ 0 h 42"/>
              <a:gd name="T4" fmla="*/ 0 w 357"/>
              <a:gd name="T5" fmla="*/ 42 h 42"/>
              <a:gd name="T6" fmla="*/ 351 w 357"/>
              <a:gd name="T7" fmla="*/ 42 h 42"/>
              <a:gd name="T8" fmla="*/ 357 w 357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42">
                <a:moveTo>
                  <a:pt x="357" y="0"/>
                </a:moveTo>
                <a:lnTo>
                  <a:pt x="19" y="0"/>
                </a:lnTo>
                <a:lnTo>
                  <a:pt x="0" y="42"/>
                </a:lnTo>
                <a:lnTo>
                  <a:pt x="351" y="42"/>
                </a:lnTo>
                <a:lnTo>
                  <a:pt x="35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0" name="Freeform 70">
            <a:extLst>
              <a:ext uri="{FF2B5EF4-FFF2-40B4-BE49-F238E27FC236}">
                <a16:creationId xmlns:a16="http://schemas.microsoft.com/office/drawing/2014/main" id="{C418011A-3FE5-486B-BF1F-7E13811FF21D}"/>
              </a:ext>
            </a:extLst>
          </p:cNvPr>
          <p:cNvSpPr>
            <a:spLocks/>
          </p:cNvSpPr>
          <p:nvPr userDrawn="1"/>
        </p:nvSpPr>
        <p:spPr bwMode="auto">
          <a:xfrm>
            <a:off x="8807619" y="5546915"/>
            <a:ext cx="13726" cy="96082"/>
          </a:xfrm>
          <a:custGeom>
            <a:avLst/>
            <a:gdLst>
              <a:gd name="T0" fmla="*/ 6 w 6"/>
              <a:gd name="T1" fmla="*/ 0 h 42"/>
              <a:gd name="T2" fmla="*/ 0 w 6"/>
              <a:gd name="T3" fmla="*/ 42 h 42"/>
              <a:gd name="T4" fmla="*/ 0 w 6"/>
              <a:gd name="T5" fmla="*/ 42 h 42"/>
              <a:gd name="T6" fmla="*/ 6 w 6"/>
              <a:gd name="T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2">
                <a:moveTo>
                  <a:pt x="6" y="0"/>
                </a:moveTo>
                <a:lnTo>
                  <a:pt x="0" y="42"/>
                </a:lnTo>
                <a:lnTo>
                  <a:pt x="0" y="42"/>
                </a:lnTo>
                <a:lnTo>
                  <a:pt x="6" y="0"/>
                </a:lnTo>
                <a:close/>
              </a:path>
            </a:pathLst>
          </a:custGeom>
          <a:solidFill>
            <a:srgbClr val="7B89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1" name="Freeform 71">
            <a:extLst>
              <a:ext uri="{FF2B5EF4-FFF2-40B4-BE49-F238E27FC236}">
                <a16:creationId xmlns:a16="http://schemas.microsoft.com/office/drawing/2014/main" id="{5A7DE83A-113F-4812-ADBA-93E78023157F}"/>
              </a:ext>
            </a:extLst>
          </p:cNvPr>
          <p:cNvSpPr>
            <a:spLocks/>
          </p:cNvSpPr>
          <p:nvPr userDrawn="1"/>
        </p:nvSpPr>
        <p:spPr bwMode="auto">
          <a:xfrm>
            <a:off x="8807619" y="5546915"/>
            <a:ext cx="13726" cy="96082"/>
          </a:xfrm>
          <a:custGeom>
            <a:avLst/>
            <a:gdLst>
              <a:gd name="T0" fmla="*/ 6 w 6"/>
              <a:gd name="T1" fmla="*/ 0 h 42"/>
              <a:gd name="T2" fmla="*/ 0 w 6"/>
              <a:gd name="T3" fmla="*/ 42 h 42"/>
              <a:gd name="T4" fmla="*/ 0 w 6"/>
              <a:gd name="T5" fmla="*/ 42 h 42"/>
              <a:gd name="T6" fmla="*/ 6 w 6"/>
              <a:gd name="T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2">
                <a:moveTo>
                  <a:pt x="6" y="0"/>
                </a:moveTo>
                <a:lnTo>
                  <a:pt x="0" y="42"/>
                </a:lnTo>
                <a:lnTo>
                  <a:pt x="0" y="42"/>
                </a:lnTo>
                <a:lnTo>
                  <a:pt x="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2" name="Freeform 73">
            <a:extLst>
              <a:ext uri="{FF2B5EF4-FFF2-40B4-BE49-F238E27FC236}">
                <a16:creationId xmlns:a16="http://schemas.microsoft.com/office/drawing/2014/main" id="{FFE34CA2-A1F9-4502-B259-3D7A3D24D55E}"/>
              </a:ext>
            </a:extLst>
          </p:cNvPr>
          <p:cNvSpPr>
            <a:spLocks/>
          </p:cNvSpPr>
          <p:nvPr userDrawn="1"/>
        </p:nvSpPr>
        <p:spPr bwMode="auto">
          <a:xfrm>
            <a:off x="8807619" y="5546915"/>
            <a:ext cx="800681" cy="96082"/>
          </a:xfrm>
          <a:custGeom>
            <a:avLst/>
            <a:gdLst>
              <a:gd name="T0" fmla="*/ 342 w 350"/>
              <a:gd name="T1" fmla="*/ 0 h 42"/>
              <a:gd name="T2" fmla="*/ 6 w 350"/>
              <a:gd name="T3" fmla="*/ 0 h 42"/>
              <a:gd name="T4" fmla="*/ 0 w 350"/>
              <a:gd name="T5" fmla="*/ 42 h 42"/>
              <a:gd name="T6" fmla="*/ 350 w 350"/>
              <a:gd name="T7" fmla="*/ 42 h 42"/>
              <a:gd name="T8" fmla="*/ 342 w 350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0" h="42">
                <a:moveTo>
                  <a:pt x="342" y="0"/>
                </a:moveTo>
                <a:lnTo>
                  <a:pt x="6" y="0"/>
                </a:lnTo>
                <a:lnTo>
                  <a:pt x="0" y="42"/>
                </a:lnTo>
                <a:lnTo>
                  <a:pt x="350" y="42"/>
                </a:lnTo>
                <a:lnTo>
                  <a:pt x="34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3" name="Freeform 74">
            <a:extLst>
              <a:ext uri="{FF2B5EF4-FFF2-40B4-BE49-F238E27FC236}">
                <a16:creationId xmlns:a16="http://schemas.microsoft.com/office/drawing/2014/main" id="{DFF700AA-B497-4F86-A986-58AE92E61E51}"/>
              </a:ext>
            </a:extLst>
          </p:cNvPr>
          <p:cNvSpPr>
            <a:spLocks/>
          </p:cNvSpPr>
          <p:nvPr userDrawn="1"/>
        </p:nvSpPr>
        <p:spPr bwMode="auto">
          <a:xfrm>
            <a:off x="9589998" y="5546915"/>
            <a:ext cx="18301" cy="96082"/>
          </a:xfrm>
          <a:custGeom>
            <a:avLst/>
            <a:gdLst>
              <a:gd name="T0" fmla="*/ 0 w 8"/>
              <a:gd name="T1" fmla="*/ 0 h 42"/>
              <a:gd name="T2" fmla="*/ 0 w 8"/>
              <a:gd name="T3" fmla="*/ 0 h 42"/>
              <a:gd name="T4" fmla="*/ 8 w 8"/>
              <a:gd name="T5" fmla="*/ 42 h 42"/>
              <a:gd name="T6" fmla="*/ 8 w 8"/>
              <a:gd name="T7" fmla="*/ 42 h 42"/>
              <a:gd name="T8" fmla="*/ 0 w 8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2">
                <a:moveTo>
                  <a:pt x="0" y="0"/>
                </a:moveTo>
                <a:lnTo>
                  <a:pt x="0" y="0"/>
                </a:lnTo>
                <a:lnTo>
                  <a:pt x="8" y="42"/>
                </a:lnTo>
                <a:lnTo>
                  <a:pt x="8" y="42"/>
                </a:lnTo>
                <a:lnTo>
                  <a:pt x="0" y="0"/>
                </a:lnTo>
                <a:close/>
              </a:path>
            </a:pathLst>
          </a:custGeom>
          <a:solidFill>
            <a:srgbClr val="A27B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4" name="Freeform 75">
            <a:extLst>
              <a:ext uri="{FF2B5EF4-FFF2-40B4-BE49-F238E27FC236}">
                <a16:creationId xmlns:a16="http://schemas.microsoft.com/office/drawing/2014/main" id="{CAD6B29A-F53D-4A2D-B779-90A8F4D29676}"/>
              </a:ext>
            </a:extLst>
          </p:cNvPr>
          <p:cNvSpPr>
            <a:spLocks/>
          </p:cNvSpPr>
          <p:nvPr userDrawn="1"/>
        </p:nvSpPr>
        <p:spPr bwMode="auto">
          <a:xfrm>
            <a:off x="9589998" y="5546915"/>
            <a:ext cx="18301" cy="96082"/>
          </a:xfrm>
          <a:custGeom>
            <a:avLst/>
            <a:gdLst>
              <a:gd name="T0" fmla="*/ 0 w 8"/>
              <a:gd name="T1" fmla="*/ 0 h 42"/>
              <a:gd name="T2" fmla="*/ 0 w 8"/>
              <a:gd name="T3" fmla="*/ 0 h 42"/>
              <a:gd name="T4" fmla="*/ 8 w 8"/>
              <a:gd name="T5" fmla="*/ 42 h 42"/>
              <a:gd name="T6" fmla="*/ 8 w 8"/>
              <a:gd name="T7" fmla="*/ 42 h 42"/>
              <a:gd name="T8" fmla="*/ 0 w 8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2">
                <a:moveTo>
                  <a:pt x="0" y="0"/>
                </a:moveTo>
                <a:lnTo>
                  <a:pt x="0" y="0"/>
                </a:lnTo>
                <a:lnTo>
                  <a:pt x="8" y="42"/>
                </a:lnTo>
                <a:lnTo>
                  <a:pt x="8" y="4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5" name="Freeform 76">
            <a:extLst>
              <a:ext uri="{FF2B5EF4-FFF2-40B4-BE49-F238E27FC236}">
                <a16:creationId xmlns:a16="http://schemas.microsoft.com/office/drawing/2014/main" id="{2996BF06-1C90-4DF1-9462-F72BADA3CF93}"/>
              </a:ext>
            </a:extLst>
          </p:cNvPr>
          <p:cNvSpPr>
            <a:spLocks/>
          </p:cNvSpPr>
          <p:nvPr userDrawn="1"/>
        </p:nvSpPr>
        <p:spPr bwMode="auto">
          <a:xfrm>
            <a:off x="8004650" y="5546915"/>
            <a:ext cx="43466" cy="96082"/>
          </a:xfrm>
          <a:custGeom>
            <a:avLst/>
            <a:gdLst>
              <a:gd name="T0" fmla="*/ 19 w 19"/>
              <a:gd name="T1" fmla="*/ 0 h 42"/>
              <a:gd name="T2" fmla="*/ 0 w 19"/>
              <a:gd name="T3" fmla="*/ 42 h 42"/>
              <a:gd name="T4" fmla="*/ 0 w 19"/>
              <a:gd name="T5" fmla="*/ 42 h 42"/>
              <a:gd name="T6" fmla="*/ 19 w 19"/>
              <a:gd name="T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42">
                <a:moveTo>
                  <a:pt x="19" y="0"/>
                </a:moveTo>
                <a:lnTo>
                  <a:pt x="0" y="42"/>
                </a:lnTo>
                <a:lnTo>
                  <a:pt x="0" y="42"/>
                </a:lnTo>
                <a:lnTo>
                  <a:pt x="19" y="0"/>
                </a:lnTo>
                <a:close/>
              </a:path>
            </a:pathLst>
          </a:custGeom>
          <a:solidFill>
            <a:srgbClr val="516C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6" name="Freeform 77">
            <a:extLst>
              <a:ext uri="{FF2B5EF4-FFF2-40B4-BE49-F238E27FC236}">
                <a16:creationId xmlns:a16="http://schemas.microsoft.com/office/drawing/2014/main" id="{A037E857-1600-4DB3-A0B7-6821F9F374BC}"/>
              </a:ext>
            </a:extLst>
          </p:cNvPr>
          <p:cNvSpPr>
            <a:spLocks/>
          </p:cNvSpPr>
          <p:nvPr userDrawn="1"/>
        </p:nvSpPr>
        <p:spPr bwMode="auto">
          <a:xfrm>
            <a:off x="8004650" y="5546915"/>
            <a:ext cx="43466" cy="96082"/>
          </a:xfrm>
          <a:custGeom>
            <a:avLst/>
            <a:gdLst>
              <a:gd name="T0" fmla="*/ 19 w 19"/>
              <a:gd name="T1" fmla="*/ 0 h 42"/>
              <a:gd name="T2" fmla="*/ 0 w 19"/>
              <a:gd name="T3" fmla="*/ 42 h 42"/>
              <a:gd name="T4" fmla="*/ 0 w 19"/>
              <a:gd name="T5" fmla="*/ 42 h 42"/>
              <a:gd name="T6" fmla="*/ 19 w 19"/>
              <a:gd name="T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42">
                <a:moveTo>
                  <a:pt x="19" y="0"/>
                </a:moveTo>
                <a:lnTo>
                  <a:pt x="0" y="42"/>
                </a:lnTo>
                <a:lnTo>
                  <a:pt x="0" y="42"/>
                </a:lnTo>
                <a:lnTo>
                  <a:pt x="1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7" name="Freeform 78">
            <a:extLst>
              <a:ext uri="{FF2B5EF4-FFF2-40B4-BE49-F238E27FC236}">
                <a16:creationId xmlns:a16="http://schemas.microsoft.com/office/drawing/2014/main" id="{74E445C1-5736-44E1-9CBA-D055B13BBE56}"/>
              </a:ext>
            </a:extLst>
          </p:cNvPr>
          <p:cNvSpPr>
            <a:spLocks/>
          </p:cNvSpPr>
          <p:nvPr userDrawn="1"/>
        </p:nvSpPr>
        <p:spPr bwMode="auto">
          <a:xfrm>
            <a:off x="8004650" y="5546915"/>
            <a:ext cx="43466" cy="96082"/>
          </a:xfrm>
          <a:custGeom>
            <a:avLst/>
            <a:gdLst>
              <a:gd name="T0" fmla="*/ 19 w 19"/>
              <a:gd name="T1" fmla="*/ 0 h 42"/>
              <a:gd name="T2" fmla="*/ 0 w 19"/>
              <a:gd name="T3" fmla="*/ 42 h 42"/>
              <a:gd name="T4" fmla="*/ 0 w 19"/>
              <a:gd name="T5" fmla="*/ 42 h 42"/>
              <a:gd name="T6" fmla="*/ 19 w 19"/>
              <a:gd name="T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42">
                <a:moveTo>
                  <a:pt x="19" y="0"/>
                </a:moveTo>
                <a:lnTo>
                  <a:pt x="0" y="42"/>
                </a:lnTo>
                <a:lnTo>
                  <a:pt x="0" y="42"/>
                </a:lnTo>
                <a:lnTo>
                  <a:pt x="19" y="0"/>
                </a:lnTo>
                <a:close/>
              </a:path>
            </a:pathLst>
          </a:custGeom>
          <a:solidFill>
            <a:srgbClr val="507D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8" name="Freeform 79">
            <a:extLst>
              <a:ext uri="{FF2B5EF4-FFF2-40B4-BE49-F238E27FC236}">
                <a16:creationId xmlns:a16="http://schemas.microsoft.com/office/drawing/2014/main" id="{548EC3B2-9856-4201-92E6-A2F6976811F3}"/>
              </a:ext>
            </a:extLst>
          </p:cNvPr>
          <p:cNvSpPr>
            <a:spLocks/>
          </p:cNvSpPr>
          <p:nvPr userDrawn="1"/>
        </p:nvSpPr>
        <p:spPr bwMode="auto">
          <a:xfrm>
            <a:off x="8004650" y="5546915"/>
            <a:ext cx="43466" cy="96082"/>
          </a:xfrm>
          <a:custGeom>
            <a:avLst/>
            <a:gdLst>
              <a:gd name="T0" fmla="*/ 19 w 19"/>
              <a:gd name="T1" fmla="*/ 0 h 42"/>
              <a:gd name="T2" fmla="*/ 0 w 19"/>
              <a:gd name="T3" fmla="*/ 42 h 42"/>
              <a:gd name="T4" fmla="*/ 0 w 19"/>
              <a:gd name="T5" fmla="*/ 42 h 42"/>
              <a:gd name="T6" fmla="*/ 19 w 19"/>
              <a:gd name="T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42">
                <a:moveTo>
                  <a:pt x="19" y="0"/>
                </a:moveTo>
                <a:lnTo>
                  <a:pt x="0" y="42"/>
                </a:lnTo>
                <a:lnTo>
                  <a:pt x="0" y="42"/>
                </a:lnTo>
                <a:lnTo>
                  <a:pt x="1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9" name="Freeform 81">
            <a:extLst>
              <a:ext uri="{FF2B5EF4-FFF2-40B4-BE49-F238E27FC236}">
                <a16:creationId xmlns:a16="http://schemas.microsoft.com/office/drawing/2014/main" id="{7E441544-E5A3-4339-B682-CB8ADCF7FB72}"/>
              </a:ext>
            </a:extLst>
          </p:cNvPr>
          <p:cNvSpPr>
            <a:spLocks/>
          </p:cNvSpPr>
          <p:nvPr userDrawn="1"/>
        </p:nvSpPr>
        <p:spPr bwMode="auto">
          <a:xfrm>
            <a:off x="7203969" y="5546915"/>
            <a:ext cx="844147" cy="96082"/>
          </a:xfrm>
          <a:custGeom>
            <a:avLst/>
            <a:gdLst>
              <a:gd name="T0" fmla="*/ 369 w 369"/>
              <a:gd name="T1" fmla="*/ 0 h 42"/>
              <a:gd name="T2" fmla="*/ 31 w 369"/>
              <a:gd name="T3" fmla="*/ 0 h 42"/>
              <a:gd name="T4" fmla="*/ 0 w 369"/>
              <a:gd name="T5" fmla="*/ 42 h 42"/>
              <a:gd name="T6" fmla="*/ 350 w 369"/>
              <a:gd name="T7" fmla="*/ 42 h 42"/>
              <a:gd name="T8" fmla="*/ 369 w 369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9" h="42">
                <a:moveTo>
                  <a:pt x="369" y="0"/>
                </a:moveTo>
                <a:lnTo>
                  <a:pt x="31" y="0"/>
                </a:lnTo>
                <a:lnTo>
                  <a:pt x="0" y="42"/>
                </a:lnTo>
                <a:lnTo>
                  <a:pt x="350" y="42"/>
                </a:lnTo>
                <a:lnTo>
                  <a:pt x="36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0" name="Freeform 83">
            <a:extLst>
              <a:ext uri="{FF2B5EF4-FFF2-40B4-BE49-F238E27FC236}">
                <a16:creationId xmlns:a16="http://schemas.microsoft.com/office/drawing/2014/main" id="{3BA5E95E-AFBD-4170-8356-A4673F8C572F}"/>
              </a:ext>
            </a:extLst>
          </p:cNvPr>
          <p:cNvSpPr>
            <a:spLocks/>
          </p:cNvSpPr>
          <p:nvPr userDrawn="1"/>
        </p:nvSpPr>
        <p:spPr bwMode="auto">
          <a:xfrm>
            <a:off x="9589998" y="5546915"/>
            <a:ext cx="818982" cy="96082"/>
          </a:xfrm>
          <a:custGeom>
            <a:avLst/>
            <a:gdLst>
              <a:gd name="T0" fmla="*/ 339 w 358"/>
              <a:gd name="T1" fmla="*/ 0 h 42"/>
              <a:gd name="T2" fmla="*/ 0 w 358"/>
              <a:gd name="T3" fmla="*/ 0 h 42"/>
              <a:gd name="T4" fmla="*/ 8 w 358"/>
              <a:gd name="T5" fmla="*/ 42 h 42"/>
              <a:gd name="T6" fmla="*/ 358 w 358"/>
              <a:gd name="T7" fmla="*/ 42 h 42"/>
              <a:gd name="T8" fmla="*/ 339 w 358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8" h="42">
                <a:moveTo>
                  <a:pt x="339" y="0"/>
                </a:moveTo>
                <a:lnTo>
                  <a:pt x="0" y="0"/>
                </a:lnTo>
                <a:lnTo>
                  <a:pt x="8" y="42"/>
                </a:lnTo>
                <a:lnTo>
                  <a:pt x="358" y="42"/>
                </a:lnTo>
                <a:lnTo>
                  <a:pt x="33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1" name="Freeform 84">
            <a:extLst>
              <a:ext uri="{FF2B5EF4-FFF2-40B4-BE49-F238E27FC236}">
                <a16:creationId xmlns:a16="http://schemas.microsoft.com/office/drawing/2014/main" id="{8C274675-417A-46F9-928D-B777D19B6424}"/>
              </a:ext>
            </a:extLst>
          </p:cNvPr>
          <p:cNvSpPr>
            <a:spLocks/>
          </p:cNvSpPr>
          <p:nvPr userDrawn="1"/>
        </p:nvSpPr>
        <p:spPr bwMode="auto">
          <a:xfrm>
            <a:off x="9589998" y="5546915"/>
            <a:ext cx="18301" cy="96082"/>
          </a:xfrm>
          <a:custGeom>
            <a:avLst/>
            <a:gdLst>
              <a:gd name="T0" fmla="*/ 0 w 8"/>
              <a:gd name="T1" fmla="*/ 0 h 42"/>
              <a:gd name="T2" fmla="*/ 0 w 8"/>
              <a:gd name="T3" fmla="*/ 0 h 42"/>
              <a:gd name="T4" fmla="*/ 8 w 8"/>
              <a:gd name="T5" fmla="*/ 42 h 42"/>
              <a:gd name="T6" fmla="*/ 0 w 8"/>
              <a:gd name="T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2">
                <a:moveTo>
                  <a:pt x="0" y="0"/>
                </a:moveTo>
                <a:lnTo>
                  <a:pt x="0" y="0"/>
                </a:lnTo>
                <a:lnTo>
                  <a:pt x="8" y="42"/>
                </a:lnTo>
                <a:lnTo>
                  <a:pt x="0" y="0"/>
                </a:lnTo>
                <a:close/>
              </a:path>
            </a:pathLst>
          </a:custGeom>
          <a:solidFill>
            <a:srgbClr val="A27B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2" name="Freeform 85">
            <a:extLst>
              <a:ext uri="{FF2B5EF4-FFF2-40B4-BE49-F238E27FC236}">
                <a16:creationId xmlns:a16="http://schemas.microsoft.com/office/drawing/2014/main" id="{020E924E-CAB4-4BEA-A2FA-C9F95837EFD4}"/>
              </a:ext>
            </a:extLst>
          </p:cNvPr>
          <p:cNvSpPr>
            <a:spLocks/>
          </p:cNvSpPr>
          <p:nvPr userDrawn="1"/>
        </p:nvSpPr>
        <p:spPr bwMode="auto">
          <a:xfrm>
            <a:off x="9589998" y="5546915"/>
            <a:ext cx="18301" cy="96082"/>
          </a:xfrm>
          <a:custGeom>
            <a:avLst/>
            <a:gdLst>
              <a:gd name="T0" fmla="*/ 0 w 8"/>
              <a:gd name="T1" fmla="*/ 0 h 42"/>
              <a:gd name="T2" fmla="*/ 0 w 8"/>
              <a:gd name="T3" fmla="*/ 0 h 42"/>
              <a:gd name="T4" fmla="*/ 8 w 8"/>
              <a:gd name="T5" fmla="*/ 42 h 42"/>
              <a:gd name="T6" fmla="*/ 0 w 8"/>
              <a:gd name="T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2">
                <a:moveTo>
                  <a:pt x="0" y="0"/>
                </a:moveTo>
                <a:lnTo>
                  <a:pt x="0" y="0"/>
                </a:lnTo>
                <a:lnTo>
                  <a:pt x="8" y="4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3" name="Freeform 86">
            <a:extLst>
              <a:ext uri="{FF2B5EF4-FFF2-40B4-BE49-F238E27FC236}">
                <a16:creationId xmlns:a16="http://schemas.microsoft.com/office/drawing/2014/main" id="{B750162F-DF72-452F-B4A5-23185317F595}"/>
              </a:ext>
            </a:extLst>
          </p:cNvPr>
          <p:cNvSpPr>
            <a:spLocks/>
          </p:cNvSpPr>
          <p:nvPr userDrawn="1"/>
        </p:nvSpPr>
        <p:spPr bwMode="auto">
          <a:xfrm>
            <a:off x="11141031" y="5546915"/>
            <a:ext cx="70918" cy="96082"/>
          </a:xfrm>
          <a:custGeom>
            <a:avLst/>
            <a:gdLst>
              <a:gd name="T0" fmla="*/ 0 w 31"/>
              <a:gd name="T1" fmla="*/ 0 h 42"/>
              <a:gd name="T2" fmla="*/ 0 w 31"/>
              <a:gd name="T3" fmla="*/ 0 h 42"/>
              <a:gd name="T4" fmla="*/ 31 w 31"/>
              <a:gd name="T5" fmla="*/ 42 h 42"/>
              <a:gd name="T6" fmla="*/ 31 w 31"/>
              <a:gd name="T7" fmla="*/ 42 h 42"/>
              <a:gd name="T8" fmla="*/ 0 w 31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42">
                <a:moveTo>
                  <a:pt x="0" y="0"/>
                </a:moveTo>
                <a:lnTo>
                  <a:pt x="0" y="0"/>
                </a:lnTo>
                <a:lnTo>
                  <a:pt x="31" y="42"/>
                </a:lnTo>
                <a:lnTo>
                  <a:pt x="31" y="42"/>
                </a:lnTo>
                <a:lnTo>
                  <a:pt x="0" y="0"/>
                </a:lnTo>
                <a:close/>
              </a:path>
            </a:pathLst>
          </a:custGeom>
          <a:solidFill>
            <a:srgbClr val="D9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4" name="Freeform 87">
            <a:extLst>
              <a:ext uri="{FF2B5EF4-FFF2-40B4-BE49-F238E27FC236}">
                <a16:creationId xmlns:a16="http://schemas.microsoft.com/office/drawing/2014/main" id="{EF096AC1-C99D-4F1C-A2E6-50C368FABB4B}"/>
              </a:ext>
            </a:extLst>
          </p:cNvPr>
          <p:cNvSpPr>
            <a:spLocks/>
          </p:cNvSpPr>
          <p:nvPr userDrawn="1"/>
        </p:nvSpPr>
        <p:spPr bwMode="auto">
          <a:xfrm>
            <a:off x="11141031" y="5546915"/>
            <a:ext cx="70918" cy="96082"/>
          </a:xfrm>
          <a:custGeom>
            <a:avLst/>
            <a:gdLst>
              <a:gd name="T0" fmla="*/ 0 w 31"/>
              <a:gd name="T1" fmla="*/ 0 h 42"/>
              <a:gd name="T2" fmla="*/ 0 w 31"/>
              <a:gd name="T3" fmla="*/ 0 h 42"/>
              <a:gd name="T4" fmla="*/ 31 w 31"/>
              <a:gd name="T5" fmla="*/ 42 h 42"/>
              <a:gd name="T6" fmla="*/ 31 w 31"/>
              <a:gd name="T7" fmla="*/ 42 h 42"/>
              <a:gd name="T8" fmla="*/ 0 w 31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42">
                <a:moveTo>
                  <a:pt x="0" y="0"/>
                </a:moveTo>
                <a:lnTo>
                  <a:pt x="0" y="0"/>
                </a:lnTo>
                <a:lnTo>
                  <a:pt x="31" y="42"/>
                </a:lnTo>
                <a:lnTo>
                  <a:pt x="31" y="4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5" name="Freeform 88">
            <a:extLst>
              <a:ext uri="{FF2B5EF4-FFF2-40B4-BE49-F238E27FC236}">
                <a16:creationId xmlns:a16="http://schemas.microsoft.com/office/drawing/2014/main" id="{DEDEE1AC-A271-41D9-90C4-88F493253E15}"/>
              </a:ext>
            </a:extLst>
          </p:cNvPr>
          <p:cNvSpPr>
            <a:spLocks/>
          </p:cNvSpPr>
          <p:nvPr userDrawn="1"/>
        </p:nvSpPr>
        <p:spPr bwMode="auto">
          <a:xfrm>
            <a:off x="10365514" y="5546915"/>
            <a:ext cx="43466" cy="96082"/>
          </a:xfrm>
          <a:custGeom>
            <a:avLst/>
            <a:gdLst>
              <a:gd name="T0" fmla="*/ 0 w 19"/>
              <a:gd name="T1" fmla="*/ 0 h 42"/>
              <a:gd name="T2" fmla="*/ 0 w 19"/>
              <a:gd name="T3" fmla="*/ 0 h 42"/>
              <a:gd name="T4" fmla="*/ 19 w 19"/>
              <a:gd name="T5" fmla="*/ 42 h 42"/>
              <a:gd name="T6" fmla="*/ 19 w 19"/>
              <a:gd name="T7" fmla="*/ 42 h 42"/>
              <a:gd name="T8" fmla="*/ 0 w 19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42">
                <a:moveTo>
                  <a:pt x="0" y="0"/>
                </a:moveTo>
                <a:lnTo>
                  <a:pt x="0" y="0"/>
                </a:lnTo>
                <a:lnTo>
                  <a:pt x="19" y="42"/>
                </a:lnTo>
                <a:lnTo>
                  <a:pt x="19" y="42"/>
                </a:lnTo>
                <a:lnTo>
                  <a:pt x="0" y="0"/>
                </a:lnTo>
                <a:close/>
              </a:path>
            </a:pathLst>
          </a:custGeom>
          <a:solidFill>
            <a:srgbClr val="8B4F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6" name="Freeform 89">
            <a:extLst>
              <a:ext uri="{FF2B5EF4-FFF2-40B4-BE49-F238E27FC236}">
                <a16:creationId xmlns:a16="http://schemas.microsoft.com/office/drawing/2014/main" id="{CDFE45AC-4062-4B16-B516-7E0C5450F88B}"/>
              </a:ext>
            </a:extLst>
          </p:cNvPr>
          <p:cNvSpPr>
            <a:spLocks/>
          </p:cNvSpPr>
          <p:nvPr userDrawn="1"/>
        </p:nvSpPr>
        <p:spPr bwMode="auto">
          <a:xfrm>
            <a:off x="10365514" y="5546915"/>
            <a:ext cx="43466" cy="96082"/>
          </a:xfrm>
          <a:custGeom>
            <a:avLst/>
            <a:gdLst>
              <a:gd name="T0" fmla="*/ 0 w 19"/>
              <a:gd name="T1" fmla="*/ 0 h 42"/>
              <a:gd name="T2" fmla="*/ 0 w 19"/>
              <a:gd name="T3" fmla="*/ 0 h 42"/>
              <a:gd name="T4" fmla="*/ 19 w 19"/>
              <a:gd name="T5" fmla="*/ 42 h 42"/>
              <a:gd name="T6" fmla="*/ 19 w 19"/>
              <a:gd name="T7" fmla="*/ 42 h 42"/>
              <a:gd name="T8" fmla="*/ 0 w 19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42">
                <a:moveTo>
                  <a:pt x="0" y="0"/>
                </a:moveTo>
                <a:lnTo>
                  <a:pt x="0" y="0"/>
                </a:lnTo>
                <a:lnTo>
                  <a:pt x="19" y="42"/>
                </a:lnTo>
                <a:lnTo>
                  <a:pt x="19" y="4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E403CF2-66A5-4F73-91A1-0A83AD68375A}"/>
              </a:ext>
            </a:extLst>
          </p:cNvPr>
          <p:cNvGrpSpPr/>
          <p:nvPr userDrawn="1"/>
        </p:nvGrpSpPr>
        <p:grpSpPr>
          <a:xfrm>
            <a:off x="10365514" y="3582072"/>
            <a:ext cx="1319980" cy="3275928"/>
            <a:chOff x="7397750" y="2887663"/>
            <a:chExt cx="915988" cy="227330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C2F3D48-9384-49DE-9FD1-E7E20087D6EB}"/>
                </a:ext>
              </a:extLst>
            </p:cNvPr>
            <p:cNvGrpSpPr/>
            <p:nvPr/>
          </p:nvGrpSpPr>
          <p:grpSpPr>
            <a:xfrm>
              <a:off x="7397750" y="2887663"/>
              <a:ext cx="915988" cy="2273300"/>
              <a:chOff x="7397750" y="2887663"/>
              <a:chExt cx="915988" cy="2273300"/>
            </a:xfrm>
          </p:grpSpPr>
          <p:sp>
            <p:nvSpPr>
              <p:cNvPr id="40" name="Freeform 52">
                <a:extLst>
                  <a:ext uri="{FF2B5EF4-FFF2-40B4-BE49-F238E27FC236}">
                    <a16:creationId xmlns:a16="http://schemas.microsoft.com/office/drawing/2014/main" id="{C07A06AF-9515-4004-9638-E5AF8E293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7750" y="2887663"/>
                <a:ext cx="915988" cy="2273300"/>
              </a:xfrm>
              <a:custGeom>
                <a:avLst/>
                <a:gdLst>
                  <a:gd name="T0" fmla="*/ 577 w 577"/>
                  <a:gd name="T1" fmla="*/ 1432 h 1432"/>
                  <a:gd name="T2" fmla="*/ 577 w 577"/>
                  <a:gd name="T3" fmla="*/ 1184 h 1432"/>
                  <a:gd name="T4" fmla="*/ 339 w 577"/>
                  <a:gd name="T5" fmla="*/ 859 h 1432"/>
                  <a:gd name="T6" fmla="*/ 339 w 577"/>
                  <a:gd name="T7" fmla="*/ 269 h 1432"/>
                  <a:gd name="T8" fmla="*/ 170 w 577"/>
                  <a:gd name="T9" fmla="*/ 0 h 1432"/>
                  <a:gd name="T10" fmla="*/ 0 w 577"/>
                  <a:gd name="T11" fmla="*/ 269 h 1432"/>
                  <a:gd name="T12" fmla="*/ 0 w 577"/>
                  <a:gd name="T13" fmla="*/ 859 h 1432"/>
                  <a:gd name="T14" fmla="*/ 147 w 577"/>
                  <a:gd name="T15" fmla="*/ 1184 h 1432"/>
                  <a:gd name="T16" fmla="*/ 147 w 577"/>
                  <a:gd name="T17" fmla="*/ 1432 h 1432"/>
                  <a:gd name="T18" fmla="*/ 577 w 577"/>
                  <a:gd name="T19" fmla="*/ 1432 h 1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7" h="1432">
                    <a:moveTo>
                      <a:pt x="577" y="1432"/>
                    </a:moveTo>
                    <a:lnTo>
                      <a:pt x="577" y="1184"/>
                    </a:lnTo>
                    <a:lnTo>
                      <a:pt x="339" y="859"/>
                    </a:lnTo>
                    <a:lnTo>
                      <a:pt x="339" y="269"/>
                    </a:lnTo>
                    <a:lnTo>
                      <a:pt x="170" y="0"/>
                    </a:lnTo>
                    <a:lnTo>
                      <a:pt x="0" y="269"/>
                    </a:lnTo>
                    <a:lnTo>
                      <a:pt x="0" y="859"/>
                    </a:lnTo>
                    <a:lnTo>
                      <a:pt x="147" y="1184"/>
                    </a:lnTo>
                    <a:lnTo>
                      <a:pt x="147" y="1432"/>
                    </a:lnTo>
                    <a:lnTo>
                      <a:pt x="577" y="14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41" name="Freeform 66">
                <a:extLst>
                  <a:ext uri="{FF2B5EF4-FFF2-40B4-BE49-F238E27FC236}">
                    <a16:creationId xmlns:a16="http://schemas.microsoft.com/office/drawing/2014/main" id="{C16189F8-73A0-4B14-90F2-236C59241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913" y="4318000"/>
                <a:ext cx="885825" cy="449263"/>
              </a:xfrm>
              <a:custGeom>
                <a:avLst/>
                <a:gdLst>
                  <a:gd name="T0" fmla="*/ 351 w 558"/>
                  <a:gd name="T1" fmla="*/ 0 h 283"/>
                  <a:gd name="T2" fmla="*/ 0 w 558"/>
                  <a:gd name="T3" fmla="*/ 0 h 283"/>
                  <a:gd name="T4" fmla="*/ 128 w 558"/>
                  <a:gd name="T5" fmla="*/ 283 h 283"/>
                  <a:gd name="T6" fmla="*/ 558 w 558"/>
                  <a:gd name="T7" fmla="*/ 283 h 283"/>
                  <a:gd name="T8" fmla="*/ 351 w 558"/>
                  <a:gd name="T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8" h="283">
                    <a:moveTo>
                      <a:pt x="351" y="0"/>
                    </a:moveTo>
                    <a:lnTo>
                      <a:pt x="0" y="0"/>
                    </a:lnTo>
                    <a:lnTo>
                      <a:pt x="128" y="283"/>
                    </a:lnTo>
                    <a:lnTo>
                      <a:pt x="558" y="283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42" name="Freeform 100">
                <a:extLst>
                  <a:ext uri="{FF2B5EF4-FFF2-40B4-BE49-F238E27FC236}">
                    <a16:creationId xmlns:a16="http://schemas.microsoft.com/office/drawing/2014/main" id="{35B2451E-121F-43EE-9DC2-E0B86BA2B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7750" y="2887663"/>
                <a:ext cx="538163" cy="1363663"/>
              </a:xfrm>
              <a:custGeom>
                <a:avLst/>
                <a:gdLst>
                  <a:gd name="T0" fmla="*/ 170 w 339"/>
                  <a:gd name="T1" fmla="*/ 0 h 859"/>
                  <a:gd name="T2" fmla="*/ 0 w 339"/>
                  <a:gd name="T3" fmla="*/ 269 h 859"/>
                  <a:gd name="T4" fmla="*/ 0 w 339"/>
                  <a:gd name="T5" fmla="*/ 859 h 859"/>
                  <a:gd name="T6" fmla="*/ 339 w 339"/>
                  <a:gd name="T7" fmla="*/ 859 h 859"/>
                  <a:gd name="T8" fmla="*/ 339 w 339"/>
                  <a:gd name="T9" fmla="*/ 269 h 859"/>
                  <a:gd name="T10" fmla="*/ 170 w 339"/>
                  <a:gd name="T11" fmla="*/ 0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9" h="859">
                    <a:moveTo>
                      <a:pt x="170" y="0"/>
                    </a:moveTo>
                    <a:lnTo>
                      <a:pt x="0" y="269"/>
                    </a:lnTo>
                    <a:lnTo>
                      <a:pt x="0" y="859"/>
                    </a:lnTo>
                    <a:lnTo>
                      <a:pt x="339" y="859"/>
                    </a:lnTo>
                    <a:lnTo>
                      <a:pt x="339" y="269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</p:grpSp>
        <p:sp>
          <p:nvSpPr>
            <p:cNvPr id="39" name="Freeform 90">
              <a:extLst>
                <a:ext uri="{FF2B5EF4-FFF2-40B4-BE49-F238E27FC236}">
                  <a16:creationId xmlns:a16="http://schemas.microsoft.com/office/drawing/2014/main" id="{F5B89805-621E-495D-9695-873413771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7750" y="4251325"/>
              <a:ext cx="587375" cy="66675"/>
            </a:xfrm>
            <a:custGeom>
              <a:avLst/>
              <a:gdLst>
                <a:gd name="T0" fmla="*/ 339 w 370"/>
                <a:gd name="T1" fmla="*/ 0 h 42"/>
                <a:gd name="T2" fmla="*/ 0 w 370"/>
                <a:gd name="T3" fmla="*/ 0 h 42"/>
                <a:gd name="T4" fmla="*/ 19 w 370"/>
                <a:gd name="T5" fmla="*/ 42 h 42"/>
                <a:gd name="T6" fmla="*/ 370 w 370"/>
                <a:gd name="T7" fmla="*/ 42 h 42"/>
                <a:gd name="T8" fmla="*/ 339 w 37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42">
                  <a:moveTo>
                    <a:pt x="339" y="0"/>
                  </a:moveTo>
                  <a:lnTo>
                    <a:pt x="0" y="0"/>
                  </a:lnTo>
                  <a:lnTo>
                    <a:pt x="19" y="42"/>
                  </a:lnTo>
                  <a:lnTo>
                    <a:pt x="370" y="42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tx2">
                <a:lumMod val="75000"/>
                <a:alpha val="5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44" name="Freeform 91">
            <a:extLst>
              <a:ext uri="{FF2B5EF4-FFF2-40B4-BE49-F238E27FC236}">
                <a16:creationId xmlns:a16="http://schemas.microsoft.com/office/drawing/2014/main" id="{069F5E06-ECD1-4B2E-974D-6377FD260CDF}"/>
              </a:ext>
            </a:extLst>
          </p:cNvPr>
          <p:cNvSpPr>
            <a:spLocks/>
          </p:cNvSpPr>
          <p:nvPr userDrawn="1"/>
        </p:nvSpPr>
        <p:spPr bwMode="auto">
          <a:xfrm>
            <a:off x="10365514" y="5546915"/>
            <a:ext cx="846434" cy="96082"/>
          </a:xfrm>
          <a:custGeom>
            <a:avLst/>
            <a:gdLst>
              <a:gd name="T0" fmla="*/ 339 w 370"/>
              <a:gd name="T1" fmla="*/ 0 h 42"/>
              <a:gd name="T2" fmla="*/ 0 w 370"/>
              <a:gd name="T3" fmla="*/ 0 h 42"/>
              <a:gd name="T4" fmla="*/ 19 w 370"/>
              <a:gd name="T5" fmla="*/ 42 h 42"/>
              <a:gd name="T6" fmla="*/ 370 w 370"/>
              <a:gd name="T7" fmla="*/ 42 h 42"/>
              <a:gd name="T8" fmla="*/ 339 w 370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42">
                <a:moveTo>
                  <a:pt x="339" y="0"/>
                </a:moveTo>
                <a:lnTo>
                  <a:pt x="0" y="0"/>
                </a:lnTo>
                <a:lnTo>
                  <a:pt x="19" y="42"/>
                </a:lnTo>
                <a:lnTo>
                  <a:pt x="370" y="42"/>
                </a:lnTo>
                <a:lnTo>
                  <a:pt x="33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5" name="Freeform 93">
            <a:extLst>
              <a:ext uri="{FF2B5EF4-FFF2-40B4-BE49-F238E27FC236}">
                <a16:creationId xmlns:a16="http://schemas.microsoft.com/office/drawing/2014/main" id="{A6F5DEA2-1FF3-4014-B192-A8A5C5438D0D}"/>
              </a:ext>
            </a:extLst>
          </p:cNvPr>
          <p:cNvSpPr>
            <a:spLocks/>
          </p:cNvSpPr>
          <p:nvPr userDrawn="1"/>
        </p:nvSpPr>
        <p:spPr bwMode="auto">
          <a:xfrm>
            <a:off x="8048116" y="1545798"/>
            <a:ext cx="773229" cy="4001116"/>
          </a:xfrm>
          <a:custGeom>
            <a:avLst/>
            <a:gdLst>
              <a:gd name="T0" fmla="*/ 168 w 338"/>
              <a:gd name="T1" fmla="*/ 0 h 1749"/>
              <a:gd name="T2" fmla="*/ 0 w 338"/>
              <a:gd name="T3" fmla="*/ 268 h 1749"/>
              <a:gd name="T4" fmla="*/ 0 w 338"/>
              <a:gd name="T5" fmla="*/ 1059 h 1749"/>
              <a:gd name="T6" fmla="*/ 0 w 338"/>
              <a:gd name="T7" fmla="*/ 1749 h 1749"/>
              <a:gd name="T8" fmla="*/ 338 w 338"/>
              <a:gd name="T9" fmla="*/ 1749 h 1749"/>
              <a:gd name="T10" fmla="*/ 338 w 338"/>
              <a:gd name="T11" fmla="*/ 268 h 1749"/>
              <a:gd name="T12" fmla="*/ 168 w 338"/>
              <a:gd name="T13" fmla="*/ 0 h 17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8" h="1749">
                <a:moveTo>
                  <a:pt x="168" y="0"/>
                </a:moveTo>
                <a:lnTo>
                  <a:pt x="0" y="268"/>
                </a:lnTo>
                <a:lnTo>
                  <a:pt x="0" y="1059"/>
                </a:lnTo>
                <a:lnTo>
                  <a:pt x="0" y="1749"/>
                </a:lnTo>
                <a:lnTo>
                  <a:pt x="338" y="1749"/>
                </a:lnTo>
                <a:lnTo>
                  <a:pt x="338" y="268"/>
                </a:lnTo>
                <a:lnTo>
                  <a:pt x="1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6" name="Freeform 95">
            <a:extLst>
              <a:ext uri="{FF2B5EF4-FFF2-40B4-BE49-F238E27FC236}">
                <a16:creationId xmlns:a16="http://schemas.microsoft.com/office/drawing/2014/main" id="{04CA9A62-F217-4BED-BD91-52B689570DAB}"/>
              </a:ext>
            </a:extLst>
          </p:cNvPr>
          <p:cNvSpPr>
            <a:spLocks/>
          </p:cNvSpPr>
          <p:nvPr userDrawn="1"/>
        </p:nvSpPr>
        <p:spPr bwMode="auto">
          <a:xfrm>
            <a:off x="8821345" y="2691916"/>
            <a:ext cx="768653" cy="2854999"/>
          </a:xfrm>
          <a:custGeom>
            <a:avLst/>
            <a:gdLst>
              <a:gd name="T0" fmla="*/ 166 w 336"/>
              <a:gd name="T1" fmla="*/ 0 h 1248"/>
              <a:gd name="T2" fmla="*/ 0 w 336"/>
              <a:gd name="T3" fmla="*/ 275 h 1248"/>
              <a:gd name="T4" fmla="*/ 0 w 336"/>
              <a:gd name="T5" fmla="*/ 1248 h 1248"/>
              <a:gd name="T6" fmla="*/ 336 w 336"/>
              <a:gd name="T7" fmla="*/ 1248 h 1248"/>
              <a:gd name="T8" fmla="*/ 336 w 336"/>
              <a:gd name="T9" fmla="*/ 275 h 1248"/>
              <a:gd name="T10" fmla="*/ 166 w 336"/>
              <a:gd name="T11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6" h="1248">
                <a:moveTo>
                  <a:pt x="166" y="0"/>
                </a:moveTo>
                <a:lnTo>
                  <a:pt x="0" y="275"/>
                </a:lnTo>
                <a:lnTo>
                  <a:pt x="0" y="1248"/>
                </a:lnTo>
                <a:lnTo>
                  <a:pt x="336" y="1248"/>
                </a:lnTo>
                <a:lnTo>
                  <a:pt x="336" y="275"/>
                </a:lnTo>
                <a:lnTo>
                  <a:pt x="16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7" name="Freeform 97">
            <a:extLst>
              <a:ext uri="{FF2B5EF4-FFF2-40B4-BE49-F238E27FC236}">
                <a16:creationId xmlns:a16="http://schemas.microsoft.com/office/drawing/2014/main" id="{613E907B-01D0-490F-9A3D-4676EB0C1570}"/>
              </a:ext>
            </a:extLst>
          </p:cNvPr>
          <p:cNvSpPr>
            <a:spLocks/>
          </p:cNvSpPr>
          <p:nvPr userDrawn="1"/>
        </p:nvSpPr>
        <p:spPr bwMode="auto">
          <a:xfrm>
            <a:off x="7274888" y="3357626"/>
            <a:ext cx="773229" cy="2189290"/>
          </a:xfrm>
          <a:custGeom>
            <a:avLst/>
            <a:gdLst>
              <a:gd name="T0" fmla="*/ 167 w 338"/>
              <a:gd name="T1" fmla="*/ 0 h 957"/>
              <a:gd name="T2" fmla="*/ 0 w 338"/>
              <a:gd name="T3" fmla="*/ 267 h 957"/>
              <a:gd name="T4" fmla="*/ 0 w 338"/>
              <a:gd name="T5" fmla="*/ 957 h 957"/>
              <a:gd name="T6" fmla="*/ 338 w 338"/>
              <a:gd name="T7" fmla="*/ 957 h 957"/>
              <a:gd name="T8" fmla="*/ 338 w 338"/>
              <a:gd name="T9" fmla="*/ 267 h 957"/>
              <a:gd name="T10" fmla="*/ 167 w 338"/>
              <a:gd name="T11" fmla="*/ 0 h 9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8" h="957">
                <a:moveTo>
                  <a:pt x="167" y="0"/>
                </a:moveTo>
                <a:lnTo>
                  <a:pt x="0" y="267"/>
                </a:lnTo>
                <a:lnTo>
                  <a:pt x="0" y="957"/>
                </a:lnTo>
                <a:lnTo>
                  <a:pt x="338" y="957"/>
                </a:lnTo>
                <a:lnTo>
                  <a:pt x="338" y="267"/>
                </a:lnTo>
                <a:lnTo>
                  <a:pt x="16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8" name="Freeform 99">
            <a:extLst>
              <a:ext uri="{FF2B5EF4-FFF2-40B4-BE49-F238E27FC236}">
                <a16:creationId xmlns:a16="http://schemas.microsoft.com/office/drawing/2014/main" id="{5E3F0F85-DDD4-4E84-84F6-27DC6C3614EB}"/>
              </a:ext>
            </a:extLst>
          </p:cNvPr>
          <p:cNvSpPr>
            <a:spLocks/>
          </p:cNvSpPr>
          <p:nvPr userDrawn="1"/>
        </p:nvSpPr>
        <p:spPr bwMode="auto">
          <a:xfrm>
            <a:off x="9589998" y="2220658"/>
            <a:ext cx="775517" cy="3326256"/>
          </a:xfrm>
          <a:custGeom>
            <a:avLst/>
            <a:gdLst>
              <a:gd name="T0" fmla="*/ 172 w 339"/>
              <a:gd name="T1" fmla="*/ 0 h 1454"/>
              <a:gd name="T2" fmla="*/ 0 w 339"/>
              <a:gd name="T3" fmla="*/ 269 h 1454"/>
              <a:gd name="T4" fmla="*/ 0 w 339"/>
              <a:gd name="T5" fmla="*/ 481 h 1454"/>
              <a:gd name="T6" fmla="*/ 0 w 339"/>
              <a:gd name="T7" fmla="*/ 1454 h 1454"/>
              <a:gd name="T8" fmla="*/ 0 w 339"/>
              <a:gd name="T9" fmla="*/ 1454 h 1454"/>
              <a:gd name="T10" fmla="*/ 339 w 339"/>
              <a:gd name="T11" fmla="*/ 1454 h 1454"/>
              <a:gd name="T12" fmla="*/ 339 w 339"/>
              <a:gd name="T13" fmla="*/ 269 h 1454"/>
              <a:gd name="T14" fmla="*/ 172 w 339"/>
              <a:gd name="T15" fmla="*/ 0 h 1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39" h="1454">
                <a:moveTo>
                  <a:pt x="172" y="0"/>
                </a:moveTo>
                <a:lnTo>
                  <a:pt x="0" y="269"/>
                </a:lnTo>
                <a:lnTo>
                  <a:pt x="0" y="481"/>
                </a:lnTo>
                <a:lnTo>
                  <a:pt x="0" y="1454"/>
                </a:lnTo>
                <a:lnTo>
                  <a:pt x="0" y="1454"/>
                </a:lnTo>
                <a:lnTo>
                  <a:pt x="339" y="1454"/>
                </a:lnTo>
                <a:lnTo>
                  <a:pt x="339" y="269"/>
                </a:lnTo>
                <a:lnTo>
                  <a:pt x="17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9" name="Freeform 101">
            <a:extLst>
              <a:ext uri="{FF2B5EF4-FFF2-40B4-BE49-F238E27FC236}">
                <a16:creationId xmlns:a16="http://schemas.microsoft.com/office/drawing/2014/main" id="{0A188597-A585-4868-A2E9-4AC9AEF9EB6B}"/>
              </a:ext>
            </a:extLst>
          </p:cNvPr>
          <p:cNvSpPr>
            <a:spLocks/>
          </p:cNvSpPr>
          <p:nvPr userDrawn="1"/>
        </p:nvSpPr>
        <p:spPr bwMode="auto">
          <a:xfrm>
            <a:off x="10365514" y="4892900"/>
            <a:ext cx="775517" cy="1965100"/>
          </a:xfrm>
          <a:custGeom>
            <a:avLst/>
            <a:gdLst>
              <a:gd name="T0" fmla="*/ 170 w 339"/>
              <a:gd name="T1" fmla="*/ 0 h 859"/>
              <a:gd name="T2" fmla="*/ 0 w 339"/>
              <a:gd name="T3" fmla="*/ 269 h 859"/>
              <a:gd name="T4" fmla="*/ 0 w 339"/>
              <a:gd name="T5" fmla="*/ 859 h 859"/>
              <a:gd name="T6" fmla="*/ 339 w 339"/>
              <a:gd name="T7" fmla="*/ 859 h 859"/>
              <a:gd name="T8" fmla="*/ 339 w 339"/>
              <a:gd name="T9" fmla="*/ 269 h 859"/>
              <a:gd name="T10" fmla="*/ 170 w 339"/>
              <a:gd name="T11" fmla="*/ 0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9" h="859">
                <a:moveTo>
                  <a:pt x="170" y="0"/>
                </a:moveTo>
                <a:lnTo>
                  <a:pt x="0" y="269"/>
                </a:lnTo>
                <a:lnTo>
                  <a:pt x="0" y="859"/>
                </a:lnTo>
                <a:lnTo>
                  <a:pt x="339" y="859"/>
                </a:lnTo>
                <a:lnTo>
                  <a:pt x="339" y="269"/>
                </a:lnTo>
                <a:lnTo>
                  <a:pt x="1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748DE08-202A-4E92-9B38-A20D29E89B43}"/>
              </a:ext>
            </a:extLst>
          </p:cNvPr>
          <p:cNvGrpSpPr/>
          <p:nvPr userDrawn="1"/>
        </p:nvGrpSpPr>
        <p:grpSpPr>
          <a:xfrm>
            <a:off x="6735001" y="3357882"/>
            <a:ext cx="1317692" cy="3500118"/>
            <a:chOff x="4878388" y="2732088"/>
            <a:chExt cx="914400" cy="2428875"/>
          </a:xfrm>
        </p:grpSpPr>
        <p:sp>
          <p:nvSpPr>
            <p:cNvPr id="51" name="Freeform 236">
              <a:extLst>
                <a:ext uri="{FF2B5EF4-FFF2-40B4-BE49-F238E27FC236}">
                  <a16:creationId xmlns:a16="http://schemas.microsoft.com/office/drawing/2014/main" id="{06DF76BA-9283-4EA4-9073-DD8A9D8E8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2732088"/>
              <a:ext cx="914400" cy="2428875"/>
            </a:xfrm>
            <a:custGeom>
              <a:avLst/>
              <a:gdLst>
                <a:gd name="T0" fmla="*/ 430 w 576"/>
                <a:gd name="T1" fmla="*/ 1530 h 1530"/>
                <a:gd name="T2" fmla="*/ 430 w 576"/>
                <a:gd name="T3" fmla="*/ 1282 h 1530"/>
                <a:gd name="T4" fmla="*/ 576 w 576"/>
                <a:gd name="T5" fmla="*/ 957 h 1530"/>
                <a:gd name="T6" fmla="*/ 576 w 576"/>
                <a:gd name="T7" fmla="*/ 267 h 1530"/>
                <a:gd name="T8" fmla="*/ 405 w 576"/>
                <a:gd name="T9" fmla="*/ 0 h 1530"/>
                <a:gd name="T10" fmla="*/ 238 w 576"/>
                <a:gd name="T11" fmla="*/ 267 h 1530"/>
                <a:gd name="T12" fmla="*/ 238 w 576"/>
                <a:gd name="T13" fmla="*/ 957 h 1530"/>
                <a:gd name="T14" fmla="*/ 0 w 576"/>
                <a:gd name="T15" fmla="*/ 1282 h 1530"/>
                <a:gd name="T16" fmla="*/ 0 w 576"/>
                <a:gd name="T17" fmla="*/ 1530 h 1530"/>
                <a:gd name="T18" fmla="*/ 430 w 576"/>
                <a:gd name="T19" fmla="*/ 1530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6" h="1530">
                  <a:moveTo>
                    <a:pt x="430" y="1530"/>
                  </a:moveTo>
                  <a:lnTo>
                    <a:pt x="430" y="1282"/>
                  </a:lnTo>
                  <a:lnTo>
                    <a:pt x="576" y="957"/>
                  </a:lnTo>
                  <a:lnTo>
                    <a:pt x="576" y="267"/>
                  </a:lnTo>
                  <a:lnTo>
                    <a:pt x="405" y="0"/>
                  </a:lnTo>
                  <a:lnTo>
                    <a:pt x="238" y="267"/>
                  </a:lnTo>
                  <a:lnTo>
                    <a:pt x="238" y="957"/>
                  </a:lnTo>
                  <a:lnTo>
                    <a:pt x="0" y="1282"/>
                  </a:lnTo>
                  <a:lnTo>
                    <a:pt x="0" y="1530"/>
                  </a:lnTo>
                  <a:lnTo>
                    <a:pt x="430" y="15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52" name="Freeform 60">
              <a:extLst>
                <a:ext uri="{FF2B5EF4-FFF2-40B4-BE49-F238E27FC236}">
                  <a16:creationId xmlns:a16="http://schemas.microsoft.com/office/drawing/2014/main" id="{9C6D8AFF-C1E0-42EE-BECE-C17951DC7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4251325"/>
              <a:ext cx="884238" cy="515938"/>
            </a:xfrm>
            <a:custGeom>
              <a:avLst/>
              <a:gdLst>
                <a:gd name="T0" fmla="*/ 238 w 557"/>
                <a:gd name="T1" fmla="*/ 0 h 325"/>
                <a:gd name="T2" fmla="*/ 0 w 557"/>
                <a:gd name="T3" fmla="*/ 325 h 325"/>
                <a:gd name="T4" fmla="*/ 430 w 557"/>
                <a:gd name="T5" fmla="*/ 325 h 325"/>
                <a:gd name="T6" fmla="*/ 557 w 557"/>
                <a:gd name="T7" fmla="*/ 42 h 325"/>
                <a:gd name="T8" fmla="*/ 207 w 557"/>
                <a:gd name="T9" fmla="*/ 42 h 325"/>
                <a:gd name="T10" fmla="*/ 238 w 557"/>
                <a:gd name="T1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7" h="325">
                  <a:moveTo>
                    <a:pt x="238" y="0"/>
                  </a:moveTo>
                  <a:lnTo>
                    <a:pt x="0" y="325"/>
                  </a:lnTo>
                  <a:lnTo>
                    <a:pt x="430" y="325"/>
                  </a:lnTo>
                  <a:lnTo>
                    <a:pt x="557" y="42"/>
                  </a:lnTo>
                  <a:lnTo>
                    <a:pt x="207" y="4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53" name="Freeform 80">
              <a:extLst>
                <a:ext uri="{FF2B5EF4-FFF2-40B4-BE49-F238E27FC236}">
                  <a16:creationId xmlns:a16="http://schemas.microsoft.com/office/drawing/2014/main" id="{9A4D899A-4F72-4A0B-8A84-C64EFFD20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251325"/>
              <a:ext cx="585788" cy="66675"/>
            </a:xfrm>
            <a:custGeom>
              <a:avLst/>
              <a:gdLst>
                <a:gd name="T0" fmla="*/ 369 w 369"/>
                <a:gd name="T1" fmla="*/ 0 h 42"/>
                <a:gd name="T2" fmla="*/ 31 w 369"/>
                <a:gd name="T3" fmla="*/ 0 h 42"/>
                <a:gd name="T4" fmla="*/ 0 w 369"/>
                <a:gd name="T5" fmla="*/ 42 h 42"/>
                <a:gd name="T6" fmla="*/ 350 w 369"/>
                <a:gd name="T7" fmla="*/ 42 h 42"/>
                <a:gd name="T8" fmla="*/ 369 w 369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42">
                  <a:moveTo>
                    <a:pt x="369" y="0"/>
                  </a:moveTo>
                  <a:lnTo>
                    <a:pt x="31" y="0"/>
                  </a:lnTo>
                  <a:lnTo>
                    <a:pt x="0" y="42"/>
                  </a:lnTo>
                  <a:lnTo>
                    <a:pt x="350" y="42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chemeClr val="accent1">
                <a:lumMod val="50000"/>
                <a:alpha val="5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54" name="Freeform 96">
              <a:extLst>
                <a:ext uri="{FF2B5EF4-FFF2-40B4-BE49-F238E27FC236}">
                  <a16:creationId xmlns:a16="http://schemas.microsoft.com/office/drawing/2014/main" id="{CBD77E1A-F312-4E15-BA8D-FB9DF73A6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213" y="2732088"/>
              <a:ext cx="536575" cy="1519238"/>
            </a:xfrm>
            <a:custGeom>
              <a:avLst/>
              <a:gdLst>
                <a:gd name="T0" fmla="*/ 167 w 338"/>
                <a:gd name="T1" fmla="*/ 0 h 957"/>
                <a:gd name="T2" fmla="*/ 0 w 338"/>
                <a:gd name="T3" fmla="*/ 267 h 957"/>
                <a:gd name="T4" fmla="*/ 0 w 338"/>
                <a:gd name="T5" fmla="*/ 957 h 957"/>
                <a:gd name="T6" fmla="*/ 338 w 338"/>
                <a:gd name="T7" fmla="*/ 957 h 957"/>
                <a:gd name="T8" fmla="*/ 338 w 338"/>
                <a:gd name="T9" fmla="*/ 267 h 957"/>
                <a:gd name="T10" fmla="*/ 167 w 338"/>
                <a:gd name="T11" fmla="*/ 0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8" h="957">
                  <a:moveTo>
                    <a:pt x="167" y="0"/>
                  </a:moveTo>
                  <a:lnTo>
                    <a:pt x="0" y="267"/>
                  </a:lnTo>
                  <a:lnTo>
                    <a:pt x="0" y="957"/>
                  </a:lnTo>
                  <a:lnTo>
                    <a:pt x="338" y="957"/>
                  </a:lnTo>
                  <a:lnTo>
                    <a:pt x="338" y="26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27F5704-0D5A-465A-B631-E778AD03699E}"/>
              </a:ext>
            </a:extLst>
          </p:cNvPr>
          <p:cNvGrpSpPr/>
          <p:nvPr userDrawn="1"/>
        </p:nvGrpSpPr>
        <p:grpSpPr>
          <a:xfrm>
            <a:off x="7714118" y="1546054"/>
            <a:ext cx="1107227" cy="5311946"/>
            <a:chOff x="5557838" y="1474787"/>
            <a:chExt cx="768350" cy="3686176"/>
          </a:xfrm>
        </p:grpSpPr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BF0D925E-F6FB-4645-A343-167F91308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7838" y="1474787"/>
              <a:ext cx="768350" cy="3686176"/>
            </a:xfrm>
            <a:custGeom>
              <a:avLst/>
              <a:gdLst>
                <a:gd name="T0" fmla="*/ 433 w 484"/>
                <a:gd name="T1" fmla="*/ 2322 h 2322"/>
                <a:gd name="T2" fmla="*/ 433 w 484"/>
                <a:gd name="T3" fmla="*/ 2074 h 2322"/>
                <a:gd name="T4" fmla="*/ 484 w 484"/>
                <a:gd name="T5" fmla="*/ 1749 h 2322"/>
                <a:gd name="T6" fmla="*/ 484 w 484"/>
                <a:gd name="T7" fmla="*/ 268 h 2322"/>
                <a:gd name="T8" fmla="*/ 314 w 484"/>
                <a:gd name="T9" fmla="*/ 0 h 2322"/>
                <a:gd name="T10" fmla="*/ 146 w 484"/>
                <a:gd name="T11" fmla="*/ 268 h 2322"/>
                <a:gd name="T12" fmla="*/ 146 w 484"/>
                <a:gd name="T13" fmla="*/ 1749 h 2322"/>
                <a:gd name="T14" fmla="*/ 0 w 484"/>
                <a:gd name="T15" fmla="*/ 2074 h 2322"/>
                <a:gd name="T16" fmla="*/ 0 w 484"/>
                <a:gd name="T17" fmla="*/ 2322 h 2322"/>
                <a:gd name="T18" fmla="*/ 433 w 484"/>
                <a:gd name="T19" fmla="*/ 2322 h 2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4" h="2322">
                  <a:moveTo>
                    <a:pt x="433" y="2322"/>
                  </a:moveTo>
                  <a:lnTo>
                    <a:pt x="433" y="2074"/>
                  </a:lnTo>
                  <a:lnTo>
                    <a:pt x="484" y="1749"/>
                  </a:lnTo>
                  <a:lnTo>
                    <a:pt x="484" y="268"/>
                  </a:lnTo>
                  <a:lnTo>
                    <a:pt x="314" y="0"/>
                  </a:lnTo>
                  <a:lnTo>
                    <a:pt x="146" y="268"/>
                  </a:lnTo>
                  <a:lnTo>
                    <a:pt x="146" y="1749"/>
                  </a:lnTo>
                  <a:lnTo>
                    <a:pt x="0" y="2074"/>
                  </a:lnTo>
                  <a:lnTo>
                    <a:pt x="0" y="2322"/>
                  </a:lnTo>
                  <a:lnTo>
                    <a:pt x="433" y="23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F2194FE1-32F3-482F-982D-E71DA6FBC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7838" y="4251325"/>
              <a:ext cx="758825" cy="515938"/>
            </a:xfrm>
            <a:custGeom>
              <a:avLst/>
              <a:gdLst>
                <a:gd name="T0" fmla="*/ 146 w 478"/>
                <a:gd name="T1" fmla="*/ 0 h 325"/>
                <a:gd name="T2" fmla="*/ 146 w 478"/>
                <a:gd name="T3" fmla="*/ 0 h 325"/>
                <a:gd name="T4" fmla="*/ 127 w 478"/>
                <a:gd name="T5" fmla="*/ 42 h 325"/>
                <a:gd name="T6" fmla="*/ 0 w 478"/>
                <a:gd name="T7" fmla="*/ 325 h 325"/>
                <a:gd name="T8" fmla="*/ 433 w 478"/>
                <a:gd name="T9" fmla="*/ 325 h 325"/>
                <a:gd name="T10" fmla="*/ 478 w 478"/>
                <a:gd name="T11" fmla="*/ 42 h 325"/>
                <a:gd name="T12" fmla="*/ 127 w 478"/>
                <a:gd name="T13" fmla="*/ 42 h 325"/>
                <a:gd name="T14" fmla="*/ 146 w 478"/>
                <a:gd name="T15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8" h="325">
                  <a:moveTo>
                    <a:pt x="146" y="0"/>
                  </a:moveTo>
                  <a:lnTo>
                    <a:pt x="146" y="0"/>
                  </a:lnTo>
                  <a:lnTo>
                    <a:pt x="127" y="42"/>
                  </a:lnTo>
                  <a:lnTo>
                    <a:pt x="0" y="325"/>
                  </a:lnTo>
                  <a:lnTo>
                    <a:pt x="433" y="325"/>
                  </a:lnTo>
                  <a:lnTo>
                    <a:pt x="478" y="42"/>
                  </a:lnTo>
                  <a:lnTo>
                    <a:pt x="127" y="42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59" name="Freeform 68">
              <a:extLst>
                <a:ext uri="{FF2B5EF4-FFF2-40B4-BE49-F238E27FC236}">
                  <a16:creationId xmlns:a16="http://schemas.microsoft.com/office/drawing/2014/main" id="{192A70BE-1309-45F5-868E-714F1FC28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450" y="4251325"/>
              <a:ext cx="566738" cy="66675"/>
            </a:xfrm>
            <a:custGeom>
              <a:avLst/>
              <a:gdLst>
                <a:gd name="T0" fmla="*/ 357 w 357"/>
                <a:gd name="T1" fmla="*/ 0 h 42"/>
                <a:gd name="T2" fmla="*/ 19 w 357"/>
                <a:gd name="T3" fmla="*/ 0 h 42"/>
                <a:gd name="T4" fmla="*/ 0 w 357"/>
                <a:gd name="T5" fmla="*/ 42 h 42"/>
                <a:gd name="T6" fmla="*/ 351 w 357"/>
                <a:gd name="T7" fmla="*/ 42 h 42"/>
                <a:gd name="T8" fmla="*/ 357 w 357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7" h="42">
                  <a:moveTo>
                    <a:pt x="357" y="0"/>
                  </a:moveTo>
                  <a:lnTo>
                    <a:pt x="19" y="0"/>
                  </a:lnTo>
                  <a:lnTo>
                    <a:pt x="0" y="42"/>
                  </a:lnTo>
                  <a:lnTo>
                    <a:pt x="351" y="4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accent2">
                <a:lumMod val="50000"/>
                <a:alpha val="5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60" name="Freeform 92">
              <a:extLst>
                <a:ext uri="{FF2B5EF4-FFF2-40B4-BE49-F238E27FC236}">
                  <a16:creationId xmlns:a16="http://schemas.microsoft.com/office/drawing/2014/main" id="{C0D60891-6CE5-48A5-BC08-F7588ECCC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613" y="1474787"/>
              <a:ext cx="536575" cy="2776538"/>
            </a:xfrm>
            <a:custGeom>
              <a:avLst/>
              <a:gdLst>
                <a:gd name="T0" fmla="*/ 168 w 338"/>
                <a:gd name="T1" fmla="*/ 0 h 1749"/>
                <a:gd name="T2" fmla="*/ 0 w 338"/>
                <a:gd name="T3" fmla="*/ 268 h 1749"/>
                <a:gd name="T4" fmla="*/ 0 w 338"/>
                <a:gd name="T5" fmla="*/ 1059 h 1749"/>
                <a:gd name="T6" fmla="*/ 0 w 338"/>
                <a:gd name="T7" fmla="*/ 1749 h 1749"/>
                <a:gd name="T8" fmla="*/ 338 w 338"/>
                <a:gd name="T9" fmla="*/ 1749 h 1749"/>
                <a:gd name="T10" fmla="*/ 338 w 338"/>
                <a:gd name="T11" fmla="*/ 268 h 1749"/>
                <a:gd name="T12" fmla="*/ 168 w 338"/>
                <a:gd name="T13" fmla="*/ 0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1749">
                  <a:moveTo>
                    <a:pt x="168" y="0"/>
                  </a:moveTo>
                  <a:lnTo>
                    <a:pt x="0" y="268"/>
                  </a:lnTo>
                  <a:lnTo>
                    <a:pt x="0" y="1059"/>
                  </a:lnTo>
                  <a:lnTo>
                    <a:pt x="0" y="1749"/>
                  </a:lnTo>
                  <a:lnTo>
                    <a:pt x="338" y="1749"/>
                  </a:lnTo>
                  <a:lnTo>
                    <a:pt x="338" y="268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3124170-9A76-42A4-847C-EDDC89403E37}"/>
              </a:ext>
            </a:extLst>
          </p:cNvPr>
          <p:cNvGrpSpPr/>
          <p:nvPr userDrawn="1"/>
        </p:nvGrpSpPr>
        <p:grpSpPr>
          <a:xfrm>
            <a:off x="8704674" y="2692172"/>
            <a:ext cx="1004283" cy="4165828"/>
            <a:chOff x="6245225" y="2270125"/>
            <a:chExt cx="696913" cy="2890838"/>
          </a:xfrm>
        </p:grpSpPr>
        <p:sp>
          <p:nvSpPr>
            <p:cNvPr id="63" name="Freeform 46">
              <a:extLst>
                <a:ext uri="{FF2B5EF4-FFF2-40B4-BE49-F238E27FC236}">
                  <a16:creationId xmlns:a16="http://schemas.microsoft.com/office/drawing/2014/main" id="{822A0111-B301-4CBE-A27C-058679918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5225" y="2270125"/>
              <a:ext cx="696913" cy="2890838"/>
            </a:xfrm>
            <a:custGeom>
              <a:avLst/>
              <a:gdLst>
                <a:gd name="T0" fmla="*/ 217 w 439"/>
                <a:gd name="T1" fmla="*/ 0 h 1821"/>
                <a:gd name="T2" fmla="*/ 51 w 439"/>
                <a:gd name="T3" fmla="*/ 275 h 1821"/>
                <a:gd name="T4" fmla="*/ 51 w 439"/>
                <a:gd name="T5" fmla="*/ 1248 h 1821"/>
                <a:gd name="T6" fmla="*/ 0 w 439"/>
                <a:gd name="T7" fmla="*/ 1573 h 1821"/>
                <a:gd name="T8" fmla="*/ 0 w 439"/>
                <a:gd name="T9" fmla="*/ 1821 h 1821"/>
                <a:gd name="T10" fmla="*/ 439 w 439"/>
                <a:gd name="T11" fmla="*/ 1821 h 1821"/>
                <a:gd name="T12" fmla="*/ 439 w 439"/>
                <a:gd name="T13" fmla="*/ 1573 h 1821"/>
                <a:gd name="T14" fmla="*/ 387 w 439"/>
                <a:gd name="T15" fmla="*/ 1248 h 1821"/>
                <a:gd name="T16" fmla="*/ 387 w 439"/>
                <a:gd name="T17" fmla="*/ 275 h 1821"/>
                <a:gd name="T18" fmla="*/ 217 w 439"/>
                <a:gd name="T19" fmla="*/ 0 h 1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" h="1821">
                  <a:moveTo>
                    <a:pt x="217" y="0"/>
                  </a:moveTo>
                  <a:lnTo>
                    <a:pt x="51" y="275"/>
                  </a:lnTo>
                  <a:lnTo>
                    <a:pt x="51" y="1248"/>
                  </a:lnTo>
                  <a:lnTo>
                    <a:pt x="0" y="1573"/>
                  </a:lnTo>
                  <a:lnTo>
                    <a:pt x="0" y="1821"/>
                  </a:lnTo>
                  <a:lnTo>
                    <a:pt x="439" y="1821"/>
                  </a:lnTo>
                  <a:lnTo>
                    <a:pt x="439" y="1573"/>
                  </a:lnTo>
                  <a:lnTo>
                    <a:pt x="387" y="1248"/>
                  </a:lnTo>
                  <a:lnTo>
                    <a:pt x="387" y="275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DAEC416F-4BC2-41B3-93FB-FB4A9C185CB1}"/>
                </a:ext>
              </a:extLst>
            </p:cNvPr>
            <p:cNvGrpSpPr/>
            <p:nvPr/>
          </p:nvGrpSpPr>
          <p:grpSpPr>
            <a:xfrm>
              <a:off x="6245225" y="2270125"/>
              <a:ext cx="696913" cy="2890838"/>
              <a:chOff x="6245225" y="2270125"/>
              <a:chExt cx="696913" cy="2890838"/>
            </a:xfrm>
          </p:grpSpPr>
          <p:sp>
            <p:nvSpPr>
              <p:cNvPr id="65" name="Freeform 47">
                <a:extLst>
                  <a:ext uri="{FF2B5EF4-FFF2-40B4-BE49-F238E27FC236}">
                    <a16:creationId xmlns:a16="http://schemas.microsoft.com/office/drawing/2014/main" id="{C2BE04C4-7259-4479-9CA8-67CCDBFBC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225" y="2270125"/>
                <a:ext cx="696913" cy="2890838"/>
              </a:xfrm>
              <a:custGeom>
                <a:avLst/>
                <a:gdLst>
                  <a:gd name="T0" fmla="*/ 217 w 439"/>
                  <a:gd name="T1" fmla="*/ 0 h 1821"/>
                  <a:gd name="T2" fmla="*/ 51 w 439"/>
                  <a:gd name="T3" fmla="*/ 275 h 1821"/>
                  <a:gd name="T4" fmla="*/ 51 w 439"/>
                  <a:gd name="T5" fmla="*/ 1248 h 1821"/>
                  <a:gd name="T6" fmla="*/ 0 w 439"/>
                  <a:gd name="T7" fmla="*/ 1573 h 1821"/>
                  <a:gd name="T8" fmla="*/ 0 w 439"/>
                  <a:gd name="T9" fmla="*/ 1821 h 1821"/>
                  <a:gd name="T10" fmla="*/ 439 w 439"/>
                  <a:gd name="T11" fmla="*/ 1821 h 1821"/>
                  <a:gd name="T12" fmla="*/ 439 w 439"/>
                  <a:gd name="T13" fmla="*/ 1573 h 1821"/>
                  <a:gd name="T14" fmla="*/ 387 w 439"/>
                  <a:gd name="T15" fmla="*/ 1248 h 1821"/>
                  <a:gd name="T16" fmla="*/ 387 w 439"/>
                  <a:gd name="T17" fmla="*/ 275 h 1821"/>
                  <a:gd name="T18" fmla="*/ 217 w 439"/>
                  <a:gd name="T19" fmla="*/ 0 h 1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9" h="1821">
                    <a:moveTo>
                      <a:pt x="217" y="0"/>
                    </a:moveTo>
                    <a:lnTo>
                      <a:pt x="51" y="275"/>
                    </a:lnTo>
                    <a:lnTo>
                      <a:pt x="51" y="1248"/>
                    </a:lnTo>
                    <a:lnTo>
                      <a:pt x="0" y="1573"/>
                    </a:lnTo>
                    <a:lnTo>
                      <a:pt x="0" y="1821"/>
                    </a:lnTo>
                    <a:lnTo>
                      <a:pt x="439" y="1821"/>
                    </a:lnTo>
                    <a:lnTo>
                      <a:pt x="439" y="1573"/>
                    </a:lnTo>
                    <a:lnTo>
                      <a:pt x="387" y="1248"/>
                    </a:lnTo>
                    <a:lnTo>
                      <a:pt x="387" y="275"/>
                    </a:lnTo>
                    <a:lnTo>
                      <a:pt x="2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66" name="Freeform 58">
                <a:extLst>
                  <a:ext uri="{FF2B5EF4-FFF2-40B4-BE49-F238E27FC236}">
                    <a16:creationId xmlns:a16="http://schemas.microsoft.com/office/drawing/2014/main" id="{12E5DD24-ABCF-49DC-8D90-6FF40887A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225" y="4318000"/>
                <a:ext cx="696913" cy="449263"/>
              </a:xfrm>
              <a:custGeom>
                <a:avLst/>
                <a:gdLst>
                  <a:gd name="T0" fmla="*/ 395 w 439"/>
                  <a:gd name="T1" fmla="*/ 0 h 283"/>
                  <a:gd name="T2" fmla="*/ 45 w 439"/>
                  <a:gd name="T3" fmla="*/ 0 h 283"/>
                  <a:gd name="T4" fmla="*/ 45 w 439"/>
                  <a:gd name="T5" fmla="*/ 0 h 283"/>
                  <a:gd name="T6" fmla="*/ 0 w 439"/>
                  <a:gd name="T7" fmla="*/ 283 h 283"/>
                  <a:gd name="T8" fmla="*/ 439 w 439"/>
                  <a:gd name="T9" fmla="*/ 283 h 283"/>
                  <a:gd name="T10" fmla="*/ 395 w 439"/>
                  <a:gd name="T11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9" h="283">
                    <a:moveTo>
                      <a:pt x="395" y="0"/>
                    </a:moveTo>
                    <a:lnTo>
                      <a:pt x="45" y="0"/>
                    </a:lnTo>
                    <a:lnTo>
                      <a:pt x="45" y="0"/>
                    </a:lnTo>
                    <a:lnTo>
                      <a:pt x="0" y="283"/>
                    </a:lnTo>
                    <a:lnTo>
                      <a:pt x="439" y="283"/>
                    </a:lnTo>
                    <a:lnTo>
                      <a:pt x="395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67" name="Freeform 72">
                <a:extLst>
                  <a:ext uri="{FF2B5EF4-FFF2-40B4-BE49-F238E27FC236}">
                    <a16:creationId xmlns:a16="http://schemas.microsoft.com/office/drawing/2014/main" id="{B4FD15D1-9894-4DE8-9CC9-BDB1D4181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6663" y="4251325"/>
                <a:ext cx="555625" cy="66675"/>
              </a:xfrm>
              <a:custGeom>
                <a:avLst/>
                <a:gdLst>
                  <a:gd name="T0" fmla="*/ 342 w 350"/>
                  <a:gd name="T1" fmla="*/ 0 h 42"/>
                  <a:gd name="T2" fmla="*/ 6 w 350"/>
                  <a:gd name="T3" fmla="*/ 0 h 42"/>
                  <a:gd name="T4" fmla="*/ 0 w 350"/>
                  <a:gd name="T5" fmla="*/ 42 h 42"/>
                  <a:gd name="T6" fmla="*/ 350 w 350"/>
                  <a:gd name="T7" fmla="*/ 42 h 42"/>
                  <a:gd name="T8" fmla="*/ 342 w 350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0" h="42">
                    <a:moveTo>
                      <a:pt x="342" y="0"/>
                    </a:moveTo>
                    <a:lnTo>
                      <a:pt x="6" y="0"/>
                    </a:lnTo>
                    <a:lnTo>
                      <a:pt x="0" y="42"/>
                    </a:lnTo>
                    <a:lnTo>
                      <a:pt x="350" y="42"/>
                    </a:lnTo>
                    <a:lnTo>
                      <a:pt x="342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  <a:alpha val="5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68" name="Freeform 94">
                <a:extLst>
                  <a:ext uri="{FF2B5EF4-FFF2-40B4-BE49-F238E27FC236}">
                    <a16:creationId xmlns:a16="http://schemas.microsoft.com/office/drawing/2014/main" id="{D79BBFB4-42B5-471F-9A4A-969B73262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6188" y="2270125"/>
                <a:ext cx="533400" cy="1981200"/>
              </a:xfrm>
              <a:custGeom>
                <a:avLst/>
                <a:gdLst>
                  <a:gd name="T0" fmla="*/ 166 w 336"/>
                  <a:gd name="T1" fmla="*/ 0 h 1248"/>
                  <a:gd name="T2" fmla="*/ 0 w 336"/>
                  <a:gd name="T3" fmla="*/ 275 h 1248"/>
                  <a:gd name="T4" fmla="*/ 0 w 336"/>
                  <a:gd name="T5" fmla="*/ 1248 h 1248"/>
                  <a:gd name="T6" fmla="*/ 336 w 336"/>
                  <a:gd name="T7" fmla="*/ 1248 h 1248"/>
                  <a:gd name="T8" fmla="*/ 336 w 336"/>
                  <a:gd name="T9" fmla="*/ 275 h 1248"/>
                  <a:gd name="T10" fmla="*/ 166 w 336"/>
                  <a:gd name="T11" fmla="*/ 0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6" h="1248">
                    <a:moveTo>
                      <a:pt x="166" y="0"/>
                    </a:moveTo>
                    <a:lnTo>
                      <a:pt x="0" y="275"/>
                    </a:lnTo>
                    <a:lnTo>
                      <a:pt x="0" y="1248"/>
                    </a:lnTo>
                    <a:lnTo>
                      <a:pt x="336" y="1248"/>
                    </a:lnTo>
                    <a:lnTo>
                      <a:pt x="336" y="275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BAF4C86E-5E61-4DB6-B46E-15FDFB546F86}"/>
              </a:ext>
            </a:extLst>
          </p:cNvPr>
          <p:cNvGrpSpPr/>
          <p:nvPr userDrawn="1"/>
        </p:nvGrpSpPr>
        <p:grpSpPr>
          <a:xfrm>
            <a:off x="9589998" y="2220914"/>
            <a:ext cx="1111802" cy="4637086"/>
            <a:chOff x="6859588" y="1943100"/>
            <a:chExt cx="771525" cy="3217863"/>
          </a:xfrm>
        </p:grpSpPr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A0C07703-2793-4321-977D-9A25E99D5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8" y="1943100"/>
              <a:ext cx="771525" cy="3217863"/>
            </a:xfrm>
            <a:custGeom>
              <a:avLst/>
              <a:gdLst>
                <a:gd name="T0" fmla="*/ 486 w 486"/>
                <a:gd name="T1" fmla="*/ 2027 h 2027"/>
                <a:gd name="T2" fmla="*/ 486 w 486"/>
                <a:gd name="T3" fmla="*/ 1779 h 2027"/>
                <a:gd name="T4" fmla="*/ 339 w 486"/>
                <a:gd name="T5" fmla="*/ 1454 h 2027"/>
                <a:gd name="T6" fmla="*/ 339 w 486"/>
                <a:gd name="T7" fmla="*/ 269 h 2027"/>
                <a:gd name="T8" fmla="*/ 172 w 486"/>
                <a:gd name="T9" fmla="*/ 0 h 2027"/>
                <a:gd name="T10" fmla="*/ 0 w 486"/>
                <a:gd name="T11" fmla="*/ 269 h 2027"/>
                <a:gd name="T12" fmla="*/ 0 w 486"/>
                <a:gd name="T13" fmla="*/ 1454 h 2027"/>
                <a:gd name="T14" fmla="*/ 52 w 486"/>
                <a:gd name="T15" fmla="*/ 1779 h 2027"/>
                <a:gd name="T16" fmla="*/ 52 w 486"/>
                <a:gd name="T17" fmla="*/ 2027 h 2027"/>
                <a:gd name="T18" fmla="*/ 486 w 486"/>
                <a:gd name="T19" fmla="*/ 2027 h 2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6" h="2027">
                  <a:moveTo>
                    <a:pt x="486" y="2027"/>
                  </a:moveTo>
                  <a:lnTo>
                    <a:pt x="486" y="1779"/>
                  </a:lnTo>
                  <a:lnTo>
                    <a:pt x="339" y="1454"/>
                  </a:lnTo>
                  <a:lnTo>
                    <a:pt x="339" y="269"/>
                  </a:lnTo>
                  <a:lnTo>
                    <a:pt x="172" y="0"/>
                  </a:lnTo>
                  <a:lnTo>
                    <a:pt x="0" y="269"/>
                  </a:lnTo>
                  <a:lnTo>
                    <a:pt x="0" y="1454"/>
                  </a:lnTo>
                  <a:lnTo>
                    <a:pt x="52" y="1779"/>
                  </a:lnTo>
                  <a:lnTo>
                    <a:pt x="52" y="2027"/>
                  </a:lnTo>
                  <a:lnTo>
                    <a:pt x="486" y="202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7774B408-AB62-4835-881F-3E9FEC0B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8" y="4251325"/>
              <a:ext cx="771525" cy="515938"/>
            </a:xfrm>
            <a:custGeom>
              <a:avLst/>
              <a:gdLst>
                <a:gd name="T0" fmla="*/ 339 w 486"/>
                <a:gd name="T1" fmla="*/ 0 h 325"/>
                <a:gd name="T2" fmla="*/ 358 w 486"/>
                <a:gd name="T3" fmla="*/ 42 h 325"/>
                <a:gd name="T4" fmla="*/ 8 w 486"/>
                <a:gd name="T5" fmla="*/ 42 h 325"/>
                <a:gd name="T6" fmla="*/ 0 w 486"/>
                <a:gd name="T7" fmla="*/ 0 h 325"/>
                <a:gd name="T8" fmla="*/ 8 w 486"/>
                <a:gd name="T9" fmla="*/ 42 h 325"/>
                <a:gd name="T10" fmla="*/ 8 w 486"/>
                <a:gd name="T11" fmla="*/ 42 h 325"/>
                <a:gd name="T12" fmla="*/ 52 w 486"/>
                <a:gd name="T13" fmla="*/ 325 h 325"/>
                <a:gd name="T14" fmla="*/ 486 w 486"/>
                <a:gd name="T15" fmla="*/ 325 h 325"/>
                <a:gd name="T16" fmla="*/ 358 w 486"/>
                <a:gd name="T17" fmla="*/ 42 h 325"/>
                <a:gd name="T18" fmla="*/ 358 w 486"/>
                <a:gd name="T19" fmla="*/ 42 h 325"/>
                <a:gd name="T20" fmla="*/ 339 w 486"/>
                <a:gd name="T2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6" h="325">
                  <a:moveTo>
                    <a:pt x="339" y="0"/>
                  </a:moveTo>
                  <a:lnTo>
                    <a:pt x="358" y="42"/>
                  </a:lnTo>
                  <a:lnTo>
                    <a:pt x="8" y="42"/>
                  </a:lnTo>
                  <a:lnTo>
                    <a:pt x="0" y="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52" y="325"/>
                  </a:lnTo>
                  <a:lnTo>
                    <a:pt x="486" y="325"/>
                  </a:lnTo>
                  <a:lnTo>
                    <a:pt x="358" y="42"/>
                  </a:lnTo>
                  <a:lnTo>
                    <a:pt x="358" y="42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73" name="Freeform 82">
              <a:extLst>
                <a:ext uri="{FF2B5EF4-FFF2-40B4-BE49-F238E27FC236}">
                  <a16:creationId xmlns:a16="http://schemas.microsoft.com/office/drawing/2014/main" id="{028633AC-AC98-421E-AE05-8CBF46915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8" y="4251325"/>
              <a:ext cx="568325" cy="66675"/>
            </a:xfrm>
            <a:custGeom>
              <a:avLst/>
              <a:gdLst>
                <a:gd name="T0" fmla="*/ 339 w 358"/>
                <a:gd name="T1" fmla="*/ 0 h 42"/>
                <a:gd name="T2" fmla="*/ 0 w 358"/>
                <a:gd name="T3" fmla="*/ 0 h 42"/>
                <a:gd name="T4" fmla="*/ 8 w 358"/>
                <a:gd name="T5" fmla="*/ 42 h 42"/>
                <a:gd name="T6" fmla="*/ 358 w 358"/>
                <a:gd name="T7" fmla="*/ 42 h 42"/>
                <a:gd name="T8" fmla="*/ 339 w 358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42">
                  <a:moveTo>
                    <a:pt x="339" y="0"/>
                  </a:moveTo>
                  <a:lnTo>
                    <a:pt x="0" y="0"/>
                  </a:lnTo>
                  <a:lnTo>
                    <a:pt x="8" y="42"/>
                  </a:lnTo>
                  <a:lnTo>
                    <a:pt x="358" y="42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accent4">
                <a:lumMod val="50000"/>
                <a:alpha val="5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74" name="Freeform 98">
              <a:extLst>
                <a:ext uri="{FF2B5EF4-FFF2-40B4-BE49-F238E27FC236}">
                  <a16:creationId xmlns:a16="http://schemas.microsoft.com/office/drawing/2014/main" id="{6BDE8C84-9D05-4503-8574-EEB2B9DE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8" y="1943100"/>
              <a:ext cx="538163" cy="2308225"/>
            </a:xfrm>
            <a:custGeom>
              <a:avLst/>
              <a:gdLst>
                <a:gd name="T0" fmla="*/ 172 w 339"/>
                <a:gd name="T1" fmla="*/ 0 h 1454"/>
                <a:gd name="T2" fmla="*/ 0 w 339"/>
                <a:gd name="T3" fmla="*/ 269 h 1454"/>
                <a:gd name="T4" fmla="*/ 0 w 339"/>
                <a:gd name="T5" fmla="*/ 481 h 1454"/>
                <a:gd name="T6" fmla="*/ 0 w 339"/>
                <a:gd name="T7" fmla="*/ 1454 h 1454"/>
                <a:gd name="T8" fmla="*/ 0 w 339"/>
                <a:gd name="T9" fmla="*/ 1454 h 1454"/>
                <a:gd name="T10" fmla="*/ 339 w 339"/>
                <a:gd name="T11" fmla="*/ 1454 h 1454"/>
                <a:gd name="T12" fmla="*/ 339 w 339"/>
                <a:gd name="T13" fmla="*/ 269 h 1454"/>
                <a:gd name="T14" fmla="*/ 172 w 339"/>
                <a:gd name="T15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9" h="1454">
                  <a:moveTo>
                    <a:pt x="172" y="0"/>
                  </a:moveTo>
                  <a:lnTo>
                    <a:pt x="0" y="269"/>
                  </a:lnTo>
                  <a:lnTo>
                    <a:pt x="0" y="481"/>
                  </a:lnTo>
                  <a:lnTo>
                    <a:pt x="0" y="1454"/>
                  </a:lnTo>
                  <a:lnTo>
                    <a:pt x="0" y="1454"/>
                  </a:lnTo>
                  <a:lnTo>
                    <a:pt x="339" y="1454"/>
                  </a:lnTo>
                  <a:lnTo>
                    <a:pt x="339" y="26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59D9F68B-C7A4-417F-A407-267A2C5BDDCC}"/>
              </a:ext>
            </a:extLst>
          </p:cNvPr>
          <p:cNvGrpSpPr/>
          <p:nvPr userDrawn="1"/>
        </p:nvGrpSpPr>
        <p:grpSpPr>
          <a:xfrm>
            <a:off x="8116599" y="2027668"/>
            <a:ext cx="645095" cy="598950"/>
            <a:chOff x="5837136" y="1809176"/>
            <a:chExt cx="447658" cy="415636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6B16A7B4-8F82-433F-9D40-5491EA5D4A86}"/>
                </a:ext>
              </a:extLst>
            </p:cNvPr>
            <p:cNvSpPr txBox="1"/>
            <p:nvPr/>
          </p:nvSpPr>
          <p:spPr>
            <a:xfrm>
              <a:off x="5837136" y="1887920"/>
              <a:ext cx="447658" cy="180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>
                  <a:solidFill>
                    <a:schemeClr val="bg1"/>
                  </a:solidFill>
                  <a:latin typeface="Trebuchet MS" panose="020B0703020202090204" pitchFamily="34" charset="0"/>
                </a:rPr>
                <a:t>85%</a:t>
              </a:r>
              <a:endParaRPr lang="en-US" sz="800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B3FFE2DF-4606-46CA-BE35-C1F6EF2CDDDF}"/>
                </a:ext>
              </a:extLst>
            </p:cNvPr>
            <p:cNvSpPr/>
            <p:nvPr/>
          </p:nvSpPr>
          <p:spPr>
            <a:xfrm>
              <a:off x="5853147" y="1809176"/>
              <a:ext cx="415636" cy="41563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FE04279-11BA-4218-8B25-8DE7B8E4FEA9}"/>
              </a:ext>
            </a:extLst>
          </p:cNvPr>
          <p:cNvGrpSpPr/>
          <p:nvPr userDrawn="1"/>
        </p:nvGrpSpPr>
        <p:grpSpPr>
          <a:xfrm>
            <a:off x="8868379" y="3198835"/>
            <a:ext cx="645095" cy="598950"/>
            <a:chOff x="5837136" y="1809176"/>
            <a:chExt cx="447658" cy="415636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7A7B6673-5E2A-4707-891B-3B7166C41754}"/>
                </a:ext>
              </a:extLst>
            </p:cNvPr>
            <p:cNvSpPr txBox="1"/>
            <p:nvPr/>
          </p:nvSpPr>
          <p:spPr>
            <a:xfrm>
              <a:off x="5837136" y="1887920"/>
              <a:ext cx="447658" cy="180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>
                  <a:solidFill>
                    <a:schemeClr val="bg1"/>
                  </a:solidFill>
                  <a:latin typeface="Trebuchet MS" panose="020B0703020202090204" pitchFamily="34" charset="0"/>
                </a:rPr>
                <a:t>60%</a:t>
              </a:r>
              <a:endParaRPr lang="en-US" sz="800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DA06544-4E10-4261-A832-50C216C98665}"/>
                </a:ext>
              </a:extLst>
            </p:cNvPr>
            <p:cNvSpPr/>
            <p:nvPr/>
          </p:nvSpPr>
          <p:spPr>
            <a:xfrm>
              <a:off x="5853147" y="1809176"/>
              <a:ext cx="415636" cy="41563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95427173-D487-4628-9FAC-D992DA03FCBF}"/>
              </a:ext>
            </a:extLst>
          </p:cNvPr>
          <p:cNvGrpSpPr/>
          <p:nvPr userDrawn="1"/>
        </p:nvGrpSpPr>
        <p:grpSpPr>
          <a:xfrm>
            <a:off x="7354981" y="3876197"/>
            <a:ext cx="645095" cy="598950"/>
            <a:chOff x="5837136" y="1809176"/>
            <a:chExt cx="447658" cy="415636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2A175DB-B4D1-4E77-96FB-19F11C563BA6}"/>
                </a:ext>
              </a:extLst>
            </p:cNvPr>
            <p:cNvSpPr txBox="1"/>
            <p:nvPr/>
          </p:nvSpPr>
          <p:spPr>
            <a:xfrm>
              <a:off x="5837136" y="1887920"/>
              <a:ext cx="447658" cy="180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>
                  <a:solidFill>
                    <a:schemeClr val="bg1"/>
                  </a:solidFill>
                  <a:latin typeface="Trebuchet MS" panose="020B0703020202090204" pitchFamily="34" charset="0"/>
                </a:rPr>
                <a:t>45%</a:t>
              </a:r>
              <a:endParaRPr lang="en-US" sz="800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69BF211D-A769-4A61-A15C-A255A4C9453D}"/>
                </a:ext>
              </a:extLst>
            </p:cNvPr>
            <p:cNvSpPr/>
            <p:nvPr/>
          </p:nvSpPr>
          <p:spPr>
            <a:xfrm>
              <a:off x="5853147" y="1809176"/>
              <a:ext cx="415636" cy="41563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2"/>
                </a:solidFill>
                <a:latin typeface="Trebuchet MS" panose="020B0703020202090204" pitchFamily="34" charset="0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90910D4F-AABE-406D-A50E-96EA02C7657E}"/>
              </a:ext>
            </a:extLst>
          </p:cNvPr>
          <p:cNvGrpSpPr/>
          <p:nvPr userDrawn="1"/>
        </p:nvGrpSpPr>
        <p:grpSpPr>
          <a:xfrm>
            <a:off x="10429593" y="4044323"/>
            <a:ext cx="645095" cy="598950"/>
            <a:chOff x="5837136" y="1809176"/>
            <a:chExt cx="447658" cy="415636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8DC3ECEA-21E8-46FC-BFB4-A1F962F388A8}"/>
                </a:ext>
              </a:extLst>
            </p:cNvPr>
            <p:cNvSpPr txBox="1"/>
            <p:nvPr/>
          </p:nvSpPr>
          <p:spPr>
            <a:xfrm>
              <a:off x="5837136" y="1887920"/>
              <a:ext cx="447658" cy="180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>
                  <a:solidFill>
                    <a:schemeClr val="bg1"/>
                  </a:solidFill>
                  <a:latin typeface="Trebuchet MS" panose="020B0703020202090204" pitchFamily="34" charset="0"/>
                </a:rPr>
                <a:t>40%</a:t>
              </a:r>
              <a:endParaRPr lang="en-US" sz="800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44AE2F9-4EEF-4702-857D-7FAD5472C029}"/>
                </a:ext>
              </a:extLst>
            </p:cNvPr>
            <p:cNvSpPr/>
            <p:nvPr/>
          </p:nvSpPr>
          <p:spPr>
            <a:xfrm>
              <a:off x="5853147" y="1809176"/>
              <a:ext cx="415636" cy="41563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54496766-9981-4034-BEEE-33C1263A702E}"/>
              </a:ext>
            </a:extLst>
          </p:cNvPr>
          <p:cNvGrpSpPr/>
          <p:nvPr userDrawn="1"/>
        </p:nvGrpSpPr>
        <p:grpSpPr>
          <a:xfrm>
            <a:off x="9641484" y="2703065"/>
            <a:ext cx="645095" cy="598950"/>
            <a:chOff x="5837136" y="1809176"/>
            <a:chExt cx="447658" cy="415636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05C67C5C-34D0-4D90-8A7A-D43F9FAB445B}"/>
                </a:ext>
              </a:extLst>
            </p:cNvPr>
            <p:cNvSpPr txBox="1"/>
            <p:nvPr/>
          </p:nvSpPr>
          <p:spPr>
            <a:xfrm>
              <a:off x="5837136" y="1887920"/>
              <a:ext cx="447658" cy="180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>
                  <a:solidFill>
                    <a:schemeClr val="bg1"/>
                  </a:solidFill>
                  <a:latin typeface="Trebuchet MS" panose="020B0703020202090204" pitchFamily="34" charset="0"/>
                </a:rPr>
                <a:t>70%</a:t>
              </a:r>
              <a:endParaRPr lang="en-US" sz="800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23E42DFD-C943-465C-92B3-9FCBCFEE5ABF}"/>
                </a:ext>
              </a:extLst>
            </p:cNvPr>
            <p:cNvSpPr/>
            <p:nvPr/>
          </p:nvSpPr>
          <p:spPr>
            <a:xfrm>
              <a:off x="5853147" y="1809176"/>
              <a:ext cx="415636" cy="41563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93" name="Oval 92">
            <a:extLst>
              <a:ext uri="{FF2B5EF4-FFF2-40B4-BE49-F238E27FC236}">
                <a16:creationId xmlns:a16="http://schemas.microsoft.com/office/drawing/2014/main" id="{1F972C1E-28C9-4203-8440-6A7A7F9D4F9E}"/>
              </a:ext>
            </a:extLst>
          </p:cNvPr>
          <p:cNvSpPr/>
          <p:nvPr userDrawn="1"/>
        </p:nvSpPr>
        <p:spPr>
          <a:xfrm>
            <a:off x="3346337" y="2018691"/>
            <a:ext cx="150000" cy="15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latin typeface="Trebuchet MS" panose="020B0703020202090204" pitchFamily="34" charset="0"/>
            </a:endParaRP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5E42E184-7641-434F-B6B1-DE0095AF1029}"/>
              </a:ext>
            </a:extLst>
          </p:cNvPr>
          <p:cNvSpPr/>
          <p:nvPr userDrawn="1"/>
        </p:nvSpPr>
        <p:spPr>
          <a:xfrm>
            <a:off x="3346337" y="2970020"/>
            <a:ext cx="150000" cy="15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latin typeface="Trebuchet MS" panose="020B0703020202090204" pitchFamily="34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8472FB7F-03CB-4C0C-BDB5-762E426D6E3B}"/>
              </a:ext>
            </a:extLst>
          </p:cNvPr>
          <p:cNvSpPr/>
          <p:nvPr userDrawn="1"/>
        </p:nvSpPr>
        <p:spPr>
          <a:xfrm>
            <a:off x="3346337" y="3899795"/>
            <a:ext cx="150000" cy="1500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latin typeface="Trebuchet MS" panose="020B0703020202090204" pitchFamily="34" charset="0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3F2365A8-DEA5-4075-88E4-873E74B14D73}"/>
              </a:ext>
            </a:extLst>
          </p:cNvPr>
          <p:cNvSpPr/>
          <p:nvPr userDrawn="1"/>
        </p:nvSpPr>
        <p:spPr>
          <a:xfrm>
            <a:off x="3346337" y="4857021"/>
            <a:ext cx="150000" cy="15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latin typeface="Trebuchet MS" panose="020B0703020202090204" pitchFamily="34" charset="0"/>
            </a:endParaRPr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B15766B8-71A0-493F-9E65-C6EFCFA48AA2}"/>
              </a:ext>
            </a:extLst>
          </p:cNvPr>
          <p:cNvSpPr/>
          <p:nvPr userDrawn="1"/>
        </p:nvSpPr>
        <p:spPr>
          <a:xfrm>
            <a:off x="3346337" y="5785962"/>
            <a:ext cx="150000" cy="150000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>
              <a:latin typeface="Trebuchet MS" panose="020B0703020202090204" pitchFamily="34" charset="0"/>
            </a:endParaRPr>
          </a:p>
        </p:txBody>
      </p:sp>
      <p:sp>
        <p:nvSpPr>
          <p:cNvPr id="102" name="Freeform 6">
            <a:extLst>
              <a:ext uri="{FF2B5EF4-FFF2-40B4-BE49-F238E27FC236}">
                <a16:creationId xmlns:a16="http://schemas.microsoft.com/office/drawing/2014/main" id="{52635A57-84F6-4540-AE67-572EB55C12F4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531904" y="4048902"/>
            <a:ext cx="291248" cy="291248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3" name="Freeform 6">
            <a:extLst>
              <a:ext uri="{FF2B5EF4-FFF2-40B4-BE49-F238E27FC236}">
                <a16:creationId xmlns:a16="http://schemas.microsoft.com/office/drawing/2014/main" id="{AF9D3CF4-AE2F-492E-B89B-E71573C5C066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291446" y="2175857"/>
            <a:ext cx="291248" cy="291248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4" name="Freeform 6">
            <a:extLst>
              <a:ext uri="{FF2B5EF4-FFF2-40B4-BE49-F238E27FC236}">
                <a16:creationId xmlns:a16="http://schemas.microsoft.com/office/drawing/2014/main" id="{E19ECBAD-6724-4116-9E33-43ACDFF90636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9050988" y="3363102"/>
            <a:ext cx="291248" cy="291248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5" name="Freeform 6">
            <a:extLst>
              <a:ext uri="{FF2B5EF4-FFF2-40B4-BE49-F238E27FC236}">
                <a16:creationId xmlns:a16="http://schemas.microsoft.com/office/drawing/2014/main" id="{69723CC3-1F24-4F39-A5B0-6EFA0D2F1FD4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9832652" y="2869031"/>
            <a:ext cx="291248" cy="291248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6" name="Freeform 6">
            <a:extLst>
              <a:ext uri="{FF2B5EF4-FFF2-40B4-BE49-F238E27FC236}">
                <a16:creationId xmlns:a16="http://schemas.microsoft.com/office/drawing/2014/main" id="{2CC37A05-B3C4-4376-883B-D7D3EACF797E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614317" y="4203760"/>
            <a:ext cx="291248" cy="291248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7" name="Text Placeholder 2">
            <a:extLst>
              <a:ext uri="{FF2B5EF4-FFF2-40B4-BE49-F238E27FC236}">
                <a16:creationId xmlns:a16="http://schemas.microsoft.com/office/drawing/2014/main" id="{D1EA589A-2340-4EAE-A1A7-F198EFF1012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546477" y="1924128"/>
            <a:ext cx="2655700" cy="33924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108" name="Text Placeholder 7">
            <a:extLst>
              <a:ext uri="{FF2B5EF4-FFF2-40B4-BE49-F238E27FC236}">
                <a16:creationId xmlns:a16="http://schemas.microsoft.com/office/drawing/2014/main" id="{0577E6C9-45D6-44F6-BC27-2D644FF6DF06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3546477" y="2265774"/>
            <a:ext cx="2655698" cy="51460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9" name="Text Placeholder 2">
            <a:extLst>
              <a:ext uri="{FF2B5EF4-FFF2-40B4-BE49-F238E27FC236}">
                <a16:creationId xmlns:a16="http://schemas.microsoft.com/office/drawing/2014/main" id="{D9889FAA-C972-475F-B7C6-5E846A31021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3546477" y="2886655"/>
            <a:ext cx="2655700" cy="33924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110" name="Text Placeholder 7">
            <a:extLst>
              <a:ext uri="{FF2B5EF4-FFF2-40B4-BE49-F238E27FC236}">
                <a16:creationId xmlns:a16="http://schemas.microsoft.com/office/drawing/2014/main" id="{3571BA38-135E-46B7-8250-246A29950535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3546477" y="3228301"/>
            <a:ext cx="2655698" cy="51460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1" name="Text Placeholder 2">
            <a:extLst>
              <a:ext uri="{FF2B5EF4-FFF2-40B4-BE49-F238E27FC236}">
                <a16:creationId xmlns:a16="http://schemas.microsoft.com/office/drawing/2014/main" id="{F89A3E26-3384-41FF-95DE-8F07009F580F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3546477" y="3810680"/>
            <a:ext cx="2655700" cy="33924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112" name="Text Placeholder 7">
            <a:extLst>
              <a:ext uri="{FF2B5EF4-FFF2-40B4-BE49-F238E27FC236}">
                <a16:creationId xmlns:a16="http://schemas.microsoft.com/office/drawing/2014/main" id="{7E4B7512-95C1-46F2-B8AC-A248A8F4DEDD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3546477" y="4152326"/>
            <a:ext cx="2655698" cy="51460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3" name="Text Placeholder 2">
            <a:extLst>
              <a:ext uri="{FF2B5EF4-FFF2-40B4-BE49-F238E27FC236}">
                <a16:creationId xmlns:a16="http://schemas.microsoft.com/office/drawing/2014/main" id="{BFE402BD-1B84-4D2F-9FA3-92F9B00CCFAF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546477" y="4763581"/>
            <a:ext cx="2655700" cy="33924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114" name="Text Placeholder 7">
            <a:extLst>
              <a:ext uri="{FF2B5EF4-FFF2-40B4-BE49-F238E27FC236}">
                <a16:creationId xmlns:a16="http://schemas.microsoft.com/office/drawing/2014/main" id="{28B658C6-E037-4F7F-965D-BAEBB16FE58C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3546477" y="5105227"/>
            <a:ext cx="2655698" cy="51460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5" name="Text Placeholder 2">
            <a:extLst>
              <a:ext uri="{FF2B5EF4-FFF2-40B4-BE49-F238E27FC236}">
                <a16:creationId xmlns:a16="http://schemas.microsoft.com/office/drawing/2014/main" id="{0B81C106-B956-4454-8248-E9B79C8ED289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3546477" y="5677981"/>
            <a:ext cx="2655700" cy="33924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116" name="Text Placeholder 7">
            <a:extLst>
              <a:ext uri="{FF2B5EF4-FFF2-40B4-BE49-F238E27FC236}">
                <a16:creationId xmlns:a16="http://schemas.microsoft.com/office/drawing/2014/main" id="{47B5EA6A-68A0-4D32-9AEA-29DE4DC79AF8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3546477" y="6019627"/>
            <a:ext cx="2655698" cy="51460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9" name="Text Placeholder 2">
            <a:extLst>
              <a:ext uri="{FF2B5EF4-FFF2-40B4-BE49-F238E27FC236}">
                <a16:creationId xmlns:a16="http://schemas.microsoft.com/office/drawing/2014/main" id="{01994CC3-7044-43E7-9DB7-F1B3ED9AD34E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6735001" y="6389770"/>
            <a:ext cx="960808" cy="33924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120" name="Text Placeholder 2">
            <a:extLst>
              <a:ext uri="{FF2B5EF4-FFF2-40B4-BE49-F238E27FC236}">
                <a16:creationId xmlns:a16="http://schemas.microsoft.com/office/drawing/2014/main" id="{BC88080E-50E8-42C8-BA54-AE5DE0A6628D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7717454" y="6389770"/>
            <a:ext cx="982644" cy="33924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121" name="Text Placeholder 2">
            <a:extLst>
              <a:ext uri="{FF2B5EF4-FFF2-40B4-BE49-F238E27FC236}">
                <a16:creationId xmlns:a16="http://schemas.microsoft.com/office/drawing/2014/main" id="{FFF80167-57CA-4D28-8B30-30D176D0D7CB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8709250" y="6389770"/>
            <a:ext cx="982644" cy="33924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122" name="Text Placeholder 2">
            <a:extLst>
              <a:ext uri="{FF2B5EF4-FFF2-40B4-BE49-F238E27FC236}">
                <a16:creationId xmlns:a16="http://schemas.microsoft.com/office/drawing/2014/main" id="{41BC4163-DB3B-4F90-8A92-3B0B414BA7D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9703372" y="6389770"/>
            <a:ext cx="982644" cy="33924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123" name="Text Placeholder 2">
            <a:extLst>
              <a:ext uri="{FF2B5EF4-FFF2-40B4-BE49-F238E27FC236}">
                <a16:creationId xmlns:a16="http://schemas.microsoft.com/office/drawing/2014/main" id="{EE19AFA5-3793-4341-998E-0E880D39C97E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10697494" y="6389770"/>
            <a:ext cx="982644" cy="33924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</p:spTree>
    <p:extLst>
      <p:ext uri="{BB962C8B-B14F-4D97-AF65-F5344CB8AC3E}">
        <p14:creationId xmlns:p14="http://schemas.microsoft.com/office/powerpoint/2010/main" val="49575929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91A812E-8B3C-4BD9-B53F-2E30A37CF9D9}"/>
              </a:ext>
            </a:extLst>
          </p:cNvPr>
          <p:cNvSpPr/>
          <p:nvPr userDrawn="1"/>
        </p:nvSpPr>
        <p:spPr>
          <a:xfrm>
            <a:off x="0" y="1686164"/>
            <a:ext cx="12192000" cy="3726549"/>
          </a:xfrm>
          <a:prstGeom prst="rect">
            <a:avLst/>
          </a:prstGeom>
          <a:solidFill>
            <a:schemeClr val="tx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5562BD1-11AC-4100-BE04-16191E5D4D06}"/>
              </a:ext>
            </a:extLst>
          </p:cNvPr>
          <p:cNvGrpSpPr/>
          <p:nvPr userDrawn="1"/>
        </p:nvGrpSpPr>
        <p:grpSpPr>
          <a:xfrm>
            <a:off x="1177516" y="1946943"/>
            <a:ext cx="9770606" cy="3225551"/>
            <a:chOff x="857251" y="1046163"/>
            <a:chExt cx="7429500" cy="2452688"/>
          </a:xfrm>
        </p:grpSpPr>
        <p:sp>
          <p:nvSpPr>
            <p:cNvPr id="7" name="Freeform 79">
              <a:extLst>
                <a:ext uri="{FF2B5EF4-FFF2-40B4-BE49-F238E27FC236}">
                  <a16:creationId xmlns:a16="http://schemas.microsoft.com/office/drawing/2014/main" id="{D4696474-B8BF-4F8E-A0B6-0D2525B32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316038"/>
              <a:ext cx="4835525" cy="315913"/>
            </a:xfrm>
            <a:custGeom>
              <a:avLst/>
              <a:gdLst>
                <a:gd name="T0" fmla="*/ 2834 w 3046"/>
                <a:gd name="T1" fmla="*/ 0 h 199"/>
                <a:gd name="T2" fmla="*/ 0 w 3046"/>
                <a:gd name="T3" fmla="*/ 0 h 199"/>
                <a:gd name="T4" fmla="*/ 0 w 3046"/>
                <a:gd name="T5" fmla="*/ 0 h 199"/>
                <a:gd name="T6" fmla="*/ 2834 w 3046"/>
                <a:gd name="T7" fmla="*/ 0 h 199"/>
                <a:gd name="T8" fmla="*/ 3046 w 3046"/>
                <a:gd name="T9" fmla="*/ 199 h 199"/>
                <a:gd name="T10" fmla="*/ 2834 w 3046"/>
                <a:gd name="T1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46" h="199">
                  <a:moveTo>
                    <a:pt x="283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834" y="0"/>
                  </a:lnTo>
                  <a:lnTo>
                    <a:pt x="3046" y="199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8" name="Freeform 80">
              <a:extLst>
                <a:ext uri="{FF2B5EF4-FFF2-40B4-BE49-F238E27FC236}">
                  <a16:creationId xmlns:a16="http://schemas.microsoft.com/office/drawing/2014/main" id="{E6637328-0226-42F2-8BD8-1C94F8CA9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316038"/>
              <a:ext cx="4835525" cy="315913"/>
            </a:xfrm>
            <a:custGeom>
              <a:avLst/>
              <a:gdLst>
                <a:gd name="T0" fmla="*/ 2834 w 3046"/>
                <a:gd name="T1" fmla="*/ 0 h 199"/>
                <a:gd name="T2" fmla="*/ 0 w 3046"/>
                <a:gd name="T3" fmla="*/ 0 h 199"/>
                <a:gd name="T4" fmla="*/ 0 w 3046"/>
                <a:gd name="T5" fmla="*/ 0 h 199"/>
                <a:gd name="T6" fmla="*/ 2834 w 3046"/>
                <a:gd name="T7" fmla="*/ 0 h 199"/>
                <a:gd name="T8" fmla="*/ 3046 w 3046"/>
                <a:gd name="T9" fmla="*/ 199 h 199"/>
                <a:gd name="T10" fmla="*/ 2834 w 3046"/>
                <a:gd name="T1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46" h="199">
                  <a:moveTo>
                    <a:pt x="283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834" y="0"/>
                  </a:lnTo>
                  <a:lnTo>
                    <a:pt x="3046" y="199"/>
                  </a:lnTo>
                  <a:lnTo>
                    <a:pt x="28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9" name="Freeform 82">
              <a:extLst>
                <a:ext uri="{FF2B5EF4-FFF2-40B4-BE49-F238E27FC236}">
                  <a16:creationId xmlns:a16="http://schemas.microsoft.com/office/drawing/2014/main" id="{DCD15B52-02CF-498B-B25E-2324B92B4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316038"/>
              <a:ext cx="4835525" cy="644525"/>
            </a:xfrm>
            <a:custGeom>
              <a:avLst/>
              <a:gdLst>
                <a:gd name="T0" fmla="*/ 2834 w 3046"/>
                <a:gd name="T1" fmla="*/ 0 h 406"/>
                <a:gd name="T2" fmla="*/ 0 w 3046"/>
                <a:gd name="T3" fmla="*/ 0 h 406"/>
                <a:gd name="T4" fmla="*/ 0 w 3046"/>
                <a:gd name="T5" fmla="*/ 406 h 406"/>
                <a:gd name="T6" fmla="*/ 2413 w 3046"/>
                <a:gd name="T7" fmla="*/ 406 h 406"/>
                <a:gd name="T8" fmla="*/ 2835 w 3046"/>
                <a:gd name="T9" fmla="*/ 406 h 406"/>
                <a:gd name="T10" fmla="*/ 3046 w 3046"/>
                <a:gd name="T11" fmla="*/ 199 h 406"/>
                <a:gd name="T12" fmla="*/ 2834 w 3046"/>
                <a:gd name="T13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6" h="406">
                  <a:moveTo>
                    <a:pt x="2834" y="0"/>
                  </a:moveTo>
                  <a:lnTo>
                    <a:pt x="0" y="0"/>
                  </a:lnTo>
                  <a:lnTo>
                    <a:pt x="0" y="406"/>
                  </a:lnTo>
                  <a:lnTo>
                    <a:pt x="2413" y="406"/>
                  </a:lnTo>
                  <a:lnTo>
                    <a:pt x="2835" y="406"/>
                  </a:lnTo>
                  <a:lnTo>
                    <a:pt x="3046" y="199"/>
                  </a:lnTo>
                  <a:lnTo>
                    <a:pt x="28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0" name="Freeform 83">
              <a:extLst>
                <a:ext uri="{FF2B5EF4-FFF2-40B4-BE49-F238E27FC236}">
                  <a16:creationId xmlns:a16="http://schemas.microsoft.com/office/drawing/2014/main" id="{13ED6291-196C-4E02-9ED8-31F9C8C9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2592388"/>
              <a:ext cx="5472113" cy="330200"/>
            </a:xfrm>
            <a:custGeom>
              <a:avLst/>
              <a:gdLst>
                <a:gd name="T0" fmla="*/ 3233 w 3447"/>
                <a:gd name="T1" fmla="*/ 0 h 208"/>
                <a:gd name="T2" fmla="*/ 2413 w 3447"/>
                <a:gd name="T3" fmla="*/ 0 h 208"/>
                <a:gd name="T4" fmla="*/ 2413 w 3447"/>
                <a:gd name="T5" fmla="*/ 0 h 208"/>
                <a:gd name="T6" fmla="*/ 0 w 3447"/>
                <a:gd name="T7" fmla="*/ 0 h 208"/>
                <a:gd name="T8" fmla="*/ 3233 w 3447"/>
                <a:gd name="T9" fmla="*/ 0 h 208"/>
                <a:gd name="T10" fmla="*/ 3447 w 3447"/>
                <a:gd name="T11" fmla="*/ 208 h 208"/>
                <a:gd name="T12" fmla="*/ 3233 w 3447"/>
                <a:gd name="T1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47" h="208">
                  <a:moveTo>
                    <a:pt x="3233" y="0"/>
                  </a:moveTo>
                  <a:lnTo>
                    <a:pt x="2413" y="0"/>
                  </a:lnTo>
                  <a:lnTo>
                    <a:pt x="2413" y="0"/>
                  </a:lnTo>
                  <a:lnTo>
                    <a:pt x="0" y="0"/>
                  </a:lnTo>
                  <a:lnTo>
                    <a:pt x="3233" y="0"/>
                  </a:lnTo>
                  <a:lnTo>
                    <a:pt x="3447" y="208"/>
                  </a:lnTo>
                  <a:lnTo>
                    <a:pt x="32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1" name="Freeform 84">
              <a:extLst>
                <a:ext uri="{FF2B5EF4-FFF2-40B4-BE49-F238E27FC236}">
                  <a16:creationId xmlns:a16="http://schemas.microsoft.com/office/drawing/2014/main" id="{BB4C8687-A24F-4793-8FA1-0C893CCFE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2592388"/>
              <a:ext cx="5472113" cy="330200"/>
            </a:xfrm>
            <a:custGeom>
              <a:avLst/>
              <a:gdLst>
                <a:gd name="T0" fmla="*/ 3233 w 3447"/>
                <a:gd name="T1" fmla="*/ 0 h 208"/>
                <a:gd name="T2" fmla="*/ 2413 w 3447"/>
                <a:gd name="T3" fmla="*/ 0 h 208"/>
                <a:gd name="T4" fmla="*/ 2413 w 3447"/>
                <a:gd name="T5" fmla="*/ 0 h 208"/>
                <a:gd name="T6" fmla="*/ 0 w 3447"/>
                <a:gd name="T7" fmla="*/ 0 h 208"/>
                <a:gd name="T8" fmla="*/ 3233 w 3447"/>
                <a:gd name="T9" fmla="*/ 0 h 208"/>
                <a:gd name="T10" fmla="*/ 3447 w 3447"/>
                <a:gd name="T11" fmla="*/ 208 h 208"/>
                <a:gd name="T12" fmla="*/ 3233 w 3447"/>
                <a:gd name="T1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47" h="208">
                  <a:moveTo>
                    <a:pt x="3233" y="0"/>
                  </a:moveTo>
                  <a:lnTo>
                    <a:pt x="2413" y="0"/>
                  </a:lnTo>
                  <a:lnTo>
                    <a:pt x="2413" y="0"/>
                  </a:lnTo>
                  <a:lnTo>
                    <a:pt x="0" y="0"/>
                  </a:lnTo>
                  <a:lnTo>
                    <a:pt x="3233" y="0"/>
                  </a:lnTo>
                  <a:lnTo>
                    <a:pt x="3447" y="208"/>
                  </a:lnTo>
                  <a:lnTo>
                    <a:pt x="32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2" name="Freeform 86">
              <a:extLst>
                <a:ext uri="{FF2B5EF4-FFF2-40B4-BE49-F238E27FC236}">
                  <a16:creationId xmlns:a16="http://schemas.microsoft.com/office/drawing/2014/main" id="{53DB3FD1-32C1-4B0C-828A-9753C9AD0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2592388"/>
              <a:ext cx="5472113" cy="647700"/>
            </a:xfrm>
            <a:custGeom>
              <a:avLst/>
              <a:gdLst>
                <a:gd name="T0" fmla="*/ 3233 w 3447"/>
                <a:gd name="T1" fmla="*/ 0 h 408"/>
                <a:gd name="T2" fmla="*/ 0 w 3447"/>
                <a:gd name="T3" fmla="*/ 0 h 408"/>
                <a:gd name="T4" fmla="*/ 0 w 3447"/>
                <a:gd name="T5" fmla="*/ 408 h 408"/>
                <a:gd name="T6" fmla="*/ 3235 w 3447"/>
                <a:gd name="T7" fmla="*/ 408 h 408"/>
                <a:gd name="T8" fmla="*/ 3447 w 3447"/>
                <a:gd name="T9" fmla="*/ 208 h 408"/>
                <a:gd name="T10" fmla="*/ 3233 w 3447"/>
                <a:gd name="T11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47" h="408">
                  <a:moveTo>
                    <a:pt x="3233" y="0"/>
                  </a:moveTo>
                  <a:lnTo>
                    <a:pt x="0" y="0"/>
                  </a:lnTo>
                  <a:lnTo>
                    <a:pt x="0" y="408"/>
                  </a:lnTo>
                  <a:lnTo>
                    <a:pt x="3235" y="408"/>
                  </a:lnTo>
                  <a:lnTo>
                    <a:pt x="3447" y="208"/>
                  </a:lnTo>
                  <a:lnTo>
                    <a:pt x="32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3" name="Freeform 87">
              <a:extLst>
                <a:ext uri="{FF2B5EF4-FFF2-40B4-BE49-F238E27FC236}">
                  <a16:creationId xmlns:a16="http://schemas.microsoft.com/office/drawing/2014/main" id="{4C52B60C-40BE-45C0-AEEE-18181F9BF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2592388"/>
              <a:ext cx="3830638" cy="0"/>
            </a:xfrm>
            <a:custGeom>
              <a:avLst/>
              <a:gdLst>
                <a:gd name="T0" fmla="*/ 2413 w 2413"/>
                <a:gd name="T1" fmla="*/ 2413 w 2413"/>
                <a:gd name="T2" fmla="*/ 0 w 2413"/>
                <a:gd name="T3" fmla="*/ 0 w 2413"/>
                <a:gd name="T4" fmla="*/ 2413 w 2413"/>
                <a:gd name="T5" fmla="*/ 2413 w 24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413">
                  <a:moveTo>
                    <a:pt x="2413" y="0"/>
                  </a:moveTo>
                  <a:lnTo>
                    <a:pt x="241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413" y="0"/>
                  </a:lnTo>
                  <a:lnTo>
                    <a:pt x="2413" y="0"/>
                  </a:lnTo>
                  <a:close/>
                </a:path>
              </a:pathLst>
            </a:custGeom>
            <a:solidFill>
              <a:srgbClr val="719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4" name="Freeform 88">
              <a:extLst>
                <a:ext uri="{FF2B5EF4-FFF2-40B4-BE49-F238E27FC236}">
                  <a16:creationId xmlns:a16="http://schemas.microsoft.com/office/drawing/2014/main" id="{BE2F2708-69EF-4FA6-BBD1-4A0DC6EF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2592388"/>
              <a:ext cx="3830638" cy="0"/>
            </a:xfrm>
            <a:custGeom>
              <a:avLst/>
              <a:gdLst>
                <a:gd name="T0" fmla="*/ 2413 w 2413"/>
                <a:gd name="T1" fmla="*/ 2413 w 2413"/>
                <a:gd name="T2" fmla="*/ 0 w 2413"/>
                <a:gd name="T3" fmla="*/ 0 w 2413"/>
                <a:gd name="T4" fmla="*/ 2413 w 2413"/>
                <a:gd name="T5" fmla="*/ 2413 w 24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413">
                  <a:moveTo>
                    <a:pt x="2413" y="0"/>
                  </a:moveTo>
                  <a:lnTo>
                    <a:pt x="241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413" y="0"/>
                  </a:lnTo>
                  <a:lnTo>
                    <a:pt x="24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5" name="Freeform 89">
              <a:extLst>
                <a:ext uri="{FF2B5EF4-FFF2-40B4-BE49-F238E27FC236}">
                  <a16:creationId xmlns:a16="http://schemas.microsoft.com/office/drawing/2014/main" id="{7018D254-C458-4AB1-A2C9-5BE39D03B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01" y="1049338"/>
              <a:ext cx="274638" cy="266700"/>
            </a:xfrm>
            <a:custGeom>
              <a:avLst/>
              <a:gdLst>
                <a:gd name="T0" fmla="*/ 0 w 173"/>
                <a:gd name="T1" fmla="*/ 0 h 168"/>
                <a:gd name="T2" fmla="*/ 0 w 173"/>
                <a:gd name="T3" fmla="*/ 0 h 168"/>
                <a:gd name="T4" fmla="*/ 173 w 173"/>
                <a:gd name="T5" fmla="*/ 168 h 168"/>
                <a:gd name="T6" fmla="*/ 173 w 173"/>
                <a:gd name="T7" fmla="*/ 168 h 168"/>
                <a:gd name="T8" fmla="*/ 173 w 173"/>
                <a:gd name="T9" fmla="*/ 168 h 168"/>
                <a:gd name="T10" fmla="*/ 173 w 173"/>
                <a:gd name="T11" fmla="*/ 168 h 168"/>
                <a:gd name="T12" fmla="*/ 0 w 173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168">
                  <a:moveTo>
                    <a:pt x="0" y="0"/>
                  </a:moveTo>
                  <a:lnTo>
                    <a:pt x="0" y="0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6" name="Freeform 90">
              <a:extLst>
                <a:ext uri="{FF2B5EF4-FFF2-40B4-BE49-F238E27FC236}">
                  <a16:creationId xmlns:a16="http://schemas.microsoft.com/office/drawing/2014/main" id="{F1F7EDAE-2F03-4A54-ADCC-8AB0FE01C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01" y="1049338"/>
              <a:ext cx="274638" cy="266700"/>
            </a:xfrm>
            <a:custGeom>
              <a:avLst/>
              <a:gdLst>
                <a:gd name="T0" fmla="*/ 0 w 173"/>
                <a:gd name="T1" fmla="*/ 0 h 168"/>
                <a:gd name="T2" fmla="*/ 0 w 173"/>
                <a:gd name="T3" fmla="*/ 0 h 168"/>
                <a:gd name="T4" fmla="*/ 173 w 173"/>
                <a:gd name="T5" fmla="*/ 168 h 168"/>
                <a:gd name="T6" fmla="*/ 173 w 173"/>
                <a:gd name="T7" fmla="*/ 168 h 168"/>
                <a:gd name="T8" fmla="*/ 173 w 173"/>
                <a:gd name="T9" fmla="*/ 168 h 168"/>
                <a:gd name="T10" fmla="*/ 173 w 173"/>
                <a:gd name="T11" fmla="*/ 168 h 168"/>
                <a:gd name="T12" fmla="*/ 0 w 173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168">
                  <a:moveTo>
                    <a:pt x="0" y="0"/>
                  </a:moveTo>
                  <a:lnTo>
                    <a:pt x="0" y="0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7" name="Freeform 92">
              <a:extLst>
                <a:ext uri="{FF2B5EF4-FFF2-40B4-BE49-F238E27FC236}">
                  <a16:creationId xmlns:a16="http://schemas.microsoft.com/office/drawing/2014/main" id="{783E7D54-44AA-4121-B589-7257589D9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01" y="1049338"/>
              <a:ext cx="274638" cy="911225"/>
            </a:xfrm>
            <a:custGeom>
              <a:avLst/>
              <a:gdLst>
                <a:gd name="T0" fmla="*/ 0 w 173"/>
                <a:gd name="T1" fmla="*/ 0 h 574"/>
                <a:gd name="T2" fmla="*/ 0 w 173"/>
                <a:gd name="T3" fmla="*/ 518 h 574"/>
                <a:gd name="T4" fmla="*/ 172 w 173"/>
                <a:gd name="T5" fmla="*/ 574 h 574"/>
                <a:gd name="T6" fmla="*/ 173 w 173"/>
                <a:gd name="T7" fmla="*/ 574 h 574"/>
                <a:gd name="T8" fmla="*/ 173 w 173"/>
                <a:gd name="T9" fmla="*/ 168 h 574"/>
                <a:gd name="T10" fmla="*/ 173 w 173"/>
                <a:gd name="T11" fmla="*/ 168 h 574"/>
                <a:gd name="T12" fmla="*/ 0 w 173"/>
                <a:gd name="T13" fmla="*/ 0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574">
                  <a:moveTo>
                    <a:pt x="0" y="0"/>
                  </a:moveTo>
                  <a:lnTo>
                    <a:pt x="0" y="518"/>
                  </a:lnTo>
                  <a:lnTo>
                    <a:pt x="172" y="574"/>
                  </a:lnTo>
                  <a:lnTo>
                    <a:pt x="173" y="574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8" name="Freeform 93">
              <a:extLst>
                <a:ext uri="{FF2B5EF4-FFF2-40B4-BE49-F238E27FC236}">
                  <a16:creationId xmlns:a16="http://schemas.microsoft.com/office/drawing/2014/main" id="{CBEBF075-044D-4B0E-A689-1E0B8046A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01" y="3240088"/>
              <a:ext cx="271463" cy="257175"/>
            </a:xfrm>
            <a:custGeom>
              <a:avLst/>
              <a:gdLst>
                <a:gd name="T0" fmla="*/ 171 w 171"/>
                <a:gd name="T1" fmla="*/ 0 h 162"/>
                <a:gd name="T2" fmla="*/ 0 w 171"/>
                <a:gd name="T3" fmla="*/ 162 h 162"/>
                <a:gd name="T4" fmla="*/ 0 w 171"/>
                <a:gd name="T5" fmla="*/ 162 h 162"/>
                <a:gd name="T6" fmla="*/ 171 w 171"/>
                <a:gd name="T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162">
                  <a:moveTo>
                    <a:pt x="171" y="0"/>
                  </a:moveTo>
                  <a:lnTo>
                    <a:pt x="0" y="162"/>
                  </a:lnTo>
                  <a:lnTo>
                    <a:pt x="0" y="16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BCB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9" name="Freeform 94">
              <a:extLst>
                <a:ext uri="{FF2B5EF4-FFF2-40B4-BE49-F238E27FC236}">
                  <a16:creationId xmlns:a16="http://schemas.microsoft.com/office/drawing/2014/main" id="{51E25E70-FA5D-428C-9DC3-3399A4FEB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01" y="3240088"/>
              <a:ext cx="271463" cy="257175"/>
            </a:xfrm>
            <a:custGeom>
              <a:avLst/>
              <a:gdLst>
                <a:gd name="T0" fmla="*/ 171 w 171"/>
                <a:gd name="T1" fmla="*/ 0 h 162"/>
                <a:gd name="T2" fmla="*/ 0 w 171"/>
                <a:gd name="T3" fmla="*/ 162 h 162"/>
                <a:gd name="T4" fmla="*/ 0 w 171"/>
                <a:gd name="T5" fmla="*/ 162 h 162"/>
                <a:gd name="T6" fmla="*/ 171 w 171"/>
                <a:gd name="T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162">
                  <a:moveTo>
                    <a:pt x="171" y="0"/>
                  </a:moveTo>
                  <a:lnTo>
                    <a:pt x="0" y="162"/>
                  </a:lnTo>
                  <a:lnTo>
                    <a:pt x="0" y="162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0" name="Freeform 96">
              <a:extLst>
                <a:ext uri="{FF2B5EF4-FFF2-40B4-BE49-F238E27FC236}">
                  <a16:creationId xmlns:a16="http://schemas.microsoft.com/office/drawing/2014/main" id="{592FF2D2-4F53-46C7-9EBF-2FB6404A2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01" y="2592388"/>
              <a:ext cx="274638" cy="904875"/>
            </a:xfrm>
            <a:custGeom>
              <a:avLst/>
              <a:gdLst>
                <a:gd name="T0" fmla="*/ 173 w 173"/>
                <a:gd name="T1" fmla="*/ 0 h 570"/>
                <a:gd name="T2" fmla="*/ 170 w 173"/>
                <a:gd name="T3" fmla="*/ 0 h 570"/>
                <a:gd name="T4" fmla="*/ 42 w 173"/>
                <a:gd name="T5" fmla="*/ 42 h 570"/>
                <a:gd name="T6" fmla="*/ 0 w 173"/>
                <a:gd name="T7" fmla="*/ 56 h 570"/>
                <a:gd name="T8" fmla="*/ 0 w 173"/>
                <a:gd name="T9" fmla="*/ 570 h 570"/>
                <a:gd name="T10" fmla="*/ 171 w 173"/>
                <a:gd name="T11" fmla="*/ 408 h 570"/>
                <a:gd name="T12" fmla="*/ 173 w 173"/>
                <a:gd name="T13" fmla="*/ 408 h 570"/>
                <a:gd name="T14" fmla="*/ 173 w 173"/>
                <a:gd name="T1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570">
                  <a:moveTo>
                    <a:pt x="173" y="0"/>
                  </a:moveTo>
                  <a:lnTo>
                    <a:pt x="170" y="0"/>
                  </a:lnTo>
                  <a:lnTo>
                    <a:pt x="42" y="42"/>
                  </a:lnTo>
                  <a:lnTo>
                    <a:pt x="0" y="56"/>
                  </a:lnTo>
                  <a:lnTo>
                    <a:pt x="0" y="570"/>
                  </a:lnTo>
                  <a:lnTo>
                    <a:pt x="171" y="408"/>
                  </a:lnTo>
                  <a:lnTo>
                    <a:pt x="173" y="408"/>
                  </a:lnTo>
                  <a:lnTo>
                    <a:pt x="1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1" name="Freeform 97">
              <a:extLst>
                <a:ext uri="{FF2B5EF4-FFF2-40B4-BE49-F238E27FC236}">
                  <a16:creationId xmlns:a16="http://schemas.microsoft.com/office/drawing/2014/main" id="{26F6B506-C049-401D-A6F0-CBF4DF6D0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676" y="2592388"/>
              <a:ext cx="207963" cy="66675"/>
            </a:xfrm>
            <a:custGeom>
              <a:avLst/>
              <a:gdLst>
                <a:gd name="T0" fmla="*/ 131 w 131"/>
                <a:gd name="T1" fmla="*/ 0 h 42"/>
                <a:gd name="T2" fmla="*/ 128 w 131"/>
                <a:gd name="T3" fmla="*/ 0 h 42"/>
                <a:gd name="T4" fmla="*/ 0 w 131"/>
                <a:gd name="T5" fmla="*/ 42 h 42"/>
                <a:gd name="T6" fmla="*/ 128 w 131"/>
                <a:gd name="T7" fmla="*/ 0 h 42"/>
                <a:gd name="T8" fmla="*/ 131 w 131"/>
                <a:gd name="T9" fmla="*/ 0 h 42"/>
                <a:gd name="T10" fmla="*/ 131 w 131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42">
                  <a:moveTo>
                    <a:pt x="131" y="0"/>
                  </a:moveTo>
                  <a:lnTo>
                    <a:pt x="128" y="0"/>
                  </a:lnTo>
                  <a:lnTo>
                    <a:pt x="0" y="42"/>
                  </a:lnTo>
                  <a:lnTo>
                    <a:pt x="128" y="0"/>
                  </a:lnTo>
                  <a:lnTo>
                    <a:pt x="131" y="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557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2" name="Freeform 98">
              <a:extLst>
                <a:ext uri="{FF2B5EF4-FFF2-40B4-BE49-F238E27FC236}">
                  <a16:creationId xmlns:a16="http://schemas.microsoft.com/office/drawing/2014/main" id="{C1A8A647-A48F-4F45-B7D2-02F453F1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676" y="2592388"/>
              <a:ext cx="207963" cy="66675"/>
            </a:xfrm>
            <a:custGeom>
              <a:avLst/>
              <a:gdLst>
                <a:gd name="T0" fmla="*/ 131 w 131"/>
                <a:gd name="T1" fmla="*/ 0 h 42"/>
                <a:gd name="T2" fmla="*/ 128 w 131"/>
                <a:gd name="T3" fmla="*/ 0 h 42"/>
                <a:gd name="T4" fmla="*/ 0 w 131"/>
                <a:gd name="T5" fmla="*/ 42 h 42"/>
                <a:gd name="T6" fmla="*/ 128 w 131"/>
                <a:gd name="T7" fmla="*/ 0 h 42"/>
                <a:gd name="T8" fmla="*/ 131 w 131"/>
                <a:gd name="T9" fmla="*/ 0 h 42"/>
                <a:gd name="T10" fmla="*/ 131 w 131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42">
                  <a:moveTo>
                    <a:pt x="131" y="0"/>
                  </a:moveTo>
                  <a:lnTo>
                    <a:pt x="128" y="0"/>
                  </a:lnTo>
                  <a:lnTo>
                    <a:pt x="0" y="42"/>
                  </a:lnTo>
                  <a:lnTo>
                    <a:pt x="128" y="0"/>
                  </a:lnTo>
                  <a:lnTo>
                    <a:pt x="131" y="0"/>
                  </a:lnTo>
                  <a:lnTo>
                    <a:pt x="1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3" name="Freeform 99">
              <a:extLst>
                <a:ext uri="{FF2B5EF4-FFF2-40B4-BE49-F238E27FC236}">
                  <a16:creationId xmlns:a16="http://schemas.microsoft.com/office/drawing/2014/main" id="{4B2DB72F-E04C-4C25-B2F1-84EA8B010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01" y="2659063"/>
              <a:ext cx="66675" cy="22225"/>
            </a:xfrm>
            <a:custGeom>
              <a:avLst/>
              <a:gdLst>
                <a:gd name="T0" fmla="*/ 42 w 42"/>
                <a:gd name="T1" fmla="*/ 0 h 14"/>
                <a:gd name="T2" fmla="*/ 0 w 42"/>
                <a:gd name="T3" fmla="*/ 14 h 14"/>
                <a:gd name="T4" fmla="*/ 0 w 42"/>
                <a:gd name="T5" fmla="*/ 14 h 14"/>
                <a:gd name="T6" fmla="*/ 42 w 4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4">
                  <a:moveTo>
                    <a:pt x="42" y="0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8899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4" name="Freeform 100">
              <a:extLst>
                <a:ext uri="{FF2B5EF4-FFF2-40B4-BE49-F238E27FC236}">
                  <a16:creationId xmlns:a16="http://schemas.microsoft.com/office/drawing/2014/main" id="{18AFA965-039C-4E9F-B1AF-67A0B5165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01" y="2659063"/>
              <a:ext cx="66675" cy="22225"/>
            </a:xfrm>
            <a:custGeom>
              <a:avLst/>
              <a:gdLst>
                <a:gd name="T0" fmla="*/ 42 w 42"/>
                <a:gd name="T1" fmla="*/ 0 h 14"/>
                <a:gd name="T2" fmla="*/ 0 w 42"/>
                <a:gd name="T3" fmla="*/ 14 h 14"/>
                <a:gd name="T4" fmla="*/ 0 w 42"/>
                <a:gd name="T5" fmla="*/ 14 h 14"/>
                <a:gd name="T6" fmla="*/ 42 w 4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4">
                  <a:moveTo>
                    <a:pt x="42" y="0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5" name="Freeform 102">
              <a:extLst>
                <a:ext uri="{FF2B5EF4-FFF2-40B4-BE49-F238E27FC236}">
                  <a16:creationId xmlns:a16="http://schemas.microsoft.com/office/drawing/2014/main" id="{1A8B7506-B402-4F64-BD22-DACCCF2AC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01" y="1871663"/>
              <a:ext cx="274638" cy="809625"/>
            </a:xfrm>
            <a:custGeom>
              <a:avLst/>
              <a:gdLst>
                <a:gd name="T0" fmla="*/ 0 w 173"/>
                <a:gd name="T1" fmla="*/ 0 h 510"/>
                <a:gd name="T2" fmla="*/ 0 w 173"/>
                <a:gd name="T3" fmla="*/ 510 h 510"/>
                <a:gd name="T4" fmla="*/ 42 w 173"/>
                <a:gd name="T5" fmla="*/ 496 h 510"/>
                <a:gd name="T6" fmla="*/ 170 w 173"/>
                <a:gd name="T7" fmla="*/ 454 h 510"/>
                <a:gd name="T8" fmla="*/ 173 w 173"/>
                <a:gd name="T9" fmla="*/ 454 h 510"/>
                <a:gd name="T10" fmla="*/ 173 w 173"/>
                <a:gd name="T11" fmla="*/ 56 h 510"/>
                <a:gd name="T12" fmla="*/ 172 w 173"/>
                <a:gd name="T13" fmla="*/ 56 h 510"/>
                <a:gd name="T14" fmla="*/ 0 w 173"/>
                <a:gd name="T15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510">
                  <a:moveTo>
                    <a:pt x="0" y="0"/>
                  </a:moveTo>
                  <a:lnTo>
                    <a:pt x="0" y="510"/>
                  </a:lnTo>
                  <a:lnTo>
                    <a:pt x="42" y="496"/>
                  </a:lnTo>
                  <a:lnTo>
                    <a:pt x="170" y="454"/>
                  </a:lnTo>
                  <a:lnTo>
                    <a:pt x="173" y="454"/>
                  </a:lnTo>
                  <a:lnTo>
                    <a:pt x="173" y="56"/>
                  </a:lnTo>
                  <a:lnTo>
                    <a:pt x="172" y="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41E4D123-14D5-48A2-9C75-CEE8FACCB709}"/>
                </a:ext>
              </a:extLst>
            </p:cNvPr>
            <p:cNvGrpSpPr/>
            <p:nvPr/>
          </p:nvGrpSpPr>
          <p:grpSpPr>
            <a:xfrm>
              <a:off x="857251" y="1046163"/>
              <a:ext cx="6792913" cy="914400"/>
              <a:chOff x="857251" y="1046163"/>
              <a:chExt cx="6792913" cy="914400"/>
            </a:xfrm>
          </p:grpSpPr>
          <p:sp>
            <p:nvSpPr>
              <p:cNvPr id="52" name="Freeform 76">
                <a:extLst>
                  <a:ext uri="{FF2B5EF4-FFF2-40B4-BE49-F238E27FC236}">
                    <a16:creationId xmlns:a16="http://schemas.microsoft.com/office/drawing/2014/main" id="{FC981E42-9993-48AD-9D34-FFC83A6CC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251" y="1046163"/>
                <a:ext cx="6792913" cy="914400"/>
              </a:xfrm>
              <a:custGeom>
                <a:avLst/>
                <a:gdLst>
                  <a:gd name="T0" fmla="*/ 3691 w 3883"/>
                  <a:gd name="T1" fmla="*/ 154 h 523"/>
                  <a:gd name="T2" fmla="*/ 1119 w 3883"/>
                  <a:gd name="T3" fmla="*/ 154 h 523"/>
                  <a:gd name="T4" fmla="*/ 960 w 3883"/>
                  <a:gd name="T5" fmla="*/ 0 h 523"/>
                  <a:gd name="T6" fmla="*/ 236 w 3883"/>
                  <a:gd name="T7" fmla="*/ 0 h 523"/>
                  <a:gd name="T8" fmla="*/ 0 w 3883"/>
                  <a:gd name="T9" fmla="*/ 236 h 523"/>
                  <a:gd name="T10" fmla="*/ 236 w 3883"/>
                  <a:gd name="T11" fmla="*/ 472 h 523"/>
                  <a:gd name="T12" fmla="*/ 240 w 3883"/>
                  <a:gd name="T13" fmla="*/ 472 h 523"/>
                  <a:gd name="T14" fmla="*/ 962 w 3883"/>
                  <a:gd name="T15" fmla="*/ 472 h 523"/>
                  <a:gd name="T16" fmla="*/ 1118 w 3883"/>
                  <a:gd name="T17" fmla="*/ 523 h 523"/>
                  <a:gd name="T18" fmla="*/ 3692 w 3883"/>
                  <a:gd name="T19" fmla="*/ 523 h 523"/>
                  <a:gd name="T20" fmla="*/ 3883 w 3883"/>
                  <a:gd name="T21" fmla="*/ 335 h 523"/>
                  <a:gd name="T22" fmla="*/ 3691 w 3883"/>
                  <a:gd name="T23" fmla="*/ 154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83" h="523">
                    <a:moveTo>
                      <a:pt x="3691" y="154"/>
                    </a:moveTo>
                    <a:cubicBezTo>
                      <a:pt x="1119" y="154"/>
                      <a:pt x="1119" y="154"/>
                      <a:pt x="1119" y="154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105" y="0"/>
                      <a:pt x="0" y="106"/>
                      <a:pt x="0" y="236"/>
                    </a:cubicBezTo>
                    <a:cubicBezTo>
                      <a:pt x="0" y="366"/>
                      <a:pt x="106" y="472"/>
                      <a:pt x="236" y="472"/>
                    </a:cubicBezTo>
                    <a:cubicBezTo>
                      <a:pt x="237" y="472"/>
                      <a:pt x="239" y="472"/>
                      <a:pt x="240" y="472"/>
                    </a:cubicBezTo>
                    <a:cubicBezTo>
                      <a:pt x="962" y="472"/>
                      <a:pt x="962" y="472"/>
                      <a:pt x="962" y="472"/>
                    </a:cubicBezTo>
                    <a:cubicBezTo>
                      <a:pt x="1118" y="523"/>
                      <a:pt x="1118" y="523"/>
                      <a:pt x="1118" y="523"/>
                    </a:cubicBezTo>
                    <a:cubicBezTo>
                      <a:pt x="3692" y="523"/>
                      <a:pt x="3692" y="523"/>
                      <a:pt x="3692" y="523"/>
                    </a:cubicBezTo>
                    <a:cubicBezTo>
                      <a:pt x="3883" y="335"/>
                      <a:pt x="3883" y="335"/>
                      <a:pt x="3883" y="335"/>
                    </a:cubicBezTo>
                    <a:cubicBezTo>
                      <a:pt x="3691" y="154"/>
                      <a:pt x="3691" y="154"/>
                      <a:pt x="3691" y="1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53" name="Freeform 91">
                <a:extLst>
                  <a:ext uri="{FF2B5EF4-FFF2-40B4-BE49-F238E27FC236}">
                    <a16:creationId xmlns:a16="http://schemas.microsoft.com/office/drawing/2014/main" id="{66970BF3-AE80-4E74-B833-4B556A5B8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001" y="1049338"/>
                <a:ext cx="274638" cy="911225"/>
              </a:xfrm>
              <a:custGeom>
                <a:avLst/>
                <a:gdLst>
                  <a:gd name="T0" fmla="*/ 0 w 173"/>
                  <a:gd name="T1" fmla="*/ 0 h 574"/>
                  <a:gd name="T2" fmla="*/ 0 w 173"/>
                  <a:gd name="T3" fmla="*/ 518 h 574"/>
                  <a:gd name="T4" fmla="*/ 172 w 173"/>
                  <a:gd name="T5" fmla="*/ 574 h 574"/>
                  <a:gd name="T6" fmla="*/ 173 w 173"/>
                  <a:gd name="T7" fmla="*/ 574 h 574"/>
                  <a:gd name="T8" fmla="*/ 173 w 173"/>
                  <a:gd name="T9" fmla="*/ 168 h 574"/>
                  <a:gd name="T10" fmla="*/ 173 w 173"/>
                  <a:gd name="T11" fmla="*/ 168 h 574"/>
                  <a:gd name="T12" fmla="*/ 0 w 173"/>
                  <a:gd name="T13" fmla="*/ 0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" h="574">
                    <a:moveTo>
                      <a:pt x="0" y="0"/>
                    </a:moveTo>
                    <a:lnTo>
                      <a:pt x="0" y="518"/>
                    </a:lnTo>
                    <a:lnTo>
                      <a:pt x="172" y="574"/>
                    </a:lnTo>
                    <a:lnTo>
                      <a:pt x="173" y="574"/>
                    </a:lnTo>
                    <a:lnTo>
                      <a:pt x="173" y="168"/>
                    </a:lnTo>
                    <a:lnTo>
                      <a:pt x="17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54" name="Freeform 81">
                <a:extLst>
                  <a:ext uri="{FF2B5EF4-FFF2-40B4-BE49-F238E27FC236}">
                    <a16:creationId xmlns:a16="http://schemas.microsoft.com/office/drawing/2014/main" id="{36EFDC52-3834-4067-A116-EFEF6312D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638" y="1316038"/>
                <a:ext cx="4835525" cy="644525"/>
              </a:xfrm>
              <a:custGeom>
                <a:avLst/>
                <a:gdLst>
                  <a:gd name="T0" fmla="*/ 2834 w 3046"/>
                  <a:gd name="T1" fmla="*/ 0 h 406"/>
                  <a:gd name="T2" fmla="*/ 0 w 3046"/>
                  <a:gd name="T3" fmla="*/ 0 h 406"/>
                  <a:gd name="T4" fmla="*/ 0 w 3046"/>
                  <a:gd name="T5" fmla="*/ 406 h 406"/>
                  <a:gd name="T6" fmla="*/ 2413 w 3046"/>
                  <a:gd name="T7" fmla="*/ 406 h 406"/>
                  <a:gd name="T8" fmla="*/ 2835 w 3046"/>
                  <a:gd name="T9" fmla="*/ 406 h 406"/>
                  <a:gd name="T10" fmla="*/ 3046 w 3046"/>
                  <a:gd name="T11" fmla="*/ 199 h 406"/>
                  <a:gd name="T12" fmla="*/ 2834 w 3046"/>
                  <a:gd name="T13" fmla="*/ 0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6" h="406">
                    <a:moveTo>
                      <a:pt x="2834" y="0"/>
                    </a:moveTo>
                    <a:lnTo>
                      <a:pt x="0" y="0"/>
                    </a:lnTo>
                    <a:lnTo>
                      <a:pt x="0" y="406"/>
                    </a:lnTo>
                    <a:lnTo>
                      <a:pt x="2413" y="406"/>
                    </a:lnTo>
                    <a:lnTo>
                      <a:pt x="2835" y="406"/>
                    </a:lnTo>
                    <a:lnTo>
                      <a:pt x="3046" y="199"/>
                    </a:lnTo>
                    <a:lnTo>
                      <a:pt x="283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4A3BA924-8561-4FFB-ABC5-13C64409E4B6}"/>
                </a:ext>
              </a:extLst>
            </p:cNvPr>
            <p:cNvGrpSpPr/>
            <p:nvPr/>
          </p:nvGrpSpPr>
          <p:grpSpPr>
            <a:xfrm>
              <a:off x="860426" y="2592388"/>
              <a:ext cx="7426325" cy="906463"/>
              <a:chOff x="860426" y="2592388"/>
              <a:chExt cx="7426325" cy="906463"/>
            </a:xfrm>
          </p:grpSpPr>
          <p:sp>
            <p:nvSpPr>
              <p:cNvPr id="49" name="Freeform 77">
                <a:extLst>
                  <a:ext uri="{FF2B5EF4-FFF2-40B4-BE49-F238E27FC236}">
                    <a16:creationId xmlns:a16="http://schemas.microsoft.com/office/drawing/2014/main" id="{291D2262-986B-4321-B6C8-78FF36ADB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26" y="2592388"/>
                <a:ext cx="7426325" cy="906463"/>
              </a:xfrm>
              <a:custGeom>
                <a:avLst/>
                <a:gdLst>
                  <a:gd name="T0" fmla="*/ 4051 w 4245"/>
                  <a:gd name="T1" fmla="*/ 0 h 518"/>
                  <a:gd name="T2" fmla="*/ 1114 w 4245"/>
                  <a:gd name="T3" fmla="*/ 0 h 518"/>
                  <a:gd name="T4" fmla="*/ 960 w 4245"/>
                  <a:gd name="T5" fmla="*/ 51 h 518"/>
                  <a:gd name="T6" fmla="*/ 234 w 4245"/>
                  <a:gd name="T7" fmla="*/ 51 h 518"/>
                  <a:gd name="T8" fmla="*/ 234 w 4245"/>
                  <a:gd name="T9" fmla="*/ 51 h 518"/>
                  <a:gd name="T10" fmla="*/ 0 w 4245"/>
                  <a:gd name="T11" fmla="*/ 284 h 518"/>
                  <a:gd name="T12" fmla="*/ 233 w 4245"/>
                  <a:gd name="T13" fmla="*/ 518 h 518"/>
                  <a:gd name="T14" fmla="*/ 960 w 4245"/>
                  <a:gd name="T15" fmla="*/ 518 h 518"/>
                  <a:gd name="T16" fmla="*/ 1115 w 4245"/>
                  <a:gd name="T17" fmla="*/ 370 h 518"/>
                  <a:gd name="T18" fmla="*/ 4053 w 4245"/>
                  <a:gd name="T19" fmla="*/ 370 h 518"/>
                  <a:gd name="T20" fmla="*/ 4245 w 4245"/>
                  <a:gd name="T21" fmla="*/ 189 h 518"/>
                  <a:gd name="T22" fmla="*/ 4051 w 4245"/>
                  <a:gd name="T23" fmla="*/ 0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45" h="518">
                    <a:moveTo>
                      <a:pt x="4051" y="0"/>
                    </a:moveTo>
                    <a:cubicBezTo>
                      <a:pt x="1114" y="0"/>
                      <a:pt x="1114" y="0"/>
                      <a:pt x="1114" y="0"/>
                    </a:cubicBezTo>
                    <a:cubicBezTo>
                      <a:pt x="960" y="51"/>
                      <a:pt x="960" y="51"/>
                      <a:pt x="960" y="51"/>
                    </a:cubicBezTo>
                    <a:cubicBezTo>
                      <a:pt x="234" y="51"/>
                      <a:pt x="234" y="51"/>
                      <a:pt x="234" y="51"/>
                    </a:cubicBezTo>
                    <a:cubicBezTo>
                      <a:pt x="234" y="51"/>
                      <a:pt x="234" y="51"/>
                      <a:pt x="234" y="51"/>
                    </a:cubicBezTo>
                    <a:cubicBezTo>
                      <a:pt x="105" y="51"/>
                      <a:pt x="0" y="156"/>
                      <a:pt x="0" y="284"/>
                    </a:cubicBezTo>
                    <a:cubicBezTo>
                      <a:pt x="0" y="413"/>
                      <a:pt x="104" y="517"/>
                      <a:pt x="233" y="518"/>
                    </a:cubicBezTo>
                    <a:cubicBezTo>
                      <a:pt x="960" y="518"/>
                      <a:pt x="960" y="518"/>
                      <a:pt x="960" y="518"/>
                    </a:cubicBezTo>
                    <a:cubicBezTo>
                      <a:pt x="1115" y="370"/>
                      <a:pt x="1115" y="370"/>
                      <a:pt x="1115" y="370"/>
                    </a:cubicBezTo>
                    <a:cubicBezTo>
                      <a:pt x="4053" y="370"/>
                      <a:pt x="4053" y="370"/>
                      <a:pt x="4053" y="370"/>
                    </a:cubicBezTo>
                    <a:cubicBezTo>
                      <a:pt x="4245" y="189"/>
                      <a:pt x="4245" y="189"/>
                      <a:pt x="4245" y="189"/>
                    </a:cubicBezTo>
                    <a:cubicBezTo>
                      <a:pt x="4051" y="0"/>
                      <a:pt x="4051" y="0"/>
                      <a:pt x="4051" y="0"/>
                    </a:cubicBezTo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50" name="Freeform 95">
                <a:extLst>
                  <a:ext uri="{FF2B5EF4-FFF2-40B4-BE49-F238E27FC236}">
                    <a16:creationId xmlns:a16="http://schemas.microsoft.com/office/drawing/2014/main" id="{5BD58A5C-BAE8-4D93-A32C-737053588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001" y="2592388"/>
                <a:ext cx="274638" cy="904875"/>
              </a:xfrm>
              <a:custGeom>
                <a:avLst/>
                <a:gdLst>
                  <a:gd name="T0" fmla="*/ 173 w 173"/>
                  <a:gd name="T1" fmla="*/ 0 h 570"/>
                  <a:gd name="T2" fmla="*/ 170 w 173"/>
                  <a:gd name="T3" fmla="*/ 0 h 570"/>
                  <a:gd name="T4" fmla="*/ 42 w 173"/>
                  <a:gd name="T5" fmla="*/ 42 h 570"/>
                  <a:gd name="T6" fmla="*/ 0 w 173"/>
                  <a:gd name="T7" fmla="*/ 56 h 570"/>
                  <a:gd name="T8" fmla="*/ 0 w 173"/>
                  <a:gd name="T9" fmla="*/ 570 h 570"/>
                  <a:gd name="T10" fmla="*/ 171 w 173"/>
                  <a:gd name="T11" fmla="*/ 408 h 570"/>
                  <a:gd name="T12" fmla="*/ 173 w 173"/>
                  <a:gd name="T13" fmla="*/ 408 h 570"/>
                  <a:gd name="T14" fmla="*/ 173 w 173"/>
                  <a:gd name="T15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3" h="570">
                    <a:moveTo>
                      <a:pt x="173" y="0"/>
                    </a:moveTo>
                    <a:lnTo>
                      <a:pt x="170" y="0"/>
                    </a:lnTo>
                    <a:lnTo>
                      <a:pt x="42" y="42"/>
                    </a:lnTo>
                    <a:lnTo>
                      <a:pt x="0" y="56"/>
                    </a:lnTo>
                    <a:lnTo>
                      <a:pt x="0" y="570"/>
                    </a:lnTo>
                    <a:lnTo>
                      <a:pt x="171" y="408"/>
                    </a:lnTo>
                    <a:lnTo>
                      <a:pt x="173" y="408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51" name="Freeform 85">
                <a:extLst>
                  <a:ext uri="{FF2B5EF4-FFF2-40B4-BE49-F238E27FC236}">
                    <a16:creationId xmlns:a16="http://schemas.microsoft.com/office/drawing/2014/main" id="{24C18BC1-70E0-416A-BA5D-8228AB787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638" y="2592388"/>
                <a:ext cx="5472113" cy="647700"/>
              </a:xfrm>
              <a:custGeom>
                <a:avLst/>
                <a:gdLst>
                  <a:gd name="T0" fmla="*/ 3233 w 3447"/>
                  <a:gd name="T1" fmla="*/ 0 h 408"/>
                  <a:gd name="T2" fmla="*/ 0 w 3447"/>
                  <a:gd name="T3" fmla="*/ 0 h 408"/>
                  <a:gd name="T4" fmla="*/ 0 w 3447"/>
                  <a:gd name="T5" fmla="*/ 408 h 408"/>
                  <a:gd name="T6" fmla="*/ 3235 w 3447"/>
                  <a:gd name="T7" fmla="*/ 408 h 408"/>
                  <a:gd name="T8" fmla="*/ 3447 w 3447"/>
                  <a:gd name="T9" fmla="*/ 208 h 408"/>
                  <a:gd name="T10" fmla="*/ 3233 w 3447"/>
                  <a:gd name="T11" fmla="*/ 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47" h="408">
                    <a:moveTo>
                      <a:pt x="3233" y="0"/>
                    </a:moveTo>
                    <a:lnTo>
                      <a:pt x="0" y="0"/>
                    </a:lnTo>
                    <a:lnTo>
                      <a:pt x="0" y="408"/>
                    </a:lnTo>
                    <a:lnTo>
                      <a:pt x="3235" y="408"/>
                    </a:lnTo>
                    <a:lnTo>
                      <a:pt x="3447" y="208"/>
                    </a:lnTo>
                    <a:lnTo>
                      <a:pt x="323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31236E3B-1371-4681-8582-B4D53A43AC51}"/>
                </a:ext>
              </a:extLst>
            </p:cNvPr>
            <p:cNvGrpSpPr/>
            <p:nvPr/>
          </p:nvGrpSpPr>
          <p:grpSpPr>
            <a:xfrm>
              <a:off x="863601" y="1871663"/>
              <a:ext cx="6119813" cy="809625"/>
              <a:chOff x="863601" y="1871663"/>
              <a:chExt cx="6119813" cy="809625"/>
            </a:xfrm>
          </p:grpSpPr>
          <p:sp>
            <p:nvSpPr>
              <p:cNvPr id="46" name="Freeform 78">
                <a:extLst>
                  <a:ext uri="{FF2B5EF4-FFF2-40B4-BE49-F238E27FC236}">
                    <a16:creationId xmlns:a16="http://schemas.microsoft.com/office/drawing/2014/main" id="{52EB0176-EE75-4843-8B2B-945950A8F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1" y="1871663"/>
                <a:ext cx="6119813" cy="809625"/>
              </a:xfrm>
              <a:custGeom>
                <a:avLst/>
                <a:gdLst>
                  <a:gd name="T0" fmla="*/ 3305 w 3498"/>
                  <a:gd name="T1" fmla="*/ 51 h 463"/>
                  <a:gd name="T2" fmla="*/ 1114 w 3498"/>
                  <a:gd name="T3" fmla="*/ 51 h 463"/>
                  <a:gd name="T4" fmla="*/ 958 w 3498"/>
                  <a:gd name="T5" fmla="*/ 0 h 463"/>
                  <a:gd name="T6" fmla="*/ 232 w 3498"/>
                  <a:gd name="T7" fmla="*/ 0 h 463"/>
                  <a:gd name="T8" fmla="*/ 0 w 3498"/>
                  <a:gd name="T9" fmla="*/ 231 h 463"/>
                  <a:gd name="T10" fmla="*/ 232 w 3498"/>
                  <a:gd name="T11" fmla="*/ 463 h 463"/>
                  <a:gd name="T12" fmla="*/ 232 w 3498"/>
                  <a:gd name="T13" fmla="*/ 463 h 463"/>
                  <a:gd name="T14" fmla="*/ 958 w 3498"/>
                  <a:gd name="T15" fmla="*/ 463 h 463"/>
                  <a:gd name="T16" fmla="*/ 1112 w 3498"/>
                  <a:gd name="T17" fmla="*/ 412 h 463"/>
                  <a:gd name="T18" fmla="*/ 3305 w 3498"/>
                  <a:gd name="T19" fmla="*/ 412 h 463"/>
                  <a:gd name="T20" fmla="*/ 3498 w 3498"/>
                  <a:gd name="T21" fmla="*/ 235 h 463"/>
                  <a:gd name="T22" fmla="*/ 3305 w 3498"/>
                  <a:gd name="T23" fmla="*/ 51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98" h="463">
                    <a:moveTo>
                      <a:pt x="3305" y="51"/>
                    </a:moveTo>
                    <a:cubicBezTo>
                      <a:pt x="1114" y="51"/>
                      <a:pt x="1114" y="51"/>
                      <a:pt x="1114" y="51"/>
                    </a:cubicBezTo>
                    <a:cubicBezTo>
                      <a:pt x="958" y="0"/>
                      <a:pt x="958" y="0"/>
                      <a:pt x="958" y="0"/>
                    </a:cubicBezTo>
                    <a:cubicBezTo>
                      <a:pt x="232" y="0"/>
                      <a:pt x="232" y="0"/>
                      <a:pt x="232" y="0"/>
                    </a:cubicBezTo>
                    <a:cubicBezTo>
                      <a:pt x="104" y="0"/>
                      <a:pt x="0" y="103"/>
                      <a:pt x="0" y="231"/>
                    </a:cubicBezTo>
                    <a:cubicBezTo>
                      <a:pt x="0" y="359"/>
                      <a:pt x="104" y="463"/>
                      <a:pt x="232" y="463"/>
                    </a:cubicBezTo>
                    <a:cubicBezTo>
                      <a:pt x="232" y="463"/>
                      <a:pt x="232" y="463"/>
                      <a:pt x="232" y="463"/>
                    </a:cubicBezTo>
                    <a:cubicBezTo>
                      <a:pt x="958" y="463"/>
                      <a:pt x="958" y="463"/>
                      <a:pt x="958" y="463"/>
                    </a:cubicBezTo>
                    <a:cubicBezTo>
                      <a:pt x="1112" y="412"/>
                      <a:pt x="1112" y="412"/>
                      <a:pt x="1112" y="412"/>
                    </a:cubicBezTo>
                    <a:cubicBezTo>
                      <a:pt x="3305" y="412"/>
                      <a:pt x="3305" y="412"/>
                      <a:pt x="3305" y="412"/>
                    </a:cubicBezTo>
                    <a:cubicBezTo>
                      <a:pt x="3498" y="235"/>
                      <a:pt x="3498" y="235"/>
                      <a:pt x="3498" y="235"/>
                    </a:cubicBezTo>
                    <a:cubicBezTo>
                      <a:pt x="3305" y="51"/>
                      <a:pt x="3305" y="51"/>
                      <a:pt x="3305" y="51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47" name="Freeform 101">
                <a:extLst>
                  <a:ext uri="{FF2B5EF4-FFF2-40B4-BE49-F238E27FC236}">
                    <a16:creationId xmlns:a16="http://schemas.microsoft.com/office/drawing/2014/main" id="{5E27C14E-80E5-4AFB-AA80-E3AE02A8B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001" y="1871663"/>
                <a:ext cx="274638" cy="809625"/>
              </a:xfrm>
              <a:custGeom>
                <a:avLst/>
                <a:gdLst>
                  <a:gd name="T0" fmla="*/ 0 w 173"/>
                  <a:gd name="T1" fmla="*/ 0 h 510"/>
                  <a:gd name="T2" fmla="*/ 0 w 173"/>
                  <a:gd name="T3" fmla="*/ 510 h 510"/>
                  <a:gd name="T4" fmla="*/ 42 w 173"/>
                  <a:gd name="T5" fmla="*/ 496 h 510"/>
                  <a:gd name="T6" fmla="*/ 170 w 173"/>
                  <a:gd name="T7" fmla="*/ 454 h 510"/>
                  <a:gd name="T8" fmla="*/ 173 w 173"/>
                  <a:gd name="T9" fmla="*/ 454 h 510"/>
                  <a:gd name="T10" fmla="*/ 173 w 173"/>
                  <a:gd name="T11" fmla="*/ 56 h 510"/>
                  <a:gd name="T12" fmla="*/ 172 w 173"/>
                  <a:gd name="T13" fmla="*/ 56 h 510"/>
                  <a:gd name="T14" fmla="*/ 0 w 173"/>
                  <a:gd name="T15" fmla="*/ 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3" h="510">
                    <a:moveTo>
                      <a:pt x="0" y="0"/>
                    </a:moveTo>
                    <a:lnTo>
                      <a:pt x="0" y="510"/>
                    </a:lnTo>
                    <a:lnTo>
                      <a:pt x="42" y="496"/>
                    </a:lnTo>
                    <a:lnTo>
                      <a:pt x="170" y="454"/>
                    </a:lnTo>
                    <a:lnTo>
                      <a:pt x="173" y="454"/>
                    </a:lnTo>
                    <a:lnTo>
                      <a:pt x="173" y="56"/>
                    </a:lnTo>
                    <a:lnTo>
                      <a:pt x="172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48" name="Freeform 103">
                <a:extLst>
                  <a:ext uri="{FF2B5EF4-FFF2-40B4-BE49-F238E27FC236}">
                    <a16:creationId xmlns:a16="http://schemas.microsoft.com/office/drawing/2014/main" id="{24AF42C4-54A5-4BA8-A69C-9E5A71A63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638" y="1960563"/>
                <a:ext cx="4168775" cy="631825"/>
              </a:xfrm>
              <a:custGeom>
                <a:avLst/>
                <a:gdLst>
                  <a:gd name="T0" fmla="*/ 2413 w 2626"/>
                  <a:gd name="T1" fmla="*/ 0 h 398"/>
                  <a:gd name="T2" fmla="*/ 0 w 2626"/>
                  <a:gd name="T3" fmla="*/ 0 h 398"/>
                  <a:gd name="T4" fmla="*/ 0 w 2626"/>
                  <a:gd name="T5" fmla="*/ 398 h 398"/>
                  <a:gd name="T6" fmla="*/ 2413 w 2626"/>
                  <a:gd name="T7" fmla="*/ 398 h 398"/>
                  <a:gd name="T8" fmla="*/ 2626 w 2626"/>
                  <a:gd name="T9" fmla="*/ 203 h 398"/>
                  <a:gd name="T10" fmla="*/ 2413 w 2626"/>
                  <a:gd name="T11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26" h="398">
                    <a:moveTo>
                      <a:pt x="2413" y="0"/>
                    </a:moveTo>
                    <a:lnTo>
                      <a:pt x="0" y="0"/>
                    </a:lnTo>
                    <a:lnTo>
                      <a:pt x="0" y="398"/>
                    </a:lnTo>
                    <a:lnTo>
                      <a:pt x="2413" y="398"/>
                    </a:lnTo>
                    <a:lnTo>
                      <a:pt x="2626" y="203"/>
                    </a:lnTo>
                    <a:lnTo>
                      <a:pt x="2413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</p:grpSp>
        <p:sp>
          <p:nvSpPr>
            <p:cNvPr id="29" name="Freeform 104">
              <a:extLst>
                <a:ext uri="{FF2B5EF4-FFF2-40B4-BE49-F238E27FC236}">
                  <a16:creationId xmlns:a16="http://schemas.microsoft.com/office/drawing/2014/main" id="{22B8BB5F-42D1-4884-B133-E42DBDC91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1960563"/>
              <a:ext cx="4168775" cy="631825"/>
            </a:xfrm>
            <a:custGeom>
              <a:avLst/>
              <a:gdLst>
                <a:gd name="T0" fmla="*/ 2413 w 2626"/>
                <a:gd name="T1" fmla="*/ 0 h 398"/>
                <a:gd name="T2" fmla="*/ 0 w 2626"/>
                <a:gd name="T3" fmla="*/ 0 h 398"/>
                <a:gd name="T4" fmla="*/ 0 w 2626"/>
                <a:gd name="T5" fmla="*/ 398 h 398"/>
                <a:gd name="T6" fmla="*/ 2413 w 2626"/>
                <a:gd name="T7" fmla="*/ 398 h 398"/>
                <a:gd name="T8" fmla="*/ 2626 w 2626"/>
                <a:gd name="T9" fmla="*/ 203 h 398"/>
                <a:gd name="T10" fmla="*/ 2413 w 2626"/>
                <a:gd name="T11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6" h="398">
                  <a:moveTo>
                    <a:pt x="2413" y="0"/>
                  </a:moveTo>
                  <a:lnTo>
                    <a:pt x="0" y="0"/>
                  </a:lnTo>
                  <a:lnTo>
                    <a:pt x="0" y="398"/>
                  </a:lnTo>
                  <a:lnTo>
                    <a:pt x="2413" y="398"/>
                  </a:lnTo>
                  <a:lnTo>
                    <a:pt x="2626" y="203"/>
                  </a:lnTo>
                  <a:lnTo>
                    <a:pt x="24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449FCDB3-234E-429A-807C-3DBE95814B29}"/>
                </a:ext>
              </a:extLst>
            </p:cNvPr>
            <p:cNvGrpSpPr/>
            <p:nvPr/>
          </p:nvGrpSpPr>
          <p:grpSpPr>
            <a:xfrm>
              <a:off x="977901" y="1166813"/>
              <a:ext cx="582613" cy="584200"/>
              <a:chOff x="977901" y="1166813"/>
              <a:chExt cx="582613" cy="584200"/>
            </a:xfrm>
          </p:grpSpPr>
          <p:sp>
            <p:nvSpPr>
              <p:cNvPr id="44" name="Oval 105">
                <a:extLst>
                  <a:ext uri="{FF2B5EF4-FFF2-40B4-BE49-F238E27FC236}">
                    <a16:creationId xmlns:a16="http://schemas.microsoft.com/office/drawing/2014/main" id="{980B0C51-BA0B-4B86-840C-864619504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901" y="1166813"/>
                <a:ext cx="582613" cy="584200"/>
              </a:xfrm>
              <a:prstGeom prst="ellipse">
                <a:avLst/>
              </a:prstGeom>
              <a:solidFill>
                <a:schemeClr val="bg2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45" name="Freeform 19">
                <a:extLst>
                  <a:ext uri="{FF2B5EF4-FFF2-40B4-BE49-F238E27FC236}">
                    <a16:creationId xmlns:a16="http://schemas.microsoft.com/office/drawing/2014/main" id="{27A2F96D-8CCA-49C0-91EB-DB5D092842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8249" y="1324081"/>
                <a:ext cx="290714" cy="261488"/>
              </a:xfrm>
              <a:custGeom>
                <a:avLst/>
                <a:gdLst>
                  <a:gd name="T0" fmla="*/ 244 w 400"/>
                  <a:gd name="T1" fmla="*/ 60 h 360"/>
                  <a:gd name="T2" fmla="*/ 156 w 400"/>
                  <a:gd name="T3" fmla="*/ 60 h 360"/>
                  <a:gd name="T4" fmla="*/ 156 w 400"/>
                  <a:gd name="T5" fmla="*/ 33 h 360"/>
                  <a:gd name="T6" fmla="*/ 200 w 400"/>
                  <a:gd name="T7" fmla="*/ 24 h 360"/>
                  <a:gd name="T8" fmla="*/ 244 w 400"/>
                  <a:gd name="T9" fmla="*/ 33 h 360"/>
                  <a:gd name="T10" fmla="*/ 244 w 400"/>
                  <a:gd name="T11" fmla="*/ 60 h 360"/>
                  <a:gd name="T12" fmla="*/ 268 w 400"/>
                  <a:gd name="T13" fmla="*/ 18 h 360"/>
                  <a:gd name="T14" fmla="*/ 200 w 400"/>
                  <a:gd name="T15" fmla="*/ 0 h 360"/>
                  <a:gd name="T16" fmla="*/ 132 w 400"/>
                  <a:gd name="T17" fmla="*/ 18 h 360"/>
                  <a:gd name="T18" fmla="*/ 132 w 400"/>
                  <a:gd name="T19" fmla="*/ 60 h 360"/>
                  <a:gd name="T20" fmla="*/ 88 w 400"/>
                  <a:gd name="T21" fmla="*/ 60 h 360"/>
                  <a:gd name="T22" fmla="*/ 88 w 400"/>
                  <a:gd name="T23" fmla="*/ 360 h 360"/>
                  <a:gd name="T24" fmla="*/ 312 w 400"/>
                  <a:gd name="T25" fmla="*/ 360 h 360"/>
                  <a:gd name="T26" fmla="*/ 312 w 400"/>
                  <a:gd name="T27" fmla="*/ 60 h 360"/>
                  <a:gd name="T28" fmla="*/ 268 w 400"/>
                  <a:gd name="T29" fmla="*/ 60 h 360"/>
                  <a:gd name="T30" fmla="*/ 268 w 400"/>
                  <a:gd name="T31" fmla="*/ 18 h 360"/>
                  <a:gd name="T32" fmla="*/ 0 w 400"/>
                  <a:gd name="T33" fmla="*/ 100 h 360"/>
                  <a:gd name="T34" fmla="*/ 0 w 400"/>
                  <a:gd name="T35" fmla="*/ 320 h 360"/>
                  <a:gd name="T36" fmla="*/ 40 w 400"/>
                  <a:gd name="T37" fmla="*/ 360 h 360"/>
                  <a:gd name="T38" fmla="*/ 60 w 400"/>
                  <a:gd name="T39" fmla="*/ 360 h 360"/>
                  <a:gd name="T40" fmla="*/ 60 w 400"/>
                  <a:gd name="T41" fmla="*/ 60 h 360"/>
                  <a:gd name="T42" fmla="*/ 40 w 400"/>
                  <a:gd name="T43" fmla="*/ 60 h 360"/>
                  <a:gd name="T44" fmla="*/ 0 w 400"/>
                  <a:gd name="T45" fmla="*/ 100 h 360"/>
                  <a:gd name="T46" fmla="*/ 360 w 400"/>
                  <a:gd name="T47" fmla="*/ 60 h 360"/>
                  <a:gd name="T48" fmla="*/ 340 w 400"/>
                  <a:gd name="T49" fmla="*/ 60 h 360"/>
                  <a:gd name="T50" fmla="*/ 340 w 400"/>
                  <a:gd name="T51" fmla="*/ 360 h 360"/>
                  <a:gd name="T52" fmla="*/ 360 w 400"/>
                  <a:gd name="T53" fmla="*/ 360 h 360"/>
                  <a:gd name="T54" fmla="*/ 400 w 400"/>
                  <a:gd name="T55" fmla="*/ 320 h 360"/>
                  <a:gd name="T56" fmla="*/ 400 w 400"/>
                  <a:gd name="T57" fmla="*/ 100 h 360"/>
                  <a:gd name="T58" fmla="*/ 360 w 400"/>
                  <a:gd name="T59" fmla="*/ 6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00" h="360">
                    <a:moveTo>
                      <a:pt x="244" y="60"/>
                    </a:moveTo>
                    <a:cubicBezTo>
                      <a:pt x="156" y="60"/>
                      <a:pt x="156" y="60"/>
                      <a:pt x="156" y="60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67" y="28"/>
                      <a:pt x="182" y="24"/>
                      <a:pt x="200" y="24"/>
                    </a:cubicBezTo>
                    <a:cubicBezTo>
                      <a:pt x="218" y="24"/>
                      <a:pt x="234" y="28"/>
                      <a:pt x="244" y="33"/>
                    </a:cubicBezTo>
                    <a:cubicBezTo>
                      <a:pt x="244" y="60"/>
                      <a:pt x="244" y="60"/>
                      <a:pt x="244" y="60"/>
                    </a:cubicBezTo>
                    <a:close/>
                    <a:moveTo>
                      <a:pt x="268" y="18"/>
                    </a:moveTo>
                    <a:cubicBezTo>
                      <a:pt x="255" y="12"/>
                      <a:pt x="233" y="0"/>
                      <a:pt x="200" y="0"/>
                    </a:cubicBezTo>
                    <a:cubicBezTo>
                      <a:pt x="168" y="0"/>
                      <a:pt x="146" y="12"/>
                      <a:pt x="132" y="18"/>
                    </a:cubicBezTo>
                    <a:cubicBezTo>
                      <a:pt x="132" y="60"/>
                      <a:pt x="132" y="60"/>
                      <a:pt x="132" y="60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312" y="360"/>
                      <a:pt x="312" y="360"/>
                      <a:pt x="312" y="360"/>
                    </a:cubicBezTo>
                    <a:cubicBezTo>
                      <a:pt x="312" y="60"/>
                      <a:pt x="312" y="60"/>
                      <a:pt x="312" y="60"/>
                    </a:cubicBezTo>
                    <a:cubicBezTo>
                      <a:pt x="268" y="60"/>
                      <a:pt x="268" y="60"/>
                      <a:pt x="268" y="60"/>
                    </a:cubicBezTo>
                    <a:cubicBezTo>
                      <a:pt x="268" y="18"/>
                      <a:pt x="268" y="18"/>
                      <a:pt x="268" y="18"/>
                    </a:cubicBezTo>
                    <a:close/>
                    <a:moveTo>
                      <a:pt x="0" y="100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0" y="342"/>
                      <a:pt x="18" y="360"/>
                      <a:pt x="40" y="360"/>
                    </a:cubicBezTo>
                    <a:cubicBezTo>
                      <a:pt x="60" y="360"/>
                      <a:pt x="60" y="360"/>
                      <a:pt x="60" y="3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18" y="60"/>
                      <a:pt x="0" y="78"/>
                      <a:pt x="0" y="100"/>
                    </a:cubicBezTo>
                    <a:close/>
                    <a:moveTo>
                      <a:pt x="360" y="60"/>
                    </a:moveTo>
                    <a:cubicBezTo>
                      <a:pt x="340" y="60"/>
                      <a:pt x="340" y="60"/>
                      <a:pt x="340" y="60"/>
                    </a:cubicBezTo>
                    <a:cubicBezTo>
                      <a:pt x="340" y="360"/>
                      <a:pt x="340" y="360"/>
                      <a:pt x="340" y="360"/>
                    </a:cubicBezTo>
                    <a:cubicBezTo>
                      <a:pt x="360" y="360"/>
                      <a:pt x="360" y="360"/>
                      <a:pt x="360" y="360"/>
                    </a:cubicBezTo>
                    <a:cubicBezTo>
                      <a:pt x="382" y="360"/>
                      <a:pt x="400" y="342"/>
                      <a:pt x="400" y="320"/>
                    </a:cubicBezTo>
                    <a:cubicBezTo>
                      <a:pt x="400" y="100"/>
                      <a:pt x="400" y="100"/>
                      <a:pt x="400" y="100"/>
                    </a:cubicBezTo>
                    <a:cubicBezTo>
                      <a:pt x="400" y="78"/>
                      <a:pt x="382" y="60"/>
                      <a:pt x="360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D640CA91-50D8-4C24-81C7-48891D0F51A0}"/>
                </a:ext>
              </a:extLst>
            </p:cNvPr>
            <p:cNvGrpSpPr/>
            <p:nvPr/>
          </p:nvGrpSpPr>
          <p:grpSpPr>
            <a:xfrm>
              <a:off x="984251" y="1992313"/>
              <a:ext cx="568325" cy="568325"/>
              <a:chOff x="984251" y="1992313"/>
              <a:chExt cx="568325" cy="568325"/>
            </a:xfrm>
          </p:grpSpPr>
          <p:sp>
            <p:nvSpPr>
              <p:cNvPr id="42" name="Oval 107">
                <a:extLst>
                  <a:ext uri="{FF2B5EF4-FFF2-40B4-BE49-F238E27FC236}">
                    <a16:creationId xmlns:a16="http://schemas.microsoft.com/office/drawing/2014/main" id="{65F181FE-AC84-4469-8056-F02884322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251" y="1992313"/>
                <a:ext cx="568325" cy="568325"/>
              </a:xfrm>
              <a:prstGeom prst="ellipse">
                <a:avLst/>
              </a:prstGeom>
              <a:solidFill>
                <a:schemeClr val="bg2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43" name="Freeform 67">
                <a:extLst>
                  <a:ext uri="{FF2B5EF4-FFF2-40B4-BE49-F238E27FC236}">
                    <a16:creationId xmlns:a16="http://schemas.microsoft.com/office/drawing/2014/main" id="{FC5C398A-39BD-4E25-8F2E-9043DA73DA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6030" y="2131803"/>
                <a:ext cx="248795" cy="291805"/>
              </a:xfrm>
              <a:custGeom>
                <a:avLst/>
                <a:gdLst>
                  <a:gd name="T0" fmla="*/ 284 w 284"/>
                  <a:gd name="T1" fmla="*/ 119 h 333"/>
                  <a:gd name="T2" fmla="*/ 284 w 284"/>
                  <a:gd name="T3" fmla="*/ 315 h 333"/>
                  <a:gd name="T4" fmla="*/ 267 w 284"/>
                  <a:gd name="T5" fmla="*/ 333 h 333"/>
                  <a:gd name="T6" fmla="*/ 17 w 284"/>
                  <a:gd name="T7" fmla="*/ 333 h 333"/>
                  <a:gd name="T8" fmla="*/ 0 w 284"/>
                  <a:gd name="T9" fmla="*/ 315 h 333"/>
                  <a:gd name="T10" fmla="*/ 0 w 284"/>
                  <a:gd name="T11" fmla="*/ 18 h 333"/>
                  <a:gd name="T12" fmla="*/ 17 w 284"/>
                  <a:gd name="T13" fmla="*/ 0 h 333"/>
                  <a:gd name="T14" fmla="*/ 166 w 284"/>
                  <a:gd name="T15" fmla="*/ 0 h 333"/>
                  <a:gd name="T16" fmla="*/ 166 w 284"/>
                  <a:gd name="T17" fmla="*/ 101 h 333"/>
                  <a:gd name="T18" fmla="*/ 184 w 284"/>
                  <a:gd name="T19" fmla="*/ 119 h 333"/>
                  <a:gd name="T20" fmla="*/ 284 w 284"/>
                  <a:gd name="T21" fmla="*/ 119 h 333"/>
                  <a:gd name="T22" fmla="*/ 213 w 284"/>
                  <a:gd name="T23" fmla="*/ 149 h 333"/>
                  <a:gd name="T24" fmla="*/ 207 w 284"/>
                  <a:gd name="T25" fmla="*/ 143 h 333"/>
                  <a:gd name="T26" fmla="*/ 77 w 284"/>
                  <a:gd name="T27" fmla="*/ 143 h 333"/>
                  <a:gd name="T28" fmla="*/ 71 w 284"/>
                  <a:gd name="T29" fmla="*/ 149 h 333"/>
                  <a:gd name="T30" fmla="*/ 71 w 284"/>
                  <a:gd name="T31" fmla="*/ 161 h 333"/>
                  <a:gd name="T32" fmla="*/ 77 w 284"/>
                  <a:gd name="T33" fmla="*/ 167 h 333"/>
                  <a:gd name="T34" fmla="*/ 207 w 284"/>
                  <a:gd name="T35" fmla="*/ 167 h 333"/>
                  <a:gd name="T36" fmla="*/ 213 w 284"/>
                  <a:gd name="T37" fmla="*/ 161 h 333"/>
                  <a:gd name="T38" fmla="*/ 213 w 284"/>
                  <a:gd name="T39" fmla="*/ 149 h 333"/>
                  <a:gd name="T40" fmla="*/ 213 w 284"/>
                  <a:gd name="T41" fmla="*/ 196 h 333"/>
                  <a:gd name="T42" fmla="*/ 207 w 284"/>
                  <a:gd name="T43" fmla="*/ 190 h 333"/>
                  <a:gd name="T44" fmla="*/ 77 w 284"/>
                  <a:gd name="T45" fmla="*/ 190 h 333"/>
                  <a:gd name="T46" fmla="*/ 71 w 284"/>
                  <a:gd name="T47" fmla="*/ 196 h 333"/>
                  <a:gd name="T48" fmla="*/ 71 w 284"/>
                  <a:gd name="T49" fmla="*/ 208 h 333"/>
                  <a:gd name="T50" fmla="*/ 77 w 284"/>
                  <a:gd name="T51" fmla="*/ 214 h 333"/>
                  <a:gd name="T52" fmla="*/ 207 w 284"/>
                  <a:gd name="T53" fmla="*/ 214 h 333"/>
                  <a:gd name="T54" fmla="*/ 213 w 284"/>
                  <a:gd name="T55" fmla="*/ 208 h 333"/>
                  <a:gd name="T56" fmla="*/ 213 w 284"/>
                  <a:gd name="T57" fmla="*/ 196 h 333"/>
                  <a:gd name="T58" fmla="*/ 213 w 284"/>
                  <a:gd name="T59" fmla="*/ 244 h 333"/>
                  <a:gd name="T60" fmla="*/ 207 w 284"/>
                  <a:gd name="T61" fmla="*/ 238 h 333"/>
                  <a:gd name="T62" fmla="*/ 77 w 284"/>
                  <a:gd name="T63" fmla="*/ 238 h 333"/>
                  <a:gd name="T64" fmla="*/ 71 w 284"/>
                  <a:gd name="T65" fmla="*/ 244 h 333"/>
                  <a:gd name="T66" fmla="*/ 71 w 284"/>
                  <a:gd name="T67" fmla="*/ 256 h 333"/>
                  <a:gd name="T68" fmla="*/ 77 w 284"/>
                  <a:gd name="T69" fmla="*/ 262 h 333"/>
                  <a:gd name="T70" fmla="*/ 207 w 284"/>
                  <a:gd name="T71" fmla="*/ 262 h 333"/>
                  <a:gd name="T72" fmla="*/ 213 w 284"/>
                  <a:gd name="T73" fmla="*/ 256 h 333"/>
                  <a:gd name="T74" fmla="*/ 213 w 284"/>
                  <a:gd name="T75" fmla="*/ 244 h 333"/>
                  <a:gd name="T76" fmla="*/ 277 w 284"/>
                  <a:gd name="T77" fmla="*/ 95 h 333"/>
                  <a:gd name="T78" fmla="*/ 189 w 284"/>
                  <a:gd name="T79" fmla="*/ 95 h 333"/>
                  <a:gd name="T80" fmla="*/ 189 w 284"/>
                  <a:gd name="T81" fmla="*/ 8 h 333"/>
                  <a:gd name="T82" fmla="*/ 196 w 284"/>
                  <a:gd name="T83" fmla="*/ 13 h 333"/>
                  <a:gd name="T84" fmla="*/ 272 w 284"/>
                  <a:gd name="T85" fmla="*/ 89 h 333"/>
                  <a:gd name="T86" fmla="*/ 277 w 284"/>
                  <a:gd name="T87" fmla="*/ 95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4" h="333">
                    <a:moveTo>
                      <a:pt x="284" y="119"/>
                    </a:moveTo>
                    <a:cubicBezTo>
                      <a:pt x="284" y="315"/>
                      <a:pt x="284" y="315"/>
                      <a:pt x="284" y="315"/>
                    </a:cubicBezTo>
                    <a:cubicBezTo>
                      <a:pt x="284" y="325"/>
                      <a:pt x="276" y="333"/>
                      <a:pt x="267" y="333"/>
                    </a:cubicBezTo>
                    <a:cubicBezTo>
                      <a:pt x="17" y="333"/>
                      <a:pt x="17" y="333"/>
                      <a:pt x="17" y="333"/>
                    </a:cubicBezTo>
                    <a:cubicBezTo>
                      <a:pt x="7" y="333"/>
                      <a:pt x="0" y="325"/>
                      <a:pt x="0" y="31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7" y="0"/>
                      <a:pt x="17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101"/>
                      <a:pt x="166" y="101"/>
                      <a:pt x="166" y="101"/>
                    </a:cubicBezTo>
                    <a:cubicBezTo>
                      <a:pt x="166" y="111"/>
                      <a:pt x="174" y="119"/>
                      <a:pt x="184" y="119"/>
                    </a:cubicBezTo>
                    <a:lnTo>
                      <a:pt x="284" y="119"/>
                    </a:lnTo>
                    <a:close/>
                    <a:moveTo>
                      <a:pt x="213" y="149"/>
                    </a:moveTo>
                    <a:cubicBezTo>
                      <a:pt x="213" y="145"/>
                      <a:pt x="211" y="143"/>
                      <a:pt x="207" y="143"/>
                    </a:cubicBezTo>
                    <a:cubicBezTo>
                      <a:pt x="77" y="143"/>
                      <a:pt x="77" y="143"/>
                      <a:pt x="77" y="143"/>
                    </a:cubicBezTo>
                    <a:cubicBezTo>
                      <a:pt x="73" y="143"/>
                      <a:pt x="71" y="145"/>
                      <a:pt x="71" y="149"/>
                    </a:cubicBezTo>
                    <a:cubicBezTo>
                      <a:pt x="71" y="161"/>
                      <a:pt x="71" y="161"/>
                      <a:pt x="71" y="161"/>
                    </a:cubicBezTo>
                    <a:cubicBezTo>
                      <a:pt x="71" y="164"/>
                      <a:pt x="73" y="167"/>
                      <a:pt x="77" y="167"/>
                    </a:cubicBezTo>
                    <a:cubicBezTo>
                      <a:pt x="207" y="167"/>
                      <a:pt x="207" y="167"/>
                      <a:pt x="207" y="167"/>
                    </a:cubicBezTo>
                    <a:cubicBezTo>
                      <a:pt x="211" y="167"/>
                      <a:pt x="213" y="164"/>
                      <a:pt x="213" y="161"/>
                    </a:cubicBezTo>
                    <a:lnTo>
                      <a:pt x="213" y="149"/>
                    </a:lnTo>
                    <a:close/>
                    <a:moveTo>
                      <a:pt x="213" y="196"/>
                    </a:moveTo>
                    <a:cubicBezTo>
                      <a:pt x="213" y="193"/>
                      <a:pt x="211" y="190"/>
                      <a:pt x="207" y="190"/>
                    </a:cubicBezTo>
                    <a:cubicBezTo>
                      <a:pt x="77" y="190"/>
                      <a:pt x="77" y="190"/>
                      <a:pt x="77" y="190"/>
                    </a:cubicBezTo>
                    <a:cubicBezTo>
                      <a:pt x="73" y="190"/>
                      <a:pt x="71" y="193"/>
                      <a:pt x="71" y="196"/>
                    </a:cubicBezTo>
                    <a:cubicBezTo>
                      <a:pt x="71" y="208"/>
                      <a:pt x="71" y="208"/>
                      <a:pt x="71" y="208"/>
                    </a:cubicBezTo>
                    <a:cubicBezTo>
                      <a:pt x="71" y="212"/>
                      <a:pt x="73" y="214"/>
                      <a:pt x="77" y="214"/>
                    </a:cubicBezTo>
                    <a:cubicBezTo>
                      <a:pt x="207" y="214"/>
                      <a:pt x="207" y="214"/>
                      <a:pt x="207" y="214"/>
                    </a:cubicBezTo>
                    <a:cubicBezTo>
                      <a:pt x="211" y="214"/>
                      <a:pt x="213" y="212"/>
                      <a:pt x="213" y="208"/>
                    </a:cubicBezTo>
                    <a:lnTo>
                      <a:pt x="213" y="196"/>
                    </a:lnTo>
                    <a:close/>
                    <a:moveTo>
                      <a:pt x="213" y="244"/>
                    </a:moveTo>
                    <a:cubicBezTo>
                      <a:pt x="213" y="240"/>
                      <a:pt x="211" y="238"/>
                      <a:pt x="207" y="238"/>
                    </a:cubicBezTo>
                    <a:cubicBezTo>
                      <a:pt x="77" y="238"/>
                      <a:pt x="77" y="238"/>
                      <a:pt x="77" y="238"/>
                    </a:cubicBezTo>
                    <a:cubicBezTo>
                      <a:pt x="73" y="238"/>
                      <a:pt x="71" y="240"/>
                      <a:pt x="71" y="244"/>
                    </a:cubicBezTo>
                    <a:cubicBezTo>
                      <a:pt x="71" y="256"/>
                      <a:pt x="71" y="256"/>
                      <a:pt x="71" y="256"/>
                    </a:cubicBezTo>
                    <a:cubicBezTo>
                      <a:pt x="71" y="259"/>
                      <a:pt x="73" y="262"/>
                      <a:pt x="77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11" y="262"/>
                      <a:pt x="213" y="259"/>
                      <a:pt x="213" y="256"/>
                    </a:cubicBezTo>
                    <a:lnTo>
                      <a:pt x="213" y="244"/>
                    </a:lnTo>
                    <a:close/>
                    <a:moveTo>
                      <a:pt x="277" y="95"/>
                    </a:move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92" y="9"/>
                      <a:pt x="194" y="11"/>
                      <a:pt x="196" y="13"/>
                    </a:cubicBezTo>
                    <a:cubicBezTo>
                      <a:pt x="272" y="89"/>
                      <a:pt x="272" y="89"/>
                      <a:pt x="272" y="89"/>
                    </a:cubicBezTo>
                    <a:cubicBezTo>
                      <a:pt x="274" y="91"/>
                      <a:pt x="275" y="93"/>
                      <a:pt x="277" y="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8E83C8A1-31FB-465B-AEDA-E60EC2270E4A}"/>
                </a:ext>
              </a:extLst>
            </p:cNvPr>
            <p:cNvGrpSpPr/>
            <p:nvPr/>
          </p:nvGrpSpPr>
          <p:grpSpPr>
            <a:xfrm>
              <a:off x="982663" y="2801938"/>
              <a:ext cx="574675" cy="576263"/>
              <a:chOff x="982663" y="2801938"/>
              <a:chExt cx="574675" cy="576263"/>
            </a:xfrm>
          </p:grpSpPr>
          <p:sp>
            <p:nvSpPr>
              <p:cNvPr id="40" name="Oval 106">
                <a:extLst>
                  <a:ext uri="{FF2B5EF4-FFF2-40B4-BE49-F238E27FC236}">
                    <a16:creationId xmlns:a16="http://schemas.microsoft.com/office/drawing/2014/main" id="{3E00E0D9-BE11-4979-BF3F-1C8EBC354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663" y="2801938"/>
                <a:ext cx="574675" cy="576263"/>
              </a:xfrm>
              <a:prstGeom prst="ellipse">
                <a:avLst/>
              </a:prstGeom>
              <a:solidFill>
                <a:schemeClr val="bg2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41" name="Freeform 72">
                <a:extLst>
                  <a:ext uri="{FF2B5EF4-FFF2-40B4-BE49-F238E27FC236}">
                    <a16:creationId xmlns:a16="http://schemas.microsoft.com/office/drawing/2014/main" id="{2D92DAA8-EC25-4C4D-91F2-962E4E14D8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790" y="2920362"/>
                <a:ext cx="238318" cy="357212"/>
              </a:xfrm>
              <a:custGeom>
                <a:avLst/>
                <a:gdLst>
                  <a:gd name="T0" fmla="*/ 171 w 190"/>
                  <a:gd name="T1" fmla="*/ 133 h 285"/>
                  <a:gd name="T2" fmla="*/ 140 w 190"/>
                  <a:gd name="T3" fmla="*/ 187 h 285"/>
                  <a:gd name="T4" fmla="*/ 148 w 190"/>
                  <a:gd name="T5" fmla="*/ 202 h 285"/>
                  <a:gd name="T6" fmla="*/ 144 w 190"/>
                  <a:gd name="T7" fmla="*/ 214 h 285"/>
                  <a:gd name="T8" fmla="*/ 148 w 190"/>
                  <a:gd name="T9" fmla="*/ 226 h 285"/>
                  <a:gd name="T10" fmla="*/ 140 w 190"/>
                  <a:gd name="T11" fmla="*/ 241 h 285"/>
                  <a:gd name="T12" fmla="*/ 142 w 190"/>
                  <a:gd name="T13" fmla="*/ 249 h 285"/>
                  <a:gd name="T14" fmla="*/ 122 w 190"/>
                  <a:gd name="T15" fmla="*/ 267 h 285"/>
                  <a:gd name="T16" fmla="*/ 95 w 190"/>
                  <a:gd name="T17" fmla="*/ 285 h 285"/>
                  <a:gd name="T18" fmla="*/ 68 w 190"/>
                  <a:gd name="T19" fmla="*/ 267 h 285"/>
                  <a:gd name="T20" fmla="*/ 47 w 190"/>
                  <a:gd name="T21" fmla="*/ 249 h 285"/>
                  <a:gd name="T22" fmla="*/ 50 w 190"/>
                  <a:gd name="T23" fmla="*/ 241 h 285"/>
                  <a:gd name="T24" fmla="*/ 42 w 190"/>
                  <a:gd name="T25" fmla="*/ 226 h 285"/>
                  <a:gd name="T26" fmla="*/ 46 w 190"/>
                  <a:gd name="T27" fmla="*/ 214 h 285"/>
                  <a:gd name="T28" fmla="*/ 42 w 190"/>
                  <a:gd name="T29" fmla="*/ 202 h 285"/>
                  <a:gd name="T30" fmla="*/ 50 w 190"/>
                  <a:gd name="T31" fmla="*/ 187 h 285"/>
                  <a:gd name="T32" fmla="*/ 19 w 190"/>
                  <a:gd name="T33" fmla="*/ 133 h 285"/>
                  <a:gd name="T34" fmla="*/ 0 w 190"/>
                  <a:gd name="T35" fmla="*/ 83 h 285"/>
                  <a:gd name="T36" fmla="*/ 95 w 190"/>
                  <a:gd name="T37" fmla="*/ 0 h 285"/>
                  <a:gd name="T38" fmla="*/ 190 w 190"/>
                  <a:gd name="T39" fmla="*/ 83 h 285"/>
                  <a:gd name="T40" fmla="*/ 171 w 190"/>
                  <a:gd name="T41" fmla="*/ 133 h 285"/>
                  <a:gd name="T42" fmla="*/ 95 w 190"/>
                  <a:gd name="T43" fmla="*/ 24 h 285"/>
                  <a:gd name="T44" fmla="*/ 24 w 190"/>
                  <a:gd name="T45" fmla="*/ 83 h 285"/>
                  <a:gd name="T46" fmla="*/ 36 w 190"/>
                  <a:gd name="T47" fmla="*/ 116 h 285"/>
                  <a:gd name="T48" fmla="*/ 48 w 190"/>
                  <a:gd name="T49" fmla="*/ 129 h 285"/>
                  <a:gd name="T50" fmla="*/ 74 w 190"/>
                  <a:gd name="T51" fmla="*/ 184 h 285"/>
                  <a:gd name="T52" fmla="*/ 116 w 190"/>
                  <a:gd name="T53" fmla="*/ 184 h 285"/>
                  <a:gd name="T54" fmla="*/ 142 w 190"/>
                  <a:gd name="T55" fmla="*/ 129 h 285"/>
                  <a:gd name="T56" fmla="*/ 154 w 190"/>
                  <a:gd name="T57" fmla="*/ 116 h 285"/>
                  <a:gd name="T58" fmla="*/ 166 w 190"/>
                  <a:gd name="T59" fmla="*/ 83 h 285"/>
                  <a:gd name="T60" fmla="*/ 95 w 190"/>
                  <a:gd name="T61" fmla="*/ 24 h 285"/>
                  <a:gd name="T62" fmla="*/ 131 w 190"/>
                  <a:gd name="T63" fmla="*/ 89 h 285"/>
                  <a:gd name="T64" fmla="*/ 125 w 190"/>
                  <a:gd name="T65" fmla="*/ 83 h 285"/>
                  <a:gd name="T66" fmla="*/ 95 w 190"/>
                  <a:gd name="T67" fmla="*/ 65 h 285"/>
                  <a:gd name="T68" fmla="*/ 89 w 190"/>
                  <a:gd name="T69" fmla="*/ 59 h 285"/>
                  <a:gd name="T70" fmla="*/ 95 w 190"/>
                  <a:gd name="T71" fmla="*/ 53 h 285"/>
                  <a:gd name="T72" fmla="*/ 136 w 190"/>
                  <a:gd name="T73" fmla="*/ 83 h 285"/>
                  <a:gd name="T74" fmla="*/ 131 w 190"/>
                  <a:gd name="T75" fmla="*/ 89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0" h="285">
                    <a:moveTo>
                      <a:pt x="171" y="133"/>
                    </a:moveTo>
                    <a:cubicBezTo>
                      <a:pt x="158" y="147"/>
                      <a:pt x="141" y="167"/>
                      <a:pt x="140" y="187"/>
                    </a:cubicBezTo>
                    <a:cubicBezTo>
                      <a:pt x="145" y="190"/>
                      <a:pt x="148" y="196"/>
                      <a:pt x="148" y="202"/>
                    </a:cubicBezTo>
                    <a:cubicBezTo>
                      <a:pt x="148" y="206"/>
                      <a:pt x="147" y="211"/>
                      <a:pt x="144" y="214"/>
                    </a:cubicBezTo>
                    <a:cubicBezTo>
                      <a:pt x="147" y="217"/>
                      <a:pt x="148" y="221"/>
                      <a:pt x="148" y="226"/>
                    </a:cubicBezTo>
                    <a:cubicBezTo>
                      <a:pt x="148" y="232"/>
                      <a:pt x="145" y="237"/>
                      <a:pt x="140" y="241"/>
                    </a:cubicBezTo>
                    <a:cubicBezTo>
                      <a:pt x="141" y="243"/>
                      <a:pt x="142" y="246"/>
                      <a:pt x="142" y="249"/>
                    </a:cubicBezTo>
                    <a:cubicBezTo>
                      <a:pt x="142" y="261"/>
                      <a:pt x="133" y="267"/>
                      <a:pt x="122" y="267"/>
                    </a:cubicBezTo>
                    <a:cubicBezTo>
                      <a:pt x="117" y="278"/>
                      <a:pt x="107" y="285"/>
                      <a:pt x="95" y="285"/>
                    </a:cubicBezTo>
                    <a:cubicBezTo>
                      <a:pt x="83" y="285"/>
                      <a:pt x="72" y="278"/>
                      <a:pt x="68" y="267"/>
                    </a:cubicBezTo>
                    <a:cubicBezTo>
                      <a:pt x="57" y="267"/>
                      <a:pt x="47" y="261"/>
                      <a:pt x="47" y="249"/>
                    </a:cubicBezTo>
                    <a:cubicBezTo>
                      <a:pt x="47" y="246"/>
                      <a:pt x="48" y="243"/>
                      <a:pt x="50" y="241"/>
                    </a:cubicBezTo>
                    <a:cubicBezTo>
                      <a:pt x="45" y="237"/>
                      <a:pt x="42" y="232"/>
                      <a:pt x="42" y="226"/>
                    </a:cubicBezTo>
                    <a:cubicBezTo>
                      <a:pt x="42" y="221"/>
                      <a:pt x="43" y="217"/>
                      <a:pt x="46" y="214"/>
                    </a:cubicBezTo>
                    <a:cubicBezTo>
                      <a:pt x="43" y="211"/>
                      <a:pt x="42" y="206"/>
                      <a:pt x="42" y="202"/>
                    </a:cubicBezTo>
                    <a:cubicBezTo>
                      <a:pt x="42" y="196"/>
                      <a:pt x="45" y="190"/>
                      <a:pt x="50" y="187"/>
                    </a:cubicBezTo>
                    <a:cubicBezTo>
                      <a:pt x="49" y="167"/>
                      <a:pt x="32" y="147"/>
                      <a:pt x="19" y="133"/>
                    </a:cubicBezTo>
                    <a:cubicBezTo>
                      <a:pt x="6" y="119"/>
                      <a:pt x="0" y="102"/>
                      <a:pt x="0" y="83"/>
                    </a:cubicBezTo>
                    <a:cubicBezTo>
                      <a:pt x="0" y="33"/>
                      <a:pt x="48" y="0"/>
                      <a:pt x="95" y="0"/>
                    </a:cubicBezTo>
                    <a:cubicBezTo>
                      <a:pt x="142" y="0"/>
                      <a:pt x="190" y="33"/>
                      <a:pt x="190" y="83"/>
                    </a:cubicBezTo>
                    <a:cubicBezTo>
                      <a:pt x="190" y="102"/>
                      <a:pt x="184" y="119"/>
                      <a:pt x="171" y="133"/>
                    </a:cubicBezTo>
                    <a:close/>
                    <a:moveTo>
                      <a:pt x="95" y="24"/>
                    </a:moveTo>
                    <a:cubicBezTo>
                      <a:pt x="61" y="24"/>
                      <a:pt x="24" y="46"/>
                      <a:pt x="24" y="83"/>
                    </a:cubicBezTo>
                    <a:cubicBezTo>
                      <a:pt x="24" y="95"/>
                      <a:pt x="29" y="107"/>
                      <a:pt x="36" y="116"/>
                    </a:cubicBezTo>
                    <a:cubicBezTo>
                      <a:pt x="40" y="121"/>
                      <a:pt x="44" y="124"/>
                      <a:pt x="48" y="129"/>
                    </a:cubicBezTo>
                    <a:cubicBezTo>
                      <a:pt x="61" y="144"/>
                      <a:pt x="72" y="163"/>
                      <a:pt x="74" y="184"/>
                    </a:cubicBezTo>
                    <a:cubicBezTo>
                      <a:pt x="116" y="184"/>
                      <a:pt x="116" y="184"/>
                      <a:pt x="116" y="184"/>
                    </a:cubicBezTo>
                    <a:cubicBezTo>
                      <a:pt x="118" y="163"/>
                      <a:pt x="129" y="144"/>
                      <a:pt x="142" y="129"/>
                    </a:cubicBezTo>
                    <a:cubicBezTo>
                      <a:pt x="146" y="124"/>
                      <a:pt x="150" y="121"/>
                      <a:pt x="154" y="116"/>
                    </a:cubicBezTo>
                    <a:cubicBezTo>
                      <a:pt x="161" y="107"/>
                      <a:pt x="166" y="95"/>
                      <a:pt x="166" y="83"/>
                    </a:cubicBezTo>
                    <a:cubicBezTo>
                      <a:pt x="166" y="46"/>
                      <a:pt x="129" y="24"/>
                      <a:pt x="95" y="24"/>
                    </a:cubicBezTo>
                    <a:close/>
                    <a:moveTo>
                      <a:pt x="131" y="89"/>
                    </a:moveTo>
                    <a:cubicBezTo>
                      <a:pt x="127" y="89"/>
                      <a:pt x="125" y="86"/>
                      <a:pt x="125" y="83"/>
                    </a:cubicBezTo>
                    <a:cubicBezTo>
                      <a:pt x="125" y="70"/>
                      <a:pt x="105" y="65"/>
                      <a:pt x="95" y="65"/>
                    </a:cubicBezTo>
                    <a:cubicBezTo>
                      <a:pt x="92" y="65"/>
                      <a:pt x="89" y="63"/>
                      <a:pt x="89" y="59"/>
                    </a:cubicBezTo>
                    <a:cubicBezTo>
                      <a:pt x="89" y="56"/>
                      <a:pt x="92" y="53"/>
                      <a:pt x="95" y="53"/>
                    </a:cubicBezTo>
                    <a:cubicBezTo>
                      <a:pt x="112" y="53"/>
                      <a:pt x="136" y="63"/>
                      <a:pt x="136" y="83"/>
                    </a:cubicBezTo>
                    <a:cubicBezTo>
                      <a:pt x="136" y="86"/>
                      <a:pt x="134" y="89"/>
                      <a:pt x="131" y="89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Trebuchet MS" panose="020B0703020202090204" pitchFamily="34" charset="0"/>
                </a:endParaRPr>
              </a:p>
            </p:txBody>
          </p:sp>
        </p:grpSp>
      </p:grpSp>
      <p:sp>
        <p:nvSpPr>
          <p:cNvPr id="55" name="Text Placeholder 7">
            <a:extLst>
              <a:ext uri="{FF2B5EF4-FFF2-40B4-BE49-F238E27FC236}">
                <a16:creationId xmlns:a16="http://schemas.microsoft.com/office/drawing/2014/main" id="{FAF66D50-B7F1-4024-833C-166B33FB9124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83627" y="5671719"/>
            <a:ext cx="10424745" cy="82244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7">
            <a:extLst>
              <a:ext uri="{FF2B5EF4-FFF2-40B4-BE49-F238E27FC236}">
                <a16:creationId xmlns:a16="http://schemas.microsoft.com/office/drawing/2014/main" id="{AEAE9939-066C-4CE5-94A1-286C9DAD7B6E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2188791" y="2172146"/>
            <a:ext cx="1176673" cy="62020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8" name="Text Placeholder 7">
            <a:extLst>
              <a:ext uri="{FF2B5EF4-FFF2-40B4-BE49-F238E27FC236}">
                <a16:creationId xmlns:a16="http://schemas.microsoft.com/office/drawing/2014/main" id="{9A6A1D62-A306-4325-BF40-C2252CB9D63A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188791" y="3269426"/>
            <a:ext cx="1176673" cy="62020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9" name="Text Placeholder 7">
            <a:extLst>
              <a:ext uri="{FF2B5EF4-FFF2-40B4-BE49-F238E27FC236}">
                <a16:creationId xmlns:a16="http://schemas.microsoft.com/office/drawing/2014/main" id="{5CAB1697-5D12-4CB8-B91E-6DF05C1E9352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2188791" y="4324802"/>
            <a:ext cx="1176673" cy="62020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0" name="Text Placeholder 7">
            <a:extLst>
              <a:ext uri="{FF2B5EF4-FFF2-40B4-BE49-F238E27FC236}">
                <a16:creationId xmlns:a16="http://schemas.microsoft.com/office/drawing/2014/main" id="{76E34F7C-2F7C-48DB-947D-6A39E82CD916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3898646" y="4106201"/>
            <a:ext cx="6212294" cy="567451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4" name="Text Placeholder 7">
            <a:extLst>
              <a:ext uri="{FF2B5EF4-FFF2-40B4-BE49-F238E27FC236}">
                <a16:creationId xmlns:a16="http://schemas.microsoft.com/office/drawing/2014/main" id="{DD9419E1-0884-4F5C-989E-D0C5C09666A3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3898646" y="3278428"/>
            <a:ext cx="4610087" cy="567451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5" name="Text Placeholder 7">
            <a:extLst>
              <a:ext uri="{FF2B5EF4-FFF2-40B4-BE49-F238E27FC236}">
                <a16:creationId xmlns:a16="http://schemas.microsoft.com/office/drawing/2014/main" id="{698352DA-0AC2-472A-9CCC-35ED4784C21B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3898646" y="2441030"/>
            <a:ext cx="5428234" cy="567451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0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</p:spTree>
    <p:extLst>
      <p:ext uri="{BB962C8B-B14F-4D97-AF65-F5344CB8AC3E}">
        <p14:creationId xmlns:p14="http://schemas.microsoft.com/office/powerpoint/2010/main" val="16023714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58C3FD2B-FDE5-451D-A668-24FA38FDA4F7}"/>
              </a:ext>
            </a:extLst>
          </p:cNvPr>
          <p:cNvSpPr/>
          <p:nvPr userDrawn="1"/>
        </p:nvSpPr>
        <p:spPr>
          <a:xfrm>
            <a:off x="752" y="4221088"/>
            <a:ext cx="3362921" cy="2187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6" h="21456" extrusionOk="0">
                <a:moveTo>
                  <a:pt x="14412" y="0"/>
                </a:moveTo>
                <a:cubicBezTo>
                  <a:pt x="12405" y="0"/>
                  <a:pt x="10599" y="1318"/>
                  <a:pt x="9331" y="3420"/>
                </a:cubicBezTo>
                <a:cubicBezTo>
                  <a:pt x="9229" y="3588"/>
                  <a:pt x="9130" y="3762"/>
                  <a:pt x="9035" y="3940"/>
                </a:cubicBezTo>
                <a:cubicBezTo>
                  <a:pt x="8985" y="4036"/>
                  <a:pt x="8934" y="4136"/>
                  <a:pt x="8885" y="4236"/>
                </a:cubicBezTo>
                <a:cubicBezTo>
                  <a:pt x="8789" y="4435"/>
                  <a:pt x="8687" y="4635"/>
                  <a:pt x="8572" y="4813"/>
                </a:cubicBezTo>
                <a:cubicBezTo>
                  <a:pt x="7315" y="6758"/>
                  <a:pt x="5580" y="7959"/>
                  <a:pt x="3661" y="7959"/>
                </a:cubicBezTo>
                <a:cubicBezTo>
                  <a:pt x="2316" y="7959"/>
                  <a:pt x="1063" y="7367"/>
                  <a:pt x="0" y="6345"/>
                </a:cubicBezTo>
                <a:lnTo>
                  <a:pt x="0" y="15113"/>
                </a:lnTo>
                <a:cubicBezTo>
                  <a:pt x="1063" y="14090"/>
                  <a:pt x="2316" y="13499"/>
                  <a:pt x="3661" y="13499"/>
                </a:cubicBezTo>
                <a:cubicBezTo>
                  <a:pt x="5580" y="13499"/>
                  <a:pt x="7317" y="14703"/>
                  <a:pt x="8572" y="16644"/>
                </a:cubicBezTo>
                <a:cubicBezTo>
                  <a:pt x="8687" y="16823"/>
                  <a:pt x="8786" y="17018"/>
                  <a:pt x="8885" y="17222"/>
                </a:cubicBezTo>
                <a:cubicBezTo>
                  <a:pt x="8934" y="17321"/>
                  <a:pt x="8985" y="17421"/>
                  <a:pt x="9035" y="17517"/>
                </a:cubicBezTo>
                <a:cubicBezTo>
                  <a:pt x="9130" y="17695"/>
                  <a:pt x="9229" y="17866"/>
                  <a:pt x="9331" y="18037"/>
                </a:cubicBezTo>
                <a:cubicBezTo>
                  <a:pt x="10669" y="20257"/>
                  <a:pt x="12608" y="21600"/>
                  <a:pt x="14749" y="21443"/>
                </a:cubicBezTo>
                <a:cubicBezTo>
                  <a:pt x="18248" y="21187"/>
                  <a:pt x="21118" y="16833"/>
                  <a:pt x="21342" y="11436"/>
                </a:cubicBezTo>
                <a:cubicBezTo>
                  <a:pt x="21600" y="5187"/>
                  <a:pt x="18398" y="0"/>
                  <a:pt x="14412" y="0"/>
                </a:cubicBezTo>
                <a:close/>
              </a:path>
            </a:pathLst>
          </a:custGeom>
          <a:solidFill>
            <a:schemeClr val="bg1">
              <a:lumMod val="85000"/>
              <a:alpha val="43000"/>
            </a:schemeClr>
          </a:solidFill>
          <a:ln w="12700">
            <a:miter lim="400000"/>
          </a:ln>
          <a:effectLst>
            <a:innerShdw blurRad="63500" dist="50800" dir="2700000">
              <a:prstClr val="black">
                <a:alpha val="15000"/>
              </a:prstClr>
            </a:innerShdw>
          </a:effectLst>
        </p:spPr>
        <p:txBody>
          <a:bodyPr lIns="38100" tIns="38100" rIns="38100" bIns="38100" anchor="ctr"/>
          <a:lstStyle/>
          <a:p>
            <a:endParaRPr sz="30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6" name="Circle">
            <a:extLst>
              <a:ext uri="{FF2B5EF4-FFF2-40B4-BE49-F238E27FC236}">
                <a16:creationId xmlns:a16="http://schemas.microsoft.com/office/drawing/2014/main" id="{223FE251-A5EB-4AE1-ABF5-B21C5CCA4654}"/>
              </a:ext>
            </a:extLst>
          </p:cNvPr>
          <p:cNvSpPr/>
          <p:nvPr userDrawn="1"/>
        </p:nvSpPr>
        <p:spPr>
          <a:xfrm>
            <a:off x="1381034" y="4418042"/>
            <a:ext cx="1793639" cy="1793639"/>
          </a:xfrm>
          <a:prstGeom prst="ellipse">
            <a:avLst/>
          </a:prstGeom>
          <a:solidFill>
            <a:schemeClr val="tx1"/>
          </a:solidFill>
          <a:ln w="12700">
            <a:miter lim="400000"/>
          </a:ln>
          <a:effectLst/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830D8E38-7348-4B0A-8122-5173D5D04B25}"/>
              </a:ext>
            </a:extLst>
          </p:cNvPr>
          <p:cNvSpPr/>
          <p:nvPr userDrawn="1"/>
        </p:nvSpPr>
        <p:spPr>
          <a:xfrm>
            <a:off x="752" y="1746112"/>
            <a:ext cx="3362921" cy="2187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6" h="21456" extrusionOk="0">
                <a:moveTo>
                  <a:pt x="14412" y="0"/>
                </a:moveTo>
                <a:cubicBezTo>
                  <a:pt x="12405" y="0"/>
                  <a:pt x="10599" y="1318"/>
                  <a:pt x="9331" y="3420"/>
                </a:cubicBezTo>
                <a:cubicBezTo>
                  <a:pt x="9229" y="3588"/>
                  <a:pt x="9130" y="3762"/>
                  <a:pt x="9035" y="3940"/>
                </a:cubicBezTo>
                <a:cubicBezTo>
                  <a:pt x="8985" y="4036"/>
                  <a:pt x="8934" y="4136"/>
                  <a:pt x="8885" y="4236"/>
                </a:cubicBezTo>
                <a:cubicBezTo>
                  <a:pt x="8789" y="4435"/>
                  <a:pt x="8687" y="4635"/>
                  <a:pt x="8572" y="4813"/>
                </a:cubicBezTo>
                <a:cubicBezTo>
                  <a:pt x="7315" y="6758"/>
                  <a:pt x="5580" y="7959"/>
                  <a:pt x="3661" y="7959"/>
                </a:cubicBezTo>
                <a:cubicBezTo>
                  <a:pt x="2316" y="7959"/>
                  <a:pt x="1063" y="7367"/>
                  <a:pt x="0" y="6345"/>
                </a:cubicBezTo>
                <a:lnTo>
                  <a:pt x="0" y="15113"/>
                </a:lnTo>
                <a:cubicBezTo>
                  <a:pt x="1063" y="14090"/>
                  <a:pt x="2316" y="13499"/>
                  <a:pt x="3661" y="13499"/>
                </a:cubicBezTo>
                <a:cubicBezTo>
                  <a:pt x="5580" y="13499"/>
                  <a:pt x="7317" y="14703"/>
                  <a:pt x="8572" y="16644"/>
                </a:cubicBezTo>
                <a:cubicBezTo>
                  <a:pt x="8687" y="16823"/>
                  <a:pt x="8786" y="17018"/>
                  <a:pt x="8885" y="17222"/>
                </a:cubicBezTo>
                <a:cubicBezTo>
                  <a:pt x="8934" y="17321"/>
                  <a:pt x="8985" y="17421"/>
                  <a:pt x="9035" y="17517"/>
                </a:cubicBezTo>
                <a:cubicBezTo>
                  <a:pt x="9130" y="17695"/>
                  <a:pt x="9229" y="17866"/>
                  <a:pt x="9331" y="18037"/>
                </a:cubicBezTo>
                <a:cubicBezTo>
                  <a:pt x="10669" y="20257"/>
                  <a:pt x="12608" y="21600"/>
                  <a:pt x="14749" y="21443"/>
                </a:cubicBezTo>
                <a:cubicBezTo>
                  <a:pt x="18248" y="21187"/>
                  <a:pt x="21118" y="16833"/>
                  <a:pt x="21342" y="11436"/>
                </a:cubicBezTo>
                <a:cubicBezTo>
                  <a:pt x="21600" y="5187"/>
                  <a:pt x="18398" y="0"/>
                  <a:pt x="14412" y="0"/>
                </a:cubicBezTo>
                <a:close/>
              </a:path>
            </a:pathLst>
          </a:custGeom>
          <a:solidFill>
            <a:schemeClr val="bg1">
              <a:lumMod val="85000"/>
              <a:alpha val="43000"/>
            </a:schemeClr>
          </a:solidFill>
          <a:ln w="12700">
            <a:miter lim="400000"/>
          </a:ln>
          <a:effectLst>
            <a:innerShdw blurRad="63500" dist="50800" dir="2700000">
              <a:prstClr val="black">
                <a:alpha val="15000"/>
              </a:prstClr>
            </a:innerShdw>
          </a:effectLst>
        </p:spPr>
        <p:txBody>
          <a:bodyPr lIns="38100" tIns="38100" rIns="38100" bIns="38100" anchor="ctr"/>
          <a:lstStyle/>
          <a:p>
            <a:endParaRPr sz="30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8" name="Circle">
            <a:extLst>
              <a:ext uri="{FF2B5EF4-FFF2-40B4-BE49-F238E27FC236}">
                <a16:creationId xmlns:a16="http://schemas.microsoft.com/office/drawing/2014/main" id="{D7E6F7CB-746A-4DE5-81B6-81EFA6FBCFF1}"/>
              </a:ext>
            </a:extLst>
          </p:cNvPr>
          <p:cNvSpPr/>
          <p:nvPr userDrawn="1"/>
        </p:nvSpPr>
        <p:spPr>
          <a:xfrm>
            <a:off x="1381034" y="1943066"/>
            <a:ext cx="1793639" cy="1793639"/>
          </a:xfrm>
          <a:prstGeom prst="ellipse">
            <a:avLst/>
          </a:prstGeom>
          <a:solidFill>
            <a:schemeClr val="accent2"/>
          </a:solidFill>
          <a:ln w="12700">
            <a:miter lim="400000"/>
          </a:ln>
          <a:effectLst/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1F45E977-0902-4824-B662-848B9CAF8A48}"/>
              </a:ext>
            </a:extLst>
          </p:cNvPr>
          <p:cNvSpPr/>
          <p:nvPr userDrawn="1"/>
        </p:nvSpPr>
        <p:spPr>
          <a:xfrm rot="10800000">
            <a:off x="8828327" y="4221088"/>
            <a:ext cx="3362921" cy="2187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6" h="21456" extrusionOk="0">
                <a:moveTo>
                  <a:pt x="14412" y="0"/>
                </a:moveTo>
                <a:cubicBezTo>
                  <a:pt x="12405" y="0"/>
                  <a:pt x="10599" y="1318"/>
                  <a:pt x="9331" y="3420"/>
                </a:cubicBezTo>
                <a:cubicBezTo>
                  <a:pt x="9229" y="3588"/>
                  <a:pt x="9130" y="3762"/>
                  <a:pt x="9035" y="3940"/>
                </a:cubicBezTo>
                <a:cubicBezTo>
                  <a:pt x="8985" y="4036"/>
                  <a:pt x="8934" y="4136"/>
                  <a:pt x="8885" y="4236"/>
                </a:cubicBezTo>
                <a:cubicBezTo>
                  <a:pt x="8789" y="4435"/>
                  <a:pt x="8687" y="4635"/>
                  <a:pt x="8572" y="4813"/>
                </a:cubicBezTo>
                <a:cubicBezTo>
                  <a:pt x="7315" y="6758"/>
                  <a:pt x="5580" y="7959"/>
                  <a:pt x="3661" y="7959"/>
                </a:cubicBezTo>
                <a:cubicBezTo>
                  <a:pt x="2316" y="7959"/>
                  <a:pt x="1063" y="7367"/>
                  <a:pt x="0" y="6345"/>
                </a:cubicBezTo>
                <a:lnTo>
                  <a:pt x="0" y="15113"/>
                </a:lnTo>
                <a:cubicBezTo>
                  <a:pt x="1063" y="14090"/>
                  <a:pt x="2316" y="13499"/>
                  <a:pt x="3661" y="13499"/>
                </a:cubicBezTo>
                <a:cubicBezTo>
                  <a:pt x="5580" y="13499"/>
                  <a:pt x="7317" y="14703"/>
                  <a:pt x="8572" y="16644"/>
                </a:cubicBezTo>
                <a:cubicBezTo>
                  <a:pt x="8687" y="16823"/>
                  <a:pt x="8786" y="17018"/>
                  <a:pt x="8885" y="17222"/>
                </a:cubicBezTo>
                <a:cubicBezTo>
                  <a:pt x="8934" y="17321"/>
                  <a:pt x="8985" y="17421"/>
                  <a:pt x="9035" y="17517"/>
                </a:cubicBezTo>
                <a:cubicBezTo>
                  <a:pt x="9130" y="17695"/>
                  <a:pt x="9229" y="17866"/>
                  <a:pt x="9331" y="18037"/>
                </a:cubicBezTo>
                <a:cubicBezTo>
                  <a:pt x="10669" y="20257"/>
                  <a:pt x="12608" y="21600"/>
                  <a:pt x="14749" y="21443"/>
                </a:cubicBezTo>
                <a:cubicBezTo>
                  <a:pt x="18248" y="21187"/>
                  <a:pt x="21118" y="16833"/>
                  <a:pt x="21342" y="11436"/>
                </a:cubicBezTo>
                <a:cubicBezTo>
                  <a:pt x="21600" y="5187"/>
                  <a:pt x="18398" y="0"/>
                  <a:pt x="14412" y="0"/>
                </a:cubicBezTo>
                <a:close/>
              </a:path>
            </a:pathLst>
          </a:custGeom>
          <a:solidFill>
            <a:schemeClr val="bg1">
              <a:lumMod val="85000"/>
              <a:alpha val="43000"/>
            </a:schemeClr>
          </a:solidFill>
          <a:ln w="12700">
            <a:miter lim="400000"/>
          </a:ln>
          <a:effectLst>
            <a:innerShdw blurRad="63500" dist="50800" dir="2700000">
              <a:prstClr val="black">
                <a:alpha val="15000"/>
              </a:prstClr>
            </a:innerShdw>
          </a:effectLst>
        </p:spPr>
        <p:txBody>
          <a:bodyPr lIns="38100" tIns="38100" rIns="38100" bIns="38100" anchor="ctr"/>
          <a:lstStyle/>
          <a:p>
            <a:endParaRPr sz="30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10" name="Circle">
            <a:extLst>
              <a:ext uri="{FF2B5EF4-FFF2-40B4-BE49-F238E27FC236}">
                <a16:creationId xmlns:a16="http://schemas.microsoft.com/office/drawing/2014/main" id="{238AD46A-591D-4A12-BB6A-B5C08BD9E5AD}"/>
              </a:ext>
            </a:extLst>
          </p:cNvPr>
          <p:cNvSpPr/>
          <p:nvPr userDrawn="1"/>
        </p:nvSpPr>
        <p:spPr>
          <a:xfrm rot="10800000">
            <a:off x="9017327" y="4418048"/>
            <a:ext cx="1793639" cy="1793639"/>
          </a:xfrm>
          <a:prstGeom prst="ellipse">
            <a:avLst/>
          </a:prstGeom>
          <a:solidFill>
            <a:schemeClr val="accent1"/>
          </a:solidFill>
          <a:ln w="12700">
            <a:miter lim="400000"/>
          </a:ln>
          <a:effectLst/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09E929DB-92E7-4B3B-BFF8-4EC8BE989811}"/>
              </a:ext>
            </a:extLst>
          </p:cNvPr>
          <p:cNvSpPr/>
          <p:nvPr userDrawn="1"/>
        </p:nvSpPr>
        <p:spPr>
          <a:xfrm rot="10800000">
            <a:off x="8828327" y="1746112"/>
            <a:ext cx="3362921" cy="2187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6" h="21456" extrusionOk="0">
                <a:moveTo>
                  <a:pt x="14412" y="0"/>
                </a:moveTo>
                <a:cubicBezTo>
                  <a:pt x="12405" y="0"/>
                  <a:pt x="10599" y="1318"/>
                  <a:pt x="9331" y="3420"/>
                </a:cubicBezTo>
                <a:cubicBezTo>
                  <a:pt x="9229" y="3588"/>
                  <a:pt x="9130" y="3762"/>
                  <a:pt x="9035" y="3940"/>
                </a:cubicBezTo>
                <a:cubicBezTo>
                  <a:pt x="8985" y="4036"/>
                  <a:pt x="8934" y="4136"/>
                  <a:pt x="8885" y="4236"/>
                </a:cubicBezTo>
                <a:cubicBezTo>
                  <a:pt x="8789" y="4435"/>
                  <a:pt x="8687" y="4635"/>
                  <a:pt x="8572" y="4813"/>
                </a:cubicBezTo>
                <a:cubicBezTo>
                  <a:pt x="7315" y="6758"/>
                  <a:pt x="5580" y="7959"/>
                  <a:pt x="3661" y="7959"/>
                </a:cubicBezTo>
                <a:cubicBezTo>
                  <a:pt x="2316" y="7959"/>
                  <a:pt x="1063" y="7367"/>
                  <a:pt x="0" y="6345"/>
                </a:cubicBezTo>
                <a:lnTo>
                  <a:pt x="0" y="15113"/>
                </a:lnTo>
                <a:cubicBezTo>
                  <a:pt x="1063" y="14090"/>
                  <a:pt x="2316" y="13499"/>
                  <a:pt x="3661" y="13499"/>
                </a:cubicBezTo>
                <a:cubicBezTo>
                  <a:pt x="5580" y="13499"/>
                  <a:pt x="7317" y="14703"/>
                  <a:pt x="8572" y="16644"/>
                </a:cubicBezTo>
                <a:cubicBezTo>
                  <a:pt x="8687" y="16823"/>
                  <a:pt x="8786" y="17018"/>
                  <a:pt x="8885" y="17222"/>
                </a:cubicBezTo>
                <a:cubicBezTo>
                  <a:pt x="8934" y="17321"/>
                  <a:pt x="8985" y="17421"/>
                  <a:pt x="9035" y="17517"/>
                </a:cubicBezTo>
                <a:cubicBezTo>
                  <a:pt x="9130" y="17695"/>
                  <a:pt x="9229" y="17866"/>
                  <a:pt x="9331" y="18037"/>
                </a:cubicBezTo>
                <a:cubicBezTo>
                  <a:pt x="10669" y="20257"/>
                  <a:pt x="12608" y="21600"/>
                  <a:pt x="14749" y="21443"/>
                </a:cubicBezTo>
                <a:cubicBezTo>
                  <a:pt x="18248" y="21187"/>
                  <a:pt x="21118" y="16833"/>
                  <a:pt x="21342" y="11436"/>
                </a:cubicBezTo>
                <a:cubicBezTo>
                  <a:pt x="21600" y="5187"/>
                  <a:pt x="18398" y="0"/>
                  <a:pt x="14412" y="0"/>
                </a:cubicBezTo>
                <a:close/>
              </a:path>
            </a:pathLst>
          </a:custGeom>
          <a:solidFill>
            <a:schemeClr val="bg1">
              <a:lumMod val="85000"/>
              <a:alpha val="43000"/>
            </a:schemeClr>
          </a:solidFill>
          <a:ln w="12700">
            <a:miter lim="400000"/>
          </a:ln>
          <a:effectLst>
            <a:innerShdw blurRad="63500" dist="50800" dir="2700000">
              <a:prstClr val="black">
                <a:alpha val="15000"/>
              </a:prstClr>
            </a:innerShdw>
          </a:effectLst>
        </p:spPr>
        <p:txBody>
          <a:bodyPr lIns="38100" tIns="38100" rIns="38100" bIns="38100" anchor="ctr"/>
          <a:lstStyle/>
          <a:p>
            <a:endParaRPr sz="30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12" name="Circle">
            <a:extLst>
              <a:ext uri="{FF2B5EF4-FFF2-40B4-BE49-F238E27FC236}">
                <a16:creationId xmlns:a16="http://schemas.microsoft.com/office/drawing/2014/main" id="{1524E2C2-8D5F-4601-BFCF-BD8E18136EF4}"/>
              </a:ext>
            </a:extLst>
          </p:cNvPr>
          <p:cNvSpPr/>
          <p:nvPr userDrawn="1"/>
        </p:nvSpPr>
        <p:spPr>
          <a:xfrm rot="10800000">
            <a:off x="9017327" y="1943072"/>
            <a:ext cx="1793639" cy="1793639"/>
          </a:xfrm>
          <a:prstGeom prst="ellipse">
            <a:avLst/>
          </a:prstGeom>
          <a:solidFill>
            <a:schemeClr val="accent3"/>
          </a:solidFill>
          <a:ln w="12700">
            <a:miter lim="400000"/>
          </a:ln>
          <a:effectLst/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</a:defRPr>
            </a:pPr>
            <a:endParaRPr>
              <a:latin typeface="Trebuchet MS" panose="020B0703020202090204" pitchFamily="34" charset="0"/>
            </a:endParaRPr>
          </a:p>
        </p:txBody>
      </p:sp>
      <p:pic>
        <p:nvPicPr>
          <p:cNvPr id="25" name="Graphic 24" descr="Fire">
            <a:extLst>
              <a:ext uri="{FF2B5EF4-FFF2-40B4-BE49-F238E27FC236}">
                <a16:creationId xmlns:a16="http://schemas.microsoft.com/office/drawing/2014/main" id="{09E542B8-5076-40FC-9EA5-42F27DEBFB7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20653" y="4857661"/>
            <a:ext cx="914400" cy="914400"/>
          </a:xfrm>
          <a:prstGeom prst="rect">
            <a:avLst/>
          </a:prstGeom>
        </p:spPr>
      </p:pic>
      <p:pic>
        <p:nvPicPr>
          <p:cNvPr id="26" name="Graphic 25" descr="Raised hand">
            <a:extLst>
              <a:ext uri="{FF2B5EF4-FFF2-40B4-BE49-F238E27FC236}">
                <a16:creationId xmlns:a16="http://schemas.microsoft.com/office/drawing/2014/main" id="{D9D57D50-587A-4585-9197-9B2B92319EA8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20653" y="2382685"/>
            <a:ext cx="914400" cy="914400"/>
          </a:xfrm>
          <a:prstGeom prst="rect">
            <a:avLst/>
          </a:prstGeom>
        </p:spPr>
      </p:pic>
      <p:pic>
        <p:nvPicPr>
          <p:cNvPr id="27" name="Graphic 26" descr="Upward trend">
            <a:extLst>
              <a:ext uri="{FF2B5EF4-FFF2-40B4-BE49-F238E27FC236}">
                <a16:creationId xmlns:a16="http://schemas.microsoft.com/office/drawing/2014/main" id="{5DC66F2E-725A-4AFE-9257-63F1C5A3D5E1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456946" y="4857668"/>
            <a:ext cx="914400" cy="914400"/>
          </a:xfrm>
          <a:prstGeom prst="rect">
            <a:avLst/>
          </a:prstGeom>
        </p:spPr>
      </p:pic>
      <p:pic>
        <p:nvPicPr>
          <p:cNvPr id="28" name="Graphic 27" descr="Magnifying glass">
            <a:extLst>
              <a:ext uri="{FF2B5EF4-FFF2-40B4-BE49-F238E27FC236}">
                <a16:creationId xmlns:a16="http://schemas.microsoft.com/office/drawing/2014/main" id="{77709D1A-8CFA-4F72-89AA-68B92D0B4537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456946" y="2382691"/>
            <a:ext cx="914400" cy="914400"/>
          </a:xfrm>
          <a:prstGeom prst="rect">
            <a:avLst/>
          </a:prstGeom>
        </p:spPr>
      </p:pic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CE2E0C01-7980-48B8-9E05-57CF1B760610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3513533" y="2091638"/>
            <a:ext cx="2442514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FA696A88-3AE2-4ADF-828D-44AB111CFE77}"/>
              </a:ext>
            </a:extLst>
          </p:cNvPr>
          <p:cNvSpPr>
            <a:spLocks noGrp="1"/>
          </p:cNvSpPr>
          <p:nvPr userDrawn="1">
            <p:ph type="body" sz="quarter" idx="29"/>
          </p:nvPr>
        </p:nvSpPr>
        <p:spPr>
          <a:xfrm>
            <a:off x="3513533" y="2504613"/>
            <a:ext cx="2442514" cy="123209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C3D70A7E-945E-4656-A8EA-E1B6892C258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3513533" y="4497954"/>
            <a:ext cx="2442514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98FBA97D-F94B-4C44-AB0D-694D4E4A1326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3513533" y="4910929"/>
            <a:ext cx="2442514" cy="123209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5E2E263B-9DBE-4E44-A4F5-08395D936CD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56733" y="2091638"/>
            <a:ext cx="2442514" cy="46166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740DA85C-631D-40E1-99EF-7935FB745B32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6256733" y="2504613"/>
            <a:ext cx="2442514" cy="1232092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CE7F753B-2635-4FE5-AF6A-C521A434A01C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256733" y="4497954"/>
            <a:ext cx="2442514" cy="46166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982F4AA4-5D74-4646-9330-A47AFE4E880D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6256733" y="4910929"/>
            <a:ext cx="2442514" cy="1232092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436041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4DEF9E6-AAF3-4BB4-86FB-DBC44AB6E7DD}"/>
              </a:ext>
            </a:extLst>
          </p:cNvPr>
          <p:cNvGrpSpPr/>
          <p:nvPr userDrawn="1"/>
        </p:nvGrpSpPr>
        <p:grpSpPr>
          <a:xfrm>
            <a:off x="4001995" y="2068630"/>
            <a:ext cx="4187406" cy="4173995"/>
            <a:chOff x="4001995" y="1828787"/>
            <a:chExt cx="4187406" cy="4173995"/>
          </a:xfrm>
        </p:grpSpPr>
        <p:sp>
          <p:nvSpPr>
            <p:cNvPr id="37" name="Shape">
              <a:extLst>
                <a:ext uri="{FF2B5EF4-FFF2-40B4-BE49-F238E27FC236}">
                  <a16:creationId xmlns:a16="http://schemas.microsoft.com/office/drawing/2014/main" id="{DFA90214-2D5A-49BC-8264-E378115D21CE}"/>
                </a:ext>
              </a:extLst>
            </p:cNvPr>
            <p:cNvSpPr/>
            <p:nvPr/>
          </p:nvSpPr>
          <p:spPr>
            <a:xfrm>
              <a:off x="6747563" y="2531084"/>
              <a:ext cx="1441838" cy="13821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98" h="20300" extrusionOk="0">
                  <a:moveTo>
                    <a:pt x="10176" y="20300"/>
                  </a:moveTo>
                  <a:lnTo>
                    <a:pt x="15364" y="17495"/>
                  </a:lnTo>
                  <a:cubicBezTo>
                    <a:pt x="20006" y="14987"/>
                    <a:pt x="21600" y="9016"/>
                    <a:pt x="18842" y="4464"/>
                  </a:cubicBezTo>
                  <a:lnTo>
                    <a:pt x="18805" y="4403"/>
                  </a:lnTo>
                  <a:cubicBezTo>
                    <a:pt x="16172" y="58"/>
                    <a:pt x="10583" y="-1300"/>
                    <a:pt x="6301" y="1364"/>
                  </a:cubicBezTo>
                  <a:lnTo>
                    <a:pt x="0" y="5286"/>
                  </a:lnTo>
                  <a:lnTo>
                    <a:pt x="0" y="14940"/>
                  </a:lnTo>
                  <a:lnTo>
                    <a:pt x="10176" y="20300"/>
                  </a:ln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38" name="Shape">
              <a:extLst>
                <a:ext uri="{FF2B5EF4-FFF2-40B4-BE49-F238E27FC236}">
                  <a16:creationId xmlns:a16="http://schemas.microsoft.com/office/drawing/2014/main" id="{6C4099EC-3E63-4216-A2C7-3DE8B2371D53}"/>
                </a:ext>
              </a:extLst>
            </p:cNvPr>
            <p:cNvSpPr/>
            <p:nvPr/>
          </p:nvSpPr>
          <p:spPr>
            <a:xfrm>
              <a:off x="5428976" y="1828787"/>
              <a:ext cx="1334049" cy="1391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2" h="21600" extrusionOk="0">
                  <a:moveTo>
                    <a:pt x="21088" y="16485"/>
                  </a:moveTo>
                  <a:lnTo>
                    <a:pt x="21278" y="10060"/>
                  </a:lnTo>
                  <a:cubicBezTo>
                    <a:pt x="21441" y="4553"/>
                    <a:pt x="16754" y="0"/>
                    <a:pt x="10915" y="0"/>
                  </a:cubicBezTo>
                  <a:lnTo>
                    <a:pt x="10367" y="0"/>
                  </a:lnTo>
                  <a:cubicBezTo>
                    <a:pt x="4528" y="0"/>
                    <a:pt x="-159" y="4548"/>
                    <a:pt x="4" y="10060"/>
                  </a:cubicBezTo>
                  <a:lnTo>
                    <a:pt x="194" y="16485"/>
                  </a:lnTo>
                  <a:lnTo>
                    <a:pt x="10662" y="21600"/>
                  </a:lnTo>
                  <a:lnTo>
                    <a:pt x="21088" y="16485"/>
                  </a:ln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39" name="Shape">
              <a:extLst>
                <a:ext uri="{FF2B5EF4-FFF2-40B4-BE49-F238E27FC236}">
                  <a16:creationId xmlns:a16="http://schemas.microsoft.com/office/drawing/2014/main" id="{D483249D-479F-4A9E-9088-5829E653C4A6}"/>
                </a:ext>
              </a:extLst>
            </p:cNvPr>
            <p:cNvSpPr/>
            <p:nvPr/>
          </p:nvSpPr>
          <p:spPr>
            <a:xfrm>
              <a:off x="5441270" y="3217156"/>
              <a:ext cx="1309460" cy="1394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25" y="0"/>
                  </a:moveTo>
                  <a:lnTo>
                    <a:pt x="0" y="5163"/>
                  </a:lnTo>
                  <a:lnTo>
                    <a:pt x="0" y="16432"/>
                  </a:lnTo>
                  <a:lnTo>
                    <a:pt x="10825" y="21600"/>
                  </a:lnTo>
                  <a:lnTo>
                    <a:pt x="21600" y="16487"/>
                  </a:lnTo>
                  <a:lnTo>
                    <a:pt x="21600" y="5113"/>
                  </a:ln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 lang="en-US" sz="2000" cap="all" noProof="1">
                <a:latin typeface="Trebuchet MS" panose="020B0703020202090204" pitchFamily="34" charset="0"/>
              </a:endParaRPr>
            </a:p>
          </p:txBody>
        </p:sp>
        <p:sp>
          <p:nvSpPr>
            <p:cNvPr id="40" name="Shape">
              <a:extLst>
                <a:ext uri="{FF2B5EF4-FFF2-40B4-BE49-F238E27FC236}">
                  <a16:creationId xmlns:a16="http://schemas.microsoft.com/office/drawing/2014/main" id="{62DE9EE1-F38F-4601-A56E-6B84F9AE5AA8}"/>
                </a:ext>
              </a:extLst>
            </p:cNvPr>
            <p:cNvSpPr/>
            <p:nvPr/>
          </p:nvSpPr>
          <p:spPr>
            <a:xfrm>
              <a:off x="5428977" y="4611449"/>
              <a:ext cx="1334047" cy="1391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2" h="21600" extrusionOk="0">
                  <a:moveTo>
                    <a:pt x="194" y="5115"/>
                  </a:moveTo>
                  <a:lnTo>
                    <a:pt x="4" y="11540"/>
                  </a:lnTo>
                  <a:cubicBezTo>
                    <a:pt x="-159" y="17047"/>
                    <a:pt x="4528" y="21600"/>
                    <a:pt x="10367" y="21600"/>
                  </a:cubicBezTo>
                  <a:lnTo>
                    <a:pt x="10915" y="21600"/>
                  </a:lnTo>
                  <a:cubicBezTo>
                    <a:pt x="16754" y="21600"/>
                    <a:pt x="21441" y="17052"/>
                    <a:pt x="21278" y="11540"/>
                  </a:cubicBezTo>
                  <a:lnTo>
                    <a:pt x="21088" y="5115"/>
                  </a:lnTo>
                  <a:lnTo>
                    <a:pt x="10672" y="0"/>
                  </a:lnTo>
                  <a:lnTo>
                    <a:pt x="194" y="5115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41" name="Shape">
              <a:extLst>
                <a:ext uri="{FF2B5EF4-FFF2-40B4-BE49-F238E27FC236}">
                  <a16:creationId xmlns:a16="http://schemas.microsoft.com/office/drawing/2014/main" id="{1725F943-AFBB-40BF-B065-5E85B125FD71}"/>
                </a:ext>
              </a:extLst>
            </p:cNvPr>
            <p:cNvSpPr/>
            <p:nvPr/>
          </p:nvSpPr>
          <p:spPr>
            <a:xfrm>
              <a:off x="4001995" y="2533265"/>
              <a:ext cx="1435276" cy="1379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1" h="20285" extrusionOk="0">
                  <a:moveTo>
                    <a:pt x="20201" y="5263"/>
                  </a:moveTo>
                  <a:lnTo>
                    <a:pt x="13921" y="1365"/>
                  </a:lnTo>
                  <a:cubicBezTo>
                    <a:pt x="9600" y="-1315"/>
                    <a:pt x="3957" y="72"/>
                    <a:pt x="1330" y="4459"/>
                  </a:cubicBezTo>
                  <a:lnTo>
                    <a:pt x="1330" y="4459"/>
                  </a:lnTo>
                  <a:cubicBezTo>
                    <a:pt x="-1399" y="9010"/>
                    <a:pt x="216" y="14948"/>
                    <a:pt x="4857" y="17450"/>
                  </a:cubicBezTo>
                  <a:lnTo>
                    <a:pt x="10125" y="20285"/>
                  </a:lnTo>
                  <a:lnTo>
                    <a:pt x="20201" y="14972"/>
                  </a:lnTo>
                  <a:lnTo>
                    <a:pt x="20201" y="5263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42" name="Shape">
              <a:extLst>
                <a:ext uri="{FF2B5EF4-FFF2-40B4-BE49-F238E27FC236}">
                  <a16:creationId xmlns:a16="http://schemas.microsoft.com/office/drawing/2014/main" id="{C1EDBF70-05EC-41E4-8D96-4E722D755E99}"/>
                </a:ext>
              </a:extLst>
            </p:cNvPr>
            <p:cNvSpPr/>
            <p:nvPr/>
          </p:nvSpPr>
          <p:spPr>
            <a:xfrm>
              <a:off x="6747563" y="3918274"/>
              <a:ext cx="1441606" cy="1381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99" h="20300" extrusionOk="0">
                  <a:moveTo>
                    <a:pt x="15363" y="2805"/>
                  </a:moveTo>
                  <a:lnTo>
                    <a:pt x="10174" y="0"/>
                  </a:lnTo>
                  <a:lnTo>
                    <a:pt x="0" y="5357"/>
                  </a:lnTo>
                  <a:lnTo>
                    <a:pt x="0" y="15012"/>
                  </a:lnTo>
                  <a:lnTo>
                    <a:pt x="6302" y="18936"/>
                  </a:lnTo>
                  <a:cubicBezTo>
                    <a:pt x="10580" y="21600"/>
                    <a:pt x="16176" y="20242"/>
                    <a:pt x="18809" y="15896"/>
                  </a:cubicBezTo>
                  <a:lnTo>
                    <a:pt x="18846" y="15835"/>
                  </a:lnTo>
                  <a:cubicBezTo>
                    <a:pt x="21600" y="11286"/>
                    <a:pt x="20006" y="5314"/>
                    <a:pt x="15363" y="2805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43" name="Shape">
              <a:extLst>
                <a:ext uri="{FF2B5EF4-FFF2-40B4-BE49-F238E27FC236}">
                  <a16:creationId xmlns:a16="http://schemas.microsoft.com/office/drawing/2014/main" id="{2F6933BD-CE59-454B-BBCB-89A857EA2880}"/>
                </a:ext>
              </a:extLst>
            </p:cNvPr>
            <p:cNvSpPr/>
            <p:nvPr/>
          </p:nvSpPr>
          <p:spPr>
            <a:xfrm>
              <a:off x="4002003" y="3920138"/>
              <a:ext cx="1435268" cy="1379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1" h="20285" extrusionOk="0">
                  <a:moveTo>
                    <a:pt x="10125" y="0"/>
                  </a:moveTo>
                  <a:lnTo>
                    <a:pt x="4857" y="2835"/>
                  </a:lnTo>
                  <a:cubicBezTo>
                    <a:pt x="216" y="5332"/>
                    <a:pt x="-1399" y="11275"/>
                    <a:pt x="1330" y="15826"/>
                  </a:cubicBezTo>
                  <a:lnTo>
                    <a:pt x="1330" y="15826"/>
                  </a:lnTo>
                  <a:cubicBezTo>
                    <a:pt x="3957" y="20213"/>
                    <a:pt x="9605" y="21600"/>
                    <a:pt x="13921" y="18920"/>
                  </a:cubicBezTo>
                  <a:lnTo>
                    <a:pt x="20201" y="15022"/>
                  </a:lnTo>
                  <a:lnTo>
                    <a:pt x="20201" y="5308"/>
                  </a:lnTo>
                  <a:lnTo>
                    <a:pt x="10125" y="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44" name="Freeform: Shape 61">
              <a:extLst>
                <a:ext uri="{FF2B5EF4-FFF2-40B4-BE49-F238E27FC236}">
                  <a16:creationId xmlns:a16="http://schemas.microsoft.com/office/drawing/2014/main" id="{7CDC226E-0DDD-4970-85D7-A8154E19C6B5}"/>
                </a:ext>
              </a:extLst>
            </p:cNvPr>
            <p:cNvSpPr/>
            <p:nvPr/>
          </p:nvSpPr>
          <p:spPr>
            <a:xfrm rot="16200000">
              <a:off x="6747580" y="2888978"/>
              <a:ext cx="3315" cy="3348"/>
            </a:xfrm>
            <a:custGeom>
              <a:avLst/>
              <a:gdLst>
                <a:gd name="connsiteX0" fmla="*/ 3315 w 3315"/>
                <a:gd name="connsiteY0" fmla="*/ 3348 h 3348"/>
                <a:gd name="connsiteX1" fmla="*/ 1664 w 3315"/>
                <a:gd name="connsiteY1" fmla="*/ 3301 h 3348"/>
                <a:gd name="connsiteX2" fmla="*/ 0 w 3315"/>
                <a:gd name="connsiteY2" fmla="*/ 0 h 3348"/>
                <a:gd name="connsiteX3" fmla="*/ 1327 w 3315"/>
                <a:gd name="connsiteY3" fmla="*/ 0 h 3348"/>
                <a:gd name="connsiteX4" fmla="*/ 3315 w 3315"/>
                <a:gd name="connsiteY4" fmla="*/ 3348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5" h="3348">
                  <a:moveTo>
                    <a:pt x="3315" y="3348"/>
                  </a:moveTo>
                  <a:lnTo>
                    <a:pt x="1664" y="3301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3315" y="3348"/>
                  </a:lnTo>
                  <a:close/>
                </a:path>
              </a:pathLst>
            </a:custGeom>
            <a:solidFill>
              <a:schemeClr val="bg2">
                <a:lumMod val="1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5" name="Freeform: Shape 62">
              <a:extLst>
                <a:ext uri="{FF2B5EF4-FFF2-40B4-BE49-F238E27FC236}">
                  <a16:creationId xmlns:a16="http://schemas.microsoft.com/office/drawing/2014/main" id="{9D1B9696-5206-450E-8838-F9DF3E37B808}"/>
                </a:ext>
              </a:extLst>
            </p:cNvPr>
            <p:cNvSpPr/>
            <p:nvPr/>
          </p:nvSpPr>
          <p:spPr>
            <a:xfrm rot="16200000">
              <a:off x="6747803" y="4939019"/>
              <a:ext cx="2854" cy="3334"/>
            </a:xfrm>
            <a:custGeom>
              <a:avLst/>
              <a:gdLst>
                <a:gd name="connsiteX0" fmla="*/ 2854 w 2854"/>
                <a:gd name="connsiteY0" fmla="*/ 0 h 3334"/>
                <a:gd name="connsiteX1" fmla="*/ 1189 w 2854"/>
                <a:gd name="connsiteY1" fmla="*/ 3300 h 3334"/>
                <a:gd name="connsiteX2" fmla="*/ 0 w 2854"/>
                <a:gd name="connsiteY2" fmla="*/ 3334 h 3334"/>
                <a:gd name="connsiteX3" fmla="*/ 1980 w 2854"/>
                <a:gd name="connsiteY3" fmla="*/ 0 h 3334"/>
                <a:gd name="connsiteX4" fmla="*/ 2854 w 2854"/>
                <a:gd name="connsiteY4" fmla="*/ 0 h 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4" h="3334">
                  <a:moveTo>
                    <a:pt x="2854" y="0"/>
                  </a:moveTo>
                  <a:lnTo>
                    <a:pt x="1189" y="3300"/>
                  </a:lnTo>
                  <a:lnTo>
                    <a:pt x="0" y="3334"/>
                  </a:lnTo>
                  <a:lnTo>
                    <a:pt x="1980" y="0"/>
                  </a:lnTo>
                  <a:lnTo>
                    <a:pt x="2854" y="0"/>
                  </a:lnTo>
                  <a:close/>
                </a:path>
              </a:pathLst>
            </a:custGeom>
            <a:solidFill>
              <a:schemeClr val="bg2">
                <a:lumMod val="1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59" name="Graphic 37" descr="Alarm clock">
            <a:extLst>
              <a:ext uri="{FF2B5EF4-FFF2-40B4-BE49-F238E27FC236}">
                <a16:creationId xmlns:a16="http://schemas.microsoft.com/office/drawing/2014/main" id="{C848C4E6-7954-4792-8FC8-21E7F9F58116}"/>
              </a:ext>
            </a:extLst>
          </p:cNvPr>
          <p:cNvGrpSpPr/>
          <p:nvPr userDrawn="1"/>
        </p:nvGrpSpPr>
        <p:grpSpPr>
          <a:xfrm>
            <a:off x="5779175" y="5280688"/>
            <a:ext cx="632460" cy="641985"/>
            <a:chOff x="5779175" y="5040845"/>
            <a:chExt cx="632460" cy="641985"/>
          </a:xfrm>
        </p:grpSpPr>
        <p:sp>
          <p:nvSpPr>
            <p:cNvPr id="60" name="Freeform: Shape 5">
              <a:extLst>
                <a:ext uri="{FF2B5EF4-FFF2-40B4-BE49-F238E27FC236}">
                  <a16:creationId xmlns:a16="http://schemas.microsoft.com/office/drawing/2014/main" id="{3D0EA317-94BF-43D1-A9BF-0067ACAF81CB}"/>
                </a:ext>
              </a:extLst>
            </p:cNvPr>
            <p:cNvSpPr/>
            <p:nvPr/>
          </p:nvSpPr>
          <p:spPr>
            <a:xfrm>
              <a:off x="5830610" y="5054180"/>
              <a:ext cx="533400" cy="628650"/>
            </a:xfrm>
            <a:custGeom>
              <a:avLst/>
              <a:gdLst>
                <a:gd name="connsiteX0" fmla="*/ 57150 w 533400"/>
                <a:gd name="connsiteY0" fmla="*/ 342900 h 628650"/>
                <a:gd name="connsiteX1" fmla="*/ 266700 w 533400"/>
                <a:gd name="connsiteY1" fmla="*/ 133350 h 628650"/>
                <a:gd name="connsiteX2" fmla="*/ 476250 w 533400"/>
                <a:gd name="connsiteY2" fmla="*/ 342900 h 628650"/>
                <a:gd name="connsiteX3" fmla="*/ 266700 w 533400"/>
                <a:gd name="connsiteY3" fmla="*/ 552450 h 628650"/>
                <a:gd name="connsiteX4" fmla="*/ 57150 w 533400"/>
                <a:gd name="connsiteY4" fmla="*/ 342900 h 628650"/>
                <a:gd name="connsiteX5" fmla="*/ 285750 w 533400"/>
                <a:gd name="connsiteY5" fmla="*/ 77153 h 628650"/>
                <a:gd name="connsiteX6" fmla="*/ 285750 w 533400"/>
                <a:gd name="connsiteY6" fmla="*/ 38100 h 628650"/>
                <a:gd name="connsiteX7" fmla="*/ 323850 w 533400"/>
                <a:gd name="connsiteY7" fmla="*/ 38100 h 628650"/>
                <a:gd name="connsiteX8" fmla="*/ 342900 w 533400"/>
                <a:gd name="connsiteY8" fmla="*/ 19050 h 628650"/>
                <a:gd name="connsiteX9" fmla="*/ 323850 w 533400"/>
                <a:gd name="connsiteY9" fmla="*/ 0 h 628650"/>
                <a:gd name="connsiteX10" fmla="*/ 209550 w 533400"/>
                <a:gd name="connsiteY10" fmla="*/ 0 h 628650"/>
                <a:gd name="connsiteX11" fmla="*/ 190500 w 533400"/>
                <a:gd name="connsiteY11" fmla="*/ 19050 h 628650"/>
                <a:gd name="connsiteX12" fmla="*/ 209550 w 533400"/>
                <a:gd name="connsiteY12" fmla="*/ 38100 h 628650"/>
                <a:gd name="connsiteX13" fmla="*/ 247650 w 533400"/>
                <a:gd name="connsiteY13" fmla="*/ 38100 h 628650"/>
                <a:gd name="connsiteX14" fmla="*/ 247650 w 533400"/>
                <a:gd name="connsiteY14" fmla="*/ 77153 h 628650"/>
                <a:gd name="connsiteX15" fmla="*/ 0 w 533400"/>
                <a:gd name="connsiteY15" fmla="*/ 342900 h 628650"/>
                <a:gd name="connsiteX16" fmla="*/ 76200 w 533400"/>
                <a:gd name="connsiteY16" fmla="*/ 529590 h 628650"/>
                <a:gd name="connsiteX17" fmla="*/ 40005 w 533400"/>
                <a:gd name="connsiteY17" fmla="*/ 601028 h 628650"/>
                <a:gd name="connsiteX18" fmla="*/ 48578 w 533400"/>
                <a:gd name="connsiteY18" fmla="*/ 626745 h 628650"/>
                <a:gd name="connsiteX19" fmla="*/ 57150 w 533400"/>
                <a:gd name="connsiteY19" fmla="*/ 628650 h 628650"/>
                <a:gd name="connsiteX20" fmla="*/ 74295 w 533400"/>
                <a:gd name="connsiteY20" fmla="*/ 618173 h 628650"/>
                <a:gd name="connsiteX21" fmla="*/ 105728 w 533400"/>
                <a:gd name="connsiteY21" fmla="*/ 555308 h 628650"/>
                <a:gd name="connsiteX22" fmla="*/ 266700 w 533400"/>
                <a:gd name="connsiteY22" fmla="*/ 609600 h 628650"/>
                <a:gd name="connsiteX23" fmla="*/ 427673 w 533400"/>
                <a:gd name="connsiteY23" fmla="*/ 555308 h 628650"/>
                <a:gd name="connsiteX24" fmla="*/ 459105 w 533400"/>
                <a:gd name="connsiteY24" fmla="*/ 618173 h 628650"/>
                <a:gd name="connsiteX25" fmla="*/ 476250 w 533400"/>
                <a:gd name="connsiteY25" fmla="*/ 628650 h 628650"/>
                <a:gd name="connsiteX26" fmla="*/ 484823 w 533400"/>
                <a:gd name="connsiteY26" fmla="*/ 626745 h 628650"/>
                <a:gd name="connsiteX27" fmla="*/ 493395 w 533400"/>
                <a:gd name="connsiteY27" fmla="*/ 601028 h 628650"/>
                <a:gd name="connsiteX28" fmla="*/ 457200 w 533400"/>
                <a:gd name="connsiteY28" fmla="*/ 529590 h 628650"/>
                <a:gd name="connsiteX29" fmla="*/ 533400 w 533400"/>
                <a:gd name="connsiteY29" fmla="*/ 342900 h 628650"/>
                <a:gd name="connsiteX30" fmla="*/ 285750 w 533400"/>
                <a:gd name="connsiteY30" fmla="*/ 77153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3400" h="628650">
                  <a:moveTo>
                    <a:pt x="57150" y="342900"/>
                  </a:moveTo>
                  <a:cubicBezTo>
                    <a:pt x="57150" y="227648"/>
                    <a:pt x="151448" y="133350"/>
                    <a:pt x="266700" y="133350"/>
                  </a:cubicBezTo>
                  <a:cubicBezTo>
                    <a:pt x="381953" y="133350"/>
                    <a:pt x="476250" y="227648"/>
                    <a:pt x="476250" y="342900"/>
                  </a:cubicBezTo>
                  <a:cubicBezTo>
                    <a:pt x="476250" y="458153"/>
                    <a:pt x="381953" y="552450"/>
                    <a:pt x="266700" y="552450"/>
                  </a:cubicBezTo>
                  <a:cubicBezTo>
                    <a:pt x="151448" y="552450"/>
                    <a:pt x="57150" y="458153"/>
                    <a:pt x="57150" y="342900"/>
                  </a:cubicBezTo>
                  <a:close/>
                  <a:moveTo>
                    <a:pt x="285750" y="77153"/>
                  </a:moveTo>
                  <a:lnTo>
                    <a:pt x="285750" y="38100"/>
                  </a:lnTo>
                  <a:lnTo>
                    <a:pt x="323850" y="38100"/>
                  </a:lnTo>
                  <a:cubicBezTo>
                    <a:pt x="334328" y="38100"/>
                    <a:pt x="342900" y="29528"/>
                    <a:pt x="342900" y="19050"/>
                  </a:cubicBezTo>
                  <a:cubicBezTo>
                    <a:pt x="342900" y="8572"/>
                    <a:pt x="334328" y="0"/>
                    <a:pt x="323850" y="0"/>
                  </a:cubicBezTo>
                  <a:lnTo>
                    <a:pt x="209550" y="0"/>
                  </a:lnTo>
                  <a:cubicBezTo>
                    <a:pt x="199073" y="0"/>
                    <a:pt x="190500" y="8572"/>
                    <a:pt x="190500" y="19050"/>
                  </a:cubicBezTo>
                  <a:cubicBezTo>
                    <a:pt x="190500" y="29528"/>
                    <a:pt x="199073" y="38100"/>
                    <a:pt x="209550" y="38100"/>
                  </a:cubicBezTo>
                  <a:lnTo>
                    <a:pt x="247650" y="38100"/>
                  </a:lnTo>
                  <a:lnTo>
                    <a:pt x="247650" y="77153"/>
                  </a:lnTo>
                  <a:cubicBezTo>
                    <a:pt x="109538" y="86678"/>
                    <a:pt x="0" y="201930"/>
                    <a:pt x="0" y="342900"/>
                  </a:cubicBezTo>
                  <a:cubicBezTo>
                    <a:pt x="0" y="415290"/>
                    <a:pt x="28575" y="481013"/>
                    <a:pt x="76200" y="529590"/>
                  </a:cubicBezTo>
                  <a:lnTo>
                    <a:pt x="40005" y="601028"/>
                  </a:lnTo>
                  <a:cubicBezTo>
                    <a:pt x="35243" y="610553"/>
                    <a:pt x="39053" y="621983"/>
                    <a:pt x="48578" y="626745"/>
                  </a:cubicBezTo>
                  <a:cubicBezTo>
                    <a:pt x="51435" y="627698"/>
                    <a:pt x="54293" y="628650"/>
                    <a:pt x="57150" y="628650"/>
                  </a:cubicBezTo>
                  <a:cubicBezTo>
                    <a:pt x="63818" y="628650"/>
                    <a:pt x="70485" y="624840"/>
                    <a:pt x="74295" y="618173"/>
                  </a:cubicBezTo>
                  <a:lnTo>
                    <a:pt x="105728" y="555308"/>
                  </a:lnTo>
                  <a:cubicBezTo>
                    <a:pt x="150495" y="589598"/>
                    <a:pt x="205740" y="609600"/>
                    <a:pt x="266700" y="609600"/>
                  </a:cubicBezTo>
                  <a:cubicBezTo>
                    <a:pt x="327660" y="609600"/>
                    <a:pt x="382905" y="589598"/>
                    <a:pt x="427673" y="555308"/>
                  </a:cubicBezTo>
                  <a:lnTo>
                    <a:pt x="459105" y="618173"/>
                  </a:lnTo>
                  <a:cubicBezTo>
                    <a:pt x="462915" y="624840"/>
                    <a:pt x="469583" y="628650"/>
                    <a:pt x="476250" y="628650"/>
                  </a:cubicBezTo>
                  <a:cubicBezTo>
                    <a:pt x="479108" y="628650"/>
                    <a:pt x="481965" y="627698"/>
                    <a:pt x="484823" y="626745"/>
                  </a:cubicBezTo>
                  <a:cubicBezTo>
                    <a:pt x="494348" y="621983"/>
                    <a:pt x="498158" y="610553"/>
                    <a:pt x="493395" y="601028"/>
                  </a:cubicBezTo>
                  <a:lnTo>
                    <a:pt x="457200" y="529590"/>
                  </a:lnTo>
                  <a:cubicBezTo>
                    <a:pt x="503873" y="481965"/>
                    <a:pt x="533400" y="415290"/>
                    <a:pt x="533400" y="342900"/>
                  </a:cubicBezTo>
                  <a:cubicBezTo>
                    <a:pt x="533400" y="201930"/>
                    <a:pt x="423863" y="86678"/>
                    <a:pt x="285750" y="7715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61" name="Freeform: Shape 6">
              <a:extLst>
                <a:ext uri="{FF2B5EF4-FFF2-40B4-BE49-F238E27FC236}">
                  <a16:creationId xmlns:a16="http://schemas.microsoft.com/office/drawing/2014/main" id="{1D7A104F-B8FB-4887-AF11-23FC218EA8D5}"/>
                </a:ext>
              </a:extLst>
            </p:cNvPr>
            <p:cNvSpPr/>
            <p:nvPr/>
          </p:nvSpPr>
          <p:spPr>
            <a:xfrm>
              <a:off x="5944910" y="5244680"/>
              <a:ext cx="171450" cy="171450"/>
            </a:xfrm>
            <a:custGeom>
              <a:avLst/>
              <a:gdLst>
                <a:gd name="connsiteX0" fmla="*/ 133350 w 171450"/>
                <a:gd name="connsiteY0" fmla="*/ 133350 h 171450"/>
                <a:gd name="connsiteX1" fmla="*/ 0 w 171450"/>
                <a:gd name="connsiteY1" fmla="*/ 133350 h 171450"/>
                <a:gd name="connsiteX2" fmla="*/ 0 w 171450"/>
                <a:gd name="connsiteY2" fmla="*/ 171450 h 171450"/>
                <a:gd name="connsiteX3" fmla="*/ 152400 w 171450"/>
                <a:gd name="connsiteY3" fmla="*/ 171450 h 171450"/>
                <a:gd name="connsiteX4" fmla="*/ 171450 w 171450"/>
                <a:gd name="connsiteY4" fmla="*/ 152400 h 171450"/>
                <a:gd name="connsiteX5" fmla="*/ 171450 w 171450"/>
                <a:gd name="connsiteY5" fmla="*/ 0 h 171450"/>
                <a:gd name="connsiteX6" fmla="*/ 133350 w 171450"/>
                <a:gd name="connsiteY6" fmla="*/ 0 h 171450"/>
                <a:gd name="connsiteX7" fmla="*/ 133350 w 171450"/>
                <a:gd name="connsiteY7" fmla="*/ 1333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50" h="171450">
                  <a:moveTo>
                    <a:pt x="133350" y="133350"/>
                  </a:moveTo>
                  <a:lnTo>
                    <a:pt x="0" y="133350"/>
                  </a:lnTo>
                  <a:lnTo>
                    <a:pt x="0" y="171450"/>
                  </a:lnTo>
                  <a:lnTo>
                    <a:pt x="152400" y="171450"/>
                  </a:lnTo>
                  <a:cubicBezTo>
                    <a:pt x="162877" y="171450"/>
                    <a:pt x="171450" y="162877"/>
                    <a:pt x="171450" y="152400"/>
                  </a:cubicBezTo>
                  <a:lnTo>
                    <a:pt x="171450" y="0"/>
                  </a:lnTo>
                  <a:lnTo>
                    <a:pt x="133350" y="0"/>
                  </a:lnTo>
                  <a:lnTo>
                    <a:pt x="133350" y="13335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62" name="Freeform: Shape 7">
              <a:extLst>
                <a:ext uri="{FF2B5EF4-FFF2-40B4-BE49-F238E27FC236}">
                  <a16:creationId xmlns:a16="http://schemas.microsoft.com/office/drawing/2014/main" id="{DF120A2B-8562-46A6-BA7E-2D0EDFAA729A}"/>
                </a:ext>
              </a:extLst>
            </p:cNvPr>
            <p:cNvSpPr/>
            <p:nvPr/>
          </p:nvSpPr>
          <p:spPr>
            <a:xfrm>
              <a:off x="6221135" y="5041798"/>
              <a:ext cx="190500" cy="190500"/>
            </a:xfrm>
            <a:custGeom>
              <a:avLst/>
              <a:gdLst>
                <a:gd name="connsiteX0" fmla="*/ 182880 w 190500"/>
                <a:gd name="connsiteY0" fmla="*/ 90488 h 190500"/>
                <a:gd name="connsiteX1" fmla="*/ 103823 w 190500"/>
                <a:gd name="connsiteY1" fmla="*/ 11430 h 190500"/>
                <a:gd name="connsiteX2" fmla="*/ 49530 w 190500"/>
                <a:gd name="connsiteY2" fmla="*/ 11430 h 190500"/>
                <a:gd name="connsiteX3" fmla="*/ 0 w 190500"/>
                <a:gd name="connsiteY3" fmla="*/ 60008 h 190500"/>
                <a:gd name="connsiteX4" fmla="*/ 133350 w 190500"/>
                <a:gd name="connsiteY4" fmla="*/ 193358 h 190500"/>
                <a:gd name="connsiteX5" fmla="*/ 182880 w 190500"/>
                <a:gd name="connsiteY5" fmla="*/ 143828 h 190500"/>
                <a:gd name="connsiteX6" fmla="*/ 182880 w 190500"/>
                <a:gd name="connsiteY6" fmla="*/ 9048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182880" y="90488"/>
                  </a:moveTo>
                  <a:lnTo>
                    <a:pt x="103823" y="11430"/>
                  </a:lnTo>
                  <a:cubicBezTo>
                    <a:pt x="88583" y="-3810"/>
                    <a:pt x="64770" y="-3810"/>
                    <a:pt x="49530" y="11430"/>
                  </a:cubicBezTo>
                  <a:lnTo>
                    <a:pt x="0" y="60008"/>
                  </a:lnTo>
                  <a:lnTo>
                    <a:pt x="133350" y="193358"/>
                  </a:lnTo>
                  <a:lnTo>
                    <a:pt x="182880" y="143828"/>
                  </a:lnTo>
                  <a:cubicBezTo>
                    <a:pt x="197167" y="129540"/>
                    <a:pt x="197167" y="104775"/>
                    <a:pt x="182880" y="9048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63" name="Freeform: Shape 8">
              <a:extLst>
                <a:ext uri="{FF2B5EF4-FFF2-40B4-BE49-F238E27FC236}">
                  <a16:creationId xmlns:a16="http://schemas.microsoft.com/office/drawing/2014/main" id="{726B4255-8F9E-4529-8F4F-9D88CF7F3DF6}"/>
                </a:ext>
              </a:extLst>
            </p:cNvPr>
            <p:cNvSpPr/>
            <p:nvPr/>
          </p:nvSpPr>
          <p:spPr>
            <a:xfrm>
              <a:off x="5779175" y="5040845"/>
              <a:ext cx="190500" cy="190500"/>
            </a:xfrm>
            <a:custGeom>
              <a:avLst/>
              <a:gdLst>
                <a:gd name="connsiteX0" fmla="*/ 194310 w 190500"/>
                <a:gd name="connsiteY0" fmla="*/ 60960 h 190500"/>
                <a:gd name="connsiteX1" fmla="*/ 144780 w 190500"/>
                <a:gd name="connsiteY1" fmla="*/ 11430 h 190500"/>
                <a:gd name="connsiteX2" fmla="*/ 90488 w 190500"/>
                <a:gd name="connsiteY2" fmla="*/ 11430 h 190500"/>
                <a:gd name="connsiteX3" fmla="*/ 11430 w 190500"/>
                <a:gd name="connsiteY3" fmla="*/ 90488 h 190500"/>
                <a:gd name="connsiteX4" fmla="*/ 11430 w 190500"/>
                <a:gd name="connsiteY4" fmla="*/ 144780 h 190500"/>
                <a:gd name="connsiteX5" fmla="*/ 60960 w 190500"/>
                <a:gd name="connsiteY5" fmla="*/ 194310 h 190500"/>
                <a:gd name="connsiteX6" fmla="*/ 194310 w 190500"/>
                <a:gd name="connsiteY6" fmla="*/ 6096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0">
                  <a:moveTo>
                    <a:pt x="194310" y="60960"/>
                  </a:moveTo>
                  <a:lnTo>
                    <a:pt x="144780" y="11430"/>
                  </a:lnTo>
                  <a:cubicBezTo>
                    <a:pt x="129540" y="-3810"/>
                    <a:pt x="105728" y="-3810"/>
                    <a:pt x="90488" y="11430"/>
                  </a:cubicBezTo>
                  <a:lnTo>
                    <a:pt x="11430" y="90488"/>
                  </a:lnTo>
                  <a:cubicBezTo>
                    <a:pt x="-3810" y="105728"/>
                    <a:pt x="-3810" y="129540"/>
                    <a:pt x="11430" y="144780"/>
                  </a:cubicBezTo>
                  <a:lnTo>
                    <a:pt x="60960" y="194310"/>
                  </a:lnTo>
                  <a:lnTo>
                    <a:pt x="194310" y="6096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64" name="Graphic 38" descr="Puzzle">
            <a:extLst>
              <a:ext uri="{FF2B5EF4-FFF2-40B4-BE49-F238E27FC236}">
                <a16:creationId xmlns:a16="http://schemas.microsoft.com/office/drawing/2014/main" id="{041375C4-8236-42E4-80F9-FD197CD990A2}"/>
              </a:ext>
            </a:extLst>
          </p:cNvPr>
          <p:cNvSpPr/>
          <p:nvPr userDrawn="1"/>
        </p:nvSpPr>
        <p:spPr>
          <a:xfrm>
            <a:off x="7101243" y="4520208"/>
            <a:ext cx="762000" cy="762000"/>
          </a:xfrm>
          <a:custGeom>
            <a:avLst/>
            <a:gdLst>
              <a:gd name="connsiteX0" fmla="*/ 492443 w 762000"/>
              <a:gd name="connsiteY0" fmla="*/ 578168 h 762000"/>
              <a:gd name="connsiteX1" fmla="*/ 451485 w 762000"/>
              <a:gd name="connsiteY1" fmla="*/ 452438 h 762000"/>
              <a:gd name="connsiteX2" fmla="*/ 458153 w 762000"/>
              <a:gd name="connsiteY2" fmla="*/ 445770 h 762000"/>
              <a:gd name="connsiteX3" fmla="*/ 585788 w 762000"/>
              <a:gd name="connsiteY3" fmla="*/ 484823 h 762000"/>
              <a:gd name="connsiteX4" fmla="*/ 653415 w 762000"/>
              <a:gd name="connsiteY4" fmla="*/ 539115 h 762000"/>
              <a:gd name="connsiteX5" fmla="*/ 762000 w 762000"/>
              <a:gd name="connsiteY5" fmla="*/ 430530 h 762000"/>
              <a:gd name="connsiteX6" fmla="*/ 600075 w 762000"/>
              <a:gd name="connsiteY6" fmla="*/ 268605 h 762000"/>
              <a:gd name="connsiteX7" fmla="*/ 654368 w 762000"/>
              <a:gd name="connsiteY7" fmla="*/ 200978 h 762000"/>
              <a:gd name="connsiteX8" fmla="*/ 693420 w 762000"/>
              <a:gd name="connsiteY8" fmla="*/ 73343 h 762000"/>
              <a:gd name="connsiteX9" fmla="*/ 686753 w 762000"/>
              <a:gd name="connsiteY9" fmla="*/ 66675 h 762000"/>
              <a:gd name="connsiteX10" fmla="*/ 561023 w 762000"/>
              <a:gd name="connsiteY10" fmla="*/ 107632 h 762000"/>
              <a:gd name="connsiteX11" fmla="*/ 493395 w 762000"/>
              <a:gd name="connsiteY11" fmla="*/ 161925 h 762000"/>
              <a:gd name="connsiteX12" fmla="*/ 331470 w 762000"/>
              <a:gd name="connsiteY12" fmla="*/ 0 h 762000"/>
              <a:gd name="connsiteX13" fmla="*/ 221933 w 762000"/>
              <a:gd name="connsiteY13" fmla="*/ 108585 h 762000"/>
              <a:gd name="connsiteX14" fmla="*/ 276225 w 762000"/>
              <a:gd name="connsiteY14" fmla="*/ 176213 h 762000"/>
              <a:gd name="connsiteX15" fmla="*/ 317183 w 762000"/>
              <a:gd name="connsiteY15" fmla="*/ 301943 h 762000"/>
              <a:gd name="connsiteX16" fmla="*/ 310515 w 762000"/>
              <a:gd name="connsiteY16" fmla="*/ 308610 h 762000"/>
              <a:gd name="connsiteX17" fmla="*/ 182880 w 762000"/>
              <a:gd name="connsiteY17" fmla="*/ 269558 h 762000"/>
              <a:gd name="connsiteX18" fmla="*/ 115253 w 762000"/>
              <a:gd name="connsiteY18" fmla="*/ 215265 h 762000"/>
              <a:gd name="connsiteX19" fmla="*/ 0 w 762000"/>
              <a:gd name="connsiteY19" fmla="*/ 331470 h 762000"/>
              <a:gd name="connsiteX20" fmla="*/ 161925 w 762000"/>
              <a:gd name="connsiteY20" fmla="*/ 493395 h 762000"/>
              <a:gd name="connsiteX21" fmla="*/ 107632 w 762000"/>
              <a:gd name="connsiteY21" fmla="*/ 561023 h 762000"/>
              <a:gd name="connsiteX22" fmla="*/ 68580 w 762000"/>
              <a:gd name="connsiteY22" fmla="*/ 688658 h 762000"/>
              <a:gd name="connsiteX23" fmla="*/ 75248 w 762000"/>
              <a:gd name="connsiteY23" fmla="*/ 695325 h 762000"/>
              <a:gd name="connsiteX24" fmla="*/ 200978 w 762000"/>
              <a:gd name="connsiteY24" fmla="*/ 654368 h 762000"/>
              <a:gd name="connsiteX25" fmla="*/ 268605 w 762000"/>
              <a:gd name="connsiteY25" fmla="*/ 600075 h 762000"/>
              <a:gd name="connsiteX26" fmla="*/ 430530 w 762000"/>
              <a:gd name="connsiteY26" fmla="*/ 762000 h 762000"/>
              <a:gd name="connsiteX27" fmla="*/ 546735 w 762000"/>
              <a:gd name="connsiteY27" fmla="*/ 645795 h 762000"/>
              <a:gd name="connsiteX28" fmla="*/ 492443 w 762000"/>
              <a:gd name="connsiteY28" fmla="*/ 578168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62000" h="762000">
                <a:moveTo>
                  <a:pt x="492443" y="578168"/>
                </a:moveTo>
                <a:cubicBezTo>
                  <a:pt x="429578" y="580073"/>
                  <a:pt x="406718" y="499110"/>
                  <a:pt x="451485" y="452438"/>
                </a:cubicBezTo>
                <a:lnTo>
                  <a:pt x="458153" y="445770"/>
                </a:lnTo>
                <a:cubicBezTo>
                  <a:pt x="504825" y="401003"/>
                  <a:pt x="587693" y="421958"/>
                  <a:pt x="585788" y="484823"/>
                </a:cubicBezTo>
                <a:cubicBezTo>
                  <a:pt x="584835" y="521018"/>
                  <a:pt x="627698" y="564833"/>
                  <a:pt x="653415" y="539115"/>
                </a:cubicBezTo>
                <a:lnTo>
                  <a:pt x="762000" y="430530"/>
                </a:lnTo>
                <a:lnTo>
                  <a:pt x="600075" y="268605"/>
                </a:lnTo>
                <a:cubicBezTo>
                  <a:pt x="574358" y="242888"/>
                  <a:pt x="618173" y="200025"/>
                  <a:pt x="654368" y="200978"/>
                </a:cubicBezTo>
                <a:cubicBezTo>
                  <a:pt x="717233" y="202883"/>
                  <a:pt x="738188" y="120015"/>
                  <a:pt x="693420" y="73343"/>
                </a:cubicBezTo>
                <a:lnTo>
                  <a:pt x="686753" y="66675"/>
                </a:lnTo>
                <a:cubicBezTo>
                  <a:pt x="640080" y="21908"/>
                  <a:pt x="559118" y="44768"/>
                  <a:pt x="561023" y="107632"/>
                </a:cubicBezTo>
                <a:cubicBezTo>
                  <a:pt x="561975" y="143828"/>
                  <a:pt x="519113" y="187643"/>
                  <a:pt x="493395" y="161925"/>
                </a:cubicBezTo>
                <a:lnTo>
                  <a:pt x="331470" y="0"/>
                </a:lnTo>
                <a:lnTo>
                  <a:pt x="221933" y="108585"/>
                </a:lnTo>
                <a:cubicBezTo>
                  <a:pt x="196215" y="134303"/>
                  <a:pt x="240030" y="177165"/>
                  <a:pt x="276225" y="176213"/>
                </a:cubicBezTo>
                <a:cubicBezTo>
                  <a:pt x="339090" y="174308"/>
                  <a:pt x="361950" y="255270"/>
                  <a:pt x="317183" y="301943"/>
                </a:cubicBezTo>
                <a:lnTo>
                  <a:pt x="310515" y="308610"/>
                </a:lnTo>
                <a:cubicBezTo>
                  <a:pt x="263843" y="353378"/>
                  <a:pt x="180975" y="332423"/>
                  <a:pt x="182880" y="269558"/>
                </a:cubicBezTo>
                <a:cubicBezTo>
                  <a:pt x="183833" y="233363"/>
                  <a:pt x="140970" y="189548"/>
                  <a:pt x="115253" y="215265"/>
                </a:cubicBezTo>
                <a:lnTo>
                  <a:pt x="0" y="331470"/>
                </a:lnTo>
                <a:lnTo>
                  <a:pt x="161925" y="493395"/>
                </a:lnTo>
                <a:cubicBezTo>
                  <a:pt x="187643" y="519113"/>
                  <a:pt x="143828" y="561975"/>
                  <a:pt x="107632" y="561023"/>
                </a:cubicBezTo>
                <a:cubicBezTo>
                  <a:pt x="44768" y="559118"/>
                  <a:pt x="23813" y="641985"/>
                  <a:pt x="68580" y="688658"/>
                </a:cubicBezTo>
                <a:lnTo>
                  <a:pt x="75248" y="695325"/>
                </a:lnTo>
                <a:cubicBezTo>
                  <a:pt x="121920" y="740093"/>
                  <a:pt x="202883" y="717233"/>
                  <a:pt x="200978" y="654368"/>
                </a:cubicBezTo>
                <a:cubicBezTo>
                  <a:pt x="200025" y="618173"/>
                  <a:pt x="242888" y="574358"/>
                  <a:pt x="268605" y="600075"/>
                </a:cubicBezTo>
                <a:lnTo>
                  <a:pt x="430530" y="762000"/>
                </a:lnTo>
                <a:lnTo>
                  <a:pt x="546735" y="645795"/>
                </a:lnTo>
                <a:cubicBezTo>
                  <a:pt x="572453" y="620078"/>
                  <a:pt x="529590" y="577215"/>
                  <a:pt x="492443" y="57816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5" name="Graphic 39" descr="Lock">
            <a:extLst>
              <a:ext uri="{FF2B5EF4-FFF2-40B4-BE49-F238E27FC236}">
                <a16:creationId xmlns:a16="http://schemas.microsoft.com/office/drawing/2014/main" id="{E872AF7F-4C66-414A-B55E-ABC4F66AD366}"/>
              </a:ext>
            </a:extLst>
          </p:cNvPr>
          <p:cNvSpPr/>
          <p:nvPr userDrawn="1"/>
        </p:nvSpPr>
        <p:spPr>
          <a:xfrm>
            <a:off x="7271941" y="3043938"/>
            <a:ext cx="533400" cy="695325"/>
          </a:xfrm>
          <a:custGeom>
            <a:avLst/>
            <a:gdLst>
              <a:gd name="connsiteX0" fmla="*/ 285750 w 533400"/>
              <a:gd name="connsiteY0" fmla="*/ 549593 h 695325"/>
              <a:gd name="connsiteX1" fmla="*/ 285750 w 533400"/>
              <a:gd name="connsiteY1" fmla="*/ 600075 h 695325"/>
              <a:gd name="connsiteX2" fmla="*/ 247650 w 533400"/>
              <a:gd name="connsiteY2" fmla="*/ 600075 h 695325"/>
              <a:gd name="connsiteX3" fmla="*/ 247650 w 533400"/>
              <a:gd name="connsiteY3" fmla="*/ 549593 h 695325"/>
              <a:gd name="connsiteX4" fmla="*/ 209550 w 533400"/>
              <a:gd name="connsiteY4" fmla="*/ 495300 h 695325"/>
              <a:gd name="connsiteX5" fmla="*/ 266700 w 533400"/>
              <a:gd name="connsiteY5" fmla="*/ 438150 h 695325"/>
              <a:gd name="connsiteX6" fmla="*/ 323850 w 533400"/>
              <a:gd name="connsiteY6" fmla="*/ 495300 h 695325"/>
              <a:gd name="connsiteX7" fmla="*/ 285750 w 533400"/>
              <a:gd name="connsiteY7" fmla="*/ 549593 h 695325"/>
              <a:gd name="connsiteX8" fmla="*/ 123825 w 533400"/>
              <a:gd name="connsiteY8" fmla="*/ 200025 h 695325"/>
              <a:gd name="connsiteX9" fmla="*/ 266700 w 533400"/>
              <a:gd name="connsiteY9" fmla="*/ 57150 h 695325"/>
              <a:gd name="connsiteX10" fmla="*/ 409575 w 533400"/>
              <a:gd name="connsiteY10" fmla="*/ 200025 h 695325"/>
              <a:gd name="connsiteX11" fmla="*/ 409575 w 533400"/>
              <a:gd name="connsiteY11" fmla="*/ 305753 h 695325"/>
              <a:gd name="connsiteX12" fmla="*/ 266700 w 533400"/>
              <a:gd name="connsiteY12" fmla="*/ 295275 h 695325"/>
              <a:gd name="connsiteX13" fmla="*/ 123825 w 533400"/>
              <a:gd name="connsiteY13" fmla="*/ 305753 h 695325"/>
              <a:gd name="connsiteX14" fmla="*/ 123825 w 533400"/>
              <a:gd name="connsiteY14" fmla="*/ 200025 h 695325"/>
              <a:gd name="connsiteX15" fmla="*/ 466725 w 533400"/>
              <a:gd name="connsiteY15" fmla="*/ 309563 h 695325"/>
              <a:gd name="connsiteX16" fmla="*/ 466725 w 533400"/>
              <a:gd name="connsiteY16" fmla="*/ 200025 h 695325"/>
              <a:gd name="connsiteX17" fmla="*/ 266700 w 533400"/>
              <a:gd name="connsiteY17" fmla="*/ 0 h 695325"/>
              <a:gd name="connsiteX18" fmla="*/ 66675 w 533400"/>
              <a:gd name="connsiteY18" fmla="*/ 200025 h 695325"/>
              <a:gd name="connsiteX19" fmla="*/ 66675 w 533400"/>
              <a:gd name="connsiteY19" fmla="*/ 309563 h 695325"/>
              <a:gd name="connsiteX20" fmla="*/ 0 w 533400"/>
              <a:gd name="connsiteY20" fmla="*/ 314325 h 695325"/>
              <a:gd name="connsiteX21" fmla="*/ 0 w 533400"/>
              <a:gd name="connsiteY21" fmla="*/ 676275 h 695325"/>
              <a:gd name="connsiteX22" fmla="*/ 266700 w 533400"/>
              <a:gd name="connsiteY22" fmla="*/ 695325 h 695325"/>
              <a:gd name="connsiteX23" fmla="*/ 533400 w 533400"/>
              <a:gd name="connsiteY23" fmla="*/ 676275 h 695325"/>
              <a:gd name="connsiteX24" fmla="*/ 533400 w 533400"/>
              <a:gd name="connsiteY24" fmla="*/ 314325 h 695325"/>
              <a:gd name="connsiteX25" fmla="*/ 466725 w 533400"/>
              <a:gd name="connsiteY25" fmla="*/ 309563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33400" h="695325">
                <a:moveTo>
                  <a:pt x="285750" y="549593"/>
                </a:moveTo>
                <a:lnTo>
                  <a:pt x="285750" y="600075"/>
                </a:lnTo>
                <a:lnTo>
                  <a:pt x="247650" y="600075"/>
                </a:lnTo>
                <a:lnTo>
                  <a:pt x="247650" y="549593"/>
                </a:lnTo>
                <a:cubicBezTo>
                  <a:pt x="225743" y="541973"/>
                  <a:pt x="209550" y="521017"/>
                  <a:pt x="209550" y="495300"/>
                </a:cubicBezTo>
                <a:cubicBezTo>
                  <a:pt x="209550" y="463868"/>
                  <a:pt x="235268" y="438150"/>
                  <a:pt x="266700" y="438150"/>
                </a:cubicBezTo>
                <a:cubicBezTo>
                  <a:pt x="298133" y="438150"/>
                  <a:pt x="323850" y="463868"/>
                  <a:pt x="323850" y="495300"/>
                </a:cubicBezTo>
                <a:cubicBezTo>
                  <a:pt x="323850" y="520065"/>
                  <a:pt x="307658" y="541020"/>
                  <a:pt x="285750" y="549593"/>
                </a:cubicBezTo>
                <a:close/>
                <a:moveTo>
                  <a:pt x="123825" y="200025"/>
                </a:moveTo>
                <a:cubicBezTo>
                  <a:pt x="123825" y="120968"/>
                  <a:pt x="187643" y="57150"/>
                  <a:pt x="266700" y="57150"/>
                </a:cubicBezTo>
                <a:cubicBezTo>
                  <a:pt x="345758" y="57150"/>
                  <a:pt x="409575" y="120968"/>
                  <a:pt x="409575" y="200025"/>
                </a:cubicBezTo>
                <a:lnTo>
                  <a:pt x="409575" y="305753"/>
                </a:lnTo>
                <a:lnTo>
                  <a:pt x="266700" y="295275"/>
                </a:lnTo>
                <a:lnTo>
                  <a:pt x="123825" y="305753"/>
                </a:lnTo>
                <a:lnTo>
                  <a:pt x="123825" y="200025"/>
                </a:lnTo>
                <a:close/>
                <a:moveTo>
                  <a:pt x="466725" y="309563"/>
                </a:moveTo>
                <a:lnTo>
                  <a:pt x="466725" y="200025"/>
                </a:lnTo>
                <a:cubicBezTo>
                  <a:pt x="466725" y="89535"/>
                  <a:pt x="377190" y="0"/>
                  <a:pt x="266700" y="0"/>
                </a:cubicBezTo>
                <a:cubicBezTo>
                  <a:pt x="156210" y="0"/>
                  <a:pt x="66675" y="89535"/>
                  <a:pt x="66675" y="200025"/>
                </a:cubicBezTo>
                <a:lnTo>
                  <a:pt x="66675" y="309563"/>
                </a:lnTo>
                <a:lnTo>
                  <a:pt x="0" y="314325"/>
                </a:lnTo>
                <a:lnTo>
                  <a:pt x="0" y="676275"/>
                </a:lnTo>
                <a:lnTo>
                  <a:pt x="266700" y="695325"/>
                </a:lnTo>
                <a:lnTo>
                  <a:pt x="533400" y="676275"/>
                </a:lnTo>
                <a:lnTo>
                  <a:pt x="533400" y="314325"/>
                </a:lnTo>
                <a:lnTo>
                  <a:pt x="466725" y="30956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6" name="Graphic 40" descr="Key">
            <a:extLst>
              <a:ext uri="{FF2B5EF4-FFF2-40B4-BE49-F238E27FC236}">
                <a16:creationId xmlns:a16="http://schemas.microsoft.com/office/drawing/2014/main" id="{F314C7D6-242A-4168-B2D8-9695D2044EAA}"/>
              </a:ext>
            </a:extLst>
          </p:cNvPr>
          <p:cNvSpPr/>
          <p:nvPr userDrawn="1"/>
        </p:nvSpPr>
        <p:spPr>
          <a:xfrm>
            <a:off x="5691559" y="2509443"/>
            <a:ext cx="838200" cy="400050"/>
          </a:xfrm>
          <a:custGeom>
            <a:avLst/>
            <a:gdLst>
              <a:gd name="connsiteX0" fmla="*/ 576263 w 838200"/>
              <a:gd name="connsiteY0" fmla="*/ 233363 h 400050"/>
              <a:gd name="connsiteX1" fmla="*/ 638175 w 838200"/>
              <a:gd name="connsiteY1" fmla="*/ 295275 h 400050"/>
              <a:gd name="connsiteX2" fmla="*/ 700088 w 838200"/>
              <a:gd name="connsiteY2" fmla="*/ 233363 h 400050"/>
              <a:gd name="connsiteX3" fmla="*/ 762000 w 838200"/>
              <a:gd name="connsiteY3" fmla="*/ 295275 h 400050"/>
              <a:gd name="connsiteX4" fmla="*/ 838200 w 838200"/>
              <a:gd name="connsiteY4" fmla="*/ 200025 h 400050"/>
              <a:gd name="connsiteX5" fmla="*/ 762000 w 838200"/>
              <a:gd name="connsiteY5" fmla="*/ 104775 h 400050"/>
              <a:gd name="connsiteX6" fmla="*/ 376238 w 838200"/>
              <a:gd name="connsiteY6" fmla="*/ 104775 h 400050"/>
              <a:gd name="connsiteX7" fmla="*/ 200025 w 838200"/>
              <a:gd name="connsiteY7" fmla="*/ 0 h 400050"/>
              <a:gd name="connsiteX8" fmla="*/ 0 w 838200"/>
              <a:gd name="connsiteY8" fmla="*/ 200025 h 400050"/>
              <a:gd name="connsiteX9" fmla="*/ 200025 w 838200"/>
              <a:gd name="connsiteY9" fmla="*/ 400050 h 400050"/>
              <a:gd name="connsiteX10" fmla="*/ 376238 w 838200"/>
              <a:gd name="connsiteY10" fmla="*/ 295275 h 400050"/>
              <a:gd name="connsiteX11" fmla="*/ 438150 w 838200"/>
              <a:gd name="connsiteY11" fmla="*/ 295275 h 400050"/>
              <a:gd name="connsiteX12" fmla="*/ 476250 w 838200"/>
              <a:gd name="connsiteY12" fmla="*/ 257175 h 400050"/>
              <a:gd name="connsiteX13" fmla="*/ 514350 w 838200"/>
              <a:gd name="connsiteY13" fmla="*/ 295275 h 400050"/>
              <a:gd name="connsiteX14" fmla="*/ 576263 w 838200"/>
              <a:gd name="connsiteY14" fmla="*/ 233363 h 400050"/>
              <a:gd name="connsiteX15" fmla="*/ 114300 w 838200"/>
              <a:gd name="connsiteY15" fmla="*/ 257175 h 400050"/>
              <a:gd name="connsiteX16" fmla="*/ 57150 w 838200"/>
              <a:gd name="connsiteY16" fmla="*/ 200025 h 400050"/>
              <a:gd name="connsiteX17" fmla="*/ 114300 w 838200"/>
              <a:gd name="connsiteY17" fmla="*/ 142875 h 400050"/>
              <a:gd name="connsiteX18" fmla="*/ 171450 w 838200"/>
              <a:gd name="connsiteY18" fmla="*/ 200025 h 400050"/>
              <a:gd name="connsiteX19" fmla="*/ 114300 w 838200"/>
              <a:gd name="connsiteY19" fmla="*/ 257175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38200" h="400050">
                <a:moveTo>
                  <a:pt x="576263" y="233363"/>
                </a:moveTo>
                <a:lnTo>
                  <a:pt x="638175" y="295275"/>
                </a:lnTo>
                <a:lnTo>
                  <a:pt x="700088" y="233363"/>
                </a:lnTo>
                <a:lnTo>
                  <a:pt x="762000" y="295275"/>
                </a:lnTo>
                <a:lnTo>
                  <a:pt x="838200" y="200025"/>
                </a:lnTo>
                <a:lnTo>
                  <a:pt x="762000" y="104775"/>
                </a:lnTo>
                <a:lnTo>
                  <a:pt x="376238" y="104775"/>
                </a:lnTo>
                <a:cubicBezTo>
                  <a:pt x="341948" y="41910"/>
                  <a:pt x="276225" y="0"/>
                  <a:pt x="200025" y="0"/>
                </a:cubicBezTo>
                <a:cubicBezTo>
                  <a:pt x="89535" y="0"/>
                  <a:pt x="0" y="89535"/>
                  <a:pt x="0" y="200025"/>
                </a:cubicBezTo>
                <a:cubicBezTo>
                  <a:pt x="0" y="310515"/>
                  <a:pt x="89535" y="400050"/>
                  <a:pt x="200025" y="400050"/>
                </a:cubicBezTo>
                <a:cubicBezTo>
                  <a:pt x="276225" y="400050"/>
                  <a:pt x="341948" y="358140"/>
                  <a:pt x="376238" y="295275"/>
                </a:cubicBezTo>
                <a:lnTo>
                  <a:pt x="438150" y="295275"/>
                </a:lnTo>
                <a:lnTo>
                  <a:pt x="476250" y="257175"/>
                </a:lnTo>
                <a:lnTo>
                  <a:pt x="514350" y="295275"/>
                </a:lnTo>
                <a:lnTo>
                  <a:pt x="576263" y="233363"/>
                </a:lnTo>
                <a:close/>
                <a:moveTo>
                  <a:pt x="114300" y="257175"/>
                </a:moveTo>
                <a:cubicBezTo>
                  <a:pt x="82868" y="257175"/>
                  <a:pt x="57150" y="231458"/>
                  <a:pt x="57150" y="200025"/>
                </a:cubicBezTo>
                <a:cubicBezTo>
                  <a:pt x="57150" y="168593"/>
                  <a:pt x="82868" y="142875"/>
                  <a:pt x="114300" y="142875"/>
                </a:cubicBezTo>
                <a:cubicBezTo>
                  <a:pt x="145733" y="142875"/>
                  <a:pt x="171450" y="168593"/>
                  <a:pt x="171450" y="200025"/>
                </a:cubicBezTo>
                <a:cubicBezTo>
                  <a:pt x="171450" y="231458"/>
                  <a:pt x="145733" y="257175"/>
                  <a:pt x="114300" y="25717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7" name="Graphic 35" descr="Tag">
            <a:extLst>
              <a:ext uri="{FF2B5EF4-FFF2-40B4-BE49-F238E27FC236}">
                <a16:creationId xmlns:a16="http://schemas.microsoft.com/office/drawing/2014/main" id="{A54EE53C-6274-4937-8747-1FB79B192FFF}"/>
              </a:ext>
            </a:extLst>
          </p:cNvPr>
          <p:cNvSpPr/>
          <p:nvPr userDrawn="1"/>
        </p:nvSpPr>
        <p:spPr>
          <a:xfrm>
            <a:off x="4388710" y="3128075"/>
            <a:ext cx="666750" cy="704850"/>
          </a:xfrm>
          <a:custGeom>
            <a:avLst/>
            <a:gdLst>
              <a:gd name="connsiteX0" fmla="*/ 190500 w 666750"/>
              <a:gd name="connsiteY0" fmla="*/ 266700 h 704850"/>
              <a:gd name="connsiteX1" fmla="*/ 152400 w 666750"/>
              <a:gd name="connsiteY1" fmla="*/ 228600 h 704850"/>
              <a:gd name="connsiteX2" fmla="*/ 170498 w 666750"/>
              <a:gd name="connsiteY2" fmla="*/ 196215 h 704850"/>
              <a:gd name="connsiteX3" fmla="*/ 171450 w 666750"/>
              <a:gd name="connsiteY3" fmla="*/ 219075 h 704850"/>
              <a:gd name="connsiteX4" fmla="*/ 190500 w 666750"/>
              <a:gd name="connsiteY4" fmla="*/ 238125 h 704850"/>
              <a:gd name="connsiteX5" fmla="*/ 209550 w 666750"/>
              <a:gd name="connsiteY5" fmla="*/ 219075 h 704850"/>
              <a:gd name="connsiteX6" fmla="*/ 208598 w 666750"/>
              <a:gd name="connsiteY6" fmla="*/ 195263 h 704850"/>
              <a:gd name="connsiteX7" fmla="*/ 228600 w 666750"/>
              <a:gd name="connsiteY7" fmla="*/ 228600 h 704850"/>
              <a:gd name="connsiteX8" fmla="*/ 190500 w 666750"/>
              <a:gd name="connsiteY8" fmla="*/ 266700 h 704850"/>
              <a:gd name="connsiteX9" fmla="*/ 659130 w 666750"/>
              <a:gd name="connsiteY9" fmla="*/ 430530 h 704850"/>
              <a:gd name="connsiteX10" fmla="*/ 392430 w 666750"/>
              <a:gd name="connsiteY10" fmla="*/ 163830 h 704850"/>
              <a:gd name="connsiteX11" fmla="*/ 365760 w 666750"/>
              <a:gd name="connsiteY11" fmla="*/ 152400 h 704850"/>
              <a:gd name="connsiteX12" fmla="*/ 201930 w 666750"/>
              <a:gd name="connsiteY12" fmla="*/ 152400 h 704850"/>
              <a:gd name="connsiteX13" fmla="*/ 137160 w 666750"/>
              <a:gd name="connsiteY13" fmla="*/ 95250 h 704850"/>
              <a:gd name="connsiteX14" fmla="*/ 103823 w 666750"/>
              <a:gd name="connsiteY14" fmla="*/ 89535 h 704850"/>
              <a:gd name="connsiteX15" fmla="*/ 38100 w 666750"/>
              <a:gd name="connsiteY15" fmla="*/ 19050 h 704850"/>
              <a:gd name="connsiteX16" fmla="*/ 19050 w 666750"/>
              <a:gd name="connsiteY16" fmla="*/ 0 h 704850"/>
              <a:gd name="connsiteX17" fmla="*/ 0 w 666750"/>
              <a:gd name="connsiteY17" fmla="*/ 19050 h 704850"/>
              <a:gd name="connsiteX18" fmla="*/ 98107 w 666750"/>
              <a:gd name="connsiteY18" fmla="*/ 127635 h 704850"/>
              <a:gd name="connsiteX19" fmla="*/ 130493 w 666750"/>
              <a:gd name="connsiteY19" fmla="*/ 133350 h 704850"/>
              <a:gd name="connsiteX20" fmla="*/ 163830 w 666750"/>
              <a:gd name="connsiteY20" fmla="*/ 158115 h 704850"/>
              <a:gd name="connsiteX21" fmla="*/ 115253 w 666750"/>
              <a:gd name="connsiteY21" fmla="*/ 229552 h 704850"/>
              <a:gd name="connsiteX22" fmla="*/ 115253 w 666750"/>
              <a:gd name="connsiteY22" fmla="*/ 403860 h 704850"/>
              <a:gd name="connsiteX23" fmla="*/ 126682 w 666750"/>
              <a:gd name="connsiteY23" fmla="*/ 430530 h 704850"/>
              <a:gd name="connsiteX24" fmla="*/ 393383 w 666750"/>
              <a:gd name="connsiteY24" fmla="*/ 697230 h 704850"/>
              <a:gd name="connsiteX25" fmla="*/ 419100 w 666750"/>
              <a:gd name="connsiteY25" fmla="*/ 707708 h 704850"/>
              <a:gd name="connsiteX26" fmla="*/ 445770 w 666750"/>
              <a:gd name="connsiteY26" fmla="*/ 696278 h 704850"/>
              <a:gd name="connsiteX27" fmla="*/ 658178 w 666750"/>
              <a:gd name="connsiteY27" fmla="*/ 483870 h 704850"/>
              <a:gd name="connsiteX28" fmla="*/ 659130 w 666750"/>
              <a:gd name="connsiteY28" fmla="*/ 430530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6750" h="704850">
                <a:moveTo>
                  <a:pt x="190500" y="266700"/>
                </a:moveTo>
                <a:cubicBezTo>
                  <a:pt x="169545" y="266700"/>
                  <a:pt x="152400" y="249555"/>
                  <a:pt x="152400" y="228600"/>
                </a:cubicBezTo>
                <a:cubicBezTo>
                  <a:pt x="152400" y="215265"/>
                  <a:pt x="160020" y="202883"/>
                  <a:pt x="170498" y="196215"/>
                </a:cubicBezTo>
                <a:cubicBezTo>
                  <a:pt x="170498" y="202883"/>
                  <a:pt x="171450" y="210502"/>
                  <a:pt x="171450" y="219075"/>
                </a:cubicBezTo>
                <a:cubicBezTo>
                  <a:pt x="171450" y="229552"/>
                  <a:pt x="180023" y="238125"/>
                  <a:pt x="190500" y="238125"/>
                </a:cubicBezTo>
                <a:cubicBezTo>
                  <a:pt x="200977" y="238125"/>
                  <a:pt x="209550" y="229552"/>
                  <a:pt x="209550" y="219075"/>
                </a:cubicBezTo>
                <a:cubicBezTo>
                  <a:pt x="209550" y="210502"/>
                  <a:pt x="209550" y="202883"/>
                  <a:pt x="208598" y="195263"/>
                </a:cubicBezTo>
                <a:cubicBezTo>
                  <a:pt x="220027" y="201930"/>
                  <a:pt x="228600" y="214313"/>
                  <a:pt x="228600" y="228600"/>
                </a:cubicBezTo>
                <a:cubicBezTo>
                  <a:pt x="228600" y="249555"/>
                  <a:pt x="211455" y="266700"/>
                  <a:pt x="190500" y="266700"/>
                </a:cubicBezTo>
                <a:close/>
                <a:moveTo>
                  <a:pt x="659130" y="430530"/>
                </a:moveTo>
                <a:lnTo>
                  <a:pt x="392430" y="163830"/>
                </a:lnTo>
                <a:cubicBezTo>
                  <a:pt x="384810" y="156210"/>
                  <a:pt x="375285" y="152400"/>
                  <a:pt x="365760" y="152400"/>
                </a:cubicBezTo>
                <a:lnTo>
                  <a:pt x="201930" y="152400"/>
                </a:lnTo>
                <a:cubicBezTo>
                  <a:pt x="191452" y="119063"/>
                  <a:pt x="171450" y="101918"/>
                  <a:pt x="137160" y="95250"/>
                </a:cubicBezTo>
                <a:cubicBezTo>
                  <a:pt x="124778" y="93345"/>
                  <a:pt x="114300" y="91440"/>
                  <a:pt x="103823" y="89535"/>
                </a:cubicBezTo>
                <a:cubicBezTo>
                  <a:pt x="49530" y="81915"/>
                  <a:pt x="38100" y="80010"/>
                  <a:pt x="38100" y="19050"/>
                </a:cubicBezTo>
                <a:cubicBezTo>
                  <a:pt x="38100" y="8572"/>
                  <a:pt x="29528" y="0"/>
                  <a:pt x="19050" y="0"/>
                </a:cubicBezTo>
                <a:cubicBezTo>
                  <a:pt x="8572" y="0"/>
                  <a:pt x="0" y="8572"/>
                  <a:pt x="0" y="19050"/>
                </a:cubicBezTo>
                <a:cubicBezTo>
                  <a:pt x="0" y="108585"/>
                  <a:pt x="35243" y="118110"/>
                  <a:pt x="98107" y="127635"/>
                </a:cubicBezTo>
                <a:cubicBezTo>
                  <a:pt x="107632" y="129540"/>
                  <a:pt x="118110" y="130493"/>
                  <a:pt x="130493" y="133350"/>
                </a:cubicBezTo>
                <a:cubicBezTo>
                  <a:pt x="142875" y="136208"/>
                  <a:pt x="156210" y="138113"/>
                  <a:pt x="163830" y="158115"/>
                </a:cubicBezTo>
                <a:cubicBezTo>
                  <a:pt x="135255" y="169545"/>
                  <a:pt x="115253" y="197168"/>
                  <a:pt x="115253" y="229552"/>
                </a:cubicBezTo>
                <a:lnTo>
                  <a:pt x="115253" y="403860"/>
                </a:lnTo>
                <a:cubicBezTo>
                  <a:pt x="115253" y="414338"/>
                  <a:pt x="119063" y="423863"/>
                  <a:pt x="126682" y="430530"/>
                </a:cubicBezTo>
                <a:lnTo>
                  <a:pt x="393383" y="697230"/>
                </a:lnTo>
                <a:cubicBezTo>
                  <a:pt x="400050" y="704850"/>
                  <a:pt x="409575" y="707708"/>
                  <a:pt x="419100" y="707708"/>
                </a:cubicBezTo>
                <a:cubicBezTo>
                  <a:pt x="428625" y="707708"/>
                  <a:pt x="438150" y="703898"/>
                  <a:pt x="445770" y="696278"/>
                </a:cubicBezTo>
                <a:lnTo>
                  <a:pt x="658178" y="483870"/>
                </a:lnTo>
                <a:cubicBezTo>
                  <a:pt x="673418" y="469583"/>
                  <a:pt x="673418" y="444818"/>
                  <a:pt x="659130" y="43053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68" name="Graphic 36" descr="Call center">
            <a:extLst>
              <a:ext uri="{FF2B5EF4-FFF2-40B4-BE49-F238E27FC236}">
                <a16:creationId xmlns:a16="http://schemas.microsoft.com/office/drawing/2014/main" id="{E08C8655-78E8-4B9D-B829-C8E2E78A716E}"/>
              </a:ext>
            </a:extLst>
          </p:cNvPr>
          <p:cNvGrpSpPr/>
          <p:nvPr userDrawn="1"/>
        </p:nvGrpSpPr>
        <p:grpSpPr>
          <a:xfrm>
            <a:off x="4410690" y="4487072"/>
            <a:ext cx="609600" cy="723900"/>
            <a:chOff x="4410690" y="4247229"/>
            <a:chExt cx="609600" cy="723900"/>
          </a:xfrm>
        </p:grpSpPr>
        <p:sp>
          <p:nvSpPr>
            <p:cNvPr id="69" name="Freeform: Shape 15">
              <a:extLst>
                <a:ext uri="{FF2B5EF4-FFF2-40B4-BE49-F238E27FC236}">
                  <a16:creationId xmlns:a16="http://schemas.microsoft.com/office/drawing/2014/main" id="{D0FF8D0A-9C7C-4C4E-9460-C6C2F18AFA29}"/>
                </a:ext>
              </a:extLst>
            </p:cNvPr>
            <p:cNvSpPr/>
            <p:nvPr/>
          </p:nvSpPr>
          <p:spPr>
            <a:xfrm>
              <a:off x="4410690" y="4666329"/>
              <a:ext cx="609600" cy="304800"/>
            </a:xfrm>
            <a:custGeom>
              <a:avLst/>
              <a:gdLst>
                <a:gd name="connsiteX0" fmla="*/ 579120 w 609600"/>
                <a:gd name="connsiteY0" fmla="*/ 91440 h 304800"/>
                <a:gd name="connsiteX1" fmla="*/ 430530 w 609600"/>
                <a:gd name="connsiteY1" fmla="*/ 19050 h 304800"/>
                <a:gd name="connsiteX2" fmla="*/ 304800 w 609600"/>
                <a:gd name="connsiteY2" fmla="*/ 0 h 304800"/>
                <a:gd name="connsiteX3" fmla="*/ 179070 w 609600"/>
                <a:gd name="connsiteY3" fmla="*/ 19050 h 304800"/>
                <a:gd name="connsiteX4" fmla="*/ 30480 w 609600"/>
                <a:gd name="connsiteY4" fmla="*/ 91440 h 304800"/>
                <a:gd name="connsiteX5" fmla="*/ 0 w 609600"/>
                <a:gd name="connsiteY5" fmla="*/ 152400 h 304800"/>
                <a:gd name="connsiteX6" fmla="*/ 0 w 609600"/>
                <a:gd name="connsiteY6" fmla="*/ 304800 h 304800"/>
                <a:gd name="connsiteX7" fmla="*/ 609600 w 609600"/>
                <a:gd name="connsiteY7" fmla="*/ 304800 h 304800"/>
                <a:gd name="connsiteX8" fmla="*/ 609600 w 609600"/>
                <a:gd name="connsiteY8" fmla="*/ 152400 h 304800"/>
                <a:gd name="connsiteX9" fmla="*/ 579120 w 609600"/>
                <a:gd name="connsiteY9" fmla="*/ 9144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304800">
                  <a:moveTo>
                    <a:pt x="579120" y="91440"/>
                  </a:moveTo>
                  <a:cubicBezTo>
                    <a:pt x="537210" y="57150"/>
                    <a:pt x="483870" y="34290"/>
                    <a:pt x="430530" y="19050"/>
                  </a:cubicBezTo>
                  <a:cubicBezTo>
                    <a:pt x="392430" y="7620"/>
                    <a:pt x="350520" y="0"/>
                    <a:pt x="304800" y="0"/>
                  </a:cubicBezTo>
                  <a:cubicBezTo>
                    <a:pt x="262890" y="0"/>
                    <a:pt x="220980" y="7620"/>
                    <a:pt x="179070" y="19050"/>
                  </a:cubicBezTo>
                  <a:cubicBezTo>
                    <a:pt x="125730" y="34290"/>
                    <a:pt x="72390" y="60960"/>
                    <a:pt x="30480" y="91440"/>
                  </a:cubicBezTo>
                  <a:cubicBezTo>
                    <a:pt x="11430" y="106680"/>
                    <a:pt x="0" y="129540"/>
                    <a:pt x="0" y="152400"/>
                  </a:cubicBezTo>
                  <a:lnTo>
                    <a:pt x="0" y="304800"/>
                  </a:lnTo>
                  <a:lnTo>
                    <a:pt x="609600" y="304800"/>
                  </a:lnTo>
                  <a:lnTo>
                    <a:pt x="609600" y="152400"/>
                  </a:lnTo>
                  <a:cubicBezTo>
                    <a:pt x="609600" y="129540"/>
                    <a:pt x="598170" y="106680"/>
                    <a:pt x="579120" y="9144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70" name="Freeform: Shape 16">
              <a:extLst>
                <a:ext uri="{FF2B5EF4-FFF2-40B4-BE49-F238E27FC236}">
                  <a16:creationId xmlns:a16="http://schemas.microsoft.com/office/drawing/2014/main" id="{62E0B72F-AD01-4AF8-ADD4-379C8B588DDF}"/>
                </a:ext>
              </a:extLst>
            </p:cNvPr>
            <p:cNvSpPr/>
            <p:nvPr/>
          </p:nvSpPr>
          <p:spPr>
            <a:xfrm>
              <a:off x="4547850" y="4247229"/>
              <a:ext cx="419100" cy="361950"/>
            </a:xfrm>
            <a:custGeom>
              <a:avLst/>
              <a:gdLst>
                <a:gd name="connsiteX0" fmla="*/ 19050 w 419100"/>
                <a:gd name="connsiteY0" fmla="*/ 99060 h 361950"/>
                <a:gd name="connsiteX1" fmla="*/ 32385 w 419100"/>
                <a:gd name="connsiteY1" fmla="*/ 93345 h 361950"/>
                <a:gd name="connsiteX2" fmla="*/ 32385 w 419100"/>
                <a:gd name="connsiteY2" fmla="*/ 93345 h 361950"/>
                <a:gd name="connsiteX3" fmla="*/ 167640 w 419100"/>
                <a:gd name="connsiteY3" fmla="*/ 38100 h 361950"/>
                <a:gd name="connsiteX4" fmla="*/ 358140 w 419100"/>
                <a:gd name="connsiteY4" fmla="*/ 228600 h 361950"/>
                <a:gd name="connsiteX5" fmla="*/ 358140 w 419100"/>
                <a:gd name="connsiteY5" fmla="*/ 272415 h 361950"/>
                <a:gd name="connsiteX6" fmla="*/ 248603 w 419100"/>
                <a:gd name="connsiteY6" fmla="*/ 308610 h 361950"/>
                <a:gd name="connsiteX7" fmla="*/ 234315 w 419100"/>
                <a:gd name="connsiteY7" fmla="*/ 304800 h 361950"/>
                <a:gd name="connsiteX8" fmla="*/ 205740 w 419100"/>
                <a:gd name="connsiteY8" fmla="*/ 333375 h 361950"/>
                <a:gd name="connsiteX9" fmla="*/ 234315 w 419100"/>
                <a:gd name="connsiteY9" fmla="*/ 361950 h 361950"/>
                <a:gd name="connsiteX10" fmla="*/ 260985 w 419100"/>
                <a:gd name="connsiteY10" fmla="*/ 344805 h 361950"/>
                <a:gd name="connsiteX11" fmla="*/ 412432 w 419100"/>
                <a:gd name="connsiteY11" fmla="*/ 294323 h 361950"/>
                <a:gd name="connsiteX12" fmla="*/ 425768 w 419100"/>
                <a:gd name="connsiteY12" fmla="*/ 276225 h 361950"/>
                <a:gd name="connsiteX13" fmla="*/ 425768 w 419100"/>
                <a:gd name="connsiteY13" fmla="*/ 190500 h 361950"/>
                <a:gd name="connsiteX14" fmla="*/ 406718 w 419100"/>
                <a:gd name="connsiteY14" fmla="*/ 171450 h 361950"/>
                <a:gd name="connsiteX15" fmla="*/ 389573 w 419100"/>
                <a:gd name="connsiteY15" fmla="*/ 171450 h 361950"/>
                <a:gd name="connsiteX16" fmla="*/ 167640 w 419100"/>
                <a:gd name="connsiteY16" fmla="*/ 0 h 361950"/>
                <a:gd name="connsiteX17" fmla="*/ 7620 w 419100"/>
                <a:gd name="connsiteY17" fmla="*/ 64770 h 361950"/>
                <a:gd name="connsiteX18" fmla="*/ 0 w 419100"/>
                <a:gd name="connsiteY18" fmla="*/ 80010 h 361950"/>
                <a:gd name="connsiteX19" fmla="*/ 19050 w 419100"/>
                <a:gd name="connsiteY19" fmla="*/ 9906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9100" h="361950">
                  <a:moveTo>
                    <a:pt x="19050" y="99060"/>
                  </a:moveTo>
                  <a:cubicBezTo>
                    <a:pt x="24765" y="99060"/>
                    <a:pt x="29528" y="97155"/>
                    <a:pt x="32385" y="93345"/>
                  </a:cubicBezTo>
                  <a:lnTo>
                    <a:pt x="32385" y="93345"/>
                  </a:lnTo>
                  <a:cubicBezTo>
                    <a:pt x="67628" y="59055"/>
                    <a:pt x="115253" y="38100"/>
                    <a:pt x="167640" y="38100"/>
                  </a:cubicBezTo>
                  <a:cubicBezTo>
                    <a:pt x="272415" y="38100"/>
                    <a:pt x="358140" y="123825"/>
                    <a:pt x="358140" y="228600"/>
                  </a:cubicBezTo>
                  <a:lnTo>
                    <a:pt x="358140" y="272415"/>
                  </a:lnTo>
                  <a:lnTo>
                    <a:pt x="248603" y="308610"/>
                  </a:lnTo>
                  <a:cubicBezTo>
                    <a:pt x="243840" y="306705"/>
                    <a:pt x="239078" y="304800"/>
                    <a:pt x="234315" y="304800"/>
                  </a:cubicBezTo>
                  <a:cubicBezTo>
                    <a:pt x="218123" y="304800"/>
                    <a:pt x="205740" y="317183"/>
                    <a:pt x="205740" y="333375"/>
                  </a:cubicBezTo>
                  <a:cubicBezTo>
                    <a:pt x="205740" y="349568"/>
                    <a:pt x="218123" y="361950"/>
                    <a:pt x="234315" y="361950"/>
                  </a:cubicBezTo>
                  <a:cubicBezTo>
                    <a:pt x="245745" y="361950"/>
                    <a:pt x="256223" y="355283"/>
                    <a:pt x="260985" y="344805"/>
                  </a:cubicBezTo>
                  <a:lnTo>
                    <a:pt x="412432" y="294323"/>
                  </a:lnTo>
                  <a:cubicBezTo>
                    <a:pt x="420053" y="291465"/>
                    <a:pt x="425768" y="284798"/>
                    <a:pt x="425768" y="276225"/>
                  </a:cubicBezTo>
                  <a:lnTo>
                    <a:pt x="425768" y="190500"/>
                  </a:lnTo>
                  <a:cubicBezTo>
                    <a:pt x="425768" y="180023"/>
                    <a:pt x="417195" y="171450"/>
                    <a:pt x="406718" y="171450"/>
                  </a:cubicBezTo>
                  <a:lnTo>
                    <a:pt x="389573" y="171450"/>
                  </a:lnTo>
                  <a:cubicBezTo>
                    <a:pt x="363855" y="73343"/>
                    <a:pt x="274320" y="0"/>
                    <a:pt x="167640" y="0"/>
                  </a:cubicBezTo>
                  <a:cubicBezTo>
                    <a:pt x="105728" y="0"/>
                    <a:pt x="49530" y="24765"/>
                    <a:pt x="7620" y="64770"/>
                  </a:cubicBezTo>
                  <a:cubicBezTo>
                    <a:pt x="2858" y="68580"/>
                    <a:pt x="0" y="73343"/>
                    <a:pt x="0" y="80010"/>
                  </a:cubicBezTo>
                  <a:cubicBezTo>
                    <a:pt x="0" y="90488"/>
                    <a:pt x="8572" y="99060"/>
                    <a:pt x="19050" y="9906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71" name="Freeform: Shape 17">
              <a:extLst>
                <a:ext uri="{FF2B5EF4-FFF2-40B4-BE49-F238E27FC236}">
                  <a16:creationId xmlns:a16="http://schemas.microsoft.com/office/drawing/2014/main" id="{D10EAB5B-8D60-4AAF-986E-AE7E8A05B741}"/>
                </a:ext>
              </a:extLst>
            </p:cNvPr>
            <p:cNvSpPr/>
            <p:nvPr/>
          </p:nvSpPr>
          <p:spPr>
            <a:xfrm>
              <a:off x="4563090" y="4323429"/>
              <a:ext cx="304800" cy="304800"/>
            </a:xfrm>
            <a:custGeom>
              <a:avLst/>
              <a:gdLst>
                <a:gd name="connsiteX0" fmla="*/ 303848 w 304800"/>
                <a:gd name="connsiteY0" fmla="*/ 168593 h 304800"/>
                <a:gd name="connsiteX1" fmla="*/ 304800 w 304800"/>
                <a:gd name="connsiteY1" fmla="*/ 152400 h 304800"/>
                <a:gd name="connsiteX2" fmla="*/ 152400 w 304800"/>
                <a:gd name="connsiteY2" fmla="*/ 0 h 304800"/>
                <a:gd name="connsiteX3" fmla="*/ 0 w 304800"/>
                <a:gd name="connsiteY3" fmla="*/ 152400 h 304800"/>
                <a:gd name="connsiteX4" fmla="*/ 152400 w 304800"/>
                <a:gd name="connsiteY4" fmla="*/ 304800 h 304800"/>
                <a:gd name="connsiteX5" fmla="*/ 161925 w 304800"/>
                <a:gd name="connsiteY5" fmla="*/ 303848 h 304800"/>
                <a:gd name="connsiteX6" fmla="*/ 161925 w 304800"/>
                <a:gd name="connsiteY6" fmla="*/ 257175 h 304800"/>
                <a:gd name="connsiteX7" fmla="*/ 161925 w 304800"/>
                <a:gd name="connsiteY7" fmla="*/ 257175 h 304800"/>
                <a:gd name="connsiteX8" fmla="*/ 167640 w 304800"/>
                <a:gd name="connsiteY8" fmla="*/ 231458 h 304800"/>
                <a:gd name="connsiteX9" fmla="*/ 200977 w 304800"/>
                <a:gd name="connsiteY9" fmla="*/ 202883 h 304800"/>
                <a:gd name="connsiteX10" fmla="*/ 303848 w 304800"/>
                <a:gd name="connsiteY10" fmla="*/ 16859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00" h="304800">
                  <a:moveTo>
                    <a:pt x="303848" y="168593"/>
                  </a:moveTo>
                  <a:cubicBezTo>
                    <a:pt x="304800" y="162877"/>
                    <a:pt x="304800" y="158115"/>
                    <a:pt x="304800" y="152400"/>
                  </a:cubicBezTo>
                  <a:cubicBezTo>
                    <a:pt x="304800" y="68580"/>
                    <a:pt x="236220" y="0"/>
                    <a:pt x="152400" y="0"/>
                  </a:cubicBezTo>
                  <a:cubicBezTo>
                    <a:pt x="68580" y="0"/>
                    <a:pt x="0" y="68580"/>
                    <a:pt x="0" y="152400"/>
                  </a:cubicBezTo>
                  <a:cubicBezTo>
                    <a:pt x="0" y="236220"/>
                    <a:pt x="68580" y="304800"/>
                    <a:pt x="152400" y="304800"/>
                  </a:cubicBezTo>
                  <a:cubicBezTo>
                    <a:pt x="155258" y="304800"/>
                    <a:pt x="159068" y="304800"/>
                    <a:pt x="161925" y="303848"/>
                  </a:cubicBezTo>
                  <a:lnTo>
                    <a:pt x="161925" y="257175"/>
                  </a:lnTo>
                  <a:lnTo>
                    <a:pt x="161925" y="257175"/>
                  </a:lnTo>
                  <a:cubicBezTo>
                    <a:pt x="161925" y="248602"/>
                    <a:pt x="163830" y="240030"/>
                    <a:pt x="167640" y="231458"/>
                  </a:cubicBezTo>
                  <a:cubicBezTo>
                    <a:pt x="174308" y="218123"/>
                    <a:pt x="185738" y="207645"/>
                    <a:pt x="200977" y="202883"/>
                  </a:cubicBezTo>
                  <a:lnTo>
                    <a:pt x="303848" y="1685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72" name="Text Placeholder 7">
            <a:extLst>
              <a:ext uri="{FF2B5EF4-FFF2-40B4-BE49-F238E27FC236}">
                <a16:creationId xmlns:a16="http://schemas.microsoft.com/office/drawing/2014/main" id="{A8080FB8-BBE0-43F8-869D-CEEE8A55F9BA}"/>
              </a:ext>
            </a:extLst>
          </p:cNvPr>
          <p:cNvSpPr>
            <a:spLocks noGrp="1"/>
          </p:cNvSpPr>
          <p:nvPr userDrawn="1">
            <p:ph type="body" sz="quarter" idx="33"/>
          </p:nvPr>
        </p:nvSpPr>
        <p:spPr>
          <a:xfrm>
            <a:off x="5437272" y="3797426"/>
            <a:ext cx="1310292" cy="80345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3" name="Text Placeholder 2">
            <a:extLst>
              <a:ext uri="{FF2B5EF4-FFF2-40B4-BE49-F238E27FC236}">
                <a16:creationId xmlns:a16="http://schemas.microsoft.com/office/drawing/2014/main" id="{E20BEEE7-0727-45E3-B3C8-D430DF5ED3CF}"/>
              </a:ext>
            </a:extLst>
          </p:cNvPr>
          <p:cNvSpPr>
            <a:spLocks noGrp="1"/>
          </p:cNvSpPr>
          <p:nvPr userDrawn="1">
            <p:ph type="body" sz="quarter" idx="34"/>
          </p:nvPr>
        </p:nvSpPr>
        <p:spPr>
          <a:xfrm>
            <a:off x="407368" y="1903518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EA7926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4" name="Text Placeholder 7">
            <a:extLst>
              <a:ext uri="{FF2B5EF4-FFF2-40B4-BE49-F238E27FC236}">
                <a16:creationId xmlns:a16="http://schemas.microsoft.com/office/drawing/2014/main" id="{68EBEC0D-B5F4-4534-A6FE-A37F9DB59981}"/>
              </a:ext>
            </a:extLst>
          </p:cNvPr>
          <p:cNvSpPr>
            <a:spLocks noGrp="1"/>
          </p:cNvSpPr>
          <p:nvPr userDrawn="1">
            <p:ph type="body" sz="quarter" idx="35"/>
          </p:nvPr>
        </p:nvSpPr>
        <p:spPr>
          <a:xfrm>
            <a:off x="407368" y="2348665"/>
            <a:ext cx="2854037" cy="111129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5" name="Text Placeholder 2">
            <a:extLst>
              <a:ext uri="{FF2B5EF4-FFF2-40B4-BE49-F238E27FC236}">
                <a16:creationId xmlns:a16="http://schemas.microsoft.com/office/drawing/2014/main" id="{B4AE0D48-449F-4680-8ACF-52A372D88DB7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407368" y="3549438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6" name="Text Placeholder 7">
            <a:extLst>
              <a:ext uri="{FF2B5EF4-FFF2-40B4-BE49-F238E27FC236}">
                <a16:creationId xmlns:a16="http://schemas.microsoft.com/office/drawing/2014/main" id="{9EB54494-E0A1-4F1D-B7FE-825940FF9A1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407368" y="3994585"/>
            <a:ext cx="2854037" cy="111129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7" name="Text Placeholder 2">
            <a:extLst>
              <a:ext uri="{FF2B5EF4-FFF2-40B4-BE49-F238E27FC236}">
                <a16:creationId xmlns:a16="http://schemas.microsoft.com/office/drawing/2014/main" id="{0A70B514-3968-459D-81C6-477F12C5D532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407368" y="5185732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8" name="Text Placeholder 7">
            <a:extLst>
              <a:ext uri="{FF2B5EF4-FFF2-40B4-BE49-F238E27FC236}">
                <a16:creationId xmlns:a16="http://schemas.microsoft.com/office/drawing/2014/main" id="{D4FCB9B6-A401-4923-BC64-0B379BCD2ECA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07368" y="5630879"/>
            <a:ext cx="2854037" cy="111129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9" name="Text Placeholder 2">
            <a:extLst>
              <a:ext uri="{FF2B5EF4-FFF2-40B4-BE49-F238E27FC236}">
                <a16:creationId xmlns:a16="http://schemas.microsoft.com/office/drawing/2014/main" id="{7845B4EF-8FE6-4CCC-A9A9-BDB9CB91206F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8923431" y="1903518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80" name="Text Placeholder 7">
            <a:extLst>
              <a:ext uri="{FF2B5EF4-FFF2-40B4-BE49-F238E27FC236}">
                <a16:creationId xmlns:a16="http://schemas.microsoft.com/office/drawing/2014/main" id="{D99E3E28-05FF-42D9-9F89-8105BD37433D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8923431" y="2348665"/>
            <a:ext cx="2854037" cy="11112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1" name="Text Placeholder 2">
            <a:extLst>
              <a:ext uri="{FF2B5EF4-FFF2-40B4-BE49-F238E27FC236}">
                <a16:creationId xmlns:a16="http://schemas.microsoft.com/office/drawing/2014/main" id="{345F8276-7A45-4A97-98EC-8052AC9DD475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8923431" y="3549438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82" name="Text Placeholder 7">
            <a:extLst>
              <a:ext uri="{FF2B5EF4-FFF2-40B4-BE49-F238E27FC236}">
                <a16:creationId xmlns:a16="http://schemas.microsoft.com/office/drawing/2014/main" id="{AAE59129-63A4-467C-B663-D7D72745427D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8923431" y="3994585"/>
            <a:ext cx="2854037" cy="11112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Text Placeholder 2">
            <a:extLst>
              <a:ext uri="{FF2B5EF4-FFF2-40B4-BE49-F238E27FC236}">
                <a16:creationId xmlns:a16="http://schemas.microsoft.com/office/drawing/2014/main" id="{9404EE60-D929-4727-AB5A-6CE13880FC0B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923431" y="5185732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84" name="Text Placeholder 7">
            <a:extLst>
              <a:ext uri="{FF2B5EF4-FFF2-40B4-BE49-F238E27FC236}">
                <a16:creationId xmlns:a16="http://schemas.microsoft.com/office/drawing/2014/main" id="{B78E5993-1DCA-44CE-B723-854E4412D66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923431" y="5630879"/>
            <a:ext cx="2854037" cy="11112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8415334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CD05D6F-B5E4-4B3F-8AF7-940BF327ECCB}"/>
              </a:ext>
            </a:extLst>
          </p:cNvPr>
          <p:cNvGrpSpPr/>
          <p:nvPr userDrawn="1"/>
        </p:nvGrpSpPr>
        <p:grpSpPr>
          <a:xfrm>
            <a:off x="3977422" y="1830838"/>
            <a:ext cx="4240806" cy="4231872"/>
            <a:chOff x="3977422" y="1759135"/>
            <a:chExt cx="4240806" cy="4231872"/>
          </a:xfrm>
        </p:grpSpPr>
        <p:sp>
          <p:nvSpPr>
            <p:cNvPr id="47" name="Shape">
              <a:extLst>
                <a:ext uri="{FF2B5EF4-FFF2-40B4-BE49-F238E27FC236}">
                  <a16:creationId xmlns:a16="http://schemas.microsoft.com/office/drawing/2014/main" id="{E90DEFEF-9F00-4F9B-81CF-F883BC726D45}"/>
                </a:ext>
              </a:extLst>
            </p:cNvPr>
            <p:cNvSpPr/>
            <p:nvPr/>
          </p:nvSpPr>
          <p:spPr>
            <a:xfrm rot="2700000">
              <a:off x="6840060" y="1827159"/>
              <a:ext cx="1373962" cy="1237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7" h="21365" extrusionOk="0">
                  <a:moveTo>
                    <a:pt x="1744" y="14634"/>
                  </a:moveTo>
                  <a:cubicBezTo>
                    <a:pt x="4367" y="14634"/>
                    <a:pt x="6392" y="17551"/>
                    <a:pt x="5546" y="20733"/>
                  </a:cubicBezTo>
                  <a:cubicBezTo>
                    <a:pt x="5494" y="20957"/>
                    <a:pt x="5423" y="21161"/>
                    <a:pt x="5335" y="21345"/>
                  </a:cubicBezTo>
                  <a:cubicBezTo>
                    <a:pt x="6902" y="20916"/>
                    <a:pt x="8557" y="20692"/>
                    <a:pt x="10229" y="20692"/>
                  </a:cubicBezTo>
                  <a:cubicBezTo>
                    <a:pt x="11919" y="20692"/>
                    <a:pt x="13574" y="20916"/>
                    <a:pt x="15158" y="21365"/>
                  </a:cubicBezTo>
                  <a:cubicBezTo>
                    <a:pt x="14877" y="20733"/>
                    <a:pt x="14718" y="20039"/>
                    <a:pt x="14718" y="19285"/>
                  </a:cubicBezTo>
                  <a:cubicBezTo>
                    <a:pt x="14718" y="16735"/>
                    <a:pt x="16514" y="14655"/>
                    <a:pt x="18714" y="14655"/>
                  </a:cubicBezTo>
                  <a:lnTo>
                    <a:pt x="18714" y="14655"/>
                  </a:lnTo>
                  <a:cubicBezTo>
                    <a:pt x="20228" y="14655"/>
                    <a:pt x="21038" y="12554"/>
                    <a:pt x="19999" y="11269"/>
                  </a:cubicBezTo>
                  <a:lnTo>
                    <a:pt x="11602" y="703"/>
                  </a:lnTo>
                  <a:cubicBezTo>
                    <a:pt x="10863" y="-235"/>
                    <a:pt x="9595" y="-235"/>
                    <a:pt x="8856" y="703"/>
                  </a:cubicBezTo>
                  <a:lnTo>
                    <a:pt x="459" y="11269"/>
                  </a:lnTo>
                  <a:cubicBezTo>
                    <a:pt x="-562" y="12533"/>
                    <a:pt x="230" y="14634"/>
                    <a:pt x="1744" y="14634"/>
                  </a:cubicBezTo>
                  <a:close/>
                </a:path>
              </a:pathLst>
            </a:custGeom>
            <a:solidFill>
              <a:srgbClr val="FFC000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 sz="20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48" name="Shape">
              <a:extLst>
                <a:ext uri="{FF2B5EF4-FFF2-40B4-BE49-F238E27FC236}">
                  <a16:creationId xmlns:a16="http://schemas.microsoft.com/office/drawing/2014/main" id="{8A851080-247C-47DE-80F1-24BE247BBC90}"/>
                </a:ext>
              </a:extLst>
            </p:cNvPr>
            <p:cNvSpPr/>
            <p:nvPr/>
          </p:nvSpPr>
          <p:spPr>
            <a:xfrm rot="2700000">
              <a:off x="4045714" y="1750699"/>
              <a:ext cx="1237909" cy="1374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0458" extrusionOk="0">
                  <a:moveTo>
                    <a:pt x="20692" y="10229"/>
                  </a:moveTo>
                  <a:cubicBezTo>
                    <a:pt x="20692" y="8540"/>
                    <a:pt x="20916" y="6887"/>
                    <a:pt x="21365" y="5304"/>
                  </a:cubicBezTo>
                  <a:cubicBezTo>
                    <a:pt x="20733" y="5585"/>
                    <a:pt x="20039" y="5744"/>
                    <a:pt x="19284" y="5744"/>
                  </a:cubicBezTo>
                  <a:cubicBezTo>
                    <a:pt x="16735" y="5744"/>
                    <a:pt x="14654" y="3950"/>
                    <a:pt x="14654" y="1751"/>
                  </a:cubicBezTo>
                  <a:lnTo>
                    <a:pt x="14654" y="1751"/>
                  </a:lnTo>
                  <a:cubicBezTo>
                    <a:pt x="14654" y="238"/>
                    <a:pt x="12554" y="-571"/>
                    <a:pt x="11269" y="467"/>
                  </a:cubicBezTo>
                  <a:lnTo>
                    <a:pt x="703" y="8857"/>
                  </a:lnTo>
                  <a:cubicBezTo>
                    <a:pt x="-235" y="9596"/>
                    <a:pt x="-235" y="10862"/>
                    <a:pt x="703" y="11601"/>
                  </a:cubicBezTo>
                  <a:lnTo>
                    <a:pt x="11269" y="19991"/>
                  </a:lnTo>
                  <a:cubicBezTo>
                    <a:pt x="12574" y="21029"/>
                    <a:pt x="14654" y="20220"/>
                    <a:pt x="14654" y="18707"/>
                  </a:cubicBezTo>
                  <a:cubicBezTo>
                    <a:pt x="14654" y="16086"/>
                    <a:pt x="17571" y="14063"/>
                    <a:pt x="20753" y="14908"/>
                  </a:cubicBezTo>
                  <a:cubicBezTo>
                    <a:pt x="20977" y="14961"/>
                    <a:pt x="21181" y="15031"/>
                    <a:pt x="21365" y="15119"/>
                  </a:cubicBezTo>
                  <a:cubicBezTo>
                    <a:pt x="20916" y="13553"/>
                    <a:pt x="20692" y="11918"/>
                    <a:pt x="20692" y="10229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 sz="20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49" name="Shape">
              <a:extLst>
                <a:ext uri="{FF2B5EF4-FFF2-40B4-BE49-F238E27FC236}">
                  <a16:creationId xmlns:a16="http://schemas.microsoft.com/office/drawing/2014/main" id="{D7883B62-4928-4887-89BF-BEBFC2D2CEF2}"/>
                </a:ext>
              </a:extLst>
            </p:cNvPr>
            <p:cNvSpPr/>
            <p:nvPr/>
          </p:nvSpPr>
          <p:spPr>
            <a:xfrm rot="2700000">
              <a:off x="6911952" y="4617011"/>
              <a:ext cx="1238058" cy="1374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0458" extrusionOk="0">
                  <a:moveTo>
                    <a:pt x="20682" y="8857"/>
                  </a:moveTo>
                  <a:lnTo>
                    <a:pt x="10117" y="467"/>
                  </a:lnTo>
                  <a:cubicBezTo>
                    <a:pt x="8811" y="-571"/>
                    <a:pt x="6731" y="238"/>
                    <a:pt x="6731" y="1751"/>
                  </a:cubicBezTo>
                  <a:cubicBezTo>
                    <a:pt x="6731" y="4372"/>
                    <a:pt x="3814" y="6394"/>
                    <a:pt x="632" y="5550"/>
                  </a:cubicBezTo>
                  <a:cubicBezTo>
                    <a:pt x="408" y="5497"/>
                    <a:pt x="204" y="5427"/>
                    <a:pt x="20" y="5339"/>
                  </a:cubicBezTo>
                  <a:cubicBezTo>
                    <a:pt x="449" y="6905"/>
                    <a:pt x="673" y="8558"/>
                    <a:pt x="673" y="10229"/>
                  </a:cubicBezTo>
                  <a:cubicBezTo>
                    <a:pt x="673" y="11918"/>
                    <a:pt x="449" y="13571"/>
                    <a:pt x="0" y="15154"/>
                  </a:cubicBezTo>
                  <a:cubicBezTo>
                    <a:pt x="632" y="14873"/>
                    <a:pt x="1326" y="14714"/>
                    <a:pt x="2081" y="14714"/>
                  </a:cubicBezTo>
                  <a:cubicBezTo>
                    <a:pt x="4630" y="14714"/>
                    <a:pt x="6711" y="16508"/>
                    <a:pt x="6711" y="18707"/>
                  </a:cubicBezTo>
                  <a:lnTo>
                    <a:pt x="6711" y="18707"/>
                  </a:lnTo>
                  <a:cubicBezTo>
                    <a:pt x="6711" y="20220"/>
                    <a:pt x="8811" y="21029"/>
                    <a:pt x="10096" y="19991"/>
                  </a:cubicBezTo>
                  <a:lnTo>
                    <a:pt x="20662" y="11601"/>
                  </a:lnTo>
                  <a:cubicBezTo>
                    <a:pt x="21600" y="10862"/>
                    <a:pt x="21600" y="9596"/>
                    <a:pt x="20682" y="8857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 sz="20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50" name="Shape">
              <a:extLst>
                <a:ext uri="{FF2B5EF4-FFF2-40B4-BE49-F238E27FC236}">
                  <a16:creationId xmlns:a16="http://schemas.microsoft.com/office/drawing/2014/main" id="{8E64C43F-95E6-4916-BC2A-4B1A6999F469}"/>
                </a:ext>
              </a:extLst>
            </p:cNvPr>
            <p:cNvSpPr/>
            <p:nvPr/>
          </p:nvSpPr>
          <p:spPr>
            <a:xfrm rot="2700000">
              <a:off x="3982154" y="4685065"/>
              <a:ext cx="1373971" cy="1237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7" h="21365" extrusionOk="0">
                  <a:moveTo>
                    <a:pt x="18722" y="6731"/>
                  </a:moveTo>
                  <a:cubicBezTo>
                    <a:pt x="16099" y="6731"/>
                    <a:pt x="14074" y="3814"/>
                    <a:pt x="14919" y="632"/>
                  </a:cubicBezTo>
                  <a:cubicBezTo>
                    <a:pt x="14972" y="408"/>
                    <a:pt x="15043" y="204"/>
                    <a:pt x="15131" y="20"/>
                  </a:cubicBezTo>
                  <a:cubicBezTo>
                    <a:pt x="13564" y="449"/>
                    <a:pt x="11909" y="673"/>
                    <a:pt x="10237" y="673"/>
                  </a:cubicBezTo>
                  <a:cubicBezTo>
                    <a:pt x="8547" y="673"/>
                    <a:pt x="6892" y="449"/>
                    <a:pt x="5308" y="0"/>
                  </a:cubicBezTo>
                  <a:cubicBezTo>
                    <a:pt x="5589" y="632"/>
                    <a:pt x="5748" y="1326"/>
                    <a:pt x="5748" y="2080"/>
                  </a:cubicBezTo>
                  <a:cubicBezTo>
                    <a:pt x="5748" y="4630"/>
                    <a:pt x="3952" y="6710"/>
                    <a:pt x="1752" y="6710"/>
                  </a:cubicBezTo>
                  <a:cubicBezTo>
                    <a:pt x="238" y="6710"/>
                    <a:pt x="-572" y="8811"/>
                    <a:pt x="467" y="10096"/>
                  </a:cubicBezTo>
                  <a:lnTo>
                    <a:pt x="8864" y="20662"/>
                  </a:lnTo>
                  <a:cubicBezTo>
                    <a:pt x="9603" y="21600"/>
                    <a:pt x="10871" y="21600"/>
                    <a:pt x="11610" y="20662"/>
                  </a:cubicBezTo>
                  <a:lnTo>
                    <a:pt x="20007" y="10096"/>
                  </a:lnTo>
                  <a:cubicBezTo>
                    <a:pt x="21028" y="8832"/>
                    <a:pt x="20236" y="6731"/>
                    <a:pt x="18722" y="6731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 sz="20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51" name="Circle">
              <a:extLst>
                <a:ext uri="{FF2B5EF4-FFF2-40B4-BE49-F238E27FC236}">
                  <a16:creationId xmlns:a16="http://schemas.microsoft.com/office/drawing/2014/main" id="{66DD043C-24EE-49BE-9C1D-7F7EA13ABAEA}"/>
                </a:ext>
              </a:extLst>
            </p:cNvPr>
            <p:cNvSpPr/>
            <p:nvPr/>
          </p:nvSpPr>
          <p:spPr>
            <a:xfrm>
              <a:off x="4771805" y="2549208"/>
              <a:ext cx="2656651" cy="2656642"/>
            </a:xfrm>
            <a:prstGeom prst="ellipse">
              <a:avLst/>
            </a:prstGeom>
            <a:solidFill>
              <a:schemeClr val="tx1"/>
            </a:solidFill>
            <a:ln w="12700">
              <a:miter lim="400000"/>
            </a:ln>
            <a:effectLst/>
          </p:spPr>
          <p:txBody>
            <a:bodyPr lIns="38100" tIns="38100" rIns="38100" bIns="38100" anchor="ctr"/>
            <a:lstStyle/>
            <a:p>
              <a:pPr algn="ctr"/>
              <a:endParaRPr lang="fr-CA" sz="32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52" name="Shape">
              <a:extLst>
                <a:ext uri="{FF2B5EF4-FFF2-40B4-BE49-F238E27FC236}">
                  <a16:creationId xmlns:a16="http://schemas.microsoft.com/office/drawing/2014/main" id="{881C59A7-05C5-41B1-BA3B-CED807D801CA}"/>
                </a:ext>
              </a:extLst>
            </p:cNvPr>
            <p:cNvSpPr/>
            <p:nvPr/>
          </p:nvSpPr>
          <p:spPr>
            <a:xfrm rot="2700000">
              <a:off x="7050202" y="3377713"/>
              <a:ext cx="1008070" cy="1007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394" extrusionOk="0">
                  <a:moveTo>
                    <a:pt x="10010" y="8525"/>
                  </a:moveTo>
                  <a:lnTo>
                    <a:pt x="10010" y="8525"/>
                  </a:lnTo>
                  <a:cubicBezTo>
                    <a:pt x="9734" y="8801"/>
                    <a:pt x="9910" y="9252"/>
                    <a:pt x="10311" y="9277"/>
                  </a:cubicBezTo>
                  <a:lnTo>
                    <a:pt x="12745" y="9378"/>
                  </a:lnTo>
                  <a:cubicBezTo>
                    <a:pt x="15931" y="12664"/>
                    <a:pt x="18440" y="16578"/>
                    <a:pt x="20070" y="20943"/>
                  </a:cubicBezTo>
                  <a:cubicBezTo>
                    <a:pt x="20246" y="21420"/>
                    <a:pt x="20848" y="21545"/>
                    <a:pt x="21199" y="21194"/>
                  </a:cubicBezTo>
                  <a:lnTo>
                    <a:pt x="21199" y="21194"/>
                  </a:lnTo>
                  <a:cubicBezTo>
                    <a:pt x="21400" y="20993"/>
                    <a:pt x="21450" y="20717"/>
                    <a:pt x="21350" y="20466"/>
                  </a:cubicBezTo>
                  <a:cubicBezTo>
                    <a:pt x="19694" y="16026"/>
                    <a:pt x="17135" y="11987"/>
                    <a:pt x="13899" y="8625"/>
                  </a:cubicBezTo>
                  <a:lnTo>
                    <a:pt x="13773" y="5790"/>
                  </a:lnTo>
                  <a:cubicBezTo>
                    <a:pt x="13748" y="5414"/>
                    <a:pt x="13297" y="5213"/>
                    <a:pt x="13021" y="5489"/>
                  </a:cubicBezTo>
                  <a:lnTo>
                    <a:pt x="11867" y="6643"/>
                  </a:lnTo>
                  <a:cubicBezTo>
                    <a:pt x="8681" y="3808"/>
                    <a:pt x="4993" y="1551"/>
                    <a:pt x="929" y="45"/>
                  </a:cubicBezTo>
                  <a:cubicBezTo>
                    <a:pt x="678" y="-55"/>
                    <a:pt x="377" y="20"/>
                    <a:pt x="201" y="196"/>
                  </a:cubicBezTo>
                  <a:lnTo>
                    <a:pt x="201" y="196"/>
                  </a:lnTo>
                  <a:cubicBezTo>
                    <a:pt x="-150" y="547"/>
                    <a:pt x="-25" y="1149"/>
                    <a:pt x="452" y="1325"/>
                  </a:cubicBezTo>
                  <a:cubicBezTo>
                    <a:pt x="4316" y="2780"/>
                    <a:pt x="7853" y="4912"/>
                    <a:pt x="10888" y="7622"/>
                  </a:cubicBezTo>
                  <a:lnTo>
                    <a:pt x="10010" y="8525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 sz="20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53" name="Shape">
              <a:extLst>
                <a:ext uri="{FF2B5EF4-FFF2-40B4-BE49-F238E27FC236}">
                  <a16:creationId xmlns:a16="http://schemas.microsoft.com/office/drawing/2014/main" id="{47132365-5B88-46F5-A879-3C35029A7D4E}"/>
                </a:ext>
              </a:extLst>
            </p:cNvPr>
            <p:cNvSpPr/>
            <p:nvPr/>
          </p:nvSpPr>
          <p:spPr>
            <a:xfrm rot="2700000">
              <a:off x="5603679" y="4820472"/>
              <a:ext cx="1001915" cy="1012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400" extrusionOk="0">
                  <a:moveTo>
                    <a:pt x="14156" y="12535"/>
                  </a:moveTo>
                  <a:cubicBezTo>
                    <a:pt x="17285" y="9214"/>
                    <a:pt x="19758" y="5269"/>
                    <a:pt x="21348" y="924"/>
                  </a:cubicBezTo>
                  <a:cubicBezTo>
                    <a:pt x="21449" y="674"/>
                    <a:pt x="21373" y="399"/>
                    <a:pt x="21197" y="200"/>
                  </a:cubicBezTo>
                  <a:lnTo>
                    <a:pt x="21197" y="200"/>
                  </a:lnTo>
                  <a:cubicBezTo>
                    <a:pt x="20843" y="-150"/>
                    <a:pt x="20238" y="-25"/>
                    <a:pt x="20061" y="449"/>
                  </a:cubicBezTo>
                  <a:cubicBezTo>
                    <a:pt x="18522" y="4595"/>
                    <a:pt x="16150" y="8365"/>
                    <a:pt x="13172" y="11561"/>
                  </a:cubicBezTo>
                  <a:lnTo>
                    <a:pt x="12087" y="10488"/>
                  </a:lnTo>
                  <a:lnTo>
                    <a:pt x="12087" y="10488"/>
                  </a:lnTo>
                  <a:cubicBezTo>
                    <a:pt x="11810" y="10213"/>
                    <a:pt x="11356" y="10388"/>
                    <a:pt x="11330" y="10787"/>
                  </a:cubicBezTo>
                  <a:lnTo>
                    <a:pt x="11229" y="13484"/>
                  </a:lnTo>
                  <a:cubicBezTo>
                    <a:pt x="8126" y="16306"/>
                    <a:pt x="4467" y="18578"/>
                    <a:pt x="455" y="20077"/>
                  </a:cubicBezTo>
                  <a:cubicBezTo>
                    <a:pt x="-25" y="20251"/>
                    <a:pt x="-151" y="20851"/>
                    <a:pt x="202" y="21200"/>
                  </a:cubicBezTo>
                  <a:lnTo>
                    <a:pt x="202" y="21200"/>
                  </a:lnTo>
                  <a:cubicBezTo>
                    <a:pt x="404" y="21400"/>
                    <a:pt x="682" y="21450"/>
                    <a:pt x="934" y="21350"/>
                  </a:cubicBezTo>
                  <a:cubicBezTo>
                    <a:pt x="5173" y="19752"/>
                    <a:pt x="9009" y="17355"/>
                    <a:pt x="12289" y="14358"/>
                  </a:cubicBezTo>
                  <a:lnTo>
                    <a:pt x="14838" y="14258"/>
                  </a:lnTo>
                  <a:cubicBezTo>
                    <a:pt x="15216" y="14233"/>
                    <a:pt x="15418" y="13784"/>
                    <a:pt x="15141" y="13509"/>
                  </a:cubicBezTo>
                  <a:lnTo>
                    <a:pt x="14156" y="12535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 sz="20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54" name="Shape">
              <a:extLst>
                <a:ext uri="{FF2B5EF4-FFF2-40B4-BE49-F238E27FC236}">
                  <a16:creationId xmlns:a16="http://schemas.microsoft.com/office/drawing/2014/main" id="{A0F7D5B5-E15E-4DFA-A95C-09812060A460}"/>
                </a:ext>
              </a:extLst>
            </p:cNvPr>
            <p:cNvSpPr/>
            <p:nvPr/>
          </p:nvSpPr>
          <p:spPr>
            <a:xfrm rot="2700000">
              <a:off x="4133975" y="3368939"/>
              <a:ext cx="1006894" cy="1007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394" extrusionOk="0">
                  <a:moveTo>
                    <a:pt x="10197" y="11641"/>
                  </a:moveTo>
                  <a:lnTo>
                    <a:pt x="10197" y="11641"/>
                  </a:lnTo>
                  <a:cubicBezTo>
                    <a:pt x="10197" y="11240"/>
                    <a:pt x="9871" y="10888"/>
                    <a:pt x="9444" y="10863"/>
                  </a:cubicBezTo>
                  <a:lnTo>
                    <a:pt x="7535" y="10788"/>
                  </a:lnTo>
                  <a:cubicBezTo>
                    <a:pt x="4873" y="7778"/>
                    <a:pt x="2763" y="4290"/>
                    <a:pt x="1331" y="452"/>
                  </a:cubicBezTo>
                  <a:cubicBezTo>
                    <a:pt x="1156" y="-25"/>
                    <a:pt x="553" y="-150"/>
                    <a:pt x="201" y="201"/>
                  </a:cubicBezTo>
                  <a:lnTo>
                    <a:pt x="201" y="201"/>
                  </a:lnTo>
                  <a:cubicBezTo>
                    <a:pt x="0" y="402"/>
                    <a:pt x="-50" y="678"/>
                    <a:pt x="51" y="929"/>
                  </a:cubicBezTo>
                  <a:cubicBezTo>
                    <a:pt x="1507" y="4792"/>
                    <a:pt x="3617" y="8355"/>
                    <a:pt x="6279" y="11415"/>
                  </a:cubicBezTo>
                  <a:lnTo>
                    <a:pt x="6405" y="14350"/>
                  </a:lnTo>
                  <a:cubicBezTo>
                    <a:pt x="6430" y="14727"/>
                    <a:pt x="6882" y="14927"/>
                    <a:pt x="7158" y="14651"/>
                  </a:cubicBezTo>
                  <a:lnTo>
                    <a:pt x="8264" y="13548"/>
                  </a:lnTo>
                  <a:cubicBezTo>
                    <a:pt x="11704" y="16934"/>
                    <a:pt x="15874" y="19619"/>
                    <a:pt x="20470" y="21350"/>
                  </a:cubicBezTo>
                  <a:cubicBezTo>
                    <a:pt x="20721" y="21450"/>
                    <a:pt x="21022" y="21375"/>
                    <a:pt x="21198" y="21199"/>
                  </a:cubicBezTo>
                  <a:lnTo>
                    <a:pt x="21198" y="21199"/>
                  </a:lnTo>
                  <a:cubicBezTo>
                    <a:pt x="21550" y="20848"/>
                    <a:pt x="21424" y="20246"/>
                    <a:pt x="20947" y="20070"/>
                  </a:cubicBezTo>
                  <a:cubicBezTo>
                    <a:pt x="16527" y="18414"/>
                    <a:pt x="12533" y="15856"/>
                    <a:pt x="9218" y="12594"/>
                  </a:cubicBezTo>
                  <a:lnTo>
                    <a:pt x="10197" y="11641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 sz="20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55" name="Shape">
              <a:extLst>
                <a:ext uri="{FF2B5EF4-FFF2-40B4-BE49-F238E27FC236}">
                  <a16:creationId xmlns:a16="http://schemas.microsoft.com/office/drawing/2014/main" id="{EEBF0F49-2860-4013-AD8B-649DC6E926E9}"/>
                </a:ext>
              </a:extLst>
            </p:cNvPr>
            <p:cNvSpPr/>
            <p:nvPr/>
          </p:nvSpPr>
          <p:spPr>
            <a:xfrm rot="2700000">
              <a:off x="5597353" y="1909810"/>
              <a:ext cx="1013732" cy="1002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398" extrusionOk="0">
                  <a:moveTo>
                    <a:pt x="9124" y="7041"/>
                  </a:moveTo>
                  <a:lnTo>
                    <a:pt x="6580" y="7142"/>
                  </a:lnTo>
                  <a:cubicBezTo>
                    <a:pt x="6206" y="7167"/>
                    <a:pt x="6006" y="7621"/>
                    <a:pt x="6280" y="7899"/>
                  </a:cubicBezTo>
                  <a:lnTo>
                    <a:pt x="7253" y="8883"/>
                  </a:lnTo>
                  <a:cubicBezTo>
                    <a:pt x="4160" y="12188"/>
                    <a:pt x="1691" y="16125"/>
                    <a:pt x="45" y="20465"/>
                  </a:cubicBezTo>
                  <a:cubicBezTo>
                    <a:pt x="-55" y="20717"/>
                    <a:pt x="20" y="21020"/>
                    <a:pt x="194" y="21197"/>
                  </a:cubicBezTo>
                  <a:lnTo>
                    <a:pt x="194" y="21197"/>
                  </a:lnTo>
                  <a:cubicBezTo>
                    <a:pt x="544" y="21550"/>
                    <a:pt x="1142" y="21424"/>
                    <a:pt x="1317" y="20944"/>
                  </a:cubicBezTo>
                  <a:cubicBezTo>
                    <a:pt x="2888" y="16781"/>
                    <a:pt x="5258" y="13021"/>
                    <a:pt x="8226" y="9842"/>
                  </a:cubicBezTo>
                  <a:lnTo>
                    <a:pt x="9298" y="10927"/>
                  </a:lnTo>
                  <a:lnTo>
                    <a:pt x="9298" y="10927"/>
                  </a:lnTo>
                  <a:cubicBezTo>
                    <a:pt x="9672" y="11028"/>
                    <a:pt x="10047" y="10750"/>
                    <a:pt x="10071" y="10346"/>
                  </a:cubicBezTo>
                  <a:lnTo>
                    <a:pt x="10171" y="7924"/>
                  </a:lnTo>
                  <a:cubicBezTo>
                    <a:pt x="13289" y="5072"/>
                    <a:pt x="16930" y="2827"/>
                    <a:pt x="20946" y="1338"/>
                  </a:cubicBezTo>
                  <a:cubicBezTo>
                    <a:pt x="21420" y="1161"/>
                    <a:pt x="21545" y="556"/>
                    <a:pt x="21196" y="202"/>
                  </a:cubicBezTo>
                  <a:lnTo>
                    <a:pt x="21196" y="202"/>
                  </a:lnTo>
                  <a:cubicBezTo>
                    <a:pt x="20996" y="0"/>
                    <a:pt x="20722" y="-50"/>
                    <a:pt x="20472" y="51"/>
                  </a:cubicBezTo>
                  <a:cubicBezTo>
                    <a:pt x="16232" y="1641"/>
                    <a:pt x="12391" y="4038"/>
                    <a:pt x="9124" y="704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 sz="20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</p:grpSp>
      <p:sp>
        <p:nvSpPr>
          <p:cNvPr id="94" name="Oval 93">
            <a:extLst>
              <a:ext uri="{FF2B5EF4-FFF2-40B4-BE49-F238E27FC236}">
                <a16:creationId xmlns:a16="http://schemas.microsoft.com/office/drawing/2014/main" id="{2515CAB5-282B-4037-934E-E8C3B72DC8BB}"/>
              </a:ext>
            </a:extLst>
          </p:cNvPr>
          <p:cNvSpPr/>
          <p:nvPr userDrawn="1"/>
        </p:nvSpPr>
        <p:spPr>
          <a:xfrm>
            <a:off x="4303267" y="2134228"/>
            <a:ext cx="580572" cy="580572"/>
          </a:xfrm>
          <a:prstGeom prst="ellipse">
            <a:avLst/>
          </a:prstGeom>
          <a:solidFill>
            <a:schemeClr val="bg2"/>
          </a:solidFill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7E9CDD83-41EC-4D66-AA21-8937857F77A1}"/>
              </a:ext>
            </a:extLst>
          </p:cNvPr>
          <p:cNvSpPr/>
          <p:nvPr userDrawn="1"/>
        </p:nvSpPr>
        <p:spPr>
          <a:xfrm>
            <a:off x="7295848" y="2134228"/>
            <a:ext cx="580572" cy="580572"/>
          </a:xfrm>
          <a:prstGeom prst="ellipse">
            <a:avLst/>
          </a:prstGeom>
          <a:solidFill>
            <a:schemeClr val="bg2"/>
          </a:solidFill>
          <a:ln w="285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09515918-6D2E-4999-8A88-0809003A37D8}"/>
              </a:ext>
            </a:extLst>
          </p:cNvPr>
          <p:cNvSpPr/>
          <p:nvPr userDrawn="1"/>
        </p:nvSpPr>
        <p:spPr>
          <a:xfrm>
            <a:off x="4303267" y="5153473"/>
            <a:ext cx="580572" cy="580572"/>
          </a:xfrm>
          <a:prstGeom prst="ellipse">
            <a:avLst/>
          </a:prstGeom>
          <a:solidFill>
            <a:schemeClr val="bg2"/>
          </a:solidFill>
          <a:ln w="28575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6E1F751F-6F58-476A-984A-6578B79CADBB}"/>
              </a:ext>
            </a:extLst>
          </p:cNvPr>
          <p:cNvSpPr/>
          <p:nvPr userDrawn="1"/>
        </p:nvSpPr>
        <p:spPr>
          <a:xfrm>
            <a:off x="7295848" y="5153473"/>
            <a:ext cx="580572" cy="580572"/>
          </a:xfrm>
          <a:prstGeom prst="ellipse">
            <a:avLst/>
          </a:prstGeom>
          <a:solidFill>
            <a:schemeClr val="bg2"/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98" name="Freeform 6">
            <a:extLst>
              <a:ext uri="{FF2B5EF4-FFF2-40B4-BE49-F238E27FC236}">
                <a16:creationId xmlns:a16="http://schemas.microsoft.com/office/drawing/2014/main" id="{B95F6F1A-2E11-471E-83A0-2DCAEA068F00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53749" y="5326700"/>
            <a:ext cx="264771" cy="264771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99" name="Freeform 6">
            <a:extLst>
              <a:ext uri="{FF2B5EF4-FFF2-40B4-BE49-F238E27FC236}">
                <a16:creationId xmlns:a16="http://schemas.microsoft.com/office/drawing/2014/main" id="{07E367B8-C8C5-4520-B115-A5CD8CE814DA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65222" y="5326700"/>
            <a:ext cx="264771" cy="264771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0" name="Freeform 6">
            <a:extLst>
              <a:ext uri="{FF2B5EF4-FFF2-40B4-BE49-F238E27FC236}">
                <a16:creationId xmlns:a16="http://schemas.microsoft.com/office/drawing/2014/main" id="{F29E287C-8AF4-4936-98B0-47C9D84BD88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53749" y="2315871"/>
            <a:ext cx="264771" cy="264771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1" name="Freeform 6">
            <a:extLst>
              <a:ext uri="{FF2B5EF4-FFF2-40B4-BE49-F238E27FC236}">
                <a16:creationId xmlns:a16="http://schemas.microsoft.com/office/drawing/2014/main" id="{3694E876-9E2A-44B3-BB04-F30DC54F8841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465222" y="2315871"/>
            <a:ext cx="264771" cy="264771"/>
          </a:xfrm>
          <a:custGeom>
            <a:avLst/>
            <a:gdLst>
              <a:gd name="T0" fmla="*/ 208 w 240"/>
              <a:gd name="T1" fmla="*/ 140 h 240"/>
              <a:gd name="T2" fmla="*/ 172 w 240"/>
              <a:gd name="T3" fmla="*/ 140 h 240"/>
              <a:gd name="T4" fmla="*/ 140 w 240"/>
              <a:gd name="T5" fmla="*/ 172 h 240"/>
              <a:gd name="T6" fmla="*/ 140 w 240"/>
              <a:gd name="T7" fmla="*/ 208 h 240"/>
              <a:gd name="T8" fmla="*/ 172 w 240"/>
              <a:gd name="T9" fmla="*/ 240 h 240"/>
              <a:gd name="T10" fmla="*/ 208 w 240"/>
              <a:gd name="T11" fmla="*/ 240 h 240"/>
              <a:gd name="T12" fmla="*/ 240 w 240"/>
              <a:gd name="T13" fmla="*/ 208 h 240"/>
              <a:gd name="T14" fmla="*/ 240 w 240"/>
              <a:gd name="T15" fmla="*/ 172 h 240"/>
              <a:gd name="T16" fmla="*/ 208 w 240"/>
              <a:gd name="T17" fmla="*/ 140 h 240"/>
              <a:gd name="T18" fmla="*/ 68 w 240"/>
              <a:gd name="T19" fmla="*/ 140 h 240"/>
              <a:gd name="T20" fmla="*/ 32 w 240"/>
              <a:gd name="T21" fmla="*/ 140 h 240"/>
              <a:gd name="T22" fmla="*/ 0 w 240"/>
              <a:gd name="T23" fmla="*/ 172 h 240"/>
              <a:gd name="T24" fmla="*/ 0 w 240"/>
              <a:gd name="T25" fmla="*/ 208 h 240"/>
              <a:gd name="T26" fmla="*/ 32 w 240"/>
              <a:gd name="T27" fmla="*/ 240 h 240"/>
              <a:gd name="T28" fmla="*/ 68 w 240"/>
              <a:gd name="T29" fmla="*/ 240 h 240"/>
              <a:gd name="T30" fmla="*/ 100 w 240"/>
              <a:gd name="T31" fmla="*/ 208 h 240"/>
              <a:gd name="T32" fmla="*/ 100 w 240"/>
              <a:gd name="T33" fmla="*/ 172 h 240"/>
              <a:gd name="T34" fmla="*/ 68 w 240"/>
              <a:gd name="T35" fmla="*/ 140 h 240"/>
              <a:gd name="T36" fmla="*/ 208 w 240"/>
              <a:gd name="T37" fmla="*/ 0 h 240"/>
              <a:gd name="T38" fmla="*/ 172 w 240"/>
              <a:gd name="T39" fmla="*/ 0 h 240"/>
              <a:gd name="T40" fmla="*/ 140 w 240"/>
              <a:gd name="T41" fmla="*/ 32 h 240"/>
              <a:gd name="T42" fmla="*/ 140 w 240"/>
              <a:gd name="T43" fmla="*/ 68 h 240"/>
              <a:gd name="T44" fmla="*/ 172 w 240"/>
              <a:gd name="T45" fmla="*/ 100 h 240"/>
              <a:gd name="T46" fmla="*/ 208 w 240"/>
              <a:gd name="T47" fmla="*/ 100 h 240"/>
              <a:gd name="T48" fmla="*/ 240 w 240"/>
              <a:gd name="T49" fmla="*/ 68 h 240"/>
              <a:gd name="T50" fmla="*/ 240 w 240"/>
              <a:gd name="T51" fmla="*/ 32 h 240"/>
              <a:gd name="T52" fmla="*/ 208 w 240"/>
              <a:gd name="T53" fmla="*/ 0 h 240"/>
              <a:gd name="T54" fmla="*/ 68 w 240"/>
              <a:gd name="T55" fmla="*/ 0 h 240"/>
              <a:gd name="T56" fmla="*/ 32 w 240"/>
              <a:gd name="T57" fmla="*/ 0 h 240"/>
              <a:gd name="T58" fmla="*/ 0 w 240"/>
              <a:gd name="T59" fmla="*/ 32 h 240"/>
              <a:gd name="T60" fmla="*/ 0 w 240"/>
              <a:gd name="T61" fmla="*/ 68 h 240"/>
              <a:gd name="T62" fmla="*/ 32 w 240"/>
              <a:gd name="T63" fmla="*/ 100 h 240"/>
              <a:gd name="T64" fmla="*/ 68 w 240"/>
              <a:gd name="T65" fmla="*/ 100 h 240"/>
              <a:gd name="T66" fmla="*/ 100 w 240"/>
              <a:gd name="T67" fmla="*/ 68 h 240"/>
              <a:gd name="T68" fmla="*/ 100 w 240"/>
              <a:gd name="T69" fmla="*/ 32 h 240"/>
              <a:gd name="T70" fmla="*/ 68 w 240"/>
              <a:gd name="T71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0" h="240">
                <a:moveTo>
                  <a:pt x="208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150" y="140"/>
                  <a:pt x="140" y="150"/>
                  <a:pt x="140" y="172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30"/>
                  <a:pt x="150" y="240"/>
                  <a:pt x="172" y="240"/>
                </a:cubicBezTo>
                <a:cubicBezTo>
                  <a:pt x="208" y="240"/>
                  <a:pt x="208" y="240"/>
                  <a:pt x="208" y="240"/>
                </a:cubicBezTo>
                <a:cubicBezTo>
                  <a:pt x="230" y="240"/>
                  <a:pt x="240" y="230"/>
                  <a:pt x="240" y="208"/>
                </a:cubicBezTo>
                <a:cubicBezTo>
                  <a:pt x="240" y="172"/>
                  <a:pt x="240" y="172"/>
                  <a:pt x="240" y="172"/>
                </a:cubicBezTo>
                <a:cubicBezTo>
                  <a:pt x="240" y="150"/>
                  <a:pt x="230" y="140"/>
                  <a:pt x="208" y="140"/>
                </a:cubicBezTo>
                <a:close/>
                <a:moveTo>
                  <a:pt x="68" y="140"/>
                </a:moveTo>
                <a:cubicBezTo>
                  <a:pt x="32" y="140"/>
                  <a:pt x="32" y="140"/>
                  <a:pt x="32" y="140"/>
                </a:cubicBezTo>
                <a:cubicBezTo>
                  <a:pt x="10" y="140"/>
                  <a:pt x="0" y="150"/>
                  <a:pt x="0" y="17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0"/>
                  <a:pt x="10" y="240"/>
                  <a:pt x="32" y="240"/>
                </a:cubicBezTo>
                <a:cubicBezTo>
                  <a:pt x="68" y="240"/>
                  <a:pt x="68" y="240"/>
                  <a:pt x="68" y="240"/>
                </a:cubicBezTo>
                <a:cubicBezTo>
                  <a:pt x="90" y="240"/>
                  <a:pt x="100" y="230"/>
                  <a:pt x="100" y="20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0" y="150"/>
                  <a:pt x="90" y="140"/>
                  <a:pt x="68" y="140"/>
                </a:cubicBezTo>
                <a:close/>
                <a:moveTo>
                  <a:pt x="208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50" y="0"/>
                  <a:pt x="140" y="10"/>
                  <a:pt x="140" y="32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90"/>
                  <a:pt x="150" y="100"/>
                  <a:pt x="172" y="100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30" y="100"/>
                  <a:pt x="240" y="90"/>
                  <a:pt x="240" y="68"/>
                </a:cubicBezTo>
                <a:cubicBezTo>
                  <a:pt x="240" y="32"/>
                  <a:pt x="240" y="32"/>
                  <a:pt x="240" y="32"/>
                </a:cubicBezTo>
                <a:cubicBezTo>
                  <a:pt x="240" y="10"/>
                  <a:pt x="230" y="0"/>
                  <a:pt x="208" y="0"/>
                </a:cubicBezTo>
                <a:close/>
                <a:moveTo>
                  <a:pt x="68" y="0"/>
                </a:move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0" y="10"/>
                  <a:pt x="0" y="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90"/>
                  <a:pt x="10" y="100"/>
                  <a:pt x="32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90" y="100"/>
                  <a:pt x="100" y="90"/>
                  <a:pt x="100" y="68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10"/>
                  <a:pt x="90" y="0"/>
                  <a:pt x="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02" name="Text Placeholder 7">
            <a:extLst>
              <a:ext uri="{FF2B5EF4-FFF2-40B4-BE49-F238E27FC236}">
                <a16:creationId xmlns:a16="http://schemas.microsoft.com/office/drawing/2014/main" id="{AB157591-3ADA-4DC6-B755-BB4EB52A6BB6}"/>
              </a:ext>
            </a:extLst>
          </p:cNvPr>
          <p:cNvSpPr>
            <a:spLocks noGrp="1"/>
          </p:cNvSpPr>
          <p:nvPr userDrawn="1">
            <p:ph type="body" sz="quarter" idx="33"/>
          </p:nvPr>
        </p:nvSpPr>
        <p:spPr>
          <a:xfrm>
            <a:off x="4896051" y="3197201"/>
            <a:ext cx="2399898" cy="149914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03" name="Text Placeholder 2">
            <a:extLst>
              <a:ext uri="{FF2B5EF4-FFF2-40B4-BE49-F238E27FC236}">
                <a16:creationId xmlns:a16="http://schemas.microsoft.com/office/drawing/2014/main" id="{97CCCD16-6EF1-452D-A34A-C878B9EDE4FF}"/>
              </a:ext>
            </a:extLst>
          </p:cNvPr>
          <p:cNvSpPr>
            <a:spLocks noGrp="1"/>
          </p:cNvSpPr>
          <p:nvPr userDrawn="1">
            <p:ph type="body" sz="quarter" idx="38"/>
          </p:nvPr>
        </p:nvSpPr>
        <p:spPr>
          <a:xfrm>
            <a:off x="639223" y="2002426"/>
            <a:ext cx="3168180" cy="383592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0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04" name="Text Placeholder 7">
            <a:extLst>
              <a:ext uri="{FF2B5EF4-FFF2-40B4-BE49-F238E27FC236}">
                <a16:creationId xmlns:a16="http://schemas.microsoft.com/office/drawing/2014/main" id="{80DCD5BA-A6A7-4E32-BE4D-35D8E106331D}"/>
              </a:ext>
            </a:extLst>
          </p:cNvPr>
          <p:cNvSpPr>
            <a:spLocks noGrp="1"/>
          </p:cNvSpPr>
          <p:nvPr userDrawn="1">
            <p:ph type="body" sz="quarter" idx="39"/>
          </p:nvPr>
        </p:nvSpPr>
        <p:spPr>
          <a:xfrm>
            <a:off x="639223" y="2386017"/>
            <a:ext cx="3168180" cy="142461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5" name="Text Placeholder 2">
            <a:extLst>
              <a:ext uri="{FF2B5EF4-FFF2-40B4-BE49-F238E27FC236}">
                <a16:creationId xmlns:a16="http://schemas.microsoft.com/office/drawing/2014/main" id="{5DBADC1D-AB48-45F2-81D8-3695FC8E3DF2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639223" y="4745626"/>
            <a:ext cx="3168180" cy="383592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0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06" name="Text Placeholder 7">
            <a:extLst>
              <a:ext uri="{FF2B5EF4-FFF2-40B4-BE49-F238E27FC236}">
                <a16:creationId xmlns:a16="http://schemas.microsoft.com/office/drawing/2014/main" id="{C5B9406F-7F6B-489F-95A1-7C2FC9EF38D4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639223" y="5129217"/>
            <a:ext cx="3168180" cy="142461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7" name="Text Placeholder 2">
            <a:extLst>
              <a:ext uri="{FF2B5EF4-FFF2-40B4-BE49-F238E27FC236}">
                <a16:creationId xmlns:a16="http://schemas.microsoft.com/office/drawing/2014/main" id="{ADBF2087-A6E5-4BF3-BFB2-C828F933B566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8384597" y="2002426"/>
            <a:ext cx="3168180" cy="38359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0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08" name="Text Placeholder 7">
            <a:extLst>
              <a:ext uri="{FF2B5EF4-FFF2-40B4-BE49-F238E27FC236}">
                <a16:creationId xmlns:a16="http://schemas.microsoft.com/office/drawing/2014/main" id="{E33C440D-6D55-4594-9329-BD7BB3BC6DEE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8384597" y="2386017"/>
            <a:ext cx="3168180" cy="142461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9" name="Text Placeholder 2">
            <a:extLst>
              <a:ext uri="{FF2B5EF4-FFF2-40B4-BE49-F238E27FC236}">
                <a16:creationId xmlns:a16="http://schemas.microsoft.com/office/drawing/2014/main" id="{02A68294-5C2E-4C2B-B6B7-3378E2466EA7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384597" y="4745626"/>
            <a:ext cx="3168180" cy="38359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0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10" name="Text Placeholder 7">
            <a:extLst>
              <a:ext uri="{FF2B5EF4-FFF2-40B4-BE49-F238E27FC236}">
                <a16:creationId xmlns:a16="http://schemas.microsoft.com/office/drawing/2014/main" id="{1C6C0E1E-D9ED-4B53-8DB1-05EAA946E743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384597" y="5129217"/>
            <a:ext cx="3168180" cy="142461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2569163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6398956-65FE-43D0-9549-92EAFA26645F}"/>
              </a:ext>
            </a:extLst>
          </p:cNvPr>
          <p:cNvSpPr/>
          <p:nvPr userDrawn="1"/>
        </p:nvSpPr>
        <p:spPr>
          <a:xfrm>
            <a:off x="1427773" y="2660922"/>
            <a:ext cx="1356564" cy="1356564"/>
          </a:xfrm>
          <a:prstGeom prst="ellipse">
            <a:avLst/>
          </a:prstGeom>
          <a:gradFill>
            <a:gsLst>
              <a:gs pos="0">
                <a:schemeClr val="bg2">
                  <a:lumMod val="85000"/>
                </a:schemeClr>
              </a:gs>
              <a:gs pos="31000">
                <a:schemeClr val="bg2">
                  <a:lumMod val="95000"/>
                </a:schemeClr>
              </a:gs>
              <a:gs pos="90000">
                <a:schemeClr val="bg1"/>
              </a:gs>
            </a:gsLst>
            <a:lin ang="0" scaled="0"/>
          </a:gradFill>
          <a:effectLst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48AD9C49-3A32-4EB9-992A-72514A4D9FB8}"/>
              </a:ext>
            </a:extLst>
          </p:cNvPr>
          <p:cNvSpPr/>
          <p:nvPr userDrawn="1"/>
        </p:nvSpPr>
        <p:spPr>
          <a:xfrm>
            <a:off x="3425092" y="2660922"/>
            <a:ext cx="1356564" cy="1356564"/>
          </a:xfrm>
          <a:prstGeom prst="ellipse">
            <a:avLst/>
          </a:prstGeom>
          <a:gradFill>
            <a:gsLst>
              <a:gs pos="0">
                <a:schemeClr val="bg2">
                  <a:lumMod val="85000"/>
                </a:schemeClr>
              </a:gs>
              <a:gs pos="31000">
                <a:schemeClr val="bg2">
                  <a:lumMod val="95000"/>
                </a:schemeClr>
              </a:gs>
              <a:gs pos="90000">
                <a:schemeClr val="bg1"/>
              </a:gs>
            </a:gsLst>
            <a:lin ang="0" scaled="0"/>
          </a:gradFill>
          <a:effectLst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0606C4B-E0B7-42E1-8FD6-58F15EBF6BAB}"/>
              </a:ext>
            </a:extLst>
          </p:cNvPr>
          <p:cNvSpPr/>
          <p:nvPr userDrawn="1"/>
        </p:nvSpPr>
        <p:spPr>
          <a:xfrm>
            <a:off x="5421039" y="2660922"/>
            <a:ext cx="1356564" cy="1356564"/>
          </a:xfrm>
          <a:prstGeom prst="ellipse">
            <a:avLst/>
          </a:prstGeom>
          <a:gradFill>
            <a:gsLst>
              <a:gs pos="0">
                <a:schemeClr val="bg2">
                  <a:lumMod val="85000"/>
                </a:schemeClr>
              </a:gs>
              <a:gs pos="31000">
                <a:schemeClr val="bg2">
                  <a:lumMod val="95000"/>
                </a:schemeClr>
              </a:gs>
              <a:gs pos="90000">
                <a:schemeClr val="bg1"/>
              </a:gs>
            </a:gsLst>
            <a:lin ang="0" scaled="0"/>
          </a:gradFill>
          <a:effectLst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BE5F4DE-562A-4ADA-AE6A-F7D5AB6FAD48}"/>
              </a:ext>
            </a:extLst>
          </p:cNvPr>
          <p:cNvSpPr/>
          <p:nvPr userDrawn="1"/>
        </p:nvSpPr>
        <p:spPr>
          <a:xfrm>
            <a:off x="7416985" y="2660922"/>
            <a:ext cx="1356564" cy="1356564"/>
          </a:xfrm>
          <a:prstGeom prst="ellipse">
            <a:avLst/>
          </a:prstGeom>
          <a:gradFill>
            <a:gsLst>
              <a:gs pos="0">
                <a:schemeClr val="bg2">
                  <a:lumMod val="85000"/>
                </a:schemeClr>
              </a:gs>
              <a:gs pos="31000">
                <a:schemeClr val="bg2">
                  <a:lumMod val="95000"/>
                </a:schemeClr>
              </a:gs>
              <a:gs pos="90000">
                <a:schemeClr val="bg1"/>
              </a:gs>
            </a:gsLst>
            <a:lin ang="0" scaled="0"/>
          </a:gradFill>
          <a:effectLst/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01C50CF-4ECA-46DA-BFD8-4AE192ECDF89}"/>
              </a:ext>
            </a:extLst>
          </p:cNvPr>
          <p:cNvSpPr/>
          <p:nvPr userDrawn="1"/>
        </p:nvSpPr>
        <p:spPr>
          <a:xfrm>
            <a:off x="9407663" y="2660922"/>
            <a:ext cx="1356564" cy="1356564"/>
          </a:xfrm>
          <a:prstGeom prst="ellipse">
            <a:avLst/>
          </a:prstGeom>
          <a:gradFill>
            <a:gsLst>
              <a:gs pos="0">
                <a:schemeClr val="bg2">
                  <a:lumMod val="85000"/>
                </a:schemeClr>
              </a:gs>
              <a:gs pos="31000">
                <a:schemeClr val="bg2">
                  <a:lumMod val="95000"/>
                </a:schemeClr>
              </a:gs>
              <a:gs pos="90000">
                <a:schemeClr val="bg1"/>
              </a:gs>
            </a:gsLst>
            <a:lin ang="0" scaled="0"/>
          </a:gradFill>
          <a:effectLst/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pic>
        <p:nvPicPr>
          <p:cNvPr id="10" name="Graphic 9" descr="Gears">
            <a:extLst>
              <a:ext uri="{FF2B5EF4-FFF2-40B4-BE49-F238E27FC236}">
                <a16:creationId xmlns:a16="http://schemas.microsoft.com/office/drawing/2014/main" id="{B5CA4808-0F5F-40BF-B647-8E257E884A5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07927" y="2941076"/>
            <a:ext cx="796256" cy="796256"/>
          </a:xfrm>
          <a:prstGeom prst="rect">
            <a:avLst/>
          </a:prstGeom>
        </p:spPr>
      </p:pic>
      <p:pic>
        <p:nvPicPr>
          <p:cNvPr id="11" name="Graphic 10" descr="Puzzle">
            <a:extLst>
              <a:ext uri="{FF2B5EF4-FFF2-40B4-BE49-F238E27FC236}">
                <a16:creationId xmlns:a16="http://schemas.microsoft.com/office/drawing/2014/main" id="{0ADEB89D-9274-42F9-81DE-E9A957167B02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724011" y="2972843"/>
            <a:ext cx="723869" cy="723869"/>
          </a:xfrm>
          <a:prstGeom prst="rect">
            <a:avLst/>
          </a:prstGeom>
        </p:spPr>
      </p:pic>
      <p:pic>
        <p:nvPicPr>
          <p:cNvPr id="12" name="Graphic 11" descr="Database">
            <a:extLst>
              <a:ext uri="{FF2B5EF4-FFF2-40B4-BE49-F238E27FC236}">
                <a16:creationId xmlns:a16="http://schemas.microsoft.com/office/drawing/2014/main" id="{FE43D494-AA13-4202-B2F3-6FB22215E975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742575" y="2972843"/>
            <a:ext cx="723869" cy="723869"/>
          </a:xfrm>
          <a:prstGeom prst="rect">
            <a:avLst/>
          </a:prstGeom>
        </p:spPr>
      </p:pic>
      <p:pic>
        <p:nvPicPr>
          <p:cNvPr id="13" name="Graphic 12" descr="Rocket">
            <a:extLst>
              <a:ext uri="{FF2B5EF4-FFF2-40B4-BE49-F238E27FC236}">
                <a16:creationId xmlns:a16="http://schemas.microsoft.com/office/drawing/2014/main" id="{2B885A9C-CB22-4FD9-9A09-7F0EDDE40145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729041" y="2972843"/>
            <a:ext cx="723869" cy="723869"/>
          </a:xfrm>
          <a:prstGeom prst="rect">
            <a:avLst/>
          </a:prstGeom>
        </p:spPr>
      </p:pic>
      <p:pic>
        <p:nvPicPr>
          <p:cNvPr id="14" name="Graphic 13" descr="Users">
            <a:extLst>
              <a:ext uri="{FF2B5EF4-FFF2-40B4-BE49-F238E27FC236}">
                <a16:creationId xmlns:a16="http://schemas.microsoft.com/office/drawing/2014/main" id="{95655F30-7481-47A8-A9B7-DC80AB8014ED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739411" y="2972843"/>
            <a:ext cx="723869" cy="723869"/>
          </a:xfrm>
          <a:prstGeom prst="rect">
            <a:avLst/>
          </a:prstGeom>
        </p:spPr>
      </p:pic>
      <p:sp>
        <p:nvSpPr>
          <p:cNvPr id="25" name="Block Arc 24">
            <a:extLst>
              <a:ext uri="{FF2B5EF4-FFF2-40B4-BE49-F238E27FC236}">
                <a16:creationId xmlns:a16="http://schemas.microsoft.com/office/drawing/2014/main" id="{06AB2C26-B62A-488E-B15F-934ECB5791AA}"/>
              </a:ext>
            </a:extLst>
          </p:cNvPr>
          <p:cNvSpPr/>
          <p:nvPr userDrawn="1"/>
        </p:nvSpPr>
        <p:spPr>
          <a:xfrm>
            <a:off x="920604" y="2153754"/>
            <a:ext cx="2370902" cy="2370901"/>
          </a:xfrm>
          <a:prstGeom prst="blockArc">
            <a:avLst>
              <a:gd name="adj1" fmla="val 10800000"/>
              <a:gd name="adj2" fmla="val 21598066"/>
              <a:gd name="adj3" fmla="val 1573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Trebuchet MS" panose="020B0703020202090204" pitchFamily="34" charset="0"/>
            </a:endParaRPr>
          </a:p>
        </p:txBody>
      </p:sp>
      <p:sp>
        <p:nvSpPr>
          <p:cNvPr id="26" name="Block Arc 25">
            <a:extLst>
              <a:ext uri="{FF2B5EF4-FFF2-40B4-BE49-F238E27FC236}">
                <a16:creationId xmlns:a16="http://schemas.microsoft.com/office/drawing/2014/main" id="{74B353A0-DF21-48FF-BE04-F4A2C12BF3A4}"/>
              </a:ext>
            </a:extLst>
          </p:cNvPr>
          <p:cNvSpPr/>
          <p:nvPr userDrawn="1"/>
        </p:nvSpPr>
        <p:spPr>
          <a:xfrm>
            <a:off x="2915579" y="2153754"/>
            <a:ext cx="2370902" cy="2370901"/>
          </a:xfrm>
          <a:prstGeom prst="blockArc">
            <a:avLst>
              <a:gd name="adj1" fmla="val 10800000"/>
              <a:gd name="adj2" fmla="val 21598066"/>
              <a:gd name="adj3" fmla="val 1573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  <a:latin typeface="Trebuchet MS" panose="020B0703020202090204" pitchFamily="34" charset="0"/>
            </a:endParaRPr>
          </a:p>
        </p:txBody>
      </p:sp>
      <p:sp>
        <p:nvSpPr>
          <p:cNvPr id="27" name="Block Arc 26">
            <a:extLst>
              <a:ext uri="{FF2B5EF4-FFF2-40B4-BE49-F238E27FC236}">
                <a16:creationId xmlns:a16="http://schemas.microsoft.com/office/drawing/2014/main" id="{0570CD45-5319-405D-91AA-A2F0799FCA19}"/>
              </a:ext>
            </a:extLst>
          </p:cNvPr>
          <p:cNvSpPr/>
          <p:nvPr userDrawn="1"/>
        </p:nvSpPr>
        <p:spPr>
          <a:xfrm>
            <a:off x="4910550" y="2153754"/>
            <a:ext cx="2370902" cy="2370901"/>
          </a:xfrm>
          <a:prstGeom prst="blockArc">
            <a:avLst>
              <a:gd name="adj1" fmla="val 10800000"/>
              <a:gd name="adj2" fmla="val 21598066"/>
              <a:gd name="adj3" fmla="val 15737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Trebuchet MS" panose="020B0703020202090204" pitchFamily="34" charset="0"/>
            </a:endParaRPr>
          </a:p>
        </p:txBody>
      </p:sp>
      <p:sp>
        <p:nvSpPr>
          <p:cNvPr id="28" name="Block Arc 27">
            <a:extLst>
              <a:ext uri="{FF2B5EF4-FFF2-40B4-BE49-F238E27FC236}">
                <a16:creationId xmlns:a16="http://schemas.microsoft.com/office/drawing/2014/main" id="{F65CF847-4D4E-4E9C-80E4-05E86027C8D2}"/>
              </a:ext>
            </a:extLst>
          </p:cNvPr>
          <p:cNvSpPr/>
          <p:nvPr userDrawn="1"/>
        </p:nvSpPr>
        <p:spPr>
          <a:xfrm>
            <a:off x="6905523" y="2153754"/>
            <a:ext cx="2370902" cy="2370901"/>
          </a:xfrm>
          <a:prstGeom prst="blockArc">
            <a:avLst>
              <a:gd name="adj1" fmla="val 10800000"/>
              <a:gd name="adj2" fmla="val 21598066"/>
              <a:gd name="adj3" fmla="val 1573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  <a:latin typeface="Trebuchet MS" panose="020B0703020202090204" pitchFamily="34" charset="0"/>
            </a:endParaRPr>
          </a:p>
        </p:txBody>
      </p:sp>
      <p:sp>
        <p:nvSpPr>
          <p:cNvPr id="29" name="Block Arc 28">
            <a:extLst>
              <a:ext uri="{FF2B5EF4-FFF2-40B4-BE49-F238E27FC236}">
                <a16:creationId xmlns:a16="http://schemas.microsoft.com/office/drawing/2014/main" id="{49FD7D4E-2D71-4389-A279-7FD3199A8881}"/>
              </a:ext>
            </a:extLst>
          </p:cNvPr>
          <p:cNvSpPr/>
          <p:nvPr userDrawn="1"/>
        </p:nvSpPr>
        <p:spPr>
          <a:xfrm>
            <a:off x="8900494" y="2153754"/>
            <a:ext cx="2370902" cy="2370901"/>
          </a:xfrm>
          <a:prstGeom prst="blockArc">
            <a:avLst>
              <a:gd name="adj1" fmla="val 10800000"/>
              <a:gd name="adj2" fmla="val 21598066"/>
              <a:gd name="adj3" fmla="val 1573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Trebuchet MS" panose="020B0703020202090204" pitchFamily="34" charset="0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FC92B8A7-6DCA-47BC-9102-FEBC52321FAB}"/>
              </a:ext>
            </a:extLst>
          </p:cNvPr>
          <p:cNvSpPr/>
          <p:nvPr userDrawn="1"/>
        </p:nvSpPr>
        <p:spPr>
          <a:xfrm>
            <a:off x="1841101" y="1877430"/>
            <a:ext cx="529908" cy="529908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400" b="1">
                <a:solidFill>
                  <a:schemeClr val="accent4">
                    <a:lumMod val="50000"/>
                  </a:schemeClr>
                </a:solidFill>
                <a:latin typeface="Trebuchet MS" panose="020B0703020202090204" pitchFamily="34" charset="0"/>
              </a:rPr>
              <a:t>1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D551A2A-5FDB-4D42-A108-BD12E3C20262}"/>
              </a:ext>
            </a:extLst>
          </p:cNvPr>
          <p:cNvSpPr/>
          <p:nvPr userDrawn="1"/>
        </p:nvSpPr>
        <p:spPr>
          <a:xfrm>
            <a:off x="5831046" y="1877430"/>
            <a:ext cx="529908" cy="52990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400" b="1">
                <a:solidFill>
                  <a:schemeClr val="bg1"/>
                </a:solidFill>
                <a:latin typeface="Trebuchet MS" panose="020B0703020202090204" pitchFamily="34" charset="0"/>
              </a:rPr>
              <a:t>3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BA7EF572-EB6F-40BB-8E26-BECBA3F7B2D5}"/>
              </a:ext>
            </a:extLst>
          </p:cNvPr>
          <p:cNvSpPr/>
          <p:nvPr userDrawn="1"/>
        </p:nvSpPr>
        <p:spPr>
          <a:xfrm>
            <a:off x="3836073" y="1877430"/>
            <a:ext cx="529908" cy="529908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400" b="1">
                <a:solidFill>
                  <a:schemeClr val="accent3">
                    <a:lumMod val="50000"/>
                  </a:schemeClr>
                </a:solidFill>
                <a:latin typeface="Trebuchet MS" panose="020B0703020202090204" pitchFamily="34" charset="0"/>
              </a:rPr>
              <a:t>2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EF4FE2A0-1280-43B2-89EE-F9519ABF0BFC}"/>
              </a:ext>
            </a:extLst>
          </p:cNvPr>
          <p:cNvSpPr/>
          <p:nvPr userDrawn="1"/>
        </p:nvSpPr>
        <p:spPr>
          <a:xfrm>
            <a:off x="7826022" y="1877430"/>
            <a:ext cx="529908" cy="529908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400" b="1">
                <a:solidFill>
                  <a:schemeClr val="bg1"/>
                </a:solidFill>
                <a:latin typeface="Trebuchet MS" panose="020B0703020202090204" pitchFamily="34" charset="0"/>
              </a:rPr>
              <a:t>4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190CA3B-F8FC-4370-A63D-42680522C2EC}"/>
              </a:ext>
            </a:extLst>
          </p:cNvPr>
          <p:cNvSpPr/>
          <p:nvPr userDrawn="1"/>
        </p:nvSpPr>
        <p:spPr>
          <a:xfrm>
            <a:off x="9820991" y="1877430"/>
            <a:ext cx="529908" cy="529908"/>
          </a:xfrm>
          <a:prstGeom prst="ellipse">
            <a:avLst/>
          </a:prstGeom>
          <a:solidFill>
            <a:schemeClr val="accent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400" b="1">
                <a:solidFill>
                  <a:schemeClr val="bg1"/>
                </a:solidFill>
                <a:latin typeface="Trebuchet MS" panose="020B0703020202090204" pitchFamily="34" charset="0"/>
              </a:rPr>
              <a:t>5</a:t>
            </a: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C6DC9134-E915-4853-916E-50501F500B7E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1221257" y="4229511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DBBC606A-B901-4845-9E26-6E93E8DA13C2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1221257" y="4675100"/>
            <a:ext cx="1769597" cy="156966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646053F1-4367-45E1-A12A-C6EBACB5BB4B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3216230" y="4229511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BBC2B291-9722-49B3-A64D-0747ADC36D8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216230" y="4675100"/>
            <a:ext cx="1769597" cy="156966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DA230715-FD4C-41C7-B80C-628280701160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211202" y="4229511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0" name="Text Placeholder 7">
            <a:extLst>
              <a:ext uri="{FF2B5EF4-FFF2-40B4-BE49-F238E27FC236}">
                <a16:creationId xmlns:a16="http://schemas.microsoft.com/office/drawing/2014/main" id="{044C5E5F-25D1-4059-8FCF-5D0EFE87F6CD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5211202" y="4675100"/>
            <a:ext cx="1769597" cy="156966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F037C4C4-CDE1-44B3-A1CB-4691373D88DB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7206175" y="4229511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2" name="Text Placeholder 7">
            <a:extLst>
              <a:ext uri="{FF2B5EF4-FFF2-40B4-BE49-F238E27FC236}">
                <a16:creationId xmlns:a16="http://schemas.microsoft.com/office/drawing/2014/main" id="{A4C39F82-8253-4797-8104-5CE5132AFCE1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7206175" y="4675100"/>
            <a:ext cx="1769597" cy="156966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91A2B641-E2D3-4BA7-82DC-AF3B637AB9CE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9201147" y="4229511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rgbClr val="EA7926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4" name="Text Placeholder 7">
            <a:extLst>
              <a:ext uri="{FF2B5EF4-FFF2-40B4-BE49-F238E27FC236}">
                <a16:creationId xmlns:a16="http://schemas.microsoft.com/office/drawing/2014/main" id="{E6984C98-91AA-4083-A585-EFFBFA027F45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9201147" y="4675100"/>
            <a:ext cx="1769597" cy="156966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8521375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79A5E52-8EAF-4AAB-9E3A-32723D5B4B99}"/>
              </a:ext>
            </a:extLst>
          </p:cNvPr>
          <p:cNvGrpSpPr/>
          <p:nvPr userDrawn="1"/>
        </p:nvGrpSpPr>
        <p:grpSpPr>
          <a:xfrm>
            <a:off x="3660971" y="2589964"/>
            <a:ext cx="4870058" cy="3859425"/>
            <a:chOff x="3088531" y="1762626"/>
            <a:chExt cx="5357064" cy="4669904"/>
          </a:xfrm>
        </p:grpSpPr>
        <p:sp>
          <p:nvSpPr>
            <p:cNvPr id="6" name="Shape">
              <a:extLst>
                <a:ext uri="{FF2B5EF4-FFF2-40B4-BE49-F238E27FC236}">
                  <a16:creationId xmlns:a16="http://schemas.microsoft.com/office/drawing/2014/main" id="{A0CF5A0D-828A-46B7-BAED-62C45DC750F0}"/>
                </a:ext>
              </a:extLst>
            </p:cNvPr>
            <p:cNvSpPr/>
            <p:nvPr/>
          </p:nvSpPr>
          <p:spPr>
            <a:xfrm>
              <a:off x="3088531" y="3305569"/>
              <a:ext cx="1845539" cy="3126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8" h="21600" extrusionOk="0">
                  <a:moveTo>
                    <a:pt x="9732" y="0"/>
                  </a:moveTo>
                  <a:lnTo>
                    <a:pt x="19616" y="0"/>
                  </a:lnTo>
                  <a:cubicBezTo>
                    <a:pt x="20783" y="0"/>
                    <a:pt x="21467" y="793"/>
                    <a:pt x="20799" y="1371"/>
                  </a:cubicBezTo>
                  <a:lnTo>
                    <a:pt x="15592" y="5874"/>
                  </a:lnTo>
                  <a:cubicBezTo>
                    <a:pt x="15276" y="6148"/>
                    <a:pt x="15600" y="6523"/>
                    <a:pt x="16152" y="6523"/>
                  </a:cubicBezTo>
                  <a:lnTo>
                    <a:pt x="20007" y="6523"/>
                  </a:lnTo>
                  <a:cubicBezTo>
                    <a:pt x="20944" y="6523"/>
                    <a:pt x="21451" y="7186"/>
                    <a:pt x="20845" y="7617"/>
                  </a:cubicBezTo>
                  <a:lnTo>
                    <a:pt x="1190" y="21600"/>
                  </a:lnTo>
                  <a:lnTo>
                    <a:pt x="6410" y="11675"/>
                  </a:lnTo>
                  <a:cubicBezTo>
                    <a:pt x="6550" y="11409"/>
                    <a:pt x="6221" y="11138"/>
                    <a:pt x="5759" y="11138"/>
                  </a:cubicBezTo>
                  <a:lnTo>
                    <a:pt x="684" y="11138"/>
                  </a:lnTo>
                  <a:cubicBezTo>
                    <a:pt x="197" y="11138"/>
                    <a:pt x="-133" y="10840"/>
                    <a:pt x="53" y="10568"/>
                  </a:cubicBezTo>
                  <a:lnTo>
                    <a:pt x="6374" y="1354"/>
                  </a:lnTo>
                  <a:cubicBezTo>
                    <a:pt x="6938" y="534"/>
                    <a:pt x="8263" y="0"/>
                    <a:pt x="9732" y="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7" name="Freeform: Shape 44">
              <a:extLst>
                <a:ext uri="{FF2B5EF4-FFF2-40B4-BE49-F238E27FC236}">
                  <a16:creationId xmlns:a16="http://schemas.microsoft.com/office/drawing/2014/main" id="{5EF7A038-970A-4453-A26F-AF0B9BC73BFE}"/>
                </a:ext>
              </a:extLst>
            </p:cNvPr>
            <p:cNvSpPr/>
            <p:nvPr/>
          </p:nvSpPr>
          <p:spPr>
            <a:xfrm>
              <a:off x="4119607" y="3305569"/>
              <a:ext cx="814492" cy="1309994"/>
            </a:xfrm>
            <a:custGeom>
              <a:avLst/>
              <a:gdLst>
                <a:gd name="connsiteX0" fmla="*/ 453344 w 814492"/>
                <a:gd name="connsiteY0" fmla="*/ 0 h 1309994"/>
                <a:gd name="connsiteX1" fmla="*/ 684013 w 814492"/>
                <a:gd name="connsiteY1" fmla="*/ 0 h 1309994"/>
                <a:gd name="connsiteX2" fmla="*/ 787446 w 814492"/>
                <a:gd name="connsiteY2" fmla="*/ 198475 h 1309994"/>
                <a:gd name="connsiteX3" fmla="*/ 332182 w 814492"/>
                <a:gd name="connsiteY3" fmla="*/ 850360 h 1309994"/>
                <a:gd name="connsiteX4" fmla="*/ 381144 w 814492"/>
                <a:gd name="connsiteY4" fmla="*/ 944313 h 1309994"/>
                <a:gd name="connsiteX5" fmla="*/ 718199 w 814492"/>
                <a:gd name="connsiteY5" fmla="*/ 944313 h 1309994"/>
                <a:gd name="connsiteX6" fmla="*/ 791468 w 814492"/>
                <a:gd name="connsiteY6" fmla="*/ 1102688 h 1309994"/>
                <a:gd name="connsiteX7" fmla="*/ 615477 w 814492"/>
                <a:gd name="connsiteY7" fmla="*/ 1309994 h 1309994"/>
                <a:gd name="connsiteX8" fmla="*/ 630713 w 814492"/>
                <a:gd name="connsiteY8" fmla="*/ 1262030 h 1309994"/>
                <a:gd name="connsiteX9" fmla="*/ 566654 w 814492"/>
                <a:gd name="connsiteY9" fmla="*/ 1174538 h 1309994"/>
                <a:gd name="connsiteX10" fmla="*/ 67269 w 814492"/>
                <a:gd name="connsiteY10" fmla="*/ 1174538 h 1309994"/>
                <a:gd name="connsiteX11" fmla="*/ 5178 w 814492"/>
                <a:gd name="connsiteY11" fmla="*/ 1081670 h 130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4492" h="1309994">
                  <a:moveTo>
                    <a:pt x="453344" y="0"/>
                  </a:moveTo>
                  <a:lnTo>
                    <a:pt x="684013" y="0"/>
                  </a:lnTo>
                  <a:cubicBezTo>
                    <a:pt x="786047" y="0"/>
                    <a:pt x="845852" y="114800"/>
                    <a:pt x="787446" y="198475"/>
                  </a:cubicBezTo>
                  <a:lnTo>
                    <a:pt x="332182" y="850360"/>
                  </a:lnTo>
                  <a:cubicBezTo>
                    <a:pt x="304553" y="890026"/>
                    <a:pt x="332881" y="944313"/>
                    <a:pt x="381144" y="944313"/>
                  </a:cubicBezTo>
                  <a:lnTo>
                    <a:pt x="718199" y="944313"/>
                  </a:lnTo>
                  <a:cubicBezTo>
                    <a:pt x="800124" y="944313"/>
                    <a:pt x="844453" y="1040294"/>
                    <a:pt x="791468" y="1102688"/>
                  </a:cubicBezTo>
                  <a:lnTo>
                    <a:pt x="615477" y="1309994"/>
                  </a:lnTo>
                  <a:lnTo>
                    <a:pt x="630713" y="1262030"/>
                  </a:lnTo>
                  <a:cubicBezTo>
                    <a:pt x="644489" y="1218691"/>
                    <a:pt x="612115" y="1174538"/>
                    <a:pt x="566654" y="1174538"/>
                  </a:cubicBezTo>
                  <a:lnTo>
                    <a:pt x="67269" y="1174538"/>
                  </a:lnTo>
                  <a:cubicBezTo>
                    <a:pt x="19347" y="1174538"/>
                    <a:pt x="-13126" y="1125986"/>
                    <a:pt x="5178" y="1081670"/>
                  </a:cubicBezTo>
                  <a:close/>
                </a:path>
              </a:pathLst>
            </a:custGeom>
            <a:solidFill>
              <a:schemeClr val="bg2">
                <a:lumMod val="10000"/>
                <a:alpha val="34000"/>
              </a:schemeClr>
            </a:solidFill>
            <a:ln w="12700">
              <a:miter lim="400000"/>
            </a:ln>
          </p:spPr>
          <p:txBody>
            <a:bodyPr wrap="square" lIns="38100" tIns="38100" rIns="38100" bIns="38100" anchor="ctr">
              <a:noAutofit/>
            </a:bodyPr>
            <a:lstStyle/>
            <a:p>
              <a:pPr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8" name="Shape">
              <a:extLst>
                <a:ext uri="{FF2B5EF4-FFF2-40B4-BE49-F238E27FC236}">
                  <a16:creationId xmlns:a16="http://schemas.microsoft.com/office/drawing/2014/main" id="{CE626C55-E7CA-4A98-95F7-9D1863503B51}"/>
                </a:ext>
              </a:extLst>
            </p:cNvPr>
            <p:cNvSpPr/>
            <p:nvPr/>
          </p:nvSpPr>
          <p:spPr>
            <a:xfrm>
              <a:off x="4259039" y="2784161"/>
              <a:ext cx="1845539" cy="3126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8" h="21600" extrusionOk="0">
                  <a:moveTo>
                    <a:pt x="9732" y="0"/>
                  </a:moveTo>
                  <a:lnTo>
                    <a:pt x="19616" y="0"/>
                  </a:lnTo>
                  <a:cubicBezTo>
                    <a:pt x="20783" y="0"/>
                    <a:pt x="21467" y="793"/>
                    <a:pt x="20799" y="1371"/>
                  </a:cubicBezTo>
                  <a:lnTo>
                    <a:pt x="15592" y="5874"/>
                  </a:lnTo>
                  <a:cubicBezTo>
                    <a:pt x="15276" y="6148"/>
                    <a:pt x="15600" y="6523"/>
                    <a:pt x="16152" y="6523"/>
                  </a:cubicBezTo>
                  <a:lnTo>
                    <a:pt x="20007" y="6523"/>
                  </a:lnTo>
                  <a:cubicBezTo>
                    <a:pt x="20944" y="6523"/>
                    <a:pt x="21451" y="7186"/>
                    <a:pt x="20845" y="7617"/>
                  </a:cubicBezTo>
                  <a:lnTo>
                    <a:pt x="1190" y="21600"/>
                  </a:lnTo>
                  <a:lnTo>
                    <a:pt x="6410" y="11675"/>
                  </a:lnTo>
                  <a:cubicBezTo>
                    <a:pt x="6550" y="11409"/>
                    <a:pt x="6221" y="11138"/>
                    <a:pt x="5759" y="11138"/>
                  </a:cubicBezTo>
                  <a:lnTo>
                    <a:pt x="684" y="11138"/>
                  </a:lnTo>
                  <a:cubicBezTo>
                    <a:pt x="197" y="11138"/>
                    <a:pt x="-133" y="10840"/>
                    <a:pt x="53" y="10568"/>
                  </a:cubicBezTo>
                  <a:lnTo>
                    <a:pt x="6374" y="1354"/>
                  </a:lnTo>
                  <a:cubicBezTo>
                    <a:pt x="6938" y="534"/>
                    <a:pt x="8262" y="0"/>
                    <a:pt x="9732" y="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9" name="Freeform: Shape 43">
              <a:extLst>
                <a:ext uri="{FF2B5EF4-FFF2-40B4-BE49-F238E27FC236}">
                  <a16:creationId xmlns:a16="http://schemas.microsoft.com/office/drawing/2014/main" id="{3F330D47-E9AC-4E68-B978-AE3478E44D27}"/>
                </a:ext>
              </a:extLst>
            </p:cNvPr>
            <p:cNvSpPr/>
            <p:nvPr/>
          </p:nvSpPr>
          <p:spPr>
            <a:xfrm>
              <a:off x="5291044" y="2784161"/>
              <a:ext cx="813563" cy="1290831"/>
            </a:xfrm>
            <a:custGeom>
              <a:avLst/>
              <a:gdLst>
                <a:gd name="connsiteX0" fmla="*/ 465899 w 813563"/>
                <a:gd name="connsiteY0" fmla="*/ 0 h 1290831"/>
                <a:gd name="connsiteX1" fmla="*/ 683084 w 813563"/>
                <a:gd name="connsiteY1" fmla="*/ 0 h 1290831"/>
                <a:gd name="connsiteX2" fmla="*/ 786517 w 813563"/>
                <a:gd name="connsiteY2" fmla="*/ 198475 h 1290831"/>
                <a:gd name="connsiteX3" fmla="*/ 331253 w 813563"/>
                <a:gd name="connsiteY3" fmla="*/ 850360 h 1290831"/>
                <a:gd name="connsiteX4" fmla="*/ 380215 w 813563"/>
                <a:gd name="connsiteY4" fmla="*/ 944313 h 1290831"/>
                <a:gd name="connsiteX5" fmla="*/ 717270 w 813563"/>
                <a:gd name="connsiteY5" fmla="*/ 944313 h 1290831"/>
                <a:gd name="connsiteX6" fmla="*/ 790539 w 813563"/>
                <a:gd name="connsiteY6" fmla="*/ 1102688 h 1290831"/>
                <a:gd name="connsiteX7" fmla="*/ 630816 w 813563"/>
                <a:gd name="connsiteY7" fmla="*/ 1290831 h 1290831"/>
                <a:gd name="connsiteX8" fmla="*/ 632909 w 813563"/>
                <a:gd name="connsiteY8" fmla="*/ 1260378 h 1290831"/>
                <a:gd name="connsiteX9" fmla="*/ 566654 w 813563"/>
                <a:gd name="connsiteY9" fmla="*/ 1204840 h 1290831"/>
                <a:gd name="connsiteX10" fmla="*/ 67269 w 813563"/>
                <a:gd name="connsiteY10" fmla="*/ 1204840 h 1290831"/>
                <a:gd name="connsiteX11" fmla="*/ 5178 w 813563"/>
                <a:gd name="connsiteY11" fmla="*/ 1111972 h 1290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3563" h="1290831">
                  <a:moveTo>
                    <a:pt x="465899" y="0"/>
                  </a:moveTo>
                  <a:lnTo>
                    <a:pt x="683084" y="0"/>
                  </a:lnTo>
                  <a:cubicBezTo>
                    <a:pt x="785118" y="0"/>
                    <a:pt x="844923" y="114800"/>
                    <a:pt x="786517" y="198475"/>
                  </a:cubicBezTo>
                  <a:lnTo>
                    <a:pt x="331253" y="850360"/>
                  </a:lnTo>
                  <a:cubicBezTo>
                    <a:pt x="303624" y="890026"/>
                    <a:pt x="331952" y="944313"/>
                    <a:pt x="380215" y="944313"/>
                  </a:cubicBezTo>
                  <a:lnTo>
                    <a:pt x="717270" y="944313"/>
                  </a:lnTo>
                  <a:cubicBezTo>
                    <a:pt x="799195" y="944313"/>
                    <a:pt x="843524" y="1040294"/>
                    <a:pt x="790539" y="1102688"/>
                  </a:cubicBezTo>
                  <a:lnTo>
                    <a:pt x="630816" y="1290831"/>
                  </a:lnTo>
                  <a:lnTo>
                    <a:pt x="632909" y="1260378"/>
                  </a:lnTo>
                  <a:cubicBezTo>
                    <a:pt x="627484" y="1229676"/>
                    <a:pt x="600750" y="1204840"/>
                    <a:pt x="566654" y="1204840"/>
                  </a:cubicBezTo>
                  <a:lnTo>
                    <a:pt x="67269" y="1204840"/>
                  </a:lnTo>
                  <a:cubicBezTo>
                    <a:pt x="19347" y="1204840"/>
                    <a:pt x="-13126" y="1156288"/>
                    <a:pt x="5178" y="1111972"/>
                  </a:cubicBezTo>
                  <a:close/>
                </a:path>
              </a:pathLst>
            </a:custGeom>
            <a:solidFill>
              <a:schemeClr val="bg2">
                <a:lumMod val="10000"/>
                <a:alpha val="34000"/>
              </a:schemeClr>
            </a:solidFill>
            <a:ln w="12700">
              <a:miter lim="400000"/>
            </a:ln>
          </p:spPr>
          <p:txBody>
            <a:bodyPr wrap="square" lIns="38100" tIns="38100" rIns="38100" bIns="38100" anchor="ctr">
              <a:noAutofit/>
            </a:bodyPr>
            <a:lstStyle/>
            <a:p>
              <a:pPr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10" name="Shape">
              <a:extLst>
                <a:ext uri="{FF2B5EF4-FFF2-40B4-BE49-F238E27FC236}">
                  <a16:creationId xmlns:a16="http://schemas.microsoft.com/office/drawing/2014/main" id="{DD960D80-CC77-4046-87AA-295F3B8EBF06}"/>
                </a:ext>
              </a:extLst>
            </p:cNvPr>
            <p:cNvSpPr/>
            <p:nvPr/>
          </p:nvSpPr>
          <p:spPr>
            <a:xfrm>
              <a:off x="5429548" y="2273393"/>
              <a:ext cx="1845539" cy="3126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8" h="21600" extrusionOk="0">
                  <a:moveTo>
                    <a:pt x="9732" y="0"/>
                  </a:moveTo>
                  <a:lnTo>
                    <a:pt x="19616" y="0"/>
                  </a:lnTo>
                  <a:cubicBezTo>
                    <a:pt x="20783" y="0"/>
                    <a:pt x="21467" y="793"/>
                    <a:pt x="20799" y="1371"/>
                  </a:cubicBezTo>
                  <a:lnTo>
                    <a:pt x="15592" y="5874"/>
                  </a:lnTo>
                  <a:cubicBezTo>
                    <a:pt x="15276" y="6148"/>
                    <a:pt x="15600" y="6523"/>
                    <a:pt x="16152" y="6523"/>
                  </a:cubicBezTo>
                  <a:lnTo>
                    <a:pt x="20007" y="6523"/>
                  </a:lnTo>
                  <a:cubicBezTo>
                    <a:pt x="20944" y="6523"/>
                    <a:pt x="21451" y="7186"/>
                    <a:pt x="20845" y="7617"/>
                  </a:cubicBezTo>
                  <a:lnTo>
                    <a:pt x="1190" y="21600"/>
                  </a:lnTo>
                  <a:lnTo>
                    <a:pt x="6410" y="11675"/>
                  </a:lnTo>
                  <a:cubicBezTo>
                    <a:pt x="6550" y="11409"/>
                    <a:pt x="6221" y="11138"/>
                    <a:pt x="5759" y="11138"/>
                  </a:cubicBezTo>
                  <a:lnTo>
                    <a:pt x="684" y="11138"/>
                  </a:lnTo>
                  <a:cubicBezTo>
                    <a:pt x="197" y="11138"/>
                    <a:pt x="-133" y="10840"/>
                    <a:pt x="53" y="10568"/>
                  </a:cubicBezTo>
                  <a:lnTo>
                    <a:pt x="6374" y="1354"/>
                  </a:lnTo>
                  <a:cubicBezTo>
                    <a:pt x="6937" y="535"/>
                    <a:pt x="8262" y="0"/>
                    <a:pt x="9732" y="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11" name="Freeform: Shape 42">
              <a:extLst>
                <a:ext uri="{FF2B5EF4-FFF2-40B4-BE49-F238E27FC236}">
                  <a16:creationId xmlns:a16="http://schemas.microsoft.com/office/drawing/2014/main" id="{4627DD77-C199-4148-B7F7-6FDEAF6834BB}"/>
                </a:ext>
              </a:extLst>
            </p:cNvPr>
            <p:cNvSpPr/>
            <p:nvPr/>
          </p:nvSpPr>
          <p:spPr>
            <a:xfrm>
              <a:off x="6432636" y="2273393"/>
              <a:ext cx="842480" cy="1344556"/>
            </a:xfrm>
            <a:custGeom>
              <a:avLst/>
              <a:gdLst>
                <a:gd name="connsiteX0" fmla="*/ 465899 w 842480"/>
                <a:gd name="connsiteY0" fmla="*/ 0 h 1344556"/>
                <a:gd name="connsiteX1" fmla="*/ 712001 w 842480"/>
                <a:gd name="connsiteY1" fmla="*/ 0 h 1344556"/>
                <a:gd name="connsiteX2" fmla="*/ 815434 w 842480"/>
                <a:gd name="connsiteY2" fmla="*/ 198475 h 1344556"/>
                <a:gd name="connsiteX3" fmla="*/ 360170 w 842480"/>
                <a:gd name="connsiteY3" fmla="*/ 850360 h 1344556"/>
                <a:gd name="connsiteX4" fmla="*/ 409132 w 842480"/>
                <a:gd name="connsiteY4" fmla="*/ 944313 h 1344556"/>
                <a:gd name="connsiteX5" fmla="*/ 746187 w 842480"/>
                <a:gd name="connsiteY5" fmla="*/ 944313 h 1344556"/>
                <a:gd name="connsiteX6" fmla="*/ 819456 w 842480"/>
                <a:gd name="connsiteY6" fmla="*/ 1102688 h 1344556"/>
                <a:gd name="connsiteX7" fmla="*/ 614124 w 842480"/>
                <a:gd name="connsiteY7" fmla="*/ 1344556 h 1344556"/>
                <a:gd name="connsiteX8" fmla="*/ 630713 w 842480"/>
                <a:gd name="connsiteY8" fmla="*/ 1292332 h 1344556"/>
                <a:gd name="connsiteX9" fmla="*/ 566654 w 842480"/>
                <a:gd name="connsiteY9" fmla="*/ 1204840 h 1344556"/>
                <a:gd name="connsiteX10" fmla="*/ 67269 w 842480"/>
                <a:gd name="connsiteY10" fmla="*/ 1204840 h 1344556"/>
                <a:gd name="connsiteX11" fmla="*/ 5178 w 842480"/>
                <a:gd name="connsiteY11" fmla="*/ 1111972 h 134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2480" h="1344556">
                  <a:moveTo>
                    <a:pt x="465899" y="0"/>
                  </a:moveTo>
                  <a:lnTo>
                    <a:pt x="712001" y="0"/>
                  </a:lnTo>
                  <a:cubicBezTo>
                    <a:pt x="814035" y="0"/>
                    <a:pt x="873840" y="114800"/>
                    <a:pt x="815434" y="198475"/>
                  </a:cubicBezTo>
                  <a:lnTo>
                    <a:pt x="360170" y="850360"/>
                  </a:lnTo>
                  <a:cubicBezTo>
                    <a:pt x="332541" y="890026"/>
                    <a:pt x="360869" y="944313"/>
                    <a:pt x="409132" y="944313"/>
                  </a:cubicBezTo>
                  <a:lnTo>
                    <a:pt x="746187" y="944313"/>
                  </a:lnTo>
                  <a:cubicBezTo>
                    <a:pt x="828112" y="944313"/>
                    <a:pt x="872441" y="1040294"/>
                    <a:pt x="819456" y="1102688"/>
                  </a:cubicBezTo>
                  <a:lnTo>
                    <a:pt x="614124" y="1344556"/>
                  </a:lnTo>
                  <a:lnTo>
                    <a:pt x="630713" y="1292332"/>
                  </a:lnTo>
                  <a:cubicBezTo>
                    <a:pt x="644489" y="1248993"/>
                    <a:pt x="612115" y="1204840"/>
                    <a:pt x="566654" y="1204840"/>
                  </a:cubicBezTo>
                  <a:lnTo>
                    <a:pt x="67269" y="1204840"/>
                  </a:lnTo>
                  <a:cubicBezTo>
                    <a:pt x="19347" y="1204840"/>
                    <a:pt x="-13126" y="1156288"/>
                    <a:pt x="5178" y="1111972"/>
                  </a:cubicBezTo>
                  <a:close/>
                </a:path>
              </a:pathLst>
            </a:custGeom>
            <a:solidFill>
              <a:schemeClr val="bg2">
                <a:lumMod val="10000"/>
                <a:alpha val="34000"/>
              </a:schemeClr>
            </a:solidFill>
            <a:ln w="12700">
              <a:miter lim="400000"/>
            </a:ln>
          </p:spPr>
          <p:txBody>
            <a:bodyPr wrap="square" lIns="38100" tIns="38100" rIns="38100" bIns="38100" anchor="ctr">
              <a:noAutofit/>
            </a:bodyPr>
            <a:lstStyle/>
            <a:p>
              <a:pPr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  <p:sp>
          <p:nvSpPr>
            <p:cNvPr id="12" name="Shape">
              <a:extLst>
                <a:ext uri="{FF2B5EF4-FFF2-40B4-BE49-F238E27FC236}">
                  <a16:creationId xmlns:a16="http://schemas.microsoft.com/office/drawing/2014/main" id="{6534D5E6-63D8-4A15-B26B-58CD3F2B69E0}"/>
                </a:ext>
              </a:extLst>
            </p:cNvPr>
            <p:cNvSpPr/>
            <p:nvPr/>
          </p:nvSpPr>
          <p:spPr>
            <a:xfrm>
              <a:off x="6600056" y="1762626"/>
              <a:ext cx="1845539" cy="3126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8" h="21600" extrusionOk="0">
                  <a:moveTo>
                    <a:pt x="9732" y="0"/>
                  </a:moveTo>
                  <a:lnTo>
                    <a:pt x="19616" y="0"/>
                  </a:lnTo>
                  <a:cubicBezTo>
                    <a:pt x="20783" y="0"/>
                    <a:pt x="21467" y="793"/>
                    <a:pt x="20799" y="1371"/>
                  </a:cubicBezTo>
                  <a:lnTo>
                    <a:pt x="15592" y="5874"/>
                  </a:lnTo>
                  <a:cubicBezTo>
                    <a:pt x="15276" y="6148"/>
                    <a:pt x="15600" y="6523"/>
                    <a:pt x="16152" y="6523"/>
                  </a:cubicBezTo>
                  <a:lnTo>
                    <a:pt x="20007" y="6523"/>
                  </a:lnTo>
                  <a:cubicBezTo>
                    <a:pt x="20944" y="6523"/>
                    <a:pt x="21451" y="7186"/>
                    <a:pt x="20845" y="7617"/>
                  </a:cubicBezTo>
                  <a:lnTo>
                    <a:pt x="1190" y="21600"/>
                  </a:lnTo>
                  <a:lnTo>
                    <a:pt x="6410" y="11675"/>
                  </a:lnTo>
                  <a:cubicBezTo>
                    <a:pt x="6550" y="11409"/>
                    <a:pt x="6221" y="11138"/>
                    <a:pt x="5759" y="11138"/>
                  </a:cubicBezTo>
                  <a:lnTo>
                    <a:pt x="684" y="11138"/>
                  </a:lnTo>
                  <a:cubicBezTo>
                    <a:pt x="197" y="11138"/>
                    <a:pt x="-133" y="10840"/>
                    <a:pt x="53" y="10568"/>
                  </a:cubicBezTo>
                  <a:lnTo>
                    <a:pt x="6374" y="1354"/>
                  </a:lnTo>
                  <a:cubicBezTo>
                    <a:pt x="6938" y="535"/>
                    <a:pt x="8263" y="0"/>
                    <a:pt x="9732" y="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>
                <a:defRPr sz="3000">
                  <a:solidFill>
                    <a:srgbClr val="FFFFFF"/>
                  </a:solidFill>
                </a:defRPr>
              </a:pPr>
              <a:endParaRPr>
                <a:latin typeface="Trebuchet MS" panose="020B0703020202090204" pitchFamily="34" charset="0"/>
              </a:endParaRPr>
            </a:p>
          </p:txBody>
        </p:sp>
      </p:grpSp>
      <p:grpSp>
        <p:nvGrpSpPr>
          <p:cNvPr id="33" name="Graphic 10" descr="Bullseye">
            <a:extLst>
              <a:ext uri="{FF2B5EF4-FFF2-40B4-BE49-F238E27FC236}">
                <a16:creationId xmlns:a16="http://schemas.microsoft.com/office/drawing/2014/main" id="{4D7CACCA-16E8-4401-A7EB-9D8A00351D9D}"/>
              </a:ext>
            </a:extLst>
          </p:cNvPr>
          <p:cNvGrpSpPr/>
          <p:nvPr userDrawn="1"/>
        </p:nvGrpSpPr>
        <p:grpSpPr>
          <a:xfrm>
            <a:off x="5240546" y="3624438"/>
            <a:ext cx="567978" cy="567978"/>
            <a:chOff x="4789364" y="3137261"/>
            <a:chExt cx="624776" cy="624776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5FC9733-5655-455E-9D34-25FCBFA3BE30}"/>
                </a:ext>
              </a:extLst>
            </p:cNvPr>
            <p:cNvSpPr/>
            <p:nvPr/>
          </p:nvSpPr>
          <p:spPr>
            <a:xfrm>
              <a:off x="5026258" y="3192580"/>
              <a:ext cx="331912" cy="331912"/>
            </a:xfrm>
            <a:custGeom>
              <a:avLst/>
              <a:gdLst>
                <a:gd name="connsiteX0" fmla="*/ 273990 w 331912"/>
                <a:gd name="connsiteY0" fmla="*/ 58573 h 331912"/>
                <a:gd name="connsiteX1" fmla="*/ 267482 w 331912"/>
                <a:gd name="connsiteY1" fmla="*/ 0 h 331912"/>
                <a:gd name="connsiteX2" fmla="*/ 195893 w 331912"/>
                <a:gd name="connsiteY2" fmla="*/ 71589 h 331912"/>
                <a:gd name="connsiteX3" fmla="*/ 199798 w 331912"/>
                <a:gd name="connsiteY3" fmla="*/ 105431 h 331912"/>
                <a:gd name="connsiteX4" fmla="*/ 95669 w 331912"/>
                <a:gd name="connsiteY4" fmla="*/ 209560 h 331912"/>
                <a:gd name="connsiteX5" fmla="*/ 65081 w 331912"/>
                <a:gd name="connsiteY5" fmla="*/ 201751 h 331912"/>
                <a:gd name="connsiteX6" fmla="*/ 0 w 331912"/>
                <a:gd name="connsiteY6" fmla="*/ 266831 h 331912"/>
                <a:gd name="connsiteX7" fmla="*/ 65081 w 331912"/>
                <a:gd name="connsiteY7" fmla="*/ 331912 h 331912"/>
                <a:gd name="connsiteX8" fmla="*/ 130162 w 331912"/>
                <a:gd name="connsiteY8" fmla="*/ 266831 h 331912"/>
                <a:gd name="connsiteX9" fmla="*/ 123003 w 331912"/>
                <a:gd name="connsiteY9" fmla="*/ 236894 h 331912"/>
                <a:gd name="connsiteX10" fmla="*/ 227132 w 331912"/>
                <a:gd name="connsiteY10" fmla="*/ 132765 h 331912"/>
                <a:gd name="connsiteX11" fmla="*/ 260974 w 331912"/>
                <a:gd name="connsiteY11" fmla="*/ 136670 h 331912"/>
                <a:gd name="connsiteX12" fmla="*/ 332563 w 331912"/>
                <a:gd name="connsiteY12" fmla="*/ 65081 h 331912"/>
                <a:gd name="connsiteX13" fmla="*/ 273990 w 331912"/>
                <a:gd name="connsiteY13" fmla="*/ 58573 h 33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1912" h="331912">
                  <a:moveTo>
                    <a:pt x="273990" y="58573"/>
                  </a:moveTo>
                  <a:lnTo>
                    <a:pt x="267482" y="0"/>
                  </a:lnTo>
                  <a:lnTo>
                    <a:pt x="195893" y="71589"/>
                  </a:lnTo>
                  <a:lnTo>
                    <a:pt x="199798" y="105431"/>
                  </a:lnTo>
                  <a:lnTo>
                    <a:pt x="95669" y="209560"/>
                  </a:lnTo>
                  <a:cubicBezTo>
                    <a:pt x="86558" y="205005"/>
                    <a:pt x="76145" y="201751"/>
                    <a:pt x="65081" y="201751"/>
                  </a:cubicBezTo>
                  <a:cubicBezTo>
                    <a:pt x="29286" y="201751"/>
                    <a:pt x="0" y="231037"/>
                    <a:pt x="0" y="266831"/>
                  </a:cubicBezTo>
                  <a:cubicBezTo>
                    <a:pt x="0" y="302626"/>
                    <a:pt x="29286" y="331912"/>
                    <a:pt x="65081" y="331912"/>
                  </a:cubicBezTo>
                  <a:cubicBezTo>
                    <a:pt x="100875" y="331912"/>
                    <a:pt x="130162" y="302626"/>
                    <a:pt x="130162" y="266831"/>
                  </a:cubicBezTo>
                  <a:cubicBezTo>
                    <a:pt x="130162" y="255768"/>
                    <a:pt x="127558" y="246006"/>
                    <a:pt x="123003" y="236894"/>
                  </a:cubicBezTo>
                  <a:lnTo>
                    <a:pt x="227132" y="132765"/>
                  </a:lnTo>
                  <a:lnTo>
                    <a:pt x="260974" y="136670"/>
                  </a:lnTo>
                  <a:lnTo>
                    <a:pt x="332563" y="65081"/>
                  </a:lnTo>
                  <a:lnTo>
                    <a:pt x="273990" y="58573"/>
                  </a:ln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AC6E42E-5ABD-4BD1-9BA0-58DBFCBDEC28}"/>
                </a:ext>
              </a:extLst>
            </p:cNvPr>
            <p:cNvSpPr/>
            <p:nvPr/>
          </p:nvSpPr>
          <p:spPr>
            <a:xfrm>
              <a:off x="4844683" y="3212104"/>
              <a:ext cx="494614" cy="494614"/>
            </a:xfrm>
            <a:custGeom>
              <a:avLst/>
              <a:gdLst>
                <a:gd name="connsiteX0" fmla="*/ 460772 w 494614"/>
                <a:gd name="connsiteY0" fmla="*/ 135368 h 494614"/>
                <a:gd name="connsiteX1" fmla="*/ 452312 w 494614"/>
                <a:gd name="connsiteY1" fmla="*/ 144479 h 494614"/>
                <a:gd name="connsiteX2" fmla="*/ 439946 w 494614"/>
                <a:gd name="connsiteY2" fmla="*/ 143178 h 494614"/>
                <a:gd name="connsiteX3" fmla="*/ 426279 w 494614"/>
                <a:gd name="connsiteY3" fmla="*/ 141225 h 494614"/>
                <a:gd name="connsiteX4" fmla="*/ 455566 w 494614"/>
                <a:gd name="connsiteY4" fmla="*/ 247307 h 494614"/>
                <a:gd name="connsiteX5" fmla="*/ 247307 w 494614"/>
                <a:gd name="connsiteY5" fmla="*/ 455566 h 494614"/>
                <a:gd name="connsiteX6" fmla="*/ 39049 w 494614"/>
                <a:gd name="connsiteY6" fmla="*/ 247307 h 494614"/>
                <a:gd name="connsiteX7" fmla="*/ 247307 w 494614"/>
                <a:gd name="connsiteY7" fmla="*/ 39049 h 494614"/>
                <a:gd name="connsiteX8" fmla="*/ 353389 w 494614"/>
                <a:gd name="connsiteY8" fmla="*/ 68335 h 494614"/>
                <a:gd name="connsiteX9" fmla="*/ 352087 w 494614"/>
                <a:gd name="connsiteY9" fmla="*/ 55319 h 494614"/>
                <a:gd name="connsiteX10" fmla="*/ 350135 w 494614"/>
                <a:gd name="connsiteY10" fmla="*/ 42303 h 494614"/>
                <a:gd name="connsiteX11" fmla="*/ 359246 w 494614"/>
                <a:gd name="connsiteY11" fmla="*/ 33191 h 494614"/>
                <a:gd name="connsiteX12" fmla="*/ 363802 w 494614"/>
                <a:gd name="connsiteY12" fmla="*/ 28636 h 494614"/>
                <a:gd name="connsiteX13" fmla="*/ 247307 w 494614"/>
                <a:gd name="connsiteY13" fmla="*/ 0 h 494614"/>
                <a:gd name="connsiteX14" fmla="*/ 0 w 494614"/>
                <a:gd name="connsiteY14" fmla="*/ 247307 h 494614"/>
                <a:gd name="connsiteX15" fmla="*/ 247307 w 494614"/>
                <a:gd name="connsiteY15" fmla="*/ 494614 h 494614"/>
                <a:gd name="connsiteX16" fmla="*/ 494614 w 494614"/>
                <a:gd name="connsiteY16" fmla="*/ 247307 h 494614"/>
                <a:gd name="connsiteX17" fmla="*/ 465328 w 494614"/>
                <a:gd name="connsiteY17" fmla="*/ 131463 h 494614"/>
                <a:gd name="connsiteX18" fmla="*/ 460772 w 494614"/>
                <a:gd name="connsiteY18" fmla="*/ 135368 h 49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4614" h="494614">
                  <a:moveTo>
                    <a:pt x="460772" y="135368"/>
                  </a:moveTo>
                  <a:lnTo>
                    <a:pt x="452312" y="144479"/>
                  </a:lnTo>
                  <a:lnTo>
                    <a:pt x="439946" y="143178"/>
                  </a:lnTo>
                  <a:lnTo>
                    <a:pt x="426279" y="141225"/>
                  </a:lnTo>
                  <a:cubicBezTo>
                    <a:pt x="444502" y="172464"/>
                    <a:pt x="455566" y="208259"/>
                    <a:pt x="455566" y="247307"/>
                  </a:cubicBezTo>
                  <a:cubicBezTo>
                    <a:pt x="455566" y="361849"/>
                    <a:pt x="361849" y="455566"/>
                    <a:pt x="247307" y="455566"/>
                  </a:cubicBezTo>
                  <a:cubicBezTo>
                    <a:pt x="132765" y="455566"/>
                    <a:pt x="39049" y="361849"/>
                    <a:pt x="39049" y="247307"/>
                  </a:cubicBezTo>
                  <a:cubicBezTo>
                    <a:pt x="39049" y="132765"/>
                    <a:pt x="132765" y="39049"/>
                    <a:pt x="247307" y="39049"/>
                  </a:cubicBezTo>
                  <a:cubicBezTo>
                    <a:pt x="285705" y="39049"/>
                    <a:pt x="322150" y="49461"/>
                    <a:pt x="353389" y="68335"/>
                  </a:cubicBezTo>
                  <a:lnTo>
                    <a:pt x="352087" y="55319"/>
                  </a:lnTo>
                  <a:lnTo>
                    <a:pt x="350135" y="42303"/>
                  </a:lnTo>
                  <a:lnTo>
                    <a:pt x="359246" y="33191"/>
                  </a:lnTo>
                  <a:lnTo>
                    <a:pt x="363802" y="28636"/>
                  </a:lnTo>
                  <a:cubicBezTo>
                    <a:pt x="328658" y="10413"/>
                    <a:pt x="289610" y="0"/>
                    <a:pt x="247307" y="0"/>
                  </a:cubicBezTo>
                  <a:cubicBezTo>
                    <a:pt x="110637" y="0"/>
                    <a:pt x="0" y="110637"/>
                    <a:pt x="0" y="247307"/>
                  </a:cubicBezTo>
                  <a:cubicBezTo>
                    <a:pt x="0" y="383977"/>
                    <a:pt x="110637" y="494614"/>
                    <a:pt x="247307" y="494614"/>
                  </a:cubicBezTo>
                  <a:cubicBezTo>
                    <a:pt x="383977" y="494614"/>
                    <a:pt x="494614" y="383977"/>
                    <a:pt x="494614" y="247307"/>
                  </a:cubicBezTo>
                  <a:cubicBezTo>
                    <a:pt x="494614" y="205005"/>
                    <a:pt x="484201" y="165956"/>
                    <a:pt x="465328" y="131463"/>
                  </a:cubicBezTo>
                  <a:lnTo>
                    <a:pt x="460772" y="135368"/>
                  </a:ln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9390A82-5692-4E2C-9D94-3900C2ECFEAD}"/>
                </a:ext>
              </a:extLst>
            </p:cNvPr>
            <p:cNvSpPr/>
            <p:nvPr/>
          </p:nvSpPr>
          <p:spPr>
            <a:xfrm>
              <a:off x="4935796" y="3303217"/>
              <a:ext cx="312388" cy="312388"/>
            </a:xfrm>
            <a:custGeom>
              <a:avLst/>
              <a:gdLst>
                <a:gd name="connsiteX0" fmla="*/ 264879 w 312388"/>
                <a:gd name="connsiteY0" fmla="*/ 111939 h 312388"/>
                <a:gd name="connsiteX1" fmla="*/ 273340 w 312388"/>
                <a:gd name="connsiteY1" fmla="*/ 156194 h 312388"/>
                <a:gd name="connsiteX2" fmla="*/ 156194 w 312388"/>
                <a:gd name="connsiteY2" fmla="*/ 273340 h 312388"/>
                <a:gd name="connsiteX3" fmla="*/ 39049 w 312388"/>
                <a:gd name="connsiteY3" fmla="*/ 156194 h 312388"/>
                <a:gd name="connsiteX4" fmla="*/ 156194 w 312388"/>
                <a:gd name="connsiteY4" fmla="*/ 39049 h 312388"/>
                <a:gd name="connsiteX5" fmla="*/ 200449 w 312388"/>
                <a:gd name="connsiteY5" fmla="*/ 47509 h 312388"/>
                <a:gd name="connsiteX6" fmla="*/ 229735 w 312388"/>
                <a:gd name="connsiteY6" fmla="*/ 18223 h 312388"/>
                <a:gd name="connsiteX7" fmla="*/ 156194 w 312388"/>
                <a:gd name="connsiteY7" fmla="*/ 0 h 312388"/>
                <a:gd name="connsiteX8" fmla="*/ 0 w 312388"/>
                <a:gd name="connsiteY8" fmla="*/ 156194 h 312388"/>
                <a:gd name="connsiteX9" fmla="*/ 156194 w 312388"/>
                <a:gd name="connsiteY9" fmla="*/ 312388 h 312388"/>
                <a:gd name="connsiteX10" fmla="*/ 312388 w 312388"/>
                <a:gd name="connsiteY10" fmla="*/ 156194 h 312388"/>
                <a:gd name="connsiteX11" fmla="*/ 294165 w 312388"/>
                <a:gd name="connsiteY11" fmla="*/ 82653 h 312388"/>
                <a:gd name="connsiteX12" fmla="*/ 264879 w 312388"/>
                <a:gd name="connsiteY12" fmla="*/ 111939 h 31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2388" h="312388">
                  <a:moveTo>
                    <a:pt x="264879" y="111939"/>
                  </a:moveTo>
                  <a:cubicBezTo>
                    <a:pt x="270736" y="125606"/>
                    <a:pt x="273340" y="140575"/>
                    <a:pt x="273340" y="156194"/>
                  </a:cubicBezTo>
                  <a:cubicBezTo>
                    <a:pt x="273340" y="220624"/>
                    <a:pt x="220624" y="273340"/>
                    <a:pt x="156194" y="273340"/>
                  </a:cubicBezTo>
                  <a:cubicBezTo>
                    <a:pt x="91764" y="273340"/>
                    <a:pt x="39049" y="220624"/>
                    <a:pt x="39049" y="156194"/>
                  </a:cubicBezTo>
                  <a:cubicBezTo>
                    <a:pt x="39049" y="91764"/>
                    <a:pt x="91764" y="39049"/>
                    <a:pt x="156194" y="39049"/>
                  </a:cubicBezTo>
                  <a:cubicBezTo>
                    <a:pt x="171813" y="39049"/>
                    <a:pt x="186782" y="42303"/>
                    <a:pt x="200449" y="47509"/>
                  </a:cubicBezTo>
                  <a:lnTo>
                    <a:pt x="229735" y="18223"/>
                  </a:lnTo>
                  <a:cubicBezTo>
                    <a:pt x="207608" y="6508"/>
                    <a:pt x="182877" y="0"/>
                    <a:pt x="156194" y="0"/>
                  </a:cubicBezTo>
                  <a:cubicBezTo>
                    <a:pt x="70287" y="0"/>
                    <a:pt x="0" y="70287"/>
                    <a:pt x="0" y="156194"/>
                  </a:cubicBezTo>
                  <a:cubicBezTo>
                    <a:pt x="0" y="242101"/>
                    <a:pt x="70287" y="312388"/>
                    <a:pt x="156194" y="312388"/>
                  </a:cubicBezTo>
                  <a:cubicBezTo>
                    <a:pt x="242101" y="312388"/>
                    <a:pt x="312388" y="242101"/>
                    <a:pt x="312388" y="156194"/>
                  </a:cubicBezTo>
                  <a:cubicBezTo>
                    <a:pt x="312388" y="129511"/>
                    <a:pt x="305880" y="104780"/>
                    <a:pt x="294165" y="82653"/>
                  </a:cubicBezTo>
                  <a:lnTo>
                    <a:pt x="264879" y="111939"/>
                  </a:ln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37" name="Graphic 11" descr="Head with gears">
            <a:extLst>
              <a:ext uri="{FF2B5EF4-FFF2-40B4-BE49-F238E27FC236}">
                <a16:creationId xmlns:a16="http://schemas.microsoft.com/office/drawing/2014/main" id="{9B28AAAC-DFC3-4DC3-9C32-0E969E9AF157}"/>
              </a:ext>
            </a:extLst>
          </p:cNvPr>
          <p:cNvGrpSpPr/>
          <p:nvPr userDrawn="1"/>
        </p:nvGrpSpPr>
        <p:grpSpPr>
          <a:xfrm>
            <a:off x="4132750" y="4162288"/>
            <a:ext cx="567978" cy="516344"/>
            <a:chOff x="3624400" y="3694565"/>
            <a:chExt cx="624776" cy="624776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35512C6-903C-4027-9D45-9C16C0FDE7A2}"/>
                </a:ext>
              </a:extLst>
            </p:cNvPr>
            <p:cNvSpPr/>
            <p:nvPr/>
          </p:nvSpPr>
          <p:spPr>
            <a:xfrm>
              <a:off x="3903597" y="3822774"/>
              <a:ext cx="52065" cy="52065"/>
            </a:xfrm>
            <a:custGeom>
              <a:avLst/>
              <a:gdLst>
                <a:gd name="connsiteX0" fmla="*/ 27334 w 52064"/>
                <a:gd name="connsiteY0" fmla="*/ 0 h 52064"/>
                <a:gd name="connsiteX1" fmla="*/ 0 w 52064"/>
                <a:gd name="connsiteY1" fmla="*/ 27334 h 52064"/>
                <a:gd name="connsiteX2" fmla="*/ 27334 w 52064"/>
                <a:gd name="connsiteY2" fmla="*/ 54668 h 52064"/>
                <a:gd name="connsiteX3" fmla="*/ 54668 w 52064"/>
                <a:gd name="connsiteY3" fmla="*/ 27334 h 52064"/>
                <a:gd name="connsiteX4" fmla="*/ 27334 w 52064"/>
                <a:gd name="connsiteY4" fmla="*/ 0 h 5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64" h="52064">
                  <a:moveTo>
                    <a:pt x="27334" y="0"/>
                  </a:moveTo>
                  <a:cubicBezTo>
                    <a:pt x="12365" y="0"/>
                    <a:pt x="0" y="12365"/>
                    <a:pt x="0" y="27334"/>
                  </a:cubicBezTo>
                  <a:cubicBezTo>
                    <a:pt x="0" y="42303"/>
                    <a:pt x="12365" y="54668"/>
                    <a:pt x="27334" y="54668"/>
                  </a:cubicBezTo>
                  <a:cubicBezTo>
                    <a:pt x="42303" y="54668"/>
                    <a:pt x="54668" y="42303"/>
                    <a:pt x="54668" y="27334"/>
                  </a:cubicBezTo>
                  <a:cubicBezTo>
                    <a:pt x="54668" y="12365"/>
                    <a:pt x="42303" y="0"/>
                    <a:pt x="27334" y="0"/>
                  </a:cubicBez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A10C098-7A1A-4941-9209-7F4771620CB7}"/>
                </a:ext>
              </a:extLst>
            </p:cNvPr>
            <p:cNvSpPr/>
            <p:nvPr/>
          </p:nvSpPr>
          <p:spPr>
            <a:xfrm>
              <a:off x="3821595" y="3954888"/>
              <a:ext cx="52065" cy="52065"/>
            </a:xfrm>
            <a:custGeom>
              <a:avLst/>
              <a:gdLst>
                <a:gd name="connsiteX0" fmla="*/ 54668 w 52064"/>
                <a:gd name="connsiteY0" fmla="*/ 27334 h 52064"/>
                <a:gd name="connsiteX1" fmla="*/ 27334 w 52064"/>
                <a:gd name="connsiteY1" fmla="*/ 54668 h 52064"/>
                <a:gd name="connsiteX2" fmla="*/ 0 w 52064"/>
                <a:gd name="connsiteY2" fmla="*/ 27334 h 52064"/>
                <a:gd name="connsiteX3" fmla="*/ 27334 w 52064"/>
                <a:gd name="connsiteY3" fmla="*/ 0 h 52064"/>
                <a:gd name="connsiteX4" fmla="*/ 54668 w 52064"/>
                <a:gd name="connsiteY4" fmla="*/ 27334 h 5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64" h="52064">
                  <a:moveTo>
                    <a:pt x="54668" y="27334"/>
                  </a:moveTo>
                  <a:cubicBezTo>
                    <a:pt x="54668" y="42430"/>
                    <a:pt x="42430" y="54668"/>
                    <a:pt x="27334" y="54668"/>
                  </a:cubicBezTo>
                  <a:cubicBezTo>
                    <a:pt x="12238" y="54668"/>
                    <a:pt x="0" y="42430"/>
                    <a:pt x="0" y="27334"/>
                  </a:cubicBezTo>
                  <a:cubicBezTo>
                    <a:pt x="0" y="12238"/>
                    <a:pt x="12238" y="0"/>
                    <a:pt x="27334" y="0"/>
                  </a:cubicBezTo>
                  <a:cubicBezTo>
                    <a:pt x="42430" y="0"/>
                    <a:pt x="54668" y="12238"/>
                    <a:pt x="54668" y="27334"/>
                  </a:cubicBez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759292C-16E6-4568-930B-F8ED1381C98C}"/>
                </a:ext>
              </a:extLst>
            </p:cNvPr>
            <p:cNvSpPr/>
            <p:nvPr/>
          </p:nvSpPr>
          <p:spPr>
            <a:xfrm>
              <a:off x="3715382" y="3731010"/>
              <a:ext cx="442550" cy="520647"/>
            </a:xfrm>
            <a:custGeom>
              <a:avLst/>
              <a:gdLst>
                <a:gd name="connsiteX0" fmla="*/ 292994 w 442549"/>
                <a:gd name="connsiteY0" fmla="*/ 128209 h 520646"/>
                <a:gd name="connsiteX1" fmla="*/ 276724 w 442549"/>
                <a:gd name="connsiteY1" fmla="*/ 136019 h 520646"/>
                <a:gd name="connsiteX2" fmla="*/ 270216 w 442549"/>
                <a:gd name="connsiteY2" fmla="*/ 150337 h 520646"/>
                <a:gd name="connsiteX3" fmla="*/ 276073 w 442549"/>
                <a:gd name="connsiteY3" fmla="*/ 167258 h 520646"/>
                <a:gd name="connsiteX4" fmla="*/ 263057 w 442549"/>
                <a:gd name="connsiteY4" fmla="*/ 180274 h 520646"/>
                <a:gd name="connsiteX5" fmla="*/ 246136 w 442549"/>
                <a:gd name="connsiteY5" fmla="*/ 174417 h 520646"/>
                <a:gd name="connsiteX6" fmla="*/ 231818 w 442549"/>
                <a:gd name="connsiteY6" fmla="*/ 180274 h 520646"/>
                <a:gd name="connsiteX7" fmla="*/ 224009 w 442549"/>
                <a:gd name="connsiteY7" fmla="*/ 195893 h 520646"/>
                <a:gd name="connsiteX8" fmla="*/ 205786 w 442549"/>
                <a:gd name="connsiteY8" fmla="*/ 195893 h 520646"/>
                <a:gd name="connsiteX9" fmla="*/ 197976 w 442549"/>
                <a:gd name="connsiteY9" fmla="*/ 179623 h 520646"/>
                <a:gd name="connsiteX10" fmla="*/ 183659 w 442549"/>
                <a:gd name="connsiteY10" fmla="*/ 173766 h 520646"/>
                <a:gd name="connsiteX11" fmla="*/ 166738 w 442549"/>
                <a:gd name="connsiteY11" fmla="*/ 179623 h 520646"/>
                <a:gd name="connsiteX12" fmla="*/ 153721 w 442549"/>
                <a:gd name="connsiteY12" fmla="*/ 166607 h 520646"/>
                <a:gd name="connsiteX13" fmla="*/ 159579 w 442549"/>
                <a:gd name="connsiteY13" fmla="*/ 149686 h 520646"/>
                <a:gd name="connsiteX14" fmla="*/ 153721 w 442549"/>
                <a:gd name="connsiteY14" fmla="*/ 135368 h 520646"/>
                <a:gd name="connsiteX15" fmla="*/ 137451 w 442549"/>
                <a:gd name="connsiteY15" fmla="*/ 127558 h 520646"/>
                <a:gd name="connsiteX16" fmla="*/ 137451 w 442549"/>
                <a:gd name="connsiteY16" fmla="*/ 109336 h 520646"/>
                <a:gd name="connsiteX17" fmla="*/ 153721 w 442549"/>
                <a:gd name="connsiteY17" fmla="*/ 101526 h 520646"/>
                <a:gd name="connsiteX18" fmla="*/ 159579 w 442549"/>
                <a:gd name="connsiteY18" fmla="*/ 87208 h 520646"/>
                <a:gd name="connsiteX19" fmla="*/ 154372 w 442549"/>
                <a:gd name="connsiteY19" fmla="*/ 70287 h 520646"/>
                <a:gd name="connsiteX20" fmla="*/ 167388 w 442549"/>
                <a:gd name="connsiteY20" fmla="*/ 57271 h 520646"/>
                <a:gd name="connsiteX21" fmla="*/ 184309 w 442549"/>
                <a:gd name="connsiteY21" fmla="*/ 63128 h 520646"/>
                <a:gd name="connsiteX22" fmla="*/ 198627 w 442549"/>
                <a:gd name="connsiteY22" fmla="*/ 57271 h 520646"/>
                <a:gd name="connsiteX23" fmla="*/ 206437 w 442549"/>
                <a:gd name="connsiteY23" fmla="*/ 41001 h 520646"/>
                <a:gd name="connsiteX24" fmla="*/ 224660 w 442549"/>
                <a:gd name="connsiteY24" fmla="*/ 41001 h 520646"/>
                <a:gd name="connsiteX25" fmla="*/ 232469 w 442549"/>
                <a:gd name="connsiteY25" fmla="*/ 56620 h 520646"/>
                <a:gd name="connsiteX26" fmla="*/ 246787 w 442549"/>
                <a:gd name="connsiteY26" fmla="*/ 62478 h 520646"/>
                <a:gd name="connsiteX27" fmla="*/ 263708 w 442549"/>
                <a:gd name="connsiteY27" fmla="*/ 56620 h 520646"/>
                <a:gd name="connsiteX28" fmla="*/ 276724 w 442549"/>
                <a:gd name="connsiteY28" fmla="*/ 69636 h 520646"/>
                <a:gd name="connsiteX29" fmla="*/ 270867 w 442549"/>
                <a:gd name="connsiteY29" fmla="*/ 86558 h 520646"/>
                <a:gd name="connsiteX30" fmla="*/ 276724 w 442549"/>
                <a:gd name="connsiteY30" fmla="*/ 100875 h 520646"/>
                <a:gd name="connsiteX31" fmla="*/ 292994 w 442549"/>
                <a:gd name="connsiteY31" fmla="*/ 108685 h 520646"/>
                <a:gd name="connsiteX32" fmla="*/ 292994 w 442549"/>
                <a:gd name="connsiteY32" fmla="*/ 128209 h 520646"/>
                <a:gd name="connsiteX33" fmla="*/ 210993 w 442549"/>
                <a:gd name="connsiteY33" fmla="*/ 260323 h 520646"/>
                <a:gd name="connsiteX34" fmla="*/ 194722 w 442549"/>
                <a:gd name="connsiteY34" fmla="*/ 268133 h 520646"/>
                <a:gd name="connsiteX35" fmla="*/ 188865 w 442549"/>
                <a:gd name="connsiteY35" fmla="*/ 282451 h 520646"/>
                <a:gd name="connsiteX36" fmla="*/ 194072 w 442549"/>
                <a:gd name="connsiteY36" fmla="*/ 299372 h 520646"/>
                <a:gd name="connsiteX37" fmla="*/ 181055 w 442549"/>
                <a:gd name="connsiteY37" fmla="*/ 312388 h 520646"/>
                <a:gd name="connsiteX38" fmla="*/ 164134 w 442549"/>
                <a:gd name="connsiteY38" fmla="*/ 306531 h 520646"/>
                <a:gd name="connsiteX39" fmla="*/ 149817 w 442549"/>
                <a:gd name="connsiteY39" fmla="*/ 312388 h 520646"/>
                <a:gd name="connsiteX40" fmla="*/ 142658 w 442549"/>
                <a:gd name="connsiteY40" fmla="*/ 328007 h 520646"/>
                <a:gd name="connsiteX41" fmla="*/ 124435 w 442549"/>
                <a:gd name="connsiteY41" fmla="*/ 328007 h 520646"/>
                <a:gd name="connsiteX42" fmla="*/ 116625 w 442549"/>
                <a:gd name="connsiteY42" fmla="*/ 311737 h 520646"/>
                <a:gd name="connsiteX43" fmla="*/ 102308 w 442549"/>
                <a:gd name="connsiteY43" fmla="*/ 305880 h 520646"/>
                <a:gd name="connsiteX44" fmla="*/ 85387 w 442549"/>
                <a:gd name="connsiteY44" fmla="*/ 311086 h 520646"/>
                <a:gd name="connsiteX45" fmla="*/ 72370 w 442549"/>
                <a:gd name="connsiteY45" fmla="*/ 298070 h 520646"/>
                <a:gd name="connsiteX46" fmla="*/ 78228 w 442549"/>
                <a:gd name="connsiteY46" fmla="*/ 281149 h 520646"/>
                <a:gd name="connsiteX47" fmla="*/ 72370 w 442549"/>
                <a:gd name="connsiteY47" fmla="*/ 266831 h 520646"/>
                <a:gd name="connsiteX48" fmla="*/ 56100 w 442549"/>
                <a:gd name="connsiteY48" fmla="*/ 259022 h 520646"/>
                <a:gd name="connsiteX49" fmla="*/ 56100 w 442549"/>
                <a:gd name="connsiteY49" fmla="*/ 240799 h 520646"/>
                <a:gd name="connsiteX50" fmla="*/ 72370 w 442549"/>
                <a:gd name="connsiteY50" fmla="*/ 232989 h 520646"/>
                <a:gd name="connsiteX51" fmla="*/ 78228 w 442549"/>
                <a:gd name="connsiteY51" fmla="*/ 218672 h 520646"/>
                <a:gd name="connsiteX52" fmla="*/ 72370 w 442549"/>
                <a:gd name="connsiteY52" fmla="*/ 201751 h 520646"/>
                <a:gd name="connsiteX53" fmla="*/ 85387 w 442549"/>
                <a:gd name="connsiteY53" fmla="*/ 188734 h 520646"/>
                <a:gd name="connsiteX54" fmla="*/ 102308 w 442549"/>
                <a:gd name="connsiteY54" fmla="*/ 194592 h 520646"/>
                <a:gd name="connsiteX55" fmla="*/ 116625 w 442549"/>
                <a:gd name="connsiteY55" fmla="*/ 188734 h 520646"/>
                <a:gd name="connsiteX56" fmla="*/ 124435 w 442549"/>
                <a:gd name="connsiteY56" fmla="*/ 172464 h 520646"/>
                <a:gd name="connsiteX57" fmla="*/ 143309 w 442549"/>
                <a:gd name="connsiteY57" fmla="*/ 172464 h 520646"/>
                <a:gd name="connsiteX58" fmla="*/ 151118 w 442549"/>
                <a:gd name="connsiteY58" fmla="*/ 188734 h 520646"/>
                <a:gd name="connsiteX59" fmla="*/ 165436 w 442549"/>
                <a:gd name="connsiteY59" fmla="*/ 194592 h 520646"/>
                <a:gd name="connsiteX60" fmla="*/ 182357 w 442549"/>
                <a:gd name="connsiteY60" fmla="*/ 188734 h 520646"/>
                <a:gd name="connsiteX61" fmla="*/ 195373 w 442549"/>
                <a:gd name="connsiteY61" fmla="*/ 201751 h 520646"/>
                <a:gd name="connsiteX62" fmla="*/ 189516 w 442549"/>
                <a:gd name="connsiteY62" fmla="*/ 218672 h 520646"/>
                <a:gd name="connsiteX63" fmla="*/ 195373 w 442549"/>
                <a:gd name="connsiteY63" fmla="*/ 232989 h 520646"/>
                <a:gd name="connsiteX64" fmla="*/ 211643 w 442549"/>
                <a:gd name="connsiteY64" fmla="*/ 240799 h 520646"/>
                <a:gd name="connsiteX65" fmla="*/ 210993 w 442549"/>
                <a:gd name="connsiteY65" fmla="*/ 260323 h 520646"/>
                <a:gd name="connsiteX66" fmla="*/ 210993 w 442549"/>
                <a:gd name="connsiteY66" fmla="*/ 260323 h 520646"/>
                <a:gd name="connsiteX67" fmla="*/ 436172 w 442549"/>
                <a:gd name="connsiteY67" fmla="*/ 284403 h 520646"/>
                <a:gd name="connsiteX68" fmla="*/ 391266 w 442549"/>
                <a:gd name="connsiteY68" fmla="*/ 206306 h 520646"/>
                <a:gd name="connsiteX69" fmla="*/ 391266 w 442549"/>
                <a:gd name="connsiteY69" fmla="*/ 203052 h 520646"/>
                <a:gd name="connsiteX70" fmla="*/ 295598 w 442549"/>
                <a:gd name="connsiteY70" fmla="*/ 27334 h 520646"/>
                <a:gd name="connsiteX71" fmla="*/ 95800 w 442549"/>
                <a:gd name="connsiteY71" fmla="*/ 27334 h 520646"/>
                <a:gd name="connsiteX72" fmla="*/ 131 w 442549"/>
                <a:gd name="connsiteY72" fmla="*/ 203052 h 520646"/>
                <a:gd name="connsiteX73" fmla="*/ 76926 w 442549"/>
                <a:gd name="connsiteY73" fmla="*/ 360548 h 520646"/>
                <a:gd name="connsiteX74" fmla="*/ 76926 w 442549"/>
                <a:gd name="connsiteY74" fmla="*/ 525202 h 520646"/>
                <a:gd name="connsiteX75" fmla="*/ 282582 w 442549"/>
                <a:gd name="connsiteY75" fmla="*/ 525202 h 520646"/>
                <a:gd name="connsiteX76" fmla="*/ 282582 w 442549"/>
                <a:gd name="connsiteY76" fmla="*/ 447105 h 520646"/>
                <a:gd name="connsiteX77" fmla="*/ 314471 w 442549"/>
                <a:gd name="connsiteY77" fmla="*/ 447105 h 520646"/>
                <a:gd name="connsiteX78" fmla="*/ 369139 w 442549"/>
                <a:gd name="connsiteY78" fmla="*/ 424327 h 520646"/>
                <a:gd name="connsiteX79" fmla="*/ 391266 w 442549"/>
                <a:gd name="connsiteY79" fmla="*/ 369008 h 520646"/>
                <a:gd name="connsiteX80" fmla="*/ 391266 w 442549"/>
                <a:gd name="connsiteY80" fmla="*/ 329960 h 520646"/>
                <a:gd name="connsiteX81" fmla="*/ 419902 w 442549"/>
                <a:gd name="connsiteY81" fmla="*/ 329960 h 520646"/>
                <a:gd name="connsiteX82" fmla="*/ 436172 w 442549"/>
                <a:gd name="connsiteY82" fmla="*/ 284403 h 52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42549" h="520646">
                  <a:moveTo>
                    <a:pt x="292994" y="128209"/>
                  </a:moveTo>
                  <a:lnTo>
                    <a:pt x="276724" y="136019"/>
                  </a:lnTo>
                  <a:cubicBezTo>
                    <a:pt x="275423" y="141225"/>
                    <a:pt x="272819" y="145781"/>
                    <a:pt x="270216" y="150337"/>
                  </a:cubicBezTo>
                  <a:lnTo>
                    <a:pt x="276073" y="167258"/>
                  </a:lnTo>
                  <a:lnTo>
                    <a:pt x="263057" y="180274"/>
                  </a:lnTo>
                  <a:lnTo>
                    <a:pt x="246136" y="174417"/>
                  </a:lnTo>
                  <a:cubicBezTo>
                    <a:pt x="241581" y="177020"/>
                    <a:pt x="237025" y="178972"/>
                    <a:pt x="231818" y="180274"/>
                  </a:cubicBezTo>
                  <a:lnTo>
                    <a:pt x="224009" y="195893"/>
                  </a:lnTo>
                  <a:lnTo>
                    <a:pt x="205786" y="195893"/>
                  </a:lnTo>
                  <a:lnTo>
                    <a:pt x="197976" y="179623"/>
                  </a:lnTo>
                  <a:cubicBezTo>
                    <a:pt x="192770" y="178321"/>
                    <a:pt x="188214" y="176369"/>
                    <a:pt x="183659" y="173766"/>
                  </a:cubicBezTo>
                  <a:lnTo>
                    <a:pt x="166738" y="179623"/>
                  </a:lnTo>
                  <a:lnTo>
                    <a:pt x="153721" y="166607"/>
                  </a:lnTo>
                  <a:lnTo>
                    <a:pt x="159579" y="149686"/>
                  </a:lnTo>
                  <a:cubicBezTo>
                    <a:pt x="156975" y="145130"/>
                    <a:pt x="155023" y="140575"/>
                    <a:pt x="153721" y="135368"/>
                  </a:cubicBezTo>
                  <a:lnTo>
                    <a:pt x="137451" y="127558"/>
                  </a:lnTo>
                  <a:lnTo>
                    <a:pt x="137451" y="109336"/>
                  </a:lnTo>
                  <a:lnTo>
                    <a:pt x="153721" y="101526"/>
                  </a:lnTo>
                  <a:cubicBezTo>
                    <a:pt x="155023" y="96320"/>
                    <a:pt x="156975" y="91764"/>
                    <a:pt x="159579" y="87208"/>
                  </a:cubicBezTo>
                  <a:lnTo>
                    <a:pt x="154372" y="70287"/>
                  </a:lnTo>
                  <a:lnTo>
                    <a:pt x="167388" y="57271"/>
                  </a:lnTo>
                  <a:lnTo>
                    <a:pt x="184309" y="63128"/>
                  </a:lnTo>
                  <a:cubicBezTo>
                    <a:pt x="188865" y="60525"/>
                    <a:pt x="193421" y="58573"/>
                    <a:pt x="198627" y="57271"/>
                  </a:cubicBezTo>
                  <a:lnTo>
                    <a:pt x="206437" y="41001"/>
                  </a:lnTo>
                  <a:lnTo>
                    <a:pt x="224660" y="41001"/>
                  </a:lnTo>
                  <a:lnTo>
                    <a:pt x="232469" y="56620"/>
                  </a:lnTo>
                  <a:cubicBezTo>
                    <a:pt x="237676" y="57922"/>
                    <a:pt x="242231" y="59874"/>
                    <a:pt x="246787" y="62478"/>
                  </a:cubicBezTo>
                  <a:lnTo>
                    <a:pt x="263708" y="56620"/>
                  </a:lnTo>
                  <a:lnTo>
                    <a:pt x="276724" y="69636"/>
                  </a:lnTo>
                  <a:lnTo>
                    <a:pt x="270867" y="86558"/>
                  </a:lnTo>
                  <a:cubicBezTo>
                    <a:pt x="273470" y="91113"/>
                    <a:pt x="275423" y="95669"/>
                    <a:pt x="276724" y="100875"/>
                  </a:cubicBezTo>
                  <a:lnTo>
                    <a:pt x="292994" y="108685"/>
                  </a:lnTo>
                  <a:lnTo>
                    <a:pt x="292994" y="128209"/>
                  </a:lnTo>
                  <a:close/>
                  <a:moveTo>
                    <a:pt x="210993" y="260323"/>
                  </a:moveTo>
                  <a:lnTo>
                    <a:pt x="194722" y="268133"/>
                  </a:lnTo>
                  <a:cubicBezTo>
                    <a:pt x="193421" y="273340"/>
                    <a:pt x="191468" y="277895"/>
                    <a:pt x="188865" y="282451"/>
                  </a:cubicBezTo>
                  <a:lnTo>
                    <a:pt x="194072" y="299372"/>
                  </a:lnTo>
                  <a:lnTo>
                    <a:pt x="181055" y="312388"/>
                  </a:lnTo>
                  <a:lnTo>
                    <a:pt x="164134" y="306531"/>
                  </a:lnTo>
                  <a:cubicBezTo>
                    <a:pt x="159579" y="309134"/>
                    <a:pt x="155023" y="311086"/>
                    <a:pt x="149817" y="312388"/>
                  </a:cubicBezTo>
                  <a:lnTo>
                    <a:pt x="142658" y="328007"/>
                  </a:lnTo>
                  <a:lnTo>
                    <a:pt x="124435" y="328007"/>
                  </a:lnTo>
                  <a:lnTo>
                    <a:pt x="116625" y="311737"/>
                  </a:lnTo>
                  <a:cubicBezTo>
                    <a:pt x="111419" y="310436"/>
                    <a:pt x="106863" y="308483"/>
                    <a:pt x="102308" y="305880"/>
                  </a:cubicBezTo>
                  <a:lnTo>
                    <a:pt x="85387" y="311086"/>
                  </a:lnTo>
                  <a:lnTo>
                    <a:pt x="72370" y="298070"/>
                  </a:lnTo>
                  <a:lnTo>
                    <a:pt x="78228" y="281149"/>
                  </a:lnTo>
                  <a:cubicBezTo>
                    <a:pt x="75624" y="276594"/>
                    <a:pt x="73672" y="272038"/>
                    <a:pt x="72370" y="266831"/>
                  </a:cubicBezTo>
                  <a:lnTo>
                    <a:pt x="56100" y="259022"/>
                  </a:lnTo>
                  <a:lnTo>
                    <a:pt x="56100" y="240799"/>
                  </a:lnTo>
                  <a:lnTo>
                    <a:pt x="72370" y="232989"/>
                  </a:lnTo>
                  <a:cubicBezTo>
                    <a:pt x="73672" y="227783"/>
                    <a:pt x="75624" y="223227"/>
                    <a:pt x="78228" y="218672"/>
                  </a:cubicBezTo>
                  <a:lnTo>
                    <a:pt x="72370" y="201751"/>
                  </a:lnTo>
                  <a:lnTo>
                    <a:pt x="85387" y="188734"/>
                  </a:lnTo>
                  <a:lnTo>
                    <a:pt x="102308" y="194592"/>
                  </a:lnTo>
                  <a:cubicBezTo>
                    <a:pt x="106863" y="191988"/>
                    <a:pt x="111419" y="190036"/>
                    <a:pt x="116625" y="188734"/>
                  </a:cubicBezTo>
                  <a:lnTo>
                    <a:pt x="124435" y="172464"/>
                  </a:lnTo>
                  <a:lnTo>
                    <a:pt x="143309" y="172464"/>
                  </a:lnTo>
                  <a:lnTo>
                    <a:pt x="151118" y="188734"/>
                  </a:lnTo>
                  <a:cubicBezTo>
                    <a:pt x="156325" y="190036"/>
                    <a:pt x="160880" y="191988"/>
                    <a:pt x="165436" y="194592"/>
                  </a:cubicBezTo>
                  <a:lnTo>
                    <a:pt x="182357" y="188734"/>
                  </a:lnTo>
                  <a:lnTo>
                    <a:pt x="195373" y="201751"/>
                  </a:lnTo>
                  <a:lnTo>
                    <a:pt x="189516" y="218672"/>
                  </a:lnTo>
                  <a:cubicBezTo>
                    <a:pt x="192119" y="223227"/>
                    <a:pt x="194072" y="227783"/>
                    <a:pt x="195373" y="232989"/>
                  </a:cubicBezTo>
                  <a:lnTo>
                    <a:pt x="211643" y="240799"/>
                  </a:lnTo>
                  <a:lnTo>
                    <a:pt x="210993" y="260323"/>
                  </a:lnTo>
                  <a:lnTo>
                    <a:pt x="210993" y="260323"/>
                  </a:lnTo>
                  <a:close/>
                  <a:moveTo>
                    <a:pt x="436172" y="284403"/>
                  </a:moveTo>
                  <a:lnTo>
                    <a:pt x="391266" y="206306"/>
                  </a:lnTo>
                  <a:lnTo>
                    <a:pt x="391266" y="203052"/>
                  </a:lnTo>
                  <a:cubicBezTo>
                    <a:pt x="393870" y="131463"/>
                    <a:pt x="357424" y="64430"/>
                    <a:pt x="295598" y="27334"/>
                  </a:cubicBezTo>
                  <a:cubicBezTo>
                    <a:pt x="233771" y="-9111"/>
                    <a:pt x="157626" y="-9111"/>
                    <a:pt x="95800" y="27334"/>
                  </a:cubicBezTo>
                  <a:cubicBezTo>
                    <a:pt x="33973" y="63779"/>
                    <a:pt x="-2473" y="131463"/>
                    <a:pt x="131" y="203052"/>
                  </a:cubicBezTo>
                  <a:cubicBezTo>
                    <a:pt x="131" y="264879"/>
                    <a:pt x="28115" y="322801"/>
                    <a:pt x="76926" y="360548"/>
                  </a:cubicBezTo>
                  <a:lnTo>
                    <a:pt x="76926" y="525202"/>
                  </a:lnTo>
                  <a:lnTo>
                    <a:pt x="282582" y="525202"/>
                  </a:lnTo>
                  <a:lnTo>
                    <a:pt x="282582" y="447105"/>
                  </a:lnTo>
                  <a:lnTo>
                    <a:pt x="314471" y="447105"/>
                  </a:lnTo>
                  <a:cubicBezTo>
                    <a:pt x="335297" y="447105"/>
                    <a:pt x="354821" y="438645"/>
                    <a:pt x="369139" y="424327"/>
                  </a:cubicBezTo>
                  <a:cubicBezTo>
                    <a:pt x="383457" y="409358"/>
                    <a:pt x="391266" y="389834"/>
                    <a:pt x="391266" y="369008"/>
                  </a:cubicBezTo>
                  <a:lnTo>
                    <a:pt x="391266" y="329960"/>
                  </a:lnTo>
                  <a:lnTo>
                    <a:pt x="419902" y="329960"/>
                  </a:lnTo>
                  <a:cubicBezTo>
                    <a:pt x="436823" y="328007"/>
                    <a:pt x="451792" y="308483"/>
                    <a:pt x="436172" y="284403"/>
                  </a:cubicBez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41" name="Graphic 12" descr="Lightbulb">
            <a:extLst>
              <a:ext uri="{FF2B5EF4-FFF2-40B4-BE49-F238E27FC236}">
                <a16:creationId xmlns:a16="http://schemas.microsoft.com/office/drawing/2014/main" id="{72EB8B06-E81F-4051-9C29-EA869F73EFB4}"/>
              </a:ext>
            </a:extLst>
          </p:cNvPr>
          <p:cNvGrpSpPr/>
          <p:nvPr userDrawn="1"/>
        </p:nvGrpSpPr>
        <p:grpSpPr>
          <a:xfrm>
            <a:off x="6313187" y="3208994"/>
            <a:ext cx="567978" cy="516344"/>
            <a:chOff x="5938016" y="2623676"/>
            <a:chExt cx="624776" cy="624776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3508363-4353-434D-8379-1DF17BFAC080}"/>
                </a:ext>
              </a:extLst>
            </p:cNvPr>
            <p:cNvSpPr/>
            <p:nvPr/>
          </p:nvSpPr>
          <p:spPr>
            <a:xfrm>
              <a:off x="6165799" y="3040193"/>
              <a:ext cx="169210" cy="39049"/>
            </a:xfrm>
            <a:custGeom>
              <a:avLst/>
              <a:gdLst>
                <a:gd name="connsiteX0" fmla="*/ 19524 w 169210"/>
                <a:gd name="connsiteY0" fmla="*/ 0 h 39048"/>
                <a:gd name="connsiteX1" fmla="*/ 149686 w 169210"/>
                <a:gd name="connsiteY1" fmla="*/ 0 h 39048"/>
                <a:gd name="connsiteX2" fmla="*/ 169210 w 169210"/>
                <a:gd name="connsiteY2" fmla="*/ 19524 h 39048"/>
                <a:gd name="connsiteX3" fmla="*/ 149686 w 169210"/>
                <a:gd name="connsiteY3" fmla="*/ 39049 h 39048"/>
                <a:gd name="connsiteX4" fmla="*/ 19524 w 169210"/>
                <a:gd name="connsiteY4" fmla="*/ 39049 h 39048"/>
                <a:gd name="connsiteX5" fmla="*/ 0 w 169210"/>
                <a:gd name="connsiteY5" fmla="*/ 19524 h 39048"/>
                <a:gd name="connsiteX6" fmla="*/ 19524 w 169210"/>
                <a:gd name="connsiteY6" fmla="*/ 0 h 3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10" h="39048">
                  <a:moveTo>
                    <a:pt x="19524" y="0"/>
                  </a:moveTo>
                  <a:lnTo>
                    <a:pt x="149686" y="0"/>
                  </a:lnTo>
                  <a:cubicBezTo>
                    <a:pt x="160750" y="0"/>
                    <a:pt x="169210" y="8461"/>
                    <a:pt x="169210" y="19524"/>
                  </a:cubicBezTo>
                  <a:cubicBezTo>
                    <a:pt x="169210" y="30588"/>
                    <a:pt x="160750" y="39049"/>
                    <a:pt x="149686" y="39049"/>
                  </a:cubicBezTo>
                  <a:lnTo>
                    <a:pt x="19524" y="39049"/>
                  </a:lnTo>
                  <a:cubicBezTo>
                    <a:pt x="8461" y="39049"/>
                    <a:pt x="0" y="30588"/>
                    <a:pt x="0" y="19524"/>
                  </a:cubicBezTo>
                  <a:cubicBezTo>
                    <a:pt x="0" y="8461"/>
                    <a:pt x="8461" y="0"/>
                    <a:pt x="19524" y="0"/>
                  </a:cubicBez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3" name="Freeform: Shape 45">
              <a:extLst>
                <a:ext uri="{FF2B5EF4-FFF2-40B4-BE49-F238E27FC236}">
                  <a16:creationId xmlns:a16="http://schemas.microsoft.com/office/drawing/2014/main" id="{CACA3781-9568-4BB5-BAB0-0C9668E73447}"/>
                </a:ext>
              </a:extLst>
            </p:cNvPr>
            <p:cNvSpPr/>
            <p:nvPr/>
          </p:nvSpPr>
          <p:spPr>
            <a:xfrm>
              <a:off x="6165799" y="3105274"/>
              <a:ext cx="169210" cy="39049"/>
            </a:xfrm>
            <a:custGeom>
              <a:avLst/>
              <a:gdLst>
                <a:gd name="connsiteX0" fmla="*/ 19524 w 169210"/>
                <a:gd name="connsiteY0" fmla="*/ 0 h 39048"/>
                <a:gd name="connsiteX1" fmla="*/ 149686 w 169210"/>
                <a:gd name="connsiteY1" fmla="*/ 0 h 39048"/>
                <a:gd name="connsiteX2" fmla="*/ 169210 w 169210"/>
                <a:gd name="connsiteY2" fmla="*/ 19524 h 39048"/>
                <a:gd name="connsiteX3" fmla="*/ 149686 w 169210"/>
                <a:gd name="connsiteY3" fmla="*/ 39049 h 39048"/>
                <a:gd name="connsiteX4" fmla="*/ 19524 w 169210"/>
                <a:gd name="connsiteY4" fmla="*/ 39049 h 39048"/>
                <a:gd name="connsiteX5" fmla="*/ 0 w 169210"/>
                <a:gd name="connsiteY5" fmla="*/ 19524 h 39048"/>
                <a:gd name="connsiteX6" fmla="*/ 19524 w 169210"/>
                <a:gd name="connsiteY6" fmla="*/ 0 h 3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10" h="39048">
                  <a:moveTo>
                    <a:pt x="19524" y="0"/>
                  </a:moveTo>
                  <a:lnTo>
                    <a:pt x="149686" y="0"/>
                  </a:lnTo>
                  <a:cubicBezTo>
                    <a:pt x="160750" y="0"/>
                    <a:pt x="169210" y="8461"/>
                    <a:pt x="169210" y="19524"/>
                  </a:cubicBezTo>
                  <a:cubicBezTo>
                    <a:pt x="169210" y="30588"/>
                    <a:pt x="160750" y="39049"/>
                    <a:pt x="149686" y="39049"/>
                  </a:cubicBezTo>
                  <a:lnTo>
                    <a:pt x="19524" y="39049"/>
                  </a:lnTo>
                  <a:cubicBezTo>
                    <a:pt x="8461" y="39049"/>
                    <a:pt x="0" y="30588"/>
                    <a:pt x="0" y="19524"/>
                  </a:cubicBezTo>
                  <a:cubicBezTo>
                    <a:pt x="0" y="8461"/>
                    <a:pt x="8461" y="0"/>
                    <a:pt x="19524" y="0"/>
                  </a:cubicBez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4" name="Freeform: Shape 46">
              <a:extLst>
                <a:ext uri="{FF2B5EF4-FFF2-40B4-BE49-F238E27FC236}">
                  <a16:creationId xmlns:a16="http://schemas.microsoft.com/office/drawing/2014/main" id="{B4537BF7-34A4-4E08-BF58-9870B8932C4E}"/>
                </a:ext>
              </a:extLst>
            </p:cNvPr>
            <p:cNvSpPr/>
            <p:nvPr/>
          </p:nvSpPr>
          <p:spPr>
            <a:xfrm>
              <a:off x="6208101" y="3170355"/>
              <a:ext cx="84605" cy="39049"/>
            </a:xfrm>
            <a:custGeom>
              <a:avLst/>
              <a:gdLst>
                <a:gd name="connsiteX0" fmla="*/ 0 w 84605"/>
                <a:gd name="connsiteY0" fmla="*/ 0 h 39048"/>
                <a:gd name="connsiteX1" fmla="*/ 42303 w 84605"/>
                <a:gd name="connsiteY1" fmla="*/ 39049 h 39048"/>
                <a:gd name="connsiteX2" fmla="*/ 84605 w 84605"/>
                <a:gd name="connsiteY2" fmla="*/ 0 h 39048"/>
                <a:gd name="connsiteX3" fmla="*/ 0 w 84605"/>
                <a:gd name="connsiteY3" fmla="*/ 0 h 3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05" h="39048">
                  <a:moveTo>
                    <a:pt x="0" y="0"/>
                  </a:moveTo>
                  <a:cubicBezTo>
                    <a:pt x="1952" y="22127"/>
                    <a:pt x="20175" y="39049"/>
                    <a:pt x="42303" y="39049"/>
                  </a:cubicBezTo>
                  <a:cubicBezTo>
                    <a:pt x="64430" y="39049"/>
                    <a:pt x="82653" y="22127"/>
                    <a:pt x="8460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5" name="Freeform: Shape 47">
              <a:extLst>
                <a:ext uri="{FF2B5EF4-FFF2-40B4-BE49-F238E27FC236}">
                  <a16:creationId xmlns:a16="http://schemas.microsoft.com/office/drawing/2014/main" id="{F5104595-1EFE-437D-A16D-83B37945523F}"/>
                </a:ext>
              </a:extLst>
            </p:cNvPr>
            <p:cNvSpPr/>
            <p:nvPr/>
          </p:nvSpPr>
          <p:spPr>
            <a:xfrm>
              <a:off x="6081194" y="2662725"/>
              <a:ext cx="338420" cy="351437"/>
            </a:xfrm>
            <a:custGeom>
              <a:avLst/>
              <a:gdLst>
                <a:gd name="connsiteX0" fmla="*/ 169210 w 338420"/>
                <a:gd name="connsiteY0" fmla="*/ 0 h 351436"/>
                <a:gd name="connsiteX1" fmla="*/ 169210 w 338420"/>
                <a:gd name="connsiteY1" fmla="*/ 0 h 351436"/>
                <a:gd name="connsiteX2" fmla="*/ 169210 w 338420"/>
                <a:gd name="connsiteY2" fmla="*/ 0 h 351436"/>
                <a:gd name="connsiteX3" fmla="*/ 0 w 338420"/>
                <a:gd name="connsiteY3" fmla="*/ 167258 h 351436"/>
                <a:gd name="connsiteX4" fmla="*/ 0 w 338420"/>
                <a:gd name="connsiteY4" fmla="*/ 173115 h 351436"/>
                <a:gd name="connsiteX5" fmla="*/ 11715 w 338420"/>
                <a:gd name="connsiteY5" fmla="*/ 231688 h 351436"/>
                <a:gd name="connsiteX6" fmla="*/ 41001 w 338420"/>
                <a:gd name="connsiteY6" fmla="*/ 279848 h 351436"/>
                <a:gd name="connsiteX7" fmla="*/ 80700 w 338420"/>
                <a:gd name="connsiteY7" fmla="*/ 344278 h 351436"/>
                <a:gd name="connsiteX8" fmla="*/ 92415 w 338420"/>
                <a:gd name="connsiteY8" fmla="*/ 351437 h 351436"/>
                <a:gd name="connsiteX9" fmla="*/ 246006 w 338420"/>
                <a:gd name="connsiteY9" fmla="*/ 351437 h 351436"/>
                <a:gd name="connsiteX10" fmla="*/ 257720 w 338420"/>
                <a:gd name="connsiteY10" fmla="*/ 344278 h 351436"/>
                <a:gd name="connsiteX11" fmla="*/ 297419 w 338420"/>
                <a:gd name="connsiteY11" fmla="*/ 279848 h 351436"/>
                <a:gd name="connsiteX12" fmla="*/ 326706 w 338420"/>
                <a:gd name="connsiteY12" fmla="*/ 231688 h 351436"/>
                <a:gd name="connsiteX13" fmla="*/ 338420 w 338420"/>
                <a:gd name="connsiteY13" fmla="*/ 173115 h 351436"/>
                <a:gd name="connsiteX14" fmla="*/ 338420 w 338420"/>
                <a:gd name="connsiteY14" fmla="*/ 167258 h 351436"/>
                <a:gd name="connsiteX15" fmla="*/ 169210 w 338420"/>
                <a:gd name="connsiteY15" fmla="*/ 0 h 351436"/>
                <a:gd name="connsiteX16" fmla="*/ 299372 w 338420"/>
                <a:gd name="connsiteY16" fmla="*/ 172464 h 351436"/>
                <a:gd name="connsiteX17" fmla="*/ 290261 w 338420"/>
                <a:gd name="connsiteY17" fmla="*/ 218021 h 351436"/>
                <a:gd name="connsiteX18" fmla="*/ 268133 w 338420"/>
                <a:gd name="connsiteY18" fmla="*/ 253815 h 351436"/>
                <a:gd name="connsiteX19" fmla="*/ 230386 w 338420"/>
                <a:gd name="connsiteY19" fmla="*/ 312388 h 351436"/>
                <a:gd name="connsiteX20" fmla="*/ 169210 w 338420"/>
                <a:gd name="connsiteY20" fmla="*/ 312388 h 351436"/>
                <a:gd name="connsiteX21" fmla="*/ 108685 w 338420"/>
                <a:gd name="connsiteY21" fmla="*/ 312388 h 351436"/>
                <a:gd name="connsiteX22" fmla="*/ 70938 w 338420"/>
                <a:gd name="connsiteY22" fmla="*/ 253815 h 351436"/>
                <a:gd name="connsiteX23" fmla="*/ 48811 w 338420"/>
                <a:gd name="connsiteY23" fmla="*/ 218021 h 351436"/>
                <a:gd name="connsiteX24" fmla="*/ 39699 w 338420"/>
                <a:gd name="connsiteY24" fmla="*/ 172464 h 351436"/>
                <a:gd name="connsiteX25" fmla="*/ 39699 w 338420"/>
                <a:gd name="connsiteY25" fmla="*/ 167258 h 351436"/>
                <a:gd name="connsiteX26" fmla="*/ 169861 w 338420"/>
                <a:gd name="connsiteY26" fmla="*/ 38398 h 351436"/>
                <a:gd name="connsiteX27" fmla="*/ 169861 w 338420"/>
                <a:gd name="connsiteY27" fmla="*/ 38398 h 351436"/>
                <a:gd name="connsiteX28" fmla="*/ 169861 w 338420"/>
                <a:gd name="connsiteY28" fmla="*/ 38398 h 351436"/>
                <a:gd name="connsiteX29" fmla="*/ 169861 w 338420"/>
                <a:gd name="connsiteY29" fmla="*/ 38398 h 351436"/>
                <a:gd name="connsiteX30" fmla="*/ 169861 w 338420"/>
                <a:gd name="connsiteY30" fmla="*/ 38398 h 351436"/>
                <a:gd name="connsiteX31" fmla="*/ 169861 w 338420"/>
                <a:gd name="connsiteY31" fmla="*/ 38398 h 351436"/>
                <a:gd name="connsiteX32" fmla="*/ 169861 w 338420"/>
                <a:gd name="connsiteY32" fmla="*/ 38398 h 351436"/>
                <a:gd name="connsiteX33" fmla="*/ 300023 w 338420"/>
                <a:gd name="connsiteY33" fmla="*/ 167258 h 351436"/>
                <a:gd name="connsiteX34" fmla="*/ 300023 w 338420"/>
                <a:gd name="connsiteY34" fmla="*/ 172464 h 351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420" h="351436">
                  <a:moveTo>
                    <a:pt x="169210" y="0"/>
                  </a:moveTo>
                  <a:cubicBezTo>
                    <a:pt x="169210" y="0"/>
                    <a:pt x="169210" y="0"/>
                    <a:pt x="169210" y="0"/>
                  </a:cubicBezTo>
                  <a:cubicBezTo>
                    <a:pt x="169210" y="0"/>
                    <a:pt x="169210" y="0"/>
                    <a:pt x="169210" y="0"/>
                  </a:cubicBezTo>
                  <a:cubicBezTo>
                    <a:pt x="76795" y="651"/>
                    <a:pt x="1952" y="74843"/>
                    <a:pt x="0" y="167258"/>
                  </a:cubicBezTo>
                  <a:lnTo>
                    <a:pt x="0" y="173115"/>
                  </a:lnTo>
                  <a:cubicBezTo>
                    <a:pt x="651" y="193290"/>
                    <a:pt x="4556" y="212814"/>
                    <a:pt x="11715" y="231688"/>
                  </a:cubicBezTo>
                  <a:cubicBezTo>
                    <a:pt x="18873" y="249260"/>
                    <a:pt x="28636" y="265530"/>
                    <a:pt x="41001" y="279848"/>
                  </a:cubicBezTo>
                  <a:cubicBezTo>
                    <a:pt x="56620" y="296769"/>
                    <a:pt x="73541" y="329960"/>
                    <a:pt x="80700" y="344278"/>
                  </a:cubicBezTo>
                  <a:cubicBezTo>
                    <a:pt x="82653" y="348833"/>
                    <a:pt x="87208" y="351437"/>
                    <a:pt x="92415" y="351437"/>
                  </a:cubicBezTo>
                  <a:lnTo>
                    <a:pt x="246006" y="351437"/>
                  </a:lnTo>
                  <a:cubicBezTo>
                    <a:pt x="251212" y="351437"/>
                    <a:pt x="255768" y="348833"/>
                    <a:pt x="257720" y="344278"/>
                  </a:cubicBezTo>
                  <a:cubicBezTo>
                    <a:pt x="264879" y="329960"/>
                    <a:pt x="281800" y="296769"/>
                    <a:pt x="297419" y="279848"/>
                  </a:cubicBezTo>
                  <a:cubicBezTo>
                    <a:pt x="309785" y="265530"/>
                    <a:pt x="320198" y="249260"/>
                    <a:pt x="326706" y="231688"/>
                  </a:cubicBezTo>
                  <a:cubicBezTo>
                    <a:pt x="333865" y="212814"/>
                    <a:pt x="337770" y="193290"/>
                    <a:pt x="338420" y="173115"/>
                  </a:cubicBezTo>
                  <a:lnTo>
                    <a:pt x="338420" y="167258"/>
                  </a:lnTo>
                  <a:cubicBezTo>
                    <a:pt x="336468" y="74843"/>
                    <a:pt x="261625" y="651"/>
                    <a:pt x="169210" y="0"/>
                  </a:cubicBezTo>
                  <a:close/>
                  <a:moveTo>
                    <a:pt x="299372" y="172464"/>
                  </a:moveTo>
                  <a:cubicBezTo>
                    <a:pt x="298721" y="188084"/>
                    <a:pt x="295467" y="203703"/>
                    <a:pt x="290261" y="218021"/>
                  </a:cubicBezTo>
                  <a:cubicBezTo>
                    <a:pt x="285054" y="231037"/>
                    <a:pt x="277895" y="243402"/>
                    <a:pt x="268133" y="253815"/>
                  </a:cubicBezTo>
                  <a:cubicBezTo>
                    <a:pt x="253164" y="272038"/>
                    <a:pt x="240148" y="291562"/>
                    <a:pt x="230386" y="312388"/>
                  </a:cubicBezTo>
                  <a:lnTo>
                    <a:pt x="169210" y="312388"/>
                  </a:lnTo>
                  <a:lnTo>
                    <a:pt x="108685" y="312388"/>
                  </a:lnTo>
                  <a:cubicBezTo>
                    <a:pt x="98272" y="291562"/>
                    <a:pt x="85256" y="272038"/>
                    <a:pt x="70938" y="253815"/>
                  </a:cubicBezTo>
                  <a:cubicBezTo>
                    <a:pt x="61827" y="243402"/>
                    <a:pt x="54017" y="231037"/>
                    <a:pt x="48811" y="218021"/>
                  </a:cubicBezTo>
                  <a:cubicBezTo>
                    <a:pt x="42953" y="203703"/>
                    <a:pt x="40350" y="188084"/>
                    <a:pt x="39699" y="172464"/>
                  </a:cubicBezTo>
                  <a:lnTo>
                    <a:pt x="39699" y="167258"/>
                  </a:lnTo>
                  <a:cubicBezTo>
                    <a:pt x="41001" y="96320"/>
                    <a:pt x="98923" y="39049"/>
                    <a:pt x="169861" y="38398"/>
                  </a:cubicBezTo>
                  <a:lnTo>
                    <a:pt x="169861" y="38398"/>
                  </a:lnTo>
                  <a:lnTo>
                    <a:pt x="169861" y="38398"/>
                  </a:lnTo>
                  <a:cubicBezTo>
                    <a:pt x="169861" y="38398"/>
                    <a:pt x="169861" y="38398"/>
                    <a:pt x="169861" y="38398"/>
                  </a:cubicBezTo>
                  <a:cubicBezTo>
                    <a:pt x="169861" y="38398"/>
                    <a:pt x="169861" y="38398"/>
                    <a:pt x="169861" y="38398"/>
                  </a:cubicBezTo>
                  <a:lnTo>
                    <a:pt x="169861" y="38398"/>
                  </a:lnTo>
                  <a:lnTo>
                    <a:pt x="169861" y="38398"/>
                  </a:lnTo>
                  <a:cubicBezTo>
                    <a:pt x="240799" y="39049"/>
                    <a:pt x="298721" y="95669"/>
                    <a:pt x="300023" y="167258"/>
                  </a:cubicBezTo>
                  <a:lnTo>
                    <a:pt x="300023" y="172464"/>
                  </a:ln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46" name="Graphic 9" descr="Suitcase">
            <a:extLst>
              <a:ext uri="{FF2B5EF4-FFF2-40B4-BE49-F238E27FC236}">
                <a16:creationId xmlns:a16="http://schemas.microsoft.com/office/drawing/2014/main" id="{E5633274-A455-4A97-A09B-F9D6742D12BA}"/>
              </a:ext>
            </a:extLst>
          </p:cNvPr>
          <p:cNvGrpSpPr/>
          <p:nvPr userDrawn="1"/>
        </p:nvGrpSpPr>
        <p:grpSpPr>
          <a:xfrm>
            <a:off x="7569194" y="2823368"/>
            <a:ext cx="473315" cy="365744"/>
            <a:chOff x="7259288" y="2090013"/>
            <a:chExt cx="520647" cy="442550"/>
          </a:xfrm>
          <a:solidFill>
            <a:srgbClr val="FFFFFF"/>
          </a:solidFill>
        </p:grpSpPr>
        <p:sp>
          <p:nvSpPr>
            <p:cNvPr id="47" name="Freeform: Shape 49">
              <a:extLst>
                <a:ext uri="{FF2B5EF4-FFF2-40B4-BE49-F238E27FC236}">
                  <a16:creationId xmlns:a16="http://schemas.microsoft.com/office/drawing/2014/main" id="{FEA23ACC-5B7B-4A67-991F-84B3F63CC005}"/>
                </a:ext>
              </a:extLst>
            </p:cNvPr>
            <p:cNvSpPr/>
            <p:nvPr/>
          </p:nvSpPr>
          <p:spPr>
            <a:xfrm>
              <a:off x="7259288" y="2168110"/>
              <a:ext cx="78097" cy="364453"/>
            </a:xfrm>
            <a:custGeom>
              <a:avLst/>
              <a:gdLst>
                <a:gd name="connsiteX0" fmla="*/ 26032 w 78097"/>
                <a:gd name="connsiteY0" fmla="*/ 0 h 364452"/>
                <a:gd name="connsiteX1" fmla="*/ 0 w 78097"/>
                <a:gd name="connsiteY1" fmla="*/ 26032 h 364452"/>
                <a:gd name="connsiteX2" fmla="*/ 0 w 78097"/>
                <a:gd name="connsiteY2" fmla="*/ 338420 h 364452"/>
                <a:gd name="connsiteX3" fmla="*/ 26032 w 78097"/>
                <a:gd name="connsiteY3" fmla="*/ 364453 h 364452"/>
                <a:gd name="connsiteX4" fmla="*/ 78097 w 78097"/>
                <a:gd name="connsiteY4" fmla="*/ 364453 h 364452"/>
                <a:gd name="connsiteX5" fmla="*/ 78097 w 78097"/>
                <a:gd name="connsiteY5" fmla="*/ 0 h 364452"/>
                <a:gd name="connsiteX6" fmla="*/ 26032 w 78097"/>
                <a:gd name="connsiteY6" fmla="*/ 0 h 36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097" h="364452">
                  <a:moveTo>
                    <a:pt x="26032" y="0"/>
                  </a:moveTo>
                  <a:cubicBezTo>
                    <a:pt x="11715" y="0"/>
                    <a:pt x="0" y="11715"/>
                    <a:pt x="0" y="26032"/>
                  </a:cubicBezTo>
                  <a:lnTo>
                    <a:pt x="0" y="338420"/>
                  </a:lnTo>
                  <a:cubicBezTo>
                    <a:pt x="0" y="352738"/>
                    <a:pt x="11715" y="364453"/>
                    <a:pt x="26032" y="364453"/>
                  </a:cubicBezTo>
                  <a:lnTo>
                    <a:pt x="78097" y="364453"/>
                  </a:lnTo>
                  <a:lnTo>
                    <a:pt x="78097" y="0"/>
                  </a:lnTo>
                  <a:lnTo>
                    <a:pt x="26032" y="0"/>
                  </a:ln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8" name="Freeform: Shape 50">
              <a:extLst>
                <a:ext uri="{FF2B5EF4-FFF2-40B4-BE49-F238E27FC236}">
                  <a16:creationId xmlns:a16="http://schemas.microsoft.com/office/drawing/2014/main" id="{5B16C9E3-3AC5-48DC-923D-F25671F6A498}"/>
                </a:ext>
              </a:extLst>
            </p:cNvPr>
            <p:cNvSpPr/>
            <p:nvPr/>
          </p:nvSpPr>
          <p:spPr>
            <a:xfrm>
              <a:off x="7701837" y="2168110"/>
              <a:ext cx="78097" cy="364453"/>
            </a:xfrm>
            <a:custGeom>
              <a:avLst/>
              <a:gdLst>
                <a:gd name="connsiteX0" fmla="*/ 52065 w 78097"/>
                <a:gd name="connsiteY0" fmla="*/ 0 h 364452"/>
                <a:gd name="connsiteX1" fmla="*/ 0 w 78097"/>
                <a:gd name="connsiteY1" fmla="*/ 0 h 364452"/>
                <a:gd name="connsiteX2" fmla="*/ 0 w 78097"/>
                <a:gd name="connsiteY2" fmla="*/ 364453 h 364452"/>
                <a:gd name="connsiteX3" fmla="*/ 52065 w 78097"/>
                <a:gd name="connsiteY3" fmla="*/ 364453 h 364452"/>
                <a:gd name="connsiteX4" fmla="*/ 78097 w 78097"/>
                <a:gd name="connsiteY4" fmla="*/ 338420 h 364452"/>
                <a:gd name="connsiteX5" fmla="*/ 78097 w 78097"/>
                <a:gd name="connsiteY5" fmla="*/ 26032 h 364452"/>
                <a:gd name="connsiteX6" fmla="*/ 52065 w 78097"/>
                <a:gd name="connsiteY6" fmla="*/ 0 h 36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097" h="364452">
                  <a:moveTo>
                    <a:pt x="52065" y="0"/>
                  </a:moveTo>
                  <a:lnTo>
                    <a:pt x="0" y="0"/>
                  </a:lnTo>
                  <a:lnTo>
                    <a:pt x="0" y="364453"/>
                  </a:lnTo>
                  <a:lnTo>
                    <a:pt x="52065" y="364453"/>
                  </a:lnTo>
                  <a:cubicBezTo>
                    <a:pt x="66382" y="364453"/>
                    <a:pt x="78097" y="352738"/>
                    <a:pt x="78097" y="338420"/>
                  </a:cubicBezTo>
                  <a:lnTo>
                    <a:pt x="78097" y="26032"/>
                  </a:lnTo>
                  <a:cubicBezTo>
                    <a:pt x="78097" y="11715"/>
                    <a:pt x="66382" y="0"/>
                    <a:pt x="52065" y="0"/>
                  </a:cubicBez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9" name="Freeform: Shape 51">
              <a:extLst>
                <a:ext uri="{FF2B5EF4-FFF2-40B4-BE49-F238E27FC236}">
                  <a16:creationId xmlns:a16="http://schemas.microsoft.com/office/drawing/2014/main" id="{CB95ADF6-9374-45BE-9FF2-AF327C2C8398}"/>
                </a:ext>
              </a:extLst>
            </p:cNvPr>
            <p:cNvSpPr/>
            <p:nvPr/>
          </p:nvSpPr>
          <p:spPr>
            <a:xfrm>
              <a:off x="7363417" y="2090013"/>
              <a:ext cx="312388" cy="442550"/>
            </a:xfrm>
            <a:custGeom>
              <a:avLst/>
              <a:gdLst>
                <a:gd name="connsiteX0" fmla="*/ 240799 w 312388"/>
                <a:gd name="connsiteY0" fmla="*/ 78097 h 442549"/>
                <a:gd name="connsiteX1" fmla="*/ 240799 w 312388"/>
                <a:gd name="connsiteY1" fmla="*/ 45557 h 442549"/>
                <a:gd name="connsiteX2" fmla="*/ 195243 w 312388"/>
                <a:gd name="connsiteY2" fmla="*/ 0 h 442549"/>
                <a:gd name="connsiteX3" fmla="*/ 156194 w 312388"/>
                <a:gd name="connsiteY3" fmla="*/ 0 h 442549"/>
                <a:gd name="connsiteX4" fmla="*/ 117146 w 312388"/>
                <a:gd name="connsiteY4" fmla="*/ 0 h 442549"/>
                <a:gd name="connsiteX5" fmla="*/ 71589 w 312388"/>
                <a:gd name="connsiteY5" fmla="*/ 45557 h 442549"/>
                <a:gd name="connsiteX6" fmla="*/ 71589 w 312388"/>
                <a:gd name="connsiteY6" fmla="*/ 78097 h 442549"/>
                <a:gd name="connsiteX7" fmla="*/ 0 w 312388"/>
                <a:gd name="connsiteY7" fmla="*/ 78097 h 442549"/>
                <a:gd name="connsiteX8" fmla="*/ 0 w 312388"/>
                <a:gd name="connsiteY8" fmla="*/ 442550 h 442549"/>
                <a:gd name="connsiteX9" fmla="*/ 312388 w 312388"/>
                <a:gd name="connsiteY9" fmla="*/ 442550 h 442549"/>
                <a:gd name="connsiteX10" fmla="*/ 312388 w 312388"/>
                <a:gd name="connsiteY10" fmla="*/ 78097 h 442549"/>
                <a:gd name="connsiteX11" fmla="*/ 240799 w 312388"/>
                <a:gd name="connsiteY11" fmla="*/ 78097 h 442549"/>
                <a:gd name="connsiteX12" fmla="*/ 201751 w 312388"/>
                <a:gd name="connsiteY12" fmla="*/ 78097 h 442549"/>
                <a:gd name="connsiteX13" fmla="*/ 110637 w 312388"/>
                <a:gd name="connsiteY13" fmla="*/ 78097 h 442549"/>
                <a:gd name="connsiteX14" fmla="*/ 110637 w 312388"/>
                <a:gd name="connsiteY14" fmla="*/ 45557 h 442549"/>
                <a:gd name="connsiteX15" fmla="*/ 117146 w 312388"/>
                <a:gd name="connsiteY15" fmla="*/ 39049 h 442549"/>
                <a:gd name="connsiteX16" fmla="*/ 156194 w 312388"/>
                <a:gd name="connsiteY16" fmla="*/ 39049 h 442549"/>
                <a:gd name="connsiteX17" fmla="*/ 195243 w 312388"/>
                <a:gd name="connsiteY17" fmla="*/ 39049 h 442549"/>
                <a:gd name="connsiteX18" fmla="*/ 201751 w 312388"/>
                <a:gd name="connsiteY18" fmla="*/ 45557 h 442549"/>
                <a:gd name="connsiteX19" fmla="*/ 201751 w 312388"/>
                <a:gd name="connsiteY19" fmla="*/ 78097 h 44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2388" h="442549">
                  <a:moveTo>
                    <a:pt x="240799" y="78097"/>
                  </a:moveTo>
                  <a:lnTo>
                    <a:pt x="240799" y="45557"/>
                  </a:lnTo>
                  <a:cubicBezTo>
                    <a:pt x="240799" y="20175"/>
                    <a:pt x="220624" y="0"/>
                    <a:pt x="195243" y="0"/>
                  </a:cubicBezTo>
                  <a:lnTo>
                    <a:pt x="156194" y="0"/>
                  </a:lnTo>
                  <a:lnTo>
                    <a:pt x="117146" y="0"/>
                  </a:lnTo>
                  <a:cubicBezTo>
                    <a:pt x="91764" y="0"/>
                    <a:pt x="71589" y="20175"/>
                    <a:pt x="71589" y="45557"/>
                  </a:cubicBezTo>
                  <a:lnTo>
                    <a:pt x="71589" y="78097"/>
                  </a:lnTo>
                  <a:lnTo>
                    <a:pt x="0" y="78097"/>
                  </a:lnTo>
                  <a:lnTo>
                    <a:pt x="0" y="442550"/>
                  </a:lnTo>
                  <a:lnTo>
                    <a:pt x="312388" y="442550"/>
                  </a:lnTo>
                  <a:lnTo>
                    <a:pt x="312388" y="78097"/>
                  </a:lnTo>
                  <a:lnTo>
                    <a:pt x="240799" y="78097"/>
                  </a:lnTo>
                  <a:close/>
                  <a:moveTo>
                    <a:pt x="201751" y="78097"/>
                  </a:moveTo>
                  <a:lnTo>
                    <a:pt x="110637" y="78097"/>
                  </a:lnTo>
                  <a:lnTo>
                    <a:pt x="110637" y="45557"/>
                  </a:lnTo>
                  <a:cubicBezTo>
                    <a:pt x="110637" y="41652"/>
                    <a:pt x="113241" y="39049"/>
                    <a:pt x="117146" y="39049"/>
                  </a:cubicBezTo>
                  <a:lnTo>
                    <a:pt x="156194" y="39049"/>
                  </a:lnTo>
                  <a:lnTo>
                    <a:pt x="195243" y="39049"/>
                  </a:lnTo>
                  <a:cubicBezTo>
                    <a:pt x="199147" y="39049"/>
                    <a:pt x="201751" y="41652"/>
                    <a:pt x="201751" y="45557"/>
                  </a:cubicBezTo>
                  <a:lnTo>
                    <a:pt x="201751" y="78097"/>
                  </a:lnTo>
                  <a:close/>
                </a:path>
              </a:pathLst>
            </a:custGeom>
            <a:solidFill>
              <a:schemeClr val="bg1"/>
            </a:solidFill>
            <a:ln w="64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CEA00764-C534-43DA-8421-1B5C10B98D6E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6071555" y="2110124"/>
            <a:ext cx="1231392" cy="70022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0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DA00C11F-DCF8-44BD-8096-BB00BFFEA9D4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7293658" y="1819174"/>
            <a:ext cx="1231392" cy="70022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0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D48D7270-C2DA-467B-87CD-D9672942F67B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4849451" y="2746471"/>
            <a:ext cx="1231392" cy="70022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0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8E4023EC-9939-4C3D-95FD-440B9326CF87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3627347" y="3148314"/>
            <a:ext cx="1231392" cy="70022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0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5" name="Text Placeholder 2">
            <a:extLst>
              <a:ext uri="{FF2B5EF4-FFF2-40B4-BE49-F238E27FC236}">
                <a16:creationId xmlns:a16="http://schemas.microsoft.com/office/drawing/2014/main" id="{AB1A334B-8533-4DF9-A98D-08F15980EDF1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85987" y="2062107"/>
            <a:ext cx="2433915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8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6" name="Text Placeholder 7">
            <a:extLst>
              <a:ext uri="{FF2B5EF4-FFF2-40B4-BE49-F238E27FC236}">
                <a16:creationId xmlns:a16="http://schemas.microsoft.com/office/drawing/2014/main" id="{C01D9DB9-4A15-4A0C-89E7-120FCA6497FC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85987" y="2568808"/>
            <a:ext cx="2433915" cy="129631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941EF682-C0FD-407C-B751-FD2E900B0B9F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885987" y="4160414"/>
            <a:ext cx="2433915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8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0" name="Text Placeholder 7">
            <a:extLst>
              <a:ext uri="{FF2B5EF4-FFF2-40B4-BE49-F238E27FC236}">
                <a16:creationId xmlns:a16="http://schemas.microsoft.com/office/drawing/2014/main" id="{EE5A40D7-219A-4492-BDA8-8C03A06C586B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885987" y="4667115"/>
            <a:ext cx="2433915" cy="129631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2">
            <a:extLst>
              <a:ext uri="{FF2B5EF4-FFF2-40B4-BE49-F238E27FC236}">
                <a16:creationId xmlns:a16="http://schemas.microsoft.com/office/drawing/2014/main" id="{7DF6C5A7-5252-49F5-B3AF-EED35C5AA451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8874089" y="2062107"/>
            <a:ext cx="2433915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8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2" name="Text Placeholder 7">
            <a:extLst>
              <a:ext uri="{FF2B5EF4-FFF2-40B4-BE49-F238E27FC236}">
                <a16:creationId xmlns:a16="http://schemas.microsoft.com/office/drawing/2014/main" id="{0B27522F-FC87-4E01-A619-F5476647FF6B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8874089" y="2568808"/>
            <a:ext cx="2433915" cy="129631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3" name="Text Placeholder 2">
            <a:extLst>
              <a:ext uri="{FF2B5EF4-FFF2-40B4-BE49-F238E27FC236}">
                <a16:creationId xmlns:a16="http://schemas.microsoft.com/office/drawing/2014/main" id="{9281782E-52B2-4948-AA9A-E9A19247145D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8874089" y="4160414"/>
            <a:ext cx="2433915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8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4" name="Text Placeholder 7">
            <a:extLst>
              <a:ext uri="{FF2B5EF4-FFF2-40B4-BE49-F238E27FC236}">
                <a16:creationId xmlns:a16="http://schemas.microsoft.com/office/drawing/2014/main" id="{81E088FE-FA7F-4806-B6A4-2D68A2B575FE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8874089" y="4667115"/>
            <a:ext cx="2433915" cy="129631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Text Placeholder 2">
            <a:extLst>
              <a:ext uri="{FF2B5EF4-FFF2-40B4-BE49-F238E27FC236}">
                <a16:creationId xmlns:a16="http://schemas.microsoft.com/office/drawing/2014/main" id="{FE931749-CBAB-4C89-ADCD-FFCAF3CC1152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3715199" y="4854134"/>
            <a:ext cx="1418042" cy="32009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6" name="Text Placeholder 2">
            <a:extLst>
              <a:ext uri="{FF2B5EF4-FFF2-40B4-BE49-F238E27FC236}">
                <a16:creationId xmlns:a16="http://schemas.microsoft.com/office/drawing/2014/main" id="{48D490A9-C024-4C3A-821F-17F64C125A09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4781913" y="4395833"/>
            <a:ext cx="1418042" cy="32009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7" name="Text Placeholder 2">
            <a:extLst>
              <a:ext uri="{FF2B5EF4-FFF2-40B4-BE49-F238E27FC236}">
                <a16:creationId xmlns:a16="http://schemas.microsoft.com/office/drawing/2014/main" id="{A85CA3C5-FC69-41BC-B4AF-6289DDDBFB51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5863187" y="3937533"/>
            <a:ext cx="1418042" cy="32009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8" name="Text Placeholder 2">
            <a:extLst>
              <a:ext uri="{FF2B5EF4-FFF2-40B4-BE49-F238E27FC236}">
                <a16:creationId xmlns:a16="http://schemas.microsoft.com/office/drawing/2014/main" id="{FB9C9075-E98C-4B7B-8C9C-79405BA0CB46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>
          <a:xfrm>
            <a:off x="6954836" y="3479233"/>
            <a:ext cx="1418042" cy="32009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</p:spTree>
    <p:extLst>
      <p:ext uri="{BB962C8B-B14F-4D97-AF65-F5344CB8AC3E}">
        <p14:creationId xmlns:p14="http://schemas.microsoft.com/office/powerpoint/2010/main" val="18177772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EE1A71E1-9659-48CA-9671-804CD1D4EDFB}"/>
              </a:ext>
            </a:extLst>
          </p:cNvPr>
          <p:cNvSpPr/>
          <p:nvPr/>
        </p:nvSpPr>
        <p:spPr>
          <a:xfrm>
            <a:off x="564563" y="3412293"/>
            <a:ext cx="2183571" cy="3445707"/>
          </a:xfrm>
          <a:custGeom>
            <a:avLst/>
            <a:gdLst>
              <a:gd name="connsiteX0" fmla="*/ 0 w 2429105"/>
              <a:gd name="connsiteY0" fmla="*/ 0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0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34185"/>
              <a:gd name="connsiteY0" fmla="*/ 248711 h 3445707"/>
              <a:gd name="connsiteX1" fmla="*/ 2434185 w 2434185"/>
              <a:gd name="connsiteY1" fmla="*/ 0 h 3445707"/>
              <a:gd name="connsiteX2" fmla="*/ 2429105 w 2434185"/>
              <a:gd name="connsiteY2" fmla="*/ 3445707 h 3445707"/>
              <a:gd name="connsiteX3" fmla="*/ 0 w 2434185"/>
              <a:gd name="connsiteY3" fmla="*/ 3445707 h 3445707"/>
              <a:gd name="connsiteX4" fmla="*/ 0 w 2434185"/>
              <a:gd name="connsiteY4" fmla="*/ 248711 h 3445707"/>
              <a:gd name="connsiteX0" fmla="*/ 0 w 2434185"/>
              <a:gd name="connsiteY0" fmla="*/ 481976 h 3678972"/>
              <a:gd name="connsiteX1" fmla="*/ 1196149 w 2434185"/>
              <a:gd name="connsiteY1" fmla="*/ 329982 h 3678972"/>
              <a:gd name="connsiteX2" fmla="*/ 2434185 w 2434185"/>
              <a:gd name="connsiteY2" fmla="*/ 233265 h 3678972"/>
              <a:gd name="connsiteX3" fmla="*/ 2429105 w 2434185"/>
              <a:gd name="connsiteY3" fmla="*/ 3678972 h 3678972"/>
              <a:gd name="connsiteX4" fmla="*/ 0 w 2434185"/>
              <a:gd name="connsiteY4" fmla="*/ 3678972 h 3678972"/>
              <a:gd name="connsiteX5" fmla="*/ 0 w 2434185"/>
              <a:gd name="connsiteY5" fmla="*/ 481976 h 3678972"/>
              <a:gd name="connsiteX0" fmla="*/ 0 w 2434185"/>
              <a:gd name="connsiteY0" fmla="*/ 483496 h 3680492"/>
              <a:gd name="connsiteX1" fmla="*/ 1196149 w 2434185"/>
              <a:gd name="connsiteY1" fmla="*/ 331502 h 3680492"/>
              <a:gd name="connsiteX2" fmla="*/ 2434185 w 2434185"/>
              <a:gd name="connsiteY2" fmla="*/ 234785 h 3680492"/>
              <a:gd name="connsiteX3" fmla="*/ 2429105 w 2434185"/>
              <a:gd name="connsiteY3" fmla="*/ 3680492 h 3680492"/>
              <a:gd name="connsiteX4" fmla="*/ 0 w 2434185"/>
              <a:gd name="connsiteY4" fmla="*/ 3680492 h 3680492"/>
              <a:gd name="connsiteX5" fmla="*/ 0 w 2434185"/>
              <a:gd name="connsiteY5" fmla="*/ 483496 h 3680492"/>
              <a:gd name="connsiteX0" fmla="*/ 0 w 2434185"/>
              <a:gd name="connsiteY0" fmla="*/ 282788 h 3479784"/>
              <a:gd name="connsiteX1" fmla="*/ 1196149 w 2434185"/>
              <a:gd name="connsiteY1" fmla="*/ 130794 h 3479784"/>
              <a:gd name="connsiteX2" fmla="*/ 2434185 w 2434185"/>
              <a:gd name="connsiteY2" fmla="*/ 34077 h 3479784"/>
              <a:gd name="connsiteX3" fmla="*/ 2429105 w 2434185"/>
              <a:gd name="connsiteY3" fmla="*/ 3479784 h 3479784"/>
              <a:gd name="connsiteX4" fmla="*/ 0 w 2434185"/>
              <a:gd name="connsiteY4" fmla="*/ 3479784 h 3479784"/>
              <a:gd name="connsiteX5" fmla="*/ 0 w 2434185"/>
              <a:gd name="connsiteY5" fmla="*/ 282788 h 3479784"/>
              <a:gd name="connsiteX0" fmla="*/ 1967 w 2434185"/>
              <a:gd name="connsiteY0" fmla="*/ 274014 h 3497680"/>
              <a:gd name="connsiteX1" fmla="*/ 1196149 w 2434185"/>
              <a:gd name="connsiteY1" fmla="*/ 148690 h 3497680"/>
              <a:gd name="connsiteX2" fmla="*/ 2434185 w 2434185"/>
              <a:gd name="connsiteY2" fmla="*/ 51973 h 3497680"/>
              <a:gd name="connsiteX3" fmla="*/ 2429105 w 2434185"/>
              <a:gd name="connsiteY3" fmla="*/ 3497680 h 3497680"/>
              <a:gd name="connsiteX4" fmla="*/ 0 w 2434185"/>
              <a:gd name="connsiteY4" fmla="*/ 3497680 h 3497680"/>
              <a:gd name="connsiteX5" fmla="*/ 1967 w 2434185"/>
              <a:gd name="connsiteY5" fmla="*/ 274014 h 3497680"/>
              <a:gd name="connsiteX0" fmla="*/ 1967 w 2434185"/>
              <a:gd name="connsiteY0" fmla="*/ 222041 h 3445707"/>
              <a:gd name="connsiteX1" fmla="*/ 1196149 w 2434185"/>
              <a:gd name="connsiteY1" fmla="*/ 9671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  <a:gd name="connsiteX0" fmla="*/ 1967 w 2434185"/>
              <a:gd name="connsiteY0" fmla="*/ 222041 h 3445707"/>
              <a:gd name="connsiteX1" fmla="*/ 1196149 w 2434185"/>
              <a:gd name="connsiteY1" fmla="*/ 9671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  <a:gd name="connsiteX0" fmla="*/ 1967 w 2434185"/>
              <a:gd name="connsiteY0" fmla="*/ 222041 h 3445707"/>
              <a:gd name="connsiteX1" fmla="*/ 1196149 w 2434185"/>
              <a:gd name="connsiteY1" fmla="*/ 8909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4185" h="3445707">
                <a:moveTo>
                  <a:pt x="1967" y="222041"/>
                </a:moveTo>
                <a:cubicBezTo>
                  <a:pt x="400028" y="180266"/>
                  <a:pt x="798088" y="102297"/>
                  <a:pt x="1196149" y="89097"/>
                </a:cubicBezTo>
                <a:cubicBezTo>
                  <a:pt x="1649046" y="40025"/>
                  <a:pt x="1921898" y="36195"/>
                  <a:pt x="2434185" y="0"/>
                </a:cubicBezTo>
                <a:cubicBezTo>
                  <a:pt x="2432492" y="1148569"/>
                  <a:pt x="2430798" y="2297138"/>
                  <a:pt x="2429105" y="3445707"/>
                </a:cubicBezTo>
                <a:lnTo>
                  <a:pt x="0" y="3445707"/>
                </a:lnTo>
                <a:cubicBezTo>
                  <a:pt x="656" y="2371152"/>
                  <a:pt x="1311" y="1296596"/>
                  <a:pt x="1967" y="222041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rtlCol="0" anchor="ctr">
            <a:noAutofit/>
          </a:bodyPr>
          <a:lstStyle/>
          <a:p>
            <a:pPr algn="l"/>
            <a:endParaRPr lang="en-IN" sz="1600"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5EE219E-2485-43F5-8CE6-057BD14A79FB}"/>
              </a:ext>
            </a:extLst>
          </p:cNvPr>
          <p:cNvSpPr/>
          <p:nvPr userDrawn="1"/>
        </p:nvSpPr>
        <p:spPr>
          <a:xfrm>
            <a:off x="564563" y="4824238"/>
            <a:ext cx="2181031" cy="2033762"/>
          </a:xfrm>
          <a:prstGeom prst="rect">
            <a:avLst/>
          </a:prstGeom>
          <a:solidFill>
            <a:schemeClr val="bg1">
              <a:alpha val="87000"/>
            </a:schemeClr>
          </a:solidFill>
        </p:spPr>
        <p:txBody>
          <a:bodyPr rtlCol="0" anchor="ctr">
            <a:noAutofit/>
          </a:bodyPr>
          <a:lstStyle/>
          <a:p>
            <a:pPr algn="l"/>
            <a:endParaRPr lang="en-IN" sz="1600"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11" name="Rectangle 14">
            <a:extLst>
              <a:ext uri="{FF2B5EF4-FFF2-40B4-BE49-F238E27FC236}">
                <a16:creationId xmlns:a16="http://schemas.microsoft.com/office/drawing/2014/main" id="{1DD17C67-7A08-40CB-8656-F50E627EF82B}"/>
              </a:ext>
            </a:extLst>
          </p:cNvPr>
          <p:cNvSpPr/>
          <p:nvPr/>
        </p:nvSpPr>
        <p:spPr>
          <a:xfrm>
            <a:off x="2891783" y="3315043"/>
            <a:ext cx="1886381" cy="3542957"/>
          </a:xfrm>
          <a:custGeom>
            <a:avLst/>
            <a:gdLst>
              <a:gd name="connsiteX0" fmla="*/ 0 w 2429105"/>
              <a:gd name="connsiteY0" fmla="*/ 0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0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34185"/>
              <a:gd name="connsiteY0" fmla="*/ 248711 h 3445707"/>
              <a:gd name="connsiteX1" fmla="*/ 2434185 w 2434185"/>
              <a:gd name="connsiteY1" fmla="*/ 0 h 3445707"/>
              <a:gd name="connsiteX2" fmla="*/ 2429105 w 2434185"/>
              <a:gd name="connsiteY2" fmla="*/ 3445707 h 3445707"/>
              <a:gd name="connsiteX3" fmla="*/ 0 w 2434185"/>
              <a:gd name="connsiteY3" fmla="*/ 3445707 h 3445707"/>
              <a:gd name="connsiteX4" fmla="*/ 0 w 2434185"/>
              <a:gd name="connsiteY4" fmla="*/ 248711 h 3445707"/>
              <a:gd name="connsiteX0" fmla="*/ 0 w 2434185"/>
              <a:gd name="connsiteY0" fmla="*/ 481976 h 3678972"/>
              <a:gd name="connsiteX1" fmla="*/ 1196149 w 2434185"/>
              <a:gd name="connsiteY1" fmla="*/ 329982 h 3678972"/>
              <a:gd name="connsiteX2" fmla="*/ 2434185 w 2434185"/>
              <a:gd name="connsiteY2" fmla="*/ 233265 h 3678972"/>
              <a:gd name="connsiteX3" fmla="*/ 2429105 w 2434185"/>
              <a:gd name="connsiteY3" fmla="*/ 3678972 h 3678972"/>
              <a:gd name="connsiteX4" fmla="*/ 0 w 2434185"/>
              <a:gd name="connsiteY4" fmla="*/ 3678972 h 3678972"/>
              <a:gd name="connsiteX5" fmla="*/ 0 w 2434185"/>
              <a:gd name="connsiteY5" fmla="*/ 481976 h 3678972"/>
              <a:gd name="connsiteX0" fmla="*/ 0 w 2434185"/>
              <a:gd name="connsiteY0" fmla="*/ 483496 h 3680492"/>
              <a:gd name="connsiteX1" fmla="*/ 1196149 w 2434185"/>
              <a:gd name="connsiteY1" fmla="*/ 331502 h 3680492"/>
              <a:gd name="connsiteX2" fmla="*/ 2434185 w 2434185"/>
              <a:gd name="connsiteY2" fmla="*/ 234785 h 3680492"/>
              <a:gd name="connsiteX3" fmla="*/ 2429105 w 2434185"/>
              <a:gd name="connsiteY3" fmla="*/ 3680492 h 3680492"/>
              <a:gd name="connsiteX4" fmla="*/ 0 w 2434185"/>
              <a:gd name="connsiteY4" fmla="*/ 3680492 h 3680492"/>
              <a:gd name="connsiteX5" fmla="*/ 0 w 2434185"/>
              <a:gd name="connsiteY5" fmla="*/ 483496 h 3680492"/>
              <a:gd name="connsiteX0" fmla="*/ 0 w 2434185"/>
              <a:gd name="connsiteY0" fmla="*/ 282788 h 3479784"/>
              <a:gd name="connsiteX1" fmla="*/ 1196149 w 2434185"/>
              <a:gd name="connsiteY1" fmla="*/ 130794 h 3479784"/>
              <a:gd name="connsiteX2" fmla="*/ 2434185 w 2434185"/>
              <a:gd name="connsiteY2" fmla="*/ 34077 h 3479784"/>
              <a:gd name="connsiteX3" fmla="*/ 2429105 w 2434185"/>
              <a:gd name="connsiteY3" fmla="*/ 3479784 h 3479784"/>
              <a:gd name="connsiteX4" fmla="*/ 0 w 2434185"/>
              <a:gd name="connsiteY4" fmla="*/ 3479784 h 3479784"/>
              <a:gd name="connsiteX5" fmla="*/ 0 w 2434185"/>
              <a:gd name="connsiteY5" fmla="*/ 282788 h 3479784"/>
              <a:gd name="connsiteX0" fmla="*/ 1967 w 2434185"/>
              <a:gd name="connsiteY0" fmla="*/ 274014 h 3497680"/>
              <a:gd name="connsiteX1" fmla="*/ 1196149 w 2434185"/>
              <a:gd name="connsiteY1" fmla="*/ 148690 h 3497680"/>
              <a:gd name="connsiteX2" fmla="*/ 2434185 w 2434185"/>
              <a:gd name="connsiteY2" fmla="*/ 51973 h 3497680"/>
              <a:gd name="connsiteX3" fmla="*/ 2429105 w 2434185"/>
              <a:gd name="connsiteY3" fmla="*/ 3497680 h 3497680"/>
              <a:gd name="connsiteX4" fmla="*/ 0 w 2434185"/>
              <a:gd name="connsiteY4" fmla="*/ 3497680 h 3497680"/>
              <a:gd name="connsiteX5" fmla="*/ 1967 w 2434185"/>
              <a:gd name="connsiteY5" fmla="*/ 274014 h 3497680"/>
              <a:gd name="connsiteX0" fmla="*/ 1967 w 2434185"/>
              <a:gd name="connsiteY0" fmla="*/ 222041 h 3445707"/>
              <a:gd name="connsiteX1" fmla="*/ 1196149 w 2434185"/>
              <a:gd name="connsiteY1" fmla="*/ 9671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  <a:gd name="connsiteX0" fmla="*/ 1967 w 2434185"/>
              <a:gd name="connsiteY0" fmla="*/ 222041 h 3445707"/>
              <a:gd name="connsiteX1" fmla="*/ 1196149 w 2434185"/>
              <a:gd name="connsiteY1" fmla="*/ 9671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  <a:gd name="connsiteX0" fmla="*/ 1967 w 2434185"/>
              <a:gd name="connsiteY0" fmla="*/ 222041 h 3445707"/>
              <a:gd name="connsiteX1" fmla="*/ 1196149 w 2434185"/>
              <a:gd name="connsiteY1" fmla="*/ 8909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  <a:gd name="connsiteX0" fmla="*/ 9833 w 2434185"/>
              <a:gd name="connsiteY0" fmla="*/ 201152 h 3445707"/>
              <a:gd name="connsiteX1" fmla="*/ 1196149 w 2434185"/>
              <a:gd name="connsiteY1" fmla="*/ 8909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9833 w 2434185"/>
              <a:gd name="connsiteY5" fmla="*/ 201152 h 3445707"/>
              <a:gd name="connsiteX0" fmla="*/ 9833 w 2434185"/>
              <a:gd name="connsiteY0" fmla="*/ 201152 h 3445707"/>
              <a:gd name="connsiteX1" fmla="*/ 1200082 w 2434185"/>
              <a:gd name="connsiteY1" fmla="*/ 169173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9833 w 2434185"/>
              <a:gd name="connsiteY5" fmla="*/ 201152 h 3445707"/>
              <a:gd name="connsiteX0" fmla="*/ 9833 w 2434185"/>
              <a:gd name="connsiteY0" fmla="*/ 201152 h 3445707"/>
              <a:gd name="connsiteX1" fmla="*/ 1200082 w 2434185"/>
              <a:gd name="connsiteY1" fmla="*/ 169173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9833 w 2434185"/>
              <a:gd name="connsiteY5" fmla="*/ 201152 h 3445707"/>
              <a:gd name="connsiteX0" fmla="*/ 9833 w 2434185"/>
              <a:gd name="connsiteY0" fmla="*/ 159374 h 3403929"/>
              <a:gd name="connsiteX1" fmla="*/ 1200082 w 2434185"/>
              <a:gd name="connsiteY1" fmla="*/ 127395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9833 w 2434185"/>
              <a:gd name="connsiteY5" fmla="*/ 159374 h 3403929"/>
              <a:gd name="connsiteX0" fmla="*/ 9833 w 2434185"/>
              <a:gd name="connsiteY0" fmla="*/ 159374 h 3403929"/>
              <a:gd name="connsiteX1" fmla="*/ 1200082 w 2434185"/>
              <a:gd name="connsiteY1" fmla="*/ 127395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9833 w 2434185"/>
              <a:gd name="connsiteY5" fmla="*/ 159374 h 3403929"/>
              <a:gd name="connsiteX0" fmla="*/ 1967 w 2434185"/>
              <a:gd name="connsiteY0" fmla="*/ 157633 h 3403929"/>
              <a:gd name="connsiteX1" fmla="*/ 1200082 w 2434185"/>
              <a:gd name="connsiteY1" fmla="*/ 127395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967 w 2434185"/>
              <a:gd name="connsiteY0" fmla="*/ 157633 h 3403929"/>
              <a:gd name="connsiteX1" fmla="*/ 1200082 w 2434185"/>
              <a:gd name="connsiteY1" fmla="*/ 118111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967 w 2434185"/>
              <a:gd name="connsiteY0" fmla="*/ 157633 h 3403929"/>
              <a:gd name="connsiteX1" fmla="*/ 1200082 w 2434185"/>
              <a:gd name="connsiteY1" fmla="*/ 118111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967 w 2434185"/>
              <a:gd name="connsiteY0" fmla="*/ 157633 h 3403929"/>
              <a:gd name="connsiteX1" fmla="*/ 1200082 w 2434185"/>
              <a:gd name="connsiteY1" fmla="*/ 118111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967 w 2434185"/>
              <a:gd name="connsiteY0" fmla="*/ 83628 h 3329924"/>
              <a:gd name="connsiteX1" fmla="*/ 1200082 w 2434185"/>
              <a:gd name="connsiteY1" fmla="*/ 44106 h 3329924"/>
              <a:gd name="connsiteX2" fmla="*/ 2434185 w 2434185"/>
              <a:gd name="connsiteY2" fmla="*/ 0 h 3329924"/>
              <a:gd name="connsiteX3" fmla="*/ 2429105 w 2434185"/>
              <a:gd name="connsiteY3" fmla="*/ 3329924 h 3329924"/>
              <a:gd name="connsiteX4" fmla="*/ 0 w 2434185"/>
              <a:gd name="connsiteY4" fmla="*/ 3329924 h 3329924"/>
              <a:gd name="connsiteX5" fmla="*/ 1967 w 2434185"/>
              <a:gd name="connsiteY5" fmla="*/ 83628 h 332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4185" h="3329924">
                <a:moveTo>
                  <a:pt x="1967" y="83628"/>
                </a:moveTo>
                <a:cubicBezTo>
                  <a:pt x="424939" y="73187"/>
                  <a:pt x="754822" y="66590"/>
                  <a:pt x="1200082" y="44106"/>
                </a:cubicBezTo>
                <a:lnTo>
                  <a:pt x="2434185" y="0"/>
                </a:lnTo>
                <a:cubicBezTo>
                  <a:pt x="2432492" y="1148569"/>
                  <a:pt x="2430798" y="2181355"/>
                  <a:pt x="2429105" y="3329924"/>
                </a:cubicBezTo>
                <a:lnTo>
                  <a:pt x="0" y="3329924"/>
                </a:lnTo>
                <a:cubicBezTo>
                  <a:pt x="656" y="2255369"/>
                  <a:pt x="1311" y="1158183"/>
                  <a:pt x="1967" y="83628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rtlCol="0" anchor="ctr">
            <a:noAutofit/>
          </a:bodyPr>
          <a:lstStyle/>
          <a:p>
            <a:pPr algn="l"/>
            <a:endParaRPr lang="en-IN" sz="1600"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CDC860E-1F38-4465-AA0A-1ACC86E2C5BB}"/>
              </a:ext>
            </a:extLst>
          </p:cNvPr>
          <p:cNvSpPr/>
          <p:nvPr userDrawn="1"/>
        </p:nvSpPr>
        <p:spPr>
          <a:xfrm>
            <a:off x="2892417" y="4824238"/>
            <a:ext cx="1881740" cy="2033762"/>
          </a:xfrm>
          <a:prstGeom prst="rect">
            <a:avLst/>
          </a:prstGeom>
          <a:solidFill>
            <a:schemeClr val="bg1">
              <a:alpha val="87000"/>
            </a:schemeClr>
          </a:solidFill>
        </p:spPr>
        <p:txBody>
          <a:bodyPr rtlCol="0" anchor="ctr">
            <a:noAutofit/>
          </a:bodyPr>
          <a:lstStyle/>
          <a:p>
            <a:pPr algn="l"/>
            <a:endParaRPr lang="en-IN" sz="1600"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16" name="Rectangle 14">
            <a:extLst>
              <a:ext uri="{FF2B5EF4-FFF2-40B4-BE49-F238E27FC236}">
                <a16:creationId xmlns:a16="http://schemas.microsoft.com/office/drawing/2014/main" id="{32E6649E-13B7-4C11-9A5B-C48C635DE115}"/>
              </a:ext>
            </a:extLst>
          </p:cNvPr>
          <p:cNvSpPr/>
          <p:nvPr/>
        </p:nvSpPr>
        <p:spPr>
          <a:xfrm>
            <a:off x="4921813" y="3142459"/>
            <a:ext cx="2296077" cy="3715542"/>
          </a:xfrm>
          <a:custGeom>
            <a:avLst/>
            <a:gdLst>
              <a:gd name="connsiteX0" fmla="*/ 0 w 2429105"/>
              <a:gd name="connsiteY0" fmla="*/ 0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0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34185"/>
              <a:gd name="connsiteY0" fmla="*/ 248711 h 3445707"/>
              <a:gd name="connsiteX1" fmla="*/ 2434185 w 2434185"/>
              <a:gd name="connsiteY1" fmla="*/ 0 h 3445707"/>
              <a:gd name="connsiteX2" fmla="*/ 2429105 w 2434185"/>
              <a:gd name="connsiteY2" fmla="*/ 3445707 h 3445707"/>
              <a:gd name="connsiteX3" fmla="*/ 0 w 2434185"/>
              <a:gd name="connsiteY3" fmla="*/ 3445707 h 3445707"/>
              <a:gd name="connsiteX4" fmla="*/ 0 w 2434185"/>
              <a:gd name="connsiteY4" fmla="*/ 248711 h 3445707"/>
              <a:gd name="connsiteX0" fmla="*/ 0 w 2434185"/>
              <a:gd name="connsiteY0" fmla="*/ 481976 h 3678972"/>
              <a:gd name="connsiteX1" fmla="*/ 1196149 w 2434185"/>
              <a:gd name="connsiteY1" fmla="*/ 329982 h 3678972"/>
              <a:gd name="connsiteX2" fmla="*/ 2434185 w 2434185"/>
              <a:gd name="connsiteY2" fmla="*/ 233265 h 3678972"/>
              <a:gd name="connsiteX3" fmla="*/ 2429105 w 2434185"/>
              <a:gd name="connsiteY3" fmla="*/ 3678972 h 3678972"/>
              <a:gd name="connsiteX4" fmla="*/ 0 w 2434185"/>
              <a:gd name="connsiteY4" fmla="*/ 3678972 h 3678972"/>
              <a:gd name="connsiteX5" fmla="*/ 0 w 2434185"/>
              <a:gd name="connsiteY5" fmla="*/ 481976 h 3678972"/>
              <a:gd name="connsiteX0" fmla="*/ 0 w 2434185"/>
              <a:gd name="connsiteY0" fmla="*/ 483496 h 3680492"/>
              <a:gd name="connsiteX1" fmla="*/ 1196149 w 2434185"/>
              <a:gd name="connsiteY1" fmla="*/ 331502 h 3680492"/>
              <a:gd name="connsiteX2" fmla="*/ 2434185 w 2434185"/>
              <a:gd name="connsiteY2" fmla="*/ 234785 h 3680492"/>
              <a:gd name="connsiteX3" fmla="*/ 2429105 w 2434185"/>
              <a:gd name="connsiteY3" fmla="*/ 3680492 h 3680492"/>
              <a:gd name="connsiteX4" fmla="*/ 0 w 2434185"/>
              <a:gd name="connsiteY4" fmla="*/ 3680492 h 3680492"/>
              <a:gd name="connsiteX5" fmla="*/ 0 w 2434185"/>
              <a:gd name="connsiteY5" fmla="*/ 483496 h 3680492"/>
              <a:gd name="connsiteX0" fmla="*/ 0 w 2434185"/>
              <a:gd name="connsiteY0" fmla="*/ 282788 h 3479784"/>
              <a:gd name="connsiteX1" fmla="*/ 1196149 w 2434185"/>
              <a:gd name="connsiteY1" fmla="*/ 130794 h 3479784"/>
              <a:gd name="connsiteX2" fmla="*/ 2434185 w 2434185"/>
              <a:gd name="connsiteY2" fmla="*/ 34077 h 3479784"/>
              <a:gd name="connsiteX3" fmla="*/ 2429105 w 2434185"/>
              <a:gd name="connsiteY3" fmla="*/ 3479784 h 3479784"/>
              <a:gd name="connsiteX4" fmla="*/ 0 w 2434185"/>
              <a:gd name="connsiteY4" fmla="*/ 3479784 h 3479784"/>
              <a:gd name="connsiteX5" fmla="*/ 0 w 2434185"/>
              <a:gd name="connsiteY5" fmla="*/ 282788 h 3479784"/>
              <a:gd name="connsiteX0" fmla="*/ 1967 w 2434185"/>
              <a:gd name="connsiteY0" fmla="*/ 274014 h 3497680"/>
              <a:gd name="connsiteX1" fmla="*/ 1196149 w 2434185"/>
              <a:gd name="connsiteY1" fmla="*/ 148690 h 3497680"/>
              <a:gd name="connsiteX2" fmla="*/ 2434185 w 2434185"/>
              <a:gd name="connsiteY2" fmla="*/ 51973 h 3497680"/>
              <a:gd name="connsiteX3" fmla="*/ 2429105 w 2434185"/>
              <a:gd name="connsiteY3" fmla="*/ 3497680 h 3497680"/>
              <a:gd name="connsiteX4" fmla="*/ 0 w 2434185"/>
              <a:gd name="connsiteY4" fmla="*/ 3497680 h 3497680"/>
              <a:gd name="connsiteX5" fmla="*/ 1967 w 2434185"/>
              <a:gd name="connsiteY5" fmla="*/ 274014 h 3497680"/>
              <a:gd name="connsiteX0" fmla="*/ 1967 w 2434185"/>
              <a:gd name="connsiteY0" fmla="*/ 222041 h 3445707"/>
              <a:gd name="connsiteX1" fmla="*/ 1196149 w 2434185"/>
              <a:gd name="connsiteY1" fmla="*/ 9671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  <a:gd name="connsiteX0" fmla="*/ 1967 w 2434185"/>
              <a:gd name="connsiteY0" fmla="*/ 222041 h 3445707"/>
              <a:gd name="connsiteX1" fmla="*/ 1196149 w 2434185"/>
              <a:gd name="connsiteY1" fmla="*/ 9671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  <a:gd name="connsiteX0" fmla="*/ 1967 w 2434185"/>
              <a:gd name="connsiteY0" fmla="*/ 222041 h 3445707"/>
              <a:gd name="connsiteX1" fmla="*/ 1196149 w 2434185"/>
              <a:gd name="connsiteY1" fmla="*/ 8909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  <a:gd name="connsiteX0" fmla="*/ 9833 w 2434185"/>
              <a:gd name="connsiteY0" fmla="*/ 201152 h 3445707"/>
              <a:gd name="connsiteX1" fmla="*/ 1196149 w 2434185"/>
              <a:gd name="connsiteY1" fmla="*/ 8909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9833 w 2434185"/>
              <a:gd name="connsiteY5" fmla="*/ 201152 h 3445707"/>
              <a:gd name="connsiteX0" fmla="*/ 9833 w 2434185"/>
              <a:gd name="connsiteY0" fmla="*/ 201152 h 3445707"/>
              <a:gd name="connsiteX1" fmla="*/ 1200082 w 2434185"/>
              <a:gd name="connsiteY1" fmla="*/ 169173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9833 w 2434185"/>
              <a:gd name="connsiteY5" fmla="*/ 201152 h 3445707"/>
              <a:gd name="connsiteX0" fmla="*/ 9833 w 2434185"/>
              <a:gd name="connsiteY0" fmla="*/ 201152 h 3445707"/>
              <a:gd name="connsiteX1" fmla="*/ 1200082 w 2434185"/>
              <a:gd name="connsiteY1" fmla="*/ 169173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9833 w 2434185"/>
              <a:gd name="connsiteY5" fmla="*/ 201152 h 3445707"/>
              <a:gd name="connsiteX0" fmla="*/ 9833 w 2434185"/>
              <a:gd name="connsiteY0" fmla="*/ 159374 h 3403929"/>
              <a:gd name="connsiteX1" fmla="*/ 1200082 w 2434185"/>
              <a:gd name="connsiteY1" fmla="*/ 127395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9833 w 2434185"/>
              <a:gd name="connsiteY5" fmla="*/ 159374 h 3403929"/>
              <a:gd name="connsiteX0" fmla="*/ 9833 w 2434185"/>
              <a:gd name="connsiteY0" fmla="*/ 159374 h 3403929"/>
              <a:gd name="connsiteX1" fmla="*/ 1200082 w 2434185"/>
              <a:gd name="connsiteY1" fmla="*/ 127395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9833 w 2434185"/>
              <a:gd name="connsiteY5" fmla="*/ 159374 h 3403929"/>
              <a:gd name="connsiteX0" fmla="*/ 1967 w 2434185"/>
              <a:gd name="connsiteY0" fmla="*/ 157633 h 3403929"/>
              <a:gd name="connsiteX1" fmla="*/ 1200082 w 2434185"/>
              <a:gd name="connsiteY1" fmla="*/ 127395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967 w 2434185"/>
              <a:gd name="connsiteY0" fmla="*/ 157633 h 3403929"/>
              <a:gd name="connsiteX1" fmla="*/ 1200082 w 2434185"/>
              <a:gd name="connsiteY1" fmla="*/ 118111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967 w 2434185"/>
              <a:gd name="connsiteY0" fmla="*/ 157633 h 3403929"/>
              <a:gd name="connsiteX1" fmla="*/ 1200082 w 2434185"/>
              <a:gd name="connsiteY1" fmla="*/ 118111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967 w 2434185"/>
              <a:gd name="connsiteY0" fmla="*/ 157633 h 3403929"/>
              <a:gd name="connsiteX1" fmla="*/ 1200082 w 2434185"/>
              <a:gd name="connsiteY1" fmla="*/ 118111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967 w 2434185"/>
              <a:gd name="connsiteY0" fmla="*/ 148929 h 3395225"/>
              <a:gd name="connsiteX1" fmla="*/ 1200082 w 2434185"/>
              <a:gd name="connsiteY1" fmla="*/ 109407 h 3395225"/>
              <a:gd name="connsiteX2" fmla="*/ 2434185 w 2434185"/>
              <a:gd name="connsiteY2" fmla="*/ 0 h 3395225"/>
              <a:gd name="connsiteX3" fmla="*/ 2429105 w 2434185"/>
              <a:gd name="connsiteY3" fmla="*/ 3395225 h 3395225"/>
              <a:gd name="connsiteX4" fmla="*/ 0 w 2434185"/>
              <a:gd name="connsiteY4" fmla="*/ 3395225 h 3395225"/>
              <a:gd name="connsiteX5" fmla="*/ 1967 w 2434185"/>
              <a:gd name="connsiteY5" fmla="*/ 148929 h 3395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4185" h="3395225">
                <a:moveTo>
                  <a:pt x="1967" y="148929"/>
                </a:moveTo>
                <a:cubicBezTo>
                  <a:pt x="424939" y="138488"/>
                  <a:pt x="754822" y="131891"/>
                  <a:pt x="1200082" y="109407"/>
                </a:cubicBezTo>
                <a:lnTo>
                  <a:pt x="2434185" y="0"/>
                </a:lnTo>
                <a:cubicBezTo>
                  <a:pt x="2432492" y="1148569"/>
                  <a:pt x="2430798" y="2246656"/>
                  <a:pt x="2429105" y="3395225"/>
                </a:cubicBezTo>
                <a:lnTo>
                  <a:pt x="0" y="3395225"/>
                </a:lnTo>
                <a:cubicBezTo>
                  <a:pt x="656" y="2320670"/>
                  <a:pt x="1311" y="1223484"/>
                  <a:pt x="1967" y="148929"/>
                </a:cubicBezTo>
                <a:close/>
              </a:path>
            </a:pathLst>
          </a:custGeom>
          <a:solidFill>
            <a:schemeClr val="accent3"/>
          </a:solidFill>
        </p:spPr>
        <p:txBody>
          <a:bodyPr rtlCol="0" anchor="ctr">
            <a:noAutofit/>
          </a:bodyPr>
          <a:lstStyle/>
          <a:p>
            <a:pPr algn="l"/>
            <a:endParaRPr lang="en-IN" sz="1600"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CEA7003-D2B3-4F3D-BBF9-B0E78A158A75}"/>
              </a:ext>
            </a:extLst>
          </p:cNvPr>
          <p:cNvSpPr/>
          <p:nvPr userDrawn="1"/>
        </p:nvSpPr>
        <p:spPr>
          <a:xfrm>
            <a:off x="4923915" y="4822683"/>
            <a:ext cx="2292934" cy="2035316"/>
          </a:xfrm>
          <a:prstGeom prst="rect">
            <a:avLst/>
          </a:prstGeom>
          <a:solidFill>
            <a:schemeClr val="bg1">
              <a:alpha val="87000"/>
            </a:schemeClr>
          </a:solidFill>
        </p:spPr>
        <p:txBody>
          <a:bodyPr rtlCol="0" anchor="ctr">
            <a:noAutofit/>
          </a:bodyPr>
          <a:lstStyle/>
          <a:p>
            <a:pPr algn="l"/>
            <a:endParaRPr lang="en-IN" sz="1600"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21" name="Rectangle 14">
            <a:extLst>
              <a:ext uri="{FF2B5EF4-FFF2-40B4-BE49-F238E27FC236}">
                <a16:creationId xmlns:a16="http://schemas.microsoft.com/office/drawing/2014/main" id="{3DCF7F14-43E2-4CFA-B3F3-F7CAA9C32168}"/>
              </a:ext>
            </a:extLst>
          </p:cNvPr>
          <p:cNvSpPr/>
          <p:nvPr/>
        </p:nvSpPr>
        <p:spPr>
          <a:xfrm>
            <a:off x="7361539" y="2982369"/>
            <a:ext cx="2075387" cy="3875631"/>
          </a:xfrm>
          <a:custGeom>
            <a:avLst/>
            <a:gdLst>
              <a:gd name="connsiteX0" fmla="*/ 0 w 2429105"/>
              <a:gd name="connsiteY0" fmla="*/ 0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0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29105"/>
              <a:gd name="connsiteY0" fmla="*/ 263951 h 3460947"/>
              <a:gd name="connsiteX1" fmla="*/ 2429105 w 2429105"/>
              <a:gd name="connsiteY1" fmla="*/ 0 h 3460947"/>
              <a:gd name="connsiteX2" fmla="*/ 2429105 w 2429105"/>
              <a:gd name="connsiteY2" fmla="*/ 3460947 h 3460947"/>
              <a:gd name="connsiteX3" fmla="*/ 0 w 2429105"/>
              <a:gd name="connsiteY3" fmla="*/ 3460947 h 3460947"/>
              <a:gd name="connsiteX4" fmla="*/ 0 w 2429105"/>
              <a:gd name="connsiteY4" fmla="*/ 263951 h 3460947"/>
              <a:gd name="connsiteX0" fmla="*/ 0 w 2434185"/>
              <a:gd name="connsiteY0" fmla="*/ 248711 h 3445707"/>
              <a:gd name="connsiteX1" fmla="*/ 2434185 w 2434185"/>
              <a:gd name="connsiteY1" fmla="*/ 0 h 3445707"/>
              <a:gd name="connsiteX2" fmla="*/ 2429105 w 2434185"/>
              <a:gd name="connsiteY2" fmla="*/ 3445707 h 3445707"/>
              <a:gd name="connsiteX3" fmla="*/ 0 w 2434185"/>
              <a:gd name="connsiteY3" fmla="*/ 3445707 h 3445707"/>
              <a:gd name="connsiteX4" fmla="*/ 0 w 2434185"/>
              <a:gd name="connsiteY4" fmla="*/ 248711 h 3445707"/>
              <a:gd name="connsiteX0" fmla="*/ 0 w 2434185"/>
              <a:gd name="connsiteY0" fmla="*/ 481976 h 3678972"/>
              <a:gd name="connsiteX1" fmla="*/ 1196149 w 2434185"/>
              <a:gd name="connsiteY1" fmla="*/ 329982 h 3678972"/>
              <a:gd name="connsiteX2" fmla="*/ 2434185 w 2434185"/>
              <a:gd name="connsiteY2" fmla="*/ 233265 h 3678972"/>
              <a:gd name="connsiteX3" fmla="*/ 2429105 w 2434185"/>
              <a:gd name="connsiteY3" fmla="*/ 3678972 h 3678972"/>
              <a:gd name="connsiteX4" fmla="*/ 0 w 2434185"/>
              <a:gd name="connsiteY4" fmla="*/ 3678972 h 3678972"/>
              <a:gd name="connsiteX5" fmla="*/ 0 w 2434185"/>
              <a:gd name="connsiteY5" fmla="*/ 481976 h 3678972"/>
              <a:gd name="connsiteX0" fmla="*/ 0 w 2434185"/>
              <a:gd name="connsiteY0" fmla="*/ 483496 h 3680492"/>
              <a:gd name="connsiteX1" fmla="*/ 1196149 w 2434185"/>
              <a:gd name="connsiteY1" fmla="*/ 331502 h 3680492"/>
              <a:gd name="connsiteX2" fmla="*/ 2434185 w 2434185"/>
              <a:gd name="connsiteY2" fmla="*/ 234785 h 3680492"/>
              <a:gd name="connsiteX3" fmla="*/ 2429105 w 2434185"/>
              <a:gd name="connsiteY3" fmla="*/ 3680492 h 3680492"/>
              <a:gd name="connsiteX4" fmla="*/ 0 w 2434185"/>
              <a:gd name="connsiteY4" fmla="*/ 3680492 h 3680492"/>
              <a:gd name="connsiteX5" fmla="*/ 0 w 2434185"/>
              <a:gd name="connsiteY5" fmla="*/ 483496 h 3680492"/>
              <a:gd name="connsiteX0" fmla="*/ 0 w 2434185"/>
              <a:gd name="connsiteY0" fmla="*/ 282788 h 3479784"/>
              <a:gd name="connsiteX1" fmla="*/ 1196149 w 2434185"/>
              <a:gd name="connsiteY1" fmla="*/ 130794 h 3479784"/>
              <a:gd name="connsiteX2" fmla="*/ 2434185 w 2434185"/>
              <a:gd name="connsiteY2" fmla="*/ 34077 h 3479784"/>
              <a:gd name="connsiteX3" fmla="*/ 2429105 w 2434185"/>
              <a:gd name="connsiteY3" fmla="*/ 3479784 h 3479784"/>
              <a:gd name="connsiteX4" fmla="*/ 0 w 2434185"/>
              <a:gd name="connsiteY4" fmla="*/ 3479784 h 3479784"/>
              <a:gd name="connsiteX5" fmla="*/ 0 w 2434185"/>
              <a:gd name="connsiteY5" fmla="*/ 282788 h 3479784"/>
              <a:gd name="connsiteX0" fmla="*/ 1967 w 2434185"/>
              <a:gd name="connsiteY0" fmla="*/ 274014 h 3497680"/>
              <a:gd name="connsiteX1" fmla="*/ 1196149 w 2434185"/>
              <a:gd name="connsiteY1" fmla="*/ 148690 h 3497680"/>
              <a:gd name="connsiteX2" fmla="*/ 2434185 w 2434185"/>
              <a:gd name="connsiteY2" fmla="*/ 51973 h 3497680"/>
              <a:gd name="connsiteX3" fmla="*/ 2429105 w 2434185"/>
              <a:gd name="connsiteY3" fmla="*/ 3497680 h 3497680"/>
              <a:gd name="connsiteX4" fmla="*/ 0 w 2434185"/>
              <a:gd name="connsiteY4" fmla="*/ 3497680 h 3497680"/>
              <a:gd name="connsiteX5" fmla="*/ 1967 w 2434185"/>
              <a:gd name="connsiteY5" fmla="*/ 274014 h 3497680"/>
              <a:gd name="connsiteX0" fmla="*/ 1967 w 2434185"/>
              <a:gd name="connsiteY0" fmla="*/ 222041 h 3445707"/>
              <a:gd name="connsiteX1" fmla="*/ 1196149 w 2434185"/>
              <a:gd name="connsiteY1" fmla="*/ 9671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  <a:gd name="connsiteX0" fmla="*/ 1967 w 2434185"/>
              <a:gd name="connsiteY0" fmla="*/ 222041 h 3445707"/>
              <a:gd name="connsiteX1" fmla="*/ 1196149 w 2434185"/>
              <a:gd name="connsiteY1" fmla="*/ 9671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  <a:gd name="connsiteX0" fmla="*/ 1967 w 2434185"/>
              <a:gd name="connsiteY0" fmla="*/ 222041 h 3445707"/>
              <a:gd name="connsiteX1" fmla="*/ 1196149 w 2434185"/>
              <a:gd name="connsiteY1" fmla="*/ 8909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1967 w 2434185"/>
              <a:gd name="connsiteY5" fmla="*/ 222041 h 3445707"/>
              <a:gd name="connsiteX0" fmla="*/ 9833 w 2434185"/>
              <a:gd name="connsiteY0" fmla="*/ 201152 h 3445707"/>
              <a:gd name="connsiteX1" fmla="*/ 1196149 w 2434185"/>
              <a:gd name="connsiteY1" fmla="*/ 89097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9833 w 2434185"/>
              <a:gd name="connsiteY5" fmla="*/ 201152 h 3445707"/>
              <a:gd name="connsiteX0" fmla="*/ 9833 w 2434185"/>
              <a:gd name="connsiteY0" fmla="*/ 201152 h 3445707"/>
              <a:gd name="connsiteX1" fmla="*/ 1200082 w 2434185"/>
              <a:gd name="connsiteY1" fmla="*/ 169173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9833 w 2434185"/>
              <a:gd name="connsiteY5" fmla="*/ 201152 h 3445707"/>
              <a:gd name="connsiteX0" fmla="*/ 9833 w 2434185"/>
              <a:gd name="connsiteY0" fmla="*/ 201152 h 3445707"/>
              <a:gd name="connsiteX1" fmla="*/ 1200082 w 2434185"/>
              <a:gd name="connsiteY1" fmla="*/ 169173 h 3445707"/>
              <a:gd name="connsiteX2" fmla="*/ 2434185 w 2434185"/>
              <a:gd name="connsiteY2" fmla="*/ 0 h 3445707"/>
              <a:gd name="connsiteX3" fmla="*/ 2429105 w 2434185"/>
              <a:gd name="connsiteY3" fmla="*/ 3445707 h 3445707"/>
              <a:gd name="connsiteX4" fmla="*/ 0 w 2434185"/>
              <a:gd name="connsiteY4" fmla="*/ 3445707 h 3445707"/>
              <a:gd name="connsiteX5" fmla="*/ 9833 w 2434185"/>
              <a:gd name="connsiteY5" fmla="*/ 201152 h 3445707"/>
              <a:gd name="connsiteX0" fmla="*/ 9833 w 2434185"/>
              <a:gd name="connsiteY0" fmla="*/ 159374 h 3403929"/>
              <a:gd name="connsiteX1" fmla="*/ 1200082 w 2434185"/>
              <a:gd name="connsiteY1" fmla="*/ 127395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9833 w 2434185"/>
              <a:gd name="connsiteY5" fmla="*/ 159374 h 3403929"/>
              <a:gd name="connsiteX0" fmla="*/ 9833 w 2434185"/>
              <a:gd name="connsiteY0" fmla="*/ 159374 h 3403929"/>
              <a:gd name="connsiteX1" fmla="*/ 1200082 w 2434185"/>
              <a:gd name="connsiteY1" fmla="*/ 127395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9833 w 2434185"/>
              <a:gd name="connsiteY5" fmla="*/ 159374 h 3403929"/>
              <a:gd name="connsiteX0" fmla="*/ 1967 w 2434185"/>
              <a:gd name="connsiteY0" fmla="*/ 157633 h 3403929"/>
              <a:gd name="connsiteX1" fmla="*/ 1200082 w 2434185"/>
              <a:gd name="connsiteY1" fmla="*/ 127395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967 w 2434185"/>
              <a:gd name="connsiteY0" fmla="*/ 157633 h 3403929"/>
              <a:gd name="connsiteX1" fmla="*/ 1200082 w 2434185"/>
              <a:gd name="connsiteY1" fmla="*/ 118111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967 w 2434185"/>
              <a:gd name="connsiteY0" fmla="*/ 157633 h 3403929"/>
              <a:gd name="connsiteX1" fmla="*/ 1200082 w 2434185"/>
              <a:gd name="connsiteY1" fmla="*/ 118111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967 w 2434185"/>
              <a:gd name="connsiteY0" fmla="*/ 157633 h 3403929"/>
              <a:gd name="connsiteX1" fmla="*/ 1200082 w 2434185"/>
              <a:gd name="connsiteY1" fmla="*/ 118111 h 3403929"/>
              <a:gd name="connsiteX2" fmla="*/ 2434185 w 2434185"/>
              <a:gd name="connsiteY2" fmla="*/ 0 h 3403929"/>
              <a:gd name="connsiteX3" fmla="*/ 2429105 w 2434185"/>
              <a:gd name="connsiteY3" fmla="*/ 3403929 h 3403929"/>
              <a:gd name="connsiteX4" fmla="*/ 0 w 2434185"/>
              <a:gd name="connsiteY4" fmla="*/ 3403929 h 3403929"/>
              <a:gd name="connsiteX5" fmla="*/ 1967 w 2434185"/>
              <a:gd name="connsiteY5" fmla="*/ 157633 h 3403929"/>
              <a:gd name="connsiteX0" fmla="*/ 164 w 2434616"/>
              <a:gd name="connsiteY0" fmla="*/ 157633 h 3403929"/>
              <a:gd name="connsiteX1" fmla="*/ 1200513 w 2434616"/>
              <a:gd name="connsiteY1" fmla="*/ 118111 h 3403929"/>
              <a:gd name="connsiteX2" fmla="*/ 2434616 w 2434616"/>
              <a:gd name="connsiteY2" fmla="*/ 0 h 3403929"/>
              <a:gd name="connsiteX3" fmla="*/ 2429536 w 2434616"/>
              <a:gd name="connsiteY3" fmla="*/ 3403929 h 3403929"/>
              <a:gd name="connsiteX4" fmla="*/ 431 w 2434616"/>
              <a:gd name="connsiteY4" fmla="*/ 3403929 h 3403929"/>
              <a:gd name="connsiteX5" fmla="*/ 164 w 2434616"/>
              <a:gd name="connsiteY5" fmla="*/ 157633 h 3403929"/>
              <a:gd name="connsiteX0" fmla="*/ 164 w 2434616"/>
              <a:gd name="connsiteY0" fmla="*/ 123001 h 3369297"/>
              <a:gd name="connsiteX1" fmla="*/ 1200513 w 2434616"/>
              <a:gd name="connsiteY1" fmla="*/ 83479 h 3369297"/>
              <a:gd name="connsiteX2" fmla="*/ 2434616 w 2434616"/>
              <a:gd name="connsiteY2" fmla="*/ 0 h 3369297"/>
              <a:gd name="connsiteX3" fmla="*/ 2429536 w 2434616"/>
              <a:gd name="connsiteY3" fmla="*/ 3369297 h 3369297"/>
              <a:gd name="connsiteX4" fmla="*/ 431 w 2434616"/>
              <a:gd name="connsiteY4" fmla="*/ 3369297 h 3369297"/>
              <a:gd name="connsiteX5" fmla="*/ 164 w 2434616"/>
              <a:gd name="connsiteY5" fmla="*/ 123001 h 3369297"/>
              <a:gd name="connsiteX0" fmla="*/ 164 w 2434616"/>
              <a:gd name="connsiteY0" fmla="*/ 123001 h 3369297"/>
              <a:gd name="connsiteX1" fmla="*/ 1191574 w 2434616"/>
              <a:gd name="connsiteY1" fmla="*/ 43899 h 3369297"/>
              <a:gd name="connsiteX2" fmla="*/ 2434616 w 2434616"/>
              <a:gd name="connsiteY2" fmla="*/ 0 h 3369297"/>
              <a:gd name="connsiteX3" fmla="*/ 2429536 w 2434616"/>
              <a:gd name="connsiteY3" fmla="*/ 3369297 h 3369297"/>
              <a:gd name="connsiteX4" fmla="*/ 431 w 2434616"/>
              <a:gd name="connsiteY4" fmla="*/ 3369297 h 3369297"/>
              <a:gd name="connsiteX5" fmla="*/ 164 w 2434616"/>
              <a:gd name="connsiteY5" fmla="*/ 123001 h 3369297"/>
              <a:gd name="connsiteX0" fmla="*/ 164 w 2434616"/>
              <a:gd name="connsiteY0" fmla="*/ 248756 h 3495052"/>
              <a:gd name="connsiteX1" fmla="*/ 569419 w 2434616"/>
              <a:gd name="connsiteY1" fmla="*/ 215553 h 3495052"/>
              <a:gd name="connsiteX2" fmla="*/ 1191574 w 2434616"/>
              <a:gd name="connsiteY2" fmla="*/ 169654 h 3495052"/>
              <a:gd name="connsiteX3" fmla="*/ 2434616 w 2434616"/>
              <a:gd name="connsiteY3" fmla="*/ 125755 h 3495052"/>
              <a:gd name="connsiteX4" fmla="*/ 2429536 w 2434616"/>
              <a:gd name="connsiteY4" fmla="*/ 3495052 h 3495052"/>
              <a:gd name="connsiteX5" fmla="*/ 431 w 2434616"/>
              <a:gd name="connsiteY5" fmla="*/ 3495052 h 3495052"/>
              <a:gd name="connsiteX6" fmla="*/ 164 w 2434616"/>
              <a:gd name="connsiteY6" fmla="*/ 248756 h 3495052"/>
              <a:gd name="connsiteX0" fmla="*/ 164 w 2434616"/>
              <a:gd name="connsiteY0" fmla="*/ 249657 h 3495953"/>
              <a:gd name="connsiteX1" fmla="*/ 518020 w 2434616"/>
              <a:gd name="connsiteY1" fmla="*/ 213156 h 3495953"/>
              <a:gd name="connsiteX2" fmla="*/ 1191574 w 2434616"/>
              <a:gd name="connsiteY2" fmla="*/ 170555 h 3495953"/>
              <a:gd name="connsiteX3" fmla="*/ 2434616 w 2434616"/>
              <a:gd name="connsiteY3" fmla="*/ 126656 h 3495953"/>
              <a:gd name="connsiteX4" fmla="*/ 2429536 w 2434616"/>
              <a:gd name="connsiteY4" fmla="*/ 3495953 h 3495953"/>
              <a:gd name="connsiteX5" fmla="*/ 431 w 2434616"/>
              <a:gd name="connsiteY5" fmla="*/ 3495953 h 3495953"/>
              <a:gd name="connsiteX6" fmla="*/ 164 w 2434616"/>
              <a:gd name="connsiteY6" fmla="*/ 249657 h 3495953"/>
              <a:gd name="connsiteX0" fmla="*/ 164 w 2434616"/>
              <a:gd name="connsiteY0" fmla="*/ 123001 h 3369297"/>
              <a:gd name="connsiteX1" fmla="*/ 518020 w 2434616"/>
              <a:gd name="connsiteY1" fmla="*/ 86500 h 3369297"/>
              <a:gd name="connsiteX2" fmla="*/ 1191574 w 2434616"/>
              <a:gd name="connsiteY2" fmla="*/ 43899 h 3369297"/>
              <a:gd name="connsiteX3" fmla="*/ 2434616 w 2434616"/>
              <a:gd name="connsiteY3" fmla="*/ 0 h 3369297"/>
              <a:gd name="connsiteX4" fmla="*/ 2429536 w 2434616"/>
              <a:gd name="connsiteY4" fmla="*/ 3369297 h 3369297"/>
              <a:gd name="connsiteX5" fmla="*/ 431 w 2434616"/>
              <a:gd name="connsiteY5" fmla="*/ 3369297 h 3369297"/>
              <a:gd name="connsiteX6" fmla="*/ 164 w 2434616"/>
              <a:gd name="connsiteY6" fmla="*/ 123001 h 3369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4616" h="3369297">
                <a:moveTo>
                  <a:pt x="164" y="123001"/>
                </a:moveTo>
                <a:lnTo>
                  <a:pt x="518020" y="86500"/>
                </a:lnTo>
                <a:cubicBezTo>
                  <a:pt x="716588" y="73316"/>
                  <a:pt x="880708" y="58865"/>
                  <a:pt x="1191574" y="43899"/>
                </a:cubicBezTo>
                <a:lnTo>
                  <a:pt x="2434616" y="0"/>
                </a:lnTo>
                <a:cubicBezTo>
                  <a:pt x="2432923" y="1148569"/>
                  <a:pt x="2431229" y="2220728"/>
                  <a:pt x="2429536" y="3369297"/>
                </a:cubicBezTo>
                <a:lnTo>
                  <a:pt x="431" y="3369297"/>
                </a:lnTo>
                <a:cubicBezTo>
                  <a:pt x="1087" y="2294742"/>
                  <a:pt x="-492" y="1197556"/>
                  <a:pt x="164" y="123001"/>
                </a:cubicBezTo>
                <a:close/>
              </a:path>
            </a:pathLst>
          </a:custGeom>
          <a:solidFill>
            <a:schemeClr val="accent4"/>
          </a:solidFill>
        </p:spPr>
        <p:txBody>
          <a:bodyPr rtlCol="0" anchor="ctr">
            <a:noAutofit/>
          </a:bodyPr>
          <a:lstStyle/>
          <a:p>
            <a:pPr algn="l"/>
            <a:endParaRPr lang="en-IN" sz="1600"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C4A1D65-A4E9-4F8F-8F89-C77B98353A1A}"/>
              </a:ext>
            </a:extLst>
          </p:cNvPr>
          <p:cNvSpPr/>
          <p:nvPr userDrawn="1"/>
        </p:nvSpPr>
        <p:spPr>
          <a:xfrm>
            <a:off x="7360499" y="4824237"/>
            <a:ext cx="2073888" cy="2033762"/>
          </a:xfrm>
          <a:prstGeom prst="rect">
            <a:avLst/>
          </a:prstGeom>
          <a:solidFill>
            <a:schemeClr val="bg1">
              <a:alpha val="87000"/>
            </a:schemeClr>
          </a:solidFill>
        </p:spPr>
        <p:txBody>
          <a:bodyPr rtlCol="0" anchor="ctr">
            <a:noAutofit/>
          </a:bodyPr>
          <a:lstStyle/>
          <a:p>
            <a:pPr algn="l"/>
            <a:endParaRPr lang="en-IN" sz="1600">
              <a:latin typeface="Trebuchet MS" panose="020B0703020202090204" pitchFamily="34" charset="0"/>
              <a:ea typeface="Helvetica Neue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309CF02-6EC2-492B-9355-ED5028208FFD}"/>
              </a:ext>
            </a:extLst>
          </p:cNvPr>
          <p:cNvGrpSpPr/>
          <p:nvPr userDrawn="1"/>
        </p:nvGrpSpPr>
        <p:grpSpPr>
          <a:xfrm>
            <a:off x="9580575" y="2656198"/>
            <a:ext cx="2056353" cy="4201802"/>
            <a:chOff x="9580575" y="2656198"/>
            <a:chExt cx="2056353" cy="4201802"/>
          </a:xfrm>
        </p:grpSpPr>
        <p:sp>
          <p:nvSpPr>
            <p:cNvPr id="29" name="Rectangle 14">
              <a:extLst>
                <a:ext uri="{FF2B5EF4-FFF2-40B4-BE49-F238E27FC236}">
                  <a16:creationId xmlns:a16="http://schemas.microsoft.com/office/drawing/2014/main" id="{AD79CC29-D69F-4FB7-8396-75DC3905CE21}"/>
                </a:ext>
              </a:extLst>
            </p:cNvPr>
            <p:cNvSpPr/>
            <p:nvPr/>
          </p:nvSpPr>
          <p:spPr>
            <a:xfrm>
              <a:off x="9580575" y="2656198"/>
              <a:ext cx="2053813" cy="4201801"/>
            </a:xfrm>
            <a:custGeom>
              <a:avLst/>
              <a:gdLst>
                <a:gd name="connsiteX0" fmla="*/ 0 w 2429105"/>
                <a:gd name="connsiteY0" fmla="*/ 0 h 3460947"/>
                <a:gd name="connsiteX1" fmla="*/ 2429105 w 2429105"/>
                <a:gd name="connsiteY1" fmla="*/ 0 h 3460947"/>
                <a:gd name="connsiteX2" fmla="*/ 2429105 w 2429105"/>
                <a:gd name="connsiteY2" fmla="*/ 3460947 h 3460947"/>
                <a:gd name="connsiteX3" fmla="*/ 0 w 2429105"/>
                <a:gd name="connsiteY3" fmla="*/ 3460947 h 3460947"/>
                <a:gd name="connsiteX4" fmla="*/ 0 w 2429105"/>
                <a:gd name="connsiteY4" fmla="*/ 0 h 3460947"/>
                <a:gd name="connsiteX0" fmla="*/ 0 w 2429105"/>
                <a:gd name="connsiteY0" fmla="*/ 263951 h 3460947"/>
                <a:gd name="connsiteX1" fmla="*/ 2429105 w 2429105"/>
                <a:gd name="connsiteY1" fmla="*/ 0 h 3460947"/>
                <a:gd name="connsiteX2" fmla="*/ 2429105 w 2429105"/>
                <a:gd name="connsiteY2" fmla="*/ 3460947 h 3460947"/>
                <a:gd name="connsiteX3" fmla="*/ 0 w 2429105"/>
                <a:gd name="connsiteY3" fmla="*/ 3460947 h 3460947"/>
                <a:gd name="connsiteX4" fmla="*/ 0 w 2429105"/>
                <a:gd name="connsiteY4" fmla="*/ 263951 h 3460947"/>
                <a:gd name="connsiteX0" fmla="*/ 0 w 2429105"/>
                <a:gd name="connsiteY0" fmla="*/ 263951 h 3460947"/>
                <a:gd name="connsiteX1" fmla="*/ 2429105 w 2429105"/>
                <a:gd name="connsiteY1" fmla="*/ 0 h 3460947"/>
                <a:gd name="connsiteX2" fmla="*/ 2429105 w 2429105"/>
                <a:gd name="connsiteY2" fmla="*/ 3460947 h 3460947"/>
                <a:gd name="connsiteX3" fmla="*/ 0 w 2429105"/>
                <a:gd name="connsiteY3" fmla="*/ 3460947 h 3460947"/>
                <a:gd name="connsiteX4" fmla="*/ 0 w 2429105"/>
                <a:gd name="connsiteY4" fmla="*/ 263951 h 3460947"/>
                <a:gd name="connsiteX0" fmla="*/ 0 w 2429105"/>
                <a:gd name="connsiteY0" fmla="*/ 263951 h 3460947"/>
                <a:gd name="connsiteX1" fmla="*/ 2429105 w 2429105"/>
                <a:gd name="connsiteY1" fmla="*/ 0 h 3460947"/>
                <a:gd name="connsiteX2" fmla="*/ 2429105 w 2429105"/>
                <a:gd name="connsiteY2" fmla="*/ 3460947 h 3460947"/>
                <a:gd name="connsiteX3" fmla="*/ 0 w 2429105"/>
                <a:gd name="connsiteY3" fmla="*/ 3460947 h 3460947"/>
                <a:gd name="connsiteX4" fmla="*/ 0 w 2429105"/>
                <a:gd name="connsiteY4" fmla="*/ 263951 h 3460947"/>
                <a:gd name="connsiteX0" fmla="*/ 0 w 2434185"/>
                <a:gd name="connsiteY0" fmla="*/ 248711 h 3445707"/>
                <a:gd name="connsiteX1" fmla="*/ 2434185 w 2434185"/>
                <a:gd name="connsiteY1" fmla="*/ 0 h 3445707"/>
                <a:gd name="connsiteX2" fmla="*/ 2429105 w 2434185"/>
                <a:gd name="connsiteY2" fmla="*/ 3445707 h 3445707"/>
                <a:gd name="connsiteX3" fmla="*/ 0 w 2434185"/>
                <a:gd name="connsiteY3" fmla="*/ 3445707 h 3445707"/>
                <a:gd name="connsiteX4" fmla="*/ 0 w 2434185"/>
                <a:gd name="connsiteY4" fmla="*/ 248711 h 3445707"/>
                <a:gd name="connsiteX0" fmla="*/ 0 w 2434185"/>
                <a:gd name="connsiteY0" fmla="*/ 481976 h 3678972"/>
                <a:gd name="connsiteX1" fmla="*/ 1196149 w 2434185"/>
                <a:gd name="connsiteY1" fmla="*/ 329982 h 3678972"/>
                <a:gd name="connsiteX2" fmla="*/ 2434185 w 2434185"/>
                <a:gd name="connsiteY2" fmla="*/ 233265 h 3678972"/>
                <a:gd name="connsiteX3" fmla="*/ 2429105 w 2434185"/>
                <a:gd name="connsiteY3" fmla="*/ 3678972 h 3678972"/>
                <a:gd name="connsiteX4" fmla="*/ 0 w 2434185"/>
                <a:gd name="connsiteY4" fmla="*/ 3678972 h 3678972"/>
                <a:gd name="connsiteX5" fmla="*/ 0 w 2434185"/>
                <a:gd name="connsiteY5" fmla="*/ 481976 h 3678972"/>
                <a:gd name="connsiteX0" fmla="*/ 0 w 2434185"/>
                <a:gd name="connsiteY0" fmla="*/ 483496 h 3680492"/>
                <a:gd name="connsiteX1" fmla="*/ 1196149 w 2434185"/>
                <a:gd name="connsiteY1" fmla="*/ 331502 h 3680492"/>
                <a:gd name="connsiteX2" fmla="*/ 2434185 w 2434185"/>
                <a:gd name="connsiteY2" fmla="*/ 234785 h 3680492"/>
                <a:gd name="connsiteX3" fmla="*/ 2429105 w 2434185"/>
                <a:gd name="connsiteY3" fmla="*/ 3680492 h 3680492"/>
                <a:gd name="connsiteX4" fmla="*/ 0 w 2434185"/>
                <a:gd name="connsiteY4" fmla="*/ 3680492 h 3680492"/>
                <a:gd name="connsiteX5" fmla="*/ 0 w 2434185"/>
                <a:gd name="connsiteY5" fmla="*/ 483496 h 3680492"/>
                <a:gd name="connsiteX0" fmla="*/ 0 w 2434185"/>
                <a:gd name="connsiteY0" fmla="*/ 282788 h 3479784"/>
                <a:gd name="connsiteX1" fmla="*/ 1196149 w 2434185"/>
                <a:gd name="connsiteY1" fmla="*/ 130794 h 3479784"/>
                <a:gd name="connsiteX2" fmla="*/ 2434185 w 2434185"/>
                <a:gd name="connsiteY2" fmla="*/ 34077 h 3479784"/>
                <a:gd name="connsiteX3" fmla="*/ 2429105 w 2434185"/>
                <a:gd name="connsiteY3" fmla="*/ 3479784 h 3479784"/>
                <a:gd name="connsiteX4" fmla="*/ 0 w 2434185"/>
                <a:gd name="connsiteY4" fmla="*/ 3479784 h 3479784"/>
                <a:gd name="connsiteX5" fmla="*/ 0 w 2434185"/>
                <a:gd name="connsiteY5" fmla="*/ 282788 h 3479784"/>
                <a:gd name="connsiteX0" fmla="*/ 1967 w 2434185"/>
                <a:gd name="connsiteY0" fmla="*/ 274014 h 3497680"/>
                <a:gd name="connsiteX1" fmla="*/ 1196149 w 2434185"/>
                <a:gd name="connsiteY1" fmla="*/ 148690 h 3497680"/>
                <a:gd name="connsiteX2" fmla="*/ 2434185 w 2434185"/>
                <a:gd name="connsiteY2" fmla="*/ 51973 h 3497680"/>
                <a:gd name="connsiteX3" fmla="*/ 2429105 w 2434185"/>
                <a:gd name="connsiteY3" fmla="*/ 3497680 h 3497680"/>
                <a:gd name="connsiteX4" fmla="*/ 0 w 2434185"/>
                <a:gd name="connsiteY4" fmla="*/ 3497680 h 3497680"/>
                <a:gd name="connsiteX5" fmla="*/ 1967 w 2434185"/>
                <a:gd name="connsiteY5" fmla="*/ 274014 h 3497680"/>
                <a:gd name="connsiteX0" fmla="*/ 1967 w 2434185"/>
                <a:gd name="connsiteY0" fmla="*/ 222041 h 3445707"/>
                <a:gd name="connsiteX1" fmla="*/ 1196149 w 2434185"/>
                <a:gd name="connsiteY1" fmla="*/ 96717 h 3445707"/>
                <a:gd name="connsiteX2" fmla="*/ 2434185 w 2434185"/>
                <a:gd name="connsiteY2" fmla="*/ 0 h 3445707"/>
                <a:gd name="connsiteX3" fmla="*/ 2429105 w 2434185"/>
                <a:gd name="connsiteY3" fmla="*/ 3445707 h 3445707"/>
                <a:gd name="connsiteX4" fmla="*/ 0 w 2434185"/>
                <a:gd name="connsiteY4" fmla="*/ 3445707 h 3445707"/>
                <a:gd name="connsiteX5" fmla="*/ 1967 w 2434185"/>
                <a:gd name="connsiteY5" fmla="*/ 222041 h 3445707"/>
                <a:gd name="connsiteX0" fmla="*/ 1967 w 2434185"/>
                <a:gd name="connsiteY0" fmla="*/ 222041 h 3445707"/>
                <a:gd name="connsiteX1" fmla="*/ 1196149 w 2434185"/>
                <a:gd name="connsiteY1" fmla="*/ 96717 h 3445707"/>
                <a:gd name="connsiteX2" fmla="*/ 2434185 w 2434185"/>
                <a:gd name="connsiteY2" fmla="*/ 0 h 3445707"/>
                <a:gd name="connsiteX3" fmla="*/ 2429105 w 2434185"/>
                <a:gd name="connsiteY3" fmla="*/ 3445707 h 3445707"/>
                <a:gd name="connsiteX4" fmla="*/ 0 w 2434185"/>
                <a:gd name="connsiteY4" fmla="*/ 3445707 h 3445707"/>
                <a:gd name="connsiteX5" fmla="*/ 1967 w 2434185"/>
                <a:gd name="connsiteY5" fmla="*/ 222041 h 3445707"/>
                <a:gd name="connsiteX0" fmla="*/ 1967 w 2434185"/>
                <a:gd name="connsiteY0" fmla="*/ 222041 h 3445707"/>
                <a:gd name="connsiteX1" fmla="*/ 1196149 w 2434185"/>
                <a:gd name="connsiteY1" fmla="*/ 89097 h 3445707"/>
                <a:gd name="connsiteX2" fmla="*/ 2434185 w 2434185"/>
                <a:gd name="connsiteY2" fmla="*/ 0 h 3445707"/>
                <a:gd name="connsiteX3" fmla="*/ 2429105 w 2434185"/>
                <a:gd name="connsiteY3" fmla="*/ 3445707 h 3445707"/>
                <a:gd name="connsiteX4" fmla="*/ 0 w 2434185"/>
                <a:gd name="connsiteY4" fmla="*/ 3445707 h 3445707"/>
                <a:gd name="connsiteX5" fmla="*/ 1967 w 2434185"/>
                <a:gd name="connsiteY5" fmla="*/ 222041 h 3445707"/>
                <a:gd name="connsiteX0" fmla="*/ 9833 w 2434185"/>
                <a:gd name="connsiteY0" fmla="*/ 201152 h 3445707"/>
                <a:gd name="connsiteX1" fmla="*/ 1196149 w 2434185"/>
                <a:gd name="connsiteY1" fmla="*/ 89097 h 3445707"/>
                <a:gd name="connsiteX2" fmla="*/ 2434185 w 2434185"/>
                <a:gd name="connsiteY2" fmla="*/ 0 h 3445707"/>
                <a:gd name="connsiteX3" fmla="*/ 2429105 w 2434185"/>
                <a:gd name="connsiteY3" fmla="*/ 3445707 h 3445707"/>
                <a:gd name="connsiteX4" fmla="*/ 0 w 2434185"/>
                <a:gd name="connsiteY4" fmla="*/ 3445707 h 3445707"/>
                <a:gd name="connsiteX5" fmla="*/ 9833 w 2434185"/>
                <a:gd name="connsiteY5" fmla="*/ 201152 h 3445707"/>
                <a:gd name="connsiteX0" fmla="*/ 9833 w 2434185"/>
                <a:gd name="connsiteY0" fmla="*/ 201152 h 3445707"/>
                <a:gd name="connsiteX1" fmla="*/ 1200082 w 2434185"/>
                <a:gd name="connsiteY1" fmla="*/ 169173 h 3445707"/>
                <a:gd name="connsiteX2" fmla="*/ 2434185 w 2434185"/>
                <a:gd name="connsiteY2" fmla="*/ 0 h 3445707"/>
                <a:gd name="connsiteX3" fmla="*/ 2429105 w 2434185"/>
                <a:gd name="connsiteY3" fmla="*/ 3445707 h 3445707"/>
                <a:gd name="connsiteX4" fmla="*/ 0 w 2434185"/>
                <a:gd name="connsiteY4" fmla="*/ 3445707 h 3445707"/>
                <a:gd name="connsiteX5" fmla="*/ 9833 w 2434185"/>
                <a:gd name="connsiteY5" fmla="*/ 201152 h 3445707"/>
                <a:gd name="connsiteX0" fmla="*/ 9833 w 2434185"/>
                <a:gd name="connsiteY0" fmla="*/ 201152 h 3445707"/>
                <a:gd name="connsiteX1" fmla="*/ 1200082 w 2434185"/>
                <a:gd name="connsiteY1" fmla="*/ 169173 h 3445707"/>
                <a:gd name="connsiteX2" fmla="*/ 2434185 w 2434185"/>
                <a:gd name="connsiteY2" fmla="*/ 0 h 3445707"/>
                <a:gd name="connsiteX3" fmla="*/ 2429105 w 2434185"/>
                <a:gd name="connsiteY3" fmla="*/ 3445707 h 3445707"/>
                <a:gd name="connsiteX4" fmla="*/ 0 w 2434185"/>
                <a:gd name="connsiteY4" fmla="*/ 3445707 h 3445707"/>
                <a:gd name="connsiteX5" fmla="*/ 9833 w 2434185"/>
                <a:gd name="connsiteY5" fmla="*/ 201152 h 3445707"/>
                <a:gd name="connsiteX0" fmla="*/ 9833 w 2434185"/>
                <a:gd name="connsiteY0" fmla="*/ 159374 h 3403929"/>
                <a:gd name="connsiteX1" fmla="*/ 1200082 w 2434185"/>
                <a:gd name="connsiteY1" fmla="*/ 127395 h 3403929"/>
                <a:gd name="connsiteX2" fmla="*/ 2434185 w 2434185"/>
                <a:gd name="connsiteY2" fmla="*/ 0 h 3403929"/>
                <a:gd name="connsiteX3" fmla="*/ 2429105 w 2434185"/>
                <a:gd name="connsiteY3" fmla="*/ 3403929 h 3403929"/>
                <a:gd name="connsiteX4" fmla="*/ 0 w 2434185"/>
                <a:gd name="connsiteY4" fmla="*/ 3403929 h 3403929"/>
                <a:gd name="connsiteX5" fmla="*/ 9833 w 2434185"/>
                <a:gd name="connsiteY5" fmla="*/ 159374 h 3403929"/>
                <a:gd name="connsiteX0" fmla="*/ 9833 w 2434185"/>
                <a:gd name="connsiteY0" fmla="*/ 159374 h 3403929"/>
                <a:gd name="connsiteX1" fmla="*/ 1200082 w 2434185"/>
                <a:gd name="connsiteY1" fmla="*/ 127395 h 3403929"/>
                <a:gd name="connsiteX2" fmla="*/ 2434185 w 2434185"/>
                <a:gd name="connsiteY2" fmla="*/ 0 h 3403929"/>
                <a:gd name="connsiteX3" fmla="*/ 2429105 w 2434185"/>
                <a:gd name="connsiteY3" fmla="*/ 3403929 h 3403929"/>
                <a:gd name="connsiteX4" fmla="*/ 0 w 2434185"/>
                <a:gd name="connsiteY4" fmla="*/ 3403929 h 3403929"/>
                <a:gd name="connsiteX5" fmla="*/ 9833 w 2434185"/>
                <a:gd name="connsiteY5" fmla="*/ 159374 h 3403929"/>
                <a:gd name="connsiteX0" fmla="*/ 1967 w 2434185"/>
                <a:gd name="connsiteY0" fmla="*/ 157633 h 3403929"/>
                <a:gd name="connsiteX1" fmla="*/ 1200082 w 2434185"/>
                <a:gd name="connsiteY1" fmla="*/ 127395 h 3403929"/>
                <a:gd name="connsiteX2" fmla="*/ 2434185 w 2434185"/>
                <a:gd name="connsiteY2" fmla="*/ 0 h 3403929"/>
                <a:gd name="connsiteX3" fmla="*/ 2429105 w 2434185"/>
                <a:gd name="connsiteY3" fmla="*/ 3403929 h 3403929"/>
                <a:gd name="connsiteX4" fmla="*/ 0 w 2434185"/>
                <a:gd name="connsiteY4" fmla="*/ 3403929 h 3403929"/>
                <a:gd name="connsiteX5" fmla="*/ 1967 w 2434185"/>
                <a:gd name="connsiteY5" fmla="*/ 157633 h 3403929"/>
                <a:gd name="connsiteX0" fmla="*/ 1967 w 2434185"/>
                <a:gd name="connsiteY0" fmla="*/ 157633 h 3403929"/>
                <a:gd name="connsiteX1" fmla="*/ 1200082 w 2434185"/>
                <a:gd name="connsiteY1" fmla="*/ 118111 h 3403929"/>
                <a:gd name="connsiteX2" fmla="*/ 2434185 w 2434185"/>
                <a:gd name="connsiteY2" fmla="*/ 0 h 3403929"/>
                <a:gd name="connsiteX3" fmla="*/ 2429105 w 2434185"/>
                <a:gd name="connsiteY3" fmla="*/ 3403929 h 3403929"/>
                <a:gd name="connsiteX4" fmla="*/ 0 w 2434185"/>
                <a:gd name="connsiteY4" fmla="*/ 3403929 h 3403929"/>
                <a:gd name="connsiteX5" fmla="*/ 1967 w 2434185"/>
                <a:gd name="connsiteY5" fmla="*/ 157633 h 3403929"/>
                <a:gd name="connsiteX0" fmla="*/ 1967 w 2434185"/>
                <a:gd name="connsiteY0" fmla="*/ 157633 h 3403929"/>
                <a:gd name="connsiteX1" fmla="*/ 1200082 w 2434185"/>
                <a:gd name="connsiteY1" fmla="*/ 118111 h 3403929"/>
                <a:gd name="connsiteX2" fmla="*/ 2434185 w 2434185"/>
                <a:gd name="connsiteY2" fmla="*/ 0 h 3403929"/>
                <a:gd name="connsiteX3" fmla="*/ 2429105 w 2434185"/>
                <a:gd name="connsiteY3" fmla="*/ 3403929 h 3403929"/>
                <a:gd name="connsiteX4" fmla="*/ 0 w 2434185"/>
                <a:gd name="connsiteY4" fmla="*/ 3403929 h 3403929"/>
                <a:gd name="connsiteX5" fmla="*/ 1967 w 2434185"/>
                <a:gd name="connsiteY5" fmla="*/ 157633 h 3403929"/>
                <a:gd name="connsiteX0" fmla="*/ 1967 w 2434185"/>
                <a:gd name="connsiteY0" fmla="*/ 157633 h 3403929"/>
                <a:gd name="connsiteX1" fmla="*/ 1200082 w 2434185"/>
                <a:gd name="connsiteY1" fmla="*/ 118111 h 3403929"/>
                <a:gd name="connsiteX2" fmla="*/ 2434185 w 2434185"/>
                <a:gd name="connsiteY2" fmla="*/ 0 h 3403929"/>
                <a:gd name="connsiteX3" fmla="*/ 2429105 w 2434185"/>
                <a:gd name="connsiteY3" fmla="*/ 3403929 h 3403929"/>
                <a:gd name="connsiteX4" fmla="*/ 0 w 2434185"/>
                <a:gd name="connsiteY4" fmla="*/ 3403929 h 3403929"/>
                <a:gd name="connsiteX5" fmla="*/ 1967 w 2434185"/>
                <a:gd name="connsiteY5" fmla="*/ 157633 h 3403929"/>
                <a:gd name="connsiteX0" fmla="*/ 6483 w 2434185"/>
                <a:gd name="connsiteY0" fmla="*/ 250651 h 3403929"/>
                <a:gd name="connsiteX1" fmla="*/ 1200082 w 2434185"/>
                <a:gd name="connsiteY1" fmla="*/ 118111 h 3403929"/>
                <a:gd name="connsiteX2" fmla="*/ 2434185 w 2434185"/>
                <a:gd name="connsiteY2" fmla="*/ 0 h 3403929"/>
                <a:gd name="connsiteX3" fmla="*/ 2429105 w 2434185"/>
                <a:gd name="connsiteY3" fmla="*/ 3403929 h 3403929"/>
                <a:gd name="connsiteX4" fmla="*/ 0 w 2434185"/>
                <a:gd name="connsiteY4" fmla="*/ 3403929 h 3403929"/>
                <a:gd name="connsiteX5" fmla="*/ 6483 w 2434185"/>
                <a:gd name="connsiteY5" fmla="*/ 250651 h 3403929"/>
                <a:gd name="connsiteX0" fmla="*/ 6483 w 2434185"/>
                <a:gd name="connsiteY0" fmla="*/ 250651 h 3403929"/>
                <a:gd name="connsiteX1" fmla="*/ 1213629 w 2434185"/>
                <a:gd name="connsiteY1" fmla="*/ 177022 h 3403929"/>
                <a:gd name="connsiteX2" fmla="*/ 2434185 w 2434185"/>
                <a:gd name="connsiteY2" fmla="*/ 0 h 3403929"/>
                <a:gd name="connsiteX3" fmla="*/ 2429105 w 2434185"/>
                <a:gd name="connsiteY3" fmla="*/ 3403929 h 3403929"/>
                <a:gd name="connsiteX4" fmla="*/ 0 w 2434185"/>
                <a:gd name="connsiteY4" fmla="*/ 3403929 h 3403929"/>
                <a:gd name="connsiteX5" fmla="*/ 6483 w 2434185"/>
                <a:gd name="connsiteY5" fmla="*/ 250651 h 3403929"/>
                <a:gd name="connsiteX0" fmla="*/ 6483 w 2434185"/>
                <a:gd name="connsiteY0" fmla="*/ 250651 h 3403929"/>
                <a:gd name="connsiteX1" fmla="*/ 1213629 w 2434185"/>
                <a:gd name="connsiteY1" fmla="*/ 177022 h 3403929"/>
                <a:gd name="connsiteX2" fmla="*/ 2434185 w 2434185"/>
                <a:gd name="connsiteY2" fmla="*/ 0 h 3403929"/>
                <a:gd name="connsiteX3" fmla="*/ 2429105 w 2434185"/>
                <a:gd name="connsiteY3" fmla="*/ 3403929 h 3403929"/>
                <a:gd name="connsiteX4" fmla="*/ 0 w 2434185"/>
                <a:gd name="connsiteY4" fmla="*/ 3403929 h 3403929"/>
                <a:gd name="connsiteX5" fmla="*/ 6483 w 2434185"/>
                <a:gd name="connsiteY5" fmla="*/ 250651 h 3403929"/>
                <a:gd name="connsiteX0" fmla="*/ 6483 w 2434185"/>
                <a:gd name="connsiteY0" fmla="*/ 266154 h 3419432"/>
                <a:gd name="connsiteX1" fmla="*/ 1213629 w 2434185"/>
                <a:gd name="connsiteY1" fmla="*/ 192525 h 3419432"/>
                <a:gd name="connsiteX2" fmla="*/ 2434185 w 2434185"/>
                <a:gd name="connsiteY2" fmla="*/ 0 h 3419432"/>
                <a:gd name="connsiteX3" fmla="*/ 2429105 w 2434185"/>
                <a:gd name="connsiteY3" fmla="*/ 3419432 h 3419432"/>
                <a:gd name="connsiteX4" fmla="*/ 0 w 2434185"/>
                <a:gd name="connsiteY4" fmla="*/ 3419432 h 3419432"/>
                <a:gd name="connsiteX5" fmla="*/ 6483 w 2434185"/>
                <a:gd name="connsiteY5" fmla="*/ 266154 h 341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185" h="3419432">
                  <a:moveTo>
                    <a:pt x="6483" y="266154"/>
                  </a:moveTo>
                  <a:cubicBezTo>
                    <a:pt x="429455" y="255713"/>
                    <a:pt x="781916" y="239814"/>
                    <a:pt x="1213629" y="192525"/>
                  </a:cubicBezTo>
                  <a:lnTo>
                    <a:pt x="2434185" y="0"/>
                  </a:lnTo>
                  <a:cubicBezTo>
                    <a:pt x="2432492" y="1148569"/>
                    <a:pt x="2430798" y="2270863"/>
                    <a:pt x="2429105" y="3419432"/>
                  </a:cubicBezTo>
                  <a:lnTo>
                    <a:pt x="0" y="3419432"/>
                  </a:lnTo>
                  <a:cubicBezTo>
                    <a:pt x="656" y="2344877"/>
                    <a:pt x="5827" y="1340709"/>
                    <a:pt x="6483" y="266154"/>
                  </a:cubicBez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>
              <a:noAutofit/>
            </a:bodyPr>
            <a:lstStyle/>
            <a:p>
              <a:pPr algn="l"/>
              <a:endParaRPr lang="en-IN" sz="1600">
                <a:latin typeface="Trebuchet MS" panose="020B0703020202090204" pitchFamily="34" charset="0"/>
                <a:ea typeface="Helvetica Neue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3646F35-8576-4987-9ED4-0FE326E49718}"/>
                </a:ext>
              </a:extLst>
            </p:cNvPr>
            <p:cNvSpPr/>
            <p:nvPr/>
          </p:nvSpPr>
          <p:spPr>
            <a:xfrm>
              <a:off x="9583115" y="4824238"/>
              <a:ext cx="2053813" cy="2033762"/>
            </a:xfrm>
            <a:prstGeom prst="rect">
              <a:avLst/>
            </a:prstGeom>
            <a:solidFill>
              <a:schemeClr val="bg1">
                <a:alpha val="95000"/>
              </a:schemeClr>
            </a:solidFill>
          </p:spPr>
          <p:txBody>
            <a:bodyPr rtlCol="0" anchor="ctr">
              <a:noAutofit/>
            </a:bodyPr>
            <a:lstStyle/>
            <a:p>
              <a:pPr algn="l"/>
              <a:endParaRPr lang="en-IN" sz="1600">
                <a:latin typeface="Trebuchet MS" panose="020B0703020202090204" pitchFamily="34" charset="0"/>
                <a:ea typeface="Helvetica Neue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8AA50C0-ED9C-440C-BE45-F7EEE5D0D224}"/>
              </a:ext>
            </a:extLst>
          </p:cNvPr>
          <p:cNvGrpSpPr/>
          <p:nvPr userDrawn="1"/>
        </p:nvGrpSpPr>
        <p:grpSpPr>
          <a:xfrm>
            <a:off x="291056" y="2508544"/>
            <a:ext cx="11653930" cy="1229961"/>
            <a:chOff x="291056" y="2508544"/>
            <a:chExt cx="11653930" cy="1229961"/>
          </a:xfrm>
          <a:solidFill>
            <a:schemeClr val="tx2"/>
          </a:solidFill>
        </p:grpSpPr>
        <p:sp>
          <p:nvSpPr>
            <p:cNvPr id="32" name="Graphic 7">
              <a:extLst>
                <a:ext uri="{FF2B5EF4-FFF2-40B4-BE49-F238E27FC236}">
                  <a16:creationId xmlns:a16="http://schemas.microsoft.com/office/drawing/2014/main" id="{800EEBB0-1D09-42DD-84FA-BEF66306EDCC}"/>
                </a:ext>
              </a:extLst>
            </p:cNvPr>
            <p:cNvSpPr/>
            <p:nvPr/>
          </p:nvSpPr>
          <p:spPr>
            <a:xfrm>
              <a:off x="395900" y="2601733"/>
              <a:ext cx="11445100" cy="1043657"/>
            </a:xfrm>
            <a:custGeom>
              <a:avLst/>
              <a:gdLst>
                <a:gd name="connsiteX0" fmla="*/ 19045 w 10969617"/>
                <a:gd name="connsiteY0" fmla="*/ 994122 h 1003009"/>
                <a:gd name="connsiteX1" fmla="*/ 1110928 w 10969617"/>
                <a:gd name="connsiteY1" fmla="*/ 844305 h 1003009"/>
                <a:gd name="connsiteX2" fmla="*/ 3289616 w 10969617"/>
                <a:gd name="connsiteY2" fmla="*/ 703376 h 1003009"/>
                <a:gd name="connsiteX3" fmla="*/ 5486079 w 10969617"/>
                <a:gd name="connsiteY3" fmla="*/ 619581 h 1003009"/>
                <a:gd name="connsiteX4" fmla="*/ 7695238 w 10969617"/>
                <a:gd name="connsiteY4" fmla="*/ 387238 h 1003009"/>
                <a:gd name="connsiteX5" fmla="*/ 9732997 w 10969617"/>
                <a:gd name="connsiteY5" fmla="*/ 292015 h 1003009"/>
                <a:gd name="connsiteX6" fmla="*/ 10963269 w 10969617"/>
                <a:gd name="connsiteY6" fmla="*/ 19045 h 1003009"/>
                <a:gd name="connsiteX0" fmla="*/ 0 w 11159694"/>
                <a:gd name="connsiteY0" fmla="*/ 1043657 h 1043657"/>
                <a:gd name="connsiteX1" fmla="*/ 1091883 w 11159694"/>
                <a:gd name="connsiteY1" fmla="*/ 893840 h 1043657"/>
                <a:gd name="connsiteX2" fmla="*/ 3270571 w 11159694"/>
                <a:gd name="connsiteY2" fmla="*/ 752911 h 1043657"/>
                <a:gd name="connsiteX3" fmla="*/ 5467034 w 11159694"/>
                <a:gd name="connsiteY3" fmla="*/ 669116 h 1043657"/>
                <a:gd name="connsiteX4" fmla="*/ 7676193 w 11159694"/>
                <a:gd name="connsiteY4" fmla="*/ 436773 h 1043657"/>
                <a:gd name="connsiteX5" fmla="*/ 9713952 w 11159694"/>
                <a:gd name="connsiteY5" fmla="*/ 341550 h 1043657"/>
                <a:gd name="connsiteX6" fmla="*/ 11159694 w 11159694"/>
                <a:gd name="connsiteY6" fmla="*/ 0 h 1043657"/>
                <a:gd name="connsiteX0" fmla="*/ 0 w 11159694"/>
                <a:gd name="connsiteY0" fmla="*/ 1043657 h 1043657"/>
                <a:gd name="connsiteX1" fmla="*/ 1091883 w 11159694"/>
                <a:gd name="connsiteY1" fmla="*/ 893840 h 1043657"/>
                <a:gd name="connsiteX2" fmla="*/ 3270571 w 11159694"/>
                <a:gd name="connsiteY2" fmla="*/ 752911 h 1043657"/>
                <a:gd name="connsiteX3" fmla="*/ 5545049 w 11159694"/>
                <a:gd name="connsiteY3" fmla="*/ 661496 h 1043657"/>
                <a:gd name="connsiteX4" fmla="*/ 7676193 w 11159694"/>
                <a:gd name="connsiteY4" fmla="*/ 436773 h 1043657"/>
                <a:gd name="connsiteX5" fmla="*/ 9713952 w 11159694"/>
                <a:gd name="connsiteY5" fmla="*/ 341550 h 1043657"/>
                <a:gd name="connsiteX6" fmla="*/ 11159694 w 11159694"/>
                <a:gd name="connsiteY6" fmla="*/ 0 h 1043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9694" h="1043657">
                  <a:moveTo>
                    <a:pt x="0" y="1043657"/>
                  </a:moveTo>
                  <a:lnTo>
                    <a:pt x="1091883" y="893840"/>
                  </a:lnTo>
                  <a:lnTo>
                    <a:pt x="3270571" y="752911"/>
                  </a:lnTo>
                  <a:lnTo>
                    <a:pt x="5545049" y="661496"/>
                  </a:lnTo>
                  <a:lnTo>
                    <a:pt x="7676193" y="436773"/>
                  </a:lnTo>
                  <a:lnTo>
                    <a:pt x="9713952" y="341550"/>
                  </a:lnTo>
                  <a:cubicBezTo>
                    <a:pt x="10124043" y="250560"/>
                    <a:pt x="10749603" y="90990"/>
                    <a:pt x="11159694" y="0"/>
                  </a:cubicBezTo>
                </a:path>
              </a:pathLst>
            </a:custGeom>
            <a:noFill/>
            <a:ln w="381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latin typeface="Trebuchet MS" panose="020B0703020202090204" pitchFamily="34" charset="0"/>
              </a:endParaRP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0D81B73D-9E7C-40F2-88C0-1337DE26FBCC}"/>
                </a:ext>
              </a:extLst>
            </p:cNvPr>
            <p:cNvGrpSpPr/>
            <p:nvPr/>
          </p:nvGrpSpPr>
          <p:grpSpPr>
            <a:xfrm rot="10800000">
              <a:off x="291056" y="3568515"/>
              <a:ext cx="171764" cy="169990"/>
              <a:chOff x="537119" y="3116266"/>
              <a:chExt cx="171764" cy="169990"/>
            </a:xfrm>
            <a:grpFill/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584FE988-21A0-4477-961C-9A75290701C1}"/>
                  </a:ext>
                </a:extLst>
              </p:cNvPr>
              <p:cNvSpPr/>
              <p:nvPr/>
            </p:nvSpPr>
            <p:spPr>
              <a:xfrm>
                <a:off x="538893" y="3116266"/>
                <a:ext cx="169990" cy="169990"/>
              </a:xfrm>
              <a:prstGeom prst="ellipse">
                <a:avLst/>
              </a:prstGeom>
              <a:grpFill/>
            </p:spPr>
            <p:txBody>
              <a:bodyPr rtlCol="0" anchor="ctr">
                <a:noAutofit/>
              </a:bodyPr>
              <a:lstStyle/>
              <a:p>
                <a:pPr algn="l"/>
                <a:endParaRPr lang="en-IN" sz="1600">
                  <a:latin typeface="Trebuchet MS" panose="020B0703020202090204" pitchFamily="34" charset="0"/>
                  <a:ea typeface="Helvetica Neue" charset="0"/>
                </a:endParaRPr>
              </a:p>
            </p:txBody>
          </p:sp>
          <p:sp>
            <p:nvSpPr>
              <p:cNvPr id="38" name="Freeform: Shape 80">
                <a:extLst>
                  <a:ext uri="{FF2B5EF4-FFF2-40B4-BE49-F238E27FC236}">
                    <a16:creationId xmlns:a16="http://schemas.microsoft.com/office/drawing/2014/main" id="{034B2679-DB0D-475A-B5FB-431F2ED9AC6D}"/>
                  </a:ext>
                </a:extLst>
              </p:cNvPr>
              <p:cNvSpPr/>
              <p:nvPr/>
            </p:nvSpPr>
            <p:spPr>
              <a:xfrm flipH="1">
                <a:off x="537119" y="3116266"/>
                <a:ext cx="85181" cy="169990"/>
              </a:xfrm>
              <a:custGeom>
                <a:avLst/>
                <a:gdLst>
                  <a:gd name="connsiteX0" fmla="*/ 186 w 85181"/>
                  <a:gd name="connsiteY0" fmla="*/ 0 h 169990"/>
                  <a:gd name="connsiteX1" fmla="*/ 85181 w 85181"/>
                  <a:gd name="connsiteY1" fmla="*/ 84995 h 169990"/>
                  <a:gd name="connsiteX2" fmla="*/ 186 w 85181"/>
                  <a:gd name="connsiteY2" fmla="*/ 169990 h 169990"/>
                  <a:gd name="connsiteX3" fmla="*/ 0 w 85181"/>
                  <a:gd name="connsiteY3" fmla="*/ 169953 h 169990"/>
                  <a:gd name="connsiteX4" fmla="*/ 0 w 85181"/>
                  <a:gd name="connsiteY4" fmla="*/ 38 h 16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81" h="169990">
                    <a:moveTo>
                      <a:pt x="186" y="0"/>
                    </a:moveTo>
                    <a:cubicBezTo>
                      <a:pt x="47127" y="0"/>
                      <a:pt x="85181" y="38054"/>
                      <a:pt x="85181" y="84995"/>
                    </a:cubicBezTo>
                    <a:cubicBezTo>
                      <a:pt x="85181" y="131936"/>
                      <a:pt x="47127" y="169990"/>
                      <a:pt x="186" y="169990"/>
                    </a:cubicBezTo>
                    <a:lnTo>
                      <a:pt x="0" y="169953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</p:spPr>
            <p:txBody>
              <a:bodyPr rtlCol="0" anchor="ctr">
                <a:noAutofit/>
              </a:bodyPr>
              <a:lstStyle/>
              <a:p>
                <a:pPr algn="l"/>
                <a:endParaRPr lang="en-IN" sz="1600">
                  <a:latin typeface="Trebuchet MS" panose="020B0703020202090204" pitchFamily="34" charset="0"/>
                  <a:ea typeface="Helvetica Neue" charset="0"/>
                </a:endParaRP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D96D4CE-3608-4A0C-8F0A-A3F1385AD6ED}"/>
                </a:ext>
              </a:extLst>
            </p:cNvPr>
            <p:cNvGrpSpPr/>
            <p:nvPr/>
          </p:nvGrpSpPr>
          <p:grpSpPr>
            <a:xfrm>
              <a:off x="11774996" y="2508544"/>
              <a:ext cx="169990" cy="169990"/>
              <a:chOff x="538893" y="3116266"/>
              <a:chExt cx="169990" cy="169990"/>
            </a:xfrm>
            <a:grpFill/>
          </p:grpSpPr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CEAA1394-1521-4FCB-946F-AD27A3EB6364}"/>
                  </a:ext>
                </a:extLst>
              </p:cNvPr>
              <p:cNvSpPr/>
              <p:nvPr/>
            </p:nvSpPr>
            <p:spPr>
              <a:xfrm>
                <a:off x="538893" y="3116266"/>
                <a:ext cx="169990" cy="169990"/>
              </a:xfrm>
              <a:prstGeom prst="ellipse">
                <a:avLst/>
              </a:prstGeom>
              <a:grpFill/>
            </p:spPr>
            <p:txBody>
              <a:bodyPr rtlCol="0" anchor="ctr">
                <a:noAutofit/>
              </a:bodyPr>
              <a:lstStyle/>
              <a:p>
                <a:pPr algn="l"/>
                <a:endParaRPr lang="en-IN" sz="1600">
                  <a:latin typeface="Trebuchet MS" panose="020B0703020202090204" pitchFamily="34" charset="0"/>
                  <a:ea typeface="Helvetica Neue" charset="0"/>
                </a:endParaRPr>
              </a:p>
            </p:txBody>
          </p:sp>
          <p:sp>
            <p:nvSpPr>
              <p:cNvPr id="36" name="Freeform: Shape 84">
                <a:extLst>
                  <a:ext uri="{FF2B5EF4-FFF2-40B4-BE49-F238E27FC236}">
                    <a16:creationId xmlns:a16="http://schemas.microsoft.com/office/drawing/2014/main" id="{2484426B-62AA-4464-9F7D-E542C042CB04}"/>
                  </a:ext>
                </a:extLst>
              </p:cNvPr>
              <p:cNvSpPr/>
              <p:nvPr/>
            </p:nvSpPr>
            <p:spPr>
              <a:xfrm flipH="1">
                <a:off x="539024" y="3116266"/>
                <a:ext cx="85181" cy="169990"/>
              </a:xfrm>
              <a:custGeom>
                <a:avLst/>
                <a:gdLst>
                  <a:gd name="connsiteX0" fmla="*/ 186 w 85181"/>
                  <a:gd name="connsiteY0" fmla="*/ 0 h 169990"/>
                  <a:gd name="connsiteX1" fmla="*/ 85181 w 85181"/>
                  <a:gd name="connsiteY1" fmla="*/ 84995 h 169990"/>
                  <a:gd name="connsiteX2" fmla="*/ 186 w 85181"/>
                  <a:gd name="connsiteY2" fmla="*/ 169990 h 169990"/>
                  <a:gd name="connsiteX3" fmla="*/ 0 w 85181"/>
                  <a:gd name="connsiteY3" fmla="*/ 169953 h 169990"/>
                  <a:gd name="connsiteX4" fmla="*/ 0 w 85181"/>
                  <a:gd name="connsiteY4" fmla="*/ 38 h 16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81" h="169990">
                    <a:moveTo>
                      <a:pt x="186" y="0"/>
                    </a:moveTo>
                    <a:cubicBezTo>
                      <a:pt x="47127" y="0"/>
                      <a:pt x="85181" y="38054"/>
                      <a:pt x="85181" y="84995"/>
                    </a:cubicBezTo>
                    <a:cubicBezTo>
                      <a:pt x="85181" y="131936"/>
                      <a:pt x="47127" y="169990"/>
                      <a:pt x="186" y="169990"/>
                    </a:cubicBezTo>
                    <a:lnTo>
                      <a:pt x="0" y="169953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</p:spPr>
            <p:txBody>
              <a:bodyPr rtlCol="0" anchor="ctr">
                <a:noAutofit/>
              </a:bodyPr>
              <a:lstStyle/>
              <a:p>
                <a:pPr algn="l"/>
                <a:endParaRPr lang="en-IN" sz="1600">
                  <a:latin typeface="Trebuchet MS" panose="020B0703020202090204" pitchFamily="34" charset="0"/>
                  <a:ea typeface="Helvetica Neue" charset="0"/>
                </a:endParaRPr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A7D9DBD8-473E-4A60-92FD-D62147FF23B3}"/>
              </a:ext>
            </a:extLst>
          </p:cNvPr>
          <p:cNvGrpSpPr/>
          <p:nvPr userDrawn="1"/>
        </p:nvGrpSpPr>
        <p:grpSpPr>
          <a:xfrm>
            <a:off x="1118186" y="2727671"/>
            <a:ext cx="1076325" cy="1000125"/>
            <a:chOff x="1045581" y="2727671"/>
            <a:chExt cx="1076325" cy="1000125"/>
          </a:xfrm>
        </p:grpSpPr>
        <p:sp>
          <p:nvSpPr>
            <p:cNvPr id="40" name="Freeform: Shape 57">
              <a:extLst>
                <a:ext uri="{FF2B5EF4-FFF2-40B4-BE49-F238E27FC236}">
                  <a16:creationId xmlns:a16="http://schemas.microsoft.com/office/drawing/2014/main" id="{46B44692-4668-4838-B839-838ABE49C2C7}"/>
                </a:ext>
              </a:extLst>
            </p:cNvPr>
            <p:cNvSpPr/>
            <p:nvPr/>
          </p:nvSpPr>
          <p:spPr>
            <a:xfrm>
              <a:off x="1045581" y="2727671"/>
              <a:ext cx="1076325" cy="1000125"/>
            </a:xfrm>
            <a:custGeom>
              <a:avLst/>
              <a:gdLst>
                <a:gd name="connsiteX0" fmla="*/ 193834 w 1076325"/>
                <a:gd name="connsiteY0" fmla="*/ 877491 h 1000125"/>
                <a:gd name="connsiteX1" fmla="*/ 41434 w 1076325"/>
                <a:gd name="connsiteY1" fmla="*/ 613648 h 1000125"/>
                <a:gd name="connsiteX2" fmla="*/ 41434 w 1076325"/>
                <a:gd name="connsiteY2" fmla="*/ 386953 h 1000125"/>
                <a:gd name="connsiteX3" fmla="*/ 193834 w 1076325"/>
                <a:gd name="connsiteY3" fmla="*/ 123111 h 1000125"/>
                <a:gd name="connsiteX4" fmla="*/ 390049 w 1076325"/>
                <a:gd name="connsiteY4" fmla="*/ 10716 h 1000125"/>
                <a:gd name="connsiteX5" fmla="*/ 693896 w 1076325"/>
                <a:gd name="connsiteY5" fmla="*/ 10716 h 1000125"/>
                <a:gd name="connsiteX6" fmla="*/ 890111 w 1076325"/>
                <a:gd name="connsiteY6" fmla="*/ 124063 h 1000125"/>
                <a:gd name="connsiteX7" fmla="*/ 1042511 w 1076325"/>
                <a:gd name="connsiteY7" fmla="*/ 387906 h 1000125"/>
                <a:gd name="connsiteX8" fmla="*/ 1042511 w 1076325"/>
                <a:gd name="connsiteY8" fmla="*/ 614601 h 1000125"/>
                <a:gd name="connsiteX9" fmla="*/ 890111 w 1076325"/>
                <a:gd name="connsiteY9" fmla="*/ 878443 h 1000125"/>
                <a:gd name="connsiteX10" fmla="*/ 693896 w 1076325"/>
                <a:gd name="connsiteY10" fmla="*/ 991791 h 1000125"/>
                <a:gd name="connsiteX11" fmla="*/ 390049 w 1076325"/>
                <a:gd name="connsiteY11" fmla="*/ 991791 h 1000125"/>
                <a:gd name="connsiteX12" fmla="*/ 193834 w 1076325"/>
                <a:gd name="connsiteY12" fmla="*/ 87749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25" h="1000125">
                  <a:moveTo>
                    <a:pt x="193834" y="877491"/>
                  </a:moveTo>
                  <a:lnTo>
                    <a:pt x="41434" y="613648"/>
                  </a:lnTo>
                  <a:cubicBezTo>
                    <a:pt x="476" y="543163"/>
                    <a:pt x="476" y="457438"/>
                    <a:pt x="41434" y="386953"/>
                  </a:cubicBezTo>
                  <a:lnTo>
                    <a:pt x="193834" y="123111"/>
                  </a:lnTo>
                  <a:cubicBezTo>
                    <a:pt x="234791" y="53578"/>
                    <a:pt x="309086" y="10716"/>
                    <a:pt x="390049" y="10716"/>
                  </a:cubicBezTo>
                  <a:lnTo>
                    <a:pt x="693896" y="10716"/>
                  </a:lnTo>
                  <a:cubicBezTo>
                    <a:pt x="774859" y="10716"/>
                    <a:pt x="850106" y="53578"/>
                    <a:pt x="890111" y="124063"/>
                  </a:cubicBezTo>
                  <a:lnTo>
                    <a:pt x="1042511" y="387906"/>
                  </a:lnTo>
                  <a:cubicBezTo>
                    <a:pt x="1083469" y="458391"/>
                    <a:pt x="1083469" y="544116"/>
                    <a:pt x="1042511" y="614601"/>
                  </a:cubicBezTo>
                  <a:lnTo>
                    <a:pt x="890111" y="878443"/>
                  </a:lnTo>
                  <a:cubicBezTo>
                    <a:pt x="849154" y="948928"/>
                    <a:pt x="774859" y="991791"/>
                    <a:pt x="693896" y="991791"/>
                  </a:cubicBezTo>
                  <a:lnTo>
                    <a:pt x="390049" y="991791"/>
                  </a:lnTo>
                  <a:cubicBezTo>
                    <a:pt x="309086" y="990838"/>
                    <a:pt x="234791" y="947976"/>
                    <a:pt x="193834" y="877491"/>
                  </a:cubicBezTo>
                  <a:close/>
                </a:path>
              </a:pathLst>
            </a:custGeom>
            <a:solidFill>
              <a:schemeClr val="bg1"/>
            </a:solidFill>
            <a:ln w="15875" cap="flat">
              <a:gradFill flip="none" rotWithShape="1"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0" scaled="1"/>
                <a:tileRect/>
              </a:gradFill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IN">
                <a:latin typeface="Trebuchet MS" panose="020B0703020202090204" pitchFamily="34" charset="0"/>
              </a:endParaRPr>
            </a:p>
          </p:txBody>
        </p:sp>
        <p:sp>
          <p:nvSpPr>
            <p:cNvPr id="41" name="Freeform: Shape 58">
              <a:extLst>
                <a:ext uri="{FF2B5EF4-FFF2-40B4-BE49-F238E27FC236}">
                  <a16:creationId xmlns:a16="http://schemas.microsoft.com/office/drawing/2014/main" id="{738908E4-A088-497D-8866-E33E7B2BE358}"/>
                </a:ext>
              </a:extLst>
            </p:cNvPr>
            <p:cNvSpPr/>
            <p:nvPr/>
          </p:nvSpPr>
          <p:spPr>
            <a:xfrm>
              <a:off x="1125710" y="2797918"/>
              <a:ext cx="923925" cy="857250"/>
            </a:xfrm>
            <a:custGeom>
              <a:avLst/>
              <a:gdLst>
                <a:gd name="connsiteX0" fmla="*/ 165021 w 923925"/>
                <a:gd name="connsiteY0" fmla="*/ 753904 h 857250"/>
                <a:gd name="connsiteX1" fmla="*/ 33576 w 923925"/>
                <a:gd name="connsiteY1" fmla="*/ 527209 h 857250"/>
                <a:gd name="connsiteX2" fmla="*/ 33576 w 923925"/>
                <a:gd name="connsiteY2" fmla="*/ 331946 h 857250"/>
                <a:gd name="connsiteX3" fmla="*/ 165021 w 923925"/>
                <a:gd name="connsiteY3" fmla="*/ 105251 h 857250"/>
                <a:gd name="connsiteX4" fmla="*/ 334566 w 923925"/>
                <a:gd name="connsiteY4" fmla="*/ 7144 h 857250"/>
                <a:gd name="connsiteX5" fmla="*/ 596503 w 923925"/>
                <a:gd name="connsiteY5" fmla="*/ 7144 h 857250"/>
                <a:gd name="connsiteX6" fmla="*/ 766048 w 923925"/>
                <a:gd name="connsiteY6" fmla="*/ 105251 h 857250"/>
                <a:gd name="connsiteX7" fmla="*/ 896541 w 923925"/>
                <a:gd name="connsiteY7" fmla="*/ 331946 h 857250"/>
                <a:gd name="connsiteX8" fmla="*/ 896541 w 923925"/>
                <a:gd name="connsiteY8" fmla="*/ 527209 h 857250"/>
                <a:gd name="connsiteX9" fmla="*/ 765096 w 923925"/>
                <a:gd name="connsiteY9" fmla="*/ 753904 h 857250"/>
                <a:gd name="connsiteX10" fmla="*/ 595551 w 923925"/>
                <a:gd name="connsiteY10" fmla="*/ 852011 h 857250"/>
                <a:gd name="connsiteX11" fmla="*/ 334566 w 923925"/>
                <a:gd name="connsiteY11" fmla="*/ 852011 h 857250"/>
                <a:gd name="connsiteX12" fmla="*/ 165021 w 923925"/>
                <a:gd name="connsiteY12" fmla="*/ 75390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925" h="857250">
                  <a:moveTo>
                    <a:pt x="165021" y="753904"/>
                  </a:moveTo>
                  <a:lnTo>
                    <a:pt x="33576" y="527209"/>
                  </a:lnTo>
                  <a:cubicBezTo>
                    <a:pt x="-1667" y="467201"/>
                    <a:pt x="-1667" y="391954"/>
                    <a:pt x="33576" y="331946"/>
                  </a:cubicBezTo>
                  <a:lnTo>
                    <a:pt x="165021" y="105251"/>
                  </a:lnTo>
                  <a:cubicBezTo>
                    <a:pt x="200263" y="45244"/>
                    <a:pt x="264081" y="7144"/>
                    <a:pt x="334566" y="7144"/>
                  </a:cubicBezTo>
                  <a:lnTo>
                    <a:pt x="596503" y="7144"/>
                  </a:lnTo>
                  <a:cubicBezTo>
                    <a:pt x="666036" y="7144"/>
                    <a:pt x="730806" y="44291"/>
                    <a:pt x="766048" y="105251"/>
                  </a:cubicBezTo>
                  <a:lnTo>
                    <a:pt x="896541" y="331946"/>
                  </a:lnTo>
                  <a:cubicBezTo>
                    <a:pt x="931783" y="391954"/>
                    <a:pt x="931783" y="467201"/>
                    <a:pt x="896541" y="527209"/>
                  </a:cubicBezTo>
                  <a:lnTo>
                    <a:pt x="765096" y="753904"/>
                  </a:lnTo>
                  <a:cubicBezTo>
                    <a:pt x="729853" y="813911"/>
                    <a:pt x="666036" y="852011"/>
                    <a:pt x="595551" y="852011"/>
                  </a:cubicBezTo>
                  <a:lnTo>
                    <a:pt x="334566" y="852011"/>
                  </a:lnTo>
                  <a:cubicBezTo>
                    <a:pt x="264081" y="851059"/>
                    <a:pt x="200263" y="813911"/>
                    <a:pt x="165021" y="75390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latin typeface="Trebuchet MS" panose="020B0703020202090204" pitchFamily="34" charset="0"/>
              </a:endParaRPr>
            </a:p>
          </p:txBody>
        </p:sp>
      </p:grpSp>
      <p:pic>
        <p:nvPicPr>
          <p:cNvPr id="42" name="Graphic 41">
            <a:extLst>
              <a:ext uri="{FF2B5EF4-FFF2-40B4-BE49-F238E27FC236}">
                <a16:creationId xmlns:a16="http://schemas.microsoft.com/office/drawing/2014/main" id="{B8A1C5C3-77DC-4D20-B34A-D87389D836A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43540" y="2889541"/>
            <a:ext cx="661449" cy="661449"/>
          </a:xfrm>
          <a:prstGeom prst="rect">
            <a:avLst/>
          </a:prstGeom>
        </p:spPr>
      </p:pic>
      <p:grpSp>
        <p:nvGrpSpPr>
          <p:cNvPr id="43" name="Group 42">
            <a:extLst>
              <a:ext uri="{FF2B5EF4-FFF2-40B4-BE49-F238E27FC236}">
                <a16:creationId xmlns:a16="http://schemas.microsoft.com/office/drawing/2014/main" id="{7EF6473B-E1C1-44F9-9AEF-877173CDD47E}"/>
              </a:ext>
            </a:extLst>
          </p:cNvPr>
          <p:cNvGrpSpPr/>
          <p:nvPr userDrawn="1"/>
        </p:nvGrpSpPr>
        <p:grpSpPr>
          <a:xfrm>
            <a:off x="3296811" y="2725828"/>
            <a:ext cx="1076325" cy="1000125"/>
            <a:chOff x="3230113" y="2725828"/>
            <a:chExt cx="1076325" cy="1000125"/>
          </a:xfrm>
        </p:grpSpPr>
        <p:sp>
          <p:nvSpPr>
            <p:cNvPr id="44" name="Freeform: Shape 60">
              <a:extLst>
                <a:ext uri="{FF2B5EF4-FFF2-40B4-BE49-F238E27FC236}">
                  <a16:creationId xmlns:a16="http://schemas.microsoft.com/office/drawing/2014/main" id="{665351FF-EEFA-4968-9B93-B58AD5215F44}"/>
                </a:ext>
              </a:extLst>
            </p:cNvPr>
            <p:cNvSpPr/>
            <p:nvPr/>
          </p:nvSpPr>
          <p:spPr>
            <a:xfrm>
              <a:off x="3230113" y="2725828"/>
              <a:ext cx="1076325" cy="1000125"/>
            </a:xfrm>
            <a:custGeom>
              <a:avLst/>
              <a:gdLst>
                <a:gd name="connsiteX0" fmla="*/ 193834 w 1076325"/>
                <a:gd name="connsiteY0" fmla="*/ 877491 h 1000125"/>
                <a:gd name="connsiteX1" fmla="*/ 41434 w 1076325"/>
                <a:gd name="connsiteY1" fmla="*/ 613648 h 1000125"/>
                <a:gd name="connsiteX2" fmla="*/ 41434 w 1076325"/>
                <a:gd name="connsiteY2" fmla="*/ 386953 h 1000125"/>
                <a:gd name="connsiteX3" fmla="*/ 193834 w 1076325"/>
                <a:gd name="connsiteY3" fmla="*/ 123111 h 1000125"/>
                <a:gd name="connsiteX4" fmla="*/ 390049 w 1076325"/>
                <a:gd name="connsiteY4" fmla="*/ 10716 h 1000125"/>
                <a:gd name="connsiteX5" fmla="*/ 693896 w 1076325"/>
                <a:gd name="connsiteY5" fmla="*/ 10716 h 1000125"/>
                <a:gd name="connsiteX6" fmla="*/ 890111 w 1076325"/>
                <a:gd name="connsiteY6" fmla="*/ 124063 h 1000125"/>
                <a:gd name="connsiteX7" fmla="*/ 1042511 w 1076325"/>
                <a:gd name="connsiteY7" fmla="*/ 387906 h 1000125"/>
                <a:gd name="connsiteX8" fmla="*/ 1042511 w 1076325"/>
                <a:gd name="connsiteY8" fmla="*/ 614601 h 1000125"/>
                <a:gd name="connsiteX9" fmla="*/ 890111 w 1076325"/>
                <a:gd name="connsiteY9" fmla="*/ 878443 h 1000125"/>
                <a:gd name="connsiteX10" fmla="*/ 693896 w 1076325"/>
                <a:gd name="connsiteY10" fmla="*/ 991791 h 1000125"/>
                <a:gd name="connsiteX11" fmla="*/ 390049 w 1076325"/>
                <a:gd name="connsiteY11" fmla="*/ 991791 h 1000125"/>
                <a:gd name="connsiteX12" fmla="*/ 193834 w 1076325"/>
                <a:gd name="connsiteY12" fmla="*/ 87749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25" h="1000125">
                  <a:moveTo>
                    <a:pt x="193834" y="877491"/>
                  </a:moveTo>
                  <a:lnTo>
                    <a:pt x="41434" y="613648"/>
                  </a:lnTo>
                  <a:cubicBezTo>
                    <a:pt x="476" y="543163"/>
                    <a:pt x="476" y="457438"/>
                    <a:pt x="41434" y="386953"/>
                  </a:cubicBezTo>
                  <a:lnTo>
                    <a:pt x="193834" y="123111"/>
                  </a:lnTo>
                  <a:cubicBezTo>
                    <a:pt x="234791" y="53578"/>
                    <a:pt x="309086" y="10716"/>
                    <a:pt x="390049" y="10716"/>
                  </a:cubicBezTo>
                  <a:lnTo>
                    <a:pt x="693896" y="10716"/>
                  </a:lnTo>
                  <a:cubicBezTo>
                    <a:pt x="774859" y="10716"/>
                    <a:pt x="850106" y="53578"/>
                    <a:pt x="890111" y="124063"/>
                  </a:cubicBezTo>
                  <a:lnTo>
                    <a:pt x="1042511" y="387906"/>
                  </a:lnTo>
                  <a:cubicBezTo>
                    <a:pt x="1083469" y="458391"/>
                    <a:pt x="1083469" y="544116"/>
                    <a:pt x="1042511" y="614601"/>
                  </a:cubicBezTo>
                  <a:lnTo>
                    <a:pt x="890111" y="878443"/>
                  </a:lnTo>
                  <a:cubicBezTo>
                    <a:pt x="849154" y="948928"/>
                    <a:pt x="774859" y="991791"/>
                    <a:pt x="693896" y="991791"/>
                  </a:cubicBezTo>
                  <a:lnTo>
                    <a:pt x="390049" y="991791"/>
                  </a:lnTo>
                  <a:cubicBezTo>
                    <a:pt x="309086" y="990838"/>
                    <a:pt x="234791" y="947976"/>
                    <a:pt x="193834" y="877491"/>
                  </a:cubicBezTo>
                  <a:close/>
                </a:path>
              </a:pathLst>
            </a:custGeom>
            <a:solidFill>
              <a:schemeClr val="bg1"/>
            </a:solidFill>
            <a:ln w="15875" cap="flat"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100000">
                    <a:schemeClr val="accent2"/>
                  </a:gs>
                </a:gsLst>
                <a:lin ang="0" scaled="1"/>
                <a:tileRect/>
              </a:gra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>
                <a:latin typeface="Trebuchet MS" panose="020B0703020202090204" pitchFamily="34" charset="0"/>
              </a:endParaRPr>
            </a:p>
          </p:txBody>
        </p:sp>
        <p:sp>
          <p:nvSpPr>
            <p:cNvPr id="45" name="Freeform: Shape 61">
              <a:extLst>
                <a:ext uri="{FF2B5EF4-FFF2-40B4-BE49-F238E27FC236}">
                  <a16:creationId xmlns:a16="http://schemas.microsoft.com/office/drawing/2014/main" id="{8B37E678-2106-48F4-96BE-72CE341E7F56}"/>
                </a:ext>
              </a:extLst>
            </p:cNvPr>
            <p:cNvSpPr/>
            <p:nvPr/>
          </p:nvSpPr>
          <p:spPr>
            <a:xfrm>
              <a:off x="3308999" y="2797028"/>
              <a:ext cx="923925" cy="857250"/>
            </a:xfrm>
            <a:custGeom>
              <a:avLst/>
              <a:gdLst>
                <a:gd name="connsiteX0" fmla="*/ 165021 w 923925"/>
                <a:gd name="connsiteY0" fmla="*/ 753904 h 857250"/>
                <a:gd name="connsiteX1" fmla="*/ 33576 w 923925"/>
                <a:gd name="connsiteY1" fmla="*/ 527209 h 857250"/>
                <a:gd name="connsiteX2" fmla="*/ 33576 w 923925"/>
                <a:gd name="connsiteY2" fmla="*/ 331946 h 857250"/>
                <a:gd name="connsiteX3" fmla="*/ 165021 w 923925"/>
                <a:gd name="connsiteY3" fmla="*/ 105251 h 857250"/>
                <a:gd name="connsiteX4" fmla="*/ 334566 w 923925"/>
                <a:gd name="connsiteY4" fmla="*/ 7144 h 857250"/>
                <a:gd name="connsiteX5" fmla="*/ 596503 w 923925"/>
                <a:gd name="connsiteY5" fmla="*/ 7144 h 857250"/>
                <a:gd name="connsiteX6" fmla="*/ 766048 w 923925"/>
                <a:gd name="connsiteY6" fmla="*/ 105251 h 857250"/>
                <a:gd name="connsiteX7" fmla="*/ 896541 w 923925"/>
                <a:gd name="connsiteY7" fmla="*/ 331946 h 857250"/>
                <a:gd name="connsiteX8" fmla="*/ 896541 w 923925"/>
                <a:gd name="connsiteY8" fmla="*/ 527209 h 857250"/>
                <a:gd name="connsiteX9" fmla="*/ 765096 w 923925"/>
                <a:gd name="connsiteY9" fmla="*/ 753904 h 857250"/>
                <a:gd name="connsiteX10" fmla="*/ 595551 w 923925"/>
                <a:gd name="connsiteY10" fmla="*/ 852011 h 857250"/>
                <a:gd name="connsiteX11" fmla="*/ 334566 w 923925"/>
                <a:gd name="connsiteY11" fmla="*/ 852011 h 857250"/>
                <a:gd name="connsiteX12" fmla="*/ 165021 w 923925"/>
                <a:gd name="connsiteY12" fmla="*/ 75390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925" h="857250">
                  <a:moveTo>
                    <a:pt x="165021" y="753904"/>
                  </a:moveTo>
                  <a:lnTo>
                    <a:pt x="33576" y="527209"/>
                  </a:lnTo>
                  <a:cubicBezTo>
                    <a:pt x="-1667" y="467201"/>
                    <a:pt x="-1667" y="391954"/>
                    <a:pt x="33576" y="331946"/>
                  </a:cubicBezTo>
                  <a:lnTo>
                    <a:pt x="165021" y="105251"/>
                  </a:lnTo>
                  <a:cubicBezTo>
                    <a:pt x="200263" y="45244"/>
                    <a:pt x="264081" y="7144"/>
                    <a:pt x="334566" y="7144"/>
                  </a:cubicBezTo>
                  <a:lnTo>
                    <a:pt x="596503" y="7144"/>
                  </a:lnTo>
                  <a:cubicBezTo>
                    <a:pt x="666036" y="7144"/>
                    <a:pt x="730806" y="44291"/>
                    <a:pt x="766048" y="105251"/>
                  </a:cubicBezTo>
                  <a:lnTo>
                    <a:pt x="896541" y="331946"/>
                  </a:lnTo>
                  <a:cubicBezTo>
                    <a:pt x="931783" y="391954"/>
                    <a:pt x="931783" y="467201"/>
                    <a:pt x="896541" y="527209"/>
                  </a:cubicBezTo>
                  <a:lnTo>
                    <a:pt x="765096" y="753904"/>
                  </a:lnTo>
                  <a:cubicBezTo>
                    <a:pt x="729853" y="813911"/>
                    <a:pt x="666036" y="852011"/>
                    <a:pt x="595551" y="852011"/>
                  </a:cubicBezTo>
                  <a:lnTo>
                    <a:pt x="334566" y="852011"/>
                  </a:lnTo>
                  <a:cubicBezTo>
                    <a:pt x="264081" y="851059"/>
                    <a:pt x="200263" y="813911"/>
                    <a:pt x="165021" y="75390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latin typeface="Trebuchet MS" panose="020B0703020202090204" pitchFamily="34" charset="0"/>
              </a:endParaRPr>
            </a:p>
          </p:txBody>
        </p:sp>
      </p:grpSp>
      <p:pic>
        <p:nvPicPr>
          <p:cNvPr id="46" name="Graphic 45">
            <a:extLst>
              <a:ext uri="{FF2B5EF4-FFF2-40B4-BE49-F238E27FC236}">
                <a16:creationId xmlns:a16="http://schemas.microsoft.com/office/drawing/2014/main" id="{9BBDFDF3-D6DF-490B-B1ED-FF729AE100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557329" y="2917315"/>
            <a:ext cx="632241" cy="588709"/>
          </a:xfrm>
          <a:prstGeom prst="rect">
            <a:avLst/>
          </a:prstGeom>
        </p:spPr>
      </p:pic>
      <p:grpSp>
        <p:nvGrpSpPr>
          <p:cNvPr id="47" name="Group 46">
            <a:extLst>
              <a:ext uri="{FF2B5EF4-FFF2-40B4-BE49-F238E27FC236}">
                <a16:creationId xmlns:a16="http://schemas.microsoft.com/office/drawing/2014/main" id="{A251E58C-5D22-4563-848E-9E700C99D04D}"/>
              </a:ext>
            </a:extLst>
          </p:cNvPr>
          <p:cNvGrpSpPr/>
          <p:nvPr userDrawn="1"/>
        </p:nvGrpSpPr>
        <p:grpSpPr>
          <a:xfrm>
            <a:off x="5531689" y="2715014"/>
            <a:ext cx="1076325" cy="1000125"/>
            <a:chOff x="5634178" y="2715014"/>
            <a:chExt cx="1076325" cy="1000125"/>
          </a:xfrm>
        </p:grpSpPr>
        <p:sp>
          <p:nvSpPr>
            <p:cNvPr id="48" name="Freeform: Shape 63">
              <a:extLst>
                <a:ext uri="{FF2B5EF4-FFF2-40B4-BE49-F238E27FC236}">
                  <a16:creationId xmlns:a16="http://schemas.microsoft.com/office/drawing/2014/main" id="{28EB70CA-9A42-45D1-BBB2-B27C476968F3}"/>
                </a:ext>
              </a:extLst>
            </p:cNvPr>
            <p:cNvSpPr/>
            <p:nvPr/>
          </p:nvSpPr>
          <p:spPr>
            <a:xfrm>
              <a:off x="5634178" y="2715014"/>
              <a:ext cx="1076325" cy="1000125"/>
            </a:xfrm>
            <a:custGeom>
              <a:avLst/>
              <a:gdLst>
                <a:gd name="connsiteX0" fmla="*/ 193834 w 1076325"/>
                <a:gd name="connsiteY0" fmla="*/ 877491 h 1000125"/>
                <a:gd name="connsiteX1" fmla="*/ 41434 w 1076325"/>
                <a:gd name="connsiteY1" fmla="*/ 613648 h 1000125"/>
                <a:gd name="connsiteX2" fmla="*/ 41434 w 1076325"/>
                <a:gd name="connsiteY2" fmla="*/ 386953 h 1000125"/>
                <a:gd name="connsiteX3" fmla="*/ 193834 w 1076325"/>
                <a:gd name="connsiteY3" fmla="*/ 123111 h 1000125"/>
                <a:gd name="connsiteX4" fmla="*/ 390049 w 1076325"/>
                <a:gd name="connsiteY4" fmla="*/ 10716 h 1000125"/>
                <a:gd name="connsiteX5" fmla="*/ 693896 w 1076325"/>
                <a:gd name="connsiteY5" fmla="*/ 10716 h 1000125"/>
                <a:gd name="connsiteX6" fmla="*/ 890111 w 1076325"/>
                <a:gd name="connsiteY6" fmla="*/ 124063 h 1000125"/>
                <a:gd name="connsiteX7" fmla="*/ 1042511 w 1076325"/>
                <a:gd name="connsiteY7" fmla="*/ 387906 h 1000125"/>
                <a:gd name="connsiteX8" fmla="*/ 1042511 w 1076325"/>
                <a:gd name="connsiteY8" fmla="*/ 614601 h 1000125"/>
                <a:gd name="connsiteX9" fmla="*/ 890111 w 1076325"/>
                <a:gd name="connsiteY9" fmla="*/ 878443 h 1000125"/>
                <a:gd name="connsiteX10" fmla="*/ 693896 w 1076325"/>
                <a:gd name="connsiteY10" fmla="*/ 991791 h 1000125"/>
                <a:gd name="connsiteX11" fmla="*/ 390049 w 1076325"/>
                <a:gd name="connsiteY11" fmla="*/ 991791 h 1000125"/>
                <a:gd name="connsiteX12" fmla="*/ 193834 w 1076325"/>
                <a:gd name="connsiteY12" fmla="*/ 87749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25" h="1000125">
                  <a:moveTo>
                    <a:pt x="193834" y="877491"/>
                  </a:moveTo>
                  <a:lnTo>
                    <a:pt x="41434" y="613648"/>
                  </a:lnTo>
                  <a:cubicBezTo>
                    <a:pt x="476" y="543163"/>
                    <a:pt x="476" y="457438"/>
                    <a:pt x="41434" y="386953"/>
                  </a:cubicBezTo>
                  <a:lnTo>
                    <a:pt x="193834" y="123111"/>
                  </a:lnTo>
                  <a:cubicBezTo>
                    <a:pt x="234791" y="53578"/>
                    <a:pt x="309086" y="10716"/>
                    <a:pt x="390049" y="10716"/>
                  </a:cubicBezTo>
                  <a:lnTo>
                    <a:pt x="693896" y="10716"/>
                  </a:lnTo>
                  <a:cubicBezTo>
                    <a:pt x="774859" y="10716"/>
                    <a:pt x="850106" y="53578"/>
                    <a:pt x="890111" y="124063"/>
                  </a:cubicBezTo>
                  <a:lnTo>
                    <a:pt x="1042511" y="387906"/>
                  </a:lnTo>
                  <a:cubicBezTo>
                    <a:pt x="1083469" y="458391"/>
                    <a:pt x="1083469" y="544116"/>
                    <a:pt x="1042511" y="614601"/>
                  </a:cubicBezTo>
                  <a:lnTo>
                    <a:pt x="890111" y="878443"/>
                  </a:lnTo>
                  <a:cubicBezTo>
                    <a:pt x="849154" y="948928"/>
                    <a:pt x="774859" y="991791"/>
                    <a:pt x="693896" y="991791"/>
                  </a:cubicBezTo>
                  <a:lnTo>
                    <a:pt x="390049" y="991791"/>
                  </a:lnTo>
                  <a:cubicBezTo>
                    <a:pt x="309086" y="990838"/>
                    <a:pt x="234791" y="947976"/>
                    <a:pt x="193834" y="877491"/>
                  </a:cubicBezTo>
                  <a:close/>
                </a:path>
              </a:pathLst>
            </a:custGeom>
            <a:solidFill>
              <a:schemeClr val="bg1"/>
            </a:solidFill>
            <a:ln w="15875" cap="flat"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/>
                  </a:gs>
                </a:gsLst>
                <a:lin ang="0" scaled="1"/>
                <a:tileRect/>
              </a:gra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>
                <a:latin typeface="Trebuchet MS" panose="020B0703020202090204" pitchFamily="34" charset="0"/>
              </a:endParaRPr>
            </a:p>
          </p:txBody>
        </p:sp>
        <p:sp>
          <p:nvSpPr>
            <p:cNvPr id="49" name="Freeform: Shape 64">
              <a:extLst>
                <a:ext uri="{FF2B5EF4-FFF2-40B4-BE49-F238E27FC236}">
                  <a16:creationId xmlns:a16="http://schemas.microsoft.com/office/drawing/2014/main" id="{DFC1CA15-E87B-450B-8C92-40122AA95450}"/>
                </a:ext>
              </a:extLst>
            </p:cNvPr>
            <p:cNvSpPr/>
            <p:nvPr/>
          </p:nvSpPr>
          <p:spPr>
            <a:xfrm>
              <a:off x="5717664" y="2786214"/>
              <a:ext cx="923925" cy="857250"/>
            </a:xfrm>
            <a:custGeom>
              <a:avLst/>
              <a:gdLst>
                <a:gd name="connsiteX0" fmla="*/ 165021 w 923925"/>
                <a:gd name="connsiteY0" fmla="*/ 753904 h 857250"/>
                <a:gd name="connsiteX1" fmla="*/ 33576 w 923925"/>
                <a:gd name="connsiteY1" fmla="*/ 527209 h 857250"/>
                <a:gd name="connsiteX2" fmla="*/ 33576 w 923925"/>
                <a:gd name="connsiteY2" fmla="*/ 331946 h 857250"/>
                <a:gd name="connsiteX3" fmla="*/ 165021 w 923925"/>
                <a:gd name="connsiteY3" fmla="*/ 105251 h 857250"/>
                <a:gd name="connsiteX4" fmla="*/ 334566 w 923925"/>
                <a:gd name="connsiteY4" fmla="*/ 7144 h 857250"/>
                <a:gd name="connsiteX5" fmla="*/ 596503 w 923925"/>
                <a:gd name="connsiteY5" fmla="*/ 7144 h 857250"/>
                <a:gd name="connsiteX6" fmla="*/ 766048 w 923925"/>
                <a:gd name="connsiteY6" fmla="*/ 105251 h 857250"/>
                <a:gd name="connsiteX7" fmla="*/ 896541 w 923925"/>
                <a:gd name="connsiteY7" fmla="*/ 331946 h 857250"/>
                <a:gd name="connsiteX8" fmla="*/ 896541 w 923925"/>
                <a:gd name="connsiteY8" fmla="*/ 527209 h 857250"/>
                <a:gd name="connsiteX9" fmla="*/ 765096 w 923925"/>
                <a:gd name="connsiteY9" fmla="*/ 753904 h 857250"/>
                <a:gd name="connsiteX10" fmla="*/ 595551 w 923925"/>
                <a:gd name="connsiteY10" fmla="*/ 852011 h 857250"/>
                <a:gd name="connsiteX11" fmla="*/ 334566 w 923925"/>
                <a:gd name="connsiteY11" fmla="*/ 852011 h 857250"/>
                <a:gd name="connsiteX12" fmla="*/ 165021 w 923925"/>
                <a:gd name="connsiteY12" fmla="*/ 75390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925" h="857250">
                  <a:moveTo>
                    <a:pt x="165021" y="753904"/>
                  </a:moveTo>
                  <a:lnTo>
                    <a:pt x="33576" y="527209"/>
                  </a:lnTo>
                  <a:cubicBezTo>
                    <a:pt x="-1667" y="467201"/>
                    <a:pt x="-1667" y="391954"/>
                    <a:pt x="33576" y="331946"/>
                  </a:cubicBezTo>
                  <a:lnTo>
                    <a:pt x="165021" y="105251"/>
                  </a:lnTo>
                  <a:cubicBezTo>
                    <a:pt x="200263" y="45244"/>
                    <a:pt x="264081" y="7144"/>
                    <a:pt x="334566" y="7144"/>
                  </a:cubicBezTo>
                  <a:lnTo>
                    <a:pt x="596503" y="7144"/>
                  </a:lnTo>
                  <a:cubicBezTo>
                    <a:pt x="666036" y="7144"/>
                    <a:pt x="730806" y="44291"/>
                    <a:pt x="766048" y="105251"/>
                  </a:cubicBezTo>
                  <a:lnTo>
                    <a:pt x="896541" y="331946"/>
                  </a:lnTo>
                  <a:cubicBezTo>
                    <a:pt x="931783" y="391954"/>
                    <a:pt x="931783" y="467201"/>
                    <a:pt x="896541" y="527209"/>
                  </a:cubicBezTo>
                  <a:lnTo>
                    <a:pt x="765096" y="753904"/>
                  </a:lnTo>
                  <a:cubicBezTo>
                    <a:pt x="729853" y="813911"/>
                    <a:pt x="666036" y="852011"/>
                    <a:pt x="595551" y="852011"/>
                  </a:cubicBezTo>
                  <a:lnTo>
                    <a:pt x="334566" y="852011"/>
                  </a:lnTo>
                  <a:cubicBezTo>
                    <a:pt x="264081" y="851059"/>
                    <a:pt x="200263" y="813911"/>
                    <a:pt x="165021" y="75390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latin typeface="Trebuchet MS" panose="020B0703020202090204" pitchFamily="34" charset="0"/>
              </a:endParaRPr>
            </a:p>
          </p:txBody>
        </p:sp>
      </p:grpSp>
      <p:pic>
        <p:nvPicPr>
          <p:cNvPr id="50" name="Graphic 49">
            <a:extLst>
              <a:ext uri="{FF2B5EF4-FFF2-40B4-BE49-F238E27FC236}">
                <a16:creationId xmlns:a16="http://schemas.microsoft.com/office/drawing/2014/main" id="{F1F0B653-B2FB-4F46-9645-CD05BC13ACCB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828075" y="2897190"/>
            <a:ext cx="535849" cy="652140"/>
          </a:xfrm>
          <a:prstGeom prst="rect">
            <a:avLst/>
          </a:prstGeom>
        </p:spPr>
      </p:pic>
      <p:grpSp>
        <p:nvGrpSpPr>
          <p:cNvPr id="51" name="Group 50">
            <a:extLst>
              <a:ext uri="{FF2B5EF4-FFF2-40B4-BE49-F238E27FC236}">
                <a16:creationId xmlns:a16="http://schemas.microsoft.com/office/drawing/2014/main" id="{A4E4AEAB-A350-4E03-B911-F4C6D316B1A3}"/>
              </a:ext>
            </a:extLst>
          </p:cNvPr>
          <p:cNvGrpSpPr/>
          <p:nvPr userDrawn="1"/>
        </p:nvGrpSpPr>
        <p:grpSpPr>
          <a:xfrm>
            <a:off x="7861070" y="2667662"/>
            <a:ext cx="1076325" cy="1000125"/>
            <a:chOff x="7849050" y="2667662"/>
            <a:chExt cx="1076325" cy="1000125"/>
          </a:xfrm>
        </p:grpSpPr>
        <p:sp>
          <p:nvSpPr>
            <p:cNvPr id="52" name="Freeform: Shape 66">
              <a:extLst>
                <a:ext uri="{FF2B5EF4-FFF2-40B4-BE49-F238E27FC236}">
                  <a16:creationId xmlns:a16="http://schemas.microsoft.com/office/drawing/2014/main" id="{0231A209-3767-4403-A6F0-F5D74B452316}"/>
                </a:ext>
              </a:extLst>
            </p:cNvPr>
            <p:cNvSpPr/>
            <p:nvPr/>
          </p:nvSpPr>
          <p:spPr>
            <a:xfrm>
              <a:off x="7849050" y="2667662"/>
              <a:ext cx="1076325" cy="1000125"/>
            </a:xfrm>
            <a:custGeom>
              <a:avLst/>
              <a:gdLst>
                <a:gd name="connsiteX0" fmla="*/ 193834 w 1076325"/>
                <a:gd name="connsiteY0" fmla="*/ 877491 h 1000125"/>
                <a:gd name="connsiteX1" fmla="*/ 41434 w 1076325"/>
                <a:gd name="connsiteY1" fmla="*/ 613648 h 1000125"/>
                <a:gd name="connsiteX2" fmla="*/ 41434 w 1076325"/>
                <a:gd name="connsiteY2" fmla="*/ 386953 h 1000125"/>
                <a:gd name="connsiteX3" fmla="*/ 193834 w 1076325"/>
                <a:gd name="connsiteY3" fmla="*/ 123111 h 1000125"/>
                <a:gd name="connsiteX4" fmla="*/ 390049 w 1076325"/>
                <a:gd name="connsiteY4" fmla="*/ 10716 h 1000125"/>
                <a:gd name="connsiteX5" fmla="*/ 693896 w 1076325"/>
                <a:gd name="connsiteY5" fmla="*/ 10716 h 1000125"/>
                <a:gd name="connsiteX6" fmla="*/ 890111 w 1076325"/>
                <a:gd name="connsiteY6" fmla="*/ 124063 h 1000125"/>
                <a:gd name="connsiteX7" fmla="*/ 1042511 w 1076325"/>
                <a:gd name="connsiteY7" fmla="*/ 387906 h 1000125"/>
                <a:gd name="connsiteX8" fmla="*/ 1042511 w 1076325"/>
                <a:gd name="connsiteY8" fmla="*/ 614601 h 1000125"/>
                <a:gd name="connsiteX9" fmla="*/ 890111 w 1076325"/>
                <a:gd name="connsiteY9" fmla="*/ 878443 h 1000125"/>
                <a:gd name="connsiteX10" fmla="*/ 693896 w 1076325"/>
                <a:gd name="connsiteY10" fmla="*/ 991791 h 1000125"/>
                <a:gd name="connsiteX11" fmla="*/ 390049 w 1076325"/>
                <a:gd name="connsiteY11" fmla="*/ 991791 h 1000125"/>
                <a:gd name="connsiteX12" fmla="*/ 193834 w 1076325"/>
                <a:gd name="connsiteY12" fmla="*/ 87749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25" h="1000125">
                  <a:moveTo>
                    <a:pt x="193834" y="877491"/>
                  </a:moveTo>
                  <a:lnTo>
                    <a:pt x="41434" y="613648"/>
                  </a:lnTo>
                  <a:cubicBezTo>
                    <a:pt x="476" y="543163"/>
                    <a:pt x="476" y="457438"/>
                    <a:pt x="41434" y="386953"/>
                  </a:cubicBezTo>
                  <a:lnTo>
                    <a:pt x="193834" y="123111"/>
                  </a:lnTo>
                  <a:cubicBezTo>
                    <a:pt x="234791" y="53578"/>
                    <a:pt x="309086" y="10716"/>
                    <a:pt x="390049" y="10716"/>
                  </a:cubicBezTo>
                  <a:lnTo>
                    <a:pt x="693896" y="10716"/>
                  </a:lnTo>
                  <a:cubicBezTo>
                    <a:pt x="774859" y="10716"/>
                    <a:pt x="850106" y="53578"/>
                    <a:pt x="890111" y="124063"/>
                  </a:cubicBezTo>
                  <a:lnTo>
                    <a:pt x="1042511" y="387906"/>
                  </a:lnTo>
                  <a:cubicBezTo>
                    <a:pt x="1083469" y="458391"/>
                    <a:pt x="1083469" y="544116"/>
                    <a:pt x="1042511" y="614601"/>
                  </a:cubicBezTo>
                  <a:lnTo>
                    <a:pt x="890111" y="878443"/>
                  </a:lnTo>
                  <a:cubicBezTo>
                    <a:pt x="849154" y="948928"/>
                    <a:pt x="774859" y="991791"/>
                    <a:pt x="693896" y="991791"/>
                  </a:cubicBezTo>
                  <a:lnTo>
                    <a:pt x="390049" y="991791"/>
                  </a:lnTo>
                  <a:cubicBezTo>
                    <a:pt x="309086" y="990838"/>
                    <a:pt x="234791" y="947976"/>
                    <a:pt x="193834" y="877491"/>
                  </a:cubicBezTo>
                  <a:close/>
                </a:path>
              </a:pathLst>
            </a:custGeom>
            <a:solidFill>
              <a:schemeClr val="bg1"/>
            </a:solidFill>
            <a:ln w="15875" cap="flat">
              <a:gradFill flip="none" rotWithShape="1">
                <a:gsLst>
                  <a:gs pos="0">
                    <a:schemeClr val="accent4">
                      <a:lumMod val="75000"/>
                    </a:schemeClr>
                  </a:gs>
                  <a:gs pos="100000">
                    <a:schemeClr val="accent4"/>
                  </a:gs>
                </a:gsLst>
                <a:lin ang="0" scaled="1"/>
                <a:tileRect/>
              </a:gra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>
                <a:latin typeface="Trebuchet MS" panose="020B0703020202090204" pitchFamily="34" charset="0"/>
              </a:endParaRPr>
            </a:p>
          </p:txBody>
        </p:sp>
        <p:sp>
          <p:nvSpPr>
            <p:cNvPr id="53" name="Freeform: Shape 67">
              <a:extLst>
                <a:ext uri="{FF2B5EF4-FFF2-40B4-BE49-F238E27FC236}">
                  <a16:creationId xmlns:a16="http://schemas.microsoft.com/office/drawing/2014/main" id="{6FD7AE8B-583D-4B8B-9108-5CBCDDC3D1EC}"/>
                </a:ext>
              </a:extLst>
            </p:cNvPr>
            <p:cNvSpPr/>
            <p:nvPr/>
          </p:nvSpPr>
          <p:spPr>
            <a:xfrm>
              <a:off x="7926440" y="2748098"/>
              <a:ext cx="923925" cy="857250"/>
            </a:xfrm>
            <a:custGeom>
              <a:avLst/>
              <a:gdLst>
                <a:gd name="connsiteX0" fmla="*/ 165021 w 923925"/>
                <a:gd name="connsiteY0" fmla="*/ 753904 h 857250"/>
                <a:gd name="connsiteX1" fmla="*/ 33576 w 923925"/>
                <a:gd name="connsiteY1" fmla="*/ 527209 h 857250"/>
                <a:gd name="connsiteX2" fmla="*/ 33576 w 923925"/>
                <a:gd name="connsiteY2" fmla="*/ 331946 h 857250"/>
                <a:gd name="connsiteX3" fmla="*/ 165021 w 923925"/>
                <a:gd name="connsiteY3" fmla="*/ 105251 h 857250"/>
                <a:gd name="connsiteX4" fmla="*/ 334566 w 923925"/>
                <a:gd name="connsiteY4" fmla="*/ 7144 h 857250"/>
                <a:gd name="connsiteX5" fmla="*/ 596503 w 923925"/>
                <a:gd name="connsiteY5" fmla="*/ 7144 h 857250"/>
                <a:gd name="connsiteX6" fmla="*/ 766048 w 923925"/>
                <a:gd name="connsiteY6" fmla="*/ 105251 h 857250"/>
                <a:gd name="connsiteX7" fmla="*/ 896541 w 923925"/>
                <a:gd name="connsiteY7" fmla="*/ 331946 h 857250"/>
                <a:gd name="connsiteX8" fmla="*/ 896541 w 923925"/>
                <a:gd name="connsiteY8" fmla="*/ 527209 h 857250"/>
                <a:gd name="connsiteX9" fmla="*/ 765096 w 923925"/>
                <a:gd name="connsiteY9" fmla="*/ 753904 h 857250"/>
                <a:gd name="connsiteX10" fmla="*/ 595551 w 923925"/>
                <a:gd name="connsiteY10" fmla="*/ 852011 h 857250"/>
                <a:gd name="connsiteX11" fmla="*/ 334566 w 923925"/>
                <a:gd name="connsiteY11" fmla="*/ 852011 h 857250"/>
                <a:gd name="connsiteX12" fmla="*/ 165021 w 923925"/>
                <a:gd name="connsiteY12" fmla="*/ 75390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925" h="857250">
                  <a:moveTo>
                    <a:pt x="165021" y="753904"/>
                  </a:moveTo>
                  <a:lnTo>
                    <a:pt x="33576" y="527209"/>
                  </a:lnTo>
                  <a:cubicBezTo>
                    <a:pt x="-1667" y="467201"/>
                    <a:pt x="-1667" y="391954"/>
                    <a:pt x="33576" y="331946"/>
                  </a:cubicBezTo>
                  <a:lnTo>
                    <a:pt x="165021" y="105251"/>
                  </a:lnTo>
                  <a:cubicBezTo>
                    <a:pt x="200263" y="45244"/>
                    <a:pt x="264081" y="7144"/>
                    <a:pt x="334566" y="7144"/>
                  </a:cubicBezTo>
                  <a:lnTo>
                    <a:pt x="596503" y="7144"/>
                  </a:lnTo>
                  <a:cubicBezTo>
                    <a:pt x="666036" y="7144"/>
                    <a:pt x="730806" y="44291"/>
                    <a:pt x="766048" y="105251"/>
                  </a:cubicBezTo>
                  <a:lnTo>
                    <a:pt x="896541" y="331946"/>
                  </a:lnTo>
                  <a:cubicBezTo>
                    <a:pt x="931783" y="391954"/>
                    <a:pt x="931783" y="467201"/>
                    <a:pt x="896541" y="527209"/>
                  </a:cubicBezTo>
                  <a:lnTo>
                    <a:pt x="765096" y="753904"/>
                  </a:lnTo>
                  <a:cubicBezTo>
                    <a:pt x="729853" y="813911"/>
                    <a:pt x="666036" y="852011"/>
                    <a:pt x="595551" y="852011"/>
                  </a:cubicBezTo>
                  <a:lnTo>
                    <a:pt x="334566" y="852011"/>
                  </a:lnTo>
                  <a:cubicBezTo>
                    <a:pt x="264081" y="851059"/>
                    <a:pt x="200263" y="813911"/>
                    <a:pt x="165021" y="75390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latin typeface="Trebuchet MS" panose="020B0703020202090204" pitchFamily="34" charset="0"/>
              </a:endParaRPr>
            </a:p>
          </p:txBody>
        </p:sp>
      </p:grpSp>
      <p:pic>
        <p:nvPicPr>
          <p:cNvPr id="54" name="Graphic 53">
            <a:extLst>
              <a:ext uri="{FF2B5EF4-FFF2-40B4-BE49-F238E27FC236}">
                <a16:creationId xmlns:a16="http://schemas.microsoft.com/office/drawing/2014/main" id="{E3F7D512-85D3-4308-A20A-675CD36F98B2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135790" y="2982056"/>
            <a:ext cx="550845" cy="514121"/>
          </a:xfrm>
          <a:prstGeom prst="rect">
            <a:avLst/>
          </a:prstGeom>
        </p:spPr>
      </p:pic>
      <p:grpSp>
        <p:nvGrpSpPr>
          <p:cNvPr id="55" name="Group 54">
            <a:extLst>
              <a:ext uri="{FF2B5EF4-FFF2-40B4-BE49-F238E27FC236}">
                <a16:creationId xmlns:a16="http://schemas.microsoft.com/office/drawing/2014/main" id="{2FCFA75A-8B69-414D-B42A-F7ED23C979AB}"/>
              </a:ext>
            </a:extLst>
          </p:cNvPr>
          <p:cNvGrpSpPr/>
          <p:nvPr userDrawn="1"/>
        </p:nvGrpSpPr>
        <p:grpSpPr>
          <a:xfrm>
            <a:off x="10069319" y="2647659"/>
            <a:ext cx="1076325" cy="1000125"/>
            <a:chOff x="9952812" y="2647659"/>
            <a:chExt cx="1076325" cy="1000125"/>
          </a:xfrm>
        </p:grpSpPr>
        <p:sp>
          <p:nvSpPr>
            <p:cNvPr id="56" name="Freeform: Shape 69">
              <a:extLst>
                <a:ext uri="{FF2B5EF4-FFF2-40B4-BE49-F238E27FC236}">
                  <a16:creationId xmlns:a16="http://schemas.microsoft.com/office/drawing/2014/main" id="{C4E061A0-450A-4E1A-9D60-461325C594A7}"/>
                </a:ext>
              </a:extLst>
            </p:cNvPr>
            <p:cNvSpPr/>
            <p:nvPr/>
          </p:nvSpPr>
          <p:spPr>
            <a:xfrm>
              <a:off x="9952812" y="2647659"/>
              <a:ext cx="1076325" cy="1000125"/>
            </a:xfrm>
            <a:custGeom>
              <a:avLst/>
              <a:gdLst>
                <a:gd name="connsiteX0" fmla="*/ 193834 w 1076325"/>
                <a:gd name="connsiteY0" fmla="*/ 877491 h 1000125"/>
                <a:gd name="connsiteX1" fmla="*/ 41434 w 1076325"/>
                <a:gd name="connsiteY1" fmla="*/ 613648 h 1000125"/>
                <a:gd name="connsiteX2" fmla="*/ 41434 w 1076325"/>
                <a:gd name="connsiteY2" fmla="*/ 386953 h 1000125"/>
                <a:gd name="connsiteX3" fmla="*/ 193834 w 1076325"/>
                <a:gd name="connsiteY3" fmla="*/ 123111 h 1000125"/>
                <a:gd name="connsiteX4" fmla="*/ 390049 w 1076325"/>
                <a:gd name="connsiteY4" fmla="*/ 10716 h 1000125"/>
                <a:gd name="connsiteX5" fmla="*/ 693896 w 1076325"/>
                <a:gd name="connsiteY5" fmla="*/ 10716 h 1000125"/>
                <a:gd name="connsiteX6" fmla="*/ 890111 w 1076325"/>
                <a:gd name="connsiteY6" fmla="*/ 124063 h 1000125"/>
                <a:gd name="connsiteX7" fmla="*/ 1042511 w 1076325"/>
                <a:gd name="connsiteY7" fmla="*/ 387906 h 1000125"/>
                <a:gd name="connsiteX8" fmla="*/ 1042511 w 1076325"/>
                <a:gd name="connsiteY8" fmla="*/ 614601 h 1000125"/>
                <a:gd name="connsiteX9" fmla="*/ 890111 w 1076325"/>
                <a:gd name="connsiteY9" fmla="*/ 878443 h 1000125"/>
                <a:gd name="connsiteX10" fmla="*/ 693896 w 1076325"/>
                <a:gd name="connsiteY10" fmla="*/ 991791 h 1000125"/>
                <a:gd name="connsiteX11" fmla="*/ 390049 w 1076325"/>
                <a:gd name="connsiteY11" fmla="*/ 991791 h 1000125"/>
                <a:gd name="connsiteX12" fmla="*/ 193834 w 1076325"/>
                <a:gd name="connsiteY12" fmla="*/ 87749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25" h="1000125">
                  <a:moveTo>
                    <a:pt x="193834" y="877491"/>
                  </a:moveTo>
                  <a:lnTo>
                    <a:pt x="41434" y="613648"/>
                  </a:lnTo>
                  <a:cubicBezTo>
                    <a:pt x="476" y="543163"/>
                    <a:pt x="476" y="457438"/>
                    <a:pt x="41434" y="386953"/>
                  </a:cubicBezTo>
                  <a:lnTo>
                    <a:pt x="193834" y="123111"/>
                  </a:lnTo>
                  <a:cubicBezTo>
                    <a:pt x="234791" y="53578"/>
                    <a:pt x="309086" y="10716"/>
                    <a:pt x="390049" y="10716"/>
                  </a:cubicBezTo>
                  <a:lnTo>
                    <a:pt x="693896" y="10716"/>
                  </a:lnTo>
                  <a:cubicBezTo>
                    <a:pt x="774859" y="10716"/>
                    <a:pt x="850106" y="53578"/>
                    <a:pt x="890111" y="124063"/>
                  </a:cubicBezTo>
                  <a:lnTo>
                    <a:pt x="1042511" y="387906"/>
                  </a:lnTo>
                  <a:cubicBezTo>
                    <a:pt x="1083469" y="458391"/>
                    <a:pt x="1083469" y="544116"/>
                    <a:pt x="1042511" y="614601"/>
                  </a:cubicBezTo>
                  <a:lnTo>
                    <a:pt x="890111" y="878443"/>
                  </a:lnTo>
                  <a:cubicBezTo>
                    <a:pt x="849154" y="948928"/>
                    <a:pt x="774859" y="991791"/>
                    <a:pt x="693896" y="991791"/>
                  </a:cubicBezTo>
                  <a:lnTo>
                    <a:pt x="390049" y="991791"/>
                  </a:lnTo>
                  <a:cubicBezTo>
                    <a:pt x="309086" y="990838"/>
                    <a:pt x="234791" y="947976"/>
                    <a:pt x="193834" y="877491"/>
                  </a:cubicBezTo>
                  <a:close/>
                </a:path>
              </a:pathLst>
            </a:custGeom>
            <a:solidFill>
              <a:schemeClr val="bg1"/>
            </a:solidFill>
            <a:ln w="15875" cap="flat">
              <a:gradFill flip="none" rotWithShape="1">
                <a:gsLst>
                  <a:gs pos="0">
                    <a:schemeClr val="accent6">
                      <a:lumMod val="75000"/>
                    </a:schemeClr>
                  </a:gs>
                  <a:gs pos="100000">
                    <a:schemeClr val="accent6"/>
                  </a:gs>
                </a:gsLst>
                <a:lin ang="0" scaled="1"/>
                <a:tileRect/>
              </a:gra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>
                <a:latin typeface="Trebuchet MS" panose="020B0703020202090204" pitchFamily="34" charset="0"/>
              </a:endParaRPr>
            </a:p>
          </p:txBody>
        </p:sp>
        <p:sp>
          <p:nvSpPr>
            <p:cNvPr id="57" name="Freeform: Shape 70">
              <a:extLst>
                <a:ext uri="{FF2B5EF4-FFF2-40B4-BE49-F238E27FC236}">
                  <a16:creationId xmlns:a16="http://schemas.microsoft.com/office/drawing/2014/main" id="{30CEF03D-533A-421F-BD3C-A8BA4D9BD6C6}"/>
                </a:ext>
              </a:extLst>
            </p:cNvPr>
            <p:cNvSpPr/>
            <p:nvPr/>
          </p:nvSpPr>
          <p:spPr>
            <a:xfrm>
              <a:off x="10030202" y="2718435"/>
              <a:ext cx="923925" cy="857250"/>
            </a:xfrm>
            <a:custGeom>
              <a:avLst/>
              <a:gdLst>
                <a:gd name="connsiteX0" fmla="*/ 165021 w 923925"/>
                <a:gd name="connsiteY0" fmla="*/ 753904 h 857250"/>
                <a:gd name="connsiteX1" fmla="*/ 33576 w 923925"/>
                <a:gd name="connsiteY1" fmla="*/ 527209 h 857250"/>
                <a:gd name="connsiteX2" fmla="*/ 33576 w 923925"/>
                <a:gd name="connsiteY2" fmla="*/ 331946 h 857250"/>
                <a:gd name="connsiteX3" fmla="*/ 165021 w 923925"/>
                <a:gd name="connsiteY3" fmla="*/ 105251 h 857250"/>
                <a:gd name="connsiteX4" fmla="*/ 334566 w 923925"/>
                <a:gd name="connsiteY4" fmla="*/ 7144 h 857250"/>
                <a:gd name="connsiteX5" fmla="*/ 596503 w 923925"/>
                <a:gd name="connsiteY5" fmla="*/ 7144 h 857250"/>
                <a:gd name="connsiteX6" fmla="*/ 766048 w 923925"/>
                <a:gd name="connsiteY6" fmla="*/ 105251 h 857250"/>
                <a:gd name="connsiteX7" fmla="*/ 896541 w 923925"/>
                <a:gd name="connsiteY7" fmla="*/ 331946 h 857250"/>
                <a:gd name="connsiteX8" fmla="*/ 896541 w 923925"/>
                <a:gd name="connsiteY8" fmla="*/ 527209 h 857250"/>
                <a:gd name="connsiteX9" fmla="*/ 765096 w 923925"/>
                <a:gd name="connsiteY9" fmla="*/ 753904 h 857250"/>
                <a:gd name="connsiteX10" fmla="*/ 595551 w 923925"/>
                <a:gd name="connsiteY10" fmla="*/ 852011 h 857250"/>
                <a:gd name="connsiteX11" fmla="*/ 334566 w 923925"/>
                <a:gd name="connsiteY11" fmla="*/ 852011 h 857250"/>
                <a:gd name="connsiteX12" fmla="*/ 165021 w 923925"/>
                <a:gd name="connsiteY12" fmla="*/ 75390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925" h="857250">
                  <a:moveTo>
                    <a:pt x="165021" y="753904"/>
                  </a:moveTo>
                  <a:lnTo>
                    <a:pt x="33576" y="527209"/>
                  </a:lnTo>
                  <a:cubicBezTo>
                    <a:pt x="-1667" y="467201"/>
                    <a:pt x="-1667" y="391954"/>
                    <a:pt x="33576" y="331946"/>
                  </a:cubicBezTo>
                  <a:lnTo>
                    <a:pt x="165021" y="105251"/>
                  </a:lnTo>
                  <a:cubicBezTo>
                    <a:pt x="200263" y="45244"/>
                    <a:pt x="264081" y="7144"/>
                    <a:pt x="334566" y="7144"/>
                  </a:cubicBezTo>
                  <a:lnTo>
                    <a:pt x="596503" y="7144"/>
                  </a:lnTo>
                  <a:cubicBezTo>
                    <a:pt x="666036" y="7144"/>
                    <a:pt x="730806" y="44291"/>
                    <a:pt x="766048" y="105251"/>
                  </a:cubicBezTo>
                  <a:lnTo>
                    <a:pt x="896541" y="331946"/>
                  </a:lnTo>
                  <a:cubicBezTo>
                    <a:pt x="931783" y="391954"/>
                    <a:pt x="931783" y="467201"/>
                    <a:pt x="896541" y="527209"/>
                  </a:cubicBezTo>
                  <a:lnTo>
                    <a:pt x="765096" y="753904"/>
                  </a:lnTo>
                  <a:cubicBezTo>
                    <a:pt x="729853" y="813911"/>
                    <a:pt x="666036" y="852011"/>
                    <a:pt x="595551" y="852011"/>
                  </a:cubicBezTo>
                  <a:lnTo>
                    <a:pt x="334566" y="852011"/>
                  </a:lnTo>
                  <a:cubicBezTo>
                    <a:pt x="264081" y="851059"/>
                    <a:pt x="200263" y="813911"/>
                    <a:pt x="165021" y="7539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latin typeface="Trebuchet MS" panose="020B0703020202090204" pitchFamily="34" charset="0"/>
              </a:endParaRPr>
            </a:p>
          </p:txBody>
        </p:sp>
      </p:grpSp>
      <p:pic>
        <p:nvPicPr>
          <p:cNvPr id="58" name="Graphic 57">
            <a:extLst>
              <a:ext uri="{FF2B5EF4-FFF2-40B4-BE49-F238E27FC236}">
                <a16:creationId xmlns:a16="http://schemas.microsoft.com/office/drawing/2014/main" id="{83AB57BC-0E54-4DBB-8A5A-7EBD285E9A2B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270979" y="2807177"/>
            <a:ext cx="691060" cy="694398"/>
          </a:xfrm>
          <a:prstGeom prst="rect">
            <a:avLst/>
          </a:prstGeom>
        </p:spPr>
      </p:pic>
      <p:sp>
        <p:nvSpPr>
          <p:cNvPr id="60" name="Text Placeholder 7">
            <a:extLst>
              <a:ext uri="{FF2B5EF4-FFF2-40B4-BE49-F238E27FC236}">
                <a16:creationId xmlns:a16="http://schemas.microsoft.com/office/drawing/2014/main" id="{61227FDF-CE8E-45E0-92BE-EFCCFC395C7C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59818" y="1658893"/>
            <a:ext cx="11072364" cy="52529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3" name="Text Placeholder 2">
            <a:extLst>
              <a:ext uri="{FF2B5EF4-FFF2-40B4-BE49-F238E27FC236}">
                <a16:creationId xmlns:a16="http://schemas.microsoft.com/office/drawing/2014/main" id="{ADB0D0E9-65E6-4243-8A35-7208A42A3346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564562" y="3956629"/>
            <a:ext cx="2176879" cy="58649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4" name="Text Placeholder 2">
            <a:extLst>
              <a:ext uri="{FF2B5EF4-FFF2-40B4-BE49-F238E27FC236}">
                <a16:creationId xmlns:a16="http://schemas.microsoft.com/office/drawing/2014/main" id="{C33B3EE4-BB4E-4241-9692-5962E3C25250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2895790" y="3956629"/>
            <a:ext cx="1878367" cy="58649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5" name="Text Placeholder 2">
            <a:extLst>
              <a:ext uri="{FF2B5EF4-FFF2-40B4-BE49-F238E27FC236}">
                <a16:creationId xmlns:a16="http://schemas.microsoft.com/office/drawing/2014/main" id="{19FA3C7D-539F-48F1-86E5-0CD320E8EE17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>
          <a:xfrm>
            <a:off x="4923914" y="3956629"/>
            <a:ext cx="2293975" cy="58649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6" name="Text Placeholder 2">
            <a:extLst>
              <a:ext uri="{FF2B5EF4-FFF2-40B4-BE49-F238E27FC236}">
                <a16:creationId xmlns:a16="http://schemas.microsoft.com/office/drawing/2014/main" id="{0E06BD60-2527-475E-8BD2-FFC821769618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>
          <a:xfrm>
            <a:off x="7357061" y="3956629"/>
            <a:ext cx="2077326" cy="58649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7" name="Text Placeholder 2">
            <a:extLst>
              <a:ext uri="{FF2B5EF4-FFF2-40B4-BE49-F238E27FC236}">
                <a16:creationId xmlns:a16="http://schemas.microsoft.com/office/drawing/2014/main" id="{4B281FE5-FCB1-4CA3-A41D-5B33A06AF0E6}"/>
              </a:ext>
            </a:extLst>
          </p:cNvPr>
          <p:cNvSpPr>
            <a:spLocks noGrp="1"/>
          </p:cNvSpPr>
          <p:nvPr>
            <p:ph type="body" sz="quarter" idx="56"/>
          </p:nvPr>
        </p:nvSpPr>
        <p:spPr>
          <a:xfrm>
            <a:off x="9583115" y="3956629"/>
            <a:ext cx="2044322" cy="58649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8" name="Text Placeholder 2">
            <a:extLst>
              <a:ext uri="{FF2B5EF4-FFF2-40B4-BE49-F238E27FC236}">
                <a16:creationId xmlns:a16="http://schemas.microsoft.com/office/drawing/2014/main" id="{A4AD4AAF-97A4-41A4-8072-5B491FF20C29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>
          <a:xfrm>
            <a:off x="564562" y="4917201"/>
            <a:ext cx="2176879" cy="1477328"/>
          </a:xfrm>
          <a:prstGeom prst="rect">
            <a:avLst/>
          </a:prstGeom>
        </p:spPr>
        <p:txBody>
          <a:bodyPr anchor="t"/>
          <a:lstStyle>
            <a:lvl1pPr marL="0" indent="0" algn="ctr">
              <a:buNone/>
              <a:defRPr sz="1800" b="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9" name="Text Placeholder 2">
            <a:extLst>
              <a:ext uri="{FF2B5EF4-FFF2-40B4-BE49-F238E27FC236}">
                <a16:creationId xmlns:a16="http://schemas.microsoft.com/office/drawing/2014/main" id="{5919343F-9838-461F-B3D1-A084DFF96F05}"/>
              </a:ext>
            </a:extLst>
          </p:cNvPr>
          <p:cNvSpPr>
            <a:spLocks noGrp="1"/>
          </p:cNvSpPr>
          <p:nvPr>
            <p:ph type="body" sz="quarter" idx="58"/>
          </p:nvPr>
        </p:nvSpPr>
        <p:spPr>
          <a:xfrm>
            <a:off x="2890742" y="4917201"/>
            <a:ext cx="1890332" cy="1477328"/>
          </a:xfrm>
          <a:prstGeom prst="rect">
            <a:avLst/>
          </a:prstGeom>
        </p:spPr>
        <p:txBody>
          <a:bodyPr anchor="t"/>
          <a:lstStyle>
            <a:lvl1pPr marL="0" indent="0" algn="ctr">
              <a:buNone/>
              <a:defRPr sz="1800" b="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0" name="Text Placeholder 2">
            <a:extLst>
              <a:ext uri="{FF2B5EF4-FFF2-40B4-BE49-F238E27FC236}">
                <a16:creationId xmlns:a16="http://schemas.microsoft.com/office/drawing/2014/main" id="{2C474067-93DD-4A9A-8FB8-26924CE9DC7C}"/>
              </a:ext>
            </a:extLst>
          </p:cNvPr>
          <p:cNvSpPr>
            <a:spLocks noGrp="1"/>
          </p:cNvSpPr>
          <p:nvPr>
            <p:ph type="body" sz="quarter" idx="59"/>
          </p:nvPr>
        </p:nvSpPr>
        <p:spPr>
          <a:xfrm>
            <a:off x="4921376" y="4917201"/>
            <a:ext cx="2312480" cy="1477328"/>
          </a:xfrm>
          <a:prstGeom prst="rect">
            <a:avLst/>
          </a:prstGeom>
        </p:spPr>
        <p:txBody>
          <a:bodyPr anchor="t"/>
          <a:lstStyle>
            <a:lvl1pPr marL="0" indent="0" algn="ctr">
              <a:buNone/>
              <a:defRPr sz="1800" b="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1" name="Text Placeholder 2">
            <a:extLst>
              <a:ext uri="{FF2B5EF4-FFF2-40B4-BE49-F238E27FC236}">
                <a16:creationId xmlns:a16="http://schemas.microsoft.com/office/drawing/2014/main" id="{BDCA80FD-CBA2-406B-8329-FD91295C591E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>
          <a:xfrm>
            <a:off x="7361539" y="4917201"/>
            <a:ext cx="2072848" cy="1477328"/>
          </a:xfrm>
          <a:prstGeom prst="rect">
            <a:avLst/>
          </a:prstGeom>
        </p:spPr>
        <p:txBody>
          <a:bodyPr anchor="t"/>
          <a:lstStyle>
            <a:lvl1pPr marL="0" indent="0" algn="ctr">
              <a:buNone/>
              <a:defRPr sz="1800" b="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2" name="Text Placeholder 2">
            <a:extLst>
              <a:ext uri="{FF2B5EF4-FFF2-40B4-BE49-F238E27FC236}">
                <a16:creationId xmlns:a16="http://schemas.microsoft.com/office/drawing/2014/main" id="{D3653CF5-4B59-45CC-A2BC-13847FC298A4}"/>
              </a:ext>
            </a:extLst>
          </p:cNvPr>
          <p:cNvSpPr>
            <a:spLocks noGrp="1"/>
          </p:cNvSpPr>
          <p:nvPr>
            <p:ph type="body" sz="quarter" idx="61"/>
          </p:nvPr>
        </p:nvSpPr>
        <p:spPr>
          <a:xfrm>
            <a:off x="9583115" y="4917201"/>
            <a:ext cx="2044322" cy="1477328"/>
          </a:xfrm>
          <a:prstGeom prst="rect">
            <a:avLst/>
          </a:prstGeom>
        </p:spPr>
        <p:txBody>
          <a:bodyPr anchor="t"/>
          <a:lstStyle>
            <a:lvl1pPr marL="0" indent="0" algn="ctr">
              <a:buNone/>
              <a:defRPr sz="1800" b="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</p:spTree>
    <p:extLst>
      <p:ext uri="{BB962C8B-B14F-4D97-AF65-F5344CB8AC3E}">
        <p14:creationId xmlns:p14="http://schemas.microsoft.com/office/powerpoint/2010/main" val="138817498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5E7ABAE-AAE3-49EC-A319-ACACBDD29772}"/>
              </a:ext>
            </a:extLst>
          </p:cNvPr>
          <p:cNvGrpSpPr/>
          <p:nvPr userDrawn="1"/>
        </p:nvGrpSpPr>
        <p:grpSpPr>
          <a:xfrm>
            <a:off x="3727704" y="1532402"/>
            <a:ext cx="4736592" cy="4736592"/>
            <a:chOff x="5257800" y="2482850"/>
            <a:chExt cx="1685926" cy="1660525"/>
          </a:xfrm>
        </p:grpSpPr>
        <p:sp>
          <p:nvSpPr>
            <p:cNvPr id="6" name="Freeform 2438">
              <a:extLst>
                <a:ext uri="{FF2B5EF4-FFF2-40B4-BE49-F238E27FC236}">
                  <a16:creationId xmlns:a16="http://schemas.microsoft.com/office/drawing/2014/main" id="{EB1647B9-FC84-40E7-A284-49BA2C605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763" y="2609850"/>
              <a:ext cx="715963" cy="788988"/>
            </a:xfrm>
            <a:custGeom>
              <a:avLst/>
              <a:gdLst>
                <a:gd name="T0" fmla="*/ 670 w 1806"/>
                <a:gd name="T1" fmla="*/ 1331 h 1990"/>
                <a:gd name="T2" fmla="*/ 708 w 1806"/>
                <a:gd name="T3" fmla="*/ 1392 h 1990"/>
                <a:gd name="T4" fmla="*/ 426 w 1806"/>
                <a:gd name="T5" fmla="*/ 1484 h 1990"/>
                <a:gd name="T6" fmla="*/ 1354 w 1806"/>
                <a:gd name="T7" fmla="*/ 1990 h 1990"/>
                <a:gd name="T8" fmla="*/ 1701 w 1806"/>
                <a:gd name="T9" fmla="*/ 1259 h 1990"/>
                <a:gd name="T10" fmla="*/ 1701 w 1806"/>
                <a:gd name="T11" fmla="*/ 1259 h 1990"/>
                <a:gd name="T12" fmla="*/ 1806 w 1806"/>
                <a:gd name="T13" fmla="*/ 1036 h 1990"/>
                <a:gd name="T14" fmla="*/ 1524 w 1806"/>
                <a:gd name="T15" fmla="*/ 1128 h 1990"/>
                <a:gd name="T16" fmla="*/ 1503 w 1806"/>
                <a:gd name="T17" fmla="*/ 1084 h 1990"/>
                <a:gd name="T18" fmla="*/ 1476 w 1806"/>
                <a:gd name="T19" fmla="*/ 1029 h 1990"/>
                <a:gd name="T20" fmla="*/ 1417 w 1806"/>
                <a:gd name="T21" fmla="*/ 924 h 1990"/>
                <a:gd name="T22" fmla="*/ 1354 w 1806"/>
                <a:gd name="T23" fmla="*/ 823 h 1990"/>
                <a:gd name="T24" fmla="*/ 1284 w 1806"/>
                <a:gd name="T25" fmla="*/ 727 h 1990"/>
                <a:gd name="T26" fmla="*/ 1208 w 1806"/>
                <a:gd name="T27" fmla="*/ 637 h 1990"/>
                <a:gd name="T28" fmla="*/ 1127 w 1806"/>
                <a:gd name="T29" fmla="*/ 551 h 1990"/>
                <a:gd name="T30" fmla="*/ 1043 w 1806"/>
                <a:gd name="T31" fmla="*/ 469 h 1990"/>
                <a:gd name="T32" fmla="*/ 952 w 1806"/>
                <a:gd name="T33" fmla="*/ 394 h 1990"/>
                <a:gd name="T34" fmla="*/ 859 w 1806"/>
                <a:gd name="T35" fmla="*/ 326 h 1990"/>
                <a:gd name="T36" fmla="*/ 760 w 1806"/>
                <a:gd name="T37" fmla="*/ 261 h 1990"/>
                <a:gd name="T38" fmla="*/ 658 w 1806"/>
                <a:gd name="T39" fmla="*/ 204 h 1990"/>
                <a:gd name="T40" fmla="*/ 553 w 1806"/>
                <a:gd name="T41" fmla="*/ 152 h 1990"/>
                <a:gd name="T42" fmla="*/ 445 w 1806"/>
                <a:gd name="T43" fmla="*/ 107 h 1990"/>
                <a:gd name="T44" fmla="*/ 334 w 1806"/>
                <a:gd name="T45" fmla="*/ 68 h 1990"/>
                <a:gd name="T46" fmla="*/ 220 w 1806"/>
                <a:gd name="T47" fmla="*/ 35 h 1990"/>
                <a:gd name="T48" fmla="*/ 103 w 1806"/>
                <a:gd name="T49" fmla="*/ 9 h 1990"/>
                <a:gd name="T50" fmla="*/ 45 w 1806"/>
                <a:gd name="T51" fmla="*/ 0 h 1990"/>
                <a:gd name="T52" fmla="*/ 475 w 1806"/>
                <a:gd name="T53" fmla="*/ 407 h 1990"/>
                <a:gd name="T54" fmla="*/ 0 w 1806"/>
                <a:gd name="T55" fmla="*/ 857 h 1990"/>
                <a:gd name="T56" fmla="*/ 51 w 1806"/>
                <a:gd name="T57" fmla="*/ 870 h 1990"/>
                <a:gd name="T58" fmla="*/ 151 w 1806"/>
                <a:gd name="T59" fmla="*/ 904 h 1990"/>
                <a:gd name="T60" fmla="*/ 246 w 1806"/>
                <a:gd name="T61" fmla="*/ 946 h 1990"/>
                <a:gd name="T62" fmla="*/ 337 w 1806"/>
                <a:gd name="T63" fmla="*/ 998 h 1990"/>
                <a:gd name="T64" fmla="*/ 422 w 1806"/>
                <a:gd name="T65" fmla="*/ 1059 h 1990"/>
                <a:gd name="T66" fmla="*/ 501 w 1806"/>
                <a:gd name="T67" fmla="*/ 1127 h 1990"/>
                <a:gd name="T68" fmla="*/ 574 w 1806"/>
                <a:gd name="T69" fmla="*/ 1203 h 1990"/>
                <a:gd name="T70" fmla="*/ 640 w 1806"/>
                <a:gd name="T71" fmla="*/ 1287 h 1990"/>
                <a:gd name="T72" fmla="*/ 670 w 1806"/>
                <a:gd name="T73" fmla="*/ 1331 h 1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06" h="1990">
                  <a:moveTo>
                    <a:pt x="670" y="1331"/>
                  </a:moveTo>
                  <a:lnTo>
                    <a:pt x="708" y="1392"/>
                  </a:lnTo>
                  <a:lnTo>
                    <a:pt x="426" y="1484"/>
                  </a:lnTo>
                  <a:lnTo>
                    <a:pt x="1354" y="1990"/>
                  </a:lnTo>
                  <a:lnTo>
                    <a:pt x="1701" y="1259"/>
                  </a:lnTo>
                  <a:lnTo>
                    <a:pt x="1701" y="1259"/>
                  </a:lnTo>
                  <a:lnTo>
                    <a:pt x="1806" y="1036"/>
                  </a:lnTo>
                  <a:lnTo>
                    <a:pt x="1524" y="1128"/>
                  </a:lnTo>
                  <a:lnTo>
                    <a:pt x="1503" y="1084"/>
                  </a:lnTo>
                  <a:lnTo>
                    <a:pt x="1476" y="1029"/>
                  </a:lnTo>
                  <a:lnTo>
                    <a:pt x="1417" y="924"/>
                  </a:lnTo>
                  <a:lnTo>
                    <a:pt x="1354" y="823"/>
                  </a:lnTo>
                  <a:lnTo>
                    <a:pt x="1284" y="727"/>
                  </a:lnTo>
                  <a:lnTo>
                    <a:pt x="1208" y="637"/>
                  </a:lnTo>
                  <a:lnTo>
                    <a:pt x="1127" y="551"/>
                  </a:lnTo>
                  <a:lnTo>
                    <a:pt x="1043" y="469"/>
                  </a:lnTo>
                  <a:lnTo>
                    <a:pt x="952" y="394"/>
                  </a:lnTo>
                  <a:lnTo>
                    <a:pt x="859" y="326"/>
                  </a:lnTo>
                  <a:lnTo>
                    <a:pt x="760" y="261"/>
                  </a:lnTo>
                  <a:lnTo>
                    <a:pt x="658" y="204"/>
                  </a:lnTo>
                  <a:lnTo>
                    <a:pt x="553" y="152"/>
                  </a:lnTo>
                  <a:lnTo>
                    <a:pt x="445" y="107"/>
                  </a:lnTo>
                  <a:lnTo>
                    <a:pt x="334" y="68"/>
                  </a:lnTo>
                  <a:lnTo>
                    <a:pt x="220" y="35"/>
                  </a:lnTo>
                  <a:lnTo>
                    <a:pt x="103" y="9"/>
                  </a:lnTo>
                  <a:lnTo>
                    <a:pt x="45" y="0"/>
                  </a:lnTo>
                  <a:lnTo>
                    <a:pt x="475" y="407"/>
                  </a:lnTo>
                  <a:lnTo>
                    <a:pt x="0" y="857"/>
                  </a:lnTo>
                  <a:lnTo>
                    <a:pt x="51" y="870"/>
                  </a:lnTo>
                  <a:lnTo>
                    <a:pt x="151" y="904"/>
                  </a:lnTo>
                  <a:lnTo>
                    <a:pt x="246" y="946"/>
                  </a:lnTo>
                  <a:lnTo>
                    <a:pt x="337" y="998"/>
                  </a:lnTo>
                  <a:lnTo>
                    <a:pt x="422" y="1059"/>
                  </a:lnTo>
                  <a:lnTo>
                    <a:pt x="501" y="1127"/>
                  </a:lnTo>
                  <a:lnTo>
                    <a:pt x="574" y="1203"/>
                  </a:lnTo>
                  <a:lnTo>
                    <a:pt x="640" y="1287"/>
                  </a:lnTo>
                  <a:lnTo>
                    <a:pt x="670" y="1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7" name="Freeform 2439">
              <a:extLst>
                <a:ext uri="{FF2B5EF4-FFF2-40B4-BE49-F238E27FC236}">
                  <a16:creationId xmlns:a16="http://schemas.microsoft.com/office/drawing/2014/main" id="{327C4088-7569-457F-8FFB-1BCA33010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438" y="3241675"/>
              <a:ext cx="604838" cy="798513"/>
            </a:xfrm>
            <a:custGeom>
              <a:avLst/>
              <a:gdLst>
                <a:gd name="T0" fmla="*/ 417 w 1521"/>
                <a:gd name="T1" fmla="*/ 1025 h 2010"/>
                <a:gd name="T2" fmla="*/ 372 w 1521"/>
                <a:gd name="T3" fmla="*/ 1080 h 2010"/>
                <a:gd name="T4" fmla="*/ 194 w 1521"/>
                <a:gd name="T5" fmla="*/ 836 h 2010"/>
                <a:gd name="T6" fmla="*/ 137 w 1521"/>
                <a:gd name="T7" fmla="*/ 1140 h 2010"/>
                <a:gd name="T8" fmla="*/ 137 w 1521"/>
                <a:gd name="T9" fmla="*/ 1140 h 2010"/>
                <a:gd name="T10" fmla="*/ 0 w 1521"/>
                <a:gd name="T11" fmla="*/ 1874 h 2010"/>
                <a:gd name="T12" fmla="*/ 1047 w 1521"/>
                <a:gd name="T13" fmla="*/ 2010 h 2010"/>
                <a:gd name="T14" fmla="*/ 874 w 1521"/>
                <a:gd name="T15" fmla="*/ 1773 h 2010"/>
                <a:gd name="T16" fmla="*/ 911 w 1521"/>
                <a:gd name="T17" fmla="*/ 1739 h 2010"/>
                <a:gd name="T18" fmla="*/ 983 w 1521"/>
                <a:gd name="T19" fmla="*/ 1669 h 2010"/>
                <a:gd name="T20" fmla="*/ 1114 w 1521"/>
                <a:gd name="T21" fmla="*/ 1517 h 2010"/>
                <a:gd name="T22" fmla="*/ 1227 w 1521"/>
                <a:gd name="T23" fmla="*/ 1357 h 2010"/>
                <a:gd name="T24" fmla="*/ 1323 w 1521"/>
                <a:gd name="T25" fmla="*/ 1185 h 2010"/>
                <a:gd name="T26" fmla="*/ 1401 w 1521"/>
                <a:gd name="T27" fmla="*/ 1005 h 2010"/>
                <a:gd name="T28" fmla="*/ 1460 w 1521"/>
                <a:gd name="T29" fmla="*/ 819 h 2010"/>
                <a:gd name="T30" fmla="*/ 1499 w 1521"/>
                <a:gd name="T31" fmla="*/ 626 h 2010"/>
                <a:gd name="T32" fmla="*/ 1520 w 1521"/>
                <a:gd name="T33" fmla="*/ 426 h 2010"/>
                <a:gd name="T34" fmla="*/ 1521 w 1521"/>
                <a:gd name="T35" fmla="*/ 326 h 2010"/>
                <a:gd name="T36" fmla="*/ 1520 w 1521"/>
                <a:gd name="T37" fmla="*/ 243 h 2010"/>
                <a:gd name="T38" fmla="*/ 1507 w 1521"/>
                <a:gd name="T39" fmla="*/ 81 h 2010"/>
                <a:gd name="T40" fmla="*/ 1494 w 1521"/>
                <a:gd name="T41" fmla="*/ 0 h 2010"/>
                <a:gd name="T42" fmla="*/ 1344 w 1521"/>
                <a:gd name="T43" fmla="*/ 316 h 2010"/>
                <a:gd name="T44" fmla="*/ 1234 w 1521"/>
                <a:gd name="T45" fmla="*/ 549 h 2010"/>
                <a:gd name="T46" fmla="*/ 667 w 1521"/>
                <a:gd name="T47" fmla="*/ 241 h 2010"/>
                <a:gd name="T48" fmla="*/ 670 w 1521"/>
                <a:gd name="T49" fmla="*/ 283 h 2010"/>
                <a:gd name="T50" fmla="*/ 671 w 1521"/>
                <a:gd name="T51" fmla="*/ 326 h 2010"/>
                <a:gd name="T52" fmla="*/ 670 w 1521"/>
                <a:gd name="T53" fmla="*/ 373 h 2010"/>
                <a:gd name="T54" fmla="*/ 662 w 1521"/>
                <a:gd name="T55" fmla="*/ 469 h 2010"/>
                <a:gd name="T56" fmla="*/ 645 w 1521"/>
                <a:gd name="T57" fmla="*/ 562 h 2010"/>
                <a:gd name="T58" fmla="*/ 620 w 1521"/>
                <a:gd name="T59" fmla="*/ 653 h 2010"/>
                <a:gd name="T60" fmla="*/ 588 w 1521"/>
                <a:gd name="T61" fmla="*/ 742 h 2010"/>
                <a:gd name="T62" fmla="*/ 549 w 1521"/>
                <a:gd name="T63" fmla="*/ 828 h 2010"/>
                <a:gd name="T64" fmla="*/ 501 w 1521"/>
                <a:gd name="T65" fmla="*/ 909 h 2010"/>
                <a:gd name="T66" fmla="*/ 448 w 1521"/>
                <a:gd name="T67" fmla="*/ 987 h 2010"/>
                <a:gd name="T68" fmla="*/ 417 w 1521"/>
                <a:gd name="T69" fmla="*/ 1025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21" h="2010">
                  <a:moveTo>
                    <a:pt x="417" y="1025"/>
                  </a:moveTo>
                  <a:lnTo>
                    <a:pt x="372" y="1080"/>
                  </a:lnTo>
                  <a:lnTo>
                    <a:pt x="194" y="836"/>
                  </a:lnTo>
                  <a:lnTo>
                    <a:pt x="137" y="1140"/>
                  </a:lnTo>
                  <a:lnTo>
                    <a:pt x="137" y="1140"/>
                  </a:lnTo>
                  <a:lnTo>
                    <a:pt x="0" y="1874"/>
                  </a:lnTo>
                  <a:lnTo>
                    <a:pt x="1047" y="2010"/>
                  </a:lnTo>
                  <a:lnTo>
                    <a:pt x="874" y="1773"/>
                  </a:lnTo>
                  <a:lnTo>
                    <a:pt x="911" y="1739"/>
                  </a:lnTo>
                  <a:lnTo>
                    <a:pt x="983" y="1669"/>
                  </a:lnTo>
                  <a:lnTo>
                    <a:pt x="1114" y="1517"/>
                  </a:lnTo>
                  <a:lnTo>
                    <a:pt x="1227" y="1357"/>
                  </a:lnTo>
                  <a:lnTo>
                    <a:pt x="1323" y="1185"/>
                  </a:lnTo>
                  <a:lnTo>
                    <a:pt x="1401" y="1005"/>
                  </a:lnTo>
                  <a:lnTo>
                    <a:pt x="1460" y="819"/>
                  </a:lnTo>
                  <a:lnTo>
                    <a:pt x="1499" y="626"/>
                  </a:lnTo>
                  <a:lnTo>
                    <a:pt x="1520" y="426"/>
                  </a:lnTo>
                  <a:lnTo>
                    <a:pt x="1521" y="326"/>
                  </a:lnTo>
                  <a:lnTo>
                    <a:pt x="1520" y="243"/>
                  </a:lnTo>
                  <a:lnTo>
                    <a:pt x="1507" y="81"/>
                  </a:lnTo>
                  <a:lnTo>
                    <a:pt x="1494" y="0"/>
                  </a:lnTo>
                  <a:lnTo>
                    <a:pt x="1344" y="316"/>
                  </a:lnTo>
                  <a:lnTo>
                    <a:pt x="1234" y="549"/>
                  </a:lnTo>
                  <a:lnTo>
                    <a:pt x="667" y="241"/>
                  </a:lnTo>
                  <a:lnTo>
                    <a:pt x="670" y="283"/>
                  </a:lnTo>
                  <a:lnTo>
                    <a:pt x="671" y="326"/>
                  </a:lnTo>
                  <a:lnTo>
                    <a:pt x="670" y="373"/>
                  </a:lnTo>
                  <a:lnTo>
                    <a:pt x="662" y="469"/>
                  </a:lnTo>
                  <a:lnTo>
                    <a:pt x="645" y="562"/>
                  </a:lnTo>
                  <a:lnTo>
                    <a:pt x="620" y="653"/>
                  </a:lnTo>
                  <a:lnTo>
                    <a:pt x="588" y="742"/>
                  </a:lnTo>
                  <a:lnTo>
                    <a:pt x="549" y="828"/>
                  </a:lnTo>
                  <a:lnTo>
                    <a:pt x="501" y="909"/>
                  </a:lnTo>
                  <a:lnTo>
                    <a:pt x="448" y="987"/>
                  </a:lnTo>
                  <a:lnTo>
                    <a:pt x="417" y="10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8" name="Freeform 2440">
              <a:extLst>
                <a:ext uri="{FF2B5EF4-FFF2-40B4-BE49-F238E27FC236}">
                  <a16:creationId xmlns:a16="http://schemas.microsoft.com/office/drawing/2014/main" id="{4EA02FF0-7C04-4E9C-8FD8-AEFCB290D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175" y="3667125"/>
              <a:ext cx="893763" cy="476250"/>
            </a:xfrm>
            <a:custGeom>
              <a:avLst/>
              <a:gdLst>
                <a:gd name="T0" fmla="*/ 940 w 2251"/>
                <a:gd name="T1" fmla="*/ 267 h 1199"/>
                <a:gd name="T2" fmla="*/ 874 w 2251"/>
                <a:gd name="T3" fmla="*/ 240 h 1199"/>
                <a:gd name="T4" fmla="*/ 1049 w 2251"/>
                <a:gd name="T5" fmla="*/ 0 h 1199"/>
                <a:gd name="T6" fmla="*/ 751 w 2251"/>
                <a:gd name="T7" fmla="*/ 38 h 1199"/>
                <a:gd name="T8" fmla="*/ 751 w 2251"/>
                <a:gd name="T9" fmla="*/ 38 h 1199"/>
                <a:gd name="T10" fmla="*/ 0 w 2251"/>
                <a:gd name="T11" fmla="*/ 136 h 1199"/>
                <a:gd name="T12" fmla="*/ 150 w 2251"/>
                <a:gd name="T13" fmla="*/ 928 h 1199"/>
                <a:gd name="T14" fmla="*/ 150 w 2251"/>
                <a:gd name="T15" fmla="*/ 928 h 1199"/>
                <a:gd name="T16" fmla="*/ 195 w 2251"/>
                <a:gd name="T17" fmla="*/ 1174 h 1199"/>
                <a:gd name="T18" fmla="*/ 370 w 2251"/>
                <a:gd name="T19" fmla="*/ 933 h 1199"/>
                <a:gd name="T20" fmla="*/ 414 w 2251"/>
                <a:gd name="T21" fmla="*/ 957 h 1199"/>
                <a:gd name="T22" fmla="*/ 467 w 2251"/>
                <a:gd name="T23" fmla="*/ 986 h 1199"/>
                <a:gd name="T24" fmla="*/ 579 w 2251"/>
                <a:gd name="T25" fmla="*/ 1038 h 1199"/>
                <a:gd name="T26" fmla="*/ 691 w 2251"/>
                <a:gd name="T27" fmla="*/ 1084 h 1199"/>
                <a:gd name="T28" fmla="*/ 808 w 2251"/>
                <a:gd name="T29" fmla="*/ 1121 h 1199"/>
                <a:gd name="T30" fmla="*/ 926 w 2251"/>
                <a:gd name="T31" fmla="*/ 1151 h 1199"/>
                <a:gd name="T32" fmla="*/ 1046 w 2251"/>
                <a:gd name="T33" fmla="*/ 1174 h 1199"/>
                <a:gd name="T34" fmla="*/ 1168 w 2251"/>
                <a:gd name="T35" fmla="*/ 1190 h 1199"/>
                <a:gd name="T36" fmla="*/ 1291 w 2251"/>
                <a:gd name="T37" fmla="*/ 1198 h 1199"/>
                <a:gd name="T38" fmla="*/ 1352 w 2251"/>
                <a:gd name="T39" fmla="*/ 1199 h 1199"/>
                <a:gd name="T40" fmla="*/ 1411 w 2251"/>
                <a:gd name="T41" fmla="*/ 1198 h 1199"/>
                <a:gd name="T42" fmla="*/ 1529 w 2251"/>
                <a:gd name="T43" fmla="*/ 1191 h 1199"/>
                <a:gd name="T44" fmla="*/ 1644 w 2251"/>
                <a:gd name="T45" fmla="*/ 1177 h 1199"/>
                <a:gd name="T46" fmla="*/ 1759 w 2251"/>
                <a:gd name="T47" fmla="*/ 1156 h 1199"/>
                <a:gd name="T48" fmla="*/ 1872 w 2251"/>
                <a:gd name="T49" fmla="*/ 1128 h 1199"/>
                <a:gd name="T50" fmla="*/ 1984 w 2251"/>
                <a:gd name="T51" fmla="*/ 1094 h 1199"/>
                <a:gd name="T52" fmla="*/ 2092 w 2251"/>
                <a:gd name="T53" fmla="*/ 1053 h 1199"/>
                <a:gd name="T54" fmla="*/ 2199 w 2251"/>
                <a:gd name="T55" fmla="*/ 1005 h 1199"/>
                <a:gd name="T56" fmla="*/ 2251 w 2251"/>
                <a:gd name="T57" fmla="*/ 979 h 1199"/>
                <a:gd name="T58" fmla="*/ 1641 w 2251"/>
                <a:gd name="T59" fmla="*/ 900 h 1199"/>
                <a:gd name="T60" fmla="*/ 1759 w 2251"/>
                <a:gd name="T61" fmla="*/ 270 h 1199"/>
                <a:gd name="T62" fmla="*/ 1711 w 2251"/>
                <a:gd name="T63" fmla="*/ 288 h 1199"/>
                <a:gd name="T64" fmla="*/ 1612 w 2251"/>
                <a:gd name="T65" fmla="*/ 318 h 1199"/>
                <a:gd name="T66" fmla="*/ 1509 w 2251"/>
                <a:gd name="T67" fmla="*/ 337 h 1199"/>
                <a:gd name="T68" fmla="*/ 1404 w 2251"/>
                <a:gd name="T69" fmla="*/ 347 h 1199"/>
                <a:gd name="T70" fmla="*/ 1352 w 2251"/>
                <a:gd name="T71" fmla="*/ 347 h 1199"/>
                <a:gd name="T72" fmla="*/ 1299 w 2251"/>
                <a:gd name="T73" fmla="*/ 347 h 1199"/>
                <a:gd name="T74" fmla="*/ 1194 w 2251"/>
                <a:gd name="T75" fmla="*/ 337 h 1199"/>
                <a:gd name="T76" fmla="*/ 1091 w 2251"/>
                <a:gd name="T77" fmla="*/ 316 h 1199"/>
                <a:gd name="T78" fmla="*/ 989 w 2251"/>
                <a:gd name="T79" fmla="*/ 287 h 1199"/>
                <a:gd name="T80" fmla="*/ 940 w 2251"/>
                <a:gd name="T81" fmla="*/ 267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51" h="1199">
                  <a:moveTo>
                    <a:pt x="940" y="267"/>
                  </a:moveTo>
                  <a:lnTo>
                    <a:pt x="874" y="240"/>
                  </a:lnTo>
                  <a:lnTo>
                    <a:pt x="1049" y="0"/>
                  </a:lnTo>
                  <a:lnTo>
                    <a:pt x="751" y="38"/>
                  </a:lnTo>
                  <a:lnTo>
                    <a:pt x="751" y="38"/>
                  </a:lnTo>
                  <a:lnTo>
                    <a:pt x="0" y="136"/>
                  </a:lnTo>
                  <a:lnTo>
                    <a:pt x="150" y="928"/>
                  </a:lnTo>
                  <a:lnTo>
                    <a:pt x="150" y="928"/>
                  </a:lnTo>
                  <a:lnTo>
                    <a:pt x="195" y="1174"/>
                  </a:lnTo>
                  <a:lnTo>
                    <a:pt x="370" y="933"/>
                  </a:lnTo>
                  <a:lnTo>
                    <a:pt x="414" y="957"/>
                  </a:lnTo>
                  <a:lnTo>
                    <a:pt x="467" y="986"/>
                  </a:lnTo>
                  <a:lnTo>
                    <a:pt x="579" y="1038"/>
                  </a:lnTo>
                  <a:lnTo>
                    <a:pt x="691" y="1084"/>
                  </a:lnTo>
                  <a:lnTo>
                    <a:pt x="808" y="1121"/>
                  </a:lnTo>
                  <a:lnTo>
                    <a:pt x="926" y="1151"/>
                  </a:lnTo>
                  <a:lnTo>
                    <a:pt x="1046" y="1174"/>
                  </a:lnTo>
                  <a:lnTo>
                    <a:pt x="1168" y="1190"/>
                  </a:lnTo>
                  <a:lnTo>
                    <a:pt x="1291" y="1198"/>
                  </a:lnTo>
                  <a:lnTo>
                    <a:pt x="1352" y="1199"/>
                  </a:lnTo>
                  <a:lnTo>
                    <a:pt x="1411" y="1198"/>
                  </a:lnTo>
                  <a:lnTo>
                    <a:pt x="1529" y="1191"/>
                  </a:lnTo>
                  <a:lnTo>
                    <a:pt x="1644" y="1177"/>
                  </a:lnTo>
                  <a:lnTo>
                    <a:pt x="1759" y="1156"/>
                  </a:lnTo>
                  <a:lnTo>
                    <a:pt x="1872" y="1128"/>
                  </a:lnTo>
                  <a:lnTo>
                    <a:pt x="1984" y="1094"/>
                  </a:lnTo>
                  <a:lnTo>
                    <a:pt x="2092" y="1053"/>
                  </a:lnTo>
                  <a:lnTo>
                    <a:pt x="2199" y="1005"/>
                  </a:lnTo>
                  <a:lnTo>
                    <a:pt x="2251" y="979"/>
                  </a:lnTo>
                  <a:lnTo>
                    <a:pt x="1641" y="900"/>
                  </a:lnTo>
                  <a:lnTo>
                    <a:pt x="1759" y="270"/>
                  </a:lnTo>
                  <a:lnTo>
                    <a:pt x="1711" y="288"/>
                  </a:lnTo>
                  <a:lnTo>
                    <a:pt x="1612" y="318"/>
                  </a:lnTo>
                  <a:lnTo>
                    <a:pt x="1509" y="337"/>
                  </a:lnTo>
                  <a:lnTo>
                    <a:pt x="1404" y="347"/>
                  </a:lnTo>
                  <a:lnTo>
                    <a:pt x="1352" y="347"/>
                  </a:lnTo>
                  <a:lnTo>
                    <a:pt x="1299" y="347"/>
                  </a:lnTo>
                  <a:lnTo>
                    <a:pt x="1194" y="337"/>
                  </a:lnTo>
                  <a:lnTo>
                    <a:pt x="1091" y="316"/>
                  </a:lnTo>
                  <a:lnTo>
                    <a:pt x="989" y="287"/>
                  </a:lnTo>
                  <a:lnTo>
                    <a:pt x="940" y="26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9" name="Freeform 2441">
              <a:extLst>
                <a:ext uri="{FF2B5EF4-FFF2-40B4-BE49-F238E27FC236}">
                  <a16:creationId xmlns:a16="http://schemas.microsoft.com/office/drawing/2014/main" id="{BCC3265E-6D0F-45E7-A23E-DA8D5E219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800" y="2970213"/>
              <a:ext cx="549275" cy="947738"/>
            </a:xfrm>
            <a:custGeom>
              <a:avLst/>
              <a:gdLst>
                <a:gd name="T0" fmla="*/ 1100 w 1380"/>
                <a:gd name="T1" fmla="*/ 936 h 2386"/>
                <a:gd name="T2" fmla="*/ 1105 w 1380"/>
                <a:gd name="T3" fmla="*/ 864 h 2386"/>
                <a:gd name="T4" fmla="*/ 1380 w 1380"/>
                <a:gd name="T5" fmla="*/ 954 h 2386"/>
                <a:gd name="T6" fmla="*/ 1256 w 1380"/>
                <a:gd name="T7" fmla="*/ 692 h 2386"/>
                <a:gd name="T8" fmla="*/ 1256 w 1380"/>
                <a:gd name="T9" fmla="*/ 692 h 2386"/>
                <a:gd name="T10" fmla="*/ 927 w 1380"/>
                <a:gd name="T11" fmla="*/ 0 h 2386"/>
                <a:gd name="T12" fmla="*/ 228 w 1380"/>
                <a:gd name="T13" fmla="*/ 381 h 2386"/>
                <a:gd name="T14" fmla="*/ 228 w 1380"/>
                <a:gd name="T15" fmla="*/ 381 h 2386"/>
                <a:gd name="T16" fmla="*/ 0 w 1380"/>
                <a:gd name="T17" fmla="*/ 505 h 2386"/>
                <a:gd name="T18" fmla="*/ 290 w 1380"/>
                <a:gd name="T19" fmla="*/ 600 h 2386"/>
                <a:gd name="T20" fmla="*/ 281 w 1380"/>
                <a:gd name="T21" fmla="*/ 648 h 2386"/>
                <a:gd name="T22" fmla="*/ 266 w 1380"/>
                <a:gd name="T23" fmla="*/ 737 h 2386"/>
                <a:gd name="T24" fmla="*/ 249 w 1380"/>
                <a:gd name="T25" fmla="*/ 920 h 2386"/>
                <a:gd name="T26" fmla="*/ 247 w 1380"/>
                <a:gd name="T27" fmla="*/ 1012 h 2386"/>
                <a:gd name="T28" fmla="*/ 249 w 1380"/>
                <a:gd name="T29" fmla="*/ 1108 h 2386"/>
                <a:gd name="T30" fmla="*/ 268 w 1380"/>
                <a:gd name="T31" fmla="*/ 1300 h 2386"/>
                <a:gd name="T32" fmla="*/ 306 w 1380"/>
                <a:gd name="T33" fmla="*/ 1488 h 2386"/>
                <a:gd name="T34" fmla="*/ 362 w 1380"/>
                <a:gd name="T35" fmla="*/ 1669 h 2386"/>
                <a:gd name="T36" fmla="*/ 434 w 1380"/>
                <a:gd name="T37" fmla="*/ 1844 h 2386"/>
                <a:gd name="T38" fmla="*/ 524 w 1380"/>
                <a:gd name="T39" fmla="*/ 2011 h 2386"/>
                <a:gd name="T40" fmla="*/ 630 w 1380"/>
                <a:gd name="T41" fmla="*/ 2170 h 2386"/>
                <a:gd name="T42" fmla="*/ 750 w 1380"/>
                <a:gd name="T43" fmla="*/ 2317 h 2386"/>
                <a:gd name="T44" fmla="*/ 818 w 1380"/>
                <a:gd name="T45" fmla="*/ 2386 h 2386"/>
                <a:gd name="T46" fmla="*/ 708 w 1380"/>
                <a:gd name="T47" fmla="*/ 1796 h 2386"/>
                <a:gd name="T48" fmla="*/ 1352 w 1380"/>
                <a:gd name="T49" fmla="*/ 1712 h 2386"/>
                <a:gd name="T50" fmla="*/ 1322 w 1380"/>
                <a:gd name="T51" fmla="*/ 1674 h 2386"/>
                <a:gd name="T52" fmla="*/ 1268 w 1380"/>
                <a:gd name="T53" fmla="*/ 1597 h 2386"/>
                <a:gd name="T54" fmla="*/ 1220 w 1380"/>
                <a:gd name="T55" fmla="*/ 1515 h 2386"/>
                <a:gd name="T56" fmla="*/ 1179 w 1380"/>
                <a:gd name="T57" fmla="*/ 1429 h 2386"/>
                <a:gd name="T58" fmla="*/ 1148 w 1380"/>
                <a:gd name="T59" fmla="*/ 1341 h 2386"/>
                <a:gd name="T60" fmla="*/ 1124 w 1380"/>
                <a:gd name="T61" fmla="*/ 1249 h 2386"/>
                <a:gd name="T62" fmla="*/ 1107 w 1380"/>
                <a:gd name="T63" fmla="*/ 1156 h 2386"/>
                <a:gd name="T64" fmla="*/ 1099 w 1380"/>
                <a:gd name="T65" fmla="*/ 1060 h 2386"/>
                <a:gd name="T66" fmla="*/ 1098 w 1380"/>
                <a:gd name="T67" fmla="*/ 1012 h 2386"/>
                <a:gd name="T68" fmla="*/ 1098 w 1380"/>
                <a:gd name="T69" fmla="*/ 976 h 2386"/>
                <a:gd name="T70" fmla="*/ 1100 w 1380"/>
                <a:gd name="T71" fmla="*/ 936 h 2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0" h="2386">
                  <a:moveTo>
                    <a:pt x="1100" y="936"/>
                  </a:moveTo>
                  <a:lnTo>
                    <a:pt x="1105" y="864"/>
                  </a:lnTo>
                  <a:lnTo>
                    <a:pt x="1380" y="954"/>
                  </a:lnTo>
                  <a:lnTo>
                    <a:pt x="1256" y="692"/>
                  </a:lnTo>
                  <a:lnTo>
                    <a:pt x="1256" y="692"/>
                  </a:lnTo>
                  <a:lnTo>
                    <a:pt x="927" y="0"/>
                  </a:lnTo>
                  <a:lnTo>
                    <a:pt x="228" y="381"/>
                  </a:lnTo>
                  <a:lnTo>
                    <a:pt x="228" y="381"/>
                  </a:lnTo>
                  <a:lnTo>
                    <a:pt x="0" y="505"/>
                  </a:lnTo>
                  <a:lnTo>
                    <a:pt x="290" y="600"/>
                  </a:lnTo>
                  <a:lnTo>
                    <a:pt x="281" y="648"/>
                  </a:lnTo>
                  <a:lnTo>
                    <a:pt x="266" y="737"/>
                  </a:lnTo>
                  <a:lnTo>
                    <a:pt x="249" y="920"/>
                  </a:lnTo>
                  <a:lnTo>
                    <a:pt x="247" y="1012"/>
                  </a:lnTo>
                  <a:lnTo>
                    <a:pt x="249" y="1108"/>
                  </a:lnTo>
                  <a:lnTo>
                    <a:pt x="268" y="1300"/>
                  </a:lnTo>
                  <a:lnTo>
                    <a:pt x="306" y="1488"/>
                  </a:lnTo>
                  <a:lnTo>
                    <a:pt x="362" y="1669"/>
                  </a:lnTo>
                  <a:lnTo>
                    <a:pt x="434" y="1844"/>
                  </a:lnTo>
                  <a:lnTo>
                    <a:pt x="524" y="2011"/>
                  </a:lnTo>
                  <a:lnTo>
                    <a:pt x="630" y="2170"/>
                  </a:lnTo>
                  <a:lnTo>
                    <a:pt x="750" y="2317"/>
                  </a:lnTo>
                  <a:lnTo>
                    <a:pt x="818" y="2386"/>
                  </a:lnTo>
                  <a:lnTo>
                    <a:pt x="708" y="1796"/>
                  </a:lnTo>
                  <a:lnTo>
                    <a:pt x="1352" y="1712"/>
                  </a:lnTo>
                  <a:lnTo>
                    <a:pt x="1322" y="1674"/>
                  </a:lnTo>
                  <a:lnTo>
                    <a:pt x="1268" y="1597"/>
                  </a:lnTo>
                  <a:lnTo>
                    <a:pt x="1220" y="1515"/>
                  </a:lnTo>
                  <a:lnTo>
                    <a:pt x="1179" y="1429"/>
                  </a:lnTo>
                  <a:lnTo>
                    <a:pt x="1148" y="1341"/>
                  </a:lnTo>
                  <a:lnTo>
                    <a:pt x="1124" y="1249"/>
                  </a:lnTo>
                  <a:lnTo>
                    <a:pt x="1107" y="1156"/>
                  </a:lnTo>
                  <a:lnTo>
                    <a:pt x="1099" y="1060"/>
                  </a:lnTo>
                  <a:lnTo>
                    <a:pt x="1098" y="1012"/>
                  </a:lnTo>
                  <a:lnTo>
                    <a:pt x="1098" y="976"/>
                  </a:lnTo>
                  <a:lnTo>
                    <a:pt x="1100" y="93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0" name="Freeform 2442">
              <a:extLst>
                <a:ext uri="{FF2B5EF4-FFF2-40B4-BE49-F238E27FC236}">
                  <a16:creationId xmlns:a16="http://schemas.microsoft.com/office/drawing/2014/main" id="{B95C737E-2355-484C-A297-646C8C223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0" y="2482850"/>
              <a:ext cx="909638" cy="661988"/>
            </a:xfrm>
            <a:custGeom>
              <a:avLst/>
              <a:gdLst>
                <a:gd name="T0" fmla="*/ 1457 w 2294"/>
                <a:gd name="T1" fmla="*/ 1181 h 1667"/>
                <a:gd name="T2" fmla="*/ 1526 w 2294"/>
                <a:gd name="T3" fmla="*/ 1164 h 1667"/>
                <a:gd name="T4" fmla="*/ 1526 w 2294"/>
                <a:gd name="T5" fmla="*/ 1452 h 1667"/>
                <a:gd name="T6" fmla="*/ 1738 w 2294"/>
                <a:gd name="T7" fmla="*/ 1252 h 1667"/>
                <a:gd name="T8" fmla="*/ 1738 w 2294"/>
                <a:gd name="T9" fmla="*/ 1252 h 1667"/>
                <a:gd name="T10" fmla="*/ 2294 w 2294"/>
                <a:gd name="T11" fmla="*/ 726 h 1667"/>
                <a:gd name="T12" fmla="*/ 1715 w 2294"/>
                <a:gd name="T13" fmla="*/ 179 h 1667"/>
                <a:gd name="T14" fmla="*/ 1715 w 2294"/>
                <a:gd name="T15" fmla="*/ 179 h 1667"/>
                <a:gd name="T16" fmla="*/ 1526 w 2294"/>
                <a:gd name="T17" fmla="*/ 0 h 1667"/>
                <a:gd name="T18" fmla="*/ 1526 w 2294"/>
                <a:gd name="T19" fmla="*/ 306 h 1667"/>
                <a:gd name="T20" fmla="*/ 1478 w 2294"/>
                <a:gd name="T21" fmla="*/ 313 h 1667"/>
                <a:gd name="T22" fmla="*/ 1418 w 2294"/>
                <a:gd name="T23" fmla="*/ 322 h 1667"/>
                <a:gd name="T24" fmla="*/ 1301 w 2294"/>
                <a:gd name="T25" fmla="*/ 344 h 1667"/>
                <a:gd name="T26" fmla="*/ 1186 w 2294"/>
                <a:gd name="T27" fmla="*/ 374 h 1667"/>
                <a:gd name="T28" fmla="*/ 1075 w 2294"/>
                <a:gd name="T29" fmla="*/ 410 h 1667"/>
                <a:gd name="T30" fmla="*/ 966 w 2294"/>
                <a:gd name="T31" fmla="*/ 453 h 1667"/>
                <a:gd name="T32" fmla="*/ 859 w 2294"/>
                <a:gd name="T33" fmla="*/ 502 h 1667"/>
                <a:gd name="T34" fmla="*/ 757 w 2294"/>
                <a:gd name="T35" fmla="*/ 558 h 1667"/>
                <a:gd name="T36" fmla="*/ 657 w 2294"/>
                <a:gd name="T37" fmla="*/ 620 h 1667"/>
                <a:gd name="T38" fmla="*/ 563 w 2294"/>
                <a:gd name="T39" fmla="*/ 686 h 1667"/>
                <a:gd name="T40" fmla="*/ 472 w 2294"/>
                <a:gd name="T41" fmla="*/ 760 h 1667"/>
                <a:gd name="T42" fmla="*/ 385 w 2294"/>
                <a:gd name="T43" fmla="*/ 838 h 1667"/>
                <a:gd name="T44" fmla="*/ 303 w 2294"/>
                <a:gd name="T45" fmla="*/ 921 h 1667"/>
                <a:gd name="T46" fmla="*/ 226 w 2294"/>
                <a:gd name="T47" fmla="*/ 1009 h 1667"/>
                <a:gd name="T48" fmla="*/ 154 w 2294"/>
                <a:gd name="T49" fmla="*/ 1102 h 1667"/>
                <a:gd name="T50" fmla="*/ 88 w 2294"/>
                <a:gd name="T51" fmla="*/ 1199 h 1667"/>
                <a:gd name="T52" fmla="*/ 29 w 2294"/>
                <a:gd name="T53" fmla="*/ 1302 h 1667"/>
                <a:gd name="T54" fmla="*/ 0 w 2294"/>
                <a:gd name="T55" fmla="*/ 1355 h 1667"/>
                <a:gd name="T56" fmla="*/ 517 w 2294"/>
                <a:gd name="T57" fmla="*/ 1072 h 1667"/>
                <a:gd name="T58" fmla="*/ 800 w 2294"/>
                <a:gd name="T59" fmla="*/ 1667 h 1667"/>
                <a:gd name="T60" fmla="*/ 828 w 2294"/>
                <a:gd name="T61" fmla="*/ 1623 h 1667"/>
                <a:gd name="T62" fmla="*/ 890 w 2294"/>
                <a:gd name="T63" fmla="*/ 1539 h 1667"/>
                <a:gd name="T64" fmla="*/ 962 w 2294"/>
                <a:gd name="T65" fmla="*/ 1462 h 1667"/>
                <a:gd name="T66" fmla="*/ 1038 w 2294"/>
                <a:gd name="T67" fmla="*/ 1392 h 1667"/>
                <a:gd name="T68" fmla="*/ 1122 w 2294"/>
                <a:gd name="T69" fmla="*/ 1332 h 1667"/>
                <a:gd name="T70" fmla="*/ 1212 w 2294"/>
                <a:gd name="T71" fmla="*/ 1277 h 1667"/>
                <a:gd name="T72" fmla="*/ 1307 w 2294"/>
                <a:gd name="T73" fmla="*/ 1232 h 1667"/>
                <a:gd name="T74" fmla="*/ 1405 w 2294"/>
                <a:gd name="T75" fmla="*/ 1195 h 1667"/>
                <a:gd name="T76" fmla="*/ 1457 w 2294"/>
                <a:gd name="T77" fmla="*/ 1181 h 1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94" h="1667">
                  <a:moveTo>
                    <a:pt x="1457" y="1181"/>
                  </a:moveTo>
                  <a:lnTo>
                    <a:pt x="1526" y="1164"/>
                  </a:lnTo>
                  <a:lnTo>
                    <a:pt x="1526" y="1452"/>
                  </a:lnTo>
                  <a:lnTo>
                    <a:pt x="1738" y="1252"/>
                  </a:lnTo>
                  <a:lnTo>
                    <a:pt x="1738" y="1252"/>
                  </a:lnTo>
                  <a:lnTo>
                    <a:pt x="2294" y="726"/>
                  </a:lnTo>
                  <a:lnTo>
                    <a:pt x="1715" y="179"/>
                  </a:lnTo>
                  <a:lnTo>
                    <a:pt x="1715" y="179"/>
                  </a:lnTo>
                  <a:lnTo>
                    <a:pt x="1526" y="0"/>
                  </a:lnTo>
                  <a:lnTo>
                    <a:pt x="1526" y="306"/>
                  </a:lnTo>
                  <a:lnTo>
                    <a:pt x="1478" y="313"/>
                  </a:lnTo>
                  <a:lnTo>
                    <a:pt x="1418" y="322"/>
                  </a:lnTo>
                  <a:lnTo>
                    <a:pt x="1301" y="344"/>
                  </a:lnTo>
                  <a:lnTo>
                    <a:pt x="1186" y="374"/>
                  </a:lnTo>
                  <a:lnTo>
                    <a:pt x="1075" y="410"/>
                  </a:lnTo>
                  <a:lnTo>
                    <a:pt x="966" y="453"/>
                  </a:lnTo>
                  <a:lnTo>
                    <a:pt x="859" y="502"/>
                  </a:lnTo>
                  <a:lnTo>
                    <a:pt x="757" y="558"/>
                  </a:lnTo>
                  <a:lnTo>
                    <a:pt x="657" y="620"/>
                  </a:lnTo>
                  <a:lnTo>
                    <a:pt x="563" y="686"/>
                  </a:lnTo>
                  <a:lnTo>
                    <a:pt x="472" y="760"/>
                  </a:lnTo>
                  <a:lnTo>
                    <a:pt x="385" y="838"/>
                  </a:lnTo>
                  <a:lnTo>
                    <a:pt x="303" y="921"/>
                  </a:lnTo>
                  <a:lnTo>
                    <a:pt x="226" y="1009"/>
                  </a:lnTo>
                  <a:lnTo>
                    <a:pt x="154" y="1102"/>
                  </a:lnTo>
                  <a:lnTo>
                    <a:pt x="88" y="1199"/>
                  </a:lnTo>
                  <a:lnTo>
                    <a:pt x="29" y="1302"/>
                  </a:lnTo>
                  <a:lnTo>
                    <a:pt x="0" y="1355"/>
                  </a:lnTo>
                  <a:lnTo>
                    <a:pt x="517" y="1072"/>
                  </a:lnTo>
                  <a:lnTo>
                    <a:pt x="800" y="1667"/>
                  </a:lnTo>
                  <a:lnTo>
                    <a:pt x="828" y="1623"/>
                  </a:lnTo>
                  <a:lnTo>
                    <a:pt x="890" y="1539"/>
                  </a:lnTo>
                  <a:lnTo>
                    <a:pt x="962" y="1462"/>
                  </a:lnTo>
                  <a:lnTo>
                    <a:pt x="1038" y="1392"/>
                  </a:lnTo>
                  <a:lnTo>
                    <a:pt x="1122" y="1332"/>
                  </a:lnTo>
                  <a:lnTo>
                    <a:pt x="1212" y="1277"/>
                  </a:lnTo>
                  <a:lnTo>
                    <a:pt x="1307" y="1232"/>
                  </a:lnTo>
                  <a:lnTo>
                    <a:pt x="1405" y="1195"/>
                  </a:lnTo>
                  <a:lnTo>
                    <a:pt x="1457" y="1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B4FE6829-63E7-42A9-A4CA-460A28426421}"/>
              </a:ext>
            </a:extLst>
          </p:cNvPr>
          <p:cNvSpPr txBox="1"/>
          <p:nvPr userDrawn="1"/>
        </p:nvSpPr>
        <p:spPr>
          <a:xfrm>
            <a:off x="7450116" y="3293411"/>
            <a:ext cx="546945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703020202090204" pitchFamily="34" charset="0"/>
              </a:rPr>
              <a:t>01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C65FCC8-5585-4591-A36F-E1B2B8DDA575}"/>
              </a:ext>
            </a:extLst>
          </p:cNvPr>
          <p:cNvSpPr txBox="1"/>
          <p:nvPr userDrawn="1"/>
        </p:nvSpPr>
        <p:spPr>
          <a:xfrm>
            <a:off x="6973224" y="5161770"/>
            <a:ext cx="546945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703020202090204" pitchFamily="34" charset="0"/>
              </a:rPr>
              <a:t>02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B08F26B-C35D-4B56-90C4-4C820956EC23}"/>
              </a:ext>
            </a:extLst>
          </p:cNvPr>
          <p:cNvSpPr txBox="1"/>
          <p:nvPr userDrawn="1"/>
        </p:nvSpPr>
        <p:spPr>
          <a:xfrm>
            <a:off x="4922958" y="5161770"/>
            <a:ext cx="546945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703020202090204" pitchFamily="34" charset="0"/>
              </a:rPr>
              <a:t>03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9393071-2406-40FD-AA88-D47DDE53015F}"/>
              </a:ext>
            </a:extLst>
          </p:cNvPr>
          <p:cNvSpPr txBox="1"/>
          <p:nvPr userDrawn="1"/>
        </p:nvSpPr>
        <p:spPr>
          <a:xfrm>
            <a:off x="4270215" y="3293411"/>
            <a:ext cx="546945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703020202090204" pitchFamily="34" charset="0"/>
              </a:rPr>
              <a:t>04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E4BE8FE-9D72-4CEA-B893-7BAF6577B87C}"/>
              </a:ext>
            </a:extLst>
          </p:cNvPr>
          <p:cNvSpPr txBox="1"/>
          <p:nvPr userDrawn="1"/>
        </p:nvSpPr>
        <p:spPr>
          <a:xfrm>
            <a:off x="5852961" y="2116994"/>
            <a:ext cx="546945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703020202090204" pitchFamily="34" charset="0"/>
              </a:rPr>
              <a:t>05</a:t>
            </a:r>
          </a:p>
        </p:txBody>
      </p:sp>
      <p:pic>
        <p:nvPicPr>
          <p:cNvPr id="19" name="Graphic 18" descr="Puzzle">
            <a:extLst>
              <a:ext uri="{FF2B5EF4-FFF2-40B4-BE49-F238E27FC236}">
                <a16:creationId xmlns:a16="http://schemas.microsoft.com/office/drawing/2014/main" id="{6F76D35F-5EE2-407A-83D4-6329478CF9F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73306" y="2553667"/>
            <a:ext cx="692262" cy="692262"/>
          </a:xfrm>
          <a:prstGeom prst="rect">
            <a:avLst/>
          </a:prstGeom>
        </p:spPr>
      </p:pic>
      <p:pic>
        <p:nvPicPr>
          <p:cNvPr id="20" name="Graphic 19" descr="Magnifying glass">
            <a:extLst>
              <a:ext uri="{FF2B5EF4-FFF2-40B4-BE49-F238E27FC236}">
                <a16:creationId xmlns:a16="http://schemas.microsoft.com/office/drawing/2014/main" id="{DDEB8B96-0B13-474A-8E24-074F2AEC35F8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508074" y="5392603"/>
            <a:ext cx="692262" cy="692262"/>
          </a:xfrm>
          <a:prstGeom prst="rect">
            <a:avLst/>
          </a:prstGeom>
        </p:spPr>
      </p:pic>
      <p:pic>
        <p:nvPicPr>
          <p:cNvPr id="21" name="Graphic 20" descr="Fire">
            <a:extLst>
              <a:ext uri="{FF2B5EF4-FFF2-40B4-BE49-F238E27FC236}">
                <a16:creationId xmlns:a16="http://schemas.microsoft.com/office/drawing/2014/main" id="{6CACD28A-8436-4561-AF3E-BD57AC80BCE6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246696" y="4536777"/>
            <a:ext cx="692262" cy="692262"/>
          </a:xfrm>
          <a:prstGeom prst="rect">
            <a:avLst/>
          </a:prstGeom>
        </p:spPr>
      </p:pic>
      <p:pic>
        <p:nvPicPr>
          <p:cNvPr id="28" name="Graphic 27" descr="Lightbulb">
            <a:extLst>
              <a:ext uri="{FF2B5EF4-FFF2-40B4-BE49-F238E27FC236}">
                <a16:creationId xmlns:a16="http://schemas.microsoft.com/office/drawing/2014/main" id="{E5D8379D-779A-473B-B605-61D5731E8851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198190" y="2049130"/>
            <a:ext cx="694944" cy="694944"/>
          </a:xfrm>
          <a:prstGeom prst="rect">
            <a:avLst/>
          </a:prstGeom>
        </p:spPr>
      </p:pic>
      <p:pic>
        <p:nvPicPr>
          <p:cNvPr id="29" name="Graphic 28" descr="Bar chart">
            <a:extLst>
              <a:ext uri="{FF2B5EF4-FFF2-40B4-BE49-F238E27FC236}">
                <a16:creationId xmlns:a16="http://schemas.microsoft.com/office/drawing/2014/main" id="{48833AD3-B6E9-48EB-ADB2-549746A918BB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210425" y="3847410"/>
            <a:ext cx="694944" cy="694944"/>
          </a:xfrm>
          <a:prstGeom prst="rect">
            <a:avLst/>
          </a:prstGeom>
        </p:spPr>
      </p:pic>
      <p:pic>
        <p:nvPicPr>
          <p:cNvPr id="30" name="Graphic 29" descr="Magnifying glass">
            <a:extLst>
              <a:ext uri="{FF2B5EF4-FFF2-40B4-BE49-F238E27FC236}">
                <a16:creationId xmlns:a16="http://schemas.microsoft.com/office/drawing/2014/main" id="{98BB0359-47BA-4B83-ABEF-A709E770487A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2815795" y="4908561"/>
            <a:ext cx="512064" cy="512064"/>
          </a:xfrm>
          <a:prstGeom prst="rect">
            <a:avLst/>
          </a:prstGeom>
        </p:spPr>
      </p:pic>
      <p:pic>
        <p:nvPicPr>
          <p:cNvPr id="37" name="Graphic 36" descr="Puzzle">
            <a:extLst>
              <a:ext uri="{FF2B5EF4-FFF2-40B4-BE49-F238E27FC236}">
                <a16:creationId xmlns:a16="http://schemas.microsoft.com/office/drawing/2014/main" id="{AF4D8248-2441-440F-A5C4-73E834FBD775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904088" y="2500402"/>
            <a:ext cx="512064" cy="512064"/>
          </a:xfrm>
          <a:prstGeom prst="rect">
            <a:avLst/>
          </a:prstGeom>
        </p:spPr>
      </p:pic>
      <p:pic>
        <p:nvPicPr>
          <p:cNvPr id="38" name="Graphic 37" descr="Fire">
            <a:extLst>
              <a:ext uri="{FF2B5EF4-FFF2-40B4-BE49-F238E27FC236}">
                <a16:creationId xmlns:a16="http://schemas.microsoft.com/office/drawing/2014/main" id="{F2BABDC9-452C-4CC0-B1E8-F6C570F3240C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8904088" y="4008848"/>
            <a:ext cx="512064" cy="512064"/>
          </a:xfrm>
          <a:prstGeom prst="rect">
            <a:avLst/>
          </a:prstGeom>
        </p:spPr>
      </p:pic>
      <p:pic>
        <p:nvPicPr>
          <p:cNvPr id="39" name="Graphic 38" descr="Lightbulb">
            <a:extLst>
              <a:ext uri="{FF2B5EF4-FFF2-40B4-BE49-F238E27FC236}">
                <a16:creationId xmlns:a16="http://schemas.microsoft.com/office/drawing/2014/main" id="{6ED18E69-8AA4-4305-81E5-51A24CCB89BE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815795" y="1857139"/>
            <a:ext cx="512064" cy="512064"/>
          </a:xfrm>
          <a:prstGeom prst="rect">
            <a:avLst/>
          </a:prstGeom>
        </p:spPr>
      </p:pic>
      <p:pic>
        <p:nvPicPr>
          <p:cNvPr id="40" name="Graphic 39" descr="Bar chart">
            <a:extLst>
              <a:ext uri="{FF2B5EF4-FFF2-40B4-BE49-F238E27FC236}">
                <a16:creationId xmlns:a16="http://schemas.microsoft.com/office/drawing/2014/main" id="{7397BAC1-74D8-4AC0-9B24-EB364046F47C}"/>
              </a:ext>
            </a:extLst>
          </p:cNvPr>
          <p:cNvPicPr>
            <a:picLocks noChangeAspect="1"/>
          </p:cNvPicPr>
          <p:nvPr userDrawn="1"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815795" y="3382329"/>
            <a:ext cx="512064" cy="512064"/>
          </a:xfrm>
          <a:prstGeom prst="rect">
            <a:avLst/>
          </a:prstGeom>
        </p:spPr>
      </p:pic>
      <p:sp>
        <p:nvSpPr>
          <p:cNvPr id="41" name="Oval 40">
            <a:extLst>
              <a:ext uri="{FF2B5EF4-FFF2-40B4-BE49-F238E27FC236}">
                <a16:creationId xmlns:a16="http://schemas.microsoft.com/office/drawing/2014/main" id="{E7E82E8C-EDD6-4CBD-906C-377B3DCAEFC3}"/>
              </a:ext>
            </a:extLst>
          </p:cNvPr>
          <p:cNvSpPr/>
          <p:nvPr userDrawn="1"/>
        </p:nvSpPr>
        <p:spPr>
          <a:xfrm>
            <a:off x="5418939" y="3268075"/>
            <a:ext cx="1531296" cy="153567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schemeClr val="bg2"/>
              </a:solidFill>
              <a:latin typeface="Trebuchet MS" panose="020B0703020202090204" pitchFamily="34" charset="0"/>
            </a:endParaRPr>
          </a:p>
        </p:txBody>
      </p:sp>
      <p:sp>
        <p:nvSpPr>
          <p:cNvPr id="42" name="Text Placeholder 7">
            <a:extLst>
              <a:ext uri="{FF2B5EF4-FFF2-40B4-BE49-F238E27FC236}">
                <a16:creationId xmlns:a16="http://schemas.microsoft.com/office/drawing/2014/main" id="{E588DA98-F0E1-4942-B325-4837EE5477E9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5418939" y="3634185"/>
            <a:ext cx="1510817" cy="80345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FCB22C0D-D87F-4529-9864-4019E16BAF9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498527" y="1941718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6" name="Text Placeholder 7">
            <a:extLst>
              <a:ext uri="{FF2B5EF4-FFF2-40B4-BE49-F238E27FC236}">
                <a16:creationId xmlns:a16="http://schemas.microsoft.com/office/drawing/2014/main" id="{9D8BDDDE-221A-456A-AE42-E99866A13A5F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498527" y="2386865"/>
            <a:ext cx="2854037" cy="83099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854672F1-8DE1-443E-B022-0DCEA63840F4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498527" y="3452884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8" name="Text Placeholder 7">
            <a:extLst>
              <a:ext uri="{FF2B5EF4-FFF2-40B4-BE49-F238E27FC236}">
                <a16:creationId xmlns:a16="http://schemas.microsoft.com/office/drawing/2014/main" id="{3AF2EB87-D91E-4C65-8B4E-48A069A3FB35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498527" y="3898031"/>
            <a:ext cx="2854037" cy="83099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B80020D2-E143-4C3B-BB88-F088A499557C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498527" y="4964050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0" name="Text Placeholder 7">
            <a:extLst>
              <a:ext uri="{FF2B5EF4-FFF2-40B4-BE49-F238E27FC236}">
                <a16:creationId xmlns:a16="http://schemas.microsoft.com/office/drawing/2014/main" id="{2C909456-127F-45EF-986B-9A4B2B7E8F85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98527" y="5409197"/>
            <a:ext cx="2854037" cy="83099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B7EADBF6-A8EC-4E2D-A658-C9961D06B460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8839295" y="2500402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2" name="Text Placeholder 7">
            <a:extLst>
              <a:ext uri="{FF2B5EF4-FFF2-40B4-BE49-F238E27FC236}">
                <a16:creationId xmlns:a16="http://schemas.microsoft.com/office/drawing/2014/main" id="{481BEB2D-D7EC-46BE-BA6B-29AA19852E79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8839295" y="2945549"/>
            <a:ext cx="2854037" cy="830996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DAA3CE12-BAB3-470F-9BB0-FEBAA8689BCC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8839295" y="4011568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4" name="Text Placeholder 7">
            <a:extLst>
              <a:ext uri="{FF2B5EF4-FFF2-40B4-BE49-F238E27FC236}">
                <a16:creationId xmlns:a16="http://schemas.microsoft.com/office/drawing/2014/main" id="{812F1C19-C3A0-459A-B692-C9F81F988319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8839295" y="4456715"/>
            <a:ext cx="2854037" cy="830996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349390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84209787-23D1-42AA-8795-57C721321A01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5773731" y="2168080"/>
            <a:ext cx="457349" cy="4527082"/>
          </a:xfrm>
          <a:custGeom>
            <a:avLst/>
            <a:gdLst>
              <a:gd name="T0" fmla="*/ 140 w 206"/>
              <a:gd name="T1" fmla="*/ 1686 h 1788"/>
              <a:gd name="T2" fmla="*/ 140 w 206"/>
              <a:gd name="T3" fmla="*/ 0 h 1788"/>
              <a:gd name="T4" fmla="*/ 65 w 206"/>
              <a:gd name="T5" fmla="*/ 0 h 1788"/>
              <a:gd name="T6" fmla="*/ 65 w 206"/>
              <a:gd name="T7" fmla="*/ 1686 h 1788"/>
              <a:gd name="T8" fmla="*/ 0 w 206"/>
              <a:gd name="T9" fmla="*/ 1686 h 1788"/>
              <a:gd name="T10" fmla="*/ 103 w 206"/>
              <a:gd name="T11" fmla="*/ 1788 h 1788"/>
              <a:gd name="T12" fmla="*/ 206 w 206"/>
              <a:gd name="T13" fmla="*/ 1686 h 1788"/>
              <a:gd name="T14" fmla="*/ 140 w 206"/>
              <a:gd name="T15" fmla="*/ 1686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6" h="1788">
                <a:moveTo>
                  <a:pt x="140" y="1686"/>
                </a:moveTo>
                <a:lnTo>
                  <a:pt x="140" y="0"/>
                </a:lnTo>
                <a:lnTo>
                  <a:pt x="65" y="0"/>
                </a:lnTo>
                <a:lnTo>
                  <a:pt x="65" y="1686"/>
                </a:lnTo>
                <a:lnTo>
                  <a:pt x="0" y="1686"/>
                </a:lnTo>
                <a:lnTo>
                  <a:pt x="103" y="1788"/>
                </a:lnTo>
                <a:lnTo>
                  <a:pt x="206" y="1686"/>
                </a:lnTo>
                <a:lnTo>
                  <a:pt x="140" y="16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A9B2679E-B203-4DCC-90F1-08AECD38AC8C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3775605" y="4683715"/>
            <a:ext cx="1731709" cy="2011447"/>
          </a:xfrm>
          <a:custGeom>
            <a:avLst/>
            <a:gdLst>
              <a:gd name="T0" fmla="*/ 708 w 708"/>
              <a:gd name="T1" fmla="*/ 658 h 822"/>
              <a:gd name="T2" fmla="*/ 615 w 708"/>
              <a:gd name="T3" fmla="*/ 564 h 822"/>
              <a:gd name="T4" fmla="*/ 521 w 708"/>
              <a:gd name="T5" fmla="*/ 658 h 822"/>
              <a:gd name="T6" fmla="*/ 580 w 708"/>
              <a:gd name="T7" fmla="*/ 658 h 822"/>
              <a:gd name="T8" fmla="*/ 580 w 708"/>
              <a:gd name="T9" fmla="*/ 721 h 822"/>
              <a:gd name="T10" fmla="*/ 578 w 708"/>
              <a:gd name="T11" fmla="*/ 737 h 822"/>
              <a:gd name="T12" fmla="*/ 574 w 708"/>
              <a:gd name="T13" fmla="*/ 741 h 822"/>
              <a:gd name="T14" fmla="*/ 554 w 708"/>
              <a:gd name="T15" fmla="*/ 749 h 822"/>
              <a:gd name="T16" fmla="*/ 501 w 708"/>
              <a:gd name="T17" fmla="*/ 754 h 822"/>
              <a:gd name="T18" fmla="*/ 92 w 708"/>
              <a:gd name="T19" fmla="*/ 754 h 822"/>
              <a:gd name="T20" fmla="*/ 81 w 708"/>
              <a:gd name="T21" fmla="*/ 751 h 822"/>
              <a:gd name="T22" fmla="*/ 73 w 708"/>
              <a:gd name="T23" fmla="*/ 741 h 822"/>
              <a:gd name="T24" fmla="*/ 68 w 708"/>
              <a:gd name="T25" fmla="*/ 715 h 822"/>
              <a:gd name="T26" fmla="*/ 68 w 708"/>
              <a:gd name="T27" fmla="*/ 0 h 822"/>
              <a:gd name="T28" fmla="*/ 0 w 708"/>
              <a:gd name="T29" fmla="*/ 0 h 822"/>
              <a:gd name="T30" fmla="*/ 0 w 708"/>
              <a:gd name="T31" fmla="*/ 715 h 822"/>
              <a:gd name="T32" fmla="*/ 20 w 708"/>
              <a:gd name="T33" fmla="*/ 785 h 822"/>
              <a:gd name="T34" fmla="*/ 50 w 708"/>
              <a:gd name="T35" fmla="*/ 812 h 822"/>
              <a:gd name="T36" fmla="*/ 92 w 708"/>
              <a:gd name="T37" fmla="*/ 822 h 822"/>
              <a:gd name="T38" fmla="*/ 92 w 708"/>
              <a:gd name="T39" fmla="*/ 822 h 822"/>
              <a:gd name="T40" fmla="*/ 501 w 708"/>
              <a:gd name="T41" fmla="*/ 822 h 822"/>
              <a:gd name="T42" fmla="*/ 561 w 708"/>
              <a:gd name="T43" fmla="*/ 817 h 822"/>
              <a:gd name="T44" fmla="*/ 598 w 708"/>
              <a:gd name="T45" fmla="*/ 806 h 822"/>
              <a:gd name="T46" fmla="*/ 637 w 708"/>
              <a:gd name="T47" fmla="*/ 770 h 822"/>
              <a:gd name="T48" fmla="*/ 648 w 708"/>
              <a:gd name="T49" fmla="*/ 721 h 822"/>
              <a:gd name="T50" fmla="*/ 648 w 708"/>
              <a:gd name="T51" fmla="*/ 658 h 822"/>
              <a:gd name="T52" fmla="*/ 708 w 708"/>
              <a:gd name="T53" fmla="*/ 658 h 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08" h="822">
                <a:moveTo>
                  <a:pt x="708" y="658"/>
                </a:moveTo>
                <a:cubicBezTo>
                  <a:pt x="615" y="564"/>
                  <a:pt x="615" y="564"/>
                  <a:pt x="615" y="564"/>
                </a:cubicBezTo>
                <a:cubicBezTo>
                  <a:pt x="521" y="658"/>
                  <a:pt x="521" y="658"/>
                  <a:pt x="521" y="658"/>
                </a:cubicBezTo>
                <a:cubicBezTo>
                  <a:pt x="580" y="658"/>
                  <a:pt x="580" y="658"/>
                  <a:pt x="580" y="658"/>
                </a:cubicBezTo>
                <a:cubicBezTo>
                  <a:pt x="580" y="721"/>
                  <a:pt x="580" y="721"/>
                  <a:pt x="580" y="721"/>
                </a:cubicBezTo>
                <a:cubicBezTo>
                  <a:pt x="580" y="729"/>
                  <a:pt x="579" y="734"/>
                  <a:pt x="578" y="737"/>
                </a:cubicBezTo>
                <a:cubicBezTo>
                  <a:pt x="577" y="739"/>
                  <a:pt x="576" y="740"/>
                  <a:pt x="574" y="741"/>
                </a:cubicBezTo>
                <a:cubicBezTo>
                  <a:pt x="572" y="743"/>
                  <a:pt x="566" y="747"/>
                  <a:pt x="554" y="749"/>
                </a:cubicBezTo>
                <a:cubicBezTo>
                  <a:pt x="542" y="752"/>
                  <a:pt x="524" y="754"/>
                  <a:pt x="501" y="754"/>
                </a:cubicBezTo>
                <a:cubicBezTo>
                  <a:pt x="501" y="754"/>
                  <a:pt x="189" y="754"/>
                  <a:pt x="92" y="754"/>
                </a:cubicBezTo>
                <a:cubicBezTo>
                  <a:pt x="86" y="754"/>
                  <a:pt x="84" y="753"/>
                  <a:pt x="81" y="751"/>
                </a:cubicBezTo>
                <a:cubicBezTo>
                  <a:pt x="78" y="750"/>
                  <a:pt x="76" y="747"/>
                  <a:pt x="73" y="741"/>
                </a:cubicBezTo>
                <a:cubicBezTo>
                  <a:pt x="70" y="735"/>
                  <a:pt x="68" y="725"/>
                  <a:pt x="68" y="715"/>
                </a:cubicBezTo>
                <a:cubicBezTo>
                  <a:pt x="68" y="0"/>
                  <a:pt x="68" y="0"/>
                  <a:pt x="6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15"/>
                  <a:pt x="0" y="715"/>
                  <a:pt x="0" y="715"/>
                </a:cubicBezTo>
                <a:cubicBezTo>
                  <a:pt x="0" y="739"/>
                  <a:pt x="5" y="764"/>
                  <a:pt x="20" y="785"/>
                </a:cubicBezTo>
                <a:cubicBezTo>
                  <a:pt x="27" y="796"/>
                  <a:pt x="38" y="805"/>
                  <a:pt x="50" y="812"/>
                </a:cubicBezTo>
                <a:cubicBezTo>
                  <a:pt x="62" y="818"/>
                  <a:pt x="77" y="822"/>
                  <a:pt x="92" y="822"/>
                </a:cubicBezTo>
                <a:cubicBezTo>
                  <a:pt x="92" y="822"/>
                  <a:pt x="92" y="822"/>
                  <a:pt x="92" y="822"/>
                </a:cubicBezTo>
                <a:cubicBezTo>
                  <a:pt x="189" y="822"/>
                  <a:pt x="501" y="822"/>
                  <a:pt x="501" y="822"/>
                </a:cubicBezTo>
                <a:cubicBezTo>
                  <a:pt x="524" y="822"/>
                  <a:pt x="544" y="820"/>
                  <a:pt x="561" y="817"/>
                </a:cubicBezTo>
                <a:cubicBezTo>
                  <a:pt x="575" y="815"/>
                  <a:pt x="587" y="811"/>
                  <a:pt x="598" y="806"/>
                </a:cubicBezTo>
                <a:cubicBezTo>
                  <a:pt x="614" y="799"/>
                  <a:pt x="629" y="786"/>
                  <a:pt x="637" y="770"/>
                </a:cubicBezTo>
                <a:cubicBezTo>
                  <a:pt x="646" y="754"/>
                  <a:pt x="648" y="737"/>
                  <a:pt x="648" y="721"/>
                </a:cubicBezTo>
                <a:cubicBezTo>
                  <a:pt x="648" y="658"/>
                  <a:pt x="648" y="658"/>
                  <a:pt x="648" y="658"/>
                </a:cubicBezTo>
                <a:lnTo>
                  <a:pt x="708" y="6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A837B98-ECB8-4A2E-A1D5-04DB114E4355}"/>
              </a:ext>
            </a:extLst>
          </p:cNvPr>
          <p:cNvGrpSpPr/>
          <p:nvPr userDrawn="1"/>
        </p:nvGrpSpPr>
        <p:grpSpPr>
          <a:xfrm rot="10800000">
            <a:off x="8162600" y="4683714"/>
            <a:ext cx="2459915" cy="632740"/>
            <a:chOff x="1327151" y="2167538"/>
            <a:chExt cx="1758950" cy="452438"/>
          </a:xfrm>
          <a:solidFill>
            <a:schemeClr val="accent3"/>
          </a:solidFill>
        </p:grpSpPr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ECB9551-D33F-492C-92FA-36D7D963C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1" y="2167538"/>
              <a:ext cx="1758950" cy="452438"/>
            </a:xfrm>
            <a:custGeom>
              <a:avLst/>
              <a:gdLst>
                <a:gd name="T0" fmla="*/ 895 w 1005"/>
                <a:gd name="T1" fmla="*/ 229 h 258"/>
                <a:gd name="T2" fmla="*/ 873 w 1005"/>
                <a:gd name="T3" fmla="*/ 201 h 258"/>
                <a:gd name="T4" fmla="*/ 869 w 1005"/>
                <a:gd name="T5" fmla="*/ 190 h 258"/>
                <a:gd name="T6" fmla="*/ 570 w 1005"/>
                <a:gd name="T7" fmla="*/ 190 h 258"/>
                <a:gd name="T8" fmla="*/ 319 w 1005"/>
                <a:gd name="T9" fmla="*/ 190 h 258"/>
                <a:gd name="T10" fmla="*/ 208 w 1005"/>
                <a:gd name="T11" fmla="*/ 190 h 258"/>
                <a:gd name="T12" fmla="*/ 159 w 1005"/>
                <a:gd name="T13" fmla="*/ 186 h 258"/>
                <a:gd name="T14" fmla="*/ 140 w 1005"/>
                <a:gd name="T15" fmla="*/ 181 h 258"/>
                <a:gd name="T16" fmla="*/ 132 w 1005"/>
                <a:gd name="T17" fmla="*/ 174 h 258"/>
                <a:gd name="T18" fmla="*/ 129 w 1005"/>
                <a:gd name="T19" fmla="*/ 157 h 258"/>
                <a:gd name="T20" fmla="*/ 129 w 1005"/>
                <a:gd name="T21" fmla="*/ 94 h 258"/>
                <a:gd name="T22" fmla="*/ 187 w 1005"/>
                <a:gd name="T23" fmla="*/ 94 h 258"/>
                <a:gd name="T24" fmla="*/ 94 w 1005"/>
                <a:gd name="T25" fmla="*/ 0 h 258"/>
                <a:gd name="T26" fmla="*/ 0 w 1005"/>
                <a:gd name="T27" fmla="*/ 94 h 258"/>
                <a:gd name="T28" fmla="*/ 61 w 1005"/>
                <a:gd name="T29" fmla="*/ 94 h 258"/>
                <a:gd name="T30" fmla="*/ 61 w 1005"/>
                <a:gd name="T31" fmla="*/ 157 h 258"/>
                <a:gd name="T32" fmla="*/ 69 w 1005"/>
                <a:gd name="T33" fmla="*/ 201 h 258"/>
                <a:gd name="T34" fmla="*/ 91 w 1005"/>
                <a:gd name="T35" fmla="*/ 229 h 258"/>
                <a:gd name="T36" fmla="*/ 141 w 1005"/>
                <a:gd name="T37" fmla="*/ 252 h 258"/>
                <a:gd name="T38" fmla="*/ 208 w 1005"/>
                <a:gd name="T39" fmla="*/ 258 h 258"/>
                <a:gd name="T40" fmla="*/ 1005 w 1005"/>
                <a:gd name="T41" fmla="*/ 258 h 258"/>
                <a:gd name="T42" fmla="*/ 1005 w 1005"/>
                <a:gd name="T43" fmla="*/ 257 h 258"/>
                <a:gd name="T44" fmla="*/ 945 w 1005"/>
                <a:gd name="T45" fmla="*/ 252 h 258"/>
                <a:gd name="T46" fmla="*/ 895 w 1005"/>
                <a:gd name="T47" fmla="*/ 22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05" h="258">
                  <a:moveTo>
                    <a:pt x="895" y="229"/>
                  </a:moveTo>
                  <a:cubicBezTo>
                    <a:pt x="885" y="221"/>
                    <a:pt x="878" y="211"/>
                    <a:pt x="873" y="201"/>
                  </a:cubicBezTo>
                  <a:cubicBezTo>
                    <a:pt x="872" y="197"/>
                    <a:pt x="870" y="193"/>
                    <a:pt x="869" y="190"/>
                  </a:cubicBezTo>
                  <a:cubicBezTo>
                    <a:pt x="570" y="190"/>
                    <a:pt x="570" y="190"/>
                    <a:pt x="570" y="190"/>
                  </a:cubicBezTo>
                  <a:cubicBezTo>
                    <a:pt x="476" y="190"/>
                    <a:pt x="386" y="190"/>
                    <a:pt x="319" y="190"/>
                  </a:cubicBezTo>
                  <a:cubicBezTo>
                    <a:pt x="251" y="190"/>
                    <a:pt x="208" y="190"/>
                    <a:pt x="208" y="190"/>
                  </a:cubicBezTo>
                  <a:cubicBezTo>
                    <a:pt x="187" y="190"/>
                    <a:pt x="171" y="188"/>
                    <a:pt x="159" y="186"/>
                  </a:cubicBezTo>
                  <a:cubicBezTo>
                    <a:pt x="151" y="185"/>
                    <a:pt x="144" y="183"/>
                    <a:pt x="140" y="181"/>
                  </a:cubicBezTo>
                  <a:cubicBezTo>
                    <a:pt x="134" y="178"/>
                    <a:pt x="133" y="176"/>
                    <a:pt x="132" y="174"/>
                  </a:cubicBezTo>
                  <a:cubicBezTo>
                    <a:pt x="130" y="171"/>
                    <a:pt x="129" y="166"/>
                    <a:pt x="129" y="157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157"/>
                    <a:pt x="61" y="157"/>
                    <a:pt x="61" y="157"/>
                  </a:cubicBezTo>
                  <a:cubicBezTo>
                    <a:pt x="61" y="171"/>
                    <a:pt x="63" y="186"/>
                    <a:pt x="69" y="201"/>
                  </a:cubicBezTo>
                  <a:cubicBezTo>
                    <a:pt x="74" y="211"/>
                    <a:pt x="81" y="221"/>
                    <a:pt x="91" y="229"/>
                  </a:cubicBezTo>
                  <a:cubicBezTo>
                    <a:pt x="105" y="241"/>
                    <a:pt x="122" y="248"/>
                    <a:pt x="141" y="252"/>
                  </a:cubicBezTo>
                  <a:cubicBezTo>
                    <a:pt x="160" y="256"/>
                    <a:pt x="182" y="258"/>
                    <a:pt x="208" y="258"/>
                  </a:cubicBezTo>
                  <a:cubicBezTo>
                    <a:pt x="1005" y="258"/>
                    <a:pt x="1005" y="258"/>
                    <a:pt x="1005" y="258"/>
                  </a:cubicBezTo>
                  <a:cubicBezTo>
                    <a:pt x="1005" y="257"/>
                    <a:pt x="1005" y="257"/>
                    <a:pt x="1005" y="257"/>
                  </a:cubicBezTo>
                  <a:cubicBezTo>
                    <a:pt x="982" y="257"/>
                    <a:pt x="962" y="256"/>
                    <a:pt x="945" y="252"/>
                  </a:cubicBezTo>
                  <a:cubicBezTo>
                    <a:pt x="926" y="248"/>
                    <a:pt x="909" y="241"/>
                    <a:pt x="895" y="2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3A2303C1-379C-45CB-A500-8B885491A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2500913"/>
              <a:ext cx="271462" cy="119063"/>
            </a:xfrm>
            <a:custGeom>
              <a:avLst/>
              <a:gdLst>
                <a:gd name="T0" fmla="*/ 155 w 155"/>
                <a:gd name="T1" fmla="*/ 67 h 68"/>
                <a:gd name="T2" fmla="*/ 95 w 155"/>
                <a:gd name="T3" fmla="*/ 62 h 68"/>
                <a:gd name="T4" fmla="*/ 45 w 155"/>
                <a:gd name="T5" fmla="*/ 39 h 68"/>
                <a:gd name="T6" fmla="*/ 23 w 155"/>
                <a:gd name="T7" fmla="*/ 11 h 68"/>
                <a:gd name="T8" fmla="*/ 19 w 155"/>
                <a:gd name="T9" fmla="*/ 0 h 68"/>
                <a:gd name="T10" fmla="*/ 0 w 155"/>
                <a:gd name="T11" fmla="*/ 0 h 68"/>
                <a:gd name="T12" fmla="*/ 7 w 155"/>
                <a:gd name="T13" fmla="*/ 27 h 68"/>
                <a:gd name="T14" fmla="*/ 29 w 155"/>
                <a:gd name="T15" fmla="*/ 55 h 68"/>
                <a:gd name="T16" fmla="*/ 48 w 155"/>
                <a:gd name="T17" fmla="*/ 68 h 68"/>
                <a:gd name="T18" fmla="*/ 155 w 155"/>
                <a:gd name="T19" fmla="*/ 68 h 68"/>
                <a:gd name="T20" fmla="*/ 155 w 155"/>
                <a:gd name="T21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5" h="68">
                  <a:moveTo>
                    <a:pt x="155" y="67"/>
                  </a:moveTo>
                  <a:cubicBezTo>
                    <a:pt x="132" y="67"/>
                    <a:pt x="112" y="66"/>
                    <a:pt x="95" y="62"/>
                  </a:cubicBezTo>
                  <a:cubicBezTo>
                    <a:pt x="76" y="58"/>
                    <a:pt x="59" y="51"/>
                    <a:pt x="45" y="39"/>
                  </a:cubicBezTo>
                  <a:cubicBezTo>
                    <a:pt x="35" y="31"/>
                    <a:pt x="28" y="21"/>
                    <a:pt x="23" y="11"/>
                  </a:cubicBezTo>
                  <a:cubicBezTo>
                    <a:pt x="22" y="7"/>
                    <a:pt x="20" y="3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3" y="18"/>
                    <a:pt x="7" y="27"/>
                  </a:cubicBezTo>
                  <a:cubicBezTo>
                    <a:pt x="12" y="37"/>
                    <a:pt x="19" y="47"/>
                    <a:pt x="29" y="55"/>
                  </a:cubicBezTo>
                  <a:cubicBezTo>
                    <a:pt x="35" y="60"/>
                    <a:pt x="41" y="64"/>
                    <a:pt x="48" y="68"/>
                  </a:cubicBezTo>
                  <a:cubicBezTo>
                    <a:pt x="155" y="68"/>
                    <a:pt x="155" y="68"/>
                    <a:pt x="155" y="68"/>
                  </a:cubicBezTo>
                  <a:lnTo>
                    <a:pt x="155" y="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42DCCA2C-6521-41F2-A2C8-8B339B4553E9}"/>
              </a:ext>
            </a:extLst>
          </p:cNvPr>
          <p:cNvGrpSpPr/>
          <p:nvPr userDrawn="1"/>
        </p:nvGrpSpPr>
        <p:grpSpPr>
          <a:xfrm rot="10800000">
            <a:off x="1544365" y="3946629"/>
            <a:ext cx="2457694" cy="630520"/>
            <a:chOff x="6061075" y="2696175"/>
            <a:chExt cx="1757362" cy="450850"/>
          </a:xfrm>
          <a:solidFill>
            <a:schemeClr val="accent2"/>
          </a:solidFill>
        </p:grpSpPr>
        <p:sp>
          <p:nvSpPr>
            <p:cNvPr id="11" name="Freeform 51">
              <a:extLst>
                <a:ext uri="{FF2B5EF4-FFF2-40B4-BE49-F238E27FC236}">
                  <a16:creationId xmlns:a16="http://schemas.microsoft.com/office/drawing/2014/main" id="{9155DE55-A9EB-4C2D-88AC-5B40D7C5A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1075" y="2696175"/>
              <a:ext cx="1757362" cy="450850"/>
            </a:xfrm>
            <a:custGeom>
              <a:avLst/>
              <a:gdLst>
                <a:gd name="T0" fmla="*/ 944 w 1004"/>
                <a:gd name="T1" fmla="*/ 164 h 258"/>
                <a:gd name="T2" fmla="*/ 944 w 1004"/>
                <a:gd name="T3" fmla="*/ 101 h 258"/>
                <a:gd name="T4" fmla="*/ 936 w 1004"/>
                <a:gd name="T5" fmla="*/ 57 h 258"/>
                <a:gd name="T6" fmla="*/ 914 w 1004"/>
                <a:gd name="T7" fmla="*/ 29 h 258"/>
                <a:gd name="T8" fmla="*/ 864 w 1004"/>
                <a:gd name="T9" fmla="*/ 6 h 258"/>
                <a:gd name="T10" fmla="*/ 797 w 1004"/>
                <a:gd name="T11" fmla="*/ 0 h 258"/>
                <a:gd name="T12" fmla="*/ 0 w 1004"/>
                <a:gd name="T13" fmla="*/ 0 h 258"/>
                <a:gd name="T14" fmla="*/ 0 w 1004"/>
                <a:gd name="T15" fmla="*/ 1 h 258"/>
                <a:gd name="T16" fmla="*/ 60 w 1004"/>
                <a:gd name="T17" fmla="*/ 6 h 258"/>
                <a:gd name="T18" fmla="*/ 110 w 1004"/>
                <a:gd name="T19" fmla="*/ 29 h 258"/>
                <a:gd name="T20" fmla="*/ 132 w 1004"/>
                <a:gd name="T21" fmla="*/ 57 h 258"/>
                <a:gd name="T22" fmla="*/ 136 w 1004"/>
                <a:gd name="T23" fmla="*/ 68 h 258"/>
                <a:gd name="T24" fmla="*/ 797 w 1004"/>
                <a:gd name="T25" fmla="*/ 68 h 258"/>
                <a:gd name="T26" fmla="*/ 845 w 1004"/>
                <a:gd name="T27" fmla="*/ 72 h 258"/>
                <a:gd name="T28" fmla="*/ 865 w 1004"/>
                <a:gd name="T29" fmla="*/ 77 h 258"/>
                <a:gd name="T30" fmla="*/ 873 w 1004"/>
                <a:gd name="T31" fmla="*/ 84 h 258"/>
                <a:gd name="T32" fmla="*/ 876 w 1004"/>
                <a:gd name="T33" fmla="*/ 101 h 258"/>
                <a:gd name="T34" fmla="*/ 876 w 1004"/>
                <a:gd name="T35" fmla="*/ 164 h 258"/>
                <a:gd name="T36" fmla="*/ 817 w 1004"/>
                <a:gd name="T37" fmla="*/ 164 h 258"/>
                <a:gd name="T38" fmla="*/ 911 w 1004"/>
                <a:gd name="T39" fmla="*/ 258 h 258"/>
                <a:gd name="T40" fmla="*/ 1004 w 1004"/>
                <a:gd name="T41" fmla="*/ 164 h 258"/>
                <a:gd name="T42" fmla="*/ 944 w 1004"/>
                <a:gd name="T43" fmla="*/ 16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4" h="258">
                  <a:moveTo>
                    <a:pt x="944" y="164"/>
                  </a:moveTo>
                  <a:cubicBezTo>
                    <a:pt x="944" y="101"/>
                    <a:pt x="944" y="101"/>
                    <a:pt x="944" y="101"/>
                  </a:cubicBezTo>
                  <a:cubicBezTo>
                    <a:pt x="944" y="87"/>
                    <a:pt x="942" y="72"/>
                    <a:pt x="936" y="57"/>
                  </a:cubicBezTo>
                  <a:cubicBezTo>
                    <a:pt x="931" y="47"/>
                    <a:pt x="923" y="37"/>
                    <a:pt x="914" y="29"/>
                  </a:cubicBezTo>
                  <a:cubicBezTo>
                    <a:pt x="900" y="17"/>
                    <a:pt x="883" y="10"/>
                    <a:pt x="864" y="6"/>
                  </a:cubicBezTo>
                  <a:cubicBezTo>
                    <a:pt x="845" y="2"/>
                    <a:pt x="823" y="1"/>
                    <a:pt x="79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42" y="2"/>
                    <a:pt x="60" y="6"/>
                  </a:cubicBezTo>
                  <a:cubicBezTo>
                    <a:pt x="79" y="10"/>
                    <a:pt x="96" y="17"/>
                    <a:pt x="110" y="29"/>
                  </a:cubicBezTo>
                  <a:cubicBezTo>
                    <a:pt x="119" y="37"/>
                    <a:pt x="127" y="47"/>
                    <a:pt x="132" y="57"/>
                  </a:cubicBezTo>
                  <a:cubicBezTo>
                    <a:pt x="133" y="61"/>
                    <a:pt x="135" y="65"/>
                    <a:pt x="136" y="68"/>
                  </a:cubicBezTo>
                  <a:cubicBezTo>
                    <a:pt x="797" y="68"/>
                    <a:pt x="797" y="68"/>
                    <a:pt x="797" y="68"/>
                  </a:cubicBezTo>
                  <a:cubicBezTo>
                    <a:pt x="817" y="68"/>
                    <a:pt x="834" y="70"/>
                    <a:pt x="845" y="72"/>
                  </a:cubicBezTo>
                  <a:cubicBezTo>
                    <a:pt x="854" y="73"/>
                    <a:pt x="861" y="76"/>
                    <a:pt x="865" y="77"/>
                  </a:cubicBezTo>
                  <a:cubicBezTo>
                    <a:pt x="871" y="81"/>
                    <a:pt x="872" y="82"/>
                    <a:pt x="873" y="84"/>
                  </a:cubicBezTo>
                  <a:cubicBezTo>
                    <a:pt x="874" y="87"/>
                    <a:pt x="876" y="92"/>
                    <a:pt x="876" y="101"/>
                  </a:cubicBezTo>
                  <a:cubicBezTo>
                    <a:pt x="876" y="164"/>
                    <a:pt x="876" y="164"/>
                    <a:pt x="876" y="164"/>
                  </a:cubicBezTo>
                  <a:cubicBezTo>
                    <a:pt x="817" y="164"/>
                    <a:pt x="817" y="164"/>
                    <a:pt x="817" y="164"/>
                  </a:cubicBezTo>
                  <a:cubicBezTo>
                    <a:pt x="911" y="258"/>
                    <a:pt x="911" y="258"/>
                    <a:pt x="911" y="258"/>
                  </a:cubicBezTo>
                  <a:cubicBezTo>
                    <a:pt x="1004" y="164"/>
                    <a:pt x="1004" y="164"/>
                    <a:pt x="1004" y="164"/>
                  </a:cubicBezTo>
                  <a:lnTo>
                    <a:pt x="944" y="1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2" name="Freeform 52">
              <a:extLst>
                <a:ext uri="{FF2B5EF4-FFF2-40B4-BE49-F238E27FC236}">
                  <a16:creationId xmlns:a16="http://schemas.microsoft.com/office/drawing/2014/main" id="{B4AEF450-F92E-453E-9316-140BA3513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1075" y="2696175"/>
              <a:ext cx="271462" cy="119063"/>
            </a:xfrm>
            <a:custGeom>
              <a:avLst/>
              <a:gdLst>
                <a:gd name="T0" fmla="*/ 126 w 155"/>
                <a:gd name="T1" fmla="*/ 13 h 68"/>
                <a:gd name="T2" fmla="*/ 107 w 155"/>
                <a:gd name="T3" fmla="*/ 0 h 68"/>
                <a:gd name="T4" fmla="*/ 0 w 155"/>
                <a:gd name="T5" fmla="*/ 0 h 68"/>
                <a:gd name="T6" fmla="*/ 0 w 155"/>
                <a:gd name="T7" fmla="*/ 1 h 68"/>
                <a:gd name="T8" fmla="*/ 60 w 155"/>
                <a:gd name="T9" fmla="*/ 6 h 68"/>
                <a:gd name="T10" fmla="*/ 110 w 155"/>
                <a:gd name="T11" fmla="*/ 29 h 68"/>
                <a:gd name="T12" fmla="*/ 132 w 155"/>
                <a:gd name="T13" fmla="*/ 57 h 68"/>
                <a:gd name="T14" fmla="*/ 136 w 155"/>
                <a:gd name="T15" fmla="*/ 68 h 68"/>
                <a:gd name="T16" fmla="*/ 155 w 155"/>
                <a:gd name="T17" fmla="*/ 68 h 68"/>
                <a:gd name="T18" fmla="*/ 148 w 155"/>
                <a:gd name="T19" fmla="*/ 41 h 68"/>
                <a:gd name="T20" fmla="*/ 126 w 155"/>
                <a:gd name="T21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5" h="68">
                  <a:moveTo>
                    <a:pt x="126" y="13"/>
                  </a:moveTo>
                  <a:cubicBezTo>
                    <a:pt x="120" y="8"/>
                    <a:pt x="114" y="4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42" y="2"/>
                    <a:pt x="60" y="6"/>
                  </a:cubicBezTo>
                  <a:cubicBezTo>
                    <a:pt x="79" y="10"/>
                    <a:pt x="96" y="17"/>
                    <a:pt x="110" y="29"/>
                  </a:cubicBezTo>
                  <a:cubicBezTo>
                    <a:pt x="119" y="37"/>
                    <a:pt x="127" y="47"/>
                    <a:pt x="132" y="57"/>
                  </a:cubicBezTo>
                  <a:cubicBezTo>
                    <a:pt x="133" y="61"/>
                    <a:pt x="135" y="65"/>
                    <a:pt x="13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4" y="59"/>
                    <a:pt x="152" y="50"/>
                    <a:pt x="148" y="41"/>
                  </a:cubicBezTo>
                  <a:cubicBezTo>
                    <a:pt x="143" y="31"/>
                    <a:pt x="135" y="21"/>
                    <a:pt x="12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13" name="Freeform 53">
            <a:extLst>
              <a:ext uri="{FF2B5EF4-FFF2-40B4-BE49-F238E27FC236}">
                <a16:creationId xmlns:a16="http://schemas.microsoft.com/office/drawing/2014/main" id="{5E23848A-D956-4A60-B81A-DF578C0CDE0F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6501937" y="4683715"/>
            <a:ext cx="2153536" cy="2011447"/>
          </a:xfrm>
          <a:custGeom>
            <a:avLst/>
            <a:gdLst>
              <a:gd name="T0" fmla="*/ 812 w 880"/>
              <a:gd name="T1" fmla="*/ 0 h 822"/>
              <a:gd name="T2" fmla="*/ 812 w 880"/>
              <a:gd name="T3" fmla="*/ 715 h 822"/>
              <a:gd name="T4" fmla="*/ 805 w 880"/>
              <a:gd name="T5" fmla="*/ 746 h 822"/>
              <a:gd name="T6" fmla="*/ 799 w 880"/>
              <a:gd name="T7" fmla="*/ 751 h 822"/>
              <a:gd name="T8" fmla="*/ 789 w 880"/>
              <a:gd name="T9" fmla="*/ 754 h 822"/>
              <a:gd name="T10" fmla="*/ 208 w 880"/>
              <a:gd name="T11" fmla="*/ 754 h 822"/>
              <a:gd name="T12" fmla="*/ 159 w 880"/>
              <a:gd name="T13" fmla="*/ 750 h 822"/>
              <a:gd name="T14" fmla="*/ 140 w 880"/>
              <a:gd name="T15" fmla="*/ 745 h 822"/>
              <a:gd name="T16" fmla="*/ 132 w 880"/>
              <a:gd name="T17" fmla="*/ 738 h 822"/>
              <a:gd name="T18" fmla="*/ 129 w 880"/>
              <a:gd name="T19" fmla="*/ 721 h 822"/>
              <a:gd name="T20" fmla="*/ 129 w 880"/>
              <a:gd name="T21" fmla="*/ 658 h 822"/>
              <a:gd name="T22" fmla="*/ 187 w 880"/>
              <a:gd name="T23" fmla="*/ 658 h 822"/>
              <a:gd name="T24" fmla="*/ 94 w 880"/>
              <a:gd name="T25" fmla="*/ 564 h 822"/>
              <a:gd name="T26" fmla="*/ 0 w 880"/>
              <a:gd name="T27" fmla="*/ 658 h 822"/>
              <a:gd name="T28" fmla="*/ 61 w 880"/>
              <a:gd name="T29" fmla="*/ 658 h 822"/>
              <a:gd name="T30" fmla="*/ 61 w 880"/>
              <a:gd name="T31" fmla="*/ 721 h 822"/>
              <a:gd name="T32" fmla="*/ 69 w 880"/>
              <a:gd name="T33" fmla="*/ 765 h 822"/>
              <a:gd name="T34" fmla="*/ 91 w 880"/>
              <a:gd name="T35" fmla="*/ 793 h 822"/>
              <a:gd name="T36" fmla="*/ 141 w 880"/>
              <a:gd name="T37" fmla="*/ 816 h 822"/>
              <a:gd name="T38" fmla="*/ 208 w 880"/>
              <a:gd name="T39" fmla="*/ 822 h 822"/>
              <a:gd name="T40" fmla="*/ 285 w 880"/>
              <a:gd name="T41" fmla="*/ 822 h 822"/>
              <a:gd name="T42" fmla="*/ 789 w 880"/>
              <a:gd name="T43" fmla="*/ 822 h 822"/>
              <a:gd name="T44" fmla="*/ 789 w 880"/>
              <a:gd name="T45" fmla="*/ 822 h 822"/>
              <a:gd name="T46" fmla="*/ 831 w 880"/>
              <a:gd name="T47" fmla="*/ 812 h 822"/>
              <a:gd name="T48" fmla="*/ 870 w 880"/>
              <a:gd name="T49" fmla="*/ 768 h 822"/>
              <a:gd name="T50" fmla="*/ 880 w 880"/>
              <a:gd name="T51" fmla="*/ 715 h 822"/>
              <a:gd name="T52" fmla="*/ 880 w 880"/>
              <a:gd name="T53" fmla="*/ 0 h 822"/>
              <a:gd name="T54" fmla="*/ 812 w 880"/>
              <a:gd name="T55" fmla="*/ 0 h 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80" h="822">
                <a:moveTo>
                  <a:pt x="812" y="0"/>
                </a:moveTo>
                <a:cubicBezTo>
                  <a:pt x="812" y="715"/>
                  <a:pt x="812" y="715"/>
                  <a:pt x="812" y="715"/>
                </a:cubicBezTo>
                <a:cubicBezTo>
                  <a:pt x="813" y="729"/>
                  <a:pt x="809" y="741"/>
                  <a:pt x="805" y="746"/>
                </a:cubicBezTo>
                <a:cubicBezTo>
                  <a:pt x="803" y="749"/>
                  <a:pt x="801" y="750"/>
                  <a:pt x="799" y="751"/>
                </a:cubicBezTo>
                <a:cubicBezTo>
                  <a:pt x="797" y="753"/>
                  <a:pt x="794" y="754"/>
                  <a:pt x="789" y="754"/>
                </a:cubicBezTo>
                <a:cubicBezTo>
                  <a:pt x="208" y="754"/>
                  <a:pt x="208" y="754"/>
                  <a:pt x="208" y="754"/>
                </a:cubicBezTo>
                <a:cubicBezTo>
                  <a:pt x="187" y="754"/>
                  <a:pt x="171" y="752"/>
                  <a:pt x="159" y="750"/>
                </a:cubicBezTo>
                <a:cubicBezTo>
                  <a:pt x="151" y="749"/>
                  <a:pt x="144" y="747"/>
                  <a:pt x="140" y="745"/>
                </a:cubicBezTo>
                <a:cubicBezTo>
                  <a:pt x="134" y="742"/>
                  <a:pt x="133" y="740"/>
                  <a:pt x="132" y="738"/>
                </a:cubicBezTo>
                <a:cubicBezTo>
                  <a:pt x="130" y="735"/>
                  <a:pt x="129" y="730"/>
                  <a:pt x="129" y="721"/>
                </a:cubicBezTo>
                <a:cubicBezTo>
                  <a:pt x="129" y="658"/>
                  <a:pt x="129" y="658"/>
                  <a:pt x="129" y="658"/>
                </a:cubicBezTo>
                <a:cubicBezTo>
                  <a:pt x="187" y="658"/>
                  <a:pt x="187" y="658"/>
                  <a:pt x="187" y="658"/>
                </a:cubicBezTo>
                <a:cubicBezTo>
                  <a:pt x="94" y="564"/>
                  <a:pt x="94" y="564"/>
                  <a:pt x="94" y="564"/>
                </a:cubicBezTo>
                <a:cubicBezTo>
                  <a:pt x="0" y="658"/>
                  <a:pt x="0" y="658"/>
                  <a:pt x="0" y="658"/>
                </a:cubicBezTo>
                <a:cubicBezTo>
                  <a:pt x="61" y="658"/>
                  <a:pt x="61" y="658"/>
                  <a:pt x="61" y="658"/>
                </a:cubicBezTo>
                <a:cubicBezTo>
                  <a:pt x="61" y="721"/>
                  <a:pt x="61" y="721"/>
                  <a:pt x="61" y="721"/>
                </a:cubicBezTo>
                <a:cubicBezTo>
                  <a:pt x="61" y="735"/>
                  <a:pt x="63" y="750"/>
                  <a:pt x="69" y="765"/>
                </a:cubicBezTo>
                <a:cubicBezTo>
                  <a:pt x="74" y="775"/>
                  <a:pt x="81" y="785"/>
                  <a:pt x="91" y="793"/>
                </a:cubicBezTo>
                <a:cubicBezTo>
                  <a:pt x="105" y="805"/>
                  <a:pt x="122" y="812"/>
                  <a:pt x="141" y="816"/>
                </a:cubicBezTo>
                <a:cubicBezTo>
                  <a:pt x="160" y="820"/>
                  <a:pt x="182" y="822"/>
                  <a:pt x="208" y="822"/>
                </a:cubicBezTo>
                <a:cubicBezTo>
                  <a:pt x="208" y="822"/>
                  <a:pt x="238" y="822"/>
                  <a:pt x="285" y="822"/>
                </a:cubicBezTo>
                <a:cubicBezTo>
                  <a:pt x="426" y="822"/>
                  <a:pt x="716" y="822"/>
                  <a:pt x="789" y="822"/>
                </a:cubicBezTo>
                <a:cubicBezTo>
                  <a:pt x="789" y="822"/>
                  <a:pt x="789" y="822"/>
                  <a:pt x="789" y="822"/>
                </a:cubicBezTo>
                <a:cubicBezTo>
                  <a:pt x="804" y="822"/>
                  <a:pt x="818" y="818"/>
                  <a:pt x="831" y="812"/>
                </a:cubicBezTo>
                <a:cubicBezTo>
                  <a:pt x="850" y="802"/>
                  <a:pt x="863" y="785"/>
                  <a:pt x="870" y="768"/>
                </a:cubicBezTo>
                <a:cubicBezTo>
                  <a:pt x="878" y="751"/>
                  <a:pt x="880" y="733"/>
                  <a:pt x="880" y="715"/>
                </a:cubicBezTo>
                <a:cubicBezTo>
                  <a:pt x="880" y="0"/>
                  <a:pt x="880" y="0"/>
                  <a:pt x="880" y="0"/>
                </a:cubicBezTo>
                <a:lnTo>
                  <a:pt x="81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4" name="Freeform 54">
            <a:extLst>
              <a:ext uri="{FF2B5EF4-FFF2-40B4-BE49-F238E27FC236}">
                <a16:creationId xmlns:a16="http://schemas.microsoft.com/office/drawing/2014/main" id="{5569FDB8-4156-41F3-BFFD-C19C4C492739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6208878" y="3946629"/>
            <a:ext cx="1702847" cy="2748533"/>
          </a:xfrm>
          <a:custGeom>
            <a:avLst/>
            <a:gdLst>
              <a:gd name="T0" fmla="*/ 628 w 696"/>
              <a:gd name="T1" fmla="*/ 0 h 1124"/>
              <a:gd name="T2" fmla="*/ 628 w 696"/>
              <a:gd name="T3" fmla="*/ 827 h 1124"/>
              <a:gd name="T4" fmla="*/ 621 w 696"/>
              <a:gd name="T5" fmla="*/ 858 h 1124"/>
              <a:gd name="T6" fmla="*/ 615 w 696"/>
              <a:gd name="T7" fmla="*/ 863 h 1124"/>
              <a:gd name="T8" fmla="*/ 605 w 696"/>
              <a:gd name="T9" fmla="*/ 866 h 1124"/>
              <a:gd name="T10" fmla="*/ 208 w 696"/>
              <a:gd name="T11" fmla="*/ 867 h 1124"/>
              <a:gd name="T12" fmla="*/ 147 w 696"/>
              <a:gd name="T13" fmla="*/ 871 h 1124"/>
              <a:gd name="T14" fmla="*/ 111 w 696"/>
              <a:gd name="T15" fmla="*/ 882 h 1124"/>
              <a:gd name="T16" fmla="*/ 72 w 696"/>
              <a:gd name="T17" fmla="*/ 918 h 1124"/>
              <a:gd name="T18" fmla="*/ 61 w 696"/>
              <a:gd name="T19" fmla="*/ 967 h 1124"/>
              <a:gd name="T20" fmla="*/ 61 w 696"/>
              <a:gd name="T21" fmla="*/ 1030 h 1124"/>
              <a:gd name="T22" fmla="*/ 0 w 696"/>
              <a:gd name="T23" fmla="*/ 1030 h 1124"/>
              <a:gd name="T24" fmla="*/ 94 w 696"/>
              <a:gd name="T25" fmla="*/ 1124 h 1124"/>
              <a:gd name="T26" fmla="*/ 187 w 696"/>
              <a:gd name="T27" fmla="*/ 1030 h 1124"/>
              <a:gd name="T28" fmla="*/ 129 w 696"/>
              <a:gd name="T29" fmla="*/ 1030 h 1124"/>
              <a:gd name="T30" fmla="*/ 129 w 696"/>
              <a:gd name="T31" fmla="*/ 967 h 1124"/>
              <a:gd name="T32" fmla="*/ 131 w 696"/>
              <a:gd name="T33" fmla="*/ 951 h 1124"/>
              <a:gd name="T34" fmla="*/ 135 w 696"/>
              <a:gd name="T35" fmla="*/ 947 h 1124"/>
              <a:gd name="T36" fmla="*/ 155 w 696"/>
              <a:gd name="T37" fmla="*/ 939 h 1124"/>
              <a:gd name="T38" fmla="*/ 208 w 696"/>
              <a:gd name="T39" fmla="*/ 934 h 1124"/>
              <a:gd name="T40" fmla="*/ 605 w 696"/>
              <a:gd name="T41" fmla="*/ 934 h 1124"/>
              <a:gd name="T42" fmla="*/ 647 w 696"/>
              <a:gd name="T43" fmla="*/ 924 h 1124"/>
              <a:gd name="T44" fmla="*/ 686 w 696"/>
              <a:gd name="T45" fmla="*/ 880 h 1124"/>
              <a:gd name="T46" fmla="*/ 696 w 696"/>
              <a:gd name="T47" fmla="*/ 827 h 1124"/>
              <a:gd name="T48" fmla="*/ 696 w 696"/>
              <a:gd name="T49" fmla="*/ 0 h 1124"/>
              <a:gd name="T50" fmla="*/ 628 w 696"/>
              <a:gd name="T51" fmla="*/ 0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96" h="1124">
                <a:moveTo>
                  <a:pt x="628" y="0"/>
                </a:moveTo>
                <a:cubicBezTo>
                  <a:pt x="628" y="827"/>
                  <a:pt x="628" y="827"/>
                  <a:pt x="628" y="827"/>
                </a:cubicBezTo>
                <a:cubicBezTo>
                  <a:pt x="629" y="841"/>
                  <a:pt x="625" y="853"/>
                  <a:pt x="621" y="858"/>
                </a:cubicBezTo>
                <a:cubicBezTo>
                  <a:pt x="619" y="861"/>
                  <a:pt x="617" y="862"/>
                  <a:pt x="615" y="863"/>
                </a:cubicBezTo>
                <a:cubicBezTo>
                  <a:pt x="613" y="865"/>
                  <a:pt x="610" y="866"/>
                  <a:pt x="605" y="866"/>
                </a:cubicBezTo>
                <a:cubicBezTo>
                  <a:pt x="208" y="867"/>
                  <a:pt x="208" y="867"/>
                  <a:pt x="208" y="867"/>
                </a:cubicBezTo>
                <a:cubicBezTo>
                  <a:pt x="185" y="867"/>
                  <a:pt x="165" y="868"/>
                  <a:pt x="147" y="871"/>
                </a:cubicBezTo>
                <a:cubicBezTo>
                  <a:pt x="134" y="873"/>
                  <a:pt x="122" y="877"/>
                  <a:pt x="111" y="882"/>
                </a:cubicBezTo>
                <a:cubicBezTo>
                  <a:pt x="95" y="889"/>
                  <a:pt x="80" y="902"/>
                  <a:pt x="72" y="918"/>
                </a:cubicBezTo>
                <a:cubicBezTo>
                  <a:pt x="63" y="934"/>
                  <a:pt x="61" y="951"/>
                  <a:pt x="61" y="967"/>
                </a:cubicBezTo>
                <a:cubicBezTo>
                  <a:pt x="61" y="1030"/>
                  <a:pt x="61" y="1030"/>
                  <a:pt x="61" y="1030"/>
                </a:cubicBezTo>
                <a:cubicBezTo>
                  <a:pt x="0" y="1030"/>
                  <a:pt x="0" y="1030"/>
                  <a:pt x="0" y="1030"/>
                </a:cubicBezTo>
                <a:cubicBezTo>
                  <a:pt x="94" y="1124"/>
                  <a:pt x="94" y="1124"/>
                  <a:pt x="94" y="1124"/>
                </a:cubicBezTo>
                <a:cubicBezTo>
                  <a:pt x="187" y="1030"/>
                  <a:pt x="187" y="1030"/>
                  <a:pt x="187" y="1030"/>
                </a:cubicBezTo>
                <a:cubicBezTo>
                  <a:pt x="129" y="1030"/>
                  <a:pt x="129" y="1030"/>
                  <a:pt x="129" y="1030"/>
                </a:cubicBezTo>
                <a:cubicBezTo>
                  <a:pt x="129" y="967"/>
                  <a:pt x="129" y="967"/>
                  <a:pt x="129" y="967"/>
                </a:cubicBezTo>
                <a:cubicBezTo>
                  <a:pt x="129" y="959"/>
                  <a:pt x="130" y="954"/>
                  <a:pt x="131" y="951"/>
                </a:cubicBezTo>
                <a:cubicBezTo>
                  <a:pt x="132" y="949"/>
                  <a:pt x="133" y="948"/>
                  <a:pt x="135" y="947"/>
                </a:cubicBezTo>
                <a:cubicBezTo>
                  <a:pt x="137" y="945"/>
                  <a:pt x="143" y="941"/>
                  <a:pt x="155" y="939"/>
                </a:cubicBezTo>
                <a:cubicBezTo>
                  <a:pt x="167" y="936"/>
                  <a:pt x="185" y="934"/>
                  <a:pt x="208" y="934"/>
                </a:cubicBezTo>
                <a:cubicBezTo>
                  <a:pt x="605" y="934"/>
                  <a:pt x="605" y="934"/>
                  <a:pt x="605" y="934"/>
                </a:cubicBezTo>
                <a:cubicBezTo>
                  <a:pt x="620" y="934"/>
                  <a:pt x="634" y="930"/>
                  <a:pt x="647" y="924"/>
                </a:cubicBezTo>
                <a:cubicBezTo>
                  <a:pt x="666" y="914"/>
                  <a:pt x="679" y="897"/>
                  <a:pt x="686" y="880"/>
                </a:cubicBezTo>
                <a:cubicBezTo>
                  <a:pt x="694" y="863"/>
                  <a:pt x="696" y="845"/>
                  <a:pt x="696" y="827"/>
                </a:cubicBezTo>
                <a:cubicBezTo>
                  <a:pt x="696" y="0"/>
                  <a:pt x="696" y="0"/>
                  <a:pt x="696" y="0"/>
                </a:cubicBezTo>
                <a:lnTo>
                  <a:pt x="628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5" name="Freeform 55">
            <a:extLst>
              <a:ext uri="{FF2B5EF4-FFF2-40B4-BE49-F238E27FC236}">
                <a16:creationId xmlns:a16="http://schemas.microsoft.com/office/drawing/2014/main" id="{D116FAF6-6F42-4EA7-A93D-975CB1254563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3511408" y="3946629"/>
            <a:ext cx="2291184" cy="2748533"/>
          </a:xfrm>
          <a:custGeom>
            <a:avLst/>
            <a:gdLst>
              <a:gd name="T0" fmla="*/ 876 w 936"/>
              <a:gd name="T1" fmla="*/ 1030 h 1124"/>
              <a:gd name="T2" fmla="*/ 876 w 936"/>
              <a:gd name="T3" fmla="*/ 967 h 1124"/>
              <a:gd name="T4" fmla="*/ 868 w 936"/>
              <a:gd name="T5" fmla="*/ 923 h 1124"/>
              <a:gd name="T6" fmla="*/ 846 w 936"/>
              <a:gd name="T7" fmla="*/ 895 h 1124"/>
              <a:gd name="T8" fmla="*/ 796 w 936"/>
              <a:gd name="T9" fmla="*/ 872 h 1124"/>
              <a:gd name="T10" fmla="*/ 729 w 936"/>
              <a:gd name="T11" fmla="*/ 866 h 1124"/>
              <a:gd name="T12" fmla="*/ 92 w 936"/>
              <a:gd name="T13" fmla="*/ 866 h 1124"/>
              <a:gd name="T14" fmla="*/ 81 w 936"/>
              <a:gd name="T15" fmla="*/ 863 h 1124"/>
              <a:gd name="T16" fmla="*/ 73 w 936"/>
              <a:gd name="T17" fmla="*/ 853 h 1124"/>
              <a:gd name="T18" fmla="*/ 68 w 936"/>
              <a:gd name="T19" fmla="*/ 827 h 1124"/>
              <a:gd name="T20" fmla="*/ 68 w 936"/>
              <a:gd name="T21" fmla="*/ 0 h 1124"/>
              <a:gd name="T22" fmla="*/ 0 w 936"/>
              <a:gd name="T23" fmla="*/ 0 h 1124"/>
              <a:gd name="T24" fmla="*/ 0 w 936"/>
              <a:gd name="T25" fmla="*/ 827 h 1124"/>
              <a:gd name="T26" fmla="*/ 20 w 936"/>
              <a:gd name="T27" fmla="*/ 897 h 1124"/>
              <a:gd name="T28" fmla="*/ 50 w 936"/>
              <a:gd name="T29" fmla="*/ 924 h 1124"/>
              <a:gd name="T30" fmla="*/ 92 w 936"/>
              <a:gd name="T31" fmla="*/ 934 h 1124"/>
              <a:gd name="T32" fmla="*/ 729 w 936"/>
              <a:gd name="T33" fmla="*/ 934 h 1124"/>
              <a:gd name="T34" fmla="*/ 777 w 936"/>
              <a:gd name="T35" fmla="*/ 938 h 1124"/>
              <a:gd name="T36" fmla="*/ 797 w 936"/>
              <a:gd name="T37" fmla="*/ 943 h 1124"/>
              <a:gd name="T38" fmla="*/ 805 w 936"/>
              <a:gd name="T39" fmla="*/ 950 h 1124"/>
              <a:gd name="T40" fmla="*/ 808 w 936"/>
              <a:gd name="T41" fmla="*/ 967 h 1124"/>
              <a:gd name="T42" fmla="*/ 808 w 936"/>
              <a:gd name="T43" fmla="*/ 1030 h 1124"/>
              <a:gd name="T44" fmla="*/ 749 w 936"/>
              <a:gd name="T45" fmla="*/ 1030 h 1124"/>
              <a:gd name="T46" fmla="*/ 843 w 936"/>
              <a:gd name="T47" fmla="*/ 1124 h 1124"/>
              <a:gd name="T48" fmla="*/ 936 w 936"/>
              <a:gd name="T49" fmla="*/ 1030 h 1124"/>
              <a:gd name="T50" fmla="*/ 876 w 936"/>
              <a:gd name="T51" fmla="*/ 1030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24">
                <a:moveTo>
                  <a:pt x="876" y="1030"/>
                </a:moveTo>
                <a:cubicBezTo>
                  <a:pt x="876" y="967"/>
                  <a:pt x="876" y="967"/>
                  <a:pt x="876" y="967"/>
                </a:cubicBezTo>
                <a:cubicBezTo>
                  <a:pt x="876" y="953"/>
                  <a:pt x="874" y="938"/>
                  <a:pt x="868" y="923"/>
                </a:cubicBezTo>
                <a:cubicBezTo>
                  <a:pt x="863" y="913"/>
                  <a:pt x="855" y="903"/>
                  <a:pt x="846" y="895"/>
                </a:cubicBezTo>
                <a:cubicBezTo>
                  <a:pt x="832" y="883"/>
                  <a:pt x="815" y="876"/>
                  <a:pt x="796" y="872"/>
                </a:cubicBezTo>
                <a:cubicBezTo>
                  <a:pt x="777" y="868"/>
                  <a:pt x="755" y="867"/>
                  <a:pt x="729" y="866"/>
                </a:cubicBezTo>
                <a:cubicBezTo>
                  <a:pt x="92" y="866"/>
                  <a:pt x="92" y="866"/>
                  <a:pt x="92" y="866"/>
                </a:cubicBezTo>
                <a:cubicBezTo>
                  <a:pt x="86" y="866"/>
                  <a:pt x="84" y="865"/>
                  <a:pt x="81" y="863"/>
                </a:cubicBezTo>
                <a:cubicBezTo>
                  <a:pt x="78" y="862"/>
                  <a:pt x="76" y="859"/>
                  <a:pt x="73" y="853"/>
                </a:cubicBezTo>
                <a:cubicBezTo>
                  <a:pt x="70" y="847"/>
                  <a:pt x="68" y="837"/>
                  <a:pt x="68" y="827"/>
                </a:cubicBezTo>
                <a:cubicBezTo>
                  <a:pt x="68" y="0"/>
                  <a:pt x="68" y="0"/>
                  <a:pt x="6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27"/>
                  <a:pt x="0" y="827"/>
                  <a:pt x="0" y="827"/>
                </a:cubicBezTo>
                <a:cubicBezTo>
                  <a:pt x="0" y="851"/>
                  <a:pt x="5" y="876"/>
                  <a:pt x="20" y="897"/>
                </a:cubicBezTo>
                <a:cubicBezTo>
                  <a:pt x="27" y="908"/>
                  <a:pt x="38" y="917"/>
                  <a:pt x="50" y="924"/>
                </a:cubicBezTo>
                <a:cubicBezTo>
                  <a:pt x="63" y="930"/>
                  <a:pt x="77" y="934"/>
                  <a:pt x="92" y="934"/>
                </a:cubicBezTo>
                <a:cubicBezTo>
                  <a:pt x="729" y="934"/>
                  <a:pt x="729" y="934"/>
                  <a:pt x="729" y="934"/>
                </a:cubicBezTo>
                <a:cubicBezTo>
                  <a:pt x="749" y="934"/>
                  <a:pt x="766" y="936"/>
                  <a:pt x="777" y="938"/>
                </a:cubicBezTo>
                <a:cubicBezTo>
                  <a:pt x="786" y="939"/>
                  <a:pt x="793" y="942"/>
                  <a:pt x="797" y="943"/>
                </a:cubicBezTo>
                <a:cubicBezTo>
                  <a:pt x="803" y="947"/>
                  <a:pt x="804" y="948"/>
                  <a:pt x="805" y="950"/>
                </a:cubicBezTo>
                <a:cubicBezTo>
                  <a:pt x="806" y="953"/>
                  <a:pt x="808" y="958"/>
                  <a:pt x="808" y="967"/>
                </a:cubicBezTo>
                <a:cubicBezTo>
                  <a:pt x="808" y="1030"/>
                  <a:pt x="808" y="1030"/>
                  <a:pt x="808" y="1030"/>
                </a:cubicBezTo>
                <a:cubicBezTo>
                  <a:pt x="749" y="1030"/>
                  <a:pt x="749" y="1030"/>
                  <a:pt x="749" y="1030"/>
                </a:cubicBezTo>
                <a:cubicBezTo>
                  <a:pt x="843" y="1124"/>
                  <a:pt x="843" y="1124"/>
                  <a:pt x="843" y="1124"/>
                </a:cubicBezTo>
                <a:cubicBezTo>
                  <a:pt x="936" y="1030"/>
                  <a:pt x="936" y="1030"/>
                  <a:pt x="936" y="1030"/>
                </a:cubicBezTo>
                <a:lnTo>
                  <a:pt x="876" y="103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B054CF9-4239-4CA8-B0B0-87F7155947CA}"/>
              </a:ext>
            </a:extLst>
          </p:cNvPr>
          <p:cNvGrpSpPr/>
          <p:nvPr userDrawn="1"/>
        </p:nvGrpSpPr>
        <p:grpSpPr>
          <a:xfrm rot="10800000">
            <a:off x="1935108" y="4683714"/>
            <a:ext cx="2331147" cy="632740"/>
            <a:chOff x="5872163" y="2167538"/>
            <a:chExt cx="1666875" cy="452438"/>
          </a:xfrm>
          <a:solidFill>
            <a:schemeClr val="accent5"/>
          </a:solidFill>
        </p:grpSpPr>
        <p:sp>
          <p:nvSpPr>
            <p:cNvPr id="17" name="Freeform 57">
              <a:extLst>
                <a:ext uri="{FF2B5EF4-FFF2-40B4-BE49-F238E27FC236}">
                  <a16:creationId xmlns:a16="http://schemas.microsoft.com/office/drawing/2014/main" id="{59D65B06-A073-446A-B7D7-BAB9FE402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2167538"/>
              <a:ext cx="1666875" cy="452438"/>
            </a:xfrm>
            <a:custGeom>
              <a:avLst/>
              <a:gdLst>
                <a:gd name="T0" fmla="*/ 859 w 952"/>
                <a:gd name="T1" fmla="*/ 0 h 258"/>
                <a:gd name="T2" fmla="*/ 765 w 952"/>
                <a:gd name="T3" fmla="*/ 94 h 258"/>
                <a:gd name="T4" fmla="*/ 824 w 952"/>
                <a:gd name="T5" fmla="*/ 94 h 258"/>
                <a:gd name="T6" fmla="*/ 824 w 952"/>
                <a:gd name="T7" fmla="*/ 157 h 258"/>
                <a:gd name="T8" fmla="*/ 822 w 952"/>
                <a:gd name="T9" fmla="*/ 173 h 258"/>
                <a:gd name="T10" fmla="*/ 818 w 952"/>
                <a:gd name="T11" fmla="*/ 177 h 258"/>
                <a:gd name="T12" fmla="*/ 798 w 952"/>
                <a:gd name="T13" fmla="*/ 185 h 258"/>
                <a:gd name="T14" fmla="*/ 745 w 952"/>
                <a:gd name="T15" fmla="*/ 190 h 258"/>
                <a:gd name="T16" fmla="*/ 136 w 952"/>
                <a:gd name="T17" fmla="*/ 190 h 258"/>
                <a:gd name="T18" fmla="*/ 129 w 952"/>
                <a:gd name="T19" fmla="*/ 206 h 258"/>
                <a:gd name="T20" fmla="*/ 90 w 952"/>
                <a:gd name="T21" fmla="*/ 242 h 258"/>
                <a:gd name="T22" fmla="*/ 53 w 952"/>
                <a:gd name="T23" fmla="*/ 253 h 258"/>
                <a:gd name="T24" fmla="*/ 0 w 952"/>
                <a:gd name="T25" fmla="*/ 257 h 258"/>
                <a:gd name="T26" fmla="*/ 0 w 952"/>
                <a:gd name="T27" fmla="*/ 258 h 258"/>
                <a:gd name="T28" fmla="*/ 745 w 952"/>
                <a:gd name="T29" fmla="*/ 258 h 258"/>
                <a:gd name="T30" fmla="*/ 805 w 952"/>
                <a:gd name="T31" fmla="*/ 253 h 258"/>
                <a:gd name="T32" fmla="*/ 842 w 952"/>
                <a:gd name="T33" fmla="*/ 242 h 258"/>
                <a:gd name="T34" fmla="*/ 881 w 952"/>
                <a:gd name="T35" fmla="*/ 206 h 258"/>
                <a:gd name="T36" fmla="*/ 892 w 952"/>
                <a:gd name="T37" fmla="*/ 157 h 258"/>
                <a:gd name="T38" fmla="*/ 892 w 952"/>
                <a:gd name="T39" fmla="*/ 94 h 258"/>
                <a:gd name="T40" fmla="*/ 952 w 952"/>
                <a:gd name="T41" fmla="*/ 94 h 258"/>
                <a:gd name="T42" fmla="*/ 859 w 952"/>
                <a:gd name="T4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2" h="258">
                  <a:moveTo>
                    <a:pt x="859" y="0"/>
                  </a:moveTo>
                  <a:cubicBezTo>
                    <a:pt x="765" y="94"/>
                    <a:pt x="765" y="94"/>
                    <a:pt x="765" y="94"/>
                  </a:cubicBezTo>
                  <a:cubicBezTo>
                    <a:pt x="824" y="94"/>
                    <a:pt x="824" y="94"/>
                    <a:pt x="824" y="94"/>
                  </a:cubicBezTo>
                  <a:cubicBezTo>
                    <a:pt x="824" y="157"/>
                    <a:pt x="824" y="157"/>
                    <a:pt x="824" y="157"/>
                  </a:cubicBezTo>
                  <a:cubicBezTo>
                    <a:pt x="824" y="165"/>
                    <a:pt x="823" y="170"/>
                    <a:pt x="822" y="173"/>
                  </a:cubicBezTo>
                  <a:cubicBezTo>
                    <a:pt x="821" y="175"/>
                    <a:pt x="820" y="176"/>
                    <a:pt x="818" y="177"/>
                  </a:cubicBezTo>
                  <a:cubicBezTo>
                    <a:pt x="816" y="179"/>
                    <a:pt x="810" y="183"/>
                    <a:pt x="798" y="185"/>
                  </a:cubicBezTo>
                  <a:cubicBezTo>
                    <a:pt x="786" y="188"/>
                    <a:pt x="768" y="190"/>
                    <a:pt x="745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4" y="195"/>
                    <a:pt x="132" y="201"/>
                    <a:pt x="129" y="206"/>
                  </a:cubicBezTo>
                  <a:cubicBezTo>
                    <a:pt x="121" y="222"/>
                    <a:pt x="106" y="235"/>
                    <a:pt x="90" y="242"/>
                  </a:cubicBezTo>
                  <a:cubicBezTo>
                    <a:pt x="79" y="247"/>
                    <a:pt x="67" y="251"/>
                    <a:pt x="53" y="253"/>
                  </a:cubicBezTo>
                  <a:cubicBezTo>
                    <a:pt x="38" y="256"/>
                    <a:pt x="20" y="257"/>
                    <a:pt x="0" y="257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745" y="258"/>
                    <a:pt x="745" y="258"/>
                    <a:pt x="745" y="258"/>
                  </a:cubicBezTo>
                  <a:cubicBezTo>
                    <a:pt x="768" y="258"/>
                    <a:pt x="788" y="256"/>
                    <a:pt x="805" y="253"/>
                  </a:cubicBezTo>
                  <a:cubicBezTo>
                    <a:pt x="819" y="251"/>
                    <a:pt x="830" y="247"/>
                    <a:pt x="842" y="242"/>
                  </a:cubicBezTo>
                  <a:cubicBezTo>
                    <a:pt x="858" y="235"/>
                    <a:pt x="873" y="222"/>
                    <a:pt x="881" y="206"/>
                  </a:cubicBezTo>
                  <a:cubicBezTo>
                    <a:pt x="890" y="190"/>
                    <a:pt x="892" y="173"/>
                    <a:pt x="892" y="157"/>
                  </a:cubicBezTo>
                  <a:cubicBezTo>
                    <a:pt x="892" y="94"/>
                    <a:pt x="892" y="94"/>
                    <a:pt x="892" y="94"/>
                  </a:cubicBezTo>
                  <a:cubicBezTo>
                    <a:pt x="952" y="94"/>
                    <a:pt x="952" y="94"/>
                    <a:pt x="952" y="94"/>
                  </a:cubicBezTo>
                  <a:lnTo>
                    <a:pt x="8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8" name="Freeform 58">
              <a:extLst>
                <a:ext uri="{FF2B5EF4-FFF2-40B4-BE49-F238E27FC236}">
                  <a16:creationId xmlns:a16="http://schemas.microsoft.com/office/drawing/2014/main" id="{F3BCB638-CF78-4EF4-8727-E71788C28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2500913"/>
              <a:ext cx="271462" cy="119063"/>
            </a:xfrm>
            <a:custGeom>
              <a:avLst/>
              <a:gdLst>
                <a:gd name="T0" fmla="*/ 145 w 155"/>
                <a:gd name="T1" fmla="*/ 32 h 68"/>
                <a:gd name="T2" fmla="*/ 155 w 155"/>
                <a:gd name="T3" fmla="*/ 0 h 68"/>
                <a:gd name="T4" fmla="*/ 136 w 155"/>
                <a:gd name="T5" fmla="*/ 0 h 68"/>
                <a:gd name="T6" fmla="*/ 129 w 155"/>
                <a:gd name="T7" fmla="*/ 16 h 68"/>
                <a:gd name="T8" fmla="*/ 90 w 155"/>
                <a:gd name="T9" fmla="*/ 52 h 68"/>
                <a:gd name="T10" fmla="*/ 53 w 155"/>
                <a:gd name="T11" fmla="*/ 63 h 68"/>
                <a:gd name="T12" fmla="*/ 0 w 155"/>
                <a:gd name="T13" fmla="*/ 67 h 68"/>
                <a:gd name="T14" fmla="*/ 0 w 155"/>
                <a:gd name="T15" fmla="*/ 68 h 68"/>
                <a:gd name="T16" fmla="*/ 107 w 155"/>
                <a:gd name="T17" fmla="*/ 68 h 68"/>
                <a:gd name="T18" fmla="*/ 145 w 155"/>
                <a:gd name="T19" fmla="*/ 3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68">
                  <a:moveTo>
                    <a:pt x="145" y="32"/>
                  </a:moveTo>
                  <a:cubicBezTo>
                    <a:pt x="151" y="22"/>
                    <a:pt x="154" y="11"/>
                    <a:pt x="15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4" y="5"/>
                    <a:pt x="132" y="11"/>
                    <a:pt x="129" y="16"/>
                  </a:cubicBezTo>
                  <a:cubicBezTo>
                    <a:pt x="121" y="32"/>
                    <a:pt x="106" y="45"/>
                    <a:pt x="90" y="52"/>
                  </a:cubicBezTo>
                  <a:cubicBezTo>
                    <a:pt x="79" y="57"/>
                    <a:pt x="67" y="61"/>
                    <a:pt x="53" y="63"/>
                  </a:cubicBezTo>
                  <a:cubicBezTo>
                    <a:pt x="38" y="66"/>
                    <a:pt x="2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23" y="60"/>
                    <a:pt x="137" y="48"/>
                    <a:pt x="145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708EA90-5495-4BBF-A277-F8F26451EBFA}"/>
              </a:ext>
            </a:extLst>
          </p:cNvPr>
          <p:cNvGrpSpPr/>
          <p:nvPr userDrawn="1"/>
        </p:nvGrpSpPr>
        <p:grpSpPr>
          <a:xfrm rot="10800000">
            <a:off x="7418854" y="3946629"/>
            <a:ext cx="2459915" cy="630520"/>
            <a:chOff x="1858963" y="2696175"/>
            <a:chExt cx="1758950" cy="450850"/>
          </a:xfrm>
          <a:solidFill>
            <a:schemeClr val="accent1"/>
          </a:solidFill>
        </p:grpSpPr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AE64319-861F-4668-B7D6-58900F6D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963" y="2696175"/>
              <a:ext cx="1758950" cy="450850"/>
            </a:xfrm>
            <a:custGeom>
              <a:avLst/>
              <a:gdLst>
                <a:gd name="T0" fmla="*/ 915 w 1005"/>
                <a:gd name="T1" fmla="*/ 16 h 258"/>
                <a:gd name="T2" fmla="*/ 951 w 1005"/>
                <a:gd name="T3" fmla="*/ 5 h 258"/>
                <a:gd name="T4" fmla="*/ 1005 w 1005"/>
                <a:gd name="T5" fmla="*/ 1 h 258"/>
                <a:gd name="T6" fmla="*/ 1005 w 1005"/>
                <a:gd name="T7" fmla="*/ 0 h 258"/>
                <a:gd name="T8" fmla="*/ 570 w 1005"/>
                <a:gd name="T9" fmla="*/ 0 h 258"/>
                <a:gd name="T10" fmla="*/ 319 w 1005"/>
                <a:gd name="T11" fmla="*/ 0 h 258"/>
                <a:gd name="T12" fmla="*/ 208 w 1005"/>
                <a:gd name="T13" fmla="*/ 1 h 258"/>
                <a:gd name="T14" fmla="*/ 147 w 1005"/>
                <a:gd name="T15" fmla="*/ 5 h 258"/>
                <a:gd name="T16" fmla="*/ 111 w 1005"/>
                <a:gd name="T17" fmla="*/ 16 h 258"/>
                <a:gd name="T18" fmla="*/ 72 w 1005"/>
                <a:gd name="T19" fmla="*/ 52 h 258"/>
                <a:gd name="T20" fmla="*/ 61 w 1005"/>
                <a:gd name="T21" fmla="*/ 101 h 258"/>
                <a:gd name="T22" fmla="*/ 61 w 1005"/>
                <a:gd name="T23" fmla="*/ 164 h 258"/>
                <a:gd name="T24" fmla="*/ 0 w 1005"/>
                <a:gd name="T25" fmla="*/ 164 h 258"/>
                <a:gd name="T26" fmla="*/ 94 w 1005"/>
                <a:gd name="T27" fmla="*/ 258 h 258"/>
                <a:gd name="T28" fmla="*/ 187 w 1005"/>
                <a:gd name="T29" fmla="*/ 164 h 258"/>
                <a:gd name="T30" fmla="*/ 129 w 1005"/>
                <a:gd name="T31" fmla="*/ 164 h 258"/>
                <a:gd name="T32" fmla="*/ 129 w 1005"/>
                <a:gd name="T33" fmla="*/ 101 h 258"/>
                <a:gd name="T34" fmla="*/ 131 w 1005"/>
                <a:gd name="T35" fmla="*/ 85 h 258"/>
                <a:gd name="T36" fmla="*/ 134 w 1005"/>
                <a:gd name="T37" fmla="*/ 81 h 258"/>
                <a:gd name="T38" fmla="*/ 155 w 1005"/>
                <a:gd name="T39" fmla="*/ 73 h 258"/>
                <a:gd name="T40" fmla="*/ 208 w 1005"/>
                <a:gd name="T41" fmla="*/ 68 h 258"/>
                <a:gd name="T42" fmla="*/ 869 w 1005"/>
                <a:gd name="T43" fmla="*/ 68 h 258"/>
                <a:gd name="T44" fmla="*/ 876 w 1005"/>
                <a:gd name="T45" fmla="*/ 52 h 258"/>
                <a:gd name="T46" fmla="*/ 915 w 1005"/>
                <a:gd name="T47" fmla="*/ 16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05" h="258">
                  <a:moveTo>
                    <a:pt x="915" y="16"/>
                  </a:moveTo>
                  <a:cubicBezTo>
                    <a:pt x="926" y="11"/>
                    <a:pt x="938" y="7"/>
                    <a:pt x="951" y="5"/>
                  </a:cubicBezTo>
                  <a:cubicBezTo>
                    <a:pt x="967" y="2"/>
                    <a:pt x="985" y="1"/>
                    <a:pt x="1005" y="1"/>
                  </a:cubicBezTo>
                  <a:cubicBezTo>
                    <a:pt x="1005" y="0"/>
                    <a:pt x="1005" y="0"/>
                    <a:pt x="1005" y="0"/>
                  </a:cubicBezTo>
                  <a:cubicBezTo>
                    <a:pt x="570" y="0"/>
                    <a:pt x="570" y="0"/>
                    <a:pt x="570" y="0"/>
                  </a:cubicBezTo>
                  <a:cubicBezTo>
                    <a:pt x="476" y="0"/>
                    <a:pt x="386" y="1"/>
                    <a:pt x="319" y="0"/>
                  </a:cubicBezTo>
                  <a:cubicBezTo>
                    <a:pt x="251" y="0"/>
                    <a:pt x="208" y="0"/>
                    <a:pt x="208" y="1"/>
                  </a:cubicBezTo>
                  <a:cubicBezTo>
                    <a:pt x="185" y="1"/>
                    <a:pt x="165" y="2"/>
                    <a:pt x="147" y="5"/>
                  </a:cubicBezTo>
                  <a:cubicBezTo>
                    <a:pt x="134" y="7"/>
                    <a:pt x="122" y="11"/>
                    <a:pt x="111" y="16"/>
                  </a:cubicBezTo>
                  <a:cubicBezTo>
                    <a:pt x="95" y="23"/>
                    <a:pt x="80" y="36"/>
                    <a:pt x="72" y="52"/>
                  </a:cubicBezTo>
                  <a:cubicBezTo>
                    <a:pt x="63" y="68"/>
                    <a:pt x="61" y="85"/>
                    <a:pt x="61" y="101"/>
                  </a:cubicBezTo>
                  <a:cubicBezTo>
                    <a:pt x="61" y="164"/>
                    <a:pt x="61" y="164"/>
                    <a:pt x="61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41"/>
                    <a:pt x="129" y="106"/>
                    <a:pt x="129" y="101"/>
                  </a:cubicBezTo>
                  <a:cubicBezTo>
                    <a:pt x="129" y="93"/>
                    <a:pt x="130" y="88"/>
                    <a:pt x="131" y="85"/>
                  </a:cubicBezTo>
                  <a:cubicBezTo>
                    <a:pt x="132" y="83"/>
                    <a:pt x="133" y="82"/>
                    <a:pt x="134" y="81"/>
                  </a:cubicBezTo>
                  <a:cubicBezTo>
                    <a:pt x="137" y="79"/>
                    <a:pt x="143" y="75"/>
                    <a:pt x="155" y="73"/>
                  </a:cubicBezTo>
                  <a:cubicBezTo>
                    <a:pt x="167" y="70"/>
                    <a:pt x="185" y="68"/>
                    <a:pt x="208" y="68"/>
                  </a:cubicBezTo>
                  <a:cubicBezTo>
                    <a:pt x="869" y="68"/>
                    <a:pt x="869" y="68"/>
                    <a:pt x="869" y="68"/>
                  </a:cubicBezTo>
                  <a:cubicBezTo>
                    <a:pt x="871" y="63"/>
                    <a:pt x="873" y="57"/>
                    <a:pt x="876" y="52"/>
                  </a:cubicBezTo>
                  <a:cubicBezTo>
                    <a:pt x="884" y="36"/>
                    <a:pt x="899" y="23"/>
                    <a:pt x="915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E66BB3DC-312D-4056-8799-C77370B8B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696175"/>
              <a:ext cx="271462" cy="119063"/>
            </a:xfrm>
            <a:custGeom>
              <a:avLst/>
              <a:gdLst>
                <a:gd name="T0" fmla="*/ 26 w 155"/>
                <a:gd name="T1" fmla="*/ 52 h 68"/>
                <a:gd name="T2" fmla="*/ 65 w 155"/>
                <a:gd name="T3" fmla="*/ 16 h 68"/>
                <a:gd name="T4" fmla="*/ 101 w 155"/>
                <a:gd name="T5" fmla="*/ 5 h 68"/>
                <a:gd name="T6" fmla="*/ 155 w 155"/>
                <a:gd name="T7" fmla="*/ 1 h 68"/>
                <a:gd name="T8" fmla="*/ 155 w 155"/>
                <a:gd name="T9" fmla="*/ 0 h 68"/>
                <a:gd name="T10" fmla="*/ 48 w 155"/>
                <a:gd name="T11" fmla="*/ 0 h 68"/>
                <a:gd name="T12" fmla="*/ 10 w 155"/>
                <a:gd name="T13" fmla="*/ 36 h 68"/>
                <a:gd name="T14" fmla="*/ 0 w 155"/>
                <a:gd name="T15" fmla="*/ 68 h 68"/>
                <a:gd name="T16" fmla="*/ 19 w 155"/>
                <a:gd name="T17" fmla="*/ 68 h 68"/>
                <a:gd name="T18" fmla="*/ 26 w 155"/>
                <a:gd name="T19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68">
                  <a:moveTo>
                    <a:pt x="26" y="52"/>
                  </a:moveTo>
                  <a:cubicBezTo>
                    <a:pt x="34" y="36"/>
                    <a:pt x="49" y="23"/>
                    <a:pt x="65" y="16"/>
                  </a:cubicBezTo>
                  <a:cubicBezTo>
                    <a:pt x="76" y="11"/>
                    <a:pt x="88" y="7"/>
                    <a:pt x="101" y="5"/>
                  </a:cubicBezTo>
                  <a:cubicBezTo>
                    <a:pt x="117" y="2"/>
                    <a:pt x="135" y="1"/>
                    <a:pt x="155" y="1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8"/>
                    <a:pt x="18" y="21"/>
                    <a:pt x="10" y="36"/>
                  </a:cubicBezTo>
                  <a:cubicBezTo>
                    <a:pt x="4" y="47"/>
                    <a:pt x="1" y="57"/>
                    <a:pt x="0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1" y="63"/>
                    <a:pt x="23" y="57"/>
                    <a:pt x="26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24" name="Freeform 64">
            <a:extLst>
              <a:ext uri="{FF2B5EF4-FFF2-40B4-BE49-F238E27FC236}">
                <a16:creationId xmlns:a16="http://schemas.microsoft.com/office/drawing/2014/main" id="{11C72E26-2593-4135-9AED-3312767A1F71}"/>
              </a:ext>
            </a:extLst>
          </p:cNvPr>
          <p:cNvSpPr>
            <a:spLocks noEditPoints="1"/>
          </p:cNvSpPr>
          <p:nvPr/>
        </p:nvSpPr>
        <p:spPr bwMode="auto">
          <a:xfrm>
            <a:off x="3443845" y="3392372"/>
            <a:ext cx="592778" cy="392964"/>
          </a:xfrm>
          <a:custGeom>
            <a:avLst/>
            <a:gdLst>
              <a:gd name="T0" fmla="*/ 424 w 428"/>
              <a:gd name="T1" fmla="*/ 77 h 285"/>
              <a:gd name="T2" fmla="*/ 216 w 428"/>
              <a:gd name="T3" fmla="*/ 142 h 285"/>
              <a:gd name="T4" fmla="*/ 214 w 428"/>
              <a:gd name="T5" fmla="*/ 142 h 285"/>
              <a:gd name="T6" fmla="*/ 212 w 428"/>
              <a:gd name="T7" fmla="*/ 142 h 285"/>
              <a:gd name="T8" fmla="*/ 91 w 428"/>
              <a:gd name="T9" fmla="*/ 104 h 285"/>
              <a:gd name="T10" fmla="*/ 72 w 428"/>
              <a:gd name="T11" fmla="*/ 158 h 285"/>
              <a:gd name="T12" fmla="*/ 83 w 428"/>
              <a:gd name="T13" fmla="*/ 178 h 285"/>
              <a:gd name="T14" fmla="*/ 73 w 428"/>
              <a:gd name="T15" fmla="*/ 198 h 285"/>
              <a:gd name="T16" fmla="*/ 83 w 428"/>
              <a:gd name="T17" fmla="*/ 278 h 285"/>
              <a:gd name="T18" fmla="*/ 82 w 428"/>
              <a:gd name="T19" fmla="*/ 283 h 285"/>
              <a:gd name="T20" fmla="*/ 78 w 428"/>
              <a:gd name="T21" fmla="*/ 285 h 285"/>
              <a:gd name="T22" fmla="*/ 42 w 428"/>
              <a:gd name="T23" fmla="*/ 285 h 285"/>
              <a:gd name="T24" fmla="*/ 37 w 428"/>
              <a:gd name="T25" fmla="*/ 283 h 285"/>
              <a:gd name="T26" fmla="*/ 36 w 428"/>
              <a:gd name="T27" fmla="*/ 278 h 285"/>
              <a:gd name="T28" fmla="*/ 47 w 428"/>
              <a:gd name="T29" fmla="*/ 198 h 285"/>
              <a:gd name="T30" fmla="*/ 36 w 428"/>
              <a:gd name="T31" fmla="*/ 178 h 285"/>
              <a:gd name="T32" fmla="*/ 48 w 428"/>
              <a:gd name="T33" fmla="*/ 157 h 285"/>
              <a:gd name="T34" fmla="*/ 66 w 428"/>
              <a:gd name="T35" fmla="*/ 96 h 285"/>
              <a:gd name="T36" fmla="*/ 4 w 428"/>
              <a:gd name="T37" fmla="*/ 77 h 285"/>
              <a:gd name="T38" fmla="*/ 0 w 428"/>
              <a:gd name="T39" fmla="*/ 71 h 285"/>
              <a:gd name="T40" fmla="*/ 4 w 428"/>
              <a:gd name="T41" fmla="*/ 65 h 285"/>
              <a:gd name="T42" fmla="*/ 212 w 428"/>
              <a:gd name="T43" fmla="*/ 0 h 285"/>
              <a:gd name="T44" fmla="*/ 214 w 428"/>
              <a:gd name="T45" fmla="*/ 0 h 285"/>
              <a:gd name="T46" fmla="*/ 216 w 428"/>
              <a:gd name="T47" fmla="*/ 0 h 285"/>
              <a:gd name="T48" fmla="*/ 424 w 428"/>
              <a:gd name="T49" fmla="*/ 65 h 285"/>
              <a:gd name="T50" fmla="*/ 428 w 428"/>
              <a:gd name="T51" fmla="*/ 71 h 285"/>
              <a:gd name="T52" fmla="*/ 424 w 428"/>
              <a:gd name="T53" fmla="*/ 77 h 285"/>
              <a:gd name="T54" fmla="*/ 333 w 428"/>
              <a:gd name="T55" fmla="*/ 190 h 285"/>
              <a:gd name="T56" fmla="*/ 214 w 428"/>
              <a:gd name="T57" fmla="*/ 237 h 285"/>
              <a:gd name="T58" fmla="*/ 95 w 428"/>
              <a:gd name="T59" fmla="*/ 190 h 285"/>
              <a:gd name="T60" fmla="*/ 99 w 428"/>
              <a:gd name="T61" fmla="*/ 131 h 285"/>
              <a:gd name="T62" fmla="*/ 205 w 428"/>
              <a:gd name="T63" fmla="*/ 165 h 285"/>
              <a:gd name="T64" fmla="*/ 214 w 428"/>
              <a:gd name="T65" fmla="*/ 166 h 285"/>
              <a:gd name="T66" fmla="*/ 223 w 428"/>
              <a:gd name="T67" fmla="*/ 165 h 285"/>
              <a:gd name="T68" fmla="*/ 329 w 428"/>
              <a:gd name="T69" fmla="*/ 131 h 285"/>
              <a:gd name="T70" fmla="*/ 333 w 428"/>
              <a:gd name="T71" fmla="*/ 19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28" h="285">
                <a:moveTo>
                  <a:pt x="424" y="77"/>
                </a:moveTo>
                <a:cubicBezTo>
                  <a:pt x="216" y="142"/>
                  <a:pt x="216" y="142"/>
                  <a:pt x="216" y="142"/>
                </a:cubicBezTo>
                <a:cubicBezTo>
                  <a:pt x="215" y="142"/>
                  <a:pt x="215" y="142"/>
                  <a:pt x="214" y="142"/>
                </a:cubicBezTo>
                <a:cubicBezTo>
                  <a:pt x="214" y="142"/>
                  <a:pt x="213" y="142"/>
                  <a:pt x="212" y="142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1" y="112"/>
                  <a:pt x="73" y="133"/>
                  <a:pt x="72" y="158"/>
                </a:cubicBezTo>
                <a:cubicBezTo>
                  <a:pt x="79" y="162"/>
                  <a:pt x="83" y="169"/>
                  <a:pt x="83" y="178"/>
                </a:cubicBezTo>
                <a:cubicBezTo>
                  <a:pt x="83" y="186"/>
                  <a:pt x="79" y="194"/>
                  <a:pt x="73" y="198"/>
                </a:cubicBezTo>
                <a:cubicBezTo>
                  <a:pt x="83" y="278"/>
                  <a:pt x="83" y="278"/>
                  <a:pt x="83" y="278"/>
                </a:cubicBezTo>
                <a:cubicBezTo>
                  <a:pt x="84" y="280"/>
                  <a:pt x="83" y="282"/>
                  <a:pt x="82" y="283"/>
                </a:cubicBezTo>
                <a:cubicBezTo>
                  <a:pt x="81" y="284"/>
                  <a:pt x="79" y="285"/>
                  <a:pt x="78" y="285"/>
                </a:cubicBezTo>
                <a:cubicBezTo>
                  <a:pt x="42" y="285"/>
                  <a:pt x="42" y="285"/>
                  <a:pt x="42" y="285"/>
                </a:cubicBezTo>
                <a:cubicBezTo>
                  <a:pt x="40" y="285"/>
                  <a:pt x="39" y="284"/>
                  <a:pt x="37" y="283"/>
                </a:cubicBezTo>
                <a:cubicBezTo>
                  <a:pt x="36" y="282"/>
                  <a:pt x="36" y="280"/>
                  <a:pt x="36" y="278"/>
                </a:cubicBezTo>
                <a:cubicBezTo>
                  <a:pt x="47" y="198"/>
                  <a:pt x="47" y="198"/>
                  <a:pt x="47" y="198"/>
                </a:cubicBezTo>
                <a:cubicBezTo>
                  <a:pt x="40" y="194"/>
                  <a:pt x="36" y="186"/>
                  <a:pt x="36" y="178"/>
                </a:cubicBezTo>
                <a:cubicBezTo>
                  <a:pt x="36" y="169"/>
                  <a:pt x="41" y="162"/>
                  <a:pt x="48" y="157"/>
                </a:cubicBezTo>
                <a:cubicBezTo>
                  <a:pt x="49" y="136"/>
                  <a:pt x="55" y="112"/>
                  <a:pt x="66" y="96"/>
                </a:cubicBezTo>
                <a:cubicBezTo>
                  <a:pt x="4" y="77"/>
                  <a:pt x="4" y="77"/>
                  <a:pt x="4" y="77"/>
                </a:cubicBezTo>
                <a:cubicBezTo>
                  <a:pt x="2" y="76"/>
                  <a:pt x="0" y="74"/>
                  <a:pt x="0" y="71"/>
                </a:cubicBezTo>
                <a:cubicBezTo>
                  <a:pt x="0" y="69"/>
                  <a:pt x="2" y="66"/>
                  <a:pt x="4" y="65"/>
                </a:cubicBezTo>
                <a:cubicBezTo>
                  <a:pt x="212" y="0"/>
                  <a:pt x="212" y="0"/>
                  <a:pt x="212" y="0"/>
                </a:cubicBezTo>
                <a:cubicBezTo>
                  <a:pt x="213" y="0"/>
                  <a:pt x="214" y="0"/>
                  <a:pt x="214" y="0"/>
                </a:cubicBezTo>
                <a:cubicBezTo>
                  <a:pt x="215" y="0"/>
                  <a:pt x="215" y="0"/>
                  <a:pt x="216" y="0"/>
                </a:cubicBezTo>
                <a:cubicBezTo>
                  <a:pt x="424" y="65"/>
                  <a:pt x="424" y="65"/>
                  <a:pt x="424" y="65"/>
                </a:cubicBezTo>
                <a:cubicBezTo>
                  <a:pt x="426" y="66"/>
                  <a:pt x="428" y="69"/>
                  <a:pt x="428" y="71"/>
                </a:cubicBezTo>
                <a:cubicBezTo>
                  <a:pt x="428" y="74"/>
                  <a:pt x="426" y="76"/>
                  <a:pt x="424" y="77"/>
                </a:cubicBezTo>
                <a:close/>
                <a:moveTo>
                  <a:pt x="333" y="190"/>
                </a:moveTo>
                <a:cubicBezTo>
                  <a:pt x="334" y="216"/>
                  <a:pt x="280" y="237"/>
                  <a:pt x="214" y="237"/>
                </a:cubicBezTo>
                <a:cubicBezTo>
                  <a:pt x="149" y="237"/>
                  <a:pt x="94" y="216"/>
                  <a:pt x="95" y="190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205" y="165"/>
                  <a:pt x="205" y="165"/>
                  <a:pt x="205" y="165"/>
                </a:cubicBezTo>
                <a:cubicBezTo>
                  <a:pt x="208" y="166"/>
                  <a:pt x="211" y="166"/>
                  <a:pt x="214" y="166"/>
                </a:cubicBezTo>
                <a:cubicBezTo>
                  <a:pt x="217" y="166"/>
                  <a:pt x="220" y="166"/>
                  <a:pt x="223" y="165"/>
                </a:cubicBezTo>
                <a:cubicBezTo>
                  <a:pt x="329" y="131"/>
                  <a:pt x="329" y="131"/>
                  <a:pt x="329" y="131"/>
                </a:cubicBezTo>
                <a:lnTo>
                  <a:pt x="333" y="19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27" name="Freeform 24">
            <a:extLst>
              <a:ext uri="{FF2B5EF4-FFF2-40B4-BE49-F238E27FC236}">
                <a16:creationId xmlns:a16="http://schemas.microsoft.com/office/drawing/2014/main" id="{7E7BB2C6-A43E-48D5-8ED0-8F0AB2DDF811}"/>
              </a:ext>
            </a:extLst>
          </p:cNvPr>
          <p:cNvSpPr>
            <a:spLocks noEditPoints="1"/>
          </p:cNvSpPr>
          <p:nvPr/>
        </p:nvSpPr>
        <p:spPr bwMode="auto">
          <a:xfrm>
            <a:off x="10190040" y="6228934"/>
            <a:ext cx="490652" cy="293058"/>
          </a:xfrm>
          <a:custGeom>
            <a:avLst/>
            <a:gdLst>
              <a:gd name="T0" fmla="*/ 24 w 356"/>
              <a:gd name="T1" fmla="*/ 213 h 213"/>
              <a:gd name="T2" fmla="*/ 24 w 356"/>
              <a:gd name="T3" fmla="*/ 0 h 213"/>
              <a:gd name="T4" fmla="*/ 356 w 356"/>
              <a:gd name="T5" fmla="*/ 190 h 213"/>
              <a:gd name="T6" fmla="*/ 24 w 356"/>
              <a:gd name="T7" fmla="*/ 190 h 213"/>
              <a:gd name="T8" fmla="*/ 71 w 356"/>
              <a:gd name="T9" fmla="*/ 68 h 213"/>
              <a:gd name="T10" fmla="*/ 48 w 356"/>
              <a:gd name="T11" fmla="*/ 68 h 213"/>
              <a:gd name="T12" fmla="*/ 68 w 356"/>
              <a:gd name="T13" fmla="*/ 47 h 213"/>
              <a:gd name="T14" fmla="*/ 95 w 356"/>
              <a:gd name="T15" fmla="*/ 115 h 213"/>
              <a:gd name="T16" fmla="*/ 48 w 356"/>
              <a:gd name="T17" fmla="*/ 115 h 213"/>
              <a:gd name="T18" fmla="*/ 92 w 356"/>
              <a:gd name="T19" fmla="*/ 95 h 213"/>
              <a:gd name="T20" fmla="*/ 71 w 356"/>
              <a:gd name="T21" fmla="*/ 163 h 213"/>
              <a:gd name="T22" fmla="*/ 48 w 356"/>
              <a:gd name="T23" fmla="*/ 163 h 213"/>
              <a:gd name="T24" fmla="*/ 68 w 356"/>
              <a:gd name="T25" fmla="*/ 142 h 213"/>
              <a:gd name="T26" fmla="*/ 119 w 356"/>
              <a:gd name="T27" fmla="*/ 68 h 213"/>
              <a:gd name="T28" fmla="*/ 95 w 356"/>
              <a:gd name="T29" fmla="*/ 68 h 213"/>
              <a:gd name="T30" fmla="*/ 116 w 356"/>
              <a:gd name="T31" fmla="*/ 47 h 213"/>
              <a:gd name="T32" fmla="*/ 261 w 356"/>
              <a:gd name="T33" fmla="*/ 163 h 213"/>
              <a:gd name="T34" fmla="*/ 95 w 356"/>
              <a:gd name="T35" fmla="*/ 163 h 213"/>
              <a:gd name="T36" fmla="*/ 258 w 356"/>
              <a:gd name="T37" fmla="*/ 142 h 213"/>
              <a:gd name="T38" fmla="*/ 143 w 356"/>
              <a:gd name="T39" fmla="*/ 115 h 213"/>
              <a:gd name="T40" fmla="*/ 119 w 356"/>
              <a:gd name="T41" fmla="*/ 115 h 213"/>
              <a:gd name="T42" fmla="*/ 140 w 356"/>
              <a:gd name="T43" fmla="*/ 95 h 213"/>
              <a:gd name="T44" fmla="*/ 166 w 356"/>
              <a:gd name="T45" fmla="*/ 68 h 213"/>
              <a:gd name="T46" fmla="*/ 143 w 356"/>
              <a:gd name="T47" fmla="*/ 68 h 213"/>
              <a:gd name="T48" fmla="*/ 163 w 356"/>
              <a:gd name="T49" fmla="*/ 47 h 213"/>
              <a:gd name="T50" fmla="*/ 190 w 356"/>
              <a:gd name="T51" fmla="*/ 115 h 213"/>
              <a:gd name="T52" fmla="*/ 166 w 356"/>
              <a:gd name="T53" fmla="*/ 115 h 213"/>
              <a:gd name="T54" fmla="*/ 187 w 356"/>
              <a:gd name="T55" fmla="*/ 95 h 213"/>
              <a:gd name="T56" fmla="*/ 214 w 356"/>
              <a:gd name="T57" fmla="*/ 68 h 213"/>
              <a:gd name="T58" fmla="*/ 190 w 356"/>
              <a:gd name="T59" fmla="*/ 68 h 213"/>
              <a:gd name="T60" fmla="*/ 211 w 356"/>
              <a:gd name="T61" fmla="*/ 47 h 213"/>
              <a:gd name="T62" fmla="*/ 238 w 356"/>
              <a:gd name="T63" fmla="*/ 115 h 213"/>
              <a:gd name="T64" fmla="*/ 214 w 356"/>
              <a:gd name="T65" fmla="*/ 115 h 213"/>
              <a:gd name="T66" fmla="*/ 235 w 356"/>
              <a:gd name="T67" fmla="*/ 95 h 213"/>
              <a:gd name="T68" fmla="*/ 261 w 356"/>
              <a:gd name="T69" fmla="*/ 68 h 213"/>
              <a:gd name="T70" fmla="*/ 238 w 356"/>
              <a:gd name="T71" fmla="*/ 68 h 213"/>
              <a:gd name="T72" fmla="*/ 258 w 356"/>
              <a:gd name="T73" fmla="*/ 47 h 213"/>
              <a:gd name="T74" fmla="*/ 309 w 356"/>
              <a:gd name="T75" fmla="*/ 115 h 213"/>
              <a:gd name="T76" fmla="*/ 261 w 356"/>
              <a:gd name="T77" fmla="*/ 115 h 213"/>
              <a:gd name="T78" fmla="*/ 285 w 356"/>
              <a:gd name="T79" fmla="*/ 95 h 213"/>
              <a:gd name="T80" fmla="*/ 306 w 356"/>
              <a:gd name="T81" fmla="*/ 47 h 213"/>
              <a:gd name="T82" fmla="*/ 309 w 356"/>
              <a:gd name="T83" fmla="*/ 163 h 213"/>
              <a:gd name="T84" fmla="*/ 285 w 356"/>
              <a:gd name="T85" fmla="*/ 163 h 213"/>
              <a:gd name="T86" fmla="*/ 306 w 356"/>
              <a:gd name="T87" fmla="*/ 142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56" h="213">
                <a:moveTo>
                  <a:pt x="356" y="190"/>
                </a:moveTo>
                <a:cubicBezTo>
                  <a:pt x="356" y="203"/>
                  <a:pt x="346" y="213"/>
                  <a:pt x="332" y="213"/>
                </a:cubicBezTo>
                <a:cubicBezTo>
                  <a:pt x="24" y="213"/>
                  <a:pt x="24" y="213"/>
                  <a:pt x="24" y="213"/>
                </a:cubicBezTo>
                <a:cubicBezTo>
                  <a:pt x="11" y="213"/>
                  <a:pt x="0" y="203"/>
                  <a:pt x="0" y="19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0"/>
                  <a:pt x="11" y="0"/>
                  <a:pt x="24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346" y="0"/>
                  <a:pt x="356" y="10"/>
                  <a:pt x="356" y="23"/>
                </a:cubicBezTo>
                <a:lnTo>
                  <a:pt x="356" y="190"/>
                </a:lnTo>
                <a:close/>
                <a:moveTo>
                  <a:pt x="332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4" y="190"/>
                  <a:pt x="24" y="190"/>
                  <a:pt x="24" y="190"/>
                </a:cubicBezTo>
                <a:cubicBezTo>
                  <a:pt x="332" y="190"/>
                  <a:pt x="332" y="190"/>
                  <a:pt x="332" y="190"/>
                </a:cubicBezTo>
                <a:lnTo>
                  <a:pt x="332" y="23"/>
                </a:lnTo>
                <a:close/>
                <a:moveTo>
                  <a:pt x="71" y="68"/>
                </a:moveTo>
                <a:cubicBezTo>
                  <a:pt x="71" y="69"/>
                  <a:pt x="70" y="71"/>
                  <a:pt x="68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49" y="71"/>
                  <a:pt x="48" y="69"/>
                  <a:pt x="48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8"/>
                  <a:pt x="49" y="47"/>
                  <a:pt x="51" y="47"/>
                </a:cubicBezTo>
                <a:cubicBezTo>
                  <a:pt x="68" y="47"/>
                  <a:pt x="68" y="47"/>
                  <a:pt x="68" y="47"/>
                </a:cubicBezTo>
                <a:cubicBezTo>
                  <a:pt x="70" y="47"/>
                  <a:pt x="71" y="48"/>
                  <a:pt x="71" y="50"/>
                </a:cubicBezTo>
                <a:lnTo>
                  <a:pt x="71" y="68"/>
                </a:lnTo>
                <a:close/>
                <a:moveTo>
                  <a:pt x="95" y="115"/>
                </a:moveTo>
                <a:cubicBezTo>
                  <a:pt x="95" y="117"/>
                  <a:pt x="94" y="118"/>
                  <a:pt x="92" y="118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49" y="118"/>
                  <a:pt x="48" y="117"/>
                  <a:pt x="48" y="115"/>
                </a:cubicBezTo>
                <a:cubicBezTo>
                  <a:pt x="48" y="97"/>
                  <a:pt x="48" y="97"/>
                  <a:pt x="48" y="97"/>
                </a:cubicBezTo>
                <a:cubicBezTo>
                  <a:pt x="48" y="96"/>
                  <a:pt x="49" y="95"/>
                  <a:pt x="51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94" y="95"/>
                  <a:pt x="95" y="96"/>
                  <a:pt x="95" y="97"/>
                </a:cubicBezTo>
                <a:lnTo>
                  <a:pt x="95" y="115"/>
                </a:lnTo>
                <a:close/>
                <a:moveTo>
                  <a:pt x="71" y="163"/>
                </a:moveTo>
                <a:cubicBezTo>
                  <a:pt x="71" y="164"/>
                  <a:pt x="70" y="166"/>
                  <a:pt x="68" y="166"/>
                </a:cubicBezTo>
                <a:cubicBezTo>
                  <a:pt x="51" y="166"/>
                  <a:pt x="51" y="166"/>
                  <a:pt x="51" y="166"/>
                </a:cubicBezTo>
                <a:cubicBezTo>
                  <a:pt x="49" y="166"/>
                  <a:pt x="48" y="164"/>
                  <a:pt x="48" y="163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8" y="143"/>
                  <a:pt x="49" y="142"/>
                  <a:pt x="51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70" y="142"/>
                  <a:pt x="71" y="143"/>
                  <a:pt x="71" y="145"/>
                </a:cubicBezTo>
                <a:lnTo>
                  <a:pt x="71" y="163"/>
                </a:lnTo>
                <a:close/>
                <a:moveTo>
                  <a:pt x="119" y="68"/>
                </a:moveTo>
                <a:cubicBezTo>
                  <a:pt x="119" y="69"/>
                  <a:pt x="117" y="71"/>
                  <a:pt x="116" y="71"/>
                </a:cubicBezTo>
                <a:cubicBezTo>
                  <a:pt x="98" y="71"/>
                  <a:pt x="98" y="71"/>
                  <a:pt x="98" y="71"/>
                </a:cubicBezTo>
                <a:cubicBezTo>
                  <a:pt x="96" y="71"/>
                  <a:pt x="95" y="69"/>
                  <a:pt x="95" y="68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48"/>
                  <a:pt x="96" y="47"/>
                  <a:pt x="98" y="47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117" y="47"/>
                  <a:pt x="119" y="48"/>
                  <a:pt x="119" y="50"/>
                </a:cubicBezTo>
                <a:lnTo>
                  <a:pt x="119" y="68"/>
                </a:lnTo>
                <a:close/>
                <a:moveTo>
                  <a:pt x="261" y="163"/>
                </a:moveTo>
                <a:cubicBezTo>
                  <a:pt x="261" y="164"/>
                  <a:pt x="260" y="166"/>
                  <a:pt x="258" y="166"/>
                </a:cubicBezTo>
                <a:cubicBezTo>
                  <a:pt x="98" y="166"/>
                  <a:pt x="98" y="166"/>
                  <a:pt x="98" y="166"/>
                </a:cubicBezTo>
                <a:cubicBezTo>
                  <a:pt x="96" y="166"/>
                  <a:pt x="95" y="164"/>
                  <a:pt x="95" y="163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5" y="143"/>
                  <a:pt x="96" y="142"/>
                  <a:pt x="98" y="142"/>
                </a:cubicBezTo>
                <a:cubicBezTo>
                  <a:pt x="258" y="142"/>
                  <a:pt x="258" y="142"/>
                  <a:pt x="258" y="142"/>
                </a:cubicBezTo>
                <a:cubicBezTo>
                  <a:pt x="260" y="142"/>
                  <a:pt x="261" y="143"/>
                  <a:pt x="261" y="145"/>
                </a:cubicBezTo>
                <a:lnTo>
                  <a:pt x="261" y="163"/>
                </a:lnTo>
                <a:close/>
                <a:moveTo>
                  <a:pt x="143" y="115"/>
                </a:moveTo>
                <a:cubicBezTo>
                  <a:pt x="143" y="117"/>
                  <a:pt x="141" y="118"/>
                  <a:pt x="140" y="118"/>
                </a:cubicBezTo>
                <a:cubicBezTo>
                  <a:pt x="122" y="118"/>
                  <a:pt x="122" y="118"/>
                  <a:pt x="122" y="118"/>
                </a:cubicBezTo>
                <a:cubicBezTo>
                  <a:pt x="120" y="118"/>
                  <a:pt x="119" y="117"/>
                  <a:pt x="119" y="115"/>
                </a:cubicBezTo>
                <a:cubicBezTo>
                  <a:pt x="119" y="97"/>
                  <a:pt x="119" y="97"/>
                  <a:pt x="119" y="97"/>
                </a:cubicBezTo>
                <a:cubicBezTo>
                  <a:pt x="119" y="96"/>
                  <a:pt x="120" y="95"/>
                  <a:pt x="122" y="95"/>
                </a:cubicBezTo>
                <a:cubicBezTo>
                  <a:pt x="140" y="95"/>
                  <a:pt x="140" y="95"/>
                  <a:pt x="140" y="95"/>
                </a:cubicBezTo>
                <a:cubicBezTo>
                  <a:pt x="141" y="95"/>
                  <a:pt x="143" y="96"/>
                  <a:pt x="143" y="97"/>
                </a:cubicBezTo>
                <a:lnTo>
                  <a:pt x="143" y="115"/>
                </a:lnTo>
                <a:close/>
                <a:moveTo>
                  <a:pt x="166" y="68"/>
                </a:moveTo>
                <a:cubicBezTo>
                  <a:pt x="166" y="69"/>
                  <a:pt x="165" y="71"/>
                  <a:pt x="163" y="71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4" y="71"/>
                  <a:pt x="143" y="69"/>
                  <a:pt x="143" y="68"/>
                </a:cubicBezTo>
                <a:cubicBezTo>
                  <a:pt x="143" y="50"/>
                  <a:pt x="143" y="50"/>
                  <a:pt x="143" y="50"/>
                </a:cubicBezTo>
                <a:cubicBezTo>
                  <a:pt x="143" y="48"/>
                  <a:pt x="144" y="47"/>
                  <a:pt x="145" y="47"/>
                </a:cubicBezTo>
                <a:cubicBezTo>
                  <a:pt x="163" y="47"/>
                  <a:pt x="163" y="47"/>
                  <a:pt x="163" y="47"/>
                </a:cubicBezTo>
                <a:cubicBezTo>
                  <a:pt x="165" y="47"/>
                  <a:pt x="166" y="48"/>
                  <a:pt x="166" y="50"/>
                </a:cubicBezTo>
                <a:lnTo>
                  <a:pt x="166" y="68"/>
                </a:lnTo>
                <a:close/>
                <a:moveTo>
                  <a:pt x="190" y="115"/>
                </a:moveTo>
                <a:cubicBezTo>
                  <a:pt x="190" y="117"/>
                  <a:pt x="189" y="118"/>
                  <a:pt x="187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68" y="118"/>
                  <a:pt x="166" y="117"/>
                  <a:pt x="166" y="115"/>
                </a:cubicBezTo>
                <a:cubicBezTo>
                  <a:pt x="166" y="97"/>
                  <a:pt x="166" y="97"/>
                  <a:pt x="166" y="97"/>
                </a:cubicBezTo>
                <a:cubicBezTo>
                  <a:pt x="166" y="96"/>
                  <a:pt x="168" y="95"/>
                  <a:pt x="169" y="95"/>
                </a:cubicBezTo>
                <a:cubicBezTo>
                  <a:pt x="187" y="95"/>
                  <a:pt x="187" y="95"/>
                  <a:pt x="187" y="95"/>
                </a:cubicBezTo>
                <a:cubicBezTo>
                  <a:pt x="189" y="95"/>
                  <a:pt x="190" y="96"/>
                  <a:pt x="190" y="97"/>
                </a:cubicBezTo>
                <a:lnTo>
                  <a:pt x="190" y="115"/>
                </a:lnTo>
                <a:close/>
                <a:moveTo>
                  <a:pt x="214" y="68"/>
                </a:moveTo>
                <a:cubicBezTo>
                  <a:pt x="214" y="69"/>
                  <a:pt x="212" y="71"/>
                  <a:pt x="211" y="71"/>
                </a:cubicBezTo>
                <a:cubicBezTo>
                  <a:pt x="193" y="71"/>
                  <a:pt x="193" y="71"/>
                  <a:pt x="193" y="71"/>
                </a:cubicBezTo>
                <a:cubicBezTo>
                  <a:pt x="191" y="71"/>
                  <a:pt x="190" y="69"/>
                  <a:pt x="190" y="68"/>
                </a:cubicBezTo>
                <a:cubicBezTo>
                  <a:pt x="190" y="50"/>
                  <a:pt x="190" y="50"/>
                  <a:pt x="190" y="50"/>
                </a:cubicBezTo>
                <a:cubicBezTo>
                  <a:pt x="190" y="48"/>
                  <a:pt x="191" y="47"/>
                  <a:pt x="193" y="47"/>
                </a:cubicBezTo>
                <a:cubicBezTo>
                  <a:pt x="211" y="47"/>
                  <a:pt x="211" y="47"/>
                  <a:pt x="211" y="47"/>
                </a:cubicBezTo>
                <a:cubicBezTo>
                  <a:pt x="212" y="47"/>
                  <a:pt x="214" y="48"/>
                  <a:pt x="214" y="50"/>
                </a:cubicBezTo>
                <a:lnTo>
                  <a:pt x="214" y="68"/>
                </a:lnTo>
                <a:close/>
                <a:moveTo>
                  <a:pt x="238" y="115"/>
                </a:moveTo>
                <a:cubicBezTo>
                  <a:pt x="238" y="117"/>
                  <a:pt x="236" y="118"/>
                  <a:pt x="235" y="118"/>
                </a:cubicBezTo>
                <a:cubicBezTo>
                  <a:pt x="217" y="118"/>
                  <a:pt x="217" y="118"/>
                  <a:pt x="217" y="118"/>
                </a:cubicBezTo>
                <a:cubicBezTo>
                  <a:pt x="215" y="118"/>
                  <a:pt x="214" y="117"/>
                  <a:pt x="214" y="115"/>
                </a:cubicBezTo>
                <a:cubicBezTo>
                  <a:pt x="214" y="97"/>
                  <a:pt x="214" y="97"/>
                  <a:pt x="214" y="97"/>
                </a:cubicBezTo>
                <a:cubicBezTo>
                  <a:pt x="214" y="96"/>
                  <a:pt x="215" y="95"/>
                  <a:pt x="217" y="95"/>
                </a:cubicBezTo>
                <a:cubicBezTo>
                  <a:pt x="235" y="95"/>
                  <a:pt x="235" y="95"/>
                  <a:pt x="235" y="95"/>
                </a:cubicBezTo>
                <a:cubicBezTo>
                  <a:pt x="236" y="95"/>
                  <a:pt x="238" y="96"/>
                  <a:pt x="238" y="97"/>
                </a:cubicBezTo>
                <a:lnTo>
                  <a:pt x="238" y="115"/>
                </a:lnTo>
                <a:close/>
                <a:moveTo>
                  <a:pt x="261" y="68"/>
                </a:moveTo>
                <a:cubicBezTo>
                  <a:pt x="261" y="69"/>
                  <a:pt x="260" y="71"/>
                  <a:pt x="258" y="71"/>
                </a:cubicBezTo>
                <a:cubicBezTo>
                  <a:pt x="240" y="71"/>
                  <a:pt x="240" y="71"/>
                  <a:pt x="240" y="71"/>
                </a:cubicBezTo>
                <a:cubicBezTo>
                  <a:pt x="239" y="71"/>
                  <a:pt x="238" y="69"/>
                  <a:pt x="238" y="68"/>
                </a:cubicBezTo>
                <a:cubicBezTo>
                  <a:pt x="238" y="50"/>
                  <a:pt x="238" y="50"/>
                  <a:pt x="238" y="50"/>
                </a:cubicBezTo>
                <a:cubicBezTo>
                  <a:pt x="238" y="48"/>
                  <a:pt x="239" y="47"/>
                  <a:pt x="240" y="47"/>
                </a:cubicBezTo>
                <a:cubicBezTo>
                  <a:pt x="258" y="47"/>
                  <a:pt x="258" y="47"/>
                  <a:pt x="258" y="47"/>
                </a:cubicBezTo>
                <a:cubicBezTo>
                  <a:pt x="260" y="47"/>
                  <a:pt x="261" y="48"/>
                  <a:pt x="261" y="50"/>
                </a:cubicBezTo>
                <a:lnTo>
                  <a:pt x="261" y="68"/>
                </a:lnTo>
                <a:close/>
                <a:moveTo>
                  <a:pt x="309" y="115"/>
                </a:moveTo>
                <a:cubicBezTo>
                  <a:pt x="309" y="117"/>
                  <a:pt x="307" y="118"/>
                  <a:pt x="306" y="118"/>
                </a:cubicBezTo>
                <a:cubicBezTo>
                  <a:pt x="264" y="118"/>
                  <a:pt x="264" y="118"/>
                  <a:pt x="264" y="118"/>
                </a:cubicBezTo>
                <a:cubicBezTo>
                  <a:pt x="263" y="118"/>
                  <a:pt x="261" y="117"/>
                  <a:pt x="261" y="115"/>
                </a:cubicBezTo>
                <a:cubicBezTo>
                  <a:pt x="261" y="97"/>
                  <a:pt x="261" y="97"/>
                  <a:pt x="261" y="97"/>
                </a:cubicBezTo>
                <a:cubicBezTo>
                  <a:pt x="261" y="96"/>
                  <a:pt x="263" y="95"/>
                  <a:pt x="264" y="95"/>
                </a:cubicBezTo>
                <a:cubicBezTo>
                  <a:pt x="285" y="95"/>
                  <a:pt x="285" y="95"/>
                  <a:pt x="285" y="95"/>
                </a:cubicBezTo>
                <a:cubicBezTo>
                  <a:pt x="285" y="50"/>
                  <a:pt x="285" y="50"/>
                  <a:pt x="285" y="50"/>
                </a:cubicBezTo>
                <a:cubicBezTo>
                  <a:pt x="285" y="48"/>
                  <a:pt x="286" y="47"/>
                  <a:pt x="288" y="47"/>
                </a:cubicBezTo>
                <a:cubicBezTo>
                  <a:pt x="306" y="47"/>
                  <a:pt x="306" y="47"/>
                  <a:pt x="306" y="47"/>
                </a:cubicBezTo>
                <a:cubicBezTo>
                  <a:pt x="307" y="47"/>
                  <a:pt x="309" y="48"/>
                  <a:pt x="309" y="50"/>
                </a:cubicBezTo>
                <a:lnTo>
                  <a:pt x="309" y="115"/>
                </a:lnTo>
                <a:close/>
                <a:moveTo>
                  <a:pt x="309" y="163"/>
                </a:moveTo>
                <a:cubicBezTo>
                  <a:pt x="309" y="164"/>
                  <a:pt x="307" y="166"/>
                  <a:pt x="306" y="166"/>
                </a:cubicBezTo>
                <a:cubicBezTo>
                  <a:pt x="288" y="166"/>
                  <a:pt x="288" y="166"/>
                  <a:pt x="288" y="166"/>
                </a:cubicBezTo>
                <a:cubicBezTo>
                  <a:pt x="286" y="166"/>
                  <a:pt x="285" y="164"/>
                  <a:pt x="285" y="163"/>
                </a:cubicBezTo>
                <a:cubicBezTo>
                  <a:pt x="285" y="145"/>
                  <a:pt x="285" y="145"/>
                  <a:pt x="285" y="145"/>
                </a:cubicBezTo>
                <a:cubicBezTo>
                  <a:pt x="285" y="143"/>
                  <a:pt x="286" y="142"/>
                  <a:pt x="288" y="142"/>
                </a:cubicBezTo>
                <a:cubicBezTo>
                  <a:pt x="306" y="142"/>
                  <a:pt x="306" y="142"/>
                  <a:pt x="306" y="142"/>
                </a:cubicBezTo>
                <a:cubicBezTo>
                  <a:pt x="307" y="142"/>
                  <a:pt x="309" y="143"/>
                  <a:pt x="309" y="145"/>
                </a:cubicBezTo>
                <a:lnTo>
                  <a:pt x="309" y="16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30" name="Freeform 25">
            <a:extLst>
              <a:ext uri="{FF2B5EF4-FFF2-40B4-BE49-F238E27FC236}">
                <a16:creationId xmlns:a16="http://schemas.microsoft.com/office/drawing/2014/main" id="{FF4AC720-26B9-4249-8261-619BCC8359FA}"/>
              </a:ext>
            </a:extLst>
          </p:cNvPr>
          <p:cNvSpPr>
            <a:spLocks noEditPoints="1"/>
          </p:cNvSpPr>
          <p:nvPr/>
        </p:nvSpPr>
        <p:spPr bwMode="auto">
          <a:xfrm>
            <a:off x="1978314" y="6195632"/>
            <a:ext cx="459570" cy="359663"/>
          </a:xfrm>
          <a:custGeom>
            <a:avLst/>
            <a:gdLst>
              <a:gd name="T0" fmla="*/ 329 w 333"/>
              <a:gd name="T1" fmla="*/ 106 h 261"/>
              <a:gd name="T2" fmla="*/ 229 w 333"/>
              <a:gd name="T3" fmla="*/ 226 h 261"/>
              <a:gd name="T4" fmla="*/ 147 w 333"/>
              <a:gd name="T5" fmla="*/ 247 h 261"/>
              <a:gd name="T6" fmla="*/ 94 w 333"/>
              <a:gd name="T7" fmla="*/ 238 h 261"/>
              <a:gd name="T8" fmla="*/ 60 w 333"/>
              <a:gd name="T9" fmla="*/ 223 h 261"/>
              <a:gd name="T10" fmla="*/ 24 w 333"/>
              <a:gd name="T11" fmla="*/ 261 h 261"/>
              <a:gd name="T12" fmla="*/ 3 w 333"/>
              <a:gd name="T13" fmla="*/ 247 h 261"/>
              <a:gd name="T14" fmla="*/ 0 w 333"/>
              <a:gd name="T15" fmla="*/ 239 h 261"/>
              <a:gd name="T16" fmla="*/ 37 w 333"/>
              <a:gd name="T17" fmla="*/ 193 h 261"/>
              <a:gd name="T18" fmla="*/ 32 w 333"/>
              <a:gd name="T19" fmla="*/ 178 h 261"/>
              <a:gd name="T20" fmla="*/ 30 w 333"/>
              <a:gd name="T21" fmla="*/ 159 h 261"/>
              <a:gd name="T22" fmla="*/ 129 w 333"/>
              <a:gd name="T23" fmla="*/ 40 h 261"/>
              <a:gd name="T24" fmla="*/ 274 w 333"/>
              <a:gd name="T25" fmla="*/ 18 h 261"/>
              <a:gd name="T26" fmla="*/ 305 w 333"/>
              <a:gd name="T27" fmla="*/ 0 h 261"/>
              <a:gd name="T28" fmla="*/ 333 w 333"/>
              <a:gd name="T29" fmla="*/ 70 h 261"/>
              <a:gd name="T30" fmla="*/ 329 w 333"/>
              <a:gd name="T31" fmla="*/ 106 h 261"/>
              <a:gd name="T32" fmla="*/ 226 w 333"/>
              <a:gd name="T33" fmla="*/ 95 h 261"/>
              <a:gd name="T34" fmla="*/ 75 w 333"/>
              <a:gd name="T35" fmla="*/ 170 h 261"/>
              <a:gd name="T36" fmla="*/ 72 w 333"/>
              <a:gd name="T37" fmla="*/ 178 h 261"/>
              <a:gd name="T38" fmla="*/ 83 w 333"/>
              <a:gd name="T39" fmla="*/ 190 h 261"/>
              <a:gd name="T40" fmla="*/ 92 w 333"/>
              <a:gd name="T41" fmla="*/ 186 h 261"/>
              <a:gd name="T42" fmla="*/ 118 w 333"/>
              <a:gd name="T43" fmla="*/ 161 h 261"/>
              <a:gd name="T44" fmla="*/ 226 w 333"/>
              <a:gd name="T45" fmla="*/ 119 h 261"/>
              <a:gd name="T46" fmla="*/ 238 w 333"/>
              <a:gd name="T47" fmla="*/ 107 h 261"/>
              <a:gd name="T48" fmla="*/ 226 w 333"/>
              <a:gd name="T49" fmla="*/ 95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261">
                <a:moveTo>
                  <a:pt x="329" y="106"/>
                </a:moveTo>
                <a:cubicBezTo>
                  <a:pt x="317" y="163"/>
                  <a:pt x="280" y="201"/>
                  <a:pt x="229" y="226"/>
                </a:cubicBezTo>
                <a:cubicBezTo>
                  <a:pt x="204" y="239"/>
                  <a:pt x="175" y="247"/>
                  <a:pt x="147" y="247"/>
                </a:cubicBezTo>
                <a:cubicBezTo>
                  <a:pt x="129" y="247"/>
                  <a:pt x="111" y="244"/>
                  <a:pt x="94" y="238"/>
                </a:cubicBezTo>
                <a:cubicBezTo>
                  <a:pt x="85" y="235"/>
                  <a:pt x="68" y="223"/>
                  <a:pt x="60" y="223"/>
                </a:cubicBezTo>
                <a:cubicBezTo>
                  <a:pt x="51" y="223"/>
                  <a:pt x="40" y="261"/>
                  <a:pt x="24" y="261"/>
                </a:cubicBezTo>
                <a:cubicBezTo>
                  <a:pt x="12" y="261"/>
                  <a:pt x="8" y="255"/>
                  <a:pt x="3" y="247"/>
                </a:cubicBezTo>
                <a:cubicBezTo>
                  <a:pt x="2" y="244"/>
                  <a:pt x="0" y="242"/>
                  <a:pt x="0" y="239"/>
                </a:cubicBezTo>
                <a:cubicBezTo>
                  <a:pt x="0" y="219"/>
                  <a:pt x="37" y="204"/>
                  <a:pt x="37" y="193"/>
                </a:cubicBezTo>
                <a:cubicBezTo>
                  <a:pt x="37" y="192"/>
                  <a:pt x="32" y="182"/>
                  <a:pt x="32" y="178"/>
                </a:cubicBezTo>
                <a:cubicBezTo>
                  <a:pt x="30" y="172"/>
                  <a:pt x="30" y="165"/>
                  <a:pt x="30" y="159"/>
                </a:cubicBezTo>
                <a:cubicBezTo>
                  <a:pt x="30" y="100"/>
                  <a:pt x="77" y="58"/>
                  <a:pt x="129" y="40"/>
                </a:cubicBezTo>
                <a:cubicBezTo>
                  <a:pt x="168" y="28"/>
                  <a:pt x="248" y="42"/>
                  <a:pt x="274" y="18"/>
                </a:cubicBezTo>
                <a:cubicBezTo>
                  <a:pt x="284" y="9"/>
                  <a:pt x="289" y="0"/>
                  <a:pt x="305" y="0"/>
                </a:cubicBezTo>
                <a:cubicBezTo>
                  <a:pt x="326" y="0"/>
                  <a:pt x="333" y="54"/>
                  <a:pt x="333" y="70"/>
                </a:cubicBezTo>
                <a:cubicBezTo>
                  <a:pt x="333" y="82"/>
                  <a:pt x="332" y="94"/>
                  <a:pt x="329" y="106"/>
                </a:cubicBezTo>
                <a:close/>
                <a:moveTo>
                  <a:pt x="226" y="95"/>
                </a:moveTo>
                <a:cubicBezTo>
                  <a:pt x="160" y="95"/>
                  <a:pt x="118" y="122"/>
                  <a:pt x="75" y="170"/>
                </a:cubicBezTo>
                <a:cubicBezTo>
                  <a:pt x="73" y="172"/>
                  <a:pt x="72" y="175"/>
                  <a:pt x="72" y="178"/>
                </a:cubicBezTo>
                <a:cubicBezTo>
                  <a:pt x="72" y="184"/>
                  <a:pt x="77" y="190"/>
                  <a:pt x="83" y="190"/>
                </a:cubicBezTo>
                <a:cubicBezTo>
                  <a:pt x="87" y="190"/>
                  <a:pt x="89" y="188"/>
                  <a:pt x="92" y="186"/>
                </a:cubicBezTo>
                <a:cubicBezTo>
                  <a:pt x="101" y="178"/>
                  <a:pt x="109" y="169"/>
                  <a:pt x="118" y="161"/>
                </a:cubicBezTo>
                <a:cubicBezTo>
                  <a:pt x="152" y="131"/>
                  <a:pt x="180" y="119"/>
                  <a:pt x="226" y="119"/>
                </a:cubicBezTo>
                <a:cubicBezTo>
                  <a:pt x="232" y="119"/>
                  <a:pt x="238" y="113"/>
                  <a:pt x="238" y="107"/>
                </a:cubicBezTo>
                <a:cubicBezTo>
                  <a:pt x="238" y="100"/>
                  <a:pt x="232" y="95"/>
                  <a:pt x="226" y="9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33" name="Freeform 26">
            <a:extLst>
              <a:ext uri="{FF2B5EF4-FFF2-40B4-BE49-F238E27FC236}">
                <a16:creationId xmlns:a16="http://schemas.microsoft.com/office/drawing/2014/main" id="{F40B1BE6-53B8-4FBD-B2DA-58B0C193759C}"/>
              </a:ext>
            </a:extLst>
          </p:cNvPr>
          <p:cNvSpPr>
            <a:spLocks noEditPoints="1"/>
          </p:cNvSpPr>
          <p:nvPr/>
        </p:nvSpPr>
        <p:spPr bwMode="auto">
          <a:xfrm>
            <a:off x="7483096" y="3402513"/>
            <a:ext cx="419607" cy="417386"/>
          </a:xfrm>
          <a:custGeom>
            <a:avLst/>
            <a:gdLst>
              <a:gd name="T0" fmla="*/ 287 w 303"/>
              <a:gd name="T1" fmla="*/ 260 h 303"/>
              <a:gd name="T2" fmla="*/ 260 w 303"/>
              <a:gd name="T3" fmla="*/ 287 h 303"/>
              <a:gd name="T4" fmla="*/ 222 w 303"/>
              <a:gd name="T5" fmla="*/ 303 h 303"/>
              <a:gd name="T6" fmla="*/ 184 w 303"/>
              <a:gd name="T7" fmla="*/ 287 h 303"/>
              <a:gd name="T8" fmla="*/ 146 w 303"/>
              <a:gd name="T9" fmla="*/ 249 h 303"/>
              <a:gd name="T10" fmla="*/ 131 w 303"/>
              <a:gd name="T11" fmla="*/ 211 h 303"/>
              <a:gd name="T12" fmla="*/ 147 w 303"/>
              <a:gd name="T13" fmla="*/ 172 h 303"/>
              <a:gd name="T14" fmla="*/ 131 w 303"/>
              <a:gd name="T15" fmla="*/ 156 h 303"/>
              <a:gd name="T16" fmla="*/ 92 w 303"/>
              <a:gd name="T17" fmla="*/ 172 h 303"/>
              <a:gd name="T18" fmla="*/ 54 w 303"/>
              <a:gd name="T19" fmla="*/ 157 h 303"/>
              <a:gd name="T20" fmla="*/ 16 w 303"/>
              <a:gd name="T21" fmla="*/ 118 h 303"/>
              <a:gd name="T22" fmla="*/ 0 w 303"/>
              <a:gd name="T23" fmla="*/ 80 h 303"/>
              <a:gd name="T24" fmla="*/ 16 w 303"/>
              <a:gd name="T25" fmla="*/ 43 h 303"/>
              <a:gd name="T26" fmla="*/ 43 w 303"/>
              <a:gd name="T27" fmla="*/ 15 h 303"/>
              <a:gd name="T28" fmla="*/ 81 w 303"/>
              <a:gd name="T29" fmla="*/ 0 h 303"/>
              <a:gd name="T30" fmla="*/ 119 w 303"/>
              <a:gd name="T31" fmla="*/ 16 h 303"/>
              <a:gd name="T32" fmla="*/ 157 w 303"/>
              <a:gd name="T33" fmla="*/ 54 h 303"/>
              <a:gd name="T34" fmla="*/ 172 w 303"/>
              <a:gd name="T35" fmla="*/ 92 h 303"/>
              <a:gd name="T36" fmla="*/ 156 w 303"/>
              <a:gd name="T37" fmla="*/ 131 h 303"/>
              <a:gd name="T38" fmla="*/ 172 w 303"/>
              <a:gd name="T39" fmla="*/ 147 h 303"/>
              <a:gd name="T40" fmla="*/ 211 w 303"/>
              <a:gd name="T41" fmla="*/ 131 h 303"/>
              <a:gd name="T42" fmla="*/ 249 w 303"/>
              <a:gd name="T43" fmla="*/ 146 h 303"/>
              <a:gd name="T44" fmla="*/ 287 w 303"/>
              <a:gd name="T45" fmla="*/ 185 h 303"/>
              <a:gd name="T46" fmla="*/ 303 w 303"/>
              <a:gd name="T47" fmla="*/ 223 h 303"/>
              <a:gd name="T48" fmla="*/ 287 w 303"/>
              <a:gd name="T49" fmla="*/ 260 h 303"/>
              <a:gd name="T50" fmla="*/ 132 w 303"/>
              <a:gd name="T51" fmla="*/ 79 h 303"/>
              <a:gd name="T52" fmla="*/ 93 w 303"/>
              <a:gd name="T53" fmla="*/ 41 h 303"/>
              <a:gd name="T54" fmla="*/ 81 w 303"/>
              <a:gd name="T55" fmla="*/ 36 h 303"/>
              <a:gd name="T56" fmla="*/ 68 w 303"/>
              <a:gd name="T57" fmla="*/ 41 h 303"/>
              <a:gd name="T58" fmla="*/ 41 w 303"/>
              <a:gd name="T59" fmla="*/ 68 h 303"/>
              <a:gd name="T60" fmla="*/ 36 w 303"/>
              <a:gd name="T61" fmla="*/ 80 h 303"/>
              <a:gd name="T62" fmla="*/ 41 w 303"/>
              <a:gd name="T63" fmla="*/ 93 h 303"/>
              <a:gd name="T64" fmla="*/ 79 w 303"/>
              <a:gd name="T65" fmla="*/ 131 h 303"/>
              <a:gd name="T66" fmla="*/ 92 w 303"/>
              <a:gd name="T67" fmla="*/ 136 h 303"/>
              <a:gd name="T68" fmla="*/ 105 w 303"/>
              <a:gd name="T69" fmla="*/ 131 h 303"/>
              <a:gd name="T70" fmla="*/ 92 w 303"/>
              <a:gd name="T71" fmla="*/ 110 h 303"/>
              <a:gd name="T72" fmla="*/ 110 w 303"/>
              <a:gd name="T73" fmla="*/ 92 h 303"/>
              <a:gd name="T74" fmla="*/ 131 w 303"/>
              <a:gd name="T75" fmla="*/ 105 h 303"/>
              <a:gd name="T76" fmla="*/ 137 w 303"/>
              <a:gd name="T77" fmla="*/ 92 h 303"/>
              <a:gd name="T78" fmla="*/ 132 w 303"/>
              <a:gd name="T79" fmla="*/ 79 h 303"/>
              <a:gd name="T80" fmla="*/ 262 w 303"/>
              <a:gd name="T81" fmla="*/ 210 h 303"/>
              <a:gd name="T82" fmla="*/ 223 w 303"/>
              <a:gd name="T83" fmla="*/ 171 h 303"/>
              <a:gd name="T84" fmla="*/ 211 w 303"/>
              <a:gd name="T85" fmla="*/ 166 h 303"/>
              <a:gd name="T86" fmla="*/ 197 w 303"/>
              <a:gd name="T87" fmla="*/ 172 h 303"/>
              <a:gd name="T88" fmla="*/ 211 w 303"/>
              <a:gd name="T89" fmla="*/ 193 h 303"/>
              <a:gd name="T90" fmla="*/ 193 w 303"/>
              <a:gd name="T91" fmla="*/ 211 h 303"/>
              <a:gd name="T92" fmla="*/ 172 w 303"/>
              <a:gd name="T93" fmla="*/ 197 h 303"/>
              <a:gd name="T94" fmla="*/ 166 w 303"/>
              <a:gd name="T95" fmla="*/ 211 h 303"/>
              <a:gd name="T96" fmla="*/ 171 w 303"/>
              <a:gd name="T97" fmla="*/ 224 h 303"/>
              <a:gd name="T98" fmla="*/ 210 w 303"/>
              <a:gd name="T99" fmla="*/ 262 h 303"/>
              <a:gd name="T100" fmla="*/ 222 w 303"/>
              <a:gd name="T101" fmla="*/ 267 h 303"/>
              <a:gd name="T102" fmla="*/ 235 w 303"/>
              <a:gd name="T103" fmla="*/ 262 h 303"/>
              <a:gd name="T104" fmla="*/ 262 w 303"/>
              <a:gd name="T105" fmla="*/ 235 h 303"/>
              <a:gd name="T106" fmla="*/ 267 w 303"/>
              <a:gd name="T107" fmla="*/ 223 h 303"/>
              <a:gd name="T108" fmla="*/ 262 w 303"/>
              <a:gd name="T109" fmla="*/ 21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03" h="303">
                <a:moveTo>
                  <a:pt x="287" y="260"/>
                </a:moveTo>
                <a:cubicBezTo>
                  <a:pt x="260" y="287"/>
                  <a:pt x="260" y="287"/>
                  <a:pt x="260" y="287"/>
                </a:cubicBezTo>
                <a:cubicBezTo>
                  <a:pt x="250" y="297"/>
                  <a:pt x="236" y="303"/>
                  <a:pt x="222" y="303"/>
                </a:cubicBezTo>
                <a:cubicBezTo>
                  <a:pt x="208" y="303"/>
                  <a:pt x="194" y="297"/>
                  <a:pt x="184" y="287"/>
                </a:cubicBezTo>
                <a:cubicBezTo>
                  <a:pt x="146" y="249"/>
                  <a:pt x="146" y="249"/>
                  <a:pt x="146" y="249"/>
                </a:cubicBezTo>
                <a:cubicBezTo>
                  <a:pt x="136" y="239"/>
                  <a:pt x="131" y="225"/>
                  <a:pt x="131" y="211"/>
                </a:cubicBezTo>
                <a:cubicBezTo>
                  <a:pt x="131" y="196"/>
                  <a:pt x="137" y="182"/>
                  <a:pt x="147" y="172"/>
                </a:cubicBezTo>
                <a:cubicBezTo>
                  <a:pt x="131" y="156"/>
                  <a:pt x="131" y="156"/>
                  <a:pt x="131" y="156"/>
                </a:cubicBezTo>
                <a:cubicBezTo>
                  <a:pt x="120" y="166"/>
                  <a:pt x="107" y="172"/>
                  <a:pt x="92" y="172"/>
                </a:cubicBezTo>
                <a:cubicBezTo>
                  <a:pt x="78" y="172"/>
                  <a:pt x="64" y="167"/>
                  <a:pt x="54" y="157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5" y="108"/>
                  <a:pt x="0" y="94"/>
                  <a:pt x="0" y="80"/>
                </a:cubicBezTo>
                <a:cubicBezTo>
                  <a:pt x="0" y="66"/>
                  <a:pt x="6" y="52"/>
                  <a:pt x="16" y="43"/>
                </a:cubicBezTo>
                <a:cubicBezTo>
                  <a:pt x="43" y="15"/>
                  <a:pt x="43" y="15"/>
                  <a:pt x="43" y="15"/>
                </a:cubicBezTo>
                <a:cubicBezTo>
                  <a:pt x="53" y="5"/>
                  <a:pt x="67" y="0"/>
                  <a:pt x="81" y="0"/>
                </a:cubicBezTo>
                <a:cubicBezTo>
                  <a:pt x="95" y="0"/>
                  <a:pt x="109" y="6"/>
                  <a:pt x="119" y="16"/>
                </a:cubicBezTo>
                <a:cubicBezTo>
                  <a:pt x="157" y="54"/>
                  <a:pt x="157" y="54"/>
                  <a:pt x="157" y="54"/>
                </a:cubicBezTo>
                <a:cubicBezTo>
                  <a:pt x="167" y="64"/>
                  <a:pt x="172" y="78"/>
                  <a:pt x="172" y="92"/>
                </a:cubicBezTo>
                <a:cubicBezTo>
                  <a:pt x="172" y="107"/>
                  <a:pt x="166" y="120"/>
                  <a:pt x="156" y="131"/>
                </a:cubicBezTo>
                <a:cubicBezTo>
                  <a:pt x="172" y="147"/>
                  <a:pt x="172" y="147"/>
                  <a:pt x="172" y="147"/>
                </a:cubicBezTo>
                <a:cubicBezTo>
                  <a:pt x="182" y="137"/>
                  <a:pt x="196" y="131"/>
                  <a:pt x="211" y="131"/>
                </a:cubicBezTo>
                <a:cubicBezTo>
                  <a:pt x="225" y="131"/>
                  <a:pt x="239" y="136"/>
                  <a:pt x="249" y="146"/>
                </a:cubicBezTo>
                <a:cubicBezTo>
                  <a:pt x="287" y="185"/>
                  <a:pt x="287" y="185"/>
                  <a:pt x="287" y="185"/>
                </a:cubicBezTo>
                <a:cubicBezTo>
                  <a:pt x="297" y="195"/>
                  <a:pt x="303" y="208"/>
                  <a:pt x="303" y="223"/>
                </a:cubicBezTo>
                <a:cubicBezTo>
                  <a:pt x="303" y="237"/>
                  <a:pt x="297" y="250"/>
                  <a:pt x="287" y="260"/>
                </a:cubicBezTo>
                <a:close/>
                <a:moveTo>
                  <a:pt x="132" y="79"/>
                </a:moveTo>
                <a:cubicBezTo>
                  <a:pt x="93" y="41"/>
                  <a:pt x="93" y="41"/>
                  <a:pt x="93" y="41"/>
                </a:cubicBezTo>
                <a:cubicBezTo>
                  <a:pt x="90" y="37"/>
                  <a:pt x="85" y="36"/>
                  <a:pt x="81" y="36"/>
                </a:cubicBezTo>
                <a:cubicBezTo>
                  <a:pt x="76" y="36"/>
                  <a:pt x="71" y="37"/>
                  <a:pt x="68" y="41"/>
                </a:cubicBezTo>
                <a:cubicBezTo>
                  <a:pt x="41" y="68"/>
                  <a:pt x="41" y="68"/>
                  <a:pt x="41" y="68"/>
                </a:cubicBezTo>
                <a:cubicBezTo>
                  <a:pt x="38" y="71"/>
                  <a:pt x="36" y="76"/>
                  <a:pt x="36" y="80"/>
                </a:cubicBezTo>
                <a:cubicBezTo>
                  <a:pt x="36" y="85"/>
                  <a:pt x="38" y="89"/>
                  <a:pt x="41" y="93"/>
                </a:cubicBezTo>
                <a:cubicBezTo>
                  <a:pt x="79" y="131"/>
                  <a:pt x="79" y="131"/>
                  <a:pt x="79" y="131"/>
                </a:cubicBezTo>
                <a:cubicBezTo>
                  <a:pt x="83" y="135"/>
                  <a:pt x="87" y="136"/>
                  <a:pt x="92" y="136"/>
                </a:cubicBezTo>
                <a:cubicBezTo>
                  <a:pt x="97" y="136"/>
                  <a:pt x="102" y="135"/>
                  <a:pt x="105" y="131"/>
                </a:cubicBezTo>
                <a:cubicBezTo>
                  <a:pt x="99" y="124"/>
                  <a:pt x="92" y="119"/>
                  <a:pt x="92" y="110"/>
                </a:cubicBezTo>
                <a:cubicBezTo>
                  <a:pt x="92" y="100"/>
                  <a:pt x="100" y="92"/>
                  <a:pt x="110" y="92"/>
                </a:cubicBezTo>
                <a:cubicBezTo>
                  <a:pt x="119" y="92"/>
                  <a:pt x="125" y="99"/>
                  <a:pt x="131" y="105"/>
                </a:cubicBezTo>
                <a:cubicBezTo>
                  <a:pt x="135" y="102"/>
                  <a:pt x="137" y="97"/>
                  <a:pt x="137" y="92"/>
                </a:cubicBezTo>
                <a:cubicBezTo>
                  <a:pt x="137" y="87"/>
                  <a:pt x="135" y="83"/>
                  <a:pt x="132" y="79"/>
                </a:cubicBezTo>
                <a:close/>
                <a:moveTo>
                  <a:pt x="262" y="210"/>
                </a:moveTo>
                <a:cubicBezTo>
                  <a:pt x="223" y="171"/>
                  <a:pt x="223" y="171"/>
                  <a:pt x="223" y="171"/>
                </a:cubicBezTo>
                <a:cubicBezTo>
                  <a:pt x="220" y="168"/>
                  <a:pt x="215" y="166"/>
                  <a:pt x="211" y="166"/>
                </a:cubicBezTo>
                <a:cubicBezTo>
                  <a:pt x="205" y="166"/>
                  <a:pt x="201" y="168"/>
                  <a:pt x="197" y="172"/>
                </a:cubicBezTo>
                <a:cubicBezTo>
                  <a:pt x="204" y="178"/>
                  <a:pt x="211" y="184"/>
                  <a:pt x="211" y="193"/>
                </a:cubicBezTo>
                <a:cubicBezTo>
                  <a:pt x="211" y="203"/>
                  <a:pt x="203" y="211"/>
                  <a:pt x="193" y="211"/>
                </a:cubicBezTo>
                <a:cubicBezTo>
                  <a:pt x="184" y="211"/>
                  <a:pt x="178" y="204"/>
                  <a:pt x="172" y="197"/>
                </a:cubicBezTo>
                <a:cubicBezTo>
                  <a:pt x="168" y="201"/>
                  <a:pt x="166" y="205"/>
                  <a:pt x="166" y="211"/>
                </a:cubicBezTo>
                <a:cubicBezTo>
                  <a:pt x="166" y="216"/>
                  <a:pt x="168" y="220"/>
                  <a:pt x="171" y="224"/>
                </a:cubicBezTo>
                <a:cubicBezTo>
                  <a:pt x="210" y="262"/>
                  <a:pt x="210" y="262"/>
                  <a:pt x="210" y="262"/>
                </a:cubicBezTo>
                <a:cubicBezTo>
                  <a:pt x="213" y="265"/>
                  <a:pt x="217" y="267"/>
                  <a:pt x="222" y="267"/>
                </a:cubicBezTo>
                <a:cubicBezTo>
                  <a:pt x="227" y="267"/>
                  <a:pt x="231" y="265"/>
                  <a:pt x="235" y="262"/>
                </a:cubicBezTo>
                <a:cubicBezTo>
                  <a:pt x="262" y="235"/>
                  <a:pt x="262" y="235"/>
                  <a:pt x="262" y="235"/>
                </a:cubicBezTo>
                <a:cubicBezTo>
                  <a:pt x="265" y="232"/>
                  <a:pt x="267" y="227"/>
                  <a:pt x="267" y="223"/>
                </a:cubicBezTo>
                <a:cubicBezTo>
                  <a:pt x="267" y="218"/>
                  <a:pt x="265" y="213"/>
                  <a:pt x="262" y="21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36" name="Freeform 27">
            <a:extLst>
              <a:ext uri="{FF2B5EF4-FFF2-40B4-BE49-F238E27FC236}">
                <a16:creationId xmlns:a16="http://schemas.microsoft.com/office/drawing/2014/main" id="{9EAB466B-A92D-4492-A7B3-FC1AAD87FA36}"/>
              </a:ext>
            </a:extLst>
          </p:cNvPr>
          <p:cNvSpPr>
            <a:spLocks/>
          </p:cNvSpPr>
          <p:nvPr/>
        </p:nvSpPr>
        <p:spPr bwMode="auto">
          <a:xfrm>
            <a:off x="9392558" y="3418054"/>
            <a:ext cx="426267" cy="401845"/>
          </a:xfrm>
          <a:custGeom>
            <a:avLst/>
            <a:gdLst>
              <a:gd name="T0" fmla="*/ 278 w 309"/>
              <a:gd name="T1" fmla="*/ 238 h 291"/>
              <a:gd name="T2" fmla="*/ 229 w 309"/>
              <a:gd name="T3" fmla="*/ 218 h 291"/>
              <a:gd name="T4" fmla="*/ 208 w 309"/>
              <a:gd name="T5" fmla="*/ 241 h 291"/>
              <a:gd name="T6" fmla="*/ 214 w 309"/>
              <a:gd name="T7" fmla="*/ 283 h 291"/>
              <a:gd name="T8" fmla="*/ 214 w 309"/>
              <a:gd name="T9" fmla="*/ 284 h 291"/>
              <a:gd name="T10" fmla="*/ 208 w 309"/>
              <a:gd name="T11" fmla="*/ 285 h 291"/>
              <a:gd name="T12" fmla="*/ 150 w 309"/>
              <a:gd name="T13" fmla="*/ 290 h 291"/>
              <a:gd name="T14" fmla="*/ 123 w 309"/>
              <a:gd name="T15" fmla="*/ 270 h 291"/>
              <a:gd name="T16" fmla="*/ 144 w 309"/>
              <a:gd name="T17" fmla="*/ 221 h 291"/>
              <a:gd name="T18" fmla="*/ 109 w 309"/>
              <a:gd name="T19" fmla="*/ 190 h 291"/>
              <a:gd name="T20" fmla="*/ 71 w 309"/>
              <a:gd name="T21" fmla="*/ 222 h 291"/>
              <a:gd name="T22" fmla="*/ 89 w 309"/>
              <a:gd name="T23" fmla="*/ 268 h 291"/>
              <a:gd name="T24" fmla="*/ 81 w 309"/>
              <a:gd name="T25" fmla="*/ 285 h 291"/>
              <a:gd name="T26" fmla="*/ 59 w 309"/>
              <a:gd name="T27" fmla="*/ 291 h 291"/>
              <a:gd name="T28" fmla="*/ 14 w 309"/>
              <a:gd name="T29" fmla="*/ 287 h 291"/>
              <a:gd name="T30" fmla="*/ 3 w 309"/>
              <a:gd name="T31" fmla="*/ 285 h 291"/>
              <a:gd name="T32" fmla="*/ 1 w 309"/>
              <a:gd name="T33" fmla="*/ 285 h 291"/>
              <a:gd name="T34" fmla="*/ 0 w 309"/>
              <a:gd name="T35" fmla="*/ 285 h 291"/>
              <a:gd name="T36" fmla="*/ 0 w 309"/>
              <a:gd name="T37" fmla="*/ 95 h 291"/>
              <a:gd name="T38" fmla="*/ 14 w 309"/>
              <a:gd name="T39" fmla="*/ 97 h 291"/>
              <a:gd name="T40" fmla="*/ 59 w 309"/>
              <a:gd name="T41" fmla="*/ 101 h 291"/>
              <a:gd name="T42" fmla="*/ 81 w 309"/>
              <a:gd name="T43" fmla="*/ 95 h 291"/>
              <a:gd name="T44" fmla="*/ 89 w 309"/>
              <a:gd name="T45" fmla="*/ 78 h 291"/>
              <a:gd name="T46" fmla="*/ 71 w 309"/>
              <a:gd name="T47" fmla="*/ 32 h 291"/>
              <a:gd name="T48" fmla="*/ 109 w 309"/>
              <a:gd name="T49" fmla="*/ 0 h 291"/>
              <a:gd name="T50" fmla="*/ 144 w 309"/>
              <a:gd name="T51" fmla="*/ 31 h 291"/>
              <a:gd name="T52" fmla="*/ 123 w 309"/>
              <a:gd name="T53" fmla="*/ 80 h 291"/>
              <a:gd name="T54" fmla="*/ 150 w 309"/>
              <a:gd name="T55" fmla="*/ 100 h 291"/>
              <a:gd name="T56" fmla="*/ 214 w 309"/>
              <a:gd name="T57" fmla="*/ 94 h 291"/>
              <a:gd name="T58" fmla="*/ 214 w 309"/>
              <a:gd name="T59" fmla="*/ 95 h 291"/>
              <a:gd name="T60" fmla="*/ 211 w 309"/>
              <a:gd name="T61" fmla="*/ 108 h 291"/>
              <a:gd name="T62" fmla="*/ 207 w 309"/>
              <a:gd name="T63" fmla="*/ 154 h 291"/>
              <a:gd name="T64" fmla="*/ 214 w 309"/>
              <a:gd name="T65" fmla="*/ 175 h 291"/>
              <a:gd name="T66" fmla="*/ 230 w 309"/>
              <a:gd name="T67" fmla="*/ 184 h 291"/>
              <a:gd name="T68" fmla="*/ 277 w 309"/>
              <a:gd name="T69" fmla="*/ 166 h 291"/>
              <a:gd name="T70" fmla="*/ 309 w 309"/>
              <a:gd name="T71" fmla="*/ 203 h 291"/>
              <a:gd name="T72" fmla="*/ 278 w 309"/>
              <a:gd name="T73" fmla="*/ 238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9" h="291">
                <a:moveTo>
                  <a:pt x="278" y="238"/>
                </a:moveTo>
                <a:cubicBezTo>
                  <a:pt x="255" y="238"/>
                  <a:pt x="249" y="218"/>
                  <a:pt x="229" y="218"/>
                </a:cubicBezTo>
                <a:cubicBezTo>
                  <a:pt x="214" y="218"/>
                  <a:pt x="208" y="227"/>
                  <a:pt x="208" y="241"/>
                </a:cubicBezTo>
                <a:cubicBezTo>
                  <a:pt x="208" y="255"/>
                  <a:pt x="214" y="269"/>
                  <a:pt x="214" y="283"/>
                </a:cubicBezTo>
                <a:cubicBezTo>
                  <a:pt x="214" y="284"/>
                  <a:pt x="214" y="284"/>
                  <a:pt x="214" y="284"/>
                </a:cubicBezTo>
                <a:cubicBezTo>
                  <a:pt x="212" y="284"/>
                  <a:pt x="210" y="284"/>
                  <a:pt x="208" y="285"/>
                </a:cubicBezTo>
                <a:cubicBezTo>
                  <a:pt x="189" y="286"/>
                  <a:pt x="169" y="290"/>
                  <a:pt x="150" y="290"/>
                </a:cubicBezTo>
                <a:cubicBezTo>
                  <a:pt x="137" y="290"/>
                  <a:pt x="123" y="285"/>
                  <a:pt x="123" y="270"/>
                </a:cubicBezTo>
                <a:cubicBezTo>
                  <a:pt x="123" y="249"/>
                  <a:pt x="144" y="243"/>
                  <a:pt x="144" y="221"/>
                </a:cubicBezTo>
                <a:cubicBezTo>
                  <a:pt x="144" y="201"/>
                  <a:pt x="128" y="190"/>
                  <a:pt x="109" y="190"/>
                </a:cubicBezTo>
                <a:cubicBezTo>
                  <a:pt x="89" y="190"/>
                  <a:pt x="71" y="200"/>
                  <a:pt x="71" y="222"/>
                </a:cubicBezTo>
                <a:cubicBezTo>
                  <a:pt x="71" y="245"/>
                  <a:pt x="89" y="255"/>
                  <a:pt x="89" y="268"/>
                </a:cubicBezTo>
                <a:cubicBezTo>
                  <a:pt x="89" y="275"/>
                  <a:pt x="85" y="280"/>
                  <a:pt x="81" y="285"/>
                </a:cubicBezTo>
                <a:cubicBezTo>
                  <a:pt x="75" y="290"/>
                  <a:pt x="67" y="291"/>
                  <a:pt x="59" y="291"/>
                </a:cubicBezTo>
                <a:cubicBezTo>
                  <a:pt x="44" y="291"/>
                  <a:pt x="29" y="289"/>
                  <a:pt x="14" y="287"/>
                </a:cubicBezTo>
                <a:cubicBezTo>
                  <a:pt x="10" y="286"/>
                  <a:pt x="7" y="286"/>
                  <a:pt x="3" y="285"/>
                </a:cubicBezTo>
                <a:cubicBezTo>
                  <a:pt x="1" y="285"/>
                  <a:pt x="1" y="285"/>
                  <a:pt x="1" y="285"/>
                </a:cubicBezTo>
                <a:cubicBezTo>
                  <a:pt x="1" y="285"/>
                  <a:pt x="0" y="285"/>
                  <a:pt x="0" y="285"/>
                </a:cubicBezTo>
                <a:cubicBezTo>
                  <a:pt x="0" y="95"/>
                  <a:pt x="0" y="95"/>
                  <a:pt x="0" y="95"/>
                </a:cubicBezTo>
                <a:cubicBezTo>
                  <a:pt x="1" y="95"/>
                  <a:pt x="12" y="96"/>
                  <a:pt x="14" y="97"/>
                </a:cubicBezTo>
                <a:cubicBezTo>
                  <a:pt x="29" y="99"/>
                  <a:pt x="44" y="101"/>
                  <a:pt x="59" y="101"/>
                </a:cubicBezTo>
                <a:cubicBezTo>
                  <a:pt x="67" y="101"/>
                  <a:pt x="75" y="100"/>
                  <a:pt x="81" y="95"/>
                </a:cubicBezTo>
                <a:cubicBezTo>
                  <a:pt x="85" y="90"/>
                  <a:pt x="89" y="85"/>
                  <a:pt x="89" y="78"/>
                </a:cubicBezTo>
                <a:cubicBezTo>
                  <a:pt x="89" y="65"/>
                  <a:pt x="71" y="55"/>
                  <a:pt x="71" y="32"/>
                </a:cubicBezTo>
                <a:cubicBezTo>
                  <a:pt x="71" y="10"/>
                  <a:pt x="89" y="0"/>
                  <a:pt x="109" y="0"/>
                </a:cubicBezTo>
                <a:cubicBezTo>
                  <a:pt x="128" y="0"/>
                  <a:pt x="144" y="11"/>
                  <a:pt x="144" y="31"/>
                </a:cubicBezTo>
                <a:cubicBezTo>
                  <a:pt x="144" y="53"/>
                  <a:pt x="123" y="59"/>
                  <a:pt x="123" y="80"/>
                </a:cubicBezTo>
                <a:cubicBezTo>
                  <a:pt x="123" y="95"/>
                  <a:pt x="137" y="100"/>
                  <a:pt x="150" y="100"/>
                </a:cubicBezTo>
                <a:cubicBezTo>
                  <a:pt x="171" y="100"/>
                  <a:pt x="193" y="95"/>
                  <a:pt x="214" y="94"/>
                </a:cubicBezTo>
                <a:cubicBezTo>
                  <a:pt x="214" y="95"/>
                  <a:pt x="214" y="95"/>
                  <a:pt x="214" y="95"/>
                </a:cubicBezTo>
                <a:cubicBezTo>
                  <a:pt x="213" y="95"/>
                  <a:pt x="212" y="106"/>
                  <a:pt x="211" y="108"/>
                </a:cubicBezTo>
                <a:cubicBezTo>
                  <a:pt x="209" y="123"/>
                  <a:pt x="207" y="138"/>
                  <a:pt x="207" y="154"/>
                </a:cubicBezTo>
                <a:cubicBezTo>
                  <a:pt x="207" y="161"/>
                  <a:pt x="208" y="170"/>
                  <a:pt x="214" y="175"/>
                </a:cubicBezTo>
                <a:cubicBezTo>
                  <a:pt x="218" y="180"/>
                  <a:pt x="224" y="184"/>
                  <a:pt x="230" y="184"/>
                </a:cubicBezTo>
                <a:cubicBezTo>
                  <a:pt x="243" y="184"/>
                  <a:pt x="253" y="166"/>
                  <a:pt x="277" y="166"/>
                </a:cubicBezTo>
                <a:cubicBezTo>
                  <a:pt x="298" y="166"/>
                  <a:pt x="309" y="184"/>
                  <a:pt x="309" y="203"/>
                </a:cubicBezTo>
                <a:cubicBezTo>
                  <a:pt x="309" y="222"/>
                  <a:pt x="298" y="238"/>
                  <a:pt x="278" y="2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42" name="Freeform 29">
            <a:extLst>
              <a:ext uri="{FF2B5EF4-FFF2-40B4-BE49-F238E27FC236}">
                <a16:creationId xmlns:a16="http://schemas.microsoft.com/office/drawing/2014/main" id="{5B8C03DF-EC5D-4DB3-B9AA-A0CA6C6FD84F}"/>
              </a:ext>
            </a:extLst>
          </p:cNvPr>
          <p:cNvSpPr>
            <a:spLocks noEditPoints="1"/>
          </p:cNvSpPr>
          <p:nvPr/>
        </p:nvSpPr>
        <p:spPr bwMode="auto">
          <a:xfrm>
            <a:off x="3909655" y="6162330"/>
            <a:ext cx="426267" cy="426267"/>
          </a:xfrm>
          <a:custGeom>
            <a:avLst/>
            <a:gdLst>
              <a:gd name="T0" fmla="*/ 6 w 308"/>
              <a:gd name="T1" fmla="*/ 208 h 309"/>
              <a:gd name="T2" fmla="*/ 6 w 308"/>
              <a:gd name="T3" fmla="*/ 196 h 309"/>
              <a:gd name="T4" fmla="*/ 71 w 308"/>
              <a:gd name="T5" fmla="*/ 202 h 309"/>
              <a:gd name="T6" fmla="*/ 147 w 308"/>
              <a:gd name="T7" fmla="*/ 95 h 309"/>
              <a:gd name="T8" fmla="*/ 83 w 308"/>
              <a:gd name="T9" fmla="*/ 39 h 309"/>
              <a:gd name="T10" fmla="*/ 44 w 308"/>
              <a:gd name="T11" fmla="*/ 71 h 309"/>
              <a:gd name="T12" fmla="*/ 44 w 308"/>
              <a:gd name="T13" fmla="*/ 96 h 309"/>
              <a:gd name="T14" fmla="*/ 91 w 308"/>
              <a:gd name="T15" fmla="*/ 191 h 309"/>
              <a:gd name="T16" fmla="*/ 18 w 308"/>
              <a:gd name="T17" fmla="*/ 121 h 309"/>
              <a:gd name="T18" fmla="*/ 19 w 308"/>
              <a:gd name="T19" fmla="*/ 46 h 309"/>
              <a:gd name="T20" fmla="*/ 83 w 308"/>
              <a:gd name="T21" fmla="*/ 3 h 309"/>
              <a:gd name="T22" fmla="*/ 183 w 308"/>
              <a:gd name="T23" fmla="*/ 81 h 309"/>
              <a:gd name="T24" fmla="*/ 147 w 308"/>
              <a:gd name="T25" fmla="*/ 95 h 309"/>
              <a:gd name="T26" fmla="*/ 29 w 308"/>
              <a:gd name="T27" fmla="*/ 285 h 309"/>
              <a:gd name="T28" fmla="*/ 25 w 308"/>
              <a:gd name="T29" fmla="*/ 275 h 309"/>
              <a:gd name="T30" fmla="*/ 81 w 308"/>
              <a:gd name="T31" fmla="*/ 227 h 309"/>
              <a:gd name="T32" fmla="*/ 34 w 308"/>
              <a:gd name="T33" fmla="*/ 283 h 309"/>
              <a:gd name="T34" fmla="*/ 107 w 308"/>
              <a:gd name="T35" fmla="*/ 309 h 309"/>
              <a:gd name="T36" fmla="*/ 101 w 308"/>
              <a:gd name="T37" fmla="*/ 243 h 309"/>
              <a:gd name="T38" fmla="*/ 113 w 308"/>
              <a:gd name="T39" fmla="*/ 243 h 309"/>
              <a:gd name="T40" fmla="*/ 290 w 308"/>
              <a:gd name="T41" fmla="*/ 263 h 309"/>
              <a:gd name="T42" fmla="*/ 225 w 308"/>
              <a:gd name="T43" fmla="*/ 306 h 309"/>
              <a:gd name="T44" fmla="*/ 125 w 308"/>
              <a:gd name="T45" fmla="*/ 228 h 309"/>
              <a:gd name="T46" fmla="*/ 162 w 308"/>
              <a:gd name="T47" fmla="*/ 214 h 309"/>
              <a:gd name="T48" fmla="*/ 237 w 308"/>
              <a:gd name="T49" fmla="*/ 265 h 309"/>
              <a:gd name="T50" fmla="*/ 270 w 308"/>
              <a:gd name="T51" fmla="*/ 226 h 309"/>
              <a:gd name="T52" fmla="*/ 214 w 308"/>
              <a:gd name="T53" fmla="*/ 162 h 309"/>
              <a:gd name="T54" fmla="*/ 228 w 308"/>
              <a:gd name="T55" fmla="*/ 125 h 309"/>
              <a:gd name="T56" fmla="*/ 306 w 308"/>
              <a:gd name="T57" fmla="*/ 226 h 309"/>
              <a:gd name="T58" fmla="*/ 208 w 308"/>
              <a:gd name="T59" fmla="*/ 65 h 309"/>
              <a:gd name="T60" fmla="*/ 196 w 308"/>
              <a:gd name="T61" fmla="*/ 65 h 309"/>
              <a:gd name="T62" fmla="*/ 202 w 308"/>
              <a:gd name="T63" fmla="*/ 0 h 309"/>
              <a:gd name="T64" fmla="*/ 208 w 308"/>
              <a:gd name="T65" fmla="*/ 65 h 309"/>
              <a:gd name="T66" fmla="*/ 231 w 308"/>
              <a:gd name="T67" fmla="*/ 83 h 309"/>
              <a:gd name="T68" fmla="*/ 227 w 308"/>
              <a:gd name="T69" fmla="*/ 73 h 309"/>
              <a:gd name="T70" fmla="*/ 283 w 308"/>
              <a:gd name="T71" fmla="*/ 25 h 309"/>
              <a:gd name="T72" fmla="*/ 236 w 308"/>
              <a:gd name="T73" fmla="*/ 82 h 309"/>
              <a:gd name="T74" fmla="*/ 243 w 308"/>
              <a:gd name="T75" fmla="*/ 113 h 309"/>
              <a:gd name="T76" fmla="*/ 243 w 308"/>
              <a:gd name="T77" fmla="*/ 101 h 309"/>
              <a:gd name="T78" fmla="*/ 308 w 308"/>
              <a:gd name="T79" fmla="*/ 107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08" h="309">
                <a:moveTo>
                  <a:pt x="65" y="208"/>
                </a:moveTo>
                <a:cubicBezTo>
                  <a:pt x="6" y="208"/>
                  <a:pt x="6" y="208"/>
                  <a:pt x="6" y="208"/>
                </a:cubicBezTo>
                <a:cubicBezTo>
                  <a:pt x="2" y="208"/>
                  <a:pt x="0" y="205"/>
                  <a:pt x="0" y="202"/>
                </a:cubicBezTo>
                <a:cubicBezTo>
                  <a:pt x="0" y="199"/>
                  <a:pt x="2" y="196"/>
                  <a:pt x="6" y="196"/>
                </a:cubicBezTo>
                <a:cubicBezTo>
                  <a:pt x="65" y="196"/>
                  <a:pt x="65" y="196"/>
                  <a:pt x="65" y="196"/>
                </a:cubicBezTo>
                <a:cubicBezTo>
                  <a:pt x="68" y="196"/>
                  <a:pt x="71" y="199"/>
                  <a:pt x="71" y="202"/>
                </a:cubicBezTo>
                <a:cubicBezTo>
                  <a:pt x="71" y="205"/>
                  <a:pt x="68" y="208"/>
                  <a:pt x="65" y="208"/>
                </a:cubicBezTo>
                <a:close/>
                <a:moveTo>
                  <a:pt x="147" y="95"/>
                </a:moveTo>
                <a:cubicBezTo>
                  <a:pt x="96" y="44"/>
                  <a:pt x="96" y="44"/>
                  <a:pt x="96" y="44"/>
                </a:cubicBezTo>
                <a:cubicBezTo>
                  <a:pt x="93" y="41"/>
                  <a:pt x="88" y="39"/>
                  <a:pt x="83" y="39"/>
                </a:cubicBezTo>
                <a:cubicBezTo>
                  <a:pt x="79" y="39"/>
                  <a:pt x="74" y="41"/>
                  <a:pt x="71" y="44"/>
                </a:cubicBezTo>
                <a:cubicBezTo>
                  <a:pt x="44" y="71"/>
                  <a:pt x="44" y="71"/>
                  <a:pt x="44" y="71"/>
                </a:cubicBezTo>
                <a:cubicBezTo>
                  <a:pt x="40" y="74"/>
                  <a:pt x="38" y="79"/>
                  <a:pt x="38" y="83"/>
                </a:cubicBezTo>
                <a:cubicBezTo>
                  <a:pt x="38" y="88"/>
                  <a:pt x="40" y="92"/>
                  <a:pt x="44" y="96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87" y="189"/>
                  <a:pt x="84" y="187"/>
                  <a:pt x="81" y="183"/>
                </a:cubicBezTo>
                <a:cubicBezTo>
                  <a:pt x="18" y="121"/>
                  <a:pt x="18" y="121"/>
                  <a:pt x="18" y="121"/>
                </a:cubicBezTo>
                <a:cubicBezTo>
                  <a:pt x="8" y="111"/>
                  <a:pt x="3" y="97"/>
                  <a:pt x="3" y="83"/>
                </a:cubicBezTo>
                <a:cubicBezTo>
                  <a:pt x="3" y="69"/>
                  <a:pt x="8" y="56"/>
                  <a:pt x="19" y="46"/>
                </a:cubicBezTo>
                <a:cubicBezTo>
                  <a:pt x="46" y="18"/>
                  <a:pt x="46" y="18"/>
                  <a:pt x="46" y="18"/>
                </a:cubicBezTo>
                <a:cubicBezTo>
                  <a:pt x="56" y="8"/>
                  <a:pt x="69" y="3"/>
                  <a:pt x="83" y="3"/>
                </a:cubicBezTo>
                <a:cubicBezTo>
                  <a:pt x="98" y="3"/>
                  <a:pt x="111" y="9"/>
                  <a:pt x="121" y="19"/>
                </a:cubicBezTo>
                <a:cubicBezTo>
                  <a:pt x="183" y="81"/>
                  <a:pt x="183" y="81"/>
                  <a:pt x="183" y="81"/>
                </a:cubicBezTo>
                <a:cubicBezTo>
                  <a:pt x="186" y="84"/>
                  <a:pt x="189" y="88"/>
                  <a:pt x="191" y="91"/>
                </a:cubicBezTo>
                <a:lnTo>
                  <a:pt x="147" y="95"/>
                </a:lnTo>
                <a:close/>
                <a:moveTo>
                  <a:pt x="34" y="283"/>
                </a:moveTo>
                <a:cubicBezTo>
                  <a:pt x="32" y="284"/>
                  <a:pt x="31" y="285"/>
                  <a:pt x="29" y="285"/>
                </a:cubicBezTo>
                <a:cubicBezTo>
                  <a:pt x="28" y="285"/>
                  <a:pt x="26" y="284"/>
                  <a:pt x="25" y="283"/>
                </a:cubicBezTo>
                <a:cubicBezTo>
                  <a:pt x="23" y="281"/>
                  <a:pt x="23" y="277"/>
                  <a:pt x="25" y="275"/>
                </a:cubicBezTo>
                <a:cubicBezTo>
                  <a:pt x="73" y="227"/>
                  <a:pt x="73" y="227"/>
                  <a:pt x="73" y="227"/>
                </a:cubicBezTo>
                <a:cubicBezTo>
                  <a:pt x="75" y="225"/>
                  <a:pt x="79" y="225"/>
                  <a:pt x="81" y="227"/>
                </a:cubicBezTo>
                <a:cubicBezTo>
                  <a:pt x="83" y="230"/>
                  <a:pt x="83" y="233"/>
                  <a:pt x="81" y="236"/>
                </a:cubicBezTo>
                <a:lnTo>
                  <a:pt x="34" y="283"/>
                </a:lnTo>
                <a:close/>
                <a:moveTo>
                  <a:pt x="113" y="303"/>
                </a:moveTo>
                <a:cubicBezTo>
                  <a:pt x="113" y="306"/>
                  <a:pt x="110" y="309"/>
                  <a:pt x="107" y="309"/>
                </a:cubicBezTo>
                <a:cubicBezTo>
                  <a:pt x="103" y="309"/>
                  <a:pt x="101" y="306"/>
                  <a:pt x="101" y="303"/>
                </a:cubicBezTo>
                <a:cubicBezTo>
                  <a:pt x="101" y="243"/>
                  <a:pt x="101" y="243"/>
                  <a:pt x="101" y="243"/>
                </a:cubicBezTo>
                <a:cubicBezTo>
                  <a:pt x="101" y="240"/>
                  <a:pt x="103" y="238"/>
                  <a:pt x="107" y="238"/>
                </a:cubicBezTo>
                <a:cubicBezTo>
                  <a:pt x="110" y="238"/>
                  <a:pt x="113" y="240"/>
                  <a:pt x="113" y="243"/>
                </a:cubicBezTo>
                <a:lnTo>
                  <a:pt x="113" y="303"/>
                </a:lnTo>
                <a:close/>
                <a:moveTo>
                  <a:pt x="290" y="263"/>
                </a:moveTo>
                <a:cubicBezTo>
                  <a:pt x="262" y="290"/>
                  <a:pt x="262" y="290"/>
                  <a:pt x="262" y="290"/>
                </a:cubicBezTo>
                <a:cubicBezTo>
                  <a:pt x="252" y="300"/>
                  <a:pt x="239" y="306"/>
                  <a:pt x="225" y="306"/>
                </a:cubicBezTo>
                <a:cubicBezTo>
                  <a:pt x="211" y="306"/>
                  <a:pt x="197" y="300"/>
                  <a:pt x="187" y="290"/>
                </a:cubicBezTo>
                <a:cubicBezTo>
                  <a:pt x="125" y="228"/>
                  <a:pt x="125" y="228"/>
                  <a:pt x="125" y="228"/>
                </a:cubicBezTo>
                <a:cubicBezTo>
                  <a:pt x="122" y="225"/>
                  <a:pt x="119" y="221"/>
                  <a:pt x="117" y="217"/>
                </a:cubicBezTo>
                <a:cubicBezTo>
                  <a:pt x="162" y="214"/>
                  <a:pt x="162" y="214"/>
                  <a:pt x="162" y="214"/>
                </a:cubicBezTo>
                <a:cubicBezTo>
                  <a:pt x="212" y="265"/>
                  <a:pt x="212" y="265"/>
                  <a:pt x="212" y="265"/>
                </a:cubicBezTo>
                <a:cubicBezTo>
                  <a:pt x="219" y="272"/>
                  <a:pt x="231" y="272"/>
                  <a:pt x="237" y="265"/>
                </a:cubicBezTo>
                <a:cubicBezTo>
                  <a:pt x="265" y="238"/>
                  <a:pt x="265" y="238"/>
                  <a:pt x="265" y="238"/>
                </a:cubicBezTo>
                <a:cubicBezTo>
                  <a:pt x="268" y="235"/>
                  <a:pt x="270" y="230"/>
                  <a:pt x="270" y="226"/>
                </a:cubicBezTo>
                <a:cubicBezTo>
                  <a:pt x="270" y="221"/>
                  <a:pt x="268" y="216"/>
                  <a:pt x="265" y="213"/>
                </a:cubicBezTo>
                <a:cubicBezTo>
                  <a:pt x="214" y="162"/>
                  <a:pt x="214" y="162"/>
                  <a:pt x="214" y="162"/>
                </a:cubicBezTo>
                <a:cubicBezTo>
                  <a:pt x="217" y="118"/>
                  <a:pt x="217" y="118"/>
                  <a:pt x="217" y="118"/>
                </a:cubicBezTo>
                <a:cubicBezTo>
                  <a:pt x="221" y="120"/>
                  <a:pt x="224" y="122"/>
                  <a:pt x="228" y="125"/>
                </a:cubicBezTo>
                <a:cubicBezTo>
                  <a:pt x="290" y="188"/>
                  <a:pt x="290" y="188"/>
                  <a:pt x="290" y="188"/>
                </a:cubicBezTo>
                <a:cubicBezTo>
                  <a:pt x="300" y="198"/>
                  <a:pt x="306" y="211"/>
                  <a:pt x="306" y="226"/>
                </a:cubicBezTo>
                <a:cubicBezTo>
                  <a:pt x="306" y="240"/>
                  <a:pt x="300" y="253"/>
                  <a:pt x="290" y="263"/>
                </a:cubicBezTo>
                <a:close/>
                <a:moveTo>
                  <a:pt x="208" y="65"/>
                </a:moveTo>
                <a:cubicBezTo>
                  <a:pt x="208" y="69"/>
                  <a:pt x="205" y="71"/>
                  <a:pt x="202" y="71"/>
                </a:cubicBezTo>
                <a:cubicBezTo>
                  <a:pt x="198" y="71"/>
                  <a:pt x="196" y="69"/>
                  <a:pt x="196" y="65"/>
                </a:cubicBezTo>
                <a:cubicBezTo>
                  <a:pt x="196" y="6"/>
                  <a:pt x="196" y="6"/>
                  <a:pt x="196" y="6"/>
                </a:cubicBezTo>
                <a:cubicBezTo>
                  <a:pt x="196" y="3"/>
                  <a:pt x="198" y="0"/>
                  <a:pt x="202" y="0"/>
                </a:cubicBezTo>
                <a:cubicBezTo>
                  <a:pt x="205" y="0"/>
                  <a:pt x="208" y="3"/>
                  <a:pt x="208" y="6"/>
                </a:cubicBezTo>
                <a:lnTo>
                  <a:pt x="208" y="65"/>
                </a:lnTo>
                <a:close/>
                <a:moveTo>
                  <a:pt x="236" y="82"/>
                </a:moveTo>
                <a:cubicBezTo>
                  <a:pt x="234" y="83"/>
                  <a:pt x="233" y="83"/>
                  <a:pt x="231" y="83"/>
                </a:cubicBezTo>
                <a:cubicBezTo>
                  <a:pt x="230" y="83"/>
                  <a:pt x="228" y="83"/>
                  <a:pt x="227" y="82"/>
                </a:cubicBezTo>
                <a:cubicBezTo>
                  <a:pt x="225" y="79"/>
                  <a:pt x="225" y="75"/>
                  <a:pt x="227" y="73"/>
                </a:cubicBezTo>
                <a:cubicBezTo>
                  <a:pt x="275" y="25"/>
                  <a:pt x="275" y="25"/>
                  <a:pt x="275" y="25"/>
                </a:cubicBezTo>
                <a:cubicBezTo>
                  <a:pt x="277" y="23"/>
                  <a:pt x="281" y="23"/>
                  <a:pt x="283" y="25"/>
                </a:cubicBezTo>
                <a:cubicBezTo>
                  <a:pt x="285" y="28"/>
                  <a:pt x="285" y="32"/>
                  <a:pt x="283" y="34"/>
                </a:cubicBezTo>
                <a:lnTo>
                  <a:pt x="236" y="82"/>
                </a:lnTo>
                <a:close/>
                <a:moveTo>
                  <a:pt x="303" y="113"/>
                </a:moveTo>
                <a:cubicBezTo>
                  <a:pt x="243" y="113"/>
                  <a:pt x="243" y="113"/>
                  <a:pt x="243" y="113"/>
                </a:cubicBezTo>
                <a:cubicBezTo>
                  <a:pt x="240" y="113"/>
                  <a:pt x="237" y="110"/>
                  <a:pt x="237" y="107"/>
                </a:cubicBezTo>
                <a:cubicBezTo>
                  <a:pt x="237" y="104"/>
                  <a:pt x="240" y="101"/>
                  <a:pt x="243" y="101"/>
                </a:cubicBezTo>
                <a:cubicBezTo>
                  <a:pt x="303" y="101"/>
                  <a:pt x="303" y="101"/>
                  <a:pt x="303" y="101"/>
                </a:cubicBezTo>
                <a:cubicBezTo>
                  <a:pt x="306" y="101"/>
                  <a:pt x="308" y="104"/>
                  <a:pt x="308" y="107"/>
                </a:cubicBezTo>
                <a:cubicBezTo>
                  <a:pt x="308" y="110"/>
                  <a:pt x="306" y="113"/>
                  <a:pt x="303" y="1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45" name="Freeform 30">
            <a:extLst>
              <a:ext uri="{FF2B5EF4-FFF2-40B4-BE49-F238E27FC236}">
                <a16:creationId xmlns:a16="http://schemas.microsoft.com/office/drawing/2014/main" id="{9C7F4708-C87F-45AF-BA2D-3A633344B75C}"/>
              </a:ext>
            </a:extLst>
          </p:cNvPr>
          <p:cNvSpPr>
            <a:spLocks noEditPoints="1"/>
          </p:cNvSpPr>
          <p:nvPr/>
        </p:nvSpPr>
        <p:spPr bwMode="auto">
          <a:xfrm>
            <a:off x="8229206" y="6145679"/>
            <a:ext cx="426267" cy="459568"/>
          </a:xfrm>
          <a:custGeom>
            <a:avLst/>
            <a:gdLst>
              <a:gd name="T0" fmla="*/ 285 w 309"/>
              <a:gd name="T1" fmla="*/ 285 h 333"/>
              <a:gd name="T2" fmla="*/ 202 w 309"/>
              <a:gd name="T3" fmla="*/ 285 h 333"/>
              <a:gd name="T4" fmla="*/ 154 w 309"/>
              <a:gd name="T5" fmla="*/ 333 h 333"/>
              <a:gd name="T6" fmla="*/ 107 w 309"/>
              <a:gd name="T7" fmla="*/ 285 h 333"/>
              <a:gd name="T8" fmla="*/ 24 w 309"/>
              <a:gd name="T9" fmla="*/ 285 h 333"/>
              <a:gd name="T10" fmla="*/ 0 w 309"/>
              <a:gd name="T11" fmla="*/ 261 h 333"/>
              <a:gd name="T12" fmla="*/ 59 w 309"/>
              <a:gd name="T13" fmla="*/ 107 h 333"/>
              <a:gd name="T14" fmla="*/ 138 w 309"/>
              <a:gd name="T15" fmla="*/ 25 h 333"/>
              <a:gd name="T16" fmla="*/ 137 w 309"/>
              <a:gd name="T17" fmla="*/ 18 h 333"/>
              <a:gd name="T18" fmla="*/ 154 w 309"/>
              <a:gd name="T19" fmla="*/ 0 h 333"/>
              <a:gd name="T20" fmla="*/ 172 w 309"/>
              <a:gd name="T21" fmla="*/ 18 h 333"/>
              <a:gd name="T22" fmla="*/ 171 w 309"/>
              <a:gd name="T23" fmla="*/ 25 h 333"/>
              <a:gd name="T24" fmla="*/ 249 w 309"/>
              <a:gd name="T25" fmla="*/ 107 h 333"/>
              <a:gd name="T26" fmla="*/ 309 w 309"/>
              <a:gd name="T27" fmla="*/ 261 h 333"/>
              <a:gd name="T28" fmla="*/ 285 w 309"/>
              <a:gd name="T29" fmla="*/ 285 h 333"/>
              <a:gd name="T30" fmla="*/ 275 w 309"/>
              <a:gd name="T31" fmla="*/ 261 h 333"/>
              <a:gd name="T32" fmla="*/ 226 w 309"/>
              <a:gd name="T33" fmla="*/ 107 h 333"/>
              <a:gd name="T34" fmla="*/ 154 w 309"/>
              <a:gd name="T35" fmla="*/ 48 h 333"/>
              <a:gd name="T36" fmla="*/ 83 w 309"/>
              <a:gd name="T37" fmla="*/ 107 h 333"/>
              <a:gd name="T38" fmla="*/ 34 w 309"/>
              <a:gd name="T39" fmla="*/ 261 h 333"/>
              <a:gd name="T40" fmla="*/ 275 w 309"/>
              <a:gd name="T41" fmla="*/ 261 h 333"/>
              <a:gd name="T42" fmla="*/ 154 w 309"/>
              <a:gd name="T43" fmla="*/ 312 h 333"/>
              <a:gd name="T44" fmla="*/ 128 w 309"/>
              <a:gd name="T45" fmla="*/ 285 h 333"/>
              <a:gd name="T46" fmla="*/ 125 w 309"/>
              <a:gd name="T47" fmla="*/ 282 h 333"/>
              <a:gd name="T48" fmla="*/ 122 w 309"/>
              <a:gd name="T49" fmla="*/ 285 h 333"/>
              <a:gd name="T50" fmla="*/ 154 w 309"/>
              <a:gd name="T51" fmla="*/ 318 h 333"/>
              <a:gd name="T52" fmla="*/ 157 w 309"/>
              <a:gd name="T53" fmla="*/ 315 h 333"/>
              <a:gd name="T54" fmla="*/ 154 w 309"/>
              <a:gd name="T55" fmla="*/ 31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9" h="333">
                <a:moveTo>
                  <a:pt x="285" y="285"/>
                </a:moveTo>
                <a:cubicBezTo>
                  <a:pt x="202" y="285"/>
                  <a:pt x="202" y="285"/>
                  <a:pt x="202" y="285"/>
                </a:cubicBezTo>
                <a:cubicBezTo>
                  <a:pt x="202" y="311"/>
                  <a:pt x="181" y="333"/>
                  <a:pt x="154" y="333"/>
                </a:cubicBezTo>
                <a:cubicBezTo>
                  <a:pt x="128" y="333"/>
                  <a:pt x="107" y="311"/>
                  <a:pt x="107" y="285"/>
                </a:cubicBezTo>
                <a:cubicBezTo>
                  <a:pt x="24" y="285"/>
                  <a:pt x="24" y="285"/>
                  <a:pt x="24" y="285"/>
                </a:cubicBezTo>
                <a:cubicBezTo>
                  <a:pt x="11" y="285"/>
                  <a:pt x="0" y="274"/>
                  <a:pt x="0" y="261"/>
                </a:cubicBezTo>
                <a:cubicBezTo>
                  <a:pt x="28" y="238"/>
                  <a:pt x="59" y="197"/>
                  <a:pt x="59" y="107"/>
                </a:cubicBezTo>
                <a:cubicBezTo>
                  <a:pt x="59" y="71"/>
                  <a:pt x="89" y="32"/>
                  <a:pt x="138" y="25"/>
                </a:cubicBezTo>
                <a:cubicBezTo>
                  <a:pt x="137" y="23"/>
                  <a:pt x="137" y="21"/>
                  <a:pt x="137" y="18"/>
                </a:cubicBezTo>
                <a:cubicBezTo>
                  <a:pt x="137" y="8"/>
                  <a:pt x="145" y="0"/>
                  <a:pt x="154" y="0"/>
                </a:cubicBezTo>
                <a:cubicBezTo>
                  <a:pt x="164" y="0"/>
                  <a:pt x="172" y="8"/>
                  <a:pt x="172" y="18"/>
                </a:cubicBezTo>
                <a:cubicBezTo>
                  <a:pt x="172" y="21"/>
                  <a:pt x="172" y="23"/>
                  <a:pt x="171" y="25"/>
                </a:cubicBezTo>
                <a:cubicBezTo>
                  <a:pt x="220" y="32"/>
                  <a:pt x="249" y="71"/>
                  <a:pt x="249" y="107"/>
                </a:cubicBezTo>
                <a:cubicBezTo>
                  <a:pt x="249" y="197"/>
                  <a:pt x="281" y="238"/>
                  <a:pt x="309" y="261"/>
                </a:cubicBezTo>
                <a:cubicBezTo>
                  <a:pt x="309" y="274"/>
                  <a:pt x="298" y="285"/>
                  <a:pt x="285" y="285"/>
                </a:cubicBezTo>
                <a:close/>
                <a:moveTo>
                  <a:pt x="275" y="261"/>
                </a:moveTo>
                <a:cubicBezTo>
                  <a:pt x="242" y="224"/>
                  <a:pt x="226" y="173"/>
                  <a:pt x="226" y="107"/>
                </a:cubicBezTo>
                <a:cubicBezTo>
                  <a:pt x="226" y="83"/>
                  <a:pt x="203" y="48"/>
                  <a:pt x="154" y="48"/>
                </a:cubicBezTo>
                <a:cubicBezTo>
                  <a:pt x="106" y="48"/>
                  <a:pt x="83" y="83"/>
                  <a:pt x="83" y="107"/>
                </a:cubicBezTo>
                <a:cubicBezTo>
                  <a:pt x="83" y="173"/>
                  <a:pt x="67" y="224"/>
                  <a:pt x="34" y="261"/>
                </a:cubicBezTo>
                <a:lnTo>
                  <a:pt x="275" y="261"/>
                </a:lnTo>
                <a:close/>
                <a:moveTo>
                  <a:pt x="154" y="312"/>
                </a:moveTo>
                <a:cubicBezTo>
                  <a:pt x="140" y="312"/>
                  <a:pt x="128" y="300"/>
                  <a:pt x="128" y="285"/>
                </a:cubicBezTo>
                <a:cubicBezTo>
                  <a:pt x="128" y="283"/>
                  <a:pt x="126" y="282"/>
                  <a:pt x="125" y="282"/>
                </a:cubicBezTo>
                <a:cubicBezTo>
                  <a:pt x="123" y="282"/>
                  <a:pt x="122" y="283"/>
                  <a:pt x="122" y="285"/>
                </a:cubicBezTo>
                <a:cubicBezTo>
                  <a:pt x="122" y="303"/>
                  <a:pt x="136" y="318"/>
                  <a:pt x="154" y="318"/>
                </a:cubicBezTo>
                <a:cubicBezTo>
                  <a:pt x="156" y="318"/>
                  <a:pt x="157" y="316"/>
                  <a:pt x="157" y="315"/>
                </a:cubicBezTo>
                <a:cubicBezTo>
                  <a:pt x="157" y="313"/>
                  <a:pt x="156" y="312"/>
                  <a:pt x="154" y="31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719705F7-CDEF-49CA-8E9C-A0E8AA2C4FD0}"/>
              </a:ext>
            </a:extLst>
          </p:cNvPr>
          <p:cNvSpPr/>
          <p:nvPr userDrawn="1"/>
        </p:nvSpPr>
        <p:spPr>
          <a:xfrm>
            <a:off x="5017104" y="6695163"/>
            <a:ext cx="1918917" cy="16283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99A2EDC5-0FED-4DDE-B466-04329EF1764D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904565" y="2430603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8" name="Text Placeholder 7">
            <a:extLst>
              <a:ext uri="{FF2B5EF4-FFF2-40B4-BE49-F238E27FC236}">
                <a16:creationId xmlns:a16="http://schemas.microsoft.com/office/drawing/2014/main" id="{BFE03B0E-6D8D-4067-9E15-9A6DA47180DF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904565" y="2818725"/>
            <a:ext cx="1769597" cy="55082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Freeform 28">
            <a:extLst>
              <a:ext uri="{FF2B5EF4-FFF2-40B4-BE49-F238E27FC236}">
                <a16:creationId xmlns:a16="http://schemas.microsoft.com/office/drawing/2014/main" id="{DC56057E-4BA8-4BA4-B75C-D5F3C04F2944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511910" y="3440494"/>
            <a:ext cx="559475" cy="359662"/>
          </a:xfrm>
          <a:custGeom>
            <a:avLst/>
            <a:gdLst>
              <a:gd name="T0" fmla="*/ 66 w 404"/>
              <a:gd name="T1" fmla="*/ 172 h 261"/>
              <a:gd name="T2" fmla="*/ 42 w 404"/>
              <a:gd name="T3" fmla="*/ 172 h 261"/>
              <a:gd name="T4" fmla="*/ 42 w 404"/>
              <a:gd name="T5" fmla="*/ 160 h 261"/>
              <a:gd name="T6" fmla="*/ 30 w 404"/>
              <a:gd name="T7" fmla="*/ 160 h 261"/>
              <a:gd name="T8" fmla="*/ 24 w 404"/>
              <a:gd name="T9" fmla="*/ 145 h 261"/>
              <a:gd name="T10" fmla="*/ 25 w 404"/>
              <a:gd name="T11" fmla="*/ 136 h 261"/>
              <a:gd name="T12" fmla="*/ 0 w 404"/>
              <a:gd name="T13" fmla="*/ 130 h 261"/>
              <a:gd name="T14" fmla="*/ 25 w 404"/>
              <a:gd name="T15" fmla="*/ 125 h 261"/>
              <a:gd name="T16" fmla="*/ 24 w 404"/>
              <a:gd name="T17" fmla="*/ 116 h 261"/>
              <a:gd name="T18" fmla="*/ 30 w 404"/>
              <a:gd name="T19" fmla="*/ 101 h 261"/>
              <a:gd name="T20" fmla="*/ 42 w 404"/>
              <a:gd name="T21" fmla="*/ 101 h 261"/>
              <a:gd name="T22" fmla="*/ 42 w 404"/>
              <a:gd name="T23" fmla="*/ 89 h 261"/>
              <a:gd name="T24" fmla="*/ 66 w 404"/>
              <a:gd name="T25" fmla="*/ 89 h 261"/>
              <a:gd name="T26" fmla="*/ 115 w 404"/>
              <a:gd name="T27" fmla="*/ 101 h 261"/>
              <a:gd name="T28" fmla="*/ 322 w 404"/>
              <a:gd name="T29" fmla="*/ 101 h 261"/>
              <a:gd name="T30" fmla="*/ 357 w 404"/>
              <a:gd name="T31" fmla="*/ 107 h 261"/>
              <a:gd name="T32" fmla="*/ 404 w 404"/>
              <a:gd name="T33" fmla="*/ 130 h 261"/>
              <a:gd name="T34" fmla="*/ 357 w 404"/>
              <a:gd name="T35" fmla="*/ 154 h 261"/>
              <a:gd name="T36" fmla="*/ 322 w 404"/>
              <a:gd name="T37" fmla="*/ 160 h 261"/>
              <a:gd name="T38" fmla="*/ 115 w 404"/>
              <a:gd name="T39" fmla="*/ 160 h 261"/>
              <a:gd name="T40" fmla="*/ 66 w 404"/>
              <a:gd name="T41" fmla="*/ 172 h 261"/>
              <a:gd name="T42" fmla="*/ 60 w 404"/>
              <a:gd name="T43" fmla="*/ 86 h 261"/>
              <a:gd name="T44" fmla="*/ 78 w 404"/>
              <a:gd name="T45" fmla="*/ 0 h 261"/>
              <a:gd name="T46" fmla="*/ 95 w 404"/>
              <a:gd name="T47" fmla="*/ 0 h 261"/>
              <a:gd name="T48" fmla="*/ 125 w 404"/>
              <a:gd name="T49" fmla="*/ 12 h 261"/>
              <a:gd name="T50" fmla="*/ 178 w 404"/>
              <a:gd name="T51" fmla="*/ 65 h 261"/>
              <a:gd name="T52" fmla="*/ 220 w 404"/>
              <a:gd name="T53" fmla="*/ 83 h 261"/>
              <a:gd name="T54" fmla="*/ 305 w 404"/>
              <a:gd name="T55" fmla="*/ 98 h 261"/>
              <a:gd name="T56" fmla="*/ 116 w 404"/>
              <a:gd name="T57" fmla="*/ 98 h 261"/>
              <a:gd name="T58" fmla="*/ 66 w 404"/>
              <a:gd name="T59" fmla="*/ 86 h 261"/>
              <a:gd name="T60" fmla="*/ 60 w 404"/>
              <a:gd name="T61" fmla="*/ 86 h 261"/>
              <a:gd name="T62" fmla="*/ 305 w 404"/>
              <a:gd name="T63" fmla="*/ 163 h 261"/>
              <a:gd name="T64" fmla="*/ 220 w 404"/>
              <a:gd name="T65" fmla="*/ 178 h 261"/>
              <a:gd name="T66" fmla="*/ 178 w 404"/>
              <a:gd name="T67" fmla="*/ 196 h 261"/>
              <a:gd name="T68" fmla="*/ 125 w 404"/>
              <a:gd name="T69" fmla="*/ 249 h 261"/>
              <a:gd name="T70" fmla="*/ 95 w 404"/>
              <a:gd name="T71" fmla="*/ 261 h 261"/>
              <a:gd name="T72" fmla="*/ 78 w 404"/>
              <a:gd name="T73" fmla="*/ 261 h 261"/>
              <a:gd name="T74" fmla="*/ 60 w 404"/>
              <a:gd name="T75" fmla="*/ 175 h 261"/>
              <a:gd name="T76" fmla="*/ 66 w 404"/>
              <a:gd name="T77" fmla="*/ 175 h 261"/>
              <a:gd name="T78" fmla="*/ 116 w 404"/>
              <a:gd name="T79" fmla="*/ 163 h 261"/>
              <a:gd name="T80" fmla="*/ 305 w 404"/>
              <a:gd name="T81" fmla="*/ 163 h 261"/>
              <a:gd name="T82" fmla="*/ 333 w 404"/>
              <a:gd name="T83" fmla="*/ 130 h 261"/>
              <a:gd name="T84" fmla="*/ 323 w 404"/>
              <a:gd name="T85" fmla="*/ 147 h 261"/>
              <a:gd name="T86" fmla="*/ 338 w 404"/>
              <a:gd name="T87" fmla="*/ 153 h 261"/>
              <a:gd name="T88" fmla="*/ 351 w 404"/>
              <a:gd name="T89" fmla="*/ 130 h 261"/>
              <a:gd name="T90" fmla="*/ 338 w 404"/>
              <a:gd name="T91" fmla="*/ 108 h 261"/>
              <a:gd name="T92" fmla="*/ 323 w 404"/>
              <a:gd name="T93" fmla="*/ 113 h 261"/>
              <a:gd name="T94" fmla="*/ 333 w 404"/>
              <a:gd name="T95" fmla="*/ 130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04" h="261">
                <a:moveTo>
                  <a:pt x="66" y="172"/>
                </a:moveTo>
                <a:cubicBezTo>
                  <a:pt x="42" y="172"/>
                  <a:pt x="42" y="172"/>
                  <a:pt x="42" y="172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27" y="160"/>
                  <a:pt x="24" y="153"/>
                  <a:pt x="24" y="145"/>
                </a:cubicBezTo>
                <a:cubicBezTo>
                  <a:pt x="24" y="142"/>
                  <a:pt x="25" y="139"/>
                  <a:pt x="25" y="136"/>
                </a:cubicBezTo>
                <a:cubicBezTo>
                  <a:pt x="11" y="136"/>
                  <a:pt x="0" y="133"/>
                  <a:pt x="0" y="130"/>
                </a:cubicBezTo>
                <a:cubicBezTo>
                  <a:pt x="0" y="127"/>
                  <a:pt x="11" y="125"/>
                  <a:pt x="25" y="125"/>
                </a:cubicBezTo>
                <a:cubicBezTo>
                  <a:pt x="25" y="122"/>
                  <a:pt x="24" y="119"/>
                  <a:pt x="24" y="116"/>
                </a:cubicBezTo>
                <a:cubicBezTo>
                  <a:pt x="24" y="107"/>
                  <a:pt x="27" y="101"/>
                  <a:pt x="30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89"/>
                  <a:pt x="42" y="89"/>
                  <a:pt x="42" y="89"/>
                </a:cubicBezTo>
                <a:cubicBezTo>
                  <a:pt x="66" y="89"/>
                  <a:pt x="66" y="89"/>
                  <a:pt x="66" y="89"/>
                </a:cubicBezTo>
                <a:cubicBezTo>
                  <a:pt x="85" y="89"/>
                  <a:pt x="103" y="93"/>
                  <a:pt x="115" y="101"/>
                </a:cubicBezTo>
                <a:cubicBezTo>
                  <a:pt x="322" y="101"/>
                  <a:pt x="322" y="101"/>
                  <a:pt x="322" y="101"/>
                </a:cubicBezTo>
                <a:cubicBezTo>
                  <a:pt x="336" y="103"/>
                  <a:pt x="348" y="105"/>
                  <a:pt x="357" y="107"/>
                </a:cubicBezTo>
                <a:cubicBezTo>
                  <a:pt x="392" y="113"/>
                  <a:pt x="404" y="124"/>
                  <a:pt x="404" y="130"/>
                </a:cubicBezTo>
                <a:cubicBezTo>
                  <a:pt x="404" y="136"/>
                  <a:pt x="392" y="148"/>
                  <a:pt x="357" y="154"/>
                </a:cubicBezTo>
                <a:cubicBezTo>
                  <a:pt x="348" y="156"/>
                  <a:pt x="336" y="158"/>
                  <a:pt x="322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03" y="168"/>
                  <a:pt x="85" y="172"/>
                  <a:pt x="66" y="172"/>
                </a:cubicBezTo>
                <a:close/>
                <a:moveTo>
                  <a:pt x="60" y="86"/>
                </a:moveTo>
                <a:cubicBezTo>
                  <a:pt x="78" y="0"/>
                  <a:pt x="78" y="0"/>
                  <a:pt x="78" y="0"/>
                </a:cubicBezTo>
                <a:cubicBezTo>
                  <a:pt x="83" y="0"/>
                  <a:pt x="95" y="0"/>
                  <a:pt x="95" y="0"/>
                </a:cubicBezTo>
                <a:cubicBezTo>
                  <a:pt x="107" y="0"/>
                  <a:pt x="119" y="6"/>
                  <a:pt x="125" y="12"/>
                </a:cubicBezTo>
                <a:cubicBezTo>
                  <a:pt x="131" y="18"/>
                  <a:pt x="161" y="47"/>
                  <a:pt x="178" y="65"/>
                </a:cubicBezTo>
                <a:cubicBezTo>
                  <a:pt x="178" y="65"/>
                  <a:pt x="196" y="83"/>
                  <a:pt x="220" y="83"/>
                </a:cubicBezTo>
                <a:cubicBezTo>
                  <a:pt x="264" y="91"/>
                  <a:pt x="305" y="98"/>
                  <a:pt x="305" y="98"/>
                </a:cubicBezTo>
                <a:cubicBezTo>
                  <a:pt x="116" y="98"/>
                  <a:pt x="116" y="98"/>
                  <a:pt x="116" y="98"/>
                </a:cubicBezTo>
                <a:cubicBezTo>
                  <a:pt x="103" y="90"/>
                  <a:pt x="85" y="86"/>
                  <a:pt x="66" y="86"/>
                </a:cubicBezTo>
                <a:lnTo>
                  <a:pt x="60" y="86"/>
                </a:lnTo>
                <a:close/>
                <a:moveTo>
                  <a:pt x="305" y="163"/>
                </a:moveTo>
                <a:cubicBezTo>
                  <a:pt x="305" y="163"/>
                  <a:pt x="264" y="170"/>
                  <a:pt x="220" y="178"/>
                </a:cubicBezTo>
                <a:cubicBezTo>
                  <a:pt x="196" y="178"/>
                  <a:pt x="178" y="196"/>
                  <a:pt x="178" y="196"/>
                </a:cubicBezTo>
                <a:cubicBezTo>
                  <a:pt x="161" y="214"/>
                  <a:pt x="131" y="243"/>
                  <a:pt x="125" y="249"/>
                </a:cubicBezTo>
                <a:cubicBezTo>
                  <a:pt x="119" y="255"/>
                  <a:pt x="107" y="261"/>
                  <a:pt x="95" y="261"/>
                </a:cubicBezTo>
                <a:cubicBezTo>
                  <a:pt x="95" y="261"/>
                  <a:pt x="84" y="261"/>
                  <a:pt x="78" y="261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6" y="175"/>
                  <a:pt x="66" y="175"/>
                  <a:pt x="66" y="175"/>
                </a:cubicBezTo>
                <a:cubicBezTo>
                  <a:pt x="85" y="175"/>
                  <a:pt x="103" y="171"/>
                  <a:pt x="116" y="163"/>
                </a:cubicBezTo>
                <a:lnTo>
                  <a:pt x="305" y="163"/>
                </a:lnTo>
                <a:close/>
                <a:moveTo>
                  <a:pt x="333" y="130"/>
                </a:moveTo>
                <a:cubicBezTo>
                  <a:pt x="333" y="137"/>
                  <a:pt x="329" y="143"/>
                  <a:pt x="323" y="147"/>
                </a:cubicBezTo>
                <a:cubicBezTo>
                  <a:pt x="338" y="153"/>
                  <a:pt x="338" y="153"/>
                  <a:pt x="338" y="153"/>
                </a:cubicBezTo>
                <a:cubicBezTo>
                  <a:pt x="346" y="148"/>
                  <a:pt x="351" y="139"/>
                  <a:pt x="351" y="130"/>
                </a:cubicBezTo>
                <a:cubicBezTo>
                  <a:pt x="351" y="121"/>
                  <a:pt x="346" y="113"/>
                  <a:pt x="338" y="108"/>
                </a:cubicBezTo>
                <a:cubicBezTo>
                  <a:pt x="323" y="113"/>
                  <a:pt x="323" y="113"/>
                  <a:pt x="323" y="113"/>
                </a:cubicBezTo>
                <a:cubicBezTo>
                  <a:pt x="329" y="117"/>
                  <a:pt x="333" y="124"/>
                  <a:pt x="333" y="13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DBA18567-E8A4-4E09-A08A-2EA0E8E63C2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2858493" y="2430603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CA2A34D9-57F3-4783-8FD0-EC0343AB9B6D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2858493" y="2818725"/>
            <a:ext cx="1769597" cy="55082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BF82F3E9-555C-41F5-8230-2A7B771DD842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6737475" y="2430603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1">
                <a:solidFill>
                  <a:srgbClr val="09BDDD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3" name="Text Placeholder 7">
            <a:extLst>
              <a:ext uri="{FF2B5EF4-FFF2-40B4-BE49-F238E27FC236}">
                <a16:creationId xmlns:a16="http://schemas.microsoft.com/office/drawing/2014/main" id="{21590CE8-82CF-4F5D-BA1E-901C064A96A8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6737475" y="2818725"/>
            <a:ext cx="1769597" cy="55082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1BD14C22-F5E1-4360-8B00-A79849BFE0C6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8691403" y="2430603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5" name="Text Placeholder 7">
            <a:extLst>
              <a:ext uri="{FF2B5EF4-FFF2-40B4-BE49-F238E27FC236}">
                <a16:creationId xmlns:a16="http://schemas.microsoft.com/office/drawing/2014/main" id="{47A42B42-F2CA-49E5-B0FC-98E566C46AC5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8691403" y="2818725"/>
            <a:ext cx="1769597" cy="55082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6" name="Text Placeholder 2">
            <a:extLst>
              <a:ext uri="{FF2B5EF4-FFF2-40B4-BE49-F238E27FC236}">
                <a16:creationId xmlns:a16="http://schemas.microsoft.com/office/drawing/2014/main" id="{AC8059AA-FCF6-42F4-B5A6-581DEA4251FF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1309602" y="5308557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1">
                <a:solidFill>
                  <a:srgbClr val="09BDDD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7" name="Text Placeholder 7">
            <a:extLst>
              <a:ext uri="{FF2B5EF4-FFF2-40B4-BE49-F238E27FC236}">
                <a16:creationId xmlns:a16="http://schemas.microsoft.com/office/drawing/2014/main" id="{8E507F95-185E-43C0-A834-CD9772DD2F64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1309602" y="5696679"/>
            <a:ext cx="1769597" cy="55082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467DA9EE-66A5-4473-94DA-5CA5F7C1B519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3247507" y="5308557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9" name="Text Placeholder 7">
            <a:extLst>
              <a:ext uri="{FF2B5EF4-FFF2-40B4-BE49-F238E27FC236}">
                <a16:creationId xmlns:a16="http://schemas.microsoft.com/office/drawing/2014/main" id="{0143CC03-27B5-4F89-BB28-40745C857151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247507" y="5696679"/>
            <a:ext cx="1769597" cy="55082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2">
            <a:extLst>
              <a:ext uri="{FF2B5EF4-FFF2-40B4-BE49-F238E27FC236}">
                <a16:creationId xmlns:a16="http://schemas.microsoft.com/office/drawing/2014/main" id="{A2C34FA7-BD35-4286-8292-A6AE4C29A425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7539699" y="5308557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1" name="Text Placeholder 7">
            <a:extLst>
              <a:ext uri="{FF2B5EF4-FFF2-40B4-BE49-F238E27FC236}">
                <a16:creationId xmlns:a16="http://schemas.microsoft.com/office/drawing/2014/main" id="{6318827E-0734-4497-96D4-4B0BC142E515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7539699" y="5696679"/>
            <a:ext cx="1769597" cy="55082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2">
            <a:extLst>
              <a:ext uri="{FF2B5EF4-FFF2-40B4-BE49-F238E27FC236}">
                <a16:creationId xmlns:a16="http://schemas.microsoft.com/office/drawing/2014/main" id="{DC8E2B4F-3557-4A2D-BF19-E646674613B7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9482336" y="5308557"/>
            <a:ext cx="1769597" cy="3693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3" name="Text Placeholder 7">
            <a:extLst>
              <a:ext uri="{FF2B5EF4-FFF2-40B4-BE49-F238E27FC236}">
                <a16:creationId xmlns:a16="http://schemas.microsoft.com/office/drawing/2014/main" id="{D7FF2956-149A-476A-A61E-D8012A3C9F02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9482336" y="5696679"/>
            <a:ext cx="1769597" cy="55082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616298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_RG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>
            <a:extLst>
              <a:ext uri="{FF2B5EF4-FFF2-40B4-BE49-F238E27FC236}">
                <a16:creationId xmlns:a16="http://schemas.microsoft.com/office/drawing/2014/main" id="{B7B1BD64-7F90-4E18-8740-4F78A59DEA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75958" cy="6858001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85B39FD7-ECA9-4A8C-B5F7-40A9BCC64B8E}"/>
              </a:ext>
            </a:extLst>
          </p:cNvPr>
          <p:cNvGrpSpPr/>
          <p:nvPr userDrawn="1"/>
        </p:nvGrpSpPr>
        <p:grpSpPr>
          <a:xfrm>
            <a:off x="16042" y="19268"/>
            <a:ext cx="7170820" cy="6838732"/>
            <a:chOff x="0" y="868687"/>
            <a:chExt cx="5393266" cy="5143499"/>
          </a:xfrm>
        </p:grpSpPr>
        <p:sp>
          <p:nvSpPr>
            <p:cNvPr id="19" name="Parallelogram 18">
              <a:extLst>
                <a:ext uri="{FF2B5EF4-FFF2-40B4-BE49-F238E27FC236}">
                  <a16:creationId xmlns:a16="http://schemas.microsoft.com/office/drawing/2014/main" id="{A01E29A6-58FC-4CAB-981D-4E8F01888F0E}"/>
                </a:ext>
              </a:extLst>
            </p:cNvPr>
            <p:cNvSpPr/>
            <p:nvPr/>
          </p:nvSpPr>
          <p:spPr>
            <a:xfrm>
              <a:off x="0" y="868687"/>
              <a:ext cx="5393266" cy="5143499"/>
            </a:xfrm>
            <a:prstGeom prst="parallelogram">
              <a:avLst>
                <a:gd name="adj" fmla="val 63848"/>
              </a:avLst>
            </a:prstGeom>
            <a:gradFill>
              <a:gsLst>
                <a:gs pos="0">
                  <a:srgbClr val="09BDDD">
                    <a:lumMod val="50000"/>
                    <a:alpha val="10000"/>
                  </a:srgbClr>
                </a:gs>
                <a:gs pos="100000">
                  <a:srgbClr val="09BDDD">
                    <a:lumMod val="50000"/>
                    <a:alpha val="81000"/>
                  </a:srgbClr>
                </a:gs>
              </a:gsLst>
              <a:lin ang="5400000" scaled="1"/>
            </a:gradFill>
            <a:ln>
              <a:noFill/>
            </a:ln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  <p:sp>
          <p:nvSpPr>
            <p:cNvPr id="20" name="Parallelogram 138">
              <a:extLst>
                <a:ext uri="{FF2B5EF4-FFF2-40B4-BE49-F238E27FC236}">
                  <a16:creationId xmlns:a16="http://schemas.microsoft.com/office/drawing/2014/main" id="{363446BD-BC0F-44DE-82B4-7206A170D32A}"/>
                </a:ext>
              </a:extLst>
            </p:cNvPr>
            <p:cNvSpPr/>
            <p:nvPr/>
          </p:nvSpPr>
          <p:spPr>
            <a:xfrm>
              <a:off x="2256500" y="1400176"/>
              <a:ext cx="3047020" cy="4612010"/>
            </a:xfrm>
            <a:custGeom>
              <a:avLst/>
              <a:gdLst>
                <a:gd name="connsiteX0" fmla="*/ 0 w 4961563"/>
                <a:gd name="connsiteY0" fmla="*/ 6857999 h 6857999"/>
                <a:gd name="connsiteX1" fmla="*/ 4548116 w 4961563"/>
                <a:gd name="connsiteY1" fmla="*/ 0 h 6857999"/>
                <a:gd name="connsiteX2" fmla="*/ 4961563 w 4961563"/>
                <a:gd name="connsiteY2" fmla="*/ 0 h 6857999"/>
                <a:gd name="connsiteX3" fmla="*/ 413447 w 4961563"/>
                <a:gd name="connsiteY3" fmla="*/ 6857999 h 6857999"/>
                <a:gd name="connsiteX4" fmla="*/ 0 w 4961563"/>
                <a:gd name="connsiteY4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13447 w 4961563"/>
                <a:gd name="connsiteY4" fmla="*/ 6857999 h 6857999"/>
                <a:gd name="connsiteX5" fmla="*/ 0 w 4961563"/>
                <a:gd name="connsiteY5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062693 w 4961563"/>
                <a:gd name="connsiteY4" fmla="*/ 1341112 h 6857999"/>
                <a:gd name="connsiteX5" fmla="*/ 413447 w 4961563"/>
                <a:gd name="connsiteY5" fmla="*/ 6857999 h 6857999"/>
                <a:gd name="connsiteX6" fmla="*/ 0 w 4961563"/>
                <a:gd name="connsiteY6" fmla="*/ 6857999 h 6857999"/>
                <a:gd name="connsiteX0" fmla="*/ 0 w 4548116"/>
                <a:gd name="connsiteY0" fmla="*/ 6857999 h 6857999"/>
                <a:gd name="connsiteX1" fmla="*/ 4055073 w 4548116"/>
                <a:gd name="connsiteY1" fmla="*/ 731512 h 6857999"/>
                <a:gd name="connsiteX2" fmla="*/ 4548116 w 4548116"/>
                <a:gd name="connsiteY2" fmla="*/ 0 h 6857999"/>
                <a:gd name="connsiteX3" fmla="*/ 4062693 w 4548116"/>
                <a:gd name="connsiteY3" fmla="*/ 1341112 h 6857999"/>
                <a:gd name="connsiteX4" fmla="*/ 413447 w 4548116"/>
                <a:gd name="connsiteY4" fmla="*/ 6857999 h 6857999"/>
                <a:gd name="connsiteX5" fmla="*/ 0 w 4548116"/>
                <a:gd name="connsiteY5" fmla="*/ 6857999 h 6857999"/>
                <a:gd name="connsiteX0" fmla="*/ 0 w 4062693"/>
                <a:gd name="connsiteY0" fmla="*/ 6126487 h 6126487"/>
                <a:gd name="connsiteX1" fmla="*/ 4055073 w 4062693"/>
                <a:gd name="connsiteY1" fmla="*/ 0 h 6126487"/>
                <a:gd name="connsiteX2" fmla="*/ 4062693 w 4062693"/>
                <a:gd name="connsiteY2" fmla="*/ 609600 h 6126487"/>
                <a:gd name="connsiteX3" fmla="*/ 413447 w 4062693"/>
                <a:gd name="connsiteY3" fmla="*/ 6126487 h 6126487"/>
                <a:gd name="connsiteX4" fmla="*/ 0 w 4062693"/>
                <a:gd name="connsiteY4" fmla="*/ 6126487 h 612648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693" h="6149347">
                  <a:moveTo>
                    <a:pt x="0" y="6149347"/>
                  </a:moveTo>
                  <a:lnTo>
                    <a:pt x="4062693" y="0"/>
                  </a:lnTo>
                  <a:lnTo>
                    <a:pt x="4062693" y="632460"/>
                  </a:lnTo>
                  <a:lnTo>
                    <a:pt x="413447" y="6149347"/>
                  </a:lnTo>
                  <a:lnTo>
                    <a:pt x="0" y="6149347"/>
                  </a:lnTo>
                  <a:close/>
                </a:path>
              </a:pathLst>
            </a:custGeom>
            <a:gradFill>
              <a:gsLst>
                <a:gs pos="0">
                  <a:srgbClr val="09BDDD">
                    <a:lumMod val="50000"/>
                    <a:alpha val="10000"/>
                  </a:srgbClr>
                </a:gs>
                <a:gs pos="100000">
                  <a:srgbClr val="09BDDD">
                    <a:lumMod val="50000"/>
                    <a:alpha val="68000"/>
                  </a:srgbClr>
                </a:gs>
              </a:gsLst>
              <a:lin ang="5400000" scaled="1"/>
            </a:gradFill>
            <a:ln>
              <a:noFill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</a:endParaRPr>
            </a:p>
          </p:txBody>
        </p:sp>
      </p:grpSp>
      <p:grpSp>
        <p:nvGrpSpPr>
          <p:cNvPr id="25" name="Group 13">
            <a:extLst>
              <a:ext uri="{FF2B5EF4-FFF2-40B4-BE49-F238E27FC236}">
                <a16:creationId xmlns:a16="http://schemas.microsoft.com/office/drawing/2014/main" id="{77E4F3FF-64AB-4502-8D99-56ACACD69735}"/>
              </a:ext>
            </a:extLst>
          </p:cNvPr>
          <p:cNvGrpSpPr/>
          <p:nvPr userDrawn="1"/>
        </p:nvGrpSpPr>
        <p:grpSpPr>
          <a:xfrm>
            <a:off x="479818" y="259082"/>
            <a:ext cx="11232365" cy="533400"/>
            <a:chOff x="432603" y="194312"/>
            <a:chExt cx="8424268" cy="400050"/>
          </a:xfrm>
        </p:grpSpPr>
        <p:pic>
          <p:nvPicPr>
            <p:cNvPr id="26" name="Graphic 14">
              <a:extLst>
                <a:ext uri="{FF2B5EF4-FFF2-40B4-BE49-F238E27FC236}">
                  <a16:creationId xmlns:a16="http://schemas.microsoft.com/office/drawing/2014/main" id="{E1707D7B-568A-4E9E-92C2-50CA186829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2603" y="480061"/>
              <a:ext cx="1933575" cy="114300"/>
            </a:xfrm>
            <a:prstGeom prst="rect">
              <a:avLst/>
            </a:prstGeom>
          </p:spPr>
        </p:pic>
        <p:pic>
          <p:nvPicPr>
            <p:cNvPr id="28" name="Graphic 15">
              <a:extLst>
                <a:ext uri="{FF2B5EF4-FFF2-40B4-BE49-F238E27FC236}">
                  <a16:creationId xmlns:a16="http://schemas.microsoft.com/office/drawing/2014/main" id="{2AD70F80-8332-433A-8FFB-04E131ED881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99671" y="194312"/>
              <a:ext cx="457200" cy="400050"/>
            </a:xfrm>
            <a:prstGeom prst="rect">
              <a:avLst/>
            </a:prstGeom>
          </p:spPr>
        </p:pic>
      </p:grpSp>
      <p:sp>
        <p:nvSpPr>
          <p:cNvPr id="18" name="Freeform 10">
            <a:extLst>
              <a:ext uri="{FF2B5EF4-FFF2-40B4-BE49-F238E27FC236}">
                <a16:creationId xmlns:a16="http://schemas.microsoft.com/office/drawing/2014/main" id="{E5AA7F1D-5D6C-44AC-B369-36EB0E537B17}"/>
              </a:ext>
            </a:extLst>
          </p:cNvPr>
          <p:cNvSpPr/>
          <p:nvPr userDrawn="1"/>
        </p:nvSpPr>
        <p:spPr>
          <a:xfrm rot="5400000">
            <a:off x="2242252" y="1544900"/>
            <a:ext cx="1145309" cy="5629816"/>
          </a:xfrm>
          <a:custGeom>
            <a:avLst/>
            <a:gdLst>
              <a:gd name="connsiteX0" fmla="*/ 0 w 1145309"/>
              <a:gd name="connsiteY0" fmla="*/ 5722470 h 5722470"/>
              <a:gd name="connsiteX1" fmla="*/ 0 w 1145309"/>
              <a:gd name="connsiteY1" fmla="*/ 0 h 5722470"/>
              <a:gd name="connsiteX2" fmla="*/ 1137582 w 1145309"/>
              <a:gd name="connsiteY2" fmla="*/ 754111 h 5722470"/>
              <a:gd name="connsiteX3" fmla="*/ 1145309 w 1145309"/>
              <a:gd name="connsiteY3" fmla="*/ 5722470 h 572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5309" h="5722470">
                <a:moveTo>
                  <a:pt x="0" y="5722470"/>
                </a:moveTo>
                <a:lnTo>
                  <a:pt x="0" y="0"/>
                </a:lnTo>
                <a:lnTo>
                  <a:pt x="1137582" y="754111"/>
                </a:lnTo>
                <a:lnTo>
                  <a:pt x="1145309" y="5722470"/>
                </a:lnTo>
                <a:close/>
              </a:path>
            </a:pathLst>
          </a:custGeom>
          <a:gradFill>
            <a:gsLst>
              <a:gs pos="69000">
                <a:srgbClr val="FFFFFF">
                  <a:alpha val="90000"/>
                </a:srgbClr>
              </a:gs>
              <a:gs pos="100000">
                <a:srgbClr val="FFFFFF"/>
              </a:gs>
            </a:gsLst>
            <a:lin ang="5400000" scaled="1"/>
          </a:gradFill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22" name="Freeform 12">
            <a:extLst>
              <a:ext uri="{FF2B5EF4-FFF2-40B4-BE49-F238E27FC236}">
                <a16:creationId xmlns:a16="http://schemas.microsoft.com/office/drawing/2014/main" id="{ED96094C-0981-4777-88FE-EAD7A33952B5}"/>
              </a:ext>
            </a:extLst>
          </p:cNvPr>
          <p:cNvSpPr/>
          <p:nvPr userDrawn="1"/>
        </p:nvSpPr>
        <p:spPr>
          <a:xfrm>
            <a:off x="-1" y="2986207"/>
            <a:ext cx="6151791" cy="802120"/>
          </a:xfrm>
          <a:custGeom>
            <a:avLst/>
            <a:gdLst>
              <a:gd name="connsiteX0" fmla="*/ 266 w 6247302"/>
              <a:gd name="connsiteY0" fmla="*/ 0 h 802120"/>
              <a:gd name="connsiteX1" fmla="*/ 6247302 w 6247302"/>
              <a:gd name="connsiteY1" fmla="*/ 0 h 802120"/>
              <a:gd name="connsiteX2" fmla="*/ 6239194 w 6247302"/>
              <a:gd name="connsiteY2" fmla="*/ 25773 h 802120"/>
              <a:gd name="connsiteX3" fmla="*/ 5725291 w 6247302"/>
              <a:gd name="connsiteY3" fmla="*/ 800999 h 802120"/>
              <a:gd name="connsiteX4" fmla="*/ 0 w 6247302"/>
              <a:gd name="connsiteY4" fmla="*/ 802120 h 80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7302" h="802120">
                <a:moveTo>
                  <a:pt x="266" y="0"/>
                </a:moveTo>
                <a:lnTo>
                  <a:pt x="6247302" y="0"/>
                </a:lnTo>
                <a:lnTo>
                  <a:pt x="6239194" y="25773"/>
                </a:lnTo>
                <a:lnTo>
                  <a:pt x="5725291" y="800999"/>
                </a:lnTo>
                <a:lnTo>
                  <a:pt x="0" y="802120"/>
                </a:lnTo>
                <a:close/>
              </a:path>
            </a:pathLst>
          </a:custGeom>
          <a:gradFill flip="none" rotWithShape="1">
            <a:gsLst>
              <a:gs pos="64000">
                <a:srgbClr val="09BDDD"/>
              </a:gs>
              <a:gs pos="0">
                <a:srgbClr val="3C86C6"/>
              </a:gs>
              <a:gs pos="100000">
                <a:srgbClr val="3C86C6"/>
              </a:gs>
            </a:gsLst>
            <a:lin ang="0" scaled="1"/>
            <a:tileRect/>
          </a:gra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23" name="Text Placeholder 4">
            <a:extLst>
              <a:ext uri="{FF2B5EF4-FFF2-40B4-BE49-F238E27FC236}">
                <a16:creationId xmlns:a16="http://schemas.microsoft.com/office/drawing/2014/main" id="{0E87ACED-2EA0-4A55-830D-3F70D0153D8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4632" y="2986207"/>
            <a:ext cx="5197476" cy="799865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kumimoji="0" lang="en-GB" sz="3600" b="1" i="0" u="none" strike="noStrike" kern="1200" cap="none" spc="0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Trebuchet MS"/>
              </a:defRPr>
            </a:lvl1pPr>
          </a:lstStyle>
          <a:p>
            <a:pPr lvl="0"/>
            <a:r>
              <a:rPr lang="en-US"/>
              <a:t>PRESENTATION TITLE</a:t>
            </a:r>
            <a:endParaRPr lang="en-GB"/>
          </a:p>
        </p:txBody>
      </p:sp>
      <p:sp>
        <p:nvSpPr>
          <p:cNvPr id="24" name="Text Placeholder 4">
            <a:extLst>
              <a:ext uri="{FF2B5EF4-FFF2-40B4-BE49-F238E27FC236}">
                <a16:creationId xmlns:a16="http://schemas.microsoft.com/office/drawing/2014/main" id="{77482CAF-29CD-480B-819A-AC31929BB2B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84632" y="3959604"/>
            <a:ext cx="4298730" cy="69514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kumimoji="0" lang="en-GB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17171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marL="0" marR="0" lvl="0" indent="0" algn="l" defTabSz="342900" rtl="0" eaLnBrk="1" fontAlgn="base" latinLnBrk="0" hangingPunct="1">
              <a:lnSpc>
                <a:spcPts val="2775"/>
              </a:lnSpc>
              <a:spcBef>
                <a:spcPts val="0"/>
              </a:spcBef>
              <a:spcAft>
                <a:spcPct val="0"/>
              </a:spcAft>
              <a:buClr>
                <a:srgbClr val="4E84C4"/>
              </a:buClr>
              <a:buSzTx/>
              <a:buFontTx/>
              <a:buNone/>
              <a:tabLst/>
              <a:defRPr/>
            </a:pPr>
            <a:r>
              <a:rPr lang="en-US"/>
              <a:t>Sub-Title</a:t>
            </a:r>
            <a:endParaRPr lang="en-GB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F6FCC42-1A39-452C-8274-6CF7E71AE151}"/>
              </a:ext>
            </a:extLst>
          </p:cNvPr>
          <p:cNvGrpSpPr/>
          <p:nvPr userDrawn="1"/>
        </p:nvGrpSpPr>
        <p:grpSpPr>
          <a:xfrm>
            <a:off x="2971136" y="4747817"/>
            <a:ext cx="1812228" cy="301348"/>
            <a:chOff x="2296160" y="5911724"/>
            <a:chExt cx="2416304" cy="401797"/>
          </a:xfrm>
        </p:grpSpPr>
        <p:sp>
          <p:nvSpPr>
            <p:cNvPr id="30" name="Rectangle: Rounded Corners 124">
              <a:extLst>
                <a:ext uri="{FF2B5EF4-FFF2-40B4-BE49-F238E27FC236}">
                  <a16:creationId xmlns:a16="http://schemas.microsoft.com/office/drawing/2014/main" id="{E98E1393-C089-4E36-8055-76FDF10179DB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3C86C6">
                    <a:lumMod val="75000"/>
                  </a:srgbClr>
                </a:gs>
                <a:gs pos="100000">
                  <a:srgbClr val="3C86C6"/>
                </a:gs>
              </a:gsLst>
              <a:lin ang="0" scaled="1"/>
              <a:tileRect/>
            </a:gradFill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  <p:sp>
          <p:nvSpPr>
            <p:cNvPr id="31" name="Rectangle: Rounded Corners 129">
              <a:extLst>
                <a:ext uri="{FF2B5EF4-FFF2-40B4-BE49-F238E27FC236}">
                  <a16:creationId xmlns:a16="http://schemas.microsoft.com/office/drawing/2014/main" id="{DDFC6E49-49D8-4540-9561-2C1E86AA2EBB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rgbClr val="FFFFFF"/>
              </a:solidFill>
            </a:ln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</p:grpSp>
      <p:sp>
        <p:nvSpPr>
          <p:cNvPr id="32" name="Text Placeholder 62">
            <a:extLst>
              <a:ext uri="{FF2B5EF4-FFF2-40B4-BE49-F238E27FC236}">
                <a16:creationId xmlns:a16="http://schemas.microsoft.com/office/drawing/2014/main" id="{F83124D5-AAD6-4787-BC56-466B75C4D39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971135" y="4771454"/>
            <a:ext cx="1812227" cy="277711"/>
          </a:xfrm>
          <a:prstGeom prst="rect">
            <a:avLst/>
          </a:prstGeom>
        </p:spPr>
        <p:txBody>
          <a:bodyPr anchor="ctr" anchorCtr="0">
            <a:normAutofit/>
          </a:bodyPr>
          <a:lstStyle>
            <a:lvl1pPr marL="0" indent="0" algn="ctr">
              <a:buNone/>
              <a:def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lvl="0"/>
            <a:r>
              <a:rPr lang="en-US"/>
              <a:t>Date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666936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cxnSp>
        <p:nvCxnSpPr>
          <p:cNvPr id="6" name="Elbow Connector 61">
            <a:extLst>
              <a:ext uri="{FF2B5EF4-FFF2-40B4-BE49-F238E27FC236}">
                <a16:creationId xmlns:a16="http://schemas.microsoft.com/office/drawing/2014/main" id="{F1EC0AF8-3FCA-43C7-B6B4-93C734E489EE}"/>
              </a:ext>
            </a:extLst>
          </p:cNvPr>
          <p:cNvCxnSpPr>
            <a:endCxn id="48" idx="6"/>
          </p:cNvCxnSpPr>
          <p:nvPr/>
        </p:nvCxnSpPr>
        <p:spPr>
          <a:xfrm rot="10800000">
            <a:off x="6228984" y="2349463"/>
            <a:ext cx="2361560" cy="343929"/>
          </a:xfrm>
          <a:prstGeom prst="bentConnector3">
            <a:avLst/>
          </a:prstGeom>
          <a:ln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Elbow Connector 62">
            <a:extLst>
              <a:ext uri="{FF2B5EF4-FFF2-40B4-BE49-F238E27FC236}">
                <a16:creationId xmlns:a16="http://schemas.microsoft.com/office/drawing/2014/main" id="{9E122AFF-2633-4B04-85CA-1B8E6559DF96}"/>
              </a:ext>
            </a:extLst>
          </p:cNvPr>
          <p:cNvCxnSpPr>
            <a:endCxn id="50" idx="6"/>
          </p:cNvCxnSpPr>
          <p:nvPr/>
        </p:nvCxnSpPr>
        <p:spPr>
          <a:xfrm rot="10800000">
            <a:off x="6228984" y="3191328"/>
            <a:ext cx="1547567" cy="173360"/>
          </a:xfrm>
          <a:prstGeom prst="bentConnector3">
            <a:avLst/>
          </a:prstGeom>
          <a:ln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Elbow Connector 63">
            <a:extLst>
              <a:ext uri="{FF2B5EF4-FFF2-40B4-BE49-F238E27FC236}">
                <a16:creationId xmlns:a16="http://schemas.microsoft.com/office/drawing/2014/main" id="{6466B62C-03CE-473B-ACD6-8BE513F5CD85}"/>
              </a:ext>
            </a:extLst>
          </p:cNvPr>
          <p:cNvCxnSpPr>
            <a:endCxn id="46" idx="6"/>
          </p:cNvCxnSpPr>
          <p:nvPr/>
        </p:nvCxnSpPr>
        <p:spPr>
          <a:xfrm rot="10800000" flipV="1">
            <a:off x="6228984" y="4711876"/>
            <a:ext cx="1547567" cy="157082"/>
          </a:xfrm>
          <a:prstGeom prst="bentConnector3">
            <a:avLst/>
          </a:prstGeom>
          <a:ln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lbow Connector 64">
            <a:extLst>
              <a:ext uri="{FF2B5EF4-FFF2-40B4-BE49-F238E27FC236}">
                <a16:creationId xmlns:a16="http://schemas.microsoft.com/office/drawing/2014/main" id="{19C442C7-1A89-4DC3-A828-EFA195907EA0}"/>
              </a:ext>
            </a:extLst>
          </p:cNvPr>
          <p:cNvCxnSpPr>
            <a:endCxn id="44" idx="6"/>
          </p:cNvCxnSpPr>
          <p:nvPr/>
        </p:nvCxnSpPr>
        <p:spPr>
          <a:xfrm rot="10800000" flipV="1">
            <a:off x="6228984" y="5386960"/>
            <a:ext cx="2361560" cy="397570"/>
          </a:xfrm>
          <a:prstGeom prst="bentConnector3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Freeform 21">
            <a:extLst>
              <a:ext uri="{FF2B5EF4-FFF2-40B4-BE49-F238E27FC236}">
                <a16:creationId xmlns:a16="http://schemas.microsoft.com/office/drawing/2014/main" id="{F3C48AE0-2206-4F99-A098-5C4E568FA1E4}"/>
              </a:ext>
            </a:extLst>
          </p:cNvPr>
          <p:cNvSpPr>
            <a:spLocks/>
          </p:cNvSpPr>
          <p:nvPr/>
        </p:nvSpPr>
        <p:spPr bwMode="auto">
          <a:xfrm>
            <a:off x="8562089" y="1483135"/>
            <a:ext cx="3629910" cy="1535648"/>
          </a:xfrm>
          <a:custGeom>
            <a:avLst/>
            <a:gdLst>
              <a:gd name="T0" fmla="*/ 1683 w 1683"/>
              <a:gd name="T1" fmla="*/ 0 h 712"/>
              <a:gd name="T2" fmla="*/ 1228 w 1683"/>
              <a:gd name="T3" fmla="*/ 480 h 712"/>
              <a:gd name="T4" fmla="*/ 271 w 1683"/>
              <a:gd name="T5" fmla="*/ 480 h 712"/>
              <a:gd name="T6" fmla="*/ 271 w 1683"/>
              <a:gd name="T7" fmla="*/ 414 h 712"/>
              <a:gd name="T8" fmla="*/ 0 w 1683"/>
              <a:gd name="T9" fmla="*/ 562 h 712"/>
              <a:gd name="T10" fmla="*/ 271 w 1683"/>
              <a:gd name="T11" fmla="*/ 712 h 712"/>
              <a:gd name="T12" fmla="*/ 271 w 1683"/>
              <a:gd name="T13" fmla="*/ 648 h 712"/>
              <a:gd name="T14" fmla="*/ 1228 w 1683"/>
              <a:gd name="T15" fmla="*/ 648 h 712"/>
              <a:gd name="T16" fmla="*/ 1683 w 1683"/>
              <a:gd name="T17" fmla="*/ 359 h 712"/>
              <a:gd name="T18" fmla="*/ 1683 w 1683"/>
              <a:gd name="T19" fmla="*/ 0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83" h="712">
                <a:moveTo>
                  <a:pt x="1683" y="0"/>
                </a:moveTo>
                <a:lnTo>
                  <a:pt x="1228" y="480"/>
                </a:lnTo>
                <a:lnTo>
                  <a:pt x="271" y="480"/>
                </a:lnTo>
                <a:lnTo>
                  <a:pt x="271" y="414"/>
                </a:lnTo>
                <a:lnTo>
                  <a:pt x="0" y="562"/>
                </a:lnTo>
                <a:lnTo>
                  <a:pt x="271" y="712"/>
                </a:lnTo>
                <a:lnTo>
                  <a:pt x="271" y="648"/>
                </a:lnTo>
                <a:lnTo>
                  <a:pt x="1228" y="648"/>
                </a:lnTo>
                <a:lnTo>
                  <a:pt x="1683" y="359"/>
                </a:lnTo>
                <a:lnTo>
                  <a:pt x="168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414B4BD0-09D4-4B69-815D-3935DFDAC73D}"/>
              </a:ext>
            </a:extLst>
          </p:cNvPr>
          <p:cNvSpPr>
            <a:spLocks/>
          </p:cNvSpPr>
          <p:nvPr/>
        </p:nvSpPr>
        <p:spPr bwMode="auto">
          <a:xfrm>
            <a:off x="7761912" y="2563697"/>
            <a:ext cx="4430086" cy="1128012"/>
          </a:xfrm>
          <a:custGeom>
            <a:avLst/>
            <a:gdLst>
              <a:gd name="T0" fmla="*/ 2054 w 2054"/>
              <a:gd name="T1" fmla="*/ 0 h 523"/>
              <a:gd name="T2" fmla="*/ 1599 w 2054"/>
              <a:gd name="T3" fmla="*/ 291 h 523"/>
              <a:gd name="T4" fmla="*/ 270 w 2054"/>
              <a:gd name="T5" fmla="*/ 291 h 523"/>
              <a:gd name="T6" fmla="*/ 270 w 2054"/>
              <a:gd name="T7" fmla="*/ 224 h 523"/>
              <a:gd name="T8" fmla="*/ 0 w 2054"/>
              <a:gd name="T9" fmla="*/ 373 h 523"/>
              <a:gd name="T10" fmla="*/ 271 w 2054"/>
              <a:gd name="T11" fmla="*/ 523 h 523"/>
              <a:gd name="T12" fmla="*/ 271 w 2054"/>
              <a:gd name="T13" fmla="*/ 458 h 523"/>
              <a:gd name="T14" fmla="*/ 1599 w 2054"/>
              <a:gd name="T15" fmla="*/ 458 h 523"/>
              <a:gd name="T16" fmla="*/ 2054 w 2054"/>
              <a:gd name="T17" fmla="*/ 359 h 523"/>
              <a:gd name="T18" fmla="*/ 2054 w 2054"/>
              <a:gd name="T19" fmla="*/ 0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54" h="523">
                <a:moveTo>
                  <a:pt x="2054" y="0"/>
                </a:moveTo>
                <a:lnTo>
                  <a:pt x="1599" y="291"/>
                </a:lnTo>
                <a:lnTo>
                  <a:pt x="270" y="291"/>
                </a:lnTo>
                <a:lnTo>
                  <a:pt x="270" y="224"/>
                </a:lnTo>
                <a:lnTo>
                  <a:pt x="0" y="373"/>
                </a:lnTo>
                <a:lnTo>
                  <a:pt x="271" y="523"/>
                </a:lnTo>
                <a:lnTo>
                  <a:pt x="271" y="458"/>
                </a:lnTo>
                <a:lnTo>
                  <a:pt x="1599" y="458"/>
                </a:lnTo>
                <a:lnTo>
                  <a:pt x="2054" y="359"/>
                </a:lnTo>
                <a:lnTo>
                  <a:pt x="20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2" name="Freeform 25">
            <a:extLst>
              <a:ext uri="{FF2B5EF4-FFF2-40B4-BE49-F238E27FC236}">
                <a16:creationId xmlns:a16="http://schemas.microsoft.com/office/drawing/2014/main" id="{36350FAD-57D5-4D9F-A06D-46D51FCBBB1C}"/>
              </a:ext>
            </a:extLst>
          </p:cNvPr>
          <p:cNvSpPr>
            <a:spLocks/>
          </p:cNvSpPr>
          <p:nvPr/>
        </p:nvSpPr>
        <p:spPr bwMode="auto">
          <a:xfrm>
            <a:off x="8562089" y="5063438"/>
            <a:ext cx="3629910" cy="1535648"/>
          </a:xfrm>
          <a:custGeom>
            <a:avLst/>
            <a:gdLst>
              <a:gd name="T0" fmla="*/ 1683 w 1683"/>
              <a:gd name="T1" fmla="*/ 712 h 712"/>
              <a:gd name="T2" fmla="*/ 1228 w 1683"/>
              <a:gd name="T3" fmla="*/ 232 h 712"/>
              <a:gd name="T4" fmla="*/ 271 w 1683"/>
              <a:gd name="T5" fmla="*/ 232 h 712"/>
              <a:gd name="T6" fmla="*/ 271 w 1683"/>
              <a:gd name="T7" fmla="*/ 298 h 712"/>
              <a:gd name="T8" fmla="*/ 0 w 1683"/>
              <a:gd name="T9" fmla="*/ 151 h 712"/>
              <a:gd name="T10" fmla="*/ 271 w 1683"/>
              <a:gd name="T11" fmla="*/ 0 h 712"/>
              <a:gd name="T12" fmla="*/ 271 w 1683"/>
              <a:gd name="T13" fmla="*/ 65 h 712"/>
              <a:gd name="T14" fmla="*/ 1228 w 1683"/>
              <a:gd name="T15" fmla="*/ 65 h 712"/>
              <a:gd name="T16" fmla="*/ 1683 w 1683"/>
              <a:gd name="T17" fmla="*/ 354 h 712"/>
              <a:gd name="T18" fmla="*/ 1683 w 1683"/>
              <a:gd name="T19" fmla="*/ 712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83" h="712">
                <a:moveTo>
                  <a:pt x="1683" y="712"/>
                </a:moveTo>
                <a:lnTo>
                  <a:pt x="1228" y="232"/>
                </a:lnTo>
                <a:lnTo>
                  <a:pt x="271" y="232"/>
                </a:lnTo>
                <a:lnTo>
                  <a:pt x="271" y="298"/>
                </a:lnTo>
                <a:lnTo>
                  <a:pt x="0" y="151"/>
                </a:lnTo>
                <a:lnTo>
                  <a:pt x="271" y="0"/>
                </a:lnTo>
                <a:lnTo>
                  <a:pt x="271" y="65"/>
                </a:lnTo>
                <a:lnTo>
                  <a:pt x="1228" y="65"/>
                </a:lnTo>
                <a:lnTo>
                  <a:pt x="1683" y="354"/>
                </a:lnTo>
                <a:lnTo>
                  <a:pt x="1683" y="71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42CA9178-F4A5-48D4-A9DC-D07FFC000A45}"/>
              </a:ext>
            </a:extLst>
          </p:cNvPr>
          <p:cNvSpPr>
            <a:spLocks/>
          </p:cNvSpPr>
          <p:nvPr/>
        </p:nvSpPr>
        <p:spPr bwMode="auto">
          <a:xfrm>
            <a:off x="7761912" y="4390514"/>
            <a:ext cx="4430086" cy="1128012"/>
          </a:xfrm>
          <a:custGeom>
            <a:avLst/>
            <a:gdLst>
              <a:gd name="T0" fmla="*/ 2054 w 2054"/>
              <a:gd name="T1" fmla="*/ 523 h 523"/>
              <a:gd name="T2" fmla="*/ 1599 w 2054"/>
              <a:gd name="T3" fmla="*/ 232 h 523"/>
              <a:gd name="T4" fmla="*/ 270 w 2054"/>
              <a:gd name="T5" fmla="*/ 232 h 523"/>
              <a:gd name="T6" fmla="*/ 270 w 2054"/>
              <a:gd name="T7" fmla="*/ 299 h 523"/>
              <a:gd name="T8" fmla="*/ 0 w 2054"/>
              <a:gd name="T9" fmla="*/ 151 h 523"/>
              <a:gd name="T10" fmla="*/ 271 w 2054"/>
              <a:gd name="T11" fmla="*/ 0 h 523"/>
              <a:gd name="T12" fmla="*/ 271 w 2054"/>
              <a:gd name="T13" fmla="*/ 66 h 523"/>
              <a:gd name="T14" fmla="*/ 1599 w 2054"/>
              <a:gd name="T15" fmla="*/ 66 h 523"/>
              <a:gd name="T16" fmla="*/ 2054 w 2054"/>
              <a:gd name="T17" fmla="*/ 165 h 523"/>
              <a:gd name="T18" fmla="*/ 2054 w 2054"/>
              <a:gd name="T19" fmla="*/ 523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54" h="523">
                <a:moveTo>
                  <a:pt x="2054" y="523"/>
                </a:moveTo>
                <a:lnTo>
                  <a:pt x="1599" y="232"/>
                </a:lnTo>
                <a:lnTo>
                  <a:pt x="270" y="232"/>
                </a:lnTo>
                <a:lnTo>
                  <a:pt x="270" y="299"/>
                </a:lnTo>
                <a:lnTo>
                  <a:pt x="0" y="151"/>
                </a:lnTo>
                <a:lnTo>
                  <a:pt x="271" y="0"/>
                </a:lnTo>
                <a:lnTo>
                  <a:pt x="271" y="66"/>
                </a:lnTo>
                <a:lnTo>
                  <a:pt x="1599" y="66"/>
                </a:lnTo>
                <a:lnTo>
                  <a:pt x="2054" y="165"/>
                </a:lnTo>
                <a:lnTo>
                  <a:pt x="2054" y="52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4" name="Freeform 29">
            <a:extLst>
              <a:ext uri="{FF2B5EF4-FFF2-40B4-BE49-F238E27FC236}">
                <a16:creationId xmlns:a16="http://schemas.microsoft.com/office/drawing/2014/main" id="{B74E70A8-886F-444A-A767-80A9C70DD1BA}"/>
              </a:ext>
            </a:extLst>
          </p:cNvPr>
          <p:cNvSpPr>
            <a:spLocks/>
          </p:cNvSpPr>
          <p:nvPr/>
        </p:nvSpPr>
        <p:spPr bwMode="auto">
          <a:xfrm>
            <a:off x="6385868" y="3652885"/>
            <a:ext cx="5806131" cy="772138"/>
          </a:xfrm>
          <a:custGeom>
            <a:avLst/>
            <a:gdLst>
              <a:gd name="T0" fmla="*/ 2692 w 2692"/>
              <a:gd name="T1" fmla="*/ 0 h 358"/>
              <a:gd name="T2" fmla="*/ 2237 w 2692"/>
              <a:gd name="T3" fmla="*/ 97 h 358"/>
              <a:gd name="T4" fmla="*/ 271 w 2692"/>
              <a:gd name="T5" fmla="*/ 97 h 358"/>
              <a:gd name="T6" fmla="*/ 271 w 2692"/>
              <a:gd name="T7" fmla="*/ 31 h 358"/>
              <a:gd name="T8" fmla="*/ 0 w 2692"/>
              <a:gd name="T9" fmla="*/ 178 h 358"/>
              <a:gd name="T10" fmla="*/ 271 w 2692"/>
              <a:gd name="T11" fmla="*/ 329 h 358"/>
              <a:gd name="T12" fmla="*/ 271 w 2692"/>
              <a:gd name="T13" fmla="*/ 264 h 358"/>
              <a:gd name="T14" fmla="*/ 2237 w 2692"/>
              <a:gd name="T15" fmla="*/ 264 h 358"/>
              <a:gd name="T16" fmla="*/ 2692 w 2692"/>
              <a:gd name="T17" fmla="*/ 358 h 358"/>
              <a:gd name="T18" fmla="*/ 2692 w 2692"/>
              <a:gd name="T19" fmla="*/ 0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92" h="358">
                <a:moveTo>
                  <a:pt x="2692" y="0"/>
                </a:moveTo>
                <a:lnTo>
                  <a:pt x="2237" y="97"/>
                </a:lnTo>
                <a:lnTo>
                  <a:pt x="271" y="97"/>
                </a:lnTo>
                <a:lnTo>
                  <a:pt x="271" y="31"/>
                </a:lnTo>
                <a:lnTo>
                  <a:pt x="0" y="178"/>
                </a:lnTo>
                <a:lnTo>
                  <a:pt x="271" y="329"/>
                </a:lnTo>
                <a:lnTo>
                  <a:pt x="271" y="264"/>
                </a:lnTo>
                <a:lnTo>
                  <a:pt x="2237" y="264"/>
                </a:lnTo>
                <a:lnTo>
                  <a:pt x="2692" y="358"/>
                </a:lnTo>
                <a:lnTo>
                  <a:pt x="269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5" name="Freeform 31">
            <a:extLst>
              <a:ext uri="{FF2B5EF4-FFF2-40B4-BE49-F238E27FC236}">
                <a16:creationId xmlns:a16="http://schemas.microsoft.com/office/drawing/2014/main" id="{9FB1A737-86E4-487A-8EE3-44DDC8203243}"/>
              </a:ext>
            </a:extLst>
          </p:cNvPr>
          <p:cNvSpPr>
            <a:spLocks/>
          </p:cNvSpPr>
          <p:nvPr/>
        </p:nvSpPr>
        <p:spPr bwMode="auto">
          <a:xfrm>
            <a:off x="9146583" y="2518403"/>
            <a:ext cx="2064067" cy="362344"/>
          </a:xfrm>
          <a:custGeom>
            <a:avLst/>
            <a:gdLst>
              <a:gd name="T0" fmla="*/ 957 w 957"/>
              <a:gd name="T1" fmla="*/ 0 h 168"/>
              <a:gd name="T2" fmla="*/ 0 w 957"/>
              <a:gd name="T3" fmla="*/ 0 h 168"/>
              <a:gd name="T4" fmla="*/ 0 w 957"/>
              <a:gd name="T5" fmla="*/ 0 h 168"/>
              <a:gd name="T6" fmla="*/ 0 w 957"/>
              <a:gd name="T7" fmla="*/ 168 h 168"/>
              <a:gd name="T8" fmla="*/ 957 w 957"/>
              <a:gd name="T9" fmla="*/ 168 h 168"/>
              <a:gd name="T10" fmla="*/ 957 w 957"/>
              <a:gd name="T11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57" h="168">
                <a:moveTo>
                  <a:pt x="957" y="0"/>
                </a:moveTo>
                <a:lnTo>
                  <a:pt x="0" y="0"/>
                </a:lnTo>
                <a:lnTo>
                  <a:pt x="0" y="0"/>
                </a:lnTo>
                <a:lnTo>
                  <a:pt x="0" y="168"/>
                </a:lnTo>
                <a:lnTo>
                  <a:pt x="957" y="168"/>
                </a:lnTo>
                <a:lnTo>
                  <a:pt x="95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6" name="Freeform 33">
            <a:extLst>
              <a:ext uri="{FF2B5EF4-FFF2-40B4-BE49-F238E27FC236}">
                <a16:creationId xmlns:a16="http://schemas.microsoft.com/office/drawing/2014/main" id="{B1DD6009-B812-46E4-99C5-4882A299F0C0}"/>
              </a:ext>
            </a:extLst>
          </p:cNvPr>
          <p:cNvSpPr>
            <a:spLocks/>
          </p:cNvSpPr>
          <p:nvPr/>
        </p:nvSpPr>
        <p:spPr bwMode="auto">
          <a:xfrm>
            <a:off x="8344250" y="3191328"/>
            <a:ext cx="2866400" cy="360188"/>
          </a:xfrm>
          <a:custGeom>
            <a:avLst/>
            <a:gdLst>
              <a:gd name="T0" fmla="*/ 1329 w 1329"/>
              <a:gd name="T1" fmla="*/ 0 h 167"/>
              <a:gd name="T2" fmla="*/ 0 w 1329"/>
              <a:gd name="T3" fmla="*/ 0 h 167"/>
              <a:gd name="T4" fmla="*/ 0 w 1329"/>
              <a:gd name="T5" fmla="*/ 0 h 167"/>
              <a:gd name="T6" fmla="*/ 1 w 1329"/>
              <a:gd name="T7" fmla="*/ 167 h 167"/>
              <a:gd name="T8" fmla="*/ 1329 w 1329"/>
              <a:gd name="T9" fmla="*/ 167 h 167"/>
              <a:gd name="T10" fmla="*/ 1329 w 1329"/>
              <a:gd name="T1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29" h="167">
                <a:moveTo>
                  <a:pt x="1329" y="0"/>
                </a:moveTo>
                <a:lnTo>
                  <a:pt x="0" y="0"/>
                </a:lnTo>
                <a:lnTo>
                  <a:pt x="0" y="0"/>
                </a:lnTo>
                <a:lnTo>
                  <a:pt x="1" y="167"/>
                </a:lnTo>
                <a:lnTo>
                  <a:pt x="1329" y="167"/>
                </a:lnTo>
                <a:lnTo>
                  <a:pt x="132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7" name="Freeform 35">
            <a:extLst>
              <a:ext uri="{FF2B5EF4-FFF2-40B4-BE49-F238E27FC236}">
                <a16:creationId xmlns:a16="http://schemas.microsoft.com/office/drawing/2014/main" id="{C4284695-8293-4ECA-A920-83C6EBB85584}"/>
              </a:ext>
            </a:extLst>
          </p:cNvPr>
          <p:cNvSpPr>
            <a:spLocks/>
          </p:cNvSpPr>
          <p:nvPr/>
        </p:nvSpPr>
        <p:spPr bwMode="auto">
          <a:xfrm>
            <a:off x="9146583" y="5203632"/>
            <a:ext cx="2064067" cy="360188"/>
          </a:xfrm>
          <a:custGeom>
            <a:avLst/>
            <a:gdLst>
              <a:gd name="T0" fmla="*/ 957 w 957"/>
              <a:gd name="T1" fmla="*/ 0 h 167"/>
              <a:gd name="T2" fmla="*/ 0 w 957"/>
              <a:gd name="T3" fmla="*/ 0 h 167"/>
              <a:gd name="T4" fmla="*/ 0 w 957"/>
              <a:gd name="T5" fmla="*/ 0 h 167"/>
              <a:gd name="T6" fmla="*/ 0 w 957"/>
              <a:gd name="T7" fmla="*/ 167 h 167"/>
              <a:gd name="T8" fmla="*/ 957 w 957"/>
              <a:gd name="T9" fmla="*/ 167 h 167"/>
              <a:gd name="T10" fmla="*/ 957 w 957"/>
              <a:gd name="T1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57" h="167">
                <a:moveTo>
                  <a:pt x="957" y="0"/>
                </a:moveTo>
                <a:lnTo>
                  <a:pt x="0" y="0"/>
                </a:lnTo>
                <a:lnTo>
                  <a:pt x="0" y="0"/>
                </a:lnTo>
                <a:lnTo>
                  <a:pt x="0" y="167"/>
                </a:lnTo>
                <a:lnTo>
                  <a:pt x="957" y="167"/>
                </a:lnTo>
                <a:lnTo>
                  <a:pt x="95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8" name="Freeform 37">
            <a:extLst>
              <a:ext uri="{FF2B5EF4-FFF2-40B4-BE49-F238E27FC236}">
                <a16:creationId xmlns:a16="http://schemas.microsoft.com/office/drawing/2014/main" id="{3E4BC6AE-C574-4841-B561-24A19462567C}"/>
              </a:ext>
            </a:extLst>
          </p:cNvPr>
          <p:cNvSpPr>
            <a:spLocks/>
          </p:cNvSpPr>
          <p:nvPr/>
        </p:nvSpPr>
        <p:spPr bwMode="auto">
          <a:xfrm>
            <a:off x="8344250" y="4532863"/>
            <a:ext cx="2866400" cy="358030"/>
          </a:xfrm>
          <a:custGeom>
            <a:avLst/>
            <a:gdLst>
              <a:gd name="T0" fmla="*/ 1329 w 1329"/>
              <a:gd name="T1" fmla="*/ 0 h 166"/>
              <a:gd name="T2" fmla="*/ 1 w 1329"/>
              <a:gd name="T3" fmla="*/ 0 h 166"/>
              <a:gd name="T4" fmla="*/ 1 w 1329"/>
              <a:gd name="T5" fmla="*/ 0 h 166"/>
              <a:gd name="T6" fmla="*/ 0 w 1329"/>
              <a:gd name="T7" fmla="*/ 166 h 166"/>
              <a:gd name="T8" fmla="*/ 1329 w 1329"/>
              <a:gd name="T9" fmla="*/ 166 h 166"/>
              <a:gd name="T10" fmla="*/ 1329 w 1329"/>
              <a:gd name="T11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29" h="166">
                <a:moveTo>
                  <a:pt x="1329" y="0"/>
                </a:moveTo>
                <a:lnTo>
                  <a:pt x="1" y="0"/>
                </a:lnTo>
                <a:lnTo>
                  <a:pt x="1" y="0"/>
                </a:lnTo>
                <a:lnTo>
                  <a:pt x="0" y="166"/>
                </a:lnTo>
                <a:lnTo>
                  <a:pt x="1329" y="166"/>
                </a:lnTo>
                <a:lnTo>
                  <a:pt x="132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9" name="Freeform 39">
            <a:extLst>
              <a:ext uri="{FF2B5EF4-FFF2-40B4-BE49-F238E27FC236}">
                <a16:creationId xmlns:a16="http://schemas.microsoft.com/office/drawing/2014/main" id="{E9ED7A5B-6AB3-4FDB-90F8-3EB74B0A6643}"/>
              </a:ext>
            </a:extLst>
          </p:cNvPr>
          <p:cNvSpPr>
            <a:spLocks/>
          </p:cNvSpPr>
          <p:nvPr/>
        </p:nvSpPr>
        <p:spPr bwMode="auto">
          <a:xfrm>
            <a:off x="6970363" y="3862096"/>
            <a:ext cx="4240287" cy="360188"/>
          </a:xfrm>
          <a:custGeom>
            <a:avLst/>
            <a:gdLst>
              <a:gd name="T0" fmla="*/ 1966 w 1966"/>
              <a:gd name="T1" fmla="*/ 0 h 167"/>
              <a:gd name="T2" fmla="*/ 0 w 1966"/>
              <a:gd name="T3" fmla="*/ 0 h 167"/>
              <a:gd name="T4" fmla="*/ 0 w 1966"/>
              <a:gd name="T5" fmla="*/ 0 h 167"/>
              <a:gd name="T6" fmla="*/ 0 w 1966"/>
              <a:gd name="T7" fmla="*/ 167 h 167"/>
              <a:gd name="T8" fmla="*/ 1966 w 1966"/>
              <a:gd name="T9" fmla="*/ 167 h 167"/>
              <a:gd name="T10" fmla="*/ 1966 w 1966"/>
              <a:gd name="T1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66" h="167">
                <a:moveTo>
                  <a:pt x="1966" y="0"/>
                </a:moveTo>
                <a:lnTo>
                  <a:pt x="0" y="0"/>
                </a:lnTo>
                <a:lnTo>
                  <a:pt x="0" y="0"/>
                </a:lnTo>
                <a:lnTo>
                  <a:pt x="0" y="167"/>
                </a:lnTo>
                <a:lnTo>
                  <a:pt x="1966" y="167"/>
                </a:lnTo>
                <a:lnTo>
                  <a:pt x="196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786DB1E-6E20-4303-BF62-32B275E6CD45}"/>
              </a:ext>
            </a:extLst>
          </p:cNvPr>
          <p:cNvGrpSpPr/>
          <p:nvPr/>
        </p:nvGrpSpPr>
        <p:grpSpPr>
          <a:xfrm>
            <a:off x="8562089" y="1483135"/>
            <a:ext cx="3629910" cy="1535648"/>
            <a:chOff x="6478588" y="957263"/>
            <a:chExt cx="2671763" cy="1130300"/>
          </a:xfrm>
        </p:grpSpPr>
        <p:sp>
          <p:nvSpPr>
            <p:cNvPr id="61" name="Freeform 20">
              <a:extLst>
                <a:ext uri="{FF2B5EF4-FFF2-40B4-BE49-F238E27FC236}">
                  <a16:creationId xmlns:a16="http://schemas.microsoft.com/office/drawing/2014/main" id="{3B6336C1-A59F-4078-A422-6E8A1ACA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88" y="957263"/>
              <a:ext cx="2671763" cy="1130300"/>
            </a:xfrm>
            <a:custGeom>
              <a:avLst/>
              <a:gdLst>
                <a:gd name="T0" fmla="*/ 1683 w 1683"/>
                <a:gd name="T1" fmla="*/ 0 h 712"/>
                <a:gd name="T2" fmla="*/ 1228 w 1683"/>
                <a:gd name="T3" fmla="*/ 480 h 712"/>
                <a:gd name="T4" fmla="*/ 271 w 1683"/>
                <a:gd name="T5" fmla="*/ 480 h 712"/>
                <a:gd name="T6" fmla="*/ 271 w 1683"/>
                <a:gd name="T7" fmla="*/ 414 h 712"/>
                <a:gd name="T8" fmla="*/ 0 w 1683"/>
                <a:gd name="T9" fmla="*/ 562 h 712"/>
                <a:gd name="T10" fmla="*/ 271 w 1683"/>
                <a:gd name="T11" fmla="*/ 712 h 712"/>
                <a:gd name="T12" fmla="*/ 271 w 1683"/>
                <a:gd name="T13" fmla="*/ 648 h 712"/>
                <a:gd name="T14" fmla="*/ 1228 w 1683"/>
                <a:gd name="T15" fmla="*/ 648 h 712"/>
                <a:gd name="T16" fmla="*/ 1683 w 1683"/>
                <a:gd name="T17" fmla="*/ 359 h 712"/>
                <a:gd name="T18" fmla="*/ 1683 w 1683"/>
                <a:gd name="T19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3" h="712">
                  <a:moveTo>
                    <a:pt x="1683" y="0"/>
                  </a:moveTo>
                  <a:lnTo>
                    <a:pt x="1228" y="480"/>
                  </a:lnTo>
                  <a:lnTo>
                    <a:pt x="271" y="480"/>
                  </a:lnTo>
                  <a:lnTo>
                    <a:pt x="271" y="414"/>
                  </a:lnTo>
                  <a:lnTo>
                    <a:pt x="0" y="562"/>
                  </a:lnTo>
                  <a:lnTo>
                    <a:pt x="271" y="712"/>
                  </a:lnTo>
                  <a:lnTo>
                    <a:pt x="271" y="648"/>
                  </a:lnTo>
                  <a:lnTo>
                    <a:pt x="1228" y="648"/>
                  </a:lnTo>
                  <a:lnTo>
                    <a:pt x="1683" y="359"/>
                  </a:lnTo>
                  <a:lnTo>
                    <a:pt x="16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11A862C8-A7D4-463A-BF66-A6179D6AC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8038" y="957263"/>
              <a:ext cx="722313" cy="1028700"/>
            </a:xfrm>
            <a:custGeom>
              <a:avLst/>
              <a:gdLst>
                <a:gd name="T0" fmla="*/ 455 w 455"/>
                <a:gd name="T1" fmla="*/ 0 h 648"/>
                <a:gd name="T2" fmla="*/ 0 w 455"/>
                <a:gd name="T3" fmla="*/ 480 h 648"/>
                <a:gd name="T4" fmla="*/ 0 w 455"/>
                <a:gd name="T5" fmla="*/ 648 h 648"/>
                <a:gd name="T6" fmla="*/ 455 w 455"/>
                <a:gd name="T7" fmla="*/ 359 h 648"/>
                <a:gd name="T8" fmla="*/ 455 w 455"/>
                <a:gd name="T9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5" h="648">
                  <a:moveTo>
                    <a:pt x="455" y="0"/>
                  </a:moveTo>
                  <a:lnTo>
                    <a:pt x="0" y="480"/>
                  </a:lnTo>
                  <a:lnTo>
                    <a:pt x="0" y="648"/>
                  </a:lnTo>
                  <a:lnTo>
                    <a:pt x="455" y="359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21" name="Freeform 41">
            <a:extLst>
              <a:ext uri="{FF2B5EF4-FFF2-40B4-BE49-F238E27FC236}">
                <a16:creationId xmlns:a16="http://schemas.microsoft.com/office/drawing/2014/main" id="{E8E803F1-3133-41EB-A4A4-06514922E42B}"/>
              </a:ext>
            </a:extLst>
          </p:cNvPr>
          <p:cNvSpPr>
            <a:spLocks/>
          </p:cNvSpPr>
          <p:nvPr/>
        </p:nvSpPr>
        <p:spPr bwMode="auto">
          <a:xfrm>
            <a:off x="11210650" y="1483135"/>
            <a:ext cx="981349" cy="1397612"/>
          </a:xfrm>
          <a:custGeom>
            <a:avLst/>
            <a:gdLst>
              <a:gd name="T0" fmla="*/ 455 w 455"/>
              <a:gd name="T1" fmla="*/ 0 h 648"/>
              <a:gd name="T2" fmla="*/ 0 w 455"/>
              <a:gd name="T3" fmla="*/ 480 h 648"/>
              <a:gd name="T4" fmla="*/ 0 w 455"/>
              <a:gd name="T5" fmla="*/ 648 h 648"/>
              <a:gd name="T6" fmla="*/ 455 w 455"/>
              <a:gd name="T7" fmla="*/ 359 h 648"/>
              <a:gd name="T8" fmla="*/ 455 w 455"/>
              <a:gd name="T9" fmla="*/ 0 h 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5" h="648">
                <a:moveTo>
                  <a:pt x="455" y="0"/>
                </a:moveTo>
                <a:lnTo>
                  <a:pt x="0" y="480"/>
                </a:lnTo>
                <a:lnTo>
                  <a:pt x="0" y="648"/>
                </a:lnTo>
                <a:lnTo>
                  <a:pt x="455" y="359"/>
                </a:lnTo>
                <a:lnTo>
                  <a:pt x="45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D82C3FF-3021-46EA-8D0D-9056FC0C73DA}"/>
              </a:ext>
            </a:extLst>
          </p:cNvPr>
          <p:cNvGrpSpPr/>
          <p:nvPr/>
        </p:nvGrpSpPr>
        <p:grpSpPr>
          <a:xfrm>
            <a:off x="7761912" y="2563697"/>
            <a:ext cx="4430087" cy="1128012"/>
            <a:chOff x="5889625" y="1752601"/>
            <a:chExt cx="3260726" cy="830263"/>
          </a:xfrm>
        </p:grpSpPr>
        <p:sp>
          <p:nvSpPr>
            <p:cNvPr id="59" name="Freeform 114">
              <a:extLst>
                <a:ext uri="{FF2B5EF4-FFF2-40B4-BE49-F238E27FC236}">
                  <a16:creationId xmlns:a16="http://schemas.microsoft.com/office/drawing/2014/main" id="{7A1546E1-1766-463E-9433-9EEC3EDAE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625" y="1752601"/>
              <a:ext cx="3260725" cy="830263"/>
            </a:xfrm>
            <a:custGeom>
              <a:avLst/>
              <a:gdLst>
                <a:gd name="T0" fmla="*/ 2054 w 2054"/>
                <a:gd name="T1" fmla="*/ 0 h 523"/>
                <a:gd name="T2" fmla="*/ 1599 w 2054"/>
                <a:gd name="T3" fmla="*/ 291 h 523"/>
                <a:gd name="T4" fmla="*/ 270 w 2054"/>
                <a:gd name="T5" fmla="*/ 291 h 523"/>
                <a:gd name="T6" fmla="*/ 270 w 2054"/>
                <a:gd name="T7" fmla="*/ 224 h 523"/>
                <a:gd name="T8" fmla="*/ 0 w 2054"/>
                <a:gd name="T9" fmla="*/ 373 h 523"/>
                <a:gd name="T10" fmla="*/ 271 w 2054"/>
                <a:gd name="T11" fmla="*/ 523 h 523"/>
                <a:gd name="T12" fmla="*/ 271 w 2054"/>
                <a:gd name="T13" fmla="*/ 458 h 523"/>
                <a:gd name="T14" fmla="*/ 1599 w 2054"/>
                <a:gd name="T15" fmla="*/ 458 h 523"/>
                <a:gd name="T16" fmla="*/ 2054 w 2054"/>
                <a:gd name="T17" fmla="*/ 359 h 523"/>
                <a:gd name="T18" fmla="*/ 2054 w 2054"/>
                <a:gd name="T19" fmla="*/ 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4" h="523">
                  <a:moveTo>
                    <a:pt x="2054" y="0"/>
                  </a:moveTo>
                  <a:lnTo>
                    <a:pt x="1599" y="291"/>
                  </a:lnTo>
                  <a:lnTo>
                    <a:pt x="270" y="291"/>
                  </a:lnTo>
                  <a:lnTo>
                    <a:pt x="270" y="224"/>
                  </a:lnTo>
                  <a:lnTo>
                    <a:pt x="0" y="373"/>
                  </a:lnTo>
                  <a:lnTo>
                    <a:pt x="271" y="523"/>
                  </a:lnTo>
                  <a:lnTo>
                    <a:pt x="271" y="458"/>
                  </a:lnTo>
                  <a:lnTo>
                    <a:pt x="1599" y="458"/>
                  </a:lnTo>
                  <a:lnTo>
                    <a:pt x="2054" y="359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60" name="Freeform 42">
              <a:extLst>
                <a:ext uri="{FF2B5EF4-FFF2-40B4-BE49-F238E27FC236}">
                  <a16:creationId xmlns:a16="http://schemas.microsoft.com/office/drawing/2014/main" id="{2D12D0DE-37DA-480F-8895-7D5D8CFEB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8038" y="1752601"/>
              <a:ext cx="722313" cy="727075"/>
            </a:xfrm>
            <a:custGeom>
              <a:avLst/>
              <a:gdLst>
                <a:gd name="T0" fmla="*/ 455 w 455"/>
                <a:gd name="T1" fmla="*/ 0 h 458"/>
                <a:gd name="T2" fmla="*/ 0 w 455"/>
                <a:gd name="T3" fmla="*/ 291 h 458"/>
                <a:gd name="T4" fmla="*/ 0 w 455"/>
                <a:gd name="T5" fmla="*/ 458 h 458"/>
                <a:gd name="T6" fmla="*/ 455 w 455"/>
                <a:gd name="T7" fmla="*/ 359 h 458"/>
                <a:gd name="T8" fmla="*/ 455 w 455"/>
                <a:gd name="T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5" h="458">
                  <a:moveTo>
                    <a:pt x="455" y="0"/>
                  </a:moveTo>
                  <a:lnTo>
                    <a:pt x="0" y="291"/>
                  </a:lnTo>
                  <a:lnTo>
                    <a:pt x="0" y="458"/>
                  </a:lnTo>
                  <a:lnTo>
                    <a:pt x="455" y="359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23" name="Freeform 43">
            <a:extLst>
              <a:ext uri="{FF2B5EF4-FFF2-40B4-BE49-F238E27FC236}">
                <a16:creationId xmlns:a16="http://schemas.microsoft.com/office/drawing/2014/main" id="{81B1AD3D-D83C-4086-A16E-9F8F9955D0BD}"/>
              </a:ext>
            </a:extLst>
          </p:cNvPr>
          <p:cNvSpPr>
            <a:spLocks/>
          </p:cNvSpPr>
          <p:nvPr/>
        </p:nvSpPr>
        <p:spPr bwMode="auto">
          <a:xfrm>
            <a:off x="11210650" y="2563697"/>
            <a:ext cx="981349" cy="987819"/>
          </a:xfrm>
          <a:custGeom>
            <a:avLst/>
            <a:gdLst>
              <a:gd name="T0" fmla="*/ 455 w 455"/>
              <a:gd name="T1" fmla="*/ 0 h 458"/>
              <a:gd name="T2" fmla="*/ 0 w 455"/>
              <a:gd name="T3" fmla="*/ 291 h 458"/>
              <a:gd name="T4" fmla="*/ 0 w 455"/>
              <a:gd name="T5" fmla="*/ 458 h 458"/>
              <a:gd name="T6" fmla="*/ 455 w 455"/>
              <a:gd name="T7" fmla="*/ 359 h 458"/>
              <a:gd name="T8" fmla="*/ 455 w 455"/>
              <a:gd name="T9" fmla="*/ 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5" h="458">
                <a:moveTo>
                  <a:pt x="455" y="0"/>
                </a:moveTo>
                <a:lnTo>
                  <a:pt x="0" y="291"/>
                </a:lnTo>
                <a:lnTo>
                  <a:pt x="0" y="458"/>
                </a:lnTo>
                <a:lnTo>
                  <a:pt x="455" y="359"/>
                </a:lnTo>
                <a:lnTo>
                  <a:pt x="45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E0C6483-BE82-4832-BB5F-7FAFAE5ADA1D}"/>
              </a:ext>
            </a:extLst>
          </p:cNvPr>
          <p:cNvGrpSpPr/>
          <p:nvPr/>
        </p:nvGrpSpPr>
        <p:grpSpPr>
          <a:xfrm>
            <a:off x="8562089" y="5063438"/>
            <a:ext cx="3629910" cy="1535650"/>
            <a:chOff x="6478588" y="3592513"/>
            <a:chExt cx="2671763" cy="1130301"/>
          </a:xfrm>
        </p:grpSpPr>
        <p:sp>
          <p:nvSpPr>
            <p:cNvPr id="57" name="Freeform 24">
              <a:extLst>
                <a:ext uri="{FF2B5EF4-FFF2-40B4-BE49-F238E27FC236}">
                  <a16:creationId xmlns:a16="http://schemas.microsoft.com/office/drawing/2014/main" id="{66EA2713-F560-428D-8E4E-A7EC06405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88" y="3592513"/>
              <a:ext cx="2671763" cy="1130300"/>
            </a:xfrm>
            <a:custGeom>
              <a:avLst/>
              <a:gdLst>
                <a:gd name="T0" fmla="*/ 1683 w 1683"/>
                <a:gd name="T1" fmla="*/ 712 h 712"/>
                <a:gd name="T2" fmla="*/ 1228 w 1683"/>
                <a:gd name="T3" fmla="*/ 232 h 712"/>
                <a:gd name="T4" fmla="*/ 271 w 1683"/>
                <a:gd name="T5" fmla="*/ 232 h 712"/>
                <a:gd name="T6" fmla="*/ 271 w 1683"/>
                <a:gd name="T7" fmla="*/ 298 h 712"/>
                <a:gd name="T8" fmla="*/ 0 w 1683"/>
                <a:gd name="T9" fmla="*/ 151 h 712"/>
                <a:gd name="T10" fmla="*/ 271 w 1683"/>
                <a:gd name="T11" fmla="*/ 0 h 712"/>
                <a:gd name="T12" fmla="*/ 271 w 1683"/>
                <a:gd name="T13" fmla="*/ 65 h 712"/>
                <a:gd name="T14" fmla="*/ 1228 w 1683"/>
                <a:gd name="T15" fmla="*/ 65 h 712"/>
                <a:gd name="T16" fmla="*/ 1683 w 1683"/>
                <a:gd name="T17" fmla="*/ 354 h 712"/>
                <a:gd name="T18" fmla="*/ 1683 w 1683"/>
                <a:gd name="T19" fmla="*/ 71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3" h="712">
                  <a:moveTo>
                    <a:pt x="1683" y="712"/>
                  </a:moveTo>
                  <a:lnTo>
                    <a:pt x="1228" y="232"/>
                  </a:lnTo>
                  <a:lnTo>
                    <a:pt x="271" y="232"/>
                  </a:lnTo>
                  <a:lnTo>
                    <a:pt x="271" y="298"/>
                  </a:lnTo>
                  <a:lnTo>
                    <a:pt x="0" y="151"/>
                  </a:lnTo>
                  <a:lnTo>
                    <a:pt x="271" y="0"/>
                  </a:lnTo>
                  <a:lnTo>
                    <a:pt x="271" y="65"/>
                  </a:lnTo>
                  <a:lnTo>
                    <a:pt x="1228" y="65"/>
                  </a:lnTo>
                  <a:lnTo>
                    <a:pt x="1683" y="354"/>
                  </a:lnTo>
                  <a:lnTo>
                    <a:pt x="1683" y="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58" name="Freeform 44">
              <a:extLst>
                <a:ext uri="{FF2B5EF4-FFF2-40B4-BE49-F238E27FC236}">
                  <a16:creationId xmlns:a16="http://schemas.microsoft.com/office/drawing/2014/main" id="{F1A17B0C-13E7-4E18-AA70-85E8C8DD6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8038" y="3695701"/>
              <a:ext cx="722313" cy="1027113"/>
            </a:xfrm>
            <a:custGeom>
              <a:avLst/>
              <a:gdLst>
                <a:gd name="T0" fmla="*/ 0 w 455"/>
                <a:gd name="T1" fmla="*/ 0 h 647"/>
                <a:gd name="T2" fmla="*/ 0 w 455"/>
                <a:gd name="T3" fmla="*/ 0 h 647"/>
                <a:gd name="T4" fmla="*/ 0 w 455"/>
                <a:gd name="T5" fmla="*/ 167 h 647"/>
                <a:gd name="T6" fmla="*/ 455 w 455"/>
                <a:gd name="T7" fmla="*/ 647 h 647"/>
                <a:gd name="T8" fmla="*/ 455 w 455"/>
                <a:gd name="T9" fmla="*/ 289 h 647"/>
                <a:gd name="T10" fmla="*/ 0 w 455"/>
                <a:gd name="T11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5" h="647">
                  <a:moveTo>
                    <a:pt x="0" y="0"/>
                  </a:moveTo>
                  <a:lnTo>
                    <a:pt x="0" y="0"/>
                  </a:lnTo>
                  <a:lnTo>
                    <a:pt x="0" y="167"/>
                  </a:lnTo>
                  <a:lnTo>
                    <a:pt x="455" y="647"/>
                  </a:lnTo>
                  <a:lnTo>
                    <a:pt x="455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25" name="Freeform 45">
            <a:extLst>
              <a:ext uri="{FF2B5EF4-FFF2-40B4-BE49-F238E27FC236}">
                <a16:creationId xmlns:a16="http://schemas.microsoft.com/office/drawing/2014/main" id="{21454636-4528-46D1-848E-4EB76AF49585}"/>
              </a:ext>
            </a:extLst>
          </p:cNvPr>
          <p:cNvSpPr>
            <a:spLocks/>
          </p:cNvSpPr>
          <p:nvPr/>
        </p:nvSpPr>
        <p:spPr bwMode="auto">
          <a:xfrm>
            <a:off x="11210650" y="5203632"/>
            <a:ext cx="981349" cy="1395456"/>
          </a:xfrm>
          <a:custGeom>
            <a:avLst/>
            <a:gdLst>
              <a:gd name="T0" fmla="*/ 0 w 455"/>
              <a:gd name="T1" fmla="*/ 0 h 647"/>
              <a:gd name="T2" fmla="*/ 0 w 455"/>
              <a:gd name="T3" fmla="*/ 0 h 647"/>
              <a:gd name="T4" fmla="*/ 0 w 455"/>
              <a:gd name="T5" fmla="*/ 167 h 647"/>
              <a:gd name="T6" fmla="*/ 455 w 455"/>
              <a:gd name="T7" fmla="*/ 647 h 647"/>
              <a:gd name="T8" fmla="*/ 455 w 455"/>
              <a:gd name="T9" fmla="*/ 289 h 647"/>
              <a:gd name="T10" fmla="*/ 0 w 455"/>
              <a:gd name="T11" fmla="*/ 0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5" h="647">
                <a:moveTo>
                  <a:pt x="0" y="0"/>
                </a:moveTo>
                <a:lnTo>
                  <a:pt x="0" y="0"/>
                </a:lnTo>
                <a:lnTo>
                  <a:pt x="0" y="167"/>
                </a:lnTo>
                <a:lnTo>
                  <a:pt x="455" y="647"/>
                </a:lnTo>
                <a:lnTo>
                  <a:pt x="455" y="28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D34C55-C114-4256-8181-BC163A2C63CD}"/>
              </a:ext>
            </a:extLst>
          </p:cNvPr>
          <p:cNvGrpSpPr/>
          <p:nvPr/>
        </p:nvGrpSpPr>
        <p:grpSpPr>
          <a:xfrm>
            <a:off x="7761912" y="4390514"/>
            <a:ext cx="4430087" cy="1128012"/>
            <a:chOff x="5889625" y="3097213"/>
            <a:chExt cx="3260726" cy="830263"/>
          </a:xfrm>
        </p:grpSpPr>
        <p:sp>
          <p:nvSpPr>
            <p:cNvPr id="55" name="Freeform 26">
              <a:extLst>
                <a:ext uri="{FF2B5EF4-FFF2-40B4-BE49-F238E27FC236}">
                  <a16:creationId xmlns:a16="http://schemas.microsoft.com/office/drawing/2014/main" id="{48EF52C5-7F20-4EB5-ADBD-787B052D3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625" y="3097213"/>
              <a:ext cx="3260725" cy="830263"/>
            </a:xfrm>
            <a:custGeom>
              <a:avLst/>
              <a:gdLst>
                <a:gd name="T0" fmla="*/ 2054 w 2054"/>
                <a:gd name="T1" fmla="*/ 523 h 523"/>
                <a:gd name="T2" fmla="*/ 1599 w 2054"/>
                <a:gd name="T3" fmla="*/ 232 h 523"/>
                <a:gd name="T4" fmla="*/ 270 w 2054"/>
                <a:gd name="T5" fmla="*/ 232 h 523"/>
                <a:gd name="T6" fmla="*/ 270 w 2054"/>
                <a:gd name="T7" fmla="*/ 299 h 523"/>
                <a:gd name="T8" fmla="*/ 0 w 2054"/>
                <a:gd name="T9" fmla="*/ 151 h 523"/>
                <a:gd name="T10" fmla="*/ 271 w 2054"/>
                <a:gd name="T11" fmla="*/ 0 h 523"/>
                <a:gd name="T12" fmla="*/ 271 w 2054"/>
                <a:gd name="T13" fmla="*/ 66 h 523"/>
                <a:gd name="T14" fmla="*/ 1599 w 2054"/>
                <a:gd name="T15" fmla="*/ 66 h 523"/>
                <a:gd name="T16" fmla="*/ 2054 w 2054"/>
                <a:gd name="T17" fmla="*/ 165 h 523"/>
                <a:gd name="T18" fmla="*/ 2054 w 2054"/>
                <a:gd name="T19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4" h="523">
                  <a:moveTo>
                    <a:pt x="2054" y="523"/>
                  </a:moveTo>
                  <a:lnTo>
                    <a:pt x="1599" y="232"/>
                  </a:lnTo>
                  <a:lnTo>
                    <a:pt x="270" y="232"/>
                  </a:lnTo>
                  <a:lnTo>
                    <a:pt x="270" y="299"/>
                  </a:lnTo>
                  <a:lnTo>
                    <a:pt x="0" y="151"/>
                  </a:lnTo>
                  <a:lnTo>
                    <a:pt x="271" y="0"/>
                  </a:lnTo>
                  <a:lnTo>
                    <a:pt x="271" y="66"/>
                  </a:lnTo>
                  <a:lnTo>
                    <a:pt x="1599" y="66"/>
                  </a:lnTo>
                  <a:lnTo>
                    <a:pt x="2054" y="165"/>
                  </a:lnTo>
                  <a:lnTo>
                    <a:pt x="2054" y="52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D9FA4901-D65E-4B13-AD51-39283D1C3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8038" y="3201988"/>
              <a:ext cx="722313" cy="725488"/>
            </a:xfrm>
            <a:custGeom>
              <a:avLst/>
              <a:gdLst>
                <a:gd name="T0" fmla="*/ 0 w 455"/>
                <a:gd name="T1" fmla="*/ 0 h 457"/>
                <a:gd name="T2" fmla="*/ 0 w 455"/>
                <a:gd name="T3" fmla="*/ 0 h 457"/>
                <a:gd name="T4" fmla="*/ 0 w 455"/>
                <a:gd name="T5" fmla="*/ 166 h 457"/>
                <a:gd name="T6" fmla="*/ 455 w 455"/>
                <a:gd name="T7" fmla="*/ 457 h 457"/>
                <a:gd name="T8" fmla="*/ 455 w 455"/>
                <a:gd name="T9" fmla="*/ 99 h 457"/>
                <a:gd name="T10" fmla="*/ 0 w 455"/>
                <a:gd name="T1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5" h="457">
                  <a:moveTo>
                    <a:pt x="0" y="0"/>
                  </a:moveTo>
                  <a:lnTo>
                    <a:pt x="0" y="0"/>
                  </a:lnTo>
                  <a:lnTo>
                    <a:pt x="0" y="166"/>
                  </a:lnTo>
                  <a:lnTo>
                    <a:pt x="455" y="457"/>
                  </a:lnTo>
                  <a:lnTo>
                    <a:pt x="455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27" name="Freeform 47">
            <a:extLst>
              <a:ext uri="{FF2B5EF4-FFF2-40B4-BE49-F238E27FC236}">
                <a16:creationId xmlns:a16="http://schemas.microsoft.com/office/drawing/2014/main" id="{9959E176-D8D1-4CB5-BE45-BB5FBD3B4AFC}"/>
              </a:ext>
            </a:extLst>
          </p:cNvPr>
          <p:cNvSpPr>
            <a:spLocks/>
          </p:cNvSpPr>
          <p:nvPr/>
        </p:nvSpPr>
        <p:spPr bwMode="auto">
          <a:xfrm>
            <a:off x="11210650" y="4532863"/>
            <a:ext cx="981349" cy="985663"/>
          </a:xfrm>
          <a:custGeom>
            <a:avLst/>
            <a:gdLst>
              <a:gd name="T0" fmla="*/ 0 w 455"/>
              <a:gd name="T1" fmla="*/ 0 h 457"/>
              <a:gd name="T2" fmla="*/ 0 w 455"/>
              <a:gd name="T3" fmla="*/ 0 h 457"/>
              <a:gd name="T4" fmla="*/ 0 w 455"/>
              <a:gd name="T5" fmla="*/ 166 h 457"/>
              <a:gd name="T6" fmla="*/ 455 w 455"/>
              <a:gd name="T7" fmla="*/ 457 h 457"/>
              <a:gd name="T8" fmla="*/ 455 w 455"/>
              <a:gd name="T9" fmla="*/ 99 h 457"/>
              <a:gd name="T10" fmla="*/ 0 w 455"/>
              <a:gd name="T11" fmla="*/ 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5" h="457">
                <a:moveTo>
                  <a:pt x="0" y="0"/>
                </a:moveTo>
                <a:lnTo>
                  <a:pt x="0" y="0"/>
                </a:lnTo>
                <a:lnTo>
                  <a:pt x="0" y="166"/>
                </a:lnTo>
                <a:lnTo>
                  <a:pt x="455" y="457"/>
                </a:lnTo>
                <a:lnTo>
                  <a:pt x="455" y="9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478DA0D-A2AB-4FF3-B715-40C279C94E92}"/>
              </a:ext>
            </a:extLst>
          </p:cNvPr>
          <p:cNvGrpSpPr/>
          <p:nvPr/>
        </p:nvGrpSpPr>
        <p:grpSpPr>
          <a:xfrm>
            <a:off x="6385868" y="3652885"/>
            <a:ext cx="5806131" cy="772138"/>
            <a:chOff x="4876800" y="2554288"/>
            <a:chExt cx="4273551" cy="568325"/>
          </a:xfrm>
        </p:grpSpPr>
        <p:sp>
          <p:nvSpPr>
            <p:cNvPr id="53" name="Freeform 28">
              <a:extLst>
                <a:ext uri="{FF2B5EF4-FFF2-40B4-BE49-F238E27FC236}">
                  <a16:creationId xmlns:a16="http://schemas.microsoft.com/office/drawing/2014/main" id="{CDD263E1-3E7B-4177-B9CE-49F7752E1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800" y="2554288"/>
              <a:ext cx="4273551" cy="568325"/>
            </a:xfrm>
            <a:custGeom>
              <a:avLst/>
              <a:gdLst>
                <a:gd name="T0" fmla="*/ 2692 w 2692"/>
                <a:gd name="T1" fmla="*/ 0 h 358"/>
                <a:gd name="T2" fmla="*/ 2237 w 2692"/>
                <a:gd name="T3" fmla="*/ 97 h 358"/>
                <a:gd name="T4" fmla="*/ 271 w 2692"/>
                <a:gd name="T5" fmla="*/ 97 h 358"/>
                <a:gd name="T6" fmla="*/ 271 w 2692"/>
                <a:gd name="T7" fmla="*/ 31 h 358"/>
                <a:gd name="T8" fmla="*/ 0 w 2692"/>
                <a:gd name="T9" fmla="*/ 178 h 358"/>
                <a:gd name="T10" fmla="*/ 271 w 2692"/>
                <a:gd name="T11" fmla="*/ 329 h 358"/>
                <a:gd name="T12" fmla="*/ 271 w 2692"/>
                <a:gd name="T13" fmla="*/ 264 h 358"/>
                <a:gd name="T14" fmla="*/ 2237 w 2692"/>
                <a:gd name="T15" fmla="*/ 264 h 358"/>
                <a:gd name="T16" fmla="*/ 2692 w 2692"/>
                <a:gd name="T17" fmla="*/ 358 h 358"/>
                <a:gd name="T18" fmla="*/ 2692 w 2692"/>
                <a:gd name="T1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92" h="358">
                  <a:moveTo>
                    <a:pt x="2692" y="0"/>
                  </a:moveTo>
                  <a:lnTo>
                    <a:pt x="2237" y="97"/>
                  </a:lnTo>
                  <a:lnTo>
                    <a:pt x="271" y="97"/>
                  </a:lnTo>
                  <a:lnTo>
                    <a:pt x="271" y="31"/>
                  </a:lnTo>
                  <a:lnTo>
                    <a:pt x="0" y="178"/>
                  </a:lnTo>
                  <a:lnTo>
                    <a:pt x="271" y="329"/>
                  </a:lnTo>
                  <a:lnTo>
                    <a:pt x="271" y="264"/>
                  </a:lnTo>
                  <a:lnTo>
                    <a:pt x="2237" y="264"/>
                  </a:lnTo>
                  <a:lnTo>
                    <a:pt x="2692" y="358"/>
                  </a:lnTo>
                  <a:lnTo>
                    <a:pt x="26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54" name="Freeform 48">
              <a:extLst>
                <a:ext uri="{FF2B5EF4-FFF2-40B4-BE49-F238E27FC236}">
                  <a16:creationId xmlns:a16="http://schemas.microsoft.com/office/drawing/2014/main" id="{38F8AB6C-9459-4796-B4D8-12836E3C7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8038" y="2554288"/>
              <a:ext cx="722313" cy="568325"/>
            </a:xfrm>
            <a:custGeom>
              <a:avLst/>
              <a:gdLst>
                <a:gd name="T0" fmla="*/ 455 w 455"/>
                <a:gd name="T1" fmla="*/ 0 h 358"/>
                <a:gd name="T2" fmla="*/ 0 w 455"/>
                <a:gd name="T3" fmla="*/ 97 h 358"/>
                <a:gd name="T4" fmla="*/ 0 w 455"/>
                <a:gd name="T5" fmla="*/ 264 h 358"/>
                <a:gd name="T6" fmla="*/ 455 w 455"/>
                <a:gd name="T7" fmla="*/ 358 h 358"/>
                <a:gd name="T8" fmla="*/ 455 w 455"/>
                <a:gd name="T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5" h="358">
                  <a:moveTo>
                    <a:pt x="455" y="0"/>
                  </a:moveTo>
                  <a:lnTo>
                    <a:pt x="0" y="97"/>
                  </a:lnTo>
                  <a:lnTo>
                    <a:pt x="0" y="264"/>
                  </a:lnTo>
                  <a:lnTo>
                    <a:pt x="455" y="35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29" name="Freeform 49">
            <a:extLst>
              <a:ext uri="{FF2B5EF4-FFF2-40B4-BE49-F238E27FC236}">
                <a16:creationId xmlns:a16="http://schemas.microsoft.com/office/drawing/2014/main" id="{A5C8F4D8-5198-46B7-B2A5-3793CB7FE001}"/>
              </a:ext>
            </a:extLst>
          </p:cNvPr>
          <p:cNvSpPr>
            <a:spLocks/>
          </p:cNvSpPr>
          <p:nvPr/>
        </p:nvSpPr>
        <p:spPr bwMode="auto">
          <a:xfrm>
            <a:off x="11210650" y="3652885"/>
            <a:ext cx="981349" cy="772138"/>
          </a:xfrm>
          <a:custGeom>
            <a:avLst/>
            <a:gdLst>
              <a:gd name="T0" fmla="*/ 455 w 455"/>
              <a:gd name="T1" fmla="*/ 0 h 358"/>
              <a:gd name="T2" fmla="*/ 0 w 455"/>
              <a:gd name="T3" fmla="*/ 97 h 358"/>
              <a:gd name="T4" fmla="*/ 0 w 455"/>
              <a:gd name="T5" fmla="*/ 264 h 358"/>
              <a:gd name="T6" fmla="*/ 455 w 455"/>
              <a:gd name="T7" fmla="*/ 358 h 358"/>
              <a:gd name="T8" fmla="*/ 455 w 455"/>
              <a:gd name="T9" fmla="*/ 0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5" h="358">
                <a:moveTo>
                  <a:pt x="455" y="0"/>
                </a:moveTo>
                <a:lnTo>
                  <a:pt x="0" y="97"/>
                </a:lnTo>
                <a:lnTo>
                  <a:pt x="0" y="264"/>
                </a:lnTo>
                <a:lnTo>
                  <a:pt x="455" y="358"/>
                </a:lnTo>
                <a:lnTo>
                  <a:pt x="45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FDECB46-E588-4E47-89F9-30FE03FCA4F9}"/>
              </a:ext>
            </a:extLst>
          </p:cNvPr>
          <p:cNvGrpSpPr/>
          <p:nvPr/>
        </p:nvGrpSpPr>
        <p:grpSpPr>
          <a:xfrm>
            <a:off x="6057863" y="3968918"/>
            <a:ext cx="171120" cy="171120"/>
            <a:chOff x="4635375" y="2786901"/>
            <a:chExt cx="125951" cy="12595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EDEC2142-042E-4782-A389-8368018F582E}"/>
                </a:ext>
              </a:extLst>
            </p:cNvPr>
            <p:cNvSpPr/>
            <p:nvPr/>
          </p:nvSpPr>
          <p:spPr>
            <a:xfrm>
              <a:off x="4666034" y="2817560"/>
              <a:ext cx="64632" cy="6463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769D7759-C84D-4E0D-9F32-665A1E15174F}"/>
                </a:ext>
              </a:extLst>
            </p:cNvPr>
            <p:cNvSpPr/>
            <p:nvPr/>
          </p:nvSpPr>
          <p:spPr>
            <a:xfrm>
              <a:off x="4635375" y="2786901"/>
              <a:ext cx="125951" cy="125951"/>
            </a:xfrm>
            <a:prstGeom prst="ellipse">
              <a:avLst/>
            </a:prstGeom>
            <a:noFill/>
            <a:ln w="95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160B8C7-D093-40C0-8087-2337617F1A10}"/>
              </a:ext>
            </a:extLst>
          </p:cNvPr>
          <p:cNvGrpSpPr/>
          <p:nvPr/>
        </p:nvGrpSpPr>
        <p:grpSpPr>
          <a:xfrm>
            <a:off x="6057863" y="3105768"/>
            <a:ext cx="171120" cy="171120"/>
            <a:chOff x="4635375" y="2786901"/>
            <a:chExt cx="125951" cy="125951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826795E4-A9E4-4422-9E7C-D4C24CF60CA1}"/>
                </a:ext>
              </a:extLst>
            </p:cNvPr>
            <p:cNvSpPr/>
            <p:nvPr/>
          </p:nvSpPr>
          <p:spPr>
            <a:xfrm>
              <a:off x="4666034" y="2817560"/>
              <a:ext cx="64632" cy="6463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729FB08D-9D55-4937-9D19-1F2BF76B2509}"/>
                </a:ext>
              </a:extLst>
            </p:cNvPr>
            <p:cNvSpPr/>
            <p:nvPr/>
          </p:nvSpPr>
          <p:spPr>
            <a:xfrm>
              <a:off x="4635375" y="2786901"/>
              <a:ext cx="125951" cy="125951"/>
            </a:xfrm>
            <a:prstGeom prst="ellipse">
              <a:avLst/>
            </a:prstGeom>
            <a:noFill/>
            <a:ln w="95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1194A6B-8255-45D1-BD0E-0EFABDBB23D3}"/>
              </a:ext>
            </a:extLst>
          </p:cNvPr>
          <p:cNvGrpSpPr/>
          <p:nvPr/>
        </p:nvGrpSpPr>
        <p:grpSpPr>
          <a:xfrm>
            <a:off x="6057863" y="2263903"/>
            <a:ext cx="171120" cy="171120"/>
            <a:chOff x="4635375" y="2786901"/>
            <a:chExt cx="125951" cy="125951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4184D898-6790-4EBD-BECD-AF6903EC282E}"/>
                </a:ext>
              </a:extLst>
            </p:cNvPr>
            <p:cNvSpPr/>
            <p:nvPr/>
          </p:nvSpPr>
          <p:spPr>
            <a:xfrm>
              <a:off x="4666034" y="2817560"/>
              <a:ext cx="64632" cy="6463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DD4E35A6-05B1-41B3-AD78-45E8BACDFAAB}"/>
                </a:ext>
              </a:extLst>
            </p:cNvPr>
            <p:cNvSpPr/>
            <p:nvPr/>
          </p:nvSpPr>
          <p:spPr>
            <a:xfrm>
              <a:off x="4635375" y="2786901"/>
              <a:ext cx="125951" cy="125951"/>
            </a:xfrm>
            <a:prstGeom prst="ellips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E5E894F-063D-4E7F-BB81-611900936040}"/>
              </a:ext>
            </a:extLst>
          </p:cNvPr>
          <p:cNvGrpSpPr/>
          <p:nvPr/>
        </p:nvGrpSpPr>
        <p:grpSpPr>
          <a:xfrm>
            <a:off x="6057863" y="4783400"/>
            <a:ext cx="171120" cy="171120"/>
            <a:chOff x="4635375" y="2786901"/>
            <a:chExt cx="125951" cy="12595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A35DD88-EE65-46FC-950B-E2A3A1E31650}"/>
                </a:ext>
              </a:extLst>
            </p:cNvPr>
            <p:cNvSpPr/>
            <p:nvPr/>
          </p:nvSpPr>
          <p:spPr>
            <a:xfrm>
              <a:off x="4666034" y="2817560"/>
              <a:ext cx="64632" cy="646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2A63DB41-FDA4-4AD1-AB78-E5CD5DF71FDD}"/>
                </a:ext>
              </a:extLst>
            </p:cNvPr>
            <p:cNvSpPr/>
            <p:nvPr/>
          </p:nvSpPr>
          <p:spPr>
            <a:xfrm>
              <a:off x="4635375" y="2786901"/>
              <a:ext cx="125951" cy="125951"/>
            </a:xfrm>
            <a:prstGeom prst="ellipse">
              <a:avLst/>
            </a:prstGeom>
            <a:noFill/>
            <a:ln w="95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E3118980-D973-48F9-848C-84D2A1B7A7A4}"/>
              </a:ext>
            </a:extLst>
          </p:cNvPr>
          <p:cNvGrpSpPr/>
          <p:nvPr/>
        </p:nvGrpSpPr>
        <p:grpSpPr>
          <a:xfrm>
            <a:off x="6057863" y="5698970"/>
            <a:ext cx="171120" cy="171120"/>
            <a:chOff x="4635375" y="2786901"/>
            <a:chExt cx="125951" cy="125951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1F1A57AF-B1BE-4D3A-9FCB-49D3F3B5C91E}"/>
                </a:ext>
              </a:extLst>
            </p:cNvPr>
            <p:cNvSpPr/>
            <p:nvPr/>
          </p:nvSpPr>
          <p:spPr>
            <a:xfrm>
              <a:off x="4666034" y="2817560"/>
              <a:ext cx="64632" cy="6463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7E5ED0B9-4A32-4DAB-8CF7-E5CE1F19435A}"/>
                </a:ext>
              </a:extLst>
            </p:cNvPr>
            <p:cNvSpPr/>
            <p:nvPr/>
          </p:nvSpPr>
          <p:spPr>
            <a:xfrm>
              <a:off x="4635375" y="2786901"/>
              <a:ext cx="125951" cy="12595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426ED19E-E37E-49BC-9ECC-3117006143C3}"/>
              </a:ext>
            </a:extLst>
          </p:cNvPr>
          <p:cNvCxnSpPr/>
          <p:nvPr/>
        </p:nvCxnSpPr>
        <p:spPr>
          <a:xfrm>
            <a:off x="3624220" y="2135794"/>
            <a:ext cx="0" cy="4128986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41">
            <a:extLst>
              <a:ext uri="{FF2B5EF4-FFF2-40B4-BE49-F238E27FC236}">
                <a16:creationId xmlns:a16="http://schemas.microsoft.com/office/drawing/2014/main" id="{1FE4C90E-E647-467D-9CCB-CC5980F9A80B}"/>
              </a:ext>
            </a:extLst>
          </p:cNvPr>
          <p:cNvSpPr/>
          <p:nvPr/>
        </p:nvSpPr>
        <p:spPr>
          <a:xfrm>
            <a:off x="5311100" y="1567205"/>
            <a:ext cx="1414206" cy="3856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Trebuchet MS" panose="020B0703020202090204" pitchFamily="34" charset="0"/>
            </a:endParaRPr>
          </a:p>
        </p:txBody>
      </p:sp>
      <p:sp>
        <p:nvSpPr>
          <p:cNvPr id="63" name="Text Placeholder 2">
            <a:extLst>
              <a:ext uri="{FF2B5EF4-FFF2-40B4-BE49-F238E27FC236}">
                <a16:creationId xmlns:a16="http://schemas.microsoft.com/office/drawing/2014/main" id="{FDB3B31E-19E4-47CB-AD83-E93F297B74B3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3927107" y="2164797"/>
            <a:ext cx="2020124" cy="305360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6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4" name="Text Placeholder 7">
            <a:extLst>
              <a:ext uri="{FF2B5EF4-FFF2-40B4-BE49-F238E27FC236}">
                <a16:creationId xmlns:a16="http://schemas.microsoft.com/office/drawing/2014/main" id="{D4967DA3-CF4F-41E4-BFD9-347D67183957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3927107" y="2483833"/>
            <a:ext cx="2020124" cy="483431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Text Placeholder 2">
            <a:extLst>
              <a:ext uri="{FF2B5EF4-FFF2-40B4-BE49-F238E27FC236}">
                <a16:creationId xmlns:a16="http://schemas.microsoft.com/office/drawing/2014/main" id="{23258F23-E548-4740-9118-8020AAB01EED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3927107" y="3040696"/>
            <a:ext cx="2020124" cy="305360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6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6" name="Text Placeholder 7">
            <a:extLst>
              <a:ext uri="{FF2B5EF4-FFF2-40B4-BE49-F238E27FC236}">
                <a16:creationId xmlns:a16="http://schemas.microsoft.com/office/drawing/2014/main" id="{B24126A1-51AB-422A-891C-6CA3C1D487F7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3927107" y="3359732"/>
            <a:ext cx="2020124" cy="483431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Text Placeholder 2">
            <a:extLst>
              <a:ext uri="{FF2B5EF4-FFF2-40B4-BE49-F238E27FC236}">
                <a16:creationId xmlns:a16="http://schemas.microsoft.com/office/drawing/2014/main" id="{A4A15E44-6A14-4E53-8840-ADA928563469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3927107" y="3897345"/>
            <a:ext cx="2020124" cy="305360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6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8" name="Text Placeholder 7">
            <a:extLst>
              <a:ext uri="{FF2B5EF4-FFF2-40B4-BE49-F238E27FC236}">
                <a16:creationId xmlns:a16="http://schemas.microsoft.com/office/drawing/2014/main" id="{8F97C27A-21BF-4D47-96C1-2D693550E376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927107" y="4216381"/>
            <a:ext cx="2020124" cy="483431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Text Placeholder 2">
            <a:extLst>
              <a:ext uri="{FF2B5EF4-FFF2-40B4-BE49-F238E27FC236}">
                <a16:creationId xmlns:a16="http://schemas.microsoft.com/office/drawing/2014/main" id="{B804ED93-8601-49E0-96B2-1F965428C3C6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3927107" y="4705867"/>
            <a:ext cx="2020124" cy="305360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6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0" name="Text Placeholder 7">
            <a:extLst>
              <a:ext uri="{FF2B5EF4-FFF2-40B4-BE49-F238E27FC236}">
                <a16:creationId xmlns:a16="http://schemas.microsoft.com/office/drawing/2014/main" id="{F3263B65-158D-4CC1-9943-C31AC753D1A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3927107" y="5024903"/>
            <a:ext cx="2020124" cy="483431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1" name="Text Placeholder 2">
            <a:extLst>
              <a:ext uri="{FF2B5EF4-FFF2-40B4-BE49-F238E27FC236}">
                <a16:creationId xmlns:a16="http://schemas.microsoft.com/office/drawing/2014/main" id="{19A3B156-145C-435A-A558-3B1B864EA7DA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927107" y="5629893"/>
            <a:ext cx="2020124" cy="305360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6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2" name="Text Placeholder 7">
            <a:extLst>
              <a:ext uri="{FF2B5EF4-FFF2-40B4-BE49-F238E27FC236}">
                <a16:creationId xmlns:a16="http://schemas.microsoft.com/office/drawing/2014/main" id="{33CF31E4-DE03-492C-92F5-4B5A6ED400C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927107" y="5948929"/>
            <a:ext cx="2020124" cy="483431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3" name="Text Placeholder 7">
            <a:extLst>
              <a:ext uri="{FF2B5EF4-FFF2-40B4-BE49-F238E27FC236}">
                <a16:creationId xmlns:a16="http://schemas.microsoft.com/office/drawing/2014/main" id="{548367FA-7C8D-4254-9EA4-3DB3B4B32074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445268" y="2382310"/>
            <a:ext cx="2808071" cy="33962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6827335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EB48723-CA63-42ED-AD44-56428DB29BC7}"/>
              </a:ext>
            </a:extLst>
          </p:cNvPr>
          <p:cNvSpPr txBox="1"/>
          <p:nvPr userDrawn="1"/>
        </p:nvSpPr>
        <p:spPr>
          <a:xfrm>
            <a:off x="2018280" y="1589601"/>
            <a:ext cx="8155438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6600" b="1">
                <a:solidFill>
                  <a:srgbClr val="717171"/>
                </a:solidFill>
                <a:latin typeface="Trebuchet MS" panose="020B0703020202090204" pitchFamily="34" charset="0"/>
              </a:rPr>
              <a:t>Was it good for you?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8583E6E-778A-4F47-B086-0C15309513E1}"/>
              </a:ext>
            </a:extLst>
          </p:cNvPr>
          <p:cNvSpPr/>
          <p:nvPr userDrawn="1"/>
        </p:nvSpPr>
        <p:spPr>
          <a:xfrm>
            <a:off x="1199684" y="3943214"/>
            <a:ext cx="757879" cy="757880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IN" sz="2400" b="1">
                <a:solidFill>
                  <a:srgbClr val="FFFFFF"/>
                </a:solidFill>
                <a:latin typeface="Trebuchet MS" panose="020B0703020202090204" pitchFamily="34" charset="0"/>
                <a:cs typeface="Arial" pitchFamily="34" charset="0"/>
              </a:rPr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408E390-1372-4A86-9ABB-34123D8600EF}"/>
              </a:ext>
            </a:extLst>
          </p:cNvPr>
          <p:cNvSpPr/>
          <p:nvPr userDrawn="1"/>
        </p:nvSpPr>
        <p:spPr>
          <a:xfrm>
            <a:off x="2203546" y="3943214"/>
            <a:ext cx="757879" cy="757880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IN" sz="2400" b="1">
                <a:solidFill>
                  <a:srgbClr val="FFFFFF"/>
                </a:solidFill>
                <a:latin typeface="Trebuchet MS" panose="020B0703020202090204" pitchFamily="34" charset="0"/>
                <a:cs typeface="Arial" pitchFamily="34" charset="0"/>
              </a:rPr>
              <a:t>2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2F14A87-1CE8-4464-BC98-E89CBE43B9ED}"/>
              </a:ext>
            </a:extLst>
          </p:cNvPr>
          <p:cNvSpPr/>
          <p:nvPr userDrawn="1"/>
        </p:nvSpPr>
        <p:spPr>
          <a:xfrm>
            <a:off x="3207408" y="3943214"/>
            <a:ext cx="757879" cy="757880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IN" sz="2400" b="1">
                <a:solidFill>
                  <a:srgbClr val="FFFFFF"/>
                </a:solidFill>
                <a:latin typeface="Trebuchet MS" panose="020B0703020202090204" pitchFamily="34" charset="0"/>
                <a:cs typeface="Arial" pitchFamily="34" charset="0"/>
              </a:rPr>
              <a:t>3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2CA3D32-558B-4EEC-992D-4ED3F26CA28C}"/>
              </a:ext>
            </a:extLst>
          </p:cNvPr>
          <p:cNvSpPr/>
          <p:nvPr userDrawn="1"/>
        </p:nvSpPr>
        <p:spPr>
          <a:xfrm>
            <a:off x="4211270" y="3943214"/>
            <a:ext cx="757879" cy="757880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IN" sz="2400" b="1">
                <a:solidFill>
                  <a:srgbClr val="FFFFFF"/>
                </a:solidFill>
                <a:latin typeface="Trebuchet MS" panose="020B0703020202090204" pitchFamily="34" charset="0"/>
                <a:cs typeface="Arial" pitchFamily="34" charset="0"/>
              </a:rPr>
              <a:t>4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12B4FB8-37DA-4581-8D3B-042007DE640A}"/>
              </a:ext>
            </a:extLst>
          </p:cNvPr>
          <p:cNvSpPr/>
          <p:nvPr userDrawn="1"/>
        </p:nvSpPr>
        <p:spPr>
          <a:xfrm>
            <a:off x="5215132" y="3943214"/>
            <a:ext cx="757879" cy="757880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IN" sz="2400" b="1">
                <a:solidFill>
                  <a:srgbClr val="FFFFFF"/>
                </a:solidFill>
                <a:latin typeface="Trebuchet MS" panose="020B0703020202090204" pitchFamily="34" charset="0"/>
                <a:cs typeface="Arial" pitchFamily="34" charset="0"/>
              </a:rPr>
              <a:t>5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A5F7B6B0-88F7-4BBC-82BE-1AE81AEBF658}"/>
              </a:ext>
            </a:extLst>
          </p:cNvPr>
          <p:cNvSpPr/>
          <p:nvPr userDrawn="1"/>
        </p:nvSpPr>
        <p:spPr>
          <a:xfrm>
            <a:off x="6218994" y="3943214"/>
            <a:ext cx="757879" cy="757880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IN" sz="2400" b="1">
                <a:solidFill>
                  <a:srgbClr val="FFFFFF"/>
                </a:solidFill>
                <a:latin typeface="Trebuchet MS" panose="020B0703020202090204" pitchFamily="34" charset="0"/>
                <a:cs typeface="Arial" pitchFamily="34" charset="0"/>
              </a:rPr>
              <a:t>6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F7603F1-3E3A-49ED-9C59-B204289C7489}"/>
              </a:ext>
            </a:extLst>
          </p:cNvPr>
          <p:cNvSpPr/>
          <p:nvPr userDrawn="1"/>
        </p:nvSpPr>
        <p:spPr>
          <a:xfrm>
            <a:off x="7222856" y="3943214"/>
            <a:ext cx="757879" cy="757880"/>
          </a:xfrm>
          <a:prstGeom prst="ellipse">
            <a:avLst/>
          </a:prstGeom>
          <a:solidFill>
            <a:schemeClr val="tx1"/>
          </a:solidFill>
          <a:ln w="76200">
            <a:solidFill>
              <a:schemeClr val="tx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IN" sz="2400" b="1">
                <a:solidFill>
                  <a:srgbClr val="FFFFFF"/>
                </a:solidFill>
                <a:latin typeface="Trebuchet MS" panose="020B0703020202090204" pitchFamily="34" charset="0"/>
                <a:cs typeface="Arial" pitchFamily="34" charset="0"/>
              </a:rPr>
              <a:t>7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77590EB-6D43-4BF6-84D6-A97D0C1F4A4A}"/>
              </a:ext>
            </a:extLst>
          </p:cNvPr>
          <p:cNvSpPr/>
          <p:nvPr userDrawn="1"/>
        </p:nvSpPr>
        <p:spPr>
          <a:xfrm>
            <a:off x="8226718" y="3943214"/>
            <a:ext cx="757879" cy="757880"/>
          </a:xfrm>
          <a:prstGeom prst="ellipse">
            <a:avLst/>
          </a:prstGeom>
          <a:solidFill>
            <a:schemeClr val="tx1"/>
          </a:solidFill>
          <a:ln w="76200">
            <a:solidFill>
              <a:schemeClr val="tx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IN" sz="2400" b="1">
                <a:solidFill>
                  <a:srgbClr val="FFFFFF"/>
                </a:solidFill>
                <a:latin typeface="Trebuchet MS" panose="020B0703020202090204" pitchFamily="34" charset="0"/>
                <a:cs typeface="Arial" pitchFamily="34" charset="0"/>
              </a:rPr>
              <a:t>8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E80D41C-2C39-4F27-9677-BB4B7BA12DB7}"/>
              </a:ext>
            </a:extLst>
          </p:cNvPr>
          <p:cNvSpPr/>
          <p:nvPr userDrawn="1"/>
        </p:nvSpPr>
        <p:spPr>
          <a:xfrm>
            <a:off x="9230580" y="3943214"/>
            <a:ext cx="757879" cy="757880"/>
          </a:xfrm>
          <a:prstGeom prst="ellipse">
            <a:avLst/>
          </a:prstGeom>
          <a:solidFill>
            <a:schemeClr val="accent2"/>
          </a:solidFill>
          <a:ln w="762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IN" sz="2400" b="1">
                <a:solidFill>
                  <a:srgbClr val="FFFFFF"/>
                </a:solidFill>
                <a:latin typeface="Trebuchet MS" panose="020B0703020202090204" pitchFamily="34" charset="0"/>
                <a:cs typeface="Arial" pitchFamily="34" charset="0"/>
              </a:rPr>
              <a:t>9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DD5A5DE-47D7-44B5-B54C-AED98002B64D}"/>
              </a:ext>
            </a:extLst>
          </p:cNvPr>
          <p:cNvSpPr/>
          <p:nvPr userDrawn="1"/>
        </p:nvSpPr>
        <p:spPr>
          <a:xfrm>
            <a:off x="10234439" y="3943214"/>
            <a:ext cx="757879" cy="757880"/>
          </a:xfrm>
          <a:prstGeom prst="ellipse">
            <a:avLst/>
          </a:prstGeom>
          <a:solidFill>
            <a:schemeClr val="accent2"/>
          </a:solidFill>
          <a:ln w="762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 defTabSz="1218987"/>
            <a:r>
              <a:rPr lang="en-IN" sz="2400" b="1">
                <a:solidFill>
                  <a:srgbClr val="FFFFFF"/>
                </a:solidFill>
                <a:latin typeface="Trebuchet MS" panose="020B0703020202090204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3C92675-AC88-4239-8B5C-809C8381A95B}"/>
              </a:ext>
            </a:extLst>
          </p:cNvPr>
          <p:cNvSpPr txBox="1"/>
          <p:nvPr userDrawn="1"/>
        </p:nvSpPr>
        <p:spPr>
          <a:xfrm>
            <a:off x="922511" y="5313402"/>
            <a:ext cx="13452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000">
                <a:solidFill>
                  <a:srgbClr val="DB4F4F"/>
                </a:solidFill>
                <a:latin typeface="Trebuchet MS" panose="020B0703020202090204" pitchFamily="34" charset="0"/>
                <a:cs typeface="Arial" pitchFamily="34" charset="0"/>
              </a:rPr>
              <a:t>Extremely</a:t>
            </a:r>
          </a:p>
          <a:p>
            <a:pPr algn="ctr" defTabSz="1218987"/>
            <a:r>
              <a:rPr lang="en-IN" sz="2000">
                <a:solidFill>
                  <a:srgbClr val="DB4F4F"/>
                </a:solidFill>
                <a:latin typeface="Trebuchet MS" panose="020B0703020202090204" pitchFamily="34" charset="0"/>
                <a:cs typeface="Arial" pitchFamily="34" charset="0"/>
              </a:rPr>
              <a:t>Unlikely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7E716E9-4B8B-4EAB-BB94-B70244E8B3F4}"/>
              </a:ext>
            </a:extLst>
          </p:cNvPr>
          <p:cNvSpPr txBox="1"/>
          <p:nvPr userDrawn="1"/>
        </p:nvSpPr>
        <p:spPr>
          <a:xfrm>
            <a:off x="9958935" y="5313402"/>
            <a:ext cx="13452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987"/>
            <a:r>
              <a:rPr lang="en-IN" sz="2000">
                <a:solidFill>
                  <a:srgbClr val="B0BC24"/>
                </a:solidFill>
                <a:latin typeface="Trebuchet MS" panose="020B0703020202090204" pitchFamily="34" charset="0"/>
                <a:cs typeface="Arial" pitchFamily="34" charset="0"/>
              </a:rPr>
              <a:t>Extremely</a:t>
            </a:r>
          </a:p>
          <a:p>
            <a:pPr algn="ctr" defTabSz="1218987"/>
            <a:r>
              <a:rPr lang="en-IN" sz="2000">
                <a:solidFill>
                  <a:srgbClr val="B0BC24"/>
                </a:solidFill>
                <a:latin typeface="Trebuchet MS" panose="020B0703020202090204" pitchFamily="34" charset="0"/>
                <a:cs typeface="Arial" pitchFamily="34" charset="0"/>
              </a:rPr>
              <a:t>Likely</a:t>
            </a:r>
          </a:p>
        </p:txBody>
      </p:sp>
      <p:sp>
        <p:nvSpPr>
          <p:cNvPr id="18" name="Right Arrow 11">
            <a:extLst>
              <a:ext uri="{FF2B5EF4-FFF2-40B4-BE49-F238E27FC236}">
                <a16:creationId xmlns:a16="http://schemas.microsoft.com/office/drawing/2014/main" id="{3D856ACD-1705-4306-AA31-04867D29103E}"/>
              </a:ext>
            </a:extLst>
          </p:cNvPr>
          <p:cNvSpPr/>
          <p:nvPr userDrawn="1"/>
        </p:nvSpPr>
        <p:spPr>
          <a:xfrm rot="16200000">
            <a:off x="1461031" y="5020984"/>
            <a:ext cx="235182" cy="227176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19" name="Right Arrow 231">
            <a:extLst>
              <a:ext uri="{FF2B5EF4-FFF2-40B4-BE49-F238E27FC236}">
                <a16:creationId xmlns:a16="http://schemas.microsoft.com/office/drawing/2014/main" id="{C8877A5F-8949-447E-887F-60B19EA99EB1}"/>
              </a:ext>
            </a:extLst>
          </p:cNvPr>
          <p:cNvSpPr/>
          <p:nvPr userDrawn="1"/>
        </p:nvSpPr>
        <p:spPr>
          <a:xfrm rot="16200000">
            <a:off x="10513591" y="5020984"/>
            <a:ext cx="235182" cy="227176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11729D9-9F17-4CAC-BCDE-841FF9A0438C}"/>
              </a:ext>
            </a:extLst>
          </p:cNvPr>
          <p:cNvSpPr txBox="1"/>
          <p:nvPr userDrawn="1"/>
        </p:nvSpPr>
        <p:spPr>
          <a:xfrm>
            <a:off x="2951151" y="2758569"/>
            <a:ext cx="62896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>
                <a:solidFill>
                  <a:srgbClr val="3C86C6"/>
                </a:solidFill>
                <a:latin typeface="Trebuchet MS" panose="020B0703020202090204" pitchFamily="34" charset="0"/>
                <a:cs typeface="Arial" pitchFamily="34" charset="0"/>
              </a:rPr>
              <a:t>Based on our service, how likely is it that you’d recommended us to family and friends? </a:t>
            </a:r>
          </a:p>
        </p:txBody>
      </p:sp>
    </p:spTree>
    <p:extLst>
      <p:ext uri="{BB962C8B-B14F-4D97-AF65-F5344CB8AC3E}">
        <p14:creationId xmlns:p14="http://schemas.microsoft.com/office/powerpoint/2010/main" val="25410110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0CC7345F-3018-4014-86AC-2F79ACE844BB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577516" y="3574159"/>
            <a:ext cx="2615106" cy="83099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C63FF3D-61D1-4056-A978-C5060A4B9EBD}"/>
              </a:ext>
            </a:extLst>
          </p:cNvPr>
          <p:cNvGrpSpPr/>
          <p:nvPr userDrawn="1"/>
        </p:nvGrpSpPr>
        <p:grpSpPr>
          <a:xfrm>
            <a:off x="3133616" y="2172666"/>
            <a:ext cx="1250549" cy="1633942"/>
            <a:chOff x="1503363" y="363538"/>
            <a:chExt cx="2413000" cy="3152775"/>
          </a:xfrm>
        </p:grpSpPr>
        <p:sp>
          <p:nvSpPr>
            <p:cNvPr id="6" name="Rectangle 9">
              <a:extLst>
                <a:ext uri="{FF2B5EF4-FFF2-40B4-BE49-F238E27FC236}">
                  <a16:creationId xmlns:a16="http://schemas.microsoft.com/office/drawing/2014/main" id="{D976411E-902E-4E71-89E7-F4FB664EF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551" y="2455863"/>
              <a:ext cx="682625" cy="1060450"/>
            </a:xfrm>
            <a:prstGeom prst="rect">
              <a:avLst/>
            </a:prstGeom>
            <a:solidFill>
              <a:schemeClr val="tx2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2E4D7058-5898-493B-9477-CECB51E7E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813" y="363538"/>
              <a:ext cx="2324100" cy="2073275"/>
            </a:xfrm>
            <a:custGeom>
              <a:avLst/>
              <a:gdLst>
                <a:gd name="T0" fmla="*/ 0 w 1464"/>
                <a:gd name="T1" fmla="*/ 0 h 1306"/>
                <a:gd name="T2" fmla="*/ 1464 w 1464"/>
                <a:gd name="T3" fmla="*/ 0 h 1306"/>
                <a:gd name="T4" fmla="*/ 1124 w 1464"/>
                <a:gd name="T5" fmla="*/ 1306 h 1306"/>
                <a:gd name="T6" fmla="*/ 284 w 1464"/>
                <a:gd name="T7" fmla="*/ 1306 h 1306"/>
                <a:gd name="T8" fmla="*/ 0 w 1464"/>
                <a:gd name="T9" fmla="*/ 0 h 1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4" h="1306">
                  <a:moveTo>
                    <a:pt x="0" y="0"/>
                  </a:moveTo>
                  <a:lnTo>
                    <a:pt x="1464" y="0"/>
                  </a:lnTo>
                  <a:lnTo>
                    <a:pt x="1124" y="1306"/>
                  </a:lnTo>
                  <a:lnTo>
                    <a:pt x="284" y="1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8" name="Rectangle 11">
              <a:extLst>
                <a:ext uri="{FF2B5EF4-FFF2-40B4-BE49-F238E27FC236}">
                  <a16:creationId xmlns:a16="http://schemas.microsoft.com/office/drawing/2014/main" id="{983909FC-217D-4711-8AC6-218EB5CB6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363" y="2400301"/>
              <a:ext cx="2413000" cy="180975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</p:grpSp>
      <p:sp>
        <p:nvSpPr>
          <p:cNvPr id="9" name="Freeform 6">
            <a:extLst>
              <a:ext uri="{FF2B5EF4-FFF2-40B4-BE49-F238E27FC236}">
                <a16:creationId xmlns:a16="http://schemas.microsoft.com/office/drawing/2014/main" id="{08A21082-6BE2-4B96-BE6E-434C82A83C31}"/>
              </a:ext>
            </a:extLst>
          </p:cNvPr>
          <p:cNvSpPr>
            <a:spLocks/>
          </p:cNvSpPr>
          <p:nvPr userDrawn="1"/>
        </p:nvSpPr>
        <p:spPr bwMode="auto">
          <a:xfrm rot="404044">
            <a:off x="3622415" y="3801596"/>
            <a:ext cx="4947172" cy="589154"/>
          </a:xfrm>
          <a:custGeom>
            <a:avLst/>
            <a:gdLst>
              <a:gd name="T0" fmla="*/ 0 w 5139"/>
              <a:gd name="T1" fmla="*/ 0 h 612"/>
              <a:gd name="T2" fmla="*/ 5139 w 5139"/>
              <a:gd name="T3" fmla="*/ 0 h 612"/>
              <a:gd name="T4" fmla="*/ 5134 w 5139"/>
              <a:gd name="T5" fmla="*/ 0 h 612"/>
              <a:gd name="T6" fmla="*/ 5118 w 5139"/>
              <a:gd name="T7" fmla="*/ 5 h 612"/>
              <a:gd name="T8" fmla="*/ 5092 w 5139"/>
              <a:gd name="T9" fmla="*/ 10 h 612"/>
              <a:gd name="T10" fmla="*/ 5057 w 5139"/>
              <a:gd name="T11" fmla="*/ 19 h 612"/>
              <a:gd name="T12" fmla="*/ 5013 w 5139"/>
              <a:gd name="T13" fmla="*/ 30 h 612"/>
              <a:gd name="T14" fmla="*/ 4960 w 5139"/>
              <a:gd name="T15" fmla="*/ 42 h 612"/>
              <a:gd name="T16" fmla="*/ 4901 w 5139"/>
              <a:gd name="T17" fmla="*/ 56 h 612"/>
              <a:gd name="T18" fmla="*/ 4834 w 5139"/>
              <a:gd name="T19" fmla="*/ 73 h 612"/>
              <a:gd name="T20" fmla="*/ 4760 w 5139"/>
              <a:gd name="T21" fmla="*/ 91 h 612"/>
              <a:gd name="T22" fmla="*/ 4681 w 5139"/>
              <a:gd name="T23" fmla="*/ 109 h 612"/>
              <a:gd name="T24" fmla="*/ 4597 w 5139"/>
              <a:gd name="T25" fmla="*/ 130 h 612"/>
              <a:gd name="T26" fmla="*/ 4508 w 5139"/>
              <a:gd name="T27" fmla="*/ 151 h 612"/>
              <a:gd name="T28" fmla="*/ 4415 w 5139"/>
              <a:gd name="T29" fmla="*/ 173 h 612"/>
              <a:gd name="T30" fmla="*/ 4320 w 5139"/>
              <a:gd name="T31" fmla="*/ 196 h 612"/>
              <a:gd name="T32" fmla="*/ 4220 w 5139"/>
              <a:gd name="T33" fmla="*/ 219 h 612"/>
              <a:gd name="T34" fmla="*/ 4120 w 5139"/>
              <a:gd name="T35" fmla="*/ 244 h 612"/>
              <a:gd name="T36" fmla="*/ 4017 w 5139"/>
              <a:gd name="T37" fmla="*/ 268 h 612"/>
              <a:gd name="T38" fmla="*/ 3913 w 5139"/>
              <a:gd name="T39" fmla="*/ 293 h 612"/>
              <a:gd name="T40" fmla="*/ 3810 w 5139"/>
              <a:gd name="T41" fmla="*/ 317 h 612"/>
              <a:gd name="T42" fmla="*/ 3707 w 5139"/>
              <a:gd name="T43" fmla="*/ 342 h 612"/>
              <a:gd name="T44" fmla="*/ 3603 w 5139"/>
              <a:gd name="T45" fmla="*/ 366 h 612"/>
              <a:gd name="T46" fmla="*/ 3501 w 5139"/>
              <a:gd name="T47" fmla="*/ 391 h 612"/>
              <a:gd name="T48" fmla="*/ 3403 w 5139"/>
              <a:gd name="T49" fmla="*/ 416 h 612"/>
              <a:gd name="T50" fmla="*/ 3307 w 5139"/>
              <a:gd name="T51" fmla="*/ 438 h 612"/>
              <a:gd name="T52" fmla="*/ 3212 w 5139"/>
              <a:gd name="T53" fmla="*/ 461 h 612"/>
              <a:gd name="T54" fmla="*/ 3123 w 5139"/>
              <a:gd name="T55" fmla="*/ 482 h 612"/>
              <a:gd name="T56" fmla="*/ 3039 w 5139"/>
              <a:gd name="T57" fmla="*/ 502 h 612"/>
              <a:gd name="T58" fmla="*/ 2958 w 5139"/>
              <a:gd name="T59" fmla="*/ 521 h 612"/>
              <a:gd name="T60" fmla="*/ 2884 w 5139"/>
              <a:gd name="T61" fmla="*/ 538 h 612"/>
              <a:gd name="T62" fmla="*/ 2816 w 5139"/>
              <a:gd name="T63" fmla="*/ 554 h 612"/>
              <a:gd name="T64" fmla="*/ 2755 w 5139"/>
              <a:gd name="T65" fmla="*/ 568 h 612"/>
              <a:gd name="T66" fmla="*/ 2700 w 5139"/>
              <a:gd name="T67" fmla="*/ 582 h 612"/>
              <a:gd name="T68" fmla="*/ 2655 w 5139"/>
              <a:gd name="T69" fmla="*/ 593 h 612"/>
              <a:gd name="T70" fmla="*/ 2618 w 5139"/>
              <a:gd name="T71" fmla="*/ 600 h 612"/>
              <a:gd name="T72" fmla="*/ 2590 w 5139"/>
              <a:gd name="T73" fmla="*/ 607 h 612"/>
              <a:gd name="T74" fmla="*/ 2572 w 5139"/>
              <a:gd name="T75" fmla="*/ 610 h 612"/>
              <a:gd name="T76" fmla="*/ 2565 w 5139"/>
              <a:gd name="T77" fmla="*/ 612 h 612"/>
              <a:gd name="T78" fmla="*/ 0 w 5139"/>
              <a:gd name="T79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139" h="612">
                <a:moveTo>
                  <a:pt x="0" y="0"/>
                </a:moveTo>
                <a:lnTo>
                  <a:pt x="5139" y="0"/>
                </a:lnTo>
                <a:lnTo>
                  <a:pt x="5134" y="0"/>
                </a:lnTo>
                <a:lnTo>
                  <a:pt x="5118" y="5"/>
                </a:lnTo>
                <a:lnTo>
                  <a:pt x="5092" y="10"/>
                </a:lnTo>
                <a:lnTo>
                  <a:pt x="5057" y="19"/>
                </a:lnTo>
                <a:lnTo>
                  <a:pt x="5013" y="30"/>
                </a:lnTo>
                <a:lnTo>
                  <a:pt x="4960" y="42"/>
                </a:lnTo>
                <a:lnTo>
                  <a:pt x="4901" y="56"/>
                </a:lnTo>
                <a:lnTo>
                  <a:pt x="4834" y="73"/>
                </a:lnTo>
                <a:lnTo>
                  <a:pt x="4760" y="91"/>
                </a:lnTo>
                <a:lnTo>
                  <a:pt x="4681" y="109"/>
                </a:lnTo>
                <a:lnTo>
                  <a:pt x="4597" y="130"/>
                </a:lnTo>
                <a:lnTo>
                  <a:pt x="4508" y="151"/>
                </a:lnTo>
                <a:lnTo>
                  <a:pt x="4415" y="173"/>
                </a:lnTo>
                <a:lnTo>
                  <a:pt x="4320" y="196"/>
                </a:lnTo>
                <a:lnTo>
                  <a:pt x="4220" y="219"/>
                </a:lnTo>
                <a:lnTo>
                  <a:pt x="4120" y="244"/>
                </a:lnTo>
                <a:lnTo>
                  <a:pt x="4017" y="268"/>
                </a:lnTo>
                <a:lnTo>
                  <a:pt x="3913" y="293"/>
                </a:lnTo>
                <a:lnTo>
                  <a:pt x="3810" y="317"/>
                </a:lnTo>
                <a:lnTo>
                  <a:pt x="3707" y="342"/>
                </a:lnTo>
                <a:lnTo>
                  <a:pt x="3603" y="366"/>
                </a:lnTo>
                <a:lnTo>
                  <a:pt x="3501" y="391"/>
                </a:lnTo>
                <a:lnTo>
                  <a:pt x="3403" y="416"/>
                </a:lnTo>
                <a:lnTo>
                  <a:pt x="3307" y="438"/>
                </a:lnTo>
                <a:lnTo>
                  <a:pt x="3212" y="461"/>
                </a:lnTo>
                <a:lnTo>
                  <a:pt x="3123" y="482"/>
                </a:lnTo>
                <a:lnTo>
                  <a:pt x="3039" y="502"/>
                </a:lnTo>
                <a:lnTo>
                  <a:pt x="2958" y="521"/>
                </a:lnTo>
                <a:lnTo>
                  <a:pt x="2884" y="538"/>
                </a:lnTo>
                <a:lnTo>
                  <a:pt x="2816" y="554"/>
                </a:lnTo>
                <a:lnTo>
                  <a:pt x="2755" y="568"/>
                </a:lnTo>
                <a:lnTo>
                  <a:pt x="2700" y="582"/>
                </a:lnTo>
                <a:lnTo>
                  <a:pt x="2655" y="593"/>
                </a:lnTo>
                <a:lnTo>
                  <a:pt x="2618" y="600"/>
                </a:lnTo>
                <a:lnTo>
                  <a:pt x="2590" y="607"/>
                </a:lnTo>
                <a:lnTo>
                  <a:pt x="2572" y="610"/>
                </a:lnTo>
                <a:lnTo>
                  <a:pt x="2565" y="61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IN" sz="2400">
              <a:solidFill>
                <a:srgbClr val="3C86C6"/>
              </a:solidFill>
              <a:latin typeface="Trebuchet MS" panose="020B0703020202090204" pitchFamily="34" charset="0"/>
            </a:endParaRPr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34B896D8-C2F4-45EE-9CC6-B9E94AAF85EF}"/>
              </a:ext>
            </a:extLst>
          </p:cNvPr>
          <p:cNvSpPr>
            <a:spLocks/>
          </p:cNvSpPr>
          <p:nvPr userDrawn="1"/>
        </p:nvSpPr>
        <p:spPr bwMode="auto">
          <a:xfrm>
            <a:off x="4806971" y="3861048"/>
            <a:ext cx="2578058" cy="1772156"/>
          </a:xfrm>
          <a:custGeom>
            <a:avLst/>
            <a:gdLst>
              <a:gd name="T0" fmla="*/ 1569 w 3103"/>
              <a:gd name="T1" fmla="*/ 0 h 2133"/>
              <a:gd name="T2" fmla="*/ 1630 w 3103"/>
              <a:gd name="T3" fmla="*/ 5 h 2133"/>
              <a:gd name="T4" fmla="*/ 1693 w 3103"/>
              <a:gd name="T5" fmla="*/ 21 h 2133"/>
              <a:gd name="T6" fmla="*/ 1758 w 3103"/>
              <a:gd name="T7" fmla="*/ 49 h 2133"/>
              <a:gd name="T8" fmla="*/ 1823 w 3103"/>
              <a:gd name="T9" fmla="*/ 84 h 2133"/>
              <a:gd name="T10" fmla="*/ 1892 w 3103"/>
              <a:gd name="T11" fmla="*/ 131 h 2133"/>
              <a:gd name="T12" fmla="*/ 1960 w 3103"/>
              <a:gd name="T13" fmla="*/ 186 h 2133"/>
              <a:gd name="T14" fmla="*/ 2028 w 3103"/>
              <a:gd name="T15" fmla="*/ 249 h 2133"/>
              <a:gd name="T16" fmla="*/ 2097 w 3103"/>
              <a:gd name="T17" fmla="*/ 319 h 2133"/>
              <a:gd name="T18" fmla="*/ 2167 w 3103"/>
              <a:gd name="T19" fmla="*/ 396 h 2133"/>
              <a:gd name="T20" fmla="*/ 2237 w 3103"/>
              <a:gd name="T21" fmla="*/ 480 h 2133"/>
              <a:gd name="T22" fmla="*/ 2305 w 3103"/>
              <a:gd name="T23" fmla="*/ 570 h 2133"/>
              <a:gd name="T24" fmla="*/ 2374 w 3103"/>
              <a:gd name="T25" fmla="*/ 665 h 2133"/>
              <a:gd name="T26" fmla="*/ 2442 w 3103"/>
              <a:gd name="T27" fmla="*/ 765 h 2133"/>
              <a:gd name="T28" fmla="*/ 2509 w 3103"/>
              <a:gd name="T29" fmla="*/ 868 h 2133"/>
              <a:gd name="T30" fmla="*/ 2575 w 3103"/>
              <a:gd name="T31" fmla="*/ 977 h 2133"/>
              <a:gd name="T32" fmla="*/ 2638 w 3103"/>
              <a:gd name="T33" fmla="*/ 1087 h 2133"/>
              <a:gd name="T34" fmla="*/ 2702 w 3103"/>
              <a:gd name="T35" fmla="*/ 1201 h 2133"/>
              <a:gd name="T36" fmla="*/ 2761 w 3103"/>
              <a:gd name="T37" fmla="*/ 1315 h 2133"/>
              <a:gd name="T38" fmla="*/ 2819 w 3103"/>
              <a:gd name="T39" fmla="*/ 1433 h 2133"/>
              <a:gd name="T40" fmla="*/ 2873 w 3103"/>
              <a:gd name="T41" fmla="*/ 1551 h 2133"/>
              <a:gd name="T42" fmla="*/ 2926 w 3103"/>
              <a:gd name="T43" fmla="*/ 1668 h 2133"/>
              <a:gd name="T44" fmla="*/ 2977 w 3103"/>
              <a:gd name="T45" fmla="*/ 1787 h 2133"/>
              <a:gd name="T46" fmla="*/ 3022 w 3103"/>
              <a:gd name="T47" fmla="*/ 1903 h 2133"/>
              <a:gd name="T48" fmla="*/ 3065 w 3103"/>
              <a:gd name="T49" fmla="*/ 2019 h 2133"/>
              <a:gd name="T50" fmla="*/ 3103 w 3103"/>
              <a:gd name="T51" fmla="*/ 2133 h 2133"/>
              <a:gd name="T52" fmla="*/ 0 w 3103"/>
              <a:gd name="T53" fmla="*/ 2133 h 2133"/>
              <a:gd name="T54" fmla="*/ 38 w 3103"/>
              <a:gd name="T55" fmla="*/ 2024 h 2133"/>
              <a:gd name="T56" fmla="*/ 82 w 3103"/>
              <a:gd name="T57" fmla="*/ 1912 h 2133"/>
              <a:gd name="T58" fmla="*/ 130 w 3103"/>
              <a:gd name="T59" fmla="*/ 1800 h 2133"/>
              <a:gd name="T60" fmla="*/ 179 w 3103"/>
              <a:gd name="T61" fmla="*/ 1687 h 2133"/>
              <a:gd name="T62" fmla="*/ 231 w 3103"/>
              <a:gd name="T63" fmla="*/ 1573 h 2133"/>
              <a:gd name="T64" fmla="*/ 287 w 3103"/>
              <a:gd name="T65" fmla="*/ 1461 h 2133"/>
              <a:gd name="T66" fmla="*/ 345 w 3103"/>
              <a:gd name="T67" fmla="*/ 1347 h 2133"/>
              <a:gd name="T68" fmla="*/ 405 w 3103"/>
              <a:gd name="T69" fmla="*/ 1236 h 2133"/>
              <a:gd name="T70" fmla="*/ 468 w 3103"/>
              <a:gd name="T71" fmla="*/ 1126 h 2133"/>
              <a:gd name="T72" fmla="*/ 531 w 3103"/>
              <a:gd name="T73" fmla="*/ 1019 h 2133"/>
              <a:gd name="T74" fmla="*/ 596 w 3103"/>
              <a:gd name="T75" fmla="*/ 914 h 2133"/>
              <a:gd name="T76" fmla="*/ 663 w 3103"/>
              <a:gd name="T77" fmla="*/ 812 h 2133"/>
              <a:gd name="T78" fmla="*/ 729 w 3103"/>
              <a:gd name="T79" fmla="*/ 714 h 2133"/>
              <a:gd name="T80" fmla="*/ 798 w 3103"/>
              <a:gd name="T81" fmla="*/ 621 h 2133"/>
              <a:gd name="T82" fmla="*/ 866 w 3103"/>
              <a:gd name="T83" fmla="*/ 531 h 2133"/>
              <a:gd name="T84" fmla="*/ 934 w 3103"/>
              <a:gd name="T85" fmla="*/ 447 h 2133"/>
              <a:gd name="T86" fmla="*/ 1003 w 3103"/>
              <a:gd name="T87" fmla="*/ 368 h 2133"/>
              <a:gd name="T88" fmla="*/ 1069 w 3103"/>
              <a:gd name="T89" fmla="*/ 296 h 2133"/>
              <a:gd name="T90" fmla="*/ 1138 w 3103"/>
              <a:gd name="T91" fmla="*/ 231 h 2133"/>
              <a:gd name="T92" fmla="*/ 1203 w 3103"/>
              <a:gd name="T93" fmla="*/ 172 h 2133"/>
              <a:gd name="T94" fmla="*/ 1269 w 3103"/>
              <a:gd name="T95" fmla="*/ 121 h 2133"/>
              <a:gd name="T96" fmla="*/ 1332 w 3103"/>
              <a:gd name="T97" fmla="*/ 79 h 2133"/>
              <a:gd name="T98" fmla="*/ 1395 w 3103"/>
              <a:gd name="T99" fmla="*/ 43 h 2133"/>
              <a:gd name="T100" fmla="*/ 1455 w 3103"/>
              <a:gd name="T101" fmla="*/ 19 h 2133"/>
              <a:gd name="T102" fmla="*/ 1513 w 3103"/>
              <a:gd name="T103" fmla="*/ 5 h 2133"/>
              <a:gd name="T104" fmla="*/ 1569 w 3103"/>
              <a:gd name="T105" fmla="*/ 0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103" h="2133">
                <a:moveTo>
                  <a:pt x="1569" y="0"/>
                </a:moveTo>
                <a:lnTo>
                  <a:pt x="1630" y="5"/>
                </a:lnTo>
                <a:lnTo>
                  <a:pt x="1693" y="21"/>
                </a:lnTo>
                <a:lnTo>
                  <a:pt x="1758" y="49"/>
                </a:lnTo>
                <a:lnTo>
                  <a:pt x="1823" y="84"/>
                </a:lnTo>
                <a:lnTo>
                  <a:pt x="1892" y="131"/>
                </a:lnTo>
                <a:lnTo>
                  <a:pt x="1960" y="186"/>
                </a:lnTo>
                <a:lnTo>
                  <a:pt x="2028" y="249"/>
                </a:lnTo>
                <a:lnTo>
                  <a:pt x="2097" y="319"/>
                </a:lnTo>
                <a:lnTo>
                  <a:pt x="2167" y="396"/>
                </a:lnTo>
                <a:lnTo>
                  <a:pt x="2237" y="480"/>
                </a:lnTo>
                <a:lnTo>
                  <a:pt x="2305" y="570"/>
                </a:lnTo>
                <a:lnTo>
                  <a:pt x="2374" y="665"/>
                </a:lnTo>
                <a:lnTo>
                  <a:pt x="2442" y="765"/>
                </a:lnTo>
                <a:lnTo>
                  <a:pt x="2509" y="868"/>
                </a:lnTo>
                <a:lnTo>
                  <a:pt x="2575" y="977"/>
                </a:lnTo>
                <a:lnTo>
                  <a:pt x="2638" y="1087"/>
                </a:lnTo>
                <a:lnTo>
                  <a:pt x="2702" y="1201"/>
                </a:lnTo>
                <a:lnTo>
                  <a:pt x="2761" y="1315"/>
                </a:lnTo>
                <a:lnTo>
                  <a:pt x="2819" y="1433"/>
                </a:lnTo>
                <a:lnTo>
                  <a:pt x="2873" y="1551"/>
                </a:lnTo>
                <a:lnTo>
                  <a:pt x="2926" y="1668"/>
                </a:lnTo>
                <a:lnTo>
                  <a:pt x="2977" y="1787"/>
                </a:lnTo>
                <a:lnTo>
                  <a:pt x="3022" y="1903"/>
                </a:lnTo>
                <a:lnTo>
                  <a:pt x="3065" y="2019"/>
                </a:lnTo>
                <a:lnTo>
                  <a:pt x="3103" y="2133"/>
                </a:lnTo>
                <a:lnTo>
                  <a:pt x="0" y="2133"/>
                </a:lnTo>
                <a:lnTo>
                  <a:pt x="38" y="2024"/>
                </a:lnTo>
                <a:lnTo>
                  <a:pt x="82" y="1912"/>
                </a:lnTo>
                <a:lnTo>
                  <a:pt x="130" y="1800"/>
                </a:lnTo>
                <a:lnTo>
                  <a:pt x="179" y="1687"/>
                </a:lnTo>
                <a:lnTo>
                  <a:pt x="231" y="1573"/>
                </a:lnTo>
                <a:lnTo>
                  <a:pt x="287" y="1461"/>
                </a:lnTo>
                <a:lnTo>
                  <a:pt x="345" y="1347"/>
                </a:lnTo>
                <a:lnTo>
                  <a:pt x="405" y="1236"/>
                </a:lnTo>
                <a:lnTo>
                  <a:pt x="468" y="1126"/>
                </a:lnTo>
                <a:lnTo>
                  <a:pt x="531" y="1019"/>
                </a:lnTo>
                <a:lnTo>
                  <a:pt x="596" y="914"/>
                </a:lnTo>
                <a:lnTo>
                  <a:pt x="663" y="812"/>
                </a:lnTo>
                <a:lnTo>
                  <a:pt x="729" y="714"/>
                </a:lnTo>
                <a:lnTo>
                  <a:pt x="798" y="621"/>
                </a:lnTo>
                <a:lnTo>
                  <a:pt x="866" y="531"/>
                </a:lnTo>
                <a:lnTo>
                  <a:pt x="934" y="447"/>
                </a:lnTo>
                <a:lnTo>
                  <a:pt x="1003" y="368"/>
                </a:lnTo>
                <a:lnTo>
                  <a:pt x="1069" y="296"/>
                </a:lnTo>
                <a:lnTo>
                  <a:pt x="1138" y="231"/>
                </a:lnTo>
                <a:lnTo>
                  <a:pt x="1203" y="172"/>
                </a:lnTo>
                <a:lnTo>
                  <a:pt x="1269" y="121"/>
                </a:lnTo>
                <a:lnTo>
                  <a:pt x="1332" y="79"/>
                </a:lnTo>
                <a:lnTo>
                  <a:pt x="1395" y="43"/>
                </a:lnTo>
                <a:lnTo>
                  <a:pt x="1455" y="19"/>
                </a:lnTo>
                <a:lnTo>
                  <a:pt x="1513" y="5"/>
                </a:lnTo>
                <a:lnTo>
                  <a:pt x="1569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IN" sz="2400">
              <a:solidFill>
                <a:srgbClr val="3C86C6"/>
              </a:solidFill>
              <a:latin typeface="Trebuchet MS" panose="020B0703020202090204" pitchFamily="34" charset="0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15CB1C7-E173-4ECF-94E0-34F3A11BB86B}"/>
              </a:ext>
            </a:extLst>
          </p:cNvPr>
          <p:cNvSpPr/>
          <p:nvPr userDrawn="1"/>
        </p:nvSpPr>
        <p:spPr>
          <a:xfrm>
            <a:off x="5944877" y="4032635"/>
            <a:ext cx="302246" cy="30224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1164335-3640-4B14-BDC8-A3764699CCC6}"/>
              </a:ext>
            </a:extLst>
          </p:cNvPr>
          <p:cNvGrpSpPr/>
          <p:nvPr userDrawn="1"/>
        </p:nvGrpSpPr>
        <p:grpSpPr>
          <a:xfrm>
            <a:off x="7898121" y="2669972"/>
            <a:ext cx="1250549" cy="1633942"/>
            <a:chOff x="1503363" y="363538"/>
            <a:chExt cx="2413000" cy="3152775"/>
          </a:xfrm>
        </p:grpSpPr>
        <p:sp>
          <p:nvSpPr>
            <p:cNvPr id="13" name="Rectangle 9">
              <a:extLst>
                <a:ext uri="{FF2B5EF4-FFF2-40B4-BE49-F238E27FC236}">
                  <a16:creationId xmlns:a16="http://schemas.microsoft.com/office/drawing/2014/main" id="{930BDBB8-8DD8-496D-A2DB-661C24449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551" y="2455863"/>
              <a:ext cx="682625" cy="1060450"/>
            </a:xfrm>
            <a:prstGeom prst="rect">
              <a:avLst/>
            </a:prstGeom>
            <a:solidFill>
              <a:schemeClr val="tx2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DAA83D06-BB3B-4391-8567-25A678E6C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813" y="363538"/>
              <a:ext cx="2324100" cy="2073275"/>
            </a:xfrm>
            <a:custGeom>
              <a:avLst/>
              <a:gdLst>
                <a:gd name="T0" fmla="*/ 0 w 1464"/>
                <a:gd name="T1" fmla="*/ 0 h 1306"/>
                <a:gd name="T2" fmla="*/ 1464 w 1464"/>
                <a:gd name="T3" fmla="*/ 0 h 1306"/>
                <a:gd name="T4" fmla="*/ 1124 w 1464"/>
                <a:gd name="T5" fmla="*/ 1306 h 1306"/>
                <a:gd name="T6" fmla="*/ 284 w 1464"/>
                <a:gd name="T7" fmla="*/ 1306 h 1306"/>
                <a:gd name="T8" fmla="*/ 0 w 1464"/>
                <a:gd name="T9" fmla="*/ 0 h 1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4" h="1306">
                  <a:moveTo>
                    <a:pt x="0" y="0"/>
                  </a:moveTo>
                  <a:lnTo>
                    <a:pt x="1464" y="0"/>
                  </a:lnTo>
                  <a:lnTo>
                    <a:pt x="1124" y="1306"/>
                  </a:lnTo>
                  <a:lnTo>
                    <a:pt x="284" y="1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15" name="Rectangle 11">
              <a:extLst>
                <a:ext uri="{FF2B5EF4-FFF2-40B4-BE49-F238E27FC236}">
                  <a16:creationId xmlns:a16="http://schemas.microsoft.com/office/drawing/2014/main" id="{66C1FDA7-4749-4BE5-B123-B4399BFB4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363" y="2400301"/>
              <a:ext cx="2413000" cy="180975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72F9FD0-08D1-4DD5-A939-466FE8B7FD47}"/>
              </a:ext>
            </a:extLst>
          </p:cNvPr>
          <p:cNvCxnSpPr/>
          <p:nvPr userDrawn="1"/>
        </p:nvCxnSpPr>
        <p:spPr>
          <a:xfrm>
            <a:off x="999946" y="5633204"/>
            <a:ext cx="10192111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A0D1E66-F1E0-452C-ACD9-7D33B90538CE}"/>
              </a:ext>
            </a:extLst>
          </p:cNvPr>
          <p:cNvGrpSpPr/>
          <p:nvPr userDrawn="1"/>
        </p:nvGrpSpPr>
        <p:grpSpPr>
          <a:xfrm>
            <a:off x="3559684" y="2392844"/>
            <a:ext cx="398410" cy="422798"/>
            <a:chOff x="-5868988" y="50800"/>
            <a:chExt cx="5861050" cy="6219826"/>
          </a:xfrm>
          <a:solidFill>
            <a:schemeClr val="bg1"/>
          </a:solidFill>
        </p:grpSpPr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866F147B-5657-4DFD-BA67-94D7DE5AA8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868988" y="3157538"/>
              <a:ext cx="1352550" cy="3113088"/>
            </a:xfrm>
            <a:custGeom>
              <a:avLst/>
              <a:gdLst>
                <a:gd name="T0" fmla="*/ 426 w 852"/>
                <a:gd name="T1" fmla="*/ 159 h 1961"/>
                <a:gd name="T2" fmla="*/ 385 w 852"/>
                <a:gd name="T3" fmla="*/ 162 h 1961"/>
                <a:gd name="T4" fmla="*/ 347 w 852"/>
                <a:gd name="T5" fmla="*/ 172 h 1961"/>
                <a:gd name="T6" fmla="*/ 312 w 852"/>
                <a:gd name="T7" fmla="*/ 189 h 1961"/>
                <a:gd name="T8" fmla="*/ 281 w 852"/>
                <a:gd name="T9" fmla="*/ 211 h 1961"/>
                <a:gd name="T10" fmla="*/ 253 w 852"/>
                <a:gd name="T11" fmla="*/ 239 h 1961"/>
                <a:gd name="T12" fmla="*/ 231 w 852"/>
                <a:gd name="T13" fmla="*/ 270 h 1961"/>
                <a:gd name="T14" fmla="*/ 214 w 852"/>
                <a:gd name="T15" fmla="*/ 305 h 1961"/>
                <a:gd name="T16" fmla="*/ 205 w 852"/>
                <a:gd name="T17" fmla="*/ 343 h 1961"/>
                <a:gd name="T18" fmla="*/ 201 w 852"/>
                <a:gd name="T19" fmla="*/ 384 h 1961"/>
                <a:gd name="T20" fmla="*/ 205 w 852"/>
                <a:gd name="T21" fmla="*/ 424 h 1961"/>
                <a:gd name="T22" fmla="*/ 214 w 852"/>
                <a:gd name="T23" fmla="*/ 463 h 1961"/>
                <a:gd name="T24" fmla="*/ 231 w 852"/>
                <a:gd name="T25" fmla="*/ 498 h 1961"/>
                <a:gd name="T26" fmla="*/ 253 w 852"/>
                <a:gd name="T27" fmla="*/ 529 h 1961"/>
                <a:gd name="T28" fmla="*/ 281 w 852"/>
                <a:gd name="T29" fmla="*/ 557 h 1961"/>
                <a:gd name="T30" fmla="*/ 312 w 852"/>
                <a:gd name="T31" fmla="*/ 579 h 1961"/>
                <a:gd name="T32" fmla="*/ 347 w 852"/>
                <a:gd name="T33" fmla="*/ 596 h 1961"/>
                <a:gd name="T34" fmla="*/ 385 w 852"/>
                <a:gd name="T35" fmla="*/ 605 h 1961"/>
                <a:gd name="T36" fmla="*/ 426 w 852"/>
                <a:gd name="T37" fmla="*/ 609 h 1961"/>
                <a:gd name="T38" fmla="*/ 466 w 852"/>
                <a:gd name="T39" fmla="*/ 605 h 1961"/>
                <a:gd name="T40" fmla="*/ 505 w 852"/>
                <a:gd name="T41" fmla="*/ 596 h 1961"/>
                <a:gd name="T42" fmla="*/ 540 w 852"/>
                <a:gd name="T43" fmla="*/ 579 h 1961"/>
                <a:gd name="T44" fmla="*/ 571 w 852"/>
                <a:gd name="T45" fmla="*/ 557 h 1961"/>
                <a:gd name="T46" fmla="*/ 599 w 852"/>
                <a:gd name="T47" fmla="*/ 529 h 1961"/>
                <a:gd name="T48" fmla="*/ 620 w 852"/>
                <a:gd name="T49" fmla="*/ 498 h 1961"/>
                <a:gd name="T50" fmla="*/ 637 w 852"/>
                <a:gd name="T51" fmla="*/ 463 h 1961"/>
                <a:gd name="T52" fmla="*/ 647 w 852"/>
                <a:gd name="T53" fmla="*/ 424 h 1961"/>
                <a:gd name="T54" fmla="*/ 651 w 852"/>
                <a:gd name="T55" fmla="*/ 384 h 1961"/>
                <a:gd name="T56" fmla="*/ 647 w 852"/>
                <a:gd name="T57" fmla="*/ 343 h 1961"/>
                <a:gd name="T58" fmla="*/ 637 w 852"/>
                <a:gd name="T59" fmla="*/ 305 h 1961"/>
                <a:gd name="T60" fmla="*/ 620 w 852"/>
                <a:gd name="T61" fmla="*/ 270 h 1961"/>
                <a:gd name="T62" fmla="*/ 599 w 852"/>
                <a:gd name="T63" fmla="*/ 239 h 1961"/>
                <a:gd name="T64" fmla="*/ 571 w 852"/>
                <a:gd name="T65" fmla="*/ 211 h 1961"/>
                <a:gd name="T66" fmla="*/ 540 w 852"/>
                <a:gd name="T67" fmla="*/ 189 h 1961"/>
                <a:gd name="T68" fmla="*/ 505 w 852"/>
                <a:gd name="T69" fmla="*/ 172 h 1961"/>
                <a:gd name="T70" fmla="*/ 466 w 852"/>
                <a:gd name="T71" fmla="*/ 162 h 1961"/>
                <a:gd name="T72" fmla="*/ 426 w 852"/>
                <a:gd name="T73" fmla="*/ 159 h 1961"/>
                <a:gd name="T74" fmla="*/ 0 w 852"/>
                <a:gd name="T75" fmla="*/ 0 h 1961"/>
                <a:gd name="T76" fmla="*/ 852 w 852"/>
                <a:gd name="T77" fmla="*/ 0 h 1961"/>
                <a:gd name="T78" fmla="*/ 852 w 852"/>
                <a:gd name="T79" fmla="*/ 1961 h 1961"/>
                <a:gd name="T80" fmla="*/ 0 w 852"/>
                <a:gd name="T81" fmla="*/ 1961 h 1961"/>
                <a:gd name="T82" fmla="*/ 0 w 852"/>
                <a:gd name="T83" fmla="*/ 0 h 1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2" h="1961">
                  <a:moveTo>
                    <a:pt x="426" y="159"/>
                  </a:moveTo>
                  <a:lnTo>
                    <a:pt x="385" y="162"/>
                  </a:lnTo>
                  <a:lnTo>
                    <a:pt x="347" y="172"/>
                  </a:lnTo>
                  <a:lnTo>
                    <a:pt x="312" y="189"/>
                  </a:lnTo>
                  <a:lnTo>
                    <a:pt x="281" y="211"/>
                  </a:lnTo>
                  <a:lnTo>
                    <a:pt x="253" y="239"/>
                  </a:lnTo>
                  <a:lnTo>
                    <a:pt x="231" y="270"/>
                  </a:lnTo>
                  <a:lnTo>
                    <a:pt x="214" y="305"/>
                  </a:lnTo>
                  <a:lnTo>
                    <a:pt x="205" y="343"/>
                  </a:lnTo>
                  <a:lnTo>
                    <a:pt x="201" y="384"/>
                  </a:lnTo>
                  <a:lnTo>
                    <a:pt x="205" y="424"/>
                  </a:lnTo>
                  <a:lnTo>
                    <a:pt x="214" y="463"/>
                  </a:lnTo>
                  <a:lnTo>
                    <a:pt x="231" y="498"/>
                  </a:lnTo>
                  <a:lnTo>
                    <a:pt x="253" y="529"/>
                  </a:lnTo>
                  <a:lnTo>
                    <a:pt x="281" y="557"/>
                  </a:lnTo>
                  <a:lnTo>
                    <a:pt x="312" y="579"/>
                  </a:lnTo>
                  <a:lnTo>
                    <a:pt x="347" y="596"/>
                  </a:lnTo>
                  <a:lnTo>
                    <a:pt x="385" y="605"/>
                  </a:lnTo>
                  <a:lnTo>
                    <a:pt x="426" y="609"/>
                  </a:lnTo>
                  <a:lnTo>
                    <a:pt x="466" y="605"/>
                  </a:lnTo>
                  <a:lnTo>
                    <a:pt x="505" y="596"/>
                  </a:lnTo>
                  <a:lnTo>
                    <a:pt x="540" y="579"/>
                  </a:lnTo>
                  <a:lnTo>
                    <a:pt x="571" y="557"/>
                  </a:lnTo>
                  <a:lnTo>
                    <a:pt x="599" y="529"/>
                  </a:lnTo>
                  <a:lnTo>
                    <a:pt x="620" y="498"/>
                  </a:lnTo>
                  <a:lnTo>
                    <a:pt x="637" y="463"/>
                  </a:lnTo>
                  <a:lnTo>
                    <a:pt x="647" y="424"/>
                  </a:lnTo>
                  <a:lnTo>
                    <a:pt x="651" y="384"/>
                  </a:lnTo>
                  <a:lnTo>
                    <a:pt x="647" y="343"/>
                  </a:lnTo>
                  <a:lnTo>
                    <a:pt x="637" y="305"/>
                  </a:lnTo>
                  <a:lnTo>
                    <a:pt x="620" y="270"/>
                  </a:lnTo>
                  <a:lnTo>
                    <a:pt x="599" y="239"/>
                  </a:lnTo>
                  <a:lnTo>
                    <a:pt x="571" y="211"/>
                  </a:lnTo>
                  <a:lnTo>
                    <a:pt x="540" y="189"/>
                  </a:lnTo>
                  <a:lnTo>
                    <a:pt x="505" y="172"/>
                  </a:lnTo>
                  <a:lnTo>
                    <a:pt x="466" y="162"/>
                  </a:lnTo>
                  <a:lnTo>
                    <a:pt x="426" y="159"/>
                  </a:lnTo>
                  <a:close/>
                  <a:moveTo>
                    <a:pt x="0" y="0"/>
                  </a:moveTo>
                  <a:lnTo>
                    <a:pt x="852" y="0"/>
                  </a:lnTo>
                  <a:lnTo>
                    <a:pt x="852" y="1961"/>
                  </a:lnTo>
                  <a:lnTo>
                    <a:pt x="0" y="19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DE689CEF-55B6-486F-8507-2E4612D2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46563" y="50800"/>
              <a:ext cx="4238625" cy="5953125"/>
            </a:xfrm>
            <a:custGeom>
              <a:avLst/>
              <a:gdLst>
                <a:gd name="T0" fmla="*/ 1372 w 2670"/>
                <a:gd name="T1" fmla="*/ 17 h 3750"/>
                <a:gd name="T2" fmla="*/ 1442 w 2670"/>
                <a:gd name="T3" fmla="*/ 58 h 3750"/>
                <a:gd name="T4" fmla="*/ 1520 w 2670"/>
                <a:gd name="T5" fmla="*/ 132 h 3750"/>
                <a:gd name="T6" fmla="*/ 1686 w 2670"/>
                <a:gd name="T7" fmla="*/ 416 h 3750"/>
                <a:gd name="T8" fmla="*/ 1708 w 2670"/>
                <a:gd name="T9" fmla="*/ 676 h 3750"/>
                <a:gd name="T10" fmla="*/ 1648 w 2670"/>
                <a:gd name="T11" fmla="*/ 889 h 3750"/>
                <a:gd name="T12" fmla="*/ 1566 w 2670"/>
                <a:gd name="T13" fmla="*/ 1034 h 3750"/>
                <a:gd name="T14" fmla="*/ 1525 w 2670"/>
                <a:gd name="T15" fmla="*/ 1087 h 3750"/>
                <a:gd name="T16" fmla="*/ 1394 w 2670"/>
                <a:gd name="T17" fmla="*/ 1287 h 3750"/>
                <a:gd name="T18" fmla="*/ 1358 w 2670"/>
                <a:gd name="T19" fmla="*/ 1414 h 3750"/>
                <a:gd name="T20" fmla="*/ 1361 w 2670"/>
                <a:gd name="T21" fmla="*/ 1467 h 3750"/>
                <a:gd name="T22" fmla="*/ 1435 w 2670"/>
                <a:gd name="T23" fmla="*/ 1535 h 3750"/>
                <a:gd name="T24" fmla="*/ 1604 w 2670"/>
                <a:gd name="T25" fmla="*/ 1563 h 3750"/>
                <a:gd name="T26" fmla="*/ 1797 w 2670"/>
                <a:gd name="T27" fmla="*/ 1554 h 3750"/>
                <a:gd name="T28" fmla="*/ 1947 w 2670"/>
                <a:gd name="T29" fmla="*/ 1532 h 3750"/>
                <a:gd name="T30" fmla="*/ 2067 w 2670"/>
                <a:gd name="T31" fmla="*/ 1511 h 3750"/>
                <a:gd name="T32" fmla="*/ 2358 w 2670"/>
                <a:gd name="T33" fmla="*/ 1503 h 3750"/>
                <a:gd name="T34" fmla="*/ 2540 w 2670"/>
                <a:gd name="T35" fmla="*/ 1562 h 3750"/>
                <a:gd name="T36" fmla="*/ 2636 w 2670"/>
                <a:gd name="T37" fmla="*/ 1666 h 3750"/>
                <a:gd name="T38" fmla="*/ 2669 w 2670"/>
                <a:gd name="T39" fmla="*/ 1788 h 3750"/>
                <a:gd name="T40" fmla="*/ 2663 w 2670"/>
                <a:gd name="T41" fmla="*/ 1906 h 3750"/>
                <a:gd name="T42" fmla="*/ 2643 w 2670"/>
                <a:gd name="T43" fmla="*/ 1996 h 3750"/>
                <a:gd name="T44" fmla="*/ 2630 w 2670"/>
                <a:gd name="T45" fmla="*/ 2030 h 3750"/>
                <a:gd name="T46" fmla="*/ 2602 w 2670"/>
                <a:gd name="T47" fmla="*/ 2193 h 3750"/>
                <a:gd name="T48" fmla="*/ 2629 w 2670"/>
                <a:gd name="T49" fmla="*/ 2280 h 3750"/>
                <a:gd name="T50" fmla="*/ 2665 w 2670"/>
                <a:gd name="T51" fmla="*/ 2394 h 3750"/>
                <a:gd name="T52" fmla="*/ 2623 w 2670"/>
                <a:gd name="T53" fmla="*/ 2497 h 3750"/>
                <a:gd name="T54" fmla="*/ 2585 w 2670"/>
                <a:gd name="T55" fmla="*/ 2536 h 3750"/>
                <a:gd name="T56" fmla="*/ 2527 w 2670"/>
                <a:gd name="T57" fmla="*/ 2666 h 3750"/>
                <a:gd name="T58" fmla="*/ 2545 w 2670"/>
                <a:gd name="T59" fmla="*/ 2742 h 3750"/>
                <a:gd name="T60" fmla="*/ 2579 w 2670"/>
                <a:gd name="T61" fmla="*/ 2903 h 3750"/>
                <a:gd name="T62" fmla="*/ 2520 w 2670"/>
                <a:gd name="T63" fmla="*/ 3049 h 3750"/>
                <a:gd name="T64" fmla="*/ 2441 w 2670"/>
                <a:gd name="T65" fmla="*/ 3132 h 3750"/>
                <a:gd name="T66" fmla="*/ 2386 w 2670"/>
                <a:gd name="T67" fmla="*/ 3184 h 3750"/>
                <a:gd name="T68" fmla="*/ 2363 w 2670"/>
                <a:gd name="T69" fmla="*/ 3283 h 3750"/>
                <a:gd name="T70" fmla="*/ 2374 w 2670"/>
                <a:gd name="T71" fmla="*/ 3354 h 3750"/>
                <a:gd name="T72" fmla="*/ 2330 w 2670"/>
                <a:gd name="T73" fmla="*/ 3504 h 3750"/>
                <a:gd name="T74" fmla="*/ 2252 w 2670"/>
                <a:gd name="T75" fmla="*/ 3596 h 3750"/>
                <a:gd name="T76" fmla="*/ 2166 w 2670"/>
                <a:gd name="T77" fmla="*/ 3652 h 3750"/>
                <a:gd name="T78" fmla="*/ 1929 w 2670"/>
                <a:gd name="T79" fmla="*/ 3715 h 3750"/>
                <a:gd name="T80" fmla="*/ 1664 w 2670"/>
                <a:gd name="T81" fmla="*/ 3744 h 3750"/>
                <a:gd name="T82" fmla="*/ 1458 w 2670"/>
                <a:gd name="T83" fmla="*/ 3750 h 3750"/>
                <a:gd name="T84" fmla="*/ 1348 w 2670"/>
                <a:gd name="T85" fmla="*/ 3749 h 3750"/>
                <a:gd name="T86" fmla="*/ 1084 w 2670"/>
                <a:gd name="T87" fmla="*/ 3725 h 3750"/>
                <a:gd name="T88" fmla="*/ 830 w 2670"/>
                <a:gd name="T89" fmla="*/ 3683 h 3750"/>
                <a:gd name="T90" fmla="*/ 648 w 2670"/>
                <a:gd name="T91" fmla="*/ 3646 h 3750"/>
                <a:gd name="T92" fmla="*/ 523 w 2670"/>
                <a:gd name="T93" fmla="*/ 3612 h 3750"/>
                <a:gd name="T94" fmla="*/ 199 w 2670"/>
                <a:gd name="T95" fmla="*/ 3556 h 3750"/>
                <a:gd name="T96" fmla="*/ 0 w 2670"/>
                <a:gd name="T97" fmla="*/ 3552 h 3750"/>
                <a:gd name="T98" fmla="*/ 135 w 2670"/>
                <a:gd name="T99" fmla="*/ 2019 h 3750"/>
                <a:gd name="T100" fmla="*/ 265 w 2670"/>
                <a:gd name="T101" fmla="*/ 1869 h 3750"/>
                <a:gd name="T102" fmla="*/ 346 w 2670"/>
                <a:gd name="T103" fmla="*/ 1712 h 3750"/>
                <a:gd name="T104" fmla="*/ 373 w 2670"/>
                <a:gd name="T105" fmla="*/ 1639 h 3750"/>
                <a:gd name="T106" fmla="*/ 472 w 2670"/>
                <a:gd name="T107" fmla="*/ 1414 h 3750"/>
                <a:gd name="T108" fmla="*/ 620 w 2670"/>
                <a:gd name="T109" fmla="*/ 1190 h 3750"/>
                <a:gd name="T110" fmla="*/ 780 w 2670"/>
                <a:gd name="T111" fmla="*/ 993 h 3750"/>
                <a:gd name="T112" fmla="*/ 913 w 2670"/>
                <a:gd name="T113" fmla="*/ 848 h 3750"/>
                <a:gd name="T114" fmla="*/ 981 w 2670"/>
                <a:gd name="T115" fmla="*/ 778 h 3750"/>
                <a:gd name="T116" fmla="*/ 1073 w 2670"/>
                <a:gd name="T117" fmla="*/ 637 h 3750"/>
                <a:gd name="T118" fmla="*/ 1122 w 2670"/>
                <a:gd name="T119" fmla="*/ 505 h 3750"/>
                <a:gd name="T120" fmla="*/ 1138 w 2670"/>
                <a:gd name="T121" fmla="*/ 356 h 3750"/>
                <a:gd name="T122" fmla="*/ 1163 w 2670"/>
                <a:gd name="T123" fmla="*/ 138 h 3750"/>
                <a:gd name="T124" fmla="*/ 1226 w 2670"/>
                <a:gd name="T125" fmla="*/ 20 h 3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70" h="3750">
                  <a:moveTo>
                    <a:pt x="1298" y="0"/>
                  </a:moveTo>
                  <a:lnTo>
                    <a:pt x="1317" y="1"/>
                  </a:lnTo>
                  <a:lnTo>
                    <a:pt x="1335" y="6"/>
                  </a:lnTo>
                  <a:lnTo>
                    <a:pt x="1354" y="10"/>
                  </a:lnTo>
                  <a:lnTo>
                    <a:pt x="1372" y="17"/>
                  </a:lnTo>
                  <a:lnTo>
                    <a:pt x="1388" y="26"/>
                  </a:lnTo>
                  <a:lnTo>
                    <a:pt x="1404" y="34"/>
                  </a:lnTo>
                  <a:lnTo>
                    <a:pt x="1418" y="42"/>
                  </a:lnTo>
                  <a:lnTo>
                    <a:pt x="1431" y="51"/>
                  </a:lnTo>
                  <a:lnTo>
                    <a:pt x="1442" y="58"/>
                  </a:lnTo>
                  <a:lnTo>
                    <a:pt x="1451" y="65"/>
                  </a:lnTo>
                  <a:lnTo>
                    <a:pt x="1458" y="70"/>
                  </a:lnTo>
                  <a:lnTo>
                    <a:pt x="1462" y="73"/>
                  </a:lnTo>
                  <a:lnTo>
                    <a:pt x="1464" y="75"/>
                  </a:lnTo>
                  <a:lnTo>
                    <a:pt x="1520" y="132"/>
                  </a:lnTo>
                  <a:lnTo>
                    <a:pt x="1568" y="190"/>
                  </a:lnTo>
                  <a:lnTo>
                    <a:pt x="1607" y="247"/>
                  </a:lnTo>
                  <a:lnTo>
                    <a:pt x="1641" y="304"/>
                  </a:lnTo>
                  <a:lnTo>
                    <a:pt x="1667" y="360"/>
                  </a:lnTo>
                  <a:lnTo>
                    <a:pt x="1686" y="416"/>
                  </a:lnTo>
                  <a:lnTo>
                    <a:pt x="1700" y="471"/>
                  </a:lnTo>
                  <a:lnTo>
                    <a:pt x="1708" y="525"/>
                  </a:lnTo>
                  <a:lnTo>
                    <a:pt x="1713" y="576"/>
                  </a:lnTo>
                  <a:lnTo>
                    <a:pt x="1712" y="627"/>
                  </a:lnTo>
                  <a:lnTo>
                    <a:pt x="1708" y="676"/>
                  </a:lnTo>
                  <a:lnTo>
                    <a:pt x="1700" y="724"/>
                  </a:lnTo>
                  <a:lnTo>
                    <a:pt x="1691" y="769"/>
                  </a:lnTo>
                  <a:lnTo>
                    <a:pt x="1677" y="812"/>
                  </a:lnTo>
                  <a:lnTo>
                    <a:pt x="1663" y="852"/>
                  </a:lnTo>
                  <a:lnTo>
                    <a:pt x="1648" y="889"/>
                  </a:lnTo>
                  <a:lnTo>
                    <a:pt x="1631" y="925"/>
                  </a:lnTo>
                  <a:lnTo>
                    <a:pt x="1613" y="957"/>
                  </a:lnTo>
                  <a:lnTo>
                    <a:pt x="1597" y="986"/>
                  </a:lnTo>
                  <a:lnTo>
                    <a:pt x="1581" y="1012"/>
                  </a:lnTo>
                  <a:lnTo>
                    <a:pt x="1566" y="1034"/>
                  </a:lnTo>
                  <a:lnTo>
                    <a:pt x="1553" y="1052"/>
                  </a:lnTo>
                  <a:lnTo>
                    <a:pt x="1541" y="1068"/>
                  </a:lnTo>
                  <a:lnTo>
                    <a:pt x="1532" y="1079"/>
                  </a:lnTo>
                  <a:lnTo>
                    <a:pt x="1526" y="1086"/>
                  </a:lnTo>
                  <a:lnTo>
                    <a:pt x="1525" y="1087"/>
                  </a:lnTo>
                  <a:lnTo>
                    <a:pt x="1488" y="1133"/>
                  </a:lnTo>
                  <a:lnTo>
                    <a:pt x="1458" y="1175"/>
                  </a:lnTo>
                  <a:lnTo>
                    <a:pt x="1432" y="1215"/>
                  </a:lnTo>
                  <a:lnTo>
                    <a:pt x="1411" y="1252"/>
                  </a:lnTo>
                  <a:lnTo>
                    <a:pt x="1394" y="1287"/>
                  </a:lnTo>
                  <a:lnTo>
                    <a:pt x="1381" y="1318"/>
                  </a:lnTo>
                  <a:lnTo>
                    <a:pt x="1372" y="1346"/>
                  </a:lnTo>
                  <a:lnTo>
                    <a:pt x="1364" y="1372"/>
                  </a:lnTo>
                  <a:lnTo>
                    <a:pt x="1361" y="1394"/>
                  </a:lnTo>
                  <a:lnTo>
                    <a:pt x="1358" y="1414"/>
                  </a:lnTo>
                  <a:lnTo>
                    <a:pt x="1357" y="1431"/>
                  </a:lnTo>
                  <a:lnTo>
                    <a:pt x="1357" y="1444"/>
                  </a:lnTo>
                  <a:lnTo>
                    <a:pt x="1358" y="1455"/>
                  </a:lnTo>
                  <a:lnTo>
                    <a:pt x="1360" y="1463"/>
                  </a:lnTo>
                  <a:lnTo>
                    <a:pt x="1361" y="1467"/>
                  </a:lnTo>
                  <a:lnTo>
                    <a:pt x="1361" y="1469"/>
                  </a:lnTo>
                  <a:lnTo>
                    <a:pt x="1373" y="1489"/>
                  </a:lnTo>
                  <a:lnTo>
                    <a:pt x="1389" y="1507"/>
                  </a:lnTo>
                  <a:lnTo>
                    <a:pt x="1410" y="1523"/>
                  </a:lnTo>
                  <a:lnTo>
                    <a:pt x="1435" y="1535"/>
                  </a:lnTo>
                  <a:lnTo>
                    <a:pt x="1464" y="1544"/>
                  </a:lnTo>
                  <a:lnTo>
                    <a:pt x="1495" y="1553"/>
                  </a:lnTo>
                  <a:lnTo>
                    <a:pt x="1530" y="1557"/>
                  </a:lnTo>
                  <a:lnTo>
                    <a:pt x="1567" y="1561"/>
                  </a:lnTo>
                  <a:lnTo>
                    <a:pt x="1604" y="1563"/>
                  </a:lnTo>
                  <a:lnTo>
                    <a:pt x="1643" y="1563"/>
                  </a:lnTo>
                  <a:lnTo>
                    <a:pt x="1682" y="1562"/>
                  </a:lnTo>
                  <a:lnTo>
                    <a:pt x="1720" y="1560"/>
                  </a:lnTo>
                  <a:lnTo>
                    <a:pt x="1760" y="1557"/>
                  </a:lnTo>
                  <a:lnTo>
                    <a:pt x="1797" y="1554"/>
                  </a:lnTo>
                  <a:lnTo>
                    <a:pt x="1832" y="1549"/>
                  </a:lnTo>
                  <a:lnTo>
                    <a:pt x="1866" y="1544"/>
                  </a:lnTo>
                  <a:lnTo>
                    <a:pt x="1897" y="1541"/>
                  </a:lnTo>
                  <a:lnTo>
                    <a:pt x="1924" y="1536"/>
                  </a:lnTo>
                  <a:lnTo>
                    <a:pt x="1947" y="1532"/>
                  </a:lnTo>
                  <a:lnTo>
                    <a:pt x="1966" y="1529"/>
                  </a:lnTo>
                  <a:lnTo>
                    <a:pt x="1981" y="1526"/>
                  </a:lnTo>
                  <a:lnTo>
                    <a:pt x="1989" y="1524"/>
                  </a:lnTo>
                  <a:lnTo>
                    <a:pt x="1993" y="1524"/>
                  </a:lnTo>
                  <a:lnTo>
                    <a:pt x="2067" y="1511"/>
                  </a:lnTo>
                  <a:lnTo>
                    <a:pt x="2135" y="1503"/>
                  </a:lnTo>
                  <a:lnTo>
                    <a:pt x="2198" y="1498"/>
                  </a:lnTo>
                  <a:lnTo>
                    <a:pt x="2256" y="1497"/>
                  </a:lnTo>
                  <a:lnTo>
                    <a:pt x="2310" y="1498"/>
                  </a:lnTo>
                  <a:lnTo>
                    <a:pt x="2358" y="1503"/>
                  </a:lnTo>
                  <a:lnTo>
                    <a:pt x="2402" y="1510"/>
                  </a:lnTo>
                  <a:lnTo>
                    <a:pt x="2443" y="1519"/>
                  </a:lnTo>
                  <a:lnTo>
                    <a:pt x="2479" y="1532"/>
                  </a:lnTo>
                  <a:lnTo>
                    <a:pt x="2511" y="1547"/>
                  </a:lnTo>
                  <a:lnTo>
                    <a:pt x="2540" y="1562"/>
                  </a:lnTo>
                  <a:lnTo>
                    <a:pt x="2565" y="1580"/>
                  </a:lnTo>
                  <a:lnTo>
                    <a:pt x="2587" y="1600"/>
                  </a:lnTo>
                  <a:lnTo>
                    <a:pt x="2606" y="1620"/>
                  </a:lnTo>
                  <a:lnTo>
                    <a:pt x="2623" y="1643"/>
                  </a:lnTo>
                  <a:lnTo>
                    <a:pt x="2636" y="1666"/>
                  </a:lnTo>
                  <a:lnTo>
                    <a:pt x="2646" y="1689"/>
                  </a:lnTo>
                  <a:lnTo>
                    <a:pt x="2655" y="1713"/>
                  </a:lnTo>
                  <a:lnTo>
                    <a:pt x="2662" y="1738"/>
                  </a:lnTo>
                  <a:lnTo>
                    <a:pt x="2667" y="1763"/>
                  </a:lnTo>
                  <a:lnTo>
                    <a:pt x="2669" y="1788"/>
                  </a:lnTo>
                  <a:lnTo>
                    <a:pt x="2670" y="1813"/>
                  </a:lnTo>
                  <a:lnTo>
                    <a:pt x="2670" y="1837"/>
                  </a:lnTo>
                  <a:lnTo>
                    <a:pt x="2669" y="1861"/>
                  </a:lnTo>
                  <a:lnTo>
                    <a:pt x="2667" y="1885"/>
                  </a:lnTo>
                  <a:lnTo>
                    <a:pt x="2663" y="1906"/>
                  </a:lnTo>
                  <a:lnTo>
                    <a:pt x="2660" y="1928"/>
                  </a:lnTo>
                  <a:lnTo>
                    <a:pt x="2656" y="1947"/>
                  </a:lnTo>
                  <a:lnTo>
                    <a:pt x="2651" y="1965"/>
                  </a:lnTo>
                  <a:lnTo>
                    <a:pt x="2646" y="1981"/>
                  </a:lnTo>
                  <a:lnTo>
                    <a:pt x="2643" y="1996"/>
                  </a:lnTo>
                  <a:lnTo>
                    <a:pt x="2638" y="2007"/>
                  </a:lnTo>
                  <a:lnTo>
                    <a:pt x="2636" y="2017"/>
                  </a:lnTo>
                  <a:lnTo>
                    <a:pt x="2632" y="2024"/>
                  </a:lnTo>
                  <a:lnTo>
                    <a:pt x="2631" y="2029"/>
                  </a:lnTo>
                  <a:lnTo>
                    <a:pt x="2630" y="2030"/>
                  </a:lnTo>
                  <a:lnTo>
                    <a:pt x="2615" y="2066"/>
                  </a:lnTo>
                  <a:lnTo>
                    <a:pt x="2606" y="2100"/>
                  </a:lnTo>
                  <a:lnTo>
                    <a:pt x="2601" y="2134"/>
                  </a:lnTo>
                  <a:lnTo>
                    <a:pt x="2600" y="2165"/>
                  </a:lnTo>
                  <a:lnTo>
                    <a:pt x="2602" y="2193"/>
                  </a:lnTo>
                  <a:lnTo>
                    <a:pt x="2607" y="2219"/>
                  </a:lnTo>
                  <a:lnTo>
                    <a:pt x="2613" y="2241"/>
                  </a:lnTo>
                  <a:lnTo>
                    <a:pt x="2619" y="2259"/>
                  </a:lnTo>
                  <a:lnTo>
                    <a:pt x="2625" y="2272"/>
                  </a:lnTo>
                  <a:lnTo>
                    <a:pt x="2629" y="2280"/>
                  </a:lnTo>
                  <a:lnTo>
                    <a:pt x="2630" y="2284"/>
                  </a:lnTo>
                  <a:lnTo>
                    <a:pt x="2649" y="2312"/>
                  </a:lnTo>
                  <a:lnTo>
                    <a:pt x="2660" y="2341"/>
                  </a:lnTo>
                  <a:lnTo>
                    <a:pt x="2665" y="2368"/>
                  </a:lnTo>
                  <a:lnTo>
                    <a:pt x="2665" y="2394"/>
                  </a:lnTo>
                  <a:lnTo>
                    <a:pt x="2662" y="2418"/>
                  </a:lnTo>
                  <a:lnTo>
                    <a:pt x="2655" y="2441"/>
                  </a:lnTo>
                  <a:lnTo>
                    <a:pt x="2645" y="2462"/>
                  </a:lnTo>
                  <a:lnTo>
                    <a:pt x="2635" y="2480"/>
                  </a:lnTo>
                  <a:lnTo>
                    <a:pt x="2623" y="2497"/>
                  </a:lnTo>
                  <a:lnTo>
                    <a:pt x="2611" y="2511"/>
                  </a:lnTo>
                  <a:lnTo>
                    <a:pt x="2601" y="2522"/>
                  </a:lnTo>
                  <a:lnTo>
                    <a:pt x="2592" y="2530"/>
                  </a:lnTo>
                  <a:lnTo>
                    <a:pt x="2587" y="2535"/>
                  </a:lnTo>
                  <a:lnTo>
                    <a:pt x="2585" y="2536"/>
                  </a:lnTo>
                  <a:lnTo>
                    <a:pt x="2561" y="2564"/>
                  </a:lnTo>
                  <a:lnTo>
                    <a:pt x="2544" y="2590"/>
                  </a:lnTo>
                  <a:lnTo>
                    <a:pt x="2533" y="2616"/>
                  </a:lnTo>
                  <a:lnTo>
                    <a:pt x="2529" y="2642"/>
                  </a:lnTo>
                  <a:lnTo>
                    <a:pt x="2527" y="2666"/>
                  </a:lnTo>
                  <a:lnTo>
                    <a:pt x="2529" y="2687"/>
                  </a:lnTo>
                  <a:lnTo>
                    <a:pt x="2532" y="2707"/>
                  </a:lnTo>
                  <a:lnTo>
                    <a:pt x="2537" y="2722"/>
                  </a:lnTo>
                  <a:lnTo>
                    <a:pt x="2542" y="2735"/>
                  </a:lnTo>
                  <a:lnTo>
                    <a:pt x="2545" y="2742"/>
                  </a:lnTo>
                  <a:lnTo>
                    <a:pt x="2546" y="2745"/>
                  </a:lnTo>
                  <a:lnTo>
                    <a:pt x="2564" y="2787"/>
                  </a:lnTo>
                  <a:lnTo>
                    <a:pt x="2575" y="2828"/>
                  </a:lnTo>
                  <a:lnTo>
                    <a:pt x="2579" y="2866"/>
                  </a:lnTo>
                  <a:lnTo>
                    <a:pt x="2579" y="2903"/>
                  </a:lnTo>
                  <a:lnTo>
                    <a:pt x="2573" y="2936"/>
                  </a:lnTo>
                  <a:lnTo>
                    <a:pt x="2564" y="2969"/>
                  </a:lnTo>
                  <a:lnTo>
                    <a:pt x="2551" y="2998"/>
                  </a:lnTo>
                  <a:lnTo>
                    <a:pt x="2537" y="3024"/>
                  </a:lnTo>
                  <a:lnTo>
                    <a:pt x="2520" y="3049"/>
                  </a:lnTo>
                  <a:lnTo>
                    <a:pt x="2504" y="3071"/>
                  </a:lnTo>
                  <a:lnTo>
                    <a:pt x="2486" y="3090"/>
                  </a:lnTo>
                  <a:lnTo>
                    <a:pt x="2469" y="3107"/>
                  </a:lnTo>
                  <a:lnTo>
                    <a:pt x="2454" y="3121"/>
                  </a:lnTo>
                  <a:lnTo>
                    <a:pt x="2441" y="3132"/>
                  </a:lnTo>
                  <a:lnTo>
                    <a:pt x="2430" y="3139"/>
                  </a:lnTo>
                  <a:lnTo>
                    <a:pt x="2424" y="3144"/>
                  </a:lnTo>
                  <a:lnTo>
                    <a:pt x="2421" y="3146"/>
                  </a:lnTo>
                  <a:lnTo>
                    <a:pt x="2401" y="3164"/>
                  </a:lnTo>
                  <a:lnTo>
                    <a:pt x="2386" y="3184"/>
                  </a:lnTo>
                  <a:lnTo>
                    <a:pt x="2375" y="3204"/>
                  </a:lnTo>
                  <a:lnTo>
                    <a:pt x="2368" y="3226"/>
                  </a:lnTo>
                  <a:lnTo>
                    <a:pt x="2364" y="3246"/>
                  </a:lnTo>
                  <a:lnTo>
                    <a:pt x="2363" y="3265"/>
                  </a:lnTo>
                  <a:lnTo>
                    <a:pt x="2363" y="3283"/>
                  </a:lnTo>
                  <a:lnTo>
                    <a:pt x="2364" y="3297"/>
                  </a:lnTo>
                  <a:lnTo>
                    <a:pt x="2367" y="3309"/>
                  </a:lnTo>
                  <a:lnTo>
                    <a:pt x="2368" y="3316"/>
                  </a:lnTo>
                  <a:lnTo>
                    <a:pt x="2369" y="3319"/>
                  </a:lnTo>
                  <a:lnTo>
                    <a:pt x="2374" y="3354"/>
                  </a:lnTo>
                  <a:lnTo>
                    <a:pt x="2373" y="3388"/>
                  </a:lnTo>
                  <a:lnTo>
                    <a:pt x="2367" y="3420"/>
                  </a:lnTo>
                  <a:lnTo>
                    <a:pt x="2357" y="3450"/>
                  </a:lnTo>
                  <a:lnTo>
                    <a:pt x="2345" y="3478"/>
                  </a:lnTo>
                  <a:lnTo>
                    <a:pt x="2330" y="3504"/>
                  </a:lnTo>
                  <a:lnTo>
                    <a:pt x="2314" y="3528"/>
                  </a:lnTo>
                  <a:lnTo>
                    <a:pt x="2298" y="3550"/>
                  </a:lnTo>
                  <a:lnTo>
                    <a:pt x="2281" y="3568"/>
                  </a:lnTo>
                  <a:lnTo>
                    <a:pt x="2266" y="3583"/>
                  </a:lnTo>
                  <a:lnTo>
                    <a:pt x="2252" y="3596"/>
                  </a:lnTo>
                  <a:lnTo>
                    <a:pt x="2242" y="3606"/>
                  </a:lnTo>
                  <a:lnTo>
                    <a:pt x="2236" y="3610"/>
                  </a:lnTo>
                  <a:lnTo>
                    <a:pt x="2232" y="3613"/>
                  </a:lnTo>
                  <a:lnTo>
                    <a:pt x="2202" y="3633"/>
                  </a:lnTo>
                  <a:lnTo>
                    <a:pt x="2166" y="3652"/>
                  </a:lnTo>
                  <a:lnTo>
                    <a:pt x="2125" y="3668"/>
                  </a:lnTo>
                  <a:lnTo>
                    <a:pt x="2080" y="3683"/>
                  </a:lnTo>
                  <a:lnTo>
                    <a:pt x="2032" y="3695"/>
                  </a:lnTo>
                  <a:lnTo>
                    <a:pt x="1981" y="3706"/>
                  </a:lnTo>
                  <a:lnTo>
                    <a:pt x="1929" y="3715"/>
                  </a:lnTo>
                  <a:lnTo>
                    <a:pt x="1875" y="3724"/>
                  </a:lnTo>
                  <a:lnTo>
                    <a:pt x="1822" y="3731"/>
                  </a:lnTo>
                  <a:lnTo>
                    <a:pt x="1768" y="3735"/>
                  </a:lnTo>
                  <a:lnTo>
                    <a:pt x="1714" y="3740"/>
                  </a:lnTo>
                  <a:lnTo>
                    <a:pt x="1664" y="3744"/>
                  </a:lnTo>
                  <a:lnTo>
                    <a:pt x="1616" y="3746"/>
                  </a:lnTo>
                  <a:lnTo>
                    <a:pt x="1569" y="3747"/>
                  </a:lnTo>
                  <a:lnTo>
                    <a:pt x="1528" y="3749"/>
                  </a:lnTo>
                  <a:lnTo>
                    <a:pt x="1491" y="3750"/>
                  </a:lnTo>
                  <a:lnTo>
                    <a:pt x="1458" y="3750"/>
                  </a:lnTo>
                  <a:lnTo>
                    <a:pt x="1432" y="3750"/>
                  </a:lnTo>
                  <a:lnTo>
                    <a:pt x="1413" y="3750"/>
                  </a:lnTo>
                  <a:lnTo>
                    <a:pt x="1400" y="3750"/>
                  </a:lnTo>
                  <a:lnTo>
                    <a:pt x="1397" y="3750"/>
                  </a:lnTo>
                  <a:lnTo>
                    <a:pt x="1348" y="3749"/>
                  </a:lnTo>
                  <a:lnTo>
                    <a:pt x="1297" y="3746"/>
                  </a:lnTo>
                  <a:lnTo>
                    <a:pt x="1244" y="3743"/>
                  </a:lnTo>
                  <a:lnTo>
                    <a:pt x="1192" y="3738"/>
                  </a:lnTo>
                  <a:lnTo>
                    <a:pt x="1137" y="3732"/>
                  </a:lnTo>
                  <a:lnTo>
                    <a:pt x="1084" y="3725"/>
                  </a:lnTo>
                  <a:lnTo>
                    <a:pt x="1030" y="3716"/>
                  </a:lnTo>
                  <a:lnTo>
                    <a:pt x="978" y="3709"/>
                  </a:lnTo>
                  <a:lnTo>
                    <a:pt x="926" y="3701"/>
                  </a:lnTo>
                  <a:lnTo>
                    <a:pt x="876" y="3691"/>
                  </a:lnTo>
                  <a:lnTo>
                    <a:pt x="830" y="3683"/>
                  </a:lnTo>
                  <a:lnTo>
                    <a:pt x="786" y="3675"/>
                  </a:lnTo>
                  <a:lnTo>
                    <a:pt x="745" y="3666"/>
                  </a:lnTo>
                  <a:lnTo>
                    <a:pt x="707" y="3659"/>
                  </a:lnTo>
                  <a:lnTo>
                    <a:pt x="675" y="3652"/>
                  </a:lnTo>
                  <a:lnTo>
                    <a:pt x="648" y="3646"/>
                  </a:lnTo>
                  <a:lnTo>
                    <a:pt x="625" y="3641"/>
                  </a:lnTo>
                  <a:lnTo>
                    <a:pt x="609" y="3637"/>
                  </a:lnTo>
                  <a:lnTo>
                    <a:pt x="598" y="3634"/>
                  </a:lnTo>
                  <a:lnTo>
                    <a:pt x="594" y="3634"/>
                  </a:lnTo>
                  <a:lnTo>
                    <a:pt x="523" y="3612"/>
                  </a:lnTo>
                  <a:lnTo>
                    <a:pt x="453" y="3593"/>
                  </a:lnTo>
                  <a:lnTo>
                    <a:pt x="384" y="3578"/>
                  </a:lnTo>
                  <a:lnTo>
                    <a:pt x="318" y="3569"/>
                  </a:lnTo>
                  <a:lnTo>
                    <a:pt x="256" y="3560"/>
                  </a:lnTo>
                  <a:lnTo>
                    <a:pt x="199" y="3556"/>
                  </a:lnTo>
                  <a:lnTo>
                    <a:pt x="147" y="3553"/>
                  </a:lnTo>
                  <a:lnTo>
                    <a:pt x="99" y="3552"/>
                  </a:lnTo>
                  <a:lnTo>
                    <a:pt x="59" y="3552"/>
                  </a:lnTo>
                  <a:lnTo>
                    <a:pt x="26" y="3552"/>
                  </a:lnTo>
                  <a:lnTo>
                    <a:pt x="0" y="3552"/>
                  </a:lnTo>
                  <a:lnTo>
                    <a:pt x="0" y="2072"/>
                  </a:lnTo>
                  <a:lnTo>
                    <a:pt x="36" y="2067"/>
                  </a:lnTo>
                  <a:lnTo>
                    <a:pt x="71" y="2056"/>
                  </a:lnTo>
                  <a:lnTo>
                    <a:pt x="104" y="2040"/>
                  </a:lnTo>
                  <a:lnTo>
                    <a:pt x="135" y="2019"/>
                  </a:lnTo>
                  <a:lnTo>
                    <a:pt x="165" y="1994"/>
                  </a:lnTo>
                  <a:lnTo>
                    <a:pt x="192" y="1966"/>
                  </a:lnTo>
                  <a:lnTo>
                    <a:pt x="218" y="1936"/>
                  </a:lnTo>
                  <a:lnTo>
                    <a:pt x="242" y="1903"/>
                  </a:lnTo>
                  <a:lnTo>
                    <a:pt x="265" y="1869"/>
                  </a:lnTo>
                  <a:lnTo>
                    <a:pt x="285" y="1836"/>
                  </a:lnTo>
                  <a:lnTo>
                    <a:pt x="303" y="1803"/>
                  </a:lnTo>
                  <a:lnTo>
                    <a:pt x="319" y="1770"/>
                  </a:lnTo>
                  <a:lnTo>
                    <a:pt x="334" y="1739"/>
                  </a:lnTo>
                  <a:lnTo>
                    <a:pt x="346" y="1712"/>
                  </a:lnTo>
                  <a:lnTo>
                    <a:pt x="355" y="1687"/>
                  </a:lnTo>
                  <a:lnTo>
                    <a:pt x="363" y="1667"/>
                  </a:lnTo>
                  <a:lnTo>
                    <a:pt x="369" y="1653"/>
                  </a:lnTo>
                  <a:lnTo>
                    <a:pt x="372" y="1642"/>
                  </a:lnTo>
                  <a:lnTo>
                    <a:pt x="373" y="1639"/>
                  </a:lnTo>
                  <a:lnTo>
                    <a:pt x="387" y="1595"/>
                  </a:lnTo>
                  <a:lnTo>
                    <a:pt x="404" y="1550"/>
                  </a:lnTo>
                  <a:lnTo>
                    <a:pt x="424" y="1505"/>
                  </a:lnTo>
                  <a:lnTo>
                    <a:pt x="447" y="1460"/>
                  </a:lnTo>
                  <a:lnTo>
                    <a:pt x="472" y="1414"/>
                  </a:lnTo>
                  <a:lnTo>
                    <a:pt x="499" y="1369"/>
                  </a:lnTo>
                  <a:lnTo>
                    <a:pt x="528" y="1323"/>
                  </a:lnTo>
                  <a:lnTo>
                    <a:pt x="557" y="1279"/>
                  </a:lnTo>
                  <a:lnTo>
                    <a:pt x="588" y="1233"/>
                  </a:lnTo>
                  <a:lnTo>
                    <a:pt x="620" y="1190"/>
                  </a:lnTo>
                  <a:lnTo>
                    <a:pt x="653" y="1148"/>
                  </a:lnTo>
                  <a:lnTo>
                    <a:pt x="685" y="1107"/>
                  </a:lnTo>
                  <a:lnTo>
                    <a:pt x="718" y="1067"/>
                  </a:lnTo>
                  <a:lnTo>
                    <a:pt x="749" y="1029"/>
                  </a:lnTo>
                  <a:lnTo>
                    <a:pt x="780" y="993"/>
                  </a:lnTo>
                  <a:lnTo>
                    <a:pt x="811" y="958"/>
                  </a:lnTo>
                  <a:lnTo>
                    <a:pt x="839" y="927"/>
                  </a:lnTo>
                  <a:lnTo>
                    <a:pt x="866" y="898"/>
                  </a:lnTo>
                  <a:lnTo>
                    <a:pt x="891" y="870"/>
                  </a:lnTo>
                  <a:lnTo>
                    <a:pt x="913" y="848"/>
                  </a:lnTo>
                  <a:lnTo>
                    <a:pt x="934" y="826"/>
                  </a:lnTo>
                  <a:lnTo>
                    <a:pt x="950" y="809"/>
                  </a:lnTo>
                  <a:lnTo>
                    <a:pt x="964" y="795"/>
                  </a:lnTo>
                  <a:lnTo>
                    <a:pt x="975" y="784"/>
                  </a:lnTo>
                  <a:lnTo>
                    <a:pt x="981" y="778"/>
                  </a:lnTo>
                  <a:lnTo>
                    <a:pt x="984" y="776"/>
                  </a:lnTo>
                  <a:lnTo>
                    <a:pt x="1011" y="737"/>
                  </a:lnTo>
                  <a:lnTo>
                    <a:pt x="1035" y="700"/>
                  </a:lnTo>
                  <a:lnTo>
                    <a:pt x="1055" y="666"/>
                  </a:lnTo>
                  <a:lnTo>
                    <a:pt x="1073" y="637"/>
                  </a:lnTo>
                  <a:lnTo>
                    <a:pt x="1087" y="608"/>
                  </a:lnTo>
                  <a:lnTo>
                    <a:pt x="1099" y="581"/>
                  </a:lnTo>
                  <a:lnTo>
                    <a:pt x="1109" y="556"/>
                  </a:lnTo>
                  <a:lnTo>
                    <a:pt x="1116" y="530"/>
                  </a:lnTo>
                  <a:lnTo>
                    <a:pt x="1122" y="505"/>
                  </a:lnTo>
                  <a:lnTo>
                    <a:pt x="1126" y="478"/>
                  </a:lnTo>
                  <a:lnTo>
                    <a:pt x="1130" y="451"/>
                  </a:lnTo>
                  <a:lnTo>
                    <a:pt x="1132" y="421"/>
                  </a:lnTo>
                  <a:lnTo>
                    <a:pt x="1136" y="390"/>
                  </a:lnTo>
                  <a:lnTo>
                    <a:pt x="1138" y="356"/>
                  </a:lnTo>
                  <a:lnTo>
                    <a:pt x="1142" y="318"/>
                  </a:lnTo>
                  <a:lnTo>
                    <a:pt x="1145" y="276"/>
                  </a:lnTo>
                  <a:lnTo>
                    <a:pt x="1150" y="228"/>
                  </a:lnTo>
                  <a:lnTo>
                    <a:pt x="1156" y="177"/>
                  </a:lnTo>
                  <a:lnTo>
                    <a:pt x="1163" y="138"/>
                  </a:lnTo>
                  <a:lnTo>
                    <a:pt x="1172" y="103"/>
                  </a:lnTo>
                  <a:lnTo>
                    <a:pt x="1184" y="76"/>
                  </a:lnTo>
                  <a:lnTo>
                    <a:pt x="1195" y="52"/>
                  </a:lnTo>
                  <a:lnTo>
                    <a:pt x="1210" y="34"/>
                  </a:lnTo>
                  <a:lnTo>
                    <a:pt x="1226" y="20"/>
                  </a:lnTo>
                  <a:lnTo>
                    <a:pt x="1243" y="10"/>
                  </a:lnTo>
                  <a:lnTo>
                    <a:pt x="1261" y="3"/>
                  </a:lnTo>
                  <a:lnTo>
                    <a:pt x="1279" y="0"/>
                  </a:lnTo>
                  <a:lnTo>
                    <a:pt x="1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F84B27A-7AB6-4CA8-9B0C-ABFD8A59344C}"/>
              </a:ext>
            </a:extLst>
          </p:cNvPr>
          <p:cNvGrpSpPr/>
          <p:nvPr userDrawn="1"/>
        </p:nvGrpSpPr>
        <p:grpSpPr>
          <a:xfrm flipV="1">
            <a:off x="8324189" y="2922234"/>
            <a:ext cx="398410" cy="422798"/>
            <a:chOff x="-5868988" y="50800"/>
            <a:chExt cx="5861050" cy="6219826"/>
          </a:xfrm>
          <a:solidFill>
            <a:schemeClr val="bg1"/>
          </a:solidFill>
        </p:grpSpPr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CF519DFB-1C48-4BD1-A316-6C8D2E40DD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868988" y="3157538"/>
              <a:ext cx="1352550" cy="3113088"/>
            </a:xfrm>
            <a:custGeom>
              <a:avLst/>
              <a:gdLst>
                <a:gd name="T0" fmla="*/ 426 w 852"/>
                <a:gd name="T1" fmla="*/ 159 h 1961"/>
                <a:gd name="T2" fmla="*/ 385 w 852"/>
                <a:gd name="T3" fmla="*/ 162 h 1961"/>
                <a:gd name="T4" fmla="*/ 347 w 852"/>
                <a:gd name="T5" fmla="*/ 172 h 1961"/>
                <a:gd name="T6" fmla="*/ 312 w 852"/>
                <a:gd name="T7" fmla="*/ 189 h 1961"/>
                <a:gd name="T8" fmla="*/ 281 w 852"/>
                <a:gd name="T9" fmla="*/ 211 h 1961"/>
                <a:gd name="T10" fmla="*/ 253 w 852"/>
                <a:gd name="T11" fmla="*/ 239 h 1961"/>
                <a:gd name="T12" fmla="*/ 231 w 852"/>
                <a:gd name="T13" fmla="*/ 270 h 1961"/>
                <a:gd name="T14" fmla="*/ 214 w 852"/>
                <a:gd name="T15" fmla="*/ 305 h 1961"/>
                <a:gd name="T16" fmla="*/ 205 w 852"/>
                <a:gd name="T17" fmla="*/ 343 h 1961"/>
                <a:gd name="T18" fmla="*/ 201 w 852"/>
                <a:gd name="T19" fmla="*/ 384 h 1961"/>
                <a:gd name="T20" fmla="*/ 205 w 852"/>
                <a:gd name="T21" fmla="*/ 424 h 1961"/>
                <a:gd name="T22" fmla="*/ 214 w 852"/>
                <a:gd name="T23" fmla="*/ 463 h 1961"/>
                <a:gd name="T24" fmla="*/ 231 w 852"/>
                <a:gd name="T25" fmla="*/ 498 h 1961"/>
                <a:gd name="T26" fmla="*/ 253 w 852"/>
                <a:gd name="T27" fmla="*/ 529 h 1961"/>
                <a:gd name="T28" fmla="*/ 281 w 852"/>
                <a:gd name="T29" fmla="*/ 557 h 1961"/>
                <a:gd name="T30" fmla="*/ 312 w 852"/>
                <a:gd name="T31" fmla="*/ 579 h 1961"/>
                <a:gd name="T32" fmla="*/ 347 w 852"/>
                <a:gd name="T33" fmla="*/ 596 h 1961"/>
                <a:gd name="T34" fmla="*/ 385 w 852"/>
                <a:gd name="T35" fmla="*/ 605 h 1961"/>
                <a:gd name="T36" fmla="*/ 426 w 852"/>
                <a:gd name="T37" fmla="*/ 609 h 1961"/>
                <a:gd name="T38" fmla="*/ 466 w 852"/>
                <a:gd name="T39" fmla="*/ 605 h 1961"/>
                <a:gd name="T40" fmla="*/ 505 w 852"/>
                <a:gd name="T41" fmla="*/ 596 h 1961"/>
                <a:gd name="T42" fmla="*/ 540 w 852"/>
                <a:gd name="T43" fmla="*/ 579 h 1961"/>
                <a:gd name="T44" fmla="*/ 571 w 852"/>
                <a:gd name="T45" fmla="*/ 557 h 1961"/>
                <a:gd name="T46" fmla="*/ 599 w 852"/>
                <a:gd name="T47" fmla="*/ 529 h 1961"/>
                <a:gd name="T48" fmla="*/ 620 w 852"/>
                <a:gd name="T49" fmla="*/ 498 h 1961"/>
                <a:gd name="T50" fmla="*/ 637 w 852"/>
                <a:gd name="T51" fmla="*/ 463 h 1961"/>
                <a:gd name="T52" fmla="*/ 647 w 852"/>
                <a:gd name="T53" fmla="*/ 424 h 1961"/>
                <a:gd name="T54" fmla="*/ 651 w 852"/>
                <a:gd name="T55" fmla="*/ 384 h 1961"/>
                <a:gd name="T56" fmla="*/ 647 w 852"/>
                <a:gd name="T57" fmla="*/ 343 h 1961"/>
                <a:gd name="T58" fmla="*/ 637 w 852"/>
                <a:gd name="T59" fmla="*/ 305 h 1961"/>
                <a:gd name="T60" fmla="*/ 620 w 852"/>
                <a:gd name="T61" fmla="*/ 270 h 1961"/>
                <a:gd name="T62" fmla="*/ 599 w 852"/>
                <a:gd name="T63" fmla="*/ 239 h 1961"/>
                <a:gd name="T64" fmla="*/ 571 w 852"/>
                <a:gd name="T65" fmla="*/ 211 h 1961"/>
                <a:gd name="T66" fmla="*/ 540 w 852"/>
                <a:gd name="T67" fmla="*/ 189 h 1961"/>
                <a:gd name="T68" fmla="*/ 505 w 852"/>
                <a:gd name="T69" fmla="*/ 172 h 1961"/>
                <a:gd name="T70" fmla="*/ 466 w 852"/>
                <a:gd name="T71" fmla="*/ 162 h 1961"/>
                <a:gd name="T72" fmla="*/ 426 w 852"/>
                <a:gd name="T73" fmla="*/ 159 h 1961"/>
                <a:gd name="T74" fmla="*/ 0 w 852"/>
                <a:gd name="T75" fmla="*/ 0 h 1961"/>
                <a:gd name="T76" fmla="*/ 852 w 852"/>
                <a:gd name="T77" fmla="*/ 0 h 1961"/>
                <a:gd name="T78" fmla="*/ 852 w 852"/>
                <a:gd name="T79" fmla="*/ 1961 h 1961"/>
                <a:gd name="T80" fmla="*/ 0 w 852"/>
                <a:gd name="T81" fmla="*/ 1961 h 1961"/>
                <a:gd name="T82" fmla="*/ 0 w 852"/>
                <a:gd name="T83" fmla="*/ 0 h 1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2" h="1961">
                  <a:moveTo>
                    <a:pt x="426" y="159"/>
                  </a:moveTo>
                  <a:lnTo>
                    <a:pt x="385" y="162"/>
                  </a:lnTo>
                  <a:lnTo>
                    <a:pt x="347" y="172"/>
                  </a:lnTo>
                  <a:lnTo>
                    <a:pt x="312" y="189"/>
                  </a:lnTo>
                  <a:lnTo>
                    <a:pt x="281" y="211"/>
                  </a:lnTo>
                  <a:lnTo>
                    <a:pt x="253" y="239"/>
                  </a:lnTo>
                  <a:lnTo>
                    <a:pt x="231" y="270"/>
                  </a:lnTo>
                  <a:lnTo>
                    <a:pt x="214" y="305"/>
                  </a:lnTo>
                  <a:lnTo>
                    <a:pt x="205" y="343"/>
                  </a:lnTo>
                  <a:lnTo>
                    <a:pt x="201" y="384"/>
                  </a:lnTo>
                  <a:lnTo>
                    <a:pt x="205" y="424"/>
                  </a:lnTo>
                  <a:lnTo>
                    <a:pt x="214" y="463"/>
                  </a:lnTo>
                  <a:lnTo>
                    <a:pt x="231" y="498"/>
                  </a:lnTo>
                  <a:lnTo>
                    <a:pt x="253" y="529"/>
                  </a:lnTo>
                  <a:lnTo>
                    <a:pt x="281" y="557"/>
                  </a:lnTo>
                  <a:lnTo>
                    <a:pt x="312" y="579"/>
                  </a:lnTo>
                  <a:lnTo>
                    <a:pt x="347" y="596"/>
                  </a:lnTo>
                  <a:lnTo>
                    <a:pt x="385" y="605"/>
                  </a:lnTo>
                  <a:lnTo>
                    <a:pt x="426" y="609"/>
                  </a:lnTo>
                  <a:lnTo>
                    <a:pt x="466" y="605"/>
                  </a:lnTo>
                  <a:lnTo>
                    <a:pt x="505" y="596"/>
                  </a:lnTo>
                  <a:lnTo>
                    <a:pt x="540" y="579"/>
                  </a:lnTo>
                  <a:lnTo>
                    <a:pt x="571" y="557"/>
                  </a:lnTo>
                  <a:lnTo>
                    <a:pt x="599" y="529"/>
                  </a:lnTo>
                  <a:lnTo>
                    <a:pt x="620" y="498"/>
                  </a:lnTo>
                  <a:lnTo>
                    <a:pt x="637" y="463"/>
                  </a:lnTo>
                  <a:lnTo>
                    <a:pt x="647" y="424"/>
                  </a:lnTo>
                  <a:lnTo>
                    <a:pt x="651" y="384"/>
                  </a:lnTo>
                  <a:lnTo>
                    <a:pt x="647" y="343"/>
                  </a:lnTo>
                  <a:lnTo>
                    <a:pt x="637" y="305"/>
                  </a:lnTo>
                  <a:lnTo>
                    <a:pt x="620" y="270"/>
                  </a:lnTo>
                  <a:lnTo>
                    <a:pt x="599" y="239"/>
                  </a:lnTo>
                  <a:lnTo>
                    <a:pt x="571" y="211"/>
                  </a:lnTo>
                  <a:lnTo>
                    <a:pt x="540" y="189"/>
                  </a:lnTo>
                  <a:lnTo>
                    <a:pt x="505" y="172"/>
                  </a:lnTo>
                  <a:lnTo>
                    <a:pt x="466" y="162"/>
                  </a:lnTo>
                  <a:lnTo>
                    <a:pt x="426" y="159"/>
                  </a:lnTo>
                  <a:close/>
                  <a:moveTo>
                    <a:pt x="0" y="0"/>
                  </a:moveTo>
                  <a:lnTo>
                    <a:pt x="852" y="0"/>
                  </a:lnTo>
                  <a:lnTo>
                    <a:pt x="852" y="1961"/>
                  </a:lnTo>
                  <a:lnTo>
                    <a:pt x="0" y="19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857CEF97-75A6-4BFF-A1A5-0F6A0E71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46563" y="50800"/>
              <a:ext cx="4238625" cy="5953125"/>
            </a:xfrm>
            <a:custGeom>
              <a:avLst/>
              <a:gdLst>
                <a:gd name="T0" fmla="*/ 1372 w 2670"/>
                <a:gd name="T1" fmla="*/ 17 h 3750"/>
                <a:gd name="T2" fmla="*/ 1442 w 2670"/>
                <a:gd name="T3" fmla="*/ 58 h 3750"/>
                <a:gd name="T4" fmla="*/ 1520 w 2670"/>
                <a:gd name="T5" fmla="*/ 132 h 3750"/>
                <a:gd name="T6" fmla="*/ 1686 w 2670"/>
                <a:gd name="T7" fmla="*/ 416 h 3750"/>
                <a:gd name="T8" fmla="*/ 1708 w 2670"/>
                <a:gd name="T9" fmla="*/ 676 h 3750"/>
                <a:gd name="T10" fmla="*/ 1648 w 2670"/>
                <a:gd name="T11" fmla="*/ 889 h 3750"/>
                <a:gd name="T12" fmla="*/ 1566 w 2670"/>
                <a:gd name="T13" fmla="*/ 1034 h 3750"/>
                <a:gd name="T14" fmla="*/ 1525 w 2670"/>
                <a:gd name="T15" fmla="*/ 1087 h 3750"/>
                <a:gd name="T16" fmla="*/ 1394 w 2670"/>
                <a:gd name="T17" fmla="*/ 1287 h 3750"/>
                <a:gd name="T18" fmla="*/ 1358 w 2670"/>
                <a:gd name="T19" fmla="*/ 1414 h 3750"/>
                <a:gd name="T20" fmla="*/ 1361 w 2670"/>
                <a:gd name="T21" fmla="*/ 1467 h 3750"/>
                <a:gd name="T22" fmla="*/ 1435 w 2670"/>
                <a:gd name="T23" fmla="*/ 1535 h 3750"/>
                <a:gd name="T24" fmla="*/ 1604 w 2670"/>
                <a:gd name="T25" fmla="*/ 1563 h 3750"/>
                <a:gd name="T26" fmla="*/ 1797 w 2670"/>
                <a:gd name="T27" fmla="*/ 1554 h 3750"/>
                <a:gd name="T28" fmla="*/ 1947 w 2670"/>
                <a:gd name="T29" fmla="*/ 1532 h 3750"/>
                <a:gd name="T30" fmla="*/ 2067 w 2670"/>
                <a:gd name="T31" fmla="*/ 1511 h 3750"/>
                <a:gd name="T32" fmla="*/ 2358 w 2670"/>
                <a:gd name="T33" fmla="*/ 1503 h 3750"/>
                <a:gd name="T34" fmla="*/ 2540 w 2670"/>
                <a:gd name="T35" fmla="*/ 1562 h 3750"/>
                <a:gd name="T36" fmla="*/ 2636 w 2670"/>
                <a:gd name="T37" fmla="*/ 1666 h 3750"/>
                <a:gd name="T38" fmla="*/ 2669 w 2670"/>
                <a:gd name="T39" fmla="*/ 1788 h 3750"/>
                <a:gd name="T40" fmla="*/ 2663 w 2670"/>
                <a:gd name="T41" fmla="*/ 1906 h 3750"/>
                <a:gd name="T42" fmla="*/ 2643 w 2670"/>
                <a:gd name="T43" fmla="*/ 1996 h 3750"/>
                <a:gd name="T44" fmla="*/ 2630 w 2670"/>
                <a:gd name="T45" fmla="*/ 2030 h 3750"/>
                <a:gd name="T46" fmla="*/ 2602 w 2670"/>
                <a:gd name="T47" fmla="*/ 2193 h 3750"/>
                <a:gd name="T48" fmla="*/ 2629 w 2670"/>
                <a:gd name="T49" fmla="*/ 2280 h 3750"/>
                <a:gd name="T50" fmla="*/ 2665 w 2670"/>
                <a:gd name="T51" fmla="*/ 2394 h 3750"/>
                <a:gd name="T52" fmla="*/ 2623 w 2670"/>
                <a:gd name="T53" fmla="*/ 2497 h 3750"/>
                <a:gd name="T54" fmla="*/ 2585 w 2670"/>
                <a:gd name="T55" fmla="*/ 2536 h 3750"/>
                <a:gd name="T56" fmla="*/ 2527 w 2670"/>
                <a:gd name="T57" fmla="*/ 2666 h 3750"/>
                <a:gd name="T58" fmla="*/ 2545 w 2670"/>
                <a:gd name="T59" fmla="*/ 2742 h 3750"/>
                <a:gd name="T60" fmla="*/ 2579 w 2670"/>
                <a:gd name="T61" fmla="*/ 2903 h 3750"/>
                <a:gd name="T62" fmla="*/ 2520 w 2670"/>
                <a:gd name="T63" fmla="*/ 3049 h 3750"/>
                <a:gd name="T64" fmla="*/ 2441 w 2670"/>
                <a:gd name="T65" fmla="*/ 3132 h 3750"/>
                <a:gd name="T66" fmla="*/ 2386 w 2670"/>
                <a:gd name="T67" fmla="*/ 3184 h 3750"/>
                <a:gd name="T68" fmla="*/ 2363 w 2670"/>
                <a:gd name="T69" fmla="*/ 3283 h 3750"/>
                <a:gd name="T70" fmla="*/ 2374 w 2670"/>
                <a:gd name="T71" fmla="*/ 3354 h 3750"/>
                <a:gd name="T72" fmla="*/ 2330 w 2670"/>
                <a:gd name="T73" fmla="*/ 3504 h 3750"/>
                <a:gd name="T74" fmla="*/ 2252 w 2670"/>
                <a:gd name="T75" fmla="*/ 3596 h 3750"/>
                <a:gd name="T76" fmla="*/ 2166 w 2670"/>
                <a:gd name="T77" fmla="*/ 3652 h 3750"/>
                <a:gd name="T78" fmla="*/ 1929 w 2670"/>
                <a:gd name="T79" fmla="*/ 3715 h 3750"/>
                <a:gd name="T80" fmla="*/ 1664 w 2670"/>
                <a:gd name="T81" fmla="*/ 3744 h 3750"/>
                <a:gd name="T82" fmla="*/ 1458 w 2670"/>
                <a:gd name="T83" fmla="*/ 3750 h 3750"/>
                <a:gd name="T84" fmla="*/ 1348 w 2670"/>
                <a:gd name="T85" fmla="*/ 3749 h 3750"/>
                <a:gd name="T86" fmla="*/ 1084 w 2670"/>
                <a:gd name="T87" fmla="*/ 3725 h 3750"/>
                <a:gd name="T88" fmla="*/ 830 w 2670"/>
                <a:gd name="T89" fmla="*/ 3683 h 3750"/>
                <a:gd name="T90" fmla="*/ 648 w 2670"/>
                <a:gd name="T91" fmla="*/ 3646 h 3750"/>
                <a:gd name="T92" fmla="*/ 523 w 2670"/>
                <a:gd name="T93" fmla="*/ 3612 h 3750"/>
                <a:gd name="T94" fmla="*/ 199 w 2670"/>
                <a:gd name="T95" fmla="*/ 3556 h 3750"/>
                <a:gd name="T96" fmla="*/ 0 w 2670"/>
                <a:gd name="T97" fmla="*/ 3552 h 3750"/>
                <a:gd name="T98" fmla="*/ 135 w 2670"/>
                <a:gd name="T99" fmla="*/ 2019 h 3750"/>
                <a:gd name="T100" fmla="*/ 265 w 2670"/>
                <a:gd name="T101" fmla="*/ 1869 h 3750"/>
                <a:gd name="T102" fmla="*/ 346 w 2670"/>
                <a:gd name="T103" fmla="*/ 1712 h 3750"/>
                <a:gd name="T104" fmla="*/ 373 w 2670"/>
                <a:gd name="T105" fmla="*/ 1639 h 3750"/>
                <a:gd name="T106" fmla="*/ 472 w 2670"/>
                <a:gd name="T107" fmla="*/ 1414 h 3750"/>
                <a:gd name="T108" fmla="*/ 620 w 2670"/>
                <a:gd name="T109" fmla="*/ 1190 h 3750"/>
                <a:gd name="T110" fmla="*/ 780 w 2670"/>
                <a:gd name="T111" fmla="*/ 993 h 3750"/>
                <a:gd name="T112" fmla="*/ 913 w 2670"/>
                <a:gd name="T113" fmla="*/ 848 h 3750"/>
                <a:gd name="T114" fmla="*/ 981 w 2670"/>
                <a:gd name="T115" fmla="*/ 778 h 3750"/>
                <a:gd name="T116" fmla="*/ 1073 w 2670"/>
                <a:gd name="T117" fmla="*/ 637 h 3750"/>
                <a:gd name="T118" fmla="*/ 1122 w 2670"/>
                <a:gd name="T119" fmla="*/ 505 h 3750"/>
                <a:gd name="T120" fmla="*/ 1138 w 2670"/>
                <a:gd name="T121" fmla="*/ 356 h 3750"/>
                <a:gd name="T122" fmla="*/ 1163 w 2670"/>
                <a:gd name="T123" fmla="*/ 138 h 3750"/>
                <a:gd name="T124" fmla="*/ 1226 w 2670"/>
                <a:gd name="T125" fmla="*/ 20 h 3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70" h="3750">
                  <a:moveTo>
                    <a:pt x="1298" y="0"/>
                  </a:moveTo>
                  <a:lnTo>
                    <a:pt x="1317" y="1"/>
                  </a:lnTo>
                  <a:lnTo>
                    <a:pt x="1335" y="6"/>
                  </a:lnTo>
                  <a:lnTo>
                    <a:pt x="1354" y="10"/>
                  </a:lnTo>
                  <a:lnTo>
                    <a:pt x="1372" y="17"/>
                  </a:lnTo>
                  <a:lnTo>
                    <a:pt x="1388" y="26"/>
                  </a:lnTo>
                  <a:lnTo>
                    <a:pt x="1404" y="34"/>
                  </a:lnTo>
                  <a:lnTo>
                    <a:pt x="1418" y="42"/>
                  </a:lnTo>
                  <a:lnTo>
                    <a:pt x="1431" y="51"/>
                  </a:lnTo>
                  <a:lnTo>
                    <a:pt x="1442" y="58"/>
                  </a:lnTo>
                  <a:lnTo>
                    <a:pt x="1451" y="65"/>
                  </a:lnTo>
                  <a:lnTo>
                    <a:pt x="1458" y="70"/>
                  </a:lnTo>
                  <a:lnTo>
                    <a:pt x="1462" y="73"/>
                  </a:lnTo>
                  <a:lnTo>
                    <a:pt x="1464" y="75"/>
                  </a:lnTo>
                  <a:lnTo>
                    <a:pt x="1520" y="132"/>
                  </a:lnTo>
                  <a:lnTo>
                    <a:pt x="1568" y="190"/>
                  </a:lnTo>
                  <a:lnTo>
                    <a:pt x="1607" y="247"/>
                  </a:lnTo>
                  <a:lnTo>
                    <a:pt x="1641" y="304"/>
                  </a:lnTo>
                  <a:lnTo>
                    <a:pt x="1667" y="360"/>
                  </a:lnTo>
                  <a:lnTo>
                    <a:pt x="1686" y="416"/>
                  </a:lnTo>
                  <a:lnTo>
                    <a:pt x="1700" y="471"/>
                  </a:lnTo>
                  <a:lnTo>
                    <a:pt x="1708" y="525"/>
                  </a:lnTo>
                  <a:lnTo>
                    <a:pt x="1713" y="576"/>
                  </a:lnTo>
                  <a:lnTo>
                    <a:pt x="1712" y="627"/>
                  </a:lnTo>
                  <a:lnTo>
                    <a:pt x="1708" y="676"/>
                  </a:lnTo>
                  <a:lnTo>
                    <a:pt x="1700" y="724"/>
                  </a:lnTo>
                  <a:lnTo>
                    <a:pt x="1691" y="769"/>
                  </a:lnTo>
                  <a:lnTo>
                    <a:pt x="1677" y="812"/>
                  </a:lnTo>
                  <a:lnTo>
                    <a:pt x="1663" y="852"/>
                  </a:lnTo>
                  <a:lnTo>
                    <a:pt x="1648" y="889"/>
                  </a:lnTo>
                  <a:lnTo>
                    <a:pt x="1631" y="925"/>
                  </a:lnTo>
                  <a:lnTo>
                    <a:pt x="1613" y="957"/>
                  </a:lnTo>
                  <a:lnTo>
                    <a:pt x="1597" y="986"/>
                  </a:lnTo>
                  <a:lnTo>
                    <a:pt x="1581" y="1012"/>
                  </a:lnTo>
                  <a:lnTo>
                    <a:pt x="1566" y="1034"/>
                  </a:lnTo>
                  <a:lnTo>
                    <a:pt x="1553" y="1052"/>
                  </a:lnTo>
                  <a:lnTo>
                    <a:pt x="1541" y="1068"/>
                  </a:lnTo>
                  <a:lnTo>
                    <a:pt x="1532" y="1079"/>
                  </a:lnTo>
                  <a:lnTo>
                    <a:pt x="1526" y="1086"/>
                  </a:lnTo>
                  <a:lnTo>
                    <a:pt x="1525" y="1087"/>
                  </a:lnTo>
                  <a:lnTo>
                    <a:pt x="1488" y="1133"/>
                  </a:lnTo>
                  <a:lnTo>
                    <a:pt x="1458" y="1175"/>
                  </a:lnTo>
                  <a:lnTo>
                    <a:pt x="1432" y="1215"/>
                  </a:lnTo>
                  <a:lnTo>
                    <a:pt x="1411" y="1252"/>
                  </a:lnTo>
                  <a:lnTo>
                    <a:pt x="1394" y="1287"/>
                  </a:lnTo>
                  <a:lnTo>
                    <a:pt x="1381" y="1318"/>
                  </a:lnTo>
                  <a:lnTo>
                    <a:pt x="1372" y="1346"/>
                  </a:lnTo>
                  <a:lnTo>
                    <a:pt x="1364" y="1372"/>
                  </a:lnTo>
                  <a:lnTo>
                    <a:pt x="1361" y="1394"/>
                  </a:lnTo>
                  <a:lnTo>
                    <a:pt x="1358" y="1414"/>
                  </a:lnTo>
                  <a:lnTo>
                    <a:pt x="1357" y="1431"/>
                  </a:lnTo>
                  <a:lnTo>
                    <a:pt x="1357" y="1444"/>
                  </a:lnTo>
                  <a:lnTo>
                    <a:pt x="1358" y="1455"/>
                  </a:lnTo>
                  <a:lnTo>
                    <a:pt x="1360" y="1463"/>
                  </a:lnTo>
                  <a:lnTo>
                    <a:pt x="1361" y="1467"/>
                  </a:lnTo>
                  <a:lnTo>
                    <a:pt x="1361" y="1469"/>
                  </a:lnTo>
                  <a:lnTo>
                    <a:pt x="1373" y="1489"/>
                  </a:lnTo>
                  <a:lnTo>
                    <a:pt x="1389" y="1507"/>
                  </a:lnTo>
                  <a:lnTo>
                    <a:pt x="1410" y="1523"/>
                  </a:lnTo>
                  <a:lnTo>
                    <a:pt x="1435" y="1535"/>
                  </a:lnTo>
                  <a:lnTo>
                    <a:pt x="1464" y="1544"/>
                  </a:lnTo>
                  <a:lnTo>
                    <a:pt x="1495" y="1553"/>
                  </a:lnTo>
                  <a:lnTo>
                    <a:pt x="1530" y="1557"/>
                  </a:lnTo>
                  <a:lnTo>
                    <a:pt x="1567" y="1561"/>
                  </a:lnTo>
                  <a:lnTo>
                    <a:pt x="1604" y="1563"/>
                  </a:lnTo>
                  <a:lnTo>
                    <a:pt x="1643" y="1563"/>
                  </a:lnTo>
                  <a:lnTo>
                    <a:pt x="1682" y="1562"/>
                  </a:lnTo>
                  <a:lnTo>
                    <a:pt x="1720" y="1560"/>
                  </a:lnTo>
                  <a:lnTo>
                    <a:pt x="1760" y="1557"/>
                  </a:lnTo>
                  <a:lnTo>
                    <a:pt x="1797" y="1554"/>
                  </a:lnTo>
                  <a:lnTo>
                    <a:pt x="1832" y="1549"/>
                  </a:lnTo>
                  <a:lnTo>
                    <a:pt x="1866" y="1544"/>
                  </a:lnTo>
                  <a:lnTo>
                    <a:pt x="1897" y="1541"/>
                  </a:lnTo>
                  <a:lnTo>
                    <a:pt x="1924" y="1536"/>
                  </a:lnTo>
                  <a:lnTo>
                    <a:pt x="1947" y="1532"/>
                  </a:lnTo>
                  <a:lnTo>
                    <a:pt x="1966" y="1529"/>
                  </a:lnTo>
                  <a:lnTo>
                    <a:pt x="1981" y="1526"/>
                  </a:lnTo>
                  <a:lnTo>
                    <a:pt x="1989" y="1524"/>
                  </a:lnTo>
                  <a:lnTo>
                    <a:pt x="1993" y="1524"/>
                  </a:lnTo>
                  <a:lnTo>
                    <a:pt x="2067" y="1511"/>
                  </a:lnTo>
                  <a:lnTo>
                    <a:pt x="2135" y="1503"/>
                  </a:lnTo>
                  <a:lnTo>
                    <a:pt x="2198" y="1498"/>
                  </a:lnTo>
                  <a:lnTo>
                    <a:pt x="2256" y="1497"/>
                  </a:lnTo>
                  <a:lnTo>
                    <a:pt x="2310" y="1498"/>
                  </a:lnTo>
                  <a:lnTo>
                    <a:pt x="2358" y="1503"/>
                  </a:lnTo>
                  <a:lnTo>
                    <a:pt x="2402" y="1510"/>
                  </a:lnTo>
                  <a:lnTo>
                    <a:pt x="2443" y="1519"/>
                  </a:lnTo>
                  <a:lnTo>
                    <a:pt x="2479" y="1532"/>
                  </a:lnTo>
                  <a:lnTo>
                    <a:pt x="2511" y="1547"/>
                  </a:lnTo>
                  <a:lnTo>
                    <a:pt x="2540" y="1562"/>
                  </a:lnTo>
                  <a:lnTo>
                    <a:pt x="2565" y="1580"/>
                  </a:lnTo>
                  <a:lnTo>
                    <a:pt x="2587" y="1600"/>
                  </a:lnTo>
                  <a:lnTo>
                    <a:pt x="2606" y="1620"/>
                  </a:lnTo>
                  <a:lnTo>
                    <a:pt x="2623" y="1643"/>
                  </a:lnTo>
                  <a:lnTo>
                    <a:pt x="2636" y="1666"/>
                  </a:lnTo>
                  <a:lnTo>
                    <a:pt x="2646" y="1689"/>
                  </a:lnTo>
                  <a:lnTo>
                    <a:pt x="2655" y="1713"/>
                  </a:lnTo>
                  <a:lnTo>
                    <a:pt x="2662" y="1738"/>
                  </a:lnTo>
                  <a:lnTo>
                    <a:pt x="2667" y="1763"/>
                  </a:lnTo>
                  <a:lnTo>
                    <a:pt x="2669" y="1788"/>
                  </a:lnTo>
                  <a:lnTo>
                    <a:pt x="2670" y="1813"/>
                  </a:lnTo>
                  <a:lnTo>
                    <a:pt x="2670" y="1837"/>
                  </a:lnTo>
                  <a:lnTo>
                    <a:pt x="2669" y="1861"/>
                  </a:lnTo>
                  <a:lnTo>
                    <a:pt x="2667" y="1885"/>
                  </a:lnTo>
                  <a:lnTo>
                    <a:pt x="2663" y="1906"/>
                  </a:lnTo>
                  <a:lnTo>
                    <a:pt x="2660" y="1928"/>
                  </a:lnTo>
                  <a:lnTo>
                    <a:pt x="2656" y="1947"/>
                  </a:lnTo>
                  <a:lnTo>
                    <a:pt x="2651" y="1965"/>
                  </a:lnTo>
                  <a:lnTo>
                    <a:pt x="2646" y="1981"/>
                  </a:lnTo>
                  <a:lnTo>
                    <a:pt x="2643" y="1996"/>
                  </a:lnTo>
                  <a:lnTo>
                    <a:pt x="2638" y="2007"/>
                  </a:lnTo>
                  <a:lnTo>
                    <a:pt x="2636" y="2017"/>
                  </a:lnTo>
                  <a:lnTo>
                    <a:pt x="2632" y="2024"/>
                  </a:lnTo>
                  <a:lnTo>
                    <a:pt x="2631" y="2029"/>
                  </a:lnTo>
                  <a:lnTo>
                    <a:pt x="2630" y="2030"/>
                  </a:lnTo>
                  <a:lnTo>
                    <a:pt x="2615" y="2066"/>
                  </a:lnTo>
                  <a:lnTo>
                    <a:pt x="2606" y="2100"/>
                  </a:lnTo>
                  <a:lnTo>
                    <a:pt x="2601" y="2134"/>
                  </a:lnTo>
                  <a:lnTo>
                    <a:pt x="2600" y="2165"/>
                  </a:lnTo>
                  <a:lnTo>
                    <a:pt x="2602" y="2193"/>
                  </a:lnTo>
                  <a:lnTo>
                    <a:pt x="2607" y="2219"/>
                  </a:lnTo>
                  <a:lnTo>
                    <a:pt x="2613" y="2241"/>
                  </a:lnTo>
                  <a:lnTo>
                    <a:pt x="2619" y="2259"/>
                  </a:lnTo>
                  <a:lnTo>
                    <a:pt x="2625" y="2272"/>
                  </a:lnTo>
                  <a:lnTo>
                    <a:pt x="2629" y="2280"/>
                  </a:lnTo>
                  <a:lnTo>
                    <a:pt x="2630" y="2284"/>
                  </a:lnTo>
                  <a:lnTo>
                    <a:pt x="2649" y="2312"/>
                  </a:lnTo>
                  <a:lnTo>
                    <a:pt x="2660" y="2341"/>
                  </a:lnTo>
                  <a:lnTo>
                    <a:pt x="2665" y="2368"/>
                  </a:lnTo>
                  <a:lnTo>
                    <a:pt x="2665" y="2394"/>
                  </a:lnTo>
                  <a:lnTo>
                    <a:pt x="2662" y="2418"/>
                  </a:lnTo>
                  <a:lnTo>
                    <a:pt x="2655" y="2441"/>
                  </a:lnTo>
                  <a:lnTo>
                    <a:pt x="2645" y="2462"/>
                  </a:lnTo>
                  <a:lnTo>
                    <a:pt x="2635" y="2480"/>
                  </a:lnTo>
                  <a:lnTo>
                    <a:pt x="2623" y="2497"/>
                  </a:lnTo>
                  <a:lnTo>
                    <a:pt x="2611" y="2511"/>
                  </a:lnTo>
                  <a:lnTo>
                    <a:pt x="2601" y="2522"/>
                  </a:lnTo>
                  <a:lnTo>
                    <a:pt x="2592" y="2530"/>
                  </a:lnTo>
                  <a:lnTo>
                    <a:pt x="2587" y="2535"/>
                  </a:lnTo>
                  <a:lnTo>
                    <a:pt x="2585" y="2536"/>
                  </a:lnTo>
                  <a:lnTo>
                    <a:pt x="2561" y="2564"/>
                  </a:lnTo>
                  <a:lnTo>
                    <a:pt x="2544" y="2590"/>
                  </a:lnTo>
                  <a:lnTo>
                    <a:pt x="2533" y="2616"/>
                  </a:lnTo>
                  <a:lnTo>
                    <a:pt x="2529" y="2642"/>
                  </a:lnTo>
                  <a:lnTo>
                    <a:pt x="2527" y="2666"/>
                  </a:lnTo>
                  <a:lnTo>
                    <a:pt x="2529" y="2687"/>
                  </a:lnTo>
                  <a:lnTo>
                    <a:pt x="2532" y="2707"/>
                  </a:lnTo>
                  <a:lnTo>
                    <a:pt x="2537" y="2722"/>
                  </a:lnTo>
                  <a:lnTo>
                    <a:pt x="2542" y="2735"/>
                  </a:lnTo>
                  <a:lnTo>
                    <a:pt x="2545" y="2742"/>
                  </a:lnTo>
                  <a:lnTo>
                    <a:pt x="2546" y="2745"/>
                  </a:lnTo>
                  <a:lnTo>
                    <a:pt x="2564" y="2787"/>
                  </a:lnTo>
                  <a:lnTo>
                    <a:pt x="2575" y="2828"/>
                  </a:lnTo>
                  <a:lnTo>
                    <a:pt x="2579" y="2866"/>
                  </a:lnTo>
                  <a:lnTo>
                    <a:pt x="2579" y="2903"/>
                  </a:lnTo>
                  <a:lnTo>
                    <a:pt x="2573" y="2936"/>
                  </a:lnTo>
                  <a:lnTo>
                    <a:pt x="2564" y="2969"/>
                  </a:lnTo>
                  <a:lnTo>
                    <a:pt x="2551" y="2998"/>
                  </a:lnTo>
                  <a:lnTo>
                    <a:pt x="2537" y="3024"/>
                  </a:lnTo>
                  <a:lnTo>
                    <a:pt x="2520" y="3049"/>
                  </a:lnTo>
                  <a:lnTo>
                    <a:pt x="2504" y="3071"/>
                  </a:lnTo>
                  <a:lnTo>
                    <a:pt x="2486" y="3090"/>
                  </a:lnTo>
                  <a:lnTo>
                    <a:pt x="2469" y="3107"/>
                  </a:lnTo>
                  <a:lnTo>
                    <a:pt x="2454" y="3121"/>
                  </a:lnTo>
                  <a:lnTo>
                    <a:pt x="2441" y="3132"/>
                  </a:lnTo>
                  <a:lnTo>
                    <a:pt x="2430" y="3139"/>
                  </a:lnTo>
                  <a:lnTo>
                    <a:pt x="2424" y="3144"/>
                  </a:lnTo>
                  <a:lnTo>
                    <a:pt x="2421" y="3146"/>
                  </a:lnTo>
                  <a:lnTo>
                    <a:pt x="2401" y="3164"/>
                  </a:lnTo>
                  <a:lnTo>
                    <a:pt x="2386" y="3184"/>
                  </a:lnTo>
                  <a:lnTo>
                    <a:pt x="2375" y="3204"/>
                  </a:lnTo>
                  <a:lnTo>
                    <a:pt x="2368" y="3226"/>
                  </a:lnTo>
                  <a:lnTo>
                    <a:pt x="2364" y="3246"/>
                  </a:lnTo>
                  <a:lnTo>
                    <a:pt x="2363" y="3265"/>
                  </a:lnTo>
                  <a:lnTo>
                    <a:pt x="2363" y="3283"/>
                  </a:lnTo>
                  <a:lnTo>
                    <a:pt x="2364" y="3297"/>
                  </a:lnTo>
                  <a:lnTo>
                    <a:pt x="2367" y="3309"/>
                  </a:lnTo>
                  <a:lnTo>
                    <a:pt x="2368" y="3316"/>
                  </a:lnTo>
                  <a:lnTo>
                    <a:pt x="2369" y="3319"/>
                  </a:lnTo>
                  <a:lnTo>
                    <a:pt x="2374" y="3354"/>
                  </a:lnTo>
                  <a:lnTo>
                    <a:pt x="2373" y="3388"/>
                  </a:lnTo>
                  <a:lnTo>
                    <a:pt x="2367" y="3420"/>
                  </a:lnTo>
                  <a:lnTo>
                    <a:pt x="2357" y="3450"/>
                  </a:lnTo>
                  <a:lnTo>
                    <a:pt x="2345" y="3478"/>
                  </a:lnTo>
                  <a:lnTo>
                    <a:pt x="2330" y="3504"/>
                  </a:lnTo>
                  <a:lnTo>
                    <a:pt x="2314" y="3528"/>
                  </a:lnTo>
                  <a:lnTo>
                    <a:pt x="2298" y="3550"/>
                  </a:lnTo>
                  <a:lnTo>
                    <a:pt x="2281" y="3568"/>
                  </a:lnTo>
                  <a:lnTo>
                    <a:pt x="2266" y="3583"/>
                  </a:lnTo>
                  <a:lnTo>
                    <a:pt x="2252" y="3596"/>
                  </a:lnTo>
                  <a:lnTo>
                    <a:pt x="2242" y="3606"/>
                  </a:lnTo>
                  <a:lnTo>
                    <a:pt x="2236" y="3610"/>
                  </a:lnTo>
                  <a:lnTo>
                    <a:pt x="2232" y="3613"/>
                  </a:lnTo>
                  <a:lnTo>
                    <a:pt x="2202" y="3633"/>
                  </a:lnTo>
                  <a:lnTo>
                    <a:pt x="2166" y="3652"/>
                  </a:lnTo>
                  <a:lnTo>
                    <a:pt x="2125" y="3668"/>
                  </a:lnTo>
                  <a:lnTo>
                    <a:pt x="2080" y="3683"/>
                  </a:lnTo>
                  <a:lnTo>
                    <a:pt x="2032" y="3695"/>
                  </a:lnTo>
                  <a:lnTo>
                    <a:pt x="1981" y="3706"/>
                  </a:lnTo>
                  <a:lnTo>
                    <a:pt x="1929" y="3715"/>
                  </a:lnTo>
                  <a:lnTo>
                    <a:pt x="1875" y="3724"/>
                  </a:lnTo>
                  <a:lnTo>
                    <a:pt x="1822" y="3731"/>
                  </a:lnTo>
                  <a:lnTo>
                    <a:pt x="1768" y="3735"/>
                  </a:lnTo>
                  <a:lnTo>
                    <a:pt x="1714" y="3740"/>
                  </a:lnTo>
                  <a:lnTo>
                    <a:pt x="1664" y="3744"/>
                  </a:lnTo>
                  <a:lnTo>
                    <a:pt x="1616" y="3746"/>
                  </a:lnTo>
                  <a:lnTo>
                    <a:pt x="1569" y="3747"/>
                  </a:lnTo>
                  <a:lnTo>
                    <a:pt x="1528" y="3749"/>
                  </a:lnTo>
                  <a:lnTo>
                    <a:pt x="1491" y="3750"/>
                  </a:lnTo>
                  <a:lnTo>
                    <a:pt x="1458" y="3750"/>
                  </a:lnTo>
                  <a:lnTo>
                    <a:pt x="1432" y="3750"/>
                  </a:lnTo>
                  <a:lnTo>
                    <a:pt x="1413" y="3750"/>
                  </a:lnTo>
                  <a:lnTo>
                    <a:pt x="1400" y="3750"/>
                  </a:lnTo>
                  <a:lnTo>
                    <a:pt x="1397" y="3750"/>
                  </a:lnTo>
                  <a:lnTo>
                    <a:pt x="1348" y="3749"/>
                  </a:lnTo>
                  <a:lnTo>
                    <a:pt x="1297" y="3746"/>
                  </a:lnTo>
                  <a:lnTo>
                    <a:pt x="1244" y="3743"/>
                  </a:lnTo>
                  <a:lnTo>
                    <a:pt x="1192" y="3738"/>
                  </a:lnTo>
                  <a:lnTo>
                    <a:pt x="1137" y="3732"/>
                  </a:lnTo>
                  <a:lnTo>
                    <a:pt x="1084" y="3725"/>
                  </a:lnTo>
                  <a:lnTo>
                    <a:pt x="1030" y="3716"/>
                  </a:lnTo>
                  <a:lnTo>
                    <a:pt x="978" y="3709"/>
                  </a:lnTo>
                  <a:lnTo>
                    <a:pt x="926" y="3701"/>
                  </a:lnTo>
                  <a:lnTo>
                    <a:pt x="876" y="3691"/>
                  </a:lnTo>
                  <a:lnTo>
                    <a:pt x="830" y="3683"/>
                  </a:lnTo>
                  <a:lnTo>
                    <a:pt x="786" y="3675"/>
                  </a:lnTo>
                  <a:lnTo>
                    <a:pt x="745" y="3666"/>
                  </a:lnTo>
                  <a:lnTo>
                    <a:pt x="707" y="3659"/>
                  </a:lnTo>
                  <a:lnTo>
                    <a:pt x="675" y="3652"/>
                  </a:lnTo>
                  <a:lnTo>
                    <a:pt x="648" y="3646"/>
                  </a:lnTo>
                  <a:lnTo>
                    <a:pt x="625" y="3641"/>
                  </a:lnTo>
                  <a:lnTo>
                    <a:pt x="609" y="3637"/>
                  </a:lnTo>
                  <a:lnTo>
                    <a:pt x="598" y="3634"/>
                  </a:lnTo>
                  <a:lnTo>
                    <a:pt x="594" y="3634"/>
                  </a:lnTo>
                  <a:lnTo>
                    <a:pt x="523" y="3612"/>
                  </a:lnTo>
                  <a:lnTo>
                    <a:pt x="453" y="3593"/>
                  </a:lnTo>
                  <a:lnTo>
                    <a:pt x="384" y="3578"/>
                  </a:lnTo>
                  <a:lnTo>
                    <a:pt x="318" y="3569"/>
                  </a:lnTo>
                  <a:lnTo>
                    <a:pt x="256" y="3560"/>
                  </a:lnTo>
                  <a:lnTo>
                    <a:pt x="199" y="3556"/>
                  </a:lnTo>
                  <a:lnTo>
                    <a:pt x="147" y="3553"/>
                  </a:lnTo>
                  <a:lnTo>
                    <a:pt x="99" y="3552"/>
                  </a:lnTo>
                  <a:lnTo>
                    <a:pt x="59" y="3552"/>
                  </a:lnTo>
                  <a:lnTo>
                    <a:pt x="26" y="3552"/>
                  </a:lnTo>
                  <a:lnTo>
                    <a:pt x="0" y="3552"/>
                  </a:lnTo>
                  <a:lnTo>
                    <a:pt x="0" y="2072"/>
                  </a:lnTo>
                  <a:lnTo>
                    <a:pt x="36" y="2067"/>
                  </a:lnTo>
                  <a:lnTo>
                    <a:pt x="71" y="2056"/>
                  </a:lnTo>
                  <a:lnTo>
                    <a:pt x="104" y="2040"/>
                  </a:lnTo>
                  <a:lnTo>
                    <a:pt x="135" y="2019"/>
                  </a:lnTo>
                  <a:lnTo>
                    <a:pt x="165" y="1994"/>
                  </a:lnTo>
                  <a:lnTo>
                    <a:pt x="192" y="1966"/>
                  </a:lnTo>
                  <a:lnTo>
                    <a:pt x="218" y="1936"/>
                  </a:lnTo>
                  <a:lnTo>
                    <a:pt x="242" y="1903"/>
                  </a:lnTo>
                  <a:lnTo>
                    <a:pt x="265" y="1869"/>
                  </a:lnTo>
                  <a:lnTo>
                    <a:pt x="285" y="1836"/>
                  </a:lnTo>
                  <a:lnTo>
                    <a:pt x="303" y="1803"/>
                  </a:lnTo>
                  <a:lnTo>
                    <a:pt x="319" y="1770"/>
                  </a:lnTo>
                  <a:lnTo>
                    <a:pt x="334" y="1739"/>
                  </a:lnTo>
                  <a:lnTo>
                    <a:pt x="346" y="1712"/>
                  </a:lnTo>
                  <a:lnTo>
                    <a:pt x="355" y="1687"/>
                  </a:lnTo>
                  <a:lnTo>
                    <a:pt x="363" y="1667"/>
                  </a:lnTo>
                  <a:lnTo>
                    <a:pt x="369" y="1653"/>
                  </a:lnTo>
                  <a:lnTo>
                    <a:pt x="372" y="1642"/>
                  </a:lnTo>
                  <a:lnTo>
                    <a:pt x="373" y="1639"/>
                  </a:lnTo>
                  <a:lnTo>
                    <a:pt x="387" y="1595"/>
                  </a:lnTo>
                  <a:lnTo>
                    <a:pt x="404" y="1550"/>
                  </a:lnTo>
                  <a:lnTo>
                    <a:pt x="424" y="1505"/>
                  </a:lnTo>
                  <a:lnTo>
                    <a:pt x="447" y="1460"/>
                  </a:lnTo>
                  <a:lnTo>
                    <a:pt x="472" y="1414"/>
                  </a:lnTo>
                  <a:lnTo>
                    <a:pt x="499" y="1369"/>
                  </a:lnTo>
                  <a:lnTo>
                    <a:pt x="528" y="1323"/>
                  </a:lnTo>
                  <a:lnTo>
                    <a:pt x="557" y="1279"/>
                  </a:lnTo>
                  <a:lnTo>
                    <a:pt x="588" y="1233"/>
                  </a:lnTo>
                  <a:lnTo>
                    <a:pt x="620" y="1190"/>
                  </a:lnTo>
                  <a:lnTo>
                    <a:pt x="653" y="1148"/>
                  </a:lnTo>
                  <a:lnTo>
                    <a:pt x="685" y="1107"/>
                  </a:lnTo>
                  <a:lnTo>
                    <a:pt x="718" y="1067"/>
                  </a:lnTo>
                  <a:lnTo>
                    <a:pt x="749" y="1029"/>
                  </a:lnTo>
                  <a:lnTo>
                    <a:pt x="780" y="993"/>
                  </a:lnTo>
                  <a:lnTo>
                    <a:pt x="811" y="958"/>
                  </a:lnTo>
                  <a:lnTo>
                    <a:pt x="839" y="927"/>
                  </a:lnTo>
                  <a:lnTo>
                    <a:pt x="866" y="898"/>
                  </a:lnTo>
                  <a:lnTo>
                    <a:pt x="891" y="870"/>
                  </a:lnTo>
                  <a:lnTo>
                    <a:pt x="913" y="848"/>
                  </a:lnTo>
                  <a:lnTo>
                    <a:pt x="934" y="826"/>
                  </a:lnTo>
                  <a:lnTo>
                    <a:pt x="950" y="809"/>
                  </a:lnTo>
                  <a:lnTo>
                    <a:pt x="964" y="795"/>
                  </a:lnTo>
                  <a:lnTo>
                    <a:pt x="975" y="784"/>
                  </a:lnTo>
                  <a:lnTo>
                    <a:pt x="981" y="778"/>
                  </a:lnTo>
                  <a:lnTo>
                    <a:pt x="984" y="776"/>
                  </a:lnTo>
                  <a:lnTo>
                    <a:pt x="1011" y="737"/>
                  </a:lnTo>
                  <a:lnTo>
                    <a:pt x="1035" y="700"/>
                  </a:lnTo>
                  <a:lnTo>
                    <a:pt x="1055" y="666"/>
                  </a:lnTo>
                  <a:lnTo>
                    <a:pt x="1073" y="637"/>
                  </a:lnTo>
                  <a:lnTo>
                    <a:pt x="1087" y="608"/>
                  </a:lnTo>
                  <a:lnTo>
                    <a:pt x="1099" y="581"/>
                  </a:lnTo>
                  <a:lnTo>
                    <a:pt x="1109" y="556"/>
                  </a:lnTo>
                  <a:lnTo>
                    <a:pt x="1116" y="530"/>
                  </a:lnTo>
                  <a:lnTo>
                    <a:pt x="1122" y="505"/>
                  </a:lnTo>
                  <a:lnTo>
                    <a:pt x="1126" y="478"/>
                  </a:lnTo>
                  <a:lnTo>
                    <a:pt x="1130" y="451"/>
                  </a:lnTo>
                  <a:lnTo>
                    <a:pt x="1132" y="421"/>
                  </a:lnTo>
                  <a:lnTo>
                    <a:pt x="1136" y="390"/>
                  </a:lnTo>
                  <a:lnTo>
                    <a:pt x="1138" y="356"/>
                  </a:lnTo>
                  <a:lnTo>
                    <a:pt x="1142" y="318"/>
                  </a:lnTo>
                  <a:lnTo>
                    <a:pt x="1145" y="276"/>
                  </a:lnTo>
                  <a:lnTo>
                    <a:pt x="1150" y="228"/>
                  </a:lnTo>
                  <a:lnTo>
                    <a:pt x="1156" y="177"/>
                  </a:lnTo>
                  <a:lnTo>
                    <a:pt x="1163" y="138"/>
                  </a:lnTo>
                  <a:lnTo>
                    <a:pt x="1172" y="103"/>
                  </a:lnTo>
                  <a:lnTo>
                    <a:pt x="1184" y="76"/>
                  </a:lnTo>
                  <a:lnTo>
                    <a:pt x="1195" y="52"/>
                  </a:lnTo>
                  <a:lnTo>
                    <a:pt x="1210" y="34"/>
                  </a:lnTo>
                  <a:lnTo>
                    <a:pt x="1226" y="20"/>
                  </a:lnTo>
                  <a:lnTo>
                    <a:pt x="1243" y="10"/>
                  </a:lnTo>
                  <a:lnTo>
                    <a:pt x="1261" y="3"/>
                  </a:lnTo>
                  <a:lnTo>
                    <a:pt x="1279" y="0"/>
                  </a:lnTo>
                  <a:lnTo>
                    <a:pt x="1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8307A8DC-BE70-4CFB-8086-C8F9D68FA0BE}"/>
              </a:ext>
            </a:extLst>
          </p:cNvPr>
          <p:cNvSpPr txBox="1"/>
          <p:nvPr userDrawn="1"/>
        </p:nvSpPr>
        <p:spPr>
          <a:xfrm>
            <a:off x="3266757" y="1695074"/>
            <a:ext cx="926856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1218987"/>
            <a:r>
              <a:rPr lang="en-IN" sz="2400" b="1">
                <a:solidFill>
                  <a:srgbClr val="B0BC24"/>
                </a:solidFill>
                <a:latin typeface="Trebuchet MS" panose="020B0703020202090204" pitchFamily="34" charset="0"/>
                <a:cs typeface="Arial" pitchFamily="34" charset="0"/>
              </a:rPr>
              <a:t>PROS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3124EFE-35CB-4EF9-871D-AEF6AAF70D47}"/>
              </a:ext>
            </a:extLst>
          </p:cNvPr>
          <p:cNvSpPr txBox="1"/>
          <p:nvPr userDrawn="1"/>
        </p:nvSpPr>
        <p:spPr>
          <a:xfrm>
            <a:off x="8051325" y="2160295"/>
            <a:ext cx="950901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1218987"/>
            <a:r>
              <a:rPr lang="en-IN" sz="2400" b="1">
                <a:solidFill>
                  <a:srgbClr val="DB4F4F"/>
                </a:solidFill>
                <a:latin typeface="Trebuchet MS" panose="020B0703020202090204" pitchFamily="34" charset="0"/>
                <a:cs typeface="Arial" pitchFamily="34" charset="0"/>
              </a:rPr>
              <a:t>CONS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064BFDA7-3A95-47C0-A815-E9402FDAEF78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8954217" y="4183758"/>
            <a:ext cx="2615106" cy="8309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841BC222-F8F9-4F1C-B231-07B211F3F68A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347411" y="5906821"/>
            <a:ext cx="3497178" cy="5847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30906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D255595-757D-43FD-9FCD-A147CB17C9C8}"/>
              </a:ext>
            </a:extLst>
          </p:cNvPr>
          <p:cNvGrpSpPr/>
          <p:nvPr userDrawn="1"/>
        </p:nvGrpSpPr>
        <p:grpSpPr>
          <a:xfrm>
            <a:off x="7308013" y="2432736"/>
            <a:ext cx="1257252" cy="2724165"/>
            <a:chOff x="7306425" y="2545230"/>
            <a:chExt cx="1257252" cy="2724165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09BE50A-D911-4B06-B751-ABC553D500F8}"/>
                </a:ext>
              </a:extLst>
            </p:cNvPr>
            <p:cNvSpPr/>
            <p:nvPr/>
          </p:nvSpPr>
          <p:spPr>
            <a:xfrm rot="10800000">
              <a:off x="7863043" y="2545230"/>
              <a:ext cx="144016" cy="158158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/>
              <a:endParaRPr lang="en-IN" sz="2400">
                <a:solidFill>
                  <a:srgbClr val="FFFFFF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259D2800-43C8-48FB-8049-6D2D4DB2AAA6}"/>
                </a:ext>
              </a:extLst>
            </p:cNvPr>
            <p:cNvSpPr/>
            <p:nvPr/>
          </p:nvSpPr>
          <p:spPr>
            <a:xfrm rot="10800000">
              <a:off x="7306425" y="4012143"/>
              <a:ext cx="1257252" cy="1257252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/>
              <a:endParaRPr lang="en-IN" sz="2400">
                <a:solidFill>
                  <a:srgbClr val="FFFFFF"/>
                </a:solidFill>
                <a:latin typeface="Trebuchet MS" panose="020B0703020202090204" pitchFamily="34" charset="0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5C6E7F30-BB3F-458B-9001-26811A65E4B1}"/>
                </a:ext>
              </a:extLst>
            </p:cNvPr>
            <p:cNvGrpSpPr/>
            <p:nvPr/>
          </p:nvGrpSpPr>
          <p:grpSpPr>
            <a:xfrm rot="2700000">
              <a:off x="7601178" y="4306896"/>
              <a:ext cx="667746" cy="667746"/>
              <a:chOff x="5508511" y="2394518"/>
              <a:chExt cx="667746" cy="667746"/>
            </a:xfrm>
            <a:solidFill>
              <a:schemeClr val="bg1"/>
            </a:solidFill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8B777944-EAA3-433E-ACF4-4DAFF641E3B0}"/>
                  </a:ext>
                </a:extLst>
              </p:cNvPr>
              <p:cNvSpPr/>
              <p:nvPr/>
            </p:nvSpPr>
            <p:spPr>
              <a:xfrm rot="5400000">
                <a:off x="5751689" y="2394518"/>
                <a:ext cx="181389" cy="66774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8987"/>
                <a:endParaRPr lang="en-IN" sz="2400">
                  <a:solidFill>
                    <a:srgbClr val="FFFFFF"/>
                  </a:solidFill>
                  <a:latin typeface="Trebuchet MS" panose="020B0703020202090204" pitchFamily="34" charset="0"/>
                </a:endParaRP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C00A347-4218-4836-9E9A-50D07688232D}"/>
                  </a:ext>
                </a:extLst>
              </p:cNvPr>
              <p:cNvSpPr/>
              <p:nvPr/>
            </p:nvSpPr>
            <p:spPr>
              <a:xfrm>
                <a:off x="5751689" y="2394518"/>
                <a:ext cx="181389" cy="66774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8987"/>
                <a:endParaRPr lang="en-IN" sz="2400">
                  <a:solidFill>
                    <a:srgbClr val="FFFFFF"/>
                  </a:solidFill>
                  <a:latin typeface="Trebuchet MS" panose="020B0703020202090204" pitchFamily="34" charset="0"/>
                </a:endParaRPr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E7B46D3-DC46-4097-8490-955F61DED06E}"/>
              </a:ext>
            </a:extLst>
          </p:cNvPr>
          <p:cNvGrpSpPr/>
          <p:nvPr userDrawn="1"/>
        </p:nvGrpSpPr>
        <p:grpSpPr>
          <a:xfrm>
            <a:off x="3702929" y="2870636"/>
            <a:ext cx="1257252" cy="2724165"/>
            <a:chOff x="3701341" y="2734242"/>
            <a:chExt cx="1257252" cy="2724165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0FBFF86-56D7-4049-A84A-FD52223922A6}"/>
                </a:ext>
              </a:extLst>
            </p:cNvPr>
            <p:cNvGrpSpPr/>
            <p:nvPr/>
          </p:nvGrpSpPr>
          <p:grpSpPr>
            <a:xfrm>
              <a:off x="3701341" y="2734242"/>
              <a:ext cx="1257252" cy="2724165"/>
              <a:chOff x="3570687" y="2522981"/>
              <a:chExt cx="1257252" cy="2724165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40B8404B-3576-444F-A2AF-C7EA62ED573F}"/>
                  </a:ext>
                </a:extLst>
              </p:cNvPr>
              <p:cNvSpPr/>
              <p:nvPr/>
            </p:nvSpPr>
            <p:spPr>
              <a:xfrm>
                <a:off x="4127305" y="3665564"/>
                <a:ext cx="144016" cy="158158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8987"/>
                <a:endParaRPr lang="en-IN" sz="2400">
                  <a:solidFill>
                    <a:srgbClr val="FFFFFF"/>
                  </a:solidFill>
                  <a:latin typeface="Trebuchet MS" panose="020B0703020202090204" pitchFamily="34" charset="0"/>
                </a:endParaRP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9AB60BA0-4B3C-49E9-B8FE-337501687B80}"/>
                  </a:ext>
                </a:extLst>
              </p:cNvPr>
              <p:cNvSpPr/>
              <p:nvPr/>
            </p:nvSpPr>
            <p:spPr>
              <a:xfrm>
                <a:off x="3570687" y="2522981"/>
                <a:ext cx="1257252" cy="125725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8987"/>
                <a:endParaRPr lang="en-IN" sz="2400">
                  <a:solidFill>
                    <a:srgbClr val="FFFFFF"/>
                  </a:solidFill>
                  <a:latin typeface="Trebuchet MS" panose="020B0703020202090204" pitchFamily="34" charset="0"/>
                </a:endParaRPr>
              </a:p>
            </p:txBody>
          </p:sp>
        </p:grpSp>
        <p:sp>
          <p:nvSpPr>
            <p:cNvPr id="13" name="L-Shape 12">
              <a:extLst>
                <a:ext uri="{FF2B5EF4-FFF2-40B4-BE49-F238E27FC236}">
                  <a16:creationId xmlns:a16="http://schemas.microsoft.com/office/drawing/2014/main" id="{9CEF2F8D-9D64-49D8-BE57-9622830E8288}"/>
                </a:ext>
              </a:extLst>
            </p:cNvPr>
            <p:cNvSpPr/>
            <p:nvPr/>
          </p:nvSpPr>
          <p:spPr>
            <a:xfrm rot="18687917">
              <a:off x="4041934" y="3131930"/>
              <a:ext cx="576064" cy="360040"/>
            </a:xfrm>
            <a:prstGeom prst="corner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/>
              <a:endParaRPr lang="en-IN" sz="2400">
                <a:solidFill>
                  <a:srgbClr val="FFFFFF"/>
                </a:solidFill>
                <a:latin typeface="Trebuchet MS" panose="020B0703020202090204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70598E9-4F8B-46B9-9C53-45FD42692504}"/>
              </a:ext>
            </a:extLst>
          </p:cNvPr>
          <p:cNvGrpSpPr/>
          <p:nvPr userDrawn="1"/>
        </p:nvGrpSpPr>
        <p:grpSpPr>
          <a:xfrm>
            <a:off x="1589" y="4127888"/>
            <a:ext cx="4777083" cy="1950113"/>
            <a:chOff x="-12312223" y="-4794250"/>
            <a:chExt cx="30216048" cy="12334875"/>
          </a:xfrm>
        </p:grpSpPr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BE9BE451-9733-492D-A680-226A80DCC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2" y="-4794250"/>
              <a:ext cx="15587663" cy="12334875"/>
            </a:xfrm>
            <a:custGeom>
              <a:avLst/>
              <a:gdLst>
                <a:gd name="T0" fmla="*/ 6515 w 9819"/>
                <a:gd name="T1" fmla="*/ 91 h 7770"/>
                <a:gd name="T2" fmla="*/ 6946 w 9819"/>
                <a:gd name="T3" fmla="*/ 629 h 7770"/>
                <a:gd name="T4" fmla="*/ 7094 w 9819"/>
                <a:gd name="T5" fmla="*/ 1546 h 7770"/>
                <a:gd name="T6" fmla="*/ 6909 w 9819"/>
                <a:gd name="T7" fmla="*/ 2228 h 7770"/>
                <a:gd name="T8" fmla="*/ 6794 w 9819"/>
                <a:gd name="T9" fmla="*/ 2648 h 7770"/>
                <a:gd name="T10" fmla="*/ 6893 w 9819"/>
                <a:gd name="T11" fmla="*/ 2948 h 7770"/>
                <a:gd name="T12" fmla="*/ 7361 w 9819"/>
                <a:gd name="T13" fmla="*/ 3018 h 7770"/>
                <a:gd name="T14" fmla="*/ 8159 w 9819"/>
                <a:gd name="T15" fmla="*/ 3022 h 7770"/>
                <a:gd name="T16" fmla="*/ 8886 w 9819"/>
                <a:gd name="T17" fmla="*/ 3051 h 7770"/>
                <a:gd name="T18" fmla="*/ 9207 w 9819"/>
                <a:gd name="T19" fmla="*/ 3063 h 7770"/>
                <a:gd name="T20" fmla="*/ 9478 w 9819"/>
                <a:gd name="T21" fmla="*/ 3162 h 7770"/>
                <a:gd name="T22" fmla="*/ 9757 w 9819"/>
                <a:gd name="T23" fmla="*/ 3486 h 7770"/>
                <a:gd name="T24" fmla="*/ 9811 w 9819"/>
                <a:gd name="T25" fmla="*/ 3873 h 7770"/>
                <a:gd name="T26" fmla="*/ 9667 w 9819"/>
                <a:gd name="T27" fmla="*/ 4173 h 7770"/>
                <a:gd name="T28" fmla="*/ 9392 w 9819"/>
                <a:gd name="T29" fmla="*/ 4378 h 7770"/>
                <a:gd name="T30" fmla="*/ 9498 w 9819"/>
                <a:gd name="T31" fmla="*/ 4609 h 7770"/>
                <a:gd name="T32" fmla="*/ 9494 w 9819"/>
                <a:gd name="T33" fmla="*/ 5081 h 7770"/>
                <a:gd name="T34" fmla="*/ 9264 w 9819"/>
                <a:gd name="T35" fmla="*/ 5451 h 7770"/>
                <a:gd name="T36" fmla="*/ 9112 w 9819"/>
                <a:gd name="T37" fmla="*/ 5587 h 7770"/>
                <a:gd name="T38" fmla="*/ 9203 w 9819"/>
                <a:gd name="T39" fmla="*/ 5752 h 7770"/>
                <a:gd name="T40" fmla="*/ 9252 w 9819"/>
                <a:gd name="T41" fmla="*/ 6130 h 7770"/>
                <a:gd name="T42" fmla="*/ 9018 w 9819"/>
                <a:gd name="T43" fmla="*/ 6524 h 7770"/>
                <a:gd name="T44" fmla="*/ 8837 w 9819"/>
                <a:gd name="T45" fmla="*/ 6648 h 7770"/>
                <a:gd name="T46" fmla="*/ 8898 w 9819"/>
                <a:gd name="T47" fmla="*/ 6849 h 7770"/>
                <a:gd name="T48" fmla="*/ 8841 w 9819"/>
                <a:gd name="T49" fmla="*/ 7231 h 7770"/>
                <a:gd name="T50" fmla="*/ 8586 w 9819"/>
                <a:gd name="T51" fmla="*/ 7462 h 7770"/>
                <a:gd name="T52" fmla="*/ 8459 w 9819"/>
                <a:gd name="T53" fmla="*/ 7507 h 7770"/>
                <a:gd name="T54" fmla="*/ 7945 w 9819"/>
                <a:gd name="T55" fmla="*/ 7593 h 7770"/>
                <a:gd name="T56" fmla="*/ 7061 w 9819"/>
                <a:gd name="T57" fmla="*/ 7708 h 7770"/>
                <a:gd name="T58" fmla="*/ 6013 w 9819"/>
                <a:gd name="T59" fmla="*/ 7770 h 7770"/>
                <a:gd name="T60" fmla="*/ 5023 w 9819"/>
                <a:gd name="T61" fmla="*/ 7708 h 7770"/>
                <a:gd name="T62" fmla="*/ 4209 w 9819"/>
                <a:gd name="T63" fmla="*/ 7470 h 7770"/>
                <a:gd name="T64" fmla="*/ 3769 w 9819"/>
                <a:gd name="T65" fmla="*/ 7281 h 7770"/>
                <a:gd name="T66" fmla="*/ 3559 w 9819"/>
                <a:gd name="T67" fmla="*/ 7170 h 7770"/>
                <a:gd name="T68" fmla="*/ 3329 w 9819"/>
                <a:gd name="T69" fmla="*/ 7112 h 7770"/>
                <a:gd name="T70" fmla="*/ 2828 w 9819"/>
                <a:gd name="T71" fmla="*/ 7096 h 7770"/>
                <a:gd name="T72" fmla="*/ 2026 w 9819"/>
                <a:gd name="T73" fmla="*/ 7108 h 7770"/>
                <a:gd name="T74" fmla="*/ 1213 w 9819"/>
                <a:gd name="T75" fmla="*/ 7137 h 7770"/>
                <a:gd name="T76" fmla="*/ 695 w 9819"/>
                <a:gd name="T77" fmla="*/ 7157 h 7770"/>
                <a:gd name="T78" fmla="*/ 58 w 9819"/>
                <a:gd name="T79" fmla="*/ 4124 h 7770"/>
                <a:gd name="T80" fmla="*/ 600 w 9819"/>
                <a:gd name="T81" fmla="*/ 4144 h 7770"/>
                <a:gd name="T82" fmla="*/ 1492 w 9819"/>
                <a:gd name="T83" fmla="*/ 4165 h 7770"/>
                <a:gd name="T84" fmla="*/ 2454 w 9819"/>
                <a:gd name="T85" fmla="*/ 4161 h 7770"/>
                <a:gd name="T86" fmla="*/ 3206 w 9819"/>
                <a:gd name="T87" fmla="*/ 4107 h 7770"/>
                <a:gd name="T88" fmla="*/ 3966 w 9819"/>
                <a:gd name="T89" fmla="*/ 3865 h 7770"/>
                <a:gd name="T90" fmla="*/ 4377 w 9819"/>
                <a:gd name="T91" fmla="*/ 3544 h 7770"/>
                <a:gd name="T92" fmla="*/ 4677 w 9819"/>
                <a:gd name="T93" fmla="*/ 3215 h 7770"/>
                <a:gd name="T94" fmla="*/ 5101 w 9819"/>
                <a:gd name="T95" fmla="*/ 2660 h 7770"/>
                <a:gd name="T96" fmla="*/ 5528 w 9819"/>
                <a:gd name="T97" fmla="*/ 2031 h 7770"/>
                <a:gd name="T98" fmla="*/ 5775 w 9819"/>
                <a:gd name="T99" fmla="*/ 1567 h 7770"/>
                <a:gd name="T100" fmla="*/ 5824 w 9819"/>
                <a:gd name="T101" fmla="*/ 1020 h 7770"/>
                <a:gd name="T102" fmla="*/ 5832 w 9819"/>
                <a:gd name="T103" fmla="*/ 403 h 7770"/>
                <a:gd name="T104" fmla="*/ 5947 w 9819"/>
                <a:gd name="T105" fmla="*/ 62 h 7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19" h="7770">
                  <a:moveTo>
                    <a:pt x="6153" y="0"/>
                  </a:moveTo>
                  <a:lnTo>
                    <a:pt x="6239" y="0"/>
                  </a:lnTo>
                  <a:lnTo>
                    <a:pt x="6330" y="17"/>
                  </a:lnTo>
                  <a:lnTo>
                    <a:pt x="6420" y="45"/>
                  </a:lnTo>
                  <a:lnTo>
                    <a:pt x="6515" y="91"/>
                  </a:lnTo>
                  <a:lnTo>
                    <a:pt x="6609" y="152"/>
                  </a:lnTo>
                  <a:lnTo>
                    <a:pt x="6700" y="235"/>
                  </a:lnTo>
                  <a:lnTo>
                    <a:pt x="6782" y="333"/>
                  </a:lnTo>
                  <a:lnTo>
                    <a:pt x="6860" y="452"/>
                  </a:lnTo>
                  <a:lnTo>
                    <a:pt x="6946" y="629"/>
                  </a:lnTo>
                  <a:lnTo>
                    <a:pt x="7012" y="814"/>
                  </a:lnTo>
                  <a:lnTo>
                    <a:pt x="7061" y="995"/>
                  </a:lnTo>
                  <a:lnTo>
                    <a:pt x="7090" y="1180"/>
                  </a:lnTo>
                  <a:lnTo>
                    <a:pt x="7098" y="1365"/>
                  </a:lnTo>
                  <a:lnTo>
                    <a:pt x="7094" y="1546"/>
                  </a:lnTo>
                  <a:lnTo>
                    <a:pt x="7069" y="1719"/>
                  </a:lnTo>
                  <a:lnTo>
                    <a:pt x="7032" y="1891"/>
                  </a:lnTo>
                  <a:lnTo>
                    <a:pt x="6979" y="2052"/>
                  </a:lnTo>
                  <a:lnTo>
                    <a:pt x="6942" y="2142"/>
                  </a:lnTo>
                  <a:lnTo>
                    <a:pt x="6909" y="2228"/>
                  </a:lnTo>
                  <a:lnTo>
                    <a:pt x="6876" y="2319"/>
                  </a:lnTo>
                  <a:lnTo>
                    <a:pt x="6847" y="2405"/>
                  </a:lnTo>
                  <a:lnTo>
                    <a:pt x="6827" y="2491"/>
                  </a:lnTo>
                  <a:lnTo>
                    <a:pt x="6806" y="2574"/>
                  </a:lnTo>
                  <a:lnTo>
                    <a:pt x="6794" y="2648"/>
                  </a:lnTo>
                  <a:lnTo>
                    <a:pt x="6794" y="2722"/>
                  </a:lnTo>
                  <a:lnTo>
                    <a:pt x="6798" y="2787"/>
                  </a:lnTo>
                  <a:lnTo>
                    <a:pt x="6819" y="2849"/>
                  </a:lnTo>
                  <a:lnTo>
                    <a:pt x="6847" y="2903"/>
                  </a:lnTo>
                  <a:lnTo>
                    <a:pt x="6893" y="2948"/>
                  </a:lnTo>
                  <a:lnTo>
                    <a:pt x="6950" y="2981"/>
                  </a:lnTo>
                  <a:lnTo>
                    <a:pt x="7024" y="3005"/>
                  </a:lnTo>
                  <a:lnTo>
                    <a:pt x="7115" y="3018"/>
                  </a:lnTo>
                  <a:lnTo>
                    <a:pt x="7226" y="3022"/>
                  </a:lnTo>
                  <a:lnTo>
                    <a:pt x="7361" y="3018"/>
                  </a:lnTo>
                  <a:lnTo>
                    <a:pt x="7509" y="3014"/>
                  </a:lnTo>
                  <a:lnTo>
                    <a:pt x="7665" y="3014"/>
                  </a:lnTo>
                  <a:lnTo>
                    <a:pt x="7826" y="3018"/>
                  </a:lnTo>
                  <a:lnTo>
                    <a:pt x="7990" y="3018"/>
                  </a:lnTo>
                  <a:lnTo>
                    <a:pt x="8159" y="3022"/>
                  </a:lnTo>
                  <a:lnTo>
                    <a:pt x="8319" y="3026"/>
                  </a:lnTo>
                  <a:lnTo>
                    <a:pt x="8475" y="3034"/>
                  </a:lnTo>
                  <a:lnTo>
                    <a:pt x="8623" y="3038"/>
                  </a:lnTo>
                  <a:lnTo>
                    <a:pt x="8763" y="3042"/>
                  </a:lnTo>
                  <a:lnTo>
                    <a:pt x="8886" y="3051"/>
                  </a:lnTo>
                  <a:lnTo>
                    <a:pt x="8993" y="3055"/>
                  </a:lnTo>
                  <a:lnTo>
                    <a:pt x="9075" y="3055"/>
                  </a:lnTo>
                  <a:lnTo>
                    <a:pt x="9141" y="3059"/>
                  </a:lnTo>
                  <a:lnTo>
                    <a:pt x="9178" y="3059"/>
                  </a:lnTo>
                  <a:lnTo>
                    <a:pt x="9207" y="3063"/>
                  </a:lnTo>
                  <a:lnTo>
                    <a:pt x="9252" y="3067"/>
                  </a:lnTo>
                  <a:lnTo>
                    <a:pt x="9301" y="3083"/>
                  </a:lnTo>
                  <a:lnTo>
                    <a:pt x="9355" y="3100"/>
                  </a:lnTo>
                  <a:lnTo>
                    <a:pt x="9416" y="3129"/>
                  </a:lnTo>
                  <a:lnTo>
                    <a:pt x="9478" y="3162"/>
                  </a:lnTo>
                  <a:lnTo>
                    <a:pt x="9544" y="3207"/>
                  </a:lnTo>
                  <a:lnTo>
                    <a:pt x="9605" y="3260"/>
                  </a:lnTo>
                  <a:lnTo>
                    <a:pt x="9663" y="3322"/>
                  </a:lnTo>
                  <a:lnTo>
                    <a:pt x="9712" y="3400"/>
                  </a:lnTo>
                  <a:lnTo>
                    <a:pt x="9757" y="3486"/>
                  </a:lnTo>
                  <a:lnTo>
                    <a:pt x="9790" y="3589"/>
                  </a:lnTo>
                  <a:lnTo>
                    <a:pt x="9811" y="3704"/>
                  </a:lnTo>
                  <a:lnTo>
                    <a:pt x="9819" y="3832"/>
                  </a:lnTo>
                  <a:lnTo>
                    <a:pt x="9815" y="3844"/>
                  </a:lnTo>
                  <a:lnTo>
                    <a:pt x="9811" y="3873"/>
                  </a:lnTo>
                  <a:lnTo>
                    <a:pt x="9794" y="3918"/>
                  </a:lnTo>
                  <a:lnTo>
                    <a:pt x="9774" y="3976"/>
                  </a:lnTo>
                  <a:lnTo>
                    <a:pt x="9749" y="4037"/>
                  </a:lnTo>
                  <a:lnTo>
                    <a:pt x="9712" y="4107"/>
                  </a:lnTo>
                  <a:lnTo>
                    <a:pt x="9667" y="4173"/>
                  </a:lnTo>
                  <a:lnTo>
                    <a:pt x="9614" y="4239"/>
                  </a:lnTo>
                  <a:lnTo>
                    <a:pt x="9548" y="4292"/>
                  </a:lnTo>
                  <a:lnTo>
                    <a:pt x="9474" y="4337"/>
                  </a:lnTo>
                  <a:lnTo>
                    <a:pt x="9387" y="4370"/>
                  </a:lnTo>
                  <a:lnTo>
                    <a:pt x="9392" y="4378"/>
                  </a:lnTo>
                  <a:lnTo>
                    <a:pt x="9408" y="4399"/>
                  </a:lnTo>
                  <a:lnTo>
                    <a:pt x="9429" y="4432"/>
                  </a:lnTo>
                  <a:lnTo>
                    <a:pt x="9453" y="4481"/>
                  </a:lnTo>
                  <a:lnTo>
                    <a:pt x="9478" y="4539"/>
                  </a:lnTo>
                  <a:lnTo>
                    <a:pt x="9498" y="4609"/>
                  </a:lnTo>
                  <a:lnTo>
                    <a:pt x="9519" y="4691"/>
                  </a:lnTo>
                  <a:lnTo>
                    <a:pt x="9531" y="4781"/>
                  </a:lnTo>
                  <a:lnTo>
                    <a:pt x="9531" y="4880"/>
                  </a:lnTo>
                  <a:lnTo>
                    <a:pt x="9519" y="4983"/>
                  </a:lnTo>
                  <a:lnTo>
                    <a:pt x="9494" y="5081"/>
                  </a:lnTo>
                  <a:lnTo>
                    <a:pt x="9457" y="5172"/>
                  </a:lnTo>
                  <a:lnTo>
                    <a:pt x="9416" y="5254"/>
                  </a:lnTo>
                  <a:lnTo>
                    <a:pt x="9367" y="5328"/>
                  </a:lnTo>
                  <a:lnTo>
                    <a:pt x="9318" y="5394"/>
                  </a:lnTo>
                  <a:lnTo>
                    <a:pt x="9264" y="5451"/>
                  </a:lnTo>
                  <a:lnTo>
                    <a:pt x="9219" y="5497"/>
                  </a:lnTo>
                  <a:lnTo>
                    <a:pt x="9174" y="5538"/>
                  </a:lnTo>
                  <a:lnTo>
                    <a:pt x="9141" y="5562"/>
                  </a:lnTo>
                  <a:lnTo>
                    <a:pt x="9120" y="5583"/>
                  </a:lnTo>
                  <a:lnTo>
                    <a:pt x="9112" y="5587"/>
                  </a:lnTo>
                  <a:lnTo>
                    <a:pt x="9116" y="5595"/>
                  </a:lnTo>
                  <a:lnTo>
                    <a:pt x="9133" y="5616"/>
                  </a:lnTo>
                  <a:lnTo>
                    <a:pt x="9153" y="5649"/>
                  </a:lnTo>
                  <a:lnTo>
                    <a:pt x="9178" y="5698"/>
                  </a:lnTo>
                  <a:lnTo>
                    <a:pt x="9203" y="5752"/>
                  </a:lnTo>
                  <a:lnTo>
                    <a:pt x="9227" y="5817"/>
                  </a:lnTo>
                  <a:lnTo>
                    <a:pt x="9248" y="5887"/>
                  </a:lnTo>
                  <a:lnTo>
                    <a:pt x="9260" y="5965"/>
                  </a:lnTo>
                  <a:lnTo>
                    <a:pt x="9264" y="6047"/>
                  </a:lnTo>
                  <a:lnTo>
                    <a:pt x="9252" y="6130"/>
                  </a:lnTo>
                  <a:lnTo>
                    <a:pt x="9231" y="6216"/>
                  </a:lnTo>
                  <a:lnTo>
                    <a:pt x="9186" y="6315"/>
                  </a:lnTo>
                  <a:lnTo>
                    <a:pt x="9133" y="6397"/>
                  </a:lnTo>
                  <a:lnTo>
                    <a:pt x="9075" y="6467"/>
                  </a:lnTo>
                  <a:lnTo>
                    <a:pt x="9018" y="6524"/>
                  </a:lnTo>
                  <a:lnTo>
                    <a:pt x="8964" y="6570"/>
                  </a:lnTo>
                  <a:lnTo>
                    <a:pt x="8915" y="6607"/>
                  </a:lnTo>
                  <a:lnTo>
                    <a:pt x="8874" y="6631"/>
                  </a:lnTo>
                  <a:lnTo>
                    <a:pt x="8845" y="6644"/>
                  </a:lnTo>
                  <a:lnTo>
                    <a:pt x="8837" y="6648"/>
                  </a:lnTo>
                  <a:lnTo>
                    <a:pt x="8841" y="6656"/>
                  </a:lnTo>
                  <a:lnTo>
                    <a:pt x="8853" y="6685"/>
                  </a:lnTo>
                  <a:lnTo>
                    <a:pt x="8870" y="6726"/>
                  </a:lnTo>
                  <a:lnTo>
                    <a:pt x="8882" y="6783"/>
                  </a:lnTo>
                  <a:lnTo>
                    <a:pt x="8898" y="6849"/>
                  </a:lnTo>
                  <a:lnTo>
                    <a:pt x="8907" y="6923"/>
                  </a:lnTo>
                  <a:lnTo>
                    <a:pt x="8907" y="6997"/>
                  </a:lnTo>
                  <a:lnTo>
                    <a:pt x="8898" y="7079"/>
                  </a:lnTo>
                  <a:lnTo>
                    <a:pt x="8878" y="7157"/>
                  </a:lnTo>
                  <a:lnTo>
                    <a:pt x="8841" y="7231"/>
                  </a:lnTo>
                  <a:lnTo>
                    <a:pt x="8792" y="7297"/>
                  </a:lnTo>
                  <a:lnTo>
                    <a:pt x="8742" y="7351"/>
                  </a:lnTo>
                  <a:lnTo>
                    <a:pt x="8685" y="7396"/>
                  </a:lnTo>
                  <a:lnTo>
                    <a:pt x="8631" y="7433"/>
                  </a:lnTo>
                  <a:lnTo>
                    <a:pt x="8586" y="7462"/>
                  </a:lnTo>
                  <a:lnTo>
                    <a:pt x="8545" y="7482"/>
                  </a:lnTo>
                  <a:lnTo>
                    <a:pt x="8520" y="7495"/>
                  </a:lnTo>
                  <a:lnTo>
                    <a:pt x="8508" y="7499"/>
                  </a:lnTo>
                  <a:lnTo>
                    <a:pt x="8496" y="7503"/>
                  </a:lnTo>
                  <a:lnTo>
                    <a:pt x="8459" y="7507"/>
                  </a:lnTo>
                  <a:lnTo>
                    <a:pt x="8397" y="7519"/>
                  </a:lnTo>
                  <a:lnTo>
                    <a:pt x="8311" y="7536"/>
                  </a:lnTo>
                  <a:lnTo>
                    <a:pt x="8208" y="7552"/>
                  </a:lnTo>
                  <a:lnTo>
                    <a:pt x="8085" y="7573"/>
                  </a:lnTo>
                  <a:lnTo>
                    <a:pt x="7945" y="7593"/>
                  </a:lnTo>
                  <a:lnTo>
                    <a:pt x="7793" y="7618"/>
                  </a:lnTo>
                  <a:lnTo>
                    <a:pt x="7624" y="7638"/>
                  </a:lnTo>
                  <a:lnTo>
                    <a:pt x="7448" y="7663"/>
                  </a:lnTo>
                  <a:lnTo>
                    <a:pt x="7258" y="7688"/>
                  </a:lnTo>
                  <a:lnTo>
                    <a:pt x="7061" y="7708"/>
                  </a:lnTo>
                  <a:lnTo>
                    <a:pt x="6856" y="7725"/>
                  </a:lnTo>
                  <a:lnTo>
                    <a:pt x="6650" y="7741"/>
                  </a:lnTo>
                  <a:lnTo>
                    <a:pt x="6436" y="7754"/>
                  </a:lnTo>
                  <a:lnTo>
                    <a:pt x="6227" y="7766"/>
                  </a:lnTo>
                  <a:lnTo>
                    <a:pt x="6013" y="7770"/>
                  </a:lnTo>
                  <a:lnTo>
                    <a:pt x="5804" y="7770"/>
                  </a:lnTo>
                  <a:lnTo>
                    <a:pt x="5598" y="7762"/>
                  </a:lnTo>
                  <a:lnTo>
                    <a:pt x="5397" y="7754"/>
                  </a:lnTo>
                  <a:lnTo>
                    <a:pt x="5203" y="7733"/>
                  </a:lnTo>
                  <a:lnTo>
                    <a:pt x="5023" y="7708"/>
                  </a:lnTo>
                  <a:lnTo>
                    <a:pt x="4846" y="7671"/>
                  </a:lnTo>
                  <a:lnTo>
                    <a:pt x="4686" y="7630"/>
                  </a:lnTo>
                  <a:lnTo>
                    <a:pt x="4505" y="7573"/>
                  </a:lnTo>
                  <a:lnTo>
                    <a:pt x="4344" y="7519"/>
                  </a:lnTo>
                  <a:lnTo>
                    <a:pt x="4209" y="7470"/>
                  </a:lnTo>
                  <a:lnTo>
                    <a:pt x="4090" y="7425"/>
                  </a:lnTo>
                  <a:lnTo>
                    <a:pt x="3991" y="7384"/>
                  </a:lnTo>
                  <a:lnTo>
                    <a:pt x="3905" y="7347"/>
                  </a:lnTo>
                  <a:lnTo>
                    <a:pt x="3831" y="7310"/>
                  </a:lnTo>
                  <a:lnTo>
                    <a:pt x="3769" y="7281"/>
                  </a:lnTo>
                  <a:lnTo>
                    <a:pt x="3716" y="7252"/>
                  </a:lnTo>
                  <a:lnTo>
                    <a:pt x="3670" y="7227"/>
                  </a:lnTo>
                  <a:lnTo>
                    <a:pt x="3633" y="7207"/>
                  </a:lnTo>
                  <a:lnTo>
                    <a:pt x="3596" y="7186"/>
                  </a:lnTo>
                  <a:lnTo>
                    <a:pt x="3559" y="7170"/>
                  </a:lnTo>
                  <a:lnTo>
                    <a:pt x="3522" y="7153"/>
                  </a:lnTo>
                  <a:lnTo>
                    <a:pt x="3485" y="7141"/>
                  </a:lnTo>
                  <a:lnTo>
                    <a:pt x="3440" y="7129"/>
                  </a:lnTo>
                  <a:lnTo>
                    <a:pt x="3391" y="7120"/>
                  </a:lnTo>
                  <a:lnTo>
                    <a:pt x="3329" y="7112"/>
                  </a:lnTo>
                  <a:lnTo>
                    <a:pt x="3259" y="7104"/>
                  </a:lnTo>
                  <a:lnTo>
                    <a:pt x="3181" y="7100"/>
                  </a:lnTo>
                  <a:lnTo>
                    <a:pt x="3079" y="7100"/>
                  </a:lnTo>
                  <a:lnTo>
                    <a:pt x="2964" y="7096"/>
                  </a:lnTo>
                  <a:lnTo>
                    <a:pt x="2828" y="7096"/>
                  </a:lnTo>
                  <a:lnTo>
                    <a:pt x="2684" y="7096"/>
                  </a:lnTo>
                  <a:lnTo>
                    <a:pt x="2528" y="7100"/>
                  </a:lnTo>
                  <a:lnTo>
                    <a:pt x="2368" y="7104"/>
                  </a:lnTo>
                  <a:lnTo>
                    <a:pt x="2199" y="7104"/>
                  </a:lnTo>
                  <a:lnTo>
                    <a:pt x="2026" y="7108"/>
                  </a:lnTo>
                  <a:lnTo>
                    <a:pt x="1854" y="7116"/>
                  </a:lnTo>
                  <a:lnTo>
                    <a:pt x="1685" y="7120"/>
                  </a:lnTo>
                  <a:lnTo>
                    <a:pt x="1521" y="7125"/>
                  </a:lnTo>
                  <a:lnTo>
                    <a:pt x="1361" y="7129"/>
                  </a:lnTo>
                  <a:lnTo>
                    <a:pt x="1213" y="7137"/>
                  </a:lnTo>
                  <a:lnTo>
                    <a:pt x="1077" y="7141"/>
                  </a:lnTo>
                  <a:lnTo>
                    <a:pt x="954" y="7145"/>
                  </a:lnTo>
                  <a:lnTo>
                    <a:pt x="847" y="7149"/>
                  </a:lnTo>
                  <a:lnTo>
                    <a:pt x="761" y="7153"/>
                  </a:lnTo>
                  <a:lnTo>
                    <a:pt x="695" y="7157"/>
                  </a:lnTo>
                  <a:lnTo>
                    <a:pt x="658" y="7157"/>
                  </a:lnTo>
                  <a:lnTo>
                    <a:pt x="641" y="7157"/>
                  </a:lnTo>
                  <a:lnTo>
                    <a:pt x="0" y="4119"/>
                  </a:lnTo>
                  <a:lnTo>
                    <a:pt x="17" y="4119"/>
                  </a:lnTo>
                  <a:lnTo>
                    <a:pt x="58" y="4124"/>
                  </a:lnTo>
                  <a:lnTo>
                    <a:pt x="124" y="4128"/>
                  </a:lnTo>
                  <a:lnTo>
                    <a:pt x="214" y="4132"/>
                  </a:lnTo>
                  <a:lnTo>
                    <a:pt x="325" y="4136"/>
                  </a:lnTo>
                  <a:lnTo>
                    <a:pt x="452" y="4140"/>
                  </a:lnTo>
                  <a:lnTo>
                    <a:pt x="600" y="4144"/>
                  </a:lnTo>
                  <a:lnTo>
                    <a:pt x="761" y="4148"/>
                  </a:lnTo>
                  <a:lnTo>
                    <a:pt x="929" y="4156"/>
                  </a:lnTo>
                  <a:lnTo>
                    <a:pt x="1110" y="4161"/>
                  </a:lnTo>
                  <a:lnTo>
                    <a:pt x="1299" y="4165"/>
                  </a:lnTo>
                  <a:lnTo>
                    <a:pt x="1492" y="4165"/>
                  </a:lnTo>
                  <a:lnTo>
                    <a:pt x="1689" y="4169"/>
                  </a:lnTo>
                  <a:lnTo>
                    <a:pt x="1887" y="4169"/>
                  </a:lnTo>
                  <a:lnTo>
                    <a:pt x="2080" y="4169"/>
                  </a:lnTo>
                  <a:lnTo>
                    <a:pt x="2269" y="4165"/>
                  </a:lnTo>
                  <a:lnTo>
                    <a:pt x="2454" y="4161"/>
                  </a:lnTo>
                  <a:lnTo>
                    <a:pt x="2631" y="4156"/>
                  </a:lnTo>
                  <a:lnTo>
                    <a:pt x="2799" y="4148"/>
                  </a:lnTo>
                  <a:lnTo>
                    <a:pt x="2951" y="4136"/>
                  </a:lnTo>
                  <a:lnTo>
                    <a:pt x="3087" y="4124"/>
                  </a:lnTo>
                  <a:lnTo>
                    <a:pt x="3206" y="4107"/>
                  </a:lnTo>
                  <a:lnTo>
                    <a:pt x="3399" y="4070"/>
                  </a:lnTo>
                  <a:lnTo>
                    <a:pt x="3568" y="4029"/>
                  </a:lnTo>
                  <a:lnTo>
                    <a:pt x="3716" y="3980"/>
                  </a:lnTo>
                  <a:lnTo>
                    <a:pt x="3847" y="3926"/>
                  </a:lnTo>
                  <a:lnTo>
                    <a:pt x="3966" y="3865"/>
                  </a:lnTo>
                  <a:lnTo>
                    <a:pt x="4065" y="3803"/>
                  </a:lnTo>
                  <a:lnTo>
                    <a:pt x="4155" y="3741"/>
                  </a:lnTo>
                  <a:lnTo>
                    <a:pt x="4238" y="3675"/>
                  </a:lnTo>
                  <a:lnTo>
                    <a:pt x="4312" y="3610"/>
                  </a:lnTo>
                  <a:lnTo>
                    <a:pt x="4377" y="3544"/>
                  </a:lnTo>
                  <a:lnTo>
                    <a:pt x="4443" y="3478"/>
                  </a:lnTo>
                  <a:lnTo>
                    <a:pt x="4505" y="3412"/>
                  </a:lnTo>
                  <a:lnTo>
                    <a:pt x="4550" y="3363"/>
                  </a:lnTo>
                  <a:lnTo>
                    <a:pt x="4608" y="3297"/>
                  </a:lnTo>
                  <a:lnTo>
                    <a:pt x="4677" y="3215"/>
                  </a:lnTo>
                  <a:lnTo>
                    <a:pt x="4751" y="3120"/>
                  </a:lnTo>
                  <a:lnTo>
                    <a:pt x="4834" y="3018"/>
                  </a:lnTo>
                  <a:lnTo>
                    <a:pt x="4920" y="2907"/>
                  </a:lnTo>
                  <a:lnTo>
                    <a:pt x="5010" y="2787"/>
                  </a:lnTo>
                  <a:lnTo>
                    <a:pt x="5101" y="2660"/>
                  </a:lnTo>
                  <a:lnTo>
                    <a:pt x="5191" y="2533"/>
                  </a:lnTo>
                  <a:lnTo>
                    <a:pt x="5282" y="2405"/>
                  </a:lnTo>
                  <a:lnTo>
                    <a:pt x="5372" y="2278"/>
                  </a:lnTo>
                  <a:lnTo>
                    <a:pt x="5454" y="2154"/>
                  </a:lnTo>
                  <a:lnTo>
                    <a:pt x="5528" y="2031"/>
                  </a:lnTo>
                  <a:lnTo>
                    <a:pt x="5598" y="1920"/>
                  </a:lnTo>
                  <a:lnTo>
                    <a:pt x="5660" y="1813"/>
                  </a:lnTo>
                  <a:lnTo>
                    <a:pt x="5709" y="1719"/>
                  </a:lnTo>
                  <a:lnTo>
                    <a:pt x="5750" y="1636"/>
                  </a:lnTo>
                  <a:lnTo>
                    <a:pt x="5775" y="1567"/>
                  </a:lnTo>
                  <a:lnTo>
                    <a:pt x="5791" y="1480"/>
                  </a:lnTo>
                  <a:lnTo>
                    <a:pt x="5808" y="1377"/>
                  </a:lnTo>
                  <a:lnTo>
                    <a:pt x="5816" y="1266"/>
                  </a:lnTo>
                  <a:lnTo>
                    <a:pt x="5820" y="1147"/>
                  </a:lnTo>
                  <a:lnTo>
                    <a:pt x="5824" y="1020"/>
                  </a:lnTo>
                  <a:lnTo>
                    <a:pt x="5824" y="888"/>
                  </a:lnTo>
                  <a:lnTo>
                    <a:pt x="5824" y="761"/>
                  </a:lnTo>
                  <a:lnTo>
                    <a:pt x="5824" y="633"/>
                  </a:lnTo>
                  <a:lnTo>
                    <a:pt x="5828" y="514"/>
                  </a:lnTo>
                  <a:lnTo>
                    <a:pt x="5832" y="403"/>
                  </a:lnTo>
                  <a:lnTo>
                    <a:pt x="5845" y="300"/>
                  </a:lnTo>
                  <a:lnTo>
                    <a:pt x="5857" y="214"/>
                  </a:lnTo>
                  <a:lnTo>
                    <a:pt x="5878" y="148"/>
                  </a:lnTo>
                  <a:lnTo>
                    <a:pt x="5906" y="99"/>
                  </a:lnTo>
                  <a:lnTo>
                    <a:pt x="5947" y="62"/>
                  </a:lnTo>
                  <a:lnTo>
                    <a:pt x="6005" y="29"/>
                  </a:lnTo>
                  <a:lnTo>
                    <a:pt x="6075" y="8"/>
                  </a:lnTo>
                  <a:lnTo>
                    <a:pt x="6153" y="0"/>
                  </a:lnTo>
                  <a:close/>
                </a:path>
              </a:pathLst>
            </a:custGeom>
            <a:solidFill>
              <a:srgbClr val="F6C29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A16A0CE-F2A8-428A-B105-C4CB9E22B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3249" y="1444628"/>
              <a:ext cx="1878865" cy="5168152"/>
            </a:xfrm>
            <a:prstGeom prst="rect">
              <a:avLst/>
            </a:prstGeom>
            <a:solidFill>
              <a:srgbClr val="E5ECE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19" name="Rectangle 8">
              <a:extLst>
                <a:ext uri="{FF2B5EF4-FFF2-40B4-BE49-F238E27FC236}">
                  <a16:creationId xmlns:a16="http://schemas.microsoft.com/office/drawing/2014/main" id="{34CA2386-A47C-4473-8B90-9A45A97CC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2312223" y="798514"/>
              <a:ext cx="18660638" cy="620077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874DF67F-59FF-4553-BFC7-54FC6DF27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0012" y="-4676775"/>
              <a:ext cx="866775" cy="1585913"/>
            </a:xfrm>
            <a:custGeom>
              <a:avLst/>
              <a:gdLst>
                <a:gd name="T0" fmla="*/ 123 w 546"/>
                <a:gd name="T1" fmla="*/ 0 h 999"/>
                <a:gd name="T2" fmla="*/ 127 w 546"/>
                <a:gd name="T3" fmla="*/ 0 h 999"/>
                <a:gd name="T4" fmla="*/ 213 w 546"/>
                <a:gd name="T5" fmla="*/ 25 h 999"/>
                <a:gd name="T6" fmla="*/ 287 w 546"/>
                <a:gd name="T7" fmla="*/ 70 h 999"/>
                <a:gd name="T8" fmla="*/ 349 w 546"/>
                <a:gd name="T9" fmla="*/ 124 h 999"/>
                <a:gd name="T10" fmla="*/ 398 w 546"/>
                <a:gd name="T11" fmla="*/ 185 h 999"/>
                <a:gd name="T12" fmla="*/ 439 w 546"/>
                <a:gd name="T13" fmla="*/ 255 h 999"/>
                <a:gd name="T14" fmla="*/ 472 w 546"/>
                <a:gd name="T15" fmla="*/ 333 h 999"/>
                <a:gd name="T16" fmla="*/ 497 w 546"/>
                <a:gd name="T17" fmla="*/ 411 h 999"/>
                <a:gd name="T18" fmla="*/ 517 w 546"/>
                <a:gd name="T19" fmla="*/ 489 h 999"/>
                <a:gd name="T20" fmla="*/ 530 w 546"/>
                <a:gd name="T21" fmla="*/ 568 h 999"/>
                <a:gd name="T22" fmla="*/ 538 w 546"/>
                <a:gd name="T23" fmla="*/ 642 h 999"/>
                <a:gd name="T24" fmla="*/ 542 w 546"/>
                <a:gd name="T25" fmla="*/ 707 h 999"/>
                <a:gd name="T26" fmla="*/ 546 w 546"/>
                <a:gd name="T27" fmla="*/ 765 h 999"/>
                <a:gd name="T28" fmla="*/ 542 w 546"/>
                <a:gd name="T29" fmla="*/ 818 h 999"/>
                <a:gd name="T30" fmla="*/ 522 w 546"/>
                <a:gd name="T31" fmla="*/ 868 h 999"/>
                <a:gd name="T32" fmla="*/ 489 w 546"/>
                <a:gd name="T33" fmla="*/ 905 h 999"/>
                <a:gd name="T34" fmla="*/ 452 w 546"/>
                <a:gd name="T35" fmla="*/ 933 h 999"/>
                <a:gd name="T36" fmla="*/ 411 w 546"/>
                <a:gd name="T37" fmla="*/ 954 h 999"/>
                <a:gd name="T38" fmla="*/ 365 w 546"/>
                <a:gd name="T39" fmla="*/ 970 h 999"/>
                <a:gd name="T40" fmla="*/ 328 w 546"/>
                <a:gd name="T41" fmla="*/ 979 h 999"/>
                <a:gd name="T42" fmla="*/ 295 w 546"/>
                <a:gd name="T43" fmla="*/ 987 h 999"/>
                <a:gd name="T44" fmla="*/ 275 w 546"/>
                <a:gd name="T45" fmla="*/ 991 h 999"/>
                <a:gd name="T46" fmla="*/ 267 w 546"/>
                <a:gd name="T47" fmla="*/ 991 h 999"/>
                <a:gd name="T48" fmla="*/ 189 w 546"/>
                <a:gd name="T49" fmla="*/ 999 h 999"/>
                <a:gd name="T50" fmla="*/ 127 w 546"/>
                <a:gd name="T51" fmla="*/ 995 h 999"/>
                <a:gd name="T52" fmla="*/ 78 w 546"/>
                <a:gd name="T53" fmla="*/ 987 h 999"/>
                <a:gd name="T54" fmla="*/ 41 w 546"/>
                <a:gd name="T55" fmla="*/ 975 h 999"/>
                <a:gd name="T56" fmla="*/ 20 w 546"/>
                <a:gd name="T57" fmla="*/ 966 h 999"/>
                <a:gd name="T58" fmla="*/ 12 w 546"/>
                <a:gd name="T59" fmla="*/ 962 h 999"/>
                <a:gd name="T60" fmla="*/ 4 w 546"/>
                <a:gd name="T61" fmla="*/ 790 h 999"/>
                <a:gd name="T62" fmla="*/ 0 w 546"/>
                <a:gd name="T63" fmla="*/ 637 h 999"/>
                <a:gd name="T64" fmla="*/ 0 w 546"/>
                <a:gd name="T65" fmla="*/ 506 h 999"/>
                <a:gd name="T66" fmla="*/ 4 w 546"/>
                <a:gd name="T67" fmla="*/ 395 h 999"/>
                <a:gd name="T68" fmla="*/ 12 w 546"/>
                <a:gd name="T69" fmla="*/ 304 h 999"/>
                <a:gd name="T70" fmla="*/ 20 w 546"/>
                <a:gd name="T71" fmla="*/ 226 h 999"/>
                <a:gd name="T72" fmla="*/ 32 w 546"/>
                <a:gd name="T73" fmla="*/ 161 h 999"/>
                <a:gd name="T74" fmla="*/ 45 w 546"/>
                <a:gd name="T75" fmla="*/ 111 h 999"/>
                <a:gd name="T76" fmla="*/ 61 w 546"/>
                <a:gd name="T77" fmla="*/ 74 h 999"/>
                <a:gd name="T78" fmla="*/ 74 w 546"/>
                <a:gd name="T79" fmla="*/ 45 h 999"/>
                <a:gd name="T80" fmla="*/ 86 w 546"/>
                <a:gd name="T81" fmla="*/ 25 h 999"/>
                <a:gd name="T82" fmla="*/ 98 w 546"/>
                <a:gd name="T83" fmla="*/ 13 h 999"/>
                <a:gd name="T84" fmla="*/ 111 w 546"/>
                <a:gd name="T85" fmla="*/ 4 h 999"/>
                <a:gd name="T86" fmla="*/ 119 w 546"/>
                <a:gd name="T87" fmla="*/ 0 h 999"/>
                <a:gd name="T88" fmla="*/ 123 w 546"/>
                <a:gd name="T89" fmla="*/ 0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6" h="999">
                  <a:moveTo>
                    <a:pt x="123" y="0"/>
                  </a:moveTo>
                  <a:lnTo>
                    <a:pt x="127" y="0"/>
                  </a:lnTo>
                  <a:lnTo>
                    <a:pt x="213" y="25"/>
                  </a:lnTo>
                  <a:lnTo>
                    <a:pt x="287" y="70"/>
                  </a:lnTo>
                  <a:lnTo>
                    <a:pt x="349" y="124"/>
                  </a:lnTo>
                  <a:lnTo>
                    <a:pt x="398" y="185"/>
                  </a:lnTo>
                  <a:lnTo>
                    <a:pt x="439" y="255"/>
                  </a:lnTo>
                  <a:lnTo>
                    <a:pt x="472" y="333"/>
                  </a:lnTo>
                  <a:lnTo>
                    <a:pt x="497" y="411"/>
                  </a:lnTo>
                  <a:lnTo>
                    <a:pt x="517" y="489"/>
                  </a:lnTo>
                  <a:lnTo>
                    <a:pt x="530" y="568"/>
                  </a:lnTo>
                  <a:lnTo>
                    <a:pt x="538" y="642"/>
                  </a:lnTo>
                  <a:lnTo>
                    <a:pt x="542" y="707"/>
                  </a:lnTo>
                  <a:lnTo>
                    <a:pt x="546" y="765"/>
                  </a:lnTo>
                  <a:lnTo>
                    <a:pt x="542" y="818"/>
                  </a:lnTo>
                  <a:lnTo>
                    <a:pt x="522" y="868"/>
                  </a:lnTo>
                  <a:lnTo>
                    <a:pt x="489" y="905"/>
                  </a:lnTo>
                  <a:lnTo>
                    <a:pt x="452" y="933"/>
                  </a:lnTo>
                  <a:lnTo>
                    <a:pt x="411" y="954"/>
                  </a:lnTo>
                  <a:lnTo>
                    <a:pt x="365" y="970"/>
                  </a:lnTo>
                  <a:lnTo>
                    <a:pt x="328" y="979"/>
                  </a:lnTo>
                  <a:lnTo>
                    <a:pt x="295" y="987"/>
                  </a:lnTo>
                  <a:lnTo>
                    <a:pt x="275" y="991"/>
                  </a:lnTo>
                  <a:lnTo>
                    <a:pt x="267" y="991"/>
                  </a:lnTo>
                  <a:lnTo>
                    <a:pt x="189" y="999"/>
                  </a:lnTo>
                  <a:lnTo>
                    <a:pt x="127" y="995"/>
                  </a:lnTo>
                  <a:lnTo>
                    <a:pt x="78" y="987"/>
                  </a:lnTo>
                  <a:lnTo>
                    <a:pt x="41" y="975"/>
                  </a:lnTo>
                  <a:lnTo>
                    <a:pt x="20" y="966"/>
                  </a:lnTo>
                  <a:lnTo>
                    <a:pt x="12" y="962"/>
                  </a:lnTo>
                  <a:lnTo>
                    <a:pt x="4" y="790"/>
                  </a:lnTo>
                  <a:lnTo>
                    <a:pt x="0" y="637"/>
                  </a:lnTo>
                  <a:lnTo>
                    <a:pt x="0" y="506"/>
                  </a:lnTo>
                  <a:lnTo>
                    <a:pt x="4" y="395"/>
                  </a:lnTo>
                  <a:lnTo>
                    <a:pt x="12" y="304"/>
                  </a:lnTo>
                  <a:lnTo>
                    <a:pt x="20" y="226"/>
                  </a:lnTo>
                  <a:lnTo>
                    <a:pt x="32" y="161"/>
                  </a:lnTo>
                  <a:lnTo>
                    <a:pt x="45" y="111"/>
                  </a:lnTo>
                  <a:lnTo>
                    <a:pt x="61" y="74"/>
                  </a:lnTo>
                  <a:lnTo>
                    <a:pt x="74" y="45"/>
                  </a:lnTo>
                  <a:lnTo>
                    <a:pt x="86" y="25"/>
                  </a:lnTo>
                  <a:lnTo>
                    <a:pt x="98" y="13"/>
                  </a:lnTo>
                  <a:lnTo>
                    <a:pt x="111" y="4"/>
                  </a:lnTo>
                  <a:lnTo>
                    <a:pt x="119" y="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CDFD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0D96330-9F8B-49FF-AC54-2A53AFB17A98}"/>
              </a:ext>
            </a:extLst>
          </p:cNvPr>
          <p:cNvGrpSpPr/>
          <p:nvPr userDrawn="1"/>
        </p:nvGrpSpPr>
        <p:grpSpPr>
          <a:xfrm flipH="1" flipV="1">
            <a:off x="7413331" y="1602957"/>
            <a:ext cx="4777083" cy="1950113"/>
            <a:chOff x="-12312223" y="-4794250"/>
            <a:chExt cx="30216048" cy="12334875"/>
          </a:xfrm>
        </p:grpSpPr>
        <p:sp>
          <p:nvSpPr>
            <p:cNvPr id="22" name="Freeform 35">
              <a:extLst>
                <a:ext uri="{FF2B5EF4-FFF2-40B4-BE49-F238E27FC236}">
                  <a16:creationId xmlns:a16="http://schemas.microsoft.com/office/drawing/2014/main" id="{4A1EA9F8-BC76-4F11-8F5A-61771452C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2" y="-4794250"/>
              <a:ext cx="15587663" cy="12334875"/>
            </a:xfrm>
            <a:custGeom>
              <a:avLst/>
              <a:gdLst>
                <a:gd name="T0" fmla="*/ 6515 w 9819"/>
                <a:gd name="T1" fmla="*/ 91 h 7770"/>
                <a:gd name="T2" fmla="*/ 6946 w 9819"/>
                <a:gd name="T3" fmla="*/ 629 h 7770"/>
                <a:gd name="T4" fmla="*/ 7094 w 9819"/>
                <a:gd name="T5" fmla="*/ 1546 h 7770"/>
                <a:gd name="T6" fmla="*/ 6909 w 9819"/>
                <a:gd name="T7" fmla="*/ 2228 h 7770"/>
                <a:gd name="T8" fmla="*/ 6794 w 9819"/>
                <a:gd name="T9" fmla="*/ 2648 h 7770"/>
                <a:gd name="T10" fmla="*/ 6893 w 9819"/>
                <a:gd name="T11" fmla="*/ 2948 h 7770"/>
                <a:gd name="T12" fmla="*/ 7361 w 9819"/>
                <a:gd name="T13" fmla="*/ 3018 h 7770"/>
                <a:gd name="T14" fmla="*/ 8159 w 9819"/>
                <a:gd name="T15" fmla="*/ 3022 h 7770"/>
                <a:gd name="T16" fmla="*/ 8886 w 9819"/>
                <a:gd name="T17" fmla="*/ 3051 h 7770"/>
                <a:gd name="T18" fmla="*/ 9207 w 9819"/>
                <a:gd name="T19" fmla="*/ 3063 h 7770"/>
                <a:gd name="T20" fmla="*/ 9478 w 9819"/>
                <a:gd name="T21" fmla="*/ 3162 h 7770"/>
                <a:gd name="T22" fmla="*/ 9757 w 9819"/>
                <a:gd name="T23" fmla="*/ 3486 h 7770"/>
                <a:gd name="T24" fmla="*/ 9811 w 9819"/>
                <a:gd name="T25" fmla="*/ 3873 h 7770"/>
                <a:gd name="T26" fmla="*/ 9667 w 9819"/>
                <a:gd name="T27" fmla="*/ 4173 h 7770"/>
                <a:gd name="T28" fmla="*/ 9392 w 9819"/>
                <a:gd name="T29" fmla="*/ 4378 h 7770"/>
                <a:gd name="T30" fmla="*/ 9498 w 9819"/>
                <a:gd name="T31" fmla="*/ 4609 h 7770"/>
                <a:gd name="T32" fmla="*/ 9494 w 9819"/>
                <a:gd name="T33" fmla="*/ 5081 h 7770"/>
                <a:gd name="T34" fmla="*/ 9264 w 9819"/>
                <a:gd name="T35" fmla="*/ 5451 h 7770"/>
                <a:gd name="T36" fmla="*/ 9112 w 9819"/>
                <a:gd name="T37" fmla="*/ 5587 h 7770"/>
                <a:gd name="T38" fmla="*/ 9203 w 9819"/>
                <a:gd name="T39" fmla="*/ 5752 h 7770"/>
                <a:gd name="T40" fmla="*/ 9252 w 9819"/>
                <a:gd name="T41" fmla="*/ 6130 h 7770"/>
                <a:gd name="T42" fmla="*/ 9018 w 9819"/>
                <a:gd name="T43" fmla="*/ 6524 h 7770"/>
                <a:gd name="T44" fmla="*/ 8837 w 9819"/>
                <a:gd name="T45" fmla="*/ 6648 h 7770"/>
                <a:gd name="T46" fmla="*/ 8898 w 9819"/>
                <a:gd name="T47" fmla="*/ 6849 h 7770"/>
                <a:gd name="T48" fmla="*/ 8841 w 9819"/>
                <a:gd name="T49" fmla="*/ 7231 h 7770"/>
                <a:gd name="T50" fmla="*/ 8586 w 9819"/>
                <a:gd name="T51" fmla="*/ 7462 h 7770"/>
                <a:gd name="T52" fmla="*/ 8459 w 9819"/>
                <a:gd name="T53" fmla="*/ 7507 h 7770"/>
                <a:gd name="T54" fmla="*/ 7945 w 9819"/>
                <a:gd name="T55" fmla="*/ 7593 h 7770"/>
                <a:gd name="T56" fmla="*/ 7061 w 9819"/>
                <a:gd name="T57" fmla="*/ 7708 h 7770"/>
                <a:gd name="T58" fmla="*/ 6013 w 9819"/>
                <a:gd name="T59" fmla="*/ 7770 h 7770"/>
                <a:gd name="T60" fmla="*/ 5023 w 9819"/>
                <a:gd name="T61" fmla="*/ 7708 h 7770"/>
                <a:gd name="T62" fmla="*/ 4209 w 9819"/>
                <a:gd name="T63" fmla="*/ 7470 h 7770"/>
                <a:gd name="T64" fmla="*/ 3769 w 9819"/>
                <a:gd name="T65" fmla="*/ 7281 h 7770"/>
                <a:gd name="T66" fmla="*/ 3559 w 9819"/>
                <a:gd name="T67" fmla="*/ 7170 h 7770"/>
                <a:gd name="T68" fmla="*/ 3329 w 9819"/>
                <a:gd name="T69" fmla="*/ 7112 h 7770"/>
                <a:gd name="T70" fmla="*/ 2828 w 9819"/>
                <a:gd name="T71" fmla="*/ 7096 h 7770"/>
                <a:gd name="T72" fmla="*/ 2026 w 9819"/>
                <a:gd name="T73" fmla="*/ 7108 h 7770"/>
                <a:gd name="T74" fmla="*/ 1213 w 9819"/>
                <a:gd name="T75" fmla="*/ 7137 h 7770"/>
                <a:gd name="T76" fmla="*/ 695 w 9819"/>
                <a:gd name="T77" fmla="*/ 7157 h 7770"/>
                <a:gd name="T78" fmla="*/ 58 w 9819"/>
                <a:gd name="T79" fmla="*/ 4124 h 7770"/>
                <a:gd name="T80" fmla="*/ 600 w 9819"/>
                <a:gd name="T81" fmla="*/ 4144 h 7770"/>
                <a:gd name="T82" fmla="*/ 1492 w 9819"/>
                <a:gd name="T83" fmla="*/ 4165 h 7770"/>
                <a:gd name="T84" fmla="*/ 2454 w 9819"/>
                <a:gd name="T85" fmla="*/ 4161 h 7770"/>
                <a:gd name="T86" fmla="*/ 3206 w 9819"/>
                <a:gd name="T87" fmla="*/ 4107 h 7770"/>
                <a:gd name="T88" fmla="*/ 3966 w 9819"/>
                <a:gd name="T89" fmla="*/ 3865 h 7770"/>
                <a:gd name="T90" fmla="*/ 4377 w 9819"/>
                <a:gd name="T91" fmla="*/ 3544 h 7770"/>
                <a:gd name="T92" fmla="*/ 4677 w 9819"/>
                <a:gd name="T93" fmla="*/ 3215 h 7770"/>
                <a:gd name="T94" fmla="*/ 5101 w 9819"/>
                <a:gd name="T95" fmla="*/ 2660 h 7770"/>
                <a:gd name="T96" fmla="*/ 5528 w 9819"/>
                <a:gd name="T97" fmla="*/ 2031 h 7770"/>
                <a:gd name="T98" fmla="*/ 5775 w 9819"/>
                <a:gd name="T99" fmla="*/ 1567 h 7770"/>
                <a:gd name="T100" fmla="*/ 5824 w 9819"/>
                <a:gd name="T101" fmla="*/ 1020 h 7770"/>
                <a:gd name="T102" fmla="*/ 5832 w 9819"/>
                <a:gd name="T103" fmla="*/ 403 h 7770"/>
                <a:gd name="T104" fmla="*/ 5947 w 9819"/>
                <a:gd name="T105" fmla="*/ 62 h 7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19" h="7770">
                  <a:moveTo>
                    <a:pt x="6153" y="0"/>
                  </a:moveTo>
                  <a:lnTo>
                    <a:pt x="6239" y="0"/>
                  </a:lnTo>
                  <a:lnTo>
                    <a:pt x="6330" y="17"/>
                  </a:lnTo>
                  <a:lnTo>
                    <a:pt x="6420" y="45"/>
                  </a:lnTo>
                  <a:lnTo>
                    <a:pt x="6515" y="91"/>
                  </a:lnTo>
                  <a:lnTo>
                    <a:pt x="6609" y="152"/>
                  </a:lnTo>
                  <a:lnTo>
                    <a:pt x="6700" y="235"/>
                  </a:lnTo>
                  <a:lnTo>
                    <a:pt x="6782" y="333"/>
                  </a:lnTo>
                  <a:lnTo>
                    <a:pt x="6860" y="452"/>
                  </a:lnTo>
                  <a:lnTo>
                    <a:pt x="6946" y="629"/>
                  </a:lnTo>
                  <a:lnTo>
                    <a:pt x="7012" y="814"/>
                  </a:lnTo>
                  <a:lnTo>
                    <a:pt x="7061" y="995"/>
                  </a:lnTo>
                  <a:lnTo>
                    <a:pt x="7090" y="1180"/>
                  </a:lnTo>
                  <a:lnTo>
                    <a:pt x="7098" y="1365"/>
                  </a:lnTo>
                  <a:lnTo>
                    <a:pt x="7094" y="1546"/>
                  </a:lnTo>
                  <a:lnTo>
                    <a:pt x="7069" y="1719"/>
                  </a:lnTo>
                  <a:lnTo>
                    <a:pt x="7032" y="1891"/>
                  </a:lnTo>
                  <a:lnTo>
                    <a:pt x="6979" y="2052"/>
                  </a:lnTo>
                  <a:lnTo>
                    <a:pt x="6942" y="2142"/>
                  </a:lnTo>
                  <a:lnTo>
                    <a:pt x="6909" y="2228"/>
                  </a:lnTo>
                  <a:lnTo>
                    <a:pt x="6876" y="2319"/>
                  </a:lnTo>
                  <a:lnTo>
                    <a:pt x="6847" y="2405"/>
                  </a:lnTo>
                  <a:lnTo>
                    <a:pt x="6827" y="2491"/>
                  </a:lnTo>
                  <a:lnTo>
                    <a:pt x="6806" y="2574"/>
                  </a:lnTo>
                  <a:lnTo>
                    <a:pt x="6794" y="2648"/>
                  </a:lnTo>
                  <a:lnTo>
                    <a:pt x="6794" y="2722"/>
                  </a:lnTo>
                  <a:lnTo>
                    <a:pt x="6798" y="2787"/>
                  </a:lnTo>
                  <a:lnTo>
                    <a:pt x="6819" y="2849"/>
                  </a:lnTo>
                  <a:lnTo>
                    <a:pt x="6847" y="2903"/>
                  </a:lnTo>
                  <a:lnTo>
                    <a:pt x="6893" y="2948"/>
                  </a:lnTo>
                  <a:lnTo>
                    <a:pt x="6950" y="2981"/>
                  </a:lnTo>
                  <a:lnTo>
                    <a:pt x="7024" y="3005"/>
                  </a:lnTo>
                  <a:lnTo>
                    <a:pt x="7115" y="3018"/>
                  </a:lnTo>
                  <a:lnTo>
                    <a:pt x="7226" y="3022"/>
                  </a:lnTo>
                  <a:lnTo>
                    <a:pt x="7361" y="3018"/>
                  </a:lnTo>
                  <a:lnTo>
                    <a:pt x="7509" y="3014"/>
                  </a:lnTo>
                  <a:lnTo>
                    <a:pt x="7665" y="3014"/>
                  </a:lnTo>
                  <a:lnTo>
                    <a:pt x="7826" y="3018"/>
                  </a:lnTo>
                  <a:lnTo>
                    <a:pt x="7990" y="3018"/>
                  </a:lnTo>
                  <a:lnTo>
                    <a:pt x="8159" y="3022"/>
                  </a:lnTo>
                  <a:lnTo>
                    <a:pt x="8319" y="3026"/>
                  </a:lnTo>
                  <a:lnTo>
                    <a:pt x="8475" y="3034"/>
                  </a:lnTo>
                  <a:lnTo>
                    <a:pt x="8623" y="3038"/>
                  </a:lnTo>
                  <a:lnTo>
                    <a:pt x="8763" y="3042"/>
                  </a:lnTo>
                  <a:lnTo>
                    <a:pt x="8886" y="3051"/>
                  </a:lnTo>
                  <a:lnTo>
                    <a:pt x="8993" y="3055"/>
                  </a:lnTo>
                  <a:lnTo>
                    <a:pt x="9075" y="3055"/>
                  </a:lnTo>
                  <a:lnTo>
                    <a:pt x="9141" y="3059"/>
                  </a:lnTo>
                  <a:lnTo>
                    <a:pt x="9178" y="3059"/>
                  </a:lnTo>
                  <a:lnTo>
                    <a:pt x="9207" y="3063"/>
                  </a:lnTo>
                  <a:lnTo>
                    <a:pt x="9252" y="3067"/>
                  </a:lnTo>
                  <a:lnTo>
                    <a:pt x="9301" y="3083"/>
                  </a:lnTo>
                  <a:lnTo>
                    <a:pt x="9355" y="3100"/>
                  </a:lnTo>
                  <a:lnTo>
                    <a:pt x="9416" y="3129"/>
                  </a:lnTo>
                  <a:lnTo>
                    <a:pt x="9478" y="3162"/>
                  </a:lnTo>
                  <a:lnTo>
                    <a:pt x="9544" y="3207"/>
                  </a:lnTo>
                  <a:lnTo>
                    <a:pt x="9605" y="3260"/>
                  </a:lnTo>
                  <a:lnTo>
                    <a:pt x="9663" y="3322"/>
                  </a:lnTo>
                  <a:lnTo>
                    <a:pt x="9712" y="3400"/>
                  </a:lnTo>
                  <a:lnTo>
                    <a:pt x="9757" y="3486"/>
                  </a:lnTo>
                  <a:lnTo>
                    <a:pt x="9790" y="3589"/>
                  </a:lnTo>
                  <a:lnTo>
                    <a:pt x="9811" y="3704"/>
                  </a:lnTo>
                  <a:lnTo>
                    <a:pt x="9819" y="3832"/>
                  </a:lnTo>
                  <a:lnTo>
                    <a:pt x="9815" y="3844"/>
                  </a:lnTo>
                  <a:lnTo>
                    <a:pt x="9811" y="3873"/>
                  </a:lnTo>
                  <a:lnTo>
                    <a:pt x="9794" y="3918"/>
                  </a:lnTo>
                  <a:lnTo>
                    <a:pt x="9774" y="3976"/>
                  </a:lnTo>
                  <a:lnTo>
                    <a:pt x="9749" y="4037"/>
                  </a:lnTo>
                  <a:lnTo>
                    <a:pt x="9712" y="4107"/>
                  </a:lnTo>
                  <a:lnTo>
                    <a:pt x="9667" y="4173"/>
                  </a:lnTo>
                  <a:lnTo>
                    <a:pt x="9614" y="4239"/>
                  </a:lnTo>
                  <a:lnTo>
                    <a:pt x="9548" y="4292"/>
                  </a:lnTo>
                  <a:lnTo>
                    <a:pt x="9474" y="4337"/>
                  </a:lnTo>
                  <a:lnTo>
                    <a:pt x="9387" y="4370"/>
                  </a:lnTo>
                  <a:lnTo>
                    <a:pt x="9392" y="4378"/>
                  </a:lnTo>
                  <a:lnTo>
                    <a:pt x="9408" y="4399"/>
                  </a:lnTo>
                  <a:lnTo>
                    <a:pt x="9429" y="4432"/>
                  </a:lnTo>
                  <a:lnTo>
                    <a:pt x="9453" y="4481"/>
                  </a:lnTo>
                  <a:lnTo>
                    <a:pt x="9478" y="4539"/>
                  </a:lnTo>
                  <a:lnTo>
                    <a:pt x="9498" y="4609"/>
                  </a:lnTo>
                  <a:lnTo>
                    <a:pt x="9519" y="4691"/>
                  </a:lnTo>
                  <a:lnTo>
                    <a:pt x="9531" y="4781"/>
                  </a:lnTo>
                  <a:lnTo>
                    <a:pt x="9531" y="4880"/>
                  </a:lnTo>
                  <a:lnTo>
                    <a:pt x="9519" y="4983"/>
                  </a:lnTo>
                  <a:lnTo>
                    <a:pt x="9494" y="5081"/>
                  </a:lnTo>
                  <a:lnTo>
                    <a:pt x="9457" y="5172"/>
                  </a:lnTo>
                  <a:lnTo>
                    <a:pt x="9416" y="5254"/>
                  </a:lnTo>
                  <a:lnTo>
                    <a:pt x="9367" y="5328"/>
                  </a:lnTo>
                  <a:lnTo>
                    <a:pt x="9318" y="5394"/>
                  </a:lnTo>
                  <a:lnTo>
                    <a:pt x="9264" y="5451"/>
                  </a:lnTo>
                  <a:lnTo>
                    <a:pt x="9219" y="5497"/>
                  </a:lnTo>
                  <a:lnTo>
                    <a:pt x="9174" y="5538"/>
                  </a:lnTo>
                  <a:lnTo>
                    <a:pt x="9141" y="5562"/>
                  </a:lnTo>
                  <a:lnTo>
                    <a:pt x="9120" y="5583"/>
                  </a:lnTo>
                  <a:lnTo>
                    <a:pt x="9112" y="5587"/>
                  </a:lnTo>
                  <a:lnTo>
                    <a:pt x="9116" y="5595"/>
                  </a:lnTo>
                  <a:lnTo>
                    <a:pt x="9133" y="5616"/>
                  </a:lnTo>
                  <a:lnTo>
                    <a:pt x="9153" y="5649"/>
                  </a:lnTo>
                  <a:lnTo>
                    <a:pt x="9178" y="5698"/>
                  </a:lnTo>
                  <a:lnTo>
                    <a:pt x="9203" y="5752"/>
                  </a:lnTo>
                  <a:lnTo>
                    <a:pt x="9227" y="5817"/>
                  </a:lnTo>
                  <a:lnTo>
                    <a:pt x="9248" y="5887"/>
                  </a:lnTo>
                  <a:lnTo>
                    <a:pt x="9260" y="5965"/>
                  </a:lnTo>
                  <a:lnTo>
                    <a:pt x="9264" y="6047"/>
                  </a:lnTo>
                  <a:lnTo>
                    <a:pt x="9252" y="6130"/>
                  </a:lnTo>
                  <a:lnTo>
                    <a:pt x="9231" y="6216"/>
                  </a:lnTo>
                  <a:lnTo>
                    <a:pt x="9186" y="6315"/>
                  </a:lnTo>
                  <a:lnTo>
                    <a:pt x="9133" y="6397"/>
                  </a:lnTo>
                  <a:lnTo>
                    <a:pt x="9075" y="6467"/>
                  </a:lnTo>
                  <a:lnTo>
                    <a:pt x="9018" y="6524"/>
                  </a:lnTo>
                  <a:lnTo>
                    <a:pt x="8964" y="6570"/>
                  </a:lnTo>
                  <a:lnTo>
                    <a:pt x="8915" y="6607"/>
                  </a:lnTo>
                  <a:lnTo>
                    <a:pt x="8874" y="6631"/>
                  </a:lnTo>
                  <a:lnTo>
                    <a:pt x="8845" y="6644"/>
                  </a:lnTo>
                  <a:lnTo>
                    <a:pt x="8837" y="6648"/>
                  </a:lnTo>
                  <a:lnTo>
                    <a:pt x="8841" y="6656"/>
                  </a:lnTo>
                  <a:lnTo>
                    <a:pt x="8853" y="6685"/>
                  </a:lnTo>
                  <a:lnTo>
                    <a:pt x="8870" y="6726"/>
                  </a:lnTo>
                  <a:lnTo>
                    <a:pt x="8882" y="6783"/>
                  </a:lnTo>
                  <a:lnTo>
                    <a:pt x="8898" y="6849"/>
                  </a:lnTo>
                  <a:lnTo>
                    <a:pt x="8907" y="6923"/>
                  </a:lnTo>
                  <a:lnTo>
                    <a:pt x="8907" y="6997"/>
                  </a:lnTo>
                  <a:lnTo>
                    <a:pt x="8898" y="7079"/>
                  </a:lnTo>
                  <a:lnTo>
                    <a:pt x="8878" y="7157"/>
                  </a:lnTo>
                  <a:lnTo>
                    <a:pt x="8841" y="7231"/>
                  </a:lnTo>
                  <a:lnTo>
                    <a:pt x="8792" y="7297"/>
                  </a:lnTo>
                  <a:lnTo>
                    <a:pt x="8742" y="7351"/>
                  </a:lnTo>
                  <a:lnTo>
                    <a:pt x="8685" y="7396"/>
                  </a:lnTo>
                  <a:lnTo>
                    <a:pt x="8631" y="7433"/>
                  </a:lnTo>
                  <a:lnTo>
                    <a:pt x="8586" y="7462"/>
                  </a:lnTo>
                  <a:lnTo>
                    <a:pt x="8545" y="7482"/>
                  </a:lnTo>
                  <a:lnTo>
                    <a:pt x="8520" y="7495"/>
                  </a:lnTo>
                  <a:lnTo>
                    <a:pt x="8508" y="7499"/>
                  </a:lnTo>
                  <a:lnTo>
                    <a:pt x="8496" y="7503"/>
                  </a:lnTo>
                  <a:lnTo>
                    <a:pt x="8459" y="7507"/>
                  </a:lnTo>
                  <a:lnTo>
                    <a:pt x="8397" y="7519"/>
                  </a:lnTo>
                  <a:lnTo>
                    <a:pt x="8311" y="7536"/>
                  </a:lnTo>
                  <a:lnTo>
                    <a:pt x="8208" y="7552"/>
                  </a:lnTo>
                  <a:lnTo>
                    <a:pt x="8085" y="7573"/>
                  </a:lnTo>
                  <a:lnTo>
                    <a:pt x="7945" y="7593"/>
                  </a:lnTo>
                  <a:lnTo>
                    <a:pt x="7793" y="7618"/>
                  </a:lnTo>
                  <a:lnTo>
                    <a:pt x="7624" y="7638"/>
                  </a:lnTo>
                  <a:lnTo>
                    <a:pt x="7448" y="7663"/>
                  </a:lnTo>
                  <a:lnTo>
                    <a:pt x="7258" y="7688"/>
                  </a:lnTo>
                  <a:lnTo>
                    <a:pt x="7061" y="7708"/>
                  </a:lnTo>
                  <a:lnTo>
                    <a:pt x="6856" y="7725"/>
                  </a:lnTo>
                  <a:lnTo>
                    <a:pt x="6650" y="7741"/>
                  </a:lnTo>
                  <a:lnTo>
                    <a:pt x="6436" y="7754"/>
                  </a:lnTo>
                  <a:lnTo>
                    <a:pt x="6227" y="7766"/>
                  </a:lnTo>
                  <a:lnTo>
                    <a:pt x="6013" y="7770"/>
                  </a:lnTo>
                  <a:lnTo>
                    <a:pt x="5804" y="7770"/>
                  </a:lnTo>
                  <a:lnTo>
                    <a:pt x="5598" y="7762"/>
                  </a:lnTo>
                  <a:lnTo>
                    <a:pt x="5397" y="7754"/>
                  </a:lnTo>
                  <a:lnTo>
                    <a:pt x="5203" y="7733"/>
                  </a:lnTo>
                  <a:lnTo>
                    <a:pt x="5023" y="7708"/>
                  </a:lnTo>
                  <a:lnTo>
                    <a:pt x="4846" y="7671"/>
                  </a:lnTo>
                  <a:lnTo>
                    <a:pt x="4686" y="7630"/>
                  </a:lnTo>
                  <a:lnTo>
                    <a:pt x="4505" y="7573"/>
                  </a:lnTo>
                  <a:lnTo>
                    <a:pt x="4344" y="7519"/>
                  </a:lnTo>
                  <a:lnTo>
                    <a:pt x="4209" y="7470"/>
                  </a:lnTo>
                  <a:lnTo>
                    <a:pt x="4090" y="7425"/>
                  </a:lnTo>
                  <a:lnTo>
                    <a:pt x="3991" y="7384"/>
                  </a:lnTo>
                  <a:lnTo>
                    <a:pt x="3905" y="7347"/>
                  </a:lnTo>
                  <a:lnTo>
                    <a:pt x="3831" y="7310"/>
                  </a:lnTo>
                  <a:lnTo>
                    <a:pt x="3769" y="7281"/>
                  </a:lnTo>
                  <a:lnTo>
                    <a:pt x="3716" y="7252"/>
                  </a:lnTo>
                  <a:lnTo>
                    <a:pt x="3670" y="7227"/>
                  </a:lnTo>
                  <a:lnTo>
                    <a:pt x="3633" y="7207"/>
                  </a:lnTo>
                  <a:lnTo>
                    <a:pt x="3596" y="7186"/>
                  </a:lnTo>
                  <a:lnTo>
                    <a:pt x="3559" y="7170"/>
                  </a:lnTo>
                  <a:lnTo>
                    <a:pt x="3522" y="7153"/>
                  </a:lnTo>
                  <a:lnTo>
                    <a:pt x="3485" y="7141"/>
                  </a:lnTo>
                  <a:lnTo>
                    <a:pt x="3440" y="7129"/>
                  </a:lnTo>
                  <a:lnTo>
                    <a:pt x="3391" y="7120"/>
                  </a:lnTo>
                  <a:lnTo>
                    <a:pt x="3329" y="7112"/>
                  </a:lnTo>
                  <a:lnTo>
                    <a:pt x="3259" y="7104"/>
                  </a:lnTo>
                  <a:lnTo>
                    <a:pt x="3181" y="7100"/>
                  </a:lnTo>
                  <a:lnTo>
                    <a:pt x="3079" y="7100"/>
                  </a:lnTo>
                  <a:lnTo>
                    <a:pt x="2964" y="7096"/>
                  </a:lnTo>
                  <a:lnTo>
                    <a:pt x="2828" y="7096"/>
                  </a:lnTo>
                  <a:lnTo>
                    <a:pt x="2684" y="7096"/>
                  </a:lnTo>
                  <a:lnTo>
                    <a:pt x="2528" y="7100"/>
                  </a:lnTo>
                  <a:lnTo>
                    <a:pt x="2368" y="7104"/>
                  </a:lnTo>
                  <a:lnTo>
                    <a:pt x="2199" y="7104"/>
                  </a:lnTo>
                  <a:lnTo>
                    <a:pt x="2026" y="7108"/>
                  </a:lnTo>
                  <a:lnTo>
                    <a:pt x="1854" y="7116"/>
                  </a:lnTo>
                  <a:lnTo>
                    <a:pt x="1685" y="7120"/>
                  </a:lnTo>
                  <a:lnTo>
                    <a:pt x="1521" y="7125"/>
                  </a:lnTo>
                  <a:lnTo>
                    <a:pt x="1361" y="7129"/>
                  </a:lnTo>
                  <a:lnTo>
                    <a:pt x="1213" y="7137"/>
                  </a:lnTo>
                  <a:lnTo>
                    <a:pt x="1077" y="7141"/>
                  </a:lnTo>
                  <a:lnTo>
                    <a:pt x="954" y="7145"/>
                  </a:lnTo>
                  <a:lnTo>
                    <a:pt x="847" y="7149"/>
                  </a:lnTo>
                  <a:lnTo>
                    <a:pt x="761" y="7153"/>
                  </a:lnTo>
                  <a:lnTo>
                    <a:pt x="695" y="7157"/>
                  </a:lnTo>
                  <a:lnTo>
                    <a:pt x="658" y="7157"/>
                  </a:lnTo>
                  <a:lnTo>
                    <a:pt x="641" y="7157"/>
                  </a:lnTo>
                  <a:lnTo>
                    <a:pt x="0" y="4119"/>
                  </a:lnTo>
                  <a:lnTo>
                    <a:pt x="17" y="4119"/>
                  </a:lnTo>
                  <a:lnTo>
                    <a:pt x="58" y="4124"/>
                  </a:lnTo>
                  <a:lnTo>
                    <a:pt x="124" y="4128"/>
                  </a:lnTo>
                  <a:lnTo>
                    <a:pt x="214" y="4132"/>
                  </a:lnTo>
                  <a:lnTo>
                    <a:pt x="325" y="4136"/>
                  </a:lnTo>
                  <a:lnTo>
                    <a:pt x="452" y="4140"/>
                  </a:lnTo>
                  <a:lnTo>
                    <a:pt x="600" y="4144"/>
                  </a:lnTo>
                  <a:lnTo>
                    <a:pt x="761" y="4148"/>
                  </a:lnTo>
                  <a:lnTo>
                    <a:pt x="929" y="4156"/>
                  </a:lnTo>
                  <a:lnTo>
                    <a:pt x="1110" y="4161"/>
                  </a:lnTo>
                  <a:lnTo>
                    <a:pt x="1299" y="4165"/>
                  </a:lnTo>
                  <a:lnTo>
                    <a:pt x="1492" y="4165"/>
                  </a:lnTo>
                  <a:lnTo>
                    <a:pt x="1689" y="4169"/>
                  </a:lnTo>
                  <a:lnTo>
                    <a:pt x="1887" y="4169"/>
                  </a:lnTo>
                  <a:lnTo>
                    <a:pt x="2080" y="4169"/>
                  </a:lnTo>
                  <a:lnTo>
                    <a:pt x="2269" y="4165"/>
                  </a:lnTo>
                  <a:lnTo>
                    <a:pt x="2454" y="4161"/>
                  </a:lnTo>
                  <a:lnTo>
                    <a:pt x="2631" y="4156"/>
                  </a:lnTo>
                  <a:lnTo>
                    <a:pt x="2799" y="4148"/>
                  </a:lnTo>
                  <a:lnTo>
                    <a:pt x="2951" y="4136"/>
                  </a:lnTo>
                  <a:lnTo>
                    <a:pt x="3087" y="4124"/>
                  </a:lnTo>
                  <a:lnTo>
                    <a:pt x="3206" y="4107"/>
                  </a:lnTo>
                  <a:lnTo>
                    <a:pt x="3399" y="4070"/>
                  </a:lnTo>
                  <a:lnTo>
                    <a:pt x="3568" y="4029"/>
                  </a:lnTo>
                  <a:lnTo>
                    <a:pt x="3716" y="3980"/>
                  </a:lnTo>
                  <a:lnTo>
                    <a:pt x="3847" y="3926"/>
                  </a:lnTo>
                  <a:lnTo>
                    <a:pt x="3966" y="3865"/>
                  </a:lnTo>
                  <a:lnTo>
                    <a:pt x="4065" y="3803"/>
                  </a:lnTo>
                  <a:lnTo>
                    <a:pt x="4155" y="3741"/>
                  </a:lnTo>
                  <a:lnTo>
                    <a:pt x="4238" y="3675"/>
                  </a:lnTo>
                  <a:lnTo>
                    <a:pt x="4312" y="3610"/>
                  </a:lnTo>
                  <a:lnTo>
                    <a:pt x="4377" y="3544"/>
                  </a:lnTo>
                  <a:lnTo>
                    <a:pt x="4443" y="3478"/>
                  </a:lnTo>
                  <a:lnTo>
                    <a:pt x="4505" y="3412"/>
                  </a:lnTo>
                  <a:lnTo>
                    <a:pt x="4550" y="3363"/>
                  </a:lnTo>
                  <a:lnTo>
                    <a:pt x="4608" y="3297"/>
                  </a:lnTo>
                  <a:lnTo>
                    <a:pt x="4677" y="3215"/>
                  </a:lnTo>
                  <a:lnTo>
                    <a:pt x="4751" y="3120"/>
                  </a:lnTo>
                  <a:lnTo>
                    <a:pt x="4834" y="3018"/>
                  </a:lnTo>
                  <a:lnTo>
                    <a:pt x="4920" y="2907"/>
                  </a:lnTo>
                  <a:lnTo>
                    <a:pt x="5010" y="2787"/>
                  </a:lnTo>
                  <a:lnTo>
                    <a:pt x="5101" y="2660"/>
                  </a:lnTo>
                  <a:lnTo>
                    <a:pt x="5191" y="2533"/>
                  </a:lnTo>
                  <a:lnTo>
                    <a:pt x="5282" y="2405"/>
                  </a:lnTo>
                  <a:lnTo>
                    <a:pt x="5372" y="2278"/>
                  </a:lnTo>
                  <a:lnTo>
                    <a:pt x="5454" y="2154"/>
                  </a:lnTo>
                  <a:lnTo>
                    <a:pt x="5528" y="2031"/>
                  </a:lnTo>
                  <a:lnTo>
                    <a:pt x="5598" y="1920"/>
                  </a:lnTo>
                  <a:lnTo>
                    <a:pt x="5660" y="1813"/>
                  </a:lnTo>
                  <a:lnTo>
                    <a:pt x="5709" y="1719"/>
                  </a:lnTo>
                  <a:lnTo>
                    <a:pt x="5750" y="1636"/>
                  </a:lnTo>
                  <a:lnTo>
                    <a:pt x="5775" y="1567"/>
                  </a:lnTo>
                  <a:lnTo>
                    <a:pt x="5791" y="1480"/>
                  </a:lnTo>
                  <a:lnTo>
                    <a:pt x="5808" y="1377"/>
                  </a:lnTo>
                  <a:lnTo>
                    <a:pt x="5816" y="1266"/>
                  </a:lnTo>
                  <a:lnTo>
                    <a:pt x="5820" y="1147"/>
                  </a:lnTo>
                  <a:lnTo>
                    <a:pt x="5824" y="1020"/>
                  </a:lnTo>
                  <a:lnTo>
                    <a:pt x="5824" y="888"/>
                  </a:lnTo>
                  <a:lnTo>
                    <a:pt x="5824" y="761"/>
                  </a:lnTo>
                  <a:lnTo>
                    <a:pt x="5824" y="633"/>
                  </a:lnTo>
                  <a:lnTo>
                    <a:pt x="5828" y="514"/>
                  </a:lnTo>
                  <a:lnTo>
                    <a:pt x="5832" y="403"/>
                  </a:lnTo>
                  <a:lnTo>
                    <a:pt x="5845" y="300"/>
                  </a:lnTo>
                  <a:lnTo>
                    <a:pt x="5857" y="214"/>
                  </a:lnTo>
                  <a:lnTo>
                    <a:pt x="5878" y="148"/>
                  </a:lnTo>
                  <a:lnTo>
                    <a:pt x="5906" y="99"/>
                  </a:lnTo>
                  <a:lnTo>
                    <a:pt x="5947" y="62"/>
                  </a:lnTo>
                  <a:lnTo>
                    <a:pt x="6005" y="29"/>
                  </a:lnTo>
                  <a:lnTo>
                    <a:pt x="6075" y="8"/>
                  </a:lnTo>
                  <a:lnTo>
                    <a:pt x="6153" y="0"/>
                  </a:lnTo>
                  <a:close/>
                </a:path>
              </a:pathLst>
            </a:custGeom>
            <a:solidFill>
              <a:srgbClr val="F6C29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F3C4402-A74F-4B04-8C1E-E9636C263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3249" y="1444621"/>
              <a:ext cx="1878872" cy="5277692"/>
            </a:xfrm>
            <a:prstGeom prst="rect">
              <a:avLst/>
            </a:prstGeom>
            <a:solidFill>
              <a:srgbClr val="E5ECEB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24" name="Rectangle 8">
              <a:extLst>
                <a:ext uri="{FF2B5EF4-FFF2-40B4-BE49-F238E27FC236}">
                  <a16:creationId xmlns:a16="http://schemas.microsoft.com/office/drawing/2014/main" id="{4213CDB6-6F03-4339-9B22-E1547B66A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2312223" y="798514"/>
              <a:ext cx="18660638" cy="6200775"/>
            </a:xfrm>
            <a:prstGeom prst="rect">
              <a:avLst/>
            </a:prstGeom>
            <a:solidFill>
              <a:schemeClr val="accent1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E3C8F309-EDF3-47E8-AC2D-DE906B6C1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0012" y="-4676775"/>
              <a:ext cx="866775" cy="1585913"/>
            </a:xfrm>
            <a:custGeom>
              <a:avLst/>
              <a:gdLst>
                <a:gd name="T0" fmla="*/ 123 w 546"/>
                <a:gd name="T1" fmla="*/ 0 h 999"/>
                <a:gd name="T2" fmla="*/ 127 w 546"/>
                <a:gd name="T3" fmla="*/ 0 h 999"/>
                <a:gd name="T4" fmla="*/ 213 w 546"/>
                <a:gd name="T5" fmla="*/ 25 h 999"/>
                <a:gd name="T6" fmla="*/ 287 w 546"/>
                <a:gd name="T7" fmla="*/ 70 h 999"/>
                <a:gd name="T8" fmla="*/ 349 w 546"/>
                <a:gd name="T9" fmla="*/ 124 h 999"/>
                <a:gd name="T10" fmla="*/ 398 w 546"/>
                <a:gd name="T11" fmla="*/ 185 h 999"/>
                <a:gd name="T12" fmla="*/ 439 w 546"/>
                <a:gd name="T13" fmla="*/ 255 h 999"/>
                <a:gd name="T14" fmla="*/ 472 w 546"/>
                <a:gd name="T15" fmla="*/ 333 h 999"/>
                <a:gd name="T16" fmla="*/ 497 w 546"/>
                <a:gd name="T17" fmla="*/ 411 h 999"/>
                <a:gd name="T18" fmla="*/ 517 w 546"/>
                <a:gd name="T19" fmla="*/ 489 h 999"/>
                <a:gd name="T20" fmla="*/ 530 w 546"/>
                <a:gd name="T21" fmla="*/ 568 h 999"/>
                <a:gd name="T22" fmla="*/ 538 w 546"/>
                <a:gd name="T23" fmla="*/ 642 h 999"/>
                <a:gd name="T24" fmla="*/ 542 w 546"/>
                <a:gd name="T25" fmla="*/ 707 h 999"/>
                <a:gd name="T26" fmla="*/ 546 w 546"/>
                <a:gd name="T27" fmla="*/ 765 h 999"/>
                <a:gd name="T28" fmla="*/ 542 w 546"/>
                <a:gd name="T29" fmla="*/ 818 h 999"/>
                <a:gd name="T30" fmla="*/ 522 w 546"/>
                <a:gd name="T31" fmla="*/ 868 h 999"/>
                <a:gd name="T32" fmla="*/ 489 w 546"/>
                <a:gd name="T33" fmla="*/ 905 h 999"/>
                <a:gd name="T34" fmla="*/ 452 w 546"/>
                <a:gd name="T35" fmla="*/ 933 h 999"/>
                <a:gd name="T36" fmla="*/ 411 w 546"/>
                <a:gd name="T37" fmla="*/ 954 h 999"/>
                <a:gd name="T38" fmla="*/ 365 w 546"/>
                <a:gd name="T39" fmla="*/ 970 h 999"/>
                <a:gd name="T40" fmla="*/ 328 w 546"/>
                <a:gd name="T41" fmla="*/ 979 h 999"/>
                <a:gd name="T42" fmla="*/ 295 w 546"/>
                <a:gd name="T43" fmla="*/ 987 h 999"/>
                <a:gd name="T44" fmla="*/ 275 w 546"/>
                <a:gd name="T45" fmla="*/ 991 h 999"/>
                <a:gd name="T46" fmla="*/ 267 w 546"/>
                <a:gd name="T47" fmla="*/ 991 h 999"/>
                <a:gd name="T48" fmla="*/ 189 w 546"/>
                <a:gd name="T49" fmla="*/ 999 h 999"/>
                <a:gd name="T50" fmla="*/ 127 w 546"/>
                <a:gd name="T51" fmla="*/ 995 h 999"/>
                <a:gd name="T52" fmla="*/ 78 w 546"/>
                <a:gd name="T53" fmla="*/ 987 h 999"/>
                <a:gd name="T54" fmla="*/ 41 w 546"/>
                <a:gd name="T55" fmla="*/ 975 h 999"/>
                <a:gd name="T56" fmla="*/ 20 w 546"/>
                <a:gd name="T57" fmla="*/ 966 h 999"/>
                <a:gd name="T58" fmla="*/ 12 w 546"/>
                <a:gd name="T59" fmla="*/ 962 h 999"/>
                <a:gd name="T60" fmla="*/ 4 w 546"/>
                <a:gd name="T61" fmla="*/ 790 h 999"/>
                <a:gd name="T62" fmla="*/ 0 w 546"/>
                <a:gd name="T63" fmla="*/ 637 h 999"/>
                <a:gd name="T64" fmla="*/ 0 w 546"/>
                <a:gd name="T65" fmla="*/ 506 h 999"/>
                <a:gd name="T66" fmla="*/ 4 w 546"/>
                <a:gd name="T67" fmla="*/ 395 h 999"/>
                <a:gd name="T68" fmla="*/ 12 w 546"/>
                <a:gd name="T69" fmla="*/ 304 h 999"/>
                <a:gd name="T70" fmla="*/ 20 w 546"/>
                <a:gd name="T71" fmla="*/ 226 h 999"/>
                <a:gd name="T72" fmla="*/ 32 w 546"/>
                <a:gd name="T73" fmla="*/ 161 h 999"/>
                <a:gd name="T74" fmla="*/ 45 w 546"/>
                <a:gd name="T75" fmla="*/ 111 h 999"/>
                <a:gd name="T76" fmla="*/ 61 w 546"/>
                <a:gd name="T77" fmla="*/ 74 h 999"/>
                <a:gd name="T78" fmla="*/ 74 w 546"/>
                <a:gd name="T79" fmla="*/ 45 h 999"/>
                <a:gd name="T80" fmla="*/ 86 w 546"/>
                <a:gd name="T81" fmla="*/ 25 h 999"/>
                <a:gd name="T82" fmla="*/ 98 w 546"/>
                <a:gd name="T83" fmla="*/ 13 h 999"/>
                <a:gd name="T84" fmla="*/ 111 w 546"/>
                <a:gd name="T85" fmla="*/ 4 h 999"/>
                <a:gd name="T86" fmla="*/ 119 w 546"/>
                <a:gd name="T87" fmla="*/ 0 h 999"/>
                <a:gd name="T88" fmla="*/ 123 w 546"/>
                <a:gd name="T89" fmla="*/ 0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6" h="999">
                  <a:moveTo>
                    <a:pt x="123" y="0"/>
                  </a:moveTo>
                  <a:lnTo>
                    <a:pt x="127" y="0"/>
                  </a:lnTo>
                  <a:lnTo>
                    <a:pt x="213" y="25"/>
                  </a:lnTo>
                  <a:lnTo>
                    <a:pt x="287" y="70"/>
                  </a:lnTo>
                  <a:lnTo>
                    <a:pt x="349" y="124"/>
                  </a:lnTo>
                  <a:lnTo>
                    <a:pt x="398" y="185"/>
                  </a:lnTo>
                  <a:lnTo>
                    <a:pt x="439" y="255"/>
                  </a:lnTo>
                  <a:lnTo>
                    <a:pt x="472" y="333"/>
                  </a:lnTo>
                  <a:lnTo>
                    <a:pt x="497" y="411"/>
                  </a:lnTo>
                  <a:lnTo>
                    <a:pt x="517" y="489"/>
                  </a:lnTo>
                  <a:lnTo>
                    <a:pt x="530" y="568"/>
                  </a:lnTo>
                  <a:lnTo>
                    <a:pt x="538" y="642"/>
                  </a:lnTo>
                  <a:lnTo>
                    <a:pt x="542" y="707"/>
                  </a:lnTo>
                  <a:lnTo>
                    <a:pt x="546" y="765"/>
                  </a:lnTo>
                  <a:lnTo>
                    <a:pt x="542" y="818"/>
                  </a:lnTo>
                  <a:lnTo>
                    <a:pt x="522" y="868"/>
                  </a:lnTo>
                  <a:lnTo>
                    <a:pt x="489" y="905"/>
                  </a:lnTo>
                  <a:lnTo>
                    <a:pt x="452" y="933"/>
                  </a:lnTo>
                  <a:lnTo>
                    <a:pt x="411" y="954"/>
                  </a:lnTo>
                  <a:lnTo>
                    <a:pt x="365" y="970"/>
                  </a:lnTo>
                  <a:lnTo>
                    <a:pt x="328" y="979"/>
                  </a:lnTo>
                  <a:lnTo>
                    <a:pt x="295" y="987"/>
                  </a:lnTo>
                  <a:lnTo>
                    <a:pt x="275" y="991"/>
                  </a:lnTo>
                  <a:lnTo>
                    <a:pt x="267" y="991"/>
                  </a:lnTo>
                  <a:lnTo>
                    <a:pt x="189" y="999"/>
                  </a:lnTo>
                  <a:lnTo>
                    <a:pt x="127" y="995"/>
                  </a:lnTo>
                  <a:lnTo>
                    <a:pt x="78" y="987"/>
                  </a:lnTo>
                  <a:lnTo>
                    <a:pt x="41" y="975"/>
                  </a:lnTo>
                  <a:lnTo>
                    <a:pt x="20" y="966"/>
                  </a:lnTo>
                  <a:lnTo>
                    <a:pt x="12" y="962"/>
                  </a:lnTo>
                  <a:lnTo>
                    <a:pt x="4" y="790"/>
                  </a:lnTo>
                  <a:lnTo>
                    <a:pt x="0" y="637"/>
                  </a:lnTo>
                  <a:lnTo>
                    <a:pt x="0" y="506"/>
                  </a:lnTo>
                  <a:lnTo>
                    <a:pt x="4" y="395"/>
                  </a:lnTo>
                  <a:lnTo>
                    <a:pt x="12" y="304"/>
                  </a:lnTo>
                  <a:lnTo>
                    <a:pt x="20" y="226"/>
                  </a:lnTo>
                  <a:lnTo>
                    <a:pt x="32" y="161"/>
                  </a:lnTo>
                  <a:lnTo>
                    <a:pt x="45" y="111"/>
                  </a:lnTo>
                  <a:lnTo>
                    <a:pt x="61" y="74"/>
                  </a:lnTo>
                  <a:lnTo>
                    <a:pt x="74" y="45"/>
                  </a:lnTo>
                  <a:lnTo>
                    <a:pt x="86" y="25"/>
                  </a:lnTo>
                  <a:lnTo>
                    <a:pt x="98" y="13"/>
                  </a:lnTo>
                  <a:lnTo>
                    <a:pt x="111" y="4"/>
                  </a:lnTo>
                  <a:lnTo>
                    <a:pt x="119" y="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CDFD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IN" sz="2400">
                <a:solidFill>
                  <a:srgbClr val="3C86C6"/>
                </a:solidFill>
                <a:latin typeface="Trebuchet MS" panose="020B0703020202090204" pitchFamily="34" charset="0"/>
              </a:endParaRPr>
            </a:p>
          </p:txBody>
        </p:sp>
      </p:grp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D9713DAF-5BE4-4C0A-952D-31EEBC11598C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1091673" y="1981218"/>
            <a:ext cx="2615106" cy="83099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4881E09B-C3F2-40D1-9EFC-87EF483326C5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8485222" y="5262300"/>
            <a:ext cx="2615106" cy="8309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4561719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974B934-1E3A-45E6-81E4-9ABD8B9A05AC}"/>
              </a:ext>
            </a:extLst>
          </p:cNvPr>
          <p:cNvCxnSpPr/>
          <p:nvPr userDrawn="1"/>
        </p:nvCxnSpPr>
        <p:spPr>
          <a:xfrm>
            <a:off x="734292" y="3134646"/>
            <a:ext cx="10723419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423F7DFC-F533-4B13-9C14-9CE3F045466F}"/>
              </a:ext>
            </a:extLst>
          </p:cNvPr>
          <p:cNvCxnSpPr/>
          <p:nvPr userDrawn="1"/>
        </p:nvCxnSpPr>
        <p:spPr>
          <a:xfrm>
            <a:off x="734292" y="3763026"/>
            <a:ext cx="10723419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A9DA61D-A1E6-4455-B24A-9DB1041F002E}"/>
              </a:ext>
            </a:extLst>
          </p:cNvPr>
          <p:cNvCxnSpPr/>
          <p:nvPr userDrawn="1"/>
        </p:nvCxnSpPr>
        <p:spPr>
          <a:xfrm>
            <a:off x="734292" y="4391406"/>
            <a:ext cx="10723419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61C7A0B4-315A-4C8F-90C6-4A52220974EA}"/>
              </a:ext>
            </a:extLst>
          </p:cNvPr>
          <p:cNvSpPr/>
          <p:nvPr userDrawn="1"/>
        </p:nvSpPr>
        <p:spPr>
          <a:xfrm>
            <a:off x="5159896" y="1346662"/>
            <a:ext cx="4775384" cy="477538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54000" dist="63500" dir="2700000" algn="t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9" name="Block Arc 8">
            <a:extLst>
              <a:ext uri="{FF2B5EF4-FFF2-40B4-BE49-F238E27FC236}">
                <a16:creationId xmlns:a16="http://schemas.microsoft.com/office/drawing/2014/main" id="{B79748DB-429B-4383-86EF-395EC80A9578}"/>
              </a:ext>
            </a:extLst>
          </p:cNvPr>
          <p:cNvSpPr/>
          <p:nvPr userDrawn="1"/>
        </p:nvSpPr>
        <p:spPr>
          <a:xfrm>
            <a:off x="5673091" y="1862633"/>
            <a:ext cx="3748646" cy="3748646"/>
          </a:xfrm>
          <a:prstGeom prst="blockArc">
            <a:avLst>
              <a:gd name="adj1" fmla="val 19319730"/>
              <a:gd name="adj2" fmla="val 2326746"/>
              <a:gd name="adj3" fmla="val 1390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3C86C6"/>
              </a:solidFill>
              <a:latin typeface="Trebuchet MS" panose="020B0703020202090204" pitchFamily="34" charset="0"/>
            </a:endParaRPr>
          </a:p>
        </p:txBody>
      </p:sp>
      <p:sp>
        <p:nvSpPr>
          <p:cNvPr id="10" name="Block Arc 9">
            <a:extLst>
              <a:ext uri="{FF2B5EF4-FFF2-40B4-BE49-F238E27FC236}">
                <a16:creationId xmlns:a16="http://schemas.microsoft.com/office/drawing/2014/main" id="{2EAF46DF-A25F-4DCC-977C-1630CDD73F11}"/>
              </a:ext>
            </a:extLst>
          </p:cNvPr>
          <p:cNvSpPr/>
          <p:nvPr userDrawn="1"/>
        </p:nvSpPr>
        <p:spPr>
          <a:xfrm>
            <a:off x="5673987" y="1863529"/>
            <a:ext cx="3748646" cy="3748646"/>
          </a:xfrm>
          <a:prstGeom prst="blockArc">
            <a:avLst>
              <a:gd name="adj1" fmla="val 13232146"/>
              <a:gd name="adj2" fmla="val 19162715"/>
              <a:gd name="adj3" fmla="val 13855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3C86C6"/>
              </a:solidFill>
              <a:latin typeface="Trebuchet MS" panose="020B0703020202090204" pitchFamily="34" charset="0"/>
            </a:endParaRPr>
          </a:p>
        </p:txBody>
      </p:sp>
      <p:sp>
        <p:nvSpPr>
          <p:cNvPr id="11" name="Block Arc 10">
            <a:extLst>
              <a:ext uri="{FF2B5EF4-FFF2-40B4-BE49-F238E27FC236}">
                <a16:creationId xmlns:a16="http://schemas.microsoft.com/office/drawing/2014/main" id="{E7C2F1E9-C428-49B4-B7FF-43E8CF3F0BFE}"/>
              </a:ext>
            </a:extLst>
          </p:cNvPr>
          <p:cNvSpPr/>
          <p:nvPr userDrawn="1"/>
        </p:nvSpPr>
        <p:spPr>
          <a:xfrm>
            <a:off x="5673264" y="1860030"/>
            <a:ext cx="3748646" cy="3748646"/>
          </a:xfrm>
          <a:prstGeom prst="blockArc">
            <a:avLst>
              <a:gd name="adj1" fmla="val 8504820"/>
              <a:gd name="adj2" fmla="val 13057855"/>
              <a:gd name="adj3" fmla="val 1382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3C86C6"/>
              </a:solidFill>
              <a:latin typeface="Trebuchet MS" panose="020B0703020202090204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A982E00-E43B-4C5D-867B-ED3F28B51EBD}"/>
              </a:ext>
            </a:extLst>
          </p:cNvPr>
          <p:cNvGrpSpPr/>
          <p:nvPr userDrawn="1"/>
        </p:nvGrpSpPr>
        <p:grpSpPr>
          <a:xfrm rot="21180378">
            <a:off x="5457258" y="1660822"/>
            <a:ext cx="4180312" cy="4180312"/>
            <a:chOff x="707198" y="1881377"/>
            <a:chExt cx="4011280" cy="4011280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A75CF7B7-BA9D-4A0C-A3BB-6F15269C08B4}"/>
                </a:ext>
              </a:extLst>
            </p:cNvPr>
            <p:cNvGrpSpPr/>
            <p:nvPr/>
          </p:nvGrpSpPr>
          <p:grpSpPr>
            <a:xfrm>
              <a:off x="707198" y="1881377"/>
              <a:ext cx="4011280" cy="4011280"/>
              <a:chOff x="1405847" y="1829125"/>
              <a:chExt cx="4011280" cy="4011280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0D7A74AE-2598-44C4-8CD2-9B13765E7155}"/>
                  </a:ext>
                </a:extLst>
              </p:cNvPr>
              <p:cNvSpPr/>
              <p:nvPr/>
            </p:nvSpPr>
            <p:spPr>
              <a:xfrm>
                <a:off x="1405847" y="1829125"/>
                <a:ext cx="4011280" cy="4011280"/>
              </a:xfrm>
              <a:prstGeom prst="ellipse">
                <a:avLst/>
              </a:prstGeom>
              <a:no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8987"/>
                <a:endParaRPr lang="en-IN" sz="2400">
                  <a:solidFill>
                    <a:srgbClr val="FFFFFF"/>
                  </a:solidFill>
                  <a:latin typeface="Trebuchet MS" panose="020B0703020202090204" pitchFamily="34" charset="0"/>
                </a:endParaRPr>
              </a:p>
            </p:txBody>
          </p: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B45DDB8D-C365-4486-BCB9-7E28528BEF36}"/>
                  </a:ext>
                </a:extLst>
              </p:cNvPr>
              <p:cNvGrpSpPr/>
              <p:nvPr/>
            </p:nvGrpSpPr>
            <p:grpSpPr>
              <a:xfrm>
                <a:off x="2988601" y="3542573"/>
                <a:ext cx="2112880" cy="603062"/>
                <a:chOff x="2988601" y="3542573"/>
                <a:chExt cx="2112880" cy="603062"/>
              </a:xfrm>
            </p:grpSpPr>
            <p:sp>
              <p:nvSpPr>
                <p:cNvPr id="17" name="Rectangle 13">
                  <a:extLst>
                    <a:ext uri="{FF2B5EF4-FFF2-40B4-BE49-F238E27FC236}">
                      <a16:creationId xmlns:a16="http://schemas.microsoft.com/office/drawing/2014/main" id="{08A31C37-3B6E-4331-8F04-2309D39A915C}"/>
                    </a:ext>
                  </a:extLst>
                </p:cNvPr>
                <p:cNvSpPr/>
                <p:nvPr/>
              </p:nvSpPr>
              <p:spPr>
                <a:xfrm rot="5400000">
                  <a:off x="3925400" y="2787664"/>
                  <a:ext cx="239282" cy="2112880"/>
                </a:xfrm>
                <a:custGeom>
                  <a:avLst/>
                  <a:gdLst>
                    <a:gd name="connsiteX0" fmla="*/ 0 w 360040"/>
                    <a:gd name="connsiteY0" fmla="*/ 0 h 750523"/>
                    <a:gd name="connsiteX1" fmla="*/ 360040 w 360040"/>
                    <a:gd name="connsiteY1" fmla="*/ 0 h 750523"/>
                    <a:gd name="connsiteX2" fmla="*/ 360040 w 360040"/>
                    <a:gd name="connsiteY2" fmla="*/ 750523 h 750523"/>
                    <a:gd name="connsiteX3" fmla="*/ 0 w 360040"/>
                    <a:gd name="connsiteY3" fmla="*/ 750523 h 750523"/>
                    <a:gd name="connsiteX4" fmla="*/ 0 w 360040"/>
                    <a:gd name="connsiteY4" fmla="*/ 0 h 750523"/>
                    <a:gd name="connsiteX0" fmla="*/ 0 w 360040"/>
                    <a:gd name="connsiteY0" fmla="*/ 3082 h 753605"/>
                    <a:gd name="connsiteX1" fmla="*/ 179914 w 360040"/>
                    <a:gd name="connsiteY1" fmla="*/ 0 h 753605"/>
                    <a:gd name="connsiteX2" fmla="*/ 360040 w 360040"/>
                    <a:gd name="connsiteY2" fmla="*/ 3082 h 753605"/>
                    <a:gd name="connsiteX3" fmla="*/ 360040 w 360040"/>
                    <a:gd name="connsiteY3" fmla="*/ 753605 h 753605"/>
                    <a:gd name="connsiteX4" fmla="*/ 0 w 360040"/>
                    <a:gd name="connsiteY4" fmla="*/ 753605 h 753605"/>
                    <a:gd name="connsiteX5" fmla="*/ 0 w 360040"/>
                    <a:gd name="connsiteY5" fmla="*/ 3082 h 753605"/>
                    <a:gd name="connsiteX0" fmla="*/ 0 w 360040"/>
                    <a:gd name="connsiteY0" fmla="*/ 532672 h 1283195"/>
                    <a:gd name="connsiteX1" fmla="*/ 176104 w 360040"/>
                    <a:gd name="connsiteY1" fmla="*/ 0 h 1283195"/>
                    <a:gd name="connsiteX2" fmla="*/ 360040 w 360040"/>
                    <a:gd name="connsiteY2" fmla="*/ 532672 h 1283195"/>
                    <a:gd name="connsiteX3" fmla="*/ 360040 w 360040"/>
                    <a:gd name="connsiteY3" fmla="*/ 1283195 h 1283195"/>
                    <a:gd name="connsiteX4" fmla="*/ 0 w 360040"/>
                    <a:gd name="connsiteY4" fmla="*/ 1283195 h 1283195"/>
                    <a:gd name="connsiteX5" fmla="*/ 0 w 360040"/>
                    <a:gd name="connsiteY5" fmla="*/ 532672 h 1283195"/>
                    <a:gd name="connsiteX0" fmla="*/ 0 w 360040"/>
                    <a:gd name="connsiteY0" fmla="*/ 1175725 h 1926248"/>
                    <a:gd name="connsiteX1" fmla="*/ 187255 w 360040"/>
                    <a:gd name="connsiteY1" fmla="*/ 0 h 1926248"/>
                    <a:gd name="connsiteX2" fmla="*/ 360040 w 360040"/>
                    <a:gd name="connsiteY2" fmla="*/ 1175725 h 1926248"/>
                    <a:gd name="connsiteX3" fmla="*/ 360040 w 360040"/>
                    <a:gd name="connsiteY3" fmla="*/ 1926248 h 1926248"/>
                    <a:gd name="connsiteX4" fmla="*/ 0 w 360040"/>
                    <a:gd name="connsiteY4" fmla="*/ 1926248 h 1926248"/>
                    <a:gd name="connsiteX5" fmla="*/ 0 w 360040"/>
                    <a:gd name="connsiteY5" fmla="*/ 1175725 h 1926248"/>
                    <a:gd name="connsiteX0" fmla="*/ 0 w 360040"/>
                    <a:gd name="connsiteY0" fmla="*/ 1175725 h 1926248"/>
                    <a:gd name="connsiteX1" fmla="*/ 187255 w 360040"/>
                    <a:gd name="connsiteY1" fmla="*/ 0 h 1926248"/>
                    <a:gd name="connsiteX2" fmla="*/ 360040 w 360040"/>
                    <a:gd name="connsiteY2" fmla="*/ 1175725 h 1926248"/>
                    <a:gd name="connsiteX3" fmla="*/ 360040 w 360040"/>
                    <a:gd name="connsiteY3" fmla="*/ 1926248 h 1926248"/>
                    <a:gd name="connsiteX4" fmla="*/ 65607 w 360040"/>
                    <a:gd name="connsiteY4" fmla="*/ 1926248 h 1926248"/>
                    <a:gd name="connsiteX5" fmla="*/ 0 w 360040"/>
                    <a:gd name="connsiteY5" fmla="*/ 1175725 h 1926248"/>
                    <a:gd name="connsiteX0" fmla="*/ 0 w 360040"/>
                    <a:gd name="connsiteY0" fmla="*/ 1175725 h 1926248"/>
                    <a:gd name="connsiteX1" fmla="*/ 187255 w 360040"/>
                    <a:gd name="connsiteY1" fmla="*/ 0 h 1926248"/>
                    <a:gd name="connsiteX2" fmla="*/ 360040 w 360040"/>
                    <a:gd name="connsiteY2" fmla="*/ 1175725 h 1926248"/>
                    <a:gd name="connsiteX3" fmla="*/ 298533 w 360040"/>
                    <a:gd name="connsiteY3" fmla="*/ 1922148 h 1926248"/>
                    <a:gd name="connsiteX4" fmla="*/ 65607 w 360040"/>
                    <a:gd name="connsiteY4" fmla="*/ 1926248 h 1926248"/>
                    <a:gd name="connsiteX5" fmla="*/ 0 w 360040"/>
                    <a:gd name="connsiteY5" fmla="*/ 1175725 h 1926248"/>
                    <a:gd name="connsiteX0" fmla="*/ 0 w 360040"/>
                    <a:gd name="connsiteY0" fmla="*/ 1175725 h 1926248"/>
                    <a:gd name="connsiteX1" fmla="*/ 187255 w 360040"/>
                    <a:gd name="connsiteY1" fmla="*/ 0 h 1926248"/>
                    <a:gd name="connsiteX2" fmla="*/ 360040 w 360040"/>
                    <a:gd name="connsiteY2" fmla="*/ 1175725 h 1926248"/>
                    <a:gd name="connsiteX3" fmla="*/ 294432 w 360040"/>
                    <a:gd name="connsiteY3" fmla="*/ 1926248 h 1926248"/>
                    <a:gd name="connsiteX4" fmla="*/ 65607 w 360040"/>
                    <a:gd name="connsiteY4" fmla="*/ 1926248 h 1926248"/>
                    <a:gd name="connsiteX5" fmla="*/ 0 w 360040"/>
                    <a:gd name="connsiteY5" fmla="*/ 1175725 h 1926248"/>
                    <a:gd name="connsiteX0" fmla="*/ 0 w 360040"/>
                    <a:gd name="connsiteY0" fmla="*/ 1175725 h 1926248"/>
                    <a:gd name="connsiteX1" fmla="*/ 187255 w 360040"/>
                    <a:gd name="connsiteY1" fmla="*/ 0 h 1926248"/>
                    <a:gd name="connsiteX2" fmla="*/ 360040 w 360040"/>
                    <a:gd name="connsiteY2" fmla="*/ 1175725 h 1926248"/>
                    <a:gd name="connsiteX3" fmla="*/ 294432 w 360040"/>
                    <a:gd name="connsiteY3" fmla="*/ 1926248 h 1926248"/>
                    <a:gd name="connsiteX4" fmla="*/ 119942 w 360040"/>
                    <a:gd name="connsiteY4" fmla="*/ 1925904 h 1926248"/>
                    <a:gd name="connsiteX5" fmla="*/ 0 w 360040"/>
                    <a:gd name="connsiteY5" fmla="*/ 1175725 h 1926248"/>
                    <a:gd name="connsiteX0" fmla="*/ 0 w 360040"/>
                    <a:gd name="connsiteY0" fmla="*/ 1175725 h 1925904"/>
                    <a:gd name="connsiteX1" fmla="*/ 187255 w 360040"/>
                    <a:gd name="connsiteY1" fmla="*/ 0 h 1925904"/>
                    <a:gd name="connsiteX2" fmla="*/ 360040 w 360040"/>
                    <a:gd name="connsiteY2" fmla="*/ 1175725 h 1925904"/>
                    <a:gd name="connsiteX3" fmla="*/ 242780 w 360040"/>
                    <a:gd name="connsiteY3" fmla="*/ 1916214 h 1925904"/>
                    <a:gd name="connsiteX4" fmla="*/ 119942 w 360040"/>
                    <a:gd name="connsiteY4" fmla="*/ 1925904 h 1925904"/>
                    <a:gd name="connsiteX5" fmla="*/ 0 w 360040"/>
                    <a:gd name="connsiteY5" fmla="*/ 1175725 h 1925904"/>
                    <a:gd name="connsiteX0" fmla="*/ 0 w 360040"/>
                    <a:gd name="connsiteY0" fmla="*/ 1175725 h 1926591"/>
                    <a:gd name="connsiteX1" fmla="*/ 187255 w 360040"/>
                    <a:gd name="connsiteY1" fmla="*/ 0 h 1926591"/>
                    <a:gd name="connsiteX2" fmla="*/ 360040 w 360040"/>
                    <a:gd name="connsiteY2" fmla="*/ 1175725 h 1926591"/>
                    <a:gd name="connsiteX3" fmla="*/ 240096 w 360040"/>
                    <a:gd name="connsiteY3" fmla="*/ 1926591 h 1926591"/>
                    <a:gd name="connsiteX4" fmla="*/ 119942 w 360040"/>
                    <a:gd name="connsiteY4" fmla="*/ 1925904 h 1926591"/>
                    <a:gd name="connsiteX5" fmla="*/ 0 w 360040"/>
                    <a:gd name="connsiteY5" fmla="*/ 1175725 h 1926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0040" h="1926591">
                      <a:moveTo>
                        <a:pt x="0" y="1175725"/>
                      </a:moveTo>
                      <a:lnTo>
                        <a:pt x="187255" y="0"/>
                      </a:lnTo>
                      <a:lnTo>
                        <a:pt x="360040" y="1175725"/>
                      </a:lnTo>
                      <a:lnTo>
                        <a:pt x="240096" y="1926591"/>
                      </a:lnTo>
                      <a:lnTo>
                        <a:pt x="119942" y="1925904"/>
                      </a:lnTo>
                      <a:lnTo>
                        <a:pt x="0" y="117572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8987"/>
                  <a:endParaRPr lang="en-IN" sz="2400">
                    <a:solidFill>
                      <a:srgbClr val="FFFFFF"/>
                    </a:solidFill>
                    <a:latin typeface="Trebuchet MS" panose="020B0703020202090204" pitchFamily="34" charset="0"/>
                  </a:endParaRPr>
                </a:p>
              </p:txBody>
            </p:sp>
            <p:sp>
              <p:nvSpPr>
                <p:cNvPr id="18" name="Oval 17">
                  <a:extLst>
                    <a:ext uri="{FF2B5EF4-FFF2-40B4-BE49-F238E27FC236}">
                      <a16:creationId xmlns:a16="http://schemas.microsoft.com/office/drawing/2014/main" id="{31F60E2C-F21A-438E-BFCD-B4C63A8537E2}"/>
                    </a:ext>
                  </a:extLst>
                </p:cNvPr>
                <p:cNvSpPr/>
                <p:nvPr/>
              </p:nvSpPr>
              <p:spPr>
                <a:xfrm>
                  <a:off x="3100519" y="3542573"/>
                  <a:ext cx="603062" cy="603062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8987"/>
                  <a:endParaRPr lang="en-IN" sz="2400">
                    <a:solidFill>
                      <a:srgbClr val="FFFFFF"/>
                    </a:solidFill>
                    <a:latin typeface="Trebuchet MS" panose="020B0703020202090204" pitchFamily="34" charset="0"/>
                  </a:endParaRPr>
                </a:p>
              </p:txBody>
            </p:sp>
          </p:grpSp>
        </p:grp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986CF276-892F-4E10-89AC-73756A6D4BE4}"/>
                </a:ext>
              </a:extLst>
            </p:cNvPr>
            <p:cNvSpPr/>
            <p:nvPr/>
          </p:nvSpPr>
          <p:spPr>
            <a:xfrm>
              <a:off x="2556307" y="3749262"/>
              <a:ext cx="294188" cy="294188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/>
              <a:endParaRPr lang="en-IN" sz="2400">
                <a:solidFill>
                  <a:srgbClr val="FFFFFF"/>
                </a:solidFill>
                <a:latin typeface="Trebuchet MS" panose="020B0703020202090204" pitchFamily="34" charset="0"/>
              </a:endParaRPr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4489E3E4-92D6-4DAD-BC1D-918F1FAC0B64}"/>
              </a:ext>
            </a:extLst>
          </p:cNvPr>
          <p:cNvSpPr/>
          <p:nvPr userDrawn="1"/>
        </p:nvSpPr>
        <p:spPr>
          <a:xfrm rot="16200000">
            <a:off x="6333238" y="2510444"/>
            <a:ext cx="2447816" cy="2447816"/>
          </a:xfrm>
          <a:prstGeom prst="ellipse">
            <a:avLst/>
          </a:prstGeom>
          <a:solidFill>
            <a:schemeClr val="bg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FEAA9F8-2F0B-490A-9EA1-F4A5373FBCC2}"/>
              </a:ext>
            </a:extLst>
          </p:cNvPr>
          <p:cNvSpPr txBox="1"/>
          <p:nvPr userDrawn="1"/>
        </p:nvSpPr>
        <p:spPr>
          <a:xfrm>
            <a:off x="6158165" y="4955896"/>
            <a:ext cx="620683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1218987"/>
            <a:r>
              <a:rPr lang="en-IN" sz="1600" b="1">
                <a:solidFill>
                  <a:srgbClr val="DB4F4F"/>
                </a:solidFill>
                <a:latin typeface="Trebuchet MS" panose="020B0703020202090204" pitchFamily="34" charset="0"/>
                <a:cs typeface="Arial" pitchFamily="34" charset="0"/>
              </a:rPr>
              <a:t>-100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E297534-1E4C-44F1-B628-415FA86F9025}"/>
              </a:ext>
            </a:extLst>
          </p:cNvPr>
          <p:cNvSpPr txBox="1"/>
          <p:nvPr userDrawn="1"/>
        </p:nvSpPr>
        <p:spPr>
          <a:xfrm>
            <a:off x="8310073" y="4955896"/>
            <a:ext cx="665567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1218987"/>
            <a:r>
              <a:rPr lang="en-IN" sz="1600" b="1">
                <a:solidFill>
                  <a:srgbClr val="B0BC24"/>
                </a:solidFill>
                <a:latin typeface="Trebuchet MS" panose="020B0703020202090204" pitchFamily="34" charset="0"/>
                <a:cs typeface="Arial" pitchFamily="34" charset="0"/>
              </a:rPr>
              <a:t>+100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35E698E-FBE4-4775-99DF-8148DC32D1A1}"/>
              </a:ext>
            </a:extLst>
          </p:cNvPr>
          <p:cNvSpPr/>
          <p:nvPr userDrawn="1"/>
        </p:nvSpPr>
        <p:spPr>
          <a:xfrm>
            <a:off x="1884504" y="2710880"/>
            <a:ext cx="2987360" cy="21915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C5CB747-8BFD-4924-8E1E-D5E81C63CA90}"/>
              </a:ext>
            </a:extLst>
          </p:cNvPr>
          <p:cNvSpPr/>
          <p:nvPr userDrawn="1"/>
        </p:nvSpPr>
        <p:spPr>
          <a:xfrm>
            <a:off x="1884504" y="3339260"/>
            <a:ext cx="1403184" cy="2191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AAD12F8-D360-41A8-9362-B464755A9320}"/>
              </a:ext>
            </a:extLst>
          </p:cNvPr>
          <p:cNvSpPr/>
          <p:nvPr userDrawn="1"/>
        </p:nvSpPr>
        <p:spPr>
          <a:xfrm>
            <a:off x="1884504" y="3967640"/>
            <a:ext cx="539088" cy="21915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1981EDD-7720-473D-B8BF-126C7F2CDEE8}"/>
              </a:ext>
            </a:extLst>
          </p:cNvPr>
          <p:cNvSpPr/>
          <p:nvPr userDrawn="1"/>
        </p:nvSpPr>
        <p:spPr>
          <a:xfrm>
            <a:off x="1884504" y="4596018"/>
            <a:ext cx="760620" cy="21915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AC1EA662-DFE5-4BF5-823F-A11321DA3A01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364928" y="2700715"/>
            <a:ext cx="2384436" cy="168788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9600" b="1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Add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31F62DA7-1DDA-4656-98D2-FBE9A107957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6826940" y="4269202"/>
            <a:ext cx="1460412" cy="6204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1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Add text here</a:t>
            </a:r>
          </a:p>
        </p:txBody>
      </p:sp>
      <p:sp>
        <p:nvSpPr>
          <p:cNvPr id="39" name="Text Placeholder 7">
            <a:extLst>
              <a:ext uri="{FF2B5EF4-FFF2-40B4-BE49-F238E27FC236}">
                <a16:creationId xmlns:a16="http://schemas.microsoft.com/office/drawing/2014/main" id="{FA7F4D88-33CA-431F-9BB5-910C19F3E22B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634409" y="2661594"/>
            <a:ext cx="1250095" cy="31772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Add text here</a:t>
            </a:r>
          </a:p>
        </p:txBody>
      </p:sp>
      <p:sp>
        <p:nvSpPr>
          <p:cNvPr id="40" name="Text Placeholder 7">
            <a:extLst>
              <a:ext uri="{FF2B5EF4-FFF2-40B4-BE49-F238E27FC236}">
                <a16:creationId xmlns:a16="http://schemas.microsoft.com/office/drawing/2014/main" id="{12697CAD-64E4-446A-8C9E-EAC8C3851BD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34409" y="3275675"/>
            <a:ext cx="1250095" cy="31772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Add text here</a:t>
            </a:r>
          </a:p>
        </p:txBody>
      </p:sp>
      <p:sp>
        <p:nvSpPr>
          <p:cNvPr id="41" name="Text Placeholder 7">
            <a:extLst>
              <a:ext uri="{FF2B5EF4-FFF2-40B4-BE49-F238E27FC236}">
                <a16:creationId xmlns:a16="http://schemas.microsoft.com/office/drawing/2014/main" id="{7E8A9AD5-7F96-4F77-9652-60F15BE71100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34408" y="3916815"/>
            <a:ext cx="1250095" cy="31772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Add text here</a:t>
            </a:r>
          </a:p>
        </p:txBody>
      </p:sp>
      <p:sp>
        <p:nvSpPr>
          <p:cNvPr id="42" name="Text Placeholder 7">
            <a:extLst>
              <a:ext uri="{FF2B5EF4-FFF2-40B4-BE49-F238E27FC236}">
                <a16:creationId xmlns:a16="http://schemas.microsoft.com/office/drawing/2014/main" id="{C2A473C7-3A76-4FAB-BA01-70B93688A00A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634409" y="4546731"/>
            <a:ext cx="1250095" cy="31772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Add text here</a:t>
            </a:r>
          </a:p>
        </p:txBody>
      </p:sp>
      <p:sp>
        <p:nvSpPr>
          <p:cNvPr id="43" name="Text Placeholder 7">
            <a:extLst>
              <a:ext uri="{FF2B5EF4-FFF2-40B4-BE49-F238E27FC236}">
                <a16:creationId xmlns:a16="http://schemas.microsoft.com/office/drawing/2014/main" id="{19C9D4BD-56D2-4756-AB15-26467758BFD2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0110352" y="2607155"/>
            <a:ext cx="1347357" cy="426601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Number</a:t>
            </a:r>
          </a:p>
        </p:txBody>
      </p:sp>
      <p:sp>
        <p:nvSpPr>
          <p:cNvPr id="44" name="Text Placeholder 7">
            <a:extLst>
              <a:ext uri="{FF2B5EF4-FFF2-40B4-BE49-F238E27FC236}">
                <a16:creationId xmlns:a16="http://schemas.microsoft.com/office/drawing/2014/main" id="{DFBE60CF-AE44-4B19-9D1A-4B723E38C93A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0110352" y="3231357"/>
            <a:ext cx="1347357" cy="426601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Number</a:t>
            </a:r>
          </a:p>
        </p:txBody>
      </p:sp>
      <p:sp>
        <p:nvSpPr>
          <p:cNvPr id="45" name="Text Placeholder 7">
            <a:extLst>
              <a:ext uri="{FF2B5EF4-FFF2-40B4-BE49-F238E27FC236}">
                <a16:creationId xmlns:a16="http://schemas.microsoft.com/office/drawing/2014/main" id="{4B6BAF0C-9100-4EAA-8A20-D0CFC36AB3BB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0110352" y="3856131"/>
            <a:ext cx="1347357" cy="426601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Number</a:t>
            </a:r>
          </a:p>
        </p:txBody>
      </p:sp>
      <p:sp>
        <p:nvSpPr>
          <p:cNvPr id="46" name="Text Placeholder 7">
            <a:extLst>
              <a:ext uri="{FF2B5EF4-FFF2-40B4-BE49-F238E27FC236}">
                <a16:creationId xmlns:a16="http://schemas.microsoft.com/office/drawing/2014/main" id="{3CC67691-9A0F-47B7-8698-51D245AAF921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10110352" y="4492292"/>
            <a:ext cx="1347357" cy="426601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Number</a:t>
            </a:r>
          </a:p>
        </p:txBody>
      </p:sp>
    </p:spTree>
    <p:extLst>
      <p:ext uri="{BB962C8B-B14F-4D97-AF65-F5344CB8AC3E}">
        <p14:creationId xmlns:p14="http://schemas.microsoft.com/office/powerpoint/2010/main" val="84778545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F5BE697-120E-414E-837B-6DE2B8E630E9}"/>
              </a:ext>
            </a:extLst>
          </p:cNvPr>
          <p:cNvGrpSpPr/>
          <p:nvPr userDrawn="1"/>
        </p:nvGrpSpPr>
        <p:grpSpPr>
          <a:xfrm>
            <a:off x="2772627" y="2241655"/>
            <a:ext cx="6646747" cy="3505823"/>
            <a:chOff x="2567608" y="1576961"/>
            <a:chExt cx="7311422" cy="3856405"/>
          </a:xfrm>
        </p:grpSpPr>
        <p:sp>
          <p:nvSpPr>
            <p:cNvPr id="6" name="Freeform 2214">
              <a:extLst>
                <a:ext uri="{FF2B5EF4-FFF2-40B4-BE49-F238E27FC236}">
                  <a16:creationId xmlns:a16="http://schemas.microsoft.com/office/drawing/2014/main" id="{FD9DF8E6-CA5A-4428-A7AB-8D731593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554" y="1576961"/>
              <a:ext cx="1546119" cy="709195"/>
            </a:xfrm>
            <a:prstGeom prst="roundRect">
              <a:avLst>
                <a:gd name="adj" fmla="val 8524"/>
              </a:avLst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2000" b="1">
                <a:solidFill>
                  <a:schemeClr val="bg2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7" name="Freeform 2216">
              <a:extLst>
                <a:ext uri="{FF2B5EF4-FFF2-40B4-BE49-F238E27FC236}">
                  <a16:creationId xmlns:a16="http://schemas.microsoft.com/office/drawing/2014/main" id="{ECC14D01-2D0B-44FC-82B6-49ADEA734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1244" y="3841436"/>
              <a:ext cx="535988" cy="716942"/>
            </a:xfrm>
            <a:custGeom>
              <a:avLst/>
              <a:gdLst>
                <a:gd name="T0" fmla="*/ 76 w 234"/>
                <a:gd name="T1" fmla="*/ 0 h 313"/>
                <a:gd name="T2" fmla="*/ 234 w 234"/>
                <a:gd name="T3" fmla="*/ 156 h 313"/>
                <a:gd name="T4" fmla="*/ 76 w 234"/>
                <a:gd name="T5" fmla="*/ 313 h 313"/>
                <a:gd name="T6" fmla="*/ 0 w 234"/>
                <a:gd name="T7" fmla="*/ 313 h 313"/>
                <a:gd name="T8" fmla="*/ 158 w 234"/>
                <a:gd name="T9" fmla="*/ 156 h 313"/>
                <a:gd name="T10" fmla="*/ 1 w 234"/>
                <a:gd name="T11" fmla="*/ 0 h 313"/>
                <a:gd name="T12" fmla="*/ 76 w 234"/>
                <a:gd name="T13" fmla="*/ 0 h 313"/>
                <a:gd name="T14" fmla="*/ 76 w 234"/>
                <a:gd name="T15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313">
                  <a:moveTo>
                    <a:pt x="76" y="0"/>
                  </a:moveTo>
                  <a:lnTo>
                    <a:pt x="234" y="156"/>
                  </a:lnTo>
                  <a:lnTo>
                    <a:pt x="76" y="313"/>
                  </a:lnTo>
                  <a:lnTo>
                    <a:pt x="0" y="313"/>
                  </a:lnTo>
                  <a:lnTo>
                    <a:pt x="158" y="156"/>
                  </a:lnTo>
                  <a:lnTo>
                    <a:pt x="1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8" name="Freeform 2217">
              <a:extLst>
                <a:ext uri="{FF2B5EF4-FFF2-40B4-BE49-F238E27FC236}">
                  <a16:creationId xmlns:a16="http://schemas.microsoft.com/office/drawing/2014/main" id="{4C0F3AE6-0D49-49B9-A4ED-B7FBFDCCF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536" y="3841436"/>
              <a:ext cx="1640031" cy="716942"/>
            </a:xfrm>
            <a:custGeom>
              <a:avLst/>
              <a:gdLst>
                <a:gd name="T0" fmla="*/ 0 w 716"/>
                <a:gd name="T1" fmla="*/ 313 h 313"/>
                <a:gd name="T2" fmla="*/ 558 w 716"/>
                <a:gd name="T3" fmla="*/ 313 h 313"/>
                <a:gd name="T4" fmla="*/ 716 w 716"/>
                <a:gd name="T5" fmla="*/ 156 h 313"/>
                <a:gd name="T6" fmla="*/ 558 w 716"/>
                <a:gd name="T7" fmla="*/ 0 h 313"/>
                <a:gd name="T8" fmla="*/ 0 w 716"/>
                <a:gd name="T9" fmla="*/ 0 h 313"/>
                <a:gd name="T10" fmla="*/ 0 w 716"/>
                <a:gd name="T11" fmla="*/ 313 h 313"/>
                <a:gd name="T12" fmla="*/ 0 w 716"/>
                <a:gd name="T13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6" h="313">
                  <a:moveTo>
                    <a:pt x="0" y="313"/>
                  </a:moveTo>
                  <a:lnTo>
                    <a:pt x="558" y="313"/>
                  </a:lnTo>
                  <a:lnTo>
                    <a:pt x="716" y="156"/>
                  </a:lnTo>
                  <a:lnTo>
                    <a:pt x="558" y="0"/>
                  </a:lnTo>
                  <a:lnTo>
                    <a:pt x="0" y="0"/>
                  </a:lnTo>
                  <a:lnTo>
                    <a:pt x="0" y="313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chemeClr val="accent1"/>
            </a:solidFill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9" name="Freeform 2218">
              <a:extLst>
                <a:ext uri="{FF2B5EF4-FFF2-40B4-BE49-F238E27FC236}">
                  <a16:creationId xmlns:a16="http://schemas.microsoft.com/office/drawing/2014/main" id="{5AE3B16B-26CF-44D5-A1B0-6F5042564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659" y="3463497"/>
              <a:ext cx="174081" cy="478725"/>
            </a:xfrm>
            <a:custGeom>
              <a:avLst/>
              <a:gdLst>
                <a:gd name="T0" fmla="*/ 878 w 1475"/>
                <a:gd name="T1" fmla="*/ 2697 h 4035"/>
                <a:gd name="T2" fmla="*/ 1414 w 1475"/>
                <a:gd name="T3" fmla="*/ 3359 h 4035"/>
                <a:gd name="T4" fmla="*/ 738 w 1475"/>
                <a:gd name="T5" fmla="*/ 4035 h 4035"/>
                <a:gd name="T6" fmla="*/ 61 w 1475"/>
                <a:gd name="T7" fmla="*/ 3359 h 4035"/>
                <a:gd name="T8" fmla="*/ 597 w 1475"/>
                <a:gd name="T9" fmla="*/ 2697 h 4035"/>
                <a:gd name="T10" fmla="*/ 597 w 1475"/>
                <a:gd name="T11" fmla="*/ 1340 h 4035"/>
                <a:gd name="T12" fmla="*/ 0 w 1475"/>
                <a:gd name="T13" fmla="*/ 1340 h 4035"/>
                <a:gd name="T14" fmla="*/ 738 w 1475"/>
                <a:gd name="T15" fmla="*/ 0 h 4035"/>
                <a:gd name="T16" fmla="*/ 1475 w 1475"/>
                <a:gd name="T17" fmla="*/ 1340 h 4035"/>
                <a:gd name="T18" fmla="*/ 878 w 1475"/>
                <a:gd name="T19" fmla="*/ 1340 h 4035"/>
                <a:gd name="T20" fmla="*/ 878 w 1475"/>
                <a:gd name="T21" fmla="*/ 2697 h 4035"/>
                <a:gd name="T22" fmla="*/ 878 w 1475"/>
                <a:gd name="T23" fmla="*/ 2697 h 4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5" h="4035">
                  <a:moveTo>
                    <a:pt x="878" y="2697"/>
                  </a:moveTo>
                  <a:cubicBezTo>
                    <a:pt x="1184" y="2761"/>
                    <a:pt x="1414" y="3033"/>
                    <a:pt x="1414" y="3359"/>
                  </a:cubicBezTo>
                  <a:cubicBezTo>
                    <a:pt x="1414" y="3732"/>
                    <a:pt x="1111" y="4035"/>
                    <a:pt x="738" y="4035"/>
                  </a:cubicBezTo>
                  <a:cubicBezTo>
                    <a:pt x="364" y="4035"/>
                    <a:pt x="61" y="3732"/>
                    <a:pt x="61" y="3359"/>
                  </a:cubicBezTo>
                  <a:cubicBezTo>
                    <a:pt x="61" y="3033"/>
                    <a:pt x="291" y="2761"/>
                    <a:pt x="597" y="2697"/>
                  </a:cubicBezTo>
                  <a:lnTo>
                    <a:pt x="597" y="1340"/>
                  </a:lnTo>
                  <a:lnTo>
                    <a:pt x="0" y="1340"/>
                  </a:lnTo>
                  <a:lnTo>
                    <a:pt x="738" y="0"/>
                  </a:lnTo>
                  <a:lnTo>
                    <a:pt x="1475" y="1340"/>
                  </a:lnTo>
                  <a:lnTo>
                    <a:pt x="878" y="1340"/>
                  </a:lnTo>
                  <a:lnTo>
                    <a:pt x="878" y="2697"/>
                  </a:lnTo>
                  <a:lnTo>
                    <a:pt x="878" y="2697"/>
                  </a:ln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0" name="Freeform 2251">
              <a:extLst>
                <a:ext uri="{FF2B5EF4-FFF2-40B4-BE49-F238E27FC236}">
                  <a16:creationId xmlns:a16="http://schemas.microsoft.com/office/drawing/2014/main" id="{1F627D27-584E-48C7-B040-657C839C9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661" y="3841436"/>
              <a:ext cx="1637741" cy="716942"/>
            </a:xfrm>
            <a:custGeom>
              <a:avLst/>
              <a:gdLst>
                <a:gd name="T0" fmla="*/ 0 w 715"/>
                <a:gd name="T1" fmla="*/ 313 h 313"/>
                <a:gd name="T2" fmla="*/ 558 w 715"/>
                <a:gd name="T3" fmla="*/ 313 h 313"/>
                <a:gd name="T4" fmla="*/ 715 w 715"/>
                <a:gd name="T5" fmla="*/ 156 h 313"/>
                <a:gd name="T6" fmla="*/ 558 w 715"/>
                <a:gd name="T7" fmla="*/ 0 h 313"/>
                <a:gd name="T8" fmla="*/ 0 w 715"/>
                <a:gd name="T9" fmla="*/ 0 h 313"/>
                <a:gd name="T10" fmla="*/ 0 w 715"/>
                <a:gd name="T11" fmla="*/ 0 h 313"/>
                <a:gd name="T12" fmla="*/ 158 w 715"/>
                <a:gd name="T13" fmla="*/ 156 h 313"/>
                <a:gd name="T14" fmla="*/ 0 w 715"/>
                <a:gd name="T15" fmla="*/ 313 h 313"/>
                <a:gd name="T16" fmla="*/ 0 w 715"/>
                <a:gd name="T17" fmla="*/ 313 h 313"/>
                <a:gd name="T18" fmla="*/ 0 w 715"/>
                <a:gd name="T19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5" h="313">
                  <a:moveTo>
                    <a:pt x="0" y="313"/>
                  </a:moveTo>
                  <a:lnTo>
                    <a:pt x="558" y="313"/>
                  </a:lnTo>
                  <a:lnTo>
                    <a:pt x="715" y="156"/>
                  </a:lnTo>
                  <a:lnTo>
                    <a:pt x="55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8" y="156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chemeClr val="accent2"/>
            </a:solidFill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1" name="Freeform 2252">
              <a:extLst>
                <a:ext uri="{FF2B5EF4-FFF2-40B4-BE49-F238E27FC236}">
                  <a16:creationId xmlns:a16="http://schemas.microsoft.com/office/drawing/2014/main" id="{55258BA2-D52C-4A8B-9043-95485FF63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655" y="3463497"/>
              <a:ext cx="174081" cy="478725"/>
            </a:xfrm>
            <a:custGeom>
              <a:avLst/>
              <a:gdLst>
                <a:gd name="T0" fmla="*/ 878 w 1474"/>
                <a:gd name="T1" fmla="*/ 2697 h 4035"/>
                <a:gd name="T2" fmla="*/ 1414 w 1474"/>
                <a:gd name="T3" fmla="*/ 3359 h 4035"/>
                <a:gd name="T4" fmla="*/ 737 w 1474"/>
                <a:gd name="T5" fmla="*/ 4035 h 4035"/>
                <a:gd name="T6" fmla="*/ 60 w 1474"/>
                <a:gd name="T7" fmla="*/ 3359 h 4035"/>
                <a:gd name="T8" fmla="*/ 596 w 1474"/>
                <a:gd name="T9" fmla="*/ 2697 h 4035"/>
                <a:gd name="T10" fmla="*/ 596 w 1474"/>
                <a:gd name="T11" fmla="*/ 1340 h 4035"/>
                <a:gd name="T12" fmla="*/ 0 w 1474"/>
                <a:gd name="T13" fmla="*/ 1340 h 4035"/>
                <a:gd name="T14" fmla="*/ 737 w 1474"/>
                <a:gd name="T15" fmla="*/ 0 h 4035"/>
                <a:gd name="T16" fmla="*/ 1474 w 1474"/>
                <a:gd name="T17" fmla="*/ 1340 h 4035"/>
                <a:gd name="T18" fmla="*/ 878 w 1474"/>
                <a:gd name="T19" fmla="*/ 1340 h 4035"/>
                <a:gd name="T20" fmla="*/ 878 w 1474"/>
                <a:gd name="T21" fmla="*/ 2697 h 4035"/>
                <a:gd name="T22" fmla="*/ 878 w 1474"/>
                <a:gd name="T23" fmla="*/ 2697 h 4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4" h="4035">
                  <a:moveTo>
                    <a:pt x="878" y="2697"/>
                  </a:moveTo>
                  <a:cubicBezTo>
                    <a:pt x="1184" y="2761"/>
                    <a:pt x="1414" y="3033"/>
                    <a:pt x="1414" y="3359"/>
                  </a:cubicBezTo>
                  <a:cubicBezTo>
                    <a:pt x="1414" y="3732"/>
                    <a:pt x="1111" y="4035"/>
                    <a:pt x="737" y="4035"/>
                  </a:cubicBezTo>
                  <a:cubicBezTo>
                    <a:pt x="363" y="4035"/>
                    <a:pt x="60" y="3732"/>
                    <a:pt x="60" y="3359"/>
                  </a:cubicBezTo>
                  <a:cubicBezTo>
                    <a:pt x="60" y="3033"/>
                    <a:pt x="290" y="2761"/>
                    <a:pt x="596" y="2697"/>
                  </a:cubicBezTo>
                  <a:lnTo>
                    <a:pt x="596" y="1340"/>
                  </a:lnTo>
                  <a:lnTo>
                    <a:pt x="0" y="1340"/>
                  </a:lnTo>
                  <a:lnTo>
                    <a:pt x="737" y="0"/>
                  </a:lnTo>
                  <a:lnTo>
                    <a:pt x="1474" y="1340"/>
                  </a:lnTo>
                  <a:lnTo>
                    <a:pt x="878" y="1340"/>
                  </a:lnTo>
                  <a:lnTo>
                    <a:pt x="878" y="2697"/>
                  </a:lnTo>
                  <a:lnTo>
                    <a:pt x="878" y="2697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2" name="Freeform 2285">
              <a:extLst>
                <a:ext uri="{FF2B5EF4-FFF2-40B4-BE49-F238E27FC236}">
                  <a16:creationId xmlns:a16="http://schemas.microsoft.com/office/drawing/2014/main" id="{85CCA3B8-36F2-4CC3-9F55-A42F2750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7786" y="3841436"/>
              <a:ext cx="1637741" cy="716942"/>
            </a:xfrm>
            <a:custGeom>
              <a:avLst/>
              <a:gdLst>
                <a:gd name="T0" fmla="*/ 0 w 715"/>
                <a:gd name="T1" fmla="*/ 313 h 313"/>
                <a:gd name="T2" fmla="*/ 558 w 715"/>
                <a:gd name="T3" fmla="*/ 313 h 313"/>
                <a:gd name="T4" fmla="*/ 715 w 715"/>
                <a:gd name="T5" fmla="*/ 156 h 313"/>
                <a:gd name="T6" fmla="*/ 558 w 715"/>
                <a:gd name="T7" fmla="*/ 0 h 313"/>
                <a:gd name="T8" fmla="*/ 0 w 715"/>
                <a:gd name="T9" fmla="*/ 0 h 313"/>
                <a:gd name="T10" fmla="*/ 157 w 715"/>
                <a:gd name="T11" fmla="*/ 156 h 313"/>
                <a:gd name="T12" fmla="*/ 0 w 715"/>
                <a:gd name="T13" fmla="*/ 313 h 313"/>
                <a:gd name="T14" fmla="*/ 0 w 715"/>
                <a:gd name="T15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5" h="313">
                  <a:moveTo>
                    <a:pt x="0" y="313"/>
                  </a:moveTo>
                  <a:lnTo>
                    <a:pt x="558" y="313"/>
                  </a:lnTo>
                  <a:lnTo>
                    <a:pt x="715" y="156"/>
                  </a:lnTo>
                  <a:lnTo>
                    <a:pt x="558" y="0"/>
                  </a:lnTo>
                  <a:lnTo>
                    <a:pt x="0" y="0"/>
                  </a:lnTo>
                  <a:lnTo>
                    <a:pt x="157" y="156"/>
                  </a:lnTo>
                  <a:lnTo>
                    <a:pt x="0" y="313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chemeClr val="accent3"/>
            </a:solidFill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3" name="Freeform 2286">
              <a:extLst>
                <a:ext uri="{FF2B5EF4-FFF2-40B4-BE49-F238E27FC236}">
                  <a16:creationId xmlns:a16="http://schemas.microsoft.com/office/drawing/2014/main" id="{FFED17DB-6B65-496E-A2F2-7F7E5CEC9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233" y="3463497"/>
              <a:ext cx="176373" cy="478725"/>
            </a:xfrm>
            <a:custGeom>
              <a:avLst/>
              <a:gdLst>
                <a:gd name="T0" fmla="*/ 1474 w 1474"/>
                <a:gd name="T1" fmla="*/ 1340 h 4035"/>
                <a:gd name="T2" fmla="*/ 878 w 1474"/>
                <a:gd name="T3" fmla="*/ 1340 h 4035"/>
                <a:gd name="T4" fmla="*/ 878 w 1474"/>
                <a:gd name="T5" fmla="*/ 2697 h 4035"/>
                <a:gd name="T6" fmla="*/ 1414 w 1474"/>
                <a:gd name="T7" fmla="*/ 3359 h 4035"/>
                <a:gd name="T8" fmla="*/ 737 w 1474"/>
                <a:gd name="T9" fmla="*/ 4035 h 4035"/>
                <a:gd name="T10" fmla="*/ 60 w 1474"/>
                <a:gd name="T11" fmla="*/ 3359 h 4035"/>
                <a:gd name="T12" fmla="*/ 596 w 1474"/>
                <a:gd name="T13" fmla="*/ 2697 h 4035"/>
                <a:gd name="T14" fmla="*/ 596 w 1474"/>
                <a:gd name="T15" fmla="*/ 1340 h 4035"/>
                <a:gd name="T16" fmla="*/ 0 w 1474"/>
                <a:gd name="T17" fmla="*/ 1340 h 4035"/>
                <a:gd name="T18" fmla="*/ 737 w 1474"/>
                <a:gd name="T19" fmla="*/ 0 h 4035"/>
                <a:gd name="T20" fmla="*/ 1474 w 1474"/>
                <a:gd name="T21" fmla="*/ 1340 h 4035"/>
                <a:gd name="T22" fmla="*/ 1474 w 1474"/>
                <a:gd name="T23" fmla="*/ 1340 h 4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4" h="4035">
                  <a:moveTo>
                    <a:pt x="1474" y="1340"/>
                  </a:moveTo>
                  <a:lnTo>
                    <a:pt x="878" y="1340"/>
                  </a:lnTo>
                  <a:lnTo>
                    <a:pt x="878" y="2697"/>
                  </a:lnTo>
                  <a:cubicBezTo>
                    <a:pt x="1184" y="2761"/>
                    <a:pt x="1414" y="3033"/>
                    <a:pt x="1414" y="3359"/>
                  </a:cubicBezTo>
                  <a:cubicBezTo>
                    <a:pt x="1414" y="3732"/>
                    <a:pt x="1111" y="4035"/>
                    <a:pt x="737" y="4035"/>
                  </a:cubicBezTo>
                  <a:cubicBezTo>
                    <a:pt x="363" y="4035"/>
                    <a:pt x="60" y="3732"/>
                    <a:pt x="60" y="3359"/>
                  </a:cubicBezTo>
                  <a:cubicBezTo>
                    <a:pt x="60" y="3033"/>
                    <a:pt x="290" y="2761"/>
                    <a:pt x="596" y="2697"/>
                  </a:cubicBezTo>
                  <a:lnTo>
                    <a:pt x="596" y="1340"/>
                  </a:lnTo>
                  <a:lnTo>
                    <a:pt x="0" y="1340"/>
                  </a:lnTo>
                  <a:lnTo>
                    <a:pt x="737" y="0"/>
                  </a:lnTo>
                  <a:lnTo>
                    <a:pt x="1474" y="1340"/>
                  </a:lnTo>
                  <a:lnTo>
                    <a:pt x="1474" y="134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4" name="Freeform 2319">
              <a:extLst>
                <a:ext uri="{FF2B5EF4-FFF2-40B4-BE49-F238E27FC236}">
                  <a16:creationId xmlns:a16="http://schemas.microsoft.com/office/drawing/2014/main" id="{1D8F555E-A76D-426B-AFCF-E32CEB787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5910" y="3841436"/>
              <a:ext cx="1637741" cy="716942"/>
            </a:xfrm>
            <a:custGeom>
              <a:avLst/>
              <a:gdLst>
                <a:gd name="T0" fmla="*/ 0 w 715"/>
                <a:gd name="T1" fmla="*/ 313 h 313"/>
                <a:gd name="T2" fmla="*/ 559 w 715"/>
                <a:gd name="T3" fmla="*/ 313 h 313"/>
                <a:gd name="T4" fmla="*/ 715 w 715"/>
                <a:gd name="T5" fmla="*/ 156 h 313"/>
                <a:gd name="T6" fmla="*/ 559 w 715"/>
                <a:gd name="T7" fmla="*/ 0 h 313"/>
                <a:gd name="T8" fmla="*/ 0 w 715"/>
                <a:gd name="T9" fmla="*/ 0 h 313"/>
                <a:gd name="T10" fmla="*/ 157 w 715"/>
                <a:gd name="T11" fmla="*/ 156 h 313"/>
                <a:gd name="T12" fmla="*/ 0 w 715"/>
                <a:gd name="T13" fmla="*/ 313 h 313"/>
                <a:gd name="T14" fmla="*/ 0 w 715"/>
                <a:gd name="T15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5" h="313">
                  <a:moveTo>
                    <a:pt x="0" y="313"/>
                  </a:moveTo>
                  <a:lnTo>
                    <a:pt x="559" y="313"/>
                  </a:lnTo>
                  <a:lnTo>
                    <a:pt x="715" y="156"/>
                  </a:lnTo>
                  <a:lnTo>
                    <a:pt x="559" y="0"/>
                  </a:lnTo>
                  <a:lnTo>
                    <a:pt x="0" y="0"/>
                  </a:lnTo>
                  <a:lnTo>
                    <a:pt x="157" y="156"/>
                  </a:lnTo>
                  <a:lnTo>
                    <a:pt x="0" y="313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chemeClr val="tx1"/>
            </a:solidFill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5" name="Freeform 2320">
              <a:extLst>
                <a:ext uri="{FF2B5EF4-FFF2-40B4-BE49-F238E27FC236}">
                  <a16:creationId xmlns:a16="http://schemas.microsoft.com/office/drawing/2014/main" id="{D69B2B40-C56E-4DC6-A581-8E3192126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6033" y="3463497"/>
              <a:ext cx="176373" cy="478725"/>
            </a:xfrm>
            <a:custGeom>
              <a:avLst/>
              <a:gdLst>
                <a:gd name="T0" fmla="*/ 1474 w 1474"/>
                <a:gd name="T1" fmla="*/ 1340 h 4034"/>
                <a:gd name="T2" fmla="*/ 878 w 1474"/>
                <a:gd name="T3" fmla="*/ 1340 h 4034"/>
                <a:gd name="T4" fmla="*/ 878 w 1474"/>
                <a:gd name="T5" fmla="*/ 2696 h 4034"/>
                <a:gd name="T6" fmla="*/ 1414 w 1474"/>
                <a:gd name="T7" fmla="*/ 3358 h 4034"/>
                <a:gd name="T8" fmla="*/ 737 w 1474"/>
                <a:gd name="T9" fmla="*/ 4034 h 4034"/>
                <a:gd name="T10" fmla="*/ 60 w 1474"/>
                <a:gd name="T11" fmla="*/ 3358 h 4034"/>
                <a:gd name="T12" fmla="*/ 596 w 1474"/>
                <a:gd name="T13" fmla="*/ 2696 h 4034"/>
                <a:gd name="T14" fmla="*/ 596 w 1474"/>
                <a:gd name="T15" fmla="*/ 1340 h 4034"/>
                <a:gd name="T16" fmla="*/ 0 w 1474"/>
                <a:gd name="T17" fmla="*/ 1340 h 4034"/>
                <a:gd name="T18" fmla="*/ 737 w 1474"/>
                <a:gd name="T19" fmla="*/ 0 h 4034"/>
                <a:gd name="T20" fmla="*/ 1474 w 1474"/>
                <a:gd name="T21" fmla="*/ 1340 h 4034"/>
                <a:gd name="T22" fmla="*/ 1474 w 1474"/>
                <a:gd name="T23" fmla="*/ 1340 h 4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4" h="4034">
                  <a:moveTo>
                    <a:pt x="1474" y="1340"/>
                  </a:moveTo>
                  <a:lnTo>
                    <a:pt x="878" y="1340"/>
                  </a:lnTo>
                  <a:lnTo>
                    <a:pt x="878" y="2696"/>
                  </a:lnTo>
                  <a:cubicBezTo>
                    <a:pt x="1184" y="2761"/>
                    <a:pt x="1414" y="3032"/>
                    <a:pt x="1414" y="3358"/>
                  </a:cubicBezTo>
                  <a:cubicBezTo>
                    <a:pt x="1414" y="3731"/>
                    <a:pt x="1111" y="4034"/>
                    <a:pt x="737" y="4034"/>
                  </a:cubicBezTo>
                  <a:cubicBezTo>
                    <a:pt x="363" y="4034"/>
                    <a:pt x="60" y="3731"/>
                    <a:pt x="60" y="3358"/>
                  </a:cubicBezTo>
                  <a:cubicBezTo>
                    <a:pt x="60" y="3032"/>
                    <a:pt x="290" y="2761"/>
                    <a:pt x="596" y="2696"/>
                  </a:cubicBezTo>
                  <a:lnTo>
                    <a:pt x="596" y="1340"/>
                  </a:lnTo>
                  <a:lnTo>
                    <a:pt x="0" y="1340"/>
                  </a:lnTo>
                  <a:lnTo>
                    <a:pt x="737" y="0"/>
                  </a:lnTo>
                  <a:lnTo>
                    <a:pt x="1474" y="1340"/>
                  </a:lnTo>
                  <a:lnTo>
                    <a:pt x="1474" y="1340"/>
                  </a:lnTo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6" name="Freeform 2353">
              <a:extLst>
                <a:ext uri="{FF2B5EF4-FFF2-40B4-BE49-F238E27FC236}">
                  <a16:creationId xmlns:a16="http://schemas.microsoft.com/office/drawing/2014/main" id="{F29A2585-02AC-469D-A53F-57F0A9F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392" y="3064942"/>
              <a:ext cx="7210638" cy="1191084"/>
            </a:xfrm>
            <a:custGeom>
              <a:avLst/>
              <a:gdLst>
                <a:gd name="T0" fmla="*/ 60717 w 60717"/>
                <a:gd name="T1" fmla="*/ 8965 h 10032"/>
                <a:gd name="T2" fmla="*/ 59659 w 60717"/>
                <a:gd name="T3" fmla="*/ 10032 h 10032"/>
                <a:gd name="T4" fmla="*/ 58602 w 60717"/>
                <a:gd name="T5" fmla="*/ 8965 h 10032"/>
                <a:gd name="T6" fmla="*/ 58869 w 60717"/>
                <a:gd name="T7" fmla="*/ 8480 h 10032"/>
                <a:gd name="T8" fmla="*/ 59400 w 60717"/>
                <a:gd name="T9" fmla="*/ 9016 h 10032"/>
                <a:gd name="T10" fmla="*/ 50352 w 60717"/>
                <a:gd name="T11" fmla="*/ 485 h 10032"/>
                <a:gd name="T12" fmla="*/ 9511 w 60717"/>
                <a:gd name="T13" fmla="*/ 485 h 10032"/>
                <a:gd name="T14" fmla="*/ 483 w 60717"/>
                <a:gd name="T15" fmla="*/ 8751 h 10032"/>
                <a:gd name="T16" fmla="*/ 214 w 60717"/>
                <a:gd name="T17" fmla="*/ 8480 h 10032"/>
                <a:gd name="T18" fmla="*/ 0 w 60717"/>
                <a:gd name="T19" fmla="*/ 8696 h 10032"/>
                <a:gd name="T20" fmla="*/ 9511 w 60717"/>
                <a:gd name="T21" fmla="*/ 0 h 10032"/>
                <a:gd name="T22" fmla="*/ 50352 w 60717"/>
                <a:gd name="T23" fmla="*/ 0 h 10032"/>
                <a:gd name="T24" fmla="*/ 59888 w 60717"/>
                <a:gd name="T25" fmla="*/ 9046 h 10032"/>
                <a:gd name="T26" fmla="*/ 60450 w 60717"/>
                <a:gd name="T27" fmla="*/ 8480 h 10032"/>
                <a:gd name="T28" fmla="*/ 60717 w 60717"/>
                <a:gd name="T29" fmla="*/ 8965 h 10032"/>
                <a:gd name="T30" fmla="*/ 60717 w 60717"/>
                <a:gd name="T31" fmla="*/ 8965 h 10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717" h="10032">
                  <a:moveTo>
                    <a:pt x="60717" y="8965"/>
                  </a:moveTo>
                  <a:lnTo>
                    <a:pt x="59659" y="10032"/>
                  </a:lnTo>
                  <a:lnTo>
                    <a:pt x="58602" y="8965"/>
                  </a:lnTo>
                  <a:lnTo>
                    <a:pt x="58869" y="8480"/>
                  </a:lnTo>
                  <a:lnTo>
                    <a:pt x="59400" y="9016"/>
                  </a:lnTo>
                  <a:cubicBezTo>
                    <a:pt x="59121" y="4276"/>
                    <a:pt x="55158" y="485"/>
                    <a:pt x="50352" y="485"/>
                  </a:cubicBezTo>
                  <a:lnTo>
                    <a:pt x="9511" y="485"/>
                  </a:lnTo>
                  <a:cubicBezTo>
                    <a:pt x="4795" y="485"/>
                    <a:pt x="891" y="4137"/>
                    <a:pt x="483" y="8751"/>
                  </a:cubicBezTo>
                  <a:lnTo>
                    <a:pt x="214" y="8480"/>
                  </a:lnTo>
                  <a:lnTo>
                    <a:pt x="0" y="8696"/>
                  </a:lnTo>
                  <a:cubicBezTo>
                    <a:pt x="436" y="3839"/>
                    <a:pt x="4546" y="0"/>
                    <a:pt x="9511" y="0"/>
                  </a:cubicBezTo>
                  <a:lnTo>
                    <a:pt x="50352" y="0"/>
                  </a:lnTo>
                  <a:cubicBezTo>
                    <a:pt x="55436" y="0"/>
                    <a:pt x="59624" y="4025"/>
                    <a:pt x="59888" y="9046"/>
                  </a:cubicBezTo>
                  <a:lnTo>
                    <a:pt x="60450" y="8480"/>
                  </a:lnTo>
                  <a:lnTo>
                    <a:pt x="60717" y="8965"/>
                  </a:lnTo>
                  <a:lnTo>
                    <a:pt x="60717" y="8965"/>
                  </a:lnTo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7" name="Freeform 2354">
              <a:extLst>
                <a:ext uri="{FF2B5EF4-FFF2-40B4-BE49-F238E27FC236}">
                  <a16:creationId xmlns:a16="http://schemas.microsoft.com/office/drawing/2014/main" id="{C6F074E7-46EF-472A-9D77-CE2607EA8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608" y="4072782"/>
              <a:ext cx="1498017" cy="1259800"/>
            </a:xfrm>
            <a:custGeom>
              <a:avLst/>
              <a:gdLst>
                <a:gd name="T0" fmla="*/ 2115 w 12599"/>
                <a:gd name="T1" fmla="*/ 1067 h 10621"/>
                <a:gd name="T2" fmla="*/ 1058 w 12599"/>
                <a:gd name="T3" fmla="*/ 0 h 10621"/>
                <a:gd name="T4" fmla="*/ 0 w 12599"/>
                <a:gd name="T5" fmla="*/ 1067 h 10621"/>
                <a:gd name="T6" fmla="*/ 268 w 12599"/>
                <a:gd name="T7" fmla="*/ 1552 h 10621"/>
                <a:gd name="T8" fmla="*/ 806 w 12599"/>
                <a:gd name="T9" fmla="*/ 1009 h 10621"/>
                <a:gd name="T10" fmla="*/ 805 w 12599"/>
                <a:gd name="T11" fmla="*/ 1070 h 10621"/>
                <a:gd name="T12" fmla="*/ 10355 w 12599"/>
                <a:gd name="T13" fmla="*/ 10621 h 10621"/>
                <a:gd name="T14" fmla="*/ 12550 w 12599"/>
                <a:gd name="T15" fmla="*/ 10621 h 10621"/>
                <a:gd name="T16" fmla="*/ 12330 w 12599"/>
                <a:gd name="T17" fmla="*/ 10402 h 10621"/>
                <a:gd name="T18" fmla="*/ 12599 w 12599"/>
                <a:gd name="T19" fmla="*/ 10135 h 10621"/>
                <a:gd name="T20" fmla="*/ 10355 w 12599"/>
                <a:gd name="T21" fmla="*/ 10135 h 10621"/>
                <a:gd name="T22" fmla="*/ 1290 w 12599"/>
                <a:gd name="T23" fmla="*/ 1070 h 10621"/>
                <a:gd name="T24" fmla="*/ 1290 w 12599"/>
                <a:gd name="T25" fmla="*/ 989 h 10621"/>
                <a:gd name="T26" fmla="*/ 1848 w 12599"/>
                <a:gd name="T27" fmla="*/ 1552 h 10621"/>
                <a:gd name="T28" fmla="*/ 2115 w 12599"/>
                <a:gd name="T29" fmla="*/ 1067 h 10621"/>
                <a:gd name="T30" fmla="*/ 2115 w 12599"/>
                <a:gd name="T31" fmla="*/ 1067 h 10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99" h="10621">
                  <a:moveTo>
                    <a:pt x="2115" y="1067"/>
                  </a:moveTo>
                  <a:lnTo>
                    <a:pt x="1058" y="0"/>
                  </a:lnTo>
                  <a:lnTo>
                    <a:pt x="0" y="1067"/>
                  </a:lnTo>
                  <a:lnTo>
                    <a:pt x="268" y="1552"/>
                  </a:lnTo>
                  <a:lnTo>
                    <a:pt x="806" y="1009"/>
                  </a:lnTo>
                  <a:cubicBezTo>
                    <a:pt x="805" y="1030"/>
                    <a:pt x="805" y="1050"/>
                    <a:pt x="805" y="1070"/>
                  </a:cubicBezTo>
                  <a:cubicBezTo>
                    <a:pt x="805" y="6323"/>
                    <a:pt x="5102" y="10621"/>
                    <a:pt x="10355" y="10621"/>
                  </a:cubicBezTo>
                  <a:lnTo>
                    <a:pt x="12550" y="10621"/>
                  </a:lnTo>
                  <a:lnTo>
                    <a:pt x="12330" y="10402"/>
                  </a:lnTo>
                  <a:lnTo>
                    <a:pt x="12599" y="10135"/>
                  </a:lnTo>
                  <a:lnTo>
                    <a:pt x="10355" y="10135"/>
                  </a:lnTo>
                  <a:cubicBezTo>
                    <a:pt x="5370" y="10135"/>
                    <a:pt x="1290" y="6055"/>
                    <a:pt x="1290" y="1070"/>
                  </a:cubicBezTo>
                  <a:cubicBezTo>
                    <a:pt x="1290" y="1042"/>
                    <a:pt x="1290" y="1015"/>
                    <a:pt x="1290" y="989"/>
                  </a:cubicBezTo>
                  <a:lnTo>
                    <a:pt x="1848" y="1552"/>
                  </a:lnTo>
                  <a:lnTo>
                    <a:pt x="2115" y="1067"/>
                  </a:lnTo>
                  <a:lnTo>
                    <a:pt x="2115" y="10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8" name="Freeform 2355">
              <a:extLst>
                <a:ext uri="{FF2B5EF4-FFF2-40B4-BE49-F238E27FC236}">
                  <a16:creationId xmlns:a16="http://schemas.microsoft.com/office/drawing/2014/main" id="{C4113864-194C-488A-A91B-36F760527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557" y="5181406"/>
              <a:ext cx="2027134" cy="251960"/>
            </a:xfrm>
            <a:custGeom>
              <a:avLst/>
              <a:gdLst>
                <a:gd name="T0" fmla="*/ 55 w 885"/>
                <a:gd name="T1" fmla="*/ 110 h 110"/>
                <a:gd name="T2" fmla="*/ 0 w 885"/>
                <a:gd name="T3" fmla="*/ 55 h 110"/>
                <a:gd name="T4" fmla="*/ 55 w 885"/>
                <a:gd name="T5" fmla="*/ 0 h 110"/>
                <a:gd name="T6" fmla="*/ 80 w 885"/>
                <a:gd name="T7" fmla="*/ 14 h 110"/>
                <a:gd name="T8" fmla="*/ 53 w 885"/>
                <a:gd name="T9" fmla="*/ 41 h 110"/>
                <a:gd name="T10" fmla="*/ 885 w 885"/>
                <a:gd name="T11" fmla="*/ 41 h 110"/>
                <a:gd name="T12" fmla="*/ 871 w 885"/>
                <a:gd name="T13" fmla="*/ 55 h 110"/>
                <a:gd name="T14" fmla="*/ 882 w 885"/>
                <a:gd name="T15" fmla="*/ 66 h 110"/>
                <a:gd name="T16" fmla="*/ 50 w 885"/>
                <a:gd name="T17" fmla="*/ 66 h 110"/>
                <a:gd name="T18" fmla="*/ 80 w 885"/>
                <a:gd name="T19" fmla="*/ 96 h 110"/>
                <a:gd name="T20" fmla="*/ 55 w 885"/>
                <a:gd name="T21" fmla="*/ 110 h 110"/>
                <a:gd name="T22" fmla="*/ 55 w 885"/>
                <a:gd name="T2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5" h="110">
                  <a:moveTo>
                    <a:pt x="55" y="110"/>
                  </a:moveTo>
                  <a:lnTo>
                    <a:pt x="0" y="55"/>
                  </a:lnTo>
                  <a:lnTo>
                    <a:pt x="55" y="0"/>
                  </a:lnTo>
                  <a:lnTo>
                    <a:pt x="80" y="14"/>
                  </a:lnTo>
                  <a:lnTo>
                    <a:pt x="53" y="41"/>
                  </a:lnTo>
                  <a:lnTo>
                    <a:pt x="885" y="41"/>
                  </a:lnTo>
                  <a:lnTo>
                    <a:pt x="871" y="55"/>
                  </a:lnTo>
                  <a:lnTo>
                    <a:pt x="882" y="66"/>
                  </a:lnTo>
                  <a:lnTo>
                    <a:pt x="50" y="66"/>
                  </a:lnTo>
                  <a:lnTo>
                    <a:pt x="80" y="96"/>
                  </a:lnTo>
                  <a:lnTo>
                    <a:pt x="55" y="110"/>
                  </a:lnTo>
                  <a:lnTo>
                    <a:pt x="55" y="1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9" name="Freeform 2356">
              <a:extLst>
                <a:ext uri="{FF2B5EF4-FFF2-40B4-BE49-F238E27FC236}">
                  <a16:creationId xmlns:a16="http://schemas.microsoft.com/office/drawing/2014/main" id="{FBD0123C-A5E5-44ED-8662-A6C03C370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8623" y="5181406"/>
              <a:ext cx="2024842" cy="251960"/>
            </a:xfrm>
            <a:custGeom>
              <a:avLst/>
              <a:gdLst>
                <a:gd name="T0" fmla="*/ 55 w 884"/>
                <a:gd name="T1" fmla="*/ 110 h 110"/>
                <a:gd name="T2" fmla="*/ 0 w 884"/>
                <a:gd name="T3" fmla="*/ 55 h 110"/>
                <a:gd name="T4" fmla="*/ 55 w 884"/>
                <a:gd name="T5" fmla="*/ 0 h 110"/>
                <a:gd name="T6" fmla="*/ 80 w 884"/>
                <a:gd name="T7" fmla="*/ 14 h 110"/>
                <a:gd name="T8" fmla="*/ 53 w 884"/>
                <a:gd name="T9" fmla="*/ 41 h 110"/>
                <a:gd name="T10" fmla="*/ 884 w 884"/>
                <a:gd name="T11" fmla="*/ 41 h 110"/>
                <a:gd name="T12" fmla="*/ 870 w 884"/>
                <a:gd name="T13" fmla="*/ 55 h 110"/>
                <a:gd name="T14" fmla="*/ 881 w 884"/>
                <a:gd name="T15" fmla="*/ 66 h 110"/>
                <a:gd name="T16" fmla="*/ 50 w 884"/>
                <a:gd name="T17" fmla="*/ 66 h 110"/>
                <a:gd name="T18" fmla="*/ 80 w 884"/>
                <a:gd name="T19" fmla="*/ 96 h 110"/>
                <a:gd name="T20" fmla="*/ 55 w 884"/>
                <a:gd name="T21" fmla="*/ 110 h 110"/>
                <a:gd name="T22" fmla="*/ 55 w 884"/>
                <a:gd name="T2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4" h="110">
                  <a:moveTo>
                    <a:pt x="55" y="110"/>
                  </a:moveTo>
                  <a:lnTo>
                    <a:pt x="0" y="55"/>
                  </a:lnTo>
                  <a:lnTo>
                    <a:pt x="55" y="0"/>
                  </a:lnTo>
                  <a:lnTo>
                    <a:pt x="80" y="14"/>
                  </a:lnTo>
                  <a:lnTo>
                    <a:pt x="53" y="41"/>
                  </a:lnTo>
                  <a:lnTo>
                    <a:pt x="884" y="41"/>
                  </a:lnTo>
                  <a:lnTo>
                    <a:pt x="870" y="55"/>
                  </a:lnTo>
                  <a:lnTo>
                    <a:pt x="881" y="66"/>
                  </a:lnTo>
                  <a:lnTo>
                    <a:pt x="50" y="66"/>
                  </a:lnTo>
                  <a:lnTo>
                    <a:pt x="80" y="96"/>
                  </a:lnTo>
                  <a:lnTo>
                    <a:pt x="55" y="110"/>
                  </a:lnTo>
                  <a:lnTo>
                    <a:pt x="55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0" name="Freeform 2357">
              <a:extLst>
                <a:ext uri="{FF2B5EF4-FFF2-40B4-BE49-F238E27FC236}">
                  <a16:creationId xmlns:a16="http://schemas.microsoft.com/office/drawing/2014/main" id="{1A662126-2C8A-4C6E-9B8E-63EA2B797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1398" y="4226248"/>
              <a:ext cx="1761430" cy="1207118"/>
            </a:xfrm>
            <a:custGeom>
              <a:avLst/>
              <a:gdLst>
                <a:gd name="T0" fmla="*/ 1067 w 14836"/>
                <a:gd name="T1" fmla="*/ 10156 h 10156"/>
                <a:gd name="T2" fmla="*/ 0 w 14836"/>
                <a:gd name="T3" fmla="*/ 9098 h 10156"/>
                <a:gd name="T4" fmla="*/ 1067 w 14836"/>
                <a:gd name="T5" fmla="*/ 8040 h 10156"/>
                <a:gd name="T6" fmla="*/ 1552 w 14836"/>
                <a:gd name="T7" fmla="*/ 8308 h 10156"/>
                <a:gd name="T8" fmla="*/ 1024 w 14836"/>
                <a:gd name="T9" fmla="*/ 8831 h 10156"/>
                <a:gd name="T10" fmla="*/ 5289 w 14836"/>
                <a:gd name="T11" fmla="*/ 8831 h 10156"/>
                <a:gd name="T12" fmla="*/ 14351 w 14836"/>
                <a:gd name="T13" fmla="*/ 0 h 10156"/>
                <a:gd name="T14" fmla="*/ 14596 w 14836"/>
                <a:gd name="T15" fmla="*/ 248 h 10156"/>
                <a:gd name="T16" fmla="*/ 14836 w 14836"/>
                <a:gd name="T17" fmla="*/ 6 h 10156"/>
                <a:gd name="T18" fmla="*/ 5289 w 14836"/>
                <a:gd name="T19" fmla="*/ 9317 h 10156"/>
                <a:gd name="T20" fmla="*/ 975 w 14836"/>
                <a:gd name="T21" fmla="*/ 9317 h 10156"/>
                <a:gd name="T22" fmla="*/ 1552 w 14836"/>
                <a:gd name="T23" fmla="*/ 9889 h 10156"/>
                <a:gd name="T24" fmla="*/ 1067 w 14836"/>
                <a:gd name="T25" fmla="*/ 10156 h 10156"/>
                <a:gd name="T26" fmla="*/ 1067 w 14836"/>
                <a:gd name="T27" fmla="*/ 10156 h 10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836" h="10156">
                  <a:moveTo>
                    <a:pt x="1067" y="10156"/>
                  </a:moveTo>
                  <a:lnTo>
                    <a:pt x="0" y="9098"/>
                  </a:lnTo>
                  <a:lnTo>
                    <a:pt x="1067" y="8040"/>
                  </a:lnTo>
                  <a:lnTo>
                    <a:pt x="1552" y="8308"/>
                  </a:lnTo>
                  <a:lnTo>
                    <a:pt x="1024" y="8831"/>
                  </a:lnTo>
                  <a:lnTo>
                    <a:pt x="5289" y="8831"/>
                  </a:lnTo>
                  <a:cubicBezTo>
                    <a:pt x="10196" y="8831"/>
                    <a:pt x="14225" y="4879"/>
                    <a:pt x="14351" y="0"/>
                  </a:cubicBezTo>
                  <a:lnTo>
                    <a:pt x="14596" y="248"/>
                  </a:lnTo>
                  <a:lnTo>
                    <a:pt x="14836" y="6"/>
                  </a:lnTo>
                  <a:cubicBezTo>
                    <a:pt x="14707" y="5150"/>
                    <a:pt x="10461" y="9317"/>
                    <a:pt x="5289" y="9317"/>
                  </a:cubicBezTo>
                  <a:lnTo>
                    <a:pt x="975" y="9317"/>
                  </a:lnTo>
                  <a:lnTo>
                    <a:pt x="1552" y="9889"/>
                  </a:lnTo>
                  <a:lnTo>
                    <a:pt x="1067" y="10156"/>
                  </a:lnTo>
                  <a:lnTo>
                    <a:pt x="1067" y="10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1" name="Freeform 2358">
              <a:extLst>
                <a:ext uri="{FF2B5EF4-FFF2-40B4-BE49-F238E27FC236}">
                  <a16:creationId xmlns:a16="http://schemas.microsoft.com/office/drawing/2014/main" id="{9C9A9A88-4562-45C6-959C-E1B044857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932" y="2867955"/>
              <a:ext cx="453528" cy="453528"/>
            </a:xfrm>
            <a:custGeom>
              <a:avLst/>
              <a:gdLst>
                <a:gd name="T0" fmla="*/ 1910 w 3820"/>
                <a:gd name="T1" fmla="*/ 3820 h 3820"/>
                <a:gd name="T2" fmla="*/ 3820 w 3820"/>
                <a:gd name="T3" fmla="*/ 1910 h 3820"/>
                <a:gd name="T4" fmla="*/ 1910 w 3820"/>
                <a:gd name="T5" fmla="*/ 0 h 3820"/>
                <a:gd name="T6" fmla="*/ 0 w 3820"/>
                <a:gd name="T7" fmla="*/ 1910 h 3820"/>
                <a:gd name="T8" fmla="*/ 1910 w 3820"/>
                <a:gd name="T9" fmla="*/ 3820 h 3820"/>
                <a:gd name="T10" fmla="*/ 1910 w 3820"/>
                <a:gd name="T11" fmla="*/ 3820 h 3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20" h="3820">
                  <a:moveTo>
                    <a:pt x="1910" y="3820"/>
                  </a:moveTo>
                  <a:cubicBezTo>
                    <a:pt x="2965" y="3820"/>
                    <a:pt x="3820" y="2965"/>
                    <a:pt x="3820" y="1910"/>
                  </a:cubicBezTo>
                  <a:cubicBezTo>
                    <a:pt x="3820" y="855"/>
                    <a:pt x="2965" y="0"/>
                    <a:pt x="1910" y="0"/>
                  </a:cubicBezTo>
                  <a:cubicBezTo>
                    <a:pt x="855" y="0"/>
                    <a:pt x="0" y="855"/>
                    <a:pt x="0" y="1910"/>
                  </a:cubicBezTo>
                  <a:cubicBezTo>
                    <a:pt x="0" y="2965"/>
                    <a:pt x="855" y="3820"/>
                    <a:pt x="1910" y="3820"/>
                  </a:cubicBezTo>
                  <a:lnTo>
                    <a:pt x="1910" y="38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accent2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22" name="Freeform 2359">
              <a:extLst>
                <a:ext uri="{FF2B5EF4-FFF2-40B4-BE49-F238E27FC236}">
                  <a16:creationId xmlns:a16="http://schemas.microsoft.com/office/drawing/2014/main" id="{FDB69C92-EC0D-4B46-BD98-BF914CF5F2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9668" y="2810690"/>
              <a:ext cx="568055" cy="568055"/>
            </a:xfrm>
            <a:custGeom>
              <a:avLst/>
              <a:gdLst>
                <a:gd name="T0" fmla="*/ 2396 w 4791"/>
                <a:gd name="T1" fmla="*/ 4791 h 4791"/>
                <a:gd name="T2" fmla="*/ 0 w 4791"/>
                <a:gd name="T3" fmla="*/ 2395 h 4791"/>
                <a:gd name="T4" fmla="*/ 2396 w 4791"/>
                <a:gd name="T5" fmla="*/ 0 h 4791"/>
                <a:gd name="T6" fmla="*/ 4791 w 4791"/>
                <a:gd name="T7" fmla="*/ 2395 h 4791"/>
                <a:gd name="T8" fmla="*/ 2396 w 4791"/>
                <a:gd name="T9" fmla="*/ 4791 h 4791"/>
                <a:gd name="T10" fmla="*/ 2396 w 4791"/>
                <a:gd name="T11" fmla="*/ 4306 h 4791"/>
                <a:gd name="T12" fmla="*/ 4306 w 4791"/>
                <a:gd name="T13" fmla="*/ 2395 h 4791"/>
                <a:gd name="T14" fmla="*/ 2396 w 4791"/>
                <a:gd name="T15" fmla="*/ 485 h 4791"/>
                <a:gd name="T16" fmla="*/ 486 w 4791"/>
                <a:gd name="T17" fmla="*/ 2395 h 4791"/>
                <a:gd name="T18" fmla="*/ 2396 w 4791"/>
                <a:gd name="T19" fmla="*/ 4306 h 4791"/>
                <a:gd name="T20" fmla="*/ 2396 w 4791"/>
                <a:gd name="T21" fmla="*/ 4306 h 4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91" h="4791">
                  <a:moveTo>
                    <a:pt x="2396" y="4791"/>
                  </a:moveTo>
                  <a:cubicBezTo>
                    <a:pt x="1073" y="4791"/>
                    <a:pt x="0" y="3718"/>
                    <a:pt x="0" y="2395"/>
                  </a:cubicBezTo>
                  <a:cubicBezTo>
                    <a:pt x="0" y="1072"/>
                    <a:pt x="1073" y="0"/>
                    <a:pt x="2396" y="0"/>
                  </a:cubicBezTo>
                  <a:cubicBezTo>
                    <a:pt x="3719" y="0"/>
                    <a:pt x="4791" y="1072"/>
                    <a:pt x="4791" y="2395"/>
                  </a:cubicBezTo>
                  <a:cubicBezTo>
                    <a:pt x="4791" y="3718"/>
                    <a:pt x="3719" y="4791"/>
                    <a:pt x="2396" y="4791"/>
                  </a:cubicBezTo>
                  <a:close/>
                  <a:moveTo>
                    <a:pt x="2396" y="4306"/>
                  </a:moveTo>
                  <a:cubicBezTo>
                    <a:pt x="3451" y="4306"/>
                    <a:pt x="4306" y="3450"/>
                    <a:pt x="4306" y="2395"/>
                  </a:cubicBezTo>
                  <a:cubicBezTo>
                    <a:pt x="4306" y="1340"/>
                    <a:pt x="3451" y="485"/>
                    <a:pt x="2396" y="485"/>
                  </a:cubicBezTo>
                  <a:cubicBezTo>
                    <a:pt x="1341" y="485"/>
                    <a:pt x="486" y="1340"/>
                    <a:pt x="486" y="2395"/>
                  </a:cubicBezTo>
                  <a:cubicBezTo>
                    <a:pt x="486" y="3450"/>
                    <a:pt x="1341" y="4306"/>
                    <a:pt x="2396" y="4306"/>
                  </a:cubicBezTo>
                  <a:lnTo>
                    <a:pt x="2396" y="430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000" b="1">
                  <a:solidFill>
                    <a:schemeClr val="accent2"/>
                  </a:solidFill>
                  <a:latin typeface="Trebuchet MS" panose="020B0703020202090204" pitchFamily="34" charset="0"/>
                </a:rPr>
                <a:t>02</a:t>
              </a:r>
            </a:p>
          </p:txBody>
        </p:sp>
        <p:sp>
          <p:nvSpPr>
            <p:cNvPr id="23" name="Freeform 2360">
              <a:extLst>
                <a:ext uri="{FF2B5EF4-FFF2-40B4-BE49-F238E27FC236}">
                  <a16:creationId xmlns:a16="http://schemas.microsoft.com/office/drawing/2014/main" id="{68C7A653-94B1-45C2-8383-D17B2DB2A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509" y="2867955"/>
              <a:ext cx="453528" cy="453528"/>
            </a:xfrm>
            <a:custGeom>
              <a:avLst/>
              <a:gdLst>
                <a:gd name="T0" fmla="*/ 1910 w 3820"/>
                <a:gd name="T1" fmla="*/ 3820 h 3820"/>
                <a:gd name="T2" fmla="*/ 3820 w 3820"/>
                <a:gd name="T3" fmla="*/ 1910 h 3820"/>
                <a:gd name="T4" fmla="*/ 1910 w 3820"/>
                <a:gd name="T5" fmla="*/ 0 h 3820"/>
                <a:gd name="T6" fmla="*/ 0 w 3820"/>
                <a:gd name="T7" fmla="*/ 1910 h 3820"/>
                <a:gd name="T8" fmla="*/ 1910 w 3820"/>
                <a:gd name="T9" fmla="*/ 3820 h 3820"/>
                <a:gd name="T10" fmla="*/ 1910 w 3820"/>
                <a:gd name="T11" fmla="*/ 3820 h 3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20" h="3820">
                  <a:moveTo>
                    <a:pt x="1910" y="3820"/>
                  </a:moveTo>
                  <a:cubicBezTo>
                    <a:pt x="2965" y="3820"/>
                    <a:pt x="3820" y="2965"/>
                    <a:pt x="3820" y="1910"/>
                  </a:cubicBezTo>
                  <a:cubicBezTo>
                    <a:pt x="3820" y="855"/>
                    <a:pt x="2965" y="0"/>
                    <a:pt x="1910" y="0"/>
                  </a:cubicBezTo>
                  <a:cubicBezTo>
                    <a:pt x="855" y="0"/>
                    <a:pt x="0" y="855"/>
                    <a:pt x="0" y="1910"/>
                  </a:cubicBezTo>
                  <a:cubicBezTo>
                    <a:pt x="0" y="2965"/>
                    <a:pt x="855" y="3820"/>
                    <a:pt x="1910" y="3820"/>
                  </a:cubicBezTo>
                  <a:lnTo>
                    <a:pt x="1910" y="38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4" name="Freeform 2361">
              <a:extLst>
                <a:ext uri="{FF2B5EF4-FFF2-40B4-BE49-F238E27FC236}">
                  <a16:creationId xmlns:a16="http://schemas.microsoft.com/office/drawing/2014/main" id="{7CCF42E0-1C47-456E-947B-96F1D1499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9246" y="2810690"/>
              <a:ext cx="570347" cy="568055"/>
            </a:xfrm>
            <a:custGeom>
              <a:avLst/>
              <a:gdLst>
                <a:gd name="T0" fmla="*/ 2395 w 4790"/>
                <a:gd name="T1" fmla="*/ 4791 h 4791"/>
                <a:gd name="T2" fmla="*/ 0 w 4790"/>
                <a:gd name="T3" fmla="*/ 2395 h 4791"/>
                <a:gd name="T4" fmla="*/ 2395 w 4790"/>
                <a:gd name="T5" fmla="*/ 0 h 4791"/>
                <a:gd name="T6" fmla="*/ 4790 w 4790"/>
                <a:gd name="T7" fmla="*/ 2395 h 4791"/>
                <a:gd name="T8" fmla="*/ 2395 w 4790"/>
                <a:gd name="T9" fmla="*/ 4791 h 4791"/>
                <a:gd name="T10" fmla="*/ 2395 w 4790"/>
                <a:gd name="T11" fmla="*/ 4306 h 4791"/>
                <a:gd name="T12" fmla="*/ 4305 w 4790"/>
                <a:gd name="T13" fmla="*/ 2395 h 4791"/>
                <a:gd name="T14" fmla="*/ 2395 w 4790"/>
                <a:gd name="T15" fmla="*/ 485 h 4791"/>
                <a:gd name="T16" fmla="*/ 485 w 4790"/>
                <a:gd name="T17" fmla="*/ 2395 h 4791"/>
                <a:gd name="T18" fmla="*/ 2395 w 4790"/>
                <a:gd name="T19" fmla="*/ 4306 h 4791"/>
                <a:gd name="T20" fmla="*/ 2395 w 4790"/>
                <a:gd name="T21" fmla="*/ 4306 h 4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90" h="4791">
                  <a:moveTo>
                    <a:pt x="2395" y="4791"/>
                  </a:moveTo>
                  <a:cubicBezTo>
                    <a:pt x="1072" y="4791"/>
                    <a:pt x="0" y="3718"/>
                    <a:pt x="0" y="2395"/>
                  </a:cubicBezTo>
                  <a:cubicBezTo>
                    <a:pt x="0" y="1072"/>
                    <a:pt x="1072" y="0"/>
                    <a:pt x="2395" y="0"/>
                  </a:cubicBezTo>
                  <a:cubicBezTo>
                    <a:pt x="3718" y="0"/>
                    <a:pt x="4790" y="1072"/>
                    <a:pt x="4790" y="2395"/>
                  </a:cubicBezTo>
                  <a:cubicBezTo>
                    <a:pt x="4790" y="3718"/>
                    <a:pt x="3718" y="4791"/>
                    <a:pt x="2395" y="4791"/>
                  </a:cubicBezTo>
                  <a:close/>
                  <a:moveTo>
                    <a:pt x="2395" y="4306"/>
                  </a:moveTo>
                  <a:cubicBezTo>
                    <a:pt x="3450" y="4306"/>
                    <a:pt x="4305" y="3450"/>
                    <a:pt x="4305" y="2395"/>
                  </a:cubicBezTo>
                  <a:cubicBezTo>
                    <a:pt x="4305" y="1340"/>
                    <a:pt x="3450" y="485"/>
                    <a:pt x="2395" y="485"/>
                  </a:cubicBezTo>
                  <a:cubicBezTo>
                    <a:pt x="1340" y="485"/>
                    <a:pt x="485" y="1340"/>
                    <a:pt x="485" y="2395"/>
                  </a:cubicBezTo>
                  <a:cubicBezTo>
                    <a:pt x="485" y="3450"/>
                    <a:pt x="1340" y="4306"/>
                    <a:pt x="2395" y="4306"/>
                  </a:cubicBezTo>
                  <a:lnTo>
                    <a:pt x="2395" y="430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000" b="1">
                  <a:solidFill>
                    <a:schemeClr val="accent3"/>
                  </a:solidFill>
                  <a:latin typeface="Trebuchet MS" panose="020B0703020202090204" pitchFamily="34" charset="0"/>
                </a:rPr>
                <a:t>03</a:t>
              </a:r>
            </a:p>
          </p:txBody>
        </p:sp>
        <p:sp>
          <p:nvSpPr>
            <p:cNvPr id="25" name="Freeform 2362">
              <a:extLst>
                <a:ext uri="{FF2B5EF4-FFF2-40B4-BE49-F238E27FC236}">
                  <a16:creationId xmlns:a16="http://schemas.microsoft.com/office/drawing/2014/main" id="{2B7FCA02-D2A0-40B1-8E2C-A483F842B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600" y="2867955"/>
              <a:ext cx="453528" cy="453528"/>
            </a:xfrm>
            <a:custGeom>
              <a:avLst/>
              <a:gdLst>
                <a:gd name="T0" fmla="*/ 1910 w 3820"/>
                <a:gd name="T1" fmla="*/ 3820 h 3820"/>
                <a:gd name="T2" fmla="*/ 3820 w 3820"/>
                <a:gd name="T3" fmla="*/ 1910 h 3820"/>
                <a:gd name="T4" fmla="*/ 1910 w 3820"/>
                <a:gd name="T5" fmla="*/ 0 h 3820"/>
                <a:gd name="T6" fmla="*/ 0 w 3820"/>
                <a:gd name="T7" fmla="*/ 1910 h 3820"/>
                <a:gd name="T8" fmla="*/ 1910 w 3820"/>
                <a:gd name="T9" fmla="*/ 3820 h 3820"/>
                <a:gd name="T10" fmla="*/ 1910 w 3820"/>
                <a:gd name="T11" fmla="*/ 3820 h 3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20" h="3820">
                  <a:moveTo>
                    <a:pt x="1910" y="3820"/>
                  </a:moveTo>
                  <a:cubicBezTo>
                    <a:pt x="2965" y="3820"/>
                    <a:pt x="3820" y="2965"/>
                    <a:pt x="3820" y="1910"/>
                  </a:cubicBezTo>
                  <a:cubicBezTo>
                    <a:pt x="3820" y="855"/>
                    <a:pt x="2965" y="0"/>
                    <a:pt x="1910" y="0"/>
                  </a:cubicBezTo>
                  <a:cubicBezTo>
                    <a:pt x="855" y="0"/>
                    <a:pt x="0" y="855"/>
                    <a:pt x="0" y="1910"/>
                  </a:cubicBezTo>
                  <a:cubicBezTo>
                    <a:pt x="0" y="2965"/>
                    <a:pt x="855" y="3820"/>
                    <a:pt x="1910" y="3820"/>
                  </a:cubicBezTo>
                  <a:lnTo>
                    <a:pt x="1910" y="38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6" name="Freeform 2363">
              <a:extLst>
                <a:ext uri="{FF2B5EF4-FFF2-40B4-BE49-F238E27FC236}">
                  <a16:creationId xmlns:a16="http://schemas.microsoft.com/office/drawing/2014/main" id="{49DE25B6-4566-4BA0-82F5-D453D056D2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9046" y="2810690"/>
              <a:ext cx="570347" cy="568055"/>
            </a:xfrm>
            <a:custGeom>
              <a:avLst/>
              <a:gdLst>
                <a:gd name="T0" fmla="*/ 2395 w 4791"/>
                <a:gd name="T1" fmla="*/ 4791 h 4791"/>
                <a:gd name="T2" fmla="*/ 0 w 4791"/>
                <a:gd name="T3" fmla="*/ 2395 h 4791"/>
                <a:gd name="T4" fmla="*/ 2395 w 4791"/>
                <a:gd name="T5" fmla="*/ 0 h 4791"/>
                <a:gd name="T6" fmla="*/ 4791 w 4791"/>
                <a:gd name="T7" fmla="*/ 2395 h 4791"/>
                <a:gd name="T8" fmla="*/ 2395 w 4791"/>
                <a:gd name="T9" fmla="*/ 4791 h 4791"/>
                <a:gd name="T10" fmla="*/ 2395 w 4791"/>
                <a:gd name="T11" fmla="*/ 4306 h 4791"/>
                <a:gd name="T12" fmla="*/ 4305 w 4791"/>
                <a:gd name="T13" fmla="*/ 2395 h 4791"/>
                <a:gd name="T14" fmla="*/ 2395 w 4791"/>
                <a:gd name="T15" fmla="*/ 485 h 4791"/>
                <a:gd name="T16" fmla="*/ 485 w 4791"/>
                <a:gd name="T17" fmla="*/ 2395 h 4791"/>
                <a:gd name="T18" fmla="*/ 2395 w 4791"/>
                <a:gd name="T19" fmla="*/ 4306 h 4791"/>
                <a:gd name="T20" fmla="*/ 2395 w 4791"/>
                <a:gd name="T21" fmla="*/ 4306 h 4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91" h="4791">
                  <a:moveTo>
                    <a:pt x="2395" y="4791"/>
                  </a:moveTo>
                  <a:cubicBezTo>
                    <a:pt x="1072" y="4791"/>
                    <a:pt x="0" y="3718"/>
                    <a:pt x="0" y="2395"/>
                  </a:cubicBezTo>
                  <a:cubicBezTo>
                    <a:pt x="0" y="1072"/>
                    <a:pt x="1072" y="0"/>
                    <a:pt x="2395" y="0"/>
                  </a:cubicBezTo>
                  <a:cubicBezTo>
                    <a:pt x="3718" y="0"/>
                    <a:pt x="4791" y="1072"/>
                    <a:pt x="4791" y="2395"/>
                  </a:cubicBezTo>
                  <a:cubicBezTo>
                    <a:pt x="4791" y="3718"/>
                    <a:pt x="3718" y="4791"/>
                    <a:pt x="2395" y="4791"/>
                  </a:cubicBezTo>
                  <a:close/>
                  <a:moveTo>
                    <a:pt x="2395" y="4306"/>
                  </a:moveTo>
                  <a:cubicBezTo>
                    <a:pt x="3450" y="4306"/>
                    <a:pt x="4305" y="3450"/>
                    <a:pt x="4305" y="2395"/>
                  </a:cubicBezTo>
                  <a:cubicBezTo>
                    <a:pt x="4305" y="1340"/>
                    <a:pt x="3450" y="485"/>
                    <a:pt x="2395" y="485"/>
                  </a:cubicBezTo>
                  <a:cubicBezTo>
                    <a:pt x="1340" y="485"/>
                    <a:pt x="485" y="1340"/>
                    <a:pt x="485" y="2395"/>
                  </a:cubicBezTo>
                  <a:cubicBezTo>
                    <a:pt x="485" y="3450"/>
                    <a:pt x="1340" y="4306"/>
                    <a:pt x="2395" y="4306"/>
                  </a:cubicBezTo>
                  <a:lnTo>
                    <a:pt x="2395" y="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000" b="1">
                  <a:latin typeface="Trebuchet MS" panose="020B0703020202090204" pitchFamily="34" charset="0"/>
                </a:rPr>
                <a:t>04</a:t>
              </a:r>
            </a:p>
          </p:txBody>
        </p:sp>
        <p:sp>
          <p:nvSpPr>
            <p:cNvPr id="27" name="Freeform 2364">
              <a:extLst>
                <a:ext uri="{FF2B5EF4-FFF2-40B4-BE49-F238E27FC236}">
                  <a16:creationId xmlns:a16="http://schemas.microsoft.com/office/drawing/2014/main" id="{79232B72-653D-4188-8051-8C054C86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935" y="2867955"/>
              <a:ext cx="453528" cy="453528"/>
            </a:xfrm>
            <a:custGeom>
              <a:avLst/>
              <a:gdLst>
                <a:gd name="T0" fmla="*/ 1911 w 3821"/>
                <a:gd name="T1" fmla="*/ 3820 h 3820"/>
                <a:gd name="T2" fmla="*/ 3821 w 3821"/>
                <a:gd name="T3" fmla="*/ 1910 h 3820"/>
                <a:gd name="T4" fmla="*/ 1911 w 3821"/>
                <a:gd name="T5" fmla="*/ 0 h 3820"/>
                <a:gd name="T6" fmla="*/ 0 w 3821"/>
                <a:gd name="T7" fmla="*/ 1910 h 3820"/>
                <a:gd name="T8" fmla="*/ 1911 w 3821"/>
                <a:gd name="T9" fmla="*/ 3820 h 3820"/>
                <a:gd name="T10" fmla="*/ 1911 w 3821"/>
                <a:gd name="T11" fmla="*/ 3820 h 3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21" h="3820">
                  <a:moveTo>
                    <a:pt x="1911" y="3820"/>
                  </a:moveTo>
                  <a:cubicBezTo>
                    <a:pt x="2965" y="3820"/>
                    <a:pt x="3821" y="2965"/>
                    <a:pt x="3821" y="1910"/>
                  </a:cubicBezTo>
                  <a:cubicBezTo>
                    <a:pt x="3821" y="855"/>
                    <a:pt x="2965" y="0"/>
                    <a:pt x="1911" y="0"/>
                  </a:cubicBezTo>
                  <a:cubicBezTo>
                    <a:pt x="856" y="0"/>
                    <a:pt x="0" y="855"/>
                    <a:pt x="0" y="1910"/>
                  </a:cubicBezTo>
                  <a:cubicBezTo>
                    <a:pt x="0" y="2965"/>
                    <a:pt x="856" y="3820"/>
                    <a:pt x="1911" y="3820"/>
                  </a:cubicBezTo>
                  <a:lnTo>
                    <a:pt x="1911" y="38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8" name="Freeform 2365">
              <a:extLst>
                <a:ext uri="{FF2B5EF4-FFF2-40B4-BE49-F238E27FC236}">
                  <a16:creationId xmlns:a16="http://schemas.microsoft.com/office/drawing/2014/main" id="{CA6234ED-FCA2-4AA8-9FA5-FB9C7B40D1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4673" y="2810690"/>
              <a:ext cx="568055" cy="568055"/>
            </a:xfrm>
            <a:custGeom>
              <a:avLst/>
              <a:gdLst>
                <a:gd name="T0" fmla="*/ 2395 w 4791"/>
                <a:gd name="T1" fmla="*/ 4791 h 4791"/>
                <a:gd name="T2" fmla="*/ 0 w 4791"/>
                <a:gd name="T3" fmla="*/ 2395 h 4791"/>
                <a:gd name="T4" fmla="*/ 2395 w 4791"/>
                <a:gd name="T5" fmla="*/ 0 h 4791"/>
                <a:gd name="T6" fmla="*/ 4791 w 4791"/>
                <a:gd name="T7" fmla="*/ 2395 h 4791"/>
                <a:gd name="T8" fmla="*/ 2395 w 4791"/>
                <a:gd name="T9" fmla="*/ 4791 h 4791"/>
                <a:gd name="T10" fmla="*/ 2395 w 4791"/>
                <a:gd name="T11" fmla="*/ 4306 h 4791"/>
                <a:gd name="T12" fmla="*/ 4306 w 4791"/>
                <a:gd name="T13" fmla="*/ 2395 h 4791"/>
                <a:gd name="T14" fmla="*/ 2395 w 4791"/>
                <a:gd name="T15" fmla="*/ 485 h 4791"/>
                <a:gd name="T16" fmla="*/ 485 w 4791"/>
                <a:gd name="T17" fmla="*/ 2395 h 4791"/>
                <a:gd name="T18" fmla="*/ 2395 w 4791"/>
                <a:gd name="T19" fmla="*/ 4306 h 4791"/>
                <a:gd name="T20" fmla="*/ 2395 w 4791"/>
                <a:gd name="T21" fmla="*/ 4306 h 4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91" h="4791">
                  <a:moveTo>
                    <a:pt x="2395" y="4791"/>
                  </a:moveTo>
                  <a:cubicBezTo>
                    <a:pt x="1073" y="4791"/>
                    <a:pt x="0" y="3718"/>
                    <a:pt x="0" y="2395"/>
                  </a:cubicBezTo>
                  <a:cubicBezTo>
                    <a:pt x="0" y="1072"/>
                    <a:pt x="1073" y="0"/>
                    <a:pt x="2395" y="0"/>
                  </a:cubicBezTo>
                  <a:cubicBezTo>
                    <a:pt x="3718" y="0"/>
                    <a:pt x="4791" y="1072"/>
                    <a:pt x="4791" y="2395"/>
                  </a:cubicBezTo>
                  <a:cubicBezTo>
                    <a:pt x="4791" y="3718"/>
                    <a:pt x="3718" y="4791"/>
                    <a:pt x="2395" y="4791"/>
                  </a:cubicBezTo>
                  <a:close/>
                  <a:moveTo>
                    <a:pt x="2395" y="4306"/>
                  </a:moveTo>
                  <a:cubicBezTo>
                    <a:pt x="3450" y="4306"/>
                    <a:pt x="4306" y="3450"/>
                    <a:pt x="4306" y="2395"/>
                  </a:cubicBezTo>
                  <a:cubicBezTo>
                    <a:pt x="4306" y="1340"/>
                    <a:pt x="3450" y="485"/>
                    <a:pt x="2395" y="485"/>
                  </a:cubicBezTo>
                  <a:cubicBezTo>
                    <a:pt x="1340" y="485"/>
                    <a:pt x="485" y="1340"/>
                    <a:pt x="485" y="2395"/>
                  </a:cubicBezTo>
                  <a:cubicBezTo>
                    <a:pt x="485" y="3450"/>
                    <a:pt x="1340" y="4306"/>
                    <a:pt x="2395" y="4306"/>
                  </a:cubicBezTo>
                  <a:lnTo>
                    <a:pt x="2395" y="43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000" b="1">
                  <a:solidFill>
                    <a:schemeClr val="accent1"/>
                  </a:solidFill>
                  <a:latin typeface="Trebuchet MS" panose="020B0703020202090204" pitchFamily="34" charset="0"/>
                </a:rPr>
                <a:t>01</a:t>
              </a:r>
            </a:p>
          </p:txBody>
        </p:sp>
        <p:sp>
          <p:nvSpPr>
            <p:cNvPr id="29" name="Freeform 2427">
              <a:extLst>
                <a:ext uri="{FF2B5EF4-FFF2-40B4-BE49-F238E27FC236}">
                  <a16:creationId xmlns:a16="http://schemas.microsoft.com/office/drawing/2014/main" id="{5D99A122-C2F0-44C7-9AE7-15E159EB5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8807" y="1878439"/>
              <a:ext cx="1060523" cy="648225"/>
            </a:xfrm>
            <a:custGeom>
              <a:avLst/>
              <a:gdLst>
                <a:gd name="T0" fmla="*/ 8383 w 8919"/>
                <a:gd name="T1" fmla="*/ 4568 h 5462"/>
                <a:gd name="T2" fmla="*/ 8459 w 8919"/>
                <a:gd name="T3" fmla="*/ 4725 h 5462"/>
                <a:gd name="T4" fmla="*/ 8585 w 8919"/>
                <a:gd name="T5" fmla="*/ 4567 h 5462"/>
                <a:gd name="T6" fmla="*/ 8181 w 8919"/>
                <a:gd name="T7" fmla="*/ 3840 h 5462"/>
                <a:gd name="T8" fmla="*/ 8066 w 8919"/>
                <a:gd name="T9" fmla="*/ 3998 h 5462"/>
                <a:gd name="T10" fmla="*/ 8246 w 8919"/>
                <a:gd name="T11" fmla="*/ 4122 h 5462"/>
                <a:gd name="T12" fmla="*/ 8221 w 8919"/>
                <a:gd name="T13" fmla="*/ 3903 h 5462"/>
                <a:gd name="T14" fmla="*/ 7630 w 8919"/>
                <a:gd name="T15" fmla="*/ 3221 h 5462"/>
                <a:gd name="T16" fmla="*/ 7674 w 8919"/>
                <a:gd name="T17" fmla="*/ 3427 h 5462"/>
                <a:gd name="T18" fmla="*/ 7869 w 8919"/>
                <a:gd name="T19" fmla="*/ 3384 h 5462"/>
                <a:gd name="T20" fmla="*/ 7765 w 8919"/>
                <a:gd name="T21" fmla="*/ 3247 h 5462"/>
                <a:gd name="T22" fmla="*/ 7144 w 8919"/>
                <a:gd name="T23" fmla="*/ 2805 h 5462"/>
                <a:gd name="T24" fmla="*/ 7260 w 8919"/>
                <a:gd name="T25" fmla="*/ 2929 h 5462"/>
                <a:gd name="T26" fmla="*/ 7395 w 8919"/>
                <a:gd name="T27" fmla="*/ 2806 h 5462"/>
                <a:gd name="T28" fmla="*/ 7277 w 8919"/>
                <a:gd name="T29" fmla="*/ 2680 h 5462"/>
                <a:gd name="T30" fmla="*/ 6642 w 8919"/>
                <a:gd name="T31" fmla="*/ 2325 h 5462"/>
                <a:gd name="T32" fmla="*/ 6758 w 8919"/>
                <a:gd name="T33" fmla="*/ 2429 h 5462"/>
                <a:gd name="T34" fmla="*/ 6828 w 8919"/>
                <a:gd name="T35" fmla="*/ 2246 h 5462"/>
                <a:gd name="T36" fmla="*/ 6161 w 8919"/>
                <a:gd name="T37" fmla="*/ 1719 h 5462"/>
                <a:gd name="T38" fmla="*/ 6098 w 8919"/>
                <a:gd name="T39" fmla="*/ 1898 h 5462"/>
                <a:gd name="T40" fmla="*/ 6330 w 8919"/>
                <a:gd name="T41" fmla="*/ 1954 h 5462"/>
                <a:gd name="T42" fmla="*/ 6204 w 8919"/>
                <a:gd name="T43" fmla="*/ 1749 h 5462"/>
                <a:gd name="T44" fmla="*/ 5414 w 8919"/>
                <a:gd name="T45" fmla="*/ 1361 h 5462"/>
                <a:gd name="T46" fmla="*/ 5553 w 8919"/>
                <a:gd name="T47" fmla="*/ 1545 h 5462"/>
                <a:gd name="T48" fmla="*/ 5698 w 8919"/>
                <a:gd name="T49" fmla="*/ 1419 h 5462"/>
                <a:gd name="T50" fmla="*/ 5567 w 8919"/>
                <a:gd name="T51" fmla="*/ 1343 h 5462"/>
                <a:gd name="T52" fmla="*/ 4806 w 8919"/>
                <a:gd name="T53" fmla="*/ 1164 h 5462"/>
                <a:gd name="T54" fmla="*/ 4935 w 8919"/>
                <a:gd name="T55" fmla="*/ 1223 h 5462"/>
                <a:gd name="T56" fmla="*/ 5011 w 8919"/>
                <a:gd name="T57" fmla="*/ 1057 h 5462"/>
                <a:gd name="T58" fmla="*/ 4879 w 8919"/>
                <a:gd name="T59" fmla="*/ 998 h 5462"/>
                <a:gd name="T60" fmla="*/ 4160 w 8919"/>
                <a:gd name="T61" fmla="*/ 918 h 5462"/>
                <a:gd name="T62" fmla="*/ 4304 w 8919"/>
                <a:gd name="T63" fmla="*/ 967 h 5462"/>
                <a:gd name="T64" fmla="*/ 4302 w 8919"/>
                <a:gd name="T65" fmla="*/ 774 h 5462"/>
                <a:gd name="T66" fmla="*/ 3478 w 8919"/>
                <a:gd name="T67" fmla="*/ 546 h 5462"/>
                <a:gd name="T68" fmla="*/ 3519 w 8919"/>
                <a:gd name="T69" fmla="*/ 741 h 5462"/>
                <a:gd name="T70" fmla="*/ 3724 w 8919"/>
                <a:gd name="T71" fmla="*/ 697 h 5462"/>
                <a:gd name="T72" fmla="*/ 3559 w 8919"/>
                <a:gd name="T73" fmla="*/ 564 h 5462"/>
                <a:gd name="T74" fmla="*/ 2650 w 8919"/>
                <a:gd name="T75" fmla="*/ 509 h 5462"/>
                <a:gd name="T76" fmla="*/ 2857 w 8919"/>
                <a:gd name="T77" fmla="*/ 625 h 5462"/>
                <a:gd name="T78" fmla="*/ 2934 w 8919"/>
                <a:gd name="T79" fmla="*/ 451 h 5462"/>
                <a:gd name="T80" fmla="*/ 2788 w 8919"/>
                <a:gd name="T81" fmla="*/ 433 h 5462"/>
                <a:gd name="T82" fmla="*/ 2013 w 8919"/>
                <a:gd name="T83" fmla="*/ 567 h 5462"/>
                <a:gd name="T84" fmla="*/ 2175 w 8919"/>
                <a:gd name="T85" fmla="*/ 571 h 5462"/>
                <a:gd name="T86" fmla="*/ 2181 w 8919"/>
                <a:gd name="T87" fmla="*/ 388 h 5462"/>
                <a:gd name="T88" fmla="*/ 2015 w 8919"/>
                <a:gd name="T89" fmla="*/ 385 h 5462"/>
                <a:gd name="T90" fmla="*/ 1468 w 8919"/>
                <a:gd name="T91" fmla="*/ 567 h 5462"/>
                <a:gd name="T92" fmla="*/ 865 w 8919"/>
                <a:gd name="T93" fmla="*/ 951 h 5462"/>
                <a:gd name="T94" fmla="*/ 8839 w 8919"/>
                <a:gd name="T95" fmla="*/ 5156 h 5462"/>
                <a:gd name="T96" fmla="*/ 8695 w 8919"/>
                <a:gd name="T97" fmla="*/ 5291 h 5462"/>
                <a:gd name="T98" fmla="*/ 8846 w 8919"/>
                <a:gd name="T99" fmla="*/ 5446 h 5462"/>
                <a:gd name="T100" fmla="*/ 8866 w 8919"/>
                <a:gd name="T101" fmla="*/ 5228 h 5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19" h="5462">
                  <a:moveTo>
                    <a:pt x="8543" y="4482"/>
                  </a:moveTo>
                  <a:cubicBezTo>
                    <a:pt x="8521" y="4437"/>
                    <a:pt x="8466" y="4418"/>
                    <a:pt x="8422" y="4441"/>
                  </a:cubicBezTo>
                  <a:cubicBezTo>
                    <a:pt x="8376" y="4463"/>
                    <a:pt x="8358" y="4518"/>
                    <a:pt x="8380" y="4563"/>
                  </a:cubicBezTo>
                  <a:lnTo>
                    <a:pt x="8383" y="4568"/>
                  </a:lnTo>
                  <a:lnTo>
                    <a:pt x="8403" y="4607"/>
                  </a:lnTo>
                  <a:lnTo>
                    <a:pt x="8422" y="4646"/>
                  </a:lnTo>
                  <a:lnTo>
                    <a:pt x="8440" y="4686"/>
                  </a:lnTo>
                  <a:lnTo>
                    <a:pt x="8459" y="4725"/>
                  </a:lnTo>
                  <a:cubicBezTo>
                    <a:pt x="8480" y="4770"/>
                    <a:pt x="8534" y="4790"/>
                    <a:pt x="8580" y="4768"/>
                  </a:cubicBezTo>
                  <a:cubicBezTo>
                    <a:pt x="8625" y="4747"/>
                    <a:pt x="8645" y="4693"/>
                    <a:pt x="8623" y="4648"/>
                  </a:cubicBezTo>
                  <a:lnTo>
                    <a:pt x="8605" y="4608"/>
                  </a:lnTo>
                  <a:lnTo>
                    <a:pt x="8585" y="4567"/>
                  </a:lnTo>
                  <a:lnTo>
                    <a:pt x="8566" y="4527"/>
                  </a:lnTo>
                  <a:lnTo>
                    <a:pt x="8546" y="4487"/>
                  </a:lnTo>
                  <a:lnTo>
                    <a:pt x="8543" y="4482"/>
                  </a:lnTo>
                  <a:close/>
                  <a:moveTo>
                    <a:pt x="8181" y="3840"/>
                  </a:moveTo>
                  <a:cubicBezTo>
                    <a:pt x="8155" y="3797"/>
                    <a:pt x="8099" y="3785"/>
                    <a:pt x="8056" y="3811"/>
                  </a:cubicBezTo>
                  <a:cubicBezTo>
                    <a:pt x="8013" y="3838"/>
                    <a:pt x="8001" y="3894"/>
                    <a:pt x="8027" y="3937"/>
                  </a:cubicBezTo>
                  <a:lnTo>
                    <a:pt x="8043" y="3961"/>
                  </a:lnTo>
                  <a:lnTo>
                    <a:pt x="8066" y="3998"/>
                  </a:lnTo>
                  <a:lnTo>
                    <a:pt x="8089" y="4035"/>
                  </a:lnTo>
                  <a:lnTo>
                    <a:pt x="8111" y="4073"/>
                  </a:lnTo>
                  <a:lnTo>
                    <a:pt x="8121" y="4090"/>
                  </a:lnTo>
                  <a:cubicBezTo>
                    <a:pt x="8147" y="4133"/>
                    <a:pt x="8203" y="4147"/>
                    <a:pt x="8246" y="4122"/>
                  </a:cubicBezTo>
                  <a:cubicBezTo>
                    <a:pt x="8289" y="4096"/>
                    <a:pt x="8304" y="4040"/>
                    <a:pt x="8278" y="3997"/>
                  </a:cubicBezTo>
                  <a:lnTo>
                    <a:pt x="8267" y="3979"/>
                  </a:lnTo>
                  <a:lnTo>
                    <a:pt x="8244" y="3941"/>
                  </a:lnTo>
                  <a:lnTo>
                    <a:pt x="8221" y="3903"/>
                  </a:lnTo>
                  <a:lnTo>
                    <a:pt x="8197" y="3865"/>
                  </a:lnTo>
                  <a:lnTo>
                    <a:pt x="8181" y="3840"/>
                  </a:lnTo>
                  <a:close/>
                  <a:moveTo>
                    <a:pt x="7758" y="3237"/>
                  </a:moveTo>
                  <a:cubicBezTo>
                    <a:pt x="7727" y="3198"/>
                    <a:pt x="7670" y="3191"/>
                    <a:pt x="7630" y="3221"/>
                  </a:cubicBezTo>
                  <a:cubicBezTo>
                    <a:pt x="7590" y="3252"/>
                    <a:pt x="7583" y="3309"/>
                    <a:pt x="7614" y="3349"/>
                  </a:cubicBezTo>
                  <a:lnTo>
                    <a:pt x="7622" y="3359"/>
                  </a:lnTo>
                  <a:lnTo>
                    <a:pt x="7648" y="3393"/>
                  </a:lnTo>
                  <a:lnTo>
                    <a:pt x="7674" y="3427"/>
                  </a:lnTo>
                  <a:lnTo>
                    <a:pt x="7700" y="3462"/>
                  </a:lnTo>
                  <a:lnTo>
                    <a:pt x="7723" y="3492"/>
                  </a:lnTo>
                  <a:cubicBezTo>
                    <a:pt x="7753" y="3533"/>
                    <a:pt x="7810" y="3541"/>
                    <a:pt x="7850" y="3511"/>
                  </a:cubicBezTo>
                  <a:cubicBezTo>
                    <a:pt x="7891" y="3481"/>
                    <a:pt x="7899" y="3424"/>
                    <a:pt x="7869" y="3384"/>
                  </a:cubicBezTo>
                  <a:lnTo>
                    <a:pt x="7846" y="3353"/>
                  </a:lnTo>
                  <a:lnTo>
                    <a:pt x="7819" y="3317"/>
                  </a:lnTo>
                  <a:lnTo>
                    <a:pt x="7792" y="3282"/>
                  </a:lnTo>
                  <a:lnTo>
                    <a:pt x="7765" y="3247"/>
                  </a:lnTo>
                  <a:lnTo>
                    <a:pt x="7758" y="3237"/>
                  </a:lnTo>
                  <a:close/>
                  <a:moveTo>
                    <a:pt x="7277" y="2680"/>
                  </a:moveTo>
                  <a:cubicBezTo>
                    <a:pt x="7243" y="2643"/>
                    <a:pt x="7185" y="2641"/>
                    <a:pt x="7148" y="2676"/>
                  </a:cubicBezTo>
                  <a:cubicBezTo>
                    <a:pt x="7112" y="2710"/>
                    <a:pt x="7110" y="2768"/>
                    <a:pt x="7144" y="2805"/>
                  </a:cubicBezTo>
                  <a:lnTo>
                    <a:pt x="7172" y="2833"/>
                  </a:lnTo>
                  <a:lnTo>
                    <a:pt x="7201" y="2865"/>
                  </a:lnTo>
                  <a:lnTo>
                    <a:pt x="7231" y="2897"/>
                  </a:lnTo>
                  <a:lnTo>
                    <a:pt x="7260" y="2929"/>
                  </a:lnTo>
                  <a:lnTo>
                    <a:pt x="7267" y="2936"/>
                  </a:lnTo>
                  <a:cubicBezTo>
                    <a:pt x="7300" y="2974"/>
                    <a:pt x="7358" y="2977"/>
                    <a:pt x="7395" y="2943"/>
                  </a:cubicBezTo>
                  <a:cubicBezTo>
                    <a:pt x="7433" y="2909"/>
                    <a:pt x="7436" y="2852"/>
                    <a:pt x="7402" y="2815"/>
                  </a:cubicBezTo>
                  <a:lnTo>
                    <a:pt x="7395" y="2806"/>
                  </a:lnTo>
                  <a:lnTo>
                    <a:pt x="7365" y="2774"/>
                  </a:lnTo>
                  <a:lnTo>
                    <a:pt x="7334" y="2741"/>
                  </a:lnTo>
                  <a:lnTo>
                    <a:pt x="7304" y="2709"/>
                  </a:lnTo>
                  <a:lnTo>
                    <a:pt x="7277" y="2680"/>
                  </a:lnTo>
                  <a:close/>
                  <a:moveTo>
                    <a:pt x="6743" y="2172"/>
                  </a:moveTo>
                  <a:cubicBezTo>
                    <a:pt x="6705" y="2139"/>
                    <a:pt x="6647" y="2143"/>
                    <a:pt x="6614" y="2181"/>
                  </a:cubicBezTo>
                  <a:cubicBezTo>
                    <a:pt x="6582" y="2219"/>
                    <a:pt x="6586" y="2277"/>
                    <a:pt x="6624" y="2309"/>
                  </a:cubicBezTo>
                  <a:lnTo>
                    <a:pt x="6642" y="2325"/>
                  </a:lnTo>
                  <a:lnTo>
                    <a:pt x="6675" y="2354"/>
                  </a:lnTo>
                  <a:lnTo>
                    <a:pt x="6707" y="2382"/>
                  </a:lnTo>
                  <a:lnTo>
                    <a:pt x="6739" y="2411"/>
                  </a:lnTo>
                  <a:lnTo>
                    <a:pt x="6758" y="2429"/>
                  </a:lnTo>
                  <a:cubicBezTo>
                    <a:pt x="6796" y="2462"/>
                    <a:pt x="6853" y="2460"/>
                    <a:pt x="6887" y="2422"/>
                  </a:cubicBezTo>
                  <a:cubicBezTo>
                    <a:pt x="6920" y="2385"/>
                    <a:pt x="6918" y="2328"/>
                    <a:pt x="6881" y="2294"/>
                  </a:cubicBezTo>
                  <a:lnTo>
                    <a:pt x="6861" y="2276"/>
                  </a:lnTo>
                  <a:lnTo>
                    <a:pt x="6828" y="2246"/>
                  </a:lnTo>
                  <a:lnTo>
                    <a:pt x="6795" y="2217"/>
                  </a:lnTo>
                  <a:lnTo>
                    <a:pt x="6761" y="2188"/>
                  </a:lnTo>
                  <a:lnTo>
                    <a:pt x="6743" y="2172"/>
                  </a:lnTo>
                  <a:close/>
                  <a:moveTo>
                    <a:pt x="6161" y="1719"/>
                  </a:moveTo>
                  <a:cubicBezTo>
                    <a:pt x="6120" y="1690"/>
                    <a:pt x="6064" y="1700"/>
                    <a:pt x="6035" y="1741"/>
                  </a:cubicBezTo>
                  <a:cubicBezTo>
                    <a:pt x="6006" y="1782"/>
                    <a:pt x="6016" y="1839"/>
                    <a:pt x="6057" y="1868"/>
                  </a:cubicBezTo>
                  <a:lnTo>
                    <a:pt x="6063" y="1873"/>
                  </a:lnTo>
                  <a:lnTo>
                    <a:pt x="6098" y="1898"/>
                  </a:lnTo>
                  <a:lnTo>
                    <a:pt x="6134" y="1923"/>
                  </a:lnTo>
                  <a:lnTo>
                    <a:pt x="6168" y="1948"/>
                  </a:lnTo>
                  <a:lnTo>
                    <a:pt x="6203" y="1973"/>
                  </a:lnTo>
                  <a:cubicBezTo>
                    <a:pt x="6243" y="2003"/>
                    <a:pt x="6300" y="1995"/>
                    <a:pt x="6330" y="1954"/>
                  </a:cubicBezTo>
                  <a:cubicBezTo>
                    <a:pt x="6360" y="1914"/>
                    <a:pt x="6351" y="1857"/>
                    <a:pt x="6311" y="1827"/>
                  </a:cubicBezTo>
                  <a:lnTo>
                    <a:pt x="6276" y="1801"/>
                  </a:lnTo>
                  <a:lnTo>
                    <a:pt x="6240" y="1775"/>
                  </a:lnTo>
                  <a:lnTo>
                    <a:pt x="6204" y="1749"/>
                  </a:lnTo>
                  <a:lnTo>
                    <a:pt x="6168" y="1724"/>
                  </a:lnTo>
                  <a:lnTo>
                    <a:pt x="6161" y="1719"/>
                  </a:lnTo>
                  <a:close/>
                  <a:moveTo>
                    <a:pt x="5539" y="1326"/>
                  </a:moveTo>
                  <a:cubicBezTo>
                    <a:pt x="5495" y="1302"/>
                    <a:pt x="5439" y="1317"/>
                    <a:pt x="5414" y="1361"/>
                  </a:cubicBezTo>
                  <a:cubicBezTo>
                    <a:pt x="5390" y="1404"/>
                    <a:pt x="5405" y="1460"/>
                    <a:pt x="5448" y="1485"/>
                  </a:cubicBezTo>
                  <a:lnTo>
                    <a:pt x="5477" y="1501"/>
                  </a:lnTo>
                  <a:lnTo>
                    <a:pt x="5515" y="1523"/>
                  </a:lnTo>
                  <a:lnTo>
                    <a:pt x="5553" y="1545"/>
                  </a:lnTo>
                  <a:lnTo>
                    <a:pt x="5590" y="1567"/>
                  </a:lnTo>
                  <a:lnTo>
                    <a:pt x="5604" y="1575"/>
                  </a:lnTo>
                  <a:cubicBezTo>
                    <a:pt x="5647" y="1601"/>
                    <a:pt x="5703" y="1587"/>
                    <a:pt x="5729" y="1544"/>
                  </a:cubicBezTo>
                  <a:cubicBezTo>
                    <a:pt x="5755" y="1501"/>
                    <a:pt x="5741" y="1445"/>
                    <a:pt x="5698" y="1419"/>
                  </a:cubicBezTo>
                  <a:lnTo>
                    <a:pt x="5683" y="1410"/>
                  </a:lnTo>
                  <a:lnTo>
                    <a:pt x="5644" y="1387"/>
                  </a:lnTo>
                  <a:lnTo>
                    <a:pt x="5606" y="1365"/>
                  </a:lnTo>
                  <a:lnTo>
                    <a:pt x="5567" y="1343"/>
                  </a:lnTo>
                  <a:lnTo>
                    <a:pt x="5539" y="1326"/>
                  </a:lnTo>
                  <a:close/>
                  <a:moveTo>
                    <a:pt x="4879" y="998"/>
                  </a:moveTo>
                  <a:cubicBezTo>
                    <a:pt x="4833" y="977"/>
                    <a:pt x="4779" y="998"/>
                    <a:pt x="4759" y="1044"/>
                  </a:cubicBezTo>
                  <a:cubicBezTo>
                    <a:pt x="4739" y="1090"/>
                    <a:pt x="4760" y="1144"/>
                    <a:pt x="4806" y="1164"/>
                  </a:cubicBezTo>
                  <a:lnTo>
                    <a:pt x="4816" y="1168"/>
                  </a:lnTo>
                  <a:lnTo>
                    <a:pt x="4856" y="1186"/>
                  </a:lnTo>
                  <a:lnTo>
                    <a:pt x="4895" y="1204"/>
                  </a:lnTo>
                  <a:lnTo>
                    <a:pt x="4935" y="1223"/>
                  </a:lnTo>
                  <a:lnTo>
                    <a:pt x="4969" y="1238"/>
                  </a:lnTo>
                  <a:cubicBezTo>
                    <a:pt x="5015" y="1260"/>
                    <a:pt x="5069" y="1240"/>
                    <a:pt x="5090" y="1195"/>
                  </a:cubicBezTo>
                  <a:cubicBezTo>
                    <a:pt x="5112" y="1149"/>
                    <a:pt x="5092" y="1095"/>
                    <a:pt x="5047" y="1074"/>
                  </a:cubicBezTo>
                  <a:lnTo>
                    <a:pt x="5011" y="1057"/>
                  </a:lnTo>
                  <a:lnTo>
                    <a:pt x="4971" y="1039"/>
                  </a:lnTo>
                  <a:lnTo>
                    <a:pt x="4930" y="1020"/>
                  </a:lnTo>
                  <a:lnTo>
                    <a:pt x="4889" y="1002"/>
                  </a:lnTo>
                  <a:lnTo>
                    <a:pt x="4879" y="998"/>
                  </a:lnTo>
                  <a:close/>
                  <a:moveTo>
                    <a:pt x="4190" y="736"/>
                  </a:moveTo>
                  <a:cubicBezTo>
                    <a:pt x="4142" y="721"/>
                    <a:pt x="4091" y="747"/>
                    <a:pt x="4075" y="795"/>
                  </a:cubicBezTo>
                  <a:cubicBezTo>
                    <a:pt x="4060" y="843"/>
                    <a:pt x="4086" y="894"/>
                    <a:pt x="4133" y="910"/>
                  </a:cubicBezTo>
                  <a:lnTo>
                    <a:pt x="4160" y="918"/>
                  </a:lnTo>
                  <a:lnTo>
                    <a:pt x="4201" y="932"/>
                  </a:lnTo>
                  <a:lnTo>
                    <a:pt x="4243" y="946"/>
                  </a:lnTo>
                  <a:lnTo>
                    <a:pt x="4285" y="960"/>
                  </a:lnTo>
                  <a:lnTo>
                    <a:pt x="4304" y="967"/>
                  </a:lnTo>
                  <a:cubicBezTo>
                    <a:pt x="4351" y="984"/>
                    <a:pt x="4403" y="959"/>
                    <a:pt x="4420" y="912"/>
                  </a:cubicBezTo>
                  <a:cubicBezTo>
                    <a:pt x="4437" y="864"/>
                    <a:pt x="4412" y="812"/>
                    <a:pt x="4365" y="795"/>
                  </a:cubicBezTo>
                  <a:lnTo>
                    <a:pt x="4345" y="789"/>
                  </a:lnTo>
                  <a:lnTo>
                    <a:pt x="4302" y="774"/>
                  </a:lnTo>
                  <a:lnTo>
                    <a:pt x="4259" y="759"/>
                  </a:lnTo>
                  <a:lnTo>
                    <a:pt x="4217" y="745"/>
                  </a:lnTo>
                  <a:lnTo>
                    <a:pt x="4190" y="736"/>
                  </a:lnTo>
                  <a:close/>
                  <a:moveTo>
                    <a:pt x="3478" y="546"/>
                  </a:moveTo>
                  <a:cubicBezTo>
                    <a:pt x="3429" y="536"/>
                    <a:pt x="3381" y="567"/>
                    <a:pt x="3370" y="616"/>
                  </a:cubicBezTo>
                  <a:cubicBezTo>
                    <a:pt x="3359" y="665"/>
                    <a:pt x="3390" y="713"/>
                    <a:pt x="3439" y="724"/>
                  </a:cubicBezTo>
                  <a:lnTo>
                    <a:pt x="3475" y="732"/>
                  </a:lnTo>
                  <a:lnTo>
                    <a:pt x="3519" y="741"/>
                  </a:lnTo>
                  <a:lnTo>
                    <a:pt x="3562" y="752"/>
                  </a:lnTo>
                  <a:lnTo>
                    <a:pt x="3606" y="762"/>
                  </a:lnTo>
                  <a:lnTo>
                    <a:pt x="3614" y="764"/>
                  </a:lnTo>
                  <a:cubicBezTo>
                    <a:pt x="3664" y="776"/>
                    <a:pt x="3713" y="746"/>
                    <a:pt x="3724" y="697"/>
                  </a:cubicBezTo>
                  <a:cubicBezTo>
                    <a:pt x="3737" y="648"/>
                    <a:pt x="3707" y="599"/>
                    <a:pt x="3658" y="587"/>
                  </a:cubicBezTo>
                  <a:lnTo>
                    <a:pt x="3648" y="585"/>
                  </a:lnTo>
                  <a:lnTo>
                    <a:pt x="3603" y="574"/>
                  </a:lnTo>
                  <a:lnTo>
                    <a:pt x="3559" y="564"/>
                  </a:lnTo>
                  <a:lnTo>
                    <a:pt x="3514" y="554"/>
                  </a:lnTo>
                  <a:lnTo>
                    <a:pt x="3478" y="546"/>
                  </a:lnTo>
                  <a:close/>
                  <a:moveTo>
                    <a:pt x="2751" y="429"/>
                  </a:moveTo>
                  <a:cubicBezTo>
                    <a:pt x="2701" y="423"/>
                    <a:pt x="2656" y="459"/>
                    <a:pt x="2650" y="509"/>
                  </a:cubicBezTo>
                  <a:cubicBezTo>
                    <a:pt x="2645" y="559"/>
                    <a:pt x="2680" y="604"/>
                    <a:pt x="2730" y="610"/>
                  </a:cubicBezTo>
                  <a:lnTo>
                    <a:pt x="2767" y="614"/>
                  </a:lnTo>
                  <a:lnTo>
                    <a:pt x="2812" y="619"/>
                  </a:lnTo>
                  <a:lnTo>
                    <a:pt x="2857" y="625"/>
                  </a:lnTo>
                  <a:lnTo>
                    <a:pt x="2901" y="631"/>
                  </a:lnTo>
                  <a:lnTo>
                    <a:pt x="2908" y="631"/>
                  </a:lnTo>
                  <a:cubicBezTo>
                    <a:pt x="2958" y="639"/>
                    <a:pt x="3004" y="604"/>
                    <a:pt x="3011" y="554"/>
                  </a:cubicBezTo>
                  <a:cubicBezTo>
                    <a:pt x="3018" y="505"/>
                    <a:pt x="2983" y="458"/>
                    <a:pt x="2934" y="451"/>
                  </a:cubicBezTo>
                  <a:lnTo>
                    <a:pt x="2926" y="450"/>
                  </a:lnTo>
                  <a:lnTo>
                    <a:pt x="2880" y="444"/>
                  </a:lnTo>
                  <a:lnTo>
                    <a:pt x="2834" y="438"/>
                  </a:lnTo>
                  <a:lnTo>
                    <a:pt x="2788" y="433"/>
                  </a:lnTo>
                  <a:lnTo>
                    <a:pt x="2751" y="429"/>
                  </a:lnTo>
                  <a:close/>
                  <a:moveTo>
                    <a:pt x="2015" y="385"/>
                  </a:moveTo>
                  <a:cubicBezTo>
                    <a:pt x="1965" y="385"/>
                    <a:pt x="1924" y="425"/>
                    <a:pt x="1923" y="475"/>
                  </a:cubicBezTo>
                  <a:cubicBezTo>
                    <a:pt x="1922" y="525"/>
                    <a:pt x="1963" y="566"/>
                    <a:pt x="2013" y="567"/>
                  </a:cubicBezTo>
                  <a:lnTo>
                    <a:pt x="2037" y="567"/>
                  </a:lnTo>
                  <a:lnTo>
                    <a:pt x="2083" y="568"/>
                  </a:lnTo>
                  <a:lnTo>
                    <a:pt x="2129" y="569"/>
                  </a:lnTo>
                  <a:lnTo>
                    <a:pt x="2175" y="571"/>
                  </a:lnTo>
                  <a:lnTo>
                    <a:pt x="2192" y="571"/>
                  </a:lnTo>
                  <a:cubicBezTo>
                    <a:pt x="2243" y="573"/>
                    <a:pt x="2285" y="534"/>
                    <a:pt x="2287" y="484"/>
                  </a:cubicBezTo>
                  <a:cubicBezTo>
                    <a:pt x="2289" y="433"/>
                    <a:pt x="2249" y="391"/>
                    <a:pt x="2199" y="389"/>
                  </a:cubicBezTo>
                  <a:lnTo>
                    <a:pt x="2181" y="388"/>
                  </a:lnTo>
                  <a:lnTo>
                    <a:pt x="2134" y="387"/>
                  </a:lnTo>
                  <a:lnTo>
                    <a:pt x="2086" y="386"/>
                  </a:lnTo>
                  <a:lnTo>
                    <a:pt x="2039" y="385"/>
                  </a:lnTo>
                  <a:lnTo>
                    <a:pt x="2015" y="385"/>
                  </a:lnTo>
                  <a:close/>
                  <a:moveTo>
                    <a:pt x="1286" y="385"/>
                  </a:moveTo>
                  <a:cubicBezTo>
                    <a:pt x="1236" y="385"/>
                    <a:pt x="1195" y="425"/>
                    <a:pt x="1195" y="476"/>
                  </a:cubicBezTo>
                  <a:cubicBezTo>
                    <a:pt x="1195" y="526"/>
                    <a:pt x="1236" y="567"/>
                    <a:pt x="1286" y="567"/>
                  </a:cubicBezTo>
                  <a:lnTo>
                    <a:pt x="1468" y="567"/>
                  </a:lnTo>
                  <a:cubicBezTo>
                    <a:pt x="1518" y="567"/>
                    <a:pt x="1559" y="526"/>
                    <a:pt x="1559" y="476"/>
                  </a:cubicBezTo>
                  <a:cubicBezTo>
                    <a:pt x="1559" y="425"/>
                    <a:pt x="1518" y="385"/>
                    <a:pt x="1468" y="385"/>
                  </a:cubicBezTo>
                  <a:lnTo>
                    <a:pt x="1286" y="385"/>
                  </a:lnTo>
                  <a:close/>
                  <a:moveTo>
                    <a:pt x="865" y="951"/>
                  </a:moveTo>
                  <a:lnTo>
                    <a:pt x="0" y="476"/>
                  </a:lnTo>
                  <a:lnTo>
                    <a:pt x="865" y="0"/>
                  </a:lnTo>
                  <a:lnTo>
                    <a:pt x="865" y="951"/>
                  </a:lnTo>
                  <a:close/>
                  <a:moveTo>
                    <a:pt x="8839" y="5156"/>
                  </a:moveTo>
                  <a:cubicBezTo>
                    <a:pt x="8822" y="5110"/>
                    <a:pt x="8769" y="5086"/>
                    <a:pt x="8722" y="5104"/>
                  </a:cubicBezTo>
                  <a:cubicBezTo>
                    <a:pt x="8675" y="5121"/>
                    <a:pt x="8651" y="5174"/>
                    <a:pt x="8669" y="5221"/>
                  </a:cubicBezTo>
                  <a:lnTo>
                    <a:pt x="8680" y="5250"/>
                  </a:lnTo>
                  <a:lnTo>
                    <a:pt x="8695" y="5291"/>
                  </a:lnTo>
                  <a:lnTo>
                    <a:pt x="8710" y="5332"/>
                  </a:lnTo>
                  <a:lnTo>
                    <a:pt x="8725" y="5373"/>
                  </a:lnTo>
                  <a:lnTo>
                    <a:pt x="8731" y="5389"/>
                  </a:lnTo>
                  <a:cubicBezTo>
                    <a:pt x="8747" y="5437"/>
                    <a:pt x="8799" y="5462"/>
                    <a:pt x="8846" y="5446"/>
                  </a:cubicBezTo>
                  <a:cubicBezTo>
                    <a:pt x="8894" y="5429"/>
                    <a:pt x="8919" y="5377"/>
                    <a:pt x="8903" y="5330"/>
                  </a:cubicBezTo>
                  <a:lnTo>
                    <a:pt x="8896" y="5313"/>
                  </a:lnTo>
                  <a:lnTo>
                    <a:pt x="8881" y="5270"/>
                  </a:lnTo>
                  <a:lnTo>
                    <a:pt x="8866" y="5228"/>
                  </a:lnTo>
                  <a:lnTo>
                    <a:pt x="8850" y="5186"/>
                  </a:lnTo>
                  <a:lnTo>
                    <a:pt x="8839" y="5156"/>
                  </a:lnTo>
                  <a:lnTo>
                    <a:pt x="8839" y="5156"/>
                  </a:ln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0" name="Freeform 2428">
              <a:extLst>
                <a:ext uri="{FF2B5EF4-FFF2-40B4-BE49-F238E27FC236}">
                  <a16:creationId xmlns:a16="http://schemas.microsoft.com/office/drawing/2014/main" id="{FC2A22BC-86A7-4C1E-95F5-2B77C02DB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7639" y="1878439"/>
              <a:ext cx="1055942" cy="648225"/>
            </a:xfrm>
            <a:custGeom>
              <a:avLst/>
              <a:gdLst>
                <a:gd name="T0" fmla="*/ 6744 w 8885"/>
                <a:gd name="T1" fmla="*/ 571 h 5462"/>
                <a:gd name="T2" fmla="*/ 6906 w 8885"/>
                <a:gd name="T3" fmla="*/ 567 h 5462"/>
                <a:gd name="T4" fmla="*/ 6832 w 8885"/>
                <a:gd name="T5" fmla="*/ 386 h 5462"/>
                <a:gd name="T6" fmla="*/ 5986 w 8885"/>
                <a:gd name="T7" fmla="*/ 451 h 5462"/>
                <a:gd name="T8" fmla="*/ 6062 w 8885"/>
                <a:gd name="T9" fmla="*/ 625 h 5462"/>
                <a:gd name="T10" fmla="*/ 6269 w 8885"/>
                <a:gd name="T11" fmla="*/ 509 h 5462"/>
                <a:gd name="T12" fmla="*/ 6039 w 8885"/>
                <a:gd name="T13" fmla="*/ 444 h 5462"/>
                <a:gd name="T14" fmla="*/ 5195 w 8885"/>
                <a:gd name="T15" fmla="*/ 697 h 5462"/>
                <a:gd name="T16" fmla="*/ 5400 w 8885"/>
                <a:gd name="T17" fmla="*/ 741 h 5462"/>
                <a:gd name="T18" fmla="*/ 5442 w 8885"/>
                <a:gd name="T19" fmla="*/ 546 h 5462"/>
                <a:gd name="T20" fmla="*/ 5270 w 8885"/>
                <a:gd name="T21" fmla="*/ 585 h 5462"/>
                <a:gd name="T22" fmla="*/ 4615 w 8885"/>
                <a:gd name="T23" fmla="*/ 967 h 5462"/>
                <a:gd name="T24" fmla="*/ 4759 w 8885"/>
                <a:gd name="T25" fmla="*/ 918 h 5462"/>
                <a:gd name="T26" fmla="*/ 4702 w 8885"/>
                <a:gd name="T27" fmla="*/ 745 h 5462"/>
                <a:gd name="T28" fmla="*/ 4555 w 8885"/>
                <a:gd name="T29" fmla="*/ 795 h 5462"/>
                <a:gd name="T30" fmla="*/ 3983 w 8885"/>
                <a:gd name="T31" fmla="*/ 1223 h 5462"/>
                <a:gd name="T32" fmla="*/ 4113 w 8885"/>
                <a:gd name="T33" fmla="*/ 1164 h 5462"/>
                <a:gd name="T34" fmla="*/ 3989 w 8885"/>
                <a:gd name="T35" fmla="*/ 1020 h 5462"/>
                <a:gd name="T36" fmla="*/ 3222 w 8885"/>
                <a:gd name="T37" fmla="*/ 1418 h 5462"/>
                <a:gd name="T38" fmla="*/ 3366 w 8885"/>
                <a:gd name="T39" fmla="*/ 1545 h 5462"/>
                <a:gd name="T40" fmla="*/ 3505 w 8885"/>
                <a:gd name="T41" fmla="*/ 1361 h 5462"/>
                <a:gd name="T42" fmla="*/ 3274 w 8885"/>
                <a:gd name="T43" fmla="*/ 1387 h 5462"/>
                <a:gd name="T44" fmla="*/ 2589 w 8885"/>
                <a:gd name="T45" fmla="*/ 1953 h 5462"/>
                <a:gd name="T46" fmla="*/ 2820 w 8885"/>
                <a:gd name="T47" fmla="*/ 1898 h 5462"/>
                <a:gd name="T48" fmla="*/ 2758 w 8885"/>
                <a:gd name="T49" fmla="*/ 1719 h 5462"/>
                <a:gd name="T50" fmla="*/ 2643 w 8885"/>
                <a:gd name="T51" fmla="*/ 1801 h 5462"/>
                <a:gd name="T52" fmla="*/ 2160 w 8885"/>
                <a:gd name="T53" fmla="*/ 2429 h 5462"/>
                <a:gd name="T54" fmla="*/ 2277 w 8885"/>
                <a:gd name="T55" fmla="*/ 2325 h 5462"/>
                <a:gd name="T56" fmla="*/ 2157 w 8885"/>
                <a:gd name="T57" fmla="*/ 2188 h 5462"/>
                <a:gd name="T58" fmla="*/ 2038 w 8885"/>
                <a:gd name="T59" fmla="*/ 2293 h 5462"/>
                <a:gd name="T60" fmla="*/ 1659 w 8885"/>
                <a:gd name="T61" fmla="*/ 2929 h 5462"/>
                <a:gd name="T62" fmla="*/ 1774 w 8885"/>
                <a:gd name="T63" fmla="*/ 2804 h 5462"/>
                <a:gd name="T64" fmla="*/ 1584 w 8885"/>
                <a:gd name="T65" fmla="*/ 2741 h 5462"/>
                <a:gd name="T66" fmla="*/ 1050 w 8885"/>
                <a:gd name="T67" fmla="*/ 3383 h 5462"/>
                <a:gd name="T68" fmla="*/ 1244 w 8885"/>
                <a:gd name="T69" fmla="*/ 3427 h 5462"/>
                <a:gd name="T70" fmla="*/ 1289 w 8885"/>
                <a:gd name="T71" fmla="*/ 3221 h 5462"/>
                <a:gd name="T72" fmla="*/ 1100 w 8885"/>
                <a:gd name="T73" fmla="*/ 3317 h 5462"/>
                <a:gd name="T74" fmla="*/ 672 w 8885"/>
                <a:gd name="T75" fmla="*/ 4121 h 5462"/>
                <a:gd name="T76" fmla="*/ 853 w 8885"/>
                <a:gd name="T77" fmla="*/ 3998 h 5462"/>
                <a:gd name="T78" fmla="*/ 738 w 8885"/>
                <a:gd name="T79" fmla="*/ 3839 h 5462"/>
                <a:gd name="T80" fmla="*/ 652 w 8885"/>
                <a:gd name="T81" fmla="*/ 3979 h 5462"/>
                <a:gd name="T82" fmla="*/ 460 w 8885"/>
                <a:gd name="T83" fmla="*/ 4725 h 5462"/>
                <a:gd name="T84" fmla="*/ 536 w 8885"/>
                <a:gd name="T85" fmla="*/ 4568 h 5462"/>
                <a:gd name="T86" fmla="*/ 373 w 8885"/>
                <a:gd name="T87" fmla="*/ 4487 h 5462"/>
                <a:gd name="T88" fmla="*/ 296 w 8885"/>
                <a:gd name="T89" fmla="*/ 4646 h 5462"/>
                <a:gd name="T90" fmla="*/ 194 w 8885"/>
                <a:gd name="T91" fmla="*/ 5373 h 5462"/>
                <a:gd name="T92" fmla="*/ 250 w 8885"/>
                <a:gd name="T93" fmla="*/ 5221 h 5462"/>
                <a:gd name="T94" fmla="*/ 53 w 8885"/>
                <a:gd name="T95" fmla="*/ 5228 h 5462"/>
                <a:gd name="T96" fmla="*/ 8020 w 8885"/>
                <a:gd name="T97" fmla="*/ 951 h 5462"/>
                <a:gd name="T98" fmla="*/ 7451 w 8885"/>
                <a:gd name="T99" fmla="*/ 385 h 5462"/>
                <a:gd name="T100" fmla="*/ 7724 w 8885"/>
                <a:gd name="T101" fmla="*/ 476 h 5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885" h="5462">
                  <a:moveTo>
                    <a:pt x="6720" y="389"/>
                  </a:moveTo>
                  <a:cubicBezTo>
                    <a:pt x="6670" y="391"/>
                    <a:pt x="6631" y="433"/>
                    <a:pt x="6632" y="483"/>
                  </a:cubicBezTo>
                  <a:cubicBezTo>
                    <a:pt x="6634" y="533"/>
                    <a:pt x="6676" y="573"/>
                    <a:pt x="6726" y="571"/>
                  </a:cubicBezTo>
                  <a:lnTo>
                    <a:pt x="6744" y="571"/>
                  </a:lnTo>
                  <a:lnTo>
                    <a:pt x="6790" y="569"/>
                  </a:lnTo>
                  <a:lnTo>
                    <a:pt x="6836" y="568"/>
                  </a:lnTo>
                  <a:lnTo>
                    <a:pt x="6882" y="567"/>
                  </a:lnTo>
                  <a:lnTo>
                    <a:pt x="6906" y="567"/>
                  </a:lnTo>
                  <a:cubicBezTo>
                    <a:pt x="6956" y="567"/>
                    <a:pt x="6997" y="526"/>
                    <a:pt x="6996" y="476"/>
                  </a:cubicBezTo>
                  <a:cubicBezTo>
                    <a:pt x="6996" y="425"/>
                    <a:pt x="6955" y="385"/>
                    <a:pt x="6905" y="385"/>
                  </a:cubicBezTo>
                  <a:lnTo>
                    <a:pt x="6880" y="385"/>
                  </a:lnTo>
                  <a:lnTo>
                    <a:pt x="6832" y="386"/>
                  </a:lnTo>
                  <a:lnTo>
                    <a:pt x="6785" y="387"/>
                  </a:lnTo>
                  <a:lnTo>
                    <a:pt x="6738" y="388"/>
                  </a:lnTo>
                  <a:lnTo>
                    <a:pt x="6720" y="389"/>
                  </a:lnTo>
                  <a:close/>
                  <a:moveTo>
                    <a:pt x="5986" y="451"/>
                  </a:moveTo>
                  <a:cubicBezTo>
                    <a:pt x="5936" y="458"/>
                    <a:pt x="5901" y="504"/>
                    <a:pt x="5908" y="553"/>
                  </a:cubicBezTo>
                  <a:cubicBezTo>
                    <a:pt x="5915" y="603"/>
                    <a:pt x="5961" y="638"/>
                    <a:pt x="6010" y="631"/>
                  </a:cubicBezTo>
                  <a:lnTo>
                    <a:pt x="6017" y="631"/>
                  </a:lnTo>
                  <a:lnTo>
                    <a:pt x="6062" y="625"/>
                  </a:lnTo>
                  <a:lnTo>
                    <a:pt x="6107" y="619"/>
                  </a:lnTo>
                  <a:lnTo>
                    <a:pt x="6152" y="614"/>
                  </a:lnTo>
                  <a:lnTo>
                    <a:pt x="6189" y="610"/>
                  </a:lnTo>
                  <a:cubicBezTo>
                    <a:pt x="6239" y="604"/>
                    <a:pt x="6275" y="559"/>
                    <a:pt x="6269" y="509"/>
                  </a:cubicBezTo>
                  <a:cubicBezTo>
                    <a:pt x="6264" y="459"/>
                    <a:pt x="6219" y="423"/>
                    <a:pt x="6169" y="429"/>
                  </a:cubicBezTo>
                  <a:lnTo>
                    <a:pt x="6131" y="433"/>
                  </a:lnTo>
                  <a:lnTo>
                    <a:pt x="6085" y="438"/>
                  </a:lnTo>
                  <a:lnTo>
                    <a:pt x="6039" y="444"/>
                  </a:lnTo>
                  <a:lnTo>
                    <a:pt x="5993" y="450"/>
                  </a:lnTo>
                  <a:lnTo>
                    <a:pt x="5986" y="451"/>
                  </a:lnTo>
                  <a:close/>
                  <a:moveTo>
                    <a:pt x="5262" y="587"/>
                  </a:moveTo>
                  <a:cubicBezTo>
                    <a:pt x="5213" y="599"/>
                    <a:pt x="5183" y="648"/>
                    <a:pt x="5195" y="697"/>
                  </a:cubicBezTo>
                  <a:cubicBezTo>
                    <a:pt x="5206" y="745"/>
                    <a:pt x="5255" y="775"/>
                    <a:pt x="5304" y="764"/>
                  </a:cubicBezTo>
                  <a:lnTo>
                    <a:pt x="5313" y="762"/>
                  </a:lnTo>
                  <a:lnTo>
                    <a:pt x="5356" y="752"/>
                  </a:lnTo>
                  <a:lnTo>
                    <a:pt x="5400" y="741"/>
                  </a:lnTo>
                  <a:lnTo>
                    <a:pt x="5443" y="732"/>
                  </a:lnTo>
                  <a:lnTo>
                    <a:pt x="5479" y="724"/>
                  </a:lnTo>
                  <a:cubicBezTo>
                    <a:pt x="5529" y="714"/>
                    <a:pt x="5560" y="665"/>
                    <a:pt x="5550" y="616"/>
                  </a:cubicBezTo>
                  <a:cubicBezTo>
                    <a:pt x="5539" y="567"/>
                    <a:pt x="5491" y="536"/>
                    <a:pt x="5442" y="546"/>
                  </a:cubicBezTo>
                  <a:lnTo>
                    <a:pt x="5404" y="554"/>
                  </a:lnTo>
                  <a:lnTo>
                    <a:pt x="5359" y="564"/>
                  </a:lnTo>
                  <a:lnTo>
                    <a:pt x="5315" y="574"/>
                  </a:lnTo>
                  <a:lnTo>
                    <a:pt x="5270" y="585"/>
                  </a:lnTo>
                  <a:lnTo>
                    <a:pt x="5262" y="587"/>
                  </a:lnTo>
                  <a:close/>
                  <a:moveTo>
                    <a:pt x="4555" y="795"/>
                  </a:moveTo>
                  <a:cubicBezTo>
                    <a:pt x="4508" y="812"/>
                    <a:pt x="4483" y="863"/>
                    <a:pt x="4499" y="911"/>
                  </a:cubicBezTo>
                  <a:cubicBezTo>
                    <a:pt x="4515" y="958"/>
                    <a:pt x="4567" y="983"/>
                    <a:pt x="4615" y="967"/>
                  </a:cubicBezTo>
                  <a:lnTo>
                    <a:pt x="4634" y="960"/>
                  </a:lnTo>
                  <a:lnTo>
                    <a:pt x="4675" y="946"/>
                  </a:lnTo>
                  <a:lnTo>
                    <a:pt x="4717" y="932"/>
                  </a:lnTo>
                  <a:lnTo>
                    <a:pt x="4759" y="918"/>
                  </a:lnTo>
                  <a:lnTo>
                    <a:pt x="4785" y="909"/>
                  </a:lnTo>
                  <a:cubicBezTo>
                    <a:pt x="4833" y="894"/>
                    <a:pt x="4859" y="843"/>
                    <a:pt x="4844" y="795"/>
                  </a:cubicBezTo>
                  <a:cubicBezTo>
                    <a:pt x="4829" y="747"/>
                    <a:pt x="4778" y="721"/>
                    <a:pt x="4730" y="736"/>
                  </a:cubicBezTo>
                  <a:lnTo>
                    <a:pt x="4702" y="745"/>
                  </a:lnTo>
                  <a:lnTo>
                    <a:pt x="4659" y="759"/>
                  </a:lnTo>
                  <a:lnTo>
                    <a:pt x="4617" y="774"/>
                  </a:lnTo>
                  <a:lnTo>
                    <a:pt x="4574" y="789"/>
                  </a:lnTo>
                  <a:lnTo>
                    <a:pt x="4555" y="795"/>
                  </a:lnTo>
                  <a:close/>
                  <a:moveTo>
                    <a:pt x="3873" y="1073"/>
                  </a:moveTo>
                  <a:cubicBezTo>
                    <a:pt x="3827" y="1094"/>
                    <a:pt x="3807" y="1148"/>
                    <a:pt x="3828" y="1194"/>
                  </a:cubicBezTo>
                  <a:cubicBezTo>
                    <a:pt x="3850" y="1239"/>
                    <a:pt x="3904" y="1259"/>
                    <a:pt x="3949" y="1238"/>
                  </a:cubicBezTo>
                  <a:lnTo>
                    <a:pt x="3983" y="1223"/>
                  </a:lnTo>
                  <a:lnTo>
                    <a:pt x="4023" y="1204"/>
                  </a:lnTo>
                  <a:lnTo>
                    <a:pt x="4063" y="1186"/>
                  </a:lnTo>
                  <a:lnTo>
                    <a:pt x="4103" y="1168"/>
                  </a:lnTo>
                  <a:lnTo>
                    <a:pt x="4113" y="1164"/>
                  </a:lnTo>
                  <a:cubicBezTo>
                    <a:pt x="4159" y="1144"/>
                    <a:pt x="4180" y="1091"/>
                    <a:pt x="4160" y="1045"/>
                  </a:cubicBezTo>
                  <a:cubicBezTo>
                    <a:pt x="4141" y="998"/>
                    <a:pt x="4087" y="977"/>
                    <a:pt x="4041" y="997"/>
                  </a:cubicBezTo>
                  <a:lnTo>
                    <a:pt x="4030" y="1002"/>
                  </a:lnTo>
                  <a:lnTo>
                    <a:pt x="3989" y="1020"/>
                  </a:lnTo>
                  <a:lnTo>
                    <a:pt x="3948" y="1039"/>
                  </a:lnTo>
                  <a:lnTo>
                    <a:pt x="3907" y="1057"/>
                  </a:lnTo>
                  <a:lnTo>
                    <a:pt x="3873" y="1073"/>
                  </a:lnTo>
                  <a:close/>
                  <a:moveTo>
                    <a:pt x="3222" y="1418"/>
                  </a:moveTo>
                  <a:cubicBezTo>
                    <a:pt x="3179" y="1444"/>
                    <a:pt x="3164" y="1500"/>
                    <a:pt x="3190" y="1543"/>
                  </a:cubicBezTo>
                  <a:cubicBezTo>
                    <a:pt x="3216" y="1586"/>
                    <a:pt x="3271" y="1601"/>
                    <a:pt x="3315" y="1575"/>
                  </a:cubicBezTo>
                  <a:lnTo>
                    <a:pt x="3329" y="1567"/>
                  </a:lnTo>
                  <a:lnTo>
                    <a:pt x="3366" y="1545"/>
                  </a:lnTo>
                  <a:lnTo>
                    <a:pt x="3404" y="1523"/>
                  </a:lnTo>
                  <a:lnTo>
                    <a:pt x="3441" y="1501"/>
                  </a:lnTo>
                  <a:lnTo>
                    <a:pt x="3470" y="1485"/>
                  </a:lnTo>
                  <a:cubicBezTo>
                    <a:pt x="3514" y="1460"/>
                    <a:pt x="3530" y="1405"/>
                    <a:pt x="3505" y="1361"/>
                  </a:cubicBezTo>
                  <a:cubicBezTo>
                    <a:pt x="3481" y="1317"/>
                    <a:pt x="3425" y="1302"/>
                    <a:pt x="3381" y="1326"/>
                  </a:cubicBezTo>
                  <a:lnTo>
                    <a:pt x="3351" y="1343"/>
                  </a:lnTo>
                  <a:lnTo>
                    <a:pt x="3313" y="1365"/>
                  </a:lnTo>
                  <a:lnTo>
                    <a:pt x="3274" y="1387"/>
                  </a:lnTo>
                  <a:lnTo>
                    <a:pt x="3236" y="1410"/>
                  </a:lnTo>
                  <a:lnTo>
                    <a:pt x="3222" y="1418"/>
                  </a:lnTo>
                  <a:close/>
                  <a:moveTo>
                    <a:pt x="2609" y="1826"/>
                  </a:moveTo>
                  <a:cubicBezTo>
                    <a:pt x="2568" y="1856"/>
                    <a:pt x="2559" y="1913"/>
                    <a:pt x="2589" y="1953"/>
                  </a:cubicBezTo>
                  <a:cubicBezTo>
                    <a:pt x="2619" y="1994"/>
                    <a:pt x="2676" y="2003"/>
                    <a:pt x="2716" y="1973"/>
                  </a:cubicBezTo>
                  <a:lnTo>
                    <a:pt x="2750" y="1948"/>
                  </a:lnTo>
                  <a:lnTo>
                    <a:pt x="2785" y="1923"/>
                  </a:lnTo>
                  <a:lnTo>
                    <a:pt x="2820" y="1898"/>
                  </a:lnTo>
                  <a:lnTo>
                    <a:pt x="2856" y="1873"/>
                  </a:lnTo>
                  <a:lnTo>
                    <a:pt x="2862" y="1868"/>
                  </a:lnTo>
                  <a:cubicBezTo>
                    <a:pt x="2903" y="1839"/>
                    <a:pt x="2913" y="1783"/>
                    <a:pt x="2885" y="1741"/>
                  </a:cubicBezTo>
                  <a:cubicBezTo>
                    <a:pt x="2856" y="1700"/>
                    <a:pt x="2799" y="1690"/>
                    <a:pt x="2758" y="1719"/>
                  </a:cubicBezTo>
                  <a:lnTo>
                    <a:pt x="2751" y="1724"/>
                  </a:lnTo>
                  <a:lnTo>
                    <a:pt x="2715" y="1749"/>
                  </a:lnTo>
                  <a:lnTo>
                    <a:pt x="2679" y="1775"/>
                  </a:lnTo>
                  <a:lnTo>
                    <a:pt x="2643" y="1801"/>
                  </a:lnTo>
                  <a:lnTo>
                    <a:pt x="2609" y="1826"/>
                  </a:lnTo>
                  <a:close/>
                  <a:moveTo>
                    <a:pt x="2038" y="2293"/>
                  </a:moveTo>
                  <a:cubicBezTo>
                    <a:pt x="2001" y="2327"/>
                    <a:pt x="1998" y="2384"/>
                    <a:pt x="2032" y="2422"/>
                  </a:cubicBezTo>
                  <a:cubicBezTo>
                    <a:pt x="2065" y="2459"/>
                    <a:pt x="2123" y="2462"/>
                    <a:pt x="2160" y="2429"/>
                  </a:cubicBezTo>
                  <a:lnTo>
                    <a:pt x="2179" y="2411"/>
                  </a:lnTo>
                  <a:lnTo>
                    <a:pt x="2212" y="2382"/>
                  </a:lnTo>
                  <a:lnTo>
                    <a:pt x="2244" y="2354"/>
                  </a:lnTo>
                  <a:lnTo>
                    <a:pt x="2277" y="2325"/>
                  </a:lnTo>
                  <a:lnTo>
                    <a:pt x="2295" y="2309"/>
                  </a:lnTo>
                  <a:cubicBezTo>
                    <a:pt x="2333" y="2277"/>
                    <a:pt x="2338" y="2219"/>
                    <a:pt x="2305" y="2181"/>
                  </a:cubicBezTo>
                  <a:cubicBezTo>
                    <a:pt x="2272" y="2143"/>
                    <a:pt x="2215" y="2138"/>
                    <a:pt x="2177" y="2171"/>
                  </a:cubicBezTo>
                  <a:lnTo>
                    <a:pt x="2157" y="2188"/>
                  </a:lnTo>
                  <a:lnTo>
                    <a:pt x="2124" y="2217"/>
                  </a:lnTo>
                  <a:lnTo>
                    <a:pt x="2091" y="2246"/>
                  </a:lnTo>
                  <a:lnTo>
                    <a:pt x="2058" y="2276"/>
                  </a:lnTo>
                  <a:lnTo>
                    <a:pt x="2038" y="2293"/>
                  </a:lnTo>
                  <a:close/>
                  <a:moveTo>
                    <a:pt x="1517" y="2814"/>
                  </a:moveTo>
                  <a:cubicBezTo>
                    <a:pt x="1483" y="2851"/>
                    <a:pt x="1486" y="2908"/>
                    <a:pt x="1523" y="2942"/>
                  </a:cubicBezTo>
                  <a:cubicBezTo>
                    <a:pt x="1561" y="2976"/>
                    <a:pt x="1618" y="2974"/>
                    <a:pt x="1652" y="2936"/>
                  </a:cubicBezTo>
                  <a:lnTo>
                    <a:pt x="1659" y="2929"/>
                  </a:lnTo>
                  <a:lnTo>
                    <a:pt x="1688" y="2897"/>
                  </a:lnTo>
                  <a:lnTo>
                    <a:pt x="1717" y="2865"/>
                  </a:lnTo>
                  <a:lnTo>
                    <a:pt x="1747" y="2833"/>
                  </a:lnTo>
                  <a:lnTo>
                    <a:pt x="1774" y="2804"/>
                  </a:lnTo>
                  <a:cubicBezTo>
                    <a:pt x="1809" y="2768"/>
                    <a:pt x="1808" y="2710"/>
                    <a:pt x="1771" y="2676"/>
                  </a:cubicBezTo>
                  <a:cubicBezTo>
                    <a:pt x="1735" y="2641"/>
                    <a:pt x="1677" y="2643"/>
                    <a:pt x="1643" y="2679"/>
                  </a:cubicBezTo>
                  <a:lnTo>
                    <a:pt x="1614" y="2709"/>
                  </a:lnTo>
                  <a:lnTo>
                    <a:pt x="1584" y="2741"/>
                  </a:lnTo>
                  <a:lnTo>
                    <a:pt x="1554" y="2774"/>
                  </a:lnTo>
                  <a:lnTo>
                    <a:pt x="1524" y="2806"/>
                  </a:lnTo>
                  <a:lnTo>
                    <a:pt x="1517" y="2814"/>
                  </a:lnTo>
                  <a:close/>
                  <a:moveTo>
                    <a:pt x="1050" y="3383"/>
                  </a:moveTo>
                  <a:cubicBezTo>
                    <a:pt x="1020" y="3423"/>
                    <a:pt x="1028" y="3480"/>
                    <a:pt x="1068" y="3511"/>
                  </a:cubicBezTo>
                  <a:cubicBezTo>
                    <a:pt x="1109" y="3540"/>
                    <a:pt x="1166" y="3532"/>
                    <a:pt x="1196" y="3492"/>
                  </a:cubicBezTo>
                  <a:lnTo>
                    <a:pt x="1219" y="3462"/>
                  </a:lnTo>
                  <a:lnTo>
                    <a:pt x="1244" y="3427"/>
                  </a:lnTo>
                  <a:lnTo>
                    <a:pt x="1271" y="3393"/>
                  </a:lnTo>
                  <a:lnTo>
                    <a:pt x="1297" y="3359"/>
                  </a:lnTo>
                  <a:lnTo>
                    <a:pt x="1305" y="3349"/>
                  </a:lnTo>
                  <a:cubicBezTo>
                    <a:pt x="1336" y="3309"/>
                    <a:pt x="1329" y="3252"/>
                    <a:pt x="1289" y="3221"/>
                  </a:cubicBezTo>
                  <a:cubicBezTo>
                    <a:pt x="1250" y="3190"/>
                    <a:pt x="1193" y="3197"/>
                    <a:pt x="1162" y="3236"/>
                  </a:cubicBezTo>
                  <a:lnTo>
                    <a:pt x="1154" y="3247"/>
                  </a:lnTo>
                  <a:lnTo>
                    <a:pt x="1126" y="3282"/>
                  </a:lnTo>
                  <a:lnTo>
                    <a:pt x="1100" y="3317"/>
                  </a:lnTo>
                  <a:lnTo>
                    <a:pt x="1073" y="3353"/>
                  </a:lnTo>
                  <a:lnTo>
                    <a:pt x="1050" y="3383"/>
                  </a:lnTo>
                  <a:close/>
                  <a:moveTo>
                    <a:pt x="641" y="3996"/>
                  </a:moveTo>
                  <a:cubicBezTo>
                    <a:pt x="615" y="4039"/>
                    <a:pt x="629" y="4095"/>
                    <a:pt x="672" y="4121"/>
                  </a:cubicBezTo>
                  <a:cubicBezTo>
                    <a:pt x="715" y="4147"/>
                    <a:pt x="771" y="4133"/>
                    <a:pt x="797" y="4090"/>
                  </a:cubicBezTo>
                  <a:lnTo>
                    <a:pt x="808" y="4073"/>
                  </a:lnTo>
                  <a:lnTo>
                    <a:pt x="830" y="4035"/>
                  </a:lnTo>
                  <a:lnTo>
                    <a:pt x="853" y="3998"/>
                  </a:lnTo>
                  <a:lnTo>
                    <a:pt x="876" y="3961"/>
                  </a:lnTo>
                  <a:lnTo>
                    <a:pt x="891" y="3937"/>
                  </a:lnTo>
                  <a:cubicBezTo>
                    <a:pt x="918" y="3894"/>
                    <a:pt x="906" y="3838"/>
                    <a:pt x="863" y="3811"/>
                  </a:cubicBezTo>
                  <a:cubicBezTo>
                    <a:pt x="821" y="3784"/>
                    <a:pt x="765" y="3797"/>
                    <a:pt x="738" y="3839"/>
                  </a:cubicBezTo>
                  <a:lnTo>
                    <a:pt x="721" y="3865"/>
                  </a:lnTo>
                  <a:lnTo>
                    <a:pt x="698" y="3903"/>
                  </a:lnTo>
                  <a:lnTo>
                    <a:pt x="675" y="3941"/>
                  </a:lnTo>
                  <a:lnTo>
                    <a:pt x="652" y="3979"/>
                  </a:lnTo>
                  <a:lnTo>
                    <a:pt x="641" y="3996"/>
                  </a:lnTo>
                  <a:close/>
                  <a:moveTo>
                    <a:pt x="296" y="4646"/>
                  </a:moveTo>
                  <a:cubicBezTo>
                    <a:pt x="274" y="4692"/>
                    <a:pt x="293" y="4746"/>
                    <a:pt x="339" y="4768"/>
                  </a:cubicBezTo>
                  <a:cubicBezTo>
                    <a:pt x="384" y="4789"/>
                    <a:pt x="438" y="4770"/>
                    <a:pt x="460" y="4725"/>
                  </a:cubicBezTo>
                  <a:lnTo>
                    <a:pt x="478" y="4686"/>
                  </a:lnTo>
                  <a:lnTo>
                    <a:pt x="497" y="4646"/>
                  </a:lnTo>
                  <a:lnTo>
                    <a:pt x="516" y="4607"/>
                  </a:lnTo>
                  <a:lnTo>
                    <a:pt x="536" y="4568"/>
                  </a:lnTo>
                  <a:lnTo>
                    <a:pt x="538" y="4563"/>
                  </a:lnTo>
                  <a:cubicBezTo>
                    <a:pt x="561" y="4518"/>
                    <a:pt x="543" y="4463"/>
                    <a:pt x="498" y="4441"/>
                  </a:cubicBezTo>
                  <a:cubicBezTo>
                    <a:pt x="453" y="4418"/>
                    <a:pt x="399" y="4436"/>
                    <a:pt x="376" y="4480"/>
                  </a:cubicBezTo>
                  <a:lnTo>
                    <a:pt x="373" y="4487"/>
                  </a:lnTo>
                  <a:lnTo>
                    <a:pt x="353" y="4527"/>
                  </a:lnTo>
                  <a:lnTo>
                    <a:pt x="333" y="4567"/>
                  </a:lnTo>
                  <a:lnTo>
                    <a:pt x="314" y="4608"/>
                  </a:lnTo>
                  <a:lnTo>
                    <a:pt x="296" y="4646"/>
                  </a:lnTo>
                  <a:close/>
                  <a:moveTo>
                    <a:pt x="16" y="5329"/>
                  </a:moveTo>
                  <a:cubicBezTo>
                    <a:pt x="0" y="5376"/>
                    <a:pt x="24" y="5428"/>
                    <a:pt x="72" y="5445"/>
                  </a:cubicBezTo>
                  <a:cubicBezTo>
                    <a:pt x="119" y="5462"/>
                    <a:pt x="171" y="5437"/>
                    <a:pt x="188" y="5389"/>
                  </a:cubicBezTo>
                  <a:lnTo>
                    <a:pt x="194" y="5373"/>
                  </a:lnTo>
                  <a:lnTo>
                    <a:pt x="208" y="5332"/>
                  </a:lnTo>
                  <a:lnTo>
                    <a:pt x="224" y="5291"/>
                  </a:lnTo>
                  <a:lnTo>
                    <a:pt x="239" y="5250"/>
                  </a:lnTo>
                  <a:lnTo>
                    <a:pt x="250" y="5221"/>
                  </a:lnTo>
                  <a:cubicBezTo>
                    <a:pt x="268" y="5174"/>
                    <a:pt x="244" y="5121"/>
                    <a:pt x="197" y="5103"/>
                  </a:cubicBezTo>
                  <a:cubicBezTo>
                    <a:pt x="150" y="5085"/>
                    <a:pt x="98" y="5109"/>
                    <a:pt x="80" y="5156"/>
                  </a:cubicBezTo>
                  <a:lnTo>
                    <a:pt x="68" y="5186"/>
                  </a:lnTo>
                  <a:lnTo>
                    <a:pt x="53" y="5228"/>
                  </a:lnTo>
                  <a:lnTo>
                    <a:pt x="37" y="5270"/>
                  </a:lnTo>
                  <a:lnTo>
                    <a:pt x="22" y="5313"/>
                  </a:lnTo>
                  <a:lnTo>
                    <a:pt x="16" y="5329"/>
                  </a:lnTo>
                  <a:close/>
                  <a:moveTo>
                    <a:pt x="8020" y="951"/>
                  </a:moveTo>
                  <a:lnTo>
                    <a:pt x="8885" y="476"/>
                  </a:lnTo>
                  <a:lnTo>
                    <a:pt x="8020" y="0"/>
                  </a:lnTo>
                  <a:lnTo>
                    <a:pt x="8020" y="951"/>
                  </a:lnTo>
                  <a:close/>
                  <a:moveTo>
                    <a:pt x="7451" y="385"/>
                  </a:moveTo>
                  <a:cubicBezTo>
                    <a:pt x="7401" y="385"/>
                    <a:pt x="7360" y="425"/>
                    <a:pt x="7360" y="476"/>
                  </a:cubicBezTo>
                  <a:cubicBezTo>
                    <a:pt x="7360" y="526"/>
                    <a:pt x="7401" y="567"/>
                    <a:pt x="7451" y="567"/>
                  </a:cubicBezTo>
                  <a:lnTo>
                    <a:pt x="7633" y="567"/>
                  </a:lnTo>
                  <a:cubicBezTo>
                    <a:pt x="7684" y="567"/>
                    <a:pt x="7724" y="526"/>
                    <a:pt x="7724" y="476"/>
                  </a:cubicBezTo>
                  <a:cubicBezTo>
                    <a:pt x="7724" y="425"/>
                    <a:pt x="7684" y="385"/>
                    <a:pt x="7633" y="385"/>
                  </a:cubicBezTo>
                  <a:lnTo>
                    <a:pt x="7451" y="385"/>
                  </a:lnTo>
                  <a:lnTo>
                    <a:pt x="7451" y="3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1" name="Freeform 2429">
              <a:extLst>
                <a:ext uri="{FF2B5EF4-FFF2-40B4-BE49-F238E27FC236}">
                  <a16:creationId xmlns:a16="http://schemas.microsoft.com/office/drawing/2014/main" id="{0578881F-A2BD-44A6-B7D8-D3C0A58050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8892" y="2361743"/>
              <a:ext cx="224473" cy="382522"/>
            </a:xfrm>
            <a:custGeom>
              <a:avLst/>
              <a:gdLst>
                <a:gd name="T0" fmla="*/ 480 w 1900"/>
                <a:gd name="T1" fmla="*/ 2278 h 3216"/>
                <a:gd name="T2" fmla="*/ 604 w 1900"/>
                <a:gd name="T3" fmla="*/ 2245 h 3216"/>
                <a:gd name="T4" fmla="*/ 637 w 1900"/>
                <a:gd name="T5" fmla="*/ 2369 h 3216"/>
                <a:gd name="T6" fmla="*/ 547 w 1900"/>
                <a:gd name="T7" fmla="*/ 2527 h 3216"/>
                <a:gd name="T8" fmla="*/ 422 w 1900"/>
                <a:gd name="T9" fmla="*/ 2560 h 3216"/>
                <a:gd name="T10" fmla="*/ 389 w 1900"/>
                <a:gd name="T11" fmla="*/ 2436 h 3216"/>
                <a:gd name="T12" fmla="*/ 480 w 1900"/>
                <a:gd name="T13" fmla="*/ 2278 h 3216"/>
                <a:gd name="T14" fmla="*/ 844 w 1900"/>
                <a:gd name="T15" fmla="*/ 1648 h 3216"/>
                <a:gd name="T16" fmla="*/ 968 w 1900"/>
                <a:gd name="T17" fmla="*/ 1614 h 3216"/>
                <a:gd name="T18" fmla="*/ 1002 w 1900"/>
                <a:gd name="T19" fmla="*/ 1739 h 3216"/>
                <a:gd name="T20" fmla="*/ 910 w 1900"/>
                <a:gd name="T21" fmla="*/ 1896 h 3216"/>
                <a:gd name="T22" fmla="*/ 786 w 1900"/>
                <a:gd name="T23" fmla="*/ 1930 h 3216"/>
                <a:gd name="T24" fmla="*/ 753 w 1900"/>
                <a:gd name="T25" fmla="*/ 1805 h 3216"/>
                <a:gd name="T26" fmla="*/ 844 w 1900"/>
                <a:gd name="T27" fmla="*/ 1648 h 3216"/>
                <a:gd name="T28" fmla="*/ 1208 w 1900"/>
                <a:gd name="T29" fmla="*/ 1017 h 3216"/>
                <a:gd name="T30" fmla="*/ 1332 w 1900"/>
                <a:gd name="T31" fmla="*/ 984 h 3216"/>
                <a:gd name="T32" fmla="*/ 1366 w 1900"/>
                <a:gd name="T33" fmla="*/ 1108 h 3216"/>
                <a:gd name="T34" fmla="*/ 1275 w 1900"/>
                <a:gd name="T35" fmla="*/ 1266 h 3216"/>
                <a:gd name="T36" fmla="*/ 1150 w 1900"/>
                <a:gd name="T37" fmla="*/ 1299 h 3216"/>
                <a:gd name="T38" fmla="*/ 1117 w 1900"/>
                <a:gd name="T39" fmla="*/ 1175 h 3216"/>
                <a:gd name="T40" fmla="*/ 1208 w 1900"/>
                <a:gd name="T41" fmla="*/ 1017 h 3216"/>
                <a:gd name="T42" fmla="*/ 1056 w 1900"/>
                <a:gd name="T43" fmla="*/ 511 h 3216"/>
                <a:gd name="T44" fmla="*/ 1900 w 1900"/>
                <a:gd name="T45" fmla="*/ 0 h 3216"/>
                <a:gd name="T46" fmla="*/ 1880 w 1900"/>
                <a:gd name="T47" fmla="*/ 987 h 3216"/>
                <a:gd name="T48" fmla="*/ 1056 w 1900"/>
                <a:gd name="T49" fmla="*/ 511 h 3216"/>
                <a:gd name="T50" fmla="*/ 183 w 1900"/>
                <a:gd name="T51" fmla="*/ 3157 h 3216"/>
                <a:gd name="T52" fmla="*/ 58 w 1900"/>
                <a:gd name="T53" fmla="*/ 3191 h 3216"/>
                <a:gd name="T54" fmla="*/ 25 w 1900"/>
                <a:gd name="T55" fmla="*/ 3066 h 3216"/>
                <a:gd name="T56" fmla="*/ 116 w 1900"/>
                <a:gd name="T57" fmla="*/ 2908 h 3216"/>
                <a:gd name="T58" fmla="*/ 240 w 1900"/>
                <a:gd name="T59" fmla="*/ 2875 h 3216"/>
                <a:gd name="T60" fmla="*/ 274 w 1900"/>
                <a:gd name="T61" fmla="*/ 3000 h 3216"/>
                <a:gd name="T62" fmla="*/ 183 w 1900"/>
                <a:gd name="T63" fmla="*/ 3157 h 3216"/>
                <a:gd name="T64" fmla="*/ 183 w 1900"/>
                <a:gd name="T65" fmla="*/ 3157 h 3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00" h="3216">
                  <a:moveTo>
                    <a:pt x="480" y="2278"/>
                  </a:moveTo>
                  <a:cubicBezTo>
                    <a:pt x="505" y="2234"/>
                    <a:pt x="561" y="2220"/>
                    <a:pt x="604" y="2245"/>
                  </a:cubicBezTo>
                  <a:cubicBezTo>
                    <a:pt x="648" y="2270"/>
                    <a:pt x="663" y="2326"/>
                    <a:pt x="637" y="2369"/>
                  </a:cubicBezTo>
                  <a:lnTo>
                    <a:pt x="547" y="2527"/>
                  </a:lnTo>
                  <a:cubicBezTo>
                    <a:pt x="521" y="2570"/>
                    <a:pt x="466" y="2585"/>
                    <a:pt x="422" y="2560"/>
                  </a:cubicBezTo>
                  <a:cubicBezTo>
                    <a:pt x="379" y="2535"/>
                    <a:pt x="364" y="2479"/>
                    <a:pt x="389" y="2436"/>
                  </a:cubicBezTo>
                  <a:lnTo>
                    <a:pt x="480" y="2278"/>
                  </a:lnTo>
                  <a:close/>
                  <a:moveTo>
                    <a:pt x="844" y="1648"/>
                  </a:moveTo>
                  <a:cubicBezTo>
                    <a:pt x="869" y="1604"/>
                    <a:pt x="925" y="1589"/>
                    <a:pt x="968" y="1614"/>
                  </a:cubicBezTo>
                  <a:cubicBezTo>
                    <a:pt x="1012" y="1640"/>
                    <a:pt x="1027" y="1695"/>
                    <a:pt x="1002" y="1739"/>
                  </a:cubicBezTo>
                  <a:lnTo>
                    <a:pt x="910" y="1896"/>
                  </a:lnTo>
                  <a:cubicBezTo>
                    <a:pt x="885" y="1940"/>
                    <a:pt x="830" y="1955"/>
                    <a:pt x="786" y="1930"/>
                  </a:cubicBezTo>
                  <a:cubicBezTo>
                    <a:pt x="743" y="1905"/>
                    <a:pt x="728" y="1849"/>
                    <a:pt x="753" y="1805"/>
                  </a:cubicBezTo>
                  <a:lnTo>
                    <a:pt x="844" y="1648"/>
                  </a:lnTo>
                  <a:close/>
                  <a:moveTo>
                    <a:pt x="1208" y="1017"/>
                  </a:moveTo>
                  <a:cubicBezTo>
                    <a:pt x="1233" y="974"/>
                    <a:pt x="1289" y="959"/>
                    <a:pt x="1332" y="984"/>
                  </a:cubicBezTo>
                  <a:cubicBezTo>
                    <a:pt x="1376" y="1009"/>
                    <a:pt x="1391" y="1065"/>
                    <a:pt x="1366" y="1108"/>
                  </a:cubicBezTo>
                  <a:lnTo>
                    <a:pt x="1275" y="1266"/>
                  </a:lnTo>
                  <a:cubicBezTo>
                    <a:pt x="1249" y="1310"/>
                    <a:pt x="1194" y="1324"/>
                    <a:pt x="1150" y="1299"/>
                  </a:cubicBezTo>
                  <a:cubicBezTo>
                    <a:pt x="1107" y="1274"/>
                    <a:pt x="1092" y="1218"/>
                    <a:pt x="1117" y="1175"/>
                  </a:cubicBezTo>
                  <a:lnTo>
                    <a:pt x="1208" y="1017"/>
                  </a:lnTo>
                  <a:close/>
                  <a:moveTo>
                    <a:pt x="1056" y="511"/>
                  </a:moveTo>
                  <a:lnTo>
                    <a:pt x="1900" y="0"/>
                  </a:lnTo>
                  <a:lnTo>
                    <a:pt x="1880" y="987"/>
                  </a:lnTo>
                  <a:lnTo>
                    <a:pt x="1056" y="511"/>
                  </a:lnTo>
                  <a:close/>
                  <a:moveTo>
                    <a:pt x="183" y="3157"/>
                  </a:moveTo>
                  <a:cubicBezTo>
                    <a:pt x="157" y="3201"/>
                    <a:pt x="102" y="3216"/>
                    <a:pt x="58" y="3191"/>
                  </a:cubicBezTo>
                  <a:cubicBezTo>
                    <a:pt x="15" y="3165"/>
                    <a:pt x="0" y="3110"/>
                    <a:pt x="25" y="3066"/>
                  </a:cubicBezTo>
                  <a:lnTo>
                    <a:pt x="116" y="2908"/>
                  </a:lnTo>
                  <a:cubicBezTo>
                    <a:pt x="141" y="2865"/>
                    <a:pt x="197" y="2851"/>
                    <a:pt x="240" y="2875"/>
                  </a:cubicBezTo>
                  <a:cubicBezTo>
                    <a:pt x="284" y="2900"/>
                    <a:pt x="299" y="2956"/>
                    <a:pt x="274" y="3000"/>
                  </a:cubicBezTo>
                  <a:lnTo>
                    <a:pt x="183" y="3157"/>
                  </a:lnTo>
                  <a:lnTo>
                    <a:pt x="183" y="315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2" name="Freeform 2430">
              <a:extLst>
                <a:ext uri="{FF2B5EF4-FFF2-40B4-BE49-F238E27FC236}">
                  <a16:creationId xmlns:a16="http://schemas.microsoft.com/office/drawing/2014/main" id="{89372B63-0629-4B54-82F3-FD687F96CD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7347" y="2361743"/>
              <a:ext cx="226765" cy="382522"/>
            </a:xfrm>
            <a:custGeom>
              <a:avLst/>
              <a:gdLst>
                <a:gd name="T0" fmla="*/ 1263 w 1900"/>
                <a:gd name="T1" fmla="*/ 2369 h 3216"/>
                <a:gd name="T2" fmla="*/ 1296 w 1900"/>
                <a:gd name="T3" fmla="*/ 2245 h 3216"/>
                <a:gd name="T4" fmla="*/ 1420 w 1900"/>
                <a:gd name="T5" fmla="*/ 2278 h 3216"/>
                <a:gd name="T6" fmla="*/ 1511 w 1900"/>
                <a:gd name="T7" fmla="*/ 2436 h 3216"/>
                <a:gd name="T8" fmla="*/ 1478 w 1900"/>
                <a:gd name="T9" fmla="*/ 2560 h 3216"/>
                <a:gd name="T10" fmla="*/ 1353 w 1900"/>
                <a:gd name="T11" fmla="*/ 2527 h 3216"/>
                <a:gd name="T12" fmla="*/ 1263 w 1900"/>
                <a:gd name="T13" fmla="*/ 2369 h 3216"/>
                <a:gd name="T14" fmla="*/ 898 w 1900"/>
                <a:gd name="T15" fmla="*/ 1739 h 3216"/>
                <a:gd name="T16" fmla="*/ 932 w 1900"/>
                <a:gd name="T17" fmla="*/ 1614 h 3216"/>
                <a:gd name="T18" fmla="*/ 1056 w 1900"/>
                <a:gd name="T19" fmla="*/ 1648 h 3216"/>
                <a:gd name="T20" fmla="*/ 1147 w 1900"/>
                <a:gd name="T21" fmla="*/ 1805 h 3216"/>
                <a:gd name="T22" fmla="*/ 1114 w 1900"/>
                <a:gd name="T23" fmla="*/ 1930 h 3216"/>
                <a:gd name="T24" fmla="*/ 989 w 1900"/>
                <a:gd name="T25" fmla="*/ 1896 h 3216"/>
                <a:gd name="T26" fmla="*/ 898 w 1900"/>
                <a:gd name="T27" fmla="*/ 1739 h 3216"/>
                <a:gd name="T28" fmla="*/ 534 w 1900"/>
                <a:gd name="T29" fmla="*/ 1108 h 3216"/>
                <a:gd name="T30" fmla="*/ 567 w 1900"/>
                <a:gd name="T31" fmla="*/ 984 h 3216"/>
                <a:gd name="T32" fmla="*/ 692 w 1900"/>
                <a:gd name="T33" fmla="*/ 1017 h 3216"/>
                <a:gd name="T34" fmla="*/ 783 w 1900"/>
                <a:gd name="T35" fmla="*/ 1175 h 3216"/>
                <a:gd name="T36" fmla="*/ 750 w 1900"/>
                <a:gd name="T37" fmla="*/ 1299 h 3216"/>
                <a:gd name="T38" fmla="*/ 625 w 1900"/>
                <a:gd name="T39" fmla="*/ 1266 h 3216"/>
                <a:gd name="T40" fmla="*/ 534 w 1900"/>
                <a:gd name="T41" fmla="*/ 1108 h 3216"/>
                <a:gd name="T42" fmla="*/ 20 w 1900"/>
                <a:gd name="T43" fmla="*/ 987 h 3216"/>
                <a:gd name="T44" fmla="*/ 0 w 1900"/>
                <a:gd name="T45" fmla="*/ 0 h 3216"/>
                <a:gd name="T46" fmla="*/ 844 w 1900"/>
                <a:gd name="T47" fmla="*/ 511 h 3216"/>
                <a:gd name="T48" fmla="*/ 20 w 1900"/>
                <a:gd name="T49" fmla="*/ 987 h 3216"/>
                <a:gd name="T50" fmla="*/ 1875 w 1900"/>
                <a:gd name="T51" fmla="*/ 3066 h 3216"/>
                <a:gd name="T52" fmla="*/ 1842 w 1900"/>
                <a:gd name="T53" fmla="*/ 3191 h 3216"/>
                <a:gd name="T54" fmla="*/ 1717 w 1900"/>
                <a:gd name="T55" fmla="*/ 3157 h 3216"/>
                <a:gd name="T56" fmla="*/ 1626 w 1900"/>
                <a:gd name="T57" fmla="*/ 3000 h 3216"/>
                <a:gd name="T58" fmla="*/ 1660 w 1900"/>
                <a:gd name="T59" fmla="*/ 2875 h 3216"/>
                <a:gd name="T60" fmla="*/ 1784 w 1900"/>
                <a:gd name="T61" fmla="*/ 2908 h 3216"/>
                <a:gd name="T62" fmla="*/ 1875 w 1900"/>
                <a:gd name="T63" fmla="*/ 3066 h 3216"/>
                <a:gd name="T64" fmla="*/ 1875 w 1900"/>
                <a:gd name="T65" fmla="*/ 3066 h 3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00" h="3216">
                  <a:moveTo>
                    <a:pt x="1263" y="2369"/>
                  </a:moveTo>
                  <a:cubicBezTo>
                    <a:pt x="1237" y="2326"/>
                    <a:pt x="1252" y="2270"/>
                    <a:pt x="1296" y="2245"/>
                  </a:cubicBezTo>
                  <a:cubicBezTo>
                    <a:pt x="1339" y="2220"/>
                    <a:pt x="1395" y="2234"/>
                    <a:pt x="1420" y="2278"/>
                  </a:cubicBezTo>
                  <a:lnTo>
                    <a:pt x="1511" y="2436"/>
                  </a:lnTo>
                  <a:cubicBezTo>
                    <a:pt x="1536" y="2479"/>
                    <a:pt x="1521" y="2535"/>
                    <a:pt x="1478" y="2560"/>
                  </a:cubicBezTo>
                  <a:cubicBezTo>
                    <a:pt x="1434" y="2585"/>
                    <a:pt x="1378" y="2570"/>
                    <a:pt x="1353" y="2527"/>
                  </a:cubicBezTo>
                  <a:lnTo>
                    <a:pt x="1263" y="2369"/>
                  </a:lnTo>
                  <a:close/>
                  <a:moveTo>
                    <a:pt x="898" y="1739"/>
                  </a:moveTo>
                  <a:cubicBezTo>
                    <a:pt x="873" y="1695"/>
                    <a:pt x="888" y="1640"/>
                    <a:pt x="932" y="1614"/>
                  </a:cubicBezTo>
                  <a:cubicBezTo>
                    <a:pt x="975" y="1589"/>
                    <a:pt x="1031" y="1604"/>
                    <a:pt x="1056" y="1648"/>
                  </a:cubicBezTo>
                  <a:lnTo>
                    <a:pt x="1147" y="1805"/>
                  </a:lnTo>
                  <a:cubicBezTo>
                    <a:pt x="1172" y="1849"/>
                    <a:pt x="1157" y="1905"/>
                    <a:pt x="1114" y="1930"/>
                  </a:cubicBezTo>
                  <a:cubicBezTo>
                    <a:pt x="1070" y="1955"/>
                    <a:pt x="1015" y="1940"/>
                    <a:pt x="989" y="1896"/>
                  </a:cubicBezTo>
                  <a:lnTo>
                    <a:pt x="898" y="1739"/>
                  </a:lnTo>
                  <a:close/>
                  <a:moveTo>
                    <a:pt x="534" y="1108"/>
                  </a:moveTo>
                  <a:cubicBezTo>
                    <a:pt x="510" y="1065"/>
                    <a:pt x="524" y="1009"/>
                    <a:pt x="567" y="984"/>
                  </a:cubicBezTo>
                  <a:cubicBezTo>
                    <a:pt x="611" y="959"/>
                    <a:pt x="667" y="974"/>
                    <a:pt x="692" y="1017"/>
                  </a:cubicBezTo>
                  <a:lnTo>
                    <a:pt x="783" y="1175"/>
                  </a:lnTo>
                  <a:cubicBezTo>
                    <a:pt x="808" y="1218"/>
                    <a:pt x="793" y="1274"/>
                    <a:pt x="750" y="1299"/>
                  </a:cubicBezTo>
                  <a:cubicBezTo>
                    <a:pt x="706" y="1324"/>
                    <a:pt x="651" y="1310"/>
                    <a:pt x="625" y="1266"/>
                  </a:cubicBezTo>
                  <a:lnTo>
                    <a:pt x="534" y="1108"/>
                  </a:lnTo>
                  <a:close/>
                  <a:moveTo>
                    <a:pt x="20" y="987"/>
                  </a:moveTo>
                  <a:lnTo>
                    <a:pt x="0" y="0"/>
                  </a:lnTo>
                  <a:lnTo>
                    <a:pt x="844" y="511"/>
                  </a:lnTo>
                  <a:lnTo>
                    <a:pt x="20" y="987"/>
                  </a:lnTo>
                  <a:close/>
                  <a:moveTo>
                    <a:pt x="1875" y="3066"/>
                  </a:moveTo>
                  <a:cubicBezTo>
                    <a:pt x="1900" y="3110"/>
                    <a:pt x="1885" y="3165"/>
                    <a:pt x="1842" y="3191"/>
                  </a:cubicBezTo>
                  <a:cubicBezTo>
                    <a:pt x="1798" y="3216"/>
                    <a:pt x="1742" y="3201"/>
                    <a:pt x="1717" y="3157"/>
                  </a:cubicBezTo>
                  <a:lnTo>
                    <a:pt x="1626" y="3000"/>
                  </a:lnTo>
                  <a:cubicBezTo>
                    <a:pt x="1601" y="2956"/>
                    <a:pt x="1616" y="2900"/>
                    <a:pt x="1660" y="2875"/>
                  </a:cubicBezTo>
                  <a:cubicBezTo>
                    <a:pt x="1703" y="2851"/>
                    <a:pt x="1759" y="2865"/>
                    <a:pt x="1784" y="2908"/>
                  </a:cubicBezTo>
                  <a:lnTo>
                    <a:pt x="1875" y="3066"/>
                  </a:lnTo>
                  <a:lnTo>
                    <a:pt x="1875" y="306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45" name="Text Placeholder 7">
            <a:extLst>
              <a:ext uri="{FF2B5EF4-FFF2-40B4-BE49-F238E27FC236}">
                <a16:creationId xmlns:a16="http://schemas.microsoft.com/office/drawing/2014/main" id="{40843614-91C5-4178-80EF-39214AE5293D}"/>
              </a:ext>
            </a:extLst>
          </p:cNvPr>
          <p:cNvSpPr>
            <a:spLocks noGrp="1"/>
          </p:cNvSpPr>
          <p:nvPr userDrawn="1">
            <p:ph type="body" sz="quarter" idx="33"/>
          </p:nvPr>
        </p:nvSpPr>
        <p:spPr>
          <a:xfrm>
            <a:off x="5281815" y="2241655"/>
            <a:ext cx="1385360" cy="63639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6" name="Text Placeholder 7">
            <a:extLst>
              <a:ext uri="{FF2B5EF4-FFF2-40B4-BE49-F238E27FC236}">
                <a16:creationId xmlns:a16="http://schemas.microsoft.com/office/drawing/2014/main" id="{5E790001-45E8-4708-89A4-2A9BAA96730A}"/>
              </a:ext>
            </a:extLst>
          </p:cNvPr>
          <p:cNvSpPr>
            <a:spLocks noGrp="1"/>
          </p:cNvSpPr>
          <p:nvPr userDrawn="1">
            <p:ph type="body" sz="quarter" idx="34"/>
          </p:nvPr>
        </p:nvSpPr>
        <p:spPr>
          <a:xfrm>
            <a:off x="3662538" y="4368984"/>
            <a:ext cx="1140468" cy="49873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7" name="Text Placeholder 7">
            <a:extLst>
              <a:ext uri="{FF2B5EF4-FFF2-40B4-BE49-F238E27FC236}">
                <a16:creationId xmlns:a16="http://schemas.microsoft.com/office/drawing/2014/main" id="{3C8A8E3A-4D96-495C-B383-EB29F8A14A4C}"/>
              </a:ext>
            </a:extLst>
          </p:cNvPr>
          <p:cNvSpPr>
            <a:spLocks noGrp="1"/>
          </p:cNvSpPr>
          <p:nvPr userDrawn="1">
            <p:ph type="body" sz="quarter" idx="35"/>
          </p:nvPr>
        </p:nvSpPr>
        <p:spPr>
          <a:xfrm>
            <a:off x="4952324" y="4368984"/>
            <a:ext cx="1140468" cy="49873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8" name="Text Placeholder 7">
            <a:extLst>
              <a:ext uri="{FF2B5EF4-FFF2-40B4-BE49-F238E27FC236}">
                <a16:creationId xmlns:a16="http://schemas.microsoft.com/office/drawing/2014/main" id="{B0A2827F-FE59-41A9-BC2C-F751A275E590}"/>
              </a:ext>
            </a:extLst>
          </p:cNvPr>
          <p:cNvSpPr>
            <a:spLocks noGrp="1"/>
          </p:cNvSpPr>
          <p:nvPr userDrawn="1">
            <p:ph type="body" sz="quarter" idx="36"/>
          </p:nvPr>
        </p:nvSpPr>
        <p:spPr>
          <a:xfrm>
            <a:off x="6155482" y="4368984"/>
            <a:ext cx="1140468" cy="49873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51E82C78-A470-41AA-AA67-8C0F15B64B94}"/>
              </a:ext>
            </a:extLst>
          </p:cNvPr>
          <p:cNvSpPr>
            <a:spLocks noGrp="1"/>
          </p:cNvSpPr>
          <p:nvPr userDrawn="1">
            <p:ph type="body" sz="quarter" idx="37"/>
          </p:nvPr>
        </p:nvSpPr>
        <p:spPr>
          <a:xfrm>
            <a:off x="7243136" y="4368984"/>
            <a:ext cx="1140468" cy="49873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34FC0073-185C-4351-B39C-F283910A9844}"/>
              </a:ext>
            </a:extLst>
          </p:cNvPr>
          <p:cNvSpPr>
            <a:spLocks noGrp="1"/>
          </p:cNvSpPr>
          <p:nvPr userDrawn="1">
            <p:ph type="body" sz="quarter" idx="38"/>
          </p:nvPr>
        </p:nvSpPr>
        <p:spPr>
          <a:xfrm>
            <a:off x="498529" y="2144622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61AC13BE-3FCA-476A-9A7E-C935477DD33C}"/>
              </a:ext>
            </a:extLst>
          </p:cNvPr>
          <p:cNvSpPr>
            <a:spLocks noGrp="1"/>
          </p:cNvSpPr>
          <p:nvPr userDrawn="1">
            <p:ph type="body" sz="quarter" idx="39"/>
          </p:nvPr>
        </p:nvSpPr>
        <p:spPr>
          <a:xfrm>
            <a:off x="498529" y="2669412"/>
            <a:ext cx="2854037" cy="120032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49B92B01-19D2-4315-885F-4685746B954A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498529" y="4964824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3" name="Text Placeholder 7">
            <a:extLst>
              <a:ext uri="{FF2B5EF4-FFF2-40B4-BE49-F238E27FC236}">
                <a16:creationId xmlns:a16="http://schemas.microsoft.com/office/drawing/2014/main" id="{45720BBD-2976-4012-B0C0-3BD0CE45600E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98529" y="5489614"/>
            <a:ext cx="2854037" cy="120032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B25A9832-0B62-4D35-A7DF-89867E5BA114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8836313" y="2144622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5" name="Text Placeholder 7">
            <a:extLst>
              <a:ext uri="{FF2B5EF4-FFF2-40B4-BE49-F238E27FC236}">
                <a16:creationId xmlns:a16="http://schemas.microsoft.com/office/drawing/2014/main" id="{58D3C4B0-813C-4F3F-8DAA-4BDF612E77F2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8836313" y="2669412"/>
            <a:ext cx="2854037" cy="120032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6" name="Text Placeholder 2">
            <a:extLst>
              <a:ext uri="{FF2B5EF4-FFF2-40B4-BE49-F238E27FC236}">
                <a16:creationId xmlns:a16="http://schemas.microsoft.com/office/drawing/2014/main" id="{E03F2B38-5154-4F56-86B7-604EF44D9322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836313" y="4964824"/>
            <a:ext cx="2854037" cy="461665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7" name="Text Placeholder 7">
            <a:extLst>
              <a:ext uri="{FF2B5EF4-FFF2-40B4-BE49-F238E27FC236}">
                <a16:creationId xmlns:a16="http://schemas.microsoft.com/office/drawing/2014/main" id="{530FFC0C-135B-43E5-AEA3-BD69D44B5B0A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836313" y="5489614"/>
            <a:ext cx="2854037" cy="120032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8593677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F5A58A1-5BCD-45D2-8C2E-49E9E856CAF9}"/>
              </a:ext>
            </a:extLst>
          </p:cNvPr>
          <p:cNvSpPr/>
          <p:nvPr userDrawn="1"/>
        </p:nvSpPr>
        <p:spPr>
          <a:xfrm>
            <a:off x="-9021" y="6232346"/>
            <a:ext cx="12208254" cy="164456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DC131C1-1878-4300-A567-8CD6327CA6D4}"/>
              </a:ext>
            </a:extLst>
          </p:cNvPr>
          <p:cNvSpPr/>
          <p:nvPr userDrawn="1"/>
        </p:nvSpPr>
        <p:spPr>
          <a:xfrm>
            <a:off x="-9021" y="3057627"/>
            <a:ext cx="12208254" cy="541727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7" name="Rounded Rectangle 60">
            <a:extLst>
              <a:ext uri="{FF2B5EF4-FFF2-40B4-BE49-F238E27FC236}">
                <a16:creationId xmlns:a16="http://schemas.microsoft.com/office/drawing/2014/main" id="{030EEE29-A35E-423F-AF74-1A88A0860780}"/>
              </a:ext>
            </a:extLst>
          </p:cNvPr>
          <p:cNvSpPr/>
          <p:nvPr userDrawn="1"/>
        </p:nvSpPr>
        <p:spPr>
          <a:xfrm>
            <a:off x="637806" y="1855792"/>
            <a:ext cx="2058664" cy="4540096"/>
          </a:xfrm>
          <a:prstGeom prst="snip2SameRect">
            <a:avLst>
              <a:gd name="adj1" fmla="val 5466"/>
              <a:gd name="adj2" fmla="val 0"/>
            </a:avLst>
          </a:prstGeom>
          <a:solidFill>
            <a:schemeClr val="accent1">
              <a:lumMod val="20000"/>
              <a:lumOff val="80000"/>
              <a:alpha val="27000"/>
            </a:schemeClr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8" name="Rounded Rectangle 28">
            <a:extLst>
              <a:ext uri="{FF2B5EF4-FFF2-40B4-BE49-F238E27FC236}">
                <a16:creationId xmlns:a16="http://schemas.microsoft.com/office/drawing/2014/main" id="{10D42F19-B288-4F58-AD27-F5544786FA65}"/>
              </a:ext>
            </a:extLst>
          </p:cNvPr>
          <p:cNvSpPr/>
          <p:nvPr userDrawn="1"/>
        </p:nvSpPr>
        <p:spPr>
          <a:xfrm>
            <a:off x="648193" y="3057627"/>
            <a:ext cx="2047526" cy="5417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10" name="Hexagon 9">
            <a:extLst>
              <a:ext uri="{FF2B5EF4-FFF2-40B4-BE49-F238E27FC236}">
                <a16:creationId xmlns:a16="http://schemas.microsoft.com/office/drawing/2014/main" id="{B6EE1667-FD3F-4894-A301-AB7506BF6E78}"/>
              </a:ext>
            </a:extLst>
          </p:cNvPr>
          <p:cNvSpPr>
            <a:spLocks/>
          </p:cNvSpPr>
          <p:nvPr userDrawn="1"/>
        </p:nvSpPr>
        <p:spPr>
          <a:xfrm>
            <a:off x="1136685" y="1992899"/>
            <a:ext cx="1057408" cy="913216"/>
          </a:xfrm>
          <a:prstGeom prst="hexagon">
            <a:avLst/>
          </a:prstGeom>
          <a:solidFill>
            <a:schemeClr val="bg1"/>
          </a:solidFill>
          <a:ln w="44450">
            <a:solidFill>
              <a:schemeClr val="accent1"/>
            </a:solidFill>
          </a:ln>
          <a:effectLst>
            <a:innerShdw blurRad="38100" dist="254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F57E380-3AB0-4E43-8D0B-4F71565747D7}"/>
              </a:ext>
            </a:extLst>
          </p:cNvPr>
          <p:cNvSpPr/>
          <p:nvPr userDrawn="1"/>
        </p:nvSpPr>
        <p:spPr>
          <a:xfrm>
            <a:off x="616229" y="6233260"/>
            <a:ext cx="2079489" cy="16445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13" name="Rounded Rectangle 60">
            <a:extLst>
              <a:ext uri="{FF2B5EF4-FFF2-40B4-BE49-F238E27FC236}">
                <a16:creationId xmlns:a16="http://schemas.microsoft.com/office/drawing/2014/main" id="{4E82F4EA-5967-4E75-AE85-1C892EEB884A}"/>
              </a:ext>
            </a:extLst>
          </p:cNvPr>
          <p:cNvSpPr/>
          <p:nvPr userDrawn="1"/>
        </p:nvSpPr>
        <p:spPr>
          <a:xfrm>
            <a:off x="2859252" y="1855792"/>
            <a:ext cx="2058665" cy="4540096"/>
          </a:xfrm>
          <a:prstGeom prst="snip2SameRect">
            <a:avLst>
              <a:gd name="adj1" fmla="val 5136"/>
              <a:gd name="adj2" fmla="val 0"/>
            </a:avLst>
          </a:prstGeom>
          <a:solidFill>
            <a:schemeClr val="accent2">
              <a:lumMod val="20000"/>
              <a:lumOff val="80000"/>
              <a:alpha val="27000"/>
            </a:schemeClr>
          </a:solidFill>
          <a:ln>
            <a:solidFill>
              <a:schemeClr val="accent2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14" name="Rounded Rectangle 28">
            <a:extLst>
              <a:ext uri="{FF2B5EF4-FFF2-40B4-BE49-F238E27FC236}">
                <a16:creationId xmlns:a16="http://schemas.microsoft.com/office/drawing/2014/main" id="{10F55E5C-D9F1-4711-AE95-155791752A87}"/>
              </a:ext>
            </a:extLst>
          </p:cNvPr>
          <p:cNvSpPr/>
          <p:nvPr userDrawn="1"/>
        </p:nvSpPr>
        <p:spPr>
          <a:xfrm>
            <a:off x="2858084" y="3057627"/>
            <a:ext cx="2057503" cy="54172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140D8879-0ADA-4084-9A87-B844BE3417D3}"/>
              </a:ext>
            </a:extLst>
          </p:cNvPr>
          <p:cNvSpPr>
            <a:spLocks/>
          </p:cNvSpPr>
          <p:nvPr userDrawn="1"/>
        </p:nvSpPr>
        <p:spPr>
          <a:xfrm>
            <a:off x="3358131" y="2001344"/>
            <a:ext cx="1057408" cy="913216"/>
          </a:xfrm>
          <a:prstGeom prst="hexagon">
            <a:avLst/>
          </a:prstGeom>
          <a:solidFill>
            <a:schemeClr val="bg1"/>
          </a:solidFill>
          <a:ln w="44450">
            <a:solidFill>
              <a:schemeClr val="accent2"/>
            </a:solidFill>
          </a:ln>
          <a:effectLst>
            <a:innerShdw blurRad="38100" dist="254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D779D93-130E-419B-AF20-F2A31CE0D5A5}"/>
              </a:ext>
            </a:extLst>
          </p:cNvPr>
          <p:cNvSpPr/>
          <p:nvPr userDrawn="1"/>
        </p:nvSpPr>
        <p:spPr>
          <a:xfrm>
            <a:off x="2855618" y="6233260"/>
            <a:ext cx="2079490" cy="164456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19" name="Rounded Rectangle 60">
            <a:extLst>
              <a:ext uri="{FF2B5EF4-FFF2-40B4-BE49-F238E27FC236}">
                <a16:creationId xmlns:a16="http://schemas.microsoft.com/office/drawing/2014/main" id="{1C216191-71CF-4CD0-B900-F15EFA6A3C26}"/>
              </a:ext>
            </a:extLst>
          </p:cNvPr>
          <p:cNvSpPr/>
          <p:nvPr userDrawn="1"/>
        </p:nvSpPr>
        <p:spPr>
          <a:xfrm>
            <a:off x="5080699" y="1855792"/>
            <a:ext cx="2058665" cy="4540096"/>
          </a:xfrm>
          <a:prstGeom prst="snip2SameRect">
            <a:avLst>
              <a:gd name="adj1" fmla="val 5136"/>
              <a:gd name="adj2" fmla="val 0"/>
            </a:avLst>
          </a:prstGeom>
          <a:solidFill>
            <a:schemeClr val="accent3">
              <a:lumMod val="20000"/>
              <a:lumOff val="80000"/>
              <a:alpha val="27000"/>
            </a:schemeClr>
          </a:solidFill>
          <a:ln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20" name="Rounded Rectangle 28">
            <a:extLst>
              <a:ext uri="{FF2B5EF4-FFF2-40B4-BE49-F238E27FC236}">
                <a16:creationId xmlns:a16="http://schemas.microsoft.com/office/drawing/2014/main" id="{F9F7B73A-1C07-449D-B17A-E8F0D42B6A3F}"/>
              </a:ext>
            </a:extLst>
          </p:cNvPr>
          <p:cNvSpPr/>
          <p:nvPr userDrawn="1"/>
        </p:nvSpPr>
        <p:spPr>
          <a:xfrm>
            <a:off x="5079535" y="3057627"/>
            <a:ext cx="2057504" cy="541727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22" name="Hexagon 21">
            <a:extLst>
              <a:ext uri="{FF2B5EF4-FFF2-40B4-BE49-F238E27FC236}">
                <a16:creationId xmlns:a16="http://schemas.microsoft.com/office/drawing/2014/main" id="{59FA8EAD-8E6E-465A-9E4F-EE5DB8AD74DF}"/>
              </a:ext>
            </a:extLst>
          </p:cNvPr>
          <p:cNvSpPr>
            <a:spLocks/>
          </p:cNvSpPr>
          <p:nvPr userDrawn="1"/>
        </p:nvSpPr>
        <p:spPr>
          <a:xfrm>
            <a:off x="5579582" y="2008127"/>
            <a:ext cx="1057408" cy="913216"/>
          </a:xfrm>
          <a:prstGeom prst="hexagon">
            <a:avLst/>
          </a:prstGeom>
          <a:solidFill>
            <a:schemeClr val="bg1"/>
          </a:solidFill>
          <a:ln w="44450">
            <a:solidFill>
              <a:schemeClr val="accent3"/>
            </a:solidFill>
          </a:ln>
          <a:effectLst>
            <a:innerShdw blurRad="38100" dist="254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DD37B79-FB7E-4E4B-8CBB-8A54E690D79A}"/>
              </a:ext>
            </a:extLst>
          </p:cNvPr>
          <p:cNvSpPr/>
          <p:nvPr userDrawn="1"/>
        </p:nvSpPr>
        <p:spPr>
          <a:xfrm>
            <a:off x="5068540" y="6233260"/>
            <a:ext cx="2079490" cy="164456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25" name="Rounded Rectangle 60">
            <a:extLst>
              <a:ext uri="{FF2B5EF4-FFF2-40B4-BE49-F238E27FC236}">
                <a16:creationId xmlns:a16="http://schemas.microsoft.com/office/drawing/2014/main" id="{E8E08BA0-73B1-474E-8B47-EE36D65C470E}"/>
              </a:ext>
            </a:extLst>
          </p:cNvPr>
          <p:cNvSpPr/>
          <p:nvPr userDrawn="1"/>
        </p:nvSpPr>
        <p:spPr>
          <a:xfrm>
            <a:off x="7302146" y="1855792"/>
            <a:ext cx="2058665" cy="4540096"/>
          </a:xfrm>
          <a:prstGeom prst="snip2SameRect">
            <a:avLst>
              <a:gd name="adj1" fmla="val 5136"/>
              <a:gd name="adj2" fmla="val 0"/>
            </a:avLst>
          </a:prstGeom>
          <a:solidFill>
            <a:schemeClr val="accent4">
              <a:lumMod val="20000"/>
              <a:lumOff val="80000"/>
              <a:alpha val="27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26" name="Rounded Rectangle 28">
            <a:extLst>
              <a:ext uri="{FF2B5EF4-FFF2-40B4-BE49-F238E27FC236}">
                <a16:creationId xmlns:a16="http://schemas.microsoft.com/office/drawing/2014/main" id="{DF1A0D16-4CDC-44EE-ACA1-60ED0E0B6EC4}"/>
              </a:ext>
            </a:extLst>
          </p:cNvPr>
          <p:cNvSpPr/>
          <p:nvPr userDrawn="1"/>
        </p:nvSpPr>
        <p:spPr>
          <a:xfrm>
            <a:off x="7300978" y="3057627"/>
            <a:ext cx="2057504" cy="541727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28" name="Hexagon 27">
            <a:extLst>
              <a:ext uri="{FF2B5EF4-FFF2-40B4-BE49-F238E27FC236}">
                <a16:creationId xmlns:a16="http://schemas.microsoft.com/office/drawing/2014/main" id="{6ECF722A-B2D4-4B1B-831F-21058F400B27}"/>
              </a:ext>
            </a:extLst>
          </p:cNvPr>
          <p:cNvSpPr>
            <a:spLocks/>
          </p:cNvSpPr>
          <p:nvPr userDrawn="1"/>
        </p:nvSpPr>
        <p:spPr>
          <a:xfrm>
            <a:off x="7791020" y="2008127"/>
            <a:ext cx="1057408" cy="913216"/>
          </a:xfrm>
          <a:prstGeom prst="hexagon">
            <a:avLst/>
          </a:prstGeom>
          <a:solidFill>
            <a:schemeClr val="bg1"/>
          </a:solidFill>
          <a:ln w="44450">
            <a:solidFill>
              <a:schemeClr val="accent4"/>
            </a:solidFill>
          </a:ln>
          <a:effectLst>
            <a:innerShdw blurRad="38100" dist="254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2F1AD07-A914-410E-8AA9-4CF9DDC32449}"/>
              </a:ext>
            </a:extLst>
          </p:cNvPr>
          <p:cNvSpPr/>
          <p:nvPr userDrawn="1"/>
        </p:nvSpPr>
        <p:spPr>
          <a:xfrm>
            <a:off x="7295947" y="6233260"/>
            <a:ext cx="2079490" cy="164456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31" name="Rounded Rectangle 60">
            <a:extLst>
              <a:ext uri="{FF2B5EF4-FFF2-40B4-BE49-F238E27FC236}">
                <a16:creationId xmlns:a16="http://schemas.microsoft.com/office/drawing/2014/main" id="{CE25883E-8FBF-4855-A06C-D06D1488B49F}"/>
              </a:ext>
            </a:extLst>
          </p:cNvPr>
          <p:cNvSpPr/>
          <p:nvPr userDrawn="1"/>
        </p:nvSpPr>
        <p:spPr>
          <a:xfrm>
            <a:off x="9523592" y="1855792"/>
            <a:ext cx="2058665" cy="4540096"/>
          </a:xfrm>
          <a:prstGeom prst="snip2SameRect">
            <a:avLst>
              <a:gd name="adj1" fmla="val 4807"/>
              <a:gd name="adj2" fmla="val 0"/>
            </a:avLst>
          </a:prstGeom>
          <a:solidFill>
            <a:schemeClr val="accent6">
              <a:lumMod val="20000"/>
              <a:lumOff val="80000"/>
              <a:alpha val="27000"/>
            </a:schemeClr>
          </a:solidFill>
          <a:ln>
            <a:solidFill>
              <a:schemeClr val="accent6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32" name="Rounded Rectangle 28">
            <a:extLst>
              <a:ext uri="{FF2B5EF4-FFF2-40B4-BE49-F238E27FC236}">
                <a16:creationId xmlns:a16="http://schemas.microsoft.com/office/drawing/2014/main" id="{701BC7B6-C0EB-4E05-9CB2-C70944BC2F6F}"/>
              </a:ext>
            </a:extLst>
          </p:cNvPr>
          <p:cNvSpPr/>
          <p:nvPr userDrawn="1"/>
        </p:nvSpPr>
        <p:spPr>
          <a:xfrm>
            <a:off x="9522425" y="3057627"/>
            <a:ext cx="2057503" cy="541727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34" name="Hexagon 33">
            <a:extLst>
              <a:ext uri="{FF2B5EF4-FFF2-40B4-BE49-F238E27FC236}">
                <a16:creationId xmlns:a16="http://schemas.microsoft.com/office/drawing/2014/main" id="{30D49D61-6CDA-4FC2-84F7-BFB979DAC6F8}"/>
              </a:ext>
            </a:extLst>
          </p:cNvPr>
          <p:cNvSpPr>
            <a:spLocks/>
          </p:cNvSpPr>
          <p:nvPr userDrawn="1"/>
        </p:nvSpPr>
        <p:spPr>
          <a:xfrm>
            <a:off x="10022472" y="2008127"/>
            <a:ext cx="1057408" cy="913216"/>
          </a:xfrm>
          <a:prstGeom prst="hexagon">
            <a:avLst/>
          </a:prstGeom>
          <a:solidFill>
            <a:schemeClr val="bg1"/>
          </a:solidFill>
          <a:ln w="44450">
            <a:solidFill>
              <a:schemeClr val="accent6"/>
            </a:solidFill>
          </a:ln>
          <a:effectLst>
            <a:innerShdw blurRad="38100" dist="254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C2312C6-F3C6-4DEE-B03F-91C4DEAC0BB1}"/>
              </a:ext>
            </a:extLst>
          </p:cNvPr>
          <p:cNvSpPr/>
          <p:nvPr userDrawn="1"/>
        </p:nvSpPr>
        <p:spPr>
          <a:xfrm>
            <a:off x="9504603" y="6233260"/>
            <a:ext cx="2079490" cy="164456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bIns="91440" rtlCol="0" anchor="ctr"/>
          <a:lstStyle/>
          <a:p>
            <a:pPr algn="ctr"/>
            <a:endParaRPr lang="en-IN" sz="1400">
              <a:solidFill>
                <a:srgbClr val="FFFFFF"/>
              </a:solidFill>
              <a:latin typeface="Trebuchet MS" panose="020B0703020202090204" pitchFamily="34" charset="0"/>
            </a:endParaRPr>
          </a:p>
        </p:txBody>
      </p:sp>
      <p:pic>
        <p:nvPicPr>
          <p:cNvPr id="37" name="Graphic 36">
            <a:extLst>
              <a:ext uri="{FF2B5EF4-FFF2-40B4-BE49-F238E27FC236}">
                <a16:creationId xmlns:a16="http://schemas.microsoft.com/office/drawing/2014/main" id="{D59D7F47-28E0-4F38-A6DA-659089D03A2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69722" y="2190485"/>
            <a:ext cx="572502" cy="572502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CC1DC4CB-9B18-46FF-BE5D-739C6C4B6DE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604922" y="2190485"/>
            <a:ext cx="572502" cy="572502"/>
          </a:xfrm>
          <a:prstGeom prst="rect">
            <a:avLst/>
          </a:prstGeom>
        </p:spPr>
      </p:pic>
      <p:pic>
        <p:nvPicPr>
          <p:cNvPr id="39" name="Graphic 38">
            <a:extLst>
              <a:ext uri="{FF2B5EF4-FFF2-40B4-BE49-F238E27FC236}">
                <a16:creationId xmlns:a16="http://schemas.microsoft.com/office/drawing/2014/main" id="{09DB64AB-0604-4F8D-B4A7-470129E1B784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814722" y="2190485"/>
            <a:ext cx="572502" cy="572502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13826468-69FF-465D-9148-A8BB140B9DC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037222" y="2190485"/>
            <a:ext cx="572502" cy="572502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14336980-8F5F-4AFB-9B49-30BC52154093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247022" y="2190485"/>
            <a:ext cx="572502" cy="572502"/>
          </a:xfrm>
          <a:prstGeom prst="rect">
            <a:avLst/>
          </a:prstGeom>
        </p:spPr>
      </p:pic>
      <p:sp>
        <p:nvSpPr>
          <p:cNvPr id="42" name="Text Placeholder 7">
            <a:extLst>
              <a:ext uri="{FF2B5EF4-FFF2-40B4-BE49-F238E27FC236}">
                <a16:creationId xmlns:a16="http://schemas.microsoft.com/office/drawing/2014/main" id="{91445AB9-C936-48F0-A432-64A24324C384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645864" y="3057628"/>
            <a:ext cx="2049438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3" name="Text Placeholder 7">
            <a:extLst>
              <a:ext uri="{FF2B5EF4-FFF2-40B4-BE49-F238E27FC236}">
                <a16:creationId xmlns:a16="http://schemas.microsoft.com/office/drawing/2014/main" id="{F15296CE-425D-465D-906D-A6DEB4DD18ED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2859252" y="3057628"/>
            <a:ext cx="2049438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4" name="Text Placeholder 7">
            <a:extLst>
              <a:ext uri="{FF2B5EF4-FFF2-40B4-BE49-F238E27FC236}">
                <a16:creationId xmlns:a16="http://schemas.microsoft.com/office/drawing/2014/main" id="{65D68592-B2B5-4050-A884-AEA90D35F0F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5074305" y="3057628"/>
            <a:ext cx="2049438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5" name="Text Placeholder 7">
            <a:extLst>
              <a:ext uri="{FF2B5EF4-FFF2-40B4-BE49-F238E27FC236}">
                <a16:creationId xmlns:a16="http://schemas.microsoft.com/office/drawing/2014/main" id="{94156AC2-AE02-4B6A-9631-47559822D0F4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7317572" y="3057628"/>
            <a:ext cx="2049438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6" name="Text Placeholder 7">
            <a:extLst>
              <a:ext uri="{FF2B5EF4-FFF2-40B4-BE49-F238E27FC236}">
                <a16:creationId xmlns:a16="http://schemas.microsoft.com/office/drawing/2014/main" id="{A29650BB-4FA2-4170-9F04-D224CC2CFF4F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9512598" y="3057628"/>
            <a:ext cx="2049438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7" name="Text Placeholder 7">
            <a:extLst>
              <a:ext uri="{FF2B5EF4-FFF2-40B4-BE49-F238E27FC236}">
                <a16:creationId xmlns:a16="http://schemas.microsoft.com/office/drawing/2014/main" id="{860A3C7A-77E0-4EA7-BA33-040264063DE9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648193" y="3739412"/>
            <a:ext cx="2047109" cy="2254494"/>
          </a:xfrm>
          <a:prstGeom prst="rect">
            <a:avLst/>
          </a:prstGeom>
        </p:spPr>
        <p:txBody>
          <a:bodyPr/>
          <a:lstStyle>
            <a:lvl1pPr marL="171450" indent="-171450" algn="l">
              <a:buClr>
                <a:srgbClr val="DB4F4F"/>
              </a:buClr>
              <a:buFont typeface="Arial" panose="020B0604020202020204" pitchFamily="34" charset="0"/>
              <a:buChar char="•"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0"/>
            <a:endParaRPr lang="en-US"/>
          </a:p>
        </p:txBody>
      </p:sp>
      <p:sp>
        <p:nvSpPr>
          <p:cNvPr id="48" name="Text Placeholder 7">
            <a:extLst>
              <a:ext uri="{FF2B5EF4-FFF2-40B4-BE49-F238E27FC236}">
                <a16:creationId xmlns:a16="http://schemas.microsoft.com/office/drawing/2014/main" id="{FBBE3C91-497E-42BC-BDD8-5DE292A177C3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861581" y="3739412"/>
            <a:ext cx="2047109" cy="2254494"/>
          </a:xfrm>
          <a:prstGeom prst="rect">
            <a:avLst/>
          </a:prstGeom>
        </p:spPr>
        <p:txBody>
          <a:bodyPr/>
          <a:lstStyle>
            <a:lvl1pPr marL="171450" indent="-171450" algn="l">
              <a:buClr>
                <a:srgbClr val="B0BC24"/>
              </a:buClr>
              <a:buFont typeface="Arial" panose="020B0604020202020204" pitchFamily="34" charset="0"/>
              <a:buChar char="•"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0"/>
            <a:endParaRPr lang="en-US"/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E96CE689-8948-4570-BBF0-828A38E6BA9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5085439" y="3739412"/>
            <a:ext cx="2047109" cy="2254494"/>
          </a:xfrm>
          <a:prstGeom prst="rect">
            <a:avLst/>
          </a:prstGeom>
        </p:spPr>
        <p:txBody>
          <a:bodyPr/>
          <a:lstStyle>
            <a:lvl1pPr marL="171450" indent="-171450" algn="l">
              <a:buClr>
                <a:srgbClr val="7963AB"/>
              </a:buClr>
              <a:buFont typeface="Arial" panose="020B0604020202020204" pitchFamily="34" charset="0"/>
              <a:buChar char="•"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0"/>
            <a:endParaRPr lang="en-US"/>
          </a:p>
        </p:txBody>
      </p:sp>
      <p:sp>
        <p:nvSpPr>
          <p:cNvPr id="50" name="Text Placeholder 7">
            <a:extLst>
              <a:ext uri="{FF2B5EF4-FFF2-40B4-BE49-F238E27FC236}">
                <a16:creationId xmlns:a16="http://schemas.microsoft.com/office/drawing/2014/main" id="{07C18DCD-D9A5-483A-A255-0404F9E9BFF4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7298827" y="3739412"/>
            <a:ext cx="2047109" cy="2254494"/>
          </a:xfrm>
          <a:prstGeom prst="rect">
            <a:avLst/>
          </a:prstGeom>
        </p:spPr>
        <p:txBody>
          <a:bodyPr/>
          <a:lstStyle>
            <a:lvl1pPr marL="171450" indent="-171450" algn="l">
              <a:buClr>
                <a:srgbClr val="FFCD00"/>
              </a:buClr>
              <a:buFont typeface="Arial" panose="020B0604020202020204" pitchFamily="34" charset="0"/>
              <a:buChar char="•"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0"/>
            <a:endParaRPr lang="en-US"/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631091E2-648D-41AE-B80E-16318642FE8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9531889" y="3739412"/>
            <a:ext cx="2047109" cy="2254494"/>
          </a:xfrm>
          <a:prstGeom prst="rect">
            <a:avLst/>
          </a:prstGeom>
        </p:spPr>
        <p:txBody>
          <a:bodyPr/>
          <a:lstStyle>
            <a:lvl1pPr marL="171450" indent="-171450" algn="l">
              <a:buClr>
                <a:srgbClr val="EA7926"/>
              </a:buClr>
              <a:buFont typeface="Arial" panose="020B0604020202020204" pitchFamily="34" charset="0"/>
              <a:buChar char="•"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748167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ounded Rectangle 32">
            <a:extLst>
              <a:ext uri="{FF2B5EF4-FFF2-40B4-BE49-F238E27FC236}">
                <a16:creationId xmlns:a16="http://schemas.microsoft.com/office/drawing/2014/main" id="{DC051E9F-01F9-4BA1-95DC-49259D361B79}"/>
              </a:ext>
            </a:extLst>
          </p:cNvPr>
          <p:cNvSpPr/>
          <p:nvPr userDrawn="1"/>
        </p:nvSpPr>
        <p:spPr>
          <a:xfrm>
            <a:off x="519995" y="2041794"/>
            <a:ext cx="499205" cy="49920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2</a:t>
            </a:r>
          </a:p>
        </p:txBody>
      </p:sp>
      <p:sp>
        <p:nvSpPr>
          <p:cNvPr id="42" name="Rounded Rectangle 33">
            <a:extLst>
              <a:ext uri="{FF2B5EF4-FFF2-40B4-BE49-F238E27FC236}">
                <a16:creationId xmlns:a16="http://schemas.microsoft.com/office/drawing/2014/main" id="{02AC64FD-2648-410C-8709-740D3317272D}"/>
              </a:ext>
            </a:extLst>
          </p:cNvPr>
          <p:cNvSpPr/>
          <p:nvPr userDrawn="1"/>
        </p:nvSpPr>
        <p:spPr>
          <a:xfrm>
            <a:off x="519995" y="5194747"/>
            <a:ext cx="499205" cy="499205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6</a:t>
            </a:r>
          </a:p>
        </p:txBody>
      </p:sp>
      <p:sp>
        <p:nvSpPr>
          <p:cNvPr id="43" name="Rounded Rectangle 34">
            <a:extLst>
              <a:ext uri="{FF2B5EF4-FFF2-40B4-BE49-F238E27FC236}">
                <a16:creationId xmlns:a16="http://schemas.microsoft.com/office/drawing/2014/main" id="{6423F080-D688-4D61-A853-436F0D4EDA86}"/>
              </a:ext>
            </a:extLst>
          </p:cNvPr>
          <p:cNvSpPr/>
          <p:nvPr userDrawn="1"/>
        </p:nvSpPr>
        <p:spPr>
          <a:xfrm>
            <a:off x="11228362" y="2071774"/>
            <a:ext cx="499205" cy="499205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1</a:t>
            </a:r>
          </a:p>
        </p:txBody>
      </p:sp>
      <p:sp>
        <p:nvSpPr>
          <p:cNvPr id="44" name="Rounded Rectangle 35">
            <a:extLst>
              <a:ext uri="{FF2B5EF4-FFF2-40B4-BE49-F238E27FC236}">
                <a16:creationId xmlns:a16="http://schemas.microsoft.com/office/drawing/2014/main" id="{C468072E-DC36-4629-BC53-847469EB4F5A}"/>
              </a:ext>
            </a:extLst>
          </p:cNvPr>
          <p:cNvSpPr/>
          <p:nvPr userDrawn="1"/>
        </p:nvSpPr>
        <p:spPr>
          <a:xfrm>
            <a:off x="11228362" y="5224727"/>
            <a:ext cx="499205" cy="499205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5</a:t>
            </a:r>
          </a:p>
        </p:txBody>
      </p:sp>
      <p:sp>
        <p:nvSpPr>
          <p:cNvPr id="45" name="Rounded Rectangle 36">
            <a:extLst>
              <a:ext uri="{FF2B5EF4-FFF2-40B4-BE49-F238E27FC236}">
                <a16:creationId xmlns:a16="http://schemas.microsoft.com/office/drawing/2014/main" id="{92CB8CAE-0344-4CDA-A79C-C2E3E07647BD}"/>
              </a:ext>
            </a:extLst>
          </p:cNvPr>
          <p:cNvSpPr/>
          <p:nvPr userDrawn="1"/>
        </p:nvSpPr>
        <p:spPr>
          <a:xfrm>
            <a:off x="11228362" y="3648251"/>
            <a:ext cx="499205" cy="499205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3</a:t>
            </a:r>
          </a:p>
        </p:txBody>
      </p:sp>
      <p:sp>
        <p:nvSpPr>
          <p:cNvPr id="46" name="Rounded Rectangle 37">
            <a:extLst>
              <a:ext uri="{FF2B5EF4-FFF2-40B4-BE49-F238E27FC236}">
                <a16:creationId xmlns:a16="http://schemas.microsoft.com/office/drawing/2014/main" id="{71E74B36-F779-4915-B58A-F5D9CA9CDBDF}"/>
              </a:ext>
            </a:extLst>
          </p:cNvPr>
          <p:cNvSpPr/>
          <p:nvPr userDrawn="1"/>
        </p:nvSpPr>
        <p:spPr>
          <a:xfrm>
            <a:off x="519995" y="3618271"/>
            <a:ext cx="499205" cy="499205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latin typeface="Trebuchet MS" panose="020B0703020202090204" pitchFamily="34" charset="0"/>
              </a:rPr>
              <a:t>4</a:t>
            </a:r>
          </a:p>
        </p:txBody>
      </p:sp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Text Placeholder 32">
            <a:extLst>
              <a:ext uri="{FF2B5EF4-FFF2-40B4-BE49-F238E27FC236}">
                <a16:creationId xmlns:a16="http://schemas.microsoft.com/office/drawing/2014/main" id="{5A2E3A60-49D2-4B93-99CD-CA5DEB059C7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31698" y="1979275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4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32">
            <a:extLst>
              <a:ext uri="{FF2B5EF4-FFF2-40B4-BE49-F238E27FC236}">
                <a16:creationId xmlns:a16="http://schemas.microsoft.com/office/drawing/2014/main" id="{0C984161-5080-4770-9E0B-18D50495B33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031698" y="2463074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32">
            <a:extLst>
              <a:ext uri="{FF2B5EF4-FFF2-40B4-BE49-F238E27FC236}">
                <a16:creationId xmlns:a16="http://schemas.microsoft.com/office/drawing/2014/main" id="{FE42A302-5DEF-48E3-983A-F86B5EB2AE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031698" y="3615570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4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85B734C0-AFA0-4224-A16C-43585360E236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031698" y="4099369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32">
            <a:extLst>
              <a:ext uri="{FF2B5EF4-FFF2-40B4-BE49-F238E27FC236}">
                <a16:creationId xmlns:a16="http://schemas.microsoft.com/office/drawing/2014/main" id="{807D4F86-27C0-4AF1-866A-980B8A2A43C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8031698" y="5174863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400" b="1">
                <a:solidFill>
                  <a:srgbClr val="09BDDD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32">
            <a:extLst>
              <a:ext uri="{FF2B5EF4-FFF2-40B4-BE49-F238E27FC236}">
                <a16:creationId xmlns:a16="http://schemas.microsoft.com/office/drawing/2014/main" id="{554A915F-F013-4A68-844E-08C98D15088E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031698" y="5658662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32">
            <a:extLst>
              <a:ext uri="{FF2B5EF4-FFF2-40B4-BE49-F238E27FC236}">
                <a16:creationId xmlns:a16="http://schemas.microsoft.com/office/drawing/2014/main" id="{41306D7D-3EF8-4FA5-B09D-64988132769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165946" y="1979275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2">
            <a:extLst>
              <a:ext uri="{FF2B5EF4-FFF2-40B4-BE49-F238E27FC236}">
                <a16:creationId xmlns:a16="http://schemas.microsoft.com/office/drawing/2014/main" id="{3733803B-9506-4F7B-B046-8D6EC5F5103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165946" y="2463074"/>
            <a:ext cx="3049919" cy="83099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0FC278F8-DCB3-4FB7-B7D2-6D65EC0DB59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65946" y="3615570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38592DFC-6A44-4DAA-8D59-1269181ACCF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165946" y="4099369"/>
            <a:ext cx="3049919" cy="83099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32">
            <a:extLst>
              <a:ext uri="{FF2B5EF4-FFF2-40B4-BE49-F238E27FC236}">
                <a16:creationId xmlns:a16="http://schemas.microsoft.com/office/drawing/2014/main" id="{D7861302-6CB2-4137-8F75-D8B9688B48A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65946" y="5174863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 b="1">
                <a:solidFill>
                  <a:srgbClr val="EA7926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4C6D0D8A-5416-4F13-930F-6C50060A9F1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165946" y="5658662"/>
            <a:ext cx="3049919" cy="83099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Freeform 6">
            <a:extLst>
              <a:ext uri="{FF2B5EF4-FFF2-40B4-BE49-F238E27FC236}">
                <a16:creationId xmlns:a16="http://schemas.microsoft.com/office/drawing/2014/main" id="{33E7A9EB-7F30-436C-8425-CA4E23E27C00}"/>
              </a:ext>
            </a:extLst>
          </p:cNvPr>
          <p:cNvSpPr>
            <a:spLocks/>
          </p:cNvSpPr>
          <p:nvPr userDrawn="1"/>
        </p:nvSpPr>
        <p:spPr bwMode="auto">
          <a:xfrm>
            <a:off x="5507038" y="5462587"/>
            <a:ext cx="1177925" cy="255588"/>
          </a:xfrm>
          <a:custGeom>
            <a:avLst/>
            <a:gdLst>
              <a:gd name="T0" fmla="*/ 41 w 1437"/>
              <a:gd name="T1" fmla="*/ 313 h 313"/>
              <a:gd name="T2" fmla="*/ 0 w 1437"/>
              <a:gd name="T3" fmla="*/ 272 h 313"/>
              <a:gd name="T4" fmla="*/ 0 w 1437"/>
              <a:gd name="T5" fmla="*/ 41 h 313"/>
              <a:gd name="T6" fmla="*/ 41 w 1437"/>
              <a:gd name="T7" fmla="*/ 0 h 313"/>
              <a:gd name="T8" fmla="*/ 1396 w 1437"/>
              <a:gd name="T9" fmla="*/ 0 h 313"/>
              <a:gd name="T10" fmla="*/ 1437 w 1437"/>
              <a:gd name="T11" fmla="*/ 41 h 313"/>
              <a:gd name="T12" fmla="*/ 1437 w 1437"/>
              <a:gd name="T13" fmla="*/ 272 h 313"/>
              <a:gd name="T14" fmla="*/ 1396 w 1437"/>
              <a:gd name="T15" fmla="*/ 313 h 313"/>
              <a:gd name="T16" fmla="*/ 41 w 1437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7" h="313">
                <a:moveTo>
                  <a:pt x="41" y="313"/>
                </a:moveTo>
                <a:cubicBezTo>
                  <a:pt x="18" y="313"/>
                  <a:pt x="0" y="295"/>
                  <a:pt x="0" y="272"/>
                </a:cubicBezTo>
                <a:lnTo>
                  <a:pt x="0" y="41"/>
                </a:lnTo>
                <a:cubicBezTo>
                  <a:pt x="0" y="18"/>
                  <a:pt x="18" y="0"/>
                  <a:pt x="41" y="0"/>
                </a:cubicBezTo>
                <a:lnTo>
                  <a:pt x="1396" y="0"/>
                </a:lnTo>
                <a:cubicBezTo>
                  <a:pt x="1419" y="0"/>
                  <a:pt x="1437" y="18"/>
                  <a:pt x="1437" y="41"/>
                </a:cubicBezTo>
                <a:lnTo>
                  <a:pt x="1437" y="272"/>
                </a:lnTo>
                <a:cubicBezTo>
                  <a:pt x="1437" y="295"/>
                  <a:pt x="1419" y="313"/>
                  <a:pt x="1396" y="313"/>
                </a:cubicBezTo>
                <a:lnTo>
                  <a:pt x="41" y="3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24" name="Freeform 7">
            <a:extLst>
              <a:ext uri="{FF2B5EF4-FFF2-40B4-BE49-F238E27FC236}">
                <a16:creationId xmlns:a16="http://schemas.microsoft.com/office/drawing/2014/main" id="{0E5E3D11-B3EE-427A-8D67-61FA7A42B4A0}"/>
              </a:ext>
            </a:extLst>
          </p:cNvPr>
          <p:cNvSpPr>
            <a:spLocks/>
          </p:cNvSpPr>
          <p:nvPr userDrawn="1"/>
        </p:nvSpPr>
        <p:spPr bwMode="auto">
          <a:xfrm>
            <a:off x="5486400" y="5462587"/>
            <a:ext cx="374650" cy="255588"/>
          </a:xfrm>
          <a:custGeom>
            <a:avLst/>
            <a:gdLst>
              <a:gd name="T0" fmla="*/ 416 w 457"/>
              <a:gd name="T1" fmla="*/ 272 h 313"/>
              <a:gd name="T2" fmla="*/ 416 w 457"/>
              <a:gd name="T3" fmla="*/ 41 h 313"/>
              <a:gd name="T4" fmla="*/ 457 w 457"/>
              <a:gd name="T5" fmla="*/ 0 h 313"/>
              <a:gd name="T6" fmla="*/ 41 w 457"/>
              <a:gd name="T7" fmla="*/ 0 h 313"/>
              <a:gd name="T8" fmla="*/ 0 w 457"/>
              <a:gd name="T9" fmla="*/ 41 h 313"/>
              <a:gd name="T10" fmla="*/ 0 w 457"/>
              <a:gd name="T11" fmla="*/ 272 h 313"/>
              <a:gd name="T12" fmla="*/ 41 w 457"/>
              <a:gd name="T13" fmla="*/ 313 h 313"/>
              <a:gd name="T14" fmla="*/ 457 w 457"/>
              <a:gd name="T15" fmla="*/ 313 h 313"/>
              <a:gd name="T16" fmla="*/ 416 w 457"/>
              <a:gd name="T17" fmla="*/ 272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57" h="313">
                <a:moveTo>
                  <a:pt x="416" y="272"/>
                </a:moveTo>
                <a:lnTo>
                  <a:pt x="416" y="41"/>
                </a:lnTo>
                <a:cubicBezTo>
                  <a:pt x="416" y="18"/>
                  <a:pt x="434" y="0"/>
                  <a:pt x="457" y="0"/>
                </a:cubicBezTo>
                <a:lnTo>
                  <a:pt x="41" y="0"/>
                </a:lnTo>
                <a:cubicBezTo>
                  <a:pt x="18" y="0"/>
                  <a:pt x="0" y="18"/>
                  <a:pt x="0" y="41"/>
                </a:cubicBezTo>
                <a:lnTo>
                  <a:pt x="0" y="272"/>
                </a:lnTo>
                <a:cubicBezTo>
                  <a:pt x="0" y="295"/>
                  <a:pt x="18" y="313"/>
                  <a:pt x="41" y="313"/>
                </a:cubicBezTo>
                <a:lnTo>
                  <a:pt x="457" y="313"/>
                </a:lnTo>
                <a:cubicBezTo>
                  <a:pt x="434" y="313"/>
                  <a:pt x="416" y="295"/>
                  <a:pt x="416" y="27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25" name="Freeform 8">
            <a:extLst>
              <a:ext uri="{FF2B5EF4-FFF2-40B4-BE49-F238E27FC236}">
                <a16:creationId xmlns:a16="http://schemas.microsoft.com/office/drawing/2014/main" id="{549FA421-0650-462B-A41D-EEC5B66EE842}"/>
              </a:ext>
            </a:extLst>
          </p:cNvPr>
          <p:cNvSpPr>
            <a:spLocks/>
          </p:cNvSpPr>
          <p:nvPr userDrawn="1"/>
        </p:nvSpPr>
        <p:spPr bwMode="auto">
          <a:xfrm>
            <a:off x="5507038" y="5741987"/>
            <a:ext cx="1177925" cy="257175"/>
          </a:xfrm>
          <a:custGeom>
            <a:avLst/>
            <a:gdLst>
              <a:gd name="T0" fmla="*/ 41 w 1437"/>
              <a:gd name="T1" fmla="*/ 313 h 313"/>
              <a:gd name="T2" fmla="*/ 0 w 1437"/>
              <a:gd name="T3" fmla="*/ 272 h 313"/>
              <a:gd name="T4" fmla="*/ 0 w 1437"/>
              <a:gd name="T5" fmla="*/ 41 h 313"/>
              <a:gd name="T6" fmla="*/ 41 w 1437"/>
              <a:gd name="T7" fmla="*/ 0 h 313"/>
              <a:gd name="T8" fmla="*/ 1396 w 1437"/>
              <a:gd name="T9" fmla="*/ 0 h 313"/>
              <a:gd name="T10" fmla="*/ 1437 w 1437"/>
              <a:gd name="T11" fmla="*/ 41 h 313"/>
              <a:gd name="T12" fmla="*/ 1437 w 1437"/>
              <a:gd name="T13" fmla="*/ 272 h 313"/>
              <a:gd name="T14" fmla="*/ 1396 w 1437"/>
              <a:gd name="T15" fmla="*/ 313 h 313"/>
              <a:gd name="T16" fmla="*/ 41 w 1437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7" h="313">
                <a:moveTo>
                  <a:pt x="41" y="313"/>
                </a:moveTo>
                <a:cubicBezTo>
                  <a:pt x="18" y="313"/>
                  <a:pt x="0" y="295"/>
                  <a:pt x="0" y="272"/>
                </a:cubicBezTo>
                <a:lnTo>
                  <a:pt x="0" y="41"/>
                </a:lnTo>
                <a:cubicBezTo>
                  <a:pt x="0" y="18"/>
                  <a:pt x="18" y="0"/>
                  <a:pt x="41" y="0"/>
                </a:cubicBezTo>
                <a:lnTo>
                  <a:pt x="1396" y="0"/>
                </a:lnTo>
                <a:cubicBezTo>
                  <a:pt x="1419" y="0"/>
                  <a:pt x="1437" y="18"/>
                  <a:pt x="1437" y="41"/>
                </a:cubicBezTo>
                <a:lnTo>
                  <a:pt x="1437" y="272"/>
                </a:lnTo>
                <a:cubicBezTo>
                  <a:pt x="1437" y="295"/>
                  <a:pt x="1419" y="313"/>
                  <a:pt x="1396" y="313"/>
                </a:cubicBezTo>
                <a:lnTo>
                  <a:pt x="41" y="3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26" name="Freeform 9">
            <a:extLst>
              <a:ext uri="{FF2B5EF4-FFF2-40B4-BE49-F238E27FC236}">
                <a16:creationId xmlns:a16="http://schemas.microsoft.com/office/drawing/2014/main" id="{5DBB86C3-8679-47F1-AA8F-7BA90D2567BD}"/>
              </a:ext>
            </a:extLst>
          </p:cNvPr>
          <p:cNvSpPr>
            <a:spLocks/>
          </p:cNvSpPr>
          <p:nvPr userDrawn="1"/>
        </p:nvSpPr>
        <p:spPr bwMode="auto">
          <a:xfrm>
            <a:off x="5486400" y="5741987"/>
            <a:ext cx="374650" cy="257175"/>
          </a:xfrm>
          <a:custGeom>
            <a:avLst/>
            <a:gdLst>
              <a:gd name="T0" fmla="*/ 416 w 457"/>
              <a:gd name="T1" fmla="*/ 272 h 313"/>
              <a:gd name="T2" fmla="*/ 416 w 457"/>
              <a:gd name="T3" fmla="*/ 41 h 313"/>
              <a:gd name="T4" fmla="*/ 457 w 457"/>
              <a:gd name="T5" fmla="*/ 0 h 313"/>
              <a:gd name="T6" fmla="*/ 41 w 457"/>
              <a:gd name="T7" fmla="*/ 0 h 313"/>
              <a:gd name="T8" fmla="*/ 0 w 457"/>
              <a:gd name="T9" fmla="*/ 41 h 313"/>
              <a:gd name="T10" fmla="*/ 0 w 457"/>
              <a:gd name="T11" fmla="*/ 272 h 313"/>
              <a:gd name="T12" fmla="*/ 41 w 457"/>
              <a:gd name="T13" fmla="*/ 313 h 313"/>
              <a:gd name="T14" fmla="*/ 457 w 457"/>
              <a:gd name="T15" fmla="*/ 313 h 313"/>
              <a:gd name="T16" fmla="*/ 416 w 457"/>
              <a:gd name="T17" fmla="*/ 272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57" h="313">
                <a:moveTo>
                  <a:pt x="416" y="272"/>
                </a:moveTo>
                <a:lnTo>
                  <a:pt x="416" y="41"/>
                </a:lnTo>
                <a:cubicBezTo>
                  <a:pt x="416" y="18"/>
                  <a:pt x="434" y="0"/>
                  <a:pt x="457" y="0"/>
                </a:cubicBezTo>
                <a:lnTo>
                  <a:pt x="41" y="0"/>
                </a:lnTo>
                <a:cubicBezTo>
                  <a:pt x="18" y="0"/>
                  <a:pt x="0" y="18"/>
                  <a:pt x="0" y="41"/>
                </a:cubicBezTo>
                <a:lnTo>
                  <a:pt x="0" y="272"/>
                </a:lnTo>
                <a:cubicBezTo>
                  <a:pt x="0" y="295"/>
                  <a:pt x="18" y="313"/>
                  <a:pt x="41" y="313"/>
                </a:cubicBezTo>
                <a:lnTo>
                  <a:pt x="457" y="313"/>
                </a:lnTo>
                <a:cubicBezTo>
                  <a:pt x="434" y="313"/>
                  <a:pt x="416" y="295"/>
                  <a:pt x="416" y="27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27" name="Freeform 10">
            <a:extLst>
              <a:ext uri="{FF2B5EF4-FFF2-40B4-BE49-F238E27FC236}">
                <a16:creationId xmlns:a16="http://schemas.microsoft.com/office/drawing/2014/main" id="{F8E0AE8F-9629-44E5-A2F0-5C9FE09A2CF7}"/>
              </a:ext>
            </a:extLst>
          </p:cNvPr>
          <p:cNvSpPr>
            <a:spLocks/>
          </p:cNvSpPr>
          <p:nvPr userDrawn="1"/>
        </p:nvSpPr>
        <p:spPr bwMode="auto">
          <a:xfrm>
            <a:off x="5678488" y="6022975"/>
            <a:ext cx="835025" cy="230188"/>
          </a:xfrm>
          <a:custGeom>
            <a:avLst/>
            <a:gdLst>
              <a:gd name="T0" fmla="*/ 509 w 1017"/>
              <a:gd name="T1" fmla="*/ 281 h 281"/>
              <a:gd name="T2" fmla="*/ 0 w 1017"/>
              <a:gd name="T3" fmla="*/ 0 h 281"/>
              <a:gd name="T4" fmla="*/ 1017 w 1017"/>
              <a:gd name="T5" fmla="*/ 0 h 281"/>
              <a:gd name="T6" fmla="*/ 509 w 1017"/>
              <a:gd name="T7" fmla="*/ 281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17" h="281">
                <a:moveTo>
                  <a:pt x="509" y="281"/>
                </a:moveTo>
                <a:cubicBezTo>
                  <a:pt x="243" y="281"/>
                  <a:pt x="24" y="157"/>
                  <a:pt x="0" y="0"/>
                </a:cubicBezTo>
                <a:lnTo>
                  <a:pt x="1017" y="0"/>
                </a:lnTo>
                <a:cubicBezTo>
                  <a:pt x="993" y="157"/>
                  <a:pt x="774" y="281"/>
                  <a:pt x="509" y="28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28" name="Freeform 11">
            <a:extLst>
              <a:ext uri="{FF2B5EF4-FFF2-40B4-BE49-F238E27FC236}">
                <a16:creationId xmlns:a16="http://schemas.microsoft.com/office/drawing/2014/main" id="{67917195-F960-4735-A8B3-C2F0407525C2}"/>
              </a:ext>
            </a:extLst>
          </p:cNvPr>
          <p:cNvSpPr>
            <a:spLocks/>
          </p:cNvSpPr>
          <p:nvPr userDrawn="1"/>
        </p:nvSpPr>
        <p:spPr bwMode="auto">
          <a:xfrm>
            <a:off x="5657850" y="6022975"/>
            <a:ext cx="587375" cy="230188"/>
          </a:xfrm>
          <a:custGeom>
            <a:avLst/>
            <a:gdLst>
              <a:gd name="T0" fmla="*/ 416 w 716"/>
              <a:gd name="T1" fmla="*/ 0 h 281"/>
              <a:gd name="T2" fmla="*/ 0 w 716"/>
              <a:gd name="T3" fmla="*/ 0 h 281"/>
              <a:gd name="T4" fmla="*/ 509 w 716"/>
              <a:gd name="T5" fmla="*/ 281 h 281"/>
              <a:gd name="T6" fmla="*/ 716 w 716"/>
              <a:gd name="T7" fmla="*/ 254 h 281"/>
              <a:gd name="T8" fmla="*/ 416 w 716"/>
              <a:gd name="T9" fmla="*/ 0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6" h="281">
                <a:moveTo>
                  <a:pt x="416" y="0"/>
                </a:moveTo>
                <a:lnTo>
                  <a:pt x="0" y="0"/>
                </a:lnTo>
                <a:cubicBezTo>
                  <a:pt x="24" y="157"/>
                  <a:pt x="243" y="281"/>
                  <a:pt x="509" y="281"/>
                </a:cubicBezTo>
                <a:cubicBezTo>
                  <a:pt x="582" y="281"/>
                  <a:pt x="653" y="272"/>
                  <a:pt x="716" y="254"/>
                </a:cubicBezTo>
                <a:cubicBezTo>
                  <a:pt x="552" y="210"/>
                  <a:pt x="433" y="113"/>
                  <a:pt x="41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29" name="Freeform 17">
            <a:extLst>
              <a:ext uri="{FF2B5EF4-FFF2-40B4-BE49-F238E27FC236}">
                <a16:creationId xmlns:a16="http://schemas.microsoft.com/office/drawing/2014/main" id="{2C13CDC5-7130-4221-ADE2-5C769FFA4894}"/>
              </a:ext>
            </a:extLst>
          </p:cNvPr>
          <p:cNvSpPr>
            <a:spLocks/>
          </p:cNvSpPr>
          <p:nvPr userDrawn="1"/>
        </p:nvSpPr>
        <p:spPr bwMode="auto">
          <a:xfrm>
            <a:off x="5430838" y="4786312"/>
            <a:ext cx="1330325" cy="620713"/>
          </a:xfrm>
          <a:custGeom>
            <a:avLst/>
            <a:gdLst>
              <a:gd name="T0" fmla="*/ 1544 w 1623"/>
              <a:gd name="T1" fmla="*/ 657 h 758"/>
              <a:gd name="T2" fmla="*/ 1544 w 1623"/>
              <a:gd name="T3" fmla="*/ 371 h 758"/>
              <a:gd name="T4" fmla="*/ 1623 w 1623"/>
              <a:gd name="T5" fmla="*/ 0 h 758"/>
              <a:gd name="T6" fmla="*/ 0 w 1623"/>
              <a:gd name="T7" fmla="*/ 0 h 758"/>
              <a:gd name="T8" fmla="*/ 79 w 1623"/>
              <a:gd name="T9" fmla="*/ 371 h 758"/>
              <a:gd name="T10" fmla="*/ 79 w 1623"/>
              <a:gd name="T11" fmla="*/ 380 h 758"/>
              <a:gd name="T12" fmla="*/ 79 w 1623"/>
              <a:gd name="T13" fmla="*/ 657 h 758"/>
              <a:gd name="T14" fmla="*/ 180 w 1623"/>
              <a:gd name="T15" fmla="*/ 758 h 758"/>
              <a:gd name="T16" fmla="*/ 1443 w 1623"/>
              <a:gd name="T17" fmla="*/ 758 h 758"/>
              <a:gd name="T18" fmla="*/ 1544 w 1623"/>
              <a:gd name="T19" fmla="*/ 6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23" h="758">
                <a:moveTo>
                  <a:pt x="1544" y="657"/>
                </a:moveTo>
                <a:lnTo>
                  <a:pt x="1544" y="371"/>
                </a:lnTo>
                <a:cubicBezTo>
                  <a:pt x="1546" y="325"/>
                  <a:pt x="1556" y="188"/>
                  <a:pt x="1623" y="0"/>
                </a:cubicBezTo>
                <a:lnTo>
                  <a:pt x="0" y="0"/>
                </a:lnTo>
                <a:cubicBezTo>
                  <a:pt x="67" y="188"/>
                  <a:pt x="77" y="326"/>
                  <a:pt x="79" y="371"/>
                </a:cubicBezTo>
                <a:lnTo>
                  <a:pt x="79" y="380"/>
                </a:lnTo>
                <a:lnTo>
                  <a:pt x="79" y="657"/>
                </a:lnTo>
                <a:cubicBezTo>
                  <a:pt x="79" y="712"/>
                  <a:pt x="124" y="758"/>
                  <a:pt x="180" y="758"/>
                </a:cubicBezTo>
                <a:lnTo>
                  <a:pt x="1443" y="758"/>
                </a:lnTo>
                <a:cubicBezTo>
                  <a:pt x="1499" y="758"/>
                  <a:pt x="1544" y="712"/>
                  <a:pt x="1544" y="65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>
              <a:latin typeface="Trebuchet MS" panose="020B0703020202090204" pitchFamily="34" charset="0"/>
            </a:endParaRPr>
          </a:p>
        </p:txBody>
      </p:sp>
      <p:sp>
        <p:nvSpPr>
          <p:cNvPr id="30" name="Freeform 12">
            <a:extLst>
              <a:ext uri="{FF2B5EF4-FFF2-40B4-BE49-F238E27FC236}">
                <a16:creationId xmlns:a16="http://schemas.microsoft.com/office/drawing/2014/main" id="{5D3E1C7E-8427-41F6-A57D-F808FFF07377}"/>
              </a:ext>
            </a:extLst>
          </p:cNvPr>
          <p:cNvSpPr>
            <a:spLocks/>
          </p:cNvSpPr>
          <p:nvPr userDrawn="1"/>
        </p:nvSpPr>
        <p:spPr bwMode="auto">
          <a:xfrm>
            <a:off x="4537075" y="2301875"/>
            <a:ext cx="2911475" cy="620713"/>
          </a:xfrm>
          <a:custGeom>
            <a:avLst/>
            <a:gdLst>
              <a:gd name="T0" fmla="*/ 0 w 3551"/>
              <a:gd name="T1" fmla="*/ 757 h 757"/>
              <a:gd name="T2" fmla="*/ 3551 w 3551"/>
              <a:gd name="T3" fmla="*/ 757 h 757"/>
              <a:gd name="T4" fmla="*/ 3241 w 3551"/>
              <a:gd name="T5" fmla="*/ 0 h 757"/>
              <a:gd name="T6" fmla="*/ 310 w 3551"/>
              <a:gd name="T7" fmla="*/ 0 h 757"/>
              <a:gd name="T8" fmla="*/ 0 w 3551"/>
              <a:gd name="T9" fmla="*/ 757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1" h="757">
                <a:moveTo>
                  <a:pt x="0" y="757"/>
                </a:moveTo>
                <a:lnTo>
                  <a:pt x="3551" y="757"/>
                </a:lnTo>
                <a:cubicBezTo>
                  <a:pt x="3506" y="478"/>
                  <a:pt x="3398" y="221"/>
                  <a:pt x="3241" y="0"/>
                </a:cubicBezTo>
                <a:lnTo>
                  <a:pt x="310" y="0"/>
                </a:lnTo>
                <a:cubicBezTo>
                  <a:pt x="153" y="221"/>
                  <a:pt x="45" y="478"/>
                  <a:pt x="0" y="75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1" name="Freeform 13">
            <a:extLst>
              <a:ext uri="{FF2B5EF4-FFF2-40B4-BE49-F238E27FC236}">
                <a16:creationId xmlns:a16="http://schemas.microsoft.com/office/drawing/2014/main" id="{623777FC-1753-4AB2-8F3F-7EEAF78503CD}"/>
              </a:ext>
            </a:extLst>
          </p:cNvPr>
          <p:cNvSpPr>
            <a:spLocks/>
          </p:cNvSpPr>
          <p:nvPr userDrawn="1"/>
        </p:nvSpPr>
        <p:spPr bwMode="auto">
          <a:xfrm>
            <a:off x="4683125" y="2922587"/>
            <a:ext cx="2947988" cy="620713"/>
          </a:xfrm>
          <a:custGeom>
            <a:avLst/>
            <a:gdLst>
              <a:gd name="T0" fmla="*/ 0 w 3595"/>
              <a:gd name="T1" fmla="*/ 283 h 758"/>
              <a:gd name="T2" fmla="*/ 63 w 3595"/>
              <a:gd name="T3" fmla="*/ 758 h 758"/>
              <a:gd name="T4" fmla="*/ 3532 w 3595"/>
              <a:gd name="T5" fmla="*/ 758 h 758"/>
              <a:gd name="T6" fmla="*/ 3595 w 3595"/>
              <a:gd name="T7" fmla="*/ 283 h 758"/>
              <a:gd name="T8" fmla="*/ 3573 w 3595"/>
              <a:gd name="T9" fmla="*/ 0 h 758"/>
              <a:gd name="T10" fmla="*/ 22 w 3595"/>
              <a:gd name="T11" fmla="*/ 0 h 758"/>
              <a:gd name="T12" fmla="*/ 0 w 3595"/>
              <a:gd name="T13" fmla="*/ 283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95" h="758">
                <a:moveTo>
                  <a:pt x="0" y="283"/>
                </a:moveTo>
                <a:cubicBezTo>
                  <a:pt x="0" y="445"/>
                  <a:pt x="22" y="605"/>
                  <a:pt x="63" y="758"/>
                </a:cubicBezTo>
                <a:lnTo>
                  <a:pt x="3532" y="758"/>
                </a:lnTo>
                <a:cubicBezTo>
                  <a:pt x="3573" y="605"/>
                  <a:pt x="3595" y="445"/>
                  <a:pt x="3595" y="283"/>
                </a:cubicBezTo>
                <a:cubicBezTo>
                  <a:pt x="3595" y="187"/>
                  <a:pt x="3587" y="92"/>
                  <a:pt x="3573" y="0"/>
                </a:cubicBezTo>
                <a:lnTo>
                  <a:pt x="22" y="0"/>
                </a:lnTo>
                <a:cubicBezTo>
                  <a:pt x="8" y="92"/>
                  <a:pt x="0" y="187"/>
                  <a:pt x="0" y="2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2" name="Freeform 14">
            <a:extLst>
              <a:ext uri="{FF2B5EF4-FFF2-40B4-BE49-F238E27FC236}">
                <a16:creationId xmlns:a16="http://schemas.microsoft.com/office/drawing/2014/main" id="{3D28B370-B487-4C10-94F6-98FFBCFDD0AB}"/>
              </a:ext>
            </a:extLst>
          </p:cNvPr>
          <p:cNvSpPr>
            <a:spLocks/>
          </p:cNvSpPr>
          <p:nvPr userDrawn="1"/>
        </p:nvSpPr>
        <p:spPr bwMode="auto">
          <a:xfrm>
            <a:off x="4954588" y="1679575"/>
            <a:ext cx="2405063" cy="622300"/>
          </a:xfrm>
          <a:custGeom>
            <a:avLst/>
            <a:gdLst>
              <a:gd name="T0" fmla="*/ 0 w 2931"/>
              <a:gd name="T1" fmla="*/ 758 h 758"/>
              <a:gd name="T2" fmla="*/ 2931 w 2931"/>
              <a:gd name="T3" fmla="*/ 758 h 758"/>
              <a:gd name="T4" fmla="*/ 1465 w 2931"/>
              <a:gd name="T5" fmla="*/ 0 h 758"/>
              <a:gd name="T6" fmla="*/ 0 w 2931"/>
              <a:gd name="T7" fmla="*/ 758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31" h="758">
                <a:moveTo>
                  <a:pt x="0" y="758"/>
                </a:moveTo>
                <a:lnTo>
                  <a:pt x="2931" y="758"/>
                </a:lnTo>
                <a:cubicBezTo>
                  <a:pt x="2605" y="300"/>
                  <a:pt x="2069" y="0"/>
                  <a:pt x="1465" y="0"/>
                </a:cubicBezTo>
                <a:cubicBezTo>
                  <a:pt x="862" y="0"/>
                  <a:pt x="326" y="300"/>
                  <a:pt x="0" y="7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3" name="Freeform 15">
            <a:extLst>
              <a:ext uri="{FF2B5EF4-FFF2-40B4-BE49-F238E27FC236}">
                <a16:creationId xmlns:a16="http://schemas.microsoft.com/office/drawing/2014/main" id="{1AE76B30-A273-4CDF-B30F-C949803632CD}"/>
              </a:ext>
            </a:extLst>
          </p:cNvPr>
          <p:cNvSpPr>
            <a:spLocks/>
          </p:cNvSpPr>
          <p:nvPr userDrawn="1"/>
        </p:nvSpPr>
        <p:spPr bwMode="auto">
          <a:xfrm>
            <a:off x="4570413" y="3543300"/>
            <a:ext cx="2844800" cy="620713"/>
          </a:xfrm>
          <a:custGeom>
            <a:avLst/>
            <a:gdLst>
              <a:gd name="T0" fmla="*/ 426 w 3469"/>
              <a:gd name="T1" fmla="*/ 757 h 757"/>
              <a:gd name="T2" fmla="*/ 3043 w 3469"/>
              <a:gd name="T3" fmla="*/ 757 h 757"/>
              <a:gd name="T4" fmla="*/ 3469 w 3469"/>
              <a:gd name="T5" fmla="*/ 0 h 757"/>
              <a:gd name="T6" fmla="*/ 0 w 3469"/>
              <a:gd name="T7" fmla="*/ 0 h 757"/>
              <a:gd name="T8" fmla="*/ 426 w 3469"/>
              <a:gd name="T9" fmla="*/ 757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69" h="757">
                <a:moveTo>
                  <a:pt x="426" y="757"/>
                </a:moveTo>
                <a:lnTo>
                  <a:pt x="3043" y="757"/>
                </a:lnTo>
                <a:cubicBezTo>
                  <a:pt x="3247" y="540"/>
                  <a:pt x="3392" y="281"/>
                  <a:pt x="3469" y="0"/>
                </a:cubicBezTo>
                <a:lnTo>
                  <a:pt x="0" y="0"/>
                </a:lnTo>
                <a:cubicBezTo>
                  <a:pt x="77" y="281"/>
                  <a:pt x="222" y="540"/>
                  <a:pt x="426" y="75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4" name="Freeform 16">
            <a:extLst>
              <a:ext uri="{FF2B5EF4-FFF2-40B4-BE49-F238E27FC236}">
                <a16:creationId xmlns:a16="http://schemas.microsoft.com/office/drawing/2014/main" id="{9AC9F628-F152-4FB7-B601-CC451E66F60C}"/>
              </a:ext>
            </a:extLst>
          </p:cNvPr>
          <p:cNvSpPr>
            <a:spLocks/>
          </p:cNvSpPr>
          <p:nvPr userDrawn="1"/>
        </p:nvSpPr>
        <p:spPr bwMode="auto">
          <a:xfrm>
            <a:off x="5083175" y="4164012"/>
            <a:ext cx="2147888" cy="622300"/>
          </a:xfrm>
          <a:custGeom>
            <a:avLst/>
            <a:gdLst>
              <a:gd name="T0" fmla="*/ 0 w 2617"/>
              <a:gd name="T1" fmla="*/ 0 h 757"/>
              <a:gd name="T2" fmla="*/ 15 w 2617"/>
              <a:gd name="T3" fmla="*/ 16 h 757"/>
              <a:gd name="T4" fmla="*/ 24 w 2617"/>
              <a:gd name="T5" fmla="*/ 26 h 757"/>
              <a:gd name="T6" fmla="*/ 62 w 2617"/>
              <a:gd name="T7" fmla="*/ 64 h 757"/>
              <a:gd name="T8" fmla="*/ 82 w 2617"/>
              <a:gd name="T9" fmla="*/ 87 h 757"/>
              <a:gd name="T10" fmla="*/ 497 w 2617"/>
              <a:gd name="T11" fmla="*/ 757 h 757"/>
              <a:gd name="T12" fmla="*/ 2120 w 2617"/>
              <a:gd name="T13" fmla="*/ 757 h 757"/>
              <a:gd name="T14" fmla="*/ 2535 w 2617"/>
              <a:gd name="T15" fmla="*/ 87 h 757"/>
              <a:gd name="T16" fmla="*/ 2535 w 2617"/>
              <a:gd name="T17" fmla="*/ 86 h 757"/>
              <a:gd name="T18" fmla="*/ 2546 w 2617"/>
              <a:gd name="T19" fmla="*/ 74 h 757"/>
              <a:gd name="T20" fmla="*/ 2594 w 2617"/>
              <a:gd name="T21" fmla="*/ 24 h 757"/>
              <a:gd name="T22" fmla="*/ 2602 w 2617"/>
              <a:gd name="T23" fmla="*/ 16 h 757"/>
              <a:gd name="T24" fmla="*/ 2617 w 2617"/>
              <a:gd name="T25" fmla="*/ 0 h 757"/>
              <a:gd name="T26" fmla="*/ 0 w 2617"/>
              <a:gd name="T27" fmla="*/ 0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17" h="757">
                <a:moveTo>
                  <a:pt x="0" y="0"/>
                </a:moveTo>
                <a:cubicBezTo>
                  <a:pt x="5" y="5"/>
                  <a:pt x="10" y="10"/>
                  <a:pt x="15" y="16"/>
                </a:cubicBezTo>
                <a:lnTo>
                  <a:pt x="24" y="26"/>
                </a:lnTo>
                <a:cubicBezTo>
                  <a:pt x="37" y="39"/>
                  <a:pt x="50" y="52"/>
                  <a:pt x="62" y="64"/>
                </a:cubicBezTo>
                <a:lnTo>
                  <a:pt x="82" y="87"/>
                </a:lnTo>
                <a:cubicBezTo>
                  <a:pt x="308" y="332"/>
                  <a:pt x="430" y="570"/>
                  <a:pt x="497" y="757"/>
                </a:cubicBezTo>
                <a:lnTo>
                  <a:pt x="2120" y="757"/>
                </a:lnTo>
                <a:cubicBezTo>
                  <a:pt x="2187" y="570"/>
                  <a:pt x="2309" y="332"/>
                  <a:pt x="2535" y="87"/>
                </a:cubicBezTo>
                <a:lnTo>
                  <a:pt x="2535" y="86"/>
                </a:lnTo>
                <a:lnTo>
                  <a:pt x="2546" y="74"/>
                </a:lnTo>
                <a:cubicBezTo>
                  <a:pt x="2562" y="57"/>
                  <a:pt x="2578" y="41"/>
                  <a:pt x="2594" y="24"/>
                </a:cubicBezTo>
                <a:lnTo>
                  <a:pt x="2602" y="16"/>
                </a:lnTo>
                <a:cubicBezTo>
                  <a:pt x="2607" y="10"/>
                  <a:pt x="2612" y="5"/>
                  <a:pt x="261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23B1FF4-D2FF-4827-A8AC-7F3C6C97BB44}"/>
              </a:ext>
            </a:extLst>
          </p:cNvPr>
          <p:cNvSpPr txBox="1"/>
          <p:nvPr userDrawn="1"/>
        </p:nvSpPr>
        <p:spPr>
          <a:xfrm>
            <a:off x="5797669" y="1729909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01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A80BFF2-116C-47B2-8963-6D738405AB7B}"/>
              </a:ext>
            </a:extLst>
          </p:cNvPr>
          <p:cNvSpPr txBox="1"/>
          <p:nvPr userDrawn="1"/>
        </p:nvSpPr>
        <p:spPr>
          <a:xfrm>
            <a:off x="5793674" y="2351358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02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813CF7A-0A38-4B13-93EE-D43ACC7E1E94}"/>
              </a:ext>
            </a:extLst>
          </p:cNvPr>
          <p:cNvSpPr txBox="1"/>
          <p:nvPr userDrawn="1"/>
        </p:nvSpPr>
        <p:spPr>
          <a:xfrm>
            <a:off x="5793674" y="2972807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03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DDE70B8-2A2B-4802-9350-9E14D41D3679}"/>
              </a:ext>
            </a:extLst>
          </p:cNvPr>
          <p:cNvSpPr txBox="1"/>
          <p:nvPr userDrawn="1"/>
        </p:nvSpPr>
        <p:spPr>
          <a:xfrm>
            <a:off x="5793674" y="3594256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04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BCF1AEA-AEF7-4F1B-9DE3-E3DFF9247BCC}"/>
              </a:ext>
            </a:extLst>
          </p:cNvPr>
          <p:cNvSpPr txBox="1"/>
          <p:nvPr userDrawn="1"/>
        </p:nvSpPr>
        <p:spPr>
          <a:xfrm>
            <a:off x="5793674" y="4215705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A0C68AD-EB75-4908-AD89-CDD3F5522F7D}"/>
              </a:ext>
            </a:extLst>
          </p:cNvPr>
          <p:cNvSpPr txBox="1"/>
          <p:nvPr userDrawn="1"/>
        </p:nvSpPr>
        <p:spPr>
          <a:xfrm>
            <a:off x="5793674" y="4837152"/>
            <a:ext cx="604653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Trebuchet MS" panose="020B0703020202090204" pitchFamily="34" charset="0"/>
              </a:rPr>
              <a:t>06</a:t>
            </a:r>
          </a:p>
        </p:txBody>
      </p:sp>
    </p:spTree>
    <p:extLst>
      <p:ext uri="{BB962C8B-B14F-4D97-AF65-F5344CB8AC3E}">
        <p14:creationId xmlns:p14="http://schemas.microsoft.com/office/powerpoint/2010/main" val="141216503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ADFC8DEE-7968-4E6D-8A21-6566ED6D381D}"/>
              </a:ext>
            </a:extLst>
          </p:cNvPr>
          <p:cNvGrpSpPr/>
          <p:nvPr userDrawn="1"/>
        </p:nvGrpSpPr>
        <p:grpSpPr>
          <a:xfrm>
            <a:off x="4078729" y="5395970"/>
            <a:ext cx="2503715" cy="919732"/>
            <a:chOff x="3954873" y="5612017"/>
            <a:chExt cx="2503715" cy="919732"/>
          </a:xfrm>
          <a:solidFill>
            <a:schemeClr val="tx1"/>
          </a:solidFill>
        </p:grpSpPr>
        <p:sp>
          <p:nvSpPr>
            <p:cNvPr id="30" name="Freeform 134">
              <a:extLst>
                <a:ext uri="{FF2B5EF4-FFF2-40B4-BE49-F238E27FC236}">
                  <a16:creationId xmlns:a16="http://schemas.microsoft.com/office/drawing/2014/main" id="{50D1E24F-8BAF-4385-A20B-010D6BDCB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731" y="5908768"/>
              <a:ext cx="1251857" cy="622981"/>
            </a:xfrm>
            <a:custGeom>
              <a:avLst/>
              <a:gdLst>
                <a:gd name="T0" fmla="*/ 0 w 2549"/>
                <a:gd name="T1" fmla="*/ 756 h 1268"/>
                <a:gd name="T2" fmla="*/ 2549 w 2549"/>
                <a:gd name="T3" fmla="*/ 0 h 1268"/>
                <a:gd name="T4" fmla="*/ 2549 w 2549"/>
                <a:gd name="T5" fmla="*/ 512 h 1268"/>
                <a:gd name="T6" fmla="*/ 0 w 2549"/>
                <a:gd name="T7" fmla="*/ 1268 h 1268"/>
                <a:gd name="T8" fmla="*/ 0 w 2549"/>
                <a:gd name="T9" fmla="*/ 75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9" h="1268">
                  <a:moveTo>
                    <a:pt x="0" y="756"/>
                  </a:moveTo>
                  <a:lnTo>
                    <a:pt x="2549" y="0"/>
                  </a:lnTo>
                  <a:lnTo>
                    <a:pt x="2549" y="512"/>
                  </a:lnTo>
                  <a:lnTo>
                    <a:pt x="0" y="1268"/>
                  </a:lnTo>
                  <a:lnTo>
                    <a:pt x="0" y="756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1" name="Freeform 135">
              <a:extLst>
                <a:ext uri="{FF2B5EF4-FFF2-40B4-BE49-F238E27FC236}">
                  <a16:creationId xmlns:a16="http://schemas.microsoft.com/office/drawing/2014/main" id="{48DA6F1C-1D1A-4EC0-8069-B468E699B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873" y="5908768"/>
              <a:ext cx="1251857" cy="622981"/>
            </a:xfrm>
            <a:custGeom>
              <a:avLst/>
              <a:gdLst>
                <a:gd name="T0" fmla="*/ 2549 w 2549"/>
                <a:gd name="T1" fmla="*/ 756 h 1268"/>
                <a:gd name="T2" fmla="*/ 2549 w 2549"/>
                <a:gd name="T3" fmla="*/ 1268 h 1268"/>
                <a:gd name="T4" fmla="*/ 0 w 2549"/>
                <a:gd name="T5" fmla="*/ 512 h 1268"/>
                <a:gd name="T6" fmla="*/ 0 w 2549"/>
                <a:gd name="T7" fmla="*/ 0 h 1268"/>
                <a:gd name="T8" fmla="*/ 2549 w 2549"/>
                <a:gd name="T9" fmla="*/ 75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9" h="1268">
                  <a:moveTo>
                    <a:pt x="2549" y="756"/>
                  </a:moveTo>
                  <a:lnTo>
                    <a:pt x="2549" y="1268"/>
                  </a:lnTo>
                  <a:lnTo>
                    <a:pt x="0" y="512"/>
                  </a:lnTo>
                  <a:lnTo>
                    <a:pt x="0" y="0"/>
                  </a:lnTo>
                  <a:lnTo>
                    <a:pt x="2549" y="756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32" name="Freeform 147">
              <a:extLst>
                <a:ext uri="{FF2B5EF4-FFF2-40B4-BE49-F238E27FC236}">
                  <a16:creationId xmlns:a16="http://schemas.microsoft.com/office/drawing/2014/main" id="{4C67EFCE-128D-419A-A1B3-9EAFE514E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873" y="5612017"/>
              <a:ext cx="2252163" cy="668181"/>
            </a:xfrm>
            <a:custGeom>
              <a:avLst/>
              <a:gdLst>
                <a:gd name="T0" fmla="*/ 2039 w 4586"/>
                <a:gd name="T1" fmla="*/ 0 h 1360"/>
                <a:gd name="T2" fmla="*/ 4586 w 4586"/>
                <a:gd name="T3" fmla="*/ 755 h 1360"/>
                <a:gd name="T4" fmla="*/ 2549 w 4586"/>
                <a:gd name="T5" fmla="*/ 1360 h 1360"/>
                <a:gd name="T6" fmla="*/ 0 w 4586"/>
                <a:gd name="T7" fmla="*/ 604 h 1360"/>
                <a:gd name="T8" fmla="*/ 2039 w 4586"/>
                <a:gd name="T9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86" h="1360">
                  <a:moveTo>
                    <a:pt x="2039" y="0"/>
                  </a:moveTo>
                  <a:lnTo>
                    <a:pt x="4586" y="755"/>
                  </a:lnTo>
                  <a:lnTo>
                    <a:pt x="2549" y="1360"/>
                  </a:lnTo>
                  <a:lnTo>
                    <a:pt x="0" y="604"/>
                  </a:lnTo>
                  <a:lnTo>
                    <a:pt x="20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5EE119C-F66F-44D6-9934-65B3802DD20C}"/>
              </a:ext>
            </a:extLst>
          </p:cNvPr>
          <p:cNvGrpSpPr/>
          <p:nvPr userDrawn="1"/>
        </p:nvGrpSpPr>
        <p:grpSpPr>
          <a:xfrm>
            <a:off x="5079036" y="4847668"/>
            <a:ext cx="2505678" cy="919733"/>
            <a:chOff x="4955180" y="5063715"/>
            <a:chExt cx="2505678" cy="919733"/>
          </a:xfrm>
        </p:grpSpPr>
        <p:sp>
          <p:nvSpPr>
            <p:cNvPr id="25" name="Freeform 137">
              <a:extLst>
                <a:ext uri="{FF2B5EF4-FFF2-40B4-BE49-F238E27FC236}">
                  <a16:creationId xmlns:a16="http://schemas.microsoft.com/office/drawing/2014/main" id="{431FD774-D3BF-4ED7-814F-01BAED8A8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180" y="5063715"/>
              <a:ext cx="2252163" cy="668181"/>
            </a:xfrm>
            <a:custGeom>
              <a:avLst/>
              <a:gdLst>
                <a:gd name="T0" fmla="*/ 2038 w 4587"/>
                <a:gd name="T1" fmla="*/ 0 h 1360"/>
                <a:gd name="T2" fmla="*/ 2038 w 4587"/>
                <a:gd name="T3" fmla="*/ 1 h 1360"/>
                <a:gd name="T4" fmla="*/ 4587 w 4587"/>
                <a:gd name="T5" fmla="*/ 757 h 1360"/>
                <a:gd name="T6" fmla="*/ 2550 w 4587"/>
                <a:gd name="T7" fmla="*/ 1360 h 1360"/>
                <a:gd name="T8" fmla="*/ 0 w 4587"/>
                <a:gd name="T9" fmla="*/ 605 h 1360"/>
                <a:gd name="T10" fmla="*/ 2038 w 4587"/>
                <a:gd name="T1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87" h="1360">
                  <a:moveTo>
                    <a:pt x="2038" y="0"/>
                  </a:moveTo>
                  <a:lnTo>
                    <a:pt x="2038" y="1"/>
                  </a:lnTo>
                  <a:lnTo>
                    <a:pt x="4587" y="757"/>
                  </a:lnTo>
                  <a:lnTo>
                    <a:pt x="2550" y="1360"/>
                  </a:lnTo>
                  <a:lnTo>
                    <a:pt x="0" y="605"/>
                  </a:lnTo>
                  <a:lnTo>
                    <a:pt x="20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6" name="Freeform 150">
              <a:extLst>
                <a:ext uri="{FF2B5EF4-FFF2-40B4-BE49-F238E27FC236}">
                  <a16:creationId xmlns:a16="http://schemas.microsoft.com/office/drawing/2014/main" id="{BB977E75-070E-4891-A695-7CEE1319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180" y="5360467"/>
              <a:ext cx="1251857" cy="622981"/>
            </a:xfrm>
            <a:custGeom>
              <a:avLst/>
              <a:gdLst>
                <a:gd name="T0" fmla="*/ 0 w 2550"/>
                <a:gd name="T1" fmla="*/ 0 h 1268"/>
                <a:gd name="T2" fmla="*/ 2550 w 2550"/>
                <a:gd name="T3" fmla="*/ 755 h 1268"/>
                <a:gd name="T4" fmla="*/ 2550 w 2550"/>
                <a:gd name="T5" fmla="*/ 1268 h 1268"/>
                <a:gd name="T6" fmla="*/ 0 w 2550"/>
                <a:gd name="T7" fmla="*/ 512 h 1268"/>
                <a:gd name="T8" fmla="*/ 0 w 2550"/>
                <a:gd name="T9" fmla="*/ 0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0" h="1268">
                  <a:moveTo>
                    <a:pt x="0" y="0"/>
                  </a:moveTo>
                  <a:lnTo>
                    <a:pt x="2550" y="755"/>
                  </a:lnTo>
                  <a:lnTo>
                    <a:pt x="2550" y="1268"/>
                  </a:lnTo>
                  <a:lnTo>
                    <a:pt x="0" y="5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7" name="Freeform 151">
              <a:extLst>
                <a:ext uri="{FF2B5EF4-FFF2-40B4-BE49-F238E27FC236}">
                  <a16:creationId xmlns:a16="http://schemas.microsoft.com/office/drawing/2014/main" id="{F0EE42FC-128F-4A93-ABB6-238B90E7E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036" y="5360467"/>
              <a:ext cx="1253822" cy="622981"/>
            </a:xfrm>
            <a:custGeom>
              <a:avLst/>
              <a:gdLst>
                <a:gd name="T0" fmla="*/ 0 w 2550"/>
                <a:gd name="T1" fmla="*/ 755 h 1268"/>
                <a:gd name="T2" fmla="*/ 2550 w 2550"/>
                <a:gd name="T3" fmla="*/ 0 h 1268"/>
                <a:gd name="T4" fmla="*/ 2550 w 2550"/>
                <a:gd name="T5" fmla="*/ 512 h 1268"/>
                <a:gd name="T6" fmla="*/ 0 w 2550"/>
                <a:gd name="T7" fmla="*/ 1268 h 1268"/>
                <a:gd name="T8" fmla="*/ 0 w 2550"/>
                <a:gd name="T9" fmla="*/ 755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0" h="1268">
                  <a:moveTo>
                    <a:pt x="0" y="755"/>
                  </a:moveTo>
                  <a:lnTo>
                    <a:pt x="2550" y="0"/>
                  </a:lnTo>
                  <a:lnTo>
                    <a:pt x="2550" y="512"/>
                  </a:lnTo>
                  <a:lnTo>
                    <a:pt x="0" y="1268"/>
                  </a:lnTo>
                  <a:lnTo>
                    <a:pt x="0" y="7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9F733CE-7152-4FB1-AEEF-5816E0EB28F0}"/>
              </a:ext>
            </a:extLst>
          </p:cNvPr>
          <p:cNvGrpSpPr/>
          <p:nvPr userDrawn="1"/>
        </p:nvGrpSpPr>
        <p:grpSpPr>
          <a:xfrm>
            <a:off x="3854692" y="1463528"/>
            <a:ext cx="2727752" cy="2657003"/>
            <a:chOff x="3730836" y="1679575"/>
            <a:chExt cx="2727752" cy="2657003"/>
          </a:xfrm>
        </p:grpSpPr>
        <p:sp>
          <p:nvSpPr>
            <p:cNvPr id="8" name="Freeform 140">
              <a:extLst>
                <a:ext uri="{FF2B5EF4-FFF2-40B4-BE49-F238E27FC236}">
                  <a16:creationId xmlns:a16="http://schemas.microsoft.com/office/drawing/2014/main" id="{59F26B19-15C2-4D08-952F-04162C8BC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424" y="3416846"/>
              <a:ext cx="2252163" cy="668181"/>
            </a:xfrm>
            <a:custGeom>
              <a:avLst/>
              <a:gdLst>
                <a:gd name="T0" fmla="*/ 4586 w 4586"/>
                <a:gd name="T1" fmla="*/ 605 h 1360"/>
                <a:gd name="T2" fmla="*/ 2037 w 4586"/>
                <a:gd name="T3" fmla="*/ 1360 h 1360"/>
                <a:gd name="T4" fmla="*/ 2037 w 4586"/>
                <a:gd name="T5" fmla="*/ 1360 h 1360"/>
                <a:gd name="T6" fmla="*/ 0 w 4586"/>
                <a:gd name="T7" fmla="*/ 757 h 1360"/>
                <a:gd name="T8" fmla="*/ 0 w 4586"/>
                <a:gd name="T9" fmla="*/ 755 h 1360"/>
                <a:gd name="T10" fmla="*/ 2547 w 4586"/>
                <a:gd name="T11" fmla="*/ 0 h 1360"/>
                <a:gd name="T12" fmla="*/ 4586 w 4586"/>
                <a:gd name="T13" fmla="*/ 605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1360">
                  <a:moveTo>
                    <a:pt x="4586" y="605"/>
                  </a:moveTo>
                  <a:lnTo>
                    <a:pt x="2037" y="1360"/>
                  </a:lnTo>
                  <a:lnTo>
                    <a:pt x="2037" y="1360"/>
                  </a:lnTo>
                  <a:lnTo>
                    <a:pt x="0" y="757"/>
                  </a:lnTo>
                  <a:lnTo>
                    <a:pt x="0" y="755"/>
                  </a:lnTo>
                  <a:lnTo>
                    <a:pt x="2547" y="0"/>
                  </a:lnTo>
                  <a:lnTo>
                    <a:pt x="4586" y="6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7" name="Freeform 139">
              <a:extLst>
                <a:ext uri="{FF2B5EF4-FFF2-40B4-BE49-F238E27FC236}">
                  <a16:creationId xmlns:a16="http://schemas.microsoft.com/office/drawing/2014/main" id="{D5E1AAC6-A474-4733-90B2-236AF4546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836" y="1679575"/>
              <a:ext cx="1098569" cy="1137874"/>
            </a:xfrm>
            <a:custGeom>
              <a:avLst/>
              <a:gdLst>
                <a:gd name="T0" fmla="*/ 512 w 2232"/>
                <a:gd name="T1" fmla="*/ 2316 h 2316"/>
                <a:gd name="T2" fmla="*/ 0 w 2232"/>
                <a:gd name="T3" fmla="*/ 2316 h 2316"/>
                <a:gd name="T4" fmla="*/ 1719 w 2232"/>
                <a:gd name="T5" fmla="*/ 0 h 2316"/>
                <a:gd name="T6" fmla="*/ 2232 w 2232"/>
                <a:gd name="T7" fmla="*/ 0 h 2316"/>
                <a:gd name="T8" fmla="*/ 512 w 2232"/>
                <a:gd name="T9" fmla="*/ 2316 h 2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2" h="2316">
                  <a:moveTo>
                    <a:pt x="512" y="2316"/>
                  </a:moveTo>
                  <a:lnTo>
                    <a:pt x="0" y="2316"/>
                  </a:lnTo>
                  <a:lnTo>
                    <a:pt x="1719" y="0"/>
                  </a:lnTo>
                  <a:lnTo>
                    <a:pt x="2232" y="0"/>
                  </a:lnTo>
                  <a:lnTo>
                    <a:pt x="512" y="231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9" name="Freeform 141">
              <a:extLst>
                <a:ext uri="{FF2B5EF4-FFF2-40B4-BE49-F238E27FC236}">
                  <a16:creationId xmlns:a16="http://schemas.microsoft.com/office/drawing/2014/main" id="{2C8BE10B-0CC4-47E1-A62C-288FE0FD5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424" y="3640883"/>
              <a:ext cx="0" cy="147393"/>
            </a:xfrm>
            <a:custGeom>
              <a:avLst/>
              <a:gdLst>
                <a:gd name="T0" fmla="*/ 302 h 302"/>
                <a:gd name="T1" fmla="*/ 0 h 302"/>
                <a:gd name="T2" fmla="*/ 302 h 30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02">
                  <a:moveTo>
                    <a:pt x="0" y="302"/>
                  </a:moveTo>
                  <a:lnTo>
                    <a:pt x="0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FF70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0" name="Freeform 142">
              <a:extLst>
                <a:ext uri="{FF2B5EF4-FFF2-40B4-BE49-F238E27FC236}">
                  <a16:creationId xmlns:a16="http://schemas.microsoft.com/office/drawing/2014/main" id="{BA4AC4C8-5F10-40DB-ACCC-AE7109513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386" y="1679575"/>
              <a:ext cx="1697966" cy="2108701"/>
            </a:xfrm>
            <a:custGeom>
              <a:avLst/>
              <a:gdLst>
                <a:gd name="T0" fmla="*/ 0 w 3454"/>
                <a:gd name="T1" fmla="*/ 2316 h 4293"/>
                <a:gd name="T2" fmla="*/ 1720 w 3454"/>
                <a:gd name="T3" fmla="*/ 0 h 4293"/>
                <a:gd name="T4" fmla="*/ 3454 w 3454"/>
                <a:gd name="T5" fmla="*/ 1286 h 4293"/>
                <a:gd name="T6" fmla="*/ 3003 w 3454"/>
                <a:gd name="T7" fmla="*/ 1421 h 4293"/>
                <a:gd name="T8" fmla="*/ 3003 w 3454"/>
                <a:gd name="T9" fmla="*/ 3537 h 4293"/>
                <a:gd name="T10" fmla="*/ 453 w 3454"/>
                <a:gd name="T11" fmla="*/ 4293 h 4293"/>
                <a:gd name="T12" fmla="*/ 453 w 3454"/>
                <a:gd name="T13" fmla="*/ 2181 h 4293"/>
                <a:gd name="T14" fmla="*/ 0 w 3454"/>
                <a:gd name="T15" fmla="*/ 2316 h 4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54" h="4293">
                  <a:moveTo>
                    <a:pt x="0" y="2316"/>
                  </a:moveTo>
                  <a:lnTo>
                    <a:pt x="1720" y="0"/>
                  </a:lnTo>
                  <a:lnTo>
                    <a:pt x="3454" y="1286"/>
                  </a:lnTo>
                  <a:lnTo>
                    <a:pt x="3003" y="1421"/>
                  </a:lnTo>
                  <a:lnTo>
                    <a:pt x="3003" y="3537"/>
                  </a:lnTo>
                  <a:lnTo>
                    <a:pt x="453" y="4293"/>
                  </a:lnTo>
                  <a:lnTo>
                    <a:pt x="453" y="2181"/>
                  </a:lnTo>
                  <a:lnTo>
                    <a:pt x="0" y="23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1" name="Freeform 143">
              <a:extLst>
                <a:ext uri="{FF2B5EF4-FFF2-40B4-BE49-F238E27FC236}">
                  <a16:creationId xmlns:a16="http://schemas.microsoft.com/office/drawing/2014/main" id="{1B61284D-36EB-4521-9EEC-97BB115FC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873" y="2750630"/>
              <a:ext cx="1251857" cy="1585948"/>
            </a:xfrm>
            <a:custGeom>
              <a:avLst/>
              <a:gdLst>
                <a:gd name="T0" fmla="*/ 0 w 2549"/>
                <a:gd name="T1" fmla="*/ 135 h 3230"/>
                <a:gd name="T2" fmla="*/ 59 w 2549"/>
                <a:gd name="T3" fmla="*/ 135 h 3230"/>
                <a:gd name="T4" fmla="*/ 512 w 2549"/>
                <a:gd name="T5" fmla="*/ 0 h 3230"/>
                <a:gd name="T6" fmla="*/ 512 w 2549"/>
                <a:gd name="T7" fmla="*/ 2114 h 3230"/>
                <a:gd name="T8" fmla="*/ 2549 w 2549"/>
                <a:gd name="T9" fmla="*/ 2717 h 3230"/>
                <a:gd name="T10" fmla="*/ 2549 w 2549"/>
                <a:gd name="T11" fmla="*/ 3230 h 3230"/>
                <a:gd name="T12" fmla="*/ 0 w 2549"/>
                <a:gd name="T13" fmla="*/ 2474 h 3230"/>
                <a:gd name="T14" fmla="*/ 0 w 2549"/>
                <a:gd name="T15" fmla="*/ 135 h 3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9" h="3230">
                  <a:moveTo>
                    <a:pt x="0" y="135"/>
                  </a:moveTo>
                  <a:lnTo>
                    <a:pt x="59" y="135"/>
                  </a:lnTo>
                  <a:lnTo>
                    <a:pt x="512" y="0"/>
                  </a:lnTo>
                  <a:lnTo>
                    <a:pt x="512" y="2114"/>
                  </a:lnTo>
                  <a:lnTo>
                    <a:pt x="2549" y="2717"/>
                  </a:lnTo>
                  <a:lnTo>
                    <a:pt x="2549" y="3230"/>
                  </a:lnTo>
                  <a:lnTo>
                    <a:pt x="0" y="2474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2" name="Freeform 145">
              <a:extLst>
                <a:ext uri="{FF2B5EF4-FFF2-40B4-BE49-F238E27FC236}">
                  <a16:creationId xmlns:a16="http://schemas.microsoft.com/office/drawing/2014/main" id="{B8DD183D-5ABD-44C1-A332-01BC6047D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731" y="3713597"/>
              <a:ext cx="1251857" cy="622981"/>
            </a:xfrm>
            <a:custGeom>
              <a:avLst/>
              <a:gdLst>
                <a:gd name="T0" fmla="*/ 0 w 2549"/>
                <a:gd name="T1" fmla="*/ 755 h 1268"/>
                <a:gd name="T2" fmla="*/ 2549 w 2549"/>
                <a:gd name="T3" fmla="*/ 0 h 1268"/>
                <a:gd name="T4" fmla="*/ 2549 w 2549"/>
                <a:gd name="T5" fmla="*/ 512 h 1268"/>
                <a:gd name="T6" fmla="*/ 0 w 2549"/>
                <a:gd name="T7" fmla="*/ 1268 h 1268"/>
                <a:gd name="T8" fmla="*/ 0 w 2549"/>
                <a:gd name="T9" fmla="*/ 755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9" h="1268">
                  <a:moveTo>
                    <a:pt x="0" y="755"/>
                  </a:moveTo>
                  <a:lnTo>
                    <a:pt x="2549" y="0"/>
                  </a:lnTo>
                  <a:lnTo>
                    <a:pt x="2549" y="512"/>
                  </a:lnTo>
                  <a:lnTo>
                    <a:pt x="0" y="1268"/>
                  </a:lnTo>
                  <a:lnTo>
                    <a:pt x="0" y="755"/>
                  </a:lnTo>
                  <a:close/>
                </a:path>
              </a:pathLst>
            </a:custGeom>
            <a:solidFill>
              <a:srgbClr val="AE3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13" name="Freeform: Shape 69">
            <a:extLst>
              <a:ext uri="{FF2B5EF4-FFF2-40B4-BE49-F238E27FC236}">
                <a16:creationId xmlns:a16="http://schemas.microsoft.com/office/drawing/2014/main" id="{B2772AD2-4A0E-4A25-A056-3F771C71E4EF}"/>
              </a:ext>
            </a:extLst>
          </p:cNvPr>
          <p:cNvSpPr>
            <a:spLocks/>
          </p:cNvSpPr>
          <p:nvPr userDrawn="1"/>
        </p:nvSpPr>
        <p:spPr bwMode="auto">
          <a:xfrm>
            <a:off x="5079036" y="3749101"/>
            <a:ext cx="2505680" cy="921697"/>
          </a:xfrm>
          <a:custGeom>
            <a:avLst/>
            <a:gdLst>
              <a:gd name="connsiteX0" fmla="*/ 1503954 w 2505680"/>
              <a:gd name="connsiteY0" fmla="*/ 0 h 921697"/>
              <a:gd name="connsiteX1" fmla="*/ 2505680 w 2505680"/>
              <a:gd name="connsiteY1" fmla="*/ 297624 h 921697"/>
              <a:gd name="connsiteX2" fmla="*/ 1385651 w 2505680"/>
              <a:gd name="connsiteY2" fmla="*/ 630512 h 921697"/>
              <a:gd name="connsiteX3" fmla="*/ 2505678 w 2505680"/>
              <a:gd name="connsiteY3" fmla="*/ 298716 h 921697"/>
              <a:gd name="connsiteX4" fmla="*/ 2505678 w 2505680"/>
              <a:gd name="connsiteY4" fmla="*/ 550267 h 921697"/>
              <a:gd name="connsiteX5" fmla="*/ 1251857 w 2505680"/>
              <a:gd name="connsiteY5" fmla="*/ 921697 h 921697"/>
              <a:gd name="connsiteX6" fmla="*/ 1251857 w 2505680"/>
              <a:gd name="connsiteY6" fmla="*/ 921697 h 921697"/>
              <a:gd name="connsiteX7" fmla="*/ 1251856 w 2505680"/>
              <a:gd name="connsiteY7" fmla="*/ 921697 h 921697"/>
              <a:gd name="connsiteX8" fmla="*/ 1251856 w 2505680"/>
              <a:gd name="connsiteY8" fmla="*/ 921697 h 921697"/>
              <a:gd name="connsiteX9" fmla="*/ 0 w 2505680"/>
              <a:gd name="connsiteY9" fmla="*/ 550267 h 921697"/>
              <a:gd name="connsiteX10" fmla="*/ 0 w 2505680"/>
              <a:gd name="connsiteY10" fmla="*/ 298716 h 921697"/>
              <a:gd name="connsiteX11" fmla="*/ 1251857 w 2505680"/>
              <a:gd name="connsiteY11" fmla="*/ 670147 h 921697"/>
              <a:gd name="connsiteX12" fmla="*/ 1252075 w 2505680"/>
              <a:gd name="connsiteY12" fmla="*/ 670082 h 921697"/>
              <a:gd name="connsiteX13" fmla="*/ 251551 w 2505680"/>
              <a:gd name="connsiteY13" fmla="*/ 372523 h 921697"/>
              <a:gd name="connsiteX0" fmla="*/ 1503954 w 2505680"/>
              <a:gd name="connsiteY0" fmla="*/ 0 h 921697"/>
              <a:gd name="connsiteX1" fmla="*/ 2505680 w 2505680"/>
              <a:gd name="connsiteY1" fmla="*/ 297624 h 921697"/>
              <a:gd name="connsiteX2" fmla="*/ 1385651 w 2505680"/>
              <a:gd name="connsiteY2" fmla="*/ 630512 h 921697"/>
              <a:gd name="connsiteX3" fmla="*/ 2505678 w 2505680"/>
              <a:gd name="connsiteY3" fmla="*/ 298716 h 921697"/>
              <a:gd name="connsiteX4" fmla="*/ 2505678 w 2505680"/>
              <a:gd name="connsiteY4" fmla="*/ 550267 h 921697"/>
              <a:gd name="connsiteX5" fmla="*/ 1251857 w 2505680"/>
              <a:gd name="connsiteY5" fmla="*/ 921697 h 921697"/>
              <a:gd name="connsiteX6" fmla="*/ 1251857 w 2505680"/>
              <a:gd name="connsiteY6" fmla="*/ 921697 h 921697"/>
              <a:gd name="connsiteX7" fmla="*/ 1251856 w 2505680"/>
              <a:gd name="connsiteY7" fmla="*/ 921697 h 921697"/>
              <a:gd name="connsiteX8" fmla="*/ 1251856 w 2505680"/>
              <a:gd name="connsiteY8" fmla="*/ 921697 h 921697"/>
              <a:gd name="connsiteX9" fmla="*/ 0 w 2505680"/>
              <a:gd name="connsiteY9" fmla="*/ 550267 h 921697"/>
              <a:gd name="connsiteX10" fmla="*/ 0 w 2505680"/>
              <a:gd name="connsiteY10" fmla="*/ 298716 h 921697"/>
              <a:gd name="connsiteX11" fmla="*/ 1251857 w 2505680"/>
              <a:gd name="connsiteY11" fmla="*/ 670147 h 921697"/>
              <a:gd name="connsiteX12" fmla="*/ 251551 w 2505680"/>
              <a:gd name="connsiteY12" fmla="*/ 372523 h 921697"/>
              <a:gd name="connsiteX13" fmla="*/ 1503954 w 2505680"/>
              <a:gd name="connsiteY13" fmla="*/ 0 h 921697"/>
              <a:gd name="connsiteX0" fmla="*/ 1503954 w 2505680"/>
              <a:gd name="connsiteY0" fmla="*/ 0 h 921697"/>
              <a:gd name="connsiteX1" fmla="*/ 2505680 w 2505680"/>
              <a:gd name="connsiteY1" fmla="*/ 297624 h 921697"/>
              <a:gd name="connsiteX2" fmla="*/ 1385651 w 2505680"/>
              <a:gd name="connsiteY2" fmla="*/ 630512 h 921697"/>
              <a:gd name="connsiteX3" fmla="*/ 2505678 w 2505680"/>
              <a:gd name="connsiteY3" fmla="*/ 298716 h 921697"/>
              <a:gd name="connsiteX4" fmla="*/ 2505678 w 2505680"/>
              <a:gd name="connsiteY4" fmla="*/ 550267 h 921697"/>
              <a:gd name="connsiteX5" fmla="*/ 1251857 w 2505680"/>
              <a:gd name="connsiteY5" fmla="*/ 921697 h 921697"/>
              <a:gd name="connsiteX6" fmla="*/ 1251857 w 2505680"/>
              <a:gd name="connsiteY6" fmla="*/ 921697 h 921697"/>
              <a:gd name="connsiteX7" fmla="*/ 1251856 w 2505680"/>
              <a:gd name="connsiteY7" fmla="*/ 921697 h 921697"/>
              <a:gd name="connsiteX8" fmla="*/ 1251856 w 2505680"/>
              <a:gd name="connsiteY8" fmla="*/ 921697 h 921697"/>
              <a:gd name="connsiteX9" fmla="*/ 0 w 2505680"/>
              <a:gd name="connsiteY9" fmla="*/ 550267 h 921697"/>
              <a:gd name="connsiteX10" fmla="*/ 0 w 2505680"/>
              <a:gd name="connsiteY10" fmla="*/ 298716 h 921697"/>
              <a:gd name="connsiteX11" fmla="*/ 251551 w 2505680"/>
              <a:gd name="connsiteY11" fmla="*/ 372523 h 921697"/>
              <a:gd name="connsiteX12" fmla="*/ 1503954 w 2505680"/>
              <a:gd name="connsiteY12" fmla="*/ 0 h 921697"/>
              <a:gd name="connsiteX0" fmla="*/ 1503954 w 2505680"/>
              <a:gd name="connsiteY0" fmla="*/ 0 h 921697"/>
              <a:gd name="connsiteX1" fmla="*/ 2505680 w 2505680"/>
              <a:gd name="connsiteY1" fmla="*/ 297624 h 921697"/>
              <a:gd name="connsiteX2" fmla="*/ 2505678 w 2505680"/>
              <a:gd name="connsiteY2" fmla="*/ 298716 h 921697"/>
              <a:gd name="connsiteX3" fmla="*/ 2505678 w 2505680"/>
              <a:gd name="connsiteY3" fmla="*/ 550267 h 921697"/>
              <a:gd name="connsiteX4" fmla="*/ 1251857 w 2505680"/>
              <a:gd name="connsiteY4" fmla="*/ 921697 h 921697"/>
              <a:gd name="connsiteX5" fmla="*/ 1251857 w 2505680"/>
              <a:gd name="connsiteY5" fmla="*/ 921697 h 921697"/>
              <a:gd name="connsiteX6" fmla="*/ 1251856 w 2505680"/>
              <a:gd name="connsiteY6" fmla="*/ 921697 h 921697"/>
              <a:gd name="connsiteX7" fmla="*/ 1251856 w 2505680"/>
              <a:gd name="connsiteY7" fmla="*/ 921697 h 921697"/>
              <a:gd name="connsiteX8" fmla="*/ 0 w 2505680"/>
              <a:gd name="connsiteY8" fmla="*/ 550267 h 921697"/>
              <a:gd name="connsiteX9" fmla="*/ 0 w 2505680"/>
              <a:gd name="connsiteY9" fmla="*/ 298716 h 921697"/>
              <a:gd name="connsiteX10" fmla="*/ 251551 w 2505680"/>
              <a:gd name="connsiteY10" fmla="*/ 372523 h 921697"/>
              <a:gd name="connsiteX11" fmla="*/ 1503954 w 2505680"/>
              <a:gd name="connsiteY11" fmla="*/ 0 h 92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05680" h="921697">
                <a:moveTo>
                  <a:pt x="1503954" y="0"/>
                </a:moveTo>
                <a:lnTo>
                  <a:pt x="2505680" y="297624"/>
                </a:lnTo>
                <a:cubicBezTo>
                  <a:pt x="2505679" y="297988"/>
                  <a:pt x="2505679" y="298352"/>
                  <a:pt x="2505678" y="298716"/>
                </a:cubicBezTo>
                <a:lnTo>
                  <a:pt x="2505678" y="550267"/>
                </a:lnTo>
                <a:lnTo>
                  <a:pt x="1251857" y="921697"/>
                </a:lnTo>
                <a:lnTo>
                  <a:pt x="1251857" y="921697"/>
                </a:lnTo>
                <a:lnTo>
                  <a:pt x="1251856" y="921697"/>
                </a:lnTo>
                <a:lnTo>
                  <a:pt x="1251856" y="921697"/>
                </a:lnTo>
                <a:lnTo>
                  <a:pt x="0" y="550267"/>
                </a:lnTo>
                <a:lnTo>
                  <a:pt x="0" y="298716"/>
                </a:lnTo>
                <a:lnTo>
                  <a:pt x="251551" y="372523"/>
                </a:lnTo>
                <a:lnTo>
                  <a:pt x="150395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7384F84-609C-489E-A7B7-85C00F38EA88}"/>
              </a:ext>
            </a:extLst>
          </p:cNvPr>
          <p:cNvGrpSpPr/>
          <p:nvPr userDrawn="1"/>
        </p:nvGrpSpPr>
        <p:grpSpPr>
          <a:xfrm>
            <a:off x="5079036" y="3749101"/>
            <a:ext cx="2505680" cy="921697"/>
            <a:chOff x="4955180" y="3965148"/>
            <a:chExt cx="2505680" cy="921697"/>
          </a:xfrm>
        </p:grpSpPr>
        <p:sp>
          <p:nvSpPr>
            <p:cNvPr id="15" name="Freeform 138">
              <a:extLst>
                <a:ext uri="{FF2B5EF4-FFF2-40B4-BE49-F238E27FC236}">
                  <a16:creationId xmlns:a16="http://schemas.microsoft.com/office/drawing/2014/main" id="{D375E3A7-5810-40BD-BEC1-2920985D7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180" y="4263864"/>
              <a:ext cx="1251857" cy="622981"/>
            </a:xfrm>
            <a:custGeom>
              <a:avLst/>
              <a:gdLst>
                <a:gd name="T0" fmla="*/ 2550 w 2550"/>
                <a:gd name="T1" fmla="*/ 756 h 1268"/>
                <a:gd name="T2" fmla="*/ 2550 w 2550"/>
                <a:gd name="T3" fmla="*/ 1268 h 1268"/>
                <a:gd name="T4" fmla="*/ 0 w 2550"/>
                <a:gd name="T5" fmla="*/ 512 h 1268"/>
                <a:gd name="T6" fmla="*/ 0 w 2550"/>
                <a:gd name="T7" fmla="*/ 0 h 1268"/>
                <a:gd name="T8" fmla="*/ 2550 w 2550"/>
                <a:gd name="T9" fmla="*/ 75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0" h="1268">
                  <a:moveTo>
                    <a:pt x="2550" y="756"/>
                  </a:moveTo>
                  <a:lnTo>
                    <a:pt x="2550" y="1268"/>
                  </a:lnTo>
                  <a:lnTo>
                    <a:pt x="0" y="512"/>
                  </a:lnTo>
                  <a:lnTo>
                    <a:pt x="0" y="0"/>
                  </a:lnTo>
                  <a:lnTo>
                    <a:pt x="2550" y="75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6" name="Freeform 144">
              <a:extLst>
                <a:ext uri="{FF2B5EF4-FFF2-40B4-BE49-F238E27FC236}">
                  <a16:creationId xmlns:a16="http://schemas.microsoft.com/office/drawing/2014/main" id="{41CDE801-3801-4273-96E1-04B621D57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731" y="3965148"/>
              <a:ext cx="2254129" cy="670147"/>
            </a:xfrm>
            <a:custGeom>
              <a:avLst/>
              <a:gdLst>
                <a:gd name="T0" fmla="*/ 2548 w 4586"/>
                <a:gd name="T1" fmla="*/ 0 h 1360"/>
                <a:gd name="T2" fmla="*/ 2548 w 4586"/>
                <a:gd name="T3" fmla="*/ 0 h 1360"/>
                <a:gd name="T4" fmla="*/ 4586 w 4586"/>
                <a:gd name="T5" fmla="*/ 604 h 1360"/>
                <a:gd name="T6" fmla="*/ 2036 w 4586"/>
                <a:gd name="T7" fmla="*/ 1360 h 1360"/>
                <a:gd name="T8" fmla="*/ 0 w 4586"/>
                <a:gd name="T9" fmla="*/ 756 h 1360"/>
                <a:gd name="T10" fmla="*/ 2548 w 4586"/>
                <a:gd name="T1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86" h="1360">
                  <a:moveTo>
                    <a:pt x="2548" y="0"/>
                  </a:moveTo>
                  <a:lnTo>
                    <a:pt x="2548" y="0"/>
                  </a:lnTo>
                  <a:lnTo>
                    <a:pt x="4586" y="604"/>
                  </a:lnTo>
                  <a:lnTo>
                    <a:pt x="2036" y="1360"/>
                  </a:lnTo>
                  <a:lnTo>
                    <a:pt x="0" y="756"/>
                  </a:lnTo>
                  <a:lnTo>
                    <a:pt x="2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7" name="Freeform 149">
              <a:extLst>
                <a:ext uri="{FF2B5EF4-FFF2-40B4-BE49-F238E27FC236}">
                  <a16:creationId xmlns:a16="http://schemas.microsoft.com/office/drawing/2014/main" id="{C9E88CBC-B739-4EA0-B8F9-E6C4A8A7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036" y="4263864"/>
              <a:ext cx="1253822" cy="622981"/>
            </a:xfrm>
            <a:custGeom>
              <a:avLst/>
              <a:gdLst>
                <a:gd name="T0" fmla="*/ 2550 w 2550"/>
                <a:gd name="T1" fmla="*/ 0 h 1268"/>
                <a:gd name="T2" fmla="*/ 2550 w 2550"/>
                <a:gd name="T3" fmla="*/ 512 h 1268"/>
                <a:gd name="T4" fmla="*/ 0 w 2550"/>
                <a:gd name="T5" fmla="*/ 1268 h 1268"/>
                <a:gd name="T6" fmla="*/ 0 w 2550"/>
                <a:gd name="T7" fmla="*/ 756 h 1268"/>
                <a:gd name="T8" fmla="*/ 2550 w 2550"/>
                <a:gd name="T9" fmla="*/ 0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0" h="1268">
                  <a:moveTo>
                    <a:pt x="2550" y="0"/>
                  </a:moveTo>
                  <a:lnTo>
                    <a:pt x="2550" y="512"/>
                  </a:lnTo>
                  <a:lnTo>
                    <a:pt x="0" y="1268"/>
                  </a:lnTo>
                  <a:lnTo>
                    <a:pt x="0" y="756"/>
                  </a:lnTo>
                  <a:lnTo>
                    <a:pt x="2550" y="0"/>
                  </a:lnTo>
                  <a:close/>
                </a:path>
              </a:pathLst>
            </a:custGeom>
            <a:solidFill>
              <a:srgbClr val="DA8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18" name="Freeform: Shape 73">
            <a:extLst>
              <a:ext uri="{FF2B5EF4-FFF2-40B4-BE49-F238E27FC236}">
                <a16:creationId xmlns:a16="http://schemas.microsoft.com/office/drawing/2014/main" id="{C1810D16-6B5C-4429-8369-501E504EECD4}"/>
              </a:ext>
            </a:extLst>
          </p:cNvPr>
          <p:cNvSpPr>
            <a:spLocks/>
          </p:cNvSpPr>
          <p:nvPr userDrawn="1"/>
        </p:nvSpPr>
        <p:spPr bwMode="auto">
          <a:xfrm>
            <a:off x="6079342" y="4299367"/>
            <a:ext cx="2505679" cy="919732"/>
          </a:xfrm>
          <a:custGeom>
            <a:avLst/>
            <a:gdLst>
              <a:gd name="connsiteX0" fmla="*/ 1900481 w 2505679"/>
              <a:gd name="connsiteY0" fmla="*/ 476316 h 919732"/>
              <a:gd name="connsiteX1" fmla="*/ 1253330 w 2505679"/>
              <a:gd name="connsiteY1" fmla="*/ 668036 h 919732"/>
              <a:gd name="connsiteX2" fmla="*/ 1253822 w 2505679"/>
              <a:gd name="connsiteY2" fmla="*/ 668182 h 919732"/>
              <a:gd name="connsiteX3" fmla="*/ 1503407 w 2505679"/>
              <a:gd name="connsiteY3" fmla="*/ 0 h 919732"/>
              <a:gd name="connsiteX4" fmla="*/ 2505219 w 2505679"/>
              <a:gd name="connsiteY4" fmla="*/ 296888 h 919732"/>
              <a:gd name="connsiteX5" fmla="*/ 2505679 w 2505679"/>
              <a:gd name="connsiteY5" fmla="*/ 296751 h 919732"/>
              <a:gd name="connsiteX6" fmla="*/ 2505679 w 2505679"/>
              <a:gd name="connsiteY6" fmla="*/ 297024 h 919732"/>
              <a:gd name="connsiteX7" fmla="*/ 2505679 w 2505679"/>
              <a:gd name="connsiteY7" fmla="*/ 548302 h 919732"/>
              <a:gd name="connsiteX8" fmla="*/ 1253822 w 2505679"/>
              <a:gd name="connsiteY8" fmla="*/ 919732 h 919732"/>
              <a:gd name="connsiteX9" fmla="*/ 325994 w 2505679"/>
              <a:gd name="connsiteY9" fmla="*/ 645090 h 919732"/>
              <a:gd name="connsiteX10" fmla="*/ 0 w 2505679"/>
              <a:gd name="connsiteY10" fmla="*/ 548302 h 919732"/>
              <a:gd name="connsiteX11" fmla="*/ 0 w 2505679"/>
              <a:gd name="connsiteY11" fmla="*/ 296751 h 919732"/>
              <a:gd name="connsiteX12" fmla="*/ 927459 w 2505679"/>
              <a:gd name="connsiteY12" fmla="*/ 571500 h 919732"/>
              <a:gd name="connsiteX13" fmla="*/ 251550 w 2505679"/>
              <a:gd name="connsiteY13" fmla="*/ 370666 h 919732"/>
              <a:gd name="connsiteX0" fmla="*/ 1900481 w 2505679"/>
              <a:gd name="connsiteY0" fmla="*/ 476316 h 919732"/>
              <a:gd name="connsiteX1" fmla="*/ 1253330 w 2505679"/>
              <a:gd name="connsiteY1" fmla="*/ 668036 h 919732"/>
              <a:gd name="connsiteX2" fmla="*/ 1253822 w 2505679"/>
              <a:gd name="connsiteY2" fmla="*/ 668182 h 919732"/>
              <a:gd name="connsiteX3" fmla="*/ 1900481 w 2505679"/>
              <a:gd name="connsiteY3" fmla="*/ 476316 h 919732"/>
              <a:gd name="connsiteX4" fmla="*/ 1503407 w 2505679"/>
              <a:gd name="connsiteY4" fmla="*/ 0 h 919732"/>
              <a:gd name="connsiteX5" fmla="*/ 2505219 w 2505679"/>
              <a:gd name="connsiteY5" fmla="*/ 296888 h 919732"/>
              <a:gd name="connsiteX6" fmla="*/ 2505679 w 2505679"/>
              <a:gd name="connsiteY6" fmla="*/ 296751 h 919732"/>
              <a:gd name="connsiteX7" fmla="*/ 2505679 w 2505679"/>
              <a:gd name="connsiteY7" fmla="*/ 297024 h 919732"/>
              <a:gd name="connsiteX8" fmla="*/ 2505679 w 2505679"/>
              <a:gd name="connsiteY8" fmla="*/ 548302 h 919732"/>
              <a:gd name="connsiteX9" fmla="*/ 1253822 w 2505679"/>
              <a:gd name="connsiteY9" fmla="*/ 919732 h 919732"/>
              <a:gd name="connsiteX10" fmla="*/ 325994 w 2505679"/>
              <a:gd name="connsiteY10" fmla="*/ 645090 h 919732"/>
              <a:gd name="connsiteX11" fmla="*/ 0 w 2505679"/>
              <a:gd name="connsiteY11" fmla="*/ 548302 h 919732"/>
              <a:gd name="connsiteX12" fmla="*/ 0 w 2505679"/>
              <a:gd name="connsiteY12" fmla="*/ 296751 h 919732"/>
              <a:gd name="connsiteX13" fmla="*/ 251550 w 2505679"/>
              <a:gd name="connsiteY13" fmla="*/ 370666 h 919732"/>
              <a:gd name="connsiteX14" fmla="*/ 1503407 w 2505679"/>
              <a:gd name="connsiteY14" fmla="*/ 0 h 919732"/>
              <a:gd name="connsiteX0" fmla="*/ 1900481 w 2505679"/>
              <a:gd name="connsiteY0" fmla="*/ 476316 h 919732"/>
              <a:gd name="connsiteX1" fmla="*/ 1253330 w 2505679"/>
              <a:gd name="connsiteY1" fmla="*/ 668036 h 919732"/>
              <a:gd name="connsiteX2" fmla="*/ 1900481 w 2505679"/>
              <a:gd name="connsiteY2" fmla="*/ 476316 h 919732"/>
              <a:gd name="connsiteX3" fmla="*/ 1503407 w 2505679"/>
              <a:gd name="connsiteY3" fmla="*/ 0 h 919732"/>
              <a:gd name="connsiteX4" fmla="*/ 2505219 w 2505679"/>
              <a:gd name="connsiteY4" fmla="*/ 296888 h 919732"/>
              <a:gd name="connsiteX5" fmla="*/ 2505679 w 2505679"/>
              <a:gd name="connsiteY5" fmla="*/ 296751 h 919732"/>
              <a:gd name="connsiteX6" fmla="*/ 2505679 w 2505679"/>
              <a:gd name="connsiteY6" fmla="*/ 297024 h 919732"/>
              <a:gd name="connsiteX7" fmla="*/ 2505679 w 2505679"/>
              <a:gd name="connsiteY7" fmla="*/ 548302 h 919732"/>
              <a:gd name="connsiteX8" fmla="*/ 1253822 w 2505679"/>
              <a:gd name="connsiteY8" fmla="*/ 919732 h 919732"/>
              <a:gd name="connsiteX9" fmla="*/ 325994 w 2505679"/>
              <a:gd name="connsiteY9" fmla="*/ 645090 h 919732"/>
              <a:gd name="connsiteX10" fmla="*/ 0 w 2505679"/>
              <a:gd name="connsiteY10" fmla="*/ 548302 h 919732"/>
              <a:gd name="connsiteX11" fmla="*/ 0 w 2505679"/>
              <a:gd name="connsiteY11" fmla="*/ 296751 h 919732"/>
              <a:gd name="connsiteX12" fmla="*/ 251550 w 2505679"/>
              <a:gd name="connsiteY12" fmla="*/ 370666 h 919732"/>
              <a:gd name="connsiteX13" fmla="*/ 1503407 w 2505679"/>
              <a:gd name="connsiteY13" fmla="*/ 0 h 919732"/>
              <a:gd name="connsiteX0" fmla="*/ 1503407 w 2505679"/>
              <a:gd name="connsiteY0" fmla="*/ 0 h 919732"/>
              <a:gd name="connsiteX1" fmla="*/ 2505219 w 2505679"/>
              <a:gd name="connsiteY1" fmla="*/ 296888 h 919732"/>
              <a:gd name="connsiteX2" fmla="*/ 2505679 w 2505679"/>
              <a:gd name="connsiteY2" fmla="*/ 296751 h 919732"/>
              <a:gd name="connsiteX3" fmla="*/ 2505679 w 2505679"/>
              <a:gd name="connsiteY3" fmla="*/ 297024 h 919732"/>
              <a:gd name="connsiteX4" fmla="*/ 2505679 w 2505679"/>
              <a:gd name="connsiteY4" fmla="*/ 548302 h 919732"/>
              <a:gd name="connsiteX5" fmla="*/ 1253822 w 2505679"/>
              <a:gd name="connsiteY5" fmla="*/ 919732 h 919732"/>
              <a:gd name="connsiteX6" fmla="*/ 325994 w 2505679"/>
              <a:gd name="connsiteY6" fmla="*/ 645090 h 919732"/>
              <a:gd name="connsiteX7" fmla="*/ 0 w 2505679"/>
              <a:gd name="connsiteY7" fmla="*/ 548302 h 919732"/>
              <a:gd name="connsiteX8" fmla="*/ 0 w 2505679"/>
              <a:gd name="connsiteY8" fmla="*/ 296751 h 919732"/>
              <a:gd name="connsiteX9" fmla="*/ 251550 w 2505679"/>
              <a:gd name="connsiteY9" fmla="*/ 370666 h 919732"/>
              <a:gd name="connsiteX10" fmla="*/ 1503407 w 2505679"/>
              <a:gd name="connsiteY10" fmla="*/ 0 h 9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05679" h="919732">
                <a:moveTo>
                  <a:pt x="1503407" y="0"/>
                </a:moveTo>
                <a:lnTo>
                  <a:pt x="2505219" y="296888"/>
                </a:lnTo>
                <a:lnTo>
                  <a:pt x="2505679" y="296751"/>
                </a:lnTo>
                <a:lnTo>
                  <a:pt x="2505679" y="297024"/>
                </a:lnTo>
                <a:lnTo>
                  <a:pt x="2505679" y="548302"/>
                </a:lnTo>
                <a:lnTo>
                  <a:pt x="1253822" y="919732"/>
                </a:lnTo>
                <a:lnTo>
                  <a:pt x="325994" y="645090"/>
                </a:lnTo>
                <a:lnTo>
                  <a:pt x="0" y="548302"/>
                </a:lnTo>
                <a:lnTo>
                  <a:pt x="0" y="296751"/>
                </a:lnTo>
                <a:lnTo>
                  <a:pt x="251550" y="370666"/>
                </a:lnTo>
                <a:lnTo>
                  <a:pt x="150340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rebuchet MS" panose="020B070302020209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6D2C61B-B63F-41C3-94DC-739EE7F55FA5}"/>
              </a:ext>
            </a:extLst>
          </p:cNvPr>
          <p:cNvGrpSpPr/>
          <p:nvPr userDrawn="1"/>
        </p:nvGrpSpPr>
        <p:grpSpPr>
          <a:xfrm>
            <a:off x="6079342" y="4299367"/>
            <a:ext cx="2505679" cy="919732"/>
            <a:chOff x="5955486" y="4515414"/>
            <a:chExt cx="2505679" cy="919732"/>
          </a:xfrm>
        </p:grpSpPr>
        <p:sp>
          <p:nvSpPr>
            <p:cNvPr id="20" name="Freeform 136">
              <a:extLst>
                <a:ext uri="{FF2B5EF4-FFF2-40B4-BE49-F238E27FC236}">
                  <a16:creationId xmlns:a16="http://schemas.microsoft.com/office/drawing/2014/main" id="{2814E332-749E-49FC-9146-0FC479CCF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9308" y="4812165"/>
              <a:ext cx="1251857" cy="622981"/>
            </a:xfrm>
            <a:custGeom>
              <a:avLst/>
              <a:gdLst>
                <a:gd name="T0" fmla="*/ 0 w 2550"/>
                <a:gd name="T1" fmla="*/ 756 h 1268"/>
                <a:gd name="T2" fmla="*/ 2550 w 2550"/>
                <a:gd name="T3" fmla="*/ 0 h 1268"/>
                <a:gd name="T4" fmla="*/ 2550 w 2550"/>
                <a:gd name="T5" fmla="*/ 512 h 1268"/>
                <a:gd name="T6" fmla="*/ 0 w 2550"/>
                <a:gd name="T7" fmla="*/ 1268 h 1268"/>
                <a:gd name="T8" fmla="*/ 0 w 2550"/>
                <a:gd name="T9" fmla="*/ 756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0" h="1268">
                  <a:moveTo>
                    <a:pt x="0" y="756"/>
                  </a:moveTo>
                  <a:lnTo>
                    <a:pt x="2550" y="0"/>
                  </a:lnTo>
                  <a:lnTo>
                    <a:pt x="2550" y="512"/>
                  </a:lnTo>
                  <a:lnTo>
                    <a:pt x="0" y="1268"/>
                  </a:lnTo>
                  <a:lnTo>
                    <a:pt x="0" y="75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1" name="Freeform 146">
              <a:extLst>
                <a:ext uri="{FF2B5EF4-FFF2-40B4-BE49-F238E27FC236}">
                  <a16:creationId xmlns:a16="http://schemas.microsoft.com/office/drawing/2014/main" id="{CFBE9785-C5D9-4A3F-9278-EF74E6DF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036" y="4515414"/>
              <a:ext cx="2254129" cy="668181"/>
            </a:xfrm>
            <a:custGeom>
              <a:avLst/>
              <a:gdLst>
                <a:gd name="T0" fmla="*/ 0 w 4588"/>
                <a:gd name="T1" fmla="*/ 755 h 1361"/>
                <a:gd name="T2" fmla="*/ 2548 w 4588"/>
                <a:gd name="T3" fmla="*/ 0 h 1361"/>
                <a:gd name="T4" fmla="*/ 4588 w 4588"/>
                <a:gd name="T5" fmla="*/ 605 h 1361"/>
                <a:gd name="T6" fmla="*/ 2038 w 4588"/>
                <a:gd name="T7" fmla="*/ 1361 h 1361"/>
                <a:gd name="T8" fmla="*/ 0 w 4588"/>
                <a:gd name="T9" fmla="*/ 755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88" h="1361">
                  <a:moveTo>
                    <a:pt x="0" y="755"/>
                  </a:moveTo>
                  <a:lnTo>
                    <a:pt x="2548" y="0"/>
                  </a:lnTo>
                  <a:lnTo>
                    <a:pt x="4588" y="605"/>
                  </a:lnTo>
                  <a:lnTo>
                    <a:pt x="2038" y="1361"/>
                  </a:lnTo>
                  <a:lnTo>
                    <a:pt x="0" y="75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2" name="Freeform 148">
              <a:extLst>
                <a:ext uri="{FF2B5EF4-FFF2-40B4-BE49-F238E27FC236}">
                  <a16:creationId xmlns:a16="http://schemas.microsoft.com/office/drawing/2014/main" id="{7020444E-42FE-47F6-A682-64DE67360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5486" y="4812165"/>
              <a:ext cx="1253822" cy="622981"/>
            </a:xfrm>
            <a:custGeom>
              <a:avLst/>
              <a:gdLst>
                <a:gd name="T0" fmla="*/ 0 w 2550"/>
                <a:gd name="T1" fmla="*/ 512 h 1268"/>
                <a:gd name="T2" fmla="*/ 0 w 2550"/>
                <a:gd name="T3" fmla="*/ 0 h 1268"/>
                <a:gd name="T4" fmla="*/ 2550 w 2550"/>
                <a:gd name="T5" fmla="*/ 756 h 1268"/>
                <a:gd name="T6" fmla="*/ 2550 w 2550"/>
                <a:gd name="T7" fmla="*/ 1268 h 1268"/>
                <a:gd name="T8" fmla="*/ 663 w 2550"/>
                <a:gd name="T9" fmla="*/ 709 h 1268"/>
                <a:gd name="T10" fmla="*/ 0 w 2550"/>
                <a:gd name="T11" fmla="*/ 512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0" h="1268">
                  <a:moveTo>
                    <a:pt x="0" y="512"/>
                  </a:moveTo>
                  <a:lnTo>
                    <a:pt x="0" y="0"/>
                  </a:lnTo>
                  <a:lnTo>
                    <a:pt x="2550" y="756"/>
                  </a:lnTo>
                  <a:lnTo>
                    <a:pt x="2550" y="1268"/>
                  </a:lnTo>
                  <a:lnTo>
                    <a:pt x="663" y="709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35" name="Oval 34">
            <a:extLst>
              <a:ext uri="{FF2B5EF4-FFF2-40B4-BE49-F238E27FC236}">
                <a16:creationId xmlns:a16="http://schemas.microsoft.com/office/drawing/2014/main" id="{A91DA856-AAAC-41F4-9D69-F0913C0AFEDF}"/>
              </a:ext>
            </a:extLst>
          </p:cNvPr>
          <p:cNvSpPr/>
          <p:nvPr userDrawn="1"/>
        </p:nvSpPr>
        <p:spPr>
          <a:xfrm>
            <a:off x="2976121" y="5417102"/>
            <a:ext cx="182880" cy="18288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F4E6D76B-9EDF-4594-B8CD-808D49CBC466}"/>
              </a:ext>
            </a:extLst>
          </p:cNvPr>
          <p:cNvSpPr/>
          <p:nvPr userDrawn="1"/>
        </p:nvSpPr>
        <p:spPr>
          <a:xfrm>
            <a:off x="3591232" y="4320134"/>
            <a:ext cx="182880" cy="18288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C411BE65-5184-4290-869C-26587203287A}"/>
              </a:ext>
            </a:extLst>
          </p:cNvPr>
          <p:cNvSpPr/>
          <p:nvPr userDrawn="1"/>
        </p:nvSpPr>
        <p:spPr>
          <a:xfrm>
            <a:off x="6604260" y="2427727"/>
            <a:ext cx="182880" cy="1828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62D437D2-806D-45C4-963D-B7A649B94FDD}"/>
              </a:ext>
            </a:extLst>
          </p:cNvPr>
          <p:cNvSpPr/>
          <p:nvPr userDrawn="1"/>
        </p:nvSpPr>
        <p:spPr>
          <a:xfrm>
            <a:off x="9161527" y="3797083"/>
            <a:ext cx="182880" cy="18288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1E88FDDC-E3F8-4FD8-A37F-F60500161979}"/>
              </a:ext>
            </a:extLst>
          </p:cNvPr>
          <p:cNvSpPr/>
          <p:nvPr userDrawn="1"/>
        </p:nvSpPr>
        <p:spPr>
          <a:xfrm>
            <a:off x="9161527" y="5417102"/>
            <a:ext cx="182880" cy="1828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pic>
        <p:nvPicPr>
          <p:cNvPr id="48" name="Graphic 47" descr="Trophy">
            <a:extLst>
              <a:ext uri="{FF2B5EF4-FFF2-40B4-BE49-F238E27FC236}">
                <a16:creationId xmlns:a16="http://schemas.microsoft.com/office/drawing/2014/main" id="{1F01B8C9-1DB4-4887-A81C-0FDED75071A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96061" y="2127138"/>
            <a:ext cx="914400" cy="914400"/>
          </a:xfrm>
          <a:prstGeom prst="rect">
            <a:avLst/>
          </a:prstGeom>
          <a:scene3d>
            <a:camera prst="perspectiveHeroicExtremeLeftFacing" fov="1200000">
              <a:rot lat="20861417" lon="3001956" rev="0"/>
            </a:camera>
            <a:lightRig rig="threePt" dir="t"/>
          </a:scene3d>
          <a:sp3d/>
        </p:spPr>
      </p:pic>
      <p:cxnSp>
        <p:nvCxnSpPr>
          <p:cNvPr id="49" name="Connector: Elbow 13">
            <a:extLst>
              <a:ext uri="{FF2B5EF4-FFF2-40B4-BE49-F238E27FC236}">
                <a16:creationId xmlns:a16="http://schemas.microsoft.com/office/drawing/2014/main" id="{7B2DE408-A913-4FE0-A593-54D8BC532260}"/>
              </a:ext>
            </a:extLst>
          </p:cNvPr>
          <p:cNvCxnSpPr>
            <a:cxnSpLocks/>
            <a:stCxn id="38" idx="4"/>
          </p:cNvCxnSpPr>
          <p:nvPr userDrawn="1"/>
        </p:nvCxnSpPr>
        <p:spPr>
          <a:xfrm rot="16200000" flipH="1">
            <a:off x="4398814" y="3786872"/>
            <a:ext cx="434008" cy="1866292"/>
          </a:xfrm>
          <a:prstGeom prst="bentConnector2">
            <a:avLst/>
          </a:prstGeom>
          <a:ln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id="{B7F52543-7531-4909-B821-35956396011F}"/>
              </a:ext>
            </a:extLst>
          </p:cNvPr>
          <p:cNvCxnSpPr>
            <a:cxnSpLocks/>
            <a:stCxn id="35" idx="6"/>
          </p:cNvCxnSpPr>
          <p:nvPr userDrawn="1"/>
        </p:nvCxnSpPr>
        <p:spPr>
          <a:xfrm flipV="1">
            <a:off x="3159001" y="5506599"/>
            <a:ext cx="1320758" cy="194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Connector: Elbow 17">
            <a:extLst>
              <a:ext uri="{FF2B5EF4-FFF2-40B4-BE49-F238E27FC236}">
                <a16:creationId xmlns:a16="http://schemas.microsoft.com/office/drawing/2014/main" id="{945F05F4-5785-4AD3-AE5D-FAE7E3CA2DA1}"/>
              </a:ext>
            </a:extLst>
          </p:cNvPr>
          <p:cNvCxnSpPr>
            <a:cxnSpLocks/>
            <a:stCxn id="47" idx="2"/>
          </p:cNvCxnSpPr>
          <p:nvPr userDrawn="1"/>
        </p:nvCxnSpPr>
        <p:spPr>
          <a:xfrm rot="10800000">
            <a:off x="8027763" y="5118264"/>
            <a:ext cx="1133765" cy="390278"/>
          </a:xfrm>
          <a:prstGeom prst="bentConnector2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372761F8-C340-4B8D-9B30-9392ABF708C9}"/>
              </a:ext>
            </a:extLst>
          </p:cNvPr>
          <p:cNvCxnSpPr>
            <a:cxnSpLocks/>
            <a:stCxn id="44" idx="2"/>
          </p:cNvCxnSpPr>
          <p:nvPr userDrawn="1"/>
        </p:nvCxnSpPr>
        <p:spPr>
          <a:xfrm flipH="1">
            <a:off x="7212332" y="3888523"/>
            <a:ext cx="1949195" cy="0"/>
          </a:xfrm>
          <a:prstGeom prst="straightConnector1">
            <a:avLst/>
          </a:prstGeom>
          <a:ln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nector: Elbow 119">
            <a:extLst>
              <a:ext uri="{FF2B5EF4-FFF2-40B4-BE49-F238E27FC236}">
                <a16:creationId xmlns:a16="http://schemas.microsoft.com/office/drawing/2014/main" id="{68052891-FF79-4FEA-BB2D-0E42213D9007}"/>
              </a:ext>
            </a:extLst>
          </p:cNvPr>
          <p:cNvCxnSpPr>
            <a:cxnSpLocks/>
            <a:stCxn id="41" idx="2"/>
          </p:cNvCxnSpPr>
          <p:nvPr userDrawn="1"/>
        </p:nvCxnSpPr>
        <p:spPr>
          <a:xfrm rot="10800000" flipV="1">
            <a:off x="5953972" y="2519167"/>
            <a:ext cx="650288" cy="669728"/>
          </a:xfrm>
          <a:prstGeom prst="bentConnector2">
            <a:avLst/>
          </a:prstGeom>
          <a:ln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Rectangle 53">
            <a:extLst>
              <a:ext uri="{FF2B5EF4-FFF2-40B4-BE49-F238E27FC236}">
                <a16:creationId xmlns:a16="http://schemas.microsoft.com/office/drawing/2014/main" id="{768CB6BB-7079-4D30-9279-261FE21A8F06}"/>
              </a:ext>
            </a:extLst>
          </p:cNvPr>
          <p:cNvSpPr/>
          <p:nvPr userDrawn="1"/>
        </p:nvSpPr>
        <p:spPr>
          <a:xfrm>
            <a:off x="4485427" y="5090506"/>
            <a:ext cx="1514096" cy="1326302"/>
          </a:xfrm>
          <a:prstGeom prst="rect">
            <a:avLst/>
          </a:prstGeom>
          <a:noFill/>
          <a:ln>
            <a:noFill/>
          </a:ln>
          <a:scene3d>
            <a:camera prst="isometricOffAxis2Top">
              <a:rot lat="19152448" lon="4046762" rev="17191319"/>
            </a:camera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>
                <a:latin typeface="Trebuchet MS" panose="020B0703020202090204" pitchFamily="34" charset="0"/>
              </a:rPr>
              <a:t>01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D4AFE47F-2A47-4D09-84E3-CE97A3DE7AAC}"/>
              </a:ext>
            </a:extLst>
          </p:cNvPr>
          <p:cNvSpPr/>
          <p:nvPr userDrawn="1"/>
        </p:nvSpPr>
        <p:spPr>
          <a:xfrm>
            <a:off x="5435443" y="4489926"/>
            <a:ext cx="1514096" cy="1326302"/>
          </a:xfrm>
          <a:prstGeom prst="rect">
            <a:avLst/>
          </a:prstGeom>
          <a:noFill/>
          <a:ln>
            <a:noFill/>
          </a:ln>
          <a:scene3d>
            <a:camera prst="isometricOffAxis2Top">
              <a:rot lat="19152448" lon="4046762" rev="17191319"/>
            </a:camera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>
                <a:latin typeface="Trebuchet MS" panose="020B0703020202090204" pitchFamily="34" charset="0"/>
              </a:rPr>
              <a:t>02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1DEBE8B7-1264-411A-9288-F76CF062EF97}"/>
              </a:ext>
            </a:extLst>
          </p:cNvPr>
          <p:cNvSpPr/>
          <p:nvPr userDrawn="1"/>
        </p:nvSpPr>
        <p:spPr>
          <a:xfrm>
            <a:off x="6687300" y="3945811"/>
            <a:ext cx="1514096" cy="1326302"/>
          </a:xfrm>
          <a:prstGeom prst="rect">
            <a:avLst/>
          </a:prstGeom>
          <a:noFill/>
          <a:ln>
            <a:noFill/>
          </a:ln>
          <a:scene3d>
            <a:camera prst="isometricOffAxis1Top">
              <a:rot lat="19285750" lon="17520000" rev="4410664"/>
            </a:camera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>
                <a:latin typeface="Trebuchet MS" panose="020B0703020202090204" pitchFamily="34" charset="0"/>
              </a:rPr>
              <a:t>03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FA740786-8929-45C2-9DB6-EBBC9677AB4A}"/>
              </a:ext>
            </a:extLst>
          </p:cNvPr>
          <p:cNvSpPr/>
          <p:nvPr userDrawn="1"/>
        </p:nvSpPr>
        <p:spPr>
          <a:xfrm>
            <a:off x="5678701" y="3420260"/>
            <a:ext cx="1514096" cy="1326302"/>
          </a:xfrm>
          <a:prstGeom prst="rect">
            <a:avLst/>
          </a:prstGeom>
          <a:noFill/>
          <a:ln>
            <a:noFill/>
          </a:ln>
          <a:scene3d>
            <a:camera prst="isometricOffAxis1Top">
              <a:rot lat="19285750" lon="17520000" rev="4410664"/>
            </a:camera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>
                <a:latin typeface="Trebuchet MS" panose="020B0703020202090204" pitchFamily="34" charset="0"/>
              </a:rPr>
              <a:t>04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E125D368-C6EA-422E-B575-966FB5654514}"/>
              </a:ext>
            </a:extLst>
          </p:cNvPr>
          <p:cNvSpPr/>
          <p:nvPr userDrawn="1"/>
        </p:nvSpPr>
        <p:spPr>
          <a:xfrm>
            <a:off x="4710209" y="2875970"/>
            <a:ext cx="1514096" cy="1326302"/>
          </a:xfrm>
          <a:prstGeom prst="rect">
            <a:avLst/>
          </a:prstGeom>
          <a:noFill/>
          <a:ln>
            <a:noFill/>
          </a:ln>
          <a:scene3d>
            <a:camera prst="isometricOffAxis1Top">
              <a:rot lat="19285750" lon="17520000" rev="4410664"/>
            </a:camera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>
                <a:latin typeface="Trebuchet MS" panose="020B0703020202090204" pitchFamily="34" charset="0"/>
              </a:rPr>
              <a:t>05</a:t>
            </a:r>
          </a:p>
        </p:txBody>
      </p:sp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6C74B288-F387-4626-93EA-7A3D3BD19B5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280354" y="4231016"/>
            <a:ext cx="2261951" cy="305360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0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0" name="Text Placeholder 7">
            <a:extLst>
              <a:ext uri="{FF2B5EF4-FFF2-40B4-BE49-F238E27FC236}">
                <a16:creationId xmlns:a16="http://schemas.microsoft.com/office/drawing/2014/main" id="{6BA94C30-4974-4FB6-8ED8-6BB3CB50052A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1280354" y="4550052"/>
            <a:ext cx="2261951" cy="770425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1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2">
            <a:extLst>
              <a:ext uri="{FF2B5EF4-FFF2-40B4-BE49-F238E27FC236}">
                <a16:creationId xmlns:a16="http://schemas.microsoft.com/office/drawing/2014/main" id="{6CA78D6F-FD89-4AA3-9B12-8A44B1E200E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73768" y="5346309"/>
            <a:ext cx="2261951" cy="305360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0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2" name="Text Placeholder 7">
            <a:extLst>
              <a:ext uri="{FF2B5EF4-FFF2-40B4-BE49-F238E27FC236}">
                <a16:creationId xmlns:a16="http://schemas.microsoft.com/office/drawing/2014/main" id="{0979DC13-5D8F-433E-9AE1-120AE1777E06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673768" y="5665345"/>
            <a:ext cx="2261951" cy="770425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1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3" name="Text Placeholder 2">
            <a:extLst>
              <a:ext uri="{FF2B5EF4-FFF2-40B4-BE49-F238E27FC236}">
                <a16:creationId xmlns:a16="http://schemas.microsoft.com/office/drawing/2014/main" id="{BF0A19F7-665C-44DD-B351-EADFE2650673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839682" y="2361538"/>
            <a:ext cx="2261951" cy="30536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0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4" name="Text Placeholder 7">
            <a:extLst>
              <a:ext uri="{FF2B5EF4-FFF2-40B4-BE49-F238E27FC236}">
                <a16:creationId xmlns:a16="http://schemas.microsoft.com/office/drawing/2014/main" id="{FFC143F1-D373-4B87-8BBC-CD062A41FAFA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6839682" y="2680574"/>
            <a:ext cx="2261951" cy="7704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1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Text Placeholder 2">
            <a:extLst>
              <a:ext uri="{FF2B5EF4-FFF2-40B4-BE49-F238E27FC236}">
                <a16:creationId xmlns:a16="http://schemas.microsoft.com/office/drawing/2014/main" id="{12672F08-6C48-492A-A316-73C904F8AA85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428877" y="3716300"/>
            <a:ext cx="2261951" cy="30536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0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6" name="Text Placeholder 7">
            <a:extLst>
              <a:ext uri="{FF2B5EF4-FFF2-40B4-BE49-F238E27FC236}">
                <a16:creationId xmlns:a16="http://schemas.microsoft.com/office/drawing/2014/main" id="{CCB9ABAC-F35F-4C00-9816-814AC698785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9428877" y="4035336"/>
            <a:ext cx="2261951" cy="7704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1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Text Placeholder 2">
            <a:extLst>
              <a:ext uri="{FF2B5EF4-FFF2-40B4-BE49-F238E27FC236}">
                <a16:creationId xmlns:a16="http://schemas.microsoft.com/office/drawing/2014/main" id="{A0E5946D-09CD-45F7-B805-CB3FC6348449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9428877" y="5342969"/>
            <a:ext cx="2261951" cy="30536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0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8" name="Text Placeholder 7">
            <a:extLst>
              <a:ext uri="{FF2B5EF4-FFF2-40B4-BE49-F238E27FC236}">
                <a16:creationId xmlns:a16="http://schemas.microsoft.com/office/drawing/2014/main" id="{AA0EC77C-6EB7-46AE-9455-9FE81FDF634C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9428877" y="5662005"/>
            <a:ext cx="2261951" cy="7704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1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4467696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41FF53C-BA47-482B-B166-B4D37DBF091B}"/>
              </a:ext>
            </a:extLst>
          </p:cNvPr>
          <p:cNvGrpSpPr/>
          <p:nvPr userDrawn="1"/>
        </p:nvGrpSpPr>
        <p:grpSpPr>
          <a:xfrm>
            <a:off x="3796145" y="1531670"/>
            <a:ext cx="4599710" cy="5143780"/>
            <a:chOff x="3796145" y="1335531"/>
            <a:chExt cx="4599710" cy="5143780"/>
          </a:xfrm>
        </p:grpSpPr>
        <p:sp>
          <p:nvSpPr>
            <p:cNvPr id="6" name="Shape">
              <a:extLst>
                <a:ext uri="{FF2B5EF4-FFF2-40B4-BE49-F238E27FC236}">
                  <a16:creationId xmlns:a16="http://schemas.microsoft.com/office/drawing/2014/main" id="{B935DC76-3EE7-4EB4-B471-7D7D437505AE}"/>
                </a:ext>
              </a:extLst>
            </p:cNvPr>
            <p:cNvSpPr/>
            <p:nvPr/>
          </p:nvSpPr>
          <p:spPr>
            <a:xfrm>
              <a:off x="4146563" y="1953375"/>
              <a:ext cx="3906250" cy="39071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8794"/>
                    <a:pt x="21049" y="6913"/>
                    <a:pt x="20091" y="5302"/>
                  </a:cubicBezTo>
                  <a:cubicBezTo>
                    <a:pt x="20091" y="5297"/>
                    <a:pt x="20086" y="5287"/>
                    <a:pt x="20080" y="5281"/>
                  </a:cubicBezTo>
                  <a:cubicBezTo>
                    <a:pt x="20075" y="5276"/>
                    <a:pt x="20070" y="5271"/>
                    <a:pt x="20065" y="5266"/>
                  </a:cubicBezTo>
                  <a:cubicBezTo>
                    <a:pt x="18178" y="2116"/>
                    <a:pt x="14726" y="0"/>
                    <a:pt x="10795" y="0"/>
                  </a:cubicBezTo>
                  <a:cubicBezTo>
                    <a:pt x="6889" y="0"/>
                    <a:pt x="3462" y="2085"/>
                    <a:pt x="1565" y="5195"/>
                  </a:cubicBezTo>
                  <a:cubicBezTo>
                    <a:pt x="1560" y="5200"/>
                    <a:pt x="1555" y="5205"/>
                    <a:pt x="1555" y="5210"/>
                  </a:cubicBezTo>
                  <a:cubicBezTo>
                    <a:pt x="1550" y="5215"/>
                    <a:pt x="1550" y="5220"/>
                    <a:pt x="1550" y="5230"/>
                  </a:cubicBezTo>
                  <a:cubicBezTo>
                    <a:pt x="566" y="6857"/>
                    <a:pt x="0" y="8763"/>
                    <a:pt x="0" y="10803"/>
                  </a:cubicBezTo>
                  <a:cubicBezTo>
                    <a:pt x="0" y="12811"/>
                    <a:pt x="551" y="14692"/>
                    <a:pt x="1509" y="16303"/>
                  </a:cubicBezTo>
                  <a:cubicBezTo>
                    <a:pt x="1509" y="16308"/>
                    <a:pt x="1514" y="16319"/>
                    <a:pt x="1520" y="16324"/>
                  </a:cubicBezTo>
                  <a:cubicBezTo>
                    <a:pt x="1525" y="16329"/>
                    <a:pt x="1530" y="16334"/>
                    <a:pt x="1535" y="16339"/>
                  </a:cubicBezTo>
                  <a:cubicBezTo>
                    <a:pt x="3422" y="19489"/>
                    <a:pt x="6874" y="21600"/>
                    <a:pt x="10805" y="21600"/>
                  </a:cubicBezTo>
                  <a:cubicBezTo>
                    <a:pt x="14711" y="21600"/>
                    <a:pt x="18138" y="19520"/>
                    <a:pt x="20035" y="16405"/>
                  </a:cubicBezTo>
                  <a:cubicBezTo>
                    <a:pt x="20040" y="16400"/>
                    <a:pt x="20045" y="16395"/>
                    <a:pt x="20045" y="16390"/>
                  </a:cubicBezTo>
                  <a:cubicBezTo>
                    <a:pt x="20050" y="16385"/>
                    <a:pt x="20050" y="16380"/>
                    <a:pt x="20050" y="16370"/>
                  </a:cubicBezTo>
                  <a:cubicBezTo>
                    <a:pt x="21034" y="14743"/>
                    <a:pt x="21600" y="12837"/>
                    <a:pt x="21600" y="10803"/>
                  </a:cubicBezTo>
                  <a:close/>
                  <a:moveTo>
                    <a:pt x="19948" y="16242"/>
                  </a:moveTo>
                  <a:lnTo>
                    <a:pt x="18342" y="15273"/>
                  </a:lnTo>
                  <a:cubicBezTo>
                    <a:pt x="18337" y="15171"/>
                    <a:pt x="18331" y="15070"/>
                    <a:pt x="18326" y="14962"/>
                  </a:cubicBezTo>
                  <a:cubicBezTo>
                    <a:pt x="19474" y="14442"/>
                    <a:pt x="20096" y="13815"/>
                    <a:pt x="20096" y="13148"/>
                  </a:cubicBezTo>
                  <a:cubicBezTo>
                    <a:pt x="20096" y="13107"/>
                    <a:pt x="20060" y="13071"/>
                    <a:pt x="20019" y="13071"/>
                  </a:cubicBezTo>
                  <a:cubicBezTo>
                    <a:pt x="19978" y="13071"/>
                    <a:pt x="19943" y="13107"/>
                    <a:pt x="19943" y="13148"/>
                  </a:cubicBezTo>
                  <a:cubicBezTo>
                    <a:pt x="19943" y="13734"/>
                    <a:pt x="19361" y="14315"/>
                    <a:pt x="18316" y="14799"/>
                  </a:cubicBezTo>
                  <a:cubicBezTo>
                    <a:pt x="18286" y="14504"/>
                    <a:pt x="18240" y="14188"/>
                    <a:pt x="18173" y="13851"/>
                  </a:cubicBezTo>
                  <a:cubicBezTo>
                    <a:pt x="17985" y="12888"/>
                    <a:pt x="17648" y="11817"/>
                    <a:pt x="17194" y="10701"/>
                  </a:cubicBezTo>
                  <a:cubicBezTo>
                    <a:pt x="17648" y="9584"/>
                    <a:pt x="17985" y="8514"/>
                    <a:pt x="18173" y="7550"/>
                  </a:cubicBezTo>
                  <a:cubicBezTo>
                    <a:pt x="18240" y="7214"/>
                    <a:pt x="18286" y="6898"/>
                    <a:pt x="18316" y="6602"/>
                  </a:cubicBezTo>
                  <a:cubicBezTo>
                    <a:pt x="19361" y="7086"/>
                    <a:pt x="19943" y="7667"/>
                    <a:pt x="19943" y="8254"/>
                  </a:cubicBezTo>
                  <a:cubicBezTo>
                    <a:pt x="19943" y="8294"/>
                    <a:pt x="19978" y="8330"/>
                    <a:pt x="20019" y="8330"/>
                  </a:cubicBezTo>
                  <a:cubicBezTo>
                    <a:pt x="20060" y="8330"/>
                    <a:pt x="20096" y="8294"/>
                    <a:pt x="20096" y="8254"/>
                  </a:cubicBezTo>
                  <a:cubicBezTo>
                    <a:pt x="20096" y="7586"/>
                    <a:pt x="19474" y="6959"/>
                    <a:pt x="18326" y="6439"/>
                  </a:cubicBezTo>
                  <a:cubicBezTo>
                    <a:pt x="18326" y="6434"/>
                    <a:pt x="18326" y="6423"/>
                    <a:pt x="18326" y="6418"/>
                  </a:cubicBezTo>
                  <a:lnTo>
                    <a:pt x="19989" y="5429"/>
                  </a:lnTo>
                  <a:cubicBezTo>
                    <a:pt x="20917" y="7010"/>
                    <a:pt x="21447" y="8845"/>
                    <a:pt x="21447" y="10803"/>
                  </a:cubicBezTo>
                  <a:cubicBezTo>
                    <a:pt x="21447" y="12786"/>
                    <a:pt x="20896" y="14651"/>
                    <a:pt x="19948" y="16242"/>
                  </a:cubicBezTo>
                  <a:close/>
                  <a:moveTo>
                    <a:pt x="3432" y="14866"/>
                  </a:moveTo>
                  <a:cubicBezTo>
                    <a:pt x="3457" y="14560"/>
                    <a:pt x="3508" y="14233"/>
                    <a:pt x="3575" y="13882"/>
                  </a:cubicBezTo>
                  <a:cubicBezTo>
                    <a:pt x="3753" y="12969"/>
                    <a:pt x="4064" y="11960"/>
                    <a:pt x="4487" y="10905"/>
                  </a:cubicBezTo>
                  <a:cubicBezTo>
                    <a:pt x="4865" y="11807"/>
                    <a:pt x="5318" y="12740"/>
                    <a:pt x="5833" y="13668"/>
                  </a:cubicBezTo>
                  <a:lnTo>
                    <a:pt x="3651" y="14962"/>
                  </a:lnTo>
                  <a:cubicBezTo>
                    <a:pt x="3575" y="14927"/>
                    <a:pt x="3503" y="14896"/>
                    <a:pt x="3432" y="14866"/>
                  </a:cubicBezTo>
                  <a:close/>
                  <a:moveTo>
                    <a:pt x="3488" y="15059"/>
                  </a:moveTo>
                  <a:lnTo>
                    <a:pt x="3416" y="15105"/>
                  </a:lnTo>
                  <a:cubicBezTo>
                    <a:pt x="3416" y="15080"/>
                    <a:pt x="3422" y="15054"/>
                    <a:pt x="3422" y="15034"/>
                  </a:cubicBezTo>
                  <a:cubicBezTo>
                    <a:pt x="3442" y="15039"/>
                    <a:pt x="3462" y="15049"/>
                    <a:pt x="3488" y="15059"/>
                  </a:cubicBezTo>
                  <a:close/>
                  <a:moveTo>
                    <a:pt x="3524" y="6490"/>
                  </a:moveTo>
                  <a:lnTo>
                    <a:pt x="5767" y="7846"/>
                  </a:lnTo>
                  <a:cubicBezTo>
                    <a:pt x="5278" y="8733"/>
                    <a:pt x="4844" y="9625"/>
                    <a:pt x="4482" y="10492"/>
                  </a:cubicBezTo>
                  <a:cubicBezTo>
                    <a:pt x="4064" y="9436"/>
                    <a:pt x="3753" y="8427"/>
                    <a:pt x="3569" y="7514"/>
                  </a:cubicBezTo>
                  <a:cubicBezTo>
                    <a:pt x="3498" y="7163"/>
                    <a:pt x="3452" y="6836"/>
                    <a:pt x="3427" y="6530"/>
                  </a:cubicBezTo>
                  <a:cubicBezTo>
                    <a:pt x="3462" y="6520"/>
                    <a:pt x="3493" y="6505"/>
                    <a:pt x="3524" y="6490"/>
                  </a:cubicBezTo>
                  <a:close/>
                  <a:moveTo>
                    <a:pt x="18163" y="6530"/>
                  </a:moveTo>
                  <a:cubicBezTo>
                    <a:pt x="18138" y="6836"/>
                    <a:pt x="18087" y="7168"/>
                    <a:pt x="18020" y="7519"/>
                  </a:cubicBezTo>
                  <a:cubicBezTo>
                    <a:pt x="17842" y="8432"/>
                    <a:pt x="17531" y="9441"/>
                    <a:pt x="17108" y="10497"/>
                  </a:cubicBezTo>
                  <a:cubicBezTo>
                    <a:pt x="16751" y="9645"/>
                    <a:pt x="16327" y="8763"/>
                    <a:pt x="15848" y="7892"/>
                  </a:cubicBezTo>
                  <a:lnTo>
                    <a:pt x="18148" y="6525"/>
                  </a:lnTo>
                  <a:cubicBezTo>
                    <a:pt x="18153" y="6525"/>
                    <a:pt x="18158" y="6530"/>
                    <a:pt x="18163" y="6530"/>
                  </a:cubicBezTo>
                  <a:close/>
                  <a:moveTo>
                    <a:pt x="15608" y="13622"/>
                  </a:moveTo>
                  <a:lnTo>
                    <a:pt x="10948" y="10803"/>
                  </a:lnTo>
                  <a:lnTo>
                    <a:pt x="15716" y="7968"/>
                  </a:lnTo>
                  <a:cubicBezTo>
                    <a:pt x="16220" y="8886"/>
                    <a:pt x="16659" y="9808"/>
                    <a:pt x="17026" y="10701"/>
                  </a:cubicBezTo>
                  <a:cubicBezTo>
                    <a:pt x="16639" y="11649"/>
                    <a:pt x="16164" y="12633"/>
                    <a:pt x="15614" y="13612"/>
                  </a:cubicBezTo>
                  <a:cubicBezTo>
                    <a:pt x="15614" y="13617"/>
                    <a:pt x="15608" y="13617"/>
                    <a:pt x="15608" y="13622"/>
                  </a:cubicBezTo>
                  <a:close/>
                  <a:moveTo>
                    <a:pt x="15772" y="7754"/>
                  </a:moveTo>
                  <a:cubicBezTo>
                    <a:pt x="15761" y="7739"/>
                    <a:pt x="15756" y="7723"/>
                    <a:pt x="15746" y="7708"/>
                  </a:cubicBezTo>
                  <a:cubicBezTo>
                    <a:pt x="15323" y="6954"/>
                    <a:pt x="14879" y="6235"/>
                    <a:pt x="14420" y="5567"/>
                  </a:cubicBezTo>
                  <a:cubicBezTo>
                    <a:pt x="15481" y="5715"/>
                    <a:pt x="16455" y="5929"/>
                    <a:pt x="17291" y="6199"/>
                  </a:cubicBezTo>
                  <a:cubicBezTo>
                    <a:pt x="17531" y="6276"/>
                    <a:pt x="17755" y="6362"/>
                    <a:pt x="17969" y="6444"/>
                  </a:cubicBezTo>
                  <a:lnTo>
                    <a:pt x="15772" y="7754"/>
                  </a:lnTo>
                  <a:close/>
                  <a:moveTo>
                    <a:pt x="15614" y="7785"/>
                  </a:moveTo>
                  <a:cubicBezTo>
                    <a:pt x="15624" y="7800"/>
                    <a:pt x="15629" y="7815"/>
                    <a:pt x="15639" y="7830"/>
                  </a:cubicBezTo>
                  <a:lnTo>
                    <a:pt x="10871" y="10665"/>
                  </a:lnTo>
                  <a:lnTo>
                    <a:pt x="10871" y="5327"/>
                  </a:lnTo>
                  <a:cubicBezTo>
                    <a:pt x="12034" y="5332"/>
                    <a:pt x="13161" y="5404"/>
                    <a:pt x="14211" y="5541"/>
                  </a:cubicBezTo>
                  <a:cubicBezTo>
                    <a:pt x="14701" y="6240"/>
                    <a:pt x="15170" y="6994"/>
                    <a:pt x="15614" y="7785"/>
                  </a:cubicBezTo>
                  <a:close/>
                  <a:moveTo>
                    <a:pt x="10876" y="5174"/>
                  </a:moveTo>
                  <a:lnTo>
                    <a:pt x="10876" y="1871"/>
                  </a:lnTo>
                  <a:cubicBezTo>
                    <a:pt x="11137" y="2060"/>
                    <a:pt x="11407" y="2284"/>
                    <a:pt x="11682" y="2544"/>
                  </a:cubicBezTo>
                  <a:cubicBezTo>
                    <a:pt x="12483" y="3288"/>
                    <a:pt x="13309" y="4257"/>
                    <a:pt x="14099" y="5373"/>
                  </a:cubicBezTo>
                  <a:cubicBezTo>
                    <a:pt x="13079" y="5246"/>
                    <a:pt x="11993" y="5180"/>
                    <a:pt x="10876" y="5174"/>
                  </a:cubicBezTo>
                  <a:close/>
                  <a:moveTo>
                    <a:pt x="10724" y="5174"/>
                  </a:moveTo>
                  <a:cubicBezTo>
                    <a:pt x="9602" y="5180"/>
                    <a:pt x="8516" y="5246"/>
                    <a:pt x="7496" y="5373"/>
                  </a:cubicBezTo>
                  <a:cubicBezTo>
                    <a:pt x="8286" y="4257"/>
                    <a:pt x="9107" y="3288"/>
                    <a:pt x="9913" y="2544"/>
                  </a:cubicBezTo>
                  <a:cubicBezTo>
                    <a:pt x="10193" y="2284"/>
                    <a:pt x="10463" y="2060"/>
                    <a:pt x="10724" y="1871"/>
                  </a:cubicBezTo>
                  <a:lnTo>
                    <a:pt x="10724" y="5174"/>
                  </a:lnTo>
                  <a:close/>
                  <a:moveTo>
                    <a:pt x="10724" y="5327"/>
                  </a:moveTo>
                  <a:lnTo>
                    <a:pt x="10724" y="10665"/>
                  </a:lnTo>
                  <a:lnTo>
                    <a:pt x="5976" y="7795"/>
                  </a:lnTo>
                  <a:cubicBezTo>
                    <a:pt x="5976" y="7790"/>
                    <a:pt x="5981" y="7790"/>
                    <a:pt x="5981" y="7785"/>
                  </a:cubicBezTo>
                  <a:cubicBezTo>
                    <a:pt x="6425" y="6994"/>
                    <a:pt x="6894" y="6240"/>
                    <a:pt x="7378" y="5541"/>
                  </a:cubicBezTo>
                  <a:cubicBezTo>
                    <a:pt x="8429" y="5404"/>
                    <a:pt x="9556" y="5332"/>
                    <a:pt x="10724" y="5327"/>
                  </a:cubicBezTo>
                  <a:close/>
                  <a:moveTo>
                    <a:pt x="5849" y="7713"/>
                  </a:moveTo>
                  <a:cubicBezTo>
                    <a:pt x="5844" y="7713"/>
                    <a:pt x="5844" y="7713"/>
                    <a:pt x="5849" y="7713"/>
                  </a:cubicBezTo>
                  <a:lnTo>
                    <a:pt x="3702" y="6423"/>
                  </a:lnTo>
                  <a:cubicBezTo>
                    <a:pt x="3891" y="6347"/>
                    <a:pt x="4095" y="6276"/>
                    <a:pt x="4304" y="6204"/>
                  </a:cubicBezTo>
                  <a:cubicBezTo>
                    <a:pt x="5140" y="5934"/>
                    <a:pt x="6114" y="5720"/>
                    <a:pt x="7175" y="5572"/>
                  </a:cubicBezTo>
                  <a:cubicBezTo>
                    <a:pt x="6716" y="6240"/>
                    <a:pt x="6267" y="6959"/>
                    <a:pt x="5849" y="7713"/>
                  </a:cubicBezTo>
                  <a:close/>
                  <a:moveTo>
                    <a:pt x="5900" y="7927"/>
                  </a:moveTo>
                  <a:lnTo>
                    <a:pt x="10647" y="10797"/>
                  </a:lnTo>
                  <a:lnTo>
                    <a:pt x="5961" y="13581"/>
                  </a:lnTo>
                  <a:cubicBezTo>
                    <a:pt x="5420" y="12612"/>
                    <a:pt x="4951" y="11639"/>
                    <a:pt x="4564" y="10695"/>
                  </a:cubicBezTo>
                  <a:cubicBezTo>
                    <a:pt x="4936" y="9793"/>
                    <a:pt x="5385" y="8860"/>
                    <a:pt x="5900" y="7927"/>
                  </a:cubicBezTo>
                  <a:close/>
                  <a:moveTo>
                    <a:pt x="5910" y="13795"/>
                  </a:moveTo>
                  <a:cubicBezTo>
                    <a:pt x="6313" y="14509"/>
                    <a:pt x="6736" y="15192"/>
                    <a:pt x="7175" y="15829"/>
                  </a:cubicBezTo>
                  <a:cubicBezTo>
                    <a:pt x="6114" y="15681"/>
                    <a:pt x="5145" y="15467"/>
                    <a:pt x="4304" y="15197"/>
                  </a:cubicBezTo>
                  <a:cubicBezTo>
                    <a:pt x="4141" y="15146"/>
                    <a:pt x="3982" y="15090"/>
                    <a:pt x="3835" y="15034"/>
                  </a:cubicBezTo>
                  <a:lnTo>
                    <a:pt x="5910" y="13795"/>
                  </a:lnTo>
                  <a:close/>
                  <a:moveTo>
                    <a:pt x="6037" y="13719"/>
                  </a:moveTo>
                  <a:lnTo>
                    <a:pt x="10718" y="10935"/>
                  </a:lnTo>
                  <a:lnTo>
                    <a:pt x="10718" y="16069"/>
                  </a:lnTo>
                  <a:cubicBezTo>
                    <a:pt x="9556" y="16064"/>
                    <a:pt x="8424" y="15992"/>
                    <a:pt x="7373" y="15855"/>
                  </a:cubicBezTo>
                  <a:cubicBezTo>
                    <a:pt x="6914" y="15192"/>
                    <a:pt x="6466" y="14473"/>
                    <a:pt x="6037" y="13719"/>
                  </a:cubicBezTo>
                  <a:close/>
                  <a:moveTo>
                    <a:pt x="10724" y="16222"/>
                  </a:moveTo>
                  <a:lnTo>
                    <a:pt x="10724" y="19525"/>
                  </a:lnTo>
                  <a:cubicBezTo>
                    <a:pt x="10463" y="19337"/>
                    <a:pt x="10193" y="19112"/>
                    <a:pt x="9913" y="18852"/>
                  </a:cubicBezTo>
                  <a:cubicBezTo>
                    <a:pt x="9112" y="18108"/>
                    <a:pt x="8286" y="17139"/>
                    <a:pt x="7496" y="16023"/>
                  </a:cubicBezTo>
                  <a:cubicBezTo>
                    <a:pt x="8510" y="16150"/>
                    <a:pt x="9602" y="16222"/>
                    <a:pt x="10724" y="16222"/>
                  </a:cubicBezTo>
                  <a:close/>
                  <a:moveTo>
                    <a:pt x="10876" y="16222"/>
                  </a:moveTo>
                  <a:cubicBezTo>
                    <a:pt x="11993" y="16217"/>
                    <a:pt x="13084" y="16150"/>
                    <a:pt x="14099" y="16028"/>
                  </a:cubicBezTo>
                  <a:cubicBezTo>
                    <a:pt x="13309" y="17144"/>
                    <a:pt x="12488" y="18113"/>
                    <a:pt x="11682" y="18857"/>
                  </a:cubicBezTo>
                  <a:cubicBezTo>
                    <a:pt x="11402" y="19112"/>
                    <a:pt x="11137" y="19337"/>
                    <a:pt x="10876" y="19530"/>
                  </a:cubicBezTo>
                  <a:lnTo>
                    <a:pt x="10876" y="16222"/>
                  </a:lnTo>
                  <a:close/>
                  <a:moveTo>
                    <a:pt x="10876" y="16069"/>
                  </a:moveTo>
                  <a:lnTo>
                    <a:pt x="10876" y="10935"/>
                  </a:lnTo>
                  <a:lnTo>
                    <a:pt x="15537" y="13754"/>
                  </a:lnTo>
                  <a:cubicBezTo>
                    <a:pt x="15119" y="14493"/>
                    <a:pt x="14675" y="15202"/>
                    <a:pt x="14222" y="15860"/>
                  </a:cubicBezTo>
                  <a:cubicBezTo>
                    <a:pt x="13166" y="15992"/>
                    <a:pt x="12039" y="16064"/>
                    <a:pt x="10876" y="16069"/>
                  </a:cubicBezTo>
                  <a:close/>
                  <a:moveTo>
                    <a:pt x="15665" y="13831"/>
                  </a:moveTo>
                  <a:lnTo>
                    <a:pt x="17689" y="15054"/>
                  </a:lnTo>
                  <a:cubicBezTo>
                    <a:pt x="17561" y="15100"/>
                    <a:pt x="17429" y="15146"/>
                    <a:pt x="17291" y="15192"/>
                  </a:cubicBezTo>
                  <a:cubicBezTo>
                    <a:pt x="16450" y="15467"/>
                    <a:pt x="15476" y="15676"/>
                    <a:pt x="14420" y="15824"/>
                  </a:cubicBezTo>
                  <a:cubicBezTo>
                    <a:pt x="14849" y="15202"/>
                    <a:pt x="15267" y="14534"/>
                    <a:pt x="15665" y="13831"/>
                  </a:cubicBezTo>
                  <a:close/>
                  <a:moveTo>
                    <a:pt x="15741" y="13698"/>
                  </a:moveTo>
                  <a:cubicBezTo>
                    <a:pt x="15741" y="13693"/>
                    <a:pt x="15746" y="13688"/>
                    <a:pt x="15746" y="13688"/>
                  </a:cubicBezTo>
                  <a:cubicBezTo>
                    <a:pt x="16266" y="12755"/>
                    <a:pt x="16725" y="11812"/>
                    <a:pt x="17108" y="10905"/>
                  </a:cubicBezTo>
                  <a:cubicBezTo>
                    <a:pt x="17526" y="11960"/>
                    <a:pt x="17837" y="12969"/>
                    <a:pt x="18020" y="13882"/>
                  </a:cubicBezTo>
                  <a:cubicBezTo>
                    <a:pt x="18092" y="14233"/>
                    <a:pt x="18138" y="14565"/>
                    <a:pt x="18163" y="14871"/>
                  </a:cubicBezTo>
                  <a:cubicBezTo>
                    <a:pt x="18071" y="14911"/>
                    <a:pt x="17975" y="14952"/>
                    <a:pt x="17873" y="14993"/>
                  </a:cubicBezTo>
                  <a:lnTo>
                    <a:pt x="15741" y="13698"/>
                  </a:lnTo>
                  <a:close/>
                  <a:moveTo>
                    <a:pt x="18173" y="15029"/>
                  </a:moveTo>
                  <a:cubicBezTo>
                    <a:pt x="18178" y="15080"/>
                    <a:pt x="18178" y="15126"/>
                    <a:pt x="18184" y="15177"/>
                  </a:cubicBezTo>
                  <a:lnTo>
                    <a:pt x="18036" y="15090"/>
                  </a:lnTo>
                  <a:cubicBezTo>
                    <a:pt x="18082" y="15070"/>
                    <a:pt x="18127" y="15049"/>
                    <a:pt x="18173" y="15029"/>
                  </a:cubicBezTo>
                  <a:close/>
                  <a:moveTo>
                    <a:pt x="19907" y="5297"/>
                  </a:moveTo>
                  <a:lnTo>
                    <a:pt x="18337" y="6230"/>
                  </a:lnTo>
                  <a:cubicBezTo>
                    <a:pt x="18388" y="5123"/>
                    <a:pt x="18133" y="4374"/>
                    <a:pt x="17597" y="4073"/>
                  </a:cubicBezTo>
                  <a:cubicBezTo>
                    <a:pt x="17561" y="4053"/>
                    <a:pt x="17516" y="4068"/>
                    <a:pt x="17495" y="4104"/>
                  </a:cubicBezTo>
                  <a:cubicBezTo>
                    <a:pt x="17475" y="4140"/>
                    <a:pt x="17490" y="4185"/>
                    <a:pt x="17526" y="4206"/>
                  </a:cubicBezTo>
                  <a:cubicBezTo>
                    <a:pt x="18020" y="4481"/>
                    <a:pt x="18245" y="5230"/>
                    <a:pt x="18178" y="6321"/>
                  </a:cubicBezTo>
                  <a:lnTo>
                    <a:pt x="18138" y="6347"/>
                  </a:lnTo>
                  <a:cubicBezTo>
                    <a:pt x="17893" y="6245"/>
                    <a:pt x="17628" y="6148"/>
                    <a:pt x="17342" y="6051"/>
                  </a:cubicBezTo>
                  <a:cubicBezTo>
                    <a:pt x="16460" y="5766"/>
                    <a:pt x="15425" y="5541"/>
                    <a:pt x="14303" y="5394"/>
                  </a:cubicBezTo>
                  <a:cubicBezTo>
                    <a:pt x="13482" y="4216"/>
                    <a:pt x="12625" y="3202"/>
                    <a:pt x="11784" y="2427"/>
                  </a:cubicBezTo>
                  <a:cubicBezTo>
                    <a:pt x="11488" y="2151"/>
                    <a:pt x="11203" y="1917"/>
                    <a:pt x="10933" y="1718"/>
                  </a:cubicBezTo>
                  <a:cubicBezTo>
                    <a:pt x="11789" y="1137"/>
                    <a:pt x="12513" y="958"/>
                    <a:pt x="12993" y="1229"/>
                  </a:cubicBezTo>
                  <a:cubicBezTo>
                    <a:pt x="13028" y="1249"/>
                    <a:pt x="13074" y="1234"/>
                    <a:pt x="13095" y="1198"/>
                  </a:cubicBezTo>
                  <a:cubicBezTo>
                    <a:pt x="13115" y="1162"/>
                    <a:pt x="13100" y="1116"/>
                    <a:pt x="13064" y="1096"/>
                  </a:cubicBezTo>
                  <a:cubicBezTo>
                    <a:pt x="12534" y="800"/>
                    <a:pt x="11774" y="969"/>
                    <a:pt x="10871" y="1575"/>
                  </a:cubicBezTo>
                  <a:lnTo>
                    <a:pt x="10871" y="158"/>
                  </a:lnTo>
                  <a:cubicBezTo>
                    <a:pt x="14701" y="184"/>
                    <a:pt x="18051" y="2238"/>
                    <a:pt x="19907" y="5297"/>
                  </a:cubicBezTo>
                  <a:close/>
                  <a:moveTo>
                    <a:pt x="10724" y="158"/>
                  </a:moveTo>
                  <a:lnTo>
                    <a:pt x="10724" y="1580"/>
                  </a:lnTo>
                  <a:cubicBezTo>
                    <a:pt x="9821" y="974"/>
                    <a:pt x="9061" y="805"/>
                    <a:pt x="8531" y="1101"/>
                  </a:cubicBezTo>
                  <a:cubicBezTo>
                    <a:pt x="8495" y="1122"/>
                    <a:pt x="8480" y="1167"/>
                    <a:pt x="8500" y="1203"/>
                  </a:cubicBezTo>
                  <a:cubicBezTo>
                    <a:pt x="8521" y="1239"/>
                    <a:pt x="8567" y="1254"/>
                    <a:pt x="8602" y="1234"/>
                  </a:cubicBezTo>
                  <a:cubicBezTo>
                    <a:pt x="9082" y="969"/>
                    <a:pt x="9806" y="1147"/>
                    <a:pt x="10662" y="1723"/>
                  </a:cubicBezTo>
                  <a:cubicBezTo>
                    <a:pt x="10387" y="1922"/>
                    <a:pt x="10101" y="2156"/>
                    <a:pt x="9806" y="2432"/>
                  </a:cubicBezTo>
                  <a:cubicBezTo>
                    <a:pt x="8969" y="3207"/>
                    <a:pt x="8108" y="4221"/>
                    <a:pt x="7287" y="5399"/>
                  </a:cubicBezTo>
                  <a:cubicBezTo>
                    <a:pt x="6165" y="5547"/>
                    <a:pt x="5135" y="5771"/>
                    <a:pt x="4253" y="6056"/>
                  </a:cubicBezTo>
                  <a:cubicBezTo>
                    <a:pt x="3998" y="6138"/>
                    <a:pt x="3758" y="6230"/>
                    <a:pt x="3534" y="6321"/>
                  </a:cubicBezTo>
                  <a:lnTo>
                    <a:pt x="3411" y="6245"/>
                  </a:lnTo>
                  <a:cubicBezTo>
                    <a:pt x="3360" y="5200"/>
                    <a:pt x="3590" y="4476"/>
                    <a:pt x="4069" y="4211"/>
                  </a:cubicBezTo>
                  <a:cubicBezTo>
                    <a:pt x="4105" y="4191"/>
                    <a:pt x="4120" y="4145"/>
                    <a:pt x="4100" y="4109"/>
                  </a:cubicBezTo>
                  <a:cubicBezTo>
                    <a:pt x="4079" y="4073"/>
                    <a:pt x="4033" y="4058"/>
                    <a:pt x="3998" y="4078"/>
                  </a:cubicBezTo>
                  <a:cubicBezTo>
                    <a:pt x="3473" y="4374"/>
                    <a:pt x="3223" y="5093"/>
                    <a:pt x="3253" y="6153"/>
                  </a:cubicBezTo>
                  <a:lnTo>
                    <a:pt x="1729" y="5230"/>
                  </a:lnTo>
                  <a:cubicBezTo>
                    <a:pt x="3595" y="2207"/>
                    <a:pt x="6925" y="184"/>
                    <a:pt x="10724" y="158"/>
                  </a:cubicBezTo>
                  <a:close/>
                  <a:moveTo>
                    <a:pt x="1652" y="5358"/>
                  </a:moveTo>
                  <a:lnTo>
                    <a:pt x="3263" y="6332"/>
                  </a:lnTo>
                  <a:cubicBezTo>
                    <a:pt x="3263" y="6367"/>
                    <a:pt x="3269" y="6398"/>
                    <a:pt x="3269" y="6434"/>
                  </a:cubicBezTo>
                  <a:cubicBezTo>
                    <a:pt x="2121" y="6954"/>
                    <a:pt x="1504" y="7581"/>
                    <a:pt x="1504" y="8248"/>
                  </a:cubicBezTo>
                  <a:cubicBezTo>
                    <a:pt x="1504" y="8289"/>
                    <a:pt x="1540" y="8325"/>
                    <a:pt x="1581" y="8325"/>
                  </a:cubicBezTo>
                  <a:cubicBezTo>
                    <a:pt x="1622" y="8325"/>
                    <a:pt x="1657" y="8289"/>
                    <a:pt x="1657" y="8248"/>
                  </a:cubicBezTo>
                  <a:cubicBezTo>
                    <a:pt x="1657" y="7662"/>
                    <a:pt x="2239" y="7086"/>
                    <a:pt x="3284" y="6597"/>
                  </a:cubicBezTo>
                  <a:cubicBezTo>
                    <a:pt x="3314" y="6892"/>
                    <a:pt x="3360" y="7208"/>
                    <a:pt x="3427" y="7545"/>
                  </a:cubicBezTo>
                  <a:cubicBezTo>
                    <a:pt x="3615" y="8508"/>
                    <a:pt x="3952" y="9579"/>
                    <a:pt x="4406" y="10695"/>
                  </a:cubicBezTo>
                  <a:cubicBezTo>
                    <a:pt x="3952" y="11812"/>
                    <a:pt x="3615" y="12883"/>
                    <a:pt x="3427" y="13846"/>
                  </a:cubicBezTo>
                  <a:cubicBezTo>
                    <a:pt x="3360" y="14182"/>
                    <a:pt x="3314" y="14499"/>
                    <a:pt x="3284" y="14794"/>
                  </a:cubicBezTo>
                  <a:cubicBezTo>
                    <a:pt x="2239" y="14310"/>
                    <a:pt x="1657" y="13729"/>
                    <a:pt x="1657" y="13142"/>
                  </a:cubicBezTo>
                  <a:cubicBezTo>
                    <a:pt x="1657" y="13102"/>
                    <a:pt x="1622" y="13066"/>
                    <a:pt x="1581" y="13066"/>
                  </a:cubicBezTo>
                  <a:cubicBezTo>
                    <a:pt x="1540" y="13066"/>
                    <a:pt x="1504" y="13102"/>
                    <a:pt x="1504" y="13142"/>
                  </a:cubicBezTo>
                  <a:cubicBezTo>
                    <a:pt x="1504" y="13805"/>
                    <a:pt x="2121" y="14437"/>
                    <a:pt x="3269" y="14957"/>
                  </a:cubicBezTo>
                  <a:cubicBezTo>
                    <a:pt x="3263" y="15039"/>
                    <a:pt x="3258" y="15115"/>
                    <a:pt x="3253" y="15192"/>
                  </a:cubicBezTo>
                  <a:lnTo>
                    <a:pt x="1606" y="16171"/>
                  </a:lnTo>
                  <a:cubicBezTo>
                    <a:pt x="678" y="14590"/>
                    <a:pt x="148" y="12755"/>
                    <a:pt x="148" y="10797"/>
                  </a:cubicBezTo>
                  <a:cubicBezTo>
                    <a:pt x="148" y="8814"/>
                    <a:pt x="699" y="6954"/>
                    <a:pt x="1652" y="5358"/>
                  </a:cubicBezTo>
                  <a:close/>
                  <a:moveTo>
                    <a:pt x="1688" y="16303"/>
                  </a:moveTo>
                  <a:lnTo>
                    <a:pt x="3253" y="15375"/>
                  </a:lnTo>
                  <a:cubicBezTo>
                    <a:pt x="3243" y="16364"/>
                    <a:pt x="3498" y="17042"/>
                    <a:pt x="3998" y="17323"/>
                  </a:cubicBezTo>
                  <a:cubicBezTo>
                    <a:pt x="4008" y="17328"/>
                    <a:pt x="4023" y="17333"/>
                    <a:pt x="4033" y="17333"/>
                  </a:cubicBezTo>
                  <a:cubicBezTo>
                    <a:pt x="4059" y="17333"/>
                    <a:pt x="4084" y="17318"/>
                    <a:pt x="4100" y="17292"/>
                  </a:cubicBezTo>
                  <a:cubicBezTo>
                    <a:pt x="4120" y="17257"/>
                    <a:pt x="4105" y="17211"/>
                    <a:pt x="4069" y="17190"/>
                  </a:cubicBezTo>
                  <a:cubicBezTo>
                    <a:pt x="3605" y="16930"/>
                    <a:pt x="3381" y="16262"/>
                    <a:pt x="3406" y="15284"/>
                  </a:cubicBezTo>
                  <a:lnTo>
                    <a:pt x="3666" y="15131"/>
                  </a:lnTo>
                  <a:cubicBezTo>
                    <a:pt x="3850" y="15202"/>
                    <a:pt x="4049" y="15273"/>
                    <a:pt x="4258" y="15340"/>
                  </a:cubicBezTo>
                  <a:cubicBezTo>
                    <a:pt x="5140" y="15625"/>
                    <a:pt x="6170" y="15850"/>
                    <a:pt x="7292" y="15997"/>
                  </a:cubicBezTo>
                  <a:cubicBezTo>
                    <a:pt x="8113" y="17175"/>
                    <a:pt x="8969" y="18189"/>
                    <a:pt x="9811" y="18964"/>
                  </a:cubicBezTo>
                  <a:cubicBezTo>
                    <a:pt x="10107" y="19240"/>
                    <a:pt x="10392" y="19474"/>
                    <a:pt x="10662" y="19673"/>
                  </a:cubicBezTo>
                  <a:cubicBezTo>
                    <a:pt x="9806" y="20254"/>
                    <a:pt x="9082" y="20433"/>
                    <a:pt x="8602" y="20162"/>
                  </a:cubicBezTo>
                  <a:cubicBezTo>
                    <a:pt x="8567" y="20142"/>
                    <a:pt x="8521" y="20157"/>
                    <a:pt x="8500" y="20193"/>
                  </a:cubicBezTo>
                  <a:cubicBezTo>
                    <a:pt x="8480" y="20229"/>
                    <a:pt x="8495" y="20275"/>
                    <a:pt x="8531" y="20295"/>
                  </a:cubicBezTo>
                  <a:cubicBezTo>
                    <a:pt x="8704" y="20392"/>
                    <a:pt x="8898" y="20438"/>
                    <a:pt x="9112" y="20438"/>
                  </a:cubicBezTo>
                  <a:cubicBezTo>
                    <a:pt x="9566" y="20438"/>
                    <a:pt x="10112" y="20229"/>
                    <a:pt x="10724" y="19816"/>
                  </a:cubicBezTo>
                  <a:lnTo>
                    <a:pt x="10724" y="21442"/>
                  </a:lnTo>
                  <a:cubicBezTo>
                    <a:pt x="6894" y="21416"/>
                    <a:pt x="3544" y="19362"/>
                    <a:pt x="1688" y="16303"/>
                  </a:cubicBezTo>
                  <a:close/>
                  <a:moveTo>
                    <a:pt x="10876" y="21447"/>
                  </a:moveTo>
                  <a:lnTo>
                    <a:pt x="10876" y="19826"/>
                  </a:lnTo>
                  <a:cubicBezTo>
                    <a:pt x="11488" y="20234"/>
                    <a:pt x="12034" y="20443"/>
                    <a:pt x="12488" y="20443"/>
                  </a:cubicBezTo>
                  <a:cubicBezTo>
                    <a:pt x="12702" y="20443"/>
                    <a:pt x="12896" y="20397"/>
                    <a:pt x="13069" y="20300"/>
                  </a:cubicBezTo>
                  <a:cubicBezTo>
                    <a:pt x="13105" y="20280"/>
                    <a:pt x="13120" y="20234"/>
                    <a:pt x="13100" y="20198"/>
                  </a:cubicBezTo>
                  <a:cubicBezTo>
                    <a:pt x="13079" y="20162"/>
                    <a:pt x="13033" y="20147"/>
                    <a:pt x="12998" y="20167"/>
                  </a:cubicBezTo>
                  <a:cubicBezTo>
                    <a:pt x="12518" y="20433"/>
                    <a:pt x="11794" y="20254"/>
                    <a:pt x="10938" y="19678"/>
                  </a:cubicBezTo>
                  <a:cubicBezTo>
                    <a:pt x="11213" y="19479"/>
                    <a:pt x="11499" y="19245"/>
                    <a:pt x="11789" y="18969"/>
                  </a:cubicBezTo>
                  <a:cubicBezTo>
                    <a:pt x="12625" y="18195"/>
                    <a:pt x="13487" y="17180"/>
                    <a:pt x="14308" y="16002"/>
                  </a:cubicBezTo>
                  <a:cubicBezTo>
                    <a:pt x="15430" y="15855"/>
                    <a:pt x="16460" y="15630"/>
                    <a:pt x="17347" y="15345"/>
                  </a:cubicBezTo>
                  <a:cubicBezTo>
                    <a:pt x="17526" y="15284"/>
                    <a:pt x="17699" y="15228"/>
                    <a:pt x="17862" y="15161"/>
                  </a:cubicBezTo>
                  <a:lnTo>
                    <a:pt x="18194" y="15360"/>
                  </a:lnTo>
                  <a:cubicBezTo>
                    <a:pt x="18204" y="16298"/>
                    <a:pt x="17980" y="16940"/>
                    <a:pt x="17531" y="17190"/>
                  </a:cubicBezTo>
                  <a:cubicBezTo>
                    <a:pt x="17495" y="17211"/>
                    <a:pt x="17480" y="17257"/>
                    <a:pt x="17500" y="17292"/>
                  </a:cubicBezTo>
                  <a:cubicBezTo>
                    <a:pt x="17516" y="17318"/>
                    <a:pt x="17541" y="17333"/>
                    <a:pt x="17567" y="17333"/>
                  </a:cubicBezTo>
                  <a:cubicBezTo>
                    <a:pt x="17577" y="17333"/>
                    <a:pt x="17592" y="17328"/>
                    <a:pt x="17602" y="17323"/>
                  </a:cubicBezTo>
                  <a:cubicBezTo>
                    <a:pt x="18092" y="17048"/>
                    <a:pt x="18347" y="16400"/>
                    <a:pt x="18347" y="15452"/>
                  </a:cubicBezTo>
                  <a:lnTo>
                    <a:pt x="19871" y="16375"/>
                  </a:lnTo>
                  <a:cubicBezTo>
                    <a:pt x="18005" y="19393"/>
                    <a:pt x="14670" y="21416"/>
                    <a:pt x="10876" y="2144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algn="ctr">
                <a:defRPr sz="3000">
                  <a:solidFill>
                    <a:srgbClr val="FFFFFF"/>
                  </a:solidFill>
                </a:defRPr>
              </a:pPr>
              <a:endParaRPr sz="16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7" name="Circle">
              <a:extLst>
                <a:ext uri="{FF2B5EF4-FFF2-40B4-BE49-F238E27FC236}">
                  <a16:creationId xmlns:a16="http://schemas.microsoft.com/office/drawing/2014/main" id="{4652C8FA-2CEC-41C5-9F92-72397F8F9809}"/>
                </a:ext>
              </a:extLst>
            </p:cNvPr>
            <p:cNvSpPr/>
            <p:nvPr/>
          </p:nvSpPr>
          <p:spPr>
            <a:xfrm>
              <a:off x="5465245" y="3272056"/>
              <a:ext cx="1261509" cy="1261509"/>
            </a:xfrm>
            <a:prstGeom prst="ellipse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lIns="38100" tIns="38100" rIns="38100" bIns="38100" anchor="ctr"/>
            <a:lstStyle/>
            <a:p>
              <a:pPr algn="ctr"/>
              <a:endParaRPr lang="fr-CA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8" name="Circle">
              <a:extLst>
                <a:ext uri="{FF2B5EF4-FFF2-40B4-BE49-F238E27FC236}">
                  <a16:creationId xmlns:a16="http://schemas.microsoft.com/office/drawing/2014/main" id="{4C9DF5E8-32B5-48A3-A7C5-A68F286B2528}"/>
                </a:ext>
              </a:extLst>
            </p:cNvPr>
            <p:cNvSpPr/>
            <p:nvPr/>
          </p:nvSpPr>
          <p:spPr>
            <a:xfrm>
              <a:off x="5465245" y="1335531"/>
              <a:ext cx="1261509" cy="1261508"/>
            </a:xfrm>
            <a:prstGeom prst="ellipse">
              <a:avLst/>
            </a:prstGeom>
            <a:gradFill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</a:gradFill>
            <a:ln w="19050">
              <a:solidFill>
                <a:schemeClr val="bg1"/>
              </a:solidFill>
            </a:ln>
            <a:effec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lIns="0" tIns="38100" rIns="0" bIns="38100" anchor="ctr"/>
            <a:lstStyle/>
            <a:p>
              <a:pPr algn="ctr"/>
              <a:endParaRPr lang="fr-CA" sz="14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9" name="Circle">
              <a:extLst>
                <a:ext uri="{FF2B5EF4-FFF2-40B4-BE49-F238E27FC236}">
                  <a16:creationId xmlns:a16="http://schemas.microsoft.com/office/drawing/2014/main" id="{3CF6830A-CD70-44DA-8DD3-C2DECA19554C}"/>
                </a:ext>
              </a:extLst>
            </p:cNvPr>
            <p:cNvSpPr/>
            <p:nvPr/>
          </p:nvSpPr>
          <p:spPr>
            <a:xfrm>
              <a:off x="5465245" y="5217802"/>
              <a:ext cx="1261509" cy="1261509"/>
            </a:xfrm>
            <a:prstGeom prst="ellipse">
              <a:avLst/>
            </a:prstGeom>
            <a:gradFill>
              <a:gsLst>
                <a:gs pos="0">
                  <a:schemeClr val="accent4">
                    <a:satMod val="103000"/>
                    <a:lumMod val="102000"/>
                    <a:tint val="94000"/>
                  </a:schemeClr>
                </a:gs>
                <a:gs pos="100000">
                  <a:schemeClr val="accent4">
                    <a:lumMod val="99000"/>
                    <a:satMod val="120000"/>
                    <a:shade val="78000"/>
                  </a:schemeClr>
                </a:gs>
              </a:gsLst>
            </a:gradFill>
            <a:ln w="19050">
              <a:solidFill>
                <a:schemeClr val="bg1"/>
              </a:solidFill>
            </a:ln>
            <a:effec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lIns="0" tIns="38100" rIns="0" bIns="38100" anchor="ctr"/>
            <a:lstStyle/>
            <a:p>
              <a:pPr algn="ctr"/>
              <a:endParaRPr lang="fr-CA" sz="1400" b="1">
                <a:solidFill>
                  <a:schemeClr val="bg2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10" name="Circle">
              <a:extLst>
                <a:ext uri="{FF2B5EF4-FFF2-40B4-BE49-F238E27FC236}">
                  <a16:creationId xmlns:a16="http://schemas.microsoft.com/office/drawing/2014/main" id="{C9495456-52CB-4955-97F6-2704E5328368}"/>
                </a:ext>
              </a:extLst>
            </p:cNvPr>
            <p:cNvSpPr/>
            <p:nvPr/>
          </p:nvSpPr>
          <p:spPr>
            <a:xfrm>
              <a:off x="3805367" y="2276129"/>
              <a:ext cx="1261509" cy="1261508"/>
            </a:xfrm>
            <a:prstGeom prst="ellipse">
              <a:avLst/>
            </a:prstGeom>
            <a:gradFill>
              <a:gsLst>
                <a:gs pos="0">
                  <a:schemeClr val="accent6">
                    <a:satMod val="103000"/>
                    <a:lumMod val="102000"/>
                    <a:tint val="94000"/>
                  </a:schemeClr>
                </a:gs>
                <a:gs pos="100000">
                  <a:schemeClr val="accent6">
                    <a:lumMod val="99000"/>
                    <a:satMod val="120000"/>
                    <a:shade val="78000"/>
                  </a:schemeClr>
                </a:gs>
              </a:gsLst>
            </a:gradFill>
            <a:ln w="19050">
              <a:solidFill>
                <a:schemeClr val="bg2"/>
              </a:solidFill>
            </a:ln>
            <a:effectLst/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lIns="0" tIns="38100" rIns="0" bIns="38100" anchor="ctr"/>
            <a:lstStyle/>
            <a:p>
              <a:pPr algn="ctr"/>
              <a:endParaRPr lang="fr-CA" sz="14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11" name="Circle">
              <a:extLst>
                <a:ext uri="{FF2B5EF4-FFF2-40B4-BE49-F238E27FC236}">
                  <a16:creationId xmlns:a16="http://schemas.microsoft.com/office/drawing/2014/main" id="{EC3E738C-3D74-420F-A11C-63931DD029AC}"/>
                </a:ext>
              </a:extLst>
            </p:cNvPr>
            <p:cNvSpPr/>
            <p:nvPr/>
          </p:nvSpPr>
          <p:spPr>
            <a:xfrm>
              <a:off x="7125124" y="4277204"/>
              <a:ext cx="1261509" cy="1261509"/>
            </a:xfrm>
            <a:prstGeom prst="ellipse">
              <a:avLst/>
            </a:prstGeom>
            <a:gradFill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</a:gradFill>
            <a:ln w="19050">
              <a:solidFill>
                <a:schemeClr val="bg1"/>
              </a:solidFill>
            </a:ln>
            <a:effec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lIns="0" tIns="38100" rIns="0" bIns="38100" anchor="ctr"/>
            <a:lstStyle/>
            <a:p>
              <a:pPr algn="ctr"/>
              <a:endParaRPr lang="fr-CA" sz="1400" b="1">
                <a:solidFill>
                  <a:schemeClr val="bg2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12" name="Circle">
              <a:extLst>
                <a:ext uri="{FF2B5EF4-FFF2-40B4-BE49-F238E27FC236}">
                  <a16:creationId xmlns:a16="http://schemas.microsoft.com/office/drawing/2014/main" id="{3ADAAF61-80BF-4DB9-B50A-BA4F61E1852E}"/>
                </a:ext>
              </a:extLst>
            </p:cNvPr>
            <p:cNvSpPr/>
            <p:nvPr/>
          </p:nvSpPr>
          <p:spPr>
            <a:xfrm>
              <a:off x="3796145" y="4267983"/>
              <a:ext cx="1261509" cy="1261509"/>
            </a:xfrm>
            <a:prstGeom prst="ellipse">
              <a:avLst/>
            </a:pr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 w="19050">
              <a:solidFill>
                <a:schemeClr val="bg1"/>
              </a:solidFill>
            </a:ln>
            <a:effectLst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lIns="0" tIns="38100" rIns="0" bIns="38100" anchor="ctr"/>
            <a:lstStyle/>
            <a:p>
              <a:pPr algn="ctr"/>
              <a:endParaRPr lang="fr-CA" sz="14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  <p:sp>
          <p:nvSpPr>
            <p:cNvPr id="13" name="Circle">
              <a:extLst>
                <a:ext uri="{FF2B5EF4-FFF2-40B4-BE49-F238E27FC236}">
                  <a16:creationId xmlns:a16="http://schemas.microsoft.com/office/drawing/2014/main" id="{E8DBB4D7-9C38-4844-804C-870D50819108}"/>
                </a:ext>
              </a:extLst>
            </p:cNvPr>
            <p:cNvSpPr/>
            <p:nvPr/>
          </p:nvSpPr>
          <p:spPr>
            <a:xfrm>
              <a:off x="7134346" y="2285350"/>
              <a:ext cx="1261509" cy="1261508"/>
            </a:xfrm>
            <a:prstGeom prst="ellipse">
              <a:avLst/>
            </a:prstGeom>
            <a:gradFill>
              <a:gsLst>
                <a:gs pos="0">
                  <a:schemeClr val="accent2">
                    <a:satMod val="103000"/>
                    <a:lumMod val="102000"/>
                    <a:tint val="94000"/>
                  </a:schemeClr>
                </a:gs>
                <a:gs pos="100000">
                  <a:schemeClr val="accent2">
                    <a:lumMod val="99000"/>
                    <a:satMod val="120000"/>
                    <a:shade val="78000"/>
                  </a:schemeClr>
                </a:gs>
              </a:gsLst>
            </a:gradFill>
            <a:ln w="19050">
              <a:solidFill>
                <a:schemeClr val="bg1"/>
              </a:solidFill>
            </a:ln>
            <a:effec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lIns="0" tIns="38100" rIns="0" bIns="38100" anchor="ctr"/>
            <a:lstStyle/>
            <a:p>
              <a:pPr algn="ctr"/>
              <a:endParaRPr lang="fr-CA" sz="1400" b="1">
                <a:solidFill>
                  <a:schemeClr val="bg1"/>
                </a:solidFill>
                <a:latin typeface="Trebuchet MS" panose="020B0703020202090204" pitchFamily="34" charset="0"/>
              </a:endParaRPr>
            </a:p>
          </p:txBody>
        </p:sp>
      </p:grpSp>
      <p:sp>
        <p:nvSpPr>
          <p:cNvPr id="32" name="Text Placeholder 32">
            <a:extLst>
              <a:ext uri="{FF2B5EF4-FFF2-40B4-BE49-F238E27FC236}">
                <a16:creationId xmlns:a16="http://schemas.microsoft.com/office/drawing/2014/main" id="{CFFB633C-472B-4A3D-8F04-9E645FE4B0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4009" y="1979275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400" b="1">
                <a:solidFill>
                  <a:srgbClr val="EA7926"/>
                </a:solidFill>
              </a:defRPr>
            </a:lvl1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63B15B85-4171-47A0-A760-C0A6C78F96E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14009" y="2463074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1DEE151B-7822-43B7-B1C9-4887762399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14009" y="3442315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400" b="1">
                <a:solidFill>
                  <a:srgbClr val="09BDDD"/>
                </a:solidFill>
              </a:defRPr>
            </a:lvl1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126AC14C-F4E7-4D19-A7D7-C20885878B0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14009" y="3926114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A55702BE-B870-4FB8-8F2C-1B63695A5F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14009" y="4905355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4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37" name="Text Placeholder 32">
            <a:extLst>
              <a:ext uri="{FF2B5EF4-FFF2-40B4-BE49-F238E27FC236}">
                <a16:creationId xmlns:a16="http://schemas.microsoft.com/office/drawing/2014/main" id="{A017DD27-DAAC-494A-AD6B-E3BC18C4D91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4009" y="5389154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45E6E1FC-C79C-420A-B814-3D3D5DAA560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28072" y="1979275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39" name="Text Placeholder 32">
            <a:extLst>
              <a:ext uri="{FF2B5EF4-FFF2-40B4-BE49-F238E27FC236}">
                <a16:creationId xmlns:a16="http://schemas.microsoft.com/office/drawing/2014/main" id="{4E1A96F0-E9B0-4C2C-848F-E145254D796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628072" y="2463074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32">
            <a:extLst>
              <a:ext uri="{FF2B5EF4-FFF2-40B4-BE49-F238E27FC236}">
                <a16:creationId xmlns:a16="http://schemas.microsoft.com/office/drawing/2014/main" id="{E7E3CE26-E9FC-489D-9C3F-E4670BBC8C3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628072" y="3442315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1" name="Text Placeholder 32">
            <a:extLst>
              <a:ext uri="{FF2B5EF4-FFF2-40B4-BE49-F238E27FC236}">
                <a16:creationId xmlns:a16="http://schemas.microsoft.com/office/drawing/2014/main" id="{922EFD7A-E3CE-4427-A09B-4055DB20923A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628072" y="3926114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32">
            <a:extLst>
              <a:ext uri="{FF2B5EF4-FFF2-40B4-BE49-F238E27FC236}">
                <a16:creationId xmlns:a16="http://schemas.microsoft.com/office/drawing/2014/main" id="{F070C6B4-DE09-4B31-BFD8-94B219BD3E8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628072" y="4905355"/>
            <a:ext cx="3049919" cy="4837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3" name="Text Placeholder 32">
            <a:extLst>
              <a:ext uri="{FF2B5EF4-FFF2-40B4-BE49-F238E27FC236}">
                <a16:creationId xmlns:a16="http://schemas.microsoft.com/office/drawing/2014/main" id="{6E1433A1-7CE6-45A1-8B37-7712ABC81FD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628072" y="5389154"/>
            <a:ext cx="3049919" cy="8309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40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7">
            <a:extLst>
              <a:ext uri="{FF2B5EF4-FFF2-40B4-BE49-F238E27FC236}">
                <a16:creationId xmlns:a16="http://schemas.microsoft.com/office/drawing/2014/main" id="{A92D2AB0-9134-4D2C-ACC7-EFEBBC64397E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5465245" y="3836537"/>
            <a:ext cx="1261509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5" name="Text Placeholder 7">
            <a:extLst>
              <a:ext uri="{FF2B5EF4-FFF2-40B4-BE49-F238E27FC236}">
                <a16:creationId xmlns:a16="http://schemas.microsoft.com/office/drawing/2014/main" id="{0AA56406-1A88-4098-835B-90417941EACC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3827661" y="2835510"/>
            <a:ext cx="1239215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6" name="Text Placeholder 7">
            <a:extLst>
              <a:ext uri="{FF2B5EF4-FFF2-40B4-BE49-F238E27FC236}">
                <a16:creationId xmlns:a16="http://schemas.microsoft.com/office/drawing/2014/main" id="{AF2206E3-4D0B-4E18-90BB-405E5B99C065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3796145" y="4829268"/>
            <a:ext cx="1239215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7" name="Text Placeholder 7">
            <a:extLst>
              <a:ext uri="{FF2B5EF4-FFF2-40B4-BE49-F238E27FC236}">
                <a16:creationId xmlns:a16="http://schemas.microsoft.com/office/drawing/2014/main" id="{80C97E93-F1BD-4FC6-87FF-571C9189C03D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7125124" y="4838489"/>
            <a:ext cx="1239215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8" name="Text Placeholder 7">
            <a:extLst>
              <a:ext uri="{FF2B5EF4-FFF2-40B4-BE49-F238E27FC236}">
                <a16:creationId xmlns:a16="http://schemas.microsoft.com/office/drawing/2014/main" id="{0407B384-6E0A-4F0F-B806-4A1EC3BF5E50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487539" y="5791076"/>
            <a:ext cx="1239215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0" name="Text Placeholder 7">
            <a:extLst>
              <a:ext uri="{FF2B5EF4-FFF2-40B4-BE49-F238E27FC236}">
                <a16:creationId xmlns:a16="http://schemas.microsoft.com/office/drawing/2014/main" id="{117B9690-D37E-4040-ACF5-01447C5CE05A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5487539" y="1883906"/>
            <a:ext cx="1239215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0" name="Text Placeholder 7">
            <a:extLst>
              <a:ext uri="{FF2B5EF4-FFF2-40B4-BE49-F238E27FC236}">
                <a16:creationId xmlns:a16="http://schemas.microsoft.com/office/drawing/2014/main" id="{EDB765AE-A5AE-4EF5-A548-5FAA93780CE4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7144406" y="2852585"/>
            <a:ext cx="1239215" cy="53121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</p:spTree>
    <p:extLst>
      <p:ext uri="{BB962C8B-B14F-4D97-AF65-F5344CB8AC3E}">
        <p14:creationId xmlns:p14="http://schemas.microsoft.com/office/powerpoint/2010/main" val="22790204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_RG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>
            <a:extLst>
              <a:ext uri="{FF2B5EF4-FFF2-40B4-BE49-F238E27FC236}">
                <a16:creationId xmlns:a16="http://schemas.microsoft.com/office/drawing/2014/main" id="{78B0A873-CFF6-4881-8317-441AFA61EF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225305" cy="6858000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6832D268-8F4A-4993-9F1F-34879010CEF6}"/>
              </a:ext>
            </a:extLst>
          </p:cNvPr>
          <p:cNvSpPr/>
          <p:nvPr userDrawn="1"/>
        </p:nvSpPr>
        <p:spPr>
          <a:xfrm>
            <a:off x="0" y="0"/>
            <a:ext cx="12225304" cy="6858000"/>
          </a:xfrm>
          <a:prstGeom prst="rect">
            <a:avLst/>
          </a:prstGeom>
          <a:gradFill>
            <a:gsLst>
              <a:gs pos="99000">
                <a:srgbClr val="3C86C6">
                  <a:alpha val="0"/>
                </a:srgbClr>
              </a:gs>
              <a:gs pos="26000">
                <a:srgbClr val="3C86C6">
                  <a:alpha val="89000"/>
                </a:srgbClr>
              </a:gs>
            </a:gsLst>
            <a:lin ang="0" scaled="0"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5B39FD7-ECA9-4A8C-B5F7-40A9BCC64B8E}"/>
              </a:ext>
            </a:extLst>
          </p:cNvPr>
          <p:cNvGrpSpPr/>
          <p:nvPr userDrawn="1"/>
        </p:nvGrpSpPr>
        <p:grpSpPr>
          <a:xfrm>
            <a:off x="16042" y="19268"/>
            <a:ext cx="7170820" cy="6838732"/>
            <a:chOff x="0" y="868687"/>
            <a:chExt cx="5393266" cy="5143499"/>
          </a:xfrm>
        </p:grpSpPr>
        <p:sp>
          <p:nvSpPr>
            <p:cNvPr id="19" name="Parallelogram 18">
              <a:extLst>
                <a:ext uri="{FF2B5EF4-FFF2-40B4-BE49-F238E27FC236}">
                  <a16:creationId xmlns:a16="http://schemas.microsoft.com/office/drawing/2014/main" id="{A01E29A6-58FC-4CAB-981D-4E8F01888F0E}"/>
                </a:ext>
              </a:extLst>
            </p:cNvPr>
            <p:cNvSpPr/>
            <p:nvPr/>
          </p:nvSpPr>
          <p:spPr>
            <a:xfrm>
              <a:off x="0" y="868687"/>
              <a:ext cx="5393266" cy="5143499"/>
            </a:xfrm>
            <a:prstGeom prst="parallelogram">
              <a:avLst>
                <a:gd name="adj" fmla="val 63848"/>
              </a:avLst>
            </a:prstGeom>
            <a:gradFill>
              <a:gsLst>
                <a:gs pos="0">
                  <a:srgbClr val="09BDDD">
                    <a:lumMod val="50000"/>
                    <a:alpha val="10000"/>
                  </a:srgbClr>
                </a:gs>
                <a:gs pos="100000">
                  <a:srgbClr val="09BDDD">
                    <a:lumMod val="50000"/>
                    <a:alpha val="81000"/>
                  </a:srgbClr>
                </a:gs>
              </a:gsLst>
              <a:lin ang="5400000" scaled="1"/>
            </a:gradFill>
            <a:ln>
              <a:noFill/>
            </a:ln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  <p:sp>
          <p:nvSpPr>
            <p:cNvPr id="20" name="Parallelogram 138">
              <a:extLst>
                <a:ext uri="{FF2B5EF4-FFF2-40B4-BE49-F238E27FC236}">
                  <a16:creationId xmlns:a16="http://schemas.microsoft.com/office/drawing/2014/main" id="{363446BD-BC0F-44DE-82B4-7206A170D32A}"/>
                </a:ext>
              </a:extLst>
            </p:cNvPr>
            <p:cNvSpPr/>
            <p:nvPr/>
          </p:nvSpPr>
          <p:spPr>
            <a:xfrm>
              <a:off x="2256500" y="1400176"/>
              <a:ext cx="3047020" cy="4612010"/>
            </a:xfrm>
            <a:custGeom>
              <a:avLst/>
              <a:gdLst>
                <a:gd name="connsiteX0" fmla="*/ 0 w 4961563"/>
                <a:gd name="connsiteY0" fmla="*/ 6857999 h 6857999"/>
                <a:gd name="connsiteX1" fmla="*/ 4548116 w 4961563"/>
                <a:gd name="connsiteY1" fmla="*/ 0 h 6857999"/>
                <a:gd name="connsiteX2" fmla="*/ 4961563 w 4961563"/>
                <a:gd name="connsiteY2" fmla="*/ 0 h 6857999"/>
                <a:gd name="connsiteX3" fmla="*/ 413447 w 4961563"/>
                <a:gd name="connsiteY3" fmla="*/ 6857999 h 6857999"/>
                <a:gd name="connsiteX4" fmla="*/ 0 w 4961563"/>
                <a:gd name="connsiteY4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13447 w 4961563"/>
                <a:gd name="connsiteY4" fmla="*/ 6857999 h 6857999"/>
                <a:gd name="connsiteX5" fmla="*/ 0 w 4961563"/>
                <a:gd name="connsiteY5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062693 w 4961563"/>
                <a:gd name="connsiteY4" fmla="*/ 1341112 h 6857999"/>
                <a:gd name="connsiteX5" fmla="*/ 413447 w 4961563"/>
                <a:gd name="connsiteY5" fmla="*/ 6857999 h 6857999"/>
                <a:gd name="connsiteX6" fmla="*/ 0 w 4961563"/>
                <a:gd name="connsiteY6" fmla="*/ 6857999 h 6857999"/>
                <a:gd name="connsiteX0" fmla="*/ 0 w 4548116"/>
                <a:gd name="connsiteY0" fmla="*/ 6857999 h 6857999"/>
                <a:gd name="connsiteX1" fmla="*/ 4055073 w 4548116"/>
                <a:gd name="connsiteY1" fmla="*/ 731512 h 6857999"/>
                <a:gd name="connsiteX2" fmla="*/ 4548116 w 4548116"/>
                <a:gd name="connsiteY2" fmla="*/ 0 h 6857999"/>
                <a:gd name="connsiteX3" fmla="*/ 4062693 w 4548116"/>
                <a:gd name="connsiteY3" fmla="*/ 1341112 h 6857999"/>
                <a:gd name="connsiteX4" fmla="*/ 413447 w 4548116"/>
                <a:gd name="connsiteY4" fmla="*/ 6857999 h 6857999"/>
                <a:gd name="connsiteX5" fmla="*/ 0 w 4548116"/>
                <a:gd name="connsiteY5" fmla="*/ 6857999 h 6857999"/>
                <a:gd name="connsiteX0" fmla="*/ 0 w 4062693"/>
                <a:gd name="connsiteY0" fmla="*/ 6126487 h 6126487"/>
                <a:gd name="connsiteX1" fmla="*/ 4055073 w 4062693"/>
                <a:gd name="connsiteY1" fmla="*/ 0 h 6126487"/>
                <a:gd name="connsiteX2" fmla="*/ 4062693 w 4062693"/>
                <a:gd name="connsiteY2" fmla="*/ 609600 h 6126487"/>
                <a:gd name="connsiteX3" fmla="*/ 413447 w 4062693"/>
                <a:gd name="connsiteY3" fmla="*/ 6126487 h 6126487"/>
                <a:gd name="connsiteX4" fmla="*/ 0 w 4062693"/>
                <a:gd name="connsiteY4" fmla="*/ 6126487 h 612648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693" h="6149347">
                  <a:moveTo>
                    <a:pt x="0" y="6149347"/>
                  </a:moveTo>
                  <a:lnTo>
                    <a:pt x="4062693" y="0"/>
                  </a:lnTo>
                  <a:lnTo>
                    <a:pt x="4062693" y="632460"/>
                  </a:lnTo>
                  <a:lnTo>
                    <a:pt x="413447" y="6149347"/>
                  </a:lnTo>
                  <a:lnTo>
                    <a:pt x="0" y="6149347"/>
                  </a:lnTo>
                  <a:close/>
                </a:path>
              </a:pathLst>
            </a:custGeom>
            <a:gradFill>
              <a:gsLst>
                <a:gs pos="0">
                  <a:srgbClr val="09BDDD">
                    <a:lumMod val="50000"/>
                    <a:alpha val="10000"/>
                  </a:srgbClr>
                </a:gs>
                <a:gs pos="100000">
                  <a:srgbClr val="09BDDD">
                    <a:lumMod val="50000"/>
                    <a:alpha val="68000"/>
                  </a:srgbClr>
                </a:gs>
              </a:gsLst>
              <a:lin ang="5400000" scaled="1"/>
            </a:gradFill>
            <a:ln>
              <a:noFill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</a:endParaRPr>
            </a:p>
          </p:txBody>
        </p:sp>
      </p:grpSp>
      <p:grpSp>
        <p:nvGrpSpPr>
          <p:cNvPr id="25" name="Group 13">
            <a:extLst>
              <a:ext uri="{FF2B5EF4-FFF2-40B4-BE49-F238E27FC236}">
                <a16:creationId xmlns:a16="http://schemas.microsoft.com/office/drawing/2014/main" id="{77E4F3FF-64AB-4502-8D99-56ACACD69735}"/>
              </a:ext>
            </a:extLst>
          </p:cNvPr>
          <p:cNvGrpSpPr/>
          <p:nvPr userDrawn="1"/>
        </p:nvGrpSpPr>
        <p:grpSpPr>
          <a:xfrm>
            <a:off x="479818" y="259082"/>
            <a:ext cx="11232365" cy="533400"/>
            <a:chOff x="432603" y="194312"/>
            <a:chExt cx="8424268" cy="400050"/>
          </a:xfrm>
        </p:grpSpPr>
        <p:pic>
          <p:nvPicPr>
            <p:cNvPr id="26" name="Graphic 14">
              <a:extLst>
                <a:ext uri="{FF2B5EF4-FFF2-40B4-BE49-F238E27FC236}">
                  <a16:creationId xmlns:a16="http://schemas.microsoft.com/office/drawing/2014/main" id="{E1707D7B-568A-4E9E-92C2-50CA186829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2603" y="480061"/>
              <a:ext cx="1933575" cy="114300"/>
            </a:xfrm>
            <a:prstGeom prst="rect">
              <a:avLst/>
            </a:prstGeom>
          </p:spPr>
        </p:pic>
        <p:pic>
          <p:nvPicPr>
            <p:cNvPr id="28" name="Graphic 15">
              <a:extLst>
                <a:ext uri="{FF2B5EF4-FFF2-40B4-BE49-F238E27FC236}">
                  <a16:creationId xmlns:a16="http://schemas.microsoft.com/office/drawing/2014/main" id="{2AD70F80-8332-433A-8FFB-04E131ED881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99671" y="194312"/>
              <a:ext cx="457200" cy="400050"/>
            </a:xfrm>
            <a:prstGeom prst="rect">
              <a:avLst/>
            </a:prstGeom>
          </p:spPr>
        </p:pic>
      </p:grpSp>
      <p:sp>
        <p:nvSpPr>
          <p:cNvPr id="21" name="Freeform 10">
            <a:extLst>
              <a:ext uri="{FF2B5EF4-FFF2-40B4-BE49-F238E27FC236}">
                <a16:creationId xmlns:a16="http://schemas.microsoft.com/office/drawing/2014/main" id="{C2024974-0FA1-4624-AB15-C11C8581FFA3}"/>
              </a:ext>
            </a:extLst>
          </p:cNvPr>
          <p:cNvSpPr/>
          <p:nvPr userDrawn="1"/>
        </p:nvSpPr>
        <p:spPr>
          <a:xfrm rot="5400000">
            <a:off x="2242252" y="1544900"/>
            <a:ext cx="1145309" cy="5629816"/>
          </a:xfrm>
          <a:custGeom>
            <a:avLst/>
            <a:gdLst>
              <a:gd name="connsiteX0" fmla="*/ 0 w 1145309"/>
              <a:gd name="connsiteY0" fmla="*/ 5722470 h 5722470"/>
              <a:gd name="connsiteX1" fmla="*/ 0 w 1145309"/>
              <a:gd name="connsiteY1" fmla="*/ 0 h 5722470"/>
              <a:gd name="connsiteX2" fmla="*/ 1137582 w 1145309"/>
              <a:gd name="connsiteY2" fmla="*/ 754111 h 5722470"/>
              <a:gd name="connsiteX3" fmla="*/ 1145309 w 1145309"/>
              <a:gd name="connsiteY3" fmla="*/ 5722470 h 572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5309" h="5722470">
                <a:moveTo>
                  <a:pt x="0" y="5722470"/>
                </a:moveTo>
                <a:lnTo>
                  <a:pt x="0" y="0"/>
                </a:lnTo>
                <a:lnTo>
                  <a:pt x="1137582" y="754111"/>
                </a:lnTo>
                <a:lnTo>
                  <a:pt x="1145309" y="5722470"/>
                </a:lnTo>
                <a:close/>
              </a:path>
            </a:pathLst>
          </a:custGeom>
          <a:gradFill>
            <a:gsLst>
              <a:gs pos="69000">
                <a:srgbClr val="FFFFFF">
                  <a:alpha val="90000"/>
                </a:srgbClr>
              </a:gs>
              <a:gs pos="100000">
                <a:srgbClr val="FFFFFF"/>
              </a:gs>
            </a:gsLst>
            <a:lin ang="5400000" scaled="1"/>
          </a:gradFill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23" name="Freeform 12">
            <a:extLst>
              <a:ext uri="{FF2B5EF4-FFF2-40B4-BE49-F238E27FC236}">
                <a16:creationId xmlns:a16="http://schemas.microsoft.com/office/drawing/2014/main" id="{0B5C4E72-9519-4079-9288-25DC7A370528}"/>
              </a:ext>
            </a:extLst>
          </p:cNvPr>
          <p:cNvSpPr/>
          <p:nvPr userDrawn="1"/>
        </p:nvSpPr>
        <p:spPr>
          <a:xfrm>
            <a:off x="-1" y="2986207"/>
            <a:ext cx="6151791" cy="802120"/>
          </a:xfrm>
          <a:custGeom>
            <a:avLst/>
            <a:gdLst>
              <a:gd name="connsiteX0" fmla="*/ 266 w 6247302"/>
              <a:gd name="connsiteY0" fmla="*/ 0 h 802120"/>
              <a:gd name="connsiteX1" fmla="*/ 6247302 w 6247302"/>
              <a:gd name="connsiteY1" fmla="*/ 0 h 802120"/>
              <a:gd name="connsiteX2" fmla="*/ 6239194 w 6247302"/>
              <a:gd name="connsiteY2" fmla="*/ 25773 h 802120"/>
              <a:gd name="connsiteX3" fmla="*/ 5725291 w 6247302"/>
              <a:gd name="connsiteY3" fmla="*/ 800999 h 802120"/>
              <a:gd name="connsiteX4" fmla="*/ 0 w 6247302"/>
              <a:gd name="connsiteY4" fmla="*/ 802120 h 80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7302" h="802120">
                <a:moveTo>
                  <a:pt x="266" y="0"/>
                </a:moveTo>
                <a:lnTo>
                  <a:pt x="6247302" y="0"/>
                </a:lnTo>
                <a:lnTo>
                  <a:pt x="6239194" y="25773"/>
                </a:lnTo>
                <a:lnTo>
                  <a:pt x="5725291" y="800999"/>
                </a:lnTo>
                <a:lnTo>
                  <a:pt x="0" y="802120"/>
                </a:lnTo>
                <a:close/>
              </a:path>
            </a:pathLst>
          </a:custGeom>
          <a:gradFill flip="none" rotWithShape="1">
            <a:gsLst>
              <a:gs pos="64000">
                <a:srgbClr val="09BDDD"/>
              </a:gs>
              <a:gs pos="0">
                <a:srgbClr val="3C86C6"/>
              </a:gs>
              <a:gs pos="100000">
                <a:srgbClr val="3C86C6"/>
              </a:gs>
            </a:gsLst>
            <a:lin ang="0" scaled="1"/>
            <a:tileRect/>
          </a:gra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24" name="Text Placeholder 4">
            <a:extLst>
              <a:ext uri="{FF2B5EF4-FFF2-40B4-BE49-F238E27FC236}">
                <a16:creationId xmlns:a16="http://schemas.microsoft.com/office/drawing/2014/main" id="{1A439EA2-E0DA-4295-B4C5-D91B39AC580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4632" y="2986207"/>
            <a:ext cx="5197476" cy="799865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kumimoji="0" lang="en-GB" sz="3600" b="1" i="0" u="none" strike="noStrike" kern="1200" cap="none" spc="0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Trebuchet MS"/>
              </a:defRPr>
            </a:lvl1pPr>
          </a:lstStyle>
          <a:p>
            <a:pPr lvl="0"/>
            <a:r>
              <a:rPr lang="en-US"/>
              <a:t>PRESENTATION TITLE</a:t>
            </a:r>
            <a:endParaRPr lang="en-GB"/>
          </a:p>
        </p:txBody>
      </p:sp>
      <p:sp>
        <p:nvSpPr>
          <p:cNvPr id="29" name="Text Placeholder 4">
            <a:extLst>
              <a:ext uri="{FF2B5EF4-FFF2-40B4-BE49-F238E27FC236}">
                <a16:creationId xmlns:a16="http://schemas.microsoft.com/office/drawing/2014/main" id="{9012DFEC-CBBA-43CC-B1A8-1C44618A4E6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84632" y="3959604"/>
            <a:ext cx="4298730" cy="69514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kumimoji="0" lang="en-GB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17171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marL="0" marR="0" lvl="0" indent="0" algn="l" defTabSz="342900" rtl="0" eaLnBrk="1" fontAlgn="base" latinLnBrk="0" hangingPunct="1">
              <a:lnSpc>
                <a:spcPts val="2775"/>
              </a:lnSpc>
              <a:spcBef>
                <a:spcPts val="0"/>
              </a:spcBef>
              <a:spcAft>
                <a:spcPct val="0"/>
              </a:spcAft>
              <a:buClr>
                <a:srgbClr val="4E84C4"/>
              </a:buClr>
              <a:buSzTx/>
              <a:buFontTx/>
              <a:buNone/>
              <a:tabLst/>
              <a:defRPr/>
            </a:pPr>
            <a:r>
              <a:rPr lang="en-US"/>
              <a:t>Sub-title</a:t>
            </a:r>
            <a:endParaRPr lang="en-GB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01CDE0B-9CF5-41A6-BA1E-D22A9CD29D30}"/>
              </a:ext>
            </a:extLst>
          </p:cNvPr>
          <p:cNvGrpSpPr/>
          <p:nvPr userDrawn="1"/>
        </p:nvGrpSpPr>
        <p:grpSpPr>
          <a:xfrm>
            <a:off x="2971136" y="4747817"/>
            <a:ext cx="1812228" cy="301348"/>
            <a:chOff x="2296160" y="5911724"/>
            <a:chExt cx="2416304" cy="401797"/>
          </a:xfrm>
        </p:grpSpPr>
        <p:sp>
          <p:nvSpPr>
            <p:cNvPr id="31" name="Rectangle: Rounded Corners 124">
              <a:extLst>
                <a:ext uri="{FF2B5EF4-FFF2-40B4-BE49-F238E27FC236}">
                  <a16:creationId xmlns:a16="http://schemas.microsoft.com/office/drawing/2014/main" id="{E59C5D19-6792-46BA-B46E-9C397C092FA6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3C86C6">
                    <a:lumMod val="75000"/>
                  </a:srgbClr>
                </a:gs>
                <a:gs pos="100000">
                  <a:srgbClr val="3C86C6"/>
                </a:gs>
              </a:gsLst>
              <a:lin ang="0" scaled="1"/>
              <a:tileRect/>
            </a:gradFill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  <p:sp>
          <p:nvSpPr>
            <p:cNvPr id="32" name="Rectangle: Rounded Corners 129">
              <a:extLst>
                <a:ext uri="{FF2B5EF4-FFF2-40B4-BE49-F238E27FC236}">
                  <a16:creationId xmlns:a16="http://schemas.microsoft.com/office/drawing/2014/main" id="{ED7DA2BC-FC07-466D-B1E0-E92BFB67337E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rgbClr val="FFFFFF"/>
              </a:solidFill>
            </a:ln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</p:grpSp>
      <p:sp>
        <p:nvSpPr>
          <p:cNvPr id="33" name="Text Placeholder 62">
            <a:extLst>
              <a:ext uri="{FF2B5EF4-FFF2-40B4-BE49-F238E27FC236}">
                <a16:creationId xmlns:a16="http://schemas.microsoft.com/office/drawing/2014/main" id="{4CBF783F-AA1E-4028-B92A-792EF71A61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971135" y="4771454"/>
            <a:ext cx="1812227" cy="277711"/>
          </a:xfrm>
          <a:prstGeom prst="rect">
            <a:avLst/>
          </a:prstGeom>
        </p:spPr>
        <p:txBody>
          <a:bodyPr anchor="ctr" anchorCtr="0">
            <a:normAutofit/>
          </a:bodyPr>
          <a:lstStyle>
            <a:lvl1pPr marL="0" indent="0" algn="ctr">
              <a:buNone/>
              <a:def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lvl="0"/>
            <a:r>
              <a:rPr lang="en-US"/>
              <a:t>Date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005540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F4D0D21-BADE-4345-A99A-349C27227899}"/>
              </a:ext>
            </a:extLst>
          </p:cNvPr>
          <p:cNvGrpSpPr/>
          <p:nvPr userDrawn="1"/>
        </p:nvGrpSpPr>
        <p:grpSpPr>
          <a:xfrm>
            <a:off x="5566684" y="1914555"/>
            <a:ext cx="820820" cy="742745"/>
            <a:chOff x="4291137" y="1293442"/>
            <a:chExt cx="617538" cy="558799"/>
          </a:xfrm>
        </p:grpSpPr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2E142D18-9B9F-4C97-A46A-D89421E61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137" y="1293442"/>
              <a:ext cx="617538" cy="558799"/>
            </a:xfrm>
            <a:custGeom>
              <a:avLst/>
              <a:gdLst>
                <a:gd name="T0" fmla="*/ 389 w 389"/>
                <a:gd name="T1" fmla="*/ 282 h 352"/>
                <a:gd name="T2" fmla="*/ 195 w 389"/>
                <a:gd name="T3" fmla="*/ 0 h 352"/>
                <a:gd name="T4" fmla="*/ 0 w 389"/>
                <a:gd name="T5" fmla="*/ 282 h 352"/>
                <a:gd name="T6" fmla="*/ 195 w 389"/>
                <a:gd name="T7" fmla="*/ 352 h 352"/>
                <a:gd name="T8" fmla="*/ 389 w 389"/>
                <a:gd name="T9" fmla="*/ 28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9" h="352">
                  <a:moveTo>
                    <a:pt x="389" y="282"/>
                  </a:moveTo>
                  <a:lnTo>
                    <a:pt x="195" y="0"/>
                  </a:lnTo>
                  <a:lnTo>
                    <a:pt x="0" y="282"/>
                  </a:lnTo>
                  <a:lnTo>
                    <a:pt x="195" y="352"/>
                  </a:lnTo>
                  <a:lnTo>
                    <a:pt x="389" y="2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7" name="Freeform 19">
              <a:extLst>
                <a:ext uri="{FF2B5EF4-FFF2-40B4-BE49-F238E27FC236}">
                  <a16:creationId xmlns:a16="http://schemas.microsoft.com/office/drawing/2014/main" id="{BE825891-59D6-4C08-AC24-97243BE8C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700" y="1293442"/>
              <a:ext cx="307975" cy="558799"/>
            </a:xfrm>
            <a:custGeom>
              <a:avLst/>
              <a:gdLst>
                <a:gd name="T0" fmla="*/ 0 w 194"/>
                <a:gd name="T1" fmla="*/ 352 h 352"/>
                <a:gd name="T2" fmla="*/ 194 w 194"/>
                <a:gd name="T3" fmla="*/ 282 h 352"/>
                <a:gd name="T4" fmla="*/ 0 w 194"/>
                <a:gd name="T5" fmla="*/ 0 h 352"/>
                <a:gd name="T6" fmla="*/ 0 w 194"/>
                <a:gd name="T7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4" h="352">
                  <a:moveTo>
                    <a:pt x="0" y="352"/>
                  </a:moveTo>
                  <a:lnTo>
                    <a:pt x="194" y="282"/>
                  </a:lnTo>
                  <a:lnTo>
                    <a:pt x="0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737F2C8-E717-4A1C-BF3B-0838037E7C6A}"/>
              </a:ext>
            </a:extLst>
          </p:cNvPr>
          <p:cNvGrpSpPr/>
          <p:nvPr userDrawn="1"/>
        </p:nvGrpSpPr>
        <p:grpSpPr>
          <a:xfrm>
            <a:off x="5178430" y="2583447"/>
            <a:ext cx="1595219" cy="818709"/>
            <a:chOff x="3999037" y="1796678"/>
            <a:chExt cx="1200151" cy="615950"/>
          </a:xfrm>
        </p:grpSpPr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760EB437-6183-42B3-9F07-6C5EC76EF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037" y="1823666"/>
              <a:ext cx="1200150" cy="588962"/>
            </a:xfrm>
            <a:custGeom>
              <a:avLst/>
              <a:gdLst>
                <a:gd name="T0" fmla="*/ 379 w 756"/>
                <a:gd name="T1" fmla="*/ 79 h 371"/>
                <a:gd name="T2" fmla="*/ 162 w 756"/>
                <a:gd name="T3" fmla="*/ 0 h 371"/>
                <a:gd name="T4" fmla="*/ 0 w 756"/>
                <a:gd name="T5" fmla="*/ 233 h 371"/>
                <a:gd name="T6" fmla="*/ 379 w 756"/>
                <a:gd name="T7" fmla="*/ 371 h 371"/>
                <a:gd name="T8" fmla="*/ 756 w 756"/>
                <a:gd name="T9" fmla="*/ 233 h 371"/>
                <a:gd name="T10" fmla="*/ 595 w 756"/>
                <a:gd name="T11" fmla="*/ 0 h 371"/>
                <a:gd name="T12" fmla="*/ 379 w 756"/>
                <a:gd name="T13" fmla="*/ 79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6" h="371">
                  <a:moveTo>
                    <a:pt x="379" y="79"/>
                  </a:moveTo>
                  <a:lnTo>
                    <a:pt x="162" y="0"/>
                  </a:lnTo>
                  <a:lnTo>
                    <a:pt x="0" y="233"/>
                  </a:lnTo>
                  <a:lnTo>
                    <a:pt x="379" y="371"/>
                  </a:lnTo>
                  <a:lnTo>
                    <a:pt x="756" y="233"/>
                  </a:lnTo>
                  <a:lnTo>
                    <a:pt x="595" y="0"/>
                  </a:lnTo>
                  <a:lnTo>
                    <a:pt x="379" y="7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BC941457-D683-492C-8121-31DBA76AA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800" y="1796678"/>
              <a:ext cx="684213" cy="152400"/>
            </a:xfrm>
            <a:custGeom>
              <a:avLst/>
              <a:gdLst>
                <a:gd name="T0" fmla="*/ 431 w 431"/>
                <a:gd name="T1" fmla="*/ 17 h 96"/>
                <a:gd name="T2" fmla="*/ 314 w 431"/>
                <a:gd name="T3" fmla="*/ 0 h 96"/>
                <a:gd name="T4" fmla="*/ 216 w 431"/>
                <a:gd name="T5" fmla="*/ 35 h 96"/>
                <a:gd name="T6" fmla="*/ 117 w 431"/>
                <a:gd name="T7" fmla="*/ 0 h 96"/>
                <a:gd name="T8" fmla="*/ 0 w 431"/>
                <a:gd name="T9" fmla="*/ 17 h 96"/>
                <a:gd name="T10" fmla="*/ 216 w 431"/>
                <a:gd name="T11" fmla="*/ 96 h 96"/>
                <a:gd name="T12" fmla="*/ 431 w 431"/>
                <a:gd name="T13" fmla="*/ 1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1" h="96">
                  <a:moveTo>
                    <a:pt x="431" y="17"/>
                  </a:moveTo>
                  <a:lnTo>
                    <a:pt x="314" y="0"/>
                  </a:lnTo>
                  <a:lnTo>
                    <a:pt x="216" y="35"/>
                  </a:lnTo>
                  <a:lnTo>
                    <a:pt x="117" y="0"/>
                  </a:lnTo>
                  <a:lnTo>
                    <a:pt x="0" y="17"/>
                  </a:lnTo>
                  <a:lnTo>
                    <a:pt x="216" y="96"/>
                  </a:lnTo>
                  <a:lnTo>
                    <a:pt x="431" y="17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1" name="Freeform 20">
              <a:extLst>
                <a:ext uri="{FF2B5EF4-FFF2-40B4-BE49-F238E27FC236}">
                  <a16:creationId xmlns:a16="http://schemas.microsoft.com/office/drawing/2014/main" id="{E01D1F84-CA5D-4425-BA77-E43289FC0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700" y="1823666"/>
              <a:ext cx="598488" cy="588962"/>
            </a:xfrm>
            <a:custGeom>
              <a:avLst/>
              <a:gdLst>
                <a:gd name="T0" fmla="*/ 0 w 377"/>
                <a:gd name="T1" fmla="*/ 371 h 371"/>
                <a:gd name="T2" fmla="*/ 377 w 377"/>
                <a:gd name="T3" fmla="*/ 233 h 371"/>
                <a:gd name="T4" fmla="*/ 216 w 377"/>
                <a:gd name="T5" fmla="*/ 0 h 371"/>
                <a:gd name="T6" fmla="*/ 0 w 377"/>
                <a:gd name="T7" fmla="*/ 79 h 371"/>
                <a:gd name="T8" fmla="*/ 0 w 377"/>
                <a:gd name="T9" fmla="*/ 37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371">
                  <a:moveTo>
                    <a:pt x="0" y="371"/>
                  </a:moveTo>
                  <a:lnTo>
                    <a:pt x="377" y="233"/>
                  </a:lnTo>
                  <a:lnTo>
                    <a:pt x="216" y="0"/>
                  </a:lnTo>
                  <a:lnTo>
                    <a:pt x="0" y="79"/>
                  </a:lnTo>
                  <a:lnTo>
                    <a:pt x="0" y="37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ED72D1E-DAD7-4115-B9E4-7E31F87BB907}"/>
              </a:ext>
            </a:extLst>
          </p:cNvPr>
          <p:cNvGrpSpPr/>
          <p:nvPr userDrawn="1"/>
        </p:nvGrpSpPr>
        <p:grpSpPr>
          <a:xfrm>
            <a:off x="4406142" y="3788298"/>
            <a:ext cx="3139794" cy="1217965"/>
            <a:chOff x="3418012" y="2703139"/>
            <a:chExt cx="2362201" cy="916327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A38EF3B3-AE0C-4DD0-948C-D122DE6151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08367" y="3457086"/>
              <a:ext cx="1786127" cy="162380"/>
            </a:xfrm>
            <a:prstGeom prst="rect">
              <a:avLst/>
            </a:prstGeom>
          </p:spPr>
        </p:pic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D0B08074-F016-4A87-939B-3D95A6111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012" y="2730126"/>
              <a:ext cx="2362200" cy="801687"/>
            </a:xfrm>
            <a:custGeom>
              <a:avLst/>
              <a:gdLst>
                <a:gd name="T0" fmla="*/ 162 w 1488"/>
                <a:gd name="T1" fmla="*/ 0 h 505"/>
                <a:gd name="T2" fmla="*/ 0 w 1488"/>
                <a:gd name="T3" fmla="*/ 233 h 505"/>
                <a:gd name="T4" fmla="*/ 745 w 1488"/>
                <a:gd name="T5" fmla="*/ 505 h 505"/>
                <a:gd name="T6" fmla="*/ 1488 w 1488"/>
                <a:gd name="T7" fmla="*/ 233 h 505"/>
                <a:gd name="T8" fmla="*/ 1327 w 1488"/>
                <a:gd name="T9" fmla="*/ 0 h 505"/>
                <a:gd name="T10" fmla="*/ 745 w 1488"/>
                <a:gd name="T11" fmla="*/ 212 h 505"/>
                <a:gd name="T12" fmla="*/ 162 w 1488"/>
                <a:gd name="T13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8" h="505">
                  <a:moveTo>
                    <a:pt x="162" y="0"/>
                  </a:moveTo>
                  <a:lnTo>
                    <a:pt x="0" y="233"/>
                  </a:lnTo>
                  <a:lnTo>
                    <a:pt x="745" y="505"/>
                  </a:lnTo>
                  <a:lnTo>
                    <a:pt x="1488" y="233"/>
                  </a:lnTo>
                  <a:lnTo>
                    <a:pt x="1327" y="0"/>
                  </a:lnTo>
                  <a:lnTo>
                    <a:pt x="745" y="212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5D5962ED-4851-4338-AF48-84AA2FAA6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187" y="2703139"/>
              <a:ext cx="1849438" cy="363537"/>
            </a:xfrm>
            <a:custGeom>
              <a:avLst/>
              <a:gdLst>
                <a:gd name="T0" fmla="*/ 1165 w 1165"/>
                <a:gd name="T1" fmla="*/ 17 h 229"/>
                <a:gd name="T2" fmla="*/ 1047 w 1165"/>
                <a:gd name="T3" fmla="*/ 0 h 229"/>
                <a:gd name="T4" fmla="*/ 583 w 1165"/>
                <a:gd name="T5" fmla="*/ 169 h 229"/>
                <a:gd name="T6" fmla="*/ 118 w 1165"/>
                <a:gd name="T7" fmla="*/ 0 h 229"/>
                <a:gd name="T8" fmla="*/ 0 w 1165"/>
                <a:gd name="T9" fmla="*/ 17 h 229"/>
                <a:gd name="T10" fmla="*/ 583 w 1165"/>
                <a:gd name="T11" fmla="*/ 229 h 229"/>
                <a:gd name="T12" fmla="*/ 1165 w 1165"/>
                <a:gd name="T13" fmla="*/ 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5" h="229">
                  <a:moveTo>
                    <a:pt x="1165" y="17"/>
                  </a:moveTo>
                  <a:lnTo>
                    <a:pt x="1047" y="0"/>
                  </a:lnTo>
                  <a:lnTo>
                    <a:pt x="583" y="169"/>
                  </a:lnTo>
                  <a:lnTo>
                    <a:pt x="118" y="0"/>
                  </a:lnTo>
                  <a:lnTo>
                    <a:pt x="0" y="17"/>
                  </a:lnTo>
                  <a:lnTo>
                    <a:pt x="583" y="229"/>
                  </a:lnTo>
                  <a:lnTo>
                    <a:pt x="1165" y="17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6" name="Freeform 21">
              <a:extLst>
                <a:ext uri="{FF2B5EF4-FFF2-40B4-BE49-F238E27FC236}">
                  <a16:creationId xmlns:a16="http://schemas.microsoft.com/office/drawing/2014/main" id="{76BA98F2-EB49-4939-9714-801895A6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700" y="2730126"/>
              <a:ext cx="1179513" cy="801687"/>
            </a:xfrm>
            <a:custGeom>
              <a:avLst/>
              <a:gdLst>
                <a:gd name="T0" fmla="*/ 0 w 743"/>
                <a:gd name="T1" fmla="*/ 505 h 505"/>
                <a:gd name="T2" fmla="*/ 743 w 743"/>
                <a:gd name="T3" fmla="*/ 233 h 505"/>
                <a:gd name="T4" fmla="*/ 582 w 743"/>
                <a:gd name="T5" fmla="*/ 0 h 505"/>
                <a:gd name="T6" fmla="*/ 0 w 743"/>
                <a:gd name="T7" fmla="*/ 212 h 505"/>
                <a:gd name="T8" fmla="*/ 0 w 743"/>
                <a:gd name="T9" fmla="*/ 50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3" h="505">
                  <a:moveTo>
                    <a:pt x="0" y="505"/>
                  </a:moveTo>
                  <a:lnTo>
                    <a:pt x="743" y="233"/>
                  </a:lnTo>
                  <a:lnTo>
                    <a:pt x="582" y="0"/>
                  </a:lnTo>
                  <a:lnTo>
                    <a:pt x="0" y="212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823D065-004C-4AA0-99D1-F00BEF693FF6}"/>
              </a:ext>
            </a:extLst>
          </p:cNvPr>
          <p:cNvGrpSpPr/>
          <p:nvPr userDrawn="1"/>
        </p:nvGrpSpPr>
        <p:grpSpPr>
          <a:xfrm>
            <a:off x="4792287" y="3184818"/>
            <a:ext cx="2367505" cy="960082"/>
            <a:chOff x="3708525" y="2249115"/>
            <a:chExt cx="1781175" cy="722311"/>
          </a:xfrm>
        </p:grpSpPr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B7B5FE36-2296-4EE7-9A54-301C49462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525" y="2276102"/>
              <a:ext cx="1781175" cy="695324"/>
            </a:xfrm>
            <a:custGeom>
              <a:avLst/>
              <a:gdLst>
                <a:gd name="T0" fmla="*/ 161 w 1122"/>
                <a:gd name="T1" fmla="*/ 0 h 438"/>
                <a:gd name="T2" fmla="*/ 0 w 1122"/>
                <a:gd name="T3" fmla="*/ 234 h 438"/>
                <a:gd name="T4" fmla="*/ 562 w 1122"/>
                <a:gd name="T5" fmla="*/ 438 h 438"/>
                <a:gd name="T6" fmla="*/ 1122 w 1122"/>
                <a:gd name="T7" fmla="*/ 234 h 438"/>
                <a:gd name="T8" fmla="*/ 961 w 1122"/>
                <a:gd name="T9" fmla="*/ 0 h 438"/>
                <a:gd name="T10" fmla="*/ 562 w 1122"/>
                <a:gd name="T11" fmla="*/ 146 h 438"/>
                <a:gd name="T12" fmla="*/ 161 w 1122"/>
                <a:gd name="T1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2" h="438">
                  <a:moveTo>
                    <a:pt x="161" y="0"/>
                  </a:moveTo>
                  <a:lnTo>
                    <a:pt x="0" y="234"/>
                  </a:lnTo>
                  <a:lnTo>
                    <a:pt x="562" y="438"/>
                  </a:lnTo>
                  <a:lnTo>
                    <a:pt x="1122" y="234"/>
                  </a:lnTo>
                  <a:lnTo>
                    <a:pt x="961" y="0"/>
                  </a:lnTo>
                  <a:lnTo>
                    <a:pt x="562" y="1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C1C569CC-A83D-4355-B15B-3CD7C25FE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700" y="2249115"/>
              <a:ext cx="1268413" cy="258763"/>
            </a:xfrm>
            <a:custGeom>
              <a:avLst/>
              <a:gdLst>
                <a:gd name="T0" fmla="*/ 799 w 799"/>
                <a:gd name="T1" fmla="*/ 17 h 163"/>
                <a:gd name="T2" fmla="*/ 681 w 799"/>
                <a:gd name="T3" fmla="*/ 0 h 163"/>
                <a:gd name="T4" fmla="*/ 400 w 799"/>
                <a:gd name="T5" fmla="*/ 103 h 163"/>
                <a:gd name="T6" fmla="*/ 118 w 799"/>
                <a:gd name="T7" fmla="*/ 0 h 163"/>
                <a:gd name="T8" fmla="*/ 0 w 799"/>
                <a:gd name="T9" fmla="*/ 17 h 163"/>
                <a:gd name="T10" fmla="*/ 400 w 799"/>
                <a:gd name="T11" fmla="*/ 163 h 163"/>
                <a:gd name="T12" fmla="*/ 799 w 799"/>
                <a:gd name="T13" fmla="*/ 1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9" h="163">
                  <a:moveTo>
                    <a:pt x="799" y="17"/>
                  </a:moveTo>
                  <a:lnTo>
                    <a:pt x="681" y="0"/>
                  </a:lnTo>
                  <a:lnTo>
                    <a:pt x="400" y="103"/>
                  </a:lnTo>
                  <a:lnTo>
                    <a:pt x="118" y="0"/>
                  </a:lnTo>
                  <a:lnTo>
                    <a:pt x="0" y="17"/>
                  </a:lnTo>
                  <a:lnTo>
                    <a:pt x="400" y="163"/>
                  </a:lnTo>
                  <a:lnTo>
                    <a:pt x="799" y="17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F79FA036-1B2C-4D44-8FF2-AFB3ADA85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700" y="2276102"/>
              <a:ext cx="889000" cy="695324"/>
            </a:xfrm>
            <a:custGeom>
              <a:avLst/>
              <a:gdLst>
                <a:gd name="T0" fmla="*/ 0 w 560"/>
                <a:gd name="T1" fmla="*/ 438 h 438"/>
                <a:gd name="T2" fmla="*/ 560 w 560"/>
                <a:gd name="T3" fmla="*/ 234 h 438"/>
                <a:gd name="T4" fmla="*/ 399 w 560"/>
                <a:gd name="T5" fmla="*/ 0 h 438"/>
                <a:gd name="T6" fmla="*/ 0 w 560"/>
                <a:gd name="T7" fmla="*/ 146 h 438"/>
                <a:gd name="T8" fmla="*/ 0 w 560"/>
                <a:gd name="T9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438">
                  <a:moveTo>
                    <a:pt x="0" y="438"/>
                  </a:moveTo>
                  <a:lnTo>
                    <a:pt x="560" y="234"/>
                  </a:lnTo>
                  <a:lnTo>
                    <a:pt x="399" y="0"/>
                  </a:lnTo>
                  <a:lnTo>
                    <a:pt x="0" y="146"/>
                  </a:lnTo>
                  <a:lnTo>
                    <a:pt x="0" y="4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A04FFD0-2C10-4B99-84DC-E86DA27162EB}"/>
              </a:ext>
            </a:extLst>
          </p:cNvPr>
          <p:cNvGrpSpPr/>
          <p:nvPr userDrawn="1"/>
        </p:nvGrpSpPr>
        <p:grpSpPr>
          <a:xfrm>
            <a:off x="2994584" y="4161420"/>
            <a:ext cx="1666302" cy="62889"/>
            <a:chOff x="2356036" y="2983854"/>
            <a:chExt cx="1253630" cy="47314"/>
          </a:xfrm>
          <a:solidFill>
            <a:schemeClr val="tx1">
              <a:lumMod val="20000"/>
              <a:lumOff val="80000"/>
            </a:schemeClr>
          </a:solidFill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29EE9B89-9F21-4A8E-86F6-0C55F84350BE}"/>
                </a:ext>
              </a:extLst>
            </p:cNvPr>
            <p:cNvSpPr/>
            <p:nvPr/>
          </p:nvSpPr>
          <p:spPr>
            <a:xfrm>
              <a:off x="3562352" y="2983854"/>
              <a:ext cx="47314" cy="47314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840E475C-D829-4D3F-80F7-48BEBA7052DF}"/>
                </a:ext>
              </a:extLst>
            </p:cNvPr>
            <p:cNvCxnSpPr>
              <a:stCxn id="22" idx="2"/>
            </p:cNvCxnSpPr>
            <p:nvPr/>
          </p:nvCxnSpPr>
          <p:spPr>
            <a:xfrm flipH="1">
              <a:off x="2356036" y="3007511"/>
              <a:ext cx="1206316" cy="0"/>
            </a:xfrm>
            <a:prstGeom prst="line">
              <a:avLst/>
            </a:prstGeom>
            <a:grpFill/>
            <a:ln w="63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2E3EBC2-3184-45A4-9846-63BA694F77B0}"/>
              </a:ext>
            </a:extLst>
          </p:cNvPr>
          <p:cNvGrpSpPr/>
          <p:nvPr userDrawn="1"/>
        </p:nvGrpSpPr>
        <p:grpSpPr>
          <a:xfrm>
            <a:off x="2994584" y="3519396"/>
            <a:ext cx="2090425" cy="62889"/>
            <a:chOff x="2356036" y="2500832"/>
            <a:chExt cx="1572716" cy="47314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F457D2D-0B88-4DD2-AB8A-F6A80649D667}"/>
                </a:ext>
              </a:extLst>
            </p:cNvPr>
            <p:cNvSpPr/>
            <p:nvPr/>
          </p:nvSpPr>
          <p:spPr>
            <a:xfrm>
              <a:off x="3881438" y="2500832"/>
              <a:ext cx="47314" cy="47314"/>
            </a:xfrm>
            <a:prstGeom prst="ellipse">
              <a:avLst/>
            </a:prstGeom>
            <a:grpFill/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B71766CA-55A4-45C8-854A-5A26B6627A67}"/>
                </a:ext>
              </a:extLst>
            </p:cNvPr>
            <p:cNvCxnSpPr>
              <a:stCxn id="25" idx="2"/>
            </p:cNvCxnSpPr>
            <p:nvPr/>
          </p:nvCxnSpPr>
          <p:spPr>
            <a:xfrm flipH="1">
              <a:off x="2356036" y="2524489"/>
              <a:ext cx="1525402" cy="0"/>
            </a:xfrm>
            <a:prstGeom prst="line">
              <a:avLst/>
            </a:prstGeom>
            <a:grpFill/>
            <a:ln w="6350">
              <a:solidFill>
                <a:schemeClr val="accent3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E2B9647-F3EC-431B-981F-0A7C9ED56BAA}"/>
              </a:ext>
            </a:extLst>
          </p:cNvPr>
          <p:cNvGrpSpPr/>
          <p:nvPr userDrawn="1"/>
        </p:nvGrpSpPr>
        <p:grpSpPr>
          <a:xfrm>
            <a:off x="2994584" y="2877280"/>
            <a:ext cx="2479736" cy="62889"/>
            <a:chOff x="2356036" y="2017741"/>
            <a:chExt cx="1865611" cy="47314"/>
          </a:xfrm>
          <a:solidFill>
            <a:schemeClr val="accent2">
              <a:lumMod val="20000"/>
              <a:lumOff val="80000"/>
            </a:schemeClr>
          </a:solidFill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B7D7C11D-362E-493D-8ACA-2874EB76C4BB}"/>
                </a:ext>
              </a:extLst>
            </p:cNvPr>
            <p:cNvSpPr/>
            <p:nvPr/>
          </p:nvSpPr>
          <p:spPr>
            <a:xfrm>
              <a:off x="4174333" y="2017741"/>
              <a:ext cx="47314" cy="47314"/>
            </a:xfrm>
            <a:prstGeom prst="ellipse">
              <a:avLst/>
            </a:prstGeom>
            <a:grp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78E09208-693A-49BB-B2F7-FD5DCBE3097A}"/>
                </a:ext>
              </a:extLst>
            </p:cNvPr>
            <p:cNvCxnSpPr>
              <a:stCxn id="28" idx="2"/>
            </p:cNvCxnSpPr>
            <p:nvPr/>
          </p:nvCxnSpPr>
          <p:spPr>
            <a:xfrm flipH="1">
              <a:off x="2356036" y="2041398"/>
              <a:ext cx="1818297" cy="0"/>
            </a:xfrm>
            <a:prstGeom prst="line">
              <a:avLst/>
            </a:prstGeom>
            <a:grpFill/>
            <a:ln w="6350">
              <a:solidFill>
                <a:schemeClr val="accent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A0ED2E2-AB0E-4781-B11A-63B29338B32C}"/>
              </a:ext>
            </a:extLst>
          </p:cNvPr>
          <p:cNvGrpSpPr/>
          <p:nvPr userDrawn="1"/>
        </p:nvGrpSpPr>
        <p:grpSpPr>
          <a:xfrm>
            <a:off x="2994584" y="2244988"/>
            <a:ext cx="2834223" cy="62889"/>
            <a:chOff x="2356036" y="1542041"/>
            <a:chExt cx="2132307" cy="47314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F7B8EBD-1E67-4997-A967-5CAE664B7E30}"/>
                </a:ext>
              </a:extLst>
            </p:cNvPr>
            <p:cNvSpPr/>
            <p:nvPr/>
          </p:nvSpPr>
          <p:spPr>
            <a:xfrm>
              <a:off x="4441029" y="1542041"/>
              <a:ext cx="47314" cy="4731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F697A49F-0B01-4883-B5EA-E0ABF8EBF89C}"/>
                </a:ext>
              </a:extLst>
            </p:cNvPr>
            <p:cNvCxnSpPr>
              <a:stCxn id="31" idx="2"/>
            </p:cNvCxnSpPr>
            <p:nvPr/>
          </p:nvCxnSpPr>
          <p:spPr>
            <a:xfrm flipH="1">
              <a:off x="2356036" y="1565698"/>
              <a:ext cx="2084993" cy="0"/>
            </a:xfrm>
            <a:prstGeom prst="line">
              <a:avLst/>
            </a:prstGeom>
            <a:grpFill/>
            <a:ln w="6350">
              <a:solidFill>
                <a:schemeClr val="accent6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C279AFF-DCD6-4680-A4F4-2BBCD975DF29}"/>
              </a:ext>
            </a:extLst>
          </p:cNvPr>
          <p:cNvGrpSpPr/>
          <p:nvPr userDrawn="1"/>
        </p:nvGrpSpPr>
        <p:grpSpPr>
          <a:xfrm>
            <a:off x="8550706" y="2874227"/>
            <a:ext cx="2011174" cy="2140523"/>
            <a:chOff x="6536144" y="2015444"/>
            <a:chExt cx="1513092" cy="1610407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276EB2BA-2811-48E1-94E6-C8A89874688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698680" y="3446037"/>
              <a:ext cx="1215359" cy="179814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72FC7786-DB64-4492-B25F-F407CA49BE76}"/>
                </a:ext>
              </a:extLst>
            </p:cNvPr>
            <p:cNvGrpSpPr/>
            <p:nvPr/>
          </p:nvGrpSpPr>
          <p:grpSpPr>
            <a:xfrm>
              <a:off x="6536144" y="2015444"/>
              <a:ext cx="1513092" cy="1513092"/>
              <a:chOff x="6562725" y="1234598"/>
              <a:chExt cx="1257300" cy="1257300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E0C5CD6D-933D-4C98-8384-31C2BD247D57}"/>
                  </a:ext>
                </a:extLst>
              </p:cNvPr>
              <p:cNvSpPr/>
              <p:nvPr/>
            </p:nvSpPr>
            <p:spPr>
              <a:xfrm>
                <a:off x="6562725" y="1234598"/>
                <a:ext cx="1257300" cy="1257300"/>
              </a:xfrm>
              <a:prstGeom prst="ellipse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 w="19050" cap="rnd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DF9C4271-5927-4058-9AA2-463F12C5DE72}"/>
                  </a:ext>
                </a:extLst>
              </p:cNvPr>
              <p:cNvSpPr/>
              <p:nvPr/>
            </p:nvSpPr>
            <p:spPr>
              <a:xfrm>
                <a:off x="6650276" y="1322149"/>
                <a:ext cx="1082198" cy="108219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Trebuchet MS" panose="020B0703020202090204" pitchFamily="34" charset="0"/>
                </a:endParaRPr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FE9083E-24FC-4DC8-BB29-E469C236A7F9}"/>
              </a:ext>
            </a:extLst>
          </p:cNvPr>
          <p:cNvGrpSpPr/>
          <p:nvPr userDrawn="1"/>
        </p:nvGrpSpPr>
        <p:grpSpPr>
          <a:xfrm>
            <a:off x="7287747" y="1679140"/>
            <a:ext cx="1671180" cy="1783437"/>
            <a:chOff x="5585966" y="1116329"/>
            <a:chExt cx="1257300" cy="1341756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8EC769D2-D018-4F77-A92A-EADA6380F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718550" y="2309479"/>
              <a:ext cx="1004429" cy="148606"/>
            </a:xfrm>
            <a:prstGeom prst="rect">
              <a:avLst/>
            </a:prstGeom>
          </p:spPr>
        </p:pic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2824C611-B02D-4893-AC69-C86F3C3BA20E}"/>
                </a:ext>
              </a:extLst>
            </p:cNvPr>
            <p:cNvGrpSpPr/>
            <p:nvPr/>
          </p:nvGrpSpPr>
          <p:grpSpPr>
            <a:xfrm>
              <a:off x="5585966" y="1116329"/>
              <a:ext cx="1257300" cy="1257300"/>
              <a:chOff x="6562725" y="1234598"/>
              <a:chExt cx="1257300" cy="1257300"/>
            </a:xfrm>
          </p:grpSpPr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67296C9D-02CD-4CE4-9530-CB9A78ACBA1E}"/>
                  </a:ext>
                </a:extLst>
              </p:cNvPr>
              <p:cNvSpPr/>
              <p:nvPr/>
            </p:nvSpPr>
            <p:spPr>
              <a:xfrm>
                <a:off x="6562725" y="1234598"/>
                <a:ext cx="1257300" cy="12573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9050" cap="rnd">
                <a:solidFill>
                  <a:schemeClr val="accent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  <a:latin typeface="Trebuchet MS" panose="020B0703020202090204" pitchFamily="34" charset="0"/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17894189-3426-4A91-BC9E-84AA16C72C1B}"/>
                  </a:ext>
                </a:extLst>
              </p:cNvPr>
              <p:cNvSpPr/>
              <p:nvPr/>
            </p:nvSpPr>
            <p:spPr>
              <a:xfrm>
                <a:off x="6650276" y="1322149"/>
                <a:ext cx="1082198" cy="108219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  <a:latin typeface="Trebuchet MS" panose="020B0703020202090204" pitchFamily="34" charset="0"/>
                </a:endParaRPr>
              </a:p>
            </p:txBody>
          </p: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31F1A134-B253-467C-8171-69289ED5BC6B}"/>
              </a:ext>
            </a:extLst>
          </p:cNvPr>
          <p:cNvGrpSpPr/>
          <p:nvPr userDrawn="1"/>
        </p:nvGrpSpPr>
        <p:grpSpPr>
          <a:xfrm>
            <a:off x="9012926" y="1587930"/>
            <a:ext cx="1213698" cy="1267694"/>
            <a:chOff x="6879066" y="1047708"/>
            <a:chExt cx="913117" cy="953740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8DB334FC-A612-42D1-BBC6-D39859979E1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879066" y="1866352"/>
              <a:ext cx="913117" cy="135096"/>
            </a:xfrm>
            <a:prstGeom prst="rect">
              <a:avLst/>
            </a:prstGeom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378FCCFC-ED82-4FB0-A3AE-ADAA3E7146FB}"/>
                </a:ext>
              </a:extLst>
            </p:cNvPr>
            <p:cNvGrpSpPr/>
            <p:nvPr/>
          </p:nvGrpSpPr>
          <p:grpSpPr>
            <a:xfrm>
              <a:off x="6885185" y="1047708"/>
              <a:ext cx="887215" cy="887215"/>
              <a:chOff x="6562725" y="1234598"/>
              <a:chExt cx="1257300" cy="1257300"/>
            </a:xfrm>
          </p:grpSpPr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42570265-79FF-4C1C-AFC6-4748354C5DF2}"/>
                  </a:ext>
                </a:extLst>
              </p:cNvPr>
              <p:cNvSpPr/>
              <p:nvPr/>
            </p:nvSpPr>
            <p:spPr>
              <a:xfrm>
                <a:off x="6562725" y="1234598"/>
                <a:ext cx="1257300" cy="12573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19050" cap="rnd">
                <a:solidFill>
                  <a:schemeClr val="accent2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4A7732BF-D908-43BA-B918-0F13F8EA5923}"/>
                  </a:ext>
                </a:extLst>
              </p:cNvPr>
              <p:cNvSpPr/>
              <p:nvPr/>
            </p:nvSpPr>
            <p:spPr>
              <a:xfrm>
                <a:off x="6650276" y="1322149"/>
                <a:ext cx="1082198" cy="10821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Trebuchet MS" panose="020B0703020202090204" pitchFamily="34" charset="0"/>
                </a:endParaRPr>
              </a:p>
            </p:txBody>
          </p:sp>
        </p:grp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3A38E617-341D-4B90-A43F-7943D0338F7E}"/>
              </a:ext>
            </a:extLst>
          </p:cNvPr>
          <p:cNvGrpSpPr/>
          <p:nvPr userDrawn="1"/>
        </p:nvGrpSpPr>
        <p:grpSpPr>
          <a:xfrm>
            <a:off x="10168732" y="2342066"/>
            <a:ext cx="828972" cy="781579"/>
            <a:chOff x="7737294" y="1622147"/>
            <a:chExt cx="623671" cy="588015"/>
          </a:xfrm>
        </p:grpSpPr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53342C94-D0AE-4A6F-834A-ADBA9ECC5F2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37294" y="2117889"/>
              <a:ext cx="623671" cy="92273"/>
            </a:xfrm>
            <a:prstGeom prst="rect">
              <a:avLst/>
            </a:prstGeom>
          </p:spPr>
        </p:pic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89B339A4-C42C-4E71-90FC-6EB385EEAC37}"/>
                </a:ext>
              </a:extLst>
            </p:cNvPr>
            <p:cNvGrpSpPr/>
            <p:nvPr/>
          </p:nvGrpSpPr>
          <p:grpSpPr>
            <a:xfrm>
              <a:off x="7764779" y="1622147"/>
              <a:ext cx="551101" cy="551101"/>
              <a:chOff x="6499860" y="1171733"/>
              <a:chExt cx="1383030" cy="1383030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68A01824-DF67-455F-AD07-F550B292508A}"/>
                  </a:ext>
                </a:extLst>
              </p:cNvPr>
              <p:cNvSpPr/>
              <p:nvPr/>
            </p:nvSpPr>
            <p:spPr>
              <a:xfrm>
                <a:off x="6499860" y="1171733"/>
                <a:ext cx="1383030" cy="1383030"/>
              </a:xfrm>
              <a:prstGeom prst="ellips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12700" cap="rnd">
                <a:solidFill>
                  <a:schemeClr val="accent3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Trebuchet MS" panose="020B0703020202090204" pitchFamily="34" charset="0"/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4EDF2D5-62DD-46A0-A57F-9B62329A234B}"/>
                  </a:ext>
                </a:extLst>
              </p:cNvPr>
              <p:cNvSpPr/>
              <p:nvPr/>
            </p:nvSpPr>
            <p:spPr>
              <a:xfrm>
                <a:off x="6650276" y="1322149"/>
                <a:ext cx="1082198" cy="1082198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Trebuchet MS" panose="020B0703020202090204" pitchFamily="34" charset="0"/>
                </a:endParaRPr>
              </a:p>
            </p:txBody>
          </p:sp>
        </p:grpSp>
      </p:grpSp>
      <p:sp>
        <p:nvSpPr>
          <p:cNvPr id="61" name="Rounded Rectangle 102">
            <a:extLst>
              <a:ext uri="{FF2B5EF4-FFF2-40B4-BE49-F238E27FC236}">
                <a16:creationId xmlns:a16="http://schemas.microsoft.com/office/drawing/2014/main" id="{BF477694-C987-4B65-9E62-09341628E3DC}"/>
              </a:ext>
            </a:extLst>
          </p:cNvPr>
          <p:cNvSpPr/>
          <p:nvPr/>
        </p:nvSpPr>
        <p:spPr>
          <a:xfrm>
            <a:off x="801159" y="2014083"/>
            <a:ext cx="2209249" cy="517714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64" name="Rounded Rectangle 105">
            <a:extLst>
              <a:ext uri="{FF2B5EF4-FFF2-40B4-BE49-F238E27FC236}">
                <a16:creationId xmlns:a16="http://schemas.microsoft.com/office/drawing/2014/main" id="{764DA227-9AA4-40F5-9ACE-976469664545}"/>
              </a:ext>
            </a:extLst>
          </p:cNvPr>
          <p:cNvSpPr/>
          <p:nvPr/>
        </p:nvSpPr>
        <p:spPr>
          <a:xfrm>
            <a:off x="801159" y="2649868"/>
            <a:ext cx="2209249" cy="517714"/>
          </a:xfrm>
          <a:prstGeom prst="round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67" name="Rounded Rectangle 108">
            <a:extLst>
              <a:ext uri="{FF2B5EF4-FFF2-40B4-BE49-F238E27FC236}">
                <a16:creationId xmlns:a16="http://schemas.microsoft.com/office/drawing/2014/main" id="{E03C3B8A-79FA-4A35-BEE5-73806580CC49}"/>
              </a:ext>
            </a:extLst>
          </p:cNvPr>
          <p:cNvSpPr/>
          <p:nvPr/>
        </p:nvSpPr>
        <p:spPr>
          <a:xfrm>
            <a:off x="801159" y="3285654"/>
            <a:ext cx="2209249" cy="517714"/>
          </a:xfrm>
          <a:prstGeom prst="roundRect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70" name="Rounded Rectangle 111">
            <a:extLst>
              <a:ext uri="{FF2B5EF4-FFF2-40B4-BE49-F238E27FC236}">
                <a16:creationId xmlns:a16="http://schemas.microsoft.com/office/drawing/2014/main" id="{33C474EE-E939-48CA-A80C-EE88601A8D95}"/>
              </a:ext>
            </a:extLst>
          </p:cNvPr>
          <p:cNvSpPr/>
          <p:nvPr/>
        </p:nvSpPr>
        <p:spPr>
          <a:xfrm>
            <a:off x="801159" y="3921439"/>
            <a:ext cx="2209249" cy="517714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latin typeface="Trebuchet MS" panose="020B0703020202090204" pitchFamily="34" charset="0"/>
            </a:endParaRPr>
          </a:p>
        </p:txBody>
      </p:sp>
      <p:sp>
        <p:nvSpPr>
          <p:cNvPr id="73" name="Text Placeholder 7">
            <a:extLst>
              <a:ext uri="{FF2B5EF4-FFF2-40B4-BE49-F238E27FC236}">
                <a16:creationId xmlns:a16="http://schemas.microsoft.com/office/drawing/2014/main" id="{FB80C4D2-2204-446F-9064-B180806F12E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59818" y="5249777"/>
            <a:ext cx="11072364" cy="95064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D59B8720-F941-43B4-A10D-B91E2FB07B63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887810" y="2048192"/>
            <a:ext cx="2020124" cy="21150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2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5" name="Text Placeholder 7">
            <a:extLst>
              <a:ext uri="{FF2B5EF4-FFF2-40B4-BE49-F238E27FC236}">
                <a16:creationId xmlns:a16="http://schemas.microsoft.com/office/drawing/2014/main" id="{567B3643-2433-40ED-8D67-88C8CE555C86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87810" y="2270600"/>
            <a:ext cx="2020124" cy="25074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6" name="Text Placeholder 2">
            <a:extLst>
              <a:ext uri="{FF2B5EF4-FFF2-40B4-BE49-F238E27FC236}">
                <a16:creationId xmlns:a16="http://schemas.microsoft.com/office/drawing/2014/main" id="{3B311AD5-ED3D-42E2-A5A2-22A4A0E068AF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887810" y="2683459"/>
            <a:ext cx="2020124" cy="21150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2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7" name="Text Placeholder 7">
            <a:extLst>
              <a:ext uri="{FF2B5EF4-FFF2-40B4-BE49-F238E27FC236}">
                <a16:creationId xmlns:a16="http://schemas.microsoft.com/office/drawing/2014/main" id="{BF8DBD40-90D0-438B-83EC-CFFD52105567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887810" y="2905867"/>
            <a:ext cx="2020124" cy="25074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8" name="Text Placeholder 2">
            <a:extLst>
              <a:ext uri="{FF2B5EF4-FFF2-40B4-BE49-F238E27FC236}">
                <a16:creationId xmlns:a16="http://schemas.microsoft.com/office/drawing/2014/main" id="{5E3EA55B-C70C-46D6-8316-DD0579D5918F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887810" y="3309101"/>
            <a:ext cx="2020124" cy="21150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2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79" name="Text Placeholder 7">
            <a:extLst>
              <a:ext uri="{FF2B5EF4-FFF2-40B4-BE49-F238E27FC236}">
                <a16:creationId xmlns:a16="http://schemas.microsoft.com/office/drawing/2014/main" id="{576FEA67-5B53-4E47-A6DF-1A5374BF3930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887810" y="3531509"/>
            <a:ext cx="2020124" cy="25074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A7D4DAE6-A053-4B3F-8A50-840835F7995D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887810" y="3944368"/>
            <a:ext cx="2020124" cy="21150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2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81" name="Text Placeholder 7">
            <a:extLst>
              <a:ext uri="{FF2B5EF4-FFF2-40B4-BE49-F238E27FC236}">
                <a16:creationId xmlns:a16="http://schemas.microsoft.com/office/drawing/2014/main" id="{55A571E6-7A92-4BAC-8EC9-F9571D8C4063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887810" y="4166776"/>
            <a:ext cx="2020124" cy="25074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05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2" name="Text Placeholder 2">
            <a:extLst>
              <a:ext uri="{FF2B5EF4-FFF2-40B4-BE49-F238E27FC236}">
                <a16:creationId xmlns:a16="http://schemas.microsoft.com/office/drawing/2014/main" id="{AFD5CBE0-4529-4700-AE13-72D78DFBBAB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7413166" y="1918836"/>
            <a:ext cx="1429390" cy="37748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00%</a:t>
            </a:r>
          </a:p>
        </p:txBody>
      </p:sp>
      <p:sp>
        <p:nvSpPr>
          <p:cNvPr id="83" name="Text Placeholder 7">
            <a:extLst>
              <a:ext uri="{FF2B5EF4-FFF2-40B4-BE49-F238E27FC236}">
                <a16:creationId xmlns:a16="http://schemas.microsoft.com/office/drawing/2014/main" id="{4927F490-4804-406E-9EA3-9D5A56753158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7413166" y="2307229"/>
            <a:ext cx="1429390" cy="84938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4" name="Text Placeholder 2">
            <a:extLst>
              <a:ext uri="{FF2B5EF4-FFF2-40B4-BE49-F238E27FC236}">
                <a16:creationId xmlns:a16="http://schemas.microsoft.com/office/drawing/2014/main" id="{A8CE93F2-EA8B-4618-A56D-E0DF7D4782FC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8775053" y="3170583"/>
            <a:ext cx="1562480" cy="37748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00%</a:t>
            </a:r>
          </a:p>
        </p:txBody>
      </p:sp>
      <p:sp>
        <p:nvSpPr>
          <p:cNvPr id="85" name="Text Placeholder 7">
            <a:extLst>
              <a:ext uri="{FF2B5EF4-FFF2-40B4-BE49-F238E27FC236}">
                <a16:creationId xmlns:a16="http://schemas.microsoft.com/office/drawing/2014/main" id="{41961474-647E-4BD0-983A-D4A13331D76E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8775053" y="3558976"/>
            <a:ext cx="1562480" cy="108384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6" name="Text Placeholder 2">
            <a:extLst>
              <a:ext uri="{FF2B5EF4-FFF2-40B4-BE49-F238E27FC236}">
                <a16:creationId xmlns:a16="http://schemas.microsoft.com/office/drawing/2014/main" id="{3A24C894-29F6-4E45-8DC8-98E9363A193A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133024" y="1687894"/>
            <a:ext cx="973502" cy="30366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00%</a:t>
            </a:r>
          </a:p>
        </p:txBody>
      </p:sp>
      <p:sp>
        <p:nvSpPr>
          <p:cNvPr id="87" name="Text Placeholder 7">
            <a:extLst>
              <a:ext uri="{FF2B5EF4-FFF2-40B4-BE49-F238E27FC236}">
                <a16:creationId xmlns:a16="http://schemas.microsoft.com/office/drawing/2014/main" id="{5294BA6F-BB42-47AB-9072-E8A0B0C5E0B9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9133024" y="2008202"/>
            <a:ext cx="973502" cy="84938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8" name="Text Placeholder 2">
            <a:extLst>
              <a:ext uri="{FF2B5EF4-FFF2-40B4-BE49-F238E27FC236}">
                <a16:creationId xmlns:a16="http://schemas.microsoft.com/office/drawing/2014/main" id="{EF1C0F3A-A1B8-47C9-AB56-BFA55DD95742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10096467" y="2581022"/>
            <a:ext cx="973502" cy="30366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00%</a:t>
            </a:r>
          </a:p>
        </p:txBody>
      </p:sp>
    </p:spTree>
    <p:extLst>
      <p:ext uri="{BB962C8B-B14F-4D97-AF65-F5344CB8AC3E}">
        <p14:creationId xmlns:p14="http://schemas.microsoft.com/office/powerpoint/2010/main" val="18767928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4701F7E9-16A2-4802-816C-5C79D2BD52C1}"/>
              </a:ext>
            </a:extLst>
          </p:cNvPr>
          <p:cNvGrpSpPr/>
          <p:nvPr userDrawn="1"/>
        </p:nvGrpSpPr>
        <p:grpSpPr>
          <a:xfrm>
            <a:off x="716498" y="1552932"/>
            <a:ext cx="2447777" cy="4968552"/>
            <a:chOff x="623732" y="1700808"/>
            <a:chExt cx="2447777" cy="4877764"/>
          </a:xfrm>
          <a:effectLst>
            <a:outerShdw blurRad="50800" dist="38100" dir="2700000" sx="99000" sy="99000" algn="tl" rotWithShape="0">
              <a:schemeClr val="accent2">
                <a:alpha val="40000"/>
              </a:schemeClr>
            </a:outerShdw>
          </a:effectLst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5F4D578-8196-45D2-95C1-A11E20A2597A}"/>
                </a:ext>
              </a:extLst>
            </p:cNvPr>
            <p:cNvSpPr/>
            <p:nvPr/>
          </p:nvSpPr>
          <p:spPr>
            <a:xfrm>
              <a:off x="623732" y="1700808"/>
              <a:ext cx="2447777" cy="48777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AFA89CF2-2D97-41EB-B37A-BB3703FB9D0A}"/>
                </a:ext>
              </a:extLst>
            </p:cNvPr>
            <p:cNvSpPr/>
            <p:nvPr/>
          </p:nvSpPr>
          <p:spPr>
            <a:xfrm>
              <a:off x="623732" y="1703090"/>
              <a:ext cx="2447777" cy="1128794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63" name="Text Placeholder 7">
            <a:extLst>
              <a:ext uri="{FF2B5EF4-FFF2-40B4-BE49-F238E27FC236}">
                <a16:creationId xmlns:a16="http://schemas.microsoft.com/office/drawing/2014/main" id="{4C359284-8EDB-4A74-90AC-BB0B1972FBE4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716499" y="5828496"/>
            <a:ext cx="2447776" cy="52322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000" b="0">
                <a:solidFill>
                  <a:srgbClr val="B0BC24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86BBC8D-E007-44E6-A58F-0ADAFC077C48}"/>
              </a:ext>
            </a:extLst>
          </p:cNvPr>
          <p:cNvGrpSpPr/>
          <p:nvPr userDrawn="1"/>
        </p:nvGrpSpPr>
        <p:grpSpPr>
          <a:xfrm>
            <a:off x="3548699" y="1552932"/>
            <a:ext cx="2447777" cy="4968552"/>
            <a:chOff x="623732" y="1700808"/>
            <a:chExt cx="2447777" cy="4877764"/>
          </a:xfrm>
          <a:effectLst>
            <a:outerShdw blurRad="50800" dist="38100" dir="2700000" sx="99000" sy="99000" algn="tl" rotWithShape="0">
              <a:schemeClr val="accent1">
                <a:alpha val="40000"/>
              </a:schemeClr>
            </a:outerShdw>
          </a:effectLst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A8C0729-7460-470F-B392-1F6F8535D9DE}"/>
                </a:ext>
              </a:extLst>
            </p:cNvPr>
            <p:cNvSpPr/>
            <p:nvPr/>
          </p:nvSpPr>
          <p:spPr>
            <a:xfrm>
              <a:off x="623732" y="1700808"/>
              <a:ext cx="2447777" cy="48777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FB45E32-F670-42F2-91AC-BDC535DBE3E1}"/>
                </a:ext>
              </a:extLst>
            </p:cNvPr>
            <p:cNvSpPr/>
            <p:nvPr/>
          </p:nvSpPr>
          <p:spPr>
            <a:xfrm>
              <a:off x="623732" y="1703090"/>
              <a:ext cx="2447777" cy="112879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708DDED-8081-4D67-9FD6-3035C409EB4C}"/>
              </a:ext>
            </a:extLst>
          </p:cNvPr>
          <p:cNvGrpSpPr/>
          <p:nvPr userDrawn="1"/>
        </p:nvGrpSpPr>
        <p:grpSpPr>
          <a:xfrm>
            <a:off x="6380900" y="1552932"/>
            <a:ext cx="2447777" cy="4968552"/>
            <a:chOff x="623732" y="1700808"/>
            <a:chExt cx="2447777" cy="4877764"/>
          </a:xfrm>
          <a:effectLst>
            <a:outerShdw blurRad="50800" dist="38100" dir="2700000" sx="99000" sy="99000" algn="tl" rotWithShape="0">
              <a:schemeClr val="accent3">
                <a:alpha val="40000"/>
              </a:schemeClr>
            </a:outerShdw>
          </a:effectLst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563C3A7-4077-4D1E-AD86-F4E81E0F5AE9}"/>
                </a:ext>
              </a:extLst>
            </p:cNvPr>
            <p:cNvSpPr/>
            <p:nvPr/>
          </p:nvSpPr>
          <p:spPr>
            <a:xfrm>
              <a:off x="623732" y="1700808"/>
              <a:ext cx="2447777" cy="48777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49CFE91B-EB13-4744-93CB-C586B673736A}"/>
                </a:ext>
              </a:extLst>
            </p:cNvPr>
            <p:cNvSpPr/>
            <p:nvPr/>
          </p:nvSpPr>
          <p:spPr>
            <a:xfrm>
              <a:off x="623732" y="1703090"/>
              <a:ext cx="2447777" cy="1128794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E190EED-819D-4713-9082-5CA34281A0DC}"/>
              </a:ext>
            </a:extLst>
          </p:cNvPr>
          <p:cNvGrpSpPr/>
          <p:nvPr userDrawn="1"/>
        </p:nvGrpSpPr>
        <p:grpSpPr>
          <a:xfrm>
            <a:off x="9213102" y="1552932"/>
            <a:ext cx="2447777" cy="4968552"/>
            <a:chOff x="623732" y="1700808"/>
            <a:chExt cx="2447777" cy="4877764"/>
          </a:xfrm>
          <a:effectLst>
            <a:outerShdw blurRad="50800" dist="38100" dir="2700000" sx="99000" sy="99000" algn="tl" rotWithShape="0">
              <a:schemeClr val="accent6">
                <a:alpha val="40000"/>
              </a:schemeClr>
            </a:outerShdw>
          </a:effectLst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407E55F1-1BA7-4E25-B676-9777F305EF6D}"/>
                </a:ext>
              </a:extLst>
            </p:cNvPr>
            <p:cNvSpPr/>
            <p:nvPr/>
          </p:nvSpPr>
          <p:spPr>
            <a:xfrm>
              <a:off x="623732" y="1700808"/>
              <a:ext cx="2447777" cy="48777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46FA42C-C110-4B54-97EB-C954C4F69D34}"/>
                </a:ext>
              </a:extLst>
            </p:cNvPr>
            <p:cNvSpPr/>
            <p:nvPr/>
          </p:nvSpPr>
          <p:spPr>
            <a:xfrm>
              <a:off x="623732" y="1703090"/>
              <a:ext cx="2447777" cy="112879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Trebuchet MS" panose="020B0703020202090204" pitchFamily="34" charset="0"/>
              </a:endParaRPr>
            </a:p>
          </p:txBody>
        </p:sp>
      </p:grpSp>
      <p:sp>
        <p:nvSpPr>
          <p:cNvPr id="17" name="Oval 16">
            <a:extLst>
              <a:ext uri="{FF2B5EF4-FFF2-40B4-BE49-F238E27FC236}">
                <a16:creationId xmlns:a16="http://schemas.microsoft.com/office/drawing/2014/main" id="{5F064C5A-D0B5-4F84-8E1C-52CA71647EFB}"/>
              </a:ext>
            </a:extLst>
          </p:cNvPr>
          <p:cNvSpPr/>
          <p:nvPr userDrawn="1"/>
        </p:nvSpPr>
        <p:spPr>
          <a:xfrm>
            <a:off x="1076290" y="1840964"/>
            <a:ext cx="1728192" cy="1728192"/>
          </a:xfrm>
          <a:prstGeom prst="ellipse">
            <a:avLst/>
          </a:prstGeom>
          <a:solidFill>
            <a:schemeClr val="tx2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F694DE9E-0009-41F2-AB8A-34F10752CC7A}"/>
              </a:ext>
            </a:extLst>
          </p:cNvPr>
          <p:cNvSpPr/>
          <p:nvPr userDrawn="1"/>
        </p:nvSpPr>
        <p:spPr>
          <a:xfrm>
            <a:off x="3908491" y="1840964"/>
            <a:ext cx="1728192" cy="1728192"/>
          </a:xfrm>
          <a:prstGeom prst="ellipse">
            <a:avLst/>
          </a:prstGeom>
          <a:solidFill>
            <a:schemeClr val="tx2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A74D269B-E550-4547-B43B-F8A375092839}"/>
              </a:ext>
            </a:extLst>
          </p:cNvPr>
          <p:cNvSpPr/>
          <p:nvPr userDrawn="1"/>
        </p:nvSpPr>
        <p:spPr>
          <a:xfrm>
            <a:off x="6740692" y="1840964"/>
            <a:ext cx="1728192" cy="1728192"/>
          </a:xfrm>
          <a:prstGeom prst="ellipse">
            <a:avLst/>
          </a:prstGeom>
          <a:solidFill>
            <a:schemeClr val="tx2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CA932C2-33EB-4EFC-9A8C-637225FB995F}"/>
              </a:ext>
            </a:extLst>
          </p:cNvPr>
          <p:cNvSpPr/>
          <p:nvPr userDrawn="1"/>
        </p:nvSpPr>
        <p:spPr>
          <a:xfrm>
            <a:off x="9572894" y="1840964"/>
            <a:ext cx="1728192" cy="1728192"/>
          </a:xfrm>
          <a:prstGeom prst="ellipse">
            <a:avLst/>
          </a:prstGeom>
          <a:solidFill>
            <a:schemeClr val="tx2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D1F8E66-80C9-495C-AF49-F9B807F96762}"/>
              </a:ext>
            </a:extLst>
          </p:cNvPr>
          <p:cNvSpPr/>
          <p:nvPr userDrawn="1"/>
        </p:nvSpPr>
        <p:spPr>
          <a:xfrm>
            <a:off x="716498" y="3659661"/>
            <a:ext cx="2447777" cy="5232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1" cap="all">
              <a:solidFill>
                <a:schemeClr val="bg2"/>
              </a:solidFill>
              <a:latin typeface="Trebuchet MS" panose="020B0703020202090204" pitchFamily="34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4E23004-717B-4528-9292-31C4A2FED6ED}"/>
              </a:ext>
            </a:extLst>
          </p:cNvPr>
          <p:cNvCxnSpPr>
            <a:cxnSpLocks/>
          </p:cNvCxnSpPr>
          <p:nvPr userDrawn="1"/>
        </p:nvCxnSpPr>
        <p:spPr>
          <a:xfrm>
            <a:off x="716498" y="5705245"/>
            <a:ext cx="2447777" cy="0"/>
          </a:xfrm>
          <a:prstGeom prst="line">
            <a:avLst/>
          </a:prstGeom>
          <a:ln>
            <a:solidFill>
              <a:schemeClr val="tx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>
            <a:extLst>
              <a:ext uri="{FF2B5EF4-FFF2-40B4-BE49-F238E27FC236}">
                <a16:creationId xmlns:a16="http://schemas.microsoft.com/office/drawing/2014/main" id="{0981114F-1C6D-4061-89C7-523D70DA4430}"/>
              </a:ext>
            </a:extLst>
          </p:cNvPr>
          <p:cNvSpPr/>
          <p:nvPr userDrawn="1"/>
        </p:nvSpPr>
        <p:spPr>
          <a:xfrm>
            <a:off x="3548699" y="3659661"/>
            <a:ext cx="2447777" cy="5232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2D81BDFD-787F-4AE3-9906-933531BA2B11}"/>
              </a:ext>
            </a:extLst>
          </p:cNvPr>
          <p:cNvCxnSpPr>
            <a:cxnSpLocks/>
          </p:cNvCxnSpPr>
          <p:nvPr userDrawn="1"/>
        </p:nvCxnSpPr>
        <p:spPr>
          <a:xfrm>
            <a:off x="3548699" y="5705245"/>
            <a:ext cx="2447777" cy="0"/>
          </a:xfrm>
          <a:prstGeom prst="line">
            <a:avLst/>
          </a:prstGeom>
          <a:ln>
            <a:solidFill>
              <a:schemeClr val="tx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>
            <a:extLst>
              <a:ext uri="{FF2B5EF4-FFF2-40B4-BE49-F238E27FC236}">
                <a16:creationId xmlns:a16="http://schemas.microsoft.com/office/drawing/2014/main" id="{4398CE14-F7D1-42FD-AC62-C60AA506646D}"/>
              </a:ext>
            </a:extLst>
          </p:cNvPr>
          <p:cNvSpPr/>
          <p:nvPr userDrawn="1"/>
        </p:nvSpPr>
        <p:spPr>
          <a:xfrm>
            <a:off x="6380900" y="3659661"/>
            <a:ext cx="2447777" cy="5232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1" cap="all">
              <a:solidFill>
                <a:schemeClr val="bg2"/>
              </a:solidFill>
              <a:latin typeface="Trebuchet MS" panose="020B070302020209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6A6E58F-3252-4C48-92B0-7AFA5C4645F6}"/>
              </a:ext>
            </a:extLst>
          </p:cNvPr>
          <p:cNvCxnSpPr>
            <a:cxnSpLocks/>
          </p:cNvCxnSpPr>
          <p:nvPr userDrawn="1"/>
        </p:nvCxnSpPr>
        <p:spPr>
          <a:xfrm>
            <a:off x="6380900" y="5705245"/>
            <a:ext cx="2447777" cy="0"/>
          </a:xfrm>
          <a:prstGeom prst="line">
            <a:avLst/>
          </a:prstGeom>
          <a:ln>
            <a:solidFill>
              <a:schemeClr val="tx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ctangle 38">
            <a:extLst>
              <a:ext uri="{FF2B5EF4-FFF2-40B4-BE49-F238E27FC236}">
                <a16:creationId xmlns:a16="http://schemas.microsoft.com/office/drawing/2014/main" id="{AF42B143-9049-4F00-84CB-215E464187D4}"/>
              </a:ext>
            </a:extLst>
          </p:cNvPr>
          <p:cNvSpPr/>
          <p:nvPr userDrawn="1"/>
        </p:nvSpPr>
        <p:spPr>
          <a:xfrm>
            <a:off x="9213102" y="3659661"/>
            <a:ext cx="2447777" cy="52322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1" cap="all">
              <a:solidFill>
                <a:schemeClr val="bg2"/>
              </a:solidFill>
              <a:latin typeface="Trebuchet MS" panose="020B0703020202090204" pitchFamily="34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FD3B65E3-3F5C-40EB-BDC0-412F321417E7}"/>
              </a:ext>
            </a:extLst>
          </p:cNvPr>
          <p:cNvCxnSpPr>
            <a:cxnSpLocks/>
          </p:cNvCxnSpPr>
          <p:nvPr userDrawn="1"/>
        </p:nvCxnSpPr>
        <p:spPr>
          <a:xfrm>
            <a:off x="9213102" y="5705245"/>
            <a:ext cx="2447777" cy="0"/>
          </a:xfrm>
          <a:prstGeom prst="line">
            <a:avLst/>
          </a:prstGeom>
          <a:ln>
            <a:solidFill>
              <a:schemeClr val="tx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5" name="Graphic 44" descr="User">
            <a:extLst>
              <a:ext uri="{FF2B5EF4-FFF2-40B4-BE49-F238E27FC236}">
                <a16:creationId xmlns:a16="http://schemas.microsoft.com/office/drawing/2014/main" id="{9A89F4EB-1B79-47F4-8894-193E0144EF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99025" y="1998734"/>
            <a:ext cx="1323632" cy="1323632"/>
          </a:xfrm>
          <a:prstGeom prst="rect">
            <a:avLst/>
          </a:prstGeom>
        </p:spPr>
      </p:pic>
      <p:pic>
        <p:nvPicPr>
          <p:cNvPr id="46" name="Graphic 45" descr="User">
            <a:extLst>
              <a:ext uri="{FF2B5EF4-FFF2-40B4-BE49-F238E27FC236}">
                <a16:creationId xmlns:a16="http://schemas.microsoft.com/office/drawing/2014/main" id="{C16A8D69-D86E-4DF6-956C-EC63370804C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110771" y="1998734"/>
            <a:ext cx="1323632" cy="1323632"/>
          </a:xfrm>
          <a:prstGeom prst="rect">
            <a:avLst/>
          </a:prstGeom>
        </p:spPr>
      </p:pic>
      <p:pic>
        <p:nvPicPr>
          <p:cNvPr id="47" name="Graphic 46" descr="User">
            <a:extLst>
              <a:ext uri="{FF2B5EF4-FFF2-40B4-BE49-F238E27FC236}">
                <a16:creationId xmlns:a16="http://schemas.microsoft.com/office/drawing/2014/main" id="{DA565483-B379-4BE7-8253-676C4A794F4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43626" y="1998734"/>
            <a:ext cx="1323632" cy="1323632"/>
          </a:xfrm>
          <a:prstGeom prst="rect">
            <a:avLst/>
          </a:prstGeom>
        </p:spPr>
      </p:pic>
      <p:pic>
        <p:nvPicPr>
          <p:cNvPr id="48" name="Graphic 47" descr="User">
            <a:extLst>
              <a:ext uri="{FF2B5EF4-FFF2-40B4-BE49-F238E27FC236}">
                <a16:creationId xmlns:a16="http://schemas.microsoft.com/office/drawing/2014/main" id="{E0ECC5F5-FF39-4CF1-A221-D1EA3DAAFA9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775174" y="1998734"/>
            <a:ext cx="1323632" cy="1323632"/>
          </a:xfrm>
          <a:prstGeom prst="rect">
            <a:avLst/>
          </a:prstGeom>
        </p:spPr>
      </p:pic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7C656BDD-5287-4B06-94AA-6B1ABF2F995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16499" y="3659660"/>
            <a:ext cx="2447776" cy="52322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0" name="Text Placeholder 7">
            <a:extLst>
              <a:ext uri="{FF2B5EF4-FFF2-40B4-BE49-F238E27FC236}">
                <a16:creationId xmlns:a16="http://schemas.microsoft.com/office/drawing/2014/main" id="{988E0411-806A-4492-AB06-4B2E2532B79F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372691" y="3659660"/>
            <a:ext cx="2447776" cy="52322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FA5AFBEC-D134-466A-9F80-46CBC5168297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203304" y="3659660"/>
            <a:ext cx="2447776" cy="52322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3" name="Text Placeholder 7">
            <a:extLst>
              <a:ext uri="{FF2B5EF4-FFF2-40B4-BE49-F238E27FC236}">
                <a16:creationId xmlns:a16="http://schemas.microsoft.com/office/drawing/2014/main" id="{51F5B281-4401-43DA-B301-E173458F188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538900" y="3659660"/>
            <a:ext cx="2447776" cy="52322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5" name="Text Placeholder 7">
            <a:extLst>
              <a:ext uri="{FF2B5EF4-FFF2-40B4-BE49-F238E27FC236}">
                <a16:creationId xmlns:a16="http://schemas.microsoft.com/office/drawing/2014/main" id="{53C4AA09-706B-49D1-A134-4D544954FE93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16499" y="4257122"/>
            <a:ext cx="2447776" cy="26423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6" name="Text Placeholder 7">
            <a:extLst>
              <a:ext uri="{FF2B5EF4-FFF2-40B4-BE49-F238E27FC236}">
                <a16:creationId xmlns:a16="http://schemas.microsoft.com/office/drawing/2014/main" id="{FFC6FDD9-A60D-49F5-AFA0-AFBA1D1548A7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716499" y="4715966"/>
            <a:ext cx="2447776" cy="769441"/>
          </a:xfrm>
          <a:prstGeom prst="rect">
            <a:avLst/>
          </a:prstGeom>
        </p:spPr>
        <p:txBody>
          <a:bodyPr anchor="t"/>
          <a:lstStyle>
            <a:lvl1pPr marL="0" indent="0" algn="l">
              <a:buNone/>
              <a:defRPr sz="11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7" name="Text Placeholder 7">
            <a:extLst>
              <a:ext uri="{FF2B5EF4-FFF2-40B4-BE49-F238E27FC236}">
                <a16:creationId xmlns:a16="http://schemas.microsoft.com/office/drawing/2014/main" id="{06FD7CFD-2855-4CD5-85D9-54A00719E9EE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3548700" y="4257122"/>
            <a:ext cx="2447776" cy="26423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8" name="Text Placeholder 7">
            <a:extLst>
              <a:ext uri="{FF2B5EF4-FFF2-40B4-BE49-F238E27FC236}">
                <a16:creationId xmlns:a16="http://schemas.microsoft.com/office/drawing/2014/main" id="{D5F53EFF-A311-4FB2-BAD1-AB655169AFBE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48700" y="4715966"/>
            <a:ext cx="2447776" cy="769441"/>
          </a:xfrm>
          <a:prstGeom prst="rect">
            <a:avLst/>
          </a:prstGeom>
        </p:spPr>
        <p:txBody>
          <a:bodyPr anchor="t"/>
          <a:lstStyle>
            <a:lvl1pPr marL="0" indent="0" algn="l">
              <a:buNone/>
              <a:defRPr sz="11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9" name="Text Placeholder 7">
            <a:extLst>
              <a:ext uri="{FF2B5EF4-FFF2-40B4-BE49-F238E27FC236}">
                <a16:creationId xmlns:a16="http://schemas.microsoft.com/office/drawing/2014/main" id="{A1B94014-B06D-4A60-8ABC-B478D979E17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380901" y="4257122"/>
            <a:ext cx="2447776" cy="26423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0" name="Text Placeholder 7">
            <a:extLst>
              <a:ext uri="{FF2B5EF4-FFF2-40B4-BE49-F238E27FC236}">
                <a16:creationId xmlns:a16="http://schemas.microsoft.com/office/drawing/2014/main" id="{A1562580-619C-4F78-B3C0-D1DC24A0AD84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6380901" y="4715966"/>
            <a:ext cx="2447776" cy="769441"/>
          </a:xfrm>
          <a:prstGeom prst="rect">
            <a:avLst/>
          </a:prstGeom>
        </p:spPr>
        <p:txBody>
          <a:bodyPr anchor="t"/>
          <a:lstStyle>
            <a:lvl1pPr marL="0" indent="0" algn="l">
              <a:buNone/>
              <a:defRPr sz="11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1" name="Text Placeholder 7">
            <a:extLst>
              <a:ext uri="{FF2B5EF4-FFF2-40B4-BE49-F238E27FC236}">
                <a16:creationId xmlns:a16="http://schemas.microsoft.com/office/drawing/2014/main" id="{3F0E8340-2EA6-4B51-9055-655680884891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9213103" y="4257122"/>
            <a:ext cx="2447776" cy="26423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2" name="Text Placeholder 7">
            <a:extLst>
              <a:ext uri="{FF2B5EF4-FFF2-40B4-BE49-F238E27FC236}">
                <a16:creationId xmlns:a16="http://schemas.microsoft.com/office/drawing/2014/main" id="{769CD4DF-3432-4C60-9686-15380E41FB12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9213103" y="4715966"/>
            <a:ext cx="2447776" cy="769441"/>
          </a:xfrm>
          <a:prstGeom prst="rect">
            <a:avLst/>
          </a:prstGeom>
        </p:spPr>
        <p:txBody>
          <a:bodyPr anchor="t"/>
          <a:lstStyle>
            <a:lvl1pPr marL="0" indent="0" algn="l">
              <a:buNone/>
              <a:defRPr sz="11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4" name="Text Placeholder 7">
            <a:extLst>
              <a:ext uri="{FF2B5EF4-FFF2-40B4-BE49-F238E27FC236}">
                <a16:creationId xmlns:a16="http://schemas.microsoft.com/office/drawing/2014/main" id="{E7D23CAE-7B89-42D0-B756-F40D6BE3861F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3535029" y="5828496"/>
            <a:ext cx="2447776" cy="52322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000" b="0">
                <a:solidFill>
                  <a:srgbClr val="DB4F4F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5" name="Text Placeholder 7">
            <a:extLst>
              <a:ext uri="{FF2B5EF4-FFF2-40B4-BE49-F238E27FC236}">
                <a16:creationId xmlns:a16="http://schemas.microsoft.com/office/drawing/2014/main" id="{CCEECB63-9743-4C46-BEC6-D2D29AD2210D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6386416" y="5828496"/>
            <a:ext cx="2447776" cy="52322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000" b="0">
                <a:solidFill>
                  <a:srgbClr val="7963AB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66" name="Text Placeholder 7">
            <a:extLst>
              <a:ext uri="{FF2B5EF4-FFF2-40B4-BE49-F238E27FC236}">
                <a16:creationId xmlns:a16="http://schemas.microsoft.com/office/drawing/2014/main" id="{2A713DC3-8149-4E3E-991D-B39A2D1D9AB4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9203304" y="5828496"/>
            <a:ext cx="2447776" cy="52322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000" b="0">
                <a:solidFill>
                  <a:srgbClr val="EA7926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</p:spTree>
    <p:extLst>
      <p:ext uri="{BB962C8B-B14F-4D97-AF65-F5344CB8AC3E}">
        <p14:creationId xmlns:p14="http://schemas.microsoft.com/office/powerpoint/2010/main" val="254527142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Freeform: Shape 64">
            <a:extLst>
              <a:ext uri="{FF2B5EF4-FFF2-40B4-BE49-F238E27FC236}">
                <a16:creationId xmlns:a16="http://schemas.microsoft.com/office/drawing/2014/main" id="{1A7ED1EC-8366-41F4-9B08-D8CFD2E14A6F}"/>
              </a:ext>
            </a:extLst>
          </p:cNvPr>
          <p:cNvSpPr>
            <a:spLocks/>
          </p:cNvSpPr>
          <p:nvPr userDrawn="1"/>
        </p:nvSpPr>
        <p:spPr bwMode="auto">
          <a:xfrm flipH="1">
            <a:off x="3002320" y="1960989"/>
            <a:ext cx="7045121" cy="4612636"/>
          </a:xfrm>
          <a:custGeom>
            <a:avLst/>
            <a:gdLst>
              <a:gd name="connsiteX0" fmla="*/ 6179391 w 7045121"/>
              <a:gd name="connsiteY0" fmla="*/ 4215649 h 4625336"/>
              <a:gd name="connsiteX1" fmla="*/ 6179391 w 7045121"/>
              <a:gd name="connsiteY1" fmla="*/ 4215841 h 4625336"/>
              <a:gd name="connsiteX2" fmla="*/ 6095552 w 7045121"/>
              <a:gd name="connsiteY2" fmla="*/ 4284949 h 4625336"/>
              <a:gd name="connsiteX3" fmla="*/ 428110 w 7045121"/>
              <a:gd name="connsiteY3" fmla="*/ 0 h 4625336"/>
              <a:gd name="connsiteX4" fmla="*/ 0 w 7045121"/>
              <a:gd name="connsiteY4" fmla="*/ 1172478 h 4625336"/>
              <a:gd name="connsiteX5" fmla="*/ 98425 w 7045121"/>
              <a:gd name="connsiteY5" fmla="*/ 1223278 h 4625336"/>
              <a:gd name="connsiteX6" fmla="*/ 204745 w 7045121"/>
              <a:gd name="connsiteY6" fmla="*/ 1136726 h 4625336"/>
              <a:gd name="connsiteX7" fmla="*/ 204745 w 7045121"/>
              <a:gd name="connsiteY7" fmla="*/ 1605859 h 4625336"/>
              <a:gd name="connsiteX8" fmla="*/ 204745 w 7045121"/>
              <a:gd name="connsiteY8" fmla="*/ 1605860 h 4625336"/>
              <a:gd name="connsiteX9" fmla="*/ 204746 w 7045121"/>
              <a:gd name="connsiteY9" fmla="*/ 1605859 h 4625336"/>
              <a:gd name="connsiteX10" fmla="*/ 1383577 w 7045121"/>
              <a:gd name="connsiteY10" fmla="*/ 1756652 h 4625336"/>
              <a:gd name="connsiteX11" fmla="*/ 1472447 w 7045121"/>
              <a:gd name="connsiteY11" fmla="*/ 1682885 h 4625336"/>
              <a:gd name="connsiteX12" fmla="*/ 1472447 w 7045121"/>
              <a:gd name="connsiteY12" fmla="*/ 1682886 h 4625336"/>
              <a:gd name="connsiteX13" fmla="*/ 1383577 w 7045121"/>
              <a:gd name="connsiteY13" fmla="*/ 1756653 h 4625336"/>
              <a:gd name="connsiteX14" fmla="*/ 1383577 w 7045121"/>
              <a:gd name="connsiteY14" fmla="*/ 2240866 h 4625336"/>
              <a:gd name="connsiteX15" fmla="*/ 1481476 w 7045121"/>
              <a:gd name="connsiteY15" fmla="*/ 2161177 h 4625336"/>
              <a:gd name="connsiteX16" fmla="*/ 1383579 w 7045121"/>
              <a:gd name="connsiteY16" fmla="*/ 2240865 h 4625336"/>
              <a:gd name="connsiteX17" fmla="*/ 2562409 w 7045121"/>
              <a:gd name="connsiteY17" fmla="*/ 2391658 h 4625336"/>
              <a:gd name="connsiteX18" fmla="*/ 2562409 w 7045121"/>
              <a:gd name="connsiteY18" fmla="*/ 2875870 h 4625336"/>
              <a:gd name="connsiteX19" fmla="*/ 2562410 w 7045121"/>
              <a:gd name="connsiteY19" fmla="*/ 2879220 h 4625336"/>
              <a:gd name="connsiteX20" fmla="*/ 3737888 w 7045121"/>
              <a:gd name="connsiteY20" fmla="*/ 3030013 h 4625336"/>
              <a:gd name="connsiteX21" fmla="*/ 3826759 w 7045121"/>
              <a:gd name="connsiteY21" fmla="*/ 2956704 h 4625336"/>
              <a:gd name="connsiteX22" fmla="*/ 3826759 w 7045121"/>
              <a:gd name="connsiteY22" fmla="*/ 2956706 h 4625336"/>
              <a:gd name="connsiteX23" fmla="*/ 3737889 w 7045121"/>
              <a:gd name="connsiteY23" fmla="*/ 3030014 h 4625336"/>
              <a:gd name="connsiteX24" fmla="*/ 3737889 w 7045121"/>
              <a:gd name="connsiteY24" fmla="*/ 3507526 h 4625336"/>
              <a:gd name="connsiteX25" fmla="*/ 3737889 w 7045121"/>
              <a:gd name="connsiteY25" fmla="*/ 3510876 h 4625336"/>
              <a:gd name="connsiteX26" fmla="*/ 3741445 w 7045121"/>
              <a:gd name="connsiteY26" fmla="*/ 3507981 h 4625336"/>
              <a:gd name="connsiteX27" fmla="*/ 4916719 w 7045121"/>
              <a:gd name="connsiteY27" fmla="*/ 3658319 h 4625336"/>
              <a:gd name="connsiteX28" fmla="*/ 4916719 w 7045121"/>
              <a:gd name="connsiteY28" fmla="*/ 4137506 h 4625336"/>
              <a:gd name="connsiteX29" fmla="*/ 4920271 w 7045121"/>
              <a:gd name="connsiteY29" fmla="*/ 4134610 h 4625336"/>
              <a:gd name="connsiteX30" fmla="*/ 6090521 w 7045121"/>
              <a:gd name="connsiteY30" fmla="*/ 4284306 h 4625336"/>
              <a:gd name="connsiteX31" fmla="*/ 6089650 w 7045121"/>
              <a:gd name="connsiteY31" fmla="*/ 4531628 h 4625336"/>
              <a:gd name="connsiteX32" fmla="*/ 6089886 w 7045121"/>
              <a:gd name="connsiteY32" fmla="*/ 4576193 h 4625336"/>
              <a:gd name="connsiteX33" fmla="*/ 6181844 w 7045121"/>
              <a:gd name="connsiteY33" fmla="*/ 4625336 h 4625336"/>
              <a:gd name="connsiteX34" fmla="*/ 6188075 w 7045121"/>
              <a:gd name="connsiteY34" fmla="*/ 4620528 h 4625336"/>
              <a:gd name="connsiteX35" fmla="*/ 6955781 w 7045121"/>
              <a:gd name="connsiteY35" fmla="*/ 3947572 h 4625336"/>
              <a:gd name="connsiteX36" fmla="*/ 6955786 w 7045121"/>
              <a:gd name="connsiteY36" fmla="*/ 3943576 h 4625336"/>
              <a:gd name="connsiteX37" fmla="*/ 7044651 w 7045121"/>
              <a:gd name="connsiteY37" fmla="*/ 3866729 h 4625336"/>
              <a:gd name="connsiteX38" fmla="*/ 7045121 w 7045121"/>
              <a:gd name="connsiteY38" fmla="*/ 3494630 h 4625336"/>
              <a:gd name="connsiteX39" fmla="*/ 6947985 w 7045121"/>
              <a:gd name="connsiteY39" fmla="*/ 3574700 h 4625336"/>
              <a:gd name="connsiteX40" fmla="*/ 6946161 w 7045121"/>
              <a:gd name="connsiteY40" fmla="*/ 3574460 h 4625336"/>
              <a:gd name="connsiteX41" fmla="*/ 7042740 w 7045121"/>
              <a:gd name="connsiteY41" fmla="*/ 3494629 h 4625336"/>
              <a:gd name="connsiteX42" fmla="*/ 5874203 w 7045121"/>
              <a:gd name="connsiteY42" fmla="*/ 3341236 h 4625336"/>
              <a:gd name="connsiteX43" fmla="*/ 5870774 w 7045121"/>
              <a:gd name="connsiteY43" fmla="*/ 3344046 h 4625336"/>
              <a:gd name="connsiteX44" fmla="*/ 5865818 w 7045121"/>
              <a:gd name="connsiteY44" fmla="*/ 2862049 h 4625336"/>
              <a:gd name="connsiteX45" fmla="*/ 5865820 w 7045121"/>
              <a:gd name="connsiteY45" fmla="*/ 2862048 h 4625336"/>
              <a:gd name="connsiteX46" fmla="*/ 4695372 w 7045121"/>
              <a:gd name="connsiteY46" fmla="*/ 2714606 h 4625336"/>
              <a:gd name="connsiteX47" fmla="*/ 4695315 w 7045121"/>
              <a:gd name="connsiteY47" fmla="*/ 2714652 h 4625336"/>
              <a:gd name="connsiteX48" fmla="*/ 4692019 w 7045121"/>
              <a:gd name="connsiteY48" fmla="*/ 2235419 h 4625336"/>
              <a:gd name="connsiteX49" fmla="*/ 4595222 w 7045121"/>
              <a:gd name="connsiteY49" fmla="*/ 2315267 h 4625336"/>
              <a:gd name="connsiteX50" fmla="*/ 4595220 w 7045121"/>
              <a:gd name="connsiteY50" fmla="*/ 2315267 h 4625336"/>
              <a:gd name="connsiteX51" fmla="*/ 4692018 w 7045121"/>
              <a:gd name="connsiteY51" fmla="*/ 2235418 h 4625336"/>
              <a:gd name="connsiteX52" fmla="*/ 3516539 w 7045121"/>
              <a:gd name="connsiteY52" fmla="*/ 2087976 h 4625336"/>
              <a:gd name="connsiteX53" fmla="*/ 3513185 w 7045121"/>
              <a:gd name="connsiteY53" fmla="*/ 1600415 h 4625336"/>
              <a:gd name="connsiteX54" fmla="*/ 3513187 w 7045121"/>
              <a:gd name="connsiteY54" fmla="*/ 1600414 h 4625336"/>
              <a:gd name="connsiteX55" fmla="*/ 3513185 w 7045121"/>
              <a:gd name="connsiteY55" fmla="*/ 1600413 h 4625336"/>
              <a:gd name="connsiteX56" fmla="*/ 3513184 w 7045121"/>
              <a:gd name="connsiteY56" fmla="*/ 1600413 h 4625336"/>
              <a:gd name="connsiteX57" fmla="*/ 2341062 w 7045121"/>
              <a:gd name="connsiteY57" fmla="*/ 1452972 h 4625336"/>
              <a:gd name="connsiteX58" fmla="*/ 2252077 w 7045121"/>
              <a:gd name="connsiteY58" fmla="*/ 1525406 h 4625336"/>
              <a:gd name="connsiteX59" fmla="*/ 2341061 w 7045121"/>
              <a:gd name="connsiteY59" fmla="*/ 1452972 h 4625336"/>
              <a:gd name="connsiteX60" fmla="*/ 2334353 w 7045121"/>
              <a:gd name="connsiteY60" fmla="*/ 960382 h 4625336"/>
              <a:gd name="connsiteX61" fmla="*/ 2238070 w 7045121"/>
              <a:gd name="connsiteY61" fmla="*/ 1040302 h 4625336"/>
              <a:gd name="connsiteX62" fmla="*/ 2238069 w 7045121"/>
              <a:gd name="connsiteY62" fmla="*/ 1040302 h 4625336"/>
              <a:gd name="connsiteX63" fmla="*/ 2334353 w 7045121"/>
              <a:gd name="connsiteY63" fmla="*/ 960381 h 4625336"/>
              <a:gd name="connsiteX64" fmla="*/ 1162228 w 7045121"/>
              <a:gd name="connsiteY64" fmla="*/ 814615 h 4625336"/>
              <a:gd name="connsiteX65" fmla="*/ 1133653 w 7045121"/>
              <a:gd name="connsiteY65" fmla="*/ 341986 h 4625336"/>
              <a:gd name="connsiteX66" fmla="*/ 1274578 w 7045121"/>
              <a:gd name="connsiteY66" fmla="*/ 270085 h 4625336"/>
              <a:gd name="connsiteX0" fmla="*/ 6179391 w 7045121"/>
              <a:gd name="connsiteY0" fmla="*/ 4215649 h 4625336"/>
              <a:gd name="connsiteX1" fmla="*/ 6179391 w 7045121"/>
              <a:gd name="connsiteY1" fmla="*/ 4215841 h 4625336"/>
              <a:gd name="connsiteX2" fmla="*/ 6095552 w 7045121"/>
              <a:gd name="connsiteY2" fmla="*/ 4284949 h 4625336"/>
              <a:gd name="connsiteX3" fmla="*/ 6179391 w 7045121"/>
              <a:gd name="connsiteY3" fmla="*/ 4215649 h 4625336"/>
              <a:gd name="connsiteX4" fmla="*/ 428110 w 7045121"/>
              <a:gd name="connsiteY4" fmla="*/ 0 h 4625336"/>
              <a:gd name="connsiteX5" fmla="*/ 0 w 7045121"/>
              <a:gd name="connsiteY5" fmla="*/ 1172478 h 4625336"/>
              <a:gd name="connsiteX6" fmla="*/ 98425 w 7045121"/>
              <a:gd name="connsiteY6" fmla="*/ 1223278 h 4625336"/>
              <a:gd name="connsiteX7" fmla="*/ 204745 w 7045121"/>
              <a:gd name="connsiteY7" fmla="*/ 1136726 h 4625336"/>
              <a:gd name="connsiteX8" fmla="*/ 204745 w 7045121"/>
              <a:gd name="connsiteY8" fmla="*/ 1605859 h 4625336"/>
              <a:gd name="connsiteX9" fmla="*/ 204745 w 7045121"/>
              <a:gd name="connsiteY9" fmla="*/ 1605860 h 4625336"/>
              <a:gd name="connsiteX10" fmla="*/ 204746 w 7045121"/>
              <a:gd name="connsiteY10" fmla="*/ 1605859 h 4625336"/>
              <a:gd name="connsiteX11" fmla="*/ 1383577 w 7045121"/>
              <a:gd name="connsiteY11" fmla="*/ 1756652 h 4625336"/>
              <a:gd name="connsiteX12" fmla="*/ 1472447 w 7045121"/>
              <a:gd name="connsiteY12" fmla="*/ 1682885 h 4625336"/>
              <a:gd name="connsiteX13" fmla="*/ 1472447 w 7045121"/>
              <a:gd name="connsiteY13" fmla="*/ 1682886 h 4625336"/>
              <a:gd name="connsiteX14" fmla="*/ 1383577 w 7045121"/>
              <a:gd name="connsiteY14" fmla="*/ 1756653 h 4625336"/>
              <a:gd name="connsiteX15" fmla="*/ 1383577 w 7045121"/>
              <a:gd name="connsiteY15" fmla="*/ 2240866 h 4625336"/>
              <a:gd name="connsiteX16" fmla="*/ 1481476 w 7045121"/>
              <a:gd name="connsiteY16" fmla="*/ 2161177 h 4625336"/>
              <a:gd name="connsiteX17" fmla="*/ 1383579 w 7045121"/>
              <a:gd name="connsiteY17" fmla="*/ 2240865 h 4625336"/>
              <a:gd name="connsiteX18" fmla="*/ 2562409 w 7045121"/>
              <a:gd name="connsiteY18" fmla="*/ 2391658 h 4625336"/>
              <a:gd name="connsiteX19" fmla="*/ 2562409 w 7045121"/>
              <a:gd name="connsiteY19" fmla="*/ 2875870 h 4625336"/>
              <a:gd name="connsiteX20" fmla="*/ 2562410 w 7045121"/>
              <a:gd name="connsiteY20" fmla="*/ 2879220 h 4625336"/>
              <a:gd name="connsiteX21" fmla="*/ 3737888 w 7045121"/>
              <a:gd name="connsiteY21" fmla="*/ 3030013 h 4625336"/>
              <a:gd name="connsiteX22" fmla="*/ 3826759 w 7045121"/>
              <a:gd name="connsiteY22" fmla="*/ 2956704 h 4625336"/>
              <a:gd name="connsiteX23" fmla="*/ 3826759 w 7045121"/>
              <a:gd name="connsiteY23" fmla="*/ 2956706 h 4625336"/>
              <a:gd name="connsiteX24" fmla="*/ 3737889 w 7045121"/>
              <a:gd name="connsiteY24" fmla="*/ 3030014 h 4625336"/>
              <a:gd name="connsiteX25" fmla="*/ 3737889 w 7045121"/>
              <a:gd name="connsiteY25" fmla="*/ 3507526 h 4625336"/>
              <a:gd name="connsiteX26" fmla="*/ 3737889 w 7045121"/>
              <a:gd name="connsiteY26" fmla="*/ 3510876 h 4625336"/>
              <a:gd name="connsiteX27" fmla="*/ 3741445 w 7045121"/>
              <a:gd name="connsiteY27" fmla="*/ 3507981 h 4625336"/>
              <a:gd name="connsiteX28" fmla="*/ 4916719 w 7045121"/>
              <a:gd name="connsiteY28" fmla="*/ 3658319 h 4625336"/>
              <a:gd name="connsiteX29" fmla="*/ 4916719 w 7045121"/>
              <a:gd name="connsiteY29" fmla="*/ 4137506 h 4625336"/>
              <a:gd name="connsiteX30" fmla="*/ 4920271 w 7045121"/>
              <a:gd name="connsiteY30" fmla="*/ 4134610 h 4625336"/>
              <a:gd name="connsiteX31" fmla="*/ 6090521 w 7045121"/>
              <a:gd name="connsiteY31" fmla="*/ 4284306 h 4625336"/>
              <a:gd name="connsiteX32" fmla="*/ 6089650 w 7045121"/>
              <a:gd name="connsiteY32" fmla="*/ 4531628 h 4625336"/>
              <a:gd name="connsiteX33" fmla="*/ 6089886 w 7045121"/>
              <a:gd name="connsiteY33" fmla="*/ 4576193 h 4625336"/>
              <a:gd name="connsiteX34" fmla="*/ 6181844 w 7045121"/>
              <a:gd name="connsiteY34" fmla="*/ 4625336 h 4625336"/>
              <a:gd name="connsiteX35" fmla="*/ 6184900 w 7045121"/>
              <a:gd name="connsiteY35" fmla="*/ 4598303 h 4625336"/>
              <a:gd name="connsiteX36" fmla="*/ 6955781 w 7045121"/>
              <a:gd name="connsiteY36" fmla="*/ 3947572 h 4625336"/>
              <a:gd name="connsiteX37" fmla="*/ 6955786 w 7045121"/>
              <a:gd name="connsiteY37" fmla="*/ 3943576 h 4625336"/>
              <a:gd name="connsiteX38" fmla="*/ 7044651 w 7045121"/>
              <a:gd name="connsiteY38" fmla="*/ 3866729 h 4625336"/>
              <a:gd name="connsiteX39" fmla="*/ 7045121 w 7045121"/>
              <a:gd name="connsiteY39" fmla="*/ 3494630 h 4625336"/>
              <a:gd name="connsiteX40" fmla="*/ 6947985 w 7045121"/>
              <a:gd name="connsiteY40" fmla="*/ 3574700 h 4625336"/>
              <a:gd name="connsiteX41" fmla="*/ 6946161 w 7045121"/>
              <a:gd name="connsiteY41" fmla="*/ 3574460 h 4625336"/>
              <a:gd name="connsiteX42" fmla="*/ 7042740 w 7045121"/>
              <a:gd name="connsiteY42" fmla="*/ 3494629 h 4625336"/>
              <a:gd name="connsiteX43" fmla="*/ 5874203 w 7045121"/>
              <a:gd name="connsiteY43" fmla="*/ 3341236 h 4625336"/>
              <a:gd name="connsiteX44" fmla="*/ 5870774 w 7045121"/>
              <a:gd name="connsiteY44" fmla="*/ 3344046 h 4625336"/>
              <a:gd name="connsiteX45" fmla="*/ 5865818 w 7045121"/>
              <a:gd name="connsiteY45" fmla="*/ 2862049 h 4625336"/>
              <a:gd name="connsiteX46" fmla="*/ 5865820 w 7045121"/>
              <a:gd name="connsiteY46" fmla="*/ 2862048 h 4625336"/>
              <a:gd name="connsiteX47" fmla="*/ 4695372 w 7045121"/>
              <a:gd name="connsiteY47" fmla="*/ 2714606 h 4625336"/>
              <a:gd name="connsiteX48" fmla="*/ 4695315 w 7045121"/>
              <a:gd name="connsiteY48" fmla="*/ 2714652 h 4625336"/>
              <a:gd name="connsiteX49" fmla="*/ 4692019 w 7045121"/>
              <a:gd name="connsiteY49" fmla="*/ 2235419 h 4625336"/>
              <a:gd name="connsiteX50" fmla="*/ 4595222 w 7045121"/>
              <a:gd name="connsiteY50" fmla="*/ 2315267 h 4625336"/>
              <a:gd name="connsiteX51" fmla="*/ 4595220 w 7045121"/>
              <a:gd name="connsiteY51" fmla="*/ 2315267 h 4625336"/>
              <a:gd name="connsiteX52" fmla="*/ 4692018 w 7045121"/>
              <a:gd name="connsiteY52" fmla="*/ 2235418 h 4625336"/>
              <a:gd name="connsiteX53" fmla="*/ 3516539 w 7045121"/>
              <a:gd name="connsiteY53" fmla="*/ 2087976 h 4625336"/>
              <a:gd name="connsiteX54" fmla="*/ 3513185 w 7045121"/>
              <a:gd name="connsiteY54" fmla="*/ 1600415 h 4625336"/>
              <a:gd name="connsiteX55" fmla="*/ 3513187 w 7045121"/>
              <a:gd name="connsiteY55" fmla="*/ 1600414 h 4625336"/>
              <a:gd name="connsiteX56" fmla="*/ 3513185 w 7045121"/>
              <a:gd name="connsiteY56" fmla="*/ 1600413 h 4625336"/>
              <a:gd name="connsiteX57" fmla="*/ 3513184 w 7045121"/>
              <a:gd name="connsiteY57" fmla="*/ 1600413 h 4625336"/>
              <a:gd name="connsiteX58" fmla="*/ 2341062 w 7045121"/>
              <a:gd name="connsiteY58" fmla="*/ 1452972 h 4625336"/>
              <a:gd name="connsiteX59" fmla="*/ 2252077 w 7045121"/>
              <a:gd name="connsiteY59" fmla="*/ 1525406 h 4625336"/>
              <a:gd name="connsiteX60" fmla="*/ 2341061 w 7045121"/>
              <a:gd name="connsiteY60" fmla="*/ 1452972 h 4625336"/>
              <a:gd name="connsiteX61" fmla="*/ 2334353 w 7045121"/>
              <a:gd name="connsiteY61" fmla="*/ 960382 h 4625336"/>
              <a:gd name="connsiteX62" fmla="*/ 2238070 w 7045121"/>
              <a:gd name="connsiteY62" fmla="*/ 1040302 h 4625336"/>
              <a:gd name="connsiteX63" fmla="*/ 2238069 w 7045121"/>
              <a:gd name="connsiteY63" fmla="*/ 1040302 h 4625336"/>
              <a:gd name="connsiteX64" fmla="*/ 2334353 w 7045121"/>
              <a:gd name="connsiteY64" fmla="*/ 960381 h 4625336"/>
              <a:gd name="connsiteX65" fmla="*/ 1162228 w 7045121"/>
              <a:gd name="connsiteY65" fmla="*/ 814615 h 4625336"/>
              <a:gd name="connsiteX66" fmla="*/ 1133653 w 7045121"/>
              <a:gd name="connsiteY66" fmla="*/ 341986 h 4625336"/>
              <a:gd name="connsiteX67" fmla="*/ 1274578 w 7045121"/>
              <a:gd name="connsiteY67" fmla="*/ 270085 h 4625336"/>
              <a:gd name="connsiteX68" fmla="*/ 428110 w 7045121"/>
              <a:gd name="connsiteY68" fmla="*/ 0 h 4625336"/>
              <a:gd name="connsiteX0" fmla="*/ 6179391 w 7045121"/>
              <a:gd name="connsiteY0" fmla="*/ 4215649 h 4612636"/>
              <a:gd name="connsiteX1" fmla="*/ 6179391 w 7045121"/>
              <a:gd name="connsiteY1" fmla="*/ 4215841 h 4612636"/>
              <a:gd name="connsiteX2" fmla="*/ 6095552 w 7045121"/>
              <a:gd name="connsiteY2" fmla="*/ 4284949 h 4612636"/>
              <a:gd name="connsiteX3" fmla="*/ 6179391 w 7045121"/>
              <a:gd name="connsiteY3" fmla="*/ 4215649 h 4612636"/>
              <a:gd name="connsiteX4" fmla="*/ 428110 w 7045121"/>
              <a:gd name="connsiteY4" fmla="*/ 0 h 4612636"/>
              <a:gd name="connsiteX5" fmla="*/ 0 w 7045121"/>
              <a:gd name="connsiteY5" fmla="*/ 1172478 h 4612636"/>
              <a:gd name="connsiteX6" fmla="*/ 98425 w 7045121"/>
              <a:gd name="connsiteY6" fmla="*/ 1223278 h 4612636"/>
              <a:gd name="connsiteX7" fmla="*/ 204745 w 7045121"/>
              <a:gd name="connsiteY7" fmla="*/ 1136726 h 4612636"/>
              <a:gd name="connsiteX8" fmla="*/ 204745 w 7045121"/>
              <a:gd name="connsiteY8" fmla="*/ 1605859 h 4612636"/>
              <a:gd name="connsiteX9" fmla="*/ 204745 w 7045121"/>
              <a:gd name="connsiteY9" fmla="*/ 1605860 h 4612636"/>
              <a:gd name="connsiteX10" fmla="*/ 204746 w 7045121"/>
              <a:gd name="connsiteY10" fmla="*/ 1605859 h 4612636"/>
              <a:gd name="connsiteX11" fmla="*/ 1383577 w 7045121"/>
              <a:gd name="connsiteY11" fmla="*/ 1756652 h 4612636"/>
              <a:gd name="connsiteX12" fmla="*/ 1472447 w 7045121"/>
              <a:gd name="connsiteY12" fmla="*/ 1682885 h 4612636"/>
              <a:gd name="connsiteX13" fmla="*/ 1472447 w 7045121"/>
              <a:gd name="connsiteY13" fmla="*/ 1682886 h 4612636"/>
              <a:gd name="connsiteX14" fmla="*/ 1383577 w 7045121"/>
              <a:gd name="connsiteY14" fmla="*/ 1756653 h 4612636"/>
              <a:gd name="connsiteX15" fmla="*/ 1383577 w 7045121"/>
              <a:gd name="connsiteY15" fmla="*/ 2240866 h 4612636"/>
              <a:gd name="connsiteX16" fmla="*/ 1481476 w 7045121"/>
              <a:gd name="connsiteY16" fmla="*/ 2161177 h 4612636"/>
              <a:gd name="connsiteX17" fmla="*/ 1383579 w 7045121"/>
              <a:gd name="connsiteY17" fmla="*/ 2240865 h 4612636"/>
              <a:gd name="connsiteX18" fmla="*/ 2562409 w 7045121"/>
              <a:gd name="connsiteY18" fmla="*/ 2391658 h 4612636"/>
              <a:gd name="connsiteX19" fmla="*/ 2562409 w 7045121"/>
              <a:gd name="connsiteY19" fmla="*/ 2875870 h 4612636"/>
              <a:gd name="connsiteX20" fmla="*/ 2562410 w 7045121"/>
              <a:gd name="connsiteY20" fmla="*/ 2879220 h 4612636"/>
              <a:gd name="connsiteX21" fmla="*/ 3737888 w 7045121"/>
              <a:gd name="connsiteY21" fmla="*/ 3030013 h 4612636"/>
              <a:gd name="connsiteX22" fmla="*/ 3826759 w 7045121"/>
              <a:gd name="connsiteY22" fmla="*/ 2956704 h 4612636"/>
              <a:gd name="connsiteX23" fmla="*/ 3826759 w 7045121"/>
              <a:gd name="connsiteY23" fmla="*/ 2956706 h 4612636"/>
              <a:gd name="connsiteX24" fmla="*/ 3737889 w 7045121"/>
              <a:gd name="connsiteY24" fmla="*/ 3030014 h 4612636"/>
              <a:gd name="connsiteX25" fmla="*/ 3737889 w 7045121"/>
              <a:gd name="connsiteY25" fmla="*/ 3507526 h 4612636"/>
              <a:gd name="connsiteX26" fmla="*/ 3737889 w 7045121"/>
              <a:gd name="connsiteY26" fmla="*/ 3510876 h 4612636"/>
              <a:gd name="connsiteX27" fmla="*/ 3741445 w 7045121"/>
              <a:gd name="connsiteY27" fmla="*/ 3507981 h 4612636"/>
              <a:gd name="connsiteX28" fmla="*/ 4916719 w 7045121"/>
              <a:gd name="connsiteY28" fmla="*/ 3658319 h 4612636"/>
              <a:gd name="connsiteX29" fmla="*/ 4916719 w 7045121"/>
              <a:gd name="connsiteY29" fmla="*/ 4137506 h 4612636"/>
              <a:gd name="connsiteX30" fmla="*/ 4920271 w 7045121"/>
              <a:gd name="connsiteY30" fmla="*/ 4134610 h 4612636"/>
              <a:gd name="connsiteX31" fmla="*/ 6090521 w 7045121"/>
              <a:gd name="connsiteY31" fmla="*/ 4284306 h 4612636"/>
              <a:gd name="connsiteX32" fmla="*/ 6089650 w 7045121"/>
              <a:gd name="connsiteY32" fmla="*/ 4531628 h 4612636"/>
              <a:gd name="connsiteX33" fmla="*/ 6089886 w 7045121"/>
              <a:gd name="connsiteY33" fmla="*/ 4576193 h 4612636"/>
              <a:gd name="connsiteX34" fmla="*/ 6181844 w 7045121"/>
              <a:gd name="connsiteY34" fmla="*/ 4612636 h 4612636"/>
              <a:gd name="connsiteX35" fmla="*/ 6184900 w 7045121"/>
              <a:gd name="connsiteY35" fmla="*/ 4598303 h 4612636"/>
              <a:gd name="connsiteX36" fmla="*/ 6955781 w 7045121"/>
              <a:gd name="connsiteY36" fmla="*/ 3947572 h 4612636"/>
              <a:gd name="connsiteX37" fmla="*/ 6955786 w 7045121"/>
              <a:gd name="connsiteY37" fmla="*/ 3943576 h 4612636"/>
              <a:gd name="connsiteX38" fmla="*/ 7044651 w 7045121"/>
              <a:gd name="connsiteY38" fmla="*/ 3866729 h 4612636"/>
              <a:gd name="connsiteX39" fmla="*/ 7045121 w 7045121"/>
              <a:gd name="connsiteY39" fmla="*/ 3494630 h 4612636"/>
              <a:gd name="connsiteX40" fmla="*/ 6947985 w 7045121"/>
              <a:gd name="connsiteY40" fmla="*/ 3574700 h 4612636"/>
              <a:gd name="connsiteX41" fmla="*/ 6946161 w 7045121"/>
              <a:gd name="connsiteY41" fmla="*/ 3574460 h 4612636"/>
              <a:gd name="connsiteX42" fmla="*/ 7042740 w 7045121"/>
              <a:gd name="connsiteY42" fmla="*/ 3494629 h 4612636"/>
              <a:gd name="connsiteX43" fmla="*/ 5874203 w 7045121"/>
              <a:gd name="connsiteY43" fmla="*/ 3341236 h 4612636"/>
              <a:gd name="connsiteX44" fmla="*/ 5870774 w 7045121"/>
              <a:gd name="connsiteY44" fmla="*/ 3344046 h 4612636"/>
              <a:gd name="connsiteX45" fmla="*/ 5865818 w 7045121"/>
              <a:gd name="connsiteY45" fmla="*/ 2862049 h 4612636"/>
              <a:gd name="connsiteX46" fmla="*/ 5865820 w 7045121"/>
              <a:gd name="connsiteY46" fmla="*/ 2862048 h 4612636"/>
              <a:gd name="connsiteX47" fmla="*/ 4695372 w 7045121"/>
              <a:gd name="connsiteY47" fmla="*/ 2714606 h 4612636"/>
              <a:gd name="connsiteX48" fmla="*/ 4695315 w 7045121"/>
              <a:gd name="connsiteY48" fmla="*/ 2714652 h 4612636"/>
              <a:gd name="connsiteX49" fmla="*/ 4692019 w 7045121"/>
              <a:gd name="connsiteY49" fmla="*/ 2235419 h 4612636"/>
              <a:gd name="connsiteX50" fmla="*/ 4595222 w 7045121"/>
              <a:gd name="connsiteY50" fmla="*/ 2315267 h 4612636"/>
              <a:gd name="connsiteX51" fmla="*/ 4595220 w 7045121"/>
              <a:gd name="connsiteY51" fmla="*/ 2315267 h 4612636"/>
              <a:gd name="connsiteX52" fmla="*/ 4692018 w 7045121"/>
              <a:gd name="connsiteY52" fmla="*/ 2235418 h 4612636"/>
              <a:gd name="connsiteX53" fmla="*/ 3516539 w 7045121"/>
              <a:gd name="connsiteY53" fmla="*/ 2087976 h 4612636"/>
              <a:gd name="connsiteX54" fmla="*/ 3513185 w 7045121"/>
              <a:gd name="connsiteY54" fmla="*/ 1600415 h 4612636"/>
              <a:gd name="connsiteX55" fmla="*/ 3513187 w 7045121"/>
              <a:gd name="connsiteY55" fmla="*/ 1600414 h 4612636"/>
              <a:gd name="connsiteX56" fmla="*/ 3513185 w 7045121"/>
              <a:gd name="connsiteY56" fmla="*/ 1600413 h 4612636"/>
              <a:gd name="connsiteX57" fmla="*/ 3513184 w 7045121"/>
              <a:gd name="connsiteY57" fmla="*/ 1600413 h 4612636"/>
              <a:gd name="connsiteX58" fmla="*/ 2341062 w 7045121"/>
              <a:gd name="connsiteY58" fmla="*/ 1452972 h 4612636"/>
              <a:gd name="connsiteX59" fmla="*/ 2252077 w 7045121"/>
              <a:gd name="connsiteY59" fmla="*/ 1525406 h 4612636"/>
              <a:gd name="connsiteX60" fmla="*/ 2341061 w 7045121"/>
              <a:gd name="connsiteY60" fmla="*/ 1452972 h 4612636"/>
              <a:gd name="connsiteX61" fmla="*/ 2334353 w 7045121"/>
              <a:gd name="connsiteY61" fmla="*/ 960382 h 4612636"/>
              <a:gd name="connsiteX62" fmla="*/ 2238070 w 7045121"/>
              <a:gd name="connsiteY62" fmla="*/ 1040302 h 4612636"/>
              <a:gd name="connsiteX63" fmla="*/ 2238069 w 7045121"/>
              <a:gd name="connsiteY63" fmla="*/ 1040302 h 4612636"/>
              <a:gd name="connsiteX64" fmla="*/ 2334353 w 7045121"/>
              <a:gd name="connsiteY64" fmla="*/ 960381 h 4612636"/>
              <a:gd name="connsiteX65" fmla="*/ 1162228 w 7045121"/>
              <a:gd name="connsiteY65" fmla="*/ 814615 h 4612636"/>
              <a:gd name="connsiteX66" fmla="*/ 1133653 w 7045121"/>
              <a:gd name="connsiteY66" fmla="*/ 341986 h 4612636"/>
              <a:gd name="connsiteX67" fmla="*/ 1274578 w 7045121"/>
              <a:gd name="connsiteY67" fmla="*/ 270085 h 4612636"/>
              <a:gd name="connsiteX68" fmla="*/ 428110 w 7045121"/>
              <a:gd name="connsiteY68" fmla="*/ 0 h 4612636"/>
              <a:gd name="connsiteX0" fmla="*/ 6179391 w 7045121"/>
              <a:gd name="connsiteY0" fmla="*/ 4215649 h 4612636"/>
              <a:gd name="connsiteX1" fmla="*/ 6179391 w 7045121"/>
              <a:gd name="connsiteY1" fmla="*/ 4215841 h 4612636"/>
              <a:gd name="connsiteX2" fmla="*/ 6095552 w 7045121"/>
              <a:gd name="connsiteY2" fmla="*/ 4284949 h 4612636"/>
              <a:gd name="connsiteX3" fmla="*/ 6179391 w 7045121"/>
              <a:gd name="connsiteY3" fmla="*/ 4215649 h 4612636"/>
              <a:gd name="connsiteX4" fmla="*/ 428110 w 7045121"/>
              <a:gd name="connsiteY4" fmla="*/ 0 h 4612636"/>
              <a:gd name="connsiteX5" fmla="*/ 0 w 7045121"/>
              <a:gd name="connsiteY5" fmla="*/ 1172478 h 4612636"/>
              <a:gd name="connsiteX6" fmla="*/ 98425 w 7045121"/>
              <a:gd name="connsiteY6" fmla="*/ 1223278 h 4612636"/>
              <a:gd name="connsiteX7" fmla="*/ 204745 w 7045121"/>
              <a:gd name="connsiteY7" fmla="*/ 1136726 h 4612636"/>
              <a:gd name="connsiteX8" fmla="*/ 204745 w 7045121"/>
              <a:gd name="connsiteY8" fmla="*/ 1605859 h 4612636"/>
              <a:gd name="connsiteX9" fmla="*/ 204745 w 7045121"/>
              <a:gd name="connsiteY9" fmla="*/ 1605860 h 4612636"/>
              <a:gd name="connsiteX10" fmla="*/ 204746 w 7045121"/>
              <a:gd name="connsiteY10" fmla="*/ 1605859 h 4612636"/>
              <a:gd name="connsiteX11" fmla="*/ 1383577 w 7045121"/>
              <a:gd name="connsiteY11" fmla="*/ 1756652 h 4612636"/>
              <a:gd name="connsiteX12" fmla="*/ 1472447 w 7045121"/>
              <a:gd name="connsiteY12" fmla="*/ 1682885 h 4612636"/>
              <a:gd name="connsiteX13" fmla="*/ 1472447 w 7045121"/>
              <a:gd name="connsiteY13" fmla="*/ 1682886 h 4612636"/>
              <a:gd name="connsiteX14" fmla="*/ 1383577 w 7045121"/>
              <a:gd name="connsiteY14" fmla="*/ 1756653 h 4612636"/>
              <a:gd name="connsiteX15" fmla="*/ 1383577 w 7045121"/>
              <a:gd name="connsiteY15" fmla="*/ 2240866 h 4612636"/>
              <a:gd name="connsiteX16" fmla="*/ 1481476 w 7045121"/>
              <a:gd name="connsiteY16" fmla="*/ 2161177 h 4612636"/>
              <a:gd name="connsiteX17" fmla="*/ 1383579 w 7045121"/>
              <a:gd name="connsiteY17" fmla="*/ 2240865 h 4612636"/>
              <a:gd name="connsiteX18" fmla="*/ 2562409 w 7045121"/>
              <a:gd name="connsiteY18" fmla="*/ 2391658 h 4612636"/>
              <a:gd name="connsiteX19" fmla="*/ 2562409 w 7045121"/>
              <a:gd name="connsiteY19" fmla="*/ 2875870 h 4612636"/>
              <a:gd name="connsiteX20" fmla="*/ 2562410 w 7045121"/>
              <a:gd name="connsiteY20" fmla="*/ 2879220 h 4612636"/>
              <a:gd name="connsiteX21" fmla="*/ 3737888 w 7045121"/>
              <a:gd name="connsiteY21" fmla="*/ 3030013 h 4612636"/>
              <a:gd name="connsiteX22" fmla="*/ 3826759 w 7045121"/>
              <a:gd name="connsiteY22" fmla="*/ 2956704 h 4612636"/>
              <a:gd name="connsiteX23" fmla="*/ 3826759 w 7045121"/>
              <a:gd name="connsiteY23" fmla="*/ 2956706 h 4612636"/>
              <a:gd name="connsiteX24" fmla="*/ 3737889 w 7045121"/>
              <a:gd name="connsiteY24" fmla="*/ 3030014 h 4612636"/>
              <a:gd name="connsiteX25" fmla="*/ 3737889 w 7045121"/>
              <a:gd name="connsiteY25" fmla="*/ 3507526 h 4612636"/>
              <a:gd name="connsiteX26" fmla="*/ 3737889 w 7045121"/>
              <a:gd name="connsiteY26" fmla="*/ 3510876 h 4612636"/>
              <a:gd name="connsiteX27" fmla="*/ 3741445 w 7045121"/>
              <a:gd name="connsiteY27" fmla="*/ 3507981 h 4612636"/>
              <a:gd name="connsiteX28" fmla="*/ 4916719 w 7045121"/>
              <a:gd name="connsiteY28" fmla="*/ 3658319 h 4612636"/>
              <a:gd name="connsiteX29" fmla="*/ 4916719 w 7045121"/>
              <a:gd name="connsiteY29" fmla="*/ 4137506 h 4612636"/>
              <a:gd name="connsiteX30" fmla="*/ 4920271 w 7045121"/>
              <a:gd name="connsiteY30" fmla="*/ 4134610 h 4612636"/>
              <a:gd name="connsiteX31" fmla="*/ 6090521 w 7045121"/>
              <a:gd name="connsiteY31" fmla="*/ 4284306 h 4612636"/>
              <a:gd name="connsiteX32" fmla="*/ 6089650 w 7045121"/>
              <a:gd name="connsiteY32" fmla="*/ 4531628 h 4612636"/>
              <a:gd name="connsiteX33" fmla="*/ 6089886 w 7045121"/>
              <a:gd name="connsiteY33" fmla="*/ 4588099 h 4612636"/>
              <a:gd name="connsiteX34" fmla="*/ 6181844 w 7045121"/>
              <a:gd name="connsiteY34" fmla="*/ 4612636 h 4612636"/>
              <a:gd name="connsiteX35" fmla="*/ 6184900 w 7045121"/>
              <a:gd name="connsiteY35" fmla="*/ 4598303 h 4612636"/>
              <a:gd name="connsiteX36" fmla="*/ 6955781 w 7045121"/>
              <a:gd name="connsiteY36" fmla="*/ 3947572 h 4612636"/>
              <a:gd name="connsiteX37" fmla="*/ 6955786 w 7045121"/>
              <a:gd name="connsiteY37" fmla="*/ 3943576 h 4612636"/>
              <a:gd name="connsiteX38" fmla="*/ 7044651 w 7045121"/>
              <a:gd name="connsiteY38" fmla="*/ 3866729 h 4612636"/>
              <a:gd name="connsiteX39" fmla="*/ 7045121 w 7045121"/>
              <a:gd name="connsiteY39" fmla="*/ 3494630 h 4612636"/>
              <a:gd name="connsiteX40" fmla="*/ 6947985 w 7045121"/>
              <a:gd name="connsiteY40" fmla="*/ 3574700 h 4612636"/>
              <a:gd name="connsiteX41" fmla="*/ 6946161 w 7045121"/>
              <a:gd name="connsiteY41" fmla="*/ 3574460 h 4612636"/>
              <a:gd name="connsiteX42" fmla="*/ 7042740 w 7045121"/>
              <a:gd name="connsiteY42" fmla="*/ 3494629 h 4612636"/>
              <a:gd name="connsiteX43" fmla="*/ 5874203 w 7045121"/>
              <a:gd name="connsiteY43" fmla="*/ 3341236 h 4612636"/>
              <a:gd name="connsiteX44" fmla="*/ 5870774 w 7045121"/>
              <a:gd name="connsiteY44" fmla="*/ 3344046 h 4612636"/>
              <a:gd name="connsiteX45" fmla="*/ 5865818 w 7045121"/>
              <a:gd name="connsiteY45" fmla="*/ 2862049 h 4612636"/>
              <a:gd name="connsiteX46" fmla="*/ 5865820 w 7045121"/>
              <a:gd name="connsiteY46" fmla="*/ 2862048 h 4612636"/>
              <a:gd name="connsiteX47" fmla="*/ 4695372 w 7045121"/>
              <a:gd name="connsiteY47" fmla="*/ 2714606 h 4612636"/>
              <a:gd name="connsiteX48" fmla="*/ 4695315 w 7045121"/>
              <a:gd name="connsiteY48" fmla="*/ 2714652 h 4612636"/>
              <a:gd name="connsiteX49" fmla="*/ 4692019 w 7045121"/>
              <a:gd name="connsiteY49" fmla="*/ 2235419 h 4612636"/>
              <a:gd name="connsiteX50" fmla="*/ 4595222 w 7045121"/>
              <a:gd name="connsiteY50" fmla="*/ 2315267 h 4612636"/>
              <a:gd name="connsiteX51" fmla="*/ 4595220 w 7045121"/>
              <a:gd name="connsiteY51" fmla="*/ 2315267 h 4612636"/>
              <a:gd name="connsiteX52" fmla="*/ 4692018 w 7045121"/>
              <a:gd name="connsiteY52" fmla="*/ 2235418 h 4612636"/>
              <a:gd name="connsiteX53" fmla="*/ 3516539 w 7045121"/>
              <a:gd name="connsiteY53" fmla="*/ 2087976 h 4612636"/>
              <a:gd name="connsiteX54" fmla="*/ 3513185 w 7045121"/>
              <a:gd name="connsiteY54" fmla="*/ 1600415 h 4612636"/>
              <a:gd name="connsiteX55" fmla="*/ 3513187 w 7045121"/>
              <a:gd name="connsiteY55" fmla="*/ 1600414 h 4612636"/>
              <a:gd name="connsiteX56" fmla="*/ 3513185 w 7045121"/>
              <a:gd name="connsiteY56" fmla="*/ 1600413 h 4612636"/>
              <a:gd name="connsiteX57" fmla="*/ 3513184 w 7045121"/>
              <a:gd name="connsiteY57" fmla="*/ 1600413 h 4612636"/>
              <a:gd name="connsiteX58" fmla="*/ 2341062 w 7045121"/>
              <a:gd name="connsiteY58" fmla="*/ 1452972 h 4612636"/>
              <a:gd name="connsiteX59" fmla="*/ 2252077 w 7045121"/>
              <a:gd name="connsiteY59" fmla="*/ 1525406 h 4612636"/>
              <a:gd name="connsiteX60" fmla="*/ 2341061 w 7045121"/>
              <a:gd name="connsiteY60" fmla="*/ 1452972 h 4612636"/>
              <a:gd name="connsiteX61" fmla="*/ 2334353 w 7045121"/>
              <a:gd name="connsiteY61" fmla="*/ 960382 h 4612636"/>
              <a:gd name="connsiteX62" fmla="*/ 2238070 w 7045121"/>
              <a:gd name="connsiteY62" fmla="*/ 1040302 h 4612636"/>
              <a:gd name="connsiteX63" fmla="*/ 2238069 w 7045121"/>
              <a:gd name="connsiteY63" fmla="*/ 1040302 h 4612636"/>
              <a:gd name="connsiteX64" fmla="*/ 2334353 w 7045121"/>
              <a:gd name="connsiteY64" fmla="*/ 960381 h 4612636"/>
              <a:gd name="connsiteX65" fmla="*/ 1162228 w 7045121"/>
              <a:gd name="connsiteY65" fmla="*/ 814615 h 4612636"/>
              <a:gd name="connsiteX66" fmla="*/ 1133653 w 7045121"/>
              <a:gd name="connsiteY66" fmla="*/ 341986 h 4612636"/>
              <a:gd name="connsiteX67" fmla="*/ 1274578 w 7045121"/>
              <a:gd name="connsiteY67" fmla="*/ 270085 h 4612636"/>
              <a:gd name="connsiteX68" fmla="*/ 428110 w 7045121"/>
              <a:gd name="connsiteY68" fmla="*/ 0 h 4612636"/>
              <a:gd name="connsiteX0" fmla="*/ 6179391 w 7045121"/>
              <a:gd name="connsiteY0" fmla="*/ 4215649 h 4612636"/>
              <a:gd name="connsiteX1" fmla="*/ 6179391 w 7045121"/>
              <a:gd name="connsiteY1" fmla="*/ 4215841 h 4612636"/>
              <a:gd name="connsiteX2" fmla="*/ 6095552 w 7045121"/>
              <a:gd name="connsiteY2" fmla="*/ 4284949 h 4612636"/>
              <a:gd name="connsiteX3" fmla="*/ 6179391 w 7045121"/>
              <a:gd name="connsiteY3" fmla="*/ 4215649 h 4612636"/>
              <a:gd name="connsiteX4" fmla="*/ 428110 w 7045121"/>
              <a:gd name="connsiteY4" fmla="*/ 0 h 4612636"/>
              <a:gd name="connsiteX5" fmla="*/ 0 w 7045121"/>
              <a:gd name="connsiteY5" fmla="*/ 1172478 h 4612636"/>
              <a:gd name="connsiteX6" fmla="*/ 98425 w 7045121"/>
              <a:gd name="connsiteY6" fmla="*/ 1223278 h 4612636"/>
              <a:gd name="connsiteX7" fmla="*/ 204745 w 7045121"/>
              <a:gd name="connsiteY7" fmla="*/ 1136726 h 4612636"/>
              <a:gd name="connsiteX8" fmla="*/ 204745 w 7045121"/>
              <a:gd name="connsiteY8" fmla="*/ 1605859 h 4612636"/>
              <a:gd name="connsiteX9" fmla="*/ 204745 w 7045121"/>
              <a:gd name="connsiteY9" fmla="*/ 1605860 h 4612636"/>
              <a:gd name="connsiteX10" fmla="*/ 204746 w 7045121"/>
              <a:gd name="connsiteY10" fmla="*/ 1605859 h 4612636"/>
              <a:gd name="connsiteX11" fmla="*/ 1383577 w 7045121"/>
              <a:gd name="connsiteY11" fmla="*/ 1756652 h 4612636"/>
              <a:gd name="connsiteX12" fmla="*/ 1472447 w 7045121"/>
              <a:gd name="connsiteY12" fmla="*/ 1682885 h 4612636"/>
              <a:gd name="connsiteX13" fmla="*/ 1472447 w 7045121"/>
              <a:gd name="connsiteY13" fmla="*/ 1682886 h 4612636"/>
              <a:gd name="connsiteX14" fmla="*/ 1383577 w 7045121"/>
              <a:gd name="connsiteY14" fmla="*/ 1756653 h 4612636"/>
              <a:gd name="connsiteX15" fmla="*/ 1383577 w 7045121"/>
              <a:gd name="connsiteY15" fmla="*/ 2240866 h 4612636"/>
              <a:gd name="connsiteX16" fmla="*/ 1481476 w 7045121"/>
              <a:gd name="connsiteY16" fmla="*/ 2161177 h 4612636"/>
              <a:gd name="connsiteX17" fmla="*/ 1383579 w 7045121"/>
              <a:gd name="connsiteY17" fmla="*/ 2240865 h 4612636"/>
              <a:gd name="connsiteX18" fmla="*/ 2562409 w 7045121"/>
              <a:gd name="connsiteY18" fmla="*/ 2391658 h 4612636"/>
              <a:gd name="connsiteX19" fmla="*/ 2562409 w 7045121"/>
              <a:gd name="connsiteY19" fmla="*/ 2875870 h 4612636"/>
              <a:gd name="connsiteX20" fmla="*/ 2562410 w 7045121"/>
              <a:gd name="connsiteY20" fmla="*/ 2879220 h 4612636"/>
              <a:gd name="connsiteX21" fmla="*/ 3737888 w 7045121"/>
              <a:gd name="connsiteY21" fmla="*/ 3030013 h 4612636"/>
              <a:gd name="connsiteX22" fmla="*/ 3826759 w 7045121"/>
              <a:gd name="connsiteY22" fmla="*/ 2956704 h 4612636"/>
              <a:gd name="connsiteX23" fmla="*/ 3826759 w 7045121"/>
              <a:gd name="connsiteY23" fmla="*/ 2956706 h 4612636"/>
              <a:gd name="connsiteX24" fmla="*/ 3737889 w 7045121"/>
              <a:gd name="connsiteY24" fmla="*/ 3030014 h 4612636"/>
              <a:gd name="connsiteX25" fmla="*/ 3737889 w 7045121"/>
              <a:gd name="connsiteY25" fmla="*/ 3507526 h 4612636"/>
              <a:gd name="connsiteX26" fmla="*/ 3737889 w 7045121"/>
              <a:gd name="connsiteY26" fmla="*/ 3510876 h 4612636"/>
              <a:gd name="connsiteX27" fmla="*/ 3741445 w 7045121"/>
              <a:gd name="connsiteY27" fmla="*/ 3507981 h 4612636"/>
              <a:gd name="connsiteX28" fmla="*/ 4916719 w 7045121"/>
              <a:gd name="connsiteY28" fmla="*/ 3658319 h 4612636"/>
              <a:gd name="connsiteX29" fmla="*/ 4916719 w 7045121"/>
              <a:gd name="connsiteY29" fmla="*/ 4137506 h 4612636"/>
              <a:gd name="connsiteX30" fmla="*/ 4920271 w 7045121"/>
              <a:gd name="connsiteY30" fmla="*/ 4134610 h 4612636"/>
              <a:gd name="connsiteX31" fmla="*/ 6090521 w 7045121"/>
              <a:gd name="connsiteY31" fmla="*/ 4284306 h 4612636"/>
              <a:gd name="connsiteX32" fmla="*/ 6089650 w 7045121"/>
              <a:gd name="connsiteY32" fmla="*/ 4531628 h 4612636"/>
              <a:gd name="connsiteX33" fmla="*/ 6089886 w 7045121"/>
              <a:gd name="connsiteY33" fmla="*/ 4597624 h 4612636"/>
              <a:gd name="connsiteX34" fmla="*/ 6181844 w 7045121"/>
              <a:gd name="connsiteY34" fmla="*/ 4612636 h 4612636"/>
              <a:gd name="connsiteX35" fmla="*/ 6184900 w 7045121"/>
              <a:gd name="connsiteY35" fmla="*/ 4598303 h 4612636"/>
              <a:gd name="connsiteX36" fmla="*/ 6955781 w 7045121"/>
              <a:gd name="connsiteY36" fmla="*/ 3947572 h 4612636"/>
              <a:gd name="connsiteX37" fmla="*/ 6955786 w 7045121"/>
              <a:gd name="connsiteY37" fmla="*/ 3943576 h 4612636"/>
              <a:gd name="connsiteX38" fmla="*/ 7044651 w 7045121"/>
              <a:gd name="connsiteY38" fmla="*/ 3866729 h 4612636"/>
              <a:gd name="connsiteX39" fmla="*/ 7045121 w 7045121"/>
              <a:gd name="connsiteY39" fmla="*/ 3494630 h 4612636"/>
              <a:gd name="connsiteX40" fmla="*/ 6947985 w 7045121"/>
              <a:gd name="connsiteY40" fmla="*/ 3574700 h 4612636"/>
              <a:gd name="connsiteX41" fmla="*/ 6946161 w 7045121"/>
              <a:gd name="connsiteY41" fmla="*/ 3574460 h 4612636"/>
              <a:gd name="connsiteX42" fmla="*/ 7042740 w 7045121"/>
              <a:gd name="connsiteY42" fmla="*/ 3494629 h 4612636"/>
              <a:gd name="connsiteX43" fmla="*/ 5874203 w 7045121"/>
              <a:gd name="connsiteY43" fmla="*/ 3341236 h 4612636"/>
              <a:gd name="connsiteX44" fmla="*/ 5870774 w 7045121"/>
              <a:gd name="connsiteY44" fmla="*/ 3344046 h 4612636"/>
              <a:gd name="connsiteX45" fmla="*/ 5865818 w 7045121"/>
              <a:gd name="connsiteY45" fmla="*/ 2862049 h 4612636"/>
              <a:gd name="connsiteX46" fmla="*/ 5865820 w 7045121"/>
              <a:gd name="connsiteY46" fmla="*/ 2862048 h 4612636"/>
              <a:gd name="connsiteX47" fmla="*/ 4695372 w 7045121"/>
              <a:gd name="connsiteY47" fmla="*/ 2714606 h 4612636"/>
              <a:gd name="connsiteX48" fmla="*/ 4695315 w 7045121"/>
              <a:gd name="connsiteY48" fmla="*/ 2714652 h 4612636"/>
              <a:gd name="connsiteX49" fmla="*/ 4692019 w 7045121"/>
              <a:gd name="connsiteY49" fmla="*/ 2235419 h 4612636"/>
              <a:gd name="connsiteX50" fmla="*/ 4595222 w 7045121"/>
              <a:gd name="connsiteY50" fmla="*/ 2315267 h 4612636"/>
              <a:gd name="connsiteX51" fmla="*/ 4595220 w 7045121"/>
              <a:gd name="connsiteY51" fmla="*/ 2315267 h 4612636"/>
              <a:gd name="connsiteX52" fmla="*/ 4692018 w 7045121"/>
              <a:gd name="connsiteY52" fmla="*/ 2235418 h 4612636"/>
              <a:gd name="connsiteX53" fmla="*/ 3516539 w 7045121"/>
              <a:gd name="connsiteY53" fmla="*/ 2087976 h 4612636"/>
              <a:gd name="connsiteX54" fmla="*/ 3513185 w 7045121"/>
              <a:gd name="connsiteY54" fmla="*/ 1600415 h 4612636"/>
              <a:gd name="connsiteX55" fmla="*/ 3513187 w 7045121"/>
              <a:gd name="connsiteY55" fmla="*/ 1600414 h 4612636"/>
              <a:gd name="connsiteX56" fmla="*/ 3513185 w 7045121"/>
              <a:gd name="connsiteY56" fmla="*/ 1600413 h 4612636"/>
              <a:gd name="connsiteX57" fmla="*/ 3513184 w 7045121"/>
              <a:gd name="connsiteY57" fmla="*/ 1600413 h 4612636"/>
              <a:gd name="connsiteX58" fmla="*/ 2341062 w 7045121"/>
              <a:gd name="connsiteY58" fmla="*/ 1452972 h 4612636"/>
              <a:gd name="connsiteX59" fmla="*/ 2252077 w 7045121"/>
              <a:gd name="connsiteY59" fmla="*/ 1525406 h 4612636"/>
              <a:gd name="connsiteX60" fmla="*/ 2341061 w 7045121"/>
              <a:gd name="connsiteY60" fmla="*/ 1452972 h 4612636"/>
              <a:gd name="connsiteX61" fmla="*/ 2334353 w 7045121"/>
              <a:gd name="connsiteY61" fmla="*/ 960382 h 4612636"/>
              <a:gd name="connsiteX62" fmla="*/ 2238070 w 7045121"/>
              <a:gd name="connsiteY62" fmla="*/ 1040302 h 4612636"/>
              <a:gd name="connsiteX63" fmla="*/ 2238069 w 7045121"/>
              <a:gd name="connsiteY63" fmla="*/ 1040302 h 4612636"/>
              <a:gd name="connsiteX64" fmla="*/ 2334353 w 7045121"/>
              <a:gd name="connsiteY64" fmla="*/ 960381 h 4612636"/>
              <a:gd name="connsiteX65" fmla="*/ 1162228 w 7045121"/>
              <a:gd name="connsiteY65" fmla="*/ 814615 h 4612636"/>
              <a:gd name="connsiteX66" fmla="*/ 1133653 w 7045121"/>
              <a:gd name="connsiteY66" fmla="*/ 341986 h 4612636"/>
              <a:gd name="connsiteX67" fmla="*/ 1274578 w 7045121"/>
              <a:gd name="connsiteY67" fmla="*/ 270085 h 4612636"/>
              <a:gd name="connsiteX68" fmla="*/ 428110 w 7045121"/>
              <a:gd name="connsiteY68" fmla="*/ 0 h 4612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7045121" h="4612636">
                <a:moveTo>
                  <a:pt x="6179391" y="4215649"/>
                </a:moveTo>
                <a:lnTo>
                  <a:pt x="6179391" y="4215841"/>
                </a:lnTo>
                <a:lnTo>
                  <a:pt x="6095552" y="4284949"/>
                </a:lnTo>
                <a:lnTo>
                  <a:pt x="6179391" y="4215649"/>
                </a:lnTo>
                <a:close/>
                <a:moveTo>
                  <a:pt x="428110" y="0"/>
                </a:moveTo>
                <a:lnTo>
                  <a:pt x="0" y="1172478"/>
                </a:lnTo>
                <a:lnTo>
                  <a:pt x="98425" y="1223278"/>
                </a:lnTo>
                <a:lnTo>
                  <a:pt x="204745" y="1136726"/>
                </a:lnTo>
                <a:lnTo>
                  <a:pt x="204745" y="1605859"/>
                </a:lnTo>
                <a:lnTo>
                  <a:pt x="204745" y="1605860"/>
                </a:lnTo>
                <a:lnTo>
                  <a:pt x="204746" y="1605859"/>
                </a:lnTo>
                <a:lnTo>
                  <a:pt x="1383577" y="1756652"/>
                </a:lnTo>
                <a:lnTo>
                  <a:pt x="1472447" y="1682885"/>
                </a:lnTo>
                <a:lnTo>
                  <a:pt x="1472447" y="1682886"/>
                </a:lnTo>
                <a:lnTo>
                  <a:pt x="1383577" y="1756653"/>
                </a:lnTo>
                <a:lnTo>
                  <a:pt x="1383577" y="2240866"/>
                </a:lnTo>
                <a:lnTo>
                  <a:pt x="1481476" y="2161177"/>
                </a:lnTo>
                <a:lnTo>
                  <a:pt x="1383579" y="2240865"/>
                </a:lnTo>
                <a:lnTo>
                  <a:pt x="2562409" y="2391658"/>
                </a:lnTo>
                <a:lnTo>
                  <a:pt x="2562409" y="2875870"/>
                </a:lnTo>
                <a:cubicBezTo>
                  <a:pt x="2562409" y="2876987"/>
                  <a:pt x="2562410" y="2878103"/>
                  <a:pt x="2562410" y="2879220"/>
                </a:cubicBezTo>
                <a:lnTo>
                  <a:pt x="3737888" y="3030013"/>
                </a:lnTo>
                <a:lnTo>
                  <a:pt x="3826759" y="2956704"/>
                </a:lnTo>
                <a:lnTo>
                  <a:pt x="3826759" y="2956706"/>
                </a:lnTo>
                <a:lnTo>
                  <a:pt x="3737889" y="3030014"/>
                </a:lnTo>
                <a:lnTo>
                  <a:pt x="3737889" y="3507526"/>
                </a:lnTo>
                <a:lnTo>
                  <a:pt x="3737889" y="3510876"/>
                </a:lnTo>
                <a:lnTo>
                  <a:pt x="3741445" y="3507981"/>
                </a:lnTo>
                <a:lnTo>
                  <a:pt x="4916719" y="3658319"/>
                </a:lnTo>
                <a:lnTo>
                  <a:pt x="4916719" y="4137506"/>
                </a:lnTo>
                <a:lnTo>
                  <a:pt x="4920271" y="4134610"/>
                </a:lnTo>
                <a:lnTo>
                  <a:pt x="6090521" y="4284306"/>
                </a:lnTo>
                <a:cubicBezTo>
                  <a:pt x="6090231" y="4366747"/>
                  <a:pt x="6089940" y="4449187"/>
                  <a:pt x="6089650" y="4531628"/>
                </a:cubicBezTo>
                <a:cubicBezTo>
                  <a:pt x="6089729" y="4546483"/>
                  <a:pt x="6089807" y="4582769"/>
                  <a:pt x="6089886" y="4597624"/>
                </a:cubicBezTo>
                <a:lnTo>
                  <a:pt x="6181844" y="4612636"/>
                </a:lnTo>
                <a:lnTo>
                  <a:pt x="6184900" y="4598303"/>
                </a:lnTo>
                <a:cubicBezTo>
                  <a:pt x="6440802" y="4373984"/>
                  <a:pt x="6699879" y="4171891"/>
                  <a:pt x="6955781" y="3947572"/>
                </a:cubicBezTo>
                <a:cubicBezTo>
                  <a:pt x="6955783" y="3946240"/>
                  <a:pt x="6955784" y="3944908"/>
                  <a:pt x="6955786" y="3943576"/>
                </a:cubicBezTo>
                <a:lnTo>
                  <a:pt x="7044651" y="3866729"/>
                </a:lnTo>
                <a:cubicBezTo>
                  <a:pt x="7044808" y="3727615"/>
                  <a:pt x="7044964" y="3633744"/>
                  <a:pt x="7045121" y="3494630"/>
                </a:cubicBezTo>
                <a:lnTo>
                  <a:pt x="6947985" y="3574700"/>
                </a:lnTo>
                <a:lnTo>
                  <a:pt x="6946161" y="3574460"/>
                </a:lnTo>
                <a:lnTo>
                  <a:pt x="7042740" y="3494629"/>
                </a:lnTo>
                <a:lnTo>
                  <a:pt x="5874203" y="3341236"/>
                </a:lnTo>
                <a:lnTo>
                  <a:pt x="5870774" y="3344046"/>
                </a:lnTo>
                <a:lnTo>
                  <a:pt x="5865818" y="2862049"/>
                </a:lnTo>
                <a:cubicBezTo>
                  <a:pt x="5865819" y="2862049"/>
                  <a:pt x="5865819" y="2862048"/>
                  <a:pt x="5865820" y="2862048"/>
                </a:cubicBezTo>
                <a:lnTo>
                  <a:pt x="4695372" y="2714606"/>
                </a:lnTo>
                <a:cubicBezTo>
                  <a:pt x="4695353" y="2714621"/>
                  <a:pt x="4695334" y="2714637"/>
                  <a:pt x="4695315" y="2714652"/>
                </a:cubicBezTo>
                <a:cubicBezTo>
                  <a:pt x="4694216" y="2554908"/>
                  <a:pt x="4693118" y="2395163"/>
                  <a:pt x="4692019" y="2235419"/>
                </a:cubicBezTo>
                <a:lnTo>
                  <a:pt x="4595222" y="2315267"/>
                </a:lnTo>
                <a:lnTo>
                  <a:pt x="4595220" y="2315267"/>
                </a:lnTo>
                <a:lnTo>
                  <a:pt x="4692018" y="2235418"/>
                </a:lnTo>
                <a:lnTo>
                  <a:pt x="3516539" y="2087976"/>
                </a:lnTo>
                <a:lnTo>
                  <a:pt x="3513185" y="1600415"/>
                </a:lnTo>
                <a:cubicBezTo>
                  <a:pt x="3513186" y="1600415"/>
                  <a:pt x="3513186" y="1600414"/>
                  <a:pt x="3513187" y="1600414"/>
                </a:cubicBezTo>
                <a:cubicBezTo>
                  <a:pt x="3513186" y="1600414"/>
                  <a:pt x="3513186" y="1600413"/>
                  <a:pt x="3513185" y="1600413"/>
                </a:cubicBezTo>
                <a:lnTo>
                  <a:pt x="3513184" y="1600413"/>
                </a:lnTo>
                <a:lnTo>
                  <a:pt x="2341062" y="1452972"/>
                </a:lnTo>
                <a:lnTo>
                  <a:pt x="2252077" y="1525406"/>
                </a:lnTo>
                <a:lnTo>
                  <a:pt x="2341061" y="1452972"/>
                </a:lnTo>
                <a:lnTo>
                  <a:pt x="2334353" y="960382"/>
                </a:lnTo>
                <a:lnTo>
                  <a:pt x="2238070" y="1040302"/>
                </a:lnTo>
                <a:lnTo>
                  <a:pt x="2238069" y="1040302"/>
                </a:lnTo>
                <a:lnTo>
                  <a:pt x="2334353" y="960381"/>
                </a:lnTo>
                <a:lnTo>
                  <a:pt x="1162228" y="814615"/>
                </a:lnTo>
                <a:lnTo>
                  <a:pt x="1133653" y="341986"/>
                </a:lnTo>
                <a:lnTo>
                  <a:pt x="1274578" y="270085"/>
                </a:lnTo>
                <a:lnTo>
                  <a:pt x="428110" y="0"/>
                </a:lnTo>
                <a:close/>
              </a:path>
            </a:pathLst>
          </a:custGeom>
          <a:solidFill>
            <a:schemeClr val="tx2">
              <a:lumMod val="40000"/>
              <a:lumOff val="60000"/>
              <a:alpha val="58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baseline="-25000">
              <a:latin typeface="Trebuchet MS" panose="020B0703020202090204" pitchFamily="34" charset="0"/>
            </a:endParaRPr>
          </a:p>
        </p:txBody>
      </p:sp>
      <p:sp>
        <p:nvSpPr>
          <p:cNvPr id="6" name="Freeform: Shape 77">
            <a:extLst>
              <a:ext uri="{FF2B5EF4-FFF2-40B4-BE49-F238E27FC236}">
                <a16:creationId xmlns:a16="http://schemas.microsoft.com/office/drawing/2014/main" id="{55BD909F-FB99-4031-ADB7-06EF139BC3AA}"/>
              </a:ext>
            </a:extLst>
          </p:cNvPr>
          <p:cNvSpPr>
            <a:spLocks/>
          </p:cNvSpPr>
          <p:nvPr userDrawn="1"/>
        </p:nvSpPr>
        <p:spPr bwMode="auto">
          <a:xfrm flipH="1">
            <a:off x="7706380" y="1988131"/>
            <a:ext cx="2241962" cy="2132882"/>
          </a:xfrm>
          <a:custGeom>
            <a:avLst/>
            <a:gdLst>
              <a:gd name="connsiteX0" fmla="*/ 2235255 w 2241962"/>
              <a:gd name="connsiteY0" fmla="*/ 933241 h 2132882"/>
              <a:gd name="connsiteX1" fmla="*/ 1373348 w 2241962"/>
              <a:gd name="connsiteY1" fmla="*/ 1648670 h 2132882"/>
              <a:gd name="connsiteX2" fmla="*/ 1373348 w 2241962"/>
              <a:gd name="connsiteY2" fmla="*/ 2132882 h 2132882"/>
              <a:gd name="connsiteX3" fmla="*/ 2241962 w 2241962"/>
              <a:gd name="connsiteY3" fmla="*/ 1425831 h 2132882"/>
              <a:gd name="connsiteX4" fmla="*/ 424246 w 2241962"/>
              <a:gd name="connsiteY4" fmla="*/ 0 h 2132882"/>
              <a:gd name="connsiteX5" fmla="*/ 0 w 2241962"/>
              <a:gd name="connsiteY5" fmla="*/ 1196290 h 2132882"/>
              <a:gd name="connsiteX6" fmla="*/ 194516 w 2241962"/>
              <a:gd name="connsiteY6" fmla="*/ 1028743 h 2132882"/>
              <a:gd name="connsiteX7" fmla="*/ 194516 w 2241962"/>
              <a:gd name="connsiteY7" fmla="*/ 1497875 h 2132882"/>
              <a:gd name="connsiteX8" fmla="*/ 194516 w 2241962"/>
              <a:gd name="connsiteY8" fmla="*/ 1497876 h 2132882"/>
              <a:gd name="connsiteX9" fmla="*/ 194517 w 2241962"/>
              <a:gd name="connsiteY9" fmla="*/ 1497875 h 2132882"/>
              <a:gd name="connsiteX10" fmla="*/ 1373348 w 2241962"/>
              <a:gd name="connsiteY10" fmla="*/ 1648668 h 2132882"/>
              <a:gd name="connsiteX11" fmla="*/ 2235254 w 2241962"/>
              <a:gd name="connsiteY11" fmla="*/ 933241 h 2132882"/>
              <a:gd name="connsiteX12" fmla="*/ 1063129 w 2241962"/>
              <a:gd name="connsiteY12" fmla="*/ 787474 h 2132882"/>
              <a:gd name="connsiteX13" fmla="*/ 1063129 w 2241962"/>
              <a:gd name="connsiteY13" fmla="*/ 321692 h 2132882"/>
              <a:gd name="connsiteX14" fmla="*/ 1175479 w 2241962"/>
              <a:gd name="connsiteY14" fmla="*/ 242944 h 2132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41962" h="2132882">
                <a:moveTo>
                  <a:pt x="2235255" y="933241"/>
                </a:moveTo>
                <a:lnTo>
                  <a:pt x="1373348" y="1648670"/>
                </a:lnTo>
                <a:lnTo>
                  <a:pt x="1373348" y="2132882"/>
                </a:lnTo>
                <a:lnTo>
                  <a:pt x="2241962" y="1425831"/>
                </a:lnTo>
                <a:close/>
                <a:moveTo>
                  <a:pt x="424246" y="0"/>
                </a:moveTo>
                <a:lnTo>
                  <a:pt x="0" y="1196290"/>
                </a:lnTo>
                <a:lnTo>
                  <a:pt x="194516" y="1028743"/>
                </a:lnTo>
                <a:lnTo>
                  <a:pt x="194516" y="1497875"/>
                </a:lnTo>
                <a:lnTo>
                  <a:pt x="194516" y="1497876"/>
                </a:lnTo>
                <a:lnTo>
                  <a:pt x="194517" y="1497875"/>
                </a:lnTo>
                <a:lnTo>
                  <a:pt x="1373348" y="1648668"/>
                </a:lnTo>
                <a:lnTo>
                  <a:pt x="2235254" y="933241"/>
                </a:lnTo>
                <a:lnTo>
                  <a:pt x="1063129" y="787474"/>
                </a:lnTo>
                <a:lnTo>
                  <a:pt x="1063129" y="321692"/>
                </a:lnTo>
                <a:lnTo>
                  <a:pt x="1175479" y="242944"/>
                </a:ln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baseline="-25000">
              <a:latin typeface="Trebuchet MS" panose="020B0703020202090204" pitchFamily="34" charset="0"/>
            </a:endParaRPr>
          </a:p>
        </p:txBody>
      </p:sp>
      <p:sp>
        <p:nvSpPr>
          <p:cNvPr id="7" name="Freeform 12">
            <a:extLst>
              <a:ext uri="{FF2B5EF4-FFF2-40B4-BE49-F238E27FC236}">
                <a16:creationId xmlns:a16="http://schemas.microsoft.com/office/drawing/2014/main" id="{F2F3D20A-150A-4466-9100-95D3550B0D48}"/>
              </a:ext>
            </a:extLst>
          </p:cNvPr>
          <p:cNvSpPr>
            <a:spLocks/>
          </p:cNvSpPr>
          <p:nvPr userDrawn="1"/>
        </p:nvSpPr>
        <p:spPr bwMode="auto">
          <a:xfrm flipH="1">
            <a:off x="7713088" y="2775605"/>
            <a:ext cx="2040738" cy="861194"/>
          </a:xfrm>
          <a:custGeom>
            <a:avLst/>
            <a:gdLst>
              <a:gd name="T0" fmla="*/ 518 w 1217"/>
              <a:gd name="T1" fmla="*/ 0 h 514"/>
              <a:gd name="T2" fmla="*/ 1217 w 1217"/>
              <a:gd name="T3" fmla="*/ 87 h 514"/>
              <a:gd name="T4" fmla="*/ 703 w 1217"/>
              <a:gd name="T5" fmla="*/ 514 h 514"/>
              <a:gd name="T6" fmla="*/ 0 w 1217"/>
              <a:gd name="T7" fmla="*/ 424 h 514"/>
              <a:gd name="T8" fmla="*/ 518 w 1217"/>
              <a:gd name="T9" fmla="*/ 0 h 514"/>
              <a:gd name="T10" fmla="*/ 518 w 1217"/>
              <a:gd name="T11" fmla="*/ 0 h 514"/>
              <a:gd name="T12" fmla="*/ 518 w 1217"/>
              <a:gd name="T13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7" h="514">
                <a:moveTo>
                  <a:pt x="518" y="0"/>
                </a:moveTo>
                <a:lnTo>
                  <a:pt x="1217" y="87"/>
                </a:lnTo>
                <a:lnTo>
                  <a:pt x="703" y="514"/>
                </a:lnTo>
                <a:lnTo>
                  <a:pt x="0" y="424"/>
                </a:lnTo>
                <a:lnTo>
                  <a:pt x="518" y="0"/>
                </a:lnTo>
                <a:lnTo>
                  <a:pt x="518" y="0"/>
                </a:lnTo>
                <a:lnTo>
                  <a:pt x="518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baseline="-25000">
              <a:latin typeface="Trebuchet MS" panose="020B0703020202090204" pitchFamily="34" charset="0"/>
            </a:endParaRPr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6DF1F560-6006-4E72-8300-4A0630B562A7}"/>
              </a:ext>
            </a:extLst>
          </p:cNvPr>
          <p:cNvSpPr>
            <a:spLocks/>
          </p:cNvSpPr>
          <p:nvPr userDrawn="1"/>
        </p:nvSpPr>
        <p:spPr bwMode="auto">
          <a:xfrm flipH="1">
            <a:off x="5355423" y="4048966"/>
            <a:ext cx="2040738" cy="861194"/>
          </a:xfrm>
          <a:custGeom>
            <a:avLst/>
            <a:gdLst>
              <a:gd name="T0" fmla="*/ 516 w 1217"/>
              <a:gd name="T1" fmla="*/ 0 h 514"/>
              <a:gd name="T2" fmla="*/ 1217 w 1217"/>
              <a:gd name="T3" fmla="*/ 88 h 514"/>
              <a:gd name="T4" fmla="*/ 701 w 1217"/>
              <a:gd name="T5" fmla="*/ 514 h 514"/>
              <a:gd name="T6" fmla="*/ 0 w 1217"/>
              <a:gd name="T7" fmla="*/ 424 h 514"/>
              <a:gd name="T8" fmla="*/ 516 w 1217"/>
              <a:gd name="T9" fmla="*/ 0 h 514"/>
              <a:gd name="T10" fmla="*/ 516 w 1217"/>
              <a:gd name="T11" fmla="*/ 0 h 514"/>
              <a:gd name="T12" fmla="*/ 516 w 1217"/>
              <a:gd name="T13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7" h="514">
                <a:moveTo>
                  <a:pt x="516" y="0"/>
                </a:moveTo>
                <a:lnTo>
                  <a:pt x="1217" y="88"/>
                </a:lnTo>
                <a:lnTo>
                  <a:pt x="701" y="514"/>
                </a:lnTo>
                <a:lnTo>
                  <a:pt x="0" y="424"/>
                </a:lnTo>
                <a:lnTo>
                  <a:pt x="516" y="0"/>
                </a:lnTo>
                <a:lnTo>
                  <a:pt x="516" y="0"/>
                </a:lnTo>
                <a:lnTo>
                  <a:pt x="5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baseline="-25000">
              <a:latin typeface="Trebuchet MS" panose="020B0703020202090204" pitchFamily="34" charset="0"/>
            </a:endParaRPr>
          </a:p>
        </p:txBody>
      </p:sp>
      <p:sp>
        <p:nvSpPr>
          <p:cNvPr id="9" name="Freeform 15">
            <a:extLst>
              <a:ext uri="{FF2B5EF4-FFF2-40B4-BE49-F238E27FC236}">
                <a16:creationId xmlns:a16="http://schemas.microsoft.com/office/drawing/2014/main" id="{A376343F-CF55-4A90-A643-9D05757853E7}"/>
              </a:ext>
            </a:extLst>
          </p:cNvPr>
          <p:cNvSpPr>
            <a:spLocks/>
          </p:cNvSpPr>
          <p:nvPr userDrawn="1"/>
        </p:nvSpPr>
        <p:spPr bwMode="auto">
          <a:xfrm flipH="1">
            <a:off x="5352068" y="4196409"/>
            <a:ext cx="868614" cy="1194614"/>
          </a:xfrm>
          <a:custGeom>
            <a:avLst/>
            <a:gdLst>
              <a:gd name="T0" fmla="*/ 516 w 518"/>
              <a:gd name="T1" fmla="*/ 0 h 713"/>
              <a:gd name="T2" fmla="*/ 0 w 518"/>
              <a:gd name="T3" fmla="*/ 426 h 713"/>
              <a:gd name="T4" fmla="*/ 0 w 518"/>
              <a:gd name="T5" fmla="*/ 713 h 713"/>
              <a:gd name="T6" fmla="*/ 518 w 518"/>
              <a:gd name="T7" fmla="*/ 291 h 713"/>
              <a:gd name="T8" fmla="*/ 516 w 518"/>
              <a:gd name="T9" fmla="*/ 0 h 713"/>
              <a:gd name="T10" fmla="*/ 516 w 518"/>
              <a:gd name="T11" fmla="*/ 0 h 713"/>
              <a:gd name="T12" fmla="*/ 516 w 518"/>
              <a:gd name="T13" fmla="*/ 0 h 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8" h="713">
                <a:moveTo>
                  <a:pt x="516" y="0"/>
                </a:moveTo>
                <a:lnTo>
                  <a:pt x="0" y="426"/>
                </a:lnTo>
                <a:lnTo>
                  <a:pt x="0" y="713"/>
                </a:lnTo>
                <a:lnTo>
                  <a:pt x="518" y="291"/>
                </a:lnTo>
                <a:lnTo>
                  <a:pt x="516" y="0"/>
                </a:lnTo>
                <a:lnTo>
                  <a:pt x="516" y="0"/>
                </a:lnTo>
                <a:lnTo>
                  <a:pt x="516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baseline="-25000">
              <a:latin typeface="Trebuchet MS" panose="020B0703020202090204" pitchFamily="34" charset="0"/>
            </a:endParaRPr>
          </a:p>
        </p:txBody>
      </p:sp>
      <p:sp>
        <p:nvSpPr>
          <p:cNvPr id="10" name="Freeform 16">
            <a:extLst>
              <a:ext uri="{FF2B5EF4-FFF2-40B4-BE49-F238E27FC236}">
                <a16:creationId xmlns:a16="http://schemas.microsoft.com/office/drawing/2014/main" id="{078BA484-4C3D-4A27-BBEB-548F4C8F06F7}"/>
              </a:ext>
            </a:extLst>
          </p:cNvPr>
          <p:cNvSpPr>
            <a:spLocks/>
          </p:cNvSpPr>
          <p:nvPr userDrawn="1"/>
        </p:nvSpPr>
        <p:spPr bwMode="auto">
          <a:xfrm flipH="1">
            <a:off x="4181621" y="4675596"/>
            <a:ext cx="2039061" cy="862870"/>
          </a:xfrm>
          <a:custGeom>
            <a:avLst/>
            <a:gdLst>
              <a:gd name="T0" fmla="*/ 518 w 1216"/>
              <a:gd name="T1" fmla="*/ 0 h 515"/>
              <a:gd name="T2" fmla="*/ 1216 w 1216"/>
              <a:gd name="T3" fmla="*/ 88 h 515"/>
              <a:gd name="T4" fmla="*/ 703 w 1216"/>
              <a:gd name="T5" fmla="*/ 515 h 515"/>
              <a:gd name="T6" fmla="*/ 0 w 1216"/>
              <a:gd name="T7" fmla="*/ 425 h 515"/>
              <a:gd name="T8" fmla="*/ 518 w 1216"/>
              <a:gd name="T9" fmla="*/ 0 h 515"/>
              <a:gd name="T10" fmla="*/ 518 w 1216"/>
              <a:gd name="T11" fmla="*/ 0 h 515"/>
              <a:gd name="T12" fmla="*/ 518 w 1216"/>
              <a:gd name="T13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6" h="515">
                <a:moveTo>
                  <a:pt x="518" y="0"/>
                </a:moveTo>
                <a:lnTo>
                  <a:pt x="1216" y="88"/>
                </a:lnTo>
                <a:lnTo>
                  <a:pt x="703" y="515"/>
                </a:lnTo>
                <a:lnTo>
                  <a:pt x="0" y="425"/>
                </a:lnTo>
                <a:lnTo>
                  <a:pt x="518" y="0"/>
                </a:lnTo>
                <a:lnTo>
                  <a:pt x="518" y="0"/>
                </a:lnTo>
                <a:lnTo>
                  <a:pt x="51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baseline="-25000">
              <a:latin typeface="Trebuchet MS" panose="020B0703020202090204" pitchFamily="34" charset="0"/>
            </a:endParaRPr>
          </a:p>
        </p:txBody>
      </p:sp>
      <p:sp>
        <p:nvSpPr>
          <p:cNvPr id="11" name="Freeform 17">
            <a:extLst>
              <a:ext uri="{FF2B5EF4-FFF2-40B4-BE49-F238E27FC236}">
                <a16:creationId xmlns:a16="http://schemas.microsoft.com/office/drawing/2014/main" id="{ACB74275-B61D-4076-9F4C-40196D1AC6C6}"/>
              </a:ext>
            </a:extLst>
          </p:cNvPr>
          <p:cNvSpPr>
            <a:spLocks/>
          </p:cNvSpPr>
          <p:nvPr userDrawn="1"/>
        </p:nvSpPr>
        <p:spPr bwMode="auto">
          <a:xfrm flipH="1">
            <a:off x="4176592" y="4823039"/>
            <a:ext cx="865260" cy="1194614"/>
          </a:xfrm>
          <a:custGeom>
            <a:avLst/>
            <a:gdLst>
              <a:gd name="T0" fmla="*/ 513 w 516"/>
              <a:gd name="T1" fmla="*/ 0 h 713"/>
              <a:gd name="T2" fmla="*/ 0 w 516"/>
              <a:gd name="T3" fmla="*/ 424 h 713"/>
              <a:gd name="T4" fmla="*/ 0 w 516"/>
              <a:gd name="T5" fmla="*/ 713 h 713"/>
              <a:gd name="T6" fmla="*/ 516 w 516"/>
              <a:gd name="T7" fmla="*/ 292 h 713"/>
              <a:gd name="T8" fmla="*/ 513 w 516"/>
              <a:gd name="T9" fmla="*/ 0 h 713"/>
              <a:gd name="T10" fmla="*/ 513 w 516"/>
              <a:gd name="T11" fmla="*/ 0 h 713"/>
              <a:gd name="T12" fmla="*/ 513 w 516"/>
              <a:gd name="T13" fmla="*/ 0 h 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6" h="713">
                <a:moveTo>
                  <a:pt x="513" y="0"/>
                </a:moveTo>
                <a:lnTo>
                  <a:pt x="0" y="424"/>
                </a:lnTo>
                <a:lnTo>
                  <a:pt x="0" y="713"/>
                </a:lnTo>
                <a:lnTo>
                  <a:pt x="516" y="292"/>
                </a:lnTo>
                <a:lnTo>
                  <a:pt x="513" y="0"/>
                </a:lnTo>
                <a:lnTo>
                  <a:pt x="513" y="0"/>
                </a:lnTo>
                <a:lnTo>
                  <a:pt x="513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baseline="-25000">
              <a:latin typeface="Trebuchet MS" panose="020B0703020202090204" pitchFamily="34" charset="0"/>
            </a:endParaRPr>
          </a:p>
        </p:txBody>
      </p:sp>
      <p:sp>
        <p:nvSpPr>
          <p:cNvPr id="12" name="Freeform 18">
            <a:extLst>
              <a:ext uri="{FF2B5EF4-FFF2-40B4-BE49-F238E27FC236}">
                <a16:creationId xmlns:a16="http://schemas.microsoft.com/office/drawing/2014/main" id="{073876A3-10EC-4335-8E55-F94372223A49}"/>
              </a:ext>
            </a:extLst>
          </p:cNvPr>
          <p:cNvSpPr>
            <a:spLocks/>
          </p:cNvSpPr>
          <p:nvPr userDrawn="1"/>
        </p:nvSpPr>
        <p:spPr bwMode="auto">
          <a:xfrm flipH="1">
            <a:off x="6534254" y="3413962"/>
            <a:ext cx="2040738" cy="857843"/>
          </a:xfrm>
          <a:custGeom>
            <a:avLst/>
            <a:gdLst>
              <a:gd name="T0" fmla="*/ 518 w 1217"/>
              <a:gd name="T1" fmla="*/ 0 h 512"/>
              <a:gd name="T2" fmla="*/ 1217 w 1217"/>
              <a:gd name="T3" fmla="*/ 88 h 512"/>
              <a:gd name="T4" fmla="*/ 703 w 1217"/>
              <a:gd name="T5" fmla="*/ 512 h 512"/>
              <a:gd name="T6" fmla="*/ 0 w 1217"/>
              <a:gd name="T7" fmla="*/ 422 h 512"/>
              <a:gd name="T8" fmla="*/ 518 w 1217"/>
              <a:gd name="T9" fmla="*/ 0 h 512"/>
              <a:gd name="T10" fmla="*/ 518 w 1217"/>
              <a:gd name="T11" fmla="*/ 0 h 512"/>
              <a:gd name="T12" fmla="*/ 518 w 1217"/>
              <a:gd name="T13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7" h="512">
                <a:moveTo>
                  <a:pt x="518" y="0"/>
                </a:moveTo>
                <a:lnTo>
                  <a:pt x="1217" y="88"/>
                </a:lnTo>
                <a:lnTo>
                  <a:pt x="703" y="512"/>
                </a:lnTo>
                <a:lnTo>
                  <a:pt x="0" y="422"/>
                </a:lnTo>
                <a:lnTo>
                  <a:pt x="518" y="0"/>
                </a:lnTo>
                <a:lnTo>
                  <a:pt x="518" y="0"/>
                </a:lnTo>
                <a:lnTo>
                  <a:pt x="51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baseline="-25000">
              <a:latin typeface="Trebuchet MS" panose="020B0703020202090204" pitchFamily="34" charset="0"/>
            </a:endParaRPr>
          </a:p>
        </p:txBody>
      </p:sp>
      <p:sp>
        <p:nvSpPr>
          <p:cNvPr id="13" name="Freeform 19">
            <a:extLst>
              <a:ext uri="{FF2B5EF4-FFF2-40B4-BE49-F238E27FC236}">
                <a16:creationId xmlns:a16="http://schemas.microsoft.com/office/drawing/2014/main" id="{9966E583-8473-4DF7-86DB-59DEA91C0DE7}"/>
              </a:ext>
            </a:extLst>
          </p:cNvPr>
          <p:cNvSpPr>
            <a:spLocks/>
          </p:cNvSpPr>
          <p:nvPr userDrawn="1"/>
        </p:nvSpPr>
        <p:spPr bwMode="auto">
          <a:xfrm flipH="1">
            <a:off x="6530902" y="3561403"/>
            <a:ext cx="865260" cy="1194614"/>
          </a:xfrm>
          <a:custGeom>
            <a:avLst/>
            <a:gdLst>
              <a:gd name="T0" fmla="*/ 514 w 516"/>
              <a:gd name="T1" fmla="*/ 0 h 713"/>
              <a:gd name="T2" fmla="*/ 0 w 516"/>
              <a:gd name="T3" fmla="*/ 424 h 713"/>
              <a:gd name="T4" fmla="*/ 0 w 516"/>
              <a:gd name="T5" fmla="*/ 713 h 713"/>
              <a:gd name="T6" fmla="*/ 516 w 516"/>
              <a:gd name="T7" fmla="*/ 291 h 713"/>
              <a:gd name="T8" fmla="*/ 514 w 516"/>
              <a:gd name="T9" fmla="*/ 0 h 713"/>
              <a:gd name="T10" fmla="*/ 514 w 516"/>
              <a:gd name="T11" fmla="*/ 0 h 713"/>
              <a:gd name="T12" fmla="*/ 514 w 516"/>
              <a:gd name="T13" fmla="*/ 0 h 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6" h="713">
                <a:moveTo>
                  <a:pt x="514" y="0"/>
                </a:moveTo>
                <a:lnTo>
                  <a:pt x="0" y="424"/>
                </a:lnTo>
                <a:lnTo>
                  <a:pt x="0" y="713"/>
                </a:lnTo>
                <a:lnTo>
                  <a:pt x="516" y="291"/>
                </a:lnTo>
                <a:lnTo>
                  <a:pt x="514" y="0"/>
                </a:lnTo>
                <a:lnTo>
                  <a:pt x="514" y="0"/>
                </a:lnTo>
                <a:lnTo>
                  <a:pt x="514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baseline="-25000">
              <a:latin typeface="Trebuchet MS" panose="020B0703020202090204" pitchFamily="34" charset="0"/>
            </a:endParaRPr>
          </a:p>
        </p:txBody>
      </p:sp>
      <p:sp>
        <p:nvSpPr>
          <p:cNvPr id="14" name="Freeform: Shape 66">
            <a:extLst>
              <a:ext uri="{FF2B5EF4-FFF2-40B4-BE49-F238E27FC236}">
                <a16:creationId xmlns:a16="http://schemas.microsoft.com/office/drawing/2014/main" id="{90FA287E-AA6F-4283-A2A2-F9234CC7E545}"/>
              </a:ext>
            </a:extLst>
          </p:cNvPr>
          <p:cNvSpPr>
            <a:spLocks/>
          </p:cNvSpPr>
          <p:nvPr userDrawn="1"/>
        </p:nvSpPr>
        <p:spPr bwMode="auto">
          <a:xfrm flipH="1">
            <a:off x="3002320" y="5302226"/>
            <a:ext cx="2039531" cy="1273730"/>
          </a:xfrm>
          <a:custGeom>
            <a:avLst/>
            <a:gdLst>
              <a:gd name="connsiteX0" fmla="*/ 1374597 w 2039531"/>
              <a:gd name="connsiteY0" fmla="*/ 701053 h 1273730"/>
              <a:gd name="connsiteX1" fmla="*/ 1374597 w 2039531"/>
              <a:gd name="connsiteY1" fmla="*/ 701501 h 1273730"/>
              <a:gd name="connsiteX2" fmla="*/ 1178832 w 2039531"/>
              <a:gd name="connsiteY2" fmla="*/ 862870 h 1273730"/>
              <a:gd name="connsiteX3" fmla="*/ 868613 w 2039531"/>
              <a:gd name="connsiteY3" fmla="*/ 0 h 1273730"/>
              <a:gd name="connsiteX4" fmla="*/ 0 w 2039531"/>
              <a:gd name="connsiteY4" fmla="*/ 712077 h 1273730"/>
              <a:gd name="connsiteX5" fmla="*/ 1173801 w 2039531"/>
              <a:gd name="connsiteY5" fmla="*/ 862227 h 1273730"/>
              <a:gd name="connsiteX6" fmla="*/ 1173801 w 2039531"/>
              <a:gd name="connsiteY6" fmla="*/ 1273730 h 1273730"/>
              <a:gd name="connsiteX7" fmla="*/ 2039061 w 2039531"/>
              <a:gd name="connsiteY7" fmla="*/ 525493 h 1273730"/>
              <a:gd name="connsiteX8" fmla="*/ 2039531 w 2039531"/>
              <a:gd name="connsiteY8" fmla="*/ 153394 h 1273730"/>
              <a:gd name="connsiteX9" fmla="*/ 1662629 w 2039531"/>
              <a:gd name="connsiteY9" fmla="*/ 464075 h 1273730"/>
              <a:gd name="connsiteX10" fmla="*/ 1662629 w 2039531"/>
              <a:gd name="connsiteY10" fmla="*/ 462969 h 1273730"/>
              <a:gd name="connsiteX11" fmla="*/ 2037150 w 2039531"/>
              <a:gd name="connsiteY11" fmla="*/ 153393 h 1273730"/>
              <a:gd name="connsiteX0" fmla="*/ 1374597 w 2039531"/>
              <a:gd name="connsiteY0" fmla="*/ 701053 h 1273730"/>
              <a:gd name="connsiteX1" fmla="*/ 1374597 w 2039531"/>
              <a:gd name="connsiteY1" fmla="*/ 701501 h 1273730"/>
              <a:gd name="connsiteX2" fmla="*/ 1178832 w 2039531"/>
              <a:gd name="connsiteY2" fmla="*/ 862870 h 1273730"/>
              <a:gd name="connsiteX3" fmla="*/ 1374597 w 2039531"/>
              <a:gd name="connsiteY3" fmla="*/ 701053 h 1273730"/>
              <a:gd name="connsiteX4" fmla="*/ 868613 w 2039531"/>
              <a:gd name="connsiteY4" fmla="*/ 0 h 1273730"/>
              <a:gd name="connsiteX5" fmla="*/ 0 w 2039531"/>
              <a:gd name="connsiteY5" fmla="*/ 712077 h 1273730"/>
              <a:gd name="connsiteX6" fmla="*/ 1173801 w 2039531"/>
              <a:gd name="connsiteY6" fmla="*/ 862227 h 1273730"/>
              <a:gd name="connsiteX7" fmla="*/ 1173801 w 2039531"/>
              <a:gd name="connsiteY7" fmla="*/ 1273730 h 1273730"/>
              <a:gd name="connsiteX8" fmla="*/ 2039061 w 2039531"/>
              <a:gd name="connsiteY8" fmla="*/ 525493 h 1273730"/>
              <a:gd name="connsiteX9" fmla="*/ 2039531 w 2039531"/>
              <a:gd name="connsiteY9" fmla="*/ 153394 h 1273730"/>
              <a:gd name="connsiteX10" fmla="*/ 1662629 w 2039531"/>
              <a:gd name="connsiteY10" fmla="*/ 464075 h 1273730"/>
              <a:gd name="connsiteX11" fmla="*/ 2037150 w 2039531"/>
              <a:gd name="connsiteY11" fmla="*/ 153393 h 1273730"/>
              <a:gd name="connsiteX12" fmla="*/ 868613 w 2039531"/>
              <a:gd name="connsiteY12" fmla="*/ 0 h 1273730"/>
              <a:gd name="connsiteX0" fmla="*/ 1374597 w 2039531"/>
              <a:gd name="connsiteY0" fmla="*/ 701053 h 1273730"/>
              <a:gd name="connsiteX1" fmla="*/ 1374597 w 2039531"/>
              <a:gd name="connsiteY1" fmla="*/ 701501 h 1273730"/>
              <a:gd name="connsiteX2" fmla="*/ 1178832 w 2039531"/>
              <a:gd name="connsiteY2" fmla="*/ 862870 h 1273730"/>
              <a:gd name="connsiteX3" fmla="*/ 1374597 w 2039531"/>
              <a:gd name="connsiteY3" fmla="*/ 701053 h 1273730"/>
              <a:gd name="connsiteX4" fmla="*/ 868613 w 2039531"/>
              <a:gd name="connsiteY4" fmla="*/ 0 h 1273730"/>
              <a:gd name="connsiteX5" fmla="*/ 0 w 2039531"/>
              <a:gd name="connsiteY5" fmla="*/ 712077 h 1273730"/>
              <a:gd name="connsiteX6" fmla="*/ 1173801 w 2039531"/>
              <a:gd name="connsiteY6" fmla="*/ 862227 h 1273730"/>
              <a:gd name="connsiteX7" fmla="*/ 1173801 w 2039531"/>
              <a:gd name="connsiteY7" fmla="*/ 1273730 h 1273730"/>
              <a:gd name="connsiteX8" fmla="*/ 2039061 w 2039531"/>
              <a:gd name="connsiteY8" fmla="*/ 525493 h 1273730"/>
              <a:gd name="connsiteX9" fmla="*/ 2039531 w 2039531"/>
              <a:gd name="connsiteY9" fmla="*/ 153394 h 1273730"/>
              <a:gd name="connsiteX10" fmla="*/ 2037150 w 2039531"/>
              <a:gd name="connsiteY10" fmla="*/ 153393 h 1273730"/>
              <a:gd name="connsiteX11" fmla="*/ 868613 w 2039531"/>
              <a:gd name="connsiteY11" fmla="*/ 0 h 1273730"/>
              <a:gd name="connsiteX0" fmla="*/ 1178832 w 2039531"/>
              <a:gd name="connsiteY0" fmla="*/ 862870 h 1273730"/>
              <a:gd name="connsiteX1" fmla="*/ 1374597 w 2039531"/>
              <a:gd name="connsiteY1" fmla="*/ 701501 h 1273730"/>
              <a:gd name="connsiteX2" fmla="*/ 1178832 w 2039531"/>
              <a:gd name="connsiteY2" fmla="*/ 862870 h 1273730"/>
              <a:gd name="connsiteX3" fmla="*/ 868613 w 2039531"/>
              <a:gd name="connsiteY3" fmla="*/ 0 h 1273730"/>
              <a:gd name="connsiteX4" fmla="*/ 0 w 2039531"/>
              <a:gd name="connsiteY4" fmla="*/ 712077 h 1273730"/>
              <a:gd name="connsiteX5" fmla="*/ 1173801 w 2039531"/>
              <a:gd name="connsiteY5" fmla="*/ 862227 h 1273730"/>
              <a:gd name="connsiteX6" fmla="*/ 1173801 w 2039531"/>
              <a:gd name="connsiteY6" fmla="*/ 1273730 h 1273730"/>
              <a:gd name="connsiteX7" fmla="*/ 2039061 w 2039531"/>
              <a:gd name="connsiteY7" fmla="*/ 525493 h 1273730"/>
              <a:gd name="connsiteX8" fmla="*/ 2039531 w 2039531"/>
              <a:gd name="connsiteY8" fmla="*/ 153394 h 1273730"/>
              <a:gd name="connsiteX9" fmla="*/ 2037150 w 2039531"/>
              <a:gd name="connsiteY9" fmla="*/ 153393 h 1273730"/>
              <a:gd name="connsiteX10" fmla="*/ 868613 w 2039531"/>
              <a:gd name="connsiteY10" fmla="*/ 0 h 1273730"/>
              <a:gd name="connsiteX0" fmla="*/ 868613 w 2039531"/>
              <a:gd name="connsiteY0" fmla="*/ 0 h 1273730"/>
              <a:gd name="connsiteX1" fmla="*/ 0 w 2039531"/>
              <a:gd name="connsiteY1" fmla="*/ 712077 h 1273730"/>
              <a:gd name="connsiteX2" fmla="*/ 1173801 w 2039531"/>
              <a:gd name="connsiteY2" fmla="*/ 862227 h 1273730"/>
              <a:gd name="connsiteX3" fmla="*/ 1173801 w 2039531"/>
              <a:gd name="connsiteY3" fmla="*/ 1273730 h 1273730"/>
              <a:gd name="connsiteX4" fmla="*/ 2039061 w 2039531"/>
              <a:gd name="connsiteY4" fmla="*/ 525493 h 1273730"/>
              <a:gd name="connsiteX5" fmla="*/ 2039531 w 2039531"/>
              <a:gd name="connsiteY5" fmla="*/ 153394 h 1273730"/>
              <a:gd name="connsiteX6" fmla="*/ 2037150 w 2039531"/>
              <a:gd name="connsiteY6" fmla="*/ 153393 h 1273730"/>
              <a:gd name="connsiteX7" fmla="*/ 868613 w 2039531"/>
              <a:gd name="connsiteY7" fmla="*/ 0 h 1273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9531" h="1273730">
                <a:moveTo>
                  <a:pt x="868613" y="0"/>
                </a:moveTo>
                <a:lnTo>
                  <a:pt x="0" y="712077"/>
                </a:lnTo>
                <a:lnTo>
                  <a:pt x="1173801" y="862227"/>
                </a:lnTo>
                <a:lnTo>
                  <a:pt x="1173801" y="1273730"/>
                </a:lnTo>
                <a:lnTo>
                  <a:pt x="2039061" y="525493"/>
                </a:lnTo>
                <a:cubicBezTo>
                  <a:pt x="2039218" y="386379"/>
                  <a:pt x="2039374" y="292508"/>
                  <a:pt x="2039531" y="153394"/>
                </a:cubicBezTo>
                <a:lnTo>
                  <a:pt x="2037150" y="153393"/>
                </a:lnTo>
                <a:lnTo>
                  <a:pt x="868613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baseline="-25000">
              <a:latin typeface="Trebuchet MS" panose="020B0703020202090204" pitchFamily="34" charset="0"/>
            </a:endParaRPr>
          </a:p>
        </p:txBody>
      </p:sp>
      <p:sp>
        <p:nvSpPr>
          <p:cNvPr id="15" name="Freeform: Shape 67">
            <a:extLst>
              <a:ext uri="{FF2B5EF4-FFF2-40B4-BE49-F238E27FC236}">
                <a16:creationId xmlns:a16="http://schemas.microsoft.com/office/drawing/2014/main" id="{38BE5FA0-761E-409B-A2B1-502301F31684}"/>
              </a:ext>
            </a:extLst>
          </p:cNvPr>
          <p:cNvSpPr>
            <a:spLocks/>
          </p:cNvSpPr>
          <p:nvPr userDrawn="1"/>
        </p:nvSpPr>
        <p:spPr bwMode="auto">
          <a:xfrm flipH="1">
            <a:off x="3004701" y="5302226"/>
            <a:ext cx="2037150" cy="862870"/>
          </a:xfrm>
          <a:custGeom>
            <a:avLst/>
            <a:gdLst>
              <a:gd name="connsiteX0" fmla="*/ 868613 w 2034769"/>
              <a:gd name="connsiteY0" fmla="*/ 0 h 862870"/>
              <a:gd name="connsiteX1" fmla="*/ 0 w 2034769"/>
              <a:gd name="connsiteY1" fmla="*/ 712077 h 862870"/>
              <a:gd name="connsiteX2" fmla="*/ 1173801 w 2034769"/>
              <a:gd name="connsiteY2" fmla="*/ 862227 h 862870"/>
              <a:gd name="connsiteX3" fmla="*/ 1178832 w 2034769"/>
              <a:gd name="connsiteY3" fmla="*/ 862870 h 862870"/>
              <a:gd name="connsiteX4" fmla="*/ 2034769 w 2034769"/>
              <a:gd name="connsiteY4" fmla="*/ 151012 h 862870"/>
              <a:gd name="connsiteX5" fmla="*/ 2034727 w 2034769"/>
              <a:gd name="connsiteY5" fmla="*/ 146896 h 862870"/>
              <a:gd name="connsiteX6" fmla="*/ 1962910 w 2034769"/>
              <a:gd name="connsiteY6" fmla="*/ 137849 h 862870"/>
              <a:gd name="connsiteX0" fmla="*/ 868613 w 2034769"/>
              <a:gd name="connsiteY0" fmla="*/ 0 h 862870"/>
              <a:gd name="connsiteX1" fmla="*/ 0 w 2034769"/>
              <a:gd name="connsiteY1" fmla="*/ 712077 h 862870"/>
              <a:gd name="connsiteX2" fmla="*/ 1173801 w 2034769"/>
              <a:gd name="connsiteY2" fmla="*/ 862227 h 862870"/>
              <a:gd name="connsiteX3" fmla="*/ 1178832 w 2034769"/>
              <a:gd name="connsiteY3" fmla="*/ 862870 h 862870"/>
              <a:gd name="connsiteX4" fmla="*/ 2034769 w 2034769"/>
              <a:gd name="connsiteY4" fmla="*/ 151012 h 862870"/>
              <a:gd name="connsiteX5" fmla="*/ 2034727 w 2034769"/>
              <a:gd name="connsiteY5" fmla="*/ 146896 h 862870"/>
              <a:gd name="connsiteX6" fmla="*/ 868613 w 2034769"/>
              <a:gd name="connsiteY6" fmla="*/ 0 h 862870"/>
              <a:gd name="connsiteX0" fmla="*/ 868613 w 2034769"/>
              <a:gd name="connsiteY0" fmla="*/ 0 h 862870"/>
              <a:gd name="connsiteX1" fmla="*/ 0 w 2034769"/>
              <a:gd name="connsiteY1" fmla="*/ 712077 h 862870"/>
              <a:gd name="connsiteX2" fmla="*/ 1173801 w 2034769"/>
              <a:gd name="connsiteY2" fmla="*/ 862227 h 862870"/>
              <a:gd name="connsiteX3" fmla="*/ 1178832 w 2034769"/>
              <a:gd name="connsiteY3" fmla="*/ 862870 h 862870"/>
              <a:gd name="connsiteX4" fmla="*/ 2034769 w 2034769"/>
              <a:gd name="connsiteY4" fmla="*/ 151012 h 862870"/>
              <a:gd name="connsiteX5" fmla="*/ 868613 w 2034769"/>
              <a:gd name="connsiteY5" fmla="*/ 0 h 862870"/>
              <a:gd name="connsiteX0" fmla="*/ 868613 w 2037150"/>
              <a:gd name="connsiteY0" fmla="*/ 0 h 862870"/>
              <a:gd name="connsiteX1" fmla="*/ 0 w 2037150"/>
              <a:gd name="connsiteY1" fmla="*/ 712077 h 862870"/>
              <a:gd name="connsiteX2" fmla="*/ 1173801 w 2037150"/>
              <a:gd name="connsiteY2" fmla="*/ 862227 h 862870"/>
              <a:gd name="connsiteX3" fmla="*/ 1178832 w 2037150"/>
              <a:gd name="connsiteY3" fmla="*/ 862870 h 862870"/>
              <a:gd name="connsiteX4" fmla="*/ 2037150 w 2037150"/>
              <a:gd name="connsiteY4" fmla="*/ 151012 h 862870"/>
              <a:gd name="connsiteX5" fmla="*/ 868613 w 2037150"/>
              <a:gd name="connsiteY5" fmla="*/ 0 h 862870"/>
              <a:gd name="connsiteX0" fmla="*/ 868613 w 2034769"/>
              <a:gd name="connsiteY0" fmla="*/ 0 h 862870"/>
              <a:gd name="connsiteX1" fmla="*/ 0 w 2034769"/>
              <a:gd name="connsiteY1" fmla="*/ 712077 h 862870"/>
              <a:gd name="connsiteX2" fmla="*/ 1173801 w 2034769"/>
              <a:gd name="connsiteY2" fmla="*/ 862227 h 862870"/>
              <a:gd name="connsiteX3" fmla="*/ 1178832 w 2034769"/>
              <a:gd name="connsiteY3" fmla="*/ 862870 h 862870"/>
              <a:gd name="connsiteX4" fmla="*/ 2034769 w 2034769"/>
              <a:gd name="connsiteY4" fmla="*/ 155774 h 862870"/>
              <a:gd name="connsiteX5" fmla="*/ 868613 w 2034769"/>
              <a:gd name="connsiteY5" fmla="*/ 0 h 862870"/>
              <a:gd name="connsiteX0" fmla="*/ 868613 w 2034769"/>
              <a:gd name="connsiteY0" fmla="*/ 0 h 862870"/>
              <a:gd name="connsiteX1" fmla="*/ 0 w 2034769"/>
              <a:gd name="connsiteY1" fmla="*/ 712077 h 862870"/>
              <a:gd name="connsiteX2" fmla="*/ 1173801 w 2034769"/>
              <a:gd name="connsiteY2" fmla="*/ 862227 h 862870"/>
              <a:gd name="connsiteX3" fmla="*/ 1178832 w 2034769"/>
              <a:gd name="connsiteY3" fmla="*/ 862870 h 862870"/>
              <a:gd name="connsiteX4" fmla="*/ 2034769 w 2034769"/>
              <a:gd name="connsiteY4" fmla="*/ 153393 h 862870"/>
              <a:gd name="connsiteX5" fmla="*/ 868613 w 2034769"/>
              <a:gd name="connsiteY5" fmla="*/ 0 h 862870"/>
              <a:gd name="connsiteX0" fmla="*/ 868613 w 2037150"/>
              <a:gd name="connsiteY0" fmla="*/ 0 h 862870"/>
              <a:gd name="connsiteX1" fmla="*/ 0 w 2037150"/>
              <a:gd name="connsiteY1" fmla="*/ 712077 h 862870"/>
              <a:gd name="connsiteX2" fmla="*/ 1173801 w 2037150"/>
              <a:gd name="connsiteY2" fmla="*/ 862227 h 862870"/>
              <a:gd name="connsiteX3" fmla="*/ 1178832 w 2037150"/>
              <a:gd name="connsiteY3" fmla="*/ 862870 h 862870"/>
              <a:gd name="connsiteX4" fmla="*/ 2037150 w 2037150"/>
              <a:gd name="connsiteY4" fmla="*/ 153393 h 862870"/>
              <a:gd name="connsiteX5" fmla="*/ 868613 w 2037150"/>
              <a:gd name="connsiteY5" fmla="*/ 0 h 862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7150" h="862870">
                <a:moveTo>
                  <a:pt x="868613" y="0"/>
                </a:moveTo>
                <a:lnTo>
                  <a:pt x="0" y="712077"/>
                </a:lnTo>
                <a:lnTo>
                  <a:pt x="1173801" y="862227"/>
                </a:lnTo>
                <a:lnTo>
                  <a:pt x="1178832" y="862870"/>
                </a:lnTo>
                <a:lnTo>
                  <a:pt x="2037150" y="153393"/>
                </a:lnTo>
                <a:lnTo>
                  <a:pt x="86861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baseline="-25000">
              <a:latin typeface="Trebuchet MS" panose="020B070302020209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801B83A-FF38-473C-9436-E220DAB356AB}"/>
              </a:ext>
            </a:extLst>
          </p:cNvPr>
          <p:cNvSpPr txBox="1"/>
          <p:nvPr userDrawn="1"/>
        </p:nvSpPr>
        <p:spPr>
          <a:xfrm>
            <a:off x="3461074" y="5107031"/>
            <a:ext cx="1120820" cy="1200329"/>
          </a:xfrm>
          <a:prstGeom prst="rect">
            <a:avLst/>
          </a:prstGeom>
          <a:noFill/>
          <a:ln>
            <a:noFill/>
          </a:ln>
          <a:scene3d>
            <a:camera prst="isometricOffAxis1Left">
              <a:rot lat="20100000" lon="4145612" rev="16578664"/>
            </a:camera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fr-FR"/>
            </a:defPPr>
            <a:lvl1pPr algn="ctr">
              <a:defRPr sz="7200" b="1"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>
                <a:latin typeface="Trebuchet MS" panose="020B0703020202090204" pitchFamily="34" charset="0"/>
              </a:rPr>
              <a:t>01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B586128-88FD-4267-840F-2735CDECD98B}"/>
              </a:ext>
            </a:extLst>
          </p:cNvPr>
          <p:cNvSpPr txBox="1"/>
          <p:nvPr userDrawn="1"/>
        </p:nvSpPr>
        <p:spPr>
          <a:xfrm>
            <a:off x="4598122" y="4474686"/>
            <a:ext cx="1120820" cy="1200329"/>
          </a:xfrm>
          <a:prstGeom prst="rect">
            <a:avLst/>
          </a:prstGeom>
          <a:noFill/>
          <a:ln>
            <a:noFill/>
          </a:ln>
          <a:scene3d>
            <a:camera prst="isometricOffAxis1Left">
              <a:rot lat="20100000" lon="4145612" rev="16578664"/>
            </a:camera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fr-FR"/>
            </a:defPPr>
            <a:lvl1pPr algn="ctr">
              <a:defRPr sz="7200" b="1"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>
                <a:latin typeface="Trebuchet MS" panose="020B0703020202090204" pitchFamily="34" charset="0"/>
              </a:rPr>
              <a:t>02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0FC5029-2B55-4B5C-B5C2-4D8794AC8DB1}"/>
              </a:ext>
            </a:extLst>
          </p:cNvPr>
          <p:cNvSpPr txBox="1"/>
          <p:nvPr userDrawn="1"/>
        </p:nvSpPr>
        <p:spPr>
          <a:xfrm>
            <a:off x="5824661" y="3879398"/>
            <a:ext cx="1120820" cy="1200329"/>
          </a:xfrm>
          <a:prstGeom prst="rect">
            <a:avLst/>
          </a:prstGeom>
          <a:noFill/>
          <a:ln>
            <a:noFill/>
          </a:ln>
          <a:scene3d>
            <a:camera prst="isometricOffAxis1Left">
              <a:rot lat="20100000" lon="4145612" rev="16578664"/>
            </a:camera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fr-FR"/>
            </a:defPPr>
            <a:lvl1pPr algn="ctr">
              <a:defRPr sz="7200" b="1"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>
                <a:latin typeface="Trebuchet MS" panose="020B0703020202090204" pitchFamily="34" charset="0"/>
              </a:rPr>
              <a:t>03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8247F9-12FF-4413-88E2-9670AEFFE116}"/>
              </a:ext>
            </a:extLst>
          </p:cNvPr>
          <p:cNvSpPr txBox="1"/>
          <p:nvPr userDrawn="1"/>
        </p:nvSpPr>
        <p:spPr>
          <a:xfrm>
            <a:off x="6982559" y="3242718"/>
            <a:ext cx="1120820" cy="1200329"/>
          </a:xfrm>
          <a:prstGeom prst="rect">
            <a:avLst/>
          </a:prstGeom>
          <a:noFill/>
          <a:ln>
            <a:noFill/>
          </a:ln>
          <a:scene3d>
            <a:camera prst="isometricOffAxis1Left">
              <a:rot lat="20100000" lon="4145612" rev="16578664"/>
            </a:camera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fr-FR"/>
            </a:defPPr>
            <a:lvl1pPr algn="ctr">
              <a:defRPr sz="7200" b="1"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>
                <a:latin typeface="Trebuchet MS" panose="020B0703020202090204" pitchFamily="34" charset="0"/>
              </a:rPr>
              <a:t>04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D47F1B-34A2-4D20-8C27-5E5B3A96BEC1}"/>
              </a:ext>
            </a:extLst>
          </p:cNvPr>
          <p:cNvSpPr txBox="1"/>
          <p:nvPr userDrawn="1"/>
        </p:nvSpPr>
        <p:spPr>
          <a:xfrm>
            <a:off x="8177634" y="2594698"/>
            <a:ext cx="1120820" cy="1200329"/>
          </a:xfrm>
          <a:prstGeom prst="rect">
            <a:avLst/>
          </a:prstGeom>
          <a:noFill/>
          <a:ln>
            <a:noFill/>
          </a:ln>
          <a:scene3d>
            <a:camera prst="isometricOffAxis1Left">
              <a:rot lat="20100000" lon="4145612" rev="16578664"/>
            </a:camera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fr-FR"/>
            </a:defPPr>
            <a:lvl1pPr algn="ctr">
              <a:defRPr sz="7200" b="1"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>
                <a:latin typeface="Trebuchet MS" panose="020B0703020202090204" pitchFamily="34" charset="0"/>
              </a:rPr>
              <a:t>05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77466EBC-2DAA-4F7F-9B0E-D9DD5E9AFB42}"/>
              </a:ext>
            </a:extLst>
          </p:cNvPr>
          <p:cNvSpPr/>
          <p:nvPr userDrawn="1"/>
        </p:nvSpPr>
        <p:spPr>
          <a:xfrm>
            <a:off x="3421570" y="4145456"/>
            <a:ext cx="211342" cy="21134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C655B6AB-A557-4707-A510-ABE47207DD91}"/>
              </a:ext>
            </a:extLst>
          </p:cNvPr>
          <p:cNvSpPr/>
          <p:nvPr userDrawn="1"/>
        </p:nvSpPr>
        <p:spPr>
          <a:xfrm>
            <a:off x="5905206" y="2899725"/>
            <a:ext cx="211342" cy="21134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6B9828E8-9E81-4814-92F4-3AB22C55A6A6}"/>
              </a:ext>
            </a:extLst>
          </p:cNvPr>
          <p:cNvSpPr/>
          <p:nvPr userDrawn="1"/>
        </p:nvSpPr>
        <p:spPr>
          <a:xfrm>
            <a:off x="8427112" y="1653814"/>
            <a:ext cx="211342" cy="21134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526E3332-30FF-4ABB-BC53-AF175AF07B18}"/>
              </a:ext>
            </a:extLst>
          </p:cNvPr>
          <p:cNvSpPr/>
          <p:nvPr userDrawn="1"/>
        </p:nvSpPr>
        <p:spPr>
          <a:xfrm>
            <a:off x="8152516" y="4462538"/>
            <a:ext cx="211342" cy="21134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EA99E384-80FC-4BFB-84AC-49EDDEC6E209}"/>
              </a:ext>
            </a:extLst>
          </p:cNvPr>
          <p:cNvSpPr/>
          <p:nvPr userDrawn="1"/>
        </p:nvSpPr>
        <p:spPr>
          <a:xfrm>
            <a:off x="5879187" y="5735998"/>
            <a:ext cx="211342" cy="21134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46E2C335-E961-42BF-8FB8-A38C79A6D3D7}"/>
              </a:ext>
            </a:extLst>
          </p:cNvPr>
          <p:cNvCxnSpPr>
            <a:cxnSpLocks/>
            <a:stCxn id="36" idx="4"/>
          </p:cNvCxnSpPr>
          <p:nvPr userDrawn="1"/>
        </p:nvCxnSpPr>
        <p:spPr>
          <a:xfrm>
            <a:off x="3527241" y="4356798"/>
            <a:ext cx="0" cy="94962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D79BF13C-1291-401E-B5E8-BB1E4C69B09F}"/>
              </a:ext>
            </a:extLst>
          </p:cNvPr>
          <p:cNvCxnSpPr>
            <a:cxnSpLocks/>
          </p:cNvCxnSpPr>
          <p:nvPr userDrawn="1"/>
        </p:nvCxnSpPr>
        <p:spPr>
          <a:xfrm>
            <a:off x="6010877" y="3111067"/>
            <a:ext cx="0" cy="999808"/>
          </a:xfrm>
          <a:prstGeom prst="straightConnector1">
            <a:avLst/>
          </a:prstGeom>
          <a:ln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5F063E13-E535-4088-9732-3F005F8E6D66}"/>
              </a:ext>
            </a:extLst>
          </p:cNvPr>
          <p:cNvCxnSpPr>
            <a:cxnSpLocks/>
          </p:cNvCxnSpPr>
          <p:nvPr userDrawn="1"/>
        </p:nvCxnSpPr>
        <p:spPr>
          <a:xfrm>
            <a:off x="8532783" y="1865156"/>
            <a:ext cx="0" cy="84384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1592771D-CDEF-4E6F-946C-6FEA9EF935B3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702644" y="4103302"/>
            <a:ext cx="2718927" cy="305360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0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7" name="Text Placeholder 7">
            <a:extLst>
              <a:ext uri="{FF2B5EF4-FFF2-40B4-BE49-F238E27FC236}">
                <a16:creationId xmlns:a16="http://schemas.microsoft.com/office/drawing/2014/main" id="{59BE3F3A-FA45-4BF8-9AE6-241EF19F43A9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702644" y="4422338"/>
            <a:ext cx="2718927" cy="770425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88543BC8-BD99-462B-B951-69FFC6595D80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3147135" y="2841541"/>
            <a:ext cx="2718927" cy="305360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0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9D988D0C-98DE-47FE-83A3-DBFEB358A9F1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3147135" y="3160577"/>
            <a:ext cx="2718927" cy="770425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1C3CEE43-D50C-4B02-B960-088A60F5E5A6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5652090" y="1609573"/>
            <a:ext cx="2718927" cy="305360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0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19A26F99-40BB-4267-9C38-31E73C29D31D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5652090" y="1928609"/>
            <a:ext cx="2718927" cy="770425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68A7B296-8CF1-4062-8956-ACFF0945635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140820" y="5678794"/>
            <a:ext cx="2718927" cy="30536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0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3" name="Text Placeholder 7">
            <a:extLst>
              <a:ext uri="{FF2B5EF4-FFF2-40B4-BE49-F238E27FC236}">
                <a16:creationId xmlns:a16="http://schemas.microsoft.com/office/drawing/2014/main" id="{1D90FA3C-3A10-4029-9D12-E8FA1AA6FB6E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6140820" y="5997830"/>
            <a:ext cx="2718927" cy="7704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C024E389-B396-42D1-B765-79E6C35BA221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8408358" y="4407812"/>
            <a:ext cx="2718927" cy="30536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000" b="1">
                <a:solidFill>
                  <a:srgbClr val="FFCD00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55" name="Text Placeholder 7">
            <a:extLst>
              <a:ext uri="{FF2B5EF4-FFF2-40B4-BE49-F238E27FC236}">
                <a16:creationId xmlns:a16="http://schemas.microsoft.com/office/drawing/2014/main" id="{46DD5D63-716C-413A-93BE-433480C939B0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8408358" y="4726848"/>
            <a:ext cx="2718927" cy="7704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2614198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36 Road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7004628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Freeform: Shape 28">
            <a:extLst>
              <a:ext uri="{FF2B5EF4-FFF2-40B4-BE49-F238E27FC236}">
                <a16:creationId xmlns:a16="http://schemas.microsoft.com/office/drawing/2014/main" id="{A3D2BCC8-0CA0-4C1B-96FF-6C9E30A56989}"/>
              </a:ext>
            </a:extLst>
          </p:cNvPr>
          <p:cNvSpPr/>
          <p:nvPr userDrawn="1"/>
        </p:nvSpPr>
        <p:spPr>
          <a:xfrm>
            <a:off x="-1" y="722844"/>
            <a:ext cx="11292069" cy="6135156"/>
          </a:xfrm>
          <a:custGeom>
            <a:avLst/>
            <a:gdLst>
              <a:gd name="connsiteX0" fmla="*/ 7222701 w 11292069"/>
              <a:gd name="connsiteY0" fmla="*/ 5842977 h 6135156"/>
              <a:gd name="connsiteX1" fmla="*/ 7213814 w 11292069"/>
              <a:gd name="connsiteY1" fmla="*/ 5846785 h 6135156"/>
              <a:gd name="connsiteX2" fmla="*/ 7209631 w 11292069"/>
              <a:gd name="connsiteY2" fmla="*/ 5855672 h 6135156"/>
              <a:gd name="connsiteX3" fmla="*/ 7209631 w 11292069"/>
              <a:gd name="connsiteY3" fmla="*/ 5952580 h 6135156"/>
              <a:gd name="connsiteX4" fmla="*/ 7213814 w 11292069"/>
              <a:gd name="connsiteY4" fmla="*/ 5961467 h 6135156"/>
              <a:gd name="connsiteX5" fmla="*/ 7222701 w 11292069"/>
              <a:gd name="connsiteY5" fmla="*/ 5965275 h 6135156"/>
              <a:gd name="connsiteX6" fmla="*/ 7238386 w 11292069"/>
              <a:gd name="connsiteY6" fmla="*/ 5965275 h 6135156"/>
              <a:gd name="connsiteX7" fmla="*/ 7251456 w 11292069"/>
              <a:gd name="connsiteY7" fmla="*/ 5952580 h 6135156"/>
              <a:gd name="connsiteX8" fmla="*/ 7251456 w 11292069"/>
              <a:gd name="connsiteY8" fmla="*/ 5855672 h 6135156"/>
              <a:gd name="connsiteX9" fmla="*/ 7238386 w 11292069"/>
              <a:gd name="connsiteY9" fmla="*/ 5842977 h 6135156"/>
              <a:gd name="connsiteX10" fmla="*/ 7223224 w 11292069"/>
              <a:gd name="connsiteY10" fmla="*/ 5617423 h 6135156"/>
              <a:gd name="connsiteX11" fmla="*/ 7213814 w 11292069"/>
              <a:gd name="connsiteY11" fmla="*/ 5621232 h 6135156"/>
              <a:gd name="connsiteX12" fmla="*/ 7210154 w 11292069"/>
              <a:gd name="connsiteY12" fmla="*/ 5630119 h 6135156"/>
              <a:gd name="connsiteX13" fmla="*/ 7210154 w 11292069"/>
              <a:gd name="connsiteY13" fmla="*/ 5727026 h 6135156"/>
              <a:gd name="connsiteX14" fmla="*/ 7213814 w 11292069"/>
              <a:gd name="connsiteY14" fmla="*/ 5735490 h 6135156"/>
              <a:gd name="connsiteX15" fmla="*/ 7223224 w 11292069"/>
              <a:gd name="connsiteY15" fmla="*/ 5739298 h 6135156"/>
              <a:gd name="connsiteX16" fmla="*/ 7238909 w 11292069"/>
              <a:gd name="connsiteY16" fmla="*/ 5739298 h 6135156"/>
              <a:gd name="connsiteX17" fmla="*/ 7251979 w 11292069"/>
              <a:gd name="connsiteY17" fmla="*/ 5727026 h 6135156"/>
              <a:gd name="connsiteX18" fmla="*/ 7251979 w 11292069"/>
              <a:gd name="connsiteY18" fmla="*/ 5630119 h 6135156"/>
              <a:gd name="connsiteX19" fmla="*/ 7238909 w 11292069"/>
              <a:gd name="connsiteY19" fmla="*/ 5617423 h 6135156"/>
              <a:gd name="connsiteX20" fmla="*/ 7223747 w 11292069"/>
              <a:gd name="connsiteY20" fmla="*/ 5391447 h 6135156"/>
              <a:gd name="connsiteX21" fmla="*/ 7214336 w 11292069"/>
              <a:gd name="connsiteY21" fmla="*/ 5395256 h 6135156"/>
              <a:gd name="connsiteX22" fmla="*/ 7210154 w 11292069"/>
              <a:gd name="connsiteY22" fmla="*/ 5404143 h 6135156"/>
              <a:gd name="connsiteX23" fmla="*/ 7210154 w 11292069"/>
              <a:gd name="connsiteY23" fmla="*/ 5501050 h 6135156"/>
              <a:gd name="connsiteX24" fmla="*/ 7214336 w 11292069"/>
              <a:gd name="connsiteY24" fmla="*/ 5509936 h 6135156"/>
              <a:gd name="connsiteX25" fmla="*/ 7223747 w 11292069"/>
              <a:gd name="connsiteY25" fmla="*/ 5513745 h 6135156"/>
              <a:gd name="connsiteX26" fmla="*/ 7238909 w 11292069"/>
              <a:gd name="connsiteY26" fmla="*/ 5513745 h 6135156"/>
              <a:gd name="connsiteX27" fmla="*/ 7252502 w 11292069"/>
              <a:gd name="connsiteY27" fmla="*/ 5501050 h 6135156"/>
              <a:gd name="connsiteX28" fmla="*/ 7252502 w 11292069"/>
              <a:gd name="connsiteY28" fmla="*/ 5404143 h 6135156"/>
              <a:gd name="connsiteX29" fmla="*/ 7248319 w 11292069"/>
              <a:gd name="connsiteY29" fmla="*/ 5395256 h 6135156"/>
              <a:gd name="connsiteX30" fmla="*/ 7238909 w 11292069"/>
              <a:gd name="connsiteY30" fmla="*/ 5391447 h 6135156"/>
              <a:gd name="connsiteX31" fmla="*/ 7223747 w 11292069"/>
              <a:gd name="connsiteY31" fmla="*/ 5165894 h 6135156"/>
              <a:gd name="connsiteX32" fmla="*/ 7214336 w 11292069"/>
              <a:gd name="connsiteY32" fmla="*/ 5169702 h 6135156"/>
              <a:gd name="connsiteX33" fmla="*/ 7210154 w 11292069"/>
              <a:gd name="connsiteY33" fmla="*/ 5178589 h 6135156"/>
              <a:gd name="connsiteX34" fmla="*/ 7210154 w 11292069"/>
              <a:gd name="connsiteY34" fmla="*/ 5275497 h 6135156"/>
              <a:gd name="connsiteX35" fmla="*/ 7214336 w 11292069"/>
              <a:gd name="connsiteY35" fmla="*/ 5283960 h 6135156"/>
              <a:gd name="connsiteX36" fmla="*/ 7223747 w 11292069"/>
              <a:gd name="connsiteY36" fmla="*/ 5287769 h 6135156"/>
              <a:gd name="connsiteX37" fmla="*/ 7238909 w 11292069"/>
              <a:gd name="connsiteY37" fmla="*/ 5287769 h 6135156"/>
              <a:gd name="connsiteX38" fmla="*/ 7252502 w 11292069"/>
              <a:gd name="connsiteY38" fmla="*/ 5275497 h 6135156"/>
              <a:gd name="connsiteX39" fmla="*/ 7252502 w 11292069"/>
              <a:gd name="connsiteY39" fmla="*/ 5178589 h 6135156"/>
              <a:gd name="connsiteX40" fmla="*/ 7238909 w 11292069"/>
              <a:gd name="connsiteY40" fmla="*/ 5165894 h 6135156"/>
              <a:gd name="connsiteX41" fmla="*/ 7223747 w 11292069"/>
              <a:gd name="connsiteY41" fmla="*/ 4939917 h 6135156"/>
              <a:gd name="connsiteX42" fmla="*/ 7214336 w 11292069"/>
              <a:gd name="connsiteY42" fmla="*/ 4943726 h 6135156"/>
              <a:gd name="connsiteX43" fmla="*/ 7210154 w 11292069"/>
              <a:gd name="connsiteY43" fmla="*/ 4952612 h 6135156"/>
              <a:gd name="connsiteX44" fmla="*/ 7210154 w 11292069"/>
              <a:gd name="connsiteY44" fmla="*/ 5049520 h 6135156"/>
              <a:gd name="connsiteX45" fmla="*/ 7223747 w 11292069"/>
              <a:gd name="connsiteY45" fmla="*/ 5062215 h 6135156"/>
              <a:gd name="connsiteX46" fmla="*/ 7238909 w 11292069"/>
              <a:gd name="connsiteY46" fmla="*/ 5062215 h 6135156"/>
              <a:gd name="connsiteX47" fmla="*/ 7252502 w 11292069"/>
              <a:gd name="connsiteY47" fmla="*/ 5049520 h 6135156"/>
              <a:gd name="connsiteX48" fmla="*/ 7252502 w 11292069"/>
              <a:gd name="connsiteY48" fmla="*/ 4952612 h 6135156"/>
              <a:gd name="connsiteX49" fmla="*/ 7239431 w 11292069"/>
              <a:gd name="connsiteY49" fmla="*/ 4939917 h 6135156"/>
              <a:gd name="connsiteX50" fmla="*/ 7224270 w 11292069"/>
              <a:gd name="connsiteY50" fmla="*/ 4714364 h 6135156"/>
              <a:gd name="connsiteX51" fmla="*/ 7214859 w 11292069"/>
              <a:gd name="connsiteY51" fmla="*/ 4718173 h 6135156"/>
              <a:gd name="connsiteX52" fmla="*/ 7211199 w 11292069"/>
              <a:gd name="connsiteY52" fmla="*/ 4727059 h 6135156"/>
              <a:gd name="connsiteX53" fmla="*/ 7211199 w 11292069"/>
              <a:gd name="connsiteY53" fmla="*/ 4823966 h 6135156"/>
              <a:gd name="connsiteX54" fmla="*/ 7214859 w 11292069"/>
              <a:gd name="connsiteY54" fmla="*/ 4832430 h 6135156"/>
              <a:gd name="connsiteX55" fmla="*/ 7224270 w 11292069"/>
              <a:gd name="connsiteY55" fmla="*/ 4836239 h 6135156"/>
              <a:gd name="connsiteX56" fmla="*/ 7239954 w 11292069"/>
              <a:gd name="connsiteY56" fmla="*/ 4836239 h 6135156"/>
              <a:gd name="connsiteX57" fmla="*/ 7253025 w 11292069"/>
              <a:gd name="connsiteY57" fmla="*/ 4823966 h 6135156"/>
              <a:gd name="connsiteX58" fmla="*/ 7253025 w 11292069"/>
              <a:gd name="connsiteY58" fmla="*/ 4727059 h 6135156"/>
              <a:gd name="connsiteX59" fmla="*/ 7239954 w 11292069"/>
              <a:gd name="connsiteY59" fmla="*/ 4714364 h 6135156"/>
              <a:gd name="connsiteX60" fmla="*/ 7239954 w 11292069"/>
              <a:gd name="connsiteY60" fmla="*/ 4501929 h 6135156"/>
              <a:gd name="connsiteX61" fmla="*/ 7224270 w 11292069"/>
              <a:gd name="connsiteY61" fmla="*/ 4502352 h 6135156"/>
              <a:gd name="connsiteX62" fmla="*/ 7211199 w 11292069"/>
              <a:gd name="connsiteY62" fmla="*/ 4515047 h 6135156"/>
              <a:gd name="connsiteX63" fmla="*/ 7211199 w 11292069"/>
              <a:gd name="connsiteY63" fmla="*/ 4562020 h 6135156"/>
              <a:gd name="connsiteX64" fmla="*/ 7211199 w 11292069"/>
              <a:gd name="connsiteY64" fmla="*/ 4597990 h 6135156"/>
              <a:gd name="connsiteX65" fmla="*/ 7215382 w 11292069"/>
              <a:gd name="connsiteY65" fmla="*/ 4606877 h 6135156"/>
              <a:gd name="connsiteX66" fmla="*/ 7224270 w 11292069"/>
              <a:gd name="connsiteY66" fmla="*/ 4610685 h 6135156"/>
              <a:gd name="connsiteX67" fmla="*/ 7239954 w 11292069"/>
              <a:gd name="connsiteY67" fmla="*/ 4610685 h 6135156"/>
              <a:gd name="connsiteX68" fmla="*/ 7249365 w 11292069"/>
              <a:gd name="connsiteY68" fmla="*/ 4606877 h 6135156"/>
              <a:gd name="connsiteX69" fmla="*/ 7253025 w 11292069"/>
              <a:gd name="connsiteY69" fmla="*/ 4597990 h 6135156"/>
              <a:gd name="connsiteX70" fmla="*/ 7253025 w 11292069"/>
              <a:gd name="connsiteY70" fmla="*/ 4551017 h 6135156"/>
              <a:gd name="connsiteX71" fmla="*/ 7253025 w 11292069"/>
              <a:gd name="connsiteY71" fmla="*/ 4514624 h 6135156"/>
              <a:gd name="connsiteX72" fmla="*/ 7249365 w 11292069"/>
              <a:gd name="connsiteY72" fmla="*/ 4505737 h 6135156"/>
              <a:gd name="connsiteX73" fmla="*/ 7239954 w 11292069"/>
              <a:gd name="connsiteY73" fmla="*/ 4501929 h 6135156"/>
              <a:gd name="connsiteX74" fmla="*/ 7224793 w 11292069"/>
              <a:gd name="connsiteY74" fmla="*/ 4275953 h 6135156"/>
              <a:gd name="connsiteX75" fmla="*/ 7211722 w 11292069"/>
              <a:gd name="connsiteY75" fmla="*/ 4288648 h 6135156"/>
              <a:gd name="connsiteX76" fmla="*/ 7211722 w 11292069"/>
              <a:gd name="connsiteY76" fmla="*/ 4385555 h 6135156"/>
              <a:gd name="connsiteX77" fmla="*/ 7224793 w 11292069"/>
              <a:gd name="connsiteY77" fmla="*/ 4398251 h 6135156"/>
              <a:gd name="connsiteX78" fmla="*/ 7240477 w 11292069"/>
              <a:gd name="connsiteY78" fmla="*/ 4398251 h 6135156"/>
              <a:gd name="connsiteX79" fmla="*/ 7249365 w 11292069"/>
              <a:gd name="connsiteY79" fmla="*/ 4394442 h 6135156"/>
              <a:gd name="connsiteX80" fmla="*/ 7253548 w 11292069"/>
              <a:gd name="connsiteY80" fmla="*/ 4385555 h 6135156"/>
              <a:gd name="connsiteX81" fmla="*/ 7253548 w 11292069"/>
              <a:gd name="connsiteY81" fmla="*/ 4288648 h 6135156"/>
              <a:gd name="connsiteX82" fmla="*/ 7240477 w 11292069"/>
              <a:gd name="connsiteY82" fmla="*/ 4275953 h 6135156"/>
              <a:gd name="connsiteX83" fmla="*/ 7224793 w 11292069"/>
              <a:gd name="connsiteY83" fmla="*/ 4050399 h 6135156"/>
              <a:gd name="connsiteX84" fmla="*/ 7211722 w 11292069"/>
              <a:gd name="connsiteY84" fmla="*/ 4063094 h 6135156"/>
              <a:gd name="connsiteX85" fmla="*/ 7211722 w 11292069"/>
              <a:gd name="connsiteY85" fmla="*/ 4160002 h 6135156"/>
              <a:gd name="connsiteX86" fmla="*/ 7215382 w 11292069"/>
              <a:gd name="connsiteY86" fmla="*/ 4168888 h 6135156"/>
              <a:gd name="connsiteX87" fmla="*/ 7224793 w 11292069"/>
              <a:gd name="connsiteY87" fmla="*/ 4172697 h 6135156"/>
              <a:gd name="connsiteX88" fmla="*/ 7240477 w 11292069"/>
              <a:gd name="connsiteY88" fmla="*/ 4172697 h 6135156"/>
              <a:gd name="connsiteX89" fmla="*/ 7253548 w 11292069"/>
              <a:gd name="connsiteY89" fmla="*/ 4160002 h 6135156"/>
              <a:gd name="connsiteX90" fmla="*/ 7253548 w 11292069"/>
              <a:gd name="connsiteY90" fmla="*/ 4063094 h 6135156"/>
              <a:gd name="connsiteX91" fmla="*/ 7249365 w 11292069"/>
              <a:gd name="connsiteY91" fmla="*/ 4054207 h 6135156"/>
              <a:gd name="connsiteX92" fmla="*/ 7240477 w 11292069"/>
              <a:gd name="connsiteY92" fmla="*/ 4050399 h 6135156"/>
              <a:gd name="connsiteX93" fmla="*/ 8838202 w 11292069"/>
              <a:gd name="connsiteY93" fmla="*/ 3876050 h 6135156"/>
              <a:gd name="connsiteX94" fmla="*/ 8828791 w 11292069"/>
              <a:gd name="connsiteY94" fmla="*/ 3879858 h 6135156"/>
              <a:gd name="connsiteX95" fmla="*/ 8825132 w 11292069"/>
              <a:gd name="connsiteY95" fmla="*/ 3888745 h 6135156"/>
              <a:gd name="connsiteX96" fmla="*/ 8825132 w 11292069"/>
              <a:gd name="connsiteY96" fmla="*/ 3903557 h 6135156"/>
              <a:gd name="connsiteX97" fmla="*/ 8838202 w 11292069"/>
              <a:gd name="connsiteY97" fmla="*/ 3916252 h 6135156"/>
              <a:gd name="connsiteX98" fmla="*/ 8939106 w 11292069"/>
              <a:gd name="connsiteY98" fmla="*/ 3916252 h 6135156"/>
              <a:gd name="connsiteX99" fmla="*/ 8947993 w 11292069"/>
              <a:gd name="connsiteY99" fmla="*/ 3912444 h 6135156"/>
              <a:gd name="connsiteX100" fmla="*/ 8952176 w 11292069"/>
              <a:gd name="connsiteY100" fmla="*/ 3903557 h 6135156"/>
              <a:gd name="connsiteX101" fmla="*/ 8952176 w 11292069"/>
              <a:gd name="connsiteY101" fmla="*/ 3888745 h 6135156"/>
              <a:gd name="connsiteX102" fmla="*/ 8939106 w 11292069"/>
              <a:gd name="connsiteY102" fmla="*/ 3876050 h 6135156"/>
              <a:gd name="connsiteX103" fmla="*/ 8602935 w 11292069"/>
              <a:gd name="connsiteY103" fmla="*/ 3875627 h 6135156"/>
              <a:gd name="connsiteX104" fmla="*/ 8593524 w 11292069"/>
              <a:gd name="connsiteY104" fmla="*/ 3879435 h 6135156"/>
              <a:gd name="connsiteX105" fmla="*/ 8589865 w 11292069"/>
              <a:gd name="connsiteY105" fmla="*/ 3888322 h 6135156"/>
              <a:gd name="connsiteX106" fmla="*/ 8589865 w 11292069"/>
              <a:gd name="connsiteY106" fmla="*/ 3903557 h 6135156"/>
              <a:gd name="connsiteX107" fmla="*/ 8602935 w 11292069"/>
              <a:gd name="connsiteY107" fmla="*/ 3915828 h 6135156"/>
              <a:gd name="connsiteX108" fmla="*/ 8703838 w 11292069"/>
              <a:gd name="connsiteY108" fmla="*/ 3915828 h 6135156"/>
              <a:gd name="connsiteX109" fmla="*/ 8716909 w 11292069"/>
              <a:gd name="connsiteY109" fmla="*/ 3903557 h 6135156"/>
              <a:gd name="connsiteX110" fmla="*/ 8716909 w 11292069"/>
              <a:gd name="connsiteY110" fmla="*/ 3888322 h 6135156"/>
              <a:gd name="connsiteX111" fmla="*/ 8713249 w 11292069"/>
              <a:gd name="connsiteY111" fmla="*/ 3879435 h 6135156"/>
              <a:gd name="connsiteX112" fmla="*/ 8703838 w 11292069"/>
              <a:gd name="connsiteY112" fmla="*/ 3875627 h 6135156"/>
              <a:gd name="connsiteX113" fmla="*/ 8367668 w 11292069"/>
              <a:gd name="connsiteY113" fmla="*/ 3875627 h 6135156"/>
              <a:gd name="connsiteX114" fmla="*/ 8358257 w 11292069"/>
              <a:gd name="connsiteY114" fmla="*/ 3879435 h 6135156"/>
              <a:gd name="connsiteX115" fmla="*/ 8354598 w 11292069"/>
              <a:gd name="connsiteY115" fmla="*/ 3887899 h 6135156"/>
              <a:gd name="connsiteX116" fmla="*/ 8354598 w 11292069"/>
              <a:gd name="connsiteY116" fmla="*/ 3903134 h 6135156"/>
              <a:gd name="connsiteX117" fmla="*/ 8367668 w 11292069"/>
              <a:gd name="connsiteY117" fmla="*/ 3915828 h 6135156"/>
              <a:gd name="connsiteX118" fmla="*/ 8468571 w 11292069"/>
              <a:gd name="connsiteY118" fmla="*/ 3915828 h 6135156"/>
              <a:gd name="connsiteX119" fmla="*/ 8481642 w 11292069"/>
              <a:gd name="connsiteY119" fmla="*/ 3903134 h 6135156"/>
              <a:gd name="connsiteX120" fmla="*/ 8481642 w 11292069"/>
              <a:gd name="connsiteY120" fmla="*/ 3887899 h 6135156"/>
              <a:gd name="connsiteX121" fmla="*/ 8477982 w 11292069"/>
              <a:gd name="connsiteY121" fmla="*/ 3879435 h 6135156"/>
              <a:gd name="connsiteX122" fmla="*/ 8468571 w 11292069"/>
              <a:gd name="connsiteY122" fmla="*/ 3875627 h 6135156"/>
              <a:gd name="connsiteX123" fmla="*/ 8132924 w 11292069"/>
              <a:gd name="connsiteY123" fmla="*/ 3875203 h 6135156"/>
              <a:gd name="connsiteX124" fmla="*/ 8123513 w 11292069"/>
              <a:gd name="connsiteY124" fmla="*/ 3879012 h 6135156"/>
              <a:gd name="connsiteX125" fmla="*/ 8119853 w 11292069"/>
              <a:gd name="connsiteY125" fmla="*/ 3887899 h 6135156"/>
              <a:gd name="connsiteX126" fmla="*/ 8119853 w 11292069"/>
              <a:gd name="connsiteY126" fmla="*/ 3902711 h 6135156"/>
              <a:gd name="connsiteX127" fmla="*/ 8132924 w 11292069"/>
              <a:gd name="connsiteY127" fmla="*/ 3915405 h 6135156"/>
              <a:gd name="connsiteX128" fmla="*/ 8233304 w 11292069"/>
              <a:gd name="connsiteY128" fmla="*/ 3915405 h 6135156"/>
              <a:gd name="connsiteX129" fmla="*/ 8246898 w 11292069"/>
              <a:gd name="connsiteY129" fmla="*/ 3902711 h 6135156"/>
              <a:gd name="connsiteX130" fmla="*/ 8246898 w 11292069"/>
              <a:gd name="connsiteY130" fmla="*/ 3887899 h 6135156"/>
              <a:gd name="connsiteX131" fmla="*/ 8243238 w 11292069"/>
              <a:gd name="connsiteY131" fmla="*/ 3879012 h 6135156"/>
              <a:gd name="connsiteX132" fmla="*/ 8233304 w 11292069"/>
              <a:gd name="connsiteY132" fmla="*/ 3875203 h 6135156"/>
              <a:gd name="connsiteX133" fmla="*/ 7898179 w 11292069"/>
              <a:gd name="connsiteY133" fmla="*/ 3875203 h 6135156"/>
              <a:gd name="connsiteX134" fmla="*/ 7885109 w 11292069"/>
              <a:gd name="connsiteY134" fmla="*/ 3887899 h 6135156"/>
              <a:gd name="connsiteX135" fmla="*/ 7885109 w 11292069"/>
              <a:gd name="connsiteY135" fmla="*/ 3902711 h 6135156"/>
              <a:gd name="connsiteX136" fmla="*/ 7888769 w 11292069"/>
              <a:gd name="connsiteY136" fmla="*/ 3911597 h 6135156"/>
              <a:gd name="connsiteX137" fmla="*/ 7897657 w 11292069"/>
              <a:gd name="connsiteY137" fmla="*/ 3915405 h 6135156"/>
              <a:gd name="connsiteX138" fmla="*/ 7998560 w 11292069"/>
              <a:gd name="connsiteY138" fmla="*/ 3915405 h 6135156"/>
              <a:gd name="connsiteX139" fmla="*/ 8011631 w 11292069"/>
              <a:gd name="connsiteY139" fmla="*/ 3902711 h 6135156"/>
              <a:gd name="connsiteX140" fmla="*/ 8011631 w 11292069"/>
              <a:gd name="connsiteY140" fmla="*/ 3887899 h 6135156"/>
              <a:gd name="connsiteX141" fmla="*/ 8007971 w 11292069"/>
              <a:gd name="connsiteY141" fmla="*/ 3879012 h 6135156"/>
              <a:gd name="connsiteX142" fmla="*/ 7999083 w 11292069"/>
              <a:gd name="connsiteY142" fmla="*/ 3875203 h 6135156"/>
              <a:gd name="connsiteX143" fmla="*/ 7677551 w 11292069"/>
              <a:gd name="connsiteY143" fmla="*/ 3874780 h 6135156"/>
              <a:gd name="connsiteX144" fmla="*/ 7663958 w 11292069"/>
              <a:gd name="connsiteY144" fmla="*/ 3887476 h 6135156"/>
              <a:gd name="connsiteX145" fmla="*/ 7663958 w 11292069"/>
              <a:gd name="connsiteY145" fmla="*/ 3902287 h 6135156"/>
              <a:gd name="connsiteX146" fmla="*/ 7668141 w 11292069"/>
              <a:gd name="connsiteY146" fmla="*/ 3911174 h 6135156"/>
              <a:gd name="connsiteX147" fmla="*/ 7677028 w 11292069"/>
              <a:gd name="connsiteY147" fmla="*/ 3914983 h 6135156"/>
              <a:gd name="connsiteX148" fmla="*/ 7726173 w 11292069"/>
              <a:gd name="connsiteY148" fmla="*/ 3914983 h 6135156"/>
              <a:gd name="connsiteX149" fmla="*/ 7763816 w 11292069"/>
              <a:gd name="connsiteY149" fmla="*/ 3914983 h 6135156"/>
              <a:gd name="connsiteX150" fmla="*/ 7776886 w 11292069"/>
              <a:gd name="connsiteY150" fmla="*/ 3902287 h 6135156"/>
              <a:gd name="connsiteX151" fmla="*/ 7776886 w 11292069"/>
              <a:gd name="connsiteY151" fmla="*/ 3887476 h 6135156"/>
              <a:gd name="connsiteX152" fmla="*/ 7772704 w 11292069"/>
              <a:gd name="connsiteY152" fmla="*/ 3878589 h 6135156"/>
              <a:gd name="connsiteX153" fmla="*/ 7763816 w 11292069"/>
              <a:gd name="connsiteY153" fmla="*/ 3874780 h 6135156"/>
              <a:gd name="connsiteX154" fmla="*/ 7718854 w 11292069"/>
              <a:gd name="connsiteY154" fmla="*/ 3874780 h 6135156"/>
              <a:gd name="connsiteX155" fmla="*/ 9173327 w 11292069"/>
              <a:gd name="connsiteY155" fmla="*/ 3874357 h 6135156"/>
              <a:gd name="connsiteX156" fmla="*/ 9072946 w 11292069"/>
              <a:gd name="connsiteY156" fmla="*/ 3876473 h 6135156"/>
              <a:gd name="connsiteX157" fmla="*/ 9059876 w 11292069"/>
              <a:gd name="connsiteY157" fmla="*/ 3889168 h 6135156"/>
              <a:gd name="connsiteX158" fmla="*/ 9059876 w 11292069"/>
              <a:gd name="connsiteY158" fmla="*/ 3904403 h 6135156"/>
              <a:gd name="connsiteX159" fmla="*/ 9064059 w 11292069"/>
              <a:gd name="connsiteY159" fmla="*/ 3913289 h 6135156"/>
              <a:gd name="connsiteX160" fmla="*/ 9072946 w 11292069"/>
              <a:gd name="connsiteY160" fmla="*/ 3916676 h 6135156"/>
              <a:gd name="connsiteX161" fmla="*/ 9174373 w 11292069"/>
              <a:gd name="connsiteY161" fmla="*/ 3914560 h 6135156"/>
              <a:gd name="connsiteX162" fmla="*/ 9183783 w 11292069"/>
              <a:gd name="connsiteY162" fmla="*/ 3910751 h 6135156"/>
              <a:gd name="connsiteX163" fmla="*/ 9187443 w 11292069"/>
              <a:gd name="connsiteY163" fmla="*/ 3902287 h 6135156"/>
              <a:gd name="connsiteX164" fmla="*/ 9187443 w 11292069"/>
              <a:gd name="connsiteY164" fmla="*/ 3901441 h 6135156"/>
              <a:gd name="connsiteX165" fmla="*/ 9186398 w 11292069"/>
              <a:gd name="connsiteY165" fmla="*/ 3886629 h 6135156"/>
              <a:gd name="connsiteX166" fmla="*/ 9173327 w 11292069"/>
              <a:gd name="connsiteY166" fmla="*/ 3874357 h 6135156"/>
              <a:gd name="connsiteX167" fmla="*/ 7441761 w 11292069"/>
              <a:gd name="connsiteY167" fmla="*/ 3874357 h 6135156"/>
              <a:gd name="connsiteX168" fmla="*/ 7428691 w 11292069"/>
              <a:gd name="connsiteY168" fmla="*/ 3887052 h 6135156"/>
              <a:gd name="connsiteX169" fmla="*/ 7428691 w 11292069"/>
              <a:gd name="connsiteY169" fmla="*/ 3902287 h 6135156"/>
              <a:gd name="connsiteX170" fmla="*/ 7432351 w 11292069"/>
              <a:gd name="connsiteY170" fmla="*/ 3911174 h 6135156"/>
              <a:gd name="connsiteX171" fmla="*/ 7441761 w 11292069"/>
              <a:gd name="connsiteY171" fmla="*/ 3914983 h 6135156"/>
              <a:gd name="connsiteX172" fmla="*/ 7542142 w 11292069"/>
              <a:gd name="connsiteY172" fmla="*/ 3914983 h 6135156"/>
              <a:gd name="connsiteX173" fmla="*/ 7555735 w 11292069"/>
              <a:gd name="connsiteY173" fmla="*/ 3902287 h 6135156"/>
              <a:gd name="connsiteX174" fmla="*/ 7555735 w 11292069"/>
              <a:gd name="connsiteY174" fmla="*/ 3887052 h 6135156"/>
              <a:gd name="connsiteX175" fmla="*/ 7552075 w 11292069"/>
              <a:gd name="connsiteY175" fmla="*/ 3878166 h 6135156"/>
              <a:gd name="connsiteX176" fmla="*/ 7542665 w 11292069"/>
              <a:gd name="connsiteY176" fmla="*/ 3874357 h 6135156"/>
              <a:gd name="connsiteX177" fmla="*/ 6972273 w 11292069"/>
              <a:gd name="connsiteY177" fmla="*/ 3873934 h 6135156"/>
              <a:gd name="connsiteX178" fmla="*/ 6958679 w 11292069"/>
              <a:gd name="connsiteY178" fmla="*/ 3886629 h 6135156"/>
              <a:gd name="connsiteX179" fmla="*/ 6958679 w 11292069"/>
              <a:gd name="connsiteY179" fmla="*/ 3901441 h 6135156"/>
              <a:gd name="connsiteX180" fmla="*/ 6962339 w 11292069"/>
              <a:gd name="connsiteY180" fmla="*/ 3910328 h 6135156"/>
              <a:gd name="connsiteX181" fmla="*/ 6971750 w 11292069"/>
              <a:gd name="connsiteY181" fmla="*/ 3914136 h 6135156"/>
              <a:gd name="connsiteX182" fmla="*/ 7072653 w 11292069"/>
              <a:gd name="connsiteY182" fmla="*/ 3914136 h 6135156"/>
              <a:gd name="connsiteX183" fmla="*/ 7085724 w 11292069"/>
              <a:gd name="connsiteY183" fmla="*/ 3901441 h 6135156"/>
              <a:gd name="connsiteX184" fmla="*/ 7085724 w 11292069"/>
              <a:gd name="connsiteY184" fmla="*/ 3886629 h 6135156"/>
              <a:gd name="connsiteX185" fmla="*/ 7082064 w 11292069"/>
              <a:gd name="connsiteY185" fmla="*/ 3877742 h 6135156"/>
              <a:gd name="connsiteX186" fmla="*/ 7072653 w 11292069"/>
              <a:gd name="connsiteY186" fmla="*/ 3873934 h 6135156"/>
              <a:gd name="connsiteX187" fmla="*/ 6737005 w 11292069"/>
              <a:gd name="connsiteY187" fmla="*/ 3873934 h 6135156"/>
              <a:gd name="connsiteX188" fmla="*/ 6723935 w 11292069"/>
              <a:gd name="connsiteY188" fmla="*/ 3886629 h 6135156"/>
              <a:gd name="connsiteX189" fmla="*/ 6723935 w 11292069"/>
              <a:gd name="connsiteY189" fmla="*/ 3901441 h 6135156"/>
              <a:gd name="connsiteX190" fmla="*/ 6727595 w 11292069"/>
              <a:gd name="connsiteY190" fmla="*/ 3910328 h 6135156"/>
              <a:gd name="connsiteX191" fmla="*/ 6736483 w 11292069"/>
              <a:gd name="connsiteY191" fmla="*/ 3914136 h 6135156"/>
              <a:gd name="connsiteX192" fmla="*/ 6837386 w 11292069"/>
              <a:gd name="connsiteY192" fmla="*/ 3914136 h 6135156"/>
              <a:gd name="connsiteX193" fmla="*/ 6850456 w 11292069"/>
              <a:gd name="connsiteY193" fmla="*/ 3901441 h 6135156"/>
              <a:gd name="connsiteX194" fmla="*/ 6850456 w 11292069"/>
              <a:gd name="connsiteY194" fmla="*/ 3886629 h 6135156"/>
              <a:gd name="connsiteX195" fmla="*/ 6846797 w 11292069"/>
              <a:gd name="connsiteY195" fmla="*/ 3877742 h 6135156"/>
              <a:gd name="connsiteX196" fmla="*/ 6837386 w 11292069"/>
              <a:gd name="connsiteY196" fmla="*/ 3873934 h 6135156"/>
              <a:gd name="connsiteX197" fmla="*/ 6501738 w 11292069"/>
              <a:gd name="connsiteY197" fmla="*/ 3873511 h 6135156"/>
              <a:gd name="connsiteX198" fmla="*/ 6492328 w 11292069"/>
              <a:gd name="connsiteY198" fmla="*/ 3877319 h 6135156"/>
              <a:gd name="connsiteX199" fmla="*/ 6488668 w 11292069"/>
              <a:gd name="connsiteY199" fmla="*/ 3886206 h 6135156"/>
              <a:gd name="connsiteX200" fmla="*/ 6488668 w 11292069"/>
              <a:gd name="connsiteY200" fmla="*/ 3901441 h 6135156"/>
              <a:gd name="connsiteX201" fmla="*/ 6501738 w 11292069"/>
              <a:gd name="connsiteY201" fmla="*/ 3914136 h 6135156"/>
              <a:gd name="connsiteX202" fmla="*/ 6602642 w 11292069"/>
              <a:gd name="connsiteY202" fmla="*/ 3914136 h 6135156"/>
              <a:gd name="connsiteX203" fmla="*/ 6615712 w 11292069"/>
              <a:gd name="connsiteY203" fmla="*/ 3901441 h 6135156"/>
              <a:gd name="connsiteX204" fmla="*/ 6615712 w 11292069"/>
              <a:gd name="connsiteY204" fmla="*/ 3886206 h 6135156"/>
              <a:gd name="connsiteX205" fmla="*/ 6611530 w 11292069"/>
              <a:gd name="connsiteY205" fmla="*/ 3877319 h 6135156"/>
              <a:gd name="connsiteX206" fmla="*/ 6602642 w 11292069"/>
              <a:gd name="connsiteY206" fmla="*/ 3873511 h 6135156"/>
              <a:gd name="connsiteX207" fmla="*/ 6266994 w 11292069"/>
              <a:gd name="connsiteY207" fmla="*/ 3873511 h 6135156"/>
              <a:gd name="connsiteX208" fmla="*/ 6253401 w 11292069"/>
              <a:gd name="connsiteY208" fmla="*/ 3886206 h 6135156"/>
              <a:gd name="connsiteX209" fmla="*/ 6253401 w 11292069"/>
              <a:gd name="connsiteY209" fmla="*/ 3901018 h 6135156"/>
              <a:gd name="connsiteX210" fmla="*/ 6257060 w 11292069"/>
              <a:gd name="connsiteY210" fmla="*/ 3909905 h 6135156"/>
              <a:gd name="connsiteX211" fmla="*/ 6266471 w 11292069"/>
              <a:gd name="connsiteY211" fmla="*/ 3913713 h 6135156"/>
              <a:gd name="connsiteX212" fmla="*/ 6367375 w 11292069"/>
              <a:gd name="connsiteY212" fmla="*/ 3913713 h 6135156"/>
              <a:gd name="connsiteX213" fmla="*/ 6380445 w 11292069"/>
              <a:gd name="connsiteY213" fmla="*/ 3901018 h 6135156"/>
              <a:gd name="connsiteX214" fmla="*/ 6380445 w 11292069"/>
              <a:gd name="connsiteY214" fmla="*/ 3886206 h 6135156"/>
              <a:gd name="connsiteX215" fmla="*/ 6376785 w 11292069"/>
              <a:gd name="connsiteY215" fmla="*/ 3877319 h 6135156"/>
              <a:gd name="connsiteX216" fmla="*/ 6367375 w 11292069"/>
              <a:gd name="connsiteY216" fmla="*/ 3873511 h 6135156"/>
              <a:gd name="connsiteX217" fmla="*/ 6031727 w 11292069"/>
              <a:gd name="connsiteY217" fmla="*/ 3873088 h 6135156"/>
              <a:gd name="connsiteX218" fmla="*/ 6022316 w 11292069"/>
              <a:gd name="connsiteY218" fmla="*/ 3876896 h 6135156"/>
              <a:gd name="connsiteX219" fmla="*/ 6018134 w 11292069"/>
              <a:gd name="connsiteY219" fmla="*/ 3885783 h 6135156"/>
              <a:gd name="connsiteX220" fmla="*/ 6018134 w 11292069"/>
              <a:gd name="connsiteY220" fmla="*/ 3900595 h 6135156"/>
              <a:gd name="connsiteX221" fmla="*/ 6031727 w 11292069"/>
              <a:gd name="connsiteY221" fmla="*/ 3913289 h 6135156"/>
              <a:gd name="connsiteX222" fmla="*/ 6132108 w 11292069"/>
              <a:gd name="connsiteY222" fmla="*/ 3913289 h 6135156"/>
              <a:gd name="connsiteX223" fmla="*/ 6141518 w 11292069"/>
              <a:gd name="connsiteY223" fmla="*/ 3909481 h 6135156"/>
              <a:gd name="connsiteX224" fmla="*/ 6145701 w 11292069"/>
              <a:gd name="connsiteY224" fmla="*/ 3900595 h 6135156"/>
              <a:gd name="connsiteX225" fmla="*/ 6145701 w 11292069"/>
              <a:gd name="connsiteY225" fmla="*/ 3885783 h 6135156"/>
              <a:gd name="connsiteX226" fmla="*/ 6132108 w 11292069"/>
              <a:gd name="connsiteY226" fmla="*/ 3873088 h 6135156"/>
              <a:gd name="connsiteX227" fmla="*/ 5796460 w 11292069"/>
              <a:gd name="connsiteY227" fmla="*/ 3872664 h 6135156"/>
              <a:gd name="connsiteX228" fmla="*/ 5783389 w 11292069"/>
              <a:gd name="connsiteY228" fmla="*/ 3885360 h 6135156"/>
              <a:gd name="connsiteX229" fmla="*/ 5783389 w 11292069"/>
              <a:gd name="connsiteY229" fmla="*/ 3900595 h 6135156"/>
              <a:gd name="connsiteX230" fmla="*/ 5787049 w 11292069"/>
              <a:gd name="connsiteY230" fmla="*/ 3909058 h 6135156"/>
              <a:gd name="connsiteX231" fmla="*/ 5796460 w 11292069"/>
              <a:gd name="connsiteY231" fmla="*/ 3913289 h 6135156"/>
              <a:gd name="connsiteX232" fmla="*/ 5896840 w 11292069"/>
              <a:gd name="connsiteY232" fmla="*/ 3913289 h 6135156"/>
              <a:gd name="connsiteX233" fmla="*/ 5910434 w 11292069"/>
              <a:gd name="connsiteY233" fmla="*/ 3900595 h 6135156"/>
              <a:gd name="connsiteX234" fmla="*/ 5910434 w 11292069"/>
              <a:gd name="connsiteY234" fmla="*/ 3885360 h 6135156"/>
              <a:gd name="connsiteX235" fmla="*/ 5906774 w 11292069"/>
              <a:gd name="connsiteY235" fmla="*/ 3876473 h 6135156"/>
              <a:gd name="connsiteX236" fmla="*/ 5897363 w 11292069"/>
              <a:gd name="connsiteY236" fmla="*/ 3872664 h 6135156"/>
              <a:gd name="connsiteX237" fmla="*/ 5570080 w 11292069"/>
              <a:gd name="connsiteY237" fmla="*/ 3872664 h 6135156"/>
              <a:gd name="connsiteX238" fmla="*/ 5561193 w 11292069"/>
              <a:gd name="connsiteY238" fmla="*/ 3876473 h 6135156"/>
              <a:gd name="connsiteX239" fmla="*/ 5557010 w 11292069"/>
              <a:gd name="connsiteY239" fmla="*/ 3885360 h 6135156"/>
              <a:gd name="connsiteX240" fmla="*/ 5557010 w 11292069"/>
              <a:gd name="connsiteY240" fmla="*/ 3900595 h 6135156"/>
              <a:gd name="connsiteX241" fmla="*/ 5570080 w 11292069"/>
              <a:gd name="connsiteY241" fmla="*/ 3913289 h 6135156"/>
              <a:gd name="connsiteX242" fmla="*/ 5619225 w 11292069"/>
              <a:gd name="connsiteY242" fmla="*/ 3913289 h 6135156"/>
              <a:gd name="connsiteX243" fmla="*/ 5662096 w 11292069"/>
              <a:gd name="connsiteY243" fmla="*/ 3913289 h 6135156"/>
              <a:gd name="connsiteX244" fmla="*/ 5675166 w 11292069"/>
              <a:gd name="connsiteY244" fmla="*/ 3900595 h 6135156"/>
              <a:gd name="connsiteX245" fmla="*/ 5675166 w 11292069"/>
              <a:gd name="connsiteY245" fmla="*/ 3885360 h 6135156"/>
              <a:gd name="connsiteX246" fmla="*/ 5671507 w 11292069"/>
              <a:gd name="connsiteY246" fmla="*/ 3876473 h 6135156"/>
              <a:gd name="connsiteX247" fmla="*/ 5662096 w 11292069"/>
              <a:gd name="connsiteY247" fmla="*/ 3872664 h 6135156"/>
              <a:gd name="connsiteX248" fmla="*/ 5612951 w 11292069"/>
              <a:gd name="connsiteY248" fmla="*/ 3872664 h 6135156"/>
              <a:gd name="connsiteX249" fmla="*/ 5335336 w 11292069"/>
              <a:gd name="connsiteY249" fmla="*/ 3872664 h 6135156"/>
              <a:gd name="connsiteX250" fmla="*/ 5322266 w 11292069"/>
              <a:gd name="connsiteY250" fmla="*/ 3884936 h 6135156"/>
              <a:gd name="connsiteX251" fmla="*/ 5322266 w 11292069"/>
              <a:gd name="connsiteY251" fmla="*/ 3900172 h 6135156"/>
              <a:gd name="connsiteX252" fmla="*/ 5325925 w 11292069"/>
              <a:gd name="connsiteY252" fmla="*/ 3909058 h 6135156"/>
              <a:gd name="connsiteX253" fmla="*/ 5335336 w 11292069"/>
              <a:gd name="connsiteY253" fmla="*/ 3912867 h 6135156"/>
              <a:gd name="connsiteX254" fmla="*/ 5436240 w 11292069"/>
              <a:gd name="connsiteY254" fmla="*/ 3912867 h 6135156"/>
              <a:gd name="connsiteX255" fmla="*/ 5445127 w 11292069"/>
              <a:gd name="connsiteY255" fmla="*/ 3909058 h 6135156"/>
              <a:gd name="connsiteX256" fmla="*/ 5449310 w 11292069"/>
              <a:gd name="connsiteY256" fmla="*/ 3900172 h 6135156"/>
              <a:gd name="connsiteX257" fmla="*/ 5449310 w 11292069"/>
              <a:gd name="connsiteY257" fmla="*/ 3884936 h 6135156"/>
              <a:gd name="connsiteX258" fmla="*/ 5436240 w 11292069"/>
              <a:gd name="connsiteY258" fmla="*/ 3872664 h 6135156"/>
              <a:gd name="connsiteX259" fmla="*/ 5100069 w 11292069"/>
              <a:gd name="connsiteY259" fmla="*/ 3872241 h 6135156"/>
              <a:gd name="connsiteX260" fmla="*/ 5091181 w 11292069"/>
              <a:gd name="connsiteY260" fmla="*/ 3876050 h 6135156"/>
              <a:gd name="connsiteX261" fmla="*/ 5086999 w 11292069"/>
              <a:gd name="connsiteY261" fmla="*/ 3884936 h 6135156"/>
              <a:gd name="connsiteX262" fmla="*/ 5086999 w 11292069"/>
              <a:gd name="connsiteY262" fmla="*/ 3899748 h 6135156"/>
              <a:gd name="connsiteX263" fmla="*/ 5100069 w 11292069"/>
              <a:gd name="connsiteY263" fmla="*/ 3912444 h 6135156"/>
              <a:gd name="connsiteX264" fmla="*/ 5200450 w 11292069"/>
              <a:gd name="connsiteY264" fmla="*/ 3912444 h 6135156"/>
              <a:gd name="connsiteX265" fmla="*/ 5214043 w 11292069"/>
              <a:gd name="connsiteY265" fmla="*/ 3899748 h 6135156"/>
              <a:gd name="connsiteX266" fmla="*/ 5214043 w 11292069"/>
              <a:gd name="connsiteY266" fmla="*/ 3884936 h 6135156"/>
              <a:gd name="connsiteX267" fmla="*/ 5210383 w 11292069"/>
              <a:gd name="connsiteY267" fmla="*/ 3876050 h 6135156"/>
              <a:gd name="connsiteX268" fmla="*/ 5200972 w 11292069"/>
              <a:gd name="connsiteY268" fmla="*/ 3872241 h 6135156"/>
              <a:gd name="connsiteX269" fmla="*/ 4864802 w 11292069"/>
              <a:gd name="connsiteY269" fmla="*/ 3871818 h 6135156"/>
              <a:gd name="connsiteX270" fmla="*/ 4851731 w 11292069"/>
              <a:gd name="connsiteY270" fmla="*/ 3884513 h 6135156"/>
              <a:gd name="connsiteX271" fmla="*/ 4851731 w 11292069"/>
              <a:gd name="connsiteY271" fmla="*/ 3899748 h 6135156"/>
              <a:gd name="connsiteX272" fmla="*/ 4855914 w 11292069"/>
              <a:gd name="connsiteY272" fmla="*/ 3908212 h 6135156"/>
              <a:gd name="connsiteX273" fmla="*/ 4864802 w 11292069"/>
              <a:gd name="connsiteY273" fmla="*/ 3912021 h 6135156"/>
              <a:gd name="connsiteX274" fmla="*/ 4965182 w 11292069"/>
              <a:gd name="connsiteY274" fmla="*/ 3912021 h 6135156"/>
              <a:gd name="connsiteX275" fmla="*/ 4978776 w 11292069"/>
              <a:gd name="connsiteY275" fmla="*/ 3899748 h 6135156"/>
              <a:gd name="connsiteX276" fmla="*/ 4978776 w 11292069"/>
              <a:gd name="connsiteY276" fmla="*/ 3884513 h 6135156"/>
              <a:gd name="connsiteX277" fmla="*/ 4975116 w 11292069"/>
              <a:gd name="connsiteY277" fmla="*/ 3875627 h 6135156"/>
              <a:gd name="connsiteX278" fmla="*/ 4965705 w 11292069"/>
              <a:gd name="connsiteY278" fmla="*/ 3871818 h 6135156"/>
              <a:gd name="connsiteX279" fmla="*/ 4630580 w 11292069"/>
              <a:gd name="connsiteY279" fmla="*/ 3871395 h 6135156"/>
              <a:gd name="connsiteX280" fmla="*/ 4616987 w 11292069"/>
              <a:gd name="connsiteY280" fmla="*/ 3884090 h 6135156"/>
              <a:gd name="connsiteX281" fmla="*/ 4616987 w 11292069"/>
              <a:gd name="connsiteY281" fmla="*/ 3899325 h 6135156"/>
              <a:gd name="connsiteX282" fmla="*/ 4620647 w 11292069"/>
              <a:gd name="connsiteY282" fmla="*/ 3908212 h 6135156"/>
              <a:gd name="connsiteX283" fmla="*/ 4630058 w 11292069"/>
              <a:gd name="connsiteY283" fmla="*/ 3912021 h 6135156"/>
              <a:gd name="connsiteX284" fmla="*/ 4730961 w 11292069"/>
              <a:gd name="connsiteY284" fmla="*/ 3912021 h 6135156"/>
              <a:gd name="connsiteX285" fmla="*/ 4744554 w 11292069"/>
              <a:gd name="connsiteY285" fmla="*/ 3899325 h 6135156"/>
              <a:gd name="connsiteX286" fmla="*/ 4744554 w 11292069"/>
              <a:gd name="connsiteY286" fmla="*/ 3884090 h 6135156"/>
              <a:gd name="connsiteX287" fmla="*/ 4740372 w 11292069"/>
              <a:gd name="connsiteY287" fmla="*/ 3875627 h 6135156"/>
              <a:gd name="connsiteX288" fmla="*/ 4730961 w 11292069"/>
              <a:gd name="connsiteY288" fmla="*/ 3871395 h 6135156"/>
              <a:gd name="connsiteX289" fmla="*/ 4394790 w 11292069"/>
              <a:gd name="connsiteY289" fmla="*/ 3871395 h 6135156"/>
              <a:gd name="connsiteX290" fmla="*/ 4385903 w 11292069"/>
              <a:gd name="connsiteY290" fmla="*/ 3875203 h 6135156"/>
              <a:gd name="connsiteX291" fmla="*/ 4381720 w 11292069"/>
              <a:gd name="connsiteY291" fmla="*/ 3884090 h 6135156"/>
              <a:gd name="connsiteX292" fmla="*/ 4381720 w 11292069"/>
              <a:gd name="connsiteY292" fmla="*/ 3898902 h 6135156"/>
              <a:gd name="connsiteX293" fmla="*/ 4394790 w 11292069"/>
              <a:gd name="connsiteY293" fmla="*/ 3911597 h 6135156"/>
              <a:gd name="connsiteX294" fmla="*/ 4495694 w 11292069"/>
              <a:gd name="connsiteY294" fmla="*/ 3911597 h 6135156"/>
              <a:gd name="connsiteX295" fmla="*/ 4504582 w 11292069"/>
              <a:gd name="connsiteY295" fmla="*/ 3907789 h 6135156"/>
              <a:gd name="connsiteX296" fmla="*/ 4508764 w 11292069"/>
              <a:gd name="connsiteY296" fmla="*/ 3898902 h 6135156"/>
              <a:gd name="connsiteX297" fmla="*/ 4508764 w 11292069"/>
              <a:gd name="connsiteY297" fmla="*/ 3884090 h 6135156"/>
              <a:gd name="connsiteX298" fmla="*/ 4495694 w 11292069"/>
              <a:gd name="connsiteY298" fmla="*/ 3871395 h 6135156"/>
              <a:gd name="connsiteX299" fmla="*/ 4160046 w 11292069"/>
              <a:gd name="connsiteY299" fmla="*/ 3870972 h 6135156"/>
              <a:gd name="connsiteX300" fmla="*/ 4146976 w 11292069"/>
              <a:gd name="connsiteY300" fmla="*/ 3883667 h 6135156"/>
              <a:gd name="connsiteX301" fmla="*/ 4146976 w 11292069"/>
              <a:gd name="connsiteY301" fmla="*/ 3898479 h 6135156"/>
              <a:gd name="connsiteX302" fmla="*/ 4150635 w 11292069"/>
              <a:gd name="connsiteY302" fmla="*/ 3907366 h 6135156"/>
              <a:gd name="connsiteX303" fmla="*/ 4160046 w 11292069"/>
              <a:gd name="connsiteY303" fmla="*/ 3911174 h 6135156"/>
              <a:gd name="connsiteX304" fmla="*/ 4260950 w 11292069"/>
              <a:gd name="connsiteY304" fmla="*/ 3911174 h 6135156"/>
              <a:gd name="connsiteX305" fmla="*/ 4269837 w 11292069"/>
              <a:gd name="connsiteY305" fmla="*/ 3907366 h 6135156"/>
              <a:gd name="connsiteX306" fmla="*/ 4274020 w 11292069"/>
              <a:gd name="connsiteY306" fmla="*/ 3898479 h 6135156"/>
              <a:gd name="connsiteX307" fmla="*/ 4274020 w 11292069"/>
              <a:gd name="connsiteY307" fmla="*/ 3883667 h 6135156"/>
              <a:gd name="connsiteX308" fmla="*/ 4260950 w 11292069"/>
              <a:gd name="connsiteY308" fmla="*/ 3870972 h 6135156"/>
              <a:gd name="connsiteX309" fmla="*/ 3924779 w 11292069"/>
              <a:gd name="connsiteY309" fmla="*/ 3870972 h 6135156"/>
              <a:gd name="connsiteX310" fmla="*/ 3911708 w 11292069"/>
              <a:gd name="connsiteY310" fmla="*/ 3883667 h 6135156"/>
              <a:gd name="connsiteX311" fmla="*/ 3911708 w 11292069"/>
              <a:gd name="connsiteY311" fmla="*/ 3898479 h 6135156"/>
              <a:gd name="connsiteX312" fmla="*/ 3915368 w 11292069"/>
              <a:gd name="connsiteY312" fmla="*/ 3907366 h 6135156"/>
              <a:gd name="connsiteX313" fmla="*/ 3924779 w 11292069"/>
              <a:gd name="connsiteY313" fmla="*/ 3911174 h 6135156"/>
              <a:gd name="connsiteX314" fmla="*/ 4025683 w 11292069"/>
              <a:gd name="connsiteY314" fmla="*/ 3911174 h 6135156"/>
              <a:gd name="connsiteX315" fmla="*/ 4034570 w 11292069"/>
              <a:gd name="connsiteY315" fmla="*/ 3907366 h 6135156"/>
              <a:gd name="connsiteX316" fmla="*/ 4038753 w 11292069"/>
              <a:gd name="connsiteY316" fmla="*/ 3898479 h 6135156"/>
              <a:gd name="connsiteX317" fmla="*/ 4038753 w 11292069"/>
              <a:gd name="connsiteY317" fmla="*/ 3883667 h 6135156"/>
              <a:gd name="connsiteX318" fmla="*/ 4025683 w 11292069"/>
              <a:gd name="connsiteY318" fmla="*/ 3870972 h 6135156"/>
              <a:gd name="connsiteX319" fmla="*/ 3690035 w 11292069"/>
              <a:gd name="connsiteY319" fmla="*/ 3870548 h 6135156"/>
              <a:gd name="connsiteX320" fmla="*/ 3680624 w 11292069"/>
              <a:gd name="connsiteY320" fmla="*/ 3874357 h 6135156"/>
              <a:gd name="connsiteX321" fmla="*/ 3676442 w 11292069"/>
              <a:gd name="connsiteY321" fmla="*/ 3883244 h 6135156"/>
              <a:gd name="connsiteX322" fmla="*/ 3676442 w 11292069"/>
              <a:gd name="connsiteY322" fmla="*/ 3898479 h 6135156"/>
              <a:gd name="connsiteX323" fmla="*/ 3690035 w 11292069"/>
              <a:gd name="connsiteY323" fmla="*/ 3911174 h 6135156"/>
              <a:gd name="connsiteX324" fmla="*/ 3790415 w 11292069"/>
              <a:gd name="connsiteY324" fmla="*/ 3911174 h 6135156"/>
              <a:gd name="connsiteX325" fmla="*/ 3803486 w 11292069"/>
              <a:gd name="connsiteY325" fmla="*/ 3898479 h 6135156"/>
              <a:gd name="connsiteX326" fmla="*/ 3803486 w 11292069"/>
              <a:gd name="connsiteY326" fmla="*/ 3883244 h 6135156"/>
              <a:gd name="connsiteX327" fmla="*/ 3799826 w 11292069"/>
              <a:gd name="connsiteY327" fmla="*/ 3874357 h 6135156"/>
              <a:gd name="connsiteX328" fmla="*/ 3790415 w 11292069"/>
              <a:gd name="connsiteY328" fmla="*/ 3870548 h 6135156"/>
              <a:gd name="connsiteX329" fmla="*/ 3460518 w 11292069"/>
              <a:gd name="connsiteY329" fmla="*/ 3870548 h 6135156"/>
              <a:gd name="connsiteX330" fmla="*/ 3447448 w 11292069"/>
              <a:gd name="connsiteY330" fmla="*/ 3883244 h 6135156"/>
              <a:gd name="connsiteX331" fmla="*/ 3447448 w 11292069"/>
              <a:gd name="connsiteY331" fmla="*/ 3898055 h 6135156"/>
              <a:gd name="connsiteX332" fmla="*/ 3451631 w 11292069"/>
              <a:gd name="connsiteY332" fmla="*/ 3906942 h 6135156"/>
              <a:gd name="connsiteX333" fmla="*/ 3460518 w 11292069"/>
              <a:gd name="connsiteY333" fmla="*/ 3910751 h 6135156"/>
              <a:gd name="connsiteX334" fmla="*/ 3506526 w 11292069"/>
              <a:gd name="connsiteY334" fmla="*/ 3910751 h 6135156"/>
              <a:gd name="connsiteX335" fmla="*/ 3555148 w 11292069"/>
              <a:gd name="connsiteY335" fmla="*/ 3910751 h 6135156"/>
              <a:gd name="connsiteX336" fmla="*/ 3568218 w 11292069"/>
              <a:gd name="connsiteY336" fmla="*/ 3898055 h 6135156"/>
              <a:gd name="connsiteX337" fmla="*/ 3568218 w 11292069"/>
              <a:gd name="connsiteY337" fmla="*/ 3883244 h 6135156"/>
              <a:gd name="connsiteX338" fmla="*/ 3564559 w 11292069"/>
              <a:gd name="connsiteY338" fmla="*/ 3874357 h 6135156"/>
              <a:gd name="connsiteX339" fmla="*/ 3555148 w 11292069"/>
              <a:gd name="connsiteY339" fmla="*/ 3870548 h 6135156"/>
              <a:gd name="connsiteX340" fmla="*/ 3510186 w 11292069"/>
              <a:gd name="connsiteY340" fmla="*/ 3870548 h 6135156"/>
              <a:gd name="connsiteX341" fmla="*/ 3509663 w 11292069"/>
              <a:gd name="connsiteY341" fmla="*/ 3870548 h 6135156"/>
              <a:gd name="connsiteX342" fmla="*/ 3225774 w 11292069"/>
              <a:gd name="connsiteY342" fmla="*/ 3870125 h 6135156"/>
              <a:gd name="connsiteX343" fmla="*/ 3212704 w 11292069"/>
              <a:gd name="connsiteY343" fmla="*/ 3882821 h 6135156"/>
              <a:gd name="connsiteX344" fmla="*/ 3212704 w 11292069"/>
              <a:gd name="connsiteY344" fmla="*/ 3897632 h 6135156"/>
              <a:gd name="connsiteX345" fmla="*/ 3216886 w 11292069"/>
              <a:gd name="connsiteY345" fmla="*/ 3906519 h 6135156"/>
              <a:gd name="connsiteX346" fmla="*/ 3225774 w 11292069"/>
              <a:gd name="connsiteY346" fmla="*/ 3910328 h 6135156"/>
              <a:gd name="connsiteX347" fmla="*/ 3326677 w 11292069"/>
              <a:gd name="connsiteY347" fmla="*/ 3910328 h 6135156"/>
              <a:gd name="connsiteX348" fmla="*/ 3335566 w 11292069"/>
              <a:gd name="connsiteY348" fmla="*/ 3906519 h 6135156"/>
              <a:gd name="connsiteX349" fmla="*/ 3339748 w 11292069"/>
              <a:gd name="connsiteY349" fmla="*/ 3897632 h 6135156"/>
              <a:gd name="connsiteX350" fmla="*/ 3339748 w 11292069"/>
              <a:gd name="connsiteY350" fmla="*/ 3882821 h 6135156"/>
              <a:gd name="connsiteX351" fmla="*/ 3326677 w 11292069"/>
              <a:gd name="connsiteY351" fmla="*/ 3870125 h 6135156"/>
              <a:gd name="connsiteX352" fmla="*/ 2990507 w 11292069"/>
              <a:gd name="connsiteY352" fmla="*/ 3869702 h 6135156"/>
              <a:gd name="connsiteX353" fmla="*/ 2977437 w 11292069"/>
              <a:gd name="connsiteY353" fmla="*/ 3882397 h 6135156"/>
              <a:gd name="connsiteX354" fmla="*/ 2977437 w 11292069"/>
              <a:gd name="connsiteY354" fmla="*/ 3897632 h 6135156"/>
              <a:gd name="connsiteX355" fmla="*/ 2981619 w 11292069"/>
              <a:gd name="connsiteY355" fmla="*/ 3906519 h 6135156"/>
              <a:gd name="connsiteX356" fmla="*/ 2990507 w 11292069"/>
              <a:gd name="connsiteY356" fmla="*/ 3910328 h 6135156"/>
              <a:gd name="connsiteX357" fmla="*/ 3091411 w 11292069"/>
              <a:gd name="connsiteY357" fmla="*/ 3910328 h 6135156"/>
              <a:gd name="connsiteX358" fmla="*/ 3100821 w 11292069"/>
              <a:gd name="connsiteY358" fmla="*/ 3906519 h 6135156"/>
              <a:gd name="connsiteX359" fmla="*/ 3104481 w 11292069"/>
              <a:gd name="connsiteY359" fmla="*/ 3897632 h 6135156"/>
              <a:gd name="connsiteX360" fmla="*/ 3104481 w 11292069"/>
              <a:gd name="connsiteY360" fmla="*/ 3882397 h 6135156"/>
              <a:gd name="connsiteX361" fmla="*/ 3091411 w 11292069"/>
              <a:gd name="connsiteY361" fmla="*/ 3869702 h 6135156"/>
              <a:gd name="connsiteX362" fmla="*/ 2755763 w 11292069"/>
              <a:gd name="connsiteY362" fmla="*/ 3869702 h 6135156"/>
              <a:gd name="connsiteX363" fmla="*/ 2742692 w 11292069"/>
              <a:gd name="connsiteY363" fmla="*/ 3882397 h 6135156"/>
              <a:gd name="connsiteX364" fmla="*/ 2742692 w 11292069"/>
              <a:gd name="connsiteY364" fmla="*/ 3897209 h 6135156"/>
              <a:gd name="connsiteX365" fmla="*/ 2746352 w 11292069"/>
              <a:gd name="connsiteY365" fmla="*/ 3906096 h 6135156"/>
              <a:gd name="connsiteX366" fmla="*/ 2755763 w 11292069"/>
              <a:gd name="connsiteY366" fmla="*/ 3909905 h 6135156"/>
              <a:gd name="connsiteX367" fmla="*/ 2856666 w 11292069"/>
              <a:gd name="connsiteY367" fmla="*/ 3909905 h 6135156"/>
              <a:gd name="connsiteX368" fmla="*/ 2869737 w 11292069"/>
              <a:gd name="connsiteY368" fmla="*/ 3897209 h 6135156"/>
              <a:gd name="connsiteX369" fmla="*/ 2869737 w 11292069"/>
              <a:gd name="connsiteY369" fmla="*/ 3882397 h 6135156"/>
              <a:gd name="connsiteX370" fmla="*/ 2865554 w 11292069"/>
              <a:gd name="connsiteY370" fmla="*/ 3873511 h 6135156"/>
              <a:gd name="connsiteX371" fmla="*/ 2856666 w 11292069"/>
              <a:gd name="connsiteY371" fmla="*/ 3869702 h 6135156"/>
              <a:gd name="connsiteX372" fmla="*/ 2521018 w 11292069"/>
              <a:gd name="connsiteY372" fmla="*/ 3869702 h 6135156"/>
              <a:gd name="connsiteX373" fmla="*/ 2507425 w 11292069"/>
              <a:gd name="connsiteY373" fmla="*/ 3882397 h 6135156"/>
              <a:gd name="connsiteX374" fmla="*/ 2507425 w 11292069"/>
              <a:gd name="connsiteY374" fmla="*/ 3897209 h 6135156"/>
              <a:gd name="connsiteX375" fmla="*/ 2511608 w 11292069"/>
              <a:gd name="connsiteY375" fmla="*/ 3906096 h 6135156"/>
              <a:gd name="connsiteX376" fmla="*/ 2520496 w 11292069"/>
              <a:gd name="connsiteY376" fmla="*/ 3909905 h 6135156"/>
              <a:gd name="connsiteX377" fmla="*/ 2621399 w 11292069"/>
              <a:gd name="connsiteY377" fmla="*/ 3909905 h 6135156"/>
              <a:gd name="connsiteX378" fmla="*/ 2634992 w 11292069"/>
              <a:gd name="connsiteY378" fmla="*/ 3897209 h 6135156"/>
              <a:gd name="connsiteX379" fmla="*/ 2634992 w 11292069"/>
              <a:gd name="connsiteY379" fmla="*/ 3882397 h 6135156"/>
              <a:gd name="connsiteX380" fmla="*/ 2630810 w 11292069"/>
              <a:gd name="connsiteY380" fmla="*/ 3873511 h 6135156"/>
              <a:gd name="connsiteX381" fmla="*/ 2621399 w 11292069"/>
              <a:gd name="connsiteY381" fmla="*/ 3869702 h 6135156"/>
              <a:gd name="connsiteX382" fmla="*/ 2285751 w 11292069"/>
              <a:gd name="connsiteY382" fmla="*/ 3869279 h 6135156"/>
              <a:gd name="connsiteX383" fmla="*/ 2276341 w 11292069"/>
              <a:gd name="connsiteY383" fmla="*/ 3873088 h 6135156"/>
              <a:gd name="connsiteX384" fmla="*/ 2272681 w 11292069"/>
              <a:gd name="connsiteY384" fmla="*/ 3881974 h 6135156"/>
              <a:gd name="connsiteX385" fmla="*/ 2272681 w 11292069"/>
              <a:gd name="connsiteY385" fmla="*/ 3896786 h 6135156"/>
              <a:gd name="connsiteX386" fmla="*/ 2285751 w 11292069"/>
              <a:gd name="connsiteY386" fmla="*/ 3909481 h 6135156"/>
              <a:gd name="connsiteX387" fmla="*/ 2386132 w 11292069"/>
              <a:gd name="connsiteY387" fmla="*/ 3909481 h 6135156"/>
              <a:gd name="connsiteX388" fmla="*/ 2399202 w 11292069"/>
              <a:gd name="connsiteY388" fmla="*/ 3896786 h 6135156"/>
              <a:gd name="connsiteX389" fmla="*/ 2399202 w 11292069"/>
              <a:gd name="connsiteY389" fmla="*/ 3881974 h 6135156"/>
              <a:gd name="connsiteX390" fmla="*/ 2395542 w 11292069"/>
              <a:gd name="connsiteY390" fmla="*/ 3873088 h 6135156"/>
              <a:gd name="connsiteX391" fmla="*/ 2386655 w 11292069"/>
              <a:gd name="connsiteY391" fmla="*/ 3869279 h 6135156"/>
              <a:gd name="connsiteX392" fmla="*/ 2050484 w 11292069"/>
              <a:gd name="connsiteY392" fmla="*/ 3868856 h 6135156"/>
              <a:gd name="connsiteX393" fmla="*/ 2037414 w 11292069"/>
              <a:gd name="connsiteY393" fmla="*/ 3881551 h 6135156"/>
              <a:gd name="connsiteX394" fmla="*/ 2037414 w 11292069"/>
              <a:gd name="connsiteY394" fmla="*/ 3896786 h 6135156"/>
              <a:gd name="connsiteX395" fmla="*/ 2041073 w 11292069"/>
              <a:gd name="connsiteY395" fmla="*/ 3905250 h 6135156"/>
              <a:gd name="connsiteX396" fmla="*/ 2050484 w 11292069"/>
              <a:gd name="connsiteY396" fmla="*/ 3909058 h 6135156"/>
              <a:gd name="connsiteX397" fmla="*/ 2150865 w 11292069"/>
              <a:gd name="connsiteY397" fmla="*/ 3909058 h 6135156"/>
              <a:gd name="connsiteX398" fmla="*/ 2163935 w 11292069"/>
              <a:gd name="connsiteY398" fmla="*/ 3896786 h 6135156"/>
              <a:gd name="connsiteX399" fmla="*/ 2163935 w 11292069"/>
              <a:gd name="connsiteY399" fmla="*/ 3881551 h 6135156"/>
              <a:gd name="connsiteX400" fmla="*/ 2160276 w 11292069"/>
              <a:gd name="connsiteY400" fmla="*/ 3872664 h 6135156"/>
              <a:gd name="connsiteX401" fmla="*/ 2151388 w 11292069"/>
              <a:gd name="connsiteY401" fmla="*/ 3868856 h 6135156"/>
              <a:gd name="connsiteX402" fmla="*/ 1815740 w 11292069"/>
              <a:gd name="connsiteY402" fmla="*/ 3868856 h 6135156"/>
              <a:gd name="connsiteX403" fmla="*/ 1802146 w 11292069"/>
              <a:gd name="connsiteY403" fmla="*/ 3881128 h 6135156"/>
              <a:gd name="connsiteX404" fmla="*/ 1802146 w 11292069"/>
              <a:gd name="connsiteY404" fmla="*/ 3896363 h 6135156"/>
              <a:gd name="connsiteX405" fmla="*/ 1806329 w 11292069"/>
              <a:gd name="connsiteY405" fmla="*/ 3905250 h 6135156"/>
              <a:gd name="connsiteX406" fmla="*/ 1815740 w 11292069"/>
              <a:gd name="connsiteY406" fmla="*/ 3909058 h 6135156"/>
              <a:gd name="connsiteX407" fmla="*/ 1916120 w 11292069"/>
              <a:gd name="connsiteY407" fmla="*/ 3909058 h 6135156"/>
              <a:gd name="connsiteX408" fmla="*/ 1925531 w 11292069"/>
              <a:gd name="connsiteY408" fmla="*/ 3905250 h 6135156"/>
              <a:gd name="connsiteX409" fmla="*/ 1929714 w 11292069"/>
              <a:gd name="connsiteY409" fmla="*/ 3896363 h 6135156"/>
              <a:gd name="connsiteX410" fmla="*/ 1929714 w 11292069"/>
              <a:gd name="connsiteY410" fmla="*/ 3881128 h 6135156"/>
              <a:gd name="connsiteX411" fmla="*/ 1916120 w 11292069"/>
              <a:gd name="connsiteY411" fmla="*/ 3868856 h 6135156"/>
              <a:gd name="connsiteX412" fmla="*/ 1580473 w 11292069"/>
              <a:gd name="connsiteY412" fmla="*/ 3868433 h 6135156"/>
              <a:gd name="connsiteX413" fmla="*/ 1567402 w 11292069"/>
              <a:gd name="connsiteY413" fmla="*/ 3881128 h 6135156"/>
              <a:gd name="connsiteX414" fmla="*/ 1567402 w 11292069"/>
              <a:gd name="connsiteY414" fmla="*/ 3895939 h 6135156"/>
              <a:gd name="connsiteX415" fmla="*/ 1571062 w 11292069"/>
              <a:gd name="connsiteY415" fmla="*/ 3904827 h 6135156"/>
              <a:gd name="connsiteX416" fmla="*/ 1580473 w 11292069"/>
              <a:gd name="connsiteY416" fmla="*/ 3908635 h 6135156"/>
              <a:gd name="connsiteX417" fmla="*/ 1680853 w 11292069"/>
              <a:gd name="connsiteY417" fmla="*/ 3908635 h 6135156"/>
              <a:gd name="connsiteX418" fmla="*/ 1694446 w 11292069"/>
              <a:gd name="connsiteY418" fmla="*/ 3895939 h 6135156"/>
              <a:gd name="connsiteX419" fmla="*/ 1694446 w 11292069"/>
              <a:gd name="connsiteY419" fmla="*/ 3881128 h 6135156"/>
              <a:gd name="connsiteX420" fmla="*/ 1690787 w 11292069"/>
              <a:gd name="connsiteY420" fmla="*/ 3872241 h 6135156"/>
              <a:gd name="connsiteX421" fmla="*/ 1681376 w 11292069"/>
              <a:gd name="connsiteY421" fmla="*/ 3868433 h 6135156"/>
              <a:gd name="connsiteX422" fmla="*/ 1396964 w 11292069"/>
              <a:gd name="connsiteY422" fmla="*/ 3868433 h 6135156"/>
              <a:gd name="connsiteX423" fmla="*/ 1388076 w 11292069"/>
              <a:gd name="connsiteY423" fmla="*/ 3872241 h 6135156"/>
              <a:gd name="connsiteX424" fmla="*/ 1383894 w 11292069"/>
              <a:gd name="connsiteY424" fmla="*/ 3881128 h 6135156"/>
              <a:gd name="connsiteX425" fmla="*/ 1383894 w 11292069"/>
              <a:gd name="connsiteY425" fmla="*/ 3895939 h 6135156"/>
              <a:gd name="connsiteX426" fmla="*/ 1396964 w 11292069"/>
              <a:gd name="connsiteY426" fmla="*/ 3908635 h 6135156"/>
              <a:gd name="connsiteX427" fmla="*/ 1446109 w 11292069"/>
              <a:gd name="connsiteY427" fmla="*/ 3908635 h 6135156"/>
              <a:gd name="connsiteX428" fmla="*/ 1459179 w 11292069"/>
              <a:gd name="connsiteY428" fmla="*/ 3895939 h 6135156"/>
              <a:gd name="connsiteX429" fmla="*/ 1459179 w 11292069"/>
              <a:gd name="connsiteY429" fmla="*/ 3881128 h 6135156"/>
              <a:gd name="connsiteX430" fmla="*/ 1455520 w 11292069"/>
              <a:gd name="connsiteY430" fmla="*/ 3872241 h 6135156"/>
              <a:gd name="connsiteX431" fmla="*/ 1446109 w 11292069"/>
              <a:gd name="connsiteY431" fmla="*/ 3868433 h 6135156"/>
              <a:gd name="connsiteX432" fmla="*/ 1147058 w 11292069"/>
              <a:gd name="connsiteY432" fmla="*/ 3868009 h 6135156"/>
              <a:gd name="connsiteX433" fmla="*/ 1137648 w 11292069"/>
              <a:gd name="connsiteY433" fmla="*/ 3871818 h 6135156"/>
              <a:gd name="connsiteX434" fmla="*/ 1133988 w 11292069"/>
              <a:gd name="connsiteY434" fmla="*/ 3880705 h 6135156"/>
              <a:gd name="connsiteX435" fmla="*/ 1133988 w 11292069"/>
              <a:gd name="connsiteY435" fmla="*/ 3895516 h 6135156"/>
              <a:gd name="connsiteX436" fmla="*/ 1147058 w 11292069"/>
              <a:gd name="connsiteY436" fmla="*/ 3908212 h 6135156"/>
              <a:gd name="connsiteX437" fmla="*/ 1236460 w 11292069"/>
              <a:gd name="connsiteY437" fmla="*/ 3908212 h 6135156"/>
              <a:gd name="connsiteX438" fmla="*/ 1250053 w 11292069"/>
              <a:gd name="connsiteY438" fmla="*/ 3895516 h 6135156"/>
              <a:gd name="connsiteX439" fmla="*/ 1250053 w 11292069"/>
              <a:gd name="connsiteY439" fmla="*/ 3880705 h 6135156"/>
              <a:gd name="connsiteX440" fmla="*/ 1246393 w 11292069"/>
              <a:gd name="connsiteY440" fmla="*/ 3871818 h 6135156"/>
              <a:gd name="connsiteX441" fmla="*/ 1236983 w 11292069"/>
              <a:gd name="connsiteY441" fmla="*/ 3868009 h 6135156"/>
              <a:gd name="connsiteX442" fmla="*/ 937409 w 11292069"/>
              <a:gd name="connsiteY442" fmla="*/ 3867586 h 6135156"/>
              <a:gd name="connsiteX443" fmla="*/ 923816 w 11292069"/>
              <a:gd name="connsiteY443" fmla="*/ 3880282 h 6135156"/>
              <a:gd name="connsiteX444" fmla="*/ 923816 w 11292069"/>
              <a:gd name="connsiteY444" fmla="*/ 3895516 h 6135156"/>
              <a:gd name="connsiteX445" fmla="*/ 927475 w 11292069"/>
              <a:gd name="connsiteY445" fmla="*/ 3904403 h 6135156"/>
              <a:gd name="connsiteX446" fmla="*/ 936886 w 11292069"/>
              <a:gd name="connsiteY446" fmla="*/ 3908212 h 6135156"/>
              <a:gd name="connsiteX447" fmla="*/ 1027333 w 11292069"/>
              <a:gd name="connsiteY447" fmla="*/ 3908212 h 6135156"/>
              <a:gd name="connsiteX448" fmla="*/ 1036221 w 11292069"/>
              <a:gd name="connsiteY448" fmla="*/ 3904403 h 6135156"/>
              <a:gd name="connsiteX449" fmla="*/ 1040404 w 11292069"/>
              <a:gd name="connsiteY449" fmla="*/ 3895516 h 6135156"/>
              <a:gd name="connsiteX450" fmla="*/ 1040404 w 11292069"/>
              <a:gd name="connsiteY450" fmla="*/ 3880282 h 6135156"/>
              <a:gd name="connsiteX451" fmla="*/ 1027333 w 11292069"/>
              <a:gd name="connsiteY451" fmla="*/ 3867586 h 6135156"/>
              <a:gd name="connsiteX452" fmla="*/ 726714 w 11292069"/>
              <a:gd name="connsiteY452" fmla="*/ 3867586 h 6135156"/>
              <a:gd name="connsiteX453" fmla="*/ 717826 w 11292069"/>
              <a:gd name="connsiteY453" fmla="*/ 3871395 h 6135156"/>
              <a:gd name="connsiteX454" fmla="*/ 713644 w 11292069"/>
              <a:gd name="connsiteY454" fmla="*/ 3880282 h 6135156"/>
              <a:gd name="connsiteX455" fmla="*/ 713644 w 11292069"/>
              <a:gd name="connsiteY455" fmla="*/ 3895093 h 6135156"/>
              <a:gd name="connsiteX456" fmla="*/ 726714 w 11292069"/>
              <a:gd name="connsiteY456" fmla="*/ 3907789 h 6135156"/>
              <a:gd name="connsiteX457" fmla="*/ 816639 w 11292069"/>
              <a:gd name="connsiteY457" fmla="*/ 3907789 h 6135156"/>
              <a:gd name="connsiteX458" fmla="*/ 830232 w 11292069"/>
              <a:gd name="connsiteY458" fmla="*/ 3895093 h 6135156"/>
              <a:gd name="connsiteX459" fmla="*/ 830232 w 11292069"/>
              <a:gd name="connsiteY459" fmla="*/ 3880282 h 6135156"/>
              <a:gd name="connsiteX460" fmla="*/ 826049 w 11292069"/>
              <a:gd name="connsiteY460" fmla="*/ 3871395 h 6135156"/>
              <a:gd name="connsiteX461" fmla="*/ 816639 w 11292069"/>
              <a:gd name="connsiteY461" fmla="*/ 3867586 h 6135156"/>
              <a:gd name="connsiteX462" fmla="*/ 516542 w 11292069"/>
              <a:gd name="connsiteY462" fmla="*/ 3867586 h 6135156"/>
              <a:gd name="connsiteX463" fmla="*/ 507132 w 11292069"/>
              <a:gd name="connsiteY463" fmla="*/ 3871395 h 6135156"/>
              <a:gd name="connsiteX464" fmla="*/ 502949 w 11292069"/>
              <a:gd name="connsiteY464" fmla="*/ 3880282 h 6135156"/>
              <a:gd name="connsiteX465" fmla="*/ 502949 w 11292069"/>
              <a:gd name="connsiteY465" fmla="*/ 3895093 h 6135156"/>
              <a:gd name="connsiteX466" fmla="*/ 516542 w 11292069"/>
              <a:gd name="connsiteY466" fmla="*/ 3907789 h 6135156"/>
              <a:gd name="connsiteX467" fmla="*/ 605944 w 11292069"/>
              <a:gd name="connsiteY467" fmla="*/ 3907789 h 6135156"/>
              <a:gd name="connsiteX468" fmla="*/ 619014 w 11292069"/>
              <a:gd name="connsiteY468" fmla="*/ 3895093 h 6135156"/>
              <a:gd name="connsiteX469" fmla="*/ 619014 w 11292069"/>
              <a:gd name="connsiteY469" fmla="*/ 3880282 h 6135156"/>
              <a:gd name="connsiteX470" fmla="*/ 615354 w 11292069"/>
              <a:gd name="connsiteY470" fmla="*/ 3871395 h 6135156"/>
              <a:gd name="connsiteX471" fmla="*/ 606467 w 11292069"/>
              <a:gd name="connsiteY471" fmla="*/ 3867586 h 6135156"/>
              <a:gd name="connsiteX472" fmla="*/ 306370 w 11292069"/>
              <a:gd name="connsiteY472" fmla="*/ 3867163 h 6135156"/>
              <a:gd name="connsiteX473" fmla="*/ 293300 w 11292069"/>
              <a:gd name="connsiteY473" fmla="*/ 3879858 h 6135156"/>
              <a:gd name="connsiteX474" fmla="*/ 293300 w 11292069"/>
              <a:gd name="connsiteY474" fmla="*/ 3894670 h 6135156"/>
              <a:gd name="connsiteX475" fmla="*/ 296960 w 11292069"/>
              <a:gd name="connsiteY475" fmla="*/ 3903557 h 6135156"/>
              <a:gd name="connsiteX476" fmla="*/ 306370 w 11292069"/>
              <a:gd name="connsiteY476" fmla="*/ 3907366 h 6135156"/>
              <a:gd name="connsiteX477" fmla="*/ 395772 w 11292069"/>
              <a:gd name="connsiteY477" fmla="*/ 3907366 h 6135156"/>
              <a:gd name="connsiteX478" fmla="*/ 409365 w 11292069"/>
              <a:gd name="connsiteY478" fmla="*/ 3894670 h 6135156"/>
              <a:gd name="connsiteX479" fmla="*/ 409365 w 11292069"/>
              <a:gd name="connsiteY479" fmla="*/ 3879858 h 6135156"/>
              <a:gd name="connsiteX480" fmla="*/ 405705 w 11292069"/>
              <a:gd name="connsiteY480" fmla="*/ 3870972 h 6135156"/>
              <a:gd name="connsiteX481" fmla="*/ 396295 w 11292069"/>
              <a:gd name="connsiteY481" fmla="*/ 3867163 h 6135156"/>
              <a:gd name="connsiteX482" fmla="*/ 96721 w 11292069"/>
              <a:gd name="connsiteY482" fmla="*/ 3866740 h 6135156"/>
              <a:gd name="connsiteX483" fmla="*/ 83128 w 11292069"/>
              <a:gd name="connsiteY483" fmla="*/ 3879435 h 6135156"/>
              <a:gd name="connsiteX484" fmla="*/ 83128 w 11292069"/>
              <a:gd name="connsiteY484" fmla="*/ 3894670 h 6135156"/>
              <a:gd name="connsiteX485" fmla="*/ 86788 w 11292069"/>
              <a:gd name="connsiteY485" fmla="*/ 3903557 h 6135156"/>
              <a:gd name="connsiteX486" fmla="*/ 96198 w 11292069"/>
              <a:gd name="connsiteY486" fmla="*/ 3907366 h 6135156"/>
              <a:gd name="connsiteX487" fmla="*/ 186123 w 11292069"/>
              <a:gd name="connsiteY487" fmla="*/ 3907366 h 6135156"/>
              <a:gd name="connsiteX488" fmla="*/ 199193 w 11292069"/>
              <a:gd name="connsiteY488" fmla="*/ 3894670 h 6135156"/>
              <a:gd name="connsiteX489" fmla="*/ 199193 w 11292069"/>
              <a:gd name="connsiteY489" fmla="*/ 3879435 h 6135156"/>
              <a:gd name="connsiteX490" fmla="*/ 195533 w 11292069"/>
              <a:gd name="connsiteY490" fmla="*/ 3870548 h 6135156"/>
              <a:gd name="connsiteX491" fmla="*/ 186645 w 11292069"/>
              <a:gd name="connsiteY491" fmla="*/ 3866740 h 6135156"/>
              <a:gd name="connsiteX492" fmla="*/ 9403366 w 11292069"/>
              <a:gd name="connsiteY492" fmla="*/ 3849390 h 6135156"/>
              <a:gd name="connsiteX493" fmla="*/ 9388727 w 11292069"/>
              <a:gd name="connsiteY493" fmla="*/ 3851929 h 6135156"/>
              <a:gd name="connsiteX494" fmla="*/ 9377225 w 11292069"/>
              <a:gd name="connsiteY494" fmla="*/ 3853621 h 6135156"/>
              <a:gd name="connsiteX495" fmla="*/ 9354744 w 11292069"/>
              <a:gd name="connsiteY495" fmla="*/ 3857007 h 6135156"/>
              <a:gd name="connsiteX496" fmla="*/ 9305077 w 11292069"/>
              <a:gd name="connsiteY496" fmla="*/ 3862931 h 6135156"/>
              <a:gd name="connsiteX497" fmla="*/ 9294098 w 11292069"/>
              <a:gd name="connsiteY497" fmla="*/ 3877319 h 6135156"/>
              <a:gd name="connsiteX498" fmla="*/ 9295666 w 11292069"/>
              <a:gd name="connsiteY498" fmla="*/ 3892130 h 6135156"/>
              <a:gd name="connsiteX499" fmla="*/ 9300371 w 11292069"/>
              <a:gd name="connsiteY499" fmla="*/ 3900595 h 6135156"/>
              <a:gd name="connsiteX500" fmla="*/ 9310305 w 11292069"/>
              <a:gd name="connsiteY500" fmla="*/ 3903557 h 6135156"/>
              <a:gd name="connsiteX501" fmla="*/ 9360495 w 11292069"/>
              <a:gd name="connsiteY501" fmla="*/ 3897209 h 6135156"/>
              <a:gd name="connsiteX502" fmla="*/ 9385590 w 11292069"/>
              <a:gd name="connsiteY502" fmla="*/ 3893400 h 6135156"/>
              <a:gd name="connsiteX503" fmla="*/ 9395524 w 11292069"/>
              <a:gd name="connsiteY503" fmla="*/ 3891707 h 6135156"/>
              <a:gd name="connsiteX504" fmla="*/ 9411208 w 11292069"/>
              <a:gd name="connsiteY504" fmla="*/ 3889168 h 6135156"/>
              <a:gd name="connsiteX505" fmla="*/ 9421665 w 11292069"/>
              <a:gd name="connsiteY505" fmla="*/ 3876473 h 6135156"/>
              <a:gd name="connsiteX506" fmla="*/ 9421665 w 11292069"/>
              <a:gd name="connsiteY506" fmla="*/ 3874357 h 6135156"/>
              <a:gd name="connsiteX507" fmla="*/ 9419051 w 11292069"/>
              <a:gd name="connsiteY507" fmla="*/ 3859546 h 6135156"/>
              <a:gd name="connsiteX508" fmla="*/ 9413300 w 11292069"/>
              <a:gd name="connsiteY508" fmla="*/ 3851505 h 6135156"/>
              <a:gd name="connsiteX509" fmla="*/ 9403366 w 11292069"/>
              <a:gd name="connsiteY509" fmla="*/ 3849390 h 6135156"/>
              <a:gd name="connsiteX510" fmla="*/ 7224793 w 11292069"/>
              <a:gd name="connsiteY510" fmla="*/ 3824422 h 6135156"/>
              <a:gd name="connsiteX511" fmla="*/ 7211722 w 11292069"/>
              <a:gd name="connsiteY511" fmla="*/ 3837118 h 6135156"/>
              <a:gd name="connsiteX512" fmla="*/ 7211722 w 11292069"/>
              <a:gd name="connsiteY512" fmla="*/ 3874357 h 6135156"/>
              <a:gd name="connsiteX513" fmla="*/ 7206494 w 11292069"/>
              <a:gd name="connsiteY513" fmla="*/ 3874357 h 6135156"/>
              <a:gd name="connsiteX514" fmla="*/ 7197606 w 11292069"/>
              <a:gd name="connsiteY514" fmla="*/ 3878166 h 6135156"/>
              <a:gd name="connsiteX515" fmla="*/ 7193424 w 11292069"/>
              <a:gd name="connsiteY515" fmla="*/ 3887052 h 6135156"/>
              <a:gd name="connsiteX516" fmla="*/ 7193424 w 11292069"/>
              <a:gd name="connsiteY516" fmla="*/ 3901864 h 6135156"/>
              <a:gd name="connsiteX517" fmla="*/ 7206494 w 11292069"/>
              <a:gd name="connsiteY517" fmla="*/ 3914560 h 6135156"/>
              <a:gd name="connsiteX518" fmla="*/ 7211722 w 11292069"/>
              <a:gd name="connsiteY518" fmla="*/ 3914560 h 6135156"/>
              <a:gd name="connsiteX519" fmla="*/ 7211722 w 11292069"/>
              <a:gd name="connsiteY519" fmla="*/ 3934025 h 6135156"/>
              <a:gd name="connsiteX520" fmla="*/ 7224793 w 11292069"/>
              <a:gd name="connsiteY520" fmla="*/ 3946720 h 6135156"/>
              <a:gd name="connsiteX521" fmla="*/ 7240477 w 11292069"/>
              <a:gd name="connsiteY521" fmla="*/ 3946720 h 6135156"/>
              <a:gd name="connsiteX522" fmla="*/ 7249888 w 11292069"/>
              <a:gd name="connsiteY522" fmla="*/ 3942912 h 6135156"/>
              <a:gd name="connsiteX523" fmla="*/ 7254070 w 11292069"/>
              <a:gd name="connsiteY523" fmla="*/ 3934025 h 6135156"/>
              <a:gd name="connsiteX524" fmla="*/ 7253548 w 11292069"/>
              <a:gd name="connsiteY524" fmla="*/ 3914560 h 6135156"/>
              <a:gd name="connsiteX525" fmla="*/ 7306875 w 11292069"/>
              <a:gd name="connsiteY525" fmla="*/ 3914560 h 6135156"/>
              <a:gd name="connsiteX526" fmla="*/ 7320468 w 11292069"/>
              <a:gd name="connsiteY526" fmla="*/ 3901864 h 6135156"/>
              <a:gd name="connsiteX527" fmla="*/ 7320468 w 11292069"/>
              <a:gd name="connsiteY527" fmla="*/ 3887052 h 6135156"/>
              <a:gd name="connsiteX528" fmla="*/ 7316808 w 11292069"/>
              <a:gd name="connsiteY528" fmla="*/ 3878166 h 6135156"/>
              <a:gd name="connsiteX529" fmla="*/ 7307398 w 11292069"/>
              <a:gd name="connsiteY529" fmla="*/ 3874357 h 6135156"/>
              <a:gd name="connsiteX530" fmla="*/ 7254070 w 11292069"/>
              <a:gd name="connsiteY530" fmla="*/ 3874357 h 6135156"/>
              <a:gd name="connsiteX531" fmla="*/ 7254070 w 11292069"/>
              <a:gd name="connsiteY531" fmla="*/ 3837118 h 6135156"/>
              <a:gd name="connsiteX532" fmla="*/ 7249888 w 11292069"/>
              <a:gd name="connsiteY532" fmla="*/ 3828231 h 6135156"/>
              <a:gd name="connsiteX533" fmla="*/ 7240477 w 11292069"/>
              <a:gd name="connsiteY533" fmla="*/ 3824422 h 6135156"/>
              <a:gd name="connsiteX534" fmla="*/ 9629745 w 11292069"/>
              <a:gd name="connsiteY534" fmla="*/ 3797339 h 6135156"/>
              <a:gd name="connsiteX535" fmla="*/ 9548186 w 11292069"/>
              <a:gd name="connsiteY535" fmla="*/ 3819344 h 6135156"/>
              <a:gd name="connsiteX536" fmla="*/ 9537730 w 11292069"/>
              <a:gd name="connsiteY536" fmla="*/ 3822306 h 6135156"/>
              <a:gd name="connsiteX537" fmla="*/ 9534070 w 11292069"/>
              <a:gd name="connsiteY537" fmla="*/ 3823153 h 6135156"/>
              <a:gd name="connsiteX538" fmla="*/ 9525705 w 11292069"/>
              <a:gd name="connsiteY538" fmla="*/ 3828654 h 6135156"/>
              <a:gd name="connsiteX539" fmla="*/ 9524137 w 11292069"/>
              <a:gd name="connsiteY539" fmla="*/ 3838388 h 6135156"/>
              <a:gd name="connsiteX540" fmla="*/ 9527796 w 11292069"/>
              <a:gd name="connsiteY540" fmla="*/ 3853198 h 6135156"/>
              <a:gd name="connsiteX541" fmla="*/ 9543481 w 11292069"/>
              <a:gd name="connsiteY541" fmla="*/ 3862508 h 6135156"/>
              <a:gd name="connsiteX542" fmla="*/ 9547663 w 11292069"/>
              <a:gd name="connsiteY542" fmla="*/ 3861662 h 6135156"/>
              <a:gd name="connsiteX543" fmla="*/ 9559688 w 11292069"/>
              <a:gd name="connsiteY543" fmla="*/ 3858699 h 6135156"/>
              <a:gd name="connsiteX544" fmla="*/ 9641770 w 11292069"/>
              <a:gd name="connsiteY544" fmla="*/ 3836272 h 6135156"/>
              <a:gd name="connsiteX545" fmla="*/ 9649612 w 11292069"/>
              <a:gd name="connsiteY545" fmla="*/ 3829923 h 6135156"/>
              <a:gd name="connsiteX546" fmla="*/ 9651181 w 11292069"/>
              <a:gd name="connsiteY546" fmla="*/ 3824422 h 6135156"/>
              <a:gd name="connsiteX547" fmla="*/ 9650658 w 11292069"/>
              <a:gd name="connsiteY547" fmla="*/ 3820614 h 6135156"/>
              <a:gd name="connsiteX548" fmla="*/ 9645953 w 11292069"/>
              <a:gd name="connsiteY548" fmla="*/ 3805802 h 6135156"/>
              <a:gd name="connsiteX549" fmla="*/ 9629745 w 11292069"/>
              <a:gd name="connsiteY549" fmla="*/ 3797339 h 6135156"/>
              <a:gd name="connsiteX550" fmla="*/ 9840440 w 11292069"/>
              <a:gd name="connsiteY550" fmla="*/ 3720321 h 6135156"/>
              <a:gd name="connsiteX551" fmla="*/ 9798092 w 11292069"/>
              <a:gd name="connsiteY551" fmla="*/ 3738517 h 6135156"/>
              <a:gd name="connsiteX552" fmla="*/ 9754698 w 11292069"/>
              <a:gd name="connsiteY552" fmla="*/ 3755021 h 6135156"/>
              <a:gd name="connsiteX553" fmla="*/ 9746856 w 11292069"/>
              <a:gd name="connsiteY553" fmla="*/ 3771102 h 6135156"/>
              <a:gd name="connsiteX554" fmla="*/ 9753130 w 11292069"/>
              <a:gd name="connsiteY554" fmla="*/ 3785491 h 6135156"/>
              <a:gd name="connsiteX555" fmla="*/ 9759927 w 11292069"/>
              <a:gd name="connsiteY555" fmla="*/ 3792685 h 6135156"/>
              <a:gd name="connsiteX556" fmla="*/ 9769860 w 11292069"/>
              <a:gd name="connsiteY556" fmla="*/ 3792685 h 6135156"/>
              <a:gd name="connsiteX557" fmla="*/ 9812731 w 11292069"/>
              <a:gd name="connsiteY557" fmla="*/ 3776604 h 6135156"/>
              <a:gd name="connsiteX558" fmla="*/ 9813254 w 11292069"/>
              <a:gd name="connsiteY558" fmla="*/ 3776604 h 6135156"/>
              <a:gd name="connsiteX559" fmla="*/ 9814299 w 11292069"/>
              <a:gd name="connsiteY559" fmla="*/ 3776181 h 6135156"/>
              <a:gd name="connsiteX560" fmla="*/ 9815868 w 11292069"/>
              <a:gd name="connsiteY560" fmla="*/ 3775334 h 6135156"/>
              <a:gd name="connsiteX561" fmla="*/ 9815868 w 11292069"/>
              <a:gd name="connsiteY561" fmla="*/ 3774911 h 6135156"/>
              <a:gd name="connsiteX562" fmla="*/ 9858216 w 11292069"/>
              <a:gd name="connsiteY562" fmla="*/ 3757137 h 6135156"/>
              <a:gd name="connsiteX563" fmla="*/ 9865013 w 11292069"/>
              <a:gd name="connsiteY563" fmla="*/ 3749943 h 6135156"/>
              <a:gd name="connsiteX564" fmla="*/ 9866058 w 11292069"/>
              <a:gd name="connsiteY564" fmla="*/ 3745711 h 6135156"/>
              <a:gd name="connsiteX565" fmla="*/ 9864490 w 11292069"/>
              <a:gd name="connsiteY565" fmla="*/ 3740210 h 6135156"/>
              <a:gd name="connsiteX566" fmla="*/ 9858216 w 11292069"/>
              <a:gd name="connsiteY566" fmla="*/ 3726669 h 6135156"/>
              <a:gd name="connsiteX567" fmla="*/ 9840440 w 11292069"/>
              <a:gd name="connsiteY567" fmla="*/ 3720321 h 6135156"/>
              <a:gd name="connsiteX568" fmla="*/ 10055840 w 11292069"/>
              <a:gd name="connsiteY568" fmla="*/ 3614103 h 6135156"/>
              <a:gd name="connsiteX569" fmla="*/ 10045907 w 11292069"/>
              <a:gd name="connsiteY569" fmla="*/ 3615373 h 6135156"/>
              <a:gd name="connsiteX570" fmla="*/ 9959642 w 11292069"/>
              <a:gd name="connsiteY570" fmla="*/ 3663616 h 6135156"/>
              <a:gd name="connsiteX571" fmla="*/ 9954937 w 11292069"/>
              <a:gd name="connsiteY571" fmla="*/ 3680542 h 6135156"/>
              <a:gd name="connsiteX572" fmla="*/ 9962256 w 11292069"/>
              <a:gd name="connsiteY572" fmla="*/ 3694084 h 6135156"/>
              <a:gd name="connsiteX573" fmla="*/ 9970621 w 11292069"/>
              <a:gd name="connsiteY573" fmla="*/ 3700008 h 6135156"/>
              <a:gd name="connsiteX574" fmla="*/ 9980555 w 11292069"/>
              <a:gd name="connsiteY574" fmla="*/ 3698739 h 6135156"/>
              <a:gd name="connsiteX575" fmla="*/ 10024471 w 11292069"/>
              <a:gd name="connsiteY575" fmla="*/ 3674617 h 6135156"/>
              <a:gd name="connsiteX576" fmla="*/ 10067865 w 11292069"/>
              <a:gd name="connsiteY576" fmla="*/ 3649651 h 6135156"/>
              <a:gd name="connsiteX577" fmla="*/ 10074139 w 11292069"/>
              <a:gd name="connsiteY577" fmla="*/ 3639071 h 6135156"/>
              <a:gd name="connsiteX578" fmla="*/ 10072570 w 11292069"/>
              <a:gd name="connsiteY578" fmla="*/ 3632723 h 6135156"/>
              <a:gd name="connsiteX579" fmla="*/ 10064205 w 11292069"/>
              <a:gd name="connsiteY579" fmla="*/ 3619604 h 6135156"/>
              <a:gd name="connsiteX580" fmla="*/ 10055840 w 11292069"/>
              <a:gd name="connsiteY580" fmla="*/ 3614103 h 6135156"/>
              <a:gd name="connsiteX581" fmla="*/ 7225315 w 11292069"/>
              <a:gd name="connsiteY581" fmla="*/ 3598870 h 6135156"/>
              <a:gd name="connsiteX582" fmla="*/ 7215905 w 11292069"/>
              <a:gd name="connsiteY582" fmla="*/ 3602677 h 6135156"/>
              <a:gd name="connsiteX583" fmla="*/ 7212245 w 11292069"/>
              <a:gd name="connsiteY583" fmla="*/ 3611564 h 6135156"/>
              <a:gd name="connsiteX584" fmla="*/ 7212245 w 11292069"/>
              <a:gd name="connsiteY584" fmla="*/ 3708472 h 6135156"/>
              <a:gd name="connsiteX585" fmla="*/ 7215905 w 11292069"/>
              <a:gd name="connsiteY585" fmla="*/ 3717359 h 6135156"/>
              <a:gd name="connsiteX586" fmla="*/ 7225315 w 11292069"/>
              <a:gd name="connsiteY586" fmla="*/ 3721168 h 6135156"/>
              <a:gd name="connsiteX587" fmla="*/ 7241000 w 11292069"/>
              <a:gd name="connsiteY587" fmla="*/ 3721168 h 6135156"/>
              <a:gd name="connsiteX588" fmla="*/ 7254070 w 11292069"/>
              <a:gd name="connsiteY588" fmla="*/ 3708472 h 6135156"/>
              <a:gd name="connsiteX589" fmla="*/ 7254070 w 11292069"/>
              <a:gd name="connsiteY589" fmla="*/ 3611564 h 6135156"/>
              <a:gd name="connsiteX590" fmla="*/ 7241000 w 11292069"/>
              <a:gd name="connsiteY590" fmla="*/ 3598870 h 6135156"/>
              <a:gd name="connsiteX591" fmla="*/ 10235689 w 11292069"/>
              <a:gd name="connsiteY591" fmla="*/ 3486727 h 6135156"/>
              <a:gd name="connsiteX592" fmla="*/ 10195955 w 11292069"/>
              <a:gd name="connsiteY592" fmla="*/ 3516349 h 6135156"/>
              <a:gd name="connsiteX593" fmla="*/ 10169291 w 11292069"/>
              <a:gd name="connsiteY593" fmla="*/ 3535816 h 6135156"/>
              <a:gd name="connsiteX594" fmla="*/ 10156221 w 11292069"/>
              <a:gd name="connsiteY594" fmla="*/ 3544702 h 6135156"/>
              <a:gd name="connsiteX595" fmla="*/ 10150993 w 11292069"/>
              <a:gd name="connsiteY595" fmla="*/ 3553166 h 6135156"/>
              <a:gd name="connsiteX596" fmla="*/ 10153084 w 11292069"/>
              <a:gd name="connsiteY596" fmla="*/ 3562476 h 6135156"/>
              <a:gd name="connsiteX597" fmla="*/ 10162495 w 11292069"/>
              <a:gd name="connsiteY597" fmla="*/ 3574748 h 6135156"/>
              <a:gd name="connsiteX598" fmla="*/ 10180793 w 11292069"/>
              <a:gd name="connsiteY598" fmla="*/ 3577710 h 6135156"/>
              <a:gd name="connsiteX599" fmla="*/ 10193341 w 11292069"/>
              <a:gd name="connsiteY599" fmla="*/ 3569246 h 6135156"/>
              <a:gd name="connsiteX600" fmla="*/ 10221573 w 11292069"/>
              <a:gd name="connsiteY600" fmla="*/ 3548511 h 6135156"/>
              <a:gd name="connsiteX601" fmla="*/ 10261830 w 11292069"/>
              <a:gd name="connsiteY601" fmla="*/ 3518465 h 6135156"/>
              <a:gd name="connsiteX602" fmla="*/ 10266535 w 11292069"/>
              <a:gd name="connsiteY602" fmla="*/ 3510002 h 6135156"/>
              <a:gd name="connsiteX603" fmla="*/ 10266535 w 11292069"/>
              <a:gd name="connsiteY603" fmla="*/ 3508732 h 6135156"/>
              <a:gd name="connsiteX604" fmla="*/ 10263921 w 11292069"/>
              <a:gd name="connsiteY604" fmla="*/ 3500692 h 6135156"/>
              <a:gd name="connsiteX605" fmla="*/ 10253988 w 11292069"/>
              <a:gd name="connsiteY605" fmla="*/ 3488843 h 6135156"/>
              <a:gd name="connsiteX606" fmla="*/ 10235689 w 11292069"/>
              <a:gd name="connsiteY606" fmla="*/ 3486727 h 6135156"/>
              <a:gd name="connsiteX607" fmla="*/ 7225315 w 11292069"/>
              <a:gd name="connsiteY607" fmla="*/ 3372892 h 6135156"/>
              <a:gd name="connsiteX608" fmla="*/ 7212245 w 11292069"/>
              <a:gd name="connsiteY608" fmla="*/ 3385588 h 6135156"/>
              <a:gd name="connsiteX609" fmla="*/ 7212245 w 11292069"/>
              <a:gd name="connsiteY609" fmla="*/ 3482495 h 6135156"/>
              <a:gd name="connsiteX610" fmla="*/ 7215905 w 11292069"/>
              <a:gd name="connsiteY610" fmla="*/ 3491382 h 6135156"/>
              <a:gd name="connsiteX611" fmla="*/ 7225315 w 11292069"/>
              <a:gd name="connsiteY611" fmla="*/ 3495190 h 6135156"/>
              <a:gd name="connsiteX612" fmla="*/ 7241000 w 11292069"/>
              <a:gd name="connsiteY612" fmla="*/ 3495190 h 6135156"/>
              <a:gd name="connsiteX613" fmla="*/ 7254070 w 11292069"/>
              <a:gd name="connsiteY613" fmla="*/ 3482495 h 6135156"/>
              <a:gd name="connsiteX614" fmla="*/ 7254070 w 11292069"/>
              <a:gd name="connsiteY614" fmla="*/ 3385588 h 6135156"/>
              <a:gd name="connsiteX615" fmla="*/ 7250411 w 11292069"/>
              <a:gd name="connsiteY615" fmla="*/ 3376701 h 6135156"/>
              <a:gd name="connsiteX616" fmla="*/ 7241000 w 11292069"/>
              <a:gd name="connsiteY616" fmla="*/ 3372892 h 6135156"/>
              <a:gd name="connsiteX617" fmla="*/ 10415538 w 11292069"/>
              <a:gd name="connsiteY617" fmla="*/ 3333114 h 6135156"/>
              <a:gd name="connsiteX618" fmla="*/ 10406650 w 11292069"/>
              <a:gd name="connsiteY618" fmla="*/ 3336922 h 6135156"/>
              <a:gd name="connsiteX619" fmla="*/ 10389920 w 11292069"/>
              <a:gd name="connsiteY619" fmla="*/ 3353426 h 6135156"/>
              <a:gd name="connsiteX620" fmla="*/ 10371621 w 11292069"/>
              <a:gd name="connsiteY620" fmla="*/ 3370777 h 6135156"/>
              <a:gd name="connsiteX621" fmla="*/ 10335547 w 11292069"/>
              <a:gd name="connsiteY621" fmla="*/ 3403784 h 6135156"/>
              <a:gd name="connsiteX622" fmla="*/ 10335024 w 11292069"/>
              <a:gd name="connsiteY622" fmla="*/ 3421558 h 6135156"/>
              <a:gd name="connsiteX623" fmla="*/ 10345480 w 11292069"/>
              <a:gd name="connsiteY623" fmla="*/ 3432560 h 6135156"/>
              <a:gd name="connsiteX624" fmla="*/ 10354891 w 11292069"/>
              <a:gd name="connsiteY624" fmla="*/ 3436792 h 6135156"/>
              <a:gd name="connsiteX625" fmla="*/ 10364302 w 11292069"/>
              <a:gd name="connsiteY625" fmla="*/ 3433407 h 6135156"/>
              <a:gd name="connsiteX626" fmla="*/ 10400899 w 11292069"/>
              <a:gd name="connsiteY626" fmla="*/ 3399976 h 6135156"/>
              <a:gd name="connsiteX627" fmla="*/ 10420243 w 11292069"/>
              <a:gd name="connsiteY627" fmla="*/ 3381356 h 6135156"/>
              <a:gd name="connsiteX628" fmla="*/ 10436973 w 11292069"/>
              <a:gd name="connsiteY628" fmla="*/ 3364429 h 6135156"/>
              <a:gd name="connsiteX629" fmla="*/ 10440633 w 11292069"/>
              <a:gd name="connsiteY629" fmla="*/ 3355542 h 6135156"/>
              <a:gd name="connsiteX630" fmla="*/ 10436450 w 11292069"/>
              <a:gd name="connsiteY630" fmla="*/ 3346656 h 6135156"/>
              <a:gd name="connsiteX631" fmla="*/ 10424948 w 11292069"/>
              <a:gd name="connsiteY631" fmla="*/ 3336076 h 6135156"/>
              <a:gd name="connsiteX632" fmla="*/ 10415538 w 11292069"/>
              <a:gd name="connsiteY632" fmla="*/ 3333114 h 6135156"/>
              <a:gd name="connsiteX633" fmla="*/ 10565586 w 11292069"/>
              <a:gd name="connsiteY633" fmla="*/ 3160881 h 6135156"/>
              <a:gd name="connsiteX634" fmla="*/ 10557221 w 11292069"/>
              <a:gd name="connsiteY634" fmla="*/ 3166382 h 6135156"/>
              <a:gd name="connsiteX635" fmla="*/ 10548333 w 11292069"/>
              <a:gd name="connsiteY635" fmla="*/ 3177808 h 6135156"/>
              <a:gd name="connsiteX636" fmla="*/ 10505462 w 11292069"/>
              <a:gd name="connsiteY636" fmla="*/ 3229859 h 6135156"/>
              <a:gd name="connsiteX637" fmla="*/ 10496051 w 11292069"/>
              <a:gd name="connsiteY637" fmla="*/ 3240438 h 6135156"/>
              <a:gd name="connsiteX638" fmla="*/ 10492914 w 11292069"/>
              <a:gd name="connsiteY638" fmla="*/ 3250171 h 6135156"/>
              <a:gd name="connsiteX639" fmla="*/ 10497620 w 11292069"/>
              <a:gd name="connsiteY639" fmla="*/ 3259058 h 6135156"/>
              <a:gd name="connsiteX640" fmla="*/ 10509644 w 11292069"/>
              <a:gd name="connsiteY640" fmla="*/ 3268791 h 6135156"/>
              <a:gd name="connsiteX641" fmla="*/ 10523238 w 11292069"/>
              <a:gd name="connsiteY641" fmla="*/ 3270484 h 6135156"/>
              <a:gd name="connsiteX642" fmla="*/ 10527943 w 11292069"/>
              <a:gd name="connsiteY642" fmla="*/ 3266675 h 6135156"/>
              <a:gd name="connsiteX643" fmla="*/ 10538399 w 11292069"/>
              <a:gd name="connsiteY643" fmla="*/ 3255249 h 6135156"/>
              <a:gd name="connsiteX644" fmla="*/ 10581270 w 11292069"/>
              <a:gd name="connsiteY644" fmla="*/ 3202775 h 6135156"/>
              <a:gd name="connsiteX645" fmla="*/ 10591204 w 11292069"/>
              <a:gd name="connsiteY645" fmla="*/ 3189657 h 6135156"/>
              <a:gd name="connsiteX646" fmla="*/ 10593295 w 11292069"/>
              <a:gd name="connsiteY646" fmla="*/ 3182886 h 6135156"/>
              <a:gd name="connsiteX647" fmla="*/ 10588067 w 11292069"/>
              <a:gd name="connsiteY647" fmla="*/ 3172730 h 6135156"/>
              <a:gd name="connsiteX648" fmla="*/ 10575519 w 11292069"/>
              <a:gd name="connsiteY648" fmla="*/ 3163420 h 6135156"/>
              <a:gd name="connsiteX649" fmla="*/ 10565586 w 11292069"/>
              <a:gd name="connsiteY649" fmla="*/ 3160881 h 6135156"/>
              <a:gd name="connsiteX650" fmla="*/ 7225838 w 11292069"/>
              <a:gd name="connsiteY650" fmla="*/ 3146916 h 6135156"/>
              <a:gd name="connsiteX651" fmla="*/ 7216428 w 11292069"/>
              <a:gd name="connsiteY651" fmla="*/ 3150725 h 6135156"/>
              <a:gd name="connsiteX652" fmla="*/ 7212245 w 11292069"/>
              <a:gd name="connsiteY652" fmla="*/ 3159611 h 6135156"/>
              <a:gd name="connsiteX653" fmla="*/ 7212245 w 11292069"/>
              <a:gd name="connsiteY653" fmla="*/ 3256519 h 6135156"/>
              <a:gd name="connsiteX654" fmla="*/ 7216428 w 11292069"/>
              <a:gd name="connsiteY654" fmla="*/ 3265406 h 6135156"/>
              <a:gd name="connsiteX655" fmla="*/ 7225838 w 11292069"/>
              <a:gd name="connsiteY655" fmla="*/ 3269214 h 6135156"/>
              <a:gd name="connsiteX656" fmla="*/ 7241523 w 11292069"/>
              <a:gd name="connsiteY656" fmla="*/ 3269214 h 6135156"/>
              <a:gd name="connsiteX657" fmla="*/ 7254593 w 11292069"/>
              <a:gd name="connsiteY657" fmla="*/ 3256519 h 6135156"/>
              <a:gd name="connsiteX658" fmla="*/ 7254593 w 11292069"/>
              <a:gd name="connsiteY658" fmla="*/ 3159611 h 6135156"/>
              <a:gd name="connsiteX659" fmla="*/ 7241523 w 11292069"/>
              <a:gd name="connsiteY659" fmla="*/ 3146916 h 6135156"/>
              <a:gd name="connsiteX660" fmla="*/ 10691388 w 11292069"/>
              <a:gd name="connsiteY660" fmla="*/ 2973096 h 6135156"/>
              <a:gd name="connsiteX661" fmla="*/ 10683742 w 11292069"/>
              <a:gd name="connsiteY661" fmla="*/ 2978915 h 6135156"/>
              <a:gd name="connsiteX662" fmla="*/ 10658647 w 11292069"/>
              <a:gd name="connsiteY662" fmla="*/ 3020809 h 6135156"/>
              <a:gd name="connsiteX663" fmla="*/ 10644531 w 11292069"/>
              <a:gd name="connsiteY663" fmla="*/ 3042391 h 6135156"/>
              <a:gd name="connsiteX664" fmla="*/ 10631983 w 11292069"/>
              <a:gd name="connsiteY664" fmla="*/ 3061011 h 6135156"/>
              <a:gd name="connsiteX665" fmla="*/ 10630415 w 11292069"/>
              <a:gd name="connsiteY665" fmla="*/ 3070321 h 6135156"/>
              <a:gd name="connsiteX666" fmla="*/ 10636166 w 11292069"/>
              <a:gd name="connsiteY666" fmla="*/ 3078361 h 6135156"/>
              <a:gd name="connsiteX667" fmla="*/ 10649236 w 11292069"/>
              <a:gd name="connsiteY667" fmla="*/ 3086402 h 6135156"/>
              <a:gd name="connsiteX668" fmla="*/ 10667535 w 11292069"/>
              <a:gd name="connsiteY668" fmla="*/ 3082593 h 6135156"/>
              <a:gd name="connsiteX669" fmla="*/ 10675900 w 11292069"/>
              <a:gd name="connsiteY669" fmla="*/ 3069897 h 6135156"/>
              <a:gd name="connsiteX670" fmla="*/ 10679560 w 11292069"/>
              <a:gd name="connsiteY670" fmla="*/ 3064396 h 6135156"/>
              <a:gd name="connsiteX671" fmla="*/ 10694198 w 11292069"/>
              <a:gd name="connsiteY671" fmla="*/ 3040699 h 6135156"/>
              <a:gd name="connsiteX672" fmla="*/ 10719816 w 11292069"/>
              <a:gd name="connsiteY672" fmla="*/ 2998381 h 6135156"/>
              <a:gd name="connsiteX673" fmla="*/ 10721385 w 11292069"/>
              <a:gd name="connsiteY673" fmla="*/ 2992456 h 6135156"/>
              <a:gd name="connsiteX674" fmla="*/ 10720862 w 11292069"/>
              <a:gd name="connsiteY674" fmla="*/ 2989071 h 6135156"/>
              <a:gd name="connsiteX675" fmla="*/ 10715111 w 11292069"/>
              <a:gd name="connsiteY675" fmla="*/ 2981454 h 6135156"/>
              <a:gd name="connsiteX676" fmla="*/ 10700995 w 11292069"/>
              <a:gd name="connsiteY676" fmla="*/ 2974260 h 6135156"/>
              <a:gd name="connsiteX677" fmla="*/ 10691388 w 11292069"/>
              <a:gd name="connsiteY677" fmla="*/ 2973096 h 6135156"/>
              <a:gd name="connsiteX678" fmla="*/ 7225838 w 11292069"/>
              <a:gd name="connsiteY678" fmla="*/ 2921363 h 6135156"/>
              <a:gd name="connsiteX679" fmla="*/ 7212768 w 11292069"/>
              <a:gd name="connsiteY679" fmla="*/ 2934058 h 6135156"/>
              <a:gd name="connsiteX680" fmla="*/ 7212768 w 11292069"/>
              <a:gd name="connsiteY680" fmla="*/ 3030965 h 6135156"/>
              <a:gd name="connsiteX681" fmla="*/ 7216950 w 11292069"/>
              <a:gd name="connsiteY681" fmla="*/ 3039852 h 6135156"/>
              <a:gd name="connsiteX682" fmla="*/ 7225838 w 11292069"/>
              <a:gd name="connsiteY682" fmla="*/ 3043661 h 6135156"/>
              <a:gd name="connsiteX683" fmla="*/ 7241523 w 11292069"/>
              <a:gd name="connsiteY683" fmla="*/ 3043661 h 6135156"/>
              <a:gd name="connsiteX684" fmla="*/ 7254593 w 11292069"/>
              <a:gd name="connsiteY684" fmla="*/ 3030965 h 6135156"/>
              <a:gd name="connsiteX685" fmla="*/ 7254593 w 11292069"/>
              <a:gd name="connsiteY685" fmla="*/ 2934058 h 6135156"/>
              <a:gd name="connsiteX686" fmla="*/ 7250933 w 11292069"/>
              <a:gd name="connsiteY686" fmla="*/ 2925171 h 6135156"/>
              <a:gd name="connsiteX687" fmla="*/ 7241523 w 11292069"/>
              <a:gd name="connsiteY687" fmla="*/ 2921363 h 6135156"/>
              <a:gd name="connsiteX688" fmla="*/ 10801376 w 11292069"/>
              <a:gd name="connsiteY688" fmla="*/ 2771135 h 6135156"/>
              <a:gd name="connsiteX689" fmla="*/ 10791442 w 11292069"/>
              <a:gd name="connsiteY689" fmla="*/ 2771558 h 6135156"/>
              <a:gd name="connsiteX690" fmla="*/ 10784646 w 11292069"/>
              <a:gd name="connsiteY690" fmla="*/ 2778752 h 6135156"/>
              <a:gd name="connsiteX691" fmla="*/ 10778372 w 11292069"/>
              <a:gd name="connsiteY691" fmla="*/ 2793140 h 6135156"/>
              <a:gd name="connsiteX692" fmla="*/ 10765301 w 11292069"/>
              <a:gd name="connsiteY692" fmla="*/ 2822762 h 6135156"/>
              <a:gd name="connsiteX693" fmla="*/ 10744389 w 11292069"/>
              <a:gd name="connsiteY693" fmla="*/ 2866350 h 6135156"/>
              <a:gd name="connsiteX694" fmla="*/ 10751185 w 11292069"/>
              <a:gd name="connsiteY694" fmla="*/ 2882853 h 6135156"/>
              <a:gd name="connsiteX695" fmla="*/ 10765301 w 11292069"/>
              <a:gd name="connsiteY695" fmla="*/ 2889624 h 6135156"/>
              <a:gd name="connsiteX696" fmla="*/ 10775235 w 11292069"/>
              <a:gd name="connsiteY696" fmla="*/ 2889624 h 6135156"/>
              <a:gd name="connsiteX697" fmla="*/ 10782554 w 11292069"/>
              <a:gd name="connsiteY697" fmla="*/ 2882853 h 6135156"/>
              <a:gd name="connsiteX698" fmla="*/ 10803467 w 11292069"/>
              <a:gd name="connsiteY698" fmla="*/ 2838843 h 6135156"/>
              <a:gd name="connsiteX699" fmla="*/ 10817583 w 11292069"/>
              <a:gd name="connsiteY699" fmla="*/ 2807528 h 6135156"/>
              <a:gd name="connsiteX700" fmla="*/ 10823334 w 11292069"/>
              <a:gd name="connsiteY700" fmla="*/ 2793140 h 6135156"/>
              <a:gd name="connsiteX701" fmla="*/ 10824380 w 11292069"/>
              <a:gd name="connsiteY701" fmla="*/ 2788485 h 6135156"/>
              <a:gd name="connsiteX702" fmla="*/ 10816015 w 11292069"/>
              <a:gd name="connsiteY702" fmla="*/ 2776636 h 6135156"/>
              <a:gd name="connsiteX703" fmla="*/ 7226361 w 11292069"/>
              <a:gd name="connsiteY703" fmla="*/ 2695809 h 6135156"/>
              <a:gd name="connsiteX704" fmla="*/ 7213291 w 11292069"/>
              <a:gd name="connsiteY704" fmla="*/ 2708505 h 6135156"/>
              <a:gd name="connsiteX705" fmla="*/ 7213291 w 11292069"/>
              <a:gd name="connsiteY705" fmla="*/ 2805412 h 6135156"/>
              <a:gd name="connsiteX706" fmla="*/ 7216950 w 11292069"/>
              <a:gd name="connsiteY706" fmla="*/ 2814299 h 6135156"/>
              <a:gd name="connsiteX707" fmla="*/ 7226361 w 11292069"/>
              <a:gd name="connsiteY707" fmla="*/ 2818107 h 6135156"/>
              <a:gd name="connsiteX708" fmla="*/ 7242046 w 11292069"/>
              <a:gd name="connsiteY708" fmla="*/ 2818107 h 6135156"/>
              <a:gd name="connsiteX709" fmla="*/ 7250933 w 11292069"/>
              <a:gd name="connsiteY709" fmla="*/ 2814299 h 6135156"/>
              <a:gd name="connsiteX710" fmla="*/ 7255116 w 11292069"/>
              <a:gd name="connsiteY710" fmla="*/ 2805412 h 6135156"/>
              <a:gd name="connsiteX711" fmla="*/ 7255116 w 11292069"/>
              <a:gd name="connsiteY711" fmla="*/ 2708505 h 6135156"/>
              <a:gd name="connsiteX712" fmla="*/ 7242046 w 11292069"/>
              <a:gd name="connsiteY712" fmla="*/ 2695809 h 6135156"/>
              <a:gd name="connsiteX713" fmla="*/ 10874047 w 11292069"/>
              <a:gd name="connsiteY713" fmla="*/ 2557430 h 6135156"/>
              <a:gd name="connsiteX714" fmla="*/ 10857840 w 11292069"/>
              <a:gd name="connsiteY714" fmla="*/ 2566317 h 6135156"/>
              <a:gd name="connsiteX715" fmla="*/ 10834836 w 11292069"/>
              <a:gd name="connsiteY715" fmla="*/ 2643758 h 6135156"/>
              <a:gd name="connsiteX716" fmla="*/ 10829608 w 11292069"/>
              <a:gd name="connsiteY716" fmla="*/ 2657723 h 6135156"/>
              <a:gd name="connsiteX717" fmla="*/ 10830131 w 11292069"/>
              <a:gd name="connsiteY717" fmla="*/ 2667456 h 6135156"/>
              <a:gd name="connsiteX718" fmla="*/ 10837973 w 11292069"/>
              <a:gd name="connsiteY718" fmla="*/ 2674227 h 6135156"/>
              <a:gd name="connsiteX719" fmla="*/ 10853134 w 11292069"/>
              <a:gd name="connsiteY719" fmla="*/ 2678882 h 6135156"/>
              <a:gd name="connsiteX720" fmla="*/ 10869342 w 11292069"/>
              <a:gd name="connsiteY720" fmla="*/ 2670842 h 6135156"/>
              <a:gd name="connsiteX721" fmla="*/ 10898097 w 11292069"/>
              <a:gd name="connsiteY721" fmla="*/ 2576896 h 6135156"/>
              <a:gd name="connsiteX722" fmla="*/ 10899142 w 11292069"/>
              <a:gd name="connsiteY722" fmla="*/ 2573511 h 6135156"/>
              <a:gd name="connsiteX723" fmla="*/ 10897051 w 11292069"/>
              <a:gd name="connsiteY723" fmla="*/ 2567163 h 6135156"/>
              <a:gd name="connsiteX724" fmla="*/ 10889209 w 11292069"/>
              <a:gd name="connsiteY724" fmla="*/ 2561239 h 6135156"/>
              <a:gd name="connsiteX725" fmla="*/ 7226884 w 11292069"/>
              <a:gd name="connsiteY725" fmla="*/ 2478296 h 6135156"/>
              <a:gd name="connsiteX726" fmla="*/ 7213814 w 11292069"/>
              <a:gd name="connsiteY726" fmla="*/ 2490992 h 6135156"/>
              <a:gd name="connsiteX727" fmla="*/ 7213814 w 11292069"/>
              <a:gd name="connsiteY727" fmla="*/ 2538387 h 6135156"/>
              <a:gd name="connsiteX728" fmla="*/ 7213814 w 11292069"/>
              <a:gd name="connsiteY728" fmla="*/ 2579436 h 6135156"/>
              <a:gd name="connsiteX729" fmla="*/ 7217473 w 11292069"/>
              <a:gd name="connsiteY729" fmla="*/ 2588322 h 6135156"/>
              <a:gd name="connsiteX730" fmla="*/ 7226361 w 11292069"/>
              <a:gd name="connsiteY730" fmla="*/ 2592131 h 6135156"/>
              <a:gd name="connsiteX731" fmla="*/ 7242568 w 11292069"/>
              <a:gd name="connsiteY731" fmla="*/ 2592131 h 6135156"/>
              <a:gd name="connsiteX732" fmla="*/ 7255639 w 11292069"/>
              <a:gd name="connsiteY732" fmla="*/ 2579436 h 6135156"/>
              <a:gd name="connsiteX733" fmla="*/ 7255639 w 11292069"/>
              <a:gd name="connsiteY733" fmla="*/ 2532463 h 6135156"/>
              <a:gd name="connsiteX734" fmla="*/ 7255639 w 11292069"/>
              <a:gd name="connsiteY734" fmla="*/ 2490992 h 6135156"/>
              <a:gd name="connsiteX735" fmla="*/ 7251456 w 11292069"/>
              <a:gd name="connsiteY735" fmla="*/ 2482105 h 6135156"/>
              <a:gd name="connsiteX736" fmla="*/ 7242568 w 11292069"/>
              <a:gd name="connsiteY736" fmla="*/ 2478296 h 6135156"/>
              <a:gd name="connsiteX737" fmla="*/ 10916918 w 11292069"/>
              <a:gd name="connsiteY737" fmla="*/ 2336532 h 6135156"/>
              <a:gd name="connsiteX738" fmla="*/ 10906985 w 11292069"/>
              <a:gd name="connsiteY738" fmla="*/ 2339494 h 6135156"/>
              <a:gd name="connsiteX739" fmla="*/ 10902279 w 11292069"/>
              <a:gd name="connsiteY739" fmla="*/ 2347534 h 6135156"/>
              <a:gd name="connsiteX740" fmla="*/ 10900711 w 11292069"/>
              <a:gd name="connsiteY740" fmla="*/ 2362346 h 6135156"/>
              <a:gd name="connsiteX741" fmla="*/ 10899142 w 11292069"/>
              <a:gd name="connsiteY741" fmla="*/ 2373348 h 6135156"/>
              <a:gd name="connsiteX742" fmla="*/ 10895483 w 11292069"/>
              <a:gd name="connsiteY742" fmla="*/ 2394930 h 6135156"/>
              <a:gd name="connsiteX743" fmla="*/ 10886595 w 11292069"/>
              <a:gd name="connsiteY743" fmla="*/ 2442326 h 6135156"/>
              <a:gd name="connsiteX744" fmla="*/ 10897051 w 11292069"/>
              <a:gd name="connsiteY744" fmla="*/ 2457137 h 6135156"/>
              <a:gd name="connsiteX745" fmla="*/ 10912213 w 11292069"/>
              <a:gd name="connsiteY745" fmla="*/ 2459676 h 6135156"/>
              <a:gd name="connsiteX746" fmla="*/ 10922146 w 11292069"/>
              <a:gd name="connsiteY746" fmla="*/ 2457561 h 6135156"/>
              <a:gd name="connsiteX747" fmla="*/ 10927897 w 11292069"/>
              <a:gd name="connsiteY747" fmla="*/ 2449520 h 6135156"/>
              <a:gd name="connsiteX748" fmla="*/ 10936785 w 11292069"/>
              <a:gd name="connsiteY748" fmla="*/ 2401701 h 6135156"/>
              <a:gd name="connsiteX749" fmla="*/ 10940445 w 11292069"/>
              <a:gd name="connsiteY749" fmla="*/ 2378003 h 6135156"/>
              <a:gd name="connsiteX750" fmla="*/ 10941490 w 11292069"/>
              <a:gd name="connsiteY750" fmla="*/ 2367847 h 6135156"/>
              <a:gd name="connsiteX751" fmla="*/ 10943582 w 11292069"/>
              <a:gd name="connsiteY751" fmla="*/ 2353036 h 6135156"/>
              <a:gd name="connsiteX752" fmla="*/ 10943582 w 11292069"/>
              <a:gd name="connsiteY752" fmla="*/ 2350920 h 6135156"/>
              <a:gd name="connsiteX753" fmla="*/ 10932080 w 11292069"/>
              <a:gd name="connsiteY753" fmla="*/ 2338648 h 6135156"/>
              <a:gd name="connsiteX754" fmla="*/ 7226361 w 11292069"/>
              <a:gd name="connsiteY754" fmla="*/ 2252743 h 6135156"/>
              <a:gd name="connsiteX755" fmla="*/ 7217473 w 11292069"/>
              <a:gd name="connsiteY755" fmla="*/ 2256551 h 6135156"/>
              <a:gd name="connsiteX756" fmla="*/ 7213291 w 11292069"/>
              <a:gd name="connsiteY756" fmla="*/ 2265438 h 6135156"/>
              <a:gd name="connsiteX757" fmla="*/ 7213291 w 11292069"/>
              <a:gd name="connsiteY757" fmla="*/ 2362346 h 6135156"/>
              <a:gd name="connsiteX758" fmla="*/ 7217473 w 11292069"/>
              <a:gd name="connsiteY758" fmla="*/ 2371232 h 6135156"/>
              <a:gd name="connsiteX759" fmla="*/ 7226361 w 11292069"/>
              <a:gd name="connsiteY759" fmla="*/ 2375041 h 6135156"/>
              <a:gd name="connsiteX760" fmla="*/ 7242046 w 11292069"/>
              <a:gd name="connsiteY760" fmla="*/ 2375041 h 6135156"/>
              <a:gd name="connsiteX761" fmla="*/ 7255116 w 11292069"/>
              <a:gd name="connsiteY761" fmla="*/ 2362346 h 6135156"/>
              <a:gd name="connsiteX762" fmla="*/ 7255116 w 11292069"/>
              <a:gd name="connsiteY762" fmla="*/ 2265438 h 6135156"/>
              <a:gd name="connsiteX763" fmla="*/ 7242046 w 11292069"/>
              <a:gd name="connsiteY763" fmla="*/ 2252743 h 6135156"/>
              <a:gd name="connsiteX764" fmla="*/ 10931034 w 11292069"/>
              <a:gd name="connsiteY764" fmla="*/ 2121558 h 6135156"/>
              <a:gd name="connsiteX765" fmla="*/ 10917441 w 11292069"/>
              <a:gd name="connsiteY765" fmla="*/ 2133830 h 6135156"/>
              <a:gd name="connsiteX766" fmla="*/ 10916918 w 11292069"/>
              <a:gd name="connsiteY766" fmla="*/ 2174455 h 6135156"/>
              <a:gd name="connsiteX767" fmla="*/ 10915872 w 11292069"/>
              <a:gd name="connsiteY767" fmla="*/ 2198153 h 6135156"/>
              <a:gd name="connsiteX768" fmla="*/ 10914827 w 11292069"/>
              <a:gd name="connsiteY768" fmla="*/ 2220581 h 6135156"/>
              <a:gd name="connsiteX769" fmla="*/ 10917964 w 11292069"/>
              <a:gd name="connsiteY769" fmla="*/ 2229891 h 6135156"/>
              <a:gd name="connsiteX770" fmla="*/ 10927374 w 11292069"/>
              <a:gd name="connsiteY770" fmla="*/ 2234123 h 6135156"/>
              <a:gd name="connsiteX771" fmla="*/ 10942536 w 11292069"/>
              <a:gd name="connsiteY771" fmla="*/ 2235393 h 6135156"/>
              <a:gd name="connsiteX772" fmla="*/ 10956652 w 11292069"/>
              <a:gd name="connsiteY772" fmla="*/ 2223544 h 6135156"/>
              <a:gd name="connsiteX773" fmla="*/ 10957698 w 11292069"/>
              <a:gd name="connsiteY773" fmla="*/ 2199422 h 6135156"/>
              <a:gd name="connsiteX774" fmla="*/ 10958220 w 11292069"/>
              <a:gd name="connsiteY774" fmla="*/ 2181649 h 6135156"/>
              <a:gd name="connsiteX775" fmla="*/ 10959789 w 11292069"/>
              <a:gd name="connsiteY775" fmla="*/ 2134253 h 6135156"/>
              <a:gd name="connsiteX776" fmla="*/ 10959789 w 11292069"/>
              <a:gd name="connsiteY776" fmla="*/ 2133830 h 6135156"/>
              <a:gd name="connsiteX777" fmla="*/ 10956129 w 11292069"/>
              <a:gd name="connsiteY777" fmla="*/ 2125367 h 6135156"/>
              <a:gd name="connsiteX778" fmla="*/ 10946719 w 11292069"/>
              <a:gd name="connsiteY778" fmla="*/ 2121558 h 6135156"/>
              <a:gd name="connsiteX779" fmla="*/ 7229498 w 11292069"/>
              <a:gd name="connsiteY779" fmla="*/ 2026766 h 6135156"/>
              <a:gd name="connsiteX780" fmla="*/ 7220087 w 11292069"/>
              <a:gd name="connsiteY780" fmla="*/ 2030152 h 6135156"/>
              <a:gd name="connsiteX781" fmla="*/ 7215905 w 11292069"/>
              <a:gd name="connsiteY781" fmla="*/ 2039038 h 6135156"/>
              <a:gd name="connsiteX782" fmla="*/ 7214859 w 11292069"/>
              <a:gd name="connsiteY782" fmla="*/ 2087704 h 6135156"/>
              <a:gd name="connsiteX783" fmla="*/ 7213814 w 11292069"/>
              <a:gd name="connsiteY783" fmla="*/ 2136369 h 6135156"/>
              <a:gd name="connsiteX784" fmla="*/ 7226884 w 11292069"/>
              <a:gd name="connsiteY784" fmla="*/ 2149064 h 6135156"/>
              <a:gd name="connsiteX785" fmla="*/ 7242568 w 11292069"/>
              <a:gd name="connsiteY785" fmla="*/ 2149488 h 6135156"/>
              <a:gd name="connsiteX786" fmla="*/ 7251979 w 11292069"/>
              <a:gd name="connsiteY786" fmla="*/ 2145679 h 6135156"/>
              <a:gd name="connsiteX787" fmla="*/ 7255639 w 11292069"/>
              <a:gd name="connsiteY787" fmla="*/ 2136792 h 6135156"/>
              <a:gd name="connsiteX788" fmla="*/ 7256684 w 11292069"/>
              <a:gd name="connsiteY788" fmla="*/ 2088550 h 6135156"/>
              <a:gd name="connsiteX789" fmla="*/ 7257730 w 11292069"/>
              <a:gd name="connsiteY789" fmla="*/ 2040308 h 6135156"/>
              <a:gd name="connsiteX790" fmla="*/ 7245182 w 11292069"/>
              <a:gd name="connsiteY790" fmla="*/ 2027613 h 6135156"/>
              <a:gd name="connsiteX791" fmla="*/ 10932603 w 11292069"/>
              <a:gd name="connsiteY791" fmla="*/ 1894735 h 6135156"/>
              <a:gd name="connsiteX792" fmla="*/ 10916918 w 11292069"/>
              <a:gd name="connsiteY792" fmla="*/ 1896428 h 6135156"/>
              <a:gd name="connsiteX793" fmla="*/ 10908030 w 11292069"/>
              <a:gd name="connsiteY793" fmla="*/ 1901506 h 6135156"/>
              <a:gd name="connsiteX794" fmla="*/ 10904893 w 11292069"/>
              <a:gd name="connsiteY794" fmla="*/ 1910816 h 6135156"/>
              <a:gd name="connsiteX795" fmla="*/ 10906985 w 11292069"/>
              <a:gd name="connsiteY795" fmla="*/ 1926050 h 6135156"/>
              <a:gd name="connsiteX796" fmla="*/ 10910121 w 11292069"/>
              <a:gd name="connsiteY796" fmla="*/ 1958212 h 6135156"/>
              <a:gd name="connsiteX797" fmla="*/ 10913781 w 11292069"/>
              <a:gd name="connsiteY797" fmla="*/ 2006031 h 6135156"/>
              <a:gd name="connsiteX798" fmla="*/ 10927897 w 11292069"/>
              <a:gd name="connsiteY798" fmla="*/ 2017880 h 6135156"/>
              <a:gd name="connsiteX799" fmla="*/ 10943582 w 11292069"/>
              <a:gd name="connsiteY799" fmla="*/ 2017033 h 6135156"/>
              <a:gd name="connsiteX800" fmla="*/ 10952470 w 11292069"/>
              <a:gd name="connsiteY800" fmla="*/ 2012378 h 6135156"/>
              <a:gd name="connsiteX801" fmla="*/ 10956129 w 11292069"/>
              <a:gd name="connsiteY801" fmla="*/ 2004338 h 6135156"/>
              <a:gd name="connsiteX802" fmla="*/ 10956129 w 11292069"/>
              <a:gd name="connsiteY802" fmla="*/ 2003491 h 6135156"/>
              <a:gd name="connsiteX803" fmla="*/ 10952470 w 11292069"/>
              <a:gd name="connsiteY803" fmla="*/ 1955249 h 6135156"/>
              <a:gd name="connsiteX804" fmla="*/ 10948810 w 11292069"/>
              <a:gd name="connsiteY804" fmla="*/ 1920972 h 6135156"/>
              <a:gd name="connsiteX805" fmla="*/ 10947241 w 11292069"/>
              <a:gd name="connsiteY805" fmla="*/ 1906161 h 6135156"/>
              <a:gd name="connsiteX806" fmla="*/ 10932603 w 11292069"/>
              <a:gd name="connsiteY806" fmla="*/ 1894735 h 6135156"/>
              <a:gd name="connsiteX807" fmla="*/ 7256162 w 11292069"/>
              <a:gd name="connsiteY807" fmla="*/ 1801636 h 6135156"/>
              <a:gd name="connsiteX808" fmla="*/ 7241000 w 11292069"/>
              <a:gd name="connsiteY808" fmla="*/ 1811792 h 6135156"/>
              <a:gd name="connsiteX809" fmla="*/ 7238386 w 11292069"/>
              <a:gd name="connsiteY809" fmla="*/ 1826603 h 6135156"/>
              <a:gd name="connsiteX810" fmla="*/ 7233158 w 11292069"/>
              <a:gd name="connsiteY810" fmla="*/ 1860458 h 6135156"/>
              <a:gd name="connsiteX811" fmla="*/ 7226361 w 11292069"/>
              <a:gd name="connsiteY811" fmla="*/ 1908700 h 6135156"/>
              <a:gd name="connsiteX812" fmla="*/ 7229498 w 11292069"/>
              <a:gd name="connsiteY812" fmla="*/ 1918010 h 6135156"/>
              <a:gd name="connsiteX813" fmla="*/ 7238386 w 11292069"/>
              <a:gd name="connsiteY813" fmla="*/ 1922665 h 6135156"/>
              <a:gd name="connsiteX814" fmla="*/ 7254070 w 11292069"/>
              <a:gd name="connsiteY814" fmla="*/ 1924781 h 6135156"/>
              <a:gd name="connsiteX815" fmla="*/ 7268186 w 11292069"/>
              <a:gd name="connsiteY815" fmla="*/ 1913778 h 6135156"/>
              <a:gd name="connsiteX816" fmla="*/ 7274460 w 11292069"/>
              <a:gd name="connsiteY816" fmla="*/ 1865959 h 6135156"/>
              <a:gd name="connsiteX817" fmla="*/ 7279688 w 11292069"/>
              <a:gd name="connsiteY817" fmla="*/ 1833797 h 6135156"/>
              <a:gd name="connsiteX818" fmla="*/ 7282302 w 11292069"/>
              <a:gd name="connsiteY818" fmla="*/ 1819409 h 6135156"/>
              <a:gd name="connsiteX819" fmla="*/ 7282825 w 11292069"/>
              <a:gd name="connsiteY819" fmla="*/ 1816870 h 6135156"/>
              <a:gd name="connsiteX820" fmla="*/ 7280211 w 11292069"/>
              <a:gd name="connsiteY820" fmla="*/ 1809676 h 6135156"/>
              <a:gd name="connsiteX821" fmla="*/ 7271846 w 11292069"/>
              <a:gd name="connsiteY821" fmla="*/ 1804175 h 6135156"/>
              <a:gd name="connsiteX822" fmla="*/ 10888163 w 11292069"/>
              <a:gd name="connsiteY822" fmla="*/ 1672990 h 6135156"/>
              <a:gd name="connsiteX823" fmla="*/ 10873001 w 11292069"/>
              <a:gd name="connsiteY823" fmla="*/ 1676376 h 6135156"/>
              <a:gd name="connsiteX824" fmla="*/ 10863591 w 11292069"/>
              <a:gd name="connsiteY824" fmla="*/ 1691187 h 6135156"/>
              <a:gd name="connsiteX825" fmla="*/ 10874570 w 11292069"/>
              <a:gd name="connsiteY825" fmla="*/ 1738583 h 6135156"/>
              <a:gd name="connsiteX826" fmla="*/ 10885026 w 11292069"/>
              <a:gd name="connsiteY826" fmla="*/ 1784709 h 6135156"/>
              <a:gd name="connsiteX827" fmla="*/ 10890254 w 11292069"/>
              <a:gd name="connsiteY827" fmla="*/ 1792749 h 6135156"/>
              <a:gd name="connsiteX828" fmla="*/ 10900711 w 11292069"/>
              <a:gd name="connsiteY828" fmla="*/ 1794865 h 6135156"/>
              <a:gd name="connsiteX829" fmla="*/ 10915872 w 11292069"/>
              <a:gd name="connsiteY829" fmla="*/ 1791903 h 6135156"/>
              <a:gd name="connsiteX830" fmla="*/ 10926329 w 11292069"/>
              <a:gd name="connsiteY830" fmla="*/ 1779631 h 6135156"/>
              <a:gd name="connsiteX831" fmla="*/ 10926329 w 11292069"/>
              <a:gd name="connsiteY831" fmla="*/ 1777515 h 6135156"/>
              <a:gd name="connsiteX832" fmla="*/ 10915872 w 11292069"/>
              <a:gd name="connsiteY832" fmla="*/ 1729273 h 6135156"/>
              <a:gd name="connsiteX833" fmla="*/ 10904370 w 11292069"/>
              <a:gd name="connsiteY833" fmla="*/ 1681877 h 6135156"/>
              <a:gd name="connsiteX834" fmla="*/ 10898619 w 11292069"/>
              <a:gd name="connsiteY834" fmla="*/ 1673837 h 6135156"/>
              <a:gd name="connsiteX835" fmla="*/ 10888163 w 11292069"/>
              <a:gd name="connsiteY835" fmla="*/ 1672990 h 6135156"/>
              <a:gd name="connsiteX836" fmla="*/ 7312626 w 11292069"/>
              <a:gd name="connsiteY836" fmla="*/ 1582007 h 6135156"/>
              <a:gd name="connsiteX837" fmla="*/ 7302692 w 11292069"/>
              <a:gd name="connsiteY837" fmla="*/ 1582853 h 6135156"/>
              <a:gd name="connsiteX838" fmla="*/ 7295896 w 11292069"/>
              <a:gd name="connsiteY838" fmla="*/ 1590471 h 6135156"/>
              <a:gd name="connsiteX839" fmla="*/ 7279166 w 11292069"/>
              <a:gd name="connsiteY839" fmla="*/ 1647600 h 6135156"/>
              <a:gd name="connsiteX840" fmla="*/ 7272369 w 11292069"/>
              <a:gd name="connsiteY840" fmla="*/ 1670028 h 6135156"/>
              <a:gd name="connsiteX841" fmla="*/ 7268709 w 11292069"/>
              <a:gd name="connsiteY841" fmla="*/ 1684416 h 6135156"/>
              <a:gd name="connsiteX842" fmla="*/ 7278120 w 11292069"/>
              <a:gd name="connsiteY842" fmla="*/ 1699650 h 6135156"/>
              <a:gd name="connsiteX843" fmla="*/ 7293804 w 11292069"/>
              <a:gd name="connsiteY843" fmla="*/ 1703036 h 6135156"/>
              <a:gd name="connsiteX844" fmla="*/ 7304261 w 11292069"/>
              <a:gd name="connsiteY844" fmla="*/ 1701766 h 6135156"/>
              <a:gd name="connsiteX845" fmla="*/ 7310012 w 11292069"/>
              <a:gd name="connsiteY845" fmla="*/ 1694149 h 6135156"/>
              <a:gd name="connsiteX846" fmla="*/ 7313671 w 11292069"/>
              <a:gd name="connsiteY846" fmla="*/ 1679761 h 6135156"/>
              <a:gd name="connsiteX847" fmla="*/ 7318900 w 11292069"/>
              <a:gd name="connsiteY847" fmla="*/ 1660295 h 6135156"/>
              <a:gd name="connsiteX848" fmla="*/ 7336152 w 11292069"/>
              <a:gd name="connsiteY848" fmla="*/ 1601896 h 6135156"/>
              <a:gd name="connsiteX849" fmla="*/ 7336675 w 11292069"/>
              <a:gd name="connsiteY849" fmla="*/ 1598511 h 6135156"/>
              <a:gd name="connsiteX850" fmla="*/ 7327787 w 11292069"/>
              <a:gd name="connsiteY850" fmla="*/ 1586239 h 6135156"/>
              <a:gd name="connsiteX851" fmla="*/ 10814969 w 11292069"/>
              <a:gd name="connsiteY851" fmla="*/ 1457593 h 6135156"/>
              <a:gd name="connsiteX852" fmla="*/ 10800330 w 11292069"/>
              <a:gd name="connsiteY852" fmla="*/ 1463094 h 6135156"/>
              <a:gd name="connsiteX853" fmla="*/ 10793011 w 11292069"/>
              <a:gd name="connsiteY853" fmla="*/ 1479175 h 6135156"/>
              <a:gd name="connsiteX854" fmla="*/ 10802421 w 11292069"/>
              <a:gd name="connsiteY854" fmla="*/ 1502027 h 6135156"/>
              <a:gd name="connsiteX855" fmla="*/ 10810786 w 11292069"/>
              <a:gd name="connsiteY855" fmla="*/ 1523609 h 6135156"/>
              <a:gd name="connsiteX856" fmla="*/ 10826471 w 11292069"/>
              <a:gd name="connsiteY856" fmla="*/ 1569312 h 6135156"/>
              <a:gd name="connsiteX857" fmla="*/ 10843201 w 11292069"/>
              <a:gd name="connsiteY857" fmla="*/ 1577352 h 6135156"/>
              <a:gd name="connsiteX858" fmla="*/ 10858363 w 11292069"/>
              <a:gd name="connsiteY858" fmla="*/ 1572274 h 6135156"/>
              <a:gd name="connsiteX859" fmla="*/ 10865682 w 11292069"/>
              <a:gd name="connsiteY859" fmla="*/ 1565926 h 6135156"/>
              <a:gd name="connsiteX860" fmla="*/ 10867251 w 11292069"/>
              <a:gd name="connsiteY860" fmla="*/ 1560425 h 6135156"/>
              <a:gd name="connsiteX861" fmla="*/ 10866728 w 11292069"/>
              <a:gd name="connsiteY861" fmla="*/ 1556193 h 6135156"/>
              <a:gd name="connsiteX862" fmla="*/ 10851043 w 11292069"/>
              <a:gd name="connsiteY862" fmla="*/ 1510490 h 6135156"/>
              <a:gd name="connsiteX863" fmla="*/ 10842155 w 11292069"/>
              <a:gd name="connsiteY863" fmla="*/ 1487215 h 6135156"/>
              <a:gd name="connsiteX864" fmla="*/ 10832745 w 11292069"/>
              <a:gd name="connsiteY864" fmla="*/ 1464364 h 6135156"/>
              <a:gd name="connsiteX865" fmla="*/ 10814969 w 11292069"/>
              <a:gd name="connsiteY865" fmla="*/ 1457593 h 6135156"/>
              <a:gd name="connsiteX866" fmla="*/ 7397322 w 11292069"/>
              <a:gd name="connsiteY866" fmla="*/ 1369995 h 6135156"/>
              <a:gd name="connsiteX867" fmla="*/ 7380069 w 11292069"/>
              <a:gd name="connsiteY867" fmla="*/ 1376343 h 6135156"/>
              <a:gd name="connsiteX868" fmla="*/ 7369090 w 11292069"/>
              <a:gd name="connsiteY868" fmla="*/ 1399618 h 6135156"/>
              <a:gd name="connsiteX869" fmla="*/ 7359156 w 11292069"/>
              <a:gd name="connsiteY869" fmla="*/ 1421623 h 6135156"/>
              <a:gd name="connsiteX870" fmla="*/ 7340335 w 11292069"/>
              <a:gd name="connsiteY870" fmla="*/ 1466903 h 6135156"/>
              <a:gd name="connsiteX871" fmla="*/ 7340858 w 11292069"/>
              <a:gd name="connsiteY871" fmla="*/ 1476636 h 6135156"/>
              <a:gd name="connsiteX872" fmla="*/ 7348177 w 11292069"/>
              <a:gd name="connsiteY872" fmla="*/ 1483407 h 6135156"/>
              <a:gd name="connsiteX873" fmla="*/ 7362816 w 11292069"/>
              <a:gd name="connsiteY873" fmla="*/ 1488485 h 6135156"/>
              <a:gd name="connsiteX874" fmla="*/ 7380069 w 11292069"/>
              <a:gd name="connsiteY874" fmla="*/ 1480868 h 6135156"/>
              <a:gd name="connsiteX875" fmla="*/ 7398368 w 11292069"/>
              <a:gd name="connsiteY875" fmla="*/ 1436434 h 6135156"/>
              <a:gd name="connsiteX876" fmla="*/ 7407778 w 11292069"/>
              <a:gd name="connsiteY876" fmla="*/ 1416122 h 6135156"/>
              <a:gd name="connsiteX877" fmla="*/ 7418235 w 11292069"/>
              <a:gd name="connsiteY877" fmla="*/ 1392847 h 6135156"/>
              <a:gd name="connsiteX878" fmla="*/ 7419280 w 11292069"/>
              <a:gd name="connsiteY878" fmla="*/ 1387769 h 6135156"/>
              <a:gd name="connsiteX879" fmla="*/ 7418757 w 11292069"/>
              <a:gd name="connsiteY879" fmla="*/ 1383537 h 6135156"/>
              <a:gd name="connsiteX880" fmla="*/ 7411961 w 11292069"/>
              <a:gd name="connsiteY880" fmla="*/ 1376343 h 6135156"/>
              <a:gd name="connsiteX881" fmla="*/ 10724718 w 11292069"/>
              <a:gd name="connsiteY881" fmla="*/ 1251188 h 6135156"/>
              <a:gd name="connsiteX882" fmla="*/ 10715111 w 11292069"/>
              <a:gd name="connsiteY882" fmla="*/ 1252352 h 6135156"/>
              <a:gd name="connsiteX883" fmla="*/ 10700995 w 11292069"/>
              <a:gd name="connsiteY883" fmla="*/ 1259969 h 6135156"/>
              <a:gd name="connsiteX884" fmla="*/ 10694721 w 11292069"/>
              <a:gd name="connsiteY884" fmla="*/ 1267587 h 6135156"/>
              <a:gd name="connsiteX885" fmla="*/ 10695767 w 11292069"/>
              <a:gd name="connsiteY885" fmla="*/ 1277320 h 6135156"/>
              <a:gd name="connsiteX886" fmla="*/ 10703086 w 11292069"/>
              <a:gd name="connsiteY886" fmla="*/ 1289592 h 6135156"/>
              <a:gd name="connsiteX887" fmla="*/ 10734455 w 11292069"/>
              <a:gd name="connsiteY887" fmla="*/ 1348837 h 6135156"/>
              <a:gd name="connsiteX888" fmla="*/ 10740729 w 11292069"/>
              <a:gd name="connsiteY888" fmla="*/ 1361532 h 6135156"/>
              <a:gd name="connsiteX889" fmla="*/ 10748049 w 11292069"/>
              <a:gd name="connsiteY889" fmla="*/ 1368303 h 6135156"/>
              <a:gd name="connsiteX890" fmla="*/ 10758505 w 11292069"/>
              <a:gd name="connsiteY890" fmla="*/ 1367879 h 6135156"/>
              <a:gd name="connsiteX891" fmla="*/ 10772621 w 11292069"/>
              <a:gd name="connsiteY891" fmla="*/ 1361532 h 6135156"/>
              <a:gd name="connsiteX892" fmla="*/ 10779940 w 11292069"/>
              <a:gd name="connsiteY892" fmla="*/ 1350106 h 6135156"/>
              <a:gd name="connsiteX893" fmla="*/ 10779417 w 11292069"/>
              <a:gd name="connsiteY893" fmla="*/ 1345874 h 6135156"/>
              <a:gd name="connsiteX894" fmla="*/ 10778372 w 11292069"/>
              <a:gd name="connsiteY894" fmla="*/ 1344605 h 6135156"/>
              <a:gd name="connsiteX895" fmla="*/ 10771575 w 11292069"/>
              <a:gd name="connsiteY895" fmla="*/ 1330640 h 6135156"/>
              <a:gd name="connsiteX896" fmla="*/ 10740206 w 11292069"/>
              <a:gd name="connsiteY896" fmla="*/ 1271395 h 6135156"/>
              <a:gd name="connsiteX897" fmla="*/ 10732364 w 11292069"/>
              <a:gd name="connsiteY897" fmla="*/ 1257007 h 6135156"/>
              <a:gd name="connsiteX898" fmla="*/ 10724718 w 11292069"/>
              <a:gd name="connsiteY898" fmla="*/ 1251188 h 6135156"/>
              <a:gd name="connsiteX899" fmla="*/ 7509727 w 11292069"/>
              <a:gd name="connsiteY899" fmla="*/ 1171102 h 6135156"/>
              <a:gd name="connsiteX900" fmla="*/ 7491429 w 11292069"/>
              <a:gd name="connsiteY900" fmla="*/ 1174911 h 6135156"/>
              <a:gd name="connsiteX901" fmla="*/ 7489337 w 11292069"/>
              <a:gd name="connsiteY901" fmla="*/ 1178296 h 6135156"/>
              <a:gd name="connsiteX902" fmla="*/ 7483064 w 11292069"/>
              <a:gd name="connsiteY902" fmla="*/ 1188452 h 6135156"/>
              <a:gd name="connsiteX903" fmla="*/ 7440193 w 11292069"/>
              <a:gd name="connsiteY903" fmla="*/ 1259123 h 6135156"/>
              <a:gd name="connsiteX904" fmla="*/ 7439147 w 11292069"/>
              <a:gd name="connsiteY904" fmla="*/ 1268856 h 6135156"/>
              <a:gd name="connsiteX905" fmla="*/ 7445421 w 11292069"/>
              <a:gd name="connsiteY905" fmla="*/ 1276473 h 6135156"/>
              <a:gd name="connsiteX906" fmla="*/ 7459537 w 11292069"/>
              <a:gd name="connsiteY906" fmla="*/ 1284090 h 6135156"/>
              <a:gd name="connsiteX907" fmla="*/ 7477313 w 11292069"/>
              <a:gd name="connsiteY907" fmla="*/ 1279012 h 6135156"/>
              <a:gd name="connsiteX908" fmla="*/ 7519138 w 11292069"/>
              <a:gd name="connsiteY908" fmla="*/ 1208765 h 6135156"/>
              <a:gd name="connsiteX909" fmla="*/ 7524366 w 11292069"/>
              <a:gd name="connsiteY909" fmla="*/ 1199878 h 6135156"/>
              <a:gd name="connsiteX910" fmla="*/ 7526980 w 11292069"/>
              <a:gd name="connsiteY910" fmla="*/ 1196493 h 6135156"/>
              <a:gd name="connsiteX911" fmla="*/ 7529071 w 11292069"/>
              <a:gd name="connsiteY911" fmla="*/ 1189722 h 6135156"/>
              <a:gd name="connsiteX912" fmla="*/ 7529071 w 11292069"/>
              <a:gd name="connsiteY912" fmla="*/ 1186760 h 6135156"/>
              <a:gd name="connsiteX913" fmla="*/ 7522798 w 11292069"/>
              <a:gd name="connsiteY913" fmla="*/ 1178719 h 6135156"/>
              <a:gd name="connsiteX914" fmla="*/ 10597478 w 11292069"/>
              <a:gd name="connsiteY914" fmla="*/ 1059383 h 6135156"/>
              <a:gd name="connsiteX915" fmla="*/ 10587544 w 11292069"/>
              <a:gd name="connsiteY915" fmla="*/ 1061922 h 6135156"/>
              <a:gd name="connsiteX916" fmla="*/ 10574996 w 11292069"/>
              <a:gd name="connsiteY916" fmla="*/ 1070809 h 6135156"/>
              <a:gd name="connsiteX917" fmla="*/ 10571860 w 11292069"/>
              <a:gd name="connsiteY917" fmla="*/ 1088160 h 6135156"/>
              <a:gd name="connsiteX918" fmla="*/ 10601137 w 11292069"/>
              <a:gd name="connsiteY918" fmla="*/ 1127515 h 6135156"/>
              <a:gd name="connsiteX919" fmla="*/ 10614208 w 11292069"/>
              <a:gd name="connsiteY919" fmla="*/ 1146558 h 6135156"/>
              <a:gd name="connsiteX920" fmla="*/ 10627801 w 11292069"/>
              <a:gd name="connsiteY920" fmla="*/ 1166870 h 6135156"/>
              <a:gd name="connsiteX921" fmla="*/ 10635643 w 11292069"/>
              <a:gd name="connsiteY921" fmla="*/ 1172372 h 6135156"/>
              <a:gd name="connsiteX922" fmla="*/ 10645577 w 11292069"/>
              <a:gd name="connsiteY922" fmla="*/ 1170679 h 6135156"/>
              <a:gd name="connsiteX923" fmla="*/ 10658647 w 11292069"/>
              <a:gd name="connsiteY923" fmla="*/ 1162216 h 6135156"/>
              <a:gd name="connsiteX924" fmla="*/ 10664921 w 11292069"/>
              <a:gd name="connsiteY924" fmla="*/ 1154598 h 6135156"/>
              <a:gd name="connsiteX925" fmla="*/ 10664921 w 11292069"/>
              <a:gd name="connsiteY925" fmla="*/ 1151636 h 6135156"/>
              <a:gd name="connsiteX926" fmla="*/ 10662830 w 11292069"/>
              <a:gd name="connsiteY926" fmla="*/ 1144865 h 6135156"/>
              <a:gd name="connsiteX927" fmla="*/ 10649236 w 11292069"/>
              <a:gd name="connsiteY927" fmla="*/ 1124976 h 6135156"/>
              <a:gd name="connsiteX928" fmla="*/ 10635120 w 11292069"/>
              <a:gd name="connsiteY928" fmla="*/ 1104240 h 6135156"/>
              <a:gd name="connsiteX929" fmla="*/ 10605320 w 11292069"/>
              <a:gd name="connsiteY929" fmla="*/ 1064461 h 6135156"/>
              <a:gd name="connsiteX930" fmla="*/ 10597478 w 11292069"/>
              <a:gd name="connsiteY930" fmla="*/ 1059383 h 6135156"/>
              <a:gd name="connsiteX931" fmla="*/ 7637294 w 11292069"/>
              <a:gd name="connsiteY931" fmla="*/ 984058 h 6135156"/>
              <a:gd name="connsiteX932" fmla="*/ 7628407 w 11292069"/>
              <a:gd name="connsiteY932" fmla="*/ 988713 h 6135156"/>
              <a:gd name="connsiteX933" fmla="*/ 7597038 w 11292069"/>
              <a:gd name="connsiteY933" fmla="*/ 1026799 h 6135156"/>
              <a:gd name="connsiteX934" fmla="*/ 7575602 w 11292069"/>
              <a:gd name="connsiteY934" fmla="*/ 1054305 h 6135156"/>
              <a:gd name="connsiteX935" fmla="*/ 7566714 w 11292069"/>
              <a:gd name="connsiteY935" fmla="*/ 1066577 h 6135156"/>
              <a:gd name="connsiteX936" fmla="*/ 7569328 w 11292069"/>
              <a:gd name="connsiteY936" fmla="*/ 1084351 h 6135156"/>
              <a:gd name="connsiteX937" fmla="*/ 7582399 w 11292069"/>
              <a:gd name="connsiteY937" fmla="*/ 1092814 h 6135156"/>
              <a:gd name="connsiteX938" fmla="*/ 7592332 w 11292069"/>
              <a:gd name="connsiteY938" fmla="*/ 1094930 h 6135156"/>
              <a:gd name="connsiteX939" fmla="*/ 7601220 w 11292069"/>
              <a:gd name="connsiteY939" fmla="*/ 1089852 h 6135156"/>
              <a:gd name="connsiteX940" fmla="*/ 7610108 w 11292069"/>
              <a:gd name="connsiteY940" fmla="*/ 1077580 h 6135156"/>
              <a:gd name="connsiteX941" fmla="*/ 7630498 w 11292069"/>
              <a:gd name="connsiteY941" fmla="*/ 1051343 h 6135156"/>
              <a:gd name="connsiteX942" fmla="*/ 7661344 w 11292069"/>
              <a:gd name="connsiteY942" fmla="*/ 1013680 h 6135156"/>
              <a:gd name="connsiteX943" fmla="*/ 7663958 w 11292069"/>
              <a:gd name="connsiteY943" fmla="*/ 1006063 h 6135156"/>
              <a:gd name="connsiteX944" fmla="*/ 7659253 w 11292069"/>
              <a:gd name="connsiteY944" fmla="*/ 996330 h 6135156"/>
              <a:gd name="connsiteX945" fmla="*/ 7647228 w 11292069"/>
              <a:gd name="connsiteY945" fmla="*/ 987020 h 6135156"/>
              <a:gd name="connsiteX946" fmla="*/ 7637294 w 11292069"/>
              <a:gd name="connsiteY946" fmla="*/ 984058 h 6135156"/>
              <a:gd name="connsiteX947" fmla="*/ 10435927 w 11292069"/>
              <a:gd name="connsiteY947" fmla="*/ 887150 h 6135156"/>
              <a:gd name="connsiteX948" fmla="*/ 10424425 w 11292069"/>
              <a:gd name="connsiteY948" fmla="*/ 897307 h 6135156"/>
              <a:gd name="connsiteX949" fmla="*/ 10420243 w 11292069"/>
              <a:gd name="connsiteY949" fmla="*/ 906193 h 6135156"/>
              <a:gd name="connsiteX950" fmla="*/ 10423903 w 11292069"/>
              <a:gd name="connsiteY950" fmla="*/ 915503 h 6135156"/>
              <a:gd name="connsiteX951" fmla="*/ 10434882 w 11292069"/>
              <a:gd name="connsiteY951" fmla="*/ 926506 h 6135156"/>
              <a:gd name="connsiteX952" fmla="*/ 10457363 w 11292069"/>
              <a:gd name="connsiteY952" fmla="*/ 950627 h 6135156"/>
              <a:gd name="connsiteX953" fmla="*/ 10490300 w 11292069"/>
              <a:gd name="connsiteY953" fmla="*/ 987020 h 6135156"/>
              <a:gd name="connsiteX954" fmla="*/ 10508599 w 11292069"/>
              <a:gd name="connsiteY954" fmla="*/ 988713 h 6135156"/>
              <a:gd name="connsiteX955" fmla="*/ 10520624 w 11292069"/>
              <a:gd name="connsiteY955" fmla="*/ 978980 h 6135156"/>
              <a:gd name="connsiteX956" fmla="*/ 10524806 w 11292069"/>
              <a:gd name="connsiteY956" fmla="*/ 970516 h 6135156"/>
              <a:gd name="connsiteX957" fmla="*/ 10524806 w 11292069"/>
              <a:gd name="connsiteY957" fmla="*/ 969247 h 6135156"/>
              <a:gd name="connsiteX958" fmla="*/ 10522192 w 11292069"/>
              <a:gd name="connsiteY958" fmla="*/ 961206 h 6135156"/>
              <a:gd name="connsiteX959" fmla="*/ 10488732 w 11292069"/>
              <a:gd name="connsiteY959" fmla="*/ 924390 h 6135156"/>
              <a:gd name="connsiteX960" fmla="*/ 10465205 w 11292069"/>
              <a:gd name="connsiteY960" fmla="*/ 898999 h 6135156"/>
              <a:gd name="connsiteX961" fmla="*/ 10454226 w 11292069"/>
              <a:gd name="connsiteY961" fmla="*/ 888420 h 6135156"/>
              <a:gd name="connsiteX962" fmla="*/ 10435927 w 11292069"/>
              <a:gd name="connsiteY962" fmla="*/ 887150 h 6135156"/>
              <a:gd name="connsiteX963" fmla="*/ 7788911 w 11292069"/>
              <a:gd name="connsiteY963" fmla="*/ 820711 h 6135156"/>
              <a:gd name="connsiteX964" fmla="*/ 7777932 w 11292069"/>
              <a:gd name="connsiteY964" fmla="*/ 831291 h 6135156"/>
              <a:gd name="connsiteX965" fmla="*/ 7752837 w 11292069"/>
              <a:gd name="connsiteY965" fmla="*/ 855412 h 6135156"/>
              <a:gd name="connsiteX966" fmla="*/ 7717808 w 11292069"/>
              <a:gd name="connsiteY966" fmla="*/ 890536 h 6135156"/>
              <a:gd name="connsiteX967" fmla="*/ 7714148 w 11292069"/>
              <a:gd name="connsiteY967" fmla="*/ 899423 h 6135156"/>
              <a:gd name="connsiteX968" fmla="*/ 7718331 w 11292069"/>
              <a:gd name="connsiteY968" fmla="*/ 908309 h 6135156"/>
              <a:gd name="connsiteX969" fmla="*/ 7729833 w 11292069"/>
              <a:gd name="connsiteY969" fmla="*/ 918466 h 6135156"/>
              <a:gd name="connsiteX970" fmla="*/ 7748131 w 11292069"/>
              <a:gd name="connsiteY970" fmla="*/ 918466 h 6135156"/>
              <a:gd name="connsiteX971" fmla="*/ 7783160 w 11292069"/>
              <a:gd name="connsiteY971" fmla="*/ 883342 h 6135156"/>
              <a:gd name="connsiteX972" fmla="*/ 7806687 w 11292069"/>
              <a:gd name="connsiteY972" fmla="*/ 860490 h 6135156"/>
              <a:gd name="connsiteX973" fmla="*/ 7818189 w 11292069"/>
              <a:gd name="connsiteY973" fmla="*/ 850334 h 6135156"/>
              <a:gd name="connsiteX974" fmla="*/ 7822371 w 11292069"/>
              <a:gd name="connsiteY974" fmla="*/ 841447 h 6135156"/>
              <a:gd name="connsiteX975" fmla="*/ 7822371 w 11292069"/>
              <a:gd name="connsiteY975" fmla="*/ 841024 h 6135156"/>
              <a:gd name="connsiteX976" fmla="*/ 7818711 w 11292069"/>
              <a:gd name="connsiteY976" fmla="*/ 832561 h 6135156"/>
              <a:gd name="connsiteX977" fmla="*/ 7807732 w 11292069"/>
              <a:gd name="connsiteY977" fmla="*/ 821558 h 6135156"/>
              <a:gd name="connsiteX978" fmla="*/ 7788911 w 11292069"/>
              <a:gd name="connsiteY978" fmla="*/ 820711 h 6135156"/>
              <a:gd name="connsiteX979" fmla="*/ 10272286 w 11292069"/>
              <a:gd name="connsiteY979" fmla="*/ 729305 h 6135156"/>
              <a:gd name="connsiteX980" fmla="*/ 10263398 w 11292069"/>
              <a:gd name="connsiteY980" fmla="*/ 733537 h 6135156"/>
              <a:gd name="connsiteX981" fmla="*/ 10253465 w 11292069"/>
              <a:gd name="connsiteY981" fmla="*/ 744963 h 6135156"/>
              <a:gd name="connsiteX982" fmla="*/ 10255033 w 11292069"/>
              <a:gd name="connsiteY982" fmla="*/ 762736 h 6135156"/>
              <a:gd name="connsiteX983" fmla="*/ 10318294 w 11292069"/>
              <a:gd name="connsiteY983" fmla="*/ 815633 h 6135156"/>
              <a:gd name="connsiteX984" fmla="*/ 10329796 w 11292069"/>
              <a:gd name="connsiteY984" fmla="*/ 825790 h 6135156"/>
              <a:gd name="connsiteX985" fmla="*/ 10339206 w 11292069"/>
              <a:gd name="connsiteY985" fmla="*/ 829598 h 6135156"/>
              <a:gd name="connsiteX986" fmla="*/ 10348094 w 11292069"/>
              <a:gd name="connsiteY986" fmla="*/ 825366 h 6135156"/>
              <a:gd name="connsiteX987" fmla="*/ 10359074 w 11292069"/>
              <a:gd name="connsiteY987" fmla="*/ 813941 h 6135156"/>
              <a:gd name="connsiteX988" fmla="*/ 10362210 w 11292069"/>
              <a:gd name="connsiteY988" fmla="*/ 805477 h 6135156"/>
              <a:gd name="connsiteX989" fmla="*/ 10358551 w 11292069"/>
              <a:gd name="connsiteY989" fmla="*/ 796591 h 6135156"/>
              <a:gd name="connsiteX990" fmla="*/ 10282220 w 11292069"/>
              <a:gd name="connsiteY990" fmla="*/ 732268 h 6135156"/>
              <a:gd name="connsiteX991" fmla="*/ 10272286 w 11292069"/>
              <a:gd name="connsiteY991" fmla="*/ 729305 h 6135156"/>
              <a:gd name="connsiteX992" fmla="*/ 9074515 w 11292069"/>
              <a:gd name="connsiteY992" fmla="*/ 677678 h 6135156"/>
              <a:gd name="connsiteX993" fmla="*/ 9006026 w 11292069"/>
              <a:gd name="connsiteY993" fmla="*/ 679371 h 6135156"/>
              <a:gd name="connsiteX994" fmla="*/ 8939106 w 11292069"/>
              <a:gd name="connsiteY994" fmla="*/ 684025 h 6135156"/>
              <a:gd name="connsiteX995" fmla="*/ 8934400 w 11292069"/>
              <a:gd name="connsiteY995" fmla="*/ 684448 h 6135156"/>
              <a:gd name="connsiteX996" fmla="*/ 8920807 w 11292069"/>
              <a:gd name="connsiteY996" fmla="*/ 686141 h 6135156"/>
              <a:gd name="connsiteX997" fmla="*/ 8872708 w 11292069"/>
              <a:gd name="connsiteY997" fmla="*/ 692066 h 6135156"/>
              <a:gd name="connsiteX998" fmla="*/ 8728411 w 11292069"/>
              <a:gd name="connsiteY998" fmla="*/ 718726 h 6135156"/>
              <a:gd name="connsiteX999" fmla="*/ 8689722 w 11292069"/>
              <a:gd name="connsiteY999" fmla="*/ 728459 h 6135156"/>
              <a:gd name="connsiteX1000" fmla="*/ 8652603 w 11292069"/>
              <a:gd name="connsiteY1000" fmla="*/ 738615 h 6135156"/>
              <a:gd name="connsiteX1001" fmla="*/ 8587773 w 11292069"/>
              <a:gd name="connsiteY1001" fmla="*/ 758928 h 6135156"/>
              <a:gd name="connsiteX1002" fmla="*/ 8542811 w 11292069"/>
              <a:gd name="connsiteY1002" fmla="*/ 775432 h 6135156"/>
              <a:gd name="connsiteX1003" fmla="*/ 8525558 w 11292069"/>
              <a:gd name="connsiteY1003" fmla="*/ 781779 h 6135156"/>
              <a:gd name="connsiteX1004" fmla="*/ 8508305 w 11292069"/>
              <a:gd name="connsiteY1004" fmla="*/ 788127 h 6135156"/>
              <a:gd name="connsiteX1005" fmla="*/ 8464389 w 11292069"/>
              <a:gd name="connsiteY1005" fmla="*/ 807170 h 6135156"/>
              <a:gd name="connsiteX1006" fmla="*/ 8434588 w 11292069"/>
              <a:gd name="connsiteY1006" fmla="*/ 819865 h 6135156"/>
              <a:gd name="connsiteX1007" fmla="*/ 8402697 w 11292069"/>
              <a:gd name="connsiteY1007" fmla="*/ 835946 h 6135156"/>
              <a:gd name="connsiteX1008" fmla="*/ 8368191 w 11292069"/>
              <a:gd name="connsiteY1008" fmla="*/ 852873 h 6135156"/>
              <a:gd name="connsiteX1009" fmla="*/ 8333685 w 11292069"/>
              <a:gd name="connsiteY1009" fmla="*/ 871916 h 6135156"/>
              <a:gd name="connsiteX1010" fmla="*/ 8210301 w 11292069"/>
              <a:gd name="connsiteY1010" fmla="*/ 948934 h 6135156"/>
              <a:gd name="connsiteX1011" fmla="*/ 8171612 w 11292069"/>
              <a:gd name="connsiteY1011" fmla="*/ 976864 h 6135156"/>
              <a:gd name="connsiteX1012" fmla="*/ 8159065 w 11292069"/>
              <a:gd name="connsiteY1012" fmla="*/ 985751 h 6135156"/>
              <a:gd name="connsiteX1013" fmla="*/ 8144949 w 11292069"/>
              <a:gd name="connsiteY1013" fmla="*/ 996753 h 6135156"/>
              <a:gd name="connsiteX1014" fmla="*/ 8107829 w 11292069"/>
              <a:gd name="connsiteY1014" fmla="*/ 1026799 h 6135156"/>
              <a:gd name="connsiteX1015" fmla="*/ 8083256 w 11292069"/>
              <a:gd name="connsiteY1015" fmla="*/ 1047111 h 6135156"/>
              <a:gd name="connsiteX1016" fmla="*/ 8057116 w 11292069"/>
              <a:gd name="connsiteY1016" fmla="*/ 1070809 h 6135156"/>
              <a:gd name="connsiteX1017" fmla="*/ 8028883 w 11292069"/>
              <a:gd name="connsiteY1017" fmla="*/ 1096623 h 6135156"/>
              <a:gd name="connsiteX1018" fmla="*/ 8001174 w 11292069"/>
              <a:gd name="connsiteY1018" fmla="*/ 1124129 h 6135156"/>
              <a:gd name="connsiteX1019" fmla="*/ 7973465 w 11292069"/>
              <a:gd name="connsiteY1019" fmla="*/ 1152059 h 6135156"/>
              <a:gd name="connsiteX1020" fmla="*/ 7948370 w 11292069"/>
              <a:gd name="connsiteY1020" fmla="*/ 1180412 h 6135156"/>
              <a:gd name="connsiteX1021" fmla="*/ 7904453 w 11292069"/>
              <a:gd name="connsiteY1021" fmla="*/ 1231193 h 6135156"/>
              <a:gd name="connsiteX1022" fmla="*/ 7875176 w 11292069"/>
              <a:gd name="connsiteY1022" fmla="*/ 1268433 h 6135156"/>
              <a:gd name="connsiteX1023" fmla="*/ 7864719 w 11292069"/>
              <a:gd name="connsiteY1023" fmla="*/ 1282821 h 6135156"/>
              <a:gd name="connsiteX1024" fmla="*/ 7853740 w 11292069"/>
              <a:gd name="connsiteY1024" fmla="*/ 1297209 h 6135156"/>
              <a:gd name="connsiteX1025" fmla="*/ 7841715 w 11292069"/>
              <a:gd name="connsiteY1025" fmla="*/ 1313713 h 6135156"/>
              <a:gd name="connsiteX1026" fmla="*/ 7827077 w 11292069"/>
              <a:gd name="connsiteY1026" fmla="*/ 1335718 h 6135156"/>
              <a:gd name="connsiteX1027" fmla="*/ 7791002 w 11292069"/>
              <a:gd name="connsiteY1027" fmla="*/ 1391577 h 6135156"/>
              <a:gd name="connsiteX1028" fmla="*/ 7771658 w 11292069"/>
              <a:gd name="connsiteY1028" fmla="*/ 1423739 h 6135156"/>
              <a:gd name="connsiteX1029" fmla="*/ 7753359 w 11292069"/>
              <a:gd name="connsiteY1029" fmla="*/ 1457593 h 6135156"/>
              <a:gd name="connsiteX1030" fmla="*/ 7735061 w 11292069"/>
              <a:gd name="connsiteY1030" fmla="*/ 1491447 h 6135156"/>
              <a:gd name="connsiteX1031" fmla="*/ 7718854 w 11292069"/>
              <a:gd name="connsiteY1031" fmla="*/ 1525301 h 6135156"/>
              <a:gd name="connsiteX1032" fmla="*/ 7704215 w 11292069"/>
              <a:gd name="connsiteY1032" fmla="*/ 1557040 h 6135156"/>
              <a:gd name="connsiteX1033" fmla="*/ 7692190 w 11292069"/>
              <a:gd name="connsiteY1033" fmla="*/ 1585816 h 6135156"/>
              <a:gd name="connsiteX1034" fmla="*/ 7669186 w 11292069"/>
              <a:gd name="connsiteY1034" fmla="*/ 1645907 h 6135156"/>
              <a:gd name="connsiteX1035" fmla="*/ 7613768 w 11292069"/>
              <a:gd name="connsiteY1035" fmla="*/ 1843531 h 6135156"/>
              <a:gd name="connsiteX1036" fmla="*/ 7593378 w 11292069"/>
              <a:gd name="connsiteY1036" fmla="*/ 1983602 h 6135156"/>
              <a:gd name="connsiteX1037" fmla="*/ 7589718 w 11292069"/>
              <a:gd name="connsiteY1037" fmla="*/ 2029728 h 6135156"/>
              <a:gd name="connsiteX1038" fmla="*/ 7588150 w 11292069"/>
              <a:gd name="connsiteY1038" fmla="*/ 2047502 h 6135156"/>
              <a:gd name="connsiteX1039" fmla="*/ 7586581 w 11292069"/>
              <a:gd name="connsiteY1039" fmla="*/ 2111825 h 6135156"/>
              <a:gd name="connsiteX1040" fmla="*/ 7586058 w 11292069"/>
              <a:gd name="connsiteY1040" fmla="*/ 2285327 h 6135156"/>
              <a:gd name="connsiteX1041" fmla="*/ 7586058 w 11292069"/>
              <a:gd name="connsiteY1041" fmla="*/ 2539234 h 6135156"/>
              <a:gd name="connsiteX1042" fmla="*/ 7585013 w 11292069"/>
              <a:gd name="connsiteY1042" fmla="*/ 3040275 h 6135156"/>
              <a:gd name="connsiteX1043" fmla="*/ 7584490 w 11292069"/>
              <a:gd name="connsiteY1043" fmla="*/ 3547664 h 6135156"/>
              <a:gd name="connsiteX1044" fmla="*/ 7584490 w 11292069"/>
              <a:gd name="connsiteY1044" fmla="*/ 3556974 h 6135156"/>
              <a:gd name="connsiteX1045" fmla="*/ 7725650 w 11292069"/>
              <a:gd name="connsiteY1045" fmla="*/ 3556974 h 6135156"/>
              <a:gd name="connsiteX1046" fmla="*/ 8242715 w 11292069"/>
              <a:gd name="connsiteY1046" fmla="*/ 3557821 h 6135156"/>
              <a:gd name="connsiteX1047" fmla="*/ 8771282 w 11292069"/>
              <a:gd name="connsiteY1047" fmla="*/ 3558244 h 6135156"/>
              <a:gd name="connsiteX1048" fmla="*/ 9035304 w 11292069"/>
              <a:gd name="connsiteY1048" fmla="*/ 3558667 h 6135156"/>
              <a:gd name="connsiteX1049" fmla="*/ 9084448 w 11292069"/>
              <a:gd name="connsiteY1049" fmla="*/ 3558667 h 6135156"/>
              <a:gd name="connsiteX1050" fmla="*/ 9123137 w 11292069"/>
              <a:gd name="connsiteY1050" fmla="*/ 3557821 h 6135156"/>
              <a:gd name="connsiteX1051" fmla="*/ 9159211 w 11292069"/>
              <a:gd name="connsiteY1051" fmla="*/ 3556974 h 6135156"/>
              <a:gd name="connsiteX1052" fmla="*/ 9191626 w 11292069"/>
              <a:gd name="connsiteY1052" fmla="*/ 3554435 h 6135156"/>
              <a:gd name="connsiteX1053" fmla="*/ 9240248 w 11292069"/>
              <a:gd name="connsiteY1053" fmla="*/ 3551050 h 6135156"/>
              <a:gd name="connsiteX1054" fmla="*/ 9258546 w 11292069"/>
              <a:gd name="connsiteY1054" fmla="*/ 3548511 h 6135156"/>
              <a:gd name="connsiteX1055" fmla="*/ 9276322 w 11292069"/>
              <a:gd name="connsiteY1055" fmla="*/ 3546395 h 6135156"/>
              <a:gd name="connsiteX1056" fmla="*/ 9324421 w 11292069"/>
              <a:gd name="connsiteY1056" fmla="*/ 3540048 h 6135156"/>
              <a:gd name="connsiteX1057" fmla="*/ 9391864 w 11292069"/>
              <a:gd name="connsiteY1057" fmla="*/ 3528199 h 6135156"/>
              <a:gd name="connsiteX1058" fmla="*/ 9468195 w 11292069"/>
              <a:gd name="connsiteY1058" fmla="*/ 3510848 h 6135156"/>
              <a:gd name="connsiteX1059" fmla="*/ 9543481 w 11292069"/>
              <a:gd name="connsiteY1059" fmla="*/ 3489689 h 6135156"/>
              <a:gd name="connsiteX1060" fmla="*/ 9608310 w 11292069"/>
              <a:gd name="connsiteY1060" fmla="*/ 3468107 h 6135156"/>
              <a:gd name="connsiteX1061" fmla="*/ 9668957 w 11292069"/>
              <a:gd name="connsiteY1061" fmla="*/ 3445256 h 6135156"/>
              <a:gd name="connsiteX1062" fmla="*/ 9728558 w 11292069"/>
              <a:gd name="connsiteY1062" fmla="*/ 3419865 h 6135156"/>
              <a:gd name="connsiteX1063" fmla="*/ 9789727 w 11292069"/>
              <a:gd name="connsiteY1063" fmla="*/ 3390243 h 6135156"/>
              <a:gd name="connsiteX1064" fmla="*/ 9858216 w 11292069"/>
              <a:gd name="connsiteY1064" fmla="*/ 3353003 h 6135156"/>
              <a:gd name="connsiteX1065" fmla="*/ 9924614 w 11292069"/>
              <a:gd name="connsiteY1065" fmla="*/ 3312378 h 6135156"/>
              <a:gd name="connsiteX1066" fmla="*/ 9980032 w 11292069"/>
              <a:gd name="connsiteY1066" fmla="*/ 3274292 h 6135156"/>
              <a:gd name="connsiteX1067" fmla="*/ 10032836 w 11292069"/>
              <a:gd name="connsiteY1067" fmla="*/ 3234937 h 6135156"/>
              <a:gd name="connsiteX1068" fmla="*/ 10046952 w 11292069"/>
              <a:gd name="connsiteY1068" fmla="*/ 3223511 h 6135156"/>
              <a:gd name="connsiteX1069" fmla="*/ 10083550 w 11292069"/>
              <a:gd name="connsiteY1069" fmla="*/ 3193042 h 6135156"/>
              <a:gd name="connsiteX1070" fmla="*/ 10188636 w 11292069"/>
              <a:gd name="connsiteY1070" fmla="*/ 3094019 h 6135156"/>
              <a:gd name="connsiteX1071" fmla="*/ 10240917 w 11292069"/>
              <a:gd name="connsiteY1071" fmla="*/ 3036890 h 6135156"/>
              <a:gd name="connsiteX1072" fmla="*/ 10283265 w 11292069"/>
              <a:gd name="connsiteY1072" fmla="*/ 2985262 h 6135156"/>
              <a:gd name="connsiteX1073" fmla="*/ 10312020 w 11292069"/>
              <a:gd name="connsiteY1073" fmla="*/ 2947599 h 6135156"/>
              <a:gd name="connsiteX1074" fmla="*/ 10322476 w 11292069"/>
              <a:gd name="connsiteY1074" fmla="*/ 2933212 h 6135156"/>
              <a:gd name="connsiteX1075" fmla="*/ 10325090 w 11292069"/>
              <a:gd name="connsiteY1075" fmla="*/ 2929403 h 6135156"/>
              <a:gd name="connsiteX1076" fmla="*/ 10332933 w 11292069"/>
              <a:gd name="connsiteY1076" fmla="*/ 2918400 h 6135156"/>
              <a:gd name="connsiteX1077" fmla="*/ 10359074 w 11292069"/>
              <a:gd name="connsiteY1077" fmla="*/ 2879468 h 6135156"/>
              <a:gd name="connsiteX1078" fmla="*/ 10430699 w 11292069"/>
              <a:gd name="connsiteY1078" fmla="*/ 2756323 h 6135156"/>
              <a:gd name="connsiteX1079" fmla="*/ 10447952 w 11292069"/>
              <a:gd name="connsiteY1079" fmla="*/ 2721623 h 6135156"/>
              <a:gd name="connsiteX1080" fmla="*/ 10463637 w 11292069"/>
              <a:gd name="connsiteY1080" fmla="*/ 2687769 h 6135156"/>
              <a:gd name="connsiteX1081" fmla="*/ 10489255 w 11292069"/>
              <a:gd name="connsiteY1081" fmla="*/ 2626831 h 6135156"/>
              <a:gd name="connsiteX1082" fmla="*/ 10505985 w 11292069"/>
              <a:gd name="connsiteY1082" fmla="*/ 2583244 h 6135156"/>
              <a:gd name="connsiteX1083" fmla="*/ 10511736 w 11292069"/>
              <a:gd name="connsiteY1083" fmla="*/ 2566317 h 6135156"/>
              <a:gd name="connsiteX1084" fmla="*/ 10517487 w 11292069"/>
              <a:gd name="connsiteY1084" fmla="*/ 2549813 h 6135156"/>
              <a:gd name="connsiteX1085" fmla="*/ 10531080 w 11292069"/>
              <a:gd name="connsiteY1085" fmla="*/ 2504956 h 6135156"/>
              <a:gd name="connsiteX1086" fmla="*/ 10539968 w 11292069"/>
              <a:gd name="connsiteY1086" fmla="*/ 2475334 h 6135156"/>
              <a:gd name="connsiteX1087" fmla="*/ 10547810 w 11292069"/>
              <a:gd name="connsiteY1087" fmla="*/ 2441480 h 6135156"/>
              <a:gd name="connsiteX1088" fmla="*/ 10556698 w 11292069"/>
              <a:gd name="connsiteY1088" fmla="*/ 2405087 h 6135156"/>
              <a:gd name="connsiteX1089" fmla="*/ 10563495 w 11292069"/>
              <a:gd name="connsiteY1089" fmla="*/ 2367424 h 6135156"/>
              <a:gd name="connsiteX1090" fmla="*/ 10574996 w 11292069"/>
              <a:gd name="connsiteY1090" fmla="*/ 2293368 h 6135156"/>
              <a:gd name="connsiteX1091" fmla="*/ 10581793 w 11292069"/>
              <a:gd name="connsiteY1091" fmla="*/ 2227775 h 6135156"/>
              <a:gd name="connsiteX1092" fmla="*/ 10584930 w 11292069"/>
              <a:gd name="connsiteY1092" fmla="*/ 2181226 h 6135156"/>
              <a:gd name="connsiteX1093" fmla="*/ 10585453 w 11292069"/>
              <a:gd name="connsiteY1093" fmla="*/ 2168107 h 6135156"/>
              <a:gd name="connsiteX1094" fmla="*/ 10585976 w 11292069"/>
              <a:gd name="connsiteY1094" fmla="*/ 2150334 h 6135156"/>
              <a:gd name="connsiteX1095" fmla="*/ 10586498 w 11292069"/>
              <a:gd name="connsiteY1095" fmla="*/ 2103785 h 6135156"/>
              <a:gd name="connsiteX1096" fmla="*/ 10584930 w 11292069"/>
              <a:gd name="connsiteY1096" fmla="*/ 2037769 h 6135156"/>
              <a:gd name="connsiteX1097" fmla="*/ 10578133 w 11292069"/>
              <a:gd name="connsiteY1097" fmla="*/ 1962443 h 6135156"/>
              <a:gd name="connsiteX1098" fmla="*/ 10567677 w 11292069"/>
              <a:gd name="connsiteY1098" fmla="*/ 1887964 h 6135156"/>
              <a:gd name="connsiteX1099" fmla="*/ 10555652 w 11292069"/>
              <a:gd name="connsiteY1099" fmla="*/ 1823218 h 6135156"/>
              <a:gd name="connsiteX1100" fmla="*/ 10540491 w 11292069"/>
              <a:gd name="connsiteY1100" fmla="*/ 1760588 h 6135156"/>
              <a:gd name="connsiteX1101" fmla="*/ 10535785 w 11292069"/>
              <a:gd name="connsiteY1101" fmla="*/ 1743661 h 6135156"/>
              <a:gd name="connsiteX1102" fmla="*/ 10522715 w 11292069"/>
              <a:gd name="connsiteY1102" fmla="*/ 1698804 h 6135156"/>
              <a:gd name="connsiteX1103" fmla="*/ 10501279 w 11292069"/>
              <a:gd name="connsiteY1103" fmla="*/ 1636597 h 6135156"/>
              <a:gd name="connsiteX1104" fmla="*/ 10473047 w 11292069"/>
              <a:gd name="connsiteY1104" fmla="*/ 1566350 h 6135156"/>
              <a:gd name="connsiteX1105" fmla="*/ 10441156 w 11292069"/>
              <a:gd name="connsiteY1105" fmla="*/ 1497372 h 6135156"/>
              <a:gd name="connsiteX1106" fmla="*/ 10410309 w 11292069"/>
              <a:gd name="connsiteY1106" fmla="*/ 1438973 h 6135156"/>
              <a:gd name="connsiteX1107" fmla="*/ 10386783 w 11292069"/>
              <a:gd name="connsiteY1107" fmla="*/ 1398348 h 6135156"/>
              <a:gd name="connsiteX1108" fmla="*/ 10377372 w 11292069"/>
              <a:gd name="connsiteY1108" fmla="*/ 1383114 h 6135156"/>
              <a:gd name="connsiteX1109" fmla="*/ 10367961 w 11292069"/>
              <a:gd name="connsiteY1109" fmla="*/ 1367879 h 6135156"/>
              <a:gd name="connsiteX1110" fmla="*/ 10342343 w 11292069"/>
              <a:gd name="connsiteY1110" fmla="*/ 1328524 h 6135156"/>
              <a:gd name="connsiteX1111" fmla="*/ 10255556 w 11292069"/>
              <a:gd name="connsiteY1111" fmla="*/ 1214689 h 6135156"/>
              <a:gd name="connsiteX1112" fmla="*/ 10230461 w 11292069"/>
              <a:gd name="connsiteY1112" fmla="*/ 1185067 h 6135156"/>
              <a:gd name="connsiteX1113" fmla="*/ 10204843 w 11292069"/>
              <a:gd name="connsiteY1113" fmla="*/ 1156714 h 6135156"/>
              <a:gd name="connsiteX1114" fmla="*/ 10158312 w 11292069"/>
              <a:gd name="connsiteY1114" fmla="*/ 1108895 h 6135156"/>
              <a:gd name="connsiteX1115" fmla="*/ 10123284 w 11292069"/>
              <a:gd name="connsiteY1115" fmla="*/ 1076310 h 6135156"/>
              <a:gd name="connsiteX1116" fmla="*/ 10110213 w 11292069"/>
              <a:gd name="connsiteY1116" fmla="*/ 1064038 h 6135156"/>
              <a:gd name="connsiteX1117" fmla="*/ 10096620 w 11292069"/>
              <a:gd name="connsiteY1117" fmla="*/ 1051343 h 6135156"/>
              <a:gd name="connsiteX1118" fmla="*/ 10060023 w 11292069"/>
              <a:gd name="connsiteY1118" fmla="*/ 1020874 h 6135156"/>
              <a:gd name="connsiteX1119" fmla="*/ 10006696 w 11292069"/>
              <a:gd name="connsiteY1119" fmla="*/ 979403 h 6135156"/>
              <a:gd name="connsiteX1120" fmla="*/ 9943958 w 11292069"/>
              <a:gd name="connsiteY1120" fmla="*/ 934546 h 6135156"/>
              <a:gd name="connsiteX1121" fmla="*/ 9819005 w 11292069"/>
              <a:gd name="connsiteY1121" fmla="*/ 859644 h 6135156"/>
              <a:gd name="connsiteX1122" fmla="*/ 9776657 w 11292069"/>
              <a:gd name="connsiteY1122" fmla="*/ 837639 h 6135156"/>
              <a:gd name="connsiteX1123" fmla="*/ 9768292 w 11292069"/>
              <a:gd name="connsiteY1123" fmla="*/ 833830 h 6135156"/>
              <a:gd name="connsiteX1124" fmla="*/ 9752084 w 11292069"/>
              <a:gd name="connsiteY1124" fmla="*/ 825790 h 6135156"/>
              <a:gd name="connsiteX1125" fmla="*/ 9708691 w 11292069"/>
              <a:gd name="connsiteY1125" fmla="*/ 806323 h 6135156"/>
              <a:gd name="connsiteX1126" fmla="*/ 9645953 w 11292069"/>
              <a:gd name="connsiteY1126" fmla="*/ 780510 h 6135156"/>
              <a:gd name="connsiteX1127" fmla="*/ 9609878 w 11292069"/>
              <a:gd name="connsiteY1127" fmla="*/ 766968 h 6135156"/>
              <a:gd name="connsiteX1128" fmla="*/ 9572236 w 11292069"/>
              <a:gd name="connsiteY1128" fmla="*/ 754273 h 6135156"/>
              <a:gd name="connsiteX1129" fmla="*/ 9534593 w 11292069"/>
              <a:gd name="connsiteY1129" fmla="*/ 741578 h 6135156"/>
              <a:gd name="connsiteX1130" fmla="*/ 9497473 w 11292069"/>
              <a:gd name="connsiteY1130" fmla="*/ 731844 h 6135156"/>
              <a:gd name="connsiteX1131" fmla="*/ 9462967 w 11292069"/>
              <a:gd name="connsiteY1131" fmla="*/ 722111 h 6135156"/>
              <a:gd name="connsiteX1132" fmla="*/ 9431598 w 11292069"/>
              <a:gd name="connsiteY1132" fmla="*/ 714917 h 6135156"/>
              <a:gd name="connsiteX1133" fmla="*/ 9384022 w 11292069"/>
              <a:gd name="connsiteY1133" fmla="*/ 704761 h 6135156"/>
              <a:gd name="connsiteX1134" fmla="*/ 9366246 w 11292069"/>
              <a:gd name="connsiteY1134" fmla="*/ 701799 h 6135156"/>
              <a:gd name="connsiteX1135" fmla="*/ 9347948 w 11292069"/>
              <a:gd name="connsiteY1135" fmla="*/ 698413 h 6135156"/>
              <a:gd name="connsiteX1136" fmla="*/ 9299849 w 11292069"/>
              <a:gd name="connsiteY1136" fmla="*/ 692066 h 6135156"/>
              <a:gd name="connsiteX1137" fmla="*/ 9231883 w 11292069"/>
              <a:gd name="connsiteY1137" fmla="*/ 684025 h 6135156"/>
              <a:gd name="connsiteX1138" fmla="*/ 9153460 w 11292069"/>
              <a:gd name="connsiteY1138" fmla="*/ 678947 h 6135156"/>
              <a:gd name="connsiteX1139" fmla="*/ 9074515 w 11292069"/>
              <a:gd name="connsiteY1139" fmla="*/ 677678 h 6135156"/>
              <a:gd name="connsiteX1140" fmla="*/ 7974511 w 11292069"/>
              <a:gd name="connsiteY1140" fmla="*/ 674292 h 6135156"/>
              <a:gd name="connsiteX1141" fmla="*/ 7965100 w 11292069"/>
              <a:gd name="connsiteY1141" fmla="*/ 677255 h 6135156"/>
              <a:gd name="connsiteX1142" fmla="*/ 7929026 w 11292069"/>
              <a:gd name="connsiteY1142" fmla="*/ 704338 h 6135156"/>
              <a:gd name="connsiteX1143" fmla="*/ 7909681 w 11292069"/>
              <a:gd name="connsiteY1143" fmla="*/ 718726 h 6135156"/>
              <a:gd name="connsiteX1144" fmla="*/ 7889814 w 11292069"/>
              <a:gd name="connsiteY1144" fmla="*/ 733960 h 6135156"/>
              <a:gd name="connsiteX1145" fmla="*/ 7888246 w 11292069"/>
              <a:gd name="connsiteY1145" fmla="*/ 751310 h 6135156"/>
              <a:gd name="connsiteX1146" fmla="*/ 7898702 w 11292069"/>
              <a:gd name="connsiteY1146" fmla="*/ 763159 h 6135156"/>
              <a:gd name="connsiteX1147" fmla="*/ 7908113 w 11292069"/>
              <a:gd name="connsiteY1147" fmla="*/ 767814 h 6135156"/>
              <a:gd name="connsiteX1148" fmla="*/ 7918046 w 11292069"/>
              <a:gd name="connsiteY1148" fmla="*/ 764852 h 6135156"/>
              <a:gd name="connsiteX1149" fmla="*/ 7936345 w 11292069"/>
              <a:gd name="connsiteY1149" fmla="*/ 750464 h 6135156"/>
              <a:gd name="connsiteX1150" fmla="*/ 7955166 w 11292069"/>
              <a:gd name="connsiteY1150" fmla="*/ 736076 h 6135156"/>
              <a:gd name="connsiteX1151" fmla="*/ 7991241 w 11292069"/>
              <a:gd name="connsiteY1151" fmla="*/ 708993 h 6135156"/>
              <a:gd name="connsiteX1152" fmla="*/ 7995946 w 11292069"/>
              <a:gd name="connsiteY1152" fmla="*/ 699260 h 6135156"/>
              <a:gd name="connsiteX1153" fmla="*/ 7993332 w 11292069"/>
              <a:gd name="connsiteY1153" fmla="*/ 691642 h 6135156"/>
              <a:gd name="connsiteX1154" fmla="*/ 7983398 w 11292069"/>
              <a:gd name="connsiteY1154" fmla="*/ 679371 h 6135156"/>
              <a:gd name="connsiteX1155" fmla="*/ 7974511 w 11292069"/>
              <a:gd name="connsiteY1155" fmla="*/ 674292 h 6135156"/>
              <a:gd name="connsiteX1156" fmla="*/ 10079890 w 11292069"/>
              <a:gd name="connsiteY1156" fmla="*/ 596005 h 6135156"/>
              <a:gd name="connsiteX1157" fmla="*/ 10071525 w 11292069"/>
              <a:gd name="connsiteY1157" fmla="*/ 601506 h 6135156"/>
              <a:gd name="connsiteX1158" fmla="*/ 10063160 w 11292069"/>
              <a:gd name="connsiteY1158" fmla="*/ 614201 h 6135156"/>
              <a:gd name="connsiteX1159" fmla="*/ 10067342 w 11292069"/>
              <a:gd name="connsiteY1159" fmla="*/ 631551 h 6135156"/>
              <a:gd name="connsiteX1160" fmla="*/ 10108645 w 11292069"/>
              <a:gd name="connsiteY1160" fmla="*/ 657365 h 6135156"/>
              <a:gd name="connsiteX1161" fmla="*/ 10149947 w 11292069"/>
              <a:gd name="connsiteY1161" fmla="*/ 685295 h 6135156"/>
              <a:gd name="connsiteX1162" fmla="*/ 10168246 w 11292069"/>
              <a:gd name="connsiteY1162" fmla="*/ 682333 h 6135156"/>
              <a:gd name="connsiteX1163" fmla="*/ 10177656 w 11292069"/>
              <a:gd name="connsiteY1163" fmla="*/ 670061 h 6135156"/>
              <a:gd name="connsiteX1164" fmla="*/ 10179748 w 11292069"/>
              <a:gd name="connsiteY1164" fmla="*/ 662443 h 6135156"/>
              <a:gd name="connsiteX1165" fmla="*/ 10179748 w 11292069"/>
              <a:gd name="connsiteY1165" fmla="*/ 660751 h 6135156"/>
              <a:gd name="connsiteX1166" fmla="*/ 10173997 w 11292069"/>
              <a:gd name="connsiteY1166" fmla="*/ 652287 h 6135156"/>
              <a:gd name="connsiteX1167" fmla="*/ 10132171 w 11292069"/>
              <a:gd name="connsiteY1167" fmla="*/ 623934 h 6135156"/>
              <a:gd name="connsiteX1168" fmla="*/ 10089301 w 11292069"/>
              <a:gd name="connsiteY1168" fmla="*/ 598121 h 6135156"/>
              <a:gd name="connsiteX1169" fmla="*/ 10079890 w 11292069"/>
              <a:gd name="connsiteY1169" fmla="*/ 596005 h 6135156"/>
              <a:gd name="connsiteX1170" fmla="*/ 8174226 w 11292069"/>
              <a:gd name="connsiteY1170" fmla="*/ 550725 h 6135156"/>
              <a:gd name="connsiteX1171" fmla="*/ 8164293 w 11292069"/>
              <a:gd name="connsiteY1171" fmla="*/ 551571 h 6135156"/>
              <a:gd name="connsiteX1172" fmla="*/ 8119853 w 11292069"/>
              <a:gd name="connsiteY1172" fmla="*/ 576115 h 6135156"/>
              <a:gd name="connsiteX1173" fmla="*/ 8076983 w 11292069"/>
              <a:gd name="connsiteY1173" fmla="*/ 602352 h 6135156"/>
              <a:gd name="connsiteX1174" fmla="*/ 8071232 w 11292069"/>
              <a:gd name="connsiteY1174" fmla="*/ 610393 h 6135156"/>
              <a:gd name="connsiteX1175" fmla="*/ 8073323 w 11292069"/>
              <a:gd name="connsiteY1175" fmla="*/ 619703 h 6135156"/>
              <a:gd name="connsiteX1176" fmla="*/ 8081688 w 11292069"/>
              <a:gd name="connsiteY1176" fmla="*/ 632398 h 6135156"/>
              <a:gd name="connsiteX1177" fmla="*/ 8099464 w 11292069"/>
              <a:gd name="connsiteY1177" fmla="*/ 636206 h 6135156"/>
              <a:gd name="connsiteX1178" fmla="*/ 8141812 w 11292069"/>
              <a:gd name="connsiteY1178" fmla="*/ 610393 h 6135156"/>
              <a:gd name="connsiteX1179" fmla="*/ 8185205 w 11292069"/>
              <a:gd name="connsiteY1179" fmla="*/ 586695 h 6135156"/>
              <a:gd name="connsiteX1180" fmla="*/ 8191479 w 11292069"/>
              <a:gd name="connsiteY1180" fmla="*/ 575692 h 6135156"/>
              <a:gd name="connsiteX1181" fmla="*/ 8189911 w 11292069"/>
              <a:gd name="connsiteY1181" fmla="*/ 569767 h 6135156"/>
              <a:gd name="connsiteX1182" fmla="*/ 8182068 w 11292069"/>
              <a:gd name="connsiteY1182" fmla="*/ 556649 h 6135156"/>
              <a:gd name="connsiteX1183" fmla="*/ 8174226 w 11292069"/>
              <a:gd name="connsiteY1183" fmla="*/ 550725 h 6135156"/>
              <a:gd name="connsiteX1184" fmla="*/ 9894290 w 11292069"/>
              <a:gd name="connsiteY1184" fmla="*/ 493596 h 6135156"/>
              <a:gd name="connsiteX1185" fmla="*/ 9877037 w 11292069"/>
              <a:gd name="connsiteY1185" fmla="*/ 499520 h 6135156"/>
              <a:gd name="connsiteX1186" fmla="*/ 9870763 w 11292069"/>
              <a:gd name="connsiteY1186" fmla="*/ 513062 h 6135156"/>
              <a:gd name="connsiteX1187" fmla="*/ 9869718 w 11292069"/>
              <a:gd name="connsiteY1187" fmla="*/ 522795 h 6135156"/>
              <a:gd name="connsiteX1188" fmla="*/ 9877037 w 11292069"/>
              <a:gd name="connsiteY1188" fmla="*/ 529566 h 6135156"/>
              <a:gd name="connsiteX1189" fmla="*/ 9919908 w 11292069"/>
              <a:gd name="connsiteY1189" fmla="*/ 550725 h 6135156"/>
              <a:gd name="connsiteX1190" fmla="*/ 9952846 w 11292069"/>
              <a:gd name="connsiteY1190" fmla="*/ 567228 h 6135156"/>
              <a:gd name="connsiteX1191" fmla="*/ 9970621 w 11292069"/>
              <a:gd name="connsiteY1191" fmla="*/ 561727 h 6135156"/>
              <a:gd name="connsiteX1192" fmla="*/ 9977941 w 11292069"/>
              <a:gd name="connsiteY1192" fmla="*/ 548609 h 6135156"/>
              <a:gd name="connsiteX1193" fmla="*/ 9979509 w 11292069"/>
              <a:gd name="connsiteY1193" fmla="*/ 542684 h 6135156"/>
              <a:gd name="connsiteX1194" fmla="*/ 9978464 w 11292069"/>
              <a:gd name="connsiteY1194" fmla="*/ 538876 h 6135156"/>
              <a:gd name="connsiteX1195" fmla="*/ 9972190 w 11292069"/>
              <a:gd name="connsiteY1195" fmla="*/ 531259 h 6135156"/>
              <a:gd name="connsiteX1196" fmla="*/ 9938730 w 11292069"/>
              <a:gd name="connsiteY1196" fmla="*/ 515178 h 6135156"/>
              <a:gd name="connsiteX1197" fmla="*/ 9937161 w 11292069"/>
              <a:gd name="connsiteY1197" fmla="*/ 514331 h 6135156"/>
              <a:gd name="connsiteX1198" fmla="*/ 9928273 w 11292069"/>
              <a:gd name="connsiteY1198" fmla="*/ 510100 h 6135156"/>
              <a:gd name="connsiteX1199" fmla="*/ 9927750 w 11292069"/>
              <a:gd name="connsiteY1199" fmla="*/ 510100 h 6135156"/>
              <a:gd name="connsiteX1200" fmla="*/ 8378124 w 11292069"/>
              <a:gd name="connsiteY1200" fmla="*/ 452124 h 6135156"/>
              <a:gd name="connsiteX1201" fmla="*/ 8362963 w 11292069"/>
              <a:gd name="connsiteY1201" fmla="*/ 457626 h 6135156"/>
              <a:gd name="connsiteX1202" fmla="*/ 8343096 w 11292069"/>
              <a:gd name="connsiteY1202" fmla="*/ 466089 h 6135156"/>
              <a:gd name="connsiteX1203" fmla="*/ 8284540 w 11292069"/>
              <a:gd name="connsiteY1203" fmla="*/ 491480 h 6135156"/>
              <a:gd name="connsiteX1204" fmla="*/ 8277744 w 11292069"/>
              <a:gd name="connsiteY1204" fmla="*/ 498674 h 6135156"/>
              <a:gd name="connsiteX1205" fmla="*/ 8278267 w 11292069"/>
              <a:gd name="connsiteY1205" fmla="*/ 508407 h 6135156"/>
              <a:gd name="connsiteX1206" fmla="*/ 8285063 w 11292069"/>
              <a:gd name="connsiteY1206" fmla="*/ 521949 h 6135156"/>
              <a:gd name="connsiteX1207" fmla="*/ 8302316 w 11292069"/>
              <a:gd name="connsiteY1207" fmla="*/ 527873 h 6135156"/>
              <a:gd name="connsiteX1208" fmla="*/ 8359826 w 11292069"/>
              <a:gd name="connsiteY1208" fmla="*/ 502906 h 6135156"/>
              <a:gd name="connsiteX1209" fmla="*/ 8378647 w 11292069"/>
              <a:gd name="connsiteY1209" fmla="*/ 494865 h 6135156"/>
              <a:gd name="connsiteX1210" fmla="*/ 8393286 w 11292069"/>
              <a:gd name="connsiteY1210" fmla="*/ 489364 h 6135156"/>
              <a:gd name="connsiteX1211" fmla="*/ 8400605 w 11292069"/>
              <a:gd name="connsiteY1211" fmla="*/ 483016 h 6135156"/>
              <a:gd name="connsiteX1212" fmla="*/ 8401651 w 11292069"/>
              <a:gd name="connsiteY1212" fmla="*/ 477938 h 6135156"/>
              <a:gd name="connsiteX1213" fmla="*/ 8400605 w 11292069"/>
              <a:gd name="connsiteY1213" fmla="*/ 473283 h 6135156"/>
              <a:gd name="connsiteX1214" fmla="*/ 8394854 w 11292069"/>
              <a:gd name="connsiteY1214" fmla="*/ 458895 h 6135156"/>
              <a:gd name="connsiteX1215" fmla="*/ 8378124 w 11292069"/>
              <a:gd name="connsiteY1215" fmla="*/ 452124 h 6135156"/>
              <a:gd name="connsiteX1216" fmla="*/ 9674185 w 11292069"/>
              <a:gd name="connsiteY1216" fmla="*/ 408960 h 6135156"/>
              <a:gd name="connsiteX1217" fmla="*/ 9663728 w 11292069"/>
              <a:gd name="connsiteY1217" fmla="*/ 409807 h 6135156"/>
              <a:gd name="connsiteX1218" fmla="*/ 9656932 w 11292069"/>
              <a:gd name="connsiteY1218" fmla="*/ 417424 h 6135156"/>
              <a:gd name="connsiteX1219" fmla="*/ 9652226 w 11292069"/>
              <a:gd name="connsiteY1219" fmla="*/ 431812 h 6135156"/>
              <a:gd name="connsiteX1220" fmla="*/ 9660592 w 11292069"/>
              <a:gd name="connsiteY1220" fmla="*/ 447469 h 6135156"/>
              <a:gd name="connsiteX1221" fmla="*/ 9708168 w 11292069"/>
              <a:gd name="connsiteY1221" fmla="*/ 463127 h 6135156"/>
              <a:gd name="connsiteX1222" fmla="*/ 9730649 w 11292069"/>
              <a:gd name="connsiteY1222" fmla="*/ 471167 h 6135156"/>
              <a:gd name="connsiteX1223" fmla="*/ 9754176 w 11292069"/>
              <a:gd name="connsiteY1223" fmla="*/ 480054 h 6135156"/>
              <a:gd name="connsiteX1224" fmla="*/ 9764109 w 11292069"/>
              <a:gd name="connsiteY1224" fmla="*/ 479631 h 6135156"/>
              <a:gd name="connsiteX1225" fmla="*/ 9771428 w 11292069"/>
              <a:gd name="connsiteY1225" fmla="*/ 472437 h 6135156"/>
              <a:gd name="connsiteX1226" fmla="*/ 9777179 w 11292069"/>
              <a:gd name="connsiteY1226" fmla="*/ 458472 h 6135156"/>
              <a:gd name="connsiteX1227" fmla="*/ 9778225 w 11292069"/>
              <a:gd name="connsiteY1227" fmla="*/ 453817 h 6135156"/>
              <a:gd name="connsiteX1228" fmla="*/ 9769860 w 11292069"/>
              <a:gd name="connsiteY1228" fmla="*/ 441968 h 6135156"/>
              <a:gd name="connsiteX1229" fmla="*/ 9746333 w 11292069"/>
              <a:gd name="connsiteY1229" fmla="*/ 433081 h 6135156"/>
              <a:gd name="connsiteX1230" fmla="*/ 9721761 w 11292069"/>
              <a:gd name="connsiteY1230" fmla="*/ 424195 h 6135156"/>
              <a:gd name="connsiteX1231" fmla="*/ 8602412 w 11292069"/>
              <a:gd name="connsiteY1231" fmla="*/ 379338 h 6135156"/>
              <a:gd name="connsiteX1232" fmla="*/ 8551699 w 11292069"/>
              <a:gd name="connsiteY1232" fmla="*/ 393303 h 6135156"/>
              <a:gd name="connsiteX1233" fmla="*/ 8519807 w 11292069"/>
              <a:gd name="connsiteY1233" fmla="*/ 402190 h 6135156"/>
              <a:gd name="connsiteX1234" fmla="*/ 8504646 w 11292069"/>
              <a:gd name="connsiteY1234" fmla="*/ 406844 h 6135156"/>
              <a:gd name="connsiteX1235" fmla="*/ 8496803 w 11292069"/>
              <a:gd name="connsiteY1235" fmla="*/ 422925 h 6135156"/>
              <a:gd name="connsiteX1236" fmla="*/ 8501509 w 11292069"/>
              <a:gd name="connsiteY1236" fmla="*/ 437313 h 6135156"/>
              <a:gd name="connsiteX1237" fmla="*/ 8508305 w 11292069"/>
              <a:gd name="connsiteY1237" fmla="*/ 444507 h 6135156"/>
              <a:gd name="connsiteX1238" fmla="*/ 8518239 w 11292069"/>
              <a:gd name="connsiteY1238" fmla="*/ 445777 h 6135156"/>
              <a:gd name="connsiteX1239" fmla="*/ 8533401 w 11292069"/>
              <a:gd name="connsiteY1239" fmla="*/ 440698 h 6135156"/>
              <a:gd name="connsiteX1240" fmla="*/ 8565292 w 11292069"/>
              <a:gd name="connsiteY1240" fmla="*/ 431389 h 6135156"/>
              <a:gd name="connsiteX1241" fmla="*/ 8613391 w 11292069"/>
              <a:gd name="connsiteY1241" fmla="*/ 418270 h 6135156"/>
              <a:gd name="connsiteX1242" fmla="*/ 8623325 w 11292069"/>
              <a:gd name="connsiteY1242" fmla="*/ 405998 h 6135156"/>
              <a:gd name="connsiteX1243" fmla="*/ 8622802 w 11292069"/>
              <a:gd name="connsiteY1243" fmla="*/ 403036 h 6135156"/>
              <a:gd name="connsiteX1244" fmla="*/ 8618619 w 11292069"/>
              <a:gd name="connsiteY1244" fmla="*/ 388225 h 6135156"/>
              <a:gd name="connsiteX1245" fmla="*/ 8612869 w 11292069"/>
              <a:gd name="connsiteY1245" fmla="*/ 380607 h 6135156"/>
              <a:gd name="connsiteX1246" fmla="*/ 8602412 w 11292069"/>
              <a:gd name="connsiteY1246" fmla="*/ 379338 h 6135156"/>
              <a:gd name="connsiteX1247" fmla="*/ 9444146 w 11292069"/>
              <a:gd name="connsiteY1247" fmla="*/ 350985 h 6135156"/>
              <a:gd name="connsiteX1248" fmla="*/ 9428984 w 11292069"/>
              <a:gd name="connsiteY1248" fmla="*/ 360718 h 6135156"/>
              <a:gd name="connsiteX1249" fmla="*/ 9425847 w 11292069"/>
              <a:gd name="connsiteY1249" fmla="*/ 375529 h 6135156"/>
              <a:gd name="connsiteX1250" fmla="*/ 9427938 w 11292069"/>
              <a:gd name="connsiteY1250" fmla="*/ 385262 h 6135156"/>
              <a:gd name="connsiteX1251" fmla="*/ 9436304 w 11292069"/>
              <a:gd name="connsiteY1251" fmla="*/ 390764 h 6135156"/>
              <a:gd name="connsiteX1252" fmla="*/ 9484925 w 11292069"/>
              <a:gd name="connsiteY1252" fmla="*/ 400074 h 6135156"/>
              <a:gd name="connsiteX1253" fmla="*/ 9533547 w 11292069"/>
              <a:gd name="connsiteY1253" fmla="*/ 411076 h 6135156"/>
              <a:gd name="connsiteX1254" fmla="*/ 9549232 w 11292069"/>
              <a:gd name="connsiteY1254" fmla="*/ 402190 h 6135156"/>
              <a:gd name="connsiteX1255" fmla="*/ 9552891 w 11292069"/>
              <a:gd name="connsiteY1255" fmla="*/ 387378 h 6135156"/>
              <a:gd name="connsiteX1256" fmla="*/ 9553414 w 11292069"/>
              <a:gd name="connsiteY1256" fmla="*/ 384416 h 6135156"/>
              <a:gd name="connsiteX1257" fmla="*/ 9551323 w 11292069"/>
              <a:gd name="connsiteY1257" fmla="*/ 378068 h 6135156"/>
              <a:gd name="connsiteX1258" fmla="*/ 9542958 w 11292069"/>
              <a:gd name="connsiteY1258" fmla="*/ 372144 h 6135156"/>
              <a:gd name="connsiteX1259" fmla="*/ 9494336 w 11292069"/>
              <a:gd name="connsiteY1259" fmla="*/ 361565 h 6135156"/>
              <a:gd name="connsiteX1260" fmla="*/ 9444146 w 11292069"/>
              <a:gd name="connsiteY1260" fmla="*/ 350985 h 6135156"/>
              <a:gd name="connsiteX1261" fmla="*/ 8836111 w 11292069"/>
              <a:gd name="connsiteY1261" fmla="*/ 334481 h 6135156"/>
              <a:gd name="connsiteX1262" fmla="*/ 8820426 w 11292069"/>
              <a:gd name="connsiteY1262" fmla="*/ 336597 h 6135156"/>
              <a:gd name="connsiteX1263" fmla="*/ 8785398 w 11292069"/>
              <a:gd name="connsiteY1263" fmla="*/ 341675 h 6135156"/>
              <a:gd name="connsiteX1264" fmla="*/ 8735730 w 11292069"/>
              <a:gd name="connsiteY1264" fmla="*/ 350139 h 6135156"/>
              <a:gd name="connsiteX1265" fmla="*/ 8726842 w 11292069"/>
              <a:gd name="connsiteY1265" fmla="*/ 355640 h 6135156"/>
              <a:gd name="connsiteX1266" fmla="*/ 8724751 w 11292069"/>
              <a:gd name="connsiteY1266" fmla="*/ 365373 h 6135156"/>
              <a:gd name="connsiteX1267" fmla="*/ 8727365 w 11292069"/>
              <a:gd name="connsiteY1267" fmla="*/ 379761 h 6135156"/>
              <a:gd name="connsiteX1268" fmla="*/ 8743050 w 11292069"/>
              <a:gd name="connsiteY1268" fmla="*/ 389917 h 6135156"/>
              <a:gd name="connsiteX1269" fmla="*/ 8792717 w 11292069"/>
              <a:gd name="connsiteY1269" fmla="*/ 381454 h 6135156"/>
              <a:gd name="connsiteX1270" fmla="*/ 8825655 w 11292069"/>
              <a:gd name="connsiteY1270" fmla="*/ 376376 h 6135156"/>
              <a:gd name="connsiteX1271" fmla="*/ 8841339 w 11292069"/>
              <a:gd name="connsiteY1271" fmla="*/ 374683 h 6135156"/>
              <a:gd name="connsiteX1272" fmla="*/ 8850227 w 11292069"/>
              <a:gd name="connsiteY1272" fmla="*/ 370028 h 6135156"/>
              <a:gd name="connsiteX1273" fmla="*/ 8852841 w 11292069"/>
              <a:gd name="connsiteY1273" fmla="*/ 362411 h 6135156"/>
              <a:gd name="connsiteX1274" fmla="*/ 8852841 w 11292069"/>
              <a:gd name="connsiteY1274" fmla="*/ 360718 h 6135156"/>
              <a:gd name="connsiteX1275" fmla="*/ 8850750 w 11292069"/>
              <a:gd name="connsiteY1275" fmla="*/ 345484 h 6135156"/>
              <a:gd name="connsiteX1276" fmla="*/ 8836111 w 11292069"/>
              <a:gd name="connsiteY1276" fmla="*/ 334481 h 6135156"/>
              <a:gd name="connsiteX1277" fmla="*/ 9208879 w 11292069"/>
              <a:gd name="connsiteY1277" fmla="*/ 322209 h 6135156"/>
              <a:gd name="connsiteX1278" fmla="*/ 9198945 w 11292069"/>
              <a:gd name="connsiteY1278" fmla="*/ 325171 h 6135156"/>
              <a:gd name="connsiteX1279" fmla="*/ 9194763 w 11292069"/>
              <a:gd name="connsiteY1279" fmla="*/ 334058 h 6135156"/>
              <a:gd name="connsiteX1280" fmla="*/ 9193717 w 11292069"/>
              <a:gd name="connsiteY1280" fmla="*/ 348869 h 6135156"/>
              <a:gd name="connsiteX1281" fmla="*/ 9205742 w 11292069"/>
              <a:gd name="connsiteY1281" fmla="*/ 362411 h 6135156"/>
              <a:gd name="connsiteX1282" fmla="*/ 9255932 w 11292069"/>
              <a:gd name="connsiteY1282" fmla="*/ 366219 h 6135156"/>
              <a:gd name="connsiteX1283" fmla="*/ 9289392 w 11292069"/>
              <a:gd name="connsiteY1283" fmla="*/ 369182 h 6135156"/>
              <a:gd name="connsiteX1284" fmla="*/ 9305077 w 11292069"/>
              <a:gd name="connsiteY1284" fmla="*/ 371297 h 6135156"/>
              <a:gd name="connsiteX1285" fmla="*/ 9314487 w 11292069"/>
              <a:gd name="connsiteY1285" fmla="*/ 368335 h 6135156"/>
              <a:gd name="connsiteX1286" fmla="*/ 9319716 w 11292069"/>
              <a:gd name="connsiteY1286" fmla="*/ 359872 h 6135156"/>
              <a:gd name="connsiteX1287" fmla="*/ 9321284 w 11292069"/>
              <a:gd name="connsiteY1287" fmla="*/ 345061 h 6135156"/>
              <a:gd name="connsiteX1288" fmla="*/ 9321284 w 11292069"/>
              <a:gd name="connsiteY1288" fmla="*/ 343368 h 6135156"/>
              <a:gd name="connsiteX1289" fmla="*/ 9310305 w 11292069"/>
              <a:gd name="connsiteY1289" fmla="*/ 331096 h 6135156"/>
              <a:gd name="connsiteX1290" fmla="*/ 9294620 w 11292069"/>
              <a:gd name="connsiteY1290" fmla="*/ 329403 h 6135156"/>
              <a:gd name="connsiteX1291" fmla="*/ 9259069 w 11292069"/>
              <a:gd name="connsiteY1291" fmla="*/ 326018 h 6135156"/>
              <a:gd name="connsiteX1292" fmla="*/ 9071901 w 11292069"/>
              <a:gd name="connsiteY1292" fmla="*/ 318400 h 6135156"/>
              <a:gd name="connsiteX1293" fmla="*/ 9021711 w 11292069"/>
              <a:gd name="connsiteY1293" fmla="*/ 319670 h 6135156"/>
              <a:gd name="connsiteX1294" fmla="*/ 8970475 w 11292069"/>
              <a:gd name="connsiteY1294" fmla="*/ 322209 h 6135156"/>
              <a:gd name="connsiteX1295" fmla="*/ 8958450 w 11292069"/>
              <a:gd name="connsiteY1295" fmla="*/ 335328 h 6135156"/>
              <a:gd name="connsiteX1296" fmla="*/ 8959495 w 11292069"/>
              <a:gd name="connsiteY1296" fmla="*/ 350139 h 6135156"/>
              <a:gd name="connsiteX1297" fmla="*/ 8964201 w 11292069"/>
              <a:gd name="connsiteY1297" fmla="*/ 359025 h 6135156"/>
              <a:gd name="connsiteX1298" fmla="*/ 8973611 w 11292069"/>
              <a:gd name="connsiteY1298" fmla="*/ 361988 h 6135156"/>
              <a:gd name="connsiteX1299" fmla="*/ 9023279 w 11292069"/>
              <a:gd name="connsiteY1299" fmla="*/ 359872 h 6135156"/>
              <a:gd name="connsiteX1300" fmla="*/ 9073469 w 11292069"/>
              <a:gd name="connsiteY1300" fmla="*/ 358602 h 6135156"/>
              <a:gd name="connsiteX1301" fmla="*/ 9086017 w 11292069"/>
              <a:gd name="connsiteY1301" fmla="*/ 346330 h 6135156"/>
              <a:gd name="connsiteX1302" fmla="*/ 9086017 w 11292069"/>
              <a:gd name="connsiteY1302" fmla="*/ 331096 h 6135156"/>
              <a:gd name="connsiteX1303" fmla="*/ 9081834 w 11292069"/>
              <a:gd name="connsiteY1303" fmla="*/ 322209 h 6135156"/>
              <a:gd name="connsiteX1304" fmla="*/ 9071901 w 11292069"/>
              <a:gd name="connsiteY1304" fmla="*/ 318400 h 6135156"/>
              <a:gd name="connsiteX1305" fmla="*/ 9068241 w 11292069"/>
              <a:gd name="connsiteY1305" fmla="*/ 171 h 6135156"/>
              <a:gd name="connsiteX1306" fmla="*/ 9183783 w 11292069"/>
              <a:gd name="connsiteY1306" fmla="*/ 2287 h 6135156"/>
              <a:gd name="connsiteX1307" fmla="*/ 9298280 w 11292069"/>
              <a:gd name="connsiteY1307" fmla="*/ 9904 h 6135156"/>
              <a:gd name="connsiteX1308" fmla="*/ 9398138 w 11292069"/>
              <a:gd name="connsiteY1308" fmla="*/ 21330 h 6135156"/>
              <a:gd name="connsiteX1309" fmla="*/ 9468718 w 11292069"/>
              <a:gd name="connsiteY1309" fmla="*/ 32333 h 6135156"/>
              <a:gd name="connsiteX1310" fmla="*/ 9495382 w 11292069"/>
              <a:gd name="connsiteY1310" fmla="*/ 36988 h 6135156"/>
              <a:gd name="connsiteX1311" fmla="*/ 9591580 w 11292069"/>
              <a:gd name="connsiteY1311" fmla="*/ 56454 h 6135156"/>
              <a:gd name="connsiteX1312" fmla="*/ 9637588 w 11292069"/>
              <a:gd name="connsiteY1312" fmla="*/ 66610 h 6135156"/>
              <a:gd name="connsiteX1313" fmla="*/ 9688824 w 11292069"/>
              <a:gd name="connsiteY1313" fmla="*/ 80575 h 6135156"/>
              <a:gd name="connsiteX1314" fmla="*/ 9743719 w 11292069"/>
              <a:gd name="connsiteY1314" fmla="*/ 95386 h 6135156"/>
              <a:gd name="connsiteX1315" fmla="*/ 9799661 w 11292069"/>
              <a:gd name="connsiteY1315" fmla="*/ 113583 h 6135156"/>
              <a:gd name="connsiteX1316" fmla="*/ 9855079 w 11292069"/>
              <a:gd name="connsiteY1316" fmla="*/ 131779 h 6135156"/>
              <a:gd name="connsiteX1317" fmla="*/ 9907883 w 11292069"/>
              <a:gd name="connsiteY1317" fmla="*/ 152092 h 6135156"/>
              <a:gd name="connsiteX1318" fmla="*/ 10000422 w 11292069"/>
              <a:gd name="connsiteY1318" fmla="*/ 190178 h 6135156"/>
              <a:gd name="connsiteX1319" fmla="*/ 10064728 w 11292069"/>
              <a:gd name="connsiteY1319" fmla="*/ 219377 h 6135156"/>
              <a:gd name="connsiteX1320" fmla="*/ 10088778 w 11292069"/>
              <a:gd name="connsiteY1320" fmla="*/ 231226 h 6135156"/>
              <a:gd name="connsiteX1321" fmla="*/ 10100802 w 11292069"/>
              <a:gd name="connsiteY1321" fmla="*/ 237150 h 6135156"/>
              <a:gd name="connsiteX1322" fmla="*/ 10163540 w 11292069"/>
              <a:gd name="connsiteY1322" fmla="*/ 269312 h 6135156"/>
              <a:gd name="connsiteX1323" fmla="*/ 10346526 w 11292069"/>
              <a:gd name="connsiteY1323" fmla="*/ 379761 h 6135156"/>
              <a:gd name="connsiteX1324" fmla="*/ 10439064 w 11292069"/>
              <a:gd name="connsiteY1324" fmla="*/ 445353 h 6135156"/>
              <a:gd name="connsiteX1325" fmla="*/ 10517487 w 11292069"/>
              <a:gd name="connsiteY1325" fmla="*/ 506291 h 6135156"/>
              <a:gd name="connsiteX1326" fmla="*/ 10570814 w 11292069"/>
              <a:gd name="connsiteY1326" fmla="*/ 551148 h 6135156"/>
              <a:gd name="connsiteX1327" fmla="*/ 10590681 w 11292069"/>
              <a:gd name="connsiteY1327" fmla="*/ 568921 h 6135156"/>
              <a:gd name="connsiteX1328" fmla="*/ 10610025 w 11292069"/>
              <a:gd name="connsiteY1328" fmla="*/ 587118 h 6135156"/>
              <a:gd name="connsiteX1329" fmla="*/ 10661261 w 11292069"/>
              <a:gd name="connsiteY1329" fmla="*/ 634937 h 6135156"/>
              <a:gd name="connsiteX1330" fmla="*/ 10729750 w 11292069"/>
              <a:gd name="connsiteY1330" fmla="*/ 705184 h 6135156"/>
              <a:gd name="connsiteX1331" fmla="*/ 10766870 w 11292069"/>
              <a:gd name="connsiteY1331" fmla="*/ 746655 h 6135156"/>
              <a:gd name="connsiteX1332" fmla="*/ 10804513 w 11292069"/>
              <a:gd name="connsiteY1332" fmla="*/ 789820 h 6135156"/>
              <a:gd name="connsiteX1333" fmla="*/ 10931557 w 11292069"/>
              <a:gd name="connsiteY1333" fmla="*/ 957398 h 6135156"/>
              <a:gd name="connsiteX1334" fmla="*/ 10969722 w 11292069"/>
              <a:gd name="connsiteY1334" fmla="*/ 1014950 h 6135156"/>
              <a:gd name="connsiteX1335" fmla="*/ 10983316 w 11292069"/>
              <a:gd name="connsiteY1335" fmla="*/ 1037378 h 6135156"/>
              <a:gd name="connsiteX1336" fmla="*/ 10996909 w 11292069"/>
              <a:gd name="connsiteY1336" fmla="*/ 1060230 h 6135156"/>
              <a:gd name="connsiteX1337" fmla="*/ 11031938 w 11292069"/>
              <a:gd name="connsiteY1337" fmla="*/ 1119898 h 6135156"/>
              <a:gd name="connsiteX1338" fmla="*/ 11077422 w 11292069"/>
              <a:gd name="connsiteY1338" fmla="*/ 1205803 h 6135156"/>
              <a:gd name="connsiteX1339" fmla="*/ 11124476 w 11292069"/>
              <a:gd name="connsiteY1339" fmla="*/ 1307365 h 6135156"/>
              <a:gd name="connsiteX1340" fmla="*/ 11165778 w 11292069"/>
              <a:gd name="connsiteY1340" fmla="*/ 1411044 h 6135156"/>
              <a:gd name="connsiteX1341" fmla="*/ 11197147 w 11292069"/>
              <a:gd name="connsiteY1341" fmla="*/ 1502873 h 6135156"/>
              <a:gd name="connsiteX1342" fmla="*/ 11217014 w 11292069"/>
              <a:gd name="connsiteY1342" fmla="*/ 1568889 h 6135156"/>
              <a:gd name="connsiteX1343" fmla="*/ 11223811 w 11292069"/>
              <a:gd name="connsiteY1343" fmla="*/ 1593856 h 6135156"/>
              <a:gd name="connsiteX1344" fmla="*/ 11245769 w 11292069"/>
              <a:gd name="connsiteY1344" fmla="*/ 1686109 h 6135156"/>
              <a:gd name="connsiteX1345" fmla="*/ 11264068 w 11292069"/>
              <a:gd name="connsiteY1345" fmla="*/ 1781324 h 6135156"/>
              <a:gd name="connsiteX1346" fmla="*/ 11279229 w 11292069"/>
              <a:gd name="connsiteY1346" fmla="*/ 1890926 h 6135156"/>
              <a:gd name="connsiteX1347" fmla="*/ 11288640 w 11292069"/>
              <a:gd name="connsiteY1347" fmla="*/ 2001376 h 6135156"/>
              <a:gd name="connsiteX1348" fmla="*/ 11291777 w 11292069"/>
              <a:gd name="connsiteY1348" fmla="*/ 2097860 h 6135156"/>
              <a:gd name="connsiteX1349" fmla="*/ 11290731 w 11292069"/>
              <a:gd name="connsiteY1349" fmla="*/ 2165992 h 6135156"/>
              <a:gd name="connsiteX1350" fmla="*/ 11290209 w 11292069"/>
              <a:gd name="connsiteY1350" fmla="*/ 2191805 h 6135156"/>
              <a:gd name="connsiteX1351" fmla="*/ 11289686 w 11292069"/>
              <a:gd name="connsiteY1351" fmla="*/ 2210848 h 6135156"/>
              <a:gd name="connsiteX1352" fmla="*/ 11284980 w 11292069"/>
              <a:gd name="connsiteY1352" fmla="*/ 2278980 h 6135156"/>
              <a:gd name="connsiteX1353" fmla="*/ 11275570 w 11292069"/>
              <a:gd name="connsiteY1353" fmla="*/ 2375041 h 6135156"/>
              <a:gd name="connsiteX1354" fmla="*/ 11258317 w 11292069"/>
              <a:gd name="connsiteY1354" fmla="*/ 2485067 h 6135156"/>
              <a:gd name="connsiteX1355" fmla="*/ 11247860 w 11292069"/>
              <a:gd name="connsiteY1355" fmla="*/ 2540503 h 6135156"/>
              <a:gd name="connsiteX1356" fmla="*/ 11235313 w 11292069"/>
              <a:gd name="connsiteY1356" fmla="*/ 2593824 h 6135156"/>
              <a:gd name="connsiteX1357" fmla="*/ 11223811 w 11292069"/>
              <a:gd name="connsiteY1357" fmla="*/ 2643335 h 6135156"/>
              <a:gd name="connsiteX1358" fmla="*/ 11210741 w 11292069"/>
              <a:gd name="connsiteY1358" fmla="*/ 2687769 h 6135156"/>
              <a:gd name="connsiteX1359" fmla="*/ 11190874 w 11292069"/>
              <a:gd name="connsiteY1359" fmla="*/ 2753361 h 6135156"/>
              <a:gd name="connsiteX1360" fmla="*/ 11182508 w 11292069"/>
              <a:gd name="connsiteY1360" fmla="*/ 2778329 h 6135156"/>
              <a:gd name="connsiteX1361" fmla="*/ 11173621 w 11292069"/>
              <a:gd name="connsiteY1361" fmla="*/ 2802873 h 6135156"/>
              <a:gd name="connsiteX1362" fmla="*/ 11149571 w 11292069"/>
              <a:gd name="connsiteY1362" fmla="*/ 2867196 h 6135156"/>
              <a:gd name="connsiteX1363" fmla="*/ 11111928 w 11292069"/>
              <a:gd name="connsiteY1363" fmla="*/ 2956909 h 6135156"/>
              <a:gd name="connsiteX1364" fmla="*/ 11088924 w 11292069"/>
              <a:gd name="connsiteY1364" fmla="*/ 3006844 h 6135156"/>
              <a:gd name="connsiteX1365" fmla="*/ 11063829 w 11292069"/>
              <a:gd name="connsiteY1365" fmla="*/ 3057626 h 6135156"/>
              <a:gd name="connsiteX1366" fmla="*/ 10958220 w 11292069"/>
              <a:gd name="connsiteY1366" fmla="*/ 3238745 h 6135156"/>
              <a:gd name="connsiteX1367" fmla="*/ 10919532 w 11292069"/>
              <a:gd name="connsiteY1367" fmla="*/ 3296297 h 6135156"/>
              <a:gd name="connsiteX1368" fmla="*/ 10908553 w 11292069"/>
              <a:gd name="connsiteY1368" fmla="*/ 3311955 h 6135156"/>
              <a:gd name="connsiteX1369" fmla="*/ 10904370 w 11292069"/>
              <a:gd name="connsiteY1369" fmla="*/ 3317879 h 6135156"/>
              <a:gd name="connsiteX1370" fmla="*/ 10888686 w 11292069"/>
              <a:gd name="connsiteY1370" fmla="*/ 3339038 h 6135156"/>
              <a:gd name="connsiteX1371" fmla="*/ 10847384 w 11292069"/>
              <a:gd name="connsiteY1371" fmla="*/ 3394051 h 6135156"/>
              <a:gd name="connsiteX1372" fmla="*/ 10784646 w 11292069"/>
              <a:gd name="connsiteY1372" fmla="*/ 3469800 h 6135156"/>
              <a:gd name="connsiteX1373" fmla="*/ 10708837 w 11292069"/>
              <a:gd name="connsiteY1373" fmla="*/ 3553166 h 6135156"/>
              <a:gd name="connsiteX1374" fmla="*/ 10554607 w 11292069"/>
              <a:gd name="connsiteY1374" fmla="*/ 3698315 h 6135156"/>
              <a:gd name="connsiteX1375" fmla="*/ 10500757 w 11292069"/>
              <a:gd name="connsiteY1375" fmla="*/ 3743172 h 6135156"/>
              <a:gd name="connsiteX1376" fmla="*/ 10479844 w 11292069"/>
              <a:gd name="connsiteY1376" fmla="*/ 3759676 h 6135156"/>
              <a:gd name="connsiteX1377" fmla="*/ 10402467 w 11292069"/>
              <a:gd name="connsiteY1377" fmla="*/ 3817651 h 6135156"/>
              <a:gd name="connsiteX1378" fmla="*/ 10320385 w 11292069"/>
              <a:gd name="connsiteY1378" fmla="*/ 3873511 h 6135156"/>
              <a:gd name="connsiteX1379" fmla="*/ 10223141 w 11292069"/>
              <a:gd name="connsiteY1379" fmla="*/ 3932755 h 6135156"/>
              <a:gd name="connsiteX1380" fmla="*/ 10122761 w 11292069"/>
              <a:gd name="connsiteY1380" fmla="*/ 3987345 h 6135156"/>
              <a:gd name="connsiteX1381" fmla="*/ 10032314 w 11292069"/>
              <a:gd name="connsiteY1381" fmla="*/ 4030933 h 6135156"/>
              <a:gd name="connsiteX1382" fmla="*/ 9946572 w 11292069"/>
              <a:gd name="connsiteY1382" fmla="*/ 4067749 h 6135156"/>
              <a:gd name="connsiteX1383" fmla="*/ 9944481 w 11292069"/>
              <a:gd name="connsiteY1383" fmla="*/ 4068595 h 6135156"/>
              <a:gd name="connsiteX1384" fmla="*/ 9942912 w 11292069"/>
              <a:gd name="connsiteY1384" fmla="*/ 4069442 h 6135156"/>
              <a:gd name="connsiteX1385" fmla="*/ 9921477 w 11292069"/>
              <a:gd name="connsiteY1385" fmla="*/ 4077482 h 6135156"/>
              <a:gd name="connsiteX1386" fmla="*/ 9855079 w 11292069"/>
              <a:gd name="connsiteY1386" fmla="*/ 4102449 h 6135156"/>
              <a:gd name="connsiteX1387" fmla="*/ 9759404 w 11292069"/>
              <a:gd name="connsiteY1387" fmla="*/ 4134188 h 6135156"/>
              <a:gd name="connsiteX1388" fmla="*/ 9648567 w 11292069"/>
              <a:gd name="connsiteY1388" fmla="*/ 4165080 h 6135156"/>
              <a:gd name="connsiteX1389" fmla="*/ 9536161 w 11292069"/>
              <a:gd name="connsiteY1389" fmla="*/ 4190470 h 6135156"/>
              <a:gd name="connsiteX1390" fmla="*/ 9437349 w 11292069"/>
              <a:gd name="connsiteY1390" fmla="*/ 4207821 h 6135156"/>
              <a:gd name="connsiteX1391" fmla="*/ 9366769 w 11292069"/>
              <a:gd name="connsiteY1391" fmla="*/ 4217131 h 6135156"/>
              <a:gd name="connsiteX1392" fmla="*/ 9339583 w 11292069"/>
              <a:gd name="connsiteY1392" fmla="*/ 4220517 h 6135156"/>
              <a:gd name="connsiteX1393" fmla="*/ 9312919 w 11292069"/>
              <a:gd name="connsiteY1393" fmla="*/ 4223902 h 6135156"/>
              <a:gd name="connsiteX1394" fmla="*/ 9241816 w 11292069"/>
              <a:gd name="connsiteY1394" fmla="*/ 4228980 h 6135156"/>
              <a:gd name="connsiteX1395" fmla="*/ 9194240 w 11292069"/>
              <a:gd name="connsiteY1395" fmla="*/ 4232365 h 6135156"/>
              <a:gd name="connsiteX1396" fmla="*/ 9141435 w 11292069"/>
              <a:gd name="connsiteY1396" fmla="*/ 4233634 h 6135156"/>
              <a:gd name="connsiteX1397" fmla="*/ 9084971 w 11292069"/>
              <a:gd name="connsiteY1397" fmla="*/ 4234904 h 6135156"/>
              <a:gd name="connsiteX1398" fmla="*/ 9035827 w 11292069"/>
              <a:gd name="connsiteY1398" fmla="*/ 4234904 h 6135156"/>
              <a:gd name="connsiteX1399" fmla="*/ 8771805 w 11292069"/>
              <a:gd name="connsiteY1399" fmla="*/ 4234481 h 6135156"/>
              <a:gd name="connsiteX1400" fmla="*/ 8243238 w 11292069"/>
              <a:gd name="connsiteY1400" fmla="*/ 4234058 h 6135156"/>
              <a:gd name="connsiteX1401" fmla="*/ 7726696 w 11292069"/>
              <a:gd name="connsiteY1401" fmla="*/ 4233211 h 6135156"/>
              <a:gd name="connsiteX1402" fmla="*/ 7585536 w 11292069"/>
              <a:gd name="connsiteY1402" fmla="*/ 4233211 h 6135156"/>
              <a:gd name="connsiteX1403" fmla="*/ 7585013 w 11292069"/>
              <a:gd name="connsiteY1403" fmla="*/ 4551440 h 6135156"/>
              <a:gd name="connsiteX1404" fmla="*/ 7584490 w 11292069"/>
              <a:gd name="connsiteY1404" fmla="*/ 5058830 h 6135156"/>
              <a:gd name="connsiteX1405" fmla="*/ 7583967 w 11292069"/>
              <a:gd name="connsiteY1405" fmla="*/ 5566219 h 6135156"/>
              <a:gd name="connsiteX1406" fmla="*/ 7583444 w 11292069"/>
              <a:gd name="connsiteY1406" fmla="*/ 6073608 h 6135156"/>
              <a:gd name="connsiteX1407" fmla="*/ 7583381 w 11292069"/>
              <a:gd name="connsiteY1407" fmla="*/ 6135156 h 6135156"/>
              <a:gd name="connsiteX1408" fmla="*/ 7251456 w 11292069"/>
              <a:gd name="connsiteY1408" fmla="*/ 6135156 h 6135156"/>
              <a:gd name="connsiteX1409" fmla="*/ 7251456 w 11292069"/>
              <a:gd name="connsiteY1409" fmla="*/ 6081649 h 6135156"/>
              <a:gd name="connsiteX1410" fmla="*/ 7238386 w 11292069"/>
              <a:gd name="connsiteY1410" fmla="*/ 6068953 h 6135156"/>
              <a:gd name="connsiteX1411" fmla="*/ 7222701 w 11292069"/>
              <a:gd name="connsiteY1411" fmla="*/ 6068953 h 6135156"/>
              <a:gd name="connsiteX1412" fmla="*/ 7213291 w 11292069"/>
              <a:gd name="connsiteY1412" fmla="*/ 6072762 h 6135156"/>
              <a:gd name="connsiteX1413" fmla="*/ 7209631 w 11292069"/>
              <a:gd name="connsiteY1413" fmla="*/ 6081649 h 6135156"/>
              <a:gd name="connsiteX1414" fmla="*/ 7209631 w 11292069"/>
              <a:gd name="connsiteY1414" fmla="*/ 6135156 h 6135156"/>
              <a:gd name="connsiteX1415" fmla="*/ 6879670 w 11292069"/>
              <a:gd name="connsiteY1415" fmla="*/ 6135156 h 6135156"/>
              <a:gd name="connsiteX1416" fmla="*/ 6879734 w 11292069"/>
              <a:gd name="connsiteY1416" fmla="*/ 6073185 h 6135156"/>
              <a:gd name="connsiteX1417" fmla="*/ 6880257 w 11292069"/>
              <a:gd name="connsiteY1417" fmla="*/ 5565796 h 6135156"/>
              <a:gd name="connsiteX1418" fmla="*/ 6880780 w 11292069"/>
              <a:gd name="connsiteY1418" fmla="*/ 5058407 h 6135156"/>
              <a:gd name="connsiteX1419" fmla="*/ 6881303 w 11292069"/>
              <a:gd name="connsiteY1419" fmla="*/ 4561597 h 6135156"/>
              <a:gd name="connsiteX1420" fmla="*/ 6881825 w 11292069"/>
              <a:gd name="connsiteY1420" fmla="*/ 4232365 h 6135156"/>
              <a:gd name="connsiteX1421" fmla="*/ 6670608 w 11292069"/>
              <a:gd name="connsiteY1421" fmla="*/ 4232365 h 6135156"/>
              <a:gd name="connsiteX1422" fmla="*/ 6142041 w 11292069"/>
              <a:gd name="connsiteY1422" fmla="*/ 4231519 h 6135156"/>
              <a:gd name="connsiteX1423" fmla="*/ 5620271 w 11292069"/>
              <a:gd name="connsiteY1423" fmla="*/ 4231095 h 6135156"/>
              <a:gd name="connsiteX1424" fmla="*/ 5091704 w 11292069"/>
              <a:gd name="connsiteY1424" fmla="*/ 4230672 h 6135156"/>
              <a:gd name="connsiteX1425" fmla="*/ 4563660 w 11292069"/>
              <a:gd name="connsiteY1425" fmla="*/ 4229826 h 6135156"/>
              <a:gd name="connsiteX1426" fmla="*/ 4035093 w 11292069"/>
              <a:gd name="connsiteY1426" fmla="*/ 4229403 h 6135156"/>
              <a:gd name="connsiteX1427" fmla="*/ 3507049 w 11292069"/>
              <a:gd name="connsiteY1427" fmla="*/ 4228556 h 6135156"/>
              <a:gd name="connsiteX1428" fmla="*/ 2982142 w 11292069"/>
              <a:gd name="connsiteY1428" fmla="*/ 4228133 h 6135156"/>
              <a:gd name="connsiteX1429" fmla="*/ 2454098 w 11292069"/>
              <a:gd name="connsiteY1429" fmla="*/ 4227711 h 6135156"/>
              <a:gd name="connsiteX1430" fmla="*/ 1925531 w 11292069"/>
              <a:gd name="connsiteY1430" fmla="*/ 4226864 h 6135156"/>
              <a:gd name="connsiteX1431" fmla="*/ 1401147 w 11292069"/>
              <a:gd name="connsiteY1431" fmla="*/ 4226440 h 6135156"/>
              <a:gd name="connsiteX1432" fmla="*/ 929044 w 11292069"/>
              <a:gd name="connsiteY1432" fmla="*/ 4225595 h 6135156"/>
              <a:gd name="connsiteX1433" fmla="*/ 456418 w 11292069"/>
              <a:gd name="connsiteY1433" fmla="*/ 4225171 h 6135156"/>
              <a:gd name="connsiteX1434" fmla="*/ 0 w 11292069"/>
              <a:gd name="connsiteY1434" fmla="*/ 4224748 h 6135156"/>
              <a:gd name="connsiteX1435" fmla="*/ 0 w 11292069"/>
              <a:gd name="connsiteY1435" fmla="*/ 3548511 h 6135156"/>
              <a:gd name="connsiteX1436" fmla="*/ 457464 w 11292069"/>
              <a:gd name="connsiteY1436" fmla="*/ 3549357 h 6135156"/>
              <a:gd name="connsiteX1437" fmla="*/ 929567 w 11292069"/>
              <a:gd name="connsiteY1437" fmla="*/ 3549780 h 6135156"/>
              <a:gd name="connsiteX1438" fmla="*/ 1398533 w 11292069"/>
              <a:gd name="connsiteY1438" fmla="*/ 3550203 h 6135156"/>
              <a:gd name="connsiteX1439" fmla="*/ 1926577 w 11292069"/>
              <a:gd name="connsiteY1439" fmla="*/ 3551050 h 6135156"/>
              <a:gd name="connsiteX1440" fmla="*/ 2454621 w 11292069"/>
              <a:gd name="connsiteY1440" fmla="*/ 3551473 h 6135156"/>
              <a:gd name="connsiteX1441" fmla="*/ 2983187 w 11292069"/>
              <a:gd name="connsiteY1441" fmla="*/ 3552319 h 6135156"/>
              <a:gd name="connsiteX1442" fmla="*/ 3508095 w 11292069"/>
              <a:gd name="connsiteY1442" fmla="*/ 3552742 h 6135156"/>
              <a:gd name="connsiteX1443" fmla="*/ 4036139 w 11292069"/>
              <a:gd name="connsiteY1443" fmla="*/ 3553166 h 6135156"/>
              <a:gd name="connsiteX1444" fmla="*/ 4564183 w 11292069"/>
              <a:gd name="connsiteY1444" fmla="*/ 3554012 h 6135156"/>
              <a:gd name="connsiteX1445" fmla="*/ 5092750 w 11292069"/>
              <a:gd name="connsiteY1445" fmla="*/ 3554435 h 6135156"/>
              <a:gd name="connsiteX1446" fmla="*/ 5614520 w 11292069"/>
              <a:gd name="connsiteY1446" fmla="*/ 3555282 h 6135156"/>
              <a:gd name="connsiteX1447" fmla="*/ 6142564 w 11292069"/>
              <a:gd name="connsiteY1447" fmla="*/ 3555705 h 6135156"/>
              <a:gd name="connsiteX1448" fmla="*/ 6671131 w 11292069"/>
              <a:gd name="connsiteY1448" fmla="*/ 3556128 h 6135156"/>
              <a:gd name="connsiteX1449" fmla="*/ 6882348 w 11292069"/>
              <a:gd name="connsiteY1449" fmla="*/ 3556551 h 6135156"/>
              <a:gd name="connsiteX1450" fmla="*/ 6882348 w 11292069"/>
              <a:gd name="connsiteY1450" fmla="*/ 3547241 h 6135156"/>
              <a:gd name="connsiteX1451" fmla="*/ 6882871 w 11292069"/>
              <a:gd name="connsiteY1451" fmla="*/ 3039852 h 6135156"/>
              <a:gd name="connsiteX1452" fmla="*/ 6883394 w 11292069"/>
              <a:gd name="connsiteY1452" fmla="*/ 2538387 h 6135156"/>
              <a:gd name="connsiteX1453" fmla="*/ 6883917 w 11292069"/>
              <a:gd name="connsiteY1453" fmla="*/ 2284904 h 6135156"/>
              <a:gd name="connsiteX1454" fmla="*/ 6883917 w 11292069"/>
              <a:gd name="connsiteY1454" fmla="*/ 2109709 h 6135156"/>
              <a:gd name="connsiteX1455" fmla="*/ 6886531 w 11292069"/>
              <a:gd name="connsiteY1455" fmla="*/ 2015340 h 6135156"/>
              <a:gd name="connsiteX1456" fmla="*/ 6888099 w 11292069"/>
              <a:gd name="connsiteY1456" fmla="*/ 1989527 h 6135156"/>
              <a:gd name="connsiteX1457" fmla="*/ 6893850 w 11292069"/>
              <a:gd name="connsiteY1457" fmla="*/ 1921395 h 6135156"/>
              <a:gd name="connsiteX1458" fmla="*/ 6924174 w 11292069"/>
              <a:gd name="connsiteY1458" fmla="*/ 1716154 h 6135156"/>
              <a:gd name="connsiteX1459" fmla="*/ 6974887 w 11292069"/>
              <a:gd name="connsiteY1459" fmla="*/ 1514299 h 6135156"/>
              <a:gd name="connsiteX1460" fmla="*/ 6996322 w 11292069"/>
              <a:gd name="connsiteY1460" fmla="*/ 1449129 h 6135156"/>
              <a:gd name="connsiteX1461" fmla="*/ 7005210 w 11292069"/>
              <a:gd name="connsiteY1461" fmla="*/ 1424162 h 6135156"/>
              <a:gd name="connsiteX1462" fmla="*/ 7039193 w 11292069"/>
              <a:gd name="connsiteY1462" fmla="*/ 1335718 h 6135156"/>
              <a:gd name="connsiteX1463" fmla="*/ 7056969 w 11292069"/>
              <a:gd name="connsiteY1463" fmla="*/ 1292977 h 6135156"/>
              <a:gd name="connsiteX1464" fmla="*/ 7078927 w 11292069"/>
              <a:gd name="connsiteY1464" fmla="*/ 1246428 h 6135156"/>
              <a:gd name="connsiteX1465" fmla="*/ 7102454 w 11292069"/>
              <a:gd name="connsiteY1465" fmla="*/ 1196916 h 6135156"/>
              <a:gd name="connsiteX1466" fmla="*/ 7129117 w 11292069"/>
              <a:gd name="connsiteY1466" fmla="*/ 1146558 h 6135156"/>
              <a:gd name="connsiteX1467" fmla="*/ 7156304 w 11292069"/>
              <a:gd name="connsiteY1467" fmla="*/ 1096623 h 6135156"/>
              <a:gd name="connsiteX1468" fmla="*/ 7184536 w 11292069"/>
              <a:gd name="connsiteY1468" fmla="*/ 1049650 h 6135156"/>
              <a:gd name="connsiteX1469" fmla="*/ 7237340 w 11292069"/>
              <a:gd name="connsiteY1469" fmla="*/ 967131 h 6135156"/>
              <a:gd name="connsiteX1470" fmla="*/ 7259299 w 11292069"/>
              <a:gd name="connsiteY1470" fmla="*/ 934546 h 6135156"/>
              <a:gd name="connsiteX1471" fmla="*/ 7277074 w 11292069"/>
              <a:gd name="connsiteY1471" fmla="*/ 910425 h 6135156"/>
              <a:gd name="connsiteX1472" fmla="*/ 7292759 w 11292069"/>
              <a:gd name="connsiteY1472" fmla="*/ 889266 h 6135156"/>
              <a:gd name="connsiteX1473" fmla="*/ 7308443 w 11292069"/>
              <a:gd name="connsiteY1473" fmla="*/ 868107 h 6135156"/>
              <a:gd name="connsiteX1474" fmla="*/ 7351314 w 11292069"/>
              <a:gd name="connsiteY1474" fmla="*/ 813517 h 6135156"/>
              <a:gd name="connsiteX1475" fmla="*/ 7415098 w 11292069"/>
              <a:gd name="connsiteY1475" fmla="*/ 739038 h 6135156"/>
              <a:gd name="connsiteX1476" fmla="*/ 7452218 w 11292069"/>
              <a:gd name="connsiteY1476" fmla="*/ 697567 h 6135156"/>
              <a:gd name="connsiteX1477" fmla="*/ 7492474 w 11292069"/>
              <a:gd name="connsiteY1477" fmla="*/ 656942 h 6135156"/>
              <a:gd name="connsiteX1478" fmla="*/ 7533254 w 11292069"/>
              <a:gd name="connsiteY1478" fmla="*/ 616317 h 6135156"/>
              <a:gd name="connsiteX1479" fmla="*/ 7574034 w 11292069"/>
              <a:gd name="connsiteY1479" fmla="*/ 578654 h 6135156"/>
              <a:gd name="connsiteX1480" fmla="*/ 7612722 w 11292069"/>
              <a:gd name="connsiteY1480" fmla="*/ 543954 h 6135156"/>
              <a:gd name="connsiteX1481" fmla="*/ 7648796 w 11292069"/>
              <a:gd name="connsiteY1481" fmla="*/ 513908 h 6135156"/>
              <a:gd name="connsiteX1482" fmla="*/ 7703169 w 11292069"/>
              <a:gd name="connsiteY1482" fmla="*/ 469898 h 6135156"/>
              <a:gd name="connsiteX1483" fmla="*/ 7720945 w 11292069"/>
              <a:gd name="connsiteY1483" fmla="*/ 456356 h 6135156"/>
              <a:gd name="connsiteX1484" fmla="*/ 7742380 w 11292069"/>
              <a:gd name="connsiteY1484" fmla="*/ 440698 h 6135156"/>
              <a:gd name="connsiteX1485" fmla="*/ 7799367 w 11292069"/>
              <a:gd name="connsiteY1485" fmla="*/ 399650 h 6135156"/>
              <a:gd name="connsiteX1486" fmla="*/ 7980262 w 11292069"/>
              <a:gd name="connsiteY1486" fmla="*/ 286662 h 6135156"/>
              <a:gd name="connsiteX1487" fmla="*/ 8030975 w 11292069"/>
              <a:gd name="connsiteY1487" fmla="*/ 258732 h 6135156"/>
              <a:gd name="connsiteX1488" fmla="*/ 8081165 w 11292069"/>
              <a:gd name="connsiteY1488" fmla="*/ 233342 h 6135156"/>
              <a:gd name="connsiteX1489" fmla="*/ 8128741 w 11292069"/>
              <a:gd name="connsiteY1489" fmla="*/ 210067 h 6135156"/>
              <a:gd name="connsiteX1490" fmla="*/ 8172135 w 11292069"/>
              <a:gd name="connsiteY1490" fmla="*/ 191024 h 6135156"/>
              <a:gd name="connsiteX1491" fmla="*/ 8237487 w 11292069"/>
              <a:gd name="connsiteY1491" fmla="*/ 163518 h 6135156"/>
              <a:gd name="connsiteX1492" fmla="*/ 8262582 w 11292069"/>
              <a:gd name="connsiteY1492" fmla="*/ 153785 h 6135156"/>
              <a:gd name="connsiteX1493" fmla="*/ 8287677 w 11292069"/>
              <a:gd name="connsiteY1493" fmla="*/ 144475 h 6135156"/>
              <a:gd name="connsiteX1494" fmla="*/ 8354075 w 11292069"/>
              <a:gd name="connsiteY1494" fmla="*/ 120353 h 6135156"/>
              <a:gd name="connsiteX1495" fmla="*/ 8450273 w 11292069"/>
              <a:gd name="connsiteY1495" fmla="*/ 90308 h 6135156"/>
              <a:gd name="connsiteX1496" fmla="*/ 8504646 w 11292069"/>
              <a:gd name="connsiteY1496" fmla="*/ 75497 h 6135156"/>
              <a:gd name="connsiteX1497" fmla="*/ 8561110 w 11292069"/>
              <a:gd name="connsiteY1497" fmla="*/ 61532 h 6135156"/>
              <a:gd name="connsiteX1498" fmla="*/ 8773373 w 11292069"/>
              <a:gd name="connsiteY1498" fmla="*/ 22176 h 6135156"/>
              <a:gd name="connsiteX1499" fmla="*/ 8844476 w 11292069"/>
              <a:gd name="connsiteY1499" fmla="*/ 13290 h 6135156"/>
              <a:gd name="connsiteX1500" fmla="*/ 8864343 w 11292069"/>
              <a:gd name="connsiteY1500" fmla="*/ 11174 h 6135156"/>
              <a:gd name="connsiteX1501" fmla="*/ 8871140 w 11292069"/>
              <a:gd name="connsiteY1501" fmla="*/ 10327 h 6135156"/>
              <a:gd name="connsiteX1502" fmla="*/ 8968906 w 11292069"/>
              <a:gd name="connsiteY1502" fmla="*/ 3557 h 6135156"/>
              <a:gd name="connsiteX1503" fmla="*/ 9068241 w 11292069"/>
              <a:gd name="connsiteY1503" fmla="*/ 171 h 613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</a:cxnLst>
            <a:rect l="l" t="t" r="r" b="b"/>
            <a:pathLst>
              <a:path w="11292069" h="6135156">
                <a:moveTo>
                  <a:pt x="7222701" y="5842977"/>
                </a:moveTo>
                <a:cubicBezTo>
                  <a:pt x="7219564" y="5842977"/>
                  <a:pt x="7215905" y="5844670"/>
                  <a:pt x="7213814" y="5846785"/>
                </a:cubicBezTo>
                <a:cubicBezTo>
                  <a:pt x="7211199" y="5849324"/>
                  <a:pt x="7209631" y="5852287"/>
                  <a:pt x="7209631" y="5855672"/>
                </a:cubicBezTo>
                <a:lnTo>
                  <a:pt x="7209631" y="5952580"/>
                </a:lnTo>
                <a:cubicBezTo>
                  <a:pt x="7209631" y="5955542"/>
                  <a:pt x="7211199" y="5958928"/>
                  <a:pt x="7213814" y="5961467"/>
                </a:cubicBezTo>
                <a:cubicBezTo>
                  <a:pt x="7215905" y="5963583"/>
                  <a:pt x="7219564" y="5965275"/>
                  <a:pt x="7222701" y="5965275"/>
                </a:cubicBezTo>
                <a:lnTo>
                  <a:pt x="7238386" y="5965275"/>
                </a:lnTo>
                <a:cubicBezTo>
                  <a:pt x="7245705" y="5965275"/>
                  <a:pt x="7251456" y="5959351"/>
                  <a:pt x="7251456" y="5952580"/>
                </a:cubicBezTo>
                <a:lnTo>
                  <a:pt x="7251456" y="5855672"/>
                </a:lnTo>
                <a:cubicBezTo>
                  <a:pt x="7251456" y="5848478"/>
                  <a:pt x="7245705" y="5842977"/>
                  <a:pt x="7238386" y="5842977"/>
                </a:cubicBezTo>
                <a:close/>
                <a:moveTo>
                  <a:pt x="7223224" y="5617423"/>
                </a:moveTo>
                <a:cubicBezTo>
                  <a:pt x="7220087" y="5617423"/>
                  <a:pt x="7216428" y="5618693"/>
                  <a:pt x="7213814" y="5621232"/>
                </a:cubicBezTo>
                <a:cubicBezTo>
                  <a:pt x="7211722" y="5623771"/>
                  <a:pt x="7210154" y="5626733"/>
                  <a:pt x="7210154" y="5630119"/>
                </a:cubicBezTo>
                <a:lnTo>
                  <a:pt x="7210154" y="5727026"/>
                </a:lnTo>
                <a:cubicBezTo>
                  <a:pt x="7210154" y="5729989"/>
                  <a:pt x="7211722" y="5733374"/>
                  <a:pt x="7213814" y="5735490"/>
                </a:cubicBezTo>
                <a:cubicBezTo>
                  <a:pt x="7216428" y="5738029"/>
                  <a:pt x="7220087" y="5739298"/>
                  <a:pt x="7223224" y="5739298"/>
                </a:cubicBezTo>
                <a:lnTo>
                  <a:pt x="7238909" y="5739298"/>
                </a:lnTo>
                <a:cubicBezTo>
                  <a:pt x="7246228" y="5739298"/>
                  <a:pt x="7251979" y="5733797"/>
                  <a:pt x="7251979" y="5727026"/>
                </a:cubicBezTo>
                <a:lnTo>
                  <a:pt x="7251979" y="5630119"/>
                </a:lnTo>
                <a:cubicBezTo>
                  <a:pt x="7251979" y="5622925"/>
                  <a:pt x="7246228" y="5617423"/>
                  <a:pt x="7238909" y="5617423"/>
                </a:cubicBezTo>
                <a:close/>
                <a:moveTo>
                  <a:pt x="7223747" y="5391447"/>
                </a:moveTo>
                <a:cubicBezTo>
                  <a:pt x="7220087" y="5391447"/>
                  <a:pt x="7216950" y="5393140"/>
                  <a:pt x="7214336" y="5395256"/>
                </a:cubicBezTo>
                <a:cubicBezTo>
                  <a:pt x="7211722" y="5397795"/>
                  <a:pt x="7210154" y="5400757"/>
                  <a:pt x="7210154" y="5404143"/>
                </a:cubicBezTo>
                <a:lnTo>
                  <a:pt x="7210154" y="5501050"/>
                </a:lnTo>
                <a:cubicBezTo>
                  <a:pt x="7210154" y="5504012"/>
                  <a:pt x="7211722" y="5507397"/>
                  <a:pt x="7214336" y="5509936"/>
                </a:cubicBezTo>
                <a:cubicBezTo>
                  <a:pt x="7216950" y="5512052"/>
                  <a:pt x="7220087" y="5513745"/>
                  <a:pt x="7223747" y="5513745"/>
                </a:cubicBezTo>
                <a:lnTo>
                  <a:pt x="7238909" y="5513745"/>
                </a:lnTo>
                <a:cubicBezTo>
                  <a:pt x="7246228" y="5513745"/>
                  <a:pt x="7252502" y="5507821"/>
                  <a:pt x="7252502" y="5501050"/>
                </a:cubicBezTo>
                <a:lnTo>
                  <a:pt x="7252502" y="5404143"/>
                </a:lnTo>
                <a:cubicBezTo>
                  <a:pt x="7252502" y="5400757"/>
                  <a:pt x="7250933" y="5397795"/>
                  <a:pt x="7248319" y="5395256"/>
                </a:cubicBezTo>
                <a:cubicBezTo>
                  <a:pt x="7245705" y="5393140"/>
                  <a:pt x="7242568" y="5391447"/>
                  <a:pt x="7238909" y="5391447"/>
                </a:cubicBezTo>
                <a:close/>
                <a:moveTo>
                  <a:pt x="7223747" y="5165894"/>
                </a:moveTo>
                <a:cubicBezTo>
                  <a:pt x="7220087" y="5165894"/>
                  <a:pt x="7216950" y="5167163"/>
                  <a:pt x="7214336" y="5169702"/>
                </a:cubicBezTo>
                <a:cubicBezTo>
                  <a:pt x="7211722" y="5172241"/>
                  <a:pt x="7210154" y="5175203"/>
                  <a:pt x="7210154" y="5178589"/>
                </a:cubicBezTo>
                <a:lnTo>
                  <a:pt x="7210154" y="5275497"/>
                </a:lnTo>
                <a:cubicBezTo>
                  <a:pt x="7210154" y="5278459"/>
                  <a:pt x="7211722" y="5281845"/>
                  <a:pt x="7214336" y="5283960"/>
                </a:cubicBezTo>
                <a:cubicBezTo>
                  <a:pt x="7216950" y="5286499"/>
                  <a:pt x="7220087" y="5287769"/>
                  <a:pt x="7223747" y="5287769"/>
                </a:cubicBezTo>
                <a:lnTo>
                  <a:pt x="7238909" y="5287769"/>
                </a:lnTo>
                <a:cubicBezTo>
                  <a:pt x="7246228" y="5287769"/>
                  <a:pt x="7252502" y="5282268"/>
                  <a:pt x="7252502" y="5275497"/>
                </a:cubicBezTo>
                <a:lnTo>
                  <a:pt x="7252502" y="5178589"/>
                </a:lnTo>
                <a:cubicBezTo>
                  <a:pt x="7252502" y="5171395"/>
                  <a:pt x="7246228" y="5165894"/>
                  <a:pt x="7238909" y="5165894"/>
                </a:cubicBezTo>
                <a:close/>
                <a:moveTo>
                  <a:pt x="7223747" y="4939917"/>
                </a:moveTo>
                <a:cubicBezTo>
                  <a:pt x="7220087" y="4939917"/>
                  <a:pt x="7216950" y="4941610"/>
                  <a:pt x="7214336" y="4943726"/>
                </a:cubicBezTo>
                <a:cubicBezTo>
                  <a:pt x="7211722" y="4946265"/>
                  <a:pt x="7210154" y="4949227"/>
                  <a:pt x="7210154" y="4952612"/>
                </a:cubicBezTo>
                <a:lnTo>
                  <a:pt x="7210154" y="5049520"/>
                </a:lnTo>
                <a:cubicBezTo>
                  <a:pt x="7210154" y="5056291"/>
                  <a:pt x="7215905" y="5062215"/>
                  <a:pt x="7223747" y="5062215"/>
                </a:cubicBezTo>
                <a:lnTo>
                  <a:pt x="7238909" y="5062215"/>
                </a:lnTo>
                <a:cubicBezTo>
                  <a:pt x="7246228" y="5062215"/>
                  <a:pt x="7252502" y="5056291"/>
                  <a:pt x="7252502" y="5049520"/>
                </a:cubicBezTo>
                <a:lnTo>
                  <a:pt x="7252502" y="4952612"/>
                </a:lnTo>
                <a:cubicBezTo>
                  <a:pt x="7252502" y="4945418"/>
                  <a:pt x="7246751" y="4939917"/>
                  <a:pt x="7239431" y="4939917"/>
                </a:cubicBezTo>
                <a:close/>
                <a:moveTo>
                  <a:pt x="7224270" y="4714364"/>
                </a:moveTo>
                <a:cubicBezTo>
                  <a:pt x="7220610" y="4714364"/>
                  <a:pt x="7217473" y="4715634"/>
                  <a:pt x="7214859" y="4718173"/>
                </a:cubicBezTo>
                <a:cubicBezTo>
                  <a:pt x="7212245" y="4720712"/>
                  <a:pt x="7211199" y="4723674"/>
                  <a:pt x="7211199" y="4727059"/>
                </a:cubicBezTo>
                <a:lnTo>
                  <a:pt x="7211199" y="4823966"/>
                </a:lnTo>
                <a:cubicBezTo>
                  <a:pt x="7211199" y="4826929"/>
                  <a:pt x="7212245" y="4830314"/>
                  <a:pt x="7214859" y="4832430"/>
                </a:cubicBezTo>
                <a:cubicBezTo>
                  <a:pt x="7217473" y="4834970"/>
                  <a:pt x="7220610" y="4836239"/>
                  <a:pt x="7224270" y="4836239"/>
                </a:cubicBezTo>
                <a:lnTo>
                  <a:pt x="7239954" y="4836239"/>
                </a:lnTo>
                <a:cubicBezTo>
                  <a:pt x="7247274" y="4836239"/>
                  <a:pt x="7253025" y="4830738"/>
                  <a:pt x="7253025" y="4823966"/>
                </a:cubicBezTo>
                <a:lnTo>
                  <a:pt x="7253025" y="4727059"/>
                </a:lnTo>
                <a:cubicBezTo>
                  <a:pt x="7253025" y="4719865"/>
                  <a:pt x="7247274" y="4714364"/>
                  <a:pt x="7239954" y="4714364"/>
                </a:cubicBezTo>
                <a:close/>
                <a:moveTo>
                  <a:pt x="7239954" y="4501929"/>
                </a:moveTo>
                <a:lnTo>
                  <a:pt x="7224270" y="4502352"/>
                </a:lnTo>
                <a:cubicBezTo>
                  <a:pt x="7216950" y="4502352"/>
                  <a:pt x="7211199" y="4507853"/>
                  <a:pt x="7211199" y="4515047"/>
                </a:cubicBezTo>
                <a:lnTo>
                  <a:pt x="7211199" y="4562020"/>
                </a:lnTo>
                <a:lnTo>
                  <a:pt x="7211199" y="4597990"/>
                </a:lnTo>
                <a:cubicBezTo>
                  <a:pt x="7211199" y="4600952"/>
                  <a:pt x="7212768" y="4604338"/>
                  <a:pt x="7215382" y="4606877"/>
                </a:cubicBezTo>
                <a:cubicBezTo>
                  <a:pt x="7217473" y="4608993"/>
                  <a:pt x="7221133" y="4610685"/>
                  <a:pt x="7224270" y="4610685"/>
                </a:cubicBezTo>
                <a:lnTo>
                  <a:pt x="7239954" y="4610685"/>
                </a:lnTo>
                <a:cubicBezTo>
                  <a:pt x="7243614" y="4610685"/>
                  <a:pt x="7246751" y="4608993"/>
                  <a:pt x="7249365" y="4606877"/>
                </a:cubicBezTo>
                <a:cubicBezTo>
                  <a:pt x="7251456" y="4604338"/>
                  <a:pt x="7253025" y="4600952"/>
                  <a:pt x="7253025" y="4597990"/>
                </a:cubicBezTo>
                <a:lnTo>
                  <a:pt x="7253025" y="4551017"/>
                </a:lnTo>
                <a:lnTo>
                  <a:pt x="7253025" y="4514624"/>
                </a:lnTo>
                <a:cubicBezTo>
                  <a:pt x="7253025" y="4511239"/>
                  <a:pt x="7251456" y="4508276"/>
                  <a:pt x="7249365" y="4505737"/>
                </a:cubicBezTo>
                <a:cubicBezTo>
                  <a:pt x="7246751" y="4503621"/>
                  <a:pt x="7243614" y="4501929"/>
                  <a:pt x="7239954" y="4501929"/>
                </a:cubicBezTo>
                <a:close/>
                <a:moveTo>
                  <a:pt x="7224793" y="4275953"/>
                </a:moveTo>
                <a:cubicBezTo>
                  <a:pt x="7217473" y="4275953"/>
                  <a:pt x="7211722" y="4281454"/>
                  <a:pt x="7211722" y="4288648"/>
                </a:cubicBezTo>
                <a:lnTo>
                  <a:pt x="7211722" y="4385555"/>
                </a:lnTo>
                <a:cubicBezTo>
                  <a:pt x="7211722" y="4392749"/>
                  <a:pt x="7217473" y="4398251"/>
                  <a:pt x="7224793" y="4398251"/>
                </a:cubicBezTo>
                <a:lnTo>
                  <a:pt x="7240477" y="4398251"/>
                </a:lnTo>
                <a:cubicBezTo>
                  <a:pt x="7243614" y="4398251"/>
                  <a:pt x="7247274" y="4396558"/>
                  <a:pt x="7249365" y="4394442"/>
                </a:cubicBezTo>
                <a:cubicBezTo>
                  <a:pt x="7251979" y="4391903"/>
                  <a:pt x="7253548" y="4388940"/>
                  <a:pt x="7253548" y="4385555"/>
                </a:cubicBezTo>
                <a:lnTo>
                  <a:pt x="7253548" y="4288648"/>
                </a:lnTo>
                <a:cubicBezTo>
                  <a:pt x="7253548" y="4281454"/>
                  <a:pt x="7247797" y="4275953"/>
                  <a:pt x="7240477" y="4275953"/>
                </a:cubicBezTo>
                <a:close/>
                <a:moveTo>
                  <a:pt x="7224793" y="4050399"/>
                </a:moveTo>
                <a:cubicBezTo>
                  <a:pt x="7217473" y="4050399"/>
                  <a:pt x="7211722" y="4055900"/>
                  <a:pt x="7211722" y="4063094"/>
                </a:cubicBezTo>
                <a:lnTo>
                  <a:pt x="7211722" y="4160002"/>
                </a:lnTo>
                <a:cubicBezTo>
                  <a:pt x="7211722" y="4162965"/>
                  <a:pt x="7213291" y="4166349"/>
                  <a:pt x="7215382" y="4168888"/>
                </a:cubicBezTo>
                <a:cubicBezTo>
                  <a:pt x="7217996" y="4171004"/>
                  <a:pt x="7221133" y="4172697"/>
                  <a:pt x="7224793" y="4172697"/>
                </a:cubicBezTo>
                <a:lnTo>
                  <a:pt x="7240477" y="4172697"/>
                </a:lnTo>
                <a:cubicBezTo>
                  <a:pt x="7247797" y="4172697"/>
                  <a:pt x="7253548" y="4166772"/>
                  <a:pt x="7253548" y="4160002"/>
                </a:cubicBezTo>
                <a:lnTo>
                  <a:pt x="7253548" y="4063094"/>
                </a:lnTo>
                <a:cubicBezTo>
                  <a:pt x="7253548" y="4059709"/>
                  <a:pt x="7251979" y="4056746"/>
                  <a:pt x="7249365" y="4054207"/>
                </a:cubicBezTo>
                <a:cubicBezTo>
                  <a:pt x="7247274" y="4052091"/>
                  <a:pt x="7243614" y="4050399"/>
                  <a:pt x="7240477" y="4050399"/>
                </a:cubicBezTo>
                <a:close/>
                <a:moveTo>
                  <a:pt x="8838202" y="3876050"/>
                </a:moveTo>
                <a:cubicBezTo>
                  <a:pt x="8834542" y="3876050"/>
                  <a:pt x="8831406" y="3877319"/>
                  <a:pt x="8828791" y="3879858"/>
                </a:cubicBezTo>
                <a:cubicBezTo>
                  <a:pt x="8826700" y="3882397"/>
                  <a:pt x="8825132" y="3885360"/>
                  <a:pt x="8825132" y="3888745"/>
                </a:cubicBezTo>
                <a:lnTo>
                  <a:pt x="8825132" y="3903557"/>
                </a:lnTo>
                <a:cubicBezTo>
                  <a:pt x="8825132" y="3910751"/>
                  <a:pt x="8830883" y="3916252"/>
                  <a:pt x="8838202" y="3916252"/>
                </a:cubicBezTo>
                <a:lnTo>
                  <a:pt x="8939106" y="3916252"/>
                </a:lnTo>
                <a:cubicBezTo>
                  <a:pt x="8942243" y="3916252"/>
                  <a:pt x="8945379" y="3914983"/>
                  <a:pt x="8947993" y="3912444"/>
                </a:cubicBezTo>
                <a:cubicBezTo>
                  <a:pt x="8950608" y="3910328"/>
                  <a:pt x="8952176" y="3906942"/>
                  <a:pt x="8952176" y="3903557"/>
                </a:cubicBezTo>
                <a:lnTo>
                  <a:pt x="8952176" y="3888745"/>
                </a:lnTo>
                <a:cubicBezTo>
                  <a:pt x="8952176" y="3881551"/>
                  <a:pt x="8946425" y="3876050"/>
                  <a:pt x="8939106" y="3876050"/>
                </a:cubicBezTo>
                <a:close/>
                <a:moveTo>
                  <a:pt x="8602935" y="3875627"/>
                </a:moveTo>
                <a:cubicBezTo>
                  <a:pt x="8599798" y="3875627"/>
                  <a:pt x="8596138" y="3877319"/>
                  <a:pt x="8593524" y="3879435"/>
                </a:cubicBezTo>
                <a:cubicBezTo>
                  <a:pt x="8591433" y="3881974"/>
                  <a:pt x="8589865" y="3884936"/>
                  <a:pt x="8589865" y="3888322"/>
                </a:cubicBezTo>
                <a:lnTo>
                  <a:pt x="8589865" y="3903557"/>
                </a:lnTo>
                <a:cubicBezTo>
                  <a:pt x="8589865" y="3910328"/>
                  <a:pt x="8595616" y="3915828"/>
                  <a:pt x="8602935" y="3915828"/>
                </a:cubicBezTo>
                <a:lnTo>
                  <a:pt x="8703838" y="3915828"/>
                </a:lnTo>
                <a:cubicBezTo>
                  <a:pt x="8711158" y="3915828"/>
                  <a:pt x="8716909" y="3910328"/>
                  <a:pt x="8716909" y="3903557"/>
                </a:cubicBezTo>
                <a:lnTo>
                  <a:pt x="8716909" y="3888322"/>
                </a:lnTo>
                <a:cubicBezTo>
                  <a:pt x="8716909" y="3884936"/>
                  <a:pt x="8715863" y="3881974"/>
                  <a:pt x="8713249" y="3879435"/>
                </a:cubicBezTo>
                <a:cubicBezTo>
                  <a:pt x="8710635" y="3877319"/>
                  <a:pt x="8707498" y="3876050"/>
                  <a:pt x="8703838" y="3875627"/>
                </a:cubicBezTo>
                <a:close/>
                <a:moveTo>
                  <a:pt x="8367668" y="3875627"/>
                </a:moveTo>
                <a:cubicBezTo>
                  <a:pt x="8364531" y="3875627"/>
                  <a:pt x="8360872" y="3876896"/>
                  <a:pt x="8358257" y="3879435"/>
                </a:cubicBezTo>
                <a:cubicBezTo>
                  <a:pt x="8356166" y="3881551"/>
                  <a:pt x="8354598" y="3884936"/>
                  <a:pt x="8354598" y="3887899"/>
                </a:cubicBezTo>
                <a:lnTo>
                  <a:pt x="8354598" y="3903134"/>
                </a:lnTo>
                <a:cubicBezTo>
                  <a:pt x="8354598" y="3910328"/>
                  <a:pt x="8360349" y="3915828"/>
                  <a:pt x="8367668" y="3915828"/>
                </a:cubicBezTo>
                <a:lnTo>
                  <a:pt x="8468571" y="3915828"/>
                </a:lnTo>
                <a:cubicBezTo>
                  <a:pt x="8475891" y="3915828"/>
                  <a:pt x="8481642" y="3910328"/>
                  <a:pt x="8481642" y="3903134"/>
                </a:cubicBezTo>
                <a:lnTo>
                  <a:pt x="8481642" y="3887899"/>
                </a:lnTo>
                <a:cubicBezTo>
                  <a:pt x="8481642" y="3884936"/>
                  <a:pt x="8480596" y="3881551"/>
                  <a:pt x="8477982" y="3879435"/>
                </a:cubicBezTo>
                <a:cubicBezTo>
                  <a:pt x="8475368" y="3876896"/>
                  <a:pt x="8472231" y="3875627"/>
                  <a:pt x="8468571" y="3875627"/>
                </a:cubicBezTo>
                <a:close/>
                <a:moveTo>
                  <a:pt x="8132924" y="3875203"/>
                </a:moveTo>
                <a:cubicBezTo>
                  <a:pt x="8129264" y="3875203"/>
                  <a:pt x="8126127" y="3876473"/>
                  <a:pt x="8123513" y="3879012"/>
                </a:cubicBezTo>
                <a:cubicBezTo>
                  <a:pt x="8120899" y="3881128"/>
                  <a:pt x="8119853" y="3884513"/>
                  <a:pt x="8119853" y="3887899"/>
                </a:cubicBezTo>
                <a:lnTo>
                  <a:pt x="8119853" y="3902711"/>
                </a:lnTo>
                <a:cubicBezTo>
                  <a:pt x="8119853" y="3909905"/>
                  <a:pt x="8125604" y="3915405"/>
                  <a:pt x="8132924" y="3915405"/>
                </a:cubicBezTo>
                <a:lnTo>
                  <a:pt x="8233304" y="3915405"/>
                </a:lnTo>
                <a:cubicBezTo>
                  <a:pt x="8241147" y="3915405"/>
                  <a:pt x="8246898" y="3909905"/>
                  <a:pt x="8246898" y="3902711"/>
                </a:cubicBezTo>
                <a:lnTo>
                  <a:pt x="8246898" y="3887899"/>
                </a:lnTo>
                <a:cubicBezTo>
                  <a:pt x="8246898" y="3884513"/>
                  <a:pt x="8245329" y="3881128"/>
                  <a:pt x="8243238" y="3879012"/>
                </a:cubicBezTo>
                <a:cubicBezTo>
                  <a:pt x="8240624" y="3876473"/>
                  <a:pt x="8237487" y="3875627"/>
                  <a:pt x="8233304" y="3875203"/>
                </a:cubicBezTo>
                <a:close/>
                <a:moveTo>
                  <a:pt x="7898179" y="3875203"/>
                </a:moveTo>
                <a:cubicBezTo>
                  <a:pt x="7890860" y="3875203"/>
                  <a:pt x="7885109" y="3880705"/>
                  <a:pt x="7885109" y="3887899"/>
                </a:cubicBezTo>
                <a:lnTo>
                  <a:pt x="7885109" y="3902711"/>
                </a:lnTo>
                <a:cubicBezTo>
                  <a:pt x="7885109" y="3906096"/>
                  <a:pt x="7886155" y="3909058"/>
                  <a:pt x="7888769" y="3911597"/>
                </a:cubicBezTo>
                <a:cubicBezTo>
                  <a:pt x="7891383" y="3914136"/>
                  <a:pt x="7894520" y="3915405"/>
                  <a:pt x="7897657" y="3915405"/>
                </a:cubicBezTo>
                <a:lnTo>
                  <a:pt x="7998560" y="3915405"/>
                </a:lnTo>
                <a:cubicBezTo>
                  <a:pt x="8005880" y="3915405"/>
                  <a:pt x="8011631" y="3909905"/>
                  <a:pt x="8011631" y="3902711"/>
                </a:cubicBezTo>
                <a:lnTo>
                  <a:pt x="8011631" y="3887899"/>
                </a:lnTo>
                <a:cubicBezTo>
                  <a:pt x="8011631" y="3884513"/>
                  <a:pt x="8010062" y="3881128"/>
                  <a:pt x="8007971" y="3879012"/>
                </a:cubicBezTo>
                <a:cubicBezTo>
                  <a:pt x="8005357" y="3876473"/>
                  <a:pt x="8002220" y="3875203"/>
                  <a:pt x="7999083" y="3875203"/>
                </a:cubicBezTo>
                <a:close/>
                <a:moveTo>
                  <a:pt x="7677551" y="3874780"/>
                </a:moveTo>
                <a:cubicBezTo>
                  <a:pt x="7670232" y="3874780"/>
                  <a:pt x="7663958" y="3880282"/>
                  <a:pt x="7663958" y="3887476"/>
                </a:cubicBezTo>
                <a:lnTo>
                  <a:pt x="7663958" y="3902287"/>
                </a:lnTo>
                <a:cubicBezTo>
                  <a:pt x="7663958" y="3906519"/>
                  <a:pt x="7665526" y="3909058"/>
                  <a:pt x="7668141" y="3911174"/>
                </a:cubicBezTo>
                <a:cubicBezTo>
                  <a:pt x="7670232" y="3913713"/>
                  <a:pt x="7673891" y="3914983"/>
                  <a:pt x="7677028" y="3914983"/>
                </a:cubicBezTo>
                <a:lnTo>
                  <a:pt x="7726173" y="3914983"/>
                </a:lnTo>
                <a:lnTo>
                  <a:pt x="7763816" y="3914983"/>
                </a:lnTo>
                <a:cubicBezTo>
                  <a:pt x="7771135" y="3914983"/>
                  <a:pt x="7776886" y="3909481"/>
                  <a:pt x="7776886" y="3902287"/>
                </a:cubicBezTo>
                <a:lnTo>
                  <a:pt x="7776886" y="3887476"/>
                </a:lnTo>
                <a:cubicBezTo>
                  <a:pt x="7776886" y="3884090"/>
                  <a:pt x="7775318" y="3881128"/>
                  <a:pt x="7772704" y="3878589"/>
                </a:cubicBezTo>
                <a:cubicBezTo>
                  <a:pt x="7770612" y="3876473"/>
                  <a:pt x="7766953" y="3874780"/>
                  <a:pt x="7763816" y="3874780"/>
                </a:cubicBezTo>
                <a:lnTo>
                  <a:pt x="7718854" y="3874780"/>
                </a:lnTo>
                <a:close/>
                <a:moveTo>
                  <a:pt x="9173327" y="3874357"/>
                </a:moveTo>
                <a:lnTo>
                  <a:pt x="9072946" y="3876473"/>
                </a:lnTo>
                <a:cubicBezTo>
                  <a:pt x="9065627" y="3876473"/>
                  <a:pt x="9059876" y="3882397"/>
                  <a:pt x="9059876" y="3889168"/>
                </a:cubicBezTo>
                <a:lnTo>
                  <a:pt x="9059876" y="3904403"/>
                </a:lnTo>
                <a:cubicBezTo>
                  <a:pt x="9059876" y="3907366"/>
                  <a:pt x="9061445" y="3910751"/>
                  <a:pt x="9064059" y="3913289"/>
                </a:cubicBezTo>
                <a:cubicBezTo>
                  <a:pt x="9066150" y="3915405"/>
                  <a:pt x="9069810" y="3916676"/>
                  <a:pt x="9072946" y="3916676"/>
                </a:cubicBezTo>
                <a:lnTo>
                  <a:pt x="9174373" y="3914560"/>
                </a:lnTo>
                <a:cubicBezTo>
                  <a:pt x="9178032" y="3914136"/>
                  <a:pt x="9181692" y="3913289"/>
                  <a:pt x="9183783" y="3910751"/>
                </a:cubicBezTo>
                <a:cubicBezTo>
                  <a:pt x="9185875" y="3908212"/>
                  <a:pt x="9187443" y="3905250"/>
                  <a:pt x="9187443" y="3902287"/>
                </a:cubicBezTo>
                <a:cubicBezTo>
                  <a:pt x="9187443" y="3901864"/>
                  <a:pt x="9187443" y="3901864"/>
                  <a:pt x="9187443" y="3901441"/>
                </a:cubicBezTo>
                <a:lnTo>
                  <a:pt x="9186398" y="3886629"/>
                </a:lnTo>
                <a:cubicBezTo>
                  <a:pt x="9186398" y="3879858"/>
                  <a:pt x="9180124" y="3874357"/>
                  <a:pt x="9173327" y="3874357"/>
                </a:cubicBezTo>
                <a:close/>
                <a:moveTo>
                  <a:pt x="7441761" y="3874357"/>
                </a:moveTo>
                <a:cubicBezTo>
                  <a:pt x="7434442" y="3874357"/>
                  <a:pt x="7428691" y="3880282"/>
                  <a:pt x="7428691" y="3887052"/>
                </a:cubicBezTo>
                <a:lnTo>
                  <a:pt x="7428691" y="3902287"/>
                </a:lnTo>
                <a:cubicBezTo>
                  <a:pt x="7428691" y="3905250"/>
                  <a:pt x="7429736" y="3908635"/>
                  <a:pt x="7432351" y="3911174"/>
                </a:cubicBezTo>
                <a:cubicBezTo>
                  <a:pt x="7434965" y="3913289"/>
                  <a:pt x="7438102" y="3914983"/>
                  <a:pt x="7441761" y="3914983"/>
                </a:cubicBezTo>
                <a:lnTo>
                  <a:pt x="7542142" y="3914983"/>
                </a:lnTo>
                <a:cubicBezTo>
                  <a:pt x="7549461" y="3914983"/>
                  <a:pt x="7555735" y="3909058"/>
                  <a:pt x="7555735" y="3902287"/>
                </a:cubicBezTo>
                <a:lnTo>
                  <a:pt x="7555735" y="3887052"/>
                </a:lnTo>
                <a:cubicBezTo>
                  <a:pt x="7555735" y="3884090"/>
                  <a:pt x="7554167" y="3880705"/>
                  <a:pt x="7552075" y="3878166"/>
                </a:cubicBezTo>
                <a:cubicBezTo>
                  <a:pt x="7549461" y="3876050"/>
                  <a:pt x="7545802" y="3874357"/>
                  <a:pt x="7542665" y="3874357"/>
                </a:cubicBezTo>
                <a:close/>
                <a:moveTo>
                  <a:pt x="6972273" y="3873934"/>
                </a:moveTo>
                <a:cubicBezTo>
                  <a:pt x="6964953" y="3873934"/>
                  <a:pt x="6958679" y="3879435"/>
                  <a:pt x="6958679" y="3886629"/>
                </a:cubicBezTo>
                <a:lnTo>
                  <a:pt x="6958679" y="3901441"/>
                </a:lnTo>
                <a:cubicBezTo>
                  <a:pt x="6958679" y="3904827"/>
                  <a:pt x="6960248" y="3908212"/>
                  <a:pt x="6962339" y="3910328"/>
                </a:cubicBezTo>
                <a:cubicBezTo>
                  <a:pt x="6964953" y="3912867"/>
                  <a:pt x="6968613" y="3914136"/>
                  <a:pt x="6971750" y="3914136"/>
                </a:cubicBezTo>
                <a:lnTo>
                  <a:pt x="7072653" y="3914136"/>
                </a:lnTo>
                <a:cubicBezTo>
                  <a:pt x="7079973" y="3914136"/>
                  <a:pt x="7085724" y="3908635"/>
                  <a:pt x="7085724" y="3901441"/>
                </a:cubicBezTo>
                <a:lnTo>
                  <a:pt x="7085724" y="3886629"/>
                </a:lnTo>
                <a:cubicBezTo>
                  <a:pt x="7085724" y="3883244"/>
                  <a:pt x="7084678" y="3880282"/>
                  <a:pt x="7082064" y="3877742"/>
                </a:cubicBezTo>
                <a:cubicBezTo>
                  <a:pt x="7079450" y="3875627"/>
                  <a:pt x="7076313" y="3873934"/>
                  <a:pt x="7072653" y="3873934"/>
                </a:cubicBezTo>
                <a:close/>
                <a:moveTo>
                  <a:pt x="6737005" y="3873934"/>
                </a:moveTo>
                <a:cubicBezTo>
                  <a:pt x="6729686" y="3873934"/>
                  <a:pt x="6723935" y="3879435"/>
                  <a:pt x="6723935" y="3886629"/>
                </a:cubicBezTo>
                <a:lnTo>
                  <a:pt x="6723935" y="3901441"/>
                </a:lnTo>
                <a:cubicBezTo>
                  <a:pt x="6723935" y="3904827"/>
                  <a:pt x="6724981" y="3908212"/>
                  <a:pt x="6727595" y="3910328"/>
                </a:cubicBezTo>
                <a:cubicBezTo>
                  <a:pt x="6729686" y="3912867"/>
                  <a:pt x="6733346" y="3914136"/>
                  <a:pt x="6736483" y="3914136"/>
                </a:cubicBezTo>
                <a:lnTo>
                  <a:pt x="6837386" y="3914136"/>
                </a:lnTo>
                <a:cubicBezTo>
                  <a:pt x="6844706" y="3914136"/>
                  <a:pt x="6850456" y="3908635"/>
                  <a:pt x="6850456" y="3901441"/>
                </a:cubicBezTo>
                <a:lnTo>
                  <a:pt x="6850456" y="3886629"/>
                </a:lnTo>
                <a:cubicBezTo>
                  <a:pt x="6850456" y="3883244"/>
                  <a:pt x="6849411" y="3880282"/>
                  <a:pt x="6846797" y="3877742"/>
                </a:cubicBezTo>
                <a:cubicBezTo>
                  <a:pt x="6844183" y="3875627"/>
                  <a:pt x="6841046" y="3873934"/>
                  <a:pt x="6837386" y="3873934"/>
                </a:cubicBezTo>
                <a:close/>
                <a:moveTo>
                  <a:pt x="6501738" y="3873511"/>
                </a:moveTo>
                <a:cubicBezTo>
                  <a:pt x="6498079" y="3873511"/>
                  <a:pt x="6494942" y="3875203"/>
                  <a:pt x="6492328" y="3877319"/>
                </a:cubicBezTo>
                <a:cubicBezTo>
                  <a:pt x="6490236" y="3879858"/>
                  <a:pt x="6488668" y="3883244"/>
                  <a:pt x="6488668" y="3886206"/>
                </a:cubicBezTo>
                <a:lnTo>
                  <a:pt x="6488668" y="3901441"/>
                </a:lnTo>
                <a:cubicBezTo>
                  <a:pt x="6488668" y="3908212"/>
                  <a:pt x="6494419" y="3914136"/>
                  <a:pt x="6501738" y="3914136"/>
                </a:cubicBezTo>
                <a:lnTo>
                  <a:pt x="6602642" y="3914136"/>
                </a:lnTo>
                <a:cubicBezTo>
                  <a:pt x="6609961" y="3914136"/>
                  <a:pt x="6615712" y="3908212"/>
                  <a:pt x="6615712" y="3901441"/>
                </a:cubicBezTo>
                <a:lnTo>
                  <a:pt x="6615712" y="3886206"/>
                </a:lnTo>
                <a:cubicBezTo>
                  <a:pt x="6615712" y="3883244"/>
                  <a:pt x="6614144" y="3879858"/>
                  <a:pt x="6611530" y="3877319"/>
                </a:cubicBezTo>
                <a:cubicBezTo>
                  <a:pt x="6608916" y="3875203"/>
                  <a:pt x="6605779" y="3873511"/>
                  <a:pt x="6602642" y="3873511"/>
                </a:cubicBezTo>
                <a:close/>
                <a:moveTo>
                  <a:pt x="6266994" y="3873511"/>
                </a:moveTo>
                <a:cubicBezTo>
                  <a:pt x="6259152" y="3873511"/>
                  <a:pt x="6253401" y="3879012"/>
                  <a:pt x="6253401" y="3886206"/>
                </a:cubicBezTo>
                <a:lnTo>
                  <a:pt x="6253401" y="3901018"/>
                </a:lnTo>
                <a:cubicBezTo>
                  <a:pt x="6253401" y="3904403"/>
                  <a:pt x="6254969" y="3907366"/>
                  <a:pt x="6257060" y="3909905"/>
                </a:cubicBezTo>
                <a:cubicBezTo>
                  <a:pt x="6259675" y="3912021"/>
                  <a:pt x="6262811" y="3913713"/>
                  <a:pt x="6266471" y="3913713"/>
                </a:cubicBezTo>
                <a:lnTo>
                  <a:pt x="6367375" y="3913713"/>
                </a:lnTo>
                <a:cubicBezTo>
                  <a:pt x="6374694" y="3913713"/>
                  <a:pt x="6380445" y="3908212"/>
                  <a:pt x="6380445" y="3901018"/>
                </a:cubicBezTo>
                <a:lnTo>
                  <a:pt x="6380445" y="3886206"/>
                </a:lnTo>
                <a:cubicBezTo>
                  <a:pt x="6380445" y="3882821"/>
                  <a:pt x="6379399" y="3879435"/>
                  <a:pt x="6376785" y="3877319"/>
                </a:cubicBezTo>
                <a:cubicBezTo>
                  <a:pt x="6374171" y="3874780"/>
                  <a:pt x="6371034" y="3873511"/>
                  <a:pt x="6367375" y="3873511"/>
                </a:cubicBezTo>
                <a:close/>
                <a:moveTo>
                  <a:pt x="6031727" y="3873088"/>
                </a:moveTo>
                <a:cubicBezTo>
                  <a:pt x="6028067" y="3873088"/>
                  <a:pt x="6024930" y="3874357"/>
                  <a:pt x="6022316" y="3876896"/>
                </a:cubicBezTo>
                <a:cubicBezTo>
                  <a:pt x="6019702" y="3879435"/>
                  <a:pt x="6018134" y="3882397"/>
                  <a:pt x="6018134" y="3885783"/>
                </a:cubicBezTo>
                <a:lnTo>
                  <a:pt x="6018134" y="3900595"/>
                </a:lnTo>
                <a:cubicBezTo>
                  <a:pt x="6018134" y="3907789"/>
                  <a:pt x="6024407" y="3913289"/>
                  <a:pt x="6031727" y="3913289"/>
                </a:cubicBezTo>
                <a:lnTo>
                  <a:pt x="6132108" y="3913289"/>
                </a:lnTo>
                <a:cubicBezTo>
                  <a:pt x="6135767" y="3913289"/>
                  <a:pt x="6138904" y="3912021"/>
                  <a:pt x="6141518" y="3909481"/>
                </a:cubicBezTo>
                <a:cubicBezTo>
                  <a:pt x="6144132" y="3907366"/>
                  <a:pt x="6145701" y="3903980"/>
                  <a:pt x="6145701" y="3900595"/>
                </a:cubicBezTo>
                <a:lnTo>
                  <a:pt x="6145701" y="3885783"/>
                </a:lnTo>
                <a:cubicBezTo>
                  <a:pt x="6145701" y="3878589"/>
                  <a:pt x="6139427" y="3873088"/>
                  <a:pt x="6132108" y="3873088"/>
                </a:cubicBezTo>
                <a:close/>
                <a:moveTo>
                  <a:pt x="5796460" y="3872664"/>
                </a:moveTo>
                <a:cubicBezTo>
                  <a:pt x="5789140" y="3872664"/>
                  <a:pt x="5783389" y="3878166"/>
                  <a:pt x="5783389" y="3885360"/>
                </a:cubicBezTo>
                <a:lnTo>
                  <a:pt x="5783389" y="3900595"/>
                </a:lnTo>
                <a:cubicBezTo>
                  <a:pt x="5783389" y="3903557"/>
                  <a:pt x="5784435" y="3906942"/>
                  <a:pt x="5787049" y="3909058"/>
                </a:cubicBezTo>
                <a:cubicBezTo>
                  <a:pt x="5789663" y="3911597"/>
                  <a:pt x="5792800" y="3913289"/>
                  <a:pt x="5796460" y="3913289"/>
                </a:cubicBezTo>
                <a:lnTo>
                  <a:pt x="5896840" y="3913289"/>
                </a:lnTo>
                <a:cubicBezTo>
                  <a:pt x="5904683" y="3913289"/>
                  <a:pt x="5910434" y="3907366"/>
                  <a:pt x="5910434" y="3900595"/>
                </a:cubicBezTo>
                <a:lnTo>
                  <a:pt x="5910434" y="3885360"/>
                </a:lnTo>
                <a:cubicBezTo>
                  <a:pt x="5910434" y="3882397"/>
                  <a:pt x="5908865" y="3879012"/>
                  <a:pt x="5906774" y="3876473"/>
                </a:cubicBezTo>
                <a:cubicBezTo>
                  <a:pt x="5904160" y="3874357"/>
                  <a:pt x="5901023" y="3872664"/>
                  <a:pt x="5897363" y="3872664"/>
                </a:cubicBezTo>
                <a:close/>
                <a:moveTo>
                  <a:pt x="5570080" y="3872664"/>
                </a:moveTo>
                <a:cubicBezTo>
                  <a:pt x="5566944" y="3872664"/>
                  <a:pt x="5563807" y="3874357"/>
                  <a:pt x="5561193" y="3876473"/>
                </a:cubicBezTo>
                <a:cubicBezTo>
                  <a:pt x="5558579" y="3879012"/>
                  <a:pt x="5557533" y="3882821"/>
                  <a:pt x="5557010" y="3885360"/>
                </a:cubicBezTo>
                <a:lnTo>
                  <a:pt x="5557010" y="3900595"/>
                </a:lnTo>
                <a:cubicBezTo>
                  <a:pt x="5557010" y="3907366"/>
                  <a:pt x="5562761" y="3913289"/>
                  <a:pt x="5570080" y="3913289"/>
                </a:cubicBezTo>
                <a:lnTo>
                  <a:pt x="5619225" y="3913289"/>
                </a:lnTo>
                <a:lnTo>
                  <a:pt x="5662096" y="3913289"/>
                </a:lnTo>
                <a:cubicBezTo>
                  <a:pt x="5669415" y="3913289"/>
                  <a:pt x="5675166" y="3907366"/>
                  <a:pt x="5675166" y="3900595"/>
                </a:cubicBezTo>
                <a:lnTo>
                  <a:pt x="5675166" y="3885360"/>
                </a:lnTo>
                <a:cubicBezTo>
                  <a:pt x="5675166" y="3882397"/>
                  <a:pt x="5673598" y="3879012"/>
                  <a:pt x="5671507" y="3876473"/>
                </a:cubicBezTo>
                <a:cubicBezTo>
                  <a:pt x="5668893" y="3874357"/>
                  <a:pt x="5665756" y="3872664"/>
                  <a:pt x="5662096" y="3872664"/>
                </a:cubicBezTo>
                <a:lnTo>
                  <a:pt x="5612951" y="3872664"/>
                </a:lnTo>
                <a:close/>
                <a:moveTo>
                  <a:pt x="5335336" y="3872664"/>
                </a:moveTo>
                <a:cubicBezTo>
                  <a:pt x="5328017" y="3872664"/>
                  <a:pt x="5322266" y="3878166"/>
                  <a:pt x="5322266" y="3884936"/>
                </a:cubicBezTo>
                <a:lnTo>
                  <a:pt x="5322266" y="3900172"/>
                </a:lnTo>
                <a:cubicBezTo>
                  <a:pt x="5321743" y="3903134"/>
                  <a:pt x="5323311" y="3906519"/>
                  <a:pt x="5325925" y="3909058"/>
                </a:cubicBezTo>
                <a:cubicBezTo>
                  <a:pt x="5328540" y="3911174"/>
                  <a:pt x="5331676" y="3912867"/>
                  <a:pt x="5335336" y="3912867"/>
                </a:cubicBezTo>
                <a:lnTo>
                  <a:pt x="5436240" y="3912867"/>
                </a:lnTo>
                <a:cubicBezTo>
                  <a:pt x="5439376" y="3912867"/>
                  <a:pt x="5443036" y="3911174"/>
                  <a:pt x="5445127" y="3909058"/>
                </a:cubicBezTo>
                <a:cubicBezTo>
                  <a:pt x="5447742" y="3906519"/>
                  <a:pt x="5449310" y="3903557"/>
                  <a:pt x="5449310" y="3900172"/>
                </a:cubicBezTo>
                <a:lnTo>
                  <a:pt x="5449310" y="3884936"/>
                </a:lnTo>
                <a:cubicBezTo>
                  <a:pt x="5449310" y="3878166"/>
                  <a:pt x="5443559" y="3872664"/>
                  <a:pt x="5436240" y="3872664"/>
                </a:cubicBezTo>
                <a:close/>
                <a:moveTo>
                  <a:pt x="5100069" y="3872241"/>
                </a:moveTo>
                <a:cubicBezTo>
                  <a:pt x="5096932" y="3872241"/>
                  <a:pt x="5093272" y="3873511"/>
                  <a:pt x="5091181" y="3876050"/>
                </a:cubicBezTo>
                <a:cubicBezTo>
                  <a:pt x="5088568" y="3878166"/>
                  <a:pt x="5086999" y="3881551"/>
                  <a:pt x="5086999" y="3884936"/>
                </a:cubicBezTo>
                <a:lnTo>
                  <a:pt x="5086999" y="3899748"/>
                </a:lnTo>
                <a:cubicBezTo>
                  <a:pt x="5086999" y="3906942"/>
                  <a:pt x="5092750" y="3912444"/>
                  <a:pt x="5100069" y="3912444"/>
                </a:cubicBezTo>
                <a:lnTo>
                  <a:pt x="5200450" y="3912444"/>
                </a:lnTo>
                <a:cubicBezTo>
                  <a:pt x="5207769" y="3912444"/>
                  <a:pt x="5214043" y="3906942"/>
                  <a:pt x="5214043" y="3899748"/>
                </a:cubicBezTo>
                <a:lnTo>
                  <a:pt x="5214043" y="3884936"/>
                </a:lnTo>
                <a:cubicBezTo>
                  <a:pt x="5214043" y="3881551"/>
                  <a:pt x="5212474" y="3878166"/>
                  <a:pt x="5210383" y="3876050"/>
                </a:cubicBezTo>
                <a:cubicBezTo>
                  <a:pt x="5207769" y="3873511"/>
                  <a:pt x="5204109" y="3872241"/>
                  <a:pt x="5200972" y="3872241"/>
                </a:cubicBezTo>
                <a:close/>
                <a:moveTo>
                  <a:pt x="4864802" y="3871818"/>
                </a:moveTo>
                <a:cubicBezTo>
                  <a:pt x="4857482" y="3871818"/>
                  <a:pt x="4851731" y="3877319"/>
                  <a:pt x="4851731" y="3884513"/>
                </a:cubicBezTo>
                <a:lnTo>
                  <a:pt x="4851731" y="3899748"/>
                </a:lnTo>
                <a:cubicBezTo>
                  <a:pt x="4851731" y="3903134"/>
                  <a:pt x="4853300" y="3906096"/>
                  <a:pt x="4855914" y="3908212"/>
                </a:cubicBezTo>
                <a:cubicBezTo>
                  <a:pt x="4858005" y="3910751"/>
                  <a:pt x="4861665" y="3912021"/>
                  <a:pt x="4864802" y="3912021"/>
                </a:cubicBezTo>
                <a:lnTo>
                  <a:pt x="4965182" y="3912021"/>
                </a:lnTo>
                <a:cubicBezTo>
                  <a:pt x="4973025" y="3912021"/>
                  <a:pt x="4978776" y="3906519"/>
                  <a:pt x="4978776" y="3899748"/>
                </a:cubicBezTo>
                <a:lnTo>
                  <a:pt x="4978776" y="3884513"/>
                </a:lnTo>
                <a:cubicBezTo>
                  <a:pt x="4978776" y="3881128"/>
                  <a:pt x="4977207" y="3878166"/>
                  <a:pt x="4975116" y="3875627"/>
                </a:cubicBezTo>
                <a:cubicBezTo>
                  <a:pt x="4972502" y="3873511"/>
                  <a:pt x="4969365" y="3871818"/>
                  <a:pt x="4965705" y="3871818"/>
                </a:cubicBezTo>
                <a:close/>
                <a:moveTo>
                  <a:pt x="4630580" y="3871395"/>
                </a:moveTo>
                <a:cubicBezTo>
                  <a:pt x="4623261" y="3871395"/>
                  <a:pt x="4616987" y="3877319"/>
                  <a:pt x="4616987" y="3884090"/>
                </a:cubicBezTo>
                <a:lnTo>
                  <a:pt x="4616987" y="3899325"/>
                </a:lnTo>
                <a:cubicBezTo>
                  <a:pt x="4618033" y="3903134"/>
                  <a:pt x="4618556" y="3905673"/>
                  <a:pt x="4620647" y="3908212"/>
                </a:cubicBezTo>
                <a:cubicBezTo>
                  <a:pt x="4623261" y="3910328"/>
                  <a:pt x="4626921" y="3912021"/>
                  <a:pt x="4630058" y="3912021"/>
                </a:cubicBezTo>
                <a:lnTo>
                  <a:pt x="4730961" y="3912021"/>
                </a:lnTo>
                <a:cubicBezTo>
                  <a:pt x="4738280" y="3912021"/>
                  <a:pt x="4744554" y="3906519"/>
                  <a:pt x="4744554" y="3899325"/>
                </a:cubicBezTo>
                <a:lnTo>
                  <a:pt x="4744554" y="3884090"/>
                </a:lnTo>
                <a:cubicBezTo>
                  <a:pt x="4744554" y="3881128"/>
                  <a:pt x="4742986" y="3877742"/>
                  <a:pt x="4740372" y="3875627"/>
                </a:cubicBezTo>
                <a:cubicBezTo>
                  <a:pt x="4737758" y="3873088"/>
                  <a:pt x="4734621" y="3871395"/>
                  <a:pt x="4730961" y="3871395"/>
                </a:cubicBezTo>
                <a:close/>
                <a:moveTo>
                  <a:pt x="4394790" y="3871395"/>
                </a:moveTo>
                <a:cubicBezTo>
                  <a:pt x="4391653" y="3871395"/>
                  <a:pt x="4387994" y="3872664"/>
                  <a:pt x="4385903" y="3875203"/>
                </a:cubicBezTo>
                <a:cubicBezTo>
                  <a:pt x="4383288" y="3877319"/>
                  <a:pt x="4381720" y="3880705"/>
                  <a:pt x="4381720" y="3884090"/>
                </a:cubicBezTo>
                <a:lnTo>
                  <a:pt x="4381720" y="3898902"/>
                </a:lnTo>
                <a:cubicBezTo>
                  <a:pt x="4381720" y="3906096"/>
                  <a:pt x="4387471" y="3911597"/>
                  <a:pt x="4394790" y="3911597"/>
                </a:cubicBezTo>
                <a:lnTo>
                  <a:pt x="4495694" y="3911597"/>
                </a:lnTo>
                <a:cubicBezTo>
                  <a:pt x="4498831" y="3911597"/>
                  <a:pt x="4502490" y="3910328"/>
                  <a:pt x="4504582" y="3907789"/>
                </a:cubicBezTo>
                <a:cubicBezTo>
                  <a:pt x="4507196" y="3905250"/>
                  <a:pt x="4508764" y="3902287"/>
                  <a:pt x="4508764" y="3898902"/>
                </a:cubicBezTo>
                <a:lnTo>
                  <a:pt x="4508764" y="3884090"/>
                </a:lnTo>
                <a:cubicBezTo>
                  <a:pt x="4508764" y="3876896"/>
                  <a:pt x="4503013" y="3871395"/>
                  <a:pt x="4495694" y="3871395"/>
                </a:cubicBezTo>
                <a:close/>
                <a:moveTo>
                  <a:pt x="4160046" y="3870972"/>
                </a:moveTo>
                <a:cubicBezTo>
                  <a:pt x="4152727" y="3870972"/>
                  <a:pt x="4146976" y="3876473"/>
                  <a:pt x="4146976" y="3883667"/>
                </a:cubicBezTo>
                <a:lnTo>
                  <a:pt x="4146976" y="3898479"/>
                </a:lnTo>
                <a:cubicBezTo>
                  <a:pt x="4147499" y="3903134"/>
                  <a:pt x="4148544" y="3905250"/>
                  <a:pt x="4150635" y="3907366"/>
                </a:cubicBezTo>
                <a:cubicBezTo>
                  <a:pt x="4153249" y="3909905"/>
                  <a:pt x="4156386" y="3911174"/>
                  <a:pt x="4160046" y="3911174"/>
                </a:cubicBezTo>
                <a:lnTo>
                  <a:pt x="4260950" y="3911174"/>
                </a:lnTo>
                <a:cubicBezTo>
                  <a:pt x="4264086" y="3911174"/>
                  <a:pt x="4267223" y="3909905"/>
                  <a:pt x="4269837" y="3907366"/>
                </a:cubicBezTo>
                <a:cubicBezTo>
                  <a:pt x="4272451" y="3905250"/>
                  <a:pt x="4274020" y="3901864"/>
                  <a:pt x="4274020" y="3898479"/>
                </a:cubicBezTo>
                <a:lnTo>
                  <a:pt x="4274020" y="3883667"/>
                </a:lnTo>
                <a:cubicBezTo>
                  <a:pt x="4274020" y="3876473"/>
                  <a:pt x="4268269" y="3870972"/>
                  <a:pt x="4260950" y="3870972"/>
                </a:cubicBezTo>
                <a:close/>
                <a:moveTo>
                  <a:pt x="3924779" y="3870972"/>
                </a:moveTo>
                <a:cubicBezTo>
                  <a:pt x="3917460" y="3870972"/>
                  <a:pt x="3911708" y="3876473"/>
                  <a:pt x="3911708" y="3883667"/>
                </a:cubicBezTo>
                <a:lnTo>
                  <a:pt x="3911708" y="3898479"/>
                </a:lnTo>
                <a:cubicBezTo>
                  <a:pt x="3911708" y="3901864"/>
                  <a:pt x="3913277" y="3905250"/>
                  <a:pt x="3915368" y="3907366"/>
                </a:cubicBezTo>
                <a:cubicBezTo>
                  <a:pt x="3917982" y="3909905"/>
                  <a:pt x="3921642" y="3911174"/>
                  <a:pt x="3924779" y="3911174"/>
                </a:cubicBezTo>
                <a:lnTo>
                  <a:pt x="4025683" y="3911174"/>
                </a:lnTo>
                <a:cubicBezTo>
                  <a:pt x="4028819" y="3911174"/>
                  <a:pt x="4032479" y="3909905"/>
                  <a:pt x="4034570" y="3907366"/>
                </a:cubicBezTo>
                <a:cubicBezTo>
                  <a:pt x="4037184" y="3905250"/>
                  <a:pt x="4038753" y="3901864"/>
                  <a:pt x="4038753" y="3898479"/>
                </a:cubicBezTo>
                <a:lnTo>
                  <a:pt x="4038753" y="3883667"/>
                </a:lnTo>
                <a:cubicBezTo>
                  <a:pt x="4038753" y="3876473"/>
                  <a:pt x="4033002" y="3870972"/>
                  <a:pt x="4025683" y="3870972"/>
                </a:cubicBezTo>
                <a:close/>
                <a:moveTo>
                  <a:pt x="3690035" y="3870548"/>
                </a:moveTo>
                <a:cubicBezTo>
                  <a:pt x="3686375" y="3870548"/>
                  <a:pt x="3683238" y="3872241"/>
                  <a:pt x="3680624" y="3874357"/>
                </a:cubicBezTo>
                <a:cubicBezTo>
                  <a:pt x="3678010" y="3876896"/>
                  <a:pt x="3676442" y="3880282"/>
                  <a:pt x="3676442" y="3883244"/>
                </a:cubicBezTo>
                <a:lnTo>
                  <a:pt x="3676442" y="3898479"/>
                </a:lnTo>
                <a:cubicBezTo>
                  <a:pt x="3676442" y="3905250"/>
                  <a:pt x="3682715" y="3911174"/>
                  <a:pt x="3690035" y="3911174"/>
                </a:cubicBezTo>
                <a:lnTo>
                  <a:pt x="3790415" y="3911174"/>
                </a:lnTo>
                <a:cubicBezTo>
                  <a:pt x="3797735" y="3911174"/>
                  <a:pt x="3803486" y="3905250"/>
                  <a:pt x="3803486" y="3898479"/>
                </a:cubicBezTo>
                <a:lnTo>
                  <a:pt x="3803486" y="3883244"/>
                </a:lnTo>
                <a:cubicBezTo>
                  <a:pt x="3803486" y="3880282"/>
                  <a:pt x="3802440" y="3876896"/>
                  <a:pt x="3799826" y="3874357"/>
                </a:cubicBezTo>
                <a:cubicBezTo>
                  <a:pt x="3797212" y="3872241"/>
                  <a:pt x="3794075" y="3870548"/>
                  <a:pt x="3790415" y="3870548"/>
                </a:cubicBezTo>
                <a:close/>
                <a:moveTo>
                  <a:pt x="3460518" y="3870548"/>
                </a:moveTo>
                <a:cubicBezTo>
                  <a:pt x="3453199" y="3870548"/>
                  <a:pt x="3447448" y="3876050"/>
                  <a:pt x="3447448" y="3883244"/>
                </a:cubicBezTo>
                <a:lnTo>
                  <a:pt x="3447448" y="3898055"/>
                </a:lnTo>
                <a:cubicBezTo>
                  <a:pt x="3447448" y="3901441"/>
                  <a:pt x="3449017" y="3904403"/>
                  <a:pt x="3451631" y="3906942"/>
                </a:cubicBezTo>
                <a:cubicBezTo>
                  <a:pt x="3454245" y="3909058"/>
                  <a:pt x="3457382" y="3910751"/>
                  <a:pt x="3460518" y="3910751"/>
                </a:cubicBezTo>
                <a:lnTo>
                  <a:pt x="3506526" y="3910751"/>
                </a:lnTo>
                <a:lnTo>
                  <a:pt x="3555148" y="3910751"/>
                </a:lnTo>
                <a:cubicBezTo>
                  <a:pt x="3562468" y="3910751"/>
                  <a:pt x="3568218" y="3905250"/>
                  <a:pt x="3568218" y="3898055"/>
                </a:cubicBezTo>
                <a:lnTo>
                  <a:pt x="3568218" y="3883244"/>
                </a:lnTo>
                <a:cubicBezTo>
                  <a:pt x="3568218" y="3879858"/>
                  <a:pt x="3567173" y="3876473"/>
                  <a:pt x="3564559" y="3874357"/>
                </a:cubicBezTo>
                <a:cubicBezTo>
                  <a:pt x="3561945" y="3871818"/>
                  <a:pt x="3558808" y="3870548"/>
                  <a:pt x="3555148" y="3870548"/>
                </a:cubicBezTo>
                <a:lnTo>
                  <a:pt x="3510186" y="3870548"/>
                </a:lnTo>
                <a:cubicBezTo>
                  <a:pt x="3509663" y="3870548"/>
                  <a:pt x="3509663" y="3870548"/>
                  <a:pt x="3509663" y="3870548"/>
                </a:cubicBezTo>
                <a:close/>
                <a:moveTo>
                  <a:pt x="3225774" y="3870125"/>
                </a:moveTo>
                <a:cubicBezTo>
                  <a:pt x="3218455" y="3870125"/>
                  <a:pt x="3212704" y="3875627"/>
                  <a:pt x="3212704" y="3882821"/>
                </a:cubicBezTo>
                <a:lnTo>
                  <a:pt x="3212704" y="3897632"/>
                </a:lnTo>
                <a:cubicBezTo>
                  <a:pt x="3212704" y="3901018"/>
                  <a:pt x="3214272" y="3904403"/>
                  <a:pt x="3216886" y="3906519"/>
                </a:cubicBezTo>
                <a:cubicBezTo>
                  <a:pt x="3218977" y="3909058"/>
                  <a:pt x="3222637" y="3910328"/>
                  <a:pt x="3225774" y="3910328"/>
                </a:cubicBezTo>
                <a:lnTo>
                  <a:pt x="3326677" y="3910328"/>
                </a:lnTo>
                <a:cubicBezTo>
                  <a:pt x="3329814" y="3910328"/>
                  <a:pt x="3333474" y="3909058"/>
                  <a:pt x="3335566" y="3906519"/>
                </a:cubicBezTo>
                <a:cubicBezTo>
                  <a:pt x="3338180" y="3904403"/>
                  <a:pt x="3339748" y="3901018"/>
                  <a:pt x="3339748" y="3897632"/>
                </a:cubicBezTo>
                <a:lnTo>
                  <a:pt x="3339748" y="3882821"/>
                </a:lnTo>
                <a:cubicBezTo>
                  <a:pt x="3339748" y="3875627"/>
                  <a:pt x="3333997" y="3870125"/>
                  <a:pt x="3326677" y="3870125"/>
                </a:cubicBezTo>
                <a:close/>
                <a:moveTo>
                  <a:pt x="2990507" y="3869702"/>
                </a:moveTo>
                <a:cubicBezTo>
                  <a:pt x="2983187" y="3869702"/>
                  <a:pt x="2977437" y="3875627"/>
                  <a:pt x="2977437" y="3882397"/>
                </a:cubicBezTo>
                <a:lnTo>
                  <a:pt x="2977437" y="3897632"/>
                </a:lnTo>
                <a:cubicBezTo>
                  <a:pt x="2977437" y="3900595"/>
                  <a:pt x="2979005" y="3903980"/>
                  <a:pt x="2981619" y="3906519"/>
                </a:cubicBezTo>
                <a:cubicBezTo>
                  <a:pt x="2983711" y="3908635"/>
                  <a:pt x="2987370" y="3910328"/>
                  <a:pt x="2990507" y="3910328"/>
                </a:cubicBezTo>
                <a:lnTo>
                  <a:pt x="3091411" y="3910328"/>
                </a:lnTo>
                <a:cubicBezTo>
                  <a:pt x="3094547" y="3910328"/>
                  <a:pt x="3098207" y="3908635"/>
                  <a:pt x="3100821" y="3906519"/>
                </a:cubicBezTo>
                <a:cubicBezTo>
                  <a:pt x="3102913" y="3903980"/>
                  <a:pt x="3104481" y="3900595"/>
                  <a:pt x="3104481" y="3897632"/>
                </a:cubicBezTo>
                <a:lnTo>
                  <a:pt x="3104481" y="3882397"/>
                </a:lnTo>
                <a:cubicBezTo>
                  <a:pt x="3104481" y="3875627"/>
                  <a:pt x="3098730" y="3869702"/>
                  <a:pt x="3091411" y="3869702"/>
                </a:cubicBezTo>
                <a:close/>
                <a:moveTo>
                  <a:pt x="2755763" y="3869702"/>
                </a:moveTo>
                <a:cubicBezTo>
                  <a:pt x="2748443" y="3869702"/>
                  <a:pt x="2742692" y="3875203"/>
                  <a:pt x="2742692" y="3882397"/>
                </a:cubicBezTo>
                <a:lnTo>
                  <a:pt x="2742692" y="3897209"/>
                </a:lnTo>
                <a:cubicBezTo>
                  <a:pt x="2743215" y="3899748"/>
                  <a:pt x="2744261" y="3903557"/>
                  <a:pt x="2746352" y="3906096"/>
                </a:cubicBezTo>
                <a:cubicBezTo>
                  <a:pt x="2748966" y="3908212"/>
                  <a:pt x="2752626" y="3909905"/>
                  <a:pt x="2755763" y="3909905"/>
                </a:cubicBezTo>
                <a:lnTo>
                  <a:pt x="2856666" y="3909905"/>
                </a:lnTo>
                <a:cubicBezTo>
                  <a:pt x="2863986" y="3909905"/>
                  <a:pt x="2869737" y="3904403"/>
                  <a:pt x="2869737" y="3897209"/>
                </a:cubicBezTo>
                <a:lnTo>
                  <a:pt x="2869737" y="3882397"/>
                </a:lnTo>
                <a:cubicBezTo>
                  <a:pt x="2869737" y="3879012"/>
                  <a:pt x="2868168" y="3875627"/>
                  <a:pt x="2865554" y="3873511"/>
                </a:cubicBezTo>
                <a:cubicBezTo>
                  <a:pt x="2863463" y="3870972"/>
                  <a:pt x="2859803" y="3869702"/>
                  <a:pt x="2856666" y="3869702"/>
                </a:cubicBezTo>
                <a:close/>
                <a:moveTo>
                  <a:pt x="2521018" y="3869702"/>
                </a:moveTo>
                <a:cubicBezTo>
                  <a:pt x="2513699" y="3869702"/>
                  <a:pt x="2507425" y="3875203"/>
                  <a:pt x="2507425" y="3882397"/>
                </a:cubicBezTo>
                <a:lnTo>
                  <a:pt x="2507425" y="3897209"/>
                </a:lnTo>
                <a:cubicBezTo>
                  <a:pt x="2507425" y="3900595"/>
                  <a:pt x="2508994" y="3903557"/>
                  <a:pt x="2511608" y="3906096"/>
                </a:cubicBezTo>
                <a:cubicBezTo>
                  <a:pt x="2513699" y="3908212"/>
                  <a:pt x="2517359" y="3909905"/>
                  <a:pt x="2520496" y="3909905"/>
                </a:cubicBezTo>
                <a:lnTo>
                  <a:pt x="2621399" y="3909905"/>
                </a:lnTo>
                <a:cubicBezTo>
                  <a:pt x="2628719" y="3909905"/>
                  <a:pt x="2634992" y="3904403"/>
                  <a:pt x="2634992" y="3897209"/>
                </a:cubicBezTo>
                <a:lnTo>
                  <a:pt x="2634992" y="3882397"/>
                </a:lnTo>
                <a:cubicBezTo>
                  <a:pt x="2634992" y="3879012"/>
                  <a:pt x="2633424" y="3875627"/>
                  <a:pt x="2630810" y="3873511"/>
                </a:cubicBezTo>
                <a:cubicBezTo>
                  <a:pt x="2628196" y="3870972"/>
                  <a:pt x="2625059" y="3869702"/>
                  <a:pt x="2621399" y="3869702"/>
                </a:cubicBezTo>
                <a:close/>
                <a:moveTo>
                  <a:pt x="2285751" y="3869279"/>
                </a:moveTo>
                <a:cubicBezTo>
                  <a:pt x="2282092" y="3869279"/>
                  <a:pt x="2278955" y="3870548"/>
                  <a:pt x="2276341" y="3873088"/>
                </a:cubicBezTo>
                <a:cubicBezTo>
                  <a:pt x="2274249" y="3875627"/>
                  <a:pt x="2272681" y="3878589"/>
                  <a:pt x="2272681" y="3881974"/>
                </a:cubicBezTo>
                <a:lnTo>
                  <a:pt x="2272681" y="3896786"/>
                </a:lnTo>
                <a:cubicBezTo>
                  <a:pt x="2272681" y="3903980"/>
                  <a:pt x="2278432" y="3909481"/>
                  <a:pt x="2285751" y="3909481"/>
                </a:cubicBezTo>
                <a:lnTo>
                  <a:pt x="2386132" y="3909481"/>
                </a:lnTo>
                <a:cubicBezTo>
                  <a:pt x="2393451" y="3909481"/>
                  <a:pt x="2399202" y="3903980"/>
                  <a:pt x="2399202" y="3896786"/>
                </a:cubicBezTo>
                <a:lnTo>
                  <a:pt x="2399202" y="3881974"/>
                </a:lnTo>
                <a:cubicBezTo>
                  <a:pt x="2399202" y="3878589"/>
                  <a:pt x="2398156" y="3875627"/>
                  <a:pt x="2395542" y="3873088"/>
                </a:cubicBezTo>
                <a:cubicBezTo>
                  <a:pt x="2392928" y="3870548"/>
                  <a:pt x="2389792" y="3869279"/>
                  <a:pt x="2386655" y="3869279"/>
                </a:cubicBezTo>
                <a:close/>
                <a:moveTo>
                  <a:pt x="2050484" y="3868856"/>
                </a:moveTo>
                <a:cubicBezTo>
                  <a:pt x="2043165" y="3868856"/>
                  <a:pt x="2037414" y="3874357"/>
                  <a:pt x="2037414" y="3881551"/>
                </a:cubicBezTo>
                <a:lnTo>
                  <a:pt x="2037414" y="3896786"/>
                </a:lnTo>
                <a:cubicBezTo>
                  <a:pt x="2037414" y="3899748"/>
                  <a:pt x="2038982" y="3903134"/>
                  <a:pt x="2041073" y="3905250"/>
                </a:cubicBezTo>
                <a:cubicBezTo>
                  <a:pt x="2043687" y="3907789"/>
                  <a:pt x="2046824" y="3909058"/>
                  <a:pt x="2050484" y="3909058"/>
                </a:cubicBezTo>
                <a:lnTo>
                  <a:pt x="2150865" y="3909058"/>
                </a:lnTo>
                <a:cubicBezTo>
                  <a:pt x="2158184" y="3909058"/>
                  <a:pt x="2163935" y="3903557"/>
                  <a:pt x="2163935" y="3896786"/>
                </a:cubicBezTo>
                <a:lnTo>
                  <a:pt x="2163935" y="3881551"/>
                </a:lnTo>
                <a:cubicBezTo>
                  <a:pt x="2163935" y="3878166"/>
                  <a:pt x="2162890" y="3875203"/>
                  <a:pt x="2160276" y="3872664"/>
                </a:cubicBezTo>
                <a:cubicBezTo>
                  <a:pt x="2158184" y="3870548"/>
                  <a:pt x="2154524" y="3868856"/>
                  <a:pt x="2151388" y="3868856"/>
                </a:cubicBezTo>
                <a:close/>
                <a:moveTo>
                  <a:pt x="1815740" y="3868856"/>
                </a:moveTo>
                <a:cubicBezTo>
                  <a:pt x="1808420" y="3868856"/>
                  <a:pt x="1802146" y="3874357"/>
                  <a:pt x="1802146" y="3881128"/>
                </a:cubicBezTo>
                <a:lnTo>
                  <a:pt x="1802146" y="3896363"/>
                </a:lnTo>
                <a:cubicBezTo>
                  <a:pt x="1802146" y="3899748"/>
                  <a:pt x="1803715" y="3902711"/>
                  <a:pt x="1806329" y="3905250"/>
                </a:cubicBezTo>
                <a:cubicBezTo>
                  <a:pt x="1808943" y="3907366"/>
                  <a:pt x="1812080" y="3909058"/>
                  <a:pt x="1815740" y="3909058"/>
                </a:cubicBezTo>
                <a:lnTo>
                  <a:pt x="1916120" y="3909058"/>
                </a:lnTo>
                <a:cubicBezTo>
                  <a:pt x="1919780" y="3909058"/>
                  <a:pt x="1922917" y="3907366"/>
                  <a:pt x="1925531" y="3905250"/>
                </a:cubicBezTo>
                <a:cubicBezTo>
                  <a:pt x="1928145" y="3902711"/>
                  <a:pt x="1929714" y="3899748"/>
                  <a:pt x="1929714" y="3896363"/>
                </a:cubicBezTo>
                <a:lnTo>
                  <a:pt x="1929714" y="3881128"/>
                </a:lnTo>
                <a:cubicBezTo>
                  <a:pt x="1929714" y="3874357"/>
                  <a:pt x="1923440" y="3868856"/>
                  <a:pt x="1916120" y="3868856"/>
                </a:cubicBezTo>
                <a:close/>
                <a:moveTo>
                  <a:pt x="1580473" y="3868433"/>
                </a:moveTo>
                <a:cubicBezTo>
                  <a:pt x="1573153" y="3868433"/>
                  <a:pt x="1567402" y="3873934"/>
                  <a:pt x="1567402" y="3881128"/>
                </a:cubicBezTo>
                <a:lnTo>
                  <a:pt x="1567402" y="3895939"/>
                </a:lnTo>
                <a:cubicBezTo>
                  <a:pt x="1567402" y="3899325"/>
                  <a:pt x="1568448" y="3902287"/>
                  <a:pt x="1571062" y="3904827"/>
                </a:cubicBezTo>
                <a:cubicBezTo>
                  <a:pt x="1573676" y="3907366"/>
                  <a:pt x="1576813" y="3908635"/>
                  <a:pt x="1580473" y="3908635"/>
                </a:cubicBezTo>
                <a:lnTo>
                  <a:pt x="1680853" y="3908635"/>
                </a:lnTo>
                <a:cubicBezTo>
                  <a:pt x="1688696" y="3908635"/>
                  <a:pt x="1694446" y="3903134"/>
                  <a:pt x="1694446" y="3895939"/>
                </a:cubicBezTo>
                <a:lnTo>
                  <a:pt x="1694446" y="3881128"/>
                </a:lnTo>
                <a:cubicBezTo>
                  <a:pt x="1694446" y="3877742"/>
                  <a:pt x="1692878" y="3874357"/>
                  <a:pt x="1690787" y="3872241"/>
                </a:cubicBezTo>
                <a:cubicBezTo>
                  <a:pt x="1688173" y="3869702"/>
                  <a:pt x="1684513" y="3868433"/>
                  <a:pt x="1681376" y="3868433"/>
                </a:cubicBezTo>
                <a:close/>
                <a:moveTo>
                  <a:pt x="1396964" y="3868433"/>
                </a:moveTo>
                <a:cubicBezTo>
                  <a:pt x="1393827" y="3868433"/>
                  <a:pt x="1390691" y="3869702"/>
                  <a:pt x="1388076" y="3872241"/>
                </a:cubicBezTo>
                <a:cubicBezTo>
                  <a:pt x="1385462" y="3874357"/>
                  <a:pt x="1383894" y="3877742"/>
                  <a:pt x="1383894" y="3881128"/>
                </a:cubicBezTo>
                <a:lnTo>
                  <a:pt x="1383894" y="3895939"/>
                </a:lnTo>
                <a:cubicBezTo>
                  <a:pt x="1383894" y="3903134"/>
                  <a:pt x="1389645" y="3908635"/>
                  <a:pt x="1396964" y="3908635"/>
                </a:cubicBezTo>
                <a:lnTo>
                  <a:pt x="1446109" y="3908635"/>
                </a:lnTo>
                <a:cubicBezTo>
                  <a:pt x="1453428" y="3908635"/>
                  <a:pt x="1459179" y="3903134"/>
                  <a:pt x="1459179" y="3895939"/>
                </a:cubicBezTo>
                <a:lnTo>
                  <a:pt x="1459179" y="3881128"/>
                </a:lnTo>
                <a:cubicBezTo>
                  <a:pt x="1459179" y="3877742"/>
                  <a:pt x="1457611" y="3874357"/>
                  <a:pt x="1455520" y="3872241"/>
                </a:cubicBezTo>
                <a:cubicBezTo>
                  <a:pt x="1452906" y="3869702"/>
                  <a:pt x="1449769" y="3868433"/>
                  <a:pt x="1446109" y="3868433"/>
                </a:cubicBezTo>
                <a:close/>
                <a:moveTo>
                  <a:pt x="1147058" y="3868009"/>
                </a:moveTo>
                <a:cubicBezTo>
                  <a:pt x="1143398" y="3868009"/>
                  <a:pt x="1140262" y="3869702"/>
                  <a:pt x="1137648" y="3871818"/>
                </a:cubicBezTo>
                <a:cubicBezTo>
                  <a:pt x="1135556" y="3874357"/>
                  <a:pt x="1133988" y="3877319"/>
                  <a:pt x="1133988" y="3880705"/>
                </a:cubicBezTo>
                <a:lnTo>
                  <a:pt x="1133988" y="3895516"/>
                </a:lnTo>
                <a:cubicBezTo>
                  <a:pt x="1133988" y="3902711"/>
                  <a:pt x="1139739" y="3908212"/>
                  <a:pt x="1147058" y="3908212"/>
                </a:cubicBezTo>
                <a:lnTo>
                  <a:pt x="1236460" y="3908212"/>
                </a:lnTo>
                <a:cubicBezTo>
                  <a:pt x="1244302" y="3908212"/>
                  <a:pt x="1250053" y="3902711"/>
                  <a:pt x="1250053" y="3895516"/>
                </a:cubicBezTo>
                <a:lnTo>
                  <a:pt x="1250053" y="3880705"/>
                </a:lnTo>
                <a:cubicBezTo>
                  <a:pt x="1250053" y="3877319"/>
                  <a:pt x="1248484" y="3874357"/>
                  <a:pt x="1246393" y="3871818"/>
                </a:cubicBezTo>
                <a:cubicBezTo>
                  <a:pt x="1243779" y="3869702"/>
                  <a:pt x="1240119" y="3868009"/>
                  <a:pt x="1236983" y="3868009"/>
                </a:cubicBezTo>
                <a:close/>
                <a:moveTo>
                  <a:pt x="937409" y="3867586"/>
                </a:moveTo>
                <a:cubicBezTo>
                  <a:pt x="929567" y="3867586"/>
                  <a:pt x="923816" y="3873511"/>
                  <a:pt x="923816" y="3880282"/>
                </a:cubicBezTo>
                <a:lnTo>
                  <a:pt x="923816" y="3895516"/>
                </a:lnTo>
                <a:cubicBezTo>
                  <a:pt x="924339" y="3899748"/>
                  <a:pt x="925384" y="3901864"/>
                  <a:pt x="927475" y="3904403"/>
                </a:cubicBezTo>
                <a:cubicBezTo>
                  <a:pt x="930090" y="3906519"/>
                  <a:pt x="933749" y="3908212"/>
                  <a:pt x="936886" y="3908212"/>
                </a:cubicBezTo>
                <a:lnTo>
                  <a:pt x="1027333" y="3908212"/>
                </a:lnTo>
                <a:cubicBezTo>
                  <a:pt x="1030470" y="3908212"/>
                  <a:pt x="1034130" y="3906519"/>
                  <a:pt x="1036221" y="3904403"/>
                </a:cubicBezTo>
                <a:cubicBezTo>
                  <a:pt x="1038835" y="3901864"/>
                  <a:pt x="1040404" y="3898479"/>
                  <a:pt x="1040404" y="3895516"/>
                </a:cubicBezTo>
                <a:lnTo>
                  <a:pt x="1040404" y="3880282"/>
                </a:lnTo>
                <a:cubicBezTo>
                  <a:pt x="1040404" y="3873511"/>
                  <a:pt x="1034653" y="3867586"/>
                  <a:pt x="1027333" y="3867586"/>
                </a:cubicBezTo>
                <a:close/>
                <a:moveTo>
                  <a:pt x="726714" y="3867586"/>
                </a:moveTo>
                <a:cubicBezTo>
                  <a:pt x="723577" y="3867586"/>
                  <a:pt x="719918" y="3868856"/>
                  <a:pt x="717826" y="3871395"/>
                </a:cubicBezTo>
                <a:cubicBezTo>
                  <a:pt x="715212" y="3873511"/>
                  <a:pt x="713644" y="3876896"/>
                  <a:pt x="713644" y="3880282"/>
                </a:cubicBezTo>
                <a:lnTo>
                  <a:pt x="713644" y="3895093"/>
                </a:lnTo>
                <a:cubicBezTo>
                  <a:pt x="713644" y="3902287"/>
                  <a:pt x="719395" y="3907789"/>
                  <a:pt x="726714" y="3907789"/>
                </a:cubicBezTo>
                <a:lnTo>
                  <a:pt x="816639" y="3907789"/>
                </a:lnTo>
                <a:cubicBezTo>
                  <a:pt x="823958" y="3907789"/>
                  <a:pt x="830232" y="3902287"/>
                  <a:pt x="830232" y="3895093"/>
                </a:cubicBezTo>
                <a:lnTo>
                  <a:pt x="830232" y="3880282"/>
                </a:lnTo>
                <a:cubicBezTo>
                  <a:pt x="830232" y="3876896"/>
                  <a:pt x="828663" y="3873511"/>
                  <a:pt x="826049" y="3871395"/>
                </a:cubicBezTo>
                <a:cubicBezTo>
                  <a:pt x="823435" y="3868856"/>
                  <a:pt x="820298" y="3867586"/>
                  <a:pt x="816639" y="3867586"/>
                </a:cubicBezTo>
                <a:close/>
                <a:moveTo>
                  <a:pt x="516542" y="3867586"/>
                </a:moveTo>
                <a:cubicBezTo>
                  <a:pt x="512883" y="3867586"/>
                  <a:pt x="509746" y="3868856"/>
                  <a:pt x="507132" y="3871395"/>
                </a:cubicBezTo>
                <a:cubicBezTo>
                  <a:pt x="504518" y="3873511"/>
                  <a:pt x="501903" y="3876473"/>
                  <a:pt x="502949" y="3880282"/>
                </a:cubicBezTo>
                <a:lnTo>
                  <a:pt x="502949" y="3895093"/>
                </a:lnTo>
                <a:cubicBezTo>
                  <a:pt x="502949" y="3902287"/>
                  <a:pt x="509223" y="3907789"/>
                  <a:pt x="516542" y="3907789"/>
                </a:cubicBezTo>
                <a:lnTo>
                  <a:pt x="605944" y="3907789"/>
                </a:lnTo>
                <a:cubicBezTo>
                  <a:pt x="613263" y="3907789"/>
                  <a:pt x="619014" y="3902287"/>
                  <a:pt x="619014" y="3895093"/>
                </a:cubicBezTo>
                <a:lnTo>
                  <a:pt x="619014" y="3880282"/>
                </a:lnTo>
                <a:cubicBezTo>
                  <a:pt x="619014" y="3876896"/>
                  <a:pt x="617969" y="3873511"/>
                  <a:pt x="615354" y="3871395"/>
                </a:cubicBezTo>
                <a:cubicBezTo>
                  <a:pt x="613263" y="3868856"/>
                  <a:pt x="609604" y="3867586"/>
                  <a:pt x="606467" y="3867586"/>
                </a:cubicBezTo>
                <a:close/>
                <a:moveTo>
                  <a:pt x="306370" y="3867163"/>
                </a:moveTo>
                <a:cubicBezTo>
                  <a:pt x="299051" y="3867163"/>
                  <a:pt x="293300" y="3872664"/>
                  <a:pt x="293300" y="3879858"/>
                </a:cubicBezTo>
                <a:lnTo>
                  <a:pt x="293300" y="3894670"/>
                </a:lnTo>
                <a:cubicBezTo>
                  <a:pt x="293300" y="3898055"/>
                  <a:pt x="294868" y="3901441"/>
                  <a:pt x="296960" y="3903557"/>
                </a:cubicBezTo>
                <a:cubicBezTo>
                  <a:pt x="299574" y="3906096"/>
                  <a:pt x="302711" y="3907366"/>
                  <a:pt x="306370" y="3907366"/>
                </a:cubicBezTo>
                <a:lnTo>
                  <a:pt x="395772" y="3907366"/>
                </a:lnTo>
                <a:cubicBezTo>
                  <a:pt x="403614" y="3907366"/>
                  <a:pt x="409365" y="3901864"/>
                  <a:pt x="409365" y="3894670"/>
                </a:cubicBezTo>
                <a:lnTo>
                  <a:pt x="409365" y="3879858"/>
                </a:lnTo>
                <a:cubicBezTo>
                  <a:pt x="409365" y="3876473"/>
                  <a:pt x="407797" y="3873511"/>
                  <a:pt x="405705" y="3870972"/>
                </a:cubicBezTo>
                <a:cubicBezTo>
                  <a:pt x="403091" y="3868856"/>
                  <a:pt x="399432" y="3867163"/>
                  <a:pt x="396295" y="3867163"/>
                </a:cubicBezTo>
                <a:close/>
                <a:moveTo>
                  <a:pt x="96721" y="3866740"/>
                </a:moveTo>
                <a:cubicBezTo>
                  <a:pt x="88879" y="3866740"/>
                  <a:pt x="83128" y="3872664"/>
                  <a:pt x="83128" y="3879435"/>
                </a:cubicBezTo>
                <a:lnTo>
                  <a:pt x="83128" y="3894670"/>
                </a:lnTo>
                <a:cubicBezTo>
                  <a:pt x="83128" y="3897632"/>
                  <a:pt x="84696" y="3901018"/>
                  <a:pt x="86788" y="3903557"/>
                </a:cubicBezTo>
                <a:cubicBezTo>
                  <a:pt x="89402" y="3905673"/>
                  <a:pt x="93061" y="3907366"/>
                  <a:pt x="96198" y="3907366"/>
                </a:cubicBezTo>
                <a:lnTo>
                  <a:pt x="186123" y="3907366"/>
                </a:lnTo>
                <a:cubicBezTo>
                  <a:pt x="193442" y="3907366"/>
                  <a:pt x="199193" y="3901441"/>
                  <a:pt x="199193" y="3894670"/>
                </a:cubicBezTo>
                <a:lnTo>
                  <a:pt x="199193" y="3879435"/>
                </a:lnTo>
                <a:cubicBezTo>
                  <a:pt x="199193" y="3876473"/>
                  <a:pt x="198147" y="3873088"/>
                  <a:pt x="195533" y="3870548"/>
                </a:cubicBezTo>
                <a:cubicBezTo>
                  <a:pt x="193442" y="3868433"/>
                  <a:pt x="189782" y="3866740"/>
                  <a:pt x="186645" y="3866740"/>
                </a:cubicBezTo>
                <a:close/>
                <a:moveTo>
                  <a:pt x="9403366" y="3849390"/>
                </a:moveTo>
                <a:lnTo>
                  <a:pt x="9388727" y="3851929"/>
                </a:lnTo>
                <a:cubicBezTo>
                  <a:pt x="9385068" y="3852353"/>
                  <a:pt x="9381408" y="3853198"/>
                  <a:pt x="9377225" y="3853621"/>
                </a:cubicBezTo>
                <a:cubicBezTo>
                  <a:pt x="9370952" y="3855314"/>
                  <a:pt x="9363109" y="3856160"/>
                  <a:pt x="9354744" y="3857007"/>
                </a:cubicBezTo>
                <a:lnTo>
                  <a:pt x="9305077" y="3862931"/>
                </a:lnTo>
                <a:cubicBezTo>
                  <a:pt x="9298280" y="3863778"/>
                  <a:pt x="9293052" y="3870125"/>
                  <a:pt x="9294098" y="3877319"/>
                </a:cubicBezTo>
                <a:lnTo>
                  <a:pt x="9295666" y="3892130"/>
                </a:lnTo>
                <a:cubicBezTo>
                  <a:pt x="9296189" y="3895516"/>
                  <a:pt x="9297757" y="3898479"/>
                  <a:pt x="9300371" y="3900595"/>
                </a:cubicBezTo>
                <a:cubicBezTo>
                  <a:pt x="9303508" y="3902711"/>
                  <a:pt x="9307168" y="3903557"/>
                  <a:pt x="9310305" y="3903557"/>
                </a:cubicBezTo>
                <a:lnTo>
                  <a:pt x="9360495" y="3897209"/>
                </a:lnTo>
                <a:cubicBezTo>
                  <a:pt x="9369383" y="3896363"/>
                  <a:pt x="9377748" y="3894670"/>
                  <a:pt x="9385590" y="3893400"/>
                </a:cubicBezTo>
                <a:cubicBezTo>
                  <a:pt x="9389250" y="3892977"/>
                  <a:pt x="9392387" y="3892130"/>
                  <a:pt x="9395524" y="3891707"/>
                </a:cubicBezTo>
                <a:lnTo>
                  <a:pt x="9411208" y="3889168"/>
                </a:lnTo>
                <a:cubicBezTo>
                  <a:pt x="9417482" y="3887899"/>
                  <a:pt x="9421665" y="3882397"/>
                  <a:pt x="9421665" y="3876473"/>
                </a:cubicBezTo>
                <a:cubicBezTo>
                  <a:pt x="9421665" y="3876050"/>
                  <a:pt x="9421665" y="3875203"/>
                  <a:pt x="9421665" y="3874357"/>
                </a:cubicBezTo>
                <a:lnTo>
                  <a:pt x="9419051" y="3859546"/>
                </a:lnTo>
                <a:cubicBezTo>
                  <a:pt x="9418005" y="3856160"/>
                  <a:pt x="9415914" y="3853198"/>
                  <a:pt x="9413300" y="3851505"/>
                </a:cubicBezTo>
                <a:cubicBezTo>
                  <a:pt x="9410686" y="3849390"/>
                  <a:pt x="9407026" y="3848544"/>
                  <a:pt x="9403366" y="3849390"/>
                </a:cubicBezTo>
                <a:close/>
                <a:moveTo>
                  <a:pt x="7224793" y="3824422"/>
                </a:moveTo>
                <a:cubicBezTo>
                  <a:pt x="7217473" y="3824422"/>
                  <a:pt x="7211722" y="3829923"/>
                  <a:pt x="7211722" y="3837118"/>
                </a:cubicBezTo>
                <a:lnTo>
                  <a:pt x="7211722" y="3874357"/>
                </a:lnTo>
                <a:lnTo>
                  <a:pt x="7206494" y="3874357"/>
                </a:lnTo>
                <a:cubicBezTo>
                  <a:pt x="7203357" y="3874357"/>
                  <a:pt x="7199697" y="3875627"/>
                  <a:pt x="7197606" y="3878166"/>
                </a:cubicBezTo>
                <a:cubicBezTo>
                  <a:pt x="7194992" y="3880282"/>
                  <a:pt x="7193424" y="3883667"/>
                  <a:pt x="7193424" y="3887052"/>
                </a:cubicBezTo>
                <a:lnTo>
                  <a:pt x="7193424" y="3901864"/>
                </a:lnTo>
                <a:cubicBezTo>
                  <a:pt x="7193424" y="3909058"/>
                  <a:pt x="7199175" y="3914560"/>
                  <a:pt x="7206494" y="3914560"/>
                </a:cubicBezTo>
                <a:lnTo>
                  <a:pt x="7211722" y="3914560"/>
                </a:lnTo>
                <a:lnTo>
                  <a:pt x="7211722" y="3934025"/>
                </a:lnTo>
                <a:cubicBezTo>
                  <a:pt x="7211722" y="3941219"/>
                  <a:pt x="7217473" y="3946720"/>
                  <a:pt x="7224793" y="3946720"/>
                </a:cubicBezTo>
                <a:lnTo>
                  <a:pt x="7240477" y="3946720"/>
                </a:lnTo>
                <a:cubicBezTo>
                  <a:pt x="7244137" y="3946720"/>
                  <a:pt x="7247274" y="3945028"/>
                  <a:pt x="7249888" y="3942912"/>
                </a:cubicBezTo>
                <a:cubicBezTo>
                  <a:pt x="7252502" y="3940373"/>
                  <a:pt x="7254070" y="3937410"/>
                  <a:pt x="7254070" y="3934025"/>
                </a:cubicBezTo>
                <a:lnTo>
                  <a:pt x="7253548" y="3914560"/>
                </a:lnTo>
                <a:lnTo>
                  <a:pt x="7306875" y="3914560"/>
                </a:lnTo>
                <a:cubicBezTo>
                  <a:pt x="7314717" y="3914560"/>
                  <a:pt x="7320468" y="3909058"/>
                  <a:pt x="7320468" y="3901864"/>
                </a:cubicBezTo>
                <a:lnTo>
                  <a:pt x="7320468" y="3887052"/>
                </a:lnTo>
                <a:cubicBezTo>
                  <a:pt x="7320468" y="3883667"/>
                  <a:pt x="7318900" y="3880282"/>
                  <a:pt x="7316808" y="3878166"/>
                </a:cubicBezTo>
                <a:cubicBezTo>
                  <a:pt x="7314194" y="3875627"/>
                  <a:pt x="7310534" y="3874357"/>
                  <a:pt x="7307398" y="3874357"/>
                </a:cubicBezTo>
                <a:lnTo>
                  <a:pt x="7254070" y="3874357"/>
                </a:lnTo>
                <a:lnTo>
                  <a:pt x="7254070" y="3837118"/>
                </a:lnTo>
                <a:cubicBezTo>
                  <a:pt x="7254070" y="3834156"/>
                  <a:pt x="7252502" y="3830770"/>
                  <a:pt x="7249888" y="3828231"/>
                </a:cubicBezTo>
                <a:cubicBezTo>
                  <a:pt x="7247274" y="3826115"/>
                  <a:pt x="7244137" y="3824422"/>
                  <a:pt x="7240477" y="3824422"/>
                </a:cubicBezTo>
                <a:close/>
                <a:moveTo>
                  <a:pt x="9629745" y="3797339"/>
                </a:moveTo>
                <a:lnTo>
                  <a:pt x="9548186" y="3819344"/>
                </a:lnTo>
                <a:cubicBezTo>
                  <a:pt x="9544004" y="3821037"/>
                  <a:pt x="9540344" y="3821460"/>
                  <a:pt x="9537730" y="3822306"/>
                </a:cubicBezTo>
                <a:lnTo>
                  <a:pt x="9534070" y="3823153"/>
                </a:lnTo>
                <a:cubicBezTo>
                  <a:pt x="9530410" y="3823576"/>
                  <a:pt x="9527273" y="3825692"/>
                  <a:pt x="9525705" y="3828654"/>
                </a:cubicBezTo>
                <a:cubicBezTo>
                  <a:pt x="9523614" y="3831616"/>
                  <a:pt x="9523091" y="3835002"/>
                  <a:pt x="9524137" y="3838388"/>
                </a:cubicBezTo>
                <a:lnTo>
                  <a:pt x="9527796" y="3853198"/>
                </a:lnTo>
                <a:cubicBezTo>
                  <a:pt x="9529888" y="3859969"/>
                  <a:pt x="9536161" y="3863778"/>
                  <a:pt x="9543481" y="3862508"/>
                </a:cubicBezTo>
                <a:lnTo>
                  <a:pt x="9547663" y="3861662"/>
                </a:lnTo>
                <a:cubicBezTo>
                  <a:pt x="9550800" y="3860815"/>
                  <a:pt x="9554983" y="3859969"/>
                  <a:pt x="9559688" y="3858699"/>
                </a:cubicBezTo>
                <a:lnTo>
                  <a:pt x="9641770" y="3836272"/>
                </a:lnTo>
                <a:cubicBezTo>
                  <a:pt x="9644907" y="3835425"/>
                  <a:pt x="9648044" y="3832886"/>
                  <a:pt x="9649612" y="3829923"/>
                </a:cubicBezTo>
                <a:cubicBezTo>
                  <a:pt x="9650658" y="3828231"/>
                  <a:pt x="9651181" y="3826115"/>
                  <a:pt x="9651181" y="3824422"/>
                </a:cubicBezTo>
                <a:cubicBezTo>
                  <a:pt x="9651181" y="3822729"/>
                  <a:pt x="9651181" y="3821460"/>
                  <a:pt x="9650658" y="3820614"/>
                </a:cubicBezTo>
                <a:lnTo>
                  <a:pt x="9645953" y="3805802"/>
                </a:lnTo>
                <a:cubicBezTo>
                  <a:pt x="9643861" y="3799455"/>
                  <a:pt x="9637065" y="3795646"/>
                  <a:pt x="9629745" y="3797339"/>
                </a:cubicBezTo>
                <a:close/>
                <a:moveTo>
                  <a:pt x="9840440" y="3720321"/>
                </a:moveTo>
                <a:lnTo>
                  <a:pt x="9798092" y="3738517"/>
                </a:lnTo>
                <a:lnTo>
                  <a:pt x="9754698" y="3755021"/>
                </a:lnTo>
                <a:cubicBezTo>
                  <a:pt x="9747902" y="3757560"/>
                  <a:pt x="9744242" y="3764754"/>
                  <a:pt x="9746856" y="3771102"/>
                </a:cubicBezTo>
                <a:lnTo>
                  <a:pt x="9753130" y="3785491"/>
                </a:lnTo>
                <a:cubicBezTo>
                  <a:pt x="9754176" y="3788453"/>
                  <a:pt x="9756790" y="3790991"/>
                  <a:pt x="9759927" y="3792685"/>
                </a:cubicBezTo>
                <a:cubicBezTo>
                  <a:pt x="9763586" y="3793953"/>
                  <a:pt x="9766723" y="3793953"/>
                  <a:pt x="9769860" y="3792685"/>
                </a:cubicBezTo>
                <a:lnTo>
                  <a:pt x="9812731" y="3776604"/>
                </a:lnTo>
                <a:cubicBezTo>
                  <a:pt x="9812731" y="3776604"/>
                  <a:pt x="9813254" y="3776604"/>
                  <a:pt x="9813254" y="3776604"/>
                </a:cubicBezTo>
                <a:lnTo>
                  <a:pt x="9814299" y="3776181"/>
                </a:lnTo>
                <a:lnTo>
                  <a:pt x="9815868" y="3775334"/>
                </a:lnTo>
                <a:cubicBezTo>
                  <a:pt x="9815868" y="3775334"/>
                  <a:pt x="9815868" y="3774911"/>
                  <a:pt x="9815868" y="3774911"/>
                </a:cubicBezTo>
                <a:lnTo>
                  <a:pt x="9858216" y="3757137"/>
                </a:lnTo>
                <a:cubicBezTo>
                  <a:pt x="9861353" y="3755867"/>
                  <a:pt x="9863967" y="3753328"/>
                  <a:pt x="9865013" y="3749943"/>
                </a:cubicBezTo>
                <a:cubicBezTo>
                  <a:pt x="9865535" y="3748673"/>
                  <a:pt x="9866058" y="3746981"/>
                  <a:pt x="9866058" y="3745711"/>
                </a:cubicBezTo>
                <a:cubicBezTo>
                  <a:pt x="9866058" y="3744019"/>
                  <a:pt x="9865535" y="3742326"/>
                  <a:pt x="9864490" y="3740210"/>
                </a:cubicBezTo>
                <a:lnTo>
                  <a:pt x="9858216" y="3726669"/>
                </a:lnTo>
                <a:cubicBezTo>
                  <a:pt x="9855079" y="3720321"/>
                  <a:pt x="9847760" y="3717359"/>
                  <a:pt x="9840440" y="3720321"/>
                </a:cubicBezTo>
                <a:close/>
                <a:moveTo>
                  <a:pt x="10055840" y="3614103"/>
                </a:moveTo>
                <a:cubicBezTo>
                  <a:pt x="10052703" y="3613680"/>
                  <a:pt x="10048521" y="3614103"/>
                  <a:pt x="10045907" y="3615373"/>
                </a:cubicBezTo>
                <a:lnTo>
                  <a:pt x="9959642" y="3663616"/>
                </a:lnTo>
                <a:cubicBezTo>
                  <a:pt x="9953368" y="3667000"/>
                  <a:pt x="9951277" y="3674617"/>
                  <a:pt x="9954937" y="3680542"/>
                </a:cubicBezTo>
                <a:lnTo>
                  <a:pt x="9962256" y="3694084"/>
                </a:lnTo>
                <a:cubicBezTo>
                  <a:pt x="9963825" y="3697046"/>
                  <a:pt x="9966962" y="3699162"/>
                  <a:pt x="9970621" y="3700008"/>
                </a:cubicBezTo>
                <a:cubicBezTo>
                  <a:pt x="9973758" y="3700854"/>
                  <a:pt x="9977418" y="3700854"/>
                  <a:pt x="9980555" y="3698739"/>
                </a:cubicBezTo>
                <a:lnTo>
                  <a:pt x="10024471" y="3674617"/>
                </a:lnTo>
                <a:lnTo>
                  <a:pt x="10067865" y="3649651"/>
                </a:lnTo>
                <a:cubicBezTo>
                  <a:pt x="10072048" y="3647534"/>
                  <a:pt x="10074139" y="3643302"/>
                  <a:pt x="10074139" y="3639071"/>
                </a:cubicBezTo>
                <a:cubicBezTo>
                  <a:pt x="10074139" y="3636955"/>
                  <a:pt x="10073616" y="3634839"/>
                  <a:pt x="10072570" y="3632723"/>
                </a:cubicBezTo>
                <a:lnTo>
                  <a:pt x="10064205" y="3619604"/>
                </a:lnTo>
                <a:cubicBezTo>
                  <a:pt x="10062114" y="3617065"/>
                  <a:pt x="10058977" y="3614950"/>
                  <a:pt x="10055840" y="3614103"/>
                </a:cubicBezTo>
                <a:close/>
                <a:moveTo>
                  <a:pt x="7225315" y="3598870"/>
                </a:moveTo>
                <a:cubicBezTo>
                  <a:pt x="7222179" y="3598870"/>
                  <a:pt x="7218519" y="3600561"/>
                  <a:pt x="7215905" y="3602677"/>
                </a:cubicBezTo>
                <a:cubicBezTo>
                  <a:pt x="7213814" y="3605216"/>
                  <a:pt x="7212245" y="3608179"/>
                  <a:pt x="7212245" y="3611564"/>
                </a:cubicBezTo>
                <a:lnTo>
                  <a:pt x="7212245" y="3708472"/>
                </a:lnTo>
                <a:cubicBezTo>
                  <a:pt x="7212245" y="3711434"/>
                  <a:pt x="7213814" y="3714820"/>
                  <a:pt x="7215905" y="3717359"/>
                </a:cubicBezTo>
                <a:cubicBezTo>
                  <a:pt x="7218519" y="3719475"/>
                  <a:pt x="7222179" y="3721168"/>
                  <a:pt x="7225315" y="3721168"/>
                </a:cubicBezTo>
                <a:lnTo>
                  <a:pt x="7241000" y="3721168"/>
                </a:lnTo>
                <a:cubicBezTo>
                  <a:pt x="7248319" y="3721168"/>
                  <a:pt x="7254070" y="3715243"/>
                  <a:pt x="7254070" y="3708472"/>
                </a:cubicBezTo>
                <a:lnTo>
                  <a:pt x="7254070" y="3611564"/>
                </a:lnTo>
                <a:cubicBezTo>
                  <a:pt x="7254070" y="3604370"/>
                  <a:pt x="7248319" y="3598870"/>
                  <a:pt x="7241000" y="3598870"/>
                </a:cubicBezTo>
                <a:close/>
                <a:moveTo>
                  <a:pt x="10235689" y="3486727"/>
                </a:moveTo>
                <a:lnTo>
                  <a:pt x="10195955" y="3516349"/>
                </a:lnTo>
                <a:cubicBezTo>
                  <a:pt x="10186544" y="3523967"/>
                  <a:pt x="10176611" y="3531161"/>
                  <a:pt x="10169291" y="3535816"/>
                </a:cubicBezTo>
                <a:lnTo>
                  <a:pt x="10156221" y="3544702"/>
                </a:lnTo>
                <a:cubicBezTo>
                  <a:pt x="10153607" y="3546818"/>
                  <a:pt x="10151516" y="3549780"/>
                  <a:pt x="10150993" y="3553166"/>
                </a:cubicBezTo>
                <a:cubicBezTo>
                  <a:pt x="10150470" y="3556128"/>
                  <a:pt x="10150993" y="3559936"/>
                  <a:pt x="10153084" y="3562476"/>
                </a:cubicBezTo>
                <a:lnTo>
                  <a:pt x="10162495" y="3574748"/>
                </a:lnTo>
                <a:cubicBezTo>
                  <a:pt x="10166677" y="3580249"/>
                  <a:pt x="10175042" y="3581942"/>
                  <a:pt x="10180793" y="3577710"/>
                </a:cubicBezTo>
                <a:lnTo>
                  <a:pt x="10193341" y="3569246"/>
                </a:lnTo>
                <a:cubicBezTo>
                  <a:pt x="10201183" y="3563745"/>
                  <a:pt x="10211639" y="3556128"/>
                  <a:pt x="10221573" y="3548511"/>
                </a:cubicBezTo>
                <a:lnTo>
                  <a:pt x="10261830" y="3518465"/>
                </a:lnTo>
                <a:cubicBezTo>
                  <a:pt x="10264444" y="3516349"/>
                  <a:pt x="10266012" y="3513387"/>
                  <a:pt x="10266535" y="3510002"/>
                </a:cubicBezTo>
                <a:cubicBezTo>
                  <a:pt x="10266535" y="3509578"/>
                  <a:pt x="10266535" y="3509155"/>
                  <a:pt x="10266535" y="3508732"/>
                </a:cubicBezTo>
                <a:cubicBezTo>
                  <a:pt x="10266535" y="3505770"/>
                  <a:pt x="10265489" y="3503231"/>
                  <a:pt x="10263921" y="3500692"/>
                </a:cubicBezTo>
                <a:lnTo>
                  <a:pt x="10253988" y="3488843"/>
                </a:lnTo>
                <a:cubicBezTo>
                  <a:pt x="10249805" y="3483765"/>
                  <a:pt x="10241440" y="3482918"/>
                  <a:pt x="10235689" y="3486727"/>
                </a:cubicBezTo>
                <a:close/>
                <a:moveTo>
                  <a:pt x="7225315" y="3372892"/>
                </a:moveTo>
                <a:cubicBezTo>
                  <a:pt x="7217996" y="3372892"/>
                  <a:pt x="7212245" y="3378394"/>
                  <a:pt x="7212245" y="3385588"/>
                </a:cubicBezTo>
                <a:lnTo>
                  <a:pt x="7212245" y="3482495"/>
                </a:lnTo>
                <a:cubicBezTo>
                  <a:pt x="7212245" y="3485881"/>
                  <a:pt x="7213814" y="3488843"/>
                  <a:pt x="7215905" y="3491382"/>
                </a:cubicBezTo>
                <a:cubicBezTo>
                  <a:pt x="7218519" y="3493498"/>
                  <a:pt x="7222179" y="3495190"/>
                  <a:pt x="7225315" y="3495190"/>
                </a:cubicBezTo>
                <a:lnTo>
                  <a:pt x="7241000" y="3495190"/>
                </a:lnTo>
                <a:cubicBezTo>
                  <a:pt x="7248319" y="3495190"/>
                  <a:pt x="7254070" y="3489689"/>
                  <a:pt x="7254070" y="3482495"/>
                </a:cubicBezTo>
                <a:lnTo>
                  <a:pt x="7254070" y="3385588"/>
                </a:lnTo>
                <a:cubicBezTo>
                  <a:pt x="7254070" y="3382625"/>
                  <a:pt x="7252502" y="3379240"/>
                  <a:pt x="7250411" y="3376701"/>
                </a:cubicBezTo>
                <a:cubicBezTo>
                  <a:pt x="7247797" y="3374585"/>
                  <a:pt x="7244137" y="3372892"/>
                  <a:pt x="7241000" y="3372892"/>
                </a:cubicBezTo>
                <a:close/>
                <a:moveTo>
                  <a:pt x="10415538" y="3333114"/>
                </a:moveTo>
                <a:cubicBezTo>
                  <a:pt x="10412401" y="3333114"/>
                  <a:pt x="10408741" y="3334383"/>
                  <a:pt x="10406650" y="3336922"/>
                </a:cubicBezTo>
                <a:lnTo>
                  <a:pt x="10389920" y="3353426"/>
                </a:lnTo>
                <a:cubicBezTo>
                  <a:pt x="10384691" y="3358504"/>
                  <a:pt x="10378418" y="3364852"/>
                  <a:pt x="10371621" y="3370777"/>
                </a:cubicBezTo>
                <a:lnTo>
                  <a:pt x="10335547" y="3403784"/>
                </a:lnTo>
                <a:cubicBezTo>
                  <a:pt x="10330319" y="3408439"/>
                  <a:pt x="10329796" y="3416480"/>
                  <a:pt x="10335024" y="3421558"/>
                </a:cubicBezTo>
                <a:lnTo>
                  <a:pt x="10345480" y="3432560"/>
                </a:lnTo>
                <a:cubicBezTo>
                  <a:pt x="10348094" y="3435523"/>
                  <a:pt x="10351231" y="3436792"/>
                  <a:pt x="10354891" y="3436792"/>
                </a:cubicBezTo>
                <a:cubicBezTo>
                  <a:pt x="10358551" y="3436792"/>
                  <a:pt x="10361688" y="3435523"/>
                  <a:pt x="10364302" y="3433407"/>
                </a:cubicBezTo>
                <a:lnTo>
                  <a:pt x="10400899" y="3399976"/>
                </a:lnTo>
                <a:cubicBezTo>
                  <a:pt x="10408218" y="3393628"/>
                  <a:pt x="10414492" y="3387281"/>
                  <a:pt x="10420243" y="3381356"/>
                </a:cubicBezTo>
                <a:lnTo>
                  <a:pt x="10436973" y="3364429"/>
                </a:lnTo>
                <a:cubicBezTo>
                  <a:pt x="10439064" y="3361890"/>
                  <a:pt x="10440633" y="3358928"/>
                  <a:pt x="10440633" y="3355542"/>
                </a:cubicBezTo>
                <a:cubicBezTo>
                  <a:pt x="10440633" y="3352580"/>
                  <a:pt x="10439064" y="3348771"/>
                  <a:pt x="10436450" y="3346656"/>
                </a:cubicBezTo>
                <a:lnTo>
                  <a:pt x="10424948" y="3336076"/>
                </a:lnTo>
                <a:cubicBezTo>
                  <a:pt x="10422857" y="3333537"/>
                  <a:pt x="10419197" y="3332267"/>
                  <a:pt x="10415538" y="3333114"/>
                </a:cubicBezTo>
                <a:close/>
                <a:moveTo>
                  <a:pt x="10565586" y="3160881"/>
                </a:moveTo>
                <a:cubicBezTo>
                  <a:pt x="10562449" y="3161304"/>
                  <a:pt x="10559312" y="3163420"/>
                  <a:pt x="10557221" y="3166382"/>
                </a:cubicBezTo>
                <a:cubicBezTo>
                  <a:pt x="10557221" y="3166382"/>
                  <a:pt x="10553561" y="3171037"/>
                  <a:pt x="10548333" y="3177808"/>
                </a:cubicBezTo>
                <a:lnTo>
                  <a:pt x="10505462" y="3229859"/>
                </a:lnTo>
                <a:cubicBezTo>
                  <a:pt x="10500234" y="3236206"/>
                  <a:pt x="10496574" y="3240438"/>
                  <a:pt x="10496051" y="3240438"/>
                </a:cubicBezTo>
                <a:cubicBezTo>
                  <a:pt x="10493960" y="3243400"/>
                  <a:pt x="10492392" y="3246363"/>
                  <a:pt x="10492914" y="3250171"/>
                </a:cubicBezTo>
                <a:cubicBezTo>
                  <a:pt x="10492914" y="3253556"/>
                  <a:pt x="10494483" y="3256942"/>
                  <a:pt x="10497620" y="3259058"/>
                </a:cubicBezTo>
                <a:lnTo>
                  <a:pt x="10509644" y="3268791"/>
                </a:lnTo>
                <a:cubicBezTo>
                  <a:pt x="10513304" y="3271753"/>
                  <a:pt x="10519055" y="3272600"/>
                  <a:pt x="10523238" y="3270484"/>
                </a:cubicBezTo>
                <a:cubicBezTo>
                  <a:pt x="10525329" y="3269637"/>
                  <a:pt x="10526897" y="3268368"/>
                  <a:pt x="10527943" y="3266675"/>
                </a:cubicBezTo>
                <a:cubicBezTo>
                  <a:pt x="10529511" y="3265829"/>
                  <a:pt x="10533171" y="3261597"/>
                  <a:pt x="10538399" y="3255249"/>
                </a:cubicBezTo>
                <a:lnTo>
                  <a:pt x="10581270" y="3202775"/>
                </a:lnTo>
                <a:cubicBezTo>
                  <a:pt x="10587544" y="3195158"/>
                  <a:pt x="10591204" y="3189657"/>
                  <a:pt x="10591204" y="3189657"/>
                </a:cubicBezTo>
                <a:cubicBezTo>
                  <a:pt x="10592772" y="3187541"/>
                  <a:pt x="10593295" y="3185002"/>
                  <a:pt x="10593295" y="3182886"/>
                </a:cubicBezTo>
                <a:cubicBezTo>
                  <a:pt x="10593295" y="3179077"/>
                  <a:pt x="10591727" y="3174846"/>
                  <a:pt x="10588067" y="3172730"/>
                </a:cubicBezTo>
                <a:lnTo>
                  <a:pt x="10575519" y="3163420"/>
                </a:lnTo>
                <a:cubicBezTo>
                  <a:pt x="10572382" y="3161304"/>
                  <a:pt x="10568723" y="3160458"/>
                  <a:pt x="10565586" y="3160881"/>
                </a:cubicBezTo>
                <a:close/>
                <a:moveTo>
                  <a:pt x="7225838" y="3146916"/>
                </a:moveTo>
                <a:cubicBezTo>
                  <a:pt x="7222179" y="3146916"/>
                  <a:pt x="7219042" y="3148609"/>
                  <a:pt x="7216428" y="3150725"/>
                </a:cubicBezTo>
                <a:cubicBezTo>
                  <a:pt x="7213814" y="3153264"/>
                  <a:pt x="7212245" y="3156649"/>
                  <a:pt x="7212245" y="3159611"/>
                </a:cubicBezTo>
                <a:lnTo>
                  <a:pt x="7212245" y="3256519"/>
                </a:lnTo>
                <a:cubicBezTo>
                  <a:pt x="7212245" y="3259904"/>
                  <a:pt x="7213814" y="3262866"/>
                  <a:pt x="7216428" y="3265406"/>
                </a:cubicBezTo>
                <a:cubicBezTo>
                  <a:pt x="7219042" y="3267521"/>
                  <a:pt x="7222179" y="3269214"/>
                  <a:pt x="7225838" y="3269214"/>
                </a:cubicBezTo>
                <a:lnTo>
                  <a:pt x="7241523" y="3269214"/>
                </a:lnTo>
                <a:cubicBezTo>
                  <a:pt x="7248842" y="3269214"/>
                  <a:pt x="7254593" y="3263713"/>
                  <a:pt x="7254593" y="3256519"/>
                </a:cubicBezTo>
                <a:lnTo>
                  <a:pt x="7254593" y="3159611"/>
                </a:lnTo>
                <a:cubicBezTo>
                  <a:pt x="7254593" y="3152840"/>
                  <a:pt x="7248842" y="3146916"/>
                  <a:pt x="7241523" y="3146916"/>
                </a:cubicBezTo>
                <a:close/>
                <a:moveTo>
                  <a:pt x="10691388" y="2973096"/>
                </a:moveTo>
                <a:cubicBezTo>
                  <a:pt x="10688186" y="2973942"/>
                  <a:pt x="10685310" y="2975952"/>
                  <a:pt x="10683742" y="2978915"/>
                </a:cubicBezTo>
                <a:lnTo>
                  <a:pt x="10658647" y="3020809"/>
                </a:lnTo>
                <a:cubicBezTo>
                  <a:pt x="10653942" y="3028426"/>
                  <a:pt x="10649236" y="3036044"/>
                  <a:pt x="10644531" y="3042391"/>
                </a:cubicBezTo>
                <a:lnTo>
                  <a:pt x="10631983" y="3061011"/>
                </a:lnTo>
                <a:cubicBezTo>
                  <a:pt x="10630415" y="3063550"/>
                  <a:pt x="10629369" y="3066935"/>
                  <a:pt x="10630415" y="3070321"/>
                </a:cubicBezTo>
                <a:cubicBezTo>
                  <a:pt x="10631461" y="3073706"/>
                  <a:pt x="10633029" y="3076669"/>
                  <a:pt x="10636166" y="3078361"/>
                </a:cubicBezTo>
                <a:lnTo>
                  <a:pt x="10649236" y="3086402"/>
                </a:lnTo>
                <a:cubicBezTo>
                  <a:pt x="10655510" y="3090210"/>
                  <a:pt x="10663352" y="3088518"/>
                  <a:pt x="10667535" y="3082593"/>
                </a:cubicBezTo>
                <a:cubicBezTo>
                  <a:pt x="10667535" y="3082593"/>
                  <a:pt x="10670672" y="3077515"/>
                  <a:pt x="10675900" y="3069897"/>
                </a:cubicBezTo>
                <a:lnTo>
                  <a:pt x="10679560" y="3064396"/>
                </a:lnTo>
                <a:cubicBezTo>
                  <a:pt x="10683742" y="3057202"/>
                  <a:pt x="10690016" y="3049162"/>
                  <a:pt x="10694198" y="3040699"/>
                </a:cubicBezTo>
                <a:lnTo>
                  <a:pt x="10719816" y="2998381"/>
                </a:lnTo>
                <a:cubicBezTo>
                  <a:pt x="10720862" y="2996688"/>
                  <a:pt x="10721385" y="2994572"/>
                  <a:pt x="10721385" y="2992456"/>
                </a:cubicBezTo>
                <a:cubicBezTo>
                  <a:pt x="10721385" y="2991610"/>
                  <a:pt x="10721385" y="2990340"/>
                  <a:pt x="10720862" y="2989071"/>
                </a:cubicBezTo>
                <a:cubicBezTo>
                  <a:pt x="10720339" y="2986109"/>
                  <a:pt x="10717725" y="2983146"/>
                  <a:pt x="10715111" y="2981454"/>
                </a:cubicBezTo>
                <a:lnTo>
                  <a:pt x="10700995" y="2974260"/>
                </a:lnTo>
                <a:cubicBezTo>
                  <a:pt x="10698119" y="2972567"/>
                  <a:pt x="10694591" y="2972250"/>
                  <a:pt x="10691388" y="2973096"/>
                </a:cubicBezTo>
                <a:close/>
                <a:moveTo>
                  <a:pt x="7225838" y="2921363"/>
                </a:moveTo>
                <a:cubicBezTo>
                  <a:pt x="7218519" y="2921363"/>
                  <a:pt x="7212768" y="2926864"/>
                  <a:pt x="7212768" y="2934058"/>
                </a:cubicBezTo>
                <a:lnTo>
                  <a:pt x="7212768" y="3030965"/>
                </a:lnTo>
                <a:cubicBezTo>
                  <a:pt x="7212768" y="3034351"/>
                  <a:pt x="7214336" y="3037313"/>
                  <a:pt x="7216950" y="3039852"/>
                </a:cubicBezTo>
                <a:cubicBezTo>
                  <a:pt x="7219042" y="3041968"/>
                  <a:pt x="7222701" y="3043661"/>
                  <a:pt x="7225838" y="3043661"/>
                </a:cubicBezTo>
                <a:lnTo>
                  <a:pt x="7241523" y="3043661"/>
                </a:lnTo>
                <a:cubicBezTo>
                  <a:pt x="7248842" y="3043661"/>
                  <a:pt x="7254593" y="3038159"/>
                  <a:pt x="7254593" y="3030965"/>
                </a:cubicBezTo>
                <a:lnTo>
                  <a:pt x="7254593" y="2934058"/>
                </a:lnTo>
                <a:cubicBezTo>
                  <a:pt x="7254593" y="2931096"/>
                  <a:pt x="7253025" y="2927710"/>
                  <a:pt x="7250933" y="2925171"/>
                </a:cubicBezTo>
                <a:cubicBezTo>
                  <a:pt x="7248319" y="2923055"/>
                  <a:pt x="7245182" y="2921363"/>
                  <a:pt x="7241523" y="2921363"/>
                </a:cubicBezTo>
                <a:close/>
                <a:moveTo>
                  <a:pt x="10801376" y="2771135"/>
                </a:moveTo>
                <a:cubicBezTo>
                  <a:pt x="10797716" y="2769865"/>
                  <a:pt x="10794579" y="2769865"/>
                  <a:pt x="10791442" y="2771558"/>
                </a:cubicBezTo>
                <a:cubicBezTo>
                  <a:pt x="10788305" y="2773251"/>
                  <a:pt x="10785691" y="2775366"/>
                  <a:pt x="10784646" y="2778752"/>
                </a:cubicBezTo>
                <a:lnTo>
                  <a:pt x="10778372" y="2793140"/>
                </a:lnTo>
                <a:cubicBezTo>
                  <a:pt x="10775758" y="2801603"/>
                  <a:pt x="10770530" y="2812183"/>
                  <a:pt x="10765301" y="2822762"/>
                </a:cubicBezTo>
                <a:lnTo>
                  <a:pt x="10744389" y="2866350"/>
                </a:lnTo>
                <a:cubicBezTo>
                  <a:pt x="10741775" y="2872697"/>
                  <a:pt x="10744389" y="2879891"/>
                  <a:pt x="10751185" y="2882853"/>
                </a:cubicBezTo>
                <a:lnTo>
                  <a:pt x="10765301" y="2889624"/>
                </a:lnTo>
                <a:cubicBezTo>
                  <a:pt x="10768438" y="2890471"/>
                  <a:pt x="10772098" y="2890894"/>
                  <a:pt x="10775235" y="2889624"/>
                </a:cubicBezTo>
                <a:cubicBezTo>
                  <a:pt x="10778372" y="2888355"/>
                  <a:pt x="10780986" y="2885816"/>
                  <a:pt x="10782554" y="2882853"/>
                </a:cubicBezTo>
                <a:lnTo>
                  <a:pt x="10803467" y="2838843"/>
                </a:lnTo>
                <a:cubicBezTo>
                  <a:pt x="10808695" y="2827417"/>
                  <a:pt x="10813923" y="2815991"/>
                  <a:pt x="10817583" y="2807528"/>
                </a:cubicBezTo>
                <a:lnTo>
                  <a:pt x="10823334" y="2793140"/>
                </a:lnTo>
                <a:cubicBezTo>
                  <a:pt x="10823857" y="2791870"/>
                  <a:pt x="10824380" y="2790178"/>
                  <a:pt x="10824380" y="2788485"/>
                </a:cubicBezTo>
                <a:cubicBezTo>
                  <a:pt x="10824380" y="2783407"/>
                  <a:pt x="10821243" y="2778752"/>
                  <a:pt x="10816015" y="2776636"/>
                </a:cubicBezTo>
                <a:close/>
                <a:moveTo>
                  <a:pt x="7226361" y="2695809"/>
                </a:moveTo>
                <a:cubicBezTo>
                  <a:pt x="7219042" y="2695809"/>
                  <a:pt x="7213291" y="2701311"/>
                  <a:pt x="7213291" y="2708505"/>
                </a:cubicBezTo>
                <a:lnTo>
                  <a:pt x="7213291" y="2805412"/>
                </a:lnTo>
                <a:cubicBezTo>
                  <a:pt x="7213291" y="2808374"/>
                  <a:pt x="7214859" y="2811760"/>
                  <a:pt x="7216950" y="2814299"/>
                </a:cubicBezTo>
                <a:cubicBezTo>
                  <a:pt x="7219564" y="2816414"/>
                  <a:pt x="7222701" y="2818107"/>
                  <a:pt x="7226361" y="2818107"/>
                </a:cubicBezTo>
                <a:lnTo>
                  <a:pt x="7242046" y="2818107"/>
                </a:lnTo>
                <a:cubicBezTo>
                  <a:pt x="7245182" y="2818107"/>
                  <a:pt x="7248842" y="2816414"/>
                  <a:pt x="7250933" y="2814299"/>
                </a:cubicBezTo>
                <a:cubicBezTo>
                  <a:pt x="7253548" y="2811760"/>
                  <a:pt x="7255116" y="2808374"/>
                  <a:pt x="7255116" y="2805412"/>
                </a:cubicBezTo>
                <a:lnTo>
                  <a:pt x="7255116" y="2708505"/>
                </a:lnTo>
                <a:cubicBezTo>
                  <a:pt x="7255116" y="2701311"/>
                  <a:pt x="7249365" y="2695809"/>
                  <a:pt x="7242046" y="2695809"/>
                </a:cubicBezTo>
                <a:close/>
                <a:moveTo>
                  <a:pt x="10874047" y="2557430"/>
                </a:moveTo>
                <a:cubicBezTo>
                  <a:pt x="10866728" y="2555738"/>
                  <a:pt x="10859931" y="2559969"/>
                  <a:pt x="10857840" y="2566317"/>
                </a:cubicBezTo>
                <a:lnTo>
                  <a:pt x="10834836" y="2643758"/>
                </a:lnTo>
                <a:lnTo>
                  <a:pt x="10829608" y="2657723"/>
                </a:lnTo>
                <a:cubicBezTo>
                  <a:pt x="10828562" y="2661109"/>
                  <a:pt x="10829085" y="2664494"/>
                  <a:pt x="10830131" y="2667456"/>
                </a:cubicBezTo>
                <a:cubicBezTo>
                  <a:pt x="10831699" y="2670842"/>
                  <a:pt x="10834836" y="2672958"/>
                  <a:pt x="10837973" y="2674227"/>
                </a:cubicBezTo>
                <a:lnTo>
                  <a:pt x="10853134" y="2678882"/>
                </a:lnTo>
                <a:cubicBezTo>
                  <a:pt x="10859931" y="2680998"/>
                  <a:pt x="10867251" y="2677189"/>
                  <a:pt x="10869342" y="2670842"/>
                </a:cubicBezTo>
                <a:lnTo>
                  <a:pt x="10898097" y="2576896"/>
                </a:lnTo>
                <a:cubicBezTo>
                  <a:pt x="10898619" y="2576050"/>
                  <a:pt x="10899142" y="2574780"/>
                  <a:pt x="10899142" y="2573511"/>
                </a:cubicBezTo>
                <a:cubicBezTo>
                  <a:pt x="10899142" y="2571395"/>
                  <a:pt x="10898097" y="2569279"/>
                  <a:pt x="10897051" y="2567163"/>
                </a:cubicBezTo>
                <a:cubicBezTo>
                  <a:pt x="10895483" y="2564201"/>
                  <a:pt x="10892346" y="2562508"/>
                  <a:pt x="10889209" y="2561239"/>
                </a:cubicBezTo>
                <a:close/>
                <a:moveTo>
                  <a:pt x="7226884" y="2478296"/>
                </a:moveTo>
                <a:cubicBezTo>
                  <a:pt x="7219564" y="2478296"/>
                  <a:pt x="7213814" y="2484221"/>
                  <a:pt x="7213814" y="2490992"/>
                </a:cubicBezTo>
                <a:lnTo>
                  <a:pt x="7213814" y="2538387"/>
                </a:lnTo>
                <a:lnTo>
                  <a:pt x="7213814" y="2579436"/>
                </a:lnTo>
                <a:cubicBezTo>
                  <a:pt x="7213814" y="2582821"/>
                  <a:pt x="7214859" y="2585783"/>
                  <a:pt x="7217473" y="2588322"/>
                </a:cubicBezTo>
                <a:cubicBezTo>
                  <a:pt x="7220087" y="2590438"/>
                  <a:pt x="7223224" y="2592131"/>
                  <a:pt x="7226361" y="2592131"/>
                </a:cubicBezTo>
                <a:lnTo>
                  <a:pt x="7242568" y="2592131"/>
                </a:lnTo>
                <a:cubicBezTo>
                  <a:pt x="7249888" y="2592131"/>
                  <a:pt x="7255639" y="2586630"/>
                  <a:pt x="7255639" y="2579436"/>
                </a:cubicBezTo>
                <a:lnTo>
                  <a:pt x="7255639" y="2532463"/>
                </a:lnTo>
                <a:lnTo>
                  <a:pt x="7255639" y="2490992"/>
                </a:lnTo>
                <a:cubicBezTo>
                  <a:pt x="7255639" y="2488029"/>
                  <a:pt x="7254070" y="2484644"/>
                  <a:pt x="7251456" y="2482105"/>
                </a:cubicBezTo>
                <a:cubicBezTo>
                  <a:pt x="7249365" y="2479989"/>
                  <a:pt x="7245705" y="2478296"/>
                  <a:pt x="7242568" y="2478296"/>
                </a:cubicBezTo>
                <a:close/>
                <a:moveTo>
                  <a:pt x="10916918" y="2336532"/>
                </a:moveTo>
                <a:cubicBezTo>
                  <a:pt x="10913258" y="2336532"/>
                  <a:pt x="10910121" y="2337378"/>
                  <a:pt x="10906985" y="2339494"/>
                </a:cubicBezTo>
                <a:cubicBezTo>
                  <a:pt x="10904370" y="2341187"/>
                  <a:pt x="10902802" y="2344149"/>
                  <a:pt x="10902279" y="2347534"/>
                </a:cubicBezTo>
                <a:lnTo>
                  <a:pt x="10900711" y="2362346"/>
                </a:lnTo>
                <a:cubicBezTo>
                  <a:pt x="10899665" y="2365731"/>
                  <a:pt x="10899665" y="2369540"/>
                  <a:pt x="10899142" y="2373348"/>
                </a:cubicBezTo>
                <a:cubicBezTo>
                  <a:pt x="10898097" y="2380119"/>
                  <a:pt x="10897051" y="2387313"/>
                  <a:pt x="10895483" y="2394930"/>
                </a:cubicBezTo>
                <a:lnTo>
                  <a:pt x="10886595" y="2442326"/>
                </a:lnTo>
                <a:cubicBezTo>
                  <a:pt x="10885549" y="2449520"/>
                  <a:pt x="10890254" y="2455868"/>
                  <a:pt x="10897051" y="2457137"/>
                </a:cubicBezTo>
                <a:lnTo>
                  <a:pt x="10912213" y="2459676"/>
                </a:lnTo>
                <a:cubicBezTo>
                  <a:pt x="10915872" y="2460100"/>
                  <a:pt x="10919532" y="2459253"/>
                  <a:pt x="10922146" y="2457561"/>
                </a:cubicBezTo>
                <a:cubicBezTo>
                  <a:pt x="10925283" y="2455445"/>
                  <a:pt x="10927374" y="2452482"/>
                  <a:pt x="10927897" y="2449520"/>
                </a:cubicBezTo>
                <a:lnTo>
                  <a:pt x="10936785" y="2401701"/>
                </a:lnTo>
                <a:cubicBezTo>
                  <a:pt x="10938353" y="2393661"/>
                  <a:pt x="10939399" y="2385197"/>
                  <a:pt x="10940445" y="2378003"/>
                </a:cubicBezTo>
                <a:cubicBezTo>
                  <a:pt x="10940445" y="2374195"/>
                  <a:pt x="10940968" y="2371232"/>
                  <a:pt x="10941490" y="2367847"/>
                </a:cubicBezTo>
                <a:lnTo>
                  <a:pt x="10943582" y="2353036"/>
                </a:lnTo>
                <a:cubicBezTo>
                  <a:pt x="10943582" y="2352189"/>
                  <a:pt x="10943582" y="2351766"/>
                  <a:pt x="10943582" y="2350920"/>
                </a:cubicBezTo>
                <a:cubicBezTo>
                  <a:pt x="10943582" y="2344995"/>
                  <a:pt x="10938876" y="2339494"/>
                  <a:pt x="10932080" y="2338648"/>
                </a:cubicBezTo>
                <a:close/>
                <a:moveTo>
                  <a:pt x="7226361" y="2252743"/>
                </a:moveTo>
                <a:cubicBezTo>
                  <a:pt x="7223224" y="2252743"/>
                  <a:pt x="7220087" y="2254436"/>
                  <a:pt x="7217473" y="2256551"/>
                </a:cubicBezTo>
                <a:cubicBezTo>
                  <a:pt x="7214859" y="2259090"/>
                  <a:pt x="7213291" y="2262476"/>
                  <a:pt x="7213291" y="2265438"/>
                </a:cubicBezTo>
                <a:lnTo>
                  <a:pt x="7213291" y="2362346"/>
                </a:lnTo>
                <a:cubicBezTo>
                  <a:pt x="7213291" y="2365731"/>
                  <a:pt x="7214859" y="2368693"/>
                  <a:pt x="7217473" y="2371232"/>
                </a:cubicBezTo>
                <a:cubicBezTo>
                  <a:pt x="7220087" y="2373348"/>
                  <a:pt x="7223224" y="2375041"/>
                  <a:pt x="7226361" y="2375041"/>
                </a:cubicBezTo>
                <a:lnTo>
                  <a:pt x="7242046" y="2375041"/>
                </a:lnTo>
                <a:cubicBezTo>
                  <a:pt x="7249365" y="2375041"/>
                  <a:pt x="7255116" y="2369540"/>
                  <a:pt x="7255116" y="2362346"/>
                </a:cubicBezTo>
                <a:lnTo>
                  <a:pt x="7255116" y="2265438"/>
                </a:lnTo>
                <a:cubicBezTo>
                  <a:pt x="7255116" y="2258244"/>
                  <a:pt x="7249365" y="2252743"/>
                  <a:pt x="7242046" y="2252743"/>
                </a:cubicBezTo>
                <a:close/>
                <a:moveTo>
                  <a:pt x="10931034" y="2121558"/>
                </a:moveTo>
                <a:cubicBezTo>
                  <a:pt x="10923715" y="2121558"/>
                  <a:pt x="10917964" y="2127059"/>
                  <a:pt x="10917441" y="2133830"/>
                </a:cubicBezTo>
                <a:lnTo>
                  <a:pt x="10916918" y="2174455"/>
                </a:lnTo>
                <a:lnTo>
                  <a:pt x="10915872" y="2198153"/>
                </a:lnTo>
                <a:cubicBezTo>
                  <a:pt x="10915872" y="2209156"/>
                  <a:pt x="10914827" y="2220158"/>
                  <a:pt x="10914827" y="2220581"/>
                </a:cubicBezTo>
                <a:cubicBezTo>
                  <a:pt x="10914827" y="2223967"/>
                  <a:pt x="10915350" y="2227352"/>
                  <a:pt x="10917964" y="2229891"/>
                </a:cubicBezTo>
                <a:cubicBezTo>
                  <a:pt x="10920055" y="2232430"/>
                  <a:pt x="10923715" y="2234123"/>
                  <a:pt x="10927374" y="2234123"/>
                </a:cubicBezTo>
                <a:lnTo>
                  <a:pt x="10942536" y="2235393"/>
                </a:lnTo>
                <a:cubicBezTo>
                  <a:pt x="10949855" y="2235393"/>
                  <a:pt x="10956129" y="2230314"/>
                  <a:pt x="10956652" y="2223544"/>
                </a:cubicBezTo>
                <a:cubicBezTo>
                  <a:pt x="10956652" y="2223544"/>
                  <a:pt x="10957698" y="2211271"/>
                  <a:pt x="10957698" y="2199422"/>
                </a:cubicBezTo>
                <a:lnTo>
                  <a:pt x="10958220" y="2181649"/>
                </a:lnTo>
                <a:lnTo>
                  <a:pt x="10959789" y="2134253"/>
                </a:lnTo>
                <a:cubicBezTo>
                  <a:pt x="10959789" y="2134253"/>
                  <a:pt x="10959789" y="2133830"/>
                  <a:pt x="10959789" y="2133830"/>
                </a:cubicBezTo>
                <a:cubicBezTo>
                  <a:pt x="10959789" y="2130868"/>
                  <a:pt x="10958220" y="2127482"/>
                  <a:pt x="10956129" y="2125367"/>
                </a:cubicBezTo>
                <a:cubicBezTo>
                  <a:pt x="10953515" y="2122827"/>
                  <a:pt x="10949855" y="2121558"/>
                  <a:pt x="10946719" y="2121558"/>
                </a:cubicBezTo>
                <a:close/>
                <a:moveTo>
                  <a:pt x="7229498" y="2026766"/>
                </a:moveTo>
                <a:cubicBezTo>
                  <a:pt x="7226361" y="2026766"/>
                  <a:pt x="7222701" y="2028036"/>
                  <a:pt x="7220087" y="2030152"/>
                </a:cubicBezTo>
                <a:cubicBezTo>
                  <a:pt x="7217473" y="2032691"/>
                  <a:pt x="7215905" y="2035653"/>
                  <a:pt x="7215905" y="2039038"/>
                </a:cubicBezTo>
                <a:lnTo>
                  <a:pt x="7214859" y="2087704"/>
                </a:lnTo>
                <a:cubicBezTo>
                  <a:pt x="7213814" y="2111825"/>
                  <a:pt x="7213814" y="2136369"/>
                  <a:pt x="7213814" y="2136369"/>
                </a:cubicBezTo>
                <a:cubicBezTo>
                  <a:pt x="7213814" y="2143563"/>
                  <a:pt x="7219564" y="2149064"/>
                  <a:pt x="7226884" y="2149064"/>
                </a:cubicBezTo>
                <a:lnTo>
                  <a:pt x="7242568" y="2149488"/>
                </a:lnTo>
                <a:cubicBezTo>
                  <a:pt x="7246228" y="2149488"/>
                  <a:pt x="7249365" y="2147795"/>
                  <a:pt x="7251979" y="2145679"/>
                </a:cubicBezTo>
                <a:cubicBezTo>
                  <a:pt x="7254593" y="2143140"/>
                  <a:pt x="7255116" y="2139331"/>
                  <a:pt x="7255639" y="2136792"/>
                </a:cubicBezTo>
                <a:cubicBezTo>
                  <a:pt x="7255639" y="2136369"/>
                  <a:pt x="7255639" y="2112671"/>
                  <a:pt x="7256684" y="2088550"/>
                </a:cubicBezTo>
                <a:lnTo>
                  <a:pt x="7257730" y="2040308"/>
                </a:lnTo>
                <a:cubicBezTo>
                  <a:pt x="7257730" y="2033537"/>
                  <a:pt x="7252502" y="2028036"/>
                  <a:pt x="7245182" y="2027613"/>
                </a:cubicBezTo>
                <a:close/>
                <a:moveTo>
                  <a:pt x="10932603" y="1894735"/>
                </a:moveTo>
                <a:lnTo>
                  <a:pt x="10916918" y="1896428"/>
                </a:lnTo>
                <a:cubicBezTo>
                  <a:pt x="10913258" y="1896851"/>
                  <a:pt x="10910121" y="1898544"/>
                  <a:pt x="10908030" y="1901506"/>
                </a:cubicBezTo>
                <a:cubicBezTo>
                  <a:pt x="10905939" y="1904045"/>
                  <a:pt x="10904370" y="1907430"/>
                  <a:pt x="10904893" y="1910816"/>
                </a:cubicBezTo>
                <a:lnTo>
                  <a:pt x="10906985" y="1926050"/>
                </a:lnTo>
                <a:cubicBezTo>
                  <a:pt x="10908553" y="1934937"/>
                  <a:pt x="10909599" y="1946362"/>
                  <a:pt x="10910121" y="1958212"/>
                </a:cubicBezTo>
                <a:lnTo>
                  <a:pt x="10913781" y="2006031"/>
                </a:lnTo>
                <a:cubicBezTo>
                  <a:pt x="10914304" y="2013224"/>
                  <a:pt x="10920578" y="2018303"/>
                  <a:pt x="10927897" y="2017880"/>
                </a:cubicBezTo>
                <a:lnTo>
                  <a:pt x="10943582" y="2017033"/>
                </a:lnTo>
                <a:cubicBezTo>
                  <a:pt x="10947241" y="2016610"/>
                  <a:pt x="10949855" y="2015340"/>
                  <a:pt x="10952470" y="2012378"/>
                </a:cubicBezTo>
                <a:cubicBezTo>
                  <a:pt x="10954561" y="2010262"/>
                  <a:pt x="10956129" y="2007300"/>
                  <a:pt x="10956129" y="2004338"/>
                </a:cubicBezTo>
                <a:cubicBezTo>
                  <a:pt x="10956129" y="2003915"/>
                  <a:pt x="10956129" y="2003915"/>
                  <a:pt x="10956129" y="2003491"/>
                </a:cubicBezTo>
                <a:lnTo>
                  <a:pt x="10952470" y="1955249"/>
                </a:lnTo>
                <a:cubicBezTo>
                  <a:pt x="10951424" y="1942554"/>
                  <a:pt x="10950378" y="1930282"/>
                  <a:pt x="10948810" y="1920972"/>
                </a:cubicBezTo>
                <a:lnTo>
                  <a:pt x="10947241" y="1906161"/>
                </a:lnTo>
                <a:cubicBezTo>
                  <a:pt x="10946196" y="1899390"/>
                  <a:pt x="10939399" y="1894312"/>
                  <a:pt x="10932603" y="1894735"/>
                </a:cubicBezTo>
                <a:close/>
                <a:moveTo>
                  <a:pt x="7256162" y="1801636"/>
                </a:moveTo>
                <a:cubicBezTo>
                  <a:pt x="7248842" y="1800366"/>
                  <a:pt x="7242046" y="1805021"/>
                  <a:pt x="7241000" y="1811792"/>
                </a:cubicBezTo>
                <a:lnTo>
                  <a:pt x="7238386" y="1826603"/>
                </a:lnTo>
                <a:cubicBezTo>
                  <a:pt x="7236295" y="1835913"/>
                  <a:pt x="7234726" y="1848186"/>
                  <a:pt x="7233158" y="1860458"/>
                </a:cubicBezTo>
                <a:lnTo>
                  <a:pt x="7226361" y="1908700"/>
                </a:lnTo>
                <a:cubicBezTo>
                  <a:pt x="7226361" y="1912085"/>
                  <a:pt x="7227407" y="1915471"/>
                  <a:pt x="7229498" y="1918010"/>
                </a:cubicBezTo>
                <a:cubicBezTo>
                  <a:pt x="7231589" y="1920549"/>
                  <a:pt x="7234726" y="1922665"/>
                  <a:pt x="7238386" y="1922665"/>
                </a:cubicBezTo>
                <a:lnTo>
                  <a:pt x="7254070" y="1924781"/>
                </a:lnTo>
                <a:cubicBezTo>
                  <a:pt x="7260867" y="1925627"/>
                  <a:pt x="7267141" y="1920549"/>
                  <a:pt x="7268186" y="1913778"/>
                </a:cubicBezTo>
                <a:lnTo>
                  <a:pt x="7274460" y="1865959"/>
                </a:lnTo>
                <a:cubicBezTo>
                  <a:pt x="7276029" y="1854110"/>
                  <a:pt x="7277597" y="1842684"/>
                  <a:pt x="7279688" y="1833797"/>
                </a:cubicBezTo>
                <a:lnTo>
                  <a:pt x="7282302" y="1819409"/>
                </a:lnTo>
                <a:cubicBezTo>
                  <a:pt x="7282825" y="1818563"/>
                  <a:pt x="7282825" y="1817717"/>
                  <a:pt x="7282825" y="1816870"/>
                </a:cubicBezTo>
                <a:cubicBezTo>
                  <a:pt x="7282825" y="1814331"/>
                  <a:pt x="7281780" y="1811792"/>
                  <a:pt x="7280211" y="1809676"/>
                </a:cubicBezTo>
                <a:cubicBezTo>
                  <a:pt x="7278120" y="1806714"/>
                  <a:pt x="7274983" y="1805021"/>
                  <a:pt x="7271846" y="1804175"/>
                </a:cubicBezTo>
                <a:close/>
                <a:moveTo>
                  <a:pt x="10888163" y="1672990"/>
                </a:moveTo>
                <a:lnTo>
                  <a:pt x="10873001" y="1676376"/>
                </a:lnTo>
                <a:cubicBezTo>
                  <a:pt x="10866205" y="1677645"/>
                  <a:pt x="10862022" y="1684416"/>
                  <a:pt x="10863591" y="1691187"/>
                </a:cubicBezTo>
                <a:lnTo>
                  <a:pt x="10874570" y="1738583"/>
                </a:lnTo>
                <a:cubicBezTo>
                  <a:pt x="10880844" y="1761011"/>
                  <a:pt x="10885026" y="1784286"/>
                  <a:pt x="10885026" y="1784709"/>
                </a:cubicBezTo>
                <a:cubicBezTo>
                  <a:pt x="10885549" y="1787671"/>
                  <a:pt x="10887640" y="1790633"/>
                  <a:pt x="10890254" y="1792749"/>
                </a:cubicBezTo>
                <a:cubicBezTo>
                  <a:pt x="10893391" y="1794865"/>
                  <a:pt x="10897051" y="1795288"/>
                  <a:pt x="10900711" y="1794865"/>
                </a:cubicBezTo>
                <a:lnTo>
                  <a:pt x="10915872" y="1791903"/>
                </a:lnTo>
                <a:cubicBezTo>
                  <a:pt x="10922146" y="1790633"/>
                  <a:pt x="10926329" y="1785555"/>
                  <a:pt x="10926329" y="1779631"/>
                </a:cubicBezTo>
                <a:cubicBezTo>
                  <a:pt x="10926329" y="1778784"/>
                  <a:pt x="10926329" y="1777938"/>
                  <a:pt x="10926329" y="1777515"/>
                </a:cubicBezTo>
                <a:cubicBezTo>
                  <a:pt x="10925806" y="1776669"/>
                  <a:pt x="10922146" y="1752971"/>
                  <a:pt x="10915872" y="1729273"/>
                </a:cubicBezTo>
                <a:lnTo>
                  <a:pt x="10904370" y="1681877"/>
                </a:lnTo>
                <a:cubicBezTo>
                  <a:pt x="10903848" y="1678492"/>
                  <a:pt x="10901756" y="1675529"/>
                  <a:pt x="10898619" y="1673837"/>
                </a:cubicBezTo>
                <a:cubicBezTo>
                  <a:pt x="10896005" y="1672144"/>
                  <a:pt x="10892346" y="1671721"/>
                  <a:pt x="10888163" y="1672990"/>
                </a:cubicBezTo>
                <a:close/>
                <a:moveTo>
                  <a:pt x="7312626" y="1582007"/>
                </a:moveTo>
                <a:cubicBezTo>
                  <a:pt x="7309489" y="1580738"/>
                  <a:pt x="7305829" y="1581161"/>
                  <a:pt x="7302692" y="1582853"/>
                </a:cubicBezTo>
                <a:cubicBezTo>
                  <a:pt x="7299555" y="1584546"/>
                  <a:pt x="7296941" y="1587085"/>
                  <a:pt x="7295896" y="1590471"/>
                </a:cubicBezTo>
                <a:lnTo>
                  <a:pt x="7279166" y="1647600"/>
                </a:lnTo>
                <a:cubicBezTo>
                  <a:pt x="7276551" y="1656063"/>
                  <a:pt x="7273937" y="1663257"/>
                  <a:pt x="7272369" y="1670028"/>
                </a:cubicBezTo>
                <a:lnTo>
                  <a:pt x="7268709" y="1684416"/>
                </a:lnTo>
                <a:cubicBezTo>
                  <a:pt x="7267141" y="1691187"/>
                  <a:pt x="7271323" y="1697958"/>
                  <a:pt x="7278120" y="1699650"/>
                </a:cubicBezTo>
                <a:lnTo>
                  <a:pt x="7293804" y="1703036"/>
                </a:lnTo>
                <a:cubicBezTo>
                  <a:pt x="7296941" y="1703882"/>
                  <a:pt x="7300601" y="1703459"/>
                  <a:pt x="7304261" y="1701766"/>
                </a:cubicBezTo>
                <a:cubicBezTo>
                  <a:pt x="7306875" y="1700073"/>
                  <a:pt x="7308966" y="1697111"/>
                  <a:pt x="7310012" y="1694149"/>
                </a:cubicBezTo>
                <a:lnTo>
                  <a:pt x="7313671" y="1679761"/>
                </a:lnTo>
                <a:cubicBezTo>
                  <a:pt x="7314717" y="1673837"/>
                  <a:pt x="7316808" y="1667066"/>
                  <a:pt x="7318900" y="1660295"/>
                </a:cubicBezTo>
                <a:lnTo>
                  <a:pt x="7336152" y="1601896"/>
                </a:lnTo>
                <a:cubicBezTo>
                  <a:pt x="7336675" y="1600627"/>
                  <a:pt x="7336675" y="1599357"/>
                  <a:pt x="7336675" y="1598511"/>
                </a:cubicBezTo>
                <a:cubicBezTo>
                  <a:pt x="7336675" y="1593010"/>
                  <a:pt x="7333016" y="1587932"/>
                  <a:pt x="7327787" y="1586239"/>
                </a:cubicBezTo>
                <a:close/>
                <a:moveTo>
                  <a:pt x="10814969" y="1457593"/>
                </a:moveTo>
                <a:lnTo>
                  <a:pt x="10800330" y="1463094"/>
                </a:lnTo>
                <a:cubicBezTo>
                  <a:pt x="10793533" y="1465210"/>
                  <a:pt x="10790397" y="1472827"/>
                  <a:pt x="10793011" y="1479175"/>
                </a:cubicBezTo>
                <a:lnTo>
                  <a:pt x="10802421" y="1502027"/>
                </a:lnTo>
                <a:cubicBezTo>
                  <a:pt x="10805035" y="1508798"/>
                  <a:pt x="10808172" y="1515568"/>
                  <a:pt x="10810786" y="1523609"/>
                </a:cubicBezTo>
                <a:lnTo>
                  <a:pt x="10826471" y="1569312"/>
                </a:lnTo>
                <a:cubicBezTo>
                  <a:pt x="10829085" y="1575659"/>
                  <a:pt x="10836404" y="1579045"/>
                  <a:pt x="10843201" y="1577352"/>
                </a:cubicBezTo>
                <a:lnTo>
                  <a:pt x="10858363" y="1572274"/>
                </a:lnTo>
                <a:cubicBezTo>
                  <a:pt x="10861500" y="1571428"/>
                  <a:pt x="10864114" y="1568889"/>
                  <a:pt x="10865682" y="1565926"/>
                </a:cubicBezTo>
                <a:cubicBezTo>
                  <a:pt x="10866728" y="1564234"/>
                  <a:pt x="10867251" y="1562541"/>
                  <a:pt x="10867251" y="1560425"/>
                </a:cubicBezTo>
                <a:cubicBezTo>
                  <a:pt x="10867251" y="1559156"/>
                  <a:pt x="10867251" y="1557463"/>
                  <a:pt x="10866728" y="1556193"/>
                </a:cubicBezTo>
                <a:lnTo>
                  <a:pt x="10851043" y="1510490"/>
                </a:lnTo>
                <a:cubicBezTo>
                  <a:pt x="10847906" y="1502027"/>
                  <a:pt x="10845292" y="1494409"/>
                  <a:pt x="10842155" y="1487215"/>
                </a:cubicBezTo>
                <a:lnTo>
                  <a:pt x="10832745" y="1464364"/>
                </a:lnTo>
                <a:cubicBezTo>
                  <a:pt x="10829608" y="1457593"/>
                  <a:pt x="10822288" y="1454631"/>
                  <a:pt x="10814969" y="1457593"/>
                </a:cubicBezTo>
                <a:close/>
                <a:moveTo>
                  <a:pt x="7397322" y="1369995"/>
                </a:moveTo>
                <a:cubicBezTo>
                  <a:pt x="7390525" y="1367033"/>
                  <a:pt x="7383206" y="1369995"/>
                  <a:pt x="7380069" y="1376343"/>
                </a:cubicBezTo>
                <a:lnTo>
                  <a:pt x="7369090" y="1399618"/>
                </a:lnTo>
                <a:cubicBezTo>
                  <a:pt x="7365953" y="1406389"/>
                  <a:pt x="7362293" y="1414006"/>
                  <a:pt x="7359156" y="1421623"/>
                </a:cubicBezTo>
                <a:lnTo>
                  <a:pt x="7340335" y="1466903"/>
                </a:lnTo>
                <a:cubicBezTo>
                  <a:pt x="7339289" y="1470288"/>
                  <a:pt x="7339289" y="1473251"/>
                  <a:pt x="7340858" y="1476636"/>
                </a:cubicBezTo>
                <a:cubicBezTo>
                  <a:pt x="7342426" y="1480021"/>
                  <a:pt x="7345040" y="1482137"/>
                  <a:pt x="7348177" y="1483407"/>
                </a:cubicBezTo>
                <a:lnTo>
                  <a:pt x="7362816" y="1488485"/>
                </a:lnTo>
                <a:cubicBezTo>
                  <a:pt x="7369613" y="1491024"/>
                  <a:pt x="7376932" y="1488062"/>
                  <a:pt x="7380069" y="1480868"/>
                </a:cubicBezTo>
                <a:lnTo>
                  <a:pt x="7398368" y="1436434"/>
                </a:lnTo>
                <a:cubicBezTo>
                  <a:pt x="7400982" y="1429240"/>
                  <a:pt x="7404641" y="1422046"/>
                  <a:pt x="7407778" y="1416122"/>
                </a:cubicBezTo>
                <a:lnTo>
                  <a:pt x="7418235" y="1392847"/>
                </a:lnTo>
                <a:cubicBezTo>
                  <a:pt x="7419280" y="1391154"/>
                  <a:pt x="7419280" y="1389461"/>
                  <a:pt x="7419280" y="1387769"/>
                </a:cubicBezTo>
                <a:cubicBezTo>
                  <a:pt x="7419280" y="1386076"/>
                  <a:pt x="7419280" y="1384807"/>
                  <a:pt x="7418757" y="1383537"/>
                </a:cubicBezTo>
                <a:cubicBezTo>
                  <a:pt x="7417189" y="1380152"/>
                  <a:pt x="7415098" y="1377613"/>
                  <a:pt x="7411961" y="1376343"/>
                </a:cubicBezTo>
                <a:close/>
                <a:moveTo>
                  <a:pt x="10724718" y="1251188"/>
                </a:moveTo>
                <a:cubicBezTo>
                  <a:pt x="10721516" y="1250342"/>
                  <a:pt x="10717987" y="1250659"/>
                  <a:pt x="10715111" y="1252352"/>
                </a:cubicBezTo>
                <a:lnTo>
                  <a:pt x="10700995" y="1259969"/>
                </a:lnTo>
                <a:cubicBezTo>
                  <a:pt x="10697858" y="1261239"/>
                  <a:pt x="10695767" y="1264201"/>
                  <a:pt x="10694721" y="1267587"/>
                </a:cubicBezTo>
                <a:cubicBezTo>
                  <a:pt x="10693676" y="1270549"/>
                  <a:pt x="10694198" y="1274357"/>
                  <a:pt x="10695767" y="1277320"/>
                </a:cubicBezTo>
                <a:cubicBezTo>
                  <a:pt x="10696290" y="1277320"/>
                  <a:pt x="10698904" y="1281975"/>
                  <a:pt x="10703086" y="1289592"/>
                </a:cubicBezTo>
                <a:lnTo>
                  <a:pt x="10734455" y="1348837"/>
                </a:lnTo>
                <a:cubicBezTo>
                  <a:pt x="10738638" y="1356454"/>
                  <a:pt x="10740729" y="1361109"/>
                  <a:pt x="10740729" y="1361532"/>
                </a:cubicBezTo>
                <a:cubicBezTo>
                  <a:pt x="10742298" y="1364917"/>
                  <a:pt x="10744912" y="1367033"/>
                  <a:pt x="10748049" y="1368303"/>
                </a:cubicBezTo>
                <a:cubicBezTo>
                  <a:pt x="10751185" y="1369995"/>
                  <a:pt x="10755368" y="1369572"/>
                  <a:pt x="10758505" y="1367879"/>
                </a:cubicBezTo>
                <a:lnTo>
                  <a:pt x="10772621" y="1361532"/>
                </a:lnTo>
                <a:cubicBezTo>
                  <a:pt x="10777326" y="1359416"/>
                  <a:pt x="10779940" y="1354761"/>
                  <a:pt x="10779940" y="1350106"/>
                </a:cubicBezTo>
                <a:cubicBezTo>
                  <a:pt x="10779940" y="1348413"/>
                  <a:pt x="10779940" y="1347567"/>
                  <a:pt x="10779417" y="1345874"/>
                </a:cubicBezTo>
                <a:cubicBezTo>
                  <a:pt x="10778895" y="1345874"/>
                  <a:pt x="10778895" y="1345028"/>
                  <a:pt x="10778372" y="1344605"/>
                </a:cubicBezTo>
                <a:cubicBezTo>
                  <a:pt x="10778372" y="1343758"/>
                  <a:pt x="10775758" y="1337834"/>
                  <a:pt x="10771575" y="1330640"/>
                </a:cubicBezTo>
                <a:lnTo>
                  <a:pt x="10740206" y="1271395"/>
                </a:lnTo>
                <a:cubicBezTo>
                  <a:pt x="10735501" y="1262932"/>
                  <a:pt x="10732364" y="1257007"/>
                  <a:pt x="10732364" y="1257007"/>
                </a:cubicBezTo>
                <a:cubicBezTo>
                  <a:pt x="10730795" y="1254045"/>
                  <a:pt x="10727920" y="1252035"/>
                  <a:pt x="10724718" y="1251188"/>
                </a:cubicBezTo>
                <a:close/>
                <a:moveTo>
                  <a:pt x="7509727" y="1171102"/>
                </a:moveTo>
                <a:cubicBezTo>
                  <a:pt x="7503454" y="1167294"/>
                  <a:pt x="7495088" y="1168986"/>
                  <a:pt x="7491429" y="1174911"/>
                </a:cubicBezTo>
                <a:lnTo>
                  <a:pt x="7489337" y="1178296"/>
                </a:lnTo>
                <a:cubicBezTo>
                  <a:pt x="7487769" y="1180835"/>
                  <a:pt x="7485155" y="1184221"/>
                  <a:pt x="7483064" y="1188452"/>
                </a:cubicBezTo>
                <a:lnTo>
                  <a:pt x="7440193" y="1259123"/>
                </a:lnTo>
                <a:cubicBezTo>
                  <a:pt x="7438624" y="1262085"/>
                  <a:pt x="7438102" y="1265471"/>
                  <a:pt x="7439147" y="1268856"/>
                </a:cubicBezTo>
                <a:cubicBezTo>
                  <a:pt x="7440193" y="1272242"/>
                  <a:pt x="7442284" y="1274781"/>
                  <a:pt x="7445421" y="1276473"/>
                </a:cubicBezTo>
                <a:lnTo>
                  <a:pt x="7459537" y="1284090"/>
                </a:lnTo>
                <a:cubicBezTo>
                  <a:pt x="7465288" y="1287053"/>
                  <a:pt x="7473653" y="1284937"/>
                  <a:pt x="7477313" y="1279012"/>
                </a:cubicBezTo>
                <a:lnTo>
                  <a:pt x="7519138" y="1208765"/>
                </a:lnTo>
                <a:cubicBezTo>
                  <a:pt x="7521229" y="1204956"/>
                  <a:pt x="7523321" y="1201994"/>
                  <a:pt x="7524366" y="1199878"/>
                </a:cubicBezTo>
                <a:lnTo>
                  <a:pt x="7526980" y="1196493"/>
                </a:lnTo>
                <a:cubicBezTo>
                  <a:pt x="7528549" y="1194377"/>
                  <a:pt x="7529071" y="1192261"/>
                  <a:pt x="7529071" y="1189722"/>
                </a:cubicBezTo>
                <a:cubicBezTo>
                  <a:pt x="7529071" y="1188452"/>
                  <a:pt x="7529071" y="1187606"/>
                  <a:pt x="7529071" y="1186760"/>
                </a:cubicBezTo>
                <a:cubicBezTo>
                  <a:pt x="7528026" y="1183797"/>
                  <a:pt x="7525935" y="1180835"/>
                  <a:pt x="7522798" y="1178719"/>
                </a:cubicBezTo>
                <a:close/>
                <a:moveTo>
                  <a:pt x="10597478" y="1059383"/>
                </a:moveTo>
                <a:cubicBezTo>
                  <a:pt x="10593818" y="1059383"/>
                  <a:pt x="10590158" y="1059807"/>
                  <a:pt x="10587544" y="1061922"/>
                </a:cubicBezTo>
                <a:lnTo>
                  <a:pt x="10574996" y="1070809"/>
                </a:lnTo>
                <a:cubicBezTo>
                  <a:pt x="10569245" y="1074618"/>
                  <a:pt x="10567677" y="1082235"/>
                  <a:pt x="10571860" y="1088160"/>
                </a:cubicBezTo>
                <a:lnTo>
                  <a:pt x="10601137" y="1127515"/>
                </a:lnTo>
                <a:cubicBezTo>
                  <a:pt x="10605843" y="1133863"/>
                  <a:pt x="10610025" y="1140633"/>
                  <a:pt x="10614208" y="1146558"/>
                </a:cubicBezTo>
                <a:lnTo>
                  <a:pt x="10627801" y="1166870"/>
                </a:lnTo>
                <a:cubicBezTo>
                  <a:pt x="10629369" y="1169833"/>
                  <a:pt x="10632506" y="1171949"/>
                  <a:pt x="10635643" y="1172372"/>
                </a:cubicBezTo>
                <a:cubicBezTo>
                  <a:pt x="10639303" y="1173218"/>
                  <a:pt x="10642440" y="1172372"/>
                  <a:pt x="10645577" y="1170679"/>
                </a:cubicBezTo>
                <a:lnTo>
                  <a:pt x="10658647" y="1162216"/>
                </a:lnTo>
                <a:cubicBezTo>
                  <a:pt x="10661784" y="1160523"/>
                  <a:pt x="10663875" y="1157561"/>
                  <a:pt x="10664921" y="1154598"/>
                </a:cubicBezTo>
                <a:cubicBezTo>
                  <a:pt x="10664921" y="1153752"/>
                  <a:pt x="10664921" y="1152906"/>
                  <a:pt x="10664921" y="1151636"/>
                </a:cubicBezTo>
                <a:cubicBezTo>
                  <a:pt x="10664921" y="1149520"/>
                  <a:pt x="10664398" y="1146981"/>
                  <a:pt x="10662830" y="1144865"/>
                </a:cubicBezTo>
                <a:lnTo>
                  <a:pt x="10649236" y="1124976"/>
                </a:lnTo>
                <a:cubicBezTo>
                  <a:pt x="10645054" y="1118205"/>
                  <a:pt x="10640348" y="1111011"/>
                  <a:pt x="10635120" y="1104240"/>
                </a:cubicBezTo>
                <a:lnTo>
                  <a:pt x="10605320" y="1064461"/>
                </a:lnTo>
                <a:cubicBezTo>
                  <a:pt x="10603751" y="1061922"/>
                  <a:pt x="10600614" y="1060230"/>
                  <a:pt x="10597478" y="1059383"/>
                </a:cubicBezTo>
                <a:close/>
                <a:moveTo>
                  <a:pt x="7637294" y="984058"/>
                </a:moveTo>
                <a:cubicBezTo>
                  <a:pt x="7633635" y="984481"/>
                  <a:pt x="7630498" y="986174"/>
                  <a:pt x="7628407" y="988713"/>
                </a:cubicBezTo>
                <a:lnTo>
                  <a:pt x="7597038" y="1026799"/>
                </a:lnTo>
                <a:cubicBezTo>
                  <a:pt x="7588672" y="1036532"/>
                  <a:pt x="7581353" y="1046688"/>
                  <a:pt x="7575602" y="1054305"/>
                </a:cubicBezTo>
                <a:lnTo>
                  <a:pt x="7566714" y="1066577"/>
                </a:lnTo>
                <a:cubicBezTo>
                  <a:pt x="7562532" y="1072502"/>
                  <a:pt x="7563577" y="1080119"/>
                  <a:pt x="7569328" y="1084351"/>
                </a:cubicBezTo>
                <a:lnTo>
                  <a:pt x="7582399" y="1092814"/>
                </a:lnTo>
                <a:cubicBezTo>
                  <a:pt x="7585536" y="1094930"/>
                  <a:pt x="7588672" y="1095777"/>
                  <a:pt x="7592332" y="1094930"/>
                </a:cubicBezTo>
                <a:cubicBezTo>
                  <a:pt x="7595992" y="1094084"/>
                  <a:pt x="7599129" y="1092391"/>
                  <a:pt x="7601220" y="1089852"/>
                </a:cubicBezTo>
                <a:lnTo>
                  <a:pt x="7610108" y="1077580"/>
                </a:lnTo>
                <a:cubicBezTo>
                  <a:pt x="7615336" y="1070386"/>
                  <a:pt x="7622656" y="1060653"/>
                  <a:pt x="7630498" y="1051343"/>
                </a:cubicBezTo>
                <a:lnTo>
                  <a:pt x="7661344" y="1013680"/>
                </a:lnTo>
                <a:cubicBezTo>
                  <a:pt x="7663435" y="1011564"/>
                  <a:pt x="7663958" y="1008602"/>
                  <a:pt x="7663958" y="1006063"/>
                </a:cubicBezTo>
                <a:cubicBezTo>
                  <a:pt x="7663958" y="1002254"/>
                  <a:pt x="7662912" y="998446"/>
                  <a:pt x="7659253" y="996330"/>
                </a:cubicBezTo>
                <a:lnTo>
                  <a:pt x="7647228" y="987020"/>
                </a:lnTo>
                <a:cubicBezTo>
                  <a:pt x="7644091" y="984904"/>
                  <a:pt x="7640431" y="984058"/>
                  <a:pt x="7637294" y="984058"/>
                </a:cubicBezTo>
                <a:close/>
                <a:moveTo>
                  <a:pt x="10435927" y="887150"/>
                </a:moveTo>
                <a:lnTo>
                  <a:pt x="10424425" y="897307"/>
                </a:lnTo>
                <a:cubicBezTo>
                  <a:pt x="10421811" y="899846"/>
                  <a:pt x="10420243" y="902808"/>
                  <a:pt x="10420243" y="906193"/>
                </a:cubicBezTo>
                <a:cubicBezTo>
                  <a:pt x="10420243" y="909579"/>
                  <a:pt x="10421289" y="912964"/>
                  <a:pt x="10423903" y="915503"/>
                </a:cubicBezTo>
                <a:lnTo>
                  <a:pt x="10434882" y="926506"/>
                </a:lnTo>
                <a:cubicBezTo>
                  <a:pt x="10441156" y="932853"/>
                  <a:pt x="10449521" y="941740"/>
                  <a:pt x="10457363" y="950627"/>
                </a:cubicBezTo>
                <a:lnTo>
                  <a:pt x="10490300" y="987020"/>
                </a:lnTo>
                <a:cubicBezTo>
                  <a:pt x="10494483" y="992522"/>
                  <a:pt x="10502848" y="992945"/>
                  <a:pt x="10508599" y="988713"/>
                </a:cubicBezTo>
                <a:lnTo>
                  <a:pt x="10520624" y="978980"/>
                </a:lnTo>
                <a:cubicBezTo>
                  <a:pt x="10523238" y="976864"/>
                  <a:pt x="10524806" y="973479"/>
                  <a:pt x="10524806" y="970516"/>
                </a:cubicBezTo>
                <a:cubicBezTo>
                  <a:pt x="10524806" y="970093"/>
                  <a:pt x="10524806" y="969670"/>
                  <a:pt x="10524806" y="969247"/>
                </a:cubicBezTo>
                <a:cubicBezTo>
                  <a:pt x="10524806" y="966708"/>
                  <a:pt x="10524283" y="963745"/>
                  <a:pt x="10522192" y="961206"/>
                </a:cubicBezTo>
                <a:lnTo>
                  <a:pt x="10488732" y="924390"/>
                </a:lnTo>
                <a:cubicBezTo>
                  <a:pt x="10480367" y="915080"/>
                  <a:pt x="10472002" y="905770"/>
                  <a:pt x="10465205" y="898999"/>
                </a:cubicBezTo>
                <a:lnTo>
                  <a:pt x="10454226" y="888420"/>
                </a:lnTo>
                <a:cubicBezTo>
                  <a:pt x="10449521" y="883342"/>
                  <a:pt x="10441156" y="883342"/>
                  <a:pt x="10435927" y="887150"/>
                </a:cubicBezTo>
                <a:close/>
                <a:moveTo>
                  <a:pt x="7788911" y="820711"/>
                </a:moveTo>
                <a:lnTo>
                  <a:pt x="7777932" y="831291"/>
                </a:lnTo>
                <a:cubicBezTo>
                  <a:pt x="7770612" y="837639"/>
                  <a:pt x="7761202" y="846102"/>
                  <a:pt x="7752837" y="855412"/>
                </a:cubicBezTo>
                <a:lnTo>
                  <a:pt x="7717808" y="890536"/>
                </a:lnTo>
                <a:cubicBezTo>
                  <a:pt x="7715194" y="892652"/>
                  <a:pt x="7713625" y="896037"/>
                  <a:pt x="7714148" y="899423"/>
                </a:cubicBezTo>
                <a:cubicBezTo>
                  <a:pt x="7714671" y="902808"/>
                  <a:pt x="7715717" y="905770"/>
                  <a:pt x="7718331" y="908309"/>
                </a:cubicBezTo>
                <a:lnTo>
                  <a:pt x="7729833" y="918466"/>
                </a:lnTo>
                <a:cubicBezTo>
                  <a:pt x="7735061" y="923120"/>
                  <a:pt x="7743426" y="923120"/>
                  <a:pt x="7748131" y="918466"/>
                </a:cubicBezTo>
                <a:lnTo>
                  <a:pt x="7783160" y="883342"/>
                </a:lnTo>
                <a:cubicBezTo>
                  <a:pt x="7791525" y="874878"/>
                  <a:pt x="7800413" y="866838"/>
                  <a:pt x="7806687" y="860490"/>
                </a:cubicBezTo>
                <a:lnTo>
                  <a:pt x="7818189" y="850334"/>
                </a:lnTo>
                <a:cubicBezTo>
                  <a:pt x="7820803" y="847795"/>
                  <a:pt x="7822371" y="844833"/>
                  <a:pt x="7822371" y="841447"/>
                </a:cubicBezTo>
                <a:cubicBezTo>
                  <a:pt x="7822371" y="841447"/>
                  <a:pt x="7822371" y="841024"/>
                  <a:pt x="7822371" y="841024"/>
                </a:cubicBezTo>
                <a:cubicBezTo>
                  <a:pt x="7822371" y="838062"/>
                  <a:pt x="7820803" y="834676"/>
                  <a:pt x="7818711" y="832561"/>
                </a:cubicBezTo>
                <a:lnTo>
                  <a:pt x="7807732" y="821558"/>
                </a:lnTo>
                <a:cubicBezTo>
                  <a:pt x="7802504" y="816480"/>
                  <a:pt x="7794139" y="816057"/>
                  <a:pt x="7788911" y="820711"/>
                </a:cubicBezTo>
                <a:close/>
                <a:moveTo>
                  <a:pt x="10272286" y="729305"/>
                </a:moveTo>
                <a:cubicBezTo>
                  <a:pt x="10269149" y="729305"/>
                  <a:pt x="10265489" y="730998"/>
                  <a:pt x="10263398" y="733537"/>
                </a:cubicBezTo>
                <a:lnTo>
                  <a:pt x="10253465" y="744963"/>
                </a:lnTo>
                <a:cubicBezTo>
                  <a:pt x="10248759" y="750464"/>
                  <a:pt x="10249282" y="758081"/>
                  <a:pt x="10255033" y="762736"/>
                </a:cubicBezTo>
                <a:lnTo>
                  <a:pt x="10318294" y="815633"/>
                </a:lnTo>
                <a:lnTo>
                  <a:pt x="10329796" y="825790"/>
                </a:lnTo>
                <a:cubicBezTo>
                  <a:pt x="10331887" y="828329"/>
                  <a:pt x="10335547" y="829598"/>
                  <a:pt x="10339206" y="829598"/>
                </a:cubicBezTo>
                <a:cubicBezTo>
                  <a:pt x="10342343" y="829175"/>
                  <a:pt x="10346003" y="827482"/>
                  <a:pt x="10348094" y="825366"/>
                </a:cubicBezTo>
                <a:lnTo>
                  <a:pt x="10359074" y="813941"/>
                </a:lnTo>
                <a:cubicBezTo>
                  <a:pt x="10361165" y="811825"/>
                  <a:pt x="10362210" y="808439"/>
                  <a:pt x="10362210" y="805477"/>
                </a:cubicBezTo>
                <a:cubicBezTo>
                  <a:pt x="10362210" y="802515"/>
                  <a:pt x="10361165" y="798706"/>
                  <a:pt x="10358551" y="796591"/>
                </a:cubicBezTo>
                <a:lnTo>
                  <a:pt x="10282220" y="732268"/>
                </a:lnTo>
                <a:cubicBezTo>
                  <a:pt x="10279605" y="729729"/>
                  <a:pt x="10275946" y="728459"/>
                  <a:pt x="10272286" y="729305"/>
                </a:cubicBezTo>
                <a:close/>
                <a:moveTo>
                  <a:pt x="9074515" y="677678"/>
                </a:moveTo>
                <a:cubicBezTo>
                  <a:pt x="9049420" y="678524"/>
                  <a:pt x="9026416" y="678524"/>
                  <a:pt x="9006026" y="679371"/>
                </a:cubicBezTo>
                <a:cubicBezTo>
                  <a:pt x="8965769" y="681910"/>
                  <a:pt x="8939106" y="684025"/>
                  <a:pt x="8939106" y="684025"/>
                </a:cubicBezTo>
                <a:cubicBezTo>
                  <a:pt x="8939106" y="684025"/>
                  <a:pt x="8937537" y="684025"/>
                  <a:pt x="8934400" y="684448"/>
                </a:cubicBezTo>
                <a:cubicBezTo>
                  <a:pt x="8931263" y="684872"/>
                  <a:pt x="8926558" y="685295"/>
                  <a:pt x="8920807" y="686141"/>
                </a:cubicBezTo>
                <a:cubicBezTo>
                  <a:pt x="8909305" y="687834"/>
                  <a:pt x="8892575" y="689527"/>
                  <a:pt x="8872708" y="692066"/>
                </a:cubicBezTo>
                <a:cubicBezTo>
                  <a:pt x="8832974" y="697567"/>
                  <a:pt x="8780170" y="706454"/>
                  <a:pt x="8728411" y="718726"/>
                </a:cubicBezTo>
                <a:cubicBezTo>
                  <a:pt x="8715340" y="721265"/>
                  <a:pt x="8702270" y="725074"/>
                  <a:pt x="8689722" y="728459"/>
                </a:cubicBezTo>
                <a:cubicBezTo>
                  <a:pt x="8677175" y="731844"/>
                  <a:pt x="8664627" y="735230"/>
                  <a:pt x="8652603" y="738615"/>
                </a:cubicBezTo>
                <a:cubicBezTo>
                  <a:pt x="8628553" y="745386"/>
                  <a:pt x="8607118" y="753426"/>
                  <a:pt x="8587773" y="758928"/>
                </a:cubicBezTo>
                <a:cubicBezTo>
                  <a:pt x="8568429" y="764852"/>
                  <a:pt x="8553790" y="771623"/>
                  <a:pt x="8542811" y="775432"/>
                </a:cubicBezTo>
                <a:cubicBezTo>
                  <a:pt x="8531832" y="779240"/>
                  <a:pt x="8525558" y="781779"/>
                  <a:pt x="8525558" y="781779"/>
                </a:cubicBezTo>
                <a:cubicBezTo>
                  <a:pt x="8525558" y="781779"/>
                  <a:pt x="8519284" y="784318"/>
                  <a:pt x="8508305" y="788127"/>
                </a:cubicBezTo>
                <a:cubicBezTo>
                  <a:pt x="8497326" y="792359"/>
                  <a:pt x="8482687" y="799553"/>
                  <a:pt x="8464389" y="807170"/>
                </a:cubicBezTo>
                <a:cubicBezTo>
                  <a:pt x="8454978" y="811402"/>
                  <a:pt x="8445045" y="815210"/>
                  <a:pt x="8434588" y="819865"/>
                </a:cubicBezTo>
                <a:cubicBezTo>
                  <a:pt x="8424132" y="824943"/>
                  <a:pt x="8413676" y="830445"/>
                  <a:pt x="8402697" y="835946"/>
                </a:cubicBezTo>
                <a:cubicBezTo>
                  <a:pt x="8391717" y="841447"/>
                  <a:pt x="8379693" y="846949"/>
                  <a:pt x="8368191" y="852873"/>
                </a:cubicBezTo>
                <a:cubicBezTo>
                  <a:pt x="8357212" y="859221"/>
                  <a:pt x="8345187" y="865568"/>
                  <a:pt x="8333685" y="871916"/>
                </a:cubicBezTo>
                <a:cubicBezTo>
                  <a:pt x="8287154" y="897307"/>
                  <a:pt x="8242715" y="926083"/>
                  <a:pt x="8210301" y="948934"/>
                </a:cubicBezTo>
                <a:cubicBezTo>
                  <a:pt x="8193570" y="959937"/>
                  <a:pt x="8180500" y="969670"/>
                  <a:pt x="8171612" y="976864"/>
                </a:cubicBezTo>
                <a:cubicBezTo>
                  <a:pt x="8165338" y="981096"/>
                  <a:pt x="8161679" y="984058"/>
                  <a:pt x="8159065" y="985751"/>
                </a:cubicBezTo>
                <a:cubicBezTo>
                  <a:pt x="8159065" y="985751"/>
                  <a:pt x="8153836" y="989559"/>
                  <a:pt x="8144949" y="996753"/>
                </a:cubicBezTo>
                <a:cubicBezTo>
                  <a:pt x="8135538" y="1003101"/>
                  <a:pt x="8122990" y="1014103"/>
                  <a:pt x="8107829" y="1026799"/>
                </a:cubicBezTo>
                <a:cubicBezTo>
                  <a:pt x="8099986" y="1033147"/>
                  <a:pt x="8092144" y="1039917"/>
                  <a:pt x="8083256" y="1047111"/>
                </a:cubicBezTo>
                <a:cubicBezTo>
                  <a:pt x="8074891" y="1054305"/>
                  <a:pt x="8066003" y="1062769"/>
                  <a:pt x="8057116" y="1070809"/>
                </a:cubicBezTo>
                <a:cubicBezTo>
                  <a:pt x="8047705" y="1079273"/>
                  <a:pt x="8038294" y="1087736"/>
                  <a:pt x="8028883" y="1096623"/>
                </a:cubicBezTo>
                <a:cubicBezTo>
                  <a:pt x="8019473" y="1105510"/>
                  <a:pt x="8010062" y="1114820"/>
                  <a:pt x="8001174" y="1124129"/>
                </a:cubicBezTo>
                <a:cubicBezTo>
                  <a:pt x="7991764" y="1133439"/>
                  <a:pt x="7982353" y="1142749"/>
                  <a:pt x="7973465" y="1152059"/>
                </a:cubicBezTo>
                <a:cubicBezTo>
                  <a:pt x="7964577" y="1161792"/>
                  <a:pt x="7956212" y="1171102"/>
                  <a:pt x="7948370" y="1180412"/>
                </a:cubicBezTo>
                <a:cubicBezTo>
                  <a:pt x="7931117" y="1198185"/>
                  <a:pt x="7917001" y="1216382"/>
                  <a:pt x="7904453" y="1231193"/>
                </a:cubicBezTo>
                <a:cubicBezTo>
                  <a:pt x="7891906" y="1246428"/>
                  <a:pt x="7881449" y="1258700"/>
                  <a:pt x="7875176" y="1268433"/>
                </a:cubicBezTo>
                <a:cubicBezTo>
                  <a:pt x="7868379" y="1277320"/>
                  <a:pt x="7864719" y="1282821"/>
                  <a:pt x="7864719" y="1282821"/>
                </a:cubicBezTo>
                <a:cubicBezTo>
                  <a:pt x="7864719" y="1282821"/>
                  <a:pt x="7860537" y="1287899"/>
                  <a:pt x="7853740" y="1297209"/>
                </a:cubicBezTo>
                <a:cubicBezTo>
                  <a:pt x="7850603" y="1301441"/>
                  <a:pt x="7846421" y="1306942"/>
                  <a:pt x="7841715" y="1313713"/>
                </a:cubicBezTo>
                <a:cubicBezTo>
                  <a:pt x="7837533" y="1320060"/>
                  <a:pt x="7832305" y="1327254"/>
                  <a:pt x="7827077" y="1335718"/>
                </a:cubicBezTo>
                <a:cubicBezTo>
                  <a:pt x="7816097" y="1351799"/>
                  <a:pt x="7803027" y="1370418"/>
                  <a:pt x="7791002" y="1391577"/>
                </a:cubicBezTo>
                <a:cubicBezTo>
                  <a:pt x="7784728" y="1401734"/>
                  <a:pt x="7778455" y="1412736"/>
                  <a:pt x="7771658" y="1423739"/>
                </a:cubicBezTo>
                <a:cubicBezTo>
                  <a:pt x="7764861" y="1434318"/>
                  <a:pt x="7759633" y="1446167"/>
                  <a:pt x="7753359" y="1457593"/>
                </a:cubicBezTo>
                <a:cubicBezTo>
                  <a:pt x="7747086" y="1469019"/>
                  <a:pt x="7741335" y="1480445"/>
                  <a:pt x="7735061" y="1491447"/>
                </a:cubicBezTo>
                <a:cubicBezTo>
                  <a:pt x="7729310" y="1502873"/>
                  <a:pt x="7724082" y="1514722"/>
                  <a:pt x="7718854" y="1525301"/>
                </a:cubicBezTo>
                <a:cubicBezTo>
                  <a:pt x="7713625" y="1536304"/>
                  <a:pt x="7708397" y="1546883"/>
                  <a:pt x="7704215" y="1557040"/>
                </a:cubicBezTo>
                <a:cubicBezTo>
                  <a:pt x="7700032" y="1567196"/>
                  <a:pt x="7695850" y="1576929"/>
                  <a:pt x="7692190" y="1585816"/>
                </a:cubicBezTo>
                <a:cubicBezTo>
                  <a:pt x="7677028" y="1621363"/>
                  <a:pt x="7669186" y="1645907"/>
                  <a:pt x="7669186" y="1645907"/>
                </a:cubicBezTo>
                <a:cubicBezTo>
                  <a:pt x="7669186" y="1645907"/>
                  <a:pt x="7633112" y="1742391"/>
                  <a:pt x="7613768" y="1843531"/>
                </a:cubicBezTo>
                <a:cubicBezTo>
                  <a:pt x="7603834" y="1893889"/>
                  <a:pt x="7597038" y="1944670"/>
                  <a:pt x="7593378" y="1983602"/>
                </a:cubicBezTo>
                <a:cubicBezTo>
                  <a:pt x="7591809" y="2002645"/>
                  <a:pt x="7590241" y="2018726"/>
                  <a:pt x="7589718" y="2029728"/>
                </a:cubicBezTo>
                <a:cubicBezTo>
                  <a:pt x="7588150" y="2041154"/>
                  <a:pt x="7588150" y="2047502"/>
                  <a:pt x="7588150" y="2047502"/>
                </a:cubicBezTo>
                <a:cubicBezTo>
                  <a:pt x="7588150" y="2047502"/>
                  <a:pt x="7587627" y="2073316"/>
                  <a:pt x="7586581" y="2111825"/>
                </a:cubicBezTo>
                <a:cubicBezTo>
                  <a:pt x="7586581" y="2159221"/>
                  <a:pt x="7586581" y="2222697"/>
                  <a:pt x="7586058" y="2285327"/>
                </a:cubicBezTo>
                <a:cubicBezTo>
                  <a:pt x="7586058" y="2412281"/>
                  <a:pt x="7586058" y="2539234"/>
                  <a:pt x="7586058" y="2539234"/>
                </a:cubicBezTo>
                <a:lnTo>
                  <a:pt x="7585013" y="3040275"/>
                </a:lnTo>
                <a:lnTo>
                  <a:pt x="7584490" y="3547664"/>
                </a:lnTo>
                <a:lnTo>
                  <a:pt x="7584490" y="3556974"/>
                </a:lnTo>
                <a:lnTo>
                  <a:pt x="7725650" y="3556974"/>
                </a:lnTo>
                <a:lnTo>
                  <a:pt x="8242715" y="3557821"/>
                </a:lnTo>
                <a:lnTo>
                  <a:pt x="8771282" y="3558244"/>
                </a:lnTo>
                <a:cubicBezTo>
                  <a:pt x="8771282" y="3558244"/>
                  <a:pt x="8903031" y="3558667"/>
                  <a:pt x="9035304" y="3558667"/>
                </a:cubicBezTo>
                <a:cubicBezTo>
                  <a:pt x="9051511" y="3558667"/>
                  <a:pt x="9068241" y="3558667"/>
                  <a:pt x="9084448" y="3558667"/>
                </a:cubicBezTo>
                <a:cubicBezTo>
                  <a:pt x="9097519" y="3558244"/>
                  <a:pt x="9110589" y="3558244"/>
                  <a:pt x="9123137" y="3557821"/>
                </a:cubicBezTo>
                <a:cubicBezTo>
                  <a:pt x="9135684" y="3557397"/>
                  <a:pt x="9147709" y="3556974"/>
                  <a:pt x="9159211" y="3556974"/>
                </a:cubicBezTo>
                <a:cubicBezTo>
                  <a:pt x="9171236" y="3556128"/>
                  <a:pt x="9181692" y="3555282"/>
                  <a:pt x="9191626" y="3554435"/>
                </a:cubicBezTo>
                <a:cubicBezTo>
                  <a:pt x="9212015" y="3553166"/>
                  <a:pt x="9228746" y="3551896"/>
                  <a:pt x="9240248" y="3551050"/>
                </a:cubicBezTo>
                <a:cubicBezTo>
                  <a:pt x="9251750" y="3549357"/>
                  <a:pt x="9258546" y="3548511"/>
                  <a:pt x="9258546" y="3548511"/>
                </a:cubicBezTo>
                <a:cubicBezTo>
                  <a:pt x="9258546" y="3548511"/>
                  <a:pt x="9264820" y="3547664"/>
                  <a:pt x="9276322" y="3546395"/>
                </a:cubicBezTo>
                <a:cubicBezTo>
                  <a:pt x="9287824" y="3544702"/>
                  <a:pt x="9305077" y="3543433"/>
                  <a:pt x="9324421" y="3540048"/>
                </a:cubicBezTo>
                <a:cubicBezTo>
                  <a:pt x="9344288" y="3536663"/>
                  <a:pt x="9367292" y="3532854"/>
                  <a:pt x="9391864" y="3528199"/>
                </a:cubicBezTo>
                <a:cubicBezTo>
                  <a:pt x="9415914" y="3522274"/>
                  <a:pt x="9442577" y="3517619"/>
                  <a:pt x="9468195" y="3510848"/>
                </a:cubicBezTo>
                <a:cubicBezTo>
                  <a:pt x="9493813" y="3503654"/>
                  <a:pt x="9519954" y="3497729"/>
                  <a:pt x="9543481" y="3489689"/>
                </a:cubicBezTo>
                <a:cubicBezTo>
                  <a:pt x="9567007" y="3481649"/>
                  <a:pt x="9589489" y="3474879"/>
                  <a:pt x="9608310" y="3468107"/>
                </a:cubicBezTo>
                <a:cubicBezTo>
                  <a:pt x="9640725" y="3455835"/>
                  <a:pt x="9664251" y="3446948"/>
                  <a:pt x="9668957" y="3445256"/>
                </a:cubicBezTo>
                <a:cubicBezTo>
                  <a:pt x="9674708" y="3443140"/>
                  <a:pt x="9697189" y="3433407"/>
                  <a:pt x="9728558" y="3419865"/>
                </a:cubicBezTo>
                <a:cubicBezTo>
                  <a:pt x="9746856" y="3411402"/>
                  <a:pt x="9767246" y="3400822"/>
                  <a:pt x="9789727" y="3390243"/>
                </a:cubicBezTo>
                <a:cubicBezTo>
                  <a:pt x="9811685" y="3379240"/>
                  <a:pt x="9834689" y="3365275"/>
                  <a:pt x="9858216" y="3353003"/>
                </a:cubicBezTo>
                <a:cubicBezTo>
                  <a:pt x="9880697" y="3339462"/>
                  <a:pt x="9903178" y="3325497"/>
                  <a:pt x="9924614" y="3312378"/>
                </a:cubicBezTo>
                <a:cubicBezTo>
                  <a:pt x="9944481" y="3298413"/>
                  <a:pt x="9963825" y="3285718"/>
                  <a:pt x="9980032" y="3274292"/>
                </a:cubicBezTo>
                <a:cubicBezTo>
                  <a:pt x="10011924" y="3250594"/>
                  <a:pt x="10032836" y="3234937"/>
                  <a:pt x="10032836" y="3234937"/>
                </a:cubicBezTo>
                <a:cubicBezTo>
                  <a:pt x="10032836" y="3234937"/>
                  <a:pt x="10038587" y="3231128"/>
                  <a:pt x="10046952" y="3223511"/>
                </a:cubicBezTo>
                <a:cubicBezTo>
                  <a:pt x="10055840" y="3216317"/>
                  <a:pt x="10068388" y="3205738"/>
                  <a:pt x="10083550" y="3193042"/>
                </a:cubicBezTo>
                <a:cubicBezTo>
                  <a:pt x="10113873" y="3167228"/>
                  <a:pt x="10152561" y="3131681"/>
                  <a:pt x="10188636" y="3094019"/>
                </a:cubicBezTo>
                <a:cubicBezTo>
                  <a:pt x="10206934" y="3074976"/>
                  <a:pt x="10224187" y="3055087"/>
                  <a:pt x="10240917" y="3036890"/>
                </a:cubicBezTo>
                <a:cubicBezTo>
                  <a:pt x="10256602" y="3017847"/>
                  <a:pt x="10270718" y="3000497"/>
                  <a:pt x="10283265" y="2985262"/>
                </a:cubicBezTo>
                <a:cubicBezTo>
                  <a:pt x="10295813" y="2970028"/>
                  <a:pt x="10304701" y="2956909"/>
                  <a:pt x="10312020" y="2947599"/>
                </a:cubicBezTo>
                <a:cubicBezTo>
                  <a:pt x="10318817" y="2938713"/>
                  <a:pt x="10322476" y="2933212"/>
                  <a:pt x="10322476" y="2933212"/>
                </a:cubicBezTo>
                <a:cubicBezTo>
                  <a:pt x="10322476" y="2933212"/>
                  <a:pt x="10323522" y="2931942"/>
                  <a:pt x="10325090" y="2929403"/>
                </a:cubicBezTo>
                <a:cubicBezTo>
                  <a:pt x="10327182" y="2926864"/>
                  <a:pt x="10329796" y="2923055"/>
                  <a:pt x="10332933" y="2918400"/>
                </a:cubicBezTo>
                <a:cubicBezTo>
                  <a:pt x="10339206" y="2909090"/>
                  <a:pt x="10348094" y="2895549"/>
                  <a:pt x="10359074" y="2879468"/>
                </a:cubicBezTo>
                <a:cubicBezTo>
                  <a:pt x="10380509" y="2846883"/>
                  <a:pt x="10406650" y="2802027"/>
                  <a:pt x="10430699" y="2756323"/>
                </a:cubicBezTo>
                <a:cubicBezTo>
                  <a:pt x="10436973" y="2744898"/>
                  <a:pt x="10442724" y="2733049"/>
                  <a:pt x="10447952" y="2721623"/>
                </a:cubicBezTo>
                <a:cubicBezTo>
                  <a:pt x="10453180" y="2710197"/>
                  <a:pt x="10458409" y="2698771"/>
                  <a:pt x="10463637" y="2687769"/>
                </a:cubicBezTo>
                <a:cubicBezTo>
                  <a:pt x="10474093" y="2665764"/>
                  <a:pt x="10481935" y="2644605"/>
                  <a:pt x="10489255" y="2626831"/>
                </a:cubicBezTo>
                <a:cubicBezTo>
                  <a:pt x="10497620" y="2609481"/>
                  <a:pt x="10501802" y="2593824"/>
                  <a:pt x="10505985" y="2583244"/>
                </a:cubicBezTo>
                <a:cubicBezTo>
                  <a:pt x="10509644" y="2572664"/>
                  <a:pt x="10511736" y="2566317"/>
                  <a:pt x="10511736" y="2566317"/>
                </a:cubicBezTo>
                <a:cubicBezTo>
                  <a:pt x="10511736" y="2566317"/>
                  <a:pt x="10513827" y="2560393"/>
                  <a:pt x="10517487" y="2549813"/>
                </a:cubicBezTo>
                <a:cubicBezTo>
                  <a:pt x="10521146" y="2539234"/>
                  <a:pt x="10525852" y="2523576"/>
                  <a:pt x="10531080" y="2504956"/>
                </a:cubicBezTo>
                <a:cubicBezTo>
                  <a:pt x="10533694" y="2495646"/>
                  <a:pt x="10537354" y="2485913"/>
                  <a:pt x="10539968" y="2475334"/>
                </a:cubicBezTo>
                <a:cubicBezTo>
                  <a:pt x="10542582" y="2464331"/>
                  <a:pt x="10545196" y="2453329"/>
                  <a:pt x="10547810" y="2441480"/>
                </a:cubicBezTo>
                <a:cubicBezTo>
                  <a:pt x="10550947" y="2429631"/>
                  <a:pt x="10554084" y="2417782"/>
                  <a:pt x="10556698" y="2405087"/>
                </a:cubicBezTo>
                <a:cubicBezTo>
                  <a:pt x="10558789" y="2392814"/>
                  <a:pt x="10561403" y="2380119"/>
                  <a:pt x="10563495" y="2367424"/>
                </a:cubicBezTo>
                <a:cubicBezTo>
                  <a:pt x="10569245" y="2342456"/>
                  <a:pt x="10572382" y="2317066"/>
                  <a:pt x="10574996" y="2293368"/>
                </a:cubicBezTo>
                <a:cubicBezTo>
                  <a:pt x="10579179" y="2269247"/>
                  <a:pt x="10580225" y="2246818"/>
                  <a:pt x="10581793" y="2227775"/>
                </a:cubicBezTo>
                <a:cubicBezTo>
                  <a:pt x="10583362" y="2208309"/>
                  <a:pt x="10585453" y="2192229"/>
                  <a:pt x="10584930" y="2181226"/>
                </a:cubicBezTo>
                <a:cubicBezTo>
                  <a:pt x="10584930" y="2175301"/>
                  <a:pt x="10585453" y="2171070"/>
                  <a:pt x="10585453" y="2168107"/>
                </a:cubicBezTo>
                <a:cubicBezTo>
                  <a:pt x="10585453" y="2168107"/>
                  <a:pt x="10585453" y="2161760"/>
                  <a:pt x="10585976" y="2150334"/>
                </a:cubicBezTo>
                <a:cubicBezTo>
                  <a:pt x="10585976" y="2138908"/>
                  <a:pt x="10587544" y="2123251"/>
                  <a:pt x="10586498" y="2103785"/>
                </a:cubicBezTo>
                <a:cubicBezTo>
                  <a:pt x="10585976" y="2084741"/>
                  <a:pt x="10585976" y="2061890"/>
                  <a:pt x="10584930" y="2037769"/>
                </a:cubicBezTo>
                <a:cubicBezTo>
                  <a:pt x="10582316" y="2013648"/>
                  <a:pt x="10581270" y="1988257"/>
                  <a:pt x="10578133" y="1962443"/>
                </a:cubicBezTo>
                <a:cubicBezTo>
                  <a:pt x="10574474" y="1937053"/>
                  <a:pt x="10572382" y="1911662"/>
                  <a:pt x="10567677" y="1887964"/>
                </a:cubicBezTo>
                <a:cubicBezTo>
                  <a:pt x="10563495" y="1864266"/>
                  <a:pt x="10559835" y="1841838"/>
                  <a:pt x="10555652" y="1823218"/>
                </a:cubicBezTo>
                <a:cubicBezTo>
                  <a:pt x="10546242" y="1785555"/>
                  <a:pt x="10540491" y="1760588"/>
                  <a:pt x="10540491" y="1760588"/>
                </a:cubicBezTo>
                <a:cubicBezTo>
                  <a:pt x="10540491" y="1760588"/>
                  <a:pt x="10538922" y="1754240"/>
                  <a:pt x="10535785" y="1743661"/>
                </a:cubicBezTo>
                <a:cubicBezTo>
                  <a:pt x="10532126" y="1732658"/>
                  <a:pt x="10527943" y="1717424"/>
                  <a:pt x="10522715" y="1698804"/>
                </a:cubicBezTo>
                <a:cubicBezTo>
                  <a:pt x="10516964" y="1680607"/>
                  <a:pt x="10508599" y="1659449"/>
                  <a:pt x="10501279" y="1636597"/>
                </a:cubicBezTo>
                <a:cubicBezTo>
                  <a:pt x="10493437" y="1613745"/>
                  <a:pt x="10482458" y="1590471"/>
                  <a:pt x="10473047" y="1566350"/>
                </a:cubicBezTo>
                <a:cubicBezTo>
                  <a:pt x="10463114" y="1542652"/>
                  <a:pt x="10451089" y="1519377"/>
                  <a:pt x="10441156" y="1497372"/>
                </a:cubicBezTo>
                <a:cubicBezTo>
                  <a:pt x="10430176" y="1475790"/>
                  <a:pt x="10419720" y="1455900"/>
                  <a:pt x="10410309" y="1438973"/>
                </a:cubicBezTo>
                <a:cubicBezTo>
                  <a:pt x="10401422" y="1422046"/>
                  <a:pt x="10392011" y="1408081"/>
                  <a:pt x="10386783" y="1398348"/>
                </a:cubicBezTo>
                <a:cubicBezTo>
                  <a:pt x="10380509" y="1388615"/>
                  <a:pt x="10377372" y="1383114"/>
                  <a:pt x="10377372" y="1383114"/>
                </a:cubicBezTo>
                <a:cubicBezTo>
                  <a:pt x="10377372" y="1383114"/>
                  <a:pt x="10374235" y="1377189"/>
                  <a:pt x="10367961" y="1367879"/>
                </a:cubicBezTo>
                <a:cubicBezTo>
                  <a:pt x="10362210" y="1358146"/>
                  <a:pt x="10352800" y="1344605"/>
                  <a:pt x="10342343" y="1328524"/>
                </a:cubicBezTo>
                <a:cubicBezTo>
                  <a:pt x="10320385" y="1296363"/>
                  <a:pt x="10289539" y="1254468"/>
                  <a:pt x="10255556" y="1214689"/>
                </a:cubicBezTo>
                <a:cubicBezTo>
                  <a:pt x="10247714" y="1204110"/>
                  <a:pt x="10238826" y="1194377"/>
                  <a:pt x="10230461" y="1185067"/>
                </a:cubicBezTo>
                <a:cubicBezTo>
                  <a:pt x="10221573" y="1175334"/>
                  <a:pt x="10213208" y="1166024"/>
                  <a:pt x="10204843" y="1156714"/>
                </a:cubicBezTo>
                <a:cubicBezTo>
                  <a:pt x="10188636" y="1138941"/>
                  <a:pt x="10171383" y="1122860"/>
                  <a:pt x="10158312" y="1108895"/>
                </a:cubicBezTo>
                <a:cubicBezTo>
                  <a:pt x="10144719" y="1094507"/>
                  <a:pt x="10131649" y="1084351"/>
                  <a:pt x="10123284" y="1076310"/>
                </a:cubicBezTo>
                <a:cubicBezTo>
                  <a:pt x="10114918" y="1068270"/>
                  <a:pt x="10110213" y="1064038"/>
                  <a:pt x="10110213" y="1064038"/>
                </a:cubicBezTo>
                <a:cubicBezTo>
                  <a:pt x="10110213" y="1064038"/>
                  <a:pt x="10105508" y="1059383"/>
                  <a:pt x="10096620" y="1051343"/>
                </a:cubicBezTo>
                <a:cubicBezTo>
                  <a:pt x="10087732" y="1044149"/>
                  <a:pt x="10075184" y="1033570"/>
                  <a:pt x="10060023" y="1020874"/>
                </a:cubicBezTo>
                <a:cubicBezTo>
                  <a:pt x="10044861" y="1008179"/>
                  <a:pt x="10026563" y="994637"/>
                  <a:pt x="10006696" y="979403"/>
                </a:cubicBezTo>
                <a:cubicBezTo>
                  <a:pt x="9987351" y="964169"/>
                  <a:pt x="9965393" y="949780"/>
                  <a:pt x="9943958" y="934546"/>
                </a:cubicBezTo>
                <a:cubicBezTo>
                  <a:pt x="9900041" y="905347"/>
                  <a:pt x="9854033" y="878687"/>
                  <a:pt x="9819005" y="859644"/>
                </a:cubicBezTo>
                <a:cubicBezTo>
                  <a:pt x="9801752" y="849911"/>
                  <a:pt x="9787113" y="843140"/>
                  <a:pt x="9776657" y="837639"/>
                </a:cubicBezTo>
                <a:cubicBezTo>
                  <a:pt x="9773520" y="836369"/>
                  <a:pt x="9770906" y="835100"/>
                  <a:pt x="9768292" y="833830"/>
                </a:cubicBezTo>
                <a:cubicBezTo>
                  <a:pt x="9768292" y="833830"/>
                  <a:pt x="9762541" y="830868"/>
                  <a:pt x="9752084" y="825790"/>
                </a:cubicBezTo>
                <a:cubicBezTo>
                  <a:pt x="9742151" y="820711"/>
                  <a:pt x="9726989" y="813941"/>
                  <a:pt x="9708691" y="806323"/>
                </a:cubicBezTo>
                <a:cubicBezTo>
                  <a:pt x="9690392" y="798283"/>
                  <a:pt x="9669479" y="788550"/>
                  <a:pt x="9645953" y="780510"/>
                </a:cubicBezTo>
                <a:cubicBezTo>
                  <a:pt x="9633928" y="775855"/>
                  <a:pt x="9621903" y="771623"/>
                  <a:pt x="9609878" y="766968"/>
                </a:cubicBezTo>
                <a:cubicBezTo>
                  <a:pt x="9597854" y="761890"/>
                  <a:pt x="9584783" y="758504"/>
                  <a:pt x="9572236" y="754273"/>
                </a:cubicBezTo>
                <a:cubicBezTo>
                  <a:pt x="9559688" y="750041"/>
                  <a:pt x="9547140" y="745809"/>
                  <a:pt x="9534593" y="741578"/>
                </a:cubicBezTo>
                <a:cubicBezTo>
                  <a:pt x="9522045" y="738615"/>
                  <a:pt x="9509498" y="734807"/>
                  <a:pt x="9497473" y="731844"/>
                </a:cubicBezTo>
                <a:cubicBezTo>
                  <a:pt x="9485448" y="728459"/>
                  <a:pt x="9473946" y="725074"/>
                  <a:pt x="9462967" y="722111"/>
                </a:cubicBezTo>
                <a:cubicBezTo>
                  <a:pt x="9451465" y="719572"/>
                  <a:pt x="9441009" y="717033"/>
                  <a:pt x="9431598" y="714917"/>
                </a:cubicBezTo>
                <a:cubicBezTo>
                  <a:pt x="9411731" y="710686"/>
                  <a:pt x="9396047" y="706454"/>
                  <a:pt x="9384022" y="704761"/>
                </a:cubicBezTo>
                <a:cubicBezTo>
                  <a:pt x="9372520" y="703068"/>
                  <a:pt x="9366246" y="701799"/>
                  <a:pt x="9366246" y="701799"/>
                </a:cubicBezTo>
                <a:cubicBezTo>
                  <a:pt x="9366246" y="701799"/>
                  <a:pt x="9359450" y="700529"/>
                  <a:pt x="9347948" y="698413"/>
                </a:cubicBezTo>
                <a:cubicBezTo>
                  <a:pt x="9336446" y="696721"/>
                  <a:pt x="9320238" y="693335"/>
                  <a:pt x="9299849" y="692066"/>
                </a:cubicBezTo>
                <a:cubicBezTo>
                  <a:pt x="9279982" y="689950"/>
                  <a:pt x="9256978" y="686141"/>
                  <a:pt x="9231883" y="684025"/>
                </a:cubicBezTo>
                <a:cubicBezTo>
                  <a:pt x="9206787" y="682756"/>
                  <a:pt x="9180124" y="679371"/>
                  <a:pt x="9153460" y="678947"/>
                </a:cubicBezTo>
                <a:cubicBezTo>
                  <a:pt x="9126797" y="678947"/>
                  <a:pt x="9099610" y="676831"/>
                  <a:pt x="9074515" y="677678"/>
                </a:cubicBezTo>
                <a:close/>
                <a:moveTo>
                  <a:pt x="7974511" y="674292"/>
                </a:moveTo>
                <a:cubicBezTo>
                  <a:pt x="7971374" y="674292"/>
                  <a:pt x="7967714" y="675139"/>
                  <a:pt x="7965100" y="677255"/>
                </a:cubicBezTo>
                <a:lnTo>
                  <a:pt x="7929026" y="704338"/>
                </a:lnTo>
                <a:lnTo>
                  <a:pt x="7909681" y="718726"/>
                </a:lnTo>
                <a:cubicBezTo>
                  <a:pt x="7899225" y="725920"/>
                  <a:pt x="7889814" y="733960"/>
                  <a:pt x="7889814" y="733960"/>
                </a:cubicBezTo>
                <a:cubicBezTo>
                  <a:pt x="7884586" y="738615"/>
                  <a:pt x="7884063" y="746232"/>
                  <a:pt x="7888246" y="751310"/>
                </a:cubicBezTo>
                <a:lnTo>
                  <a:pt x="7898702" y="763159"/>
                </a:lnTo>
                <a:cubicBezTo>
                  <a:pt x="7900794" y="765698"/>
                  <a:pt x="7903930" y="766968"/>
                  <a:pt x="7908113" y="767814"/>
                </a:cubicBezTo>
                <a:cubicBezTo>
                  <a:pt x="7911773" y="768238"/>
                  <a:pt x="7914910" y="767391"/>
                  <a:pt x="7918046" y="764852"/>
                </a:cubicBezTo>
                <a:cubicBezTo>
                  <a:pt x="7918046" y="764852"/>
                  <a:pt x="7926934" y="757235"/>
                  <a:pt x="7936345" y="750464"/>
                </a:cubicBezTo>
                <a:lnTo>
                  <a:pt x="7955166" y="736076"/>
                </a:lnTo>
                <a:lnTo>
                  <a:pt x="7991241" y="708993"/>
                </a:lnTo>
                <a:cubicBezTo>
                  <a:pt x="7993855" y="706454"/>
                  <a:pt x="7995946" y="703068"/>
                  <a:pt x="7995946" y="699260"/>
                </a:cubicBezTo>
                <a:cubicBezTo>
                  <a:pt x="7995946" y="696297"/>
                  <a:pt x="7994900" y="693758"/>
                  <a:pt x="7993332" y="691642"/>
                </a:cubicBezTo>
                <a:lnTo>
                  <a:pt x="7983398" y="679371"/>
                </a:lnTo>
                <a:cubicBezTo>
                  <a:pt x="7981307" y="676831"/>
                  <a:pt x="7978170" y="675139"/>
                  <a:pt x="7974511" y="674292"/>
                </a:cubicBezTo>
                <a:close/>
                <a:moveTo>
                  <a:pt x="10079890" y="596005"/>
                </a:moveTo>
                <a:cubicBezTo>
                  <a:pt x="10076230" y="596851"/>
                  <a:pt x="10073093" y="598544"/>
                  <a:pt x="10071525" y="601506"/>
                </a:cubicBezTo>
                <a:lnTo>
                  <a:pt x="10063160" y="614201"/>
                </a:lnTo>
                <a:cubicBezTo>
                  <a:pt x="10058977" y="620126"/>
                  <a:pt x="10061068" y="627743"/>
                  <a:pt x="10067342" y="631551"/>
                </a:cubicBezTo>
                <a:lnTo>
                  <a:pt x="10108645" y="657365"/>
                </a:lnTo>
                <a:lnTo>
                  <a:pt x="10149947" y="685295"/>
                </a:lnTo>
                <a:cubicBezTo>
                  <a:pt x="10156221" y="689527"/>
                  <a:pt x="10164063" y="687834"/>
                  <a:pt x="10168246" y="682333"/>
                </a:cubicBezTo>
                <a:lnTo>
                  <a:pt x="10177656" y="670061"/>
                </a:lnTo>
                <a:cubicBezTo>
                  <a:pt x="10178702" y="667522"/>
                  <a:pt x="10179748" y="665406"/>
                  <a:pt x="10179748" y="662443"/>
                </a:cubicBezTo>
                <a:cubicBezTo>
                  <a:pt x="10179748" y="662020"/>
                  <a:pt x="10179748" y="661174"/>
                  <a:pt x="10179748" y="660751"/>
                </a:cubicBezTo>
                <a:cubicBezTo>
                  <a:pt x="10178702" y="657365"/>
                  <a:pt x="10176611" y="654403"/>
                  <a:pt x="10173997" y="652287"/>
                </a:cubicBezTo>
                <a:lnTo>
                  <a:pt x="10132171" y="623934"/>
                </a:lnTo>
                <a:lnTo>
                  <a:pt x="10089301" y="598121"/>
                </a:lnTo>
                <a:cubicBezTo>
                  <a:pt x="10086686" y="596005"/>
                  <a:pt x="10083027" y="595581"/>
                  <a:pt x="10079890" y="596005"/>
                </a:cubicBezTo>
                <a:close/>
                <a:moveTo>
                  <a:pt x="8174226" y="550725"/>
                </a:moveTo>
                <a:cubicBezTo>
                  <a:pt x="8170567" y="549878"/>
                  <a:pt x="8166907" y="549878"/>
                  <a:pt x="8164293" y="551571"/>
                </a:cubicBezTo>
                <a:lnTo>
                  <a:pt x="8119853" y="576115"/>
                </a:lnTo>
                <a:lnTo>
                  <a:pt x="8076983" y="602352"/>
                </a:lnTo>
                <a:cubicBezTo>
                  <a:pt x="8073846" y="604045"/>
                  <a:pt x="8071754" y="607007"/>
                  <a:pt x="8071232" y="610393"/>
                </a:cubicBezTo>
                <a:cubicBezTo>
                  <a:pt x="8070709" y="613355"/>
                  <a:pt x="8071232" y="616740"/>
                  <a:pt x="8073323" y="619703"/>
                </a:cubicBezTo>
                <a:lnTo>
                  <a:pt x="8081688" y="632398"/>
                </a:lnTo>
                <a:cubicBezTo>
                  <a:pt x="8085870" y="638322"/>
                  <a:pt x="8093713" y="640015"/>
                  <a:pt x="8099464" y="636206"/>
                </a:cubicBezTo>
                <a:lnTo>
                  <a:pt x="8141812" y="610393"/>
                </a:lnTo>
                <a:lnTo>
                  <a:pt x="8185205" y="586695"/>
                </a:lnTo>
                <a:cubicBezTo>
                  <a:pt x="8189388" y="584579"/>
                  <a:pt x="8191479" y="580347"/>
                  <a:pt x="8191479" y="575692"/>
                </a:cubicBezTo>
                <a:cubicBezTo>
                  <a:pt x="8191479" y="573999"/>
                  <a:pt x="8190956" y="571883"/>
                  <a:pt x="8189911" y="569767"/>
                </a:cubicBezTo>
                <a:lnTo>
                  <a:pt x="8182068" y="556649"/>
                </a:lnTo>
                <a:cubicBezTo>
                  <a:pt x="8180500" y="553687"/>
                  <a:pt x="8177363" y="551571"/>
                  <a:pt x="8174226" y="550725"/>
                </a:cubicBezTo>
                <a:close/>
                <a:moveTo>
                  <a:pt x="9894290" y="493596"/>
                </a:moveTo>
                <a:cubicBezTo>
                  <a:pt x="9887494" y="491057"/>
                  <a:pt x="9880174" y="493596"/>
                  <a:pt x="9877037" y="499520"/>
                </a:cubicBezTo>
                <a:lnTo>
                  <a:pt x="9870763" y="513062"/>
                </a:lnTo>
                <a:cubicBezTo>
                  <a:pt x="9869195" y="516024"/>
                  <a:pt x="9868672" y="519409"/>
                  <a:pt x="9869718" y="522795"/>
                </a:cubicBezTo>
                <a:cubicBezTo>
                  <a:pt x="9871286" y="525757"/>
                  <a:pt x="9873900" y="528296"/>
                  <a:pt x="9877037" y="529566"/>
                </a:cubicBezTo>
                <a:lnTo>
                  <a:pt x="9919908" y="550725"/>
                </a:lnTo>
                <a:lnTo>
                  <a:pt x="9952846" y="567228"/>
                </a:lnTo>
                <a:cubicBezTo>
                  <a:pt x="9959119" y="570191"/>
                  <a:pt x="9966962" y="568075"/>
                  <a:pt x="9970621" y="561727"/>
                </a:cubicBezTo>
                <a:lnTo>
                  <a:pt x="9977941" y="548609"/>
                </a:lnTo>
                <a:cubicBezTo>
                  <a:pt x="9978464" y="546916"/>
                  <a:pt x="9979509" y="544800"/>
                  <a:pt x="9979509" y="542684"/>
                </a:cubicBezTo>
                <a:cubicBezTo>
                  <a:pt x="9979509" y="540992"/>
                  <a:pt x="9978986" y="540145"/>
                  <a:pt x="9978464" y="538876"/>
                </a:cubicBezTo>
                <a:cubicBezTo>
                  <a:pt x="9977941" y="535490"/>
                  <a:pt x="9975327" y="532951"/>
                  <a:pt x="9972190" y="531259"/>
                </a:cubicBezTo>
                <a:lnTo>
                  <a:pt x="9938730" y="515178"/>
                </a:lnTo>
                <a:lnTo>
                  <a:pt x="9937161" y="514331"/>
                </a:lnTo>
                <a:lnTo>
                  <a:pt x="9928273" y="510100"/>
                </a:lnTo>
                <a:cubicBezTo>
                  <a:pt x="9928273" y="510100"/>
                  <a:pt x="9927750" y="510100"/>
                  <a:pt x="9927750" y="510100"/>
                </a:cubicBezTo>
                <a:close/>
                <a:moveTo>
                  <a:pt x="8378124" y="452124"/>
                </a:moveTo>
                <a:lnTo>
                  <a:pt x="8362963" y="457626"/>
                </a:lnTo>
                <a:cubicBezTo>
                  <a:pt x="8357212" y="460165"/>
                  <a:pt x="8350415" y="463127"/>
                  <a:pt x="8343096" y="466089"/>
                </a:cubicBezTo>
                <a:lnTo>
                  <a:pt x="8284540" y="491480"/>
                </a:lnTo>
                <a:cubicBezTo>
                  <a:pt x="8281404" y="492749"/>
                  <a:pt x="8278789" y="495288"/>
                  <a:pt x="8277744" y="498674"/>
                </a:cubicBezTo>
                <a:cubicBezTo>
                  <a:pt x="8276175" y="501636"/>
                  <a:pt x="8276698" y="505445"/>
                  <a:pt x="8278267" y="508407"/>
                </a:cubicBezTo>
                <a:lnTo>
                  <a:pt x="8285063" y="521949"/>
                </a:lnTo>
                <a:cubicBezTo>
                  <a:pt x="8288200" y="527873"/>
                  <a:pt x="8295520" y="530835"/>
                  <a:pt x="8302316" y="527873"/>
                </a:cubicBezTo>
                <a:lnTo>
                  <a:pt x="8359826" y="502906"/>
                </a:lnTo>
                <a:cubicBezTo>
                  <a:pt x="8366622" y="499943"/>
                  <a:pt x="8373419" y="496981"/>
                  <a:pt x="8378647" y="494865"/>
                </a:cubicBezTo>
                <a:lnTo>
                  <a:pt x="8393286" y="489364"/>
                </a:lnTo>
                <a:cubicBezTo>
                  <a:pt x="8396946" y="488094"/>
                  <a:pt x="8399037" y="485979"/>
                  <a:pt x="8400605" y="483016"/>
                </a:cubicBezTo>
                <a:cubicBezTo>
                  <a:pt x="8401128" y="481324"/>
                  <a:pt x="8401651" y="479631"/>
                  <a:pt x="8401651" y="477938"/>
                </a:cubicBezTo>
                <a:cubicBezTo>
                  <a:pt x="8401651" y="476246"/>
                  <a:pt x="8401128" y="474553"/>
                  <a:pt x="8400605" y="473283"/>
                </a:cubicBezTo>
                <a:lnTo>
                  <a:pt x="8394854" y="458895"/>
                </a:lnTo>
                <a:cubicBezTo>
                  <a:pt x="8392763" y="452547"/>
                  <a:pt x="8384921" y="449585"/>
                  <a:pt x="8378124" y="452124"/>
                </a:cubicBezTo>
                <a:close/>
                <a:moveTo>
                  <a:pt x="9674185" y="408960"/>
                </a:moveTo>
                <a:cubicBezTo>
                  <a:pt x="9671048" y="408114"/>
                  <a:pt x="9667388" y="408114"/>
                  <a:pt x="9663728" y="409807"/>
                </a:cubicBezTo>
                <a:cubicBezTo>
                  <a:pt x="9660592" y="411499"/>
                  <a:pt x="9658500" y="414038"/>
                  <a:pt x="9656932" y="417424"/>
                </a:cubicBezTo>
                <a:lnTo>
                  <a:pt x="9652226" y="431812"/>
                </a:lnTo>
                <a:cubicBezTo>
                  <a:pt x="9649612" y="438159"/>
                  <a:pt x="9653795" y="445353"/>
                  <a:pt x="9660592" y="447469"/>
                </a:cubicBezTo>
                <a:lnTo>
                  <a:pt x="9708168" y="463127"/>
                </a:lnTo>
                <a:cubicBezTo>
                  <a:pt x="9716010" y="465666"/>
                  <a:pt x="9724375" y="468628"/>
                  <a:pt x="9730649" y="471167"/>
                </a:cubicBezTo>
                <a:lnTo>
                  <a:pt x="9754176" y="480054"/>
                </a:lnTo>
                <a:cubicBezTo>
                  <a:pt x="9757312" y="481324"/>
                  <a:pt x="9760972" y="481324"/>
                  <a:pt x="9764109" y="479631"/>
                </a:cubicBezTo>
                <a:cubicBezTo>
                  <a:pt x="9767769" y="478361"/>
                  <a:pt x="9769860" y="475822"/>
                  <a:pt x="9771428" y="472437"/>
                </a:cubicBezTo>
                <a:lnTo>
                  <a:pt x="9777179" y="458472"/>
                </a:lnTo>
                <a:cubicBezTo>
                  <a:pt x="9777702" y="456779"/>
                  <a:pt x="9778225" y="455087"/>
                  <a:pt x="9778225" y="453817"/>
                </a:cubicBezTo>
                <a:cubicBezTo>
                  <a:pt x="9778225" y="448739"/>
                  <a:pt x="9775088" y="444084"/>
                  <a:pt x="9769860" y="441968"/>
                </a:cubicBezTo>
                <a:lnTo>
                  <a:pt x="9746333" y="433081"/>
                </a:lnTo>
                <a:cubicBezTo>
                  <a:pt x="9739014" y="430119"/>
                  <a:pt x="9730649" y="427157"/>
                  <a:pt x="9721761" y="424195"/>
                </a:cubicBezTo>
                <a:close/>
                <a:moveTo>
                  <a:pt x="8602412" y="379338"/>
                </a:moveTo>
                <a:lnTo>
                  <a:pt x="8551699" y="393303"/>
                </a:lnTo>
                <a:cubicBezTo>
                  <a:pt x="8539674" y="396265"/>
                  <a:pt x="8528172" y="399227"/>
                  <a:pt x="8519807" y="402190"/>
                </a:cubicBezTo>
                <a:lnTo>
                  <a:pt x="8504646" y="406844"/>
                </a:lnTo>
                <a:cubicBezTo>
                  <a:pt x="8498372" y="408960"/>
                  <a:pt x="8494712" y="416154"/>
                  <a:pt x="8496803" y="422925"/>
                </a:cubicBezTo>
                <a:lnTo>
                  <a:pt x="8501509" y="437313"/>
                </a:lnTo>
                <a:cubicBezTo>
                  <a:pt x="8502554" y="440698"/>
                  <a:pt x="8505168" y="443238"/>
                  <a:pt x="8508305" y="444507"/>
                </a:cubicBezTo>
                <a:cubicBezTo>
                  <a:pt x="8511442" y="446623"/>
                  <a:pt x="8515102" y="446623"/>
                  <a:pt x="8518239" y="445777"/>
                </a:cubicBezTo>
                <a:lnTo>
                  <a:pt x="8533401" y="440698"/>
                </a:lnTo>
                <a:cubicBezTo>
                  <a:pt x="8541766" y="437736"/>
                  <a:pt x="8553790" y="434774"/>
                  <a:pt x="8565292" y="431389"/>
                </a:cubicBezTo>
                <a:lnTo>
                  <a:pt x="8613391" y="418270"/>
                </a:lnTo>
                <a:cubicBezTo>
                  <a:pt x="8619665" y="416578"/>
                  <a:pt x="8623325" y="411923"/>
                  <a:pt x="8623325" y="405998"/>
                </a:cubicBezTo>
                <a:cubicBezTo>
                  <a:pt x="8623325" y="405152"/>
                  <a:pt x="8623325" y="403882"/>
                  <a:pt x="8622802" y="403036"/>
                </a:cubicBezTo>
                <a:lnTo>
                  <a:pt x="8618619" y="388225"/>
                </a:lnTo>
                <a:cubicBezTo>
                  <a:pt x="8618097" y="384839"/>
                  <a:pt x="8616005" y="382300"/>
                  <a:pt x="8612869" y="380607"/>
                </a:cubicBezTo>
                <a:cubicBezTo>
                  <a:pt x="8609732" y="378915"/>
                  <a:pt x="8606072" y="378491"/>
                  <a:pt x="8602412" y="379338"/>
                </a:cubicBezTo>
                <a:close/>
                <a:moveTo>
                  <a:pt x="9444146" y="350985"/>
                </a:moveTo>
                <a:cubicBezTo>
                  <a:pt x="9436826" y="349716"/>
                  <a:pt x="9430030" y="353947"/>
                  <a:pt x="9428984" y="360718"/>
                </a:cubicBezTo>
                <a:lnTo>
                  <a:pt x="9425847" y="375529"/>
                </a:lnTo>
                <a:cubicBezTo>
                  <a:pt x="9425324" y="378915"/>
                  <a:pt x="9425847" y="382723"/>
                  <a:pt x="9427938" y="385262"/>
                </a:cubicBezTo>
                <a:cubicBezTo>
                  <a:pt x="9430030" y="388225"/>
                  <a:pt x="9433167" y="389917"/>
                  <a:pt x="9436304" y="390764"/>
                </a:cubicBezTo>
                <a:cubicBezTo>
                  <a:pt x="9436826" y="390764"/>
                  <a:pt x="9461399" y="394572"/>
                  <a:pt x="9484925" y="400074"/>
                </a:cubicBezTo>
                <a:lnTo>
                  <a:pt x="9533547" y="411076"/>
                </a:lnTo>
                <a:cubicBezTo>
                  <a:pt x="9540344" y="412769"/>
                  <a:pt x="9547663" y="408960"/>
                  <a:pt x="9549232" y="402190"/>
                </a:cubicBezTo>
                <a:lnTo>
                  <a:pt x="9552891" y="387378"/>
                </a:lnTo>
                <a:cubicBezTo>
                  <a:pt x="9553414" y="386532"/>
                  <a:pt x="9553414" y="385262"/>
                  <a:pt x="9553414" y="384416"/>
                </a:cubicBezTo>
                <a:cubicBezTo>
                  <a:pt x="9553414" y="382300"/>
                  <a:pt x="9552891" y="379761"/>
                  <a:pt x="9551323" y="378068"/>
                </a:cubicBezTo>
                <a:cubicBezTo>
                  <a:pt x="9549755" y="375106"/>
                  <a:pt x="9546618" y="372990"/>
                  <a:pt x="9542958" y="372144"/>
                </a:cubicBezTo>
                <a:lnTo>
                  <a:pt x="9494336" y="361565"/>
                </a:lnTo>
                <a:cubicBezTo>
                  <a:pt x="9469764" y="355217"/>
                  <a:pt x="9444669" y="351408"/>
                  <a:pt x="9444146" y="350985"/>
                </a:cubicBezTo>
                <a:close/>
                <a:moveTo>
                  <a:pt x="8836111" y="334481"/>
                </a:moveTo>
                <a:lnTo>
                  <a:pt x="8820426" y="336597"/>
                </a:lnTo>
                <a:cubicBezTo>
                  <a:pt x="8811016" y="337443"/>
                  <a:pt x="8797945" y="339559"/>
                  <a:pt x="8785398" y="341675"/>
                </a:cubicBezTo>
                <a:lnTo>
                  <a:pt x="8735730" y="350139"/>
                </a:lnTo>
                <a:cubicBezTo>
                  <a:pt x="8732071" y="350985"/>
                  <a:pt x="8728934" y="353101"/>
                  <a:pt x="8726842" y="355640"/>
                </a:cubicBezTo>
                <a:cubicBezTo>
                  <a:pt x="8725274" y="358179"/>
                  <a:pt x="8724228" y="361565"/>
                  <a:pt x="8724751" y="365373"/>
                </a:cubicBezTo>
                <a:lnTo>
                  <a:pt x="8727365" y="379761"/>
                </a:lnTo>
                <a:cubicBezTo>
                  <a:pt x="8728934" y="386532"/>
                  <a:pt x="8735730" y="391187"/>
                  <a:pt x="8743050" y="389917"/>
                </a:cubicBezTo>
                <a:lnTo>
                  <a:pt x="8792717" y="381454"/>
                </a:lnTo>
                <a:cubicBezTo>
                  <a:pt x="8804219" y="378915"/>
                  <a:pt x="8816244" y="377222"/>
                  <a:pt x="8825655" y="376376"/>
                </a:cubicBezTo>
                <a:lnTo>
                  <a:pt x="8841339" y="374683"/>
                </a:lnTo>
                <a:cubicBezTo>
                  <a:pt x="8844999" y="374260"/>
                  <a:pt x="8848136" y="372567"/>
                  <a:pt x="8850227" y="370028"/>
                </a:cubicBezTo>
                <a:cubicBezTo>
                  <a:pt x="8851795" y="367912"/>
                  <a:pt x="8852841" y="364950"/>
                  <a:pt x="8852841" y="362411"/>
                </a:cubicBezTo>
                <a:cubicBezTo>
                  <a:pt x="8852841" y="361565"/>
                  <a:pt x="8852841" y="361141"/>
                  <a:pt x="8852841" y="360718"/>
                </a:cubicBezTo>
                <a:lnTo>
                  <a:pt x="8850750" y="345484"/>
                </a:lnTo>
                <a:cubicBezTo>
                  <a:pt x="8849704" y="338290"/>
                  <a:pt x="8842907" y="333635"/>
                  <a:pt x="8836111" y="334481"/>
                </a:cubicBezTo>
                <a:close/>
                <a:moveTo>
                  <a:pt x="9208879" y="322209"/>
                </a:moveTo>
                <a:cubicBezTo>
                  <a:pt x="9205219" y="322209"/>
                  <a:pt x="9202082" y="323055"/>
                  <a:pt x="9198945" y="325171"/>
                </a:cubicBezTo>
                <a:cubicBezTo>
                  <a:pt x="9196331" y="327710"/>
                  <a:pt x="9194763" y="330672"/>
                  <a:pt x="9194763" y="334058"/>
                </a:cubicBezTo>
                <a:lnTo>
                  <a:pt x="9193717" y="348869"/>
                </a:lnTo>
                <a:cubicBezTo>
                  <a:pt x="9193194" y="355640"/>
                  <a:pt x="9198422" y="361565"/>
                  <a:pt x="9205742" y="362411"/>
                </a:cubicBezTo>
                <a:lnTo>
                  <a:pt x="9255932" y="366219"/>
                </a:lnTo>
                <a:cubicBezTo>
                  <a:pt x="9267957" y="367066"/>
                  <a:pt x="9279982" y="367912"/>
                  <a:pt x="9289392" y="369182"/>
                </a:cubicBezTo>
                <a:lnTo>
                  <a:pt x="9305077" y="371297"/>
                </a:lnTo>
                <a:cubicBezTo>
                  <a:pt x="9308736" y="371297"/>
                  <a:pt x="9311873" y="370451"/>
                  <a:pt x="9314487" y="368335"/>
                </a:cubicBezTo>
                <a:cubicBezTo>
                  <a:pt x="9317624" y="366643"/>
                  <a:pt x="9319193" y="363257"/>
                  <a:pt x="9319716" y="359872"/>
                </a:cubicBezTo>
                <a:lnTo>
                  <a:pt x="9321284" y="345061"/>
                </a:lnTo>
                <a:cubicBezTo>
                  <a:pt x="9321284" y="344214"/>
                  <a:pt x="9321284" y="344214"/>
                  <a:pt x="9321284" y="343368"/>
                </a:cubicBezTo>
                <a:cubicBezTo>
                  <a:pt x="9321284" y="337443"/>
                  <a:pt x="9316579" y="331942"/>
                  <a:pt x="9310305" y="331096"/>
                </a:cubicBezTo>
                <a:lnTo>
                  <a:pt x="9294620" y="329403"/>
                </a:lnTo>
                <a:cubicBezTo>
                  <a:pt x="9285210" y="328133"/>
                  <a:pt x="9272139" y="326864"/>
                  <a:pt x="9259069" y="326018"/>
                </a:cubicBezTo>
                <a:close/>
                <a:moveTo>
                  <a:pt x="9071901" y="318400"/>
                </a:moveTo>
                <a:lnTo>
                  <a:pt x="9021711" y="319670"/>
                </a:lnTo>
                <a:cubicBezTo>
                  <a:pt x="8996615" y="320093"/>
                  <a:pt x="8971520" y="322209"/>
                  <a:pt x="8970475" y="322209"/>
                </a:cubicBezTo>
                <a:cubicBezTo>
                  <a:pt x="8963155" y="322632"/>
                  <a:pt x="8957927" y="328557"/>
                  <a:pt x="8958450" y="335328"/>
                </a:cubicBezTo>
                <a:lnTo>
                  <a:pt x="8959495" y="350139"/>
                </a:lnTo>
                <a:cubicBezTo>
                  <a:pt x="8959495" y="353947"/>
                  <a:pt x="8961064" y="356910"/>
                  <a:pt x="8964201" y="359025"/>
                </a:cubicBezTo>
                <a:cubicBezTo>
                  <a:pt x="8966815" y="361141"/>
                  <a:pt x="8970475" y="362411"/>
                  <a:pt x="8973611" y="361988"/>
                </a:cubicBezTo>
                <a:cubicBezTo>
                  <a:pt x="8974134" y="361988"/>
                  <a:pt x="8998707" y="359872"/>
                  <a:pt x="9023279" y="359872"/>
                </a:cubicBezTo>
                <a:lnTo>
                  <a:pt x="9073469" y="358602"/>
                </a:lnTo>
                <a:cubicBezTo>
                  <a:pt x="9080266" y="358602"/>
                  <a:pt x="9086017" y="353101"/>
                  <a:pt x="9086017" y="346330"/>
                </a:cubicBezTo>
                <a:lnTo>
                  <a:pt x="9086017" y="331096"/>
                </a:lnTo>
                <a:cubicBezTo>
                  <a:pt x="9086017" y="327710"/>
                  <a:pt x="9084448" y="324748"/>
                  <a:pt x="9081834" y="322209"/>
                </a:cubicBezTo>
                <a:cubicBezTo>
                  <a:pt x="9079220" y="320093"/>
                  <a:pt x="9076083" y="318400"/>
                  <a:pt x="9071901" y="318400"/>
                </a:cubicBezTo>
                <a:close/>
                <a:moveTo>
                  <a:pt x="9068241" y="171"/>
                </a:moveTo>
                <a:cubicBezTo>
                  <a:pt x="9105361" y="-675"/>
                  <a:pt x="9144572" y="1864"/>
                  <a:pt x="9183783" y="2287"/>
                </a:cubicBezTo>
                <a:cubicBezTo>
                  <a:pt x="9222995" y="3557"/>
                  <a:pt x="9261683" y="7365"/>
                  <a:pt x="9298280" y="9904"/>
                </a:cubicBezTo>
                <a:cubicBezTo>
                  <a:pt x="9335400" y="12867"/>
                  <a:pt x="9369383" y="17945"/>
                  <a:pt x="9398138" y="21330"/>
                </a:cubicBezTo>
                <a:cubicBezTo>
                  <a:pt x="9427938" y="24716"/>
                  <a:pt x="9451988" y="29794"/>
                  <a:pt x="9468718" y="32333"/>
                </a:cubicBezTo>
                <a:cubicBezTo>
                  <a:pt x="9485448" y="35295"/>
                  <a:pt x="9495382" y="36988"/>
                  <a:pt x="9495382" y="36988"/>
                </a:cubicBezTo>
                <a:cubicBezTo>
                  <a:pt x="9495382" y="36988"/>
                  <a:pt x="9534070" y="42912"/>
                  <a:pt x="9591580" y="56454"/>
                </a:cubicBezTo>
                <a:cubicBezTo>
                  <a:pt x="9605696" y="59416"/>
                  <a:pt x="9621380" y="62801"/>
                  <a:pt x="9637588" y="66610"/>
                </a:cubicBezTo>
                <a:cubicBezTo>
                  <a:pt x="9653795" y="71265"/>
                  <a:pt x="9671048" y="75920"/>
                  <a:pt x="9688824" y="80575"/>
                </a:cubicBezTo>
                <a:cubicBezTo>
                  <a:pt x="9706599" y="85230"/>
                  <a:pt x="9724898" y="90308"/>
                  <a:pt x="9743719" y="95386"/>
                </a:cubicBezTo>
                <a:cubicBezTo>
                  <a:pt x="9762018" y="101311"/>
                  <a:pt x="9780839" y="107235"/>
                  <a:pt x="9799661" y="113583"/>
                </a:cubicBezTo>
                <a:cubicBezTo>
                  <a:pt x="9817959" y="119507"/>
                  <a:pt x="9836780" y="125432"/>
                  <a:pt x="9855079" y="131779"/>
                </a:cubicBezTo>
                <a:cubicBezTo>
                  <a:pt x="9872855" y="138550"/>
                  <a:pt x="9890630" y="145321"/>
                  <a:pt x="9907883" y="152092"/>
                </a:cubicBezTo>
                <a:cubicBezTo>
                  <a:pt x="9942389" y="164787"/>
                  <a:pt x="9973235" y="178329"/>
                  <a:pt x="10000422" y="190178"/>
                </a:cubicBezTo>
                <a:cubicBezTo>
                  <a:pt x="10027085" y="201603"/>
                  <a:pt x="10049567" y="211337"/>
                  <a:pt x="10064728" y="219377"/>
                </a:cubicBezTo>
                <a:cubicBezTo>
                  <a:pt x="10079890" y="226571"/>
                  <a:pt x="10088778" y="231226"/>
                  <a:pt x="10088778" y="231226"/>
                </a:cubicBezTo>
                <a:cubicBezTo>
                  <a:pt x="10092437" y="232919"/>
                  <a:pt x="10096097" y="234611"/>
                  <a:pt x="10100802" y="237150"/>
                </a:cubicBezTo>
                <a:cubicBezTo>
                  <a:pt x="10115964" y="244768"/>
                  <a:pt x="10138445" y="254924"/>
                  <a:pt x="10163540" y="269312"/>
                </a:cubicBezTo>
                <a:cubicBezTo>
                  <a:pt x="10215299" y="296818"/>
                  <a:pt x="10282220" y="336174"/>
                  <a:pt x="10346526" y="379761"/>
                </a:cubicBezTo>
                <a:cubicBezTo>
                  <a:pt x="10378418" y="401343"/>
                  <a:pt x="10410832" y="422925"/>
                  <a:pt x="10439064" y="445353"/>
                </a:cubicBezTo>
                <a:cubicBezTo>
                  <a:pt x="10468342" y="466936"/>
                  <a:pt x="10495528" y="487248"/>
                  <a:pt x="10517487" y="506291"/>
                </a:cubicBezTo>
                <a:cubicBezTo>
                  <a:pt x="10539445" y="524911"/>
                  <a:pt x="10558266" y="540145"/>
                  <a:pt x="10570814" y="551148"/>
                </a:cubicBezTo>
                <a:cubicBezTo>
                  <a:pt x="10583362" y="562573"/>
                  <a:pt x="10590681" y="568921"/>
                  <a:pt x="10590681" y="568921"/>
                </a:cubicBezTo>
                <a:cubicBezTo>
                  <a:pt x="10590681" y="568921"/>
                  <a:pt x="10597478" y="575692"/>
                  <a:pt x="10610025" y="587118"/>
                </a:cubicBezTo>
                <a:cubicBezTo>
                  <a:pt x="10622573" y="598967"/>
                  <a:pt x="10640871" y="614201"/>
                  <a:pt x="10661261" y="634937"/>
                </a:cubicBezTo>
                <a:cubicBezTo>
                  <a:pt x="10681128" y="655673"/>
                  <a:pt x="10705700" y="678947"/>
                  <a:pt x="10729750" y="705184"/>
                </a:cubicBezTo>
                <a:cubicBezTo>
                  <a:pt x="10741775" y="718726"/>
                  <a:pt x="10754322" y="732268"/>
                  <a:pt x="10766870" y="746655"/>
                </a:cubicBezTo>
                <a:cubicBezTo>
                  <a:pt x="10779417" y="760197"/>
                  <a:pt x="10792488" y="774585"/>
                  <a:pt x="10804513" y="789820"/>
                </a:cubicBezTo>
                <a:cubicBezTo>
                  <a:pt x="10853657" y="848641"/>
                  <a:pt x="10899142" y="910002"/>
                  <a:pt x="10931557" y="957398"/>
                </a:cubicBezTo>
                <a:cubicBezTo>
                  <a:pt x="10947241" y="981096"/>
                  <a:pt x="10960312" y="1001408"/>
                  <a:pt x="10969722" y="1014950"/>
                </a:cubicBezTo>
                <a:cubicBezTo>
                  <a:pt x="10979133" y="1029338"/>
                  <a:pt x="10983316" y="1037378"/>
                  <a:pt x="10983316" y="1037378"/>
                </a:cubicBezTo>
                <a:cubicBezTo>
                  <a:pt x="10983316" y="1037378"/>
                  <a:pt x="10988544" y="1045842"/>
                  <a:pt x="10996909" y="1060230"/>
                </a:cubicBezTo>
                <a:cubicBezTo>
                  <a:pt x="11005274" y="1074618"/>
                  <a:pt x="11018344" y="1094930"/>
                  <a:pt x="11031938" y="1119898"/>
                </a:cubicBezTo>
                <a:cubicBezTo>
                  <a:pt x="11045531" y="1144865"/>
                  <a:pt x="11061215" y="1174064"/>
                  <a:pt x="11077422" y="1205803"/>
                </a:cubicBezTo>
                <a:cubicBezTo>
                  <a:pt x="11092584" y="1238387"/>
                  <a:pt x="11109314" y="1272242"/>
                  <a:pt x="11124476" y="1307365"/>
                </a:cubicBezTo>
                <a:cubicBezTo>
                  <a:pt x="11138592" y="1342912"/>
                  <a:pt x="11154276" y="1377613"/>
                  <a:pt x="11165778" y="1411044"/>
                </a:cubicBezTo>
                <a:cubicBezTo>
                  <a:pt x="11177280" y="1444898"/>
                  <a:pt x="11189305" y="1475790"/>
                  <a:pt x="11197147" y="1502873"/>
                </a:cubicBezTo>
                <a:cubicBezTo>
                  <a:pt x="11205512" y="1530380"/>
                  <a:pt x="11212309" y="1553231"/>
                  <a:pt x="11217014" y="1568889"/>
                </a:cubicBezTo>
                <a:cubicBezTo>
                  <a:pt x="11221720" y="1584969"/>
                  <a:pt x="11223811" y="1593856"/>
                  <a:pt x="11223811" y="1593856"/>
                </a:cubicBezTo>
                <a:cubicBezTo>
                  <a:pt x="11223811" y="1593856"/>
                  <a:pt x="11232699" y="1630672"/>
                  <a:pt x="11245769" y="1686109"/>
                </a:cubicBezTo>
                <a:cubicBezTo>
                  <a:pt x="11251520" y="1714038"/>
                  <a:pt x="11257794" y="1746623"/>
                  <a:pt x="11264068" y="1781324"/>
                </a:cubicBezTo>
                <a:cubicBezTo>
                  <a:pt x="11270342" y="1816024"/>
                  <a:pt x="11274001" y="1853687"/>
                  <a:pt x="11279229" y="1890926"/>
                </a:cubicBezTo>
                <a:cubicBezTo>
                  <a:pt x="11283412" y="1928589"/>
                  <a:pt x="11286026" y="1966252"/>
                  <a:pt x="11288640" y="2001376"/>
                </a:cubicBezTo>
                <a:cubicBezTo>
                  <a:pt x="11290209" y="2036499"/>
                  <a:pt x="11290731" y="2069507"/>
                  <a:pt x="11291777" y="2097860"/>
                </a:cubicBezTo>
                <a:cubicBezTo>
                  <a:pt x="11292823" y="2126213"/>
                  <a:pt x="11290731" y="2149488"/>
                  <a:pt x="11290731" y="2165992"/>
                </a:cubicBezTo>
                <a:cubicBezTo>
                  <a:pt x="11290731" y="2182495"/>
                  <a:pt x="11290209" y="2191805"/>
                  <a:pt x="11290209" y="2191805"/>
                </a:cubicBezTo>
                <a:cubicBezTo>
                  <a:pt x="11290209" y="2196460"/>
                  <a:pt x="11290209" y="2202808"/>
                  <a:pt x="11289686" y="2210848"/>
                </a:cubicBezTo>
                <a:cubicBezTo>
                  <a:pt x="11289686" y="2227352"/>
                  <a:pt x="11287072" y="2250627"/>
                  <a:pt x="11284980" y="2278980"/>
                </a:cubicBezTo>
                <a:cubicBezTo>
                  <a:pt x="11282889" y="2307333"/>
                  <a:pt x="11280798" y="2340340"/>
                  <a:pt x="11275570" y="2375041"/>
                </a:cubicBezTo>
                <a:cubicBezTo>
                  <a:pt x="11270864" y="2410588"/>
                  <a:pt x="11266159" y="2447827"/>
                  <a:pt x="11258317" y="2485067"/>
                </a:cubicBezTo>
                <a:cubicBezTo>
                  <a:pt x="11255180" y="2503687"/>
                  <a:pt x="11251520" y="2522307"/>
                  <a:pt x="11247860" y="2540503"/>
                </a:cubicBezTo>
                <a:cubicBezTo>
                  <a:pt x="11244201" y="2558700"/>
                  <a:pt x="11239495" y="2576473"/>
                  <a:pt x="11235313" y="2593824"/>
                </a:cubicBezTo>
                <a:cubicBezTo>
                  <a:pt x="11231653" y="2611174"/>
                  <a:pt x="11227471" y="2627678"/>
                  <a:pt x="11223811" y="2643335"/>
                </a:cubicBezTo>
                <a:cubicBezTo>
                  <a:pt x="11219106" y="2659416"/>
                  <a:pt x="11214923" y="2674227"/>
                  <a:pt x="11210741" y="2687769"/>
                </a:cubicBezTo>
                <a:cubicBezTo>
                  <a:pt x="11202375" y="2714852"/>
                  <a:pt x="11196102" y="2737704"/>
                  <a:pt x="11190874" y="2753361"/>
                </a:cubicBezTo>
                <a:cubicBezTo>
                  <a:pt x="11185123" y="2769442"/>
                  <a:pt x="11182508" y="2778329"/>
                  <a:pt x="11182508" y="2778329"/>
                </a:cubicBezTo>
                <a:cubicBezTo>
                  <a:pt x="11182508" y="2778329"/>
                  <a:pt x="11179372" y="2787215"/>
                  <a:pt x="11173621" y="2802873"/>
                </a:cubicBezTo>
                <a:cubicBezTo>
                  <a:pt x="11167870" y="2818530"/>
                  <a:pt x="11161073" y="2841382"/>
                  <a:pt x="11149571" y="2867196"/>
                </a:cubicBezTo>
                <a:cubicBezTo>
                  <a:pt x="11138592" y="2893433"/>
                  <a:pt x="11127090" y="2924748"/>
                  <a:pt x="11111928" y="2956909"/>
                </a:cubicBezTo>
                <a:cubicBezTo>
                  <a:pt x="11104609" y="2973413"/>
                  <a:pt x="11096767" y="2989917"/>
                  <a:pt x="11088924" y="3006844"/>
                </a:cubicBezTo>
                <a:cubicBezTo>
                  <a:pt x="11081082" y="3023771"/>
                  <a:pt x="11072717" y="3040699"/>
                  <a:pt x="11063829" y="3057626"/>
                </a:cubicBezTo>
                <a:cubicBezTo>
                  <a:pt x="11028801" y="3125334"/>
                  <a:pt x="10989589" y="3190926"/>
                  <a:pt x="10958220" y="3238745"/>
                </a:cubicBezTo>
                <a:cubicBezTo>
                  <a:pt x="10942536" y="3262443"/>
                  <a:pt x="10928943" y="3282333"/>
                  <a:pt x="10919532" y="3296297"/>
                </a:cubicBezTo>
                <a:cubicBezTo>
                  <a:pt x="10915350" y="3303491"/>
                  <a:pt x="10911167" y="3308570"/>
                  <a:pt x="10908553" y="3311955"/>
                </a:cubicBezTo>
                <a:cubicBezTo>
                  <a:pt x="10905939" y="3315763"/>
                  <a:pt x="10904370" y="3317879"/>
                  <a:pt x="10904370" y="3317879"/>
                </a:cubicBezTo>
                <a:cubicBezTo>
                  <a:pt x="10904370" y="3317879"/>
                  <a:pt x="10899142" y="3325497"/>
                  <a:pt x="10888686" y="3339038"/>
                </a:cubicBezTo>
                <a:cubicBezTo>
                  <a:pt x="10878752" y="3352157"/>
                  <a:pt x="10865159" y="3371623"/>
                  <a:pt x="10847384" y="3394051"/>
                </a:cubicBezTo>
                <a:cubicBezTo>
                  <a:pt x="10829085" y="3416057"/>
                  <a:pt x="10808172" y="3442293"/>
                  <a:pt x="10784646" y="3469800"/>
                </a:cubicBezTo>
                <a:cubicBezTo>
                  <a:pt x="10760596" y="3496460"/>
                  <a:pt x="10735501" y="3525237"/>
                  <a:pt x="10708837" y="3553166"/>
                </a:cubicBezTo>
                <a:cubicBezTo>
                  <a:pt x="10654987" y="3608179"/>
                  <a:pt x="10599046" y="3660653"/>
                  <a:pt x="10554607" y="3698315"/>
                </a:cubicBezTo>
                <a:cubicBezTo>
                  <a:pt x="10532126" y="3716936"/>
                  <a:pt x="10513827" y="3732170"/>
                  <a:pt x="10500757" y="3743172"/>
                </a:cubicBezTo>
                <a:cubicBezTo>
                  <a:pt x="10488209" y="3753752"/>
                  <a:pt x="10479844" y="3759676"/>
                  <a:pt x="10479844" y="3759676"/>
                </a:cubicBezTo>
                <a:cubicBezTo>
                  <a:pt x="10479844" y="3759676"/>
                  <a:pt x="10448998" y="3782952"/>
                  <a:pt x="10402467" y="3817651"/>
                </a:cubicBezTo>
                <a:cubicBezTo>
                  <a:pt x="10378418" y="3834156"/>
                  <a:pt x="10350186" y="3853198"/>
                  <a:pt x="10320385" y="3873511"/>
                </a:cubicBezTo>
                <a:cubicBezTo>
                  <a:pt x="10289539" y="3892554"/>
                  <a:pt x="10256602" y="3913289"/>
                  <a:pt x="10223141" y="3932755"/>
                </a:cubicBezTo>
                <a:cubicBezTo>
                  <a:pt x="10189158" y="3951375"/>
                  <a:pt x="10155175" y="3970842"/>
                  <a:pt x="10122761" y="3987345"/>
                </a:cubicBezTo>
                <a:cubicBezTo>
                  <a:pt x="10089301" y="4003003"/>
                  <a:pt x="10058977" y="4018661"/>
                  <a:pt x="10032314" y="4030933"/>
                </a:cubicBezTo>
                <a:cubicBezTo>
                  <a:pt x="9987874" y="4049976"/>
                  <a:pt x="9956505" y="4063517"/>
                  <a:pt x="9946572" y="4067749"/>
                </a:cubicBezTo>
                <a:cubicBezTo>
                  <a:pt x="9946572" y="4067749"/>
                  <a:pt x="9946049" y="4067749"/>
                  <a:pt x="9944481" y="4068595"/>
                </a:cubicBezTo>
                <a:cubicBezTo>
                  <a:pt x="9943435" y="4069018"/>
                  <a:pt x="9942912" y="4069442"/>
                  <a:pt x="9942912" y="4069442"/>
                </a:cubicBezTo>
                <a:cubicBezTo>
                  <a:pt x="9938730" y="4070711"/>
                  <a:pt x="9931410" y="4073673"/>
                  <a:pt x="9921477" y="4077482"/>
                </a:cubicBezTo>
                <a:cubicBezTo>
                  <a:pt x="9905269" y="4083407"/>
                  <a:pt x="9882265" y="4092294"/>
                  <a:pt x="9855079" y="4102449"/>
                </a:cubicBezTo>
                <a:cubicBezTo>
                  <a:pt x="9827370" y="4112606"/>
                  <a:pt x="9794432" y="4122339"/>
                  <a:pt x="9759404" y="4134188"/>
                </a:cubicBezTo>
                <a:cubicBezTo>
                  <a:pt x="9724898" y="4145614"/>
                  <a:pt x="9686209" y="4154501"/>
                  <a:pt x="9648567" y="4165080"/>
                </a:cubicBezTo>
                <a:cubicBezTo>
                  <a:pt x="9610924" y="4174390"/>
                  <a:pt x="9572236" y="4182430"/>
                  <a:pt x="9536161" y="4190470"/>
                </a:cubicBezTo>
                <a:cubicBezTo>
                  <a:pt x="9500087" y="4197664"/>
                  <a:pt x="9466104" y="4202743"/>
                  <a:pt x="9437349" y="4207821"/>
                </a:cubicBezTo>
                <a:cubicBezTo>
                  <a:pt x="9408594" y="4212899"/>
                  <a:pt x="9383499" y="4215015"/>
                  <a:pt x="9366769" y="4217131"/>
                </a:cubicBezTo>
                <a:cubicBezTo>
                  <a:pt x="9349516" y="4219247"/>
                  <a:pt x="9339583" y="4220517"/>
                  <a:pt x="9339583" y="4220517"/>
                </a:cubicBezTo>
                <a:cubicBezTo>
                  <a:pt x="9339583" y="4220517"/>
                  <a:pt x="9330172" y="4221786"/>
                  <a:pt x="9312919" y="4223902"/>
                </a:cubicBezTo>
                <a:cubicBezTo>
                  <a:pt x="9295666" y="4224748"/>
                  <a:pt x="9271094" y="4226864"/>
                  <a:pt x="9241816" y="4228980"/>
                </a:cubicBezTo>
                <a:cubicBezTo>
                  <a:pt x="9227177" y="4230249"/>
                  <a:pt x="9210970" y="4231519"/>
                  <a:pt x="9194240" y="4232365"/>
                </a:cubicBezTo>
                <a:cubicBezTo>
                  <a:pt x="9177510" y="4232788"/>
                  <a:pt x="9159734" y="4233211"/>
                  <a:pt x="9141435" y="4233634"/>
                </a:cubicBezTo>
                <a:cubicBezTo>
                  <a:pt x="9123137" y="4234058"/>
                  <a:pt x="9104315" y="4234481"/>
                  <a:pt x="9084971" y="4234904"/>
                </a:cubicBezTo>
                <a:cubicBezTo>
                  <a:pt x="9068764" y="4234904"/>
                  <a:pt x="9052034" y="4234904"/>
                  <a:pt x="9035827" y="4234904"/>
                </a:cubicBezTo>
                <a:cubicBezTo>
                  <a:pt x="8903554" y="4234481"/>
                  <a:pt x="8771805" y="4234481"/>
                  <a:pt x="8771805" y="4234481"/>
                </a:cubicBezTo>
                <a:lnTo>
                  <a:pt x="8243238" y="4234058"/>
                </a:lnTo>
                <a:lnTo>
                  <a:pt x="7726696" y="4233211"/>
                </a:lnTo>
                <a:lnTo>
                  <a:pt x="7585536" y="4233211"/>
                </a:lnTo>
                <a:lnTo>
                  <a:pt x="7585013" y="4551440"/>
                </a:lnTo>
                <a:lnTo>
                  <a:pt x="7584490" y="5058830"/>
                </a:lnTo>
                <a:lnTo>
                  <a:pt x="7583967" y="5566219"/>
                </a:lnTo>
                <a:lnTo>
                  <a:pt x="7583444" y="6073608"/>
                </a:lnTo>
                <a:lnTo>
                  <a:pt x="7583381" y="6135156"/>
                </a:lnTo>
                <a:lnTo>
                  <a:pt x="7251456" y="6135156"/>
                </a:lnTo>
                <a:lnTo>
                  <a:pt x="7251456" y="6081649"/>
                </a:lnTo>
                <a:cubicBezTo>
                  <a:pt x="7251456" y="6074455"/>
                  <a:pt x="7245705" y="6068953"/>
                  <a:pt x="7238386" y="6068953"/>
                </a:cubicBezTo>
                <a:lnTo>
                  <a:pt x="7222701" y="6068953"/>
                </a:lnTo>
                <a:cubicBezTo>
                  <a:pt x="7219042" y="6068953"/>
                  <a:pt x="7215905" y="6070223"/>
                  <a:pt x="7213291" y="6072762"/>
                </a:cubicBezTo>
                <a:cubicBezTo>
                  <a:pt x="7211199" y="6075301"/>
                  <a:pt x="7209631" y="6078264"/>
                  <a:pt x="7209631" y="6081649"/>
                </a:cubicBezTo>
                <a:lnTo>
                  <a:pt x="7209631" y="6135156"/>
                </a:lnTo>
                <a:lnTo>
                  <a:pt x="6879670" y="6135156"/>
                </a:lnTo>
                <a:lnTo>
                  <a:pt x="6879734" y="6073185"/>
                </a:lnTo>
                <a:lnTo>
                  <a:pt x="6880257" y="5565796"/>
                </a:lnTo>
                <a:lnTo>
                  <a:pt x="6880780" y="5058407"/>
                </a:lnTo>
                <a:lnTo>
                  <a:pt x="6881303" y="4561597"/>
                </a:lnTo>
                <a:lnTo>
                  <a:pt x="6881825" y="4232365"/>
                </a:lnTo>
                <a:lnTo>
                  <a:pt x="6670608" y="4232365"/>
                </a:lnTo>
                <a:lnTo>
                  <a:pt x="6142041" y="4231519"/>
                </a:lnTo>
                <a:lnTo>
                  <a:pt x="5620271" y="4231095"/>
                </a:lnTo>
                <a:lnTo>
                  <a:pt x="5091704" y="4230672"/>
                </a:lnTo>
                <a:lnTo>
                  <a:pt x="4563660" y="4229826"/>
                </a:lnTo>
                <a:lnTo>
                  <a:pt x="4035093" y="4229403"/>
                </a:lnTo>
                <a:lnTo>
                  <a:pt x="3507049" y="4228556"/>
                </a:lnTo>
                <a:lnTo>
                  <a:pt x="2982142" y="4228133"/>
                </a:lnTo>
                <a:lnTo>
                  <a:pt x="2454098" y="4227711"/>
                </a:lnTo>
                <a:lnTo>
                  <a:pt x="1925531" y="4226864"/>
                </a:lnTo>
                <a:lnTo>
                  <a:pt x="1401147" y="4226440"/>
                </a:lnTo>
                <a:lnTo>
                  <a:pt x="929044" y="4225595"/>
                </a:lnTo>
                <a:lnTo>
                  <a:pt x="456418" y="4225171"/>
                </a:lnTo>
                <a:lnTo>
                  <a:pt x="0" y="4224748"/>
                </a:lnTo>
                <a:lnTo>
                  <a:pt x="0" y="3548511"/>
                </a:lnTo>
                <a:lnTo>
                  <a:pt x="457464" y="3549357"/>
                </a:lnTo>
                <a:lnTo>
                  <a:pt x="929567" y="3549780"/>
                </a:lnTo>
                <a:lnTo>
                  <a:pt x="1398533" y="3550203"/>
                </a:lnTo>
                <a:lnTo>
                  <a:pt x="1926577" y="3551050"/>
                </a:lnTo>
                <a:lnTo>
                  <a:pt x="2454621" y="3551473"/>
                </a:lnTo>
                <a:lnTo>
                  <a:pt x="2983187" y="3552319"/>
                </a:lnTo>
                <a:lnTo>
                  <a:pt x="3508095" y="3552742"/>
                </a:lnTo>
                <a:lnTo>
                  <a:pt x="4036139" y="3553166"/>
                </a:lnTo>
                <a:lnTo>
                  <a:pt x="4564183" y="3554012"/>
                </a:lnTo>
                <a:lnTo>
                  <a:pt x="5092750" y="3554435"/>
                </a:lnTo>
                <a:lnTo>
                  <a:pt x="5614520" y="3555282"/>
                </a:lnTo>
                <a:lnTo>
                  <a:pt x="6142564" y="3555705"/>
                </a:lnTo>
                <a:lnTo>
                  <a:pt x="6671131" y="3556128"/>
                </a:lnTo>
                <a:lnTo>
                  <a:pt x="6882348" y="3556551"/>
                </a:lnTo>
                <a:lnTo>
                  <a:pt x="6882348" y="3547241"/>
                </a:lnTo>
                <a:lnTo>
                  <a:pt x="6882871" y="3039852"/>
                </a:lnTo>
                <a:lnTo>
                  <a:pt x="6883394" y="2538387"/>
                </a:lnTo>
                <a:cubicBezTo>
                  <a:pt x="6883394" y="2538387"/>
                  <a:pt x="6883394" y="2411857"/>
                  <a:pt x="6883917" y="2284904"/>
                </a:cubicBezTo>
                <a:cubicBezTo>
                  <a:pt x="6883917" y="2221005"/>
                  <a:pt x="6883917" y="2157528"/>
                  <a:pt x="6883917" y="2109709"/>
                </a:cubicBezTo>
                <a:cubicBezTo>
                  <a:pt x="6885485" y="2053003"/>
                  <a:pt x="6886531" y="2015340"/>
                  <a:pt x="6886531" y="2015340"/>
                </a:cubicBezTo>
                <a:cubicBezTo>
                  <a:pt x="6886531" y="2015340"/>
                  <a:pt x="6886531" y="2006031"/>
                  <a:pt x="6888099" y="1989527"/>
                </a:cubicBezTo>
                <a:cubicBezTo>
                  <a:pt x="6889668" y="1973023"/>
                  <a:pt x="6891759" y="1949748"/>
                  <a:pt x="6893850" y="1921395"/>
                </a:cubicBezTo>
                <a:cubicBezTo>
                  <a:pt x="6899078" y="1865113"/>
                  <a:pt x="6909012" y="1790210"/>
                  <a:pt x="6924174" y="1716154"/>
                </a:cubicBezTo>
                <a:cubicBezTo>
                  <a:pt x="6938812" y="1642098"/>
                  <a:pt x="6958157" y="1568465"/>
                  <a:pt x="6974887" y="1514299"/>
                </a:cubicBezTo>
                <a:cubicBezTo>
                  <a:pt x="6982729" y="1486792"/>
                  <a:pt x="6991094" y="1464364"/>
                  <a:pt x="6996322" y="1449129"/>
                </a:cubicBezTo>
                <a:cubicBezTo>
                  <a:pt x="7002073" y="1433049"/>
                  <a:pt x="7005210" y="1424162"/>
                  <a:pt x="7005210" y="1424162"/>
                </a:cubicBezTo>
                <a:cubicBezTo>
                  <a:pt x="7005210" y="1424162"/>
                  <a:pt x="7017235" y="1388192"/>
                  <a:pt x="7039193" y="1335718"/>
                </a:cubicBezTo>
                <a:cubicBezTo>
                  <a:pt x="7044944" y="1322599"/>
                  <a:pt x="7051218" y="1308211"/>
                  <a:pt x="7056969" y="1292977"/>
                </a:cubicBezTo>
                <a:cubicBezTo>
                  <a:pt x="7064288" y="1278166"/>
                  <a:pt x="7071085" y="1262932"/>
                  <a:pt x="7078927" y="1246428"/>
                </a:cubicBezTo>
                <a:cubicBezTo>
                  <a:pt x="7086769" y="1230347"/>
                  <a:pt x="7094612" y="1213420"/>
                  <a:pt x="7102454" y="1196916"/>
                </a:cubicBezTo>
                <a:cubicBezTo>
                  <a:pt x="7111342" y="1179989"/>
                  <a:pt x="7120229" y="1163485"/>
                  <a:pt x="7129117" y="1146558"/>
                </a:cubicBezTo>
                <a:cubicBezTo>
                  <a:pt x="7138528" y="1130054"/>
                  <a:pt x="7146893" y="1113127"/>
                  <a:pt x="7156304" y="1096623"/>
                </a:cubicBezTo>
                <a:cubicBezTo>
                  <a:pt x="7165714" y="1080542"/>
                  <a:pt x="7175648" y="1064885"/>
                  <a:pt x="7184536" y="1049650"/>
                </a:cubicBezTo>
                <a:cubicBezTo>
                  <a:pt x="7202834" y="1018758"/>
                  <a:pt x="7221656" y="990829"/>
                  <a:pt x="7237340" y="967131"/>
                </a:cubicBezTo>
                <a:cubicBezTo>
                  <a:pt x="7245705" y="955282"/>
                  <a:pt x="7253025" y="944279"/>
                  <a:pt x="7259299" y="934546"/>
                </a:cubicBezTo>
                <a:cubicBezTo>
                  <a:pt x="7266095" y="925236"/>
                  <a:pt x="7272369" y="917196"/>
                  <a:pt x="7277074" y="910425"/>
                </a:cubicBezTo>
                <a:cubicBezTo>
                  <a:pt x="7287008" y="896884"/>
                  <a:pt x="7292759" y="889266"/>
                  <a:pt x="7292759" y="889266"/>
                </a:cubicBezTo>
                <a:cubicBezTo>
                  <a:pt x="7292759" y="889266"/>
                  <a:pt x="7297987" y="881649"/>
                  <a:pt x="7308443" y="868107"/>
                </a:cubicBezTo>
                <a:cubicBezTo>
                  <a:pt x="7317854" y="854566"/>
                  <a:pt x="7333016" y="835523"/>
                  <a:pt x="7351314" y="813517"/>
                </a:cubicBezTo>
                <a:cubicBezTo>
                  <a:pt x="7369090" y="791089"/>
                  <a:pt x="7390525" y="765275"/>
                  <a:pt x="7415098" y="739038"/>
                </a:cubicBezTo>
                <a:cubicBezTo>
                  <a:pt x="7427122" y="725497"/>
                  <a:pt x="7439670" y="711955"/>
                  <a:pt x="7452218" y="697567"/>
                </a:cubicBezTo>
                <a:cubicBezTo>
                  <a:pt x="7465288" y="684025"/>
                  <a:pt x="7478881" y="670484"/>
                  <a:pt x="7492474" y="656942"/>
                </a:cubicBezTo>
                <a:cubicBezTo>
                  <a:pt x="7506068" y="642977"/>
                  <a:pt x="7519661" y="629435"/>
                  <a:pt x="7533254" y="616317"/>
                </a:cubicBezTo>
                <a:cubicBezTo>
                  <a:pt x="7547370" y="603199"/>
                  <a:pt x="7560440" y="590927"/>
                  <a:pt x="7574034" y="578654"/>
                </a:cubicBezTo>
                <a:cubicBezTo>
                  <a:pt x="7587104" y="566382"/>
                  <a:pt x="7600174" y="554533"/>
                  <a:pt x="7612722" y="543954"/>
                </a:cubicBezTo>
                <a:cubicBezTo>
                  <a:pt x="7625270" y="533374"/>
                  <a:pt x="7637817" y="523218"/>
                  <a:pt x="7648796" y="513908"/>
                </a:cubicBezTo>
                <a:cubicBezTo>
                  <a:pt x="7670755" y="495712"/>
                  <a:pt x="7689576" y="480054"/>
                  <a:pt x="7703169" y="469898"/>
                </a:cubicBezTo>
                <a:cubicBezTo>
                  <a:pt x="7712057" y="463550"/>
                  <a:pt x="7717808" y="458895"/>
                  <a:pt x="7720945" y="456356"/>
                </a:cubicBezTo>
                <a:cubicBezTo>
                  <a:pt x="7720945" y="456356"/>
                  <a:pt x="7728787" y="450855"/>
                  <a:pt x="7742380" y="440698"/>
                </a:cubicBezTo>
                <a:cubicBezTo>
                  <a:pt x="7755974" y="430119"/>
                  <a:pt x="7775318" y="415731"/>
                  <a:pt x="7799367" y="399650"/>
                </a:cubicBezTo>
                <a:cubicBezTo>
                  <a:pt x="7846944" y="366643"/>
                  <a:pt x="7912296" y="324325"/>
                  <a:pt x="7980262" y="286662"/>
                </a:cubicBezTo>
                <a:cubicBezTo>
                  <a:pt x="7997514" y="277352"/>
                  <a:pt x="8014245" y="268042"/>
                  <a:pt x="8030975" y="258732"/>
                </a:cubicBezTo>
                <a:cubicBezTo>
                  <a:pt x="8047705" y="249846"/>
                  <a:pt x="8064958" y="241805"/>
                  <a:pt x="8081165" y="233342"/>
                </a:cubicBezTo>
                <a:cubicBezTo>
                  <a:pt x="8097895" y="225301"/>
                  <a:pt x="8113580" y="217684"/>
                  <a:pt x="8128741" y="210067"/>
                </a:cubicBezTo>
                <a:cubicBezTo>
                  <a:pt x="8143903" y="203296"/>
                  <a:pt x="8158542" y="196949"/>
                  <a:pt x="8172135" y="191024"/>
                </a:cubicBezTo>
                <a:cubicBezTo>
                  <a:pt x="8198799" y="179598"/>
                  <a:pt x="8221280" y="169442"/>
                  <a:pt x="8237487" y="163518"/>
                </a:cubicBezTo>
                <a:cubicBezTo>
                  <a:pt x="8253171" y="157170"/>
                  <a:pt x="8262582" y="153785"/>
                  <a:pt x="8262582" y="153785"/>
                </a:cubicBezTo>
                <a:cubicBezTo>
                  <a:pt x="8262582" y="153785"/>
                  <a:pt x="8271470" y="150399"/>
                  <a:pt x="8287677" y="144475"/>
                </a:cubicBezTo>
                <a:cubicBezTo>
                  <a:pt x="8303885" y="138550"/>
                  <a:pt x="8325843" y="129240"/>
                  <a:pt x="8354075" y="120353"/>
                </a:cubicBezTo>
                <a:cubicBezTo>
                  <a:pt x="8382307" y="111890"/>
                  <a:pt x="8414721" y="100464"/>
                  <a:pt x="8450273" y="90308"/>
                </a:cubicBezTo>
                <a:cubicBezTo>
                  <a:pt x="8467526" y="85653"/>
                  <a:pt x="8485824" y="80575"/>
                  <a:pt x="8504646" y="75497"/>
                </a:cubicBezTo>
                <a:cubicBezTo>
                  <a:pt x="8522944" y="70419"/>
                  <a:pt x="8541766" y="65340"/>
                  <a:pt x="8561110" y="61532"/>
                </a:cubicBezTo>
                <a:cubicBezTo>
                  <a:pt x="8637964" y="43335"/>
                  <a:pt x="8715340" y="29794"/>
                  <a:pt x="8773373" y="22176"/>
                </a:cubicBezTo>
                <a:cubicBezTo>
                  <a:pt x="8802651" y="18368"/>
                  <a:pt x="8827223" y="15406"/>
                  <a:pt x="8844476" y="13290"/>
                </a:cubicBezTo>
                <a:cubicBezTo>
                  <a:pt x="8852841" y="12443"/>
                  <a:pt x="8859638" y="11597"/>
                  <a:pt x="8864343" y="11174"/>
                </a:cubicBezTo>
                <a:cubicBezTo>
                  <a:pt x="8868525" y="10751"/>
                  <a:pt x="8871140" y="10327"/>
                  <a:pt x="8871140" y="10327"/>
                </a:cubicBezTo>
                <a:cubicBezTo>
                  <a:pt x="8871140" y="10327"/>
                  <a:pt x="8910351" y="7365"/>
                  <a:pt x="8968906" y="3557"/>
                </a:cubicBezTo>
                <a:cubicBezTo>
                  <a:pt x="8998184" y="1864"/>
                  <a:pt x="9032690" y="1864"/>
                  <a:pt x="9068241" y="171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75000"/>
                </a:schemeClr>
              </a:gs>
              <a:gs pos="100000">
                <a:schemeClr val="tx2"/>
              </a:gs>
            </a:gsLst>
            <a:lin ang="0" scaled="0"/>
          </a:gradFill>
          <a:ln w="44450">
            <a:noFill/>
            <a:miter lim="400000"/>
          </a:ln>
          <a:effectLst/>
        </p:spPr>
        <p:txBody>
          <a:bodyPr wrap="square" lIns="38100" tIns="38100" rIns="38100" bIns="38100" anchor="ctr">
            <a:noAutofit/>
          </a:bodyPr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4E82BDD7-A26B-4944-883C-AB64C373C965}"/>
              </a:ext>
            </a:extLst>
          </p:cNvPr>
          <p:cNvSpPr/>
          <p:nvPr userDrawn="1"/>
        </p:nvSpPr>
        <p:spPr>
          <a:xfrm>
            <a:off x="623887" y="3435014"/>
            <a:ext cx="714980" cy="11653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3" y="0"/>
                  <a:pt x="0" y="2968"/>
                  <a:pt x="0" y="6626"/>
                </a:cubicBezTo>
                <a:cubicBezTo>
                  <a:pt x="0" y="10287"/>
                  <a:pt x="10800" y="21600"/>
                  <a:pt x="10800" y="21600"/>
                </a:cubicBezTo>
                <a:cubicBezTo>
                  <a:pt x="10800" y="21600"/>
                  <a:pt x="21600" y="10287"/>
                  <a:pt x="21600" y="6626"/>
                </a:cubicBezTo>
                <a:cubicBezTo>
                  <a:pt x="21600" y="2968"/>
                  <a:pt x="16767" y="0"/>
                  <a:pt x="10800" y="0"/>
                </a:cubicBezTo>
                <a:close/>
                <a:moveTo>
                  <a:pt x="10800" y="10492"/>
                </a:moveTo>
                <a:cubicBezTo>
                  <a:pt x="7754" y="10492"/>
                  <a:pt x="5287" y="8976"/>
                  <a:pt x="5287" y="7110"/>
                </a:cubicBezTo>
                <a:cubicBezTo>
                  <a:pt x="5287" y="5240"/>
                  <a:pt x="7757" y="3727"/>
                  <a:pt x="10800" y="3727"/>
                </a:cubicBezTo>
                <a:cubicBezTo>
                  <a:pt x="13846" y="3727"/>
                  <a:pt x="16313" y="5243"/>
                  <a:pt x="16313" y="7110"/>
                </a:cubicBezTo>
                <a:cubicBezTo>
                  <a:pt x="16313" y="8979"/>
                  <a:pt x="13846" y="10492"/>
                  <a:pt x="10800" y="10492"/>
                </a:cubicBezTo>
                <a:close/>
              </a:path>
            </a:pathLst>
          </a:custGeom>
          <a:solidFill>
            <a:srgbClr val="EA7926"/>
          </a:solidFill>
          <a:ln w="38100">
            <a:solidFill>
              <a:schemeClr val="bg1"/>
            </a:solidFill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79FA18FF-D3C0-4E30-B4EA-6FD28FE3B714}"/>
              </a:ext>
            </a:extLst>
          </p:cNvPr>
          <p:cNvSpPr/>
          <p:nvPr userDrawn="1"/>
        </p:nvSpPr>
        <p:spPr>
          <a:xfrm rot="10800000">
            <a:off x="2077902" y="4616799"/>
            <a:ext cx="714980" cy="11653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3" y="0"/>
                  <a:pt x="0" y="2968"/>
                  <a:pt x="0" y="6626"/>
                </a:cubicBezTo>
                <a:cubicBezTo>
                  <a:pt x="0" y="10287"/>
                  <a:pt x="10800" y="21600"/>
                  <a:pt x="10800" y="21600"/>
                </a:cubicBezTo>
                <a:cubicBezTo>
                  <a:pt x="10800" y="21600"/>
                  <a:pt x="21600" y="10287"/>
                  <a:pt x="21600" y="6626"/>
                </a:cubicBezTo>
                <a:cubicBezTo>
                  <a:pt x="21600" y="2968"/>
                  <a:pt x="16767" y="0"/>
                  <a:pt x="10800" y="0"/>
                </a:cubicBezTo>
                <a:close/>
                <a:moveTo>
                  <a:pt x="10800" y="10492"/>
                </a:moveTo>
                <a:cubicBezTo>
                  <a:pt x="7754" y="10492"/>
                  <a:pt x="5287" y="8976"/>
                  <a:pt x="5287" y="7110"/>
                </a:cubicBezTo>
                <a:cubicBezTo>
                  <a:pt x="5287" y="5240"/>
                  <a:pt x="7757" y="3727"/>
                  <a:pt x="10800" y="3727"/>
                </a:cubicBezTo>
                <a:cubicBezTo>
                  <a:pt x="13846" y="3727"/>
                  <a:pt x="16313" y="5243"/>
                  <a:pt x="16313" y="7110"/>
                </a:cubicBezTo>
                <a:cubicBezTo>
                  <a:pt x="16313" y="8979"/>
                  <a:pt x="13846" y="10492"/>
                  <a:pt x="10800" y="10492"/>
                </a:cubicBezTo>
                <a:close/>
              </a:path>
            </a:pathLst>
          </a:custGeom>
          <a:solidFill>
            <a:schemeClr val="accent1"/>
          </a:solidFill>
          <a:ln w="38100">
            <a:solidFill>
              <a:schemeClr val="bg1"/>
            </a:solidFill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8" name="Shape">
            <a:extLst>
              <a:ext uri="{FF2B5EF4-FFF2-40B4-BE49-F238E27FC236}">
                <a16:creationId xmlns:a16="http://schemas.microsoft.com/office/drawing/2014/main" id="{95823AE8-4FBD-4DF0-9C9D-6AFD81CEDA18}"/>
              </a:ext>
            </a:extLst>
          </p:cNvPr>
          <p:cNvSpPr/>
          <p:nvPr userDrawn="1"/>
        </p:nvSpPr>
        <p:spPr>
          <a:xfrm rot="5400000">
            <a:off x="7460683" y="5229598"/>
            <a:ext cx="714980" cy="11653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3" y="0"/>
                  <a:pt x="0" y="2968"/>
                  <a:pt x="0" y="6626"/>
                </a:cubicBezTo>
                <a:cubicBezTo>
                  <a:pt x="0" y="10287"/>
                  <a:pt x="10800" y="21600"/>
                  <a:pt x="10800" y="21600"/>
                </a:cubicBezTo>
                <a:cubicBezTo>
                  <a:pt x="10800" y="21600"/>
                  <a:pt x="21600" y="10287"/>
                  <a:pt x="21600" y="6626"/>
                </a:cubicBezTo>
                <a:cubicBezTo>
                  <a:pt x="21600" y="2968"/>
                  <a:pt x="16767" y="0"/>
                  <a:pt x="10800" y="0"/>
                </a:cubicBezTo>
                <a:close/>
                <a:moveTo>
                  <a:pt x="10800" y="10492"/>
                </a:moveTo>
                <a:cubicBezTo>
                  <a:pt x="7754" y="10492"/>
                  <a:pt x="5287" y="8976"/>
                  <a:pt x="5287" y="7110"/>
                </a:cubicBezTo>
                <a:cubicBezTo>
                  <a:pt x="5287" y="5240"/>
                  <a:pt x="7757" y="3727"/>
                  <a:pt x="10800" y="3727"/>
                </a:cubicBezTo>
                <a:cubicBezTo>
                  <a:pt x="13846" y="3727"/>
                  <a:pt x="16313" y="5243"/>
                  <a:pt x="16313" y="7110"/>
                </a:cubicBezTo>
                <a:cubicBezTo>
                  <a:pt x="16313" y="8979"/>
                  <a:pt x="13846" y="10492"/>
                  <a:pt x="10800" y="10492"/>
                </a:cubicBezTo>
                <a:close/>
              </a:path>
            </a:pathLst>
          </a:custGeom>
          <a:solidFill>
            <a:schemeClr val="tx1"/>
          </a:solidFill>
          <a:ln w="38100">
            <a:solidFill>
              <a:schemeClr val="bg1"/>
            </a:solidFill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308B77DC-2E8E-4131-B548-8DF743B8F271}"/>
              </a:ext>
            </a:extLst>
          </p:cNvPr>
          <p:cNvSpPr/>
          <p:nvPr userDrawn="1"/>
        </p:nvSpPr>
        <p:spPr>
          <a:xfrm rot="10800000">
            <a:off x="8742797" y="1073921"/>
            <a:ext cx="714980" cy="11653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3" y="0"/>
                  <a:pt x="0" y="2968"/>
                  <a:pt x="0" y="6626"/>
                </a:cubicBezTo>
                <a:cubicBezTo>
                  <a:pt x="0" y="10287"/>
                  <a:pt x="10800" y="21600"/>
                  <a:pt x="10800" y="21600"/>
                </a:cubicBezTo>
                <a:cubicBezTo>
                  <a:pt x="10800" y="21600"/>
                  <a:pt x="21600" y="10287"/>
                  <a:pt x="21600" y="6626"/>
                </a:cubicBezTo>
                <a:cubicBezTo>
                  <a:pt x="21600" y="2968"/>
                  <a:pt x="16767" y="0"/>
                  <a:pt x="10800" y="0"/>
                </a:cubicBezTo>
                <a:close/>
                <a:moveTo>
                  <a:pt x="10800" y="10492"/>
                </a:moveTo>
                <a:cubicBezTo>
                  <a:pt x="7754" y="10492"/>
                  <a:pt x="5287" y="8976"/>
                  <a:pt x="5287" y="7110"/>
                </a:cubicBezTo>
                <a:cubicBezTo>
                  <a:pt x="5287" y="5240"/>
                  <a:pt x="7757" y="3727"/>
                  <a:pt x="10800" y="3727"/>
                </a:cubicBezTo>
                <a:cubicBezTo>
                  <a:pt x="13846" y="3727"/>
                  <a:pt x="16313" y="5243"/>
                  <a:pt x="16313" y="7110"/>
                </a:cubicBezTo>
                <a:cubicBezTo>
                  <a:pt x="16313" y="8979"/>
                  <a:pt x="13846" y="10492"/>
                  <a:pt x="10800" y="10492"/>
                </a:cubicBezTo>
                <a:close/>
              </a:path>
            </a:pathLst>
          </a:custGeom>
          <a:solidFill>
            <a:schemeClr val="accent3"/>
          </a:solidFill>
          <a:ln w="38100">
            <a:solidFill>
              <a:schemeClr val="bg1"/>
            </a:solidFill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77008DA8-A3DA-4EAE-A7E9-BB93DFA326E8}"/>
              </a:ext>
            </a:extLst>
          </p:cNvPr>
          <p:cNvSpPr/>
          <p:nvPr userDrawn="1"/>
        </p:nvSpPr>
        <p:spPr>
          <a:xfrm>
            <a:off x="3700916" y="3435014"/>
            <a:ext cx="714980" cy="11653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33" y="0"/>
                  <a:pt x="0" y="2968"/>
                  <a:pt x="0" y="6626"/>
                </a:cubicBezTo>
                <a:cubicBezTo>
                  <a:pt x="0" y="10287"/>
                  <a:pt x="10800" y="21600"/>
                  <a:pt x="10800" y="21600"/>
                </a:cubicBezTo>
                <a:cubicBezTo>
                  <a:pt x="10800" y="21600"/>
                  <a:pt x="21600" y="10287"/>
                  <a:pt x="21600" y="6626"/>
                </a:cubicBezTo>
                <a:cubicBezTo>
                  <a:pt x="21600" y="2968"/>
                  <a:pt x="16767" y="0"/>
                  <a:pt x="10800" y="0"/>
                </a:cubicBezTo>
                <a:close/>
                <a:moveTo>
                  <a:pt x="10800" y="10492"/>
                </a:moveTo>
                <a:cubicBezTo>
                  <a:pt x="7754" y="10492"/>
                  <a:pt x="5287" y="8976"/>
                  <a:pt x="5287" y="7110"/>
                </a:cubicBezTo>
                <a:cubicBezTo>
                  <a:pt x="5287" y="5240"/>
                  <a:pt x="7757" y="3727"/>
                  <a:pt x="10800" y="3727"/>
                </a:cubicBezTo>
                <a:cubicBezTo>
                  <a:pt x="13846" y="3727"/>
                  <a:pt x="16313" y="5243"/>
                  <a:pt x="16313" y="7110"/>
                </a:cubicBezTo>
                <a:cubicBezTo>
                  <a:pt x="16313" y="8979"/>
                  <a:pt x="13846" y="10492"/>
                  <a:pt x="10800" y="10492"/>
                </a:cubicBezTo>
                <a:close/>
              </a:path>
            </a:pathLst>
          </a:custGeom>
          <a:solidFill>
            <a:schemeClr val="accent2"/>
          </a:solidFill>
          <a:ln w="38100">
            <a:solidFill>
              <a:schemeClr val="bg1"/>
            </a:solidFill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latin typeface="Trebuchet MS" panose="020B070302020209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2DF2CED3-3A3F-4DF2-BE76-932BCA3A2592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901261" y="2377440"/>
            <a:ext cx="2444496" cy="38804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7963AB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B180F065-FA00-486D-A0C9-E828F8AE2208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7901261" y="2779156"/>
            <a:ext cx="2444496" cy="7704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ED67CB83-BF28-45D6-A143-875792AA3039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060781" y="2253874"/>
            <a:ext cx="2444496" cy="38804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1057A05B-9534-4136-8BF5-9403278F1667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060781" y="2655590"/>
            <a:ext cx="2444496" cy="7704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EDE6C16E-0245-4612-8BF7-5C075B50834E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953320" y="2253874"/>
            <a:ext cx="2444496" cy="38804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EA7926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F73BD343-DE5C-44E6-B66F-EFA40984E970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953320" y="2655590"/>
            <a:ext cx="2444496" cy="7704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FD2CBE7-002D-4693-B0C6-29D5651DC6C4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838533" y="5144084"/>
            <a:ext cx="2444496" cy="38804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DB4F4F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4DBDAC74-472E-41DB-9F18-9622A5F58476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2838533" y="5545800"/>
            <a:ext cx="2444496" cy="7704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D9518F67-EC1E-43EE-9AE0-FC912596247A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8503412" y="5456415"/>
            <a:ext cx="2444496" cy="388040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35794889-4EDA-4B0D-87FE-CB0ABC7D48C2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8503412" y="5858131"/>
            <a:ext cx="2444496" cy="7704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395167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37 Metrix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05C7495-2DBC-46E7-B4B8-437585BF050F}"/>
              </a:ext>
            </a:extLst>
          </p:cNvPr>
          <p:cNvSpPr/>
          <p:nvPr userDrawn="1"/>
        </p:nvSpPr>
        <p:spPr>
          <a:xfrm>
            <a:off x="3376863" y="2660684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CB30EB6-7C98-4E34-8044-61580D6553C8}"/>
              </a:ext>
            </a:extLst>
          </p:cNvPr>
          <p:cNvSpPr/>
          <p:nvPr userDrawn="1"/>
        </p:nvSpPr>
        <p:spPr>
          <a:xfrm>
            <a:off x="1784569" y="4252512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AC5E734-1042-46E4-A559-B0B12E48A616}"/>
              </a:ext>
            </a:extLst>
          </p:cNvPr>
          <p:cNvSpPr/>
          <p:nvPr userDrawn="1"/>
        </p:nvSpPr>
        <p:spPr>
          <a:xfrm>
            <a:off x="3376863" y="4252512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91CE421-4D30-4C2E-A309-1C38B5FE3F8A}"/>
              </a:ext>
            </a:extLst>
          </p:cNvPr>
          <p:cNvSpPr/>
          <p:nvPr userDrawn="1"/>
        </p:nvSpPr>
        <p:spPr>
          <a:xfrm>
            <a:off x="1371600" y="2248309"/>
            <a:ext cx="1554480" cy="155448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softEdge rad="0"/>
          </a:effectLst>
          <a:scene3d>
            <a:camera prst="orthographicFront">
              <a:rot lat="21304559" lon="302250" rev="0"/>
            </a:camera>
            <a:lightRig rig="threePt" dir="t">
              <a:rot lat="0" lon="0" rev="0"/>
            </a:lightRig>
          </a:scene3d>
          <a:sp3d extrusionH="5080000">
            <a:bevelT w="0" h="0"/>
            <a:bevelB w="0" h="0"/>
            <a:extrusionClr>
              <a:schemeClr val="tx1"/>
            </a:extrusionClr>
            <a:contourClr>
              <a:schemeClr val="tx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>
              <a:solidFill>
                <a:schemeClr val="accent4">
                  <a:lumMod val="50000"/>
                </a:schemeClr>
              </a:solidFill>
              <a:latin typeface="Trebuchet MS" panose="020B0703020202090204" pitchFamily="34" charset="0"/>
            </a:endParaRPr>
          </a:p>
        </p:txBody>
      </p:sp>
      <p:pic>
        <p:nvPicPr>
          <p:cNvPr id="9" name="Graphic 8" descr="Heart">
            <a:extLst>
              <a:ext uri="{FF2B5EF4-FFF2-40B4-BE49-F238E27FC236}">
                <a16:creationId xmlns:a16="http://schemas.microsoft.com/office/drawing/2014/main" id="{D5FB9468-8417-4D2E-BA64-8FBB9E264D0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31504" y="2405038"/>
            <a:ext cx="1051560" cy="1051560"/>
          </a:xfrm>
          <a:prstGeom prst="rect">
            <a:avLst/>
          </a:prstGeom>
        </p:spPr>
      </p:pic>
      <p:pic>
        <p:nvPicPr>
          <p:cNvPr id="10" name="Graphic 9" descr="Thumbs Up Sign">
            <a:extLst>
              <a:ext uri="{FF2B5EF4-FFF2-40B4-BE49-F238E27FC236}">
                <a16:creationId xmlns:a16="http://schemas.microsoft.com/office/drawing/2014/main" id="{7C752591-0081-4616-8034-63AFA94F55D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715809" y="2999164"/>
            <a:ext cx="914400" cy="914400"/>
          </a:xfrm>
          <a:prstGeom prst="rect">
            <a:avLst/>
          </a:prstGeom>
        </p:spPr>
      </p:pic>
      <p:pic>
        <p:nvPicPr>
          <p:cNvPr id="11" name="Graphic 10" descr="Warning">
            <a:extLst>
              <a:ext uri="{FF2B5EF4-FFF2-40B4-BE49-F238E27FC236}">
                <a16:creationId xmlns:a16="http://schemas.microsoft.com/office/drawing/2014/main" id="{2931EA21-4AB5-4DC7-A1DC-BC4A42EB702E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123516" y="4591226"/>
            <a:ext cx="914400" cy="914400"/>
          </a:xfrm>
          <a:prstGeom prst="rect">
            <a:avLst/>
          </a:prstGeom>
        </p:spPr>
      </p:pic>
      <p:pic>
        <p:nvPicPr>
          <p:cNvPr id="12" name="Graphic 11" descr="Fire">
            <a:extLst>
              <a:ext uri="{FF2B5EF4-FFF2-40B4-BE49-F238E27FC236}">
                <a16:creationId xmlns:a16="http://schemas.microsoft.com/office/drawing/2014/main" id="{8A80E446-C2D5-4774-B206-D2AD3E4B6D07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715809" y="4591226"/>
            <a:ext cx="914400" cy="914400"/>
          </a:xfrm>
          <a:prstGeom prst="rect">
            <a:avLst/>
          </a:prstGeom>
        </p:spPr>
      </p:pic>
      <p:sp>
        <p:nvSpPr>
          <p:cNvPr id="13" name="Round Diagonal Corner of Rectangle 18">
            <a:extLst>
              <a:ext uri="{FF2B5EF4-FFF2-40B4-BE49-F238E27FC236}">
                <a16:creationId xmlns:a16="http://schemas.microsoft.com/office/drawing/2014/main" id="{E40A3AD9-5F7A-400F-9B13-927A952DC5E3}"/>
              </a:ext>
            </a:extLst>
          </p:cNvPr>
          <p:cNvSpPr/>
          <p:nvPr userDrawn="1"/>
        </p:nvSpPr>
        <p:spPr>
          <a:xfrm>
            <a:off x="6456041" y="1796007"/>
            <a:ext cx="5126360" cy="681038"/>
          </a:xfrm>
          <a:prstGeom prst="round2DiagRect">
            <a:avLst/>
          </a:prstGeom>
          <a:solidFill>
            <a:schemeClr val="accent2"/>
          </a:solidFill>
        </p:spPr>
        <p:txBody>
          <a:bodyPr wrap="square" lIns="182880" tIns="91440" rIns="182880" bIns="91440">
            <a:spAutoFit/>
          </a:bodyPr>
          <a:lstStyle/>
          <a:p>
            <a:endParaRPr lang="en-US" sz="2800" b="1">
              <a:solidFill>
                <a:schemeClr val="bg2"/>
              </a:solidFill>
              <a:latin typeface="Trebuchet MS" panose="020B0703020202090204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61DF7E0-718A-4583-94D3-8D102D1BBE90}"/>
              </a:ext>
            </a:extLst>
          </p:cNvPr>
          <p:cNvCxnSpPr/>
          <p:nvPr userDrawn="1"/>
        </p:nvCxnSpPr>
        <p:spPr>
          <a:xfrm>
            <a:off x="5701554" y="1952357"/>
            <a:ext cx="0" cy="4500525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11A2CE01-BF87-4DD4-9F99-130CFF1764EF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6456041" y="1874916"/>
            <a:ext cx="5126360" cy="523221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D7114B3-2511-4496-BEC2-B1C92E17B010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6456041" y="2640890"/>
            <a:ext cx="5126360" cy="3811992"/>
          </a:xfrm>
          <a:prstGeom prst="rect">
            <a:avLst/>
          </a:prstGeom>
          <a:solidFill>
            <a:srgbClr val="B0BC24">
              <a:alpha val="10196"/>
            </a:srgbClr>
          </a:solidFill>
        </p:spPr>
        <p:txBody>
          <a:bodyPr anchor="t"/>
          <a:lstStyle>
            <a:lvl1pPr marL="285750" indent="-285750" algn="l">
              <a:buFont typeface="Arial" panose="020B0604020202020204" pitchFamily="34" charset="0"/>
              <a:buChar char="•"/>
              <a:defRPr sz="16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</p:spTree>
    <p:extLst>
      <p:ext uri="{BB962C8B-B14F-4D97-AF65-F5344CB8AC3E}">
        <p14:creationId xmlns:p14="http://schemas.microsoft.com/office/powerpoint/2010/main" val="422135214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38 Metrix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7398886-40BB-4BDB-8AB5-37D8D19308D0}"/>
              </a:ext>
            </a:extLst>
          </p:cNvPr>
          <p:cNvSpPr/>
          <p:nvPr userDrawn="1"/>
        </p:nvSpPr>
        <p:spPr>
          <a:xfrm>
            <a:off x="1784569" y="2660684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6D3F5B8-6FFB-450B-8071-998E0C286864}"/>
              </a:ext>
            </a:extLst>
          </p:cNvPr>
          <p:cNvSpPr/>
          <p:nvPr userDrawn="1"/>
        </p:nvSpPr>
        <p:spPr>
          <a:xfrm>
            <a:off x="1784569" y="4252512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FEB5610-9F79-46EA-A62E-5CCA5B8CC545}"/>
              </a:ext>
            </a:extLst>
          </p:cNvPr>
          <p:cNvSpPr/>
          <p:nvPr userDrawn="1"/>
        </p:nvSpPr>
        <p:spPr>
          <a:xfrm>
            <a:off x="3376863" y="4252512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1FEDBFC-AD53-4F0E-999D-82C901E14C5C}"/>
              </a:ext>
            </a:extLst>
          </p:cNvPr>
          <p:cNvSpPr/>
          <p:nvPr userDrawn="1"/>
        </p:nvSpPr>
        <p:spPr>
          <a:xfrm>
            <a:off x="3840480" y="2248309"/>
            <a:ext cx="1554480" cy="1554480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softEdge rad="0"/>
          </a:effectLst>
          <a:scene3d>
            <a:camera prst="orthographicFront">
              <a:rot lat="21299997" lon="21300000" rev="0"/>
            </a:camera>
            <a:lightRig rig="threePt" dir="t">
              <a:rot lat="0" lon="0" rev="0"/>
            </a:lightRig>
          </a:scene3d>
          <a:sp3d extrusionH="5080000">
            <a:bevelT w="0" h="0"/>
            <a:bevelB w="0" h="0"/>
            <a:extrusionClr>
              <a:schemeClr val="tx1"/>
            </a:extrusionClr>
            <a:contourClr>
              <a:schemeClr val="tx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>
              <a:latin typeface="Trebuchet MS" panose="020B0703020202090204" pitchFamily="34" charset="0"/>
            </a:endParaRPr>
          </a:p>
        </p:txBody>
      </p:sp>
      <p:pic>
        <p:nvPicPr>
          <p:cNvPr id="9" name="Graphic 8" descr="Thumbs Up Sign">
            <a:extLst>
              <a:ext uri="{FF2B5EF4-FFF2-40B4-BE49-F238E27FC236}">
                <a16:creationId xmlns:a16="http://schemas.microsoft.com/office/drawing/2014/main" id="{B48BCAAF-5284-490E-8D35-F922AD762A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94306" y="2350620"/>
            <a:ext cx="1046828" cy="1046828"/>
          </a:xfrm>
          <a:prstGeom prst="rect">
            <a:avLst/>
          </a:prstGeom>
        </p:spPr>
      </p:pic>
      <p:pic>
        <p:nvPicPr>
          <p:cNvPr id="10" name="Graphic 9" descr="Warning">
            <a:extLst>
              <a:ext uri="{FF2B5EF4-FFF2-40B4-BE49-F238E27FC236}">
                <a16:creationId xmlns:a16="http://schemas.microsoft.com/office/drawing/2014/main" id="{16EBE72E-0558-4909-8109-6F347DEA8D87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123516" y="4591226"/>
            <a:ext cx="914400" cy="914400"/>
          </a:xfrm>
          <a:prstGeom prst="rect">
            <a:avLst/>
          </a:prstGeom>
        </p:spPr>
      </p:pic>
      <p:pic>
        <p:nvPicPr>
          <p:cNvPr id="11" name="Graphic 10" descr="Fire">
            <a:extLst>
              <a:ext uri="{FF2B5EF4-FFF2-40B4-BE49-F238E27FC236}">
                <a16:creationId xmlns:a16="http://schemas.microsoft.com/office/drawing/2014/main" id="{2264FC53-4ED7-458F-A9BA-049DBD6991D3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715809" y="4591226"/>
            <a:ext cx="914400" cy="914400"/>
          </a:xfrm>
          <a:prstGeom prst="rect">
            <a:avLst/>
          </a:prstGeom>
        </p:spPr>
      </p:pic>
      <p:pic>
        <p:nvPicPr>
          <p:cNvPr id="12" name="Graphic 11" descr="Heart">
            <a:extLst>
              <a:ext uri="{FF2B5EF4-FFF2-40B4-BE49-F238E27FC236}">
                <a16:creationId xmlns:a16="http://schemas.microsoft.com/office/drawing/2014/main" id="{A9741D2B-911E-4AFA-8128-E8E6984C04DE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123516" y="2999164"/>
            <a:ext cx="914400" cy="914400"/>
          </a:xfrm>
          <a:prstGeom prst="rect">
            <a:avLst/>
          </a:prstGeom>
        </p:spPr>
      </p:pic>
      <p:sp>
        <p:nvSpPr>
          <p:cNvPr id="13" name="Round Diagonal Corner of Rectangle 19">
            <a:extLst>
              <a:ext uri="{FF2B5EF4-FFF2-40B4-BE49-F238E27FC236}">
                <a16:creationId xmlns:a16="http://schemas.microsoft.com/office/drawing/2014/main" id="{B6408983-3191-4894-BF1D-C7D8BCFB2B72}"/>
              </a:ext>
            </a:extLst>
          </p:cNvPr>
          <p:cNvSpPr/>
          <p:nvPr userDrawn="1"/>
        </p:nvSpPr>
        <p:spPr>
          <a:xfrm>
            <a:off x="6456041" y="1796007"/>
            <a:ext cx="5126360" cy="681038"/>
          </a:xfrm>
          <a:prstGeom prst="round2DiagRect">
            <a:avLst/>
          </a:prstGeom>
          <a:solidFill>
            <a:schemeClr val="accent3"/>
          </a:solidFill>
        </p:spPr>
        <p:txBody>
          <a:bodyPr wrap="square" lIns="182880" tIns="91440" rIns="182880" bIns="91440">
            <a:spAutoFit/>
          </a:bodyPr>
          <a:lstStyle/>
          <a:p>
            <a:endParaRPr lang="en-US" sz="2800" b="1">
              <a:solidFill>
                <a:schemeClr val="bg2"/>
              </a:solidFill>
              <a:latin typeface="Trebuchet MS" panose="020B0703020202090204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C184F60-4880-49BD-B2C3-96C422B1A4F2}"/>
              </a:ext>
            </a:extLst>
          </p:cNvPr>
          <p:cNvCxnSpPr/>
          <p:nvPr userDrawn="1"/>
        </p:nvCxnSpPr>
        <p:spPr>
          <a:xfrm>
            <a:off x="5701554" y="1952357"/>
            <a:ext cx="0" cy="4500525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399A475B-10F9-43A7-9A1A-3C9A4C22DA9A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6456041" y="1874916"/>
            <a:ext cx="5126360" cy="523221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81A9D891-6852-4833-B769-96DECFA32FEE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6456041" y="2640890"/>
            <a:ext cx="5126360" cy="3811992"/>
          </a:xfrm>
          <a:prstGeom prst="rect">
            <a:avLst/>
          </a:prstGeom>
          <a:solidFill>
            <a:srgbClr val="7963AB">
              <a:alpha val="10196"/>
            </a:srgbClr>
          </a:solidFill>
        </p:spPr>
        <p:txBody>
          <a:bodyPr anchor="t"/>
          <a:lstStyle>
            <a:lvl1pPr marL="285750" indent="-285750" algn="l">
              <a:buFont typeface="Arial" panose="020B0604020202020204" pitchFamily="34" charset="0"/>
              <a:buChar char="•"/>
              <a:defRPr sz="16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</p:spTree>
    <p:extLst>
      <p:ext uri="{BB962C8B-B14F-4D97-AF65-F5344CB8AC3E}">
        <p14:creationId xmlns:p14="http://schemas.microsoft.com/office/powerpoint/2010/main" val="337067861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39 Metrix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E9B48AC-65A6-478C-A55F-770F099366EC}"/>
              </a:ext>
            </a:extLst>
          </p:cNvPr>
          <p:cNvSpPr/>
          <p:nvPr userDrawn="1"/>
        </p:nvSpPr>
        <p:spPr>
          <a:xfrm>
            <a:off x="1784569" y="2660684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8D4D36B-97EE-4592-98D1-3122CFD3F747}"/>
              </a:ext>
            </a:extLst>
          </p:cNvPr>
          <p:cNvSpPr/>
          <p:nvPr userDrawn="1"/>
        </p:nvSpPr>
        <p:spPr>
          <a:xfrm>
            <a:off x="1784569" y="4252512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F793934-786F-43E1-8E15-926837A66262}"/>
              </a:ext>
            </a:extLst>
          </p:cNvPr>
          <p:cNvSpPr/>
          <p:nvPr userDrawn="1"/>
        </p:nvSpPr>
        <p:spPr>
          <a:xfrm>
            <a:off x="3376863" y="2660684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BD48A06-41B2-42CC-9478-80C6913A857C}"/>
              </a:ext>
            </a:extLst>
          </p:cNvPr>
          <p:cNvSpPr/>
          <p:nvPr userDrawn="1"/>
        </p:nvSpPr>
        <p:spPr>
          <a:xfrm>
            <a:off x="3840480" y="4697919"/>
            <a:ext cx="1554480" cy="1554480"/>
          </a:xfrm>
          <a:prstGeom prst="rect">
            <a:avLst/>
          </a:prstGeom>
          <a:ln>
            <a:noFill/>
          </a:ln>
          <a:effectLst>
            <a:softEdge rad="0"/>
          </a:effectLst>
          <a:scene3d>
            <a:camera prst="orthographicFront">
              <a:rot lat="300000" lon="21299997" rev="0"/>
            </a:camera>
            <a:lightRig rig="threePt" dir="t"/>
          </a:scene3d>
          <a:sp3d extrusionH="50800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>
              <a:latin typeface="Trebuchet MS" panose="020B0703020202090204" pitchFamily="34" charset="0"/>
            </a:endParaRPr>
          </a:p>
        </p:txBody>
      </p:sp>
      <p:pic>
        <p:nvPicPr>
          <p:cNvPr id="9" name="Graphic 8" descr="Fire">
            <a:extLst>
              <a:ext uri="{FF2B5EF4-FFF2-40B4-BE49-F238E27FC236}">
                <a16:creationId xmlns:a16="http://schemas.microsoft.com/office/drawing/2014/main" id="{FC1714C1-1E05-4B84-9BD0-F473A68BFB2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91940" y="4823971"/>
            <a:ext cx="1051560" cy="1051560"/>
          </a:xfrm>
          <a:prstGeom prst="rect">
            <a:avLst/>
          </a:prstGeom>
        </p:spPr>
      </p:pic>
      <p:pic>
        <p:nvPicPr>
          <p:cNvPr id="10" name="Graphic 9" descr="Thumbs Up Sign">
            <a:extLst>
              <a:ext uri="{FF2B5EF4-FFF2-40B4-BE49-F238E27FC236}">
                <a16:creationId xmlns:a16="http://schemas.microsoft.com/office/drawing/2014/main" id="{03E50804-67F1-4691-9FDA-CC469AA5F9F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715809" y="2999164"/>
            <a:ext cx="914400" cy="914400"/>
          </a:xfrm>
          <a:prstGeom prst="rect">
            <a:avLst/>
          </a:prstGeom>
        </p:spPr>
      </p:pic>
      <p:pic>
        <p:nvPicPr>
          <p:cNvPr id="11" name="Graphic 10" descr="Heart">
            <a:extLst>
              <a:ext uri="{FF2B5EF4-FFF2-40B4-BE49-F238E27FC236}">
                <a16:creationId xmlns:a16="http://schemas.microsoft.com/office/drawing/2014/main" id="{5BB71C46-A4AA-475B-AF2F-79321D46B1B3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123516" y="2999164"/>
            <a:ext cx="914400" cy="914400"/>
          </a:xfrm>
          <a:prstGeom prst="rect">
            <a:avLst/>
          </a:prstGeom>
        </p:spPr>
      </p:pic>
      <p:pic>
        <p:nvPicPr>
          <p:cNvPr id="12" name="Graphic 11" descr="Warning">
            <a:extLst>
              <a:ext uri="{FF2B5EF4-FFF2-40B4-BE49-F238E27FC236}">
                <a16:creationId xmlns:a16="http://schemas.microsoft.com/office/drawing/2014/main" id="{46AE6E94-25F1-49F9-A162-63580A69B014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123516" y="4591226"/>
            <a:ext cx="914400" cy="914400"/>
          </a:xfrm>
          <a:prstGeom prst="rect">
            <a:avLst/>
          </a:prstGeom>
        </p:spPr>
      </p:pic>
      <p:sp>
        <p:nvSpPr>
          <p:cNvPr id="13" name="Round Diagonal Corner of Rectangle 19">
            <a:extLst>
              <a:ext uri="{FF2B5EF4-FFF2-40B4-BE49-F238E27FC236}">
                <a16:creationId xmlns:a16="http://schemas.microsoft.com/office/drawing/2014/main" id="{F5C1B300-640F-4F06-A6B1-12822C41AA71}"/>
              </a:ext>
            </a:extLst>
          </p:cNvPr>
          <p:cNvSpPr/>
          <p:nvPr userDrawn="1"/>
        </p:nvSpPr>
        <p:spPr>
          <a:xfrm>
            <a:off x="6456041" y="1796007"/>
            <a:ext cx="5126360" cy="681038"/>
          </a:xfrm>
          <a:prstGeom prst="round2DiagRect">
            <a:avLst/>
          </a:prstGeom>
          <a:solidFill>
            <a:schemeClr val="accent1"/>
          </a:solidFill>
        </p:spPr>
        <p:txBody>
          <a:bodyPr wrap="square" lIns="182880" tIns="91440" rIns="182880" bIns="91440">
            <a:spAutoFit/>
          </a:bodyPr>
          <a:lstStyle/>
          <a:p>
            <a:endParaRPr lang="en-US" sz="2800" b="1">
              <a:solidFill>
                <a:schemeClr val="bg2"/>
              </a:solidFill>
              <a:latin typeface="Trebuchet MS" panose="020B0703020202090204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9120055-7B21-4530-9200-F030347CCEB5}"/>
              </a:ext>
            </a:extLst>
          </p:cNvPr>
          <p:cNvCxnSpPr/>
          <p:nvPr userDrawn="1"/>
        </p:nvCxnSpPr>
        <p:spPr>
          <a:xfrm>
            <a:off x="5701554" y="1952357"/>
            <a:ext cx="0" cy="450052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F9E3DA30-9AE1-409A-AD46-481C7E8C06EA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6456041" y="1874916"/>
            <a:ext cx="5126360" cy="523221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92F83784-21F9-467A-827F-D4CA44AF4899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6456041" y="2640890"/>
            <a:ext cx="5126360" cy="3811992"/>
          </a:xfrm>
          <a:prstGeom prst="rect">
            <a:avLst/>
          </a:prstGeom>
          <a:solidFill>
            <a:srgbClr val="DB4F4F">
              <a:alpha val="10196"/>
            </a:srgbClr>
          </a:solidFill>
        </p:spPr>
        <p:txBody>
          <a:bodyPr anchor="t"/>
          <a:lstStyle>
            <a:lvl1pPr marL="285750" indent="-285750" algn="l">
              <a:buFont typeface="Arial" panose="020B0604020202020204" pitchFamily="34" charset="0"/>
              <a:buChar char="•"/>
              <a:defRPr sz="16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</p:spTree>
    <p:extLst>
      <p:ext uri="{BB962C8B-B14F-4D97-AF65-F5344CB8AC3E}">
        <p14:creationId xmlns:p14="http://schemas.microsoft.com/office/powerpoint/2010/main" val="24409167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40 Metrix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1226C89-694E-4D38-B721-5185DC7D9AA5}"/>
              </a:ext>
            </a:extLst>
          </p:cNvPr>
          <p:cNvSpPr/>
          <p:nvPr userDrawn="1"/>
        </p:nvSpPr>
        <p:spPr>
          <a:xfrm>
            <a:off x="1784569" y="2660684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2DB79F8-02D6-4D28-A321-6058D845FEBA}"/>
              </a:ext>
            </a:extLst>
          </p:cNvPr>
          <p:cNvSpPr/>
          <p:nvPr userDrawn="1"/>
        </p:nvSpPr>
        <p:spPr>
          <a:xfrm>
            <a:off x="3376863" y="4252512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72B769-6292-4240-9E51-23D61DDDEA13}"/>
              </a:ext>
            </a:extLst>
          </p:cNvPr>
          <p:cNvSpPr/>
          <p:nvPr userDrawn="1"/>
        </p:nvSpPr>
        <p:spPr>
          <a:xfrm>
            <a:off x="3376863" y="2660684"/>
            <a:ext cx="1592294" cy="1591828"/>
          </a:xfrm>
          <a:prstGeom prst="rect">
            <a:avLst/>
          </a:prstGeom>
          <a:solidFill>
            <a:schemeClr val="bg2">
              <a:lumMod val="9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rebuchet MS" panose="020B070302020209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7BE0174-38E5-4774-B053-F2FFCFD282C0}"/>
              </a:ext>
            </a:extLst>
          </p:cNvPr>
          <p:cNvSpPr/>
          <p:nvPr userDrawn="1"/>
        </p:nvSpPr>
        <p:spPr>
          <a:xfrm>
            <a:off x="1373168" y="4697919"/>
            <a:ext cx="1554480" cy="1554480"/>
          </a:xfrm>
          <a:prstGeom prst="rect">
            <a:avLst/>
          </a:prstGeom>
          <a:solidFill>
            <a:schemeClr val="tx1"/>
          </a:solidFill>
          <a:ln>
            <a:noFill/>
          </a:ln>
          <a:effectLst>
            <a:softEdge rad="0"/>
          </a:effectLst>
          <a:scene3d>
            <a:camera prst="orthographicFront">
              <a:rot lat="295431" lon="302244" rev="52222"/>
            </a:camera>
            <a:lightRig rig="threePt" dir="t"/>
          </a:scene3d>
          <a:sp3d extrusionH="50800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000">
              <a:latin typeface="Trebuchet MS" panose="020B0703020202090204" pitchFamily="34" charset="0"/>
            </a:endParaRPr>
          </a:p>
        </p:txBody>
      </p:sp>
      <p:pic>
        <p:nvPicPr>
          <p:cNvPr id="9" name="Graphic 8" descr="Warning">
            <a:extLst>
              <a:ext uri="{FF2B5EF4-FFF2-40B4-BE49-F238E27FC236}">
                <a16:creationId xmlns:a16="http://schemas.microsoft.com/office/drawing/2014/main" id="{6DDCCE8A-9371-454F-953C-2030FA98F1F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24628" y="4792780"/>
            <a:ext cx="1051560" cy="1051560"/>
          </a:xfrm>
          <a:prstGeom prst="rect">
            <a:avLst/>
          </a:prstGeom>
        </p:spPr>
      </p:pic>
      <p:pic>
        <p:nvPicPr>
          <p:cNvPr id="10" name="Graphic 9" descr="Thumbs Up Sign">
            <a:extLst>
              <a:ext uri="{FF2B5EF4-FFF2-40B4-BE49-F238E27FC236}">
                <a16:creationId xmlns:a16="http://schemas.microsoft.com/office/drawing/2014/main" id="{4CAEF7A0-895E-4042-84AA-28957ABA0308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715809" y="2999164"/>
            <a:ext cx="914400" cy="914400"/>
          </a:xfrm>
          <a:prstGeom prst="rect">
            <a:avLst/>
          </a:prstGeom>
        </p:spPr>
      </p:pic>
      <p:pic>
        <p:nvPicPr>
          <p:cNvPr id="11" name="Graphic 10" descr="Fire">
            <a:extLst>
              <a:ext uri="{FF2B5EF4-FFF2-40B4-BE49-F238E27FC236}">
                <a16:creationId xmlns:a16="http://schemas.microsoft.com/office/drawing/2014/main" id="{832568D5-E4F9-47F2-9C06-54F26B7D5487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715809" y="4591226"/>
            <a:ext cx="914400" cy="914400"/>
          </a:xfrm>
          <a:prstGeom prst="rect">
            <a:avLst/>
          </a:prstGeom>
        </p:spPr>
      </p:pic>
      <p:pic>
        <p:nvPicPr>
          <p:cNvPr id="12" name="Graphic 11" descr="Heart">
            <a:extLst>
              <a:ext uri="{FF2B5EF4-FFF2-40B4-BE49-F238E27FC236}">
                <a16:creationId xmlns:a16="http://schemas.microsoft.com/office/drawing/2014/main" id="{3077598F-BD1D-42B0-9DA5-31CD119B9512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123516" y="2999164"/>
            <a:ext cx="914400" cy="914400"/>
          </a:xfrm>
          <a:prstGeom prst="rect">
            <a:avLst/>
          </a:prstGeom>
        </p:spPr>
      </p:pic>
      <p:sp>
        <p:nvSpPr>
          <p:cNvPr id="13" name="Round Diagonal Corner of Rectangle 18">
            <a:extLst>
              <a:ext uri="{FF2B5EF4-FFF2-40B4-BE49-F238E27FC236}">
                <a16:creationId xmlns:a16="http://schemas.microsoft.com/office/drawing/2014/main" id="{DCC8362F-863F-4D56-81EC-3A6D5D25E9B2}"/>
              </a:ext>
            </a:extLst>
          </p:cNvPr>
          <p:cNvSpPr/>
          <p:nvPr userDrawn="1"/>
        </p:nvSpPr>
        <p:spPr>
          <a:xfrm>
            <a:off x="6456041" y="1796007"/>
            <a:ext cx="5126360" cy="681038"/>
          </a:xfrm>
          <a:prstGeom prst="round2DiagRect">
            <a:avLst/>
          </a:prstGeom>
          <a:solidFill>
            <a:schemeClr val="tx1"/>
          </a:solidFill>
        </p:spPr>
        <p:txBody>
          <a:bodyPr wrap="square" lIns="182880" tIns="91440" rIns="182880" bIns="91440">
            <a:spAutoFit/>
          </a:bodyPr>
          <a:lstStyle/>
          <a:p>
            <a:endParaRPr lang="en-US" sz="2800" b="1">
              <a:solidFill>
                <a:schemeClr val="bg2"/>
              </a:solidFill>
              <a:latin typeface="Trebuchet MS" panose="020B0703020202090204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D1B6AB2B-4399-46ED-8840-34B60BAB9C60}"/>
              </a:ext>
            </a:extLst>
          </p:cNvPr>
          <p:cNvCxnSpPr/>
          <p:nvPr userDrawn="1"/>
        </p:nvCxnSpPr>
        <p:spPr>
          <a:xfrm>
            <a:off x="5701554" y="1952357"/>
            <a:ext cx="0" cy="45005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4A37C770-0290-4F28-ADBF-85C513F505D9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6456041" y="1874916"/>
            <a:ext cx="5126360" cy="523221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800"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FE4619A9-14D1-4FF2-AE4B-A7498C8EF49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6456041" y="2640890"/>
            <a:ext cx="5126360" cy="3811992"/>
          </a:xfrm>
          <a:prstGeom prst="rect">
            <a:avLst/>
          </a:prstGeom>
          <a:solidFill>
            <a:srgbClr val="3E89CC">
              <a:alpha val="10196"/>
            </a:srgbClr>
          </a:solidFill>
        </p:spPr>
        <p:txBody>
          <a:bodyPr anchor="t"/>
          <a:lstStyle>
            <a:lvl1pPr marL="285750" indent="-285750" algn="l">
              <a:buFont typeface="Arial" panose="020B0604020202020204" pitchFamily="34" charset="0"/>
              <a:buChar char="•"/>
              <a:defRPr sz="16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</a:t>
            </a:r>
          </a:p>
        </p:txBody>
      </p:sp>
    </p:spTree>
    <p:extLst>
      <p:ext uri="{BB962C8B-B14F-4D97-AF65-F5344CB8AC3E}">
        <p14:creationId xmlns:p14="http://schemas.microsoft.com/office/powerpoint/2010/main" val="62513090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Freeform 1">
            <a:extLst>
              <a:ext uri="{FF2B5EF4-FFF2-40B4-BE49-F238E27FC236}">
                <a16:creationId xmlns:a16="http://schemas.microsoft.com/office/drawing/2014/main" id="{69C21A33-7B5A-43A2-B6F4-C6D578EDE04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506495" y="3126603"/>
            <a:ext cx="781245" cy="1945196"/>
          </a:xfrm>
          <a:custGeom>
            <a:avLst/>
            <a:gdLst>
              <a:gd name="T0" fmla="*/ 5218 w 5219"/>
              <a:gd name="T1" fmla="*/ 7499 h 13000"/>
              <a:gd name="T2" fmla="*/ 5218 w 5219"/>
              <a:gd name="T3" fmla="*/ 7499 h 13000"/>
              <a:gd name="T4" fmla="*/ 5187 w 5219"/>
              <a:gd name="T5" fmla="*/ 3719 h 13000"/>
              <a:gd name="T6" fmla="*/ 3999 w 5219"/>
              <a:gd name="T7" fmla="*/ 2500 h 13000"/>
              <a:gd name="T8" fmla="*/ 3437 w 5219"/>
              <a:gd name="T9" fmla="*/ 2500 h 13000"/>
              <a:gd name="T10" fmla="*/ 1782 w 5219"/>
              <a:gd name="T11" fmla="*/ 2500 h 13000"/>
              <a:gd name="T12" fmla="*/ 1250 w 5219"/>
              <a:gd name="T13" fmla="*/ 2500 h 13000"/>
              <a:gd name="T14" fmla="*/ 32 w 5219"/>
              <a:gd name="T15" fmla="*/ 3719 h 13000"/>
              <a:gd name="T16" fmla="*/ 0 w 5219"/>
              <a:gd name="T17" fmla="*/ 7499 h 13000"/>
              <a:gd name="T18" fmla="*/ 532 w 5219"/>
              <a:gd name="T19" fmla="*/ 8031 h 13000"/>
              <a:gd name="T20" fmla="*/ 532 w 5219"/>
              <a:gd name="T21" fmla="*/ 8031 h 13000"/>
              <a:gd name="T22" fmla="*/ 1032 w 5219"/>
              <a:gd name="T23" fmla="*/ 7499 h 13000"/>
              <a:gd name="T24" fmla="*/ 1063 w 5219"/>
              <a:gd name="T25" fmla="*/ 3719 h 13000"/>
              <a:gd name="T26" fmla="*/ 1157 w 5219"/>
              <a:gd name="T27" fmla="*/ 3625 h 13000"/>
              <a:gd name="T28" fmla="*/ 1250 w 5219"/>
              <a:gd name="T29" fmla="*/ 3719 h 13000"/>
              <a:gd name="T30" fmla="*/ 1250 w 5219"/>
              <a:gd name="T31" fmla="*/ 12406 h 13000"/>
              <a:gd name="T32" fmla="*/ 1875 w 5219"/>
              <a:gd name="T33" fmla="*/ 12999 h 13000"/>
              <a:gd name="T34" fmla="*/ 2469 w 5219"/>
              <a:gd name="T35" fmla="*/ 12406 h 13000"/>
              <a:gd name="T36" fmla="*/ 2469 w 5219"/>
              <a:gd name="T37" fmla="*/ 7562 h 13000"/>
              <a:gd name="T38" fmla="*/ 2624 w 5219"/>
              <a:gd name="T39" fmla="*/ 7437 h 13000"/>
              <a:gd name="T40" fmla="*/ 2749 w 5219"/>
              <a:gd name="T41" fmla="*/ 7562 h 13000"/>
              <a:gd name="T42" fmla="*/ 2749 w 5219"/>
              <a:gd name="T43" fmla="*/ 12406 h 13000"/>
              <a:gd name="T44" fmla="*/ 3343 w 5219"/>
              <a:gd name="T45" fmla="*/ 12999 h 13000"/>
              <a:gd name="T46" fmla="*/ 3968 w 5219"/>
              <a:gd name="T47" fmla="*/ 12406 h 13000"/>
              <a:gd name="T48" fmla="*/ 3968 w 5219"/>
              <a:gd name="T49" fmla="*/ 11343 h 13000"/>
              <a:gd name="T50" fmla="*/ 3968 w 5219"/>
              <a:gd name="T51" fmla="*/ 7906 h 13000"/>
              <a:gd name="T52" fmla="*/ 3968 w 5219"/>
              <a:gd name="T53" fmla="*/ 3719 h 13000"/>
              <a:gd name="T54" fmla="*/ 4062 w 5219"/>
              <a:gd name="T55" fmla="*/ 3594 h 13000"/>
              <a:gd name="T56" fmla="*/ 4187 w 5219"/>
              <a:gd name="T57" fmla="*/ 3719 h 13000"/>
              <a:gd name="T58" fmla="*/ 4187 w 5219"/>
              <a:gd name="T59" fmla="*/ 7499 h 13000"/>
              <a:gd name="T60" fmla="*/ 5218 w 5219"/>
              <a:gd name="T61" fmla="*/ 7499 h 13000"/>
              <a:gd name="T62" fmla="*/ 2624 w 5219"/>
              <a:gd name="T63" fmla="*/ 0 h 13000"/>
              <a:gd name="T64" fmla="*/ 2624 w 5219"/>
              <a:gd name="T65" fmla="*/ 0 h 13000"/>
              <a:gd name="T66" fmla="*/ 3687 w 5219"/>
              <a:gd name="T67" fmla="*/ 1094 h 13000"/>
              <a:gd name="T68" fmla="*/ 2624 w 5219"/>
              <a:gd name="T69" fmla="*/ 2157 h 13000"/>
              <a:gd name="T70" fmla="*/ 1563 w 5219"/>
              <a:gd name="T71" fmla="*/ 1094 h 13000"/>
              <a:gd name="T72" fmla="*/ 2624 w 5219"/>
              <a:gd name="T73" fmla="*/ 0 h 13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219" h="13000">
                <a:moveTo>
                  <a:pt x="5218" y="7499"/>
                </a:moveTo>
                <a:lnTo>
                  <a:pt x="5218" y="7499"/>
                </a:lnTo>
                <a:cubicBezTo>
                  <a:pt x="5187" y="3719"/>
                  <a:pt x="5187" y="3719"/>
                  <a:pt x="5187" y="3719"/>
                </a:cubicBezTo>
                <a:cubicBezTo>
                  <a:pt x="5187" y="3032"/>
                  <a:pt x="4656" y="2500"/>
                  <a:pt x="3999" y="2500"/>
                </a:cubicBezTo>
                <a:cubicBezTo>
                  <a:pt x="3437" y="2500"/>
                  <a:pt x="3437" y="2500"/>
                  <a:pt x="3437" y="2500"/>
                </a:cubicBezTo>
                <a:cubicBezTo>
                  <a:pt x="3124" y="2500"/>
                  <a:pt x="2000" y="2500"/>
                  <a:pt x="1782" y="2500"/>
                </a:cubicBezTo>
                <a:cubicBezTo>
                  <a:pt x="1250" y="2500"/>
                  <a:pt x="1250" y="2500"/>
                  <a:pt x="1250" y="2500"/>
                </a:cubicBezTo>
                <a:cubicBezTo>
                  <a:pt x="563" y="2500"/>
                  <a:pt x="32" y="3032"/>
                  <a:pt x="32" y="3719"/>
                </a:cubicBezTo>
                <a:cubicBezTo>
                  <a:pt x="0" y="7499"/>
                  <a:pt x="0" y="7499"/>
                  <a:pt x="0" y="7499"/>
                </a:cubicBezTo>
                <a:cubicBezTo>
                  <a:pt x="0" y="7781"/>
                  <a:pt x="250" y="8031"/>
                  <a:pt x="532" y="8031"/>
                </a:cubicBezTo>
                <a:lnTo>
                  <a:pt x="532" y="8031"/>
                </a:lnTo>
                <a:cubicBezTo>
                  <a:pt x="813" y="8031"/>
                  <a:pt x="1032" y="7781"/>
                  <a:pt x="1032" y="7499"/>
                </a:cubicBezTo>
                <a:cubicBezTo>
                  <a:pt x="1063" y="3719"/>
                  <a:pt x="1063" y="3719"/>
                  <a:pt x="1063" y="3719"/>
                </a:cubicBezTo>
                <a:cubicBezTo>
                  <a:pt x="1063" y="3657"/>
                  <a:pt x="1094" y="3625"/>
                  <a:pt x="1157" y="3625"/>
                </a:cubicBezTo>
                <a:cubicBezTo>
                  <a:pt x="1219" y="3625"/>
                  <a:pt x="1250" y="3657"/>
                  <a:pt x="1250" y="3719"/>
                </a:cubicBezTo>
                <a:cubicBezTo>
                  <a:pt x="1250" y="12406"/>
                  <a:pt x="1250" y="12406"/>
                  <a:pt x="1250" y="12406"/>
                </a:cubicBezTo>
                <a:cubicBezTo>
                  <a:pt x="1250" y="12718"/>
                  <a:pt x="1532" y="12999"/>
                  <a:pt x="1875" y="12999"/>
                </a:cubicBezTo>
                <a:cubicBezTo>
                  <a:pt x="2219" y="12999"/>
                  <a:pt x="2469" y="12718"/>
                  <a:pt x="2469" y="12406"/>
                </a:cubicBezTo>
                <a:cubicBezTo>
                  <a:pt x="2469" y="7562"/>
                  <a:pt x="2469" y="7562"/>
                  <a:pt x="2469" y="7562"/>
                </a:cubicBezTo>
                <a:cubicBezTo>
                  <a:pt x="2469" y="7499"/>
                  <a:pt x="2532" y="7437"/>
                  <a:pt x="2624" y="7437"/>
                </a:cubicBezTo>
                <a:cubicBezTo>
                  <a:pt x="2687" y="7437"/>
                  <a:pt x="2749" y="7499"/>
                  <a:pt x="2749" y="7562"/>
                </a:cubicBezTo>
                <a:cubicBezTo>
                  <a:pt x="2749" y="12406"/>
                  <a:pt x="2749" y="12406"/>
                  <a:pt x="2749" y="12406"/>
                </a:cubicBezTo>
                <a:cubicBezTo>
                  <a:pt x="2749" y="12718"/>
                  <a:pt x="3031" y="12999"/>
                  <a:pt x="3343" y="12999"/>
                </a:cubicBezTo>
                <a:cubicBezTo>
                  <a:pt x="3687" y="12999"/>
                  <a:pt x="3968" y="12718"/>
                  <a:pt x="3968" y="12406"/>
                </a:cubicBezTo>
                <a:cubicBezTo>
                  <a:pt x="3968" y="11343"/>
                  <a:pt x="3968" y="11343"/>
                  <a:pt x="3968" y="11343"/>
                </a:cubicBezTo>
                <a:cubicBezTo>
                  <a:pt x="3968" y="10437"/>
                  <a:pt x="3968" y="8031"/>
                  <a:pt x="3968" y="7906"/>
                </a:cubicBezTo>
                <a:cubicBezTo>
                  <a:pt x="3968" y="6937"/>
                  <a:pt x="3968" y="7937"/>
                  <a:pt x="3968" y="3719"/>
                </a:cubicBezTo>
                <a:cubicBezTo>
                  <a:pt x="3968" y="3657"/>
                  <a:pt x="3999" y="3594"/>
                  <a:pt x="4062" y="3594"/>
                </a:cubicBezTo>
                <a:cubicBezTo>
                  <a:pt x="4124" y="3594"/>
                  <a:pt x="4187" y="3657"/>
                  <a:pt x="4187" y="3719"/>
                </a:cubicBezTo>
                <a:cubicBezTo>
                  <a:pt x="4187" y="7499"/>
                  <a:pt x="4187" y="7499"/>
                  <a:pt x="4187" y="7499"/>
                </a:cubicBezTo>
                <a:cubicBezTo>
                  <a:pt x="4187" y="7999"/>
                  <a:pt x="5218" y="7999"/>
                  <a:pt x="5218" y="7499"/>
                </a:cubicBezTo>
                <a:close/>
                <a:moveTo>
                  <a:pt x="2624" y="0"/>
                </a:moveTo>
                <a:lnTo>
                  <a:pt x="2624" y="0"/>
                </a:lnTo>
                <a:cubicBezTo>
                  <a:pt x="3218" y="0"/>
                  <a:pt x="3687" y="500"/>
                  <a:pt x="3687" y="1094"/>
                </a:cubicBezTo>
                <a:cubicBezTo>
                  <a:pt x="3687" y="1657"/>
                  <a:pt x="3218" y="2157"/>
                  <a:pt x="2624" y="2157"/>
                </a:cubicBezTo>
                <a:cubicBezTo>
                  <a:pt x="2032" y="2157"/>
                  <a:pt x="1563" y="1657"/>
                  <a:pt x="1563" y="1094"/>
                </a:cubicBezTo>
                <a:cubicBezTo>
                  <a:pt x="1563" y="500"/>
                  <a:pt x="2032" y="0"/>
                  <a:pt x="2624" y="0"/>
                </a:cubicBezTo>
                <a:close/>
              </a:path>
            </a:pathLst>
          </a:custGeom>
          <a:ln>
            <a:solidFill>
              <a:srgbClr val="B0BC24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endParaRPr lang="ru-RU" sz="2400">
              <a:latin typeface="Trebuchet MS" panose="020B0703020202090204" pitchFamily="34" charset="0"/>
            </a:endParaRPr>
          </a:p>
        </p:txBody>
      </p:sp>
      <p:sp>
        <p:nvSpPr>
          <p:cNvPr id="6" name="Полилиния 14">
            <a:extLst>
              <a:ext uri="{FF2B5EF4-FFF2-40B4-BE49-F238E27FC236}">
                <a16:creationId xmlns:a16="http://schemas.microsoft.com/office/drawing/2014/main" id="{B009206B-FC57-4B0F-BC50-56288B43902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506495" y="4155908"/>
            <a:ext cx="781096" cy="915741"/>
          </a:xfrm>
          <a:custGeom>
            <a:avLst/>
            <a:gdLst>
              <a:gd name="connsiteX0" fmla="*/ 470072 w 585822"/>
              <a:gd name="connsiteY0" fmla="*/ 0 h 686806"/>
              <a:gd name="connsiteX1" fmla="*/ 585251 w 585822"/>
              <a:gd name="connsiteY1" fmla="*/ 0 h 686806"/>
              <a:gd name="connsiteX2" fmla="*/ 585822 w 585822"/>
              <a:gd name="connsiteY2" fmla="*/ 69580 h 686806"/>
              <a:gd name="connsiteX3" fmla="*/ 470072 w 585822"/>
              <a:gd name="connsiteY3" fmla="*/ 69580 h 686806"/>
              <a:gd name="connsiteX4" fmla="*/ 470072 w 585822"/>
              <a:gd name="connsiteY4" fmla="*/ 16555 h 686806"/>
              <a:gd name="connsiteX5" fmla="*/ 140337 w 585822"/>
              <a:gd name="connsiteY5" fmla="*/ 0 h 686806"/>
              <a:gd name="connsiteX6" fmla="*/ 445485 w 585822"/>
              <a:gd name="connsiteY6" fmla="*/ 0 h 686806"/>
              <a:gd name="connsiteX7" fmla="*/ 445485 w 585822"/>
              <a:gd name="connsiteY7" fmla="*/ 17046 h 686806"/>
              <a:gd name="connsiteX8" fmla="*/ 445485 w 585822"/>
              <a:gd name="connsiteY8" fmla="*/ 115255 h 686806"/>
              <a:gd name="connsiteX9" fmla="*/ 445485 w 585822"/>
              <a:gd name="connsiteY9" fmla="*/ 500965 h 686806"/>
              <a:gd name="connsiteX10" fmla="*/ 445485 w 585822"/>
              <a:gd name="connsiteY10" fmla="*/ 620258 h 686806"/>
              <a:gd name="connsiteX11" fmla="*/ 375317 w 585822"/>
              <a:gd name="connsiteY11" fmla="*/ 686806 h 686806"/>
              <a:gd name="connsiteX12" fmla="*/ 308629 w 585822"/>
              <a:gd name="connsiteY12" fmla="*/ 620258 h 686806"/>
              <a:gd name="connsiteX13" fmla="*/ 308629 w 585822"/>
              <a:gd name="connsiteY13" fmla="*/ 76650 h 686806"/>
              <a:gd name="connsiteX14" fmla="*/ 294595 w 585822"/>
              <a:gd name="connsiteY14" fmla="*/ 62622 h 686806"/>
              <a:gd name="connsiteX15" fmla="*/ 277193 w 585822"/>
              <a:gd name="connsiteY15" fmla="*/ 76650 h 686806"/>
              <a:gd name="connsiteX16" fmla="*/ 277193 w 585822"/>
              <a:gd name="connsiteY16" fmla="*/ 620258 h 686806"/>
              <a:gd name="connsiteX17" fmla="*/ 210505 w 585822"/>
              <a:gd name="connsiteY17" fmla="*/ 686806 h 686806"/>
              <a:gd name="connsiteX18" fmla="*/ 140337 w 585822"/>
              <a:gd name="connsiteY18" fmla="*/ 620258 h 686806"/>
              <a:gd name="connsiteX19" fmla="*/ 140337 w 585822"/>
              <a:gd name="connsiteY19" fmla="*/ 97355 h 686806"/>
              <a:gd name="connsiteX20" fmla="*/ 589 w 585822"/>
              <a:gd name="connsiteY20" fmla="*/ 0 h 686806"/>
              <a:gd name="connsiteX21" fmla="*/ 116433 w 585822"/>
              <a:gd name="connsiteY21" fmla="*/ 0 h 686806"/>
              <a:gd name="connsiteX22" fmla="*/ 115862 w 585822"/>
              <a:gd name="connsiteY22" fmla="*/ 69580 h 686806"/>
              <a:gd name="connsiteX23" fmla="*/ 59727 w 585822"/>
              <a:gd name="connsiteY23" fmla="*/ 129283 h 686806"/>
              <a:gd name="connsiteX24" fmla="*/ 0 w 585822"/>
              <a:gd name="connsiteY24" fmla="*/ 69580 h 686806"/>
              <a:gd name="connsiteX25" fmla="*/ 449 w 585822"/>
              <a:gd name="connsiteY25" fmla="*/ 16555 h 686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85822" h="686806">
                <a:moveTo>
                  <a:pt x="470072" y="0"/>
                </a:moveTo>
                <a:lnTo>
                  <a:pt x="585251" y="0"/>
                </a:lnTo>
                <a:lnTo>
                  <a:pt x="585822" y="69580"/>
                </a:lnTo>
                <a:cubicBezTo>
                  <a:pt x="585822" y="125692"/>
                  <a:pt x="470072" y="125692"/>
                  <a:pt x="470072" y="69580"/>
                </a:cubicBezTo>
                <a:cubicBezTo>
                  <a:pt x="470072" y="69580"/>
                  <a:pt x="470072" y="69580"/>
                  <a:pt x="470072" y="16555"/>
                </a:cubicBezTo>
                <a:close/>
                <a:moveTo>
                  <a:pt x="140337" y="0"/>
                </a:moveTo>
                <a:lnTo>
                  <a:pt x="445485" y="0"/>
                </a:lnTo>
                <a:lnTo>
                  <a:pt x="445485" y="17046"/>
                </a:lnTo>
                <a:cubicBezTo>
                  <a:pt x="445485" y="61753"/>
                  <a:pt x="445485" y="60883"/>
                  <a:pt x="445485" y="115255"/>
                </a:cubicBezTo>
                <a:cubicBezTo>
                  <a:pt x="445485" y="129283"/>
                  <a:pt x="445485" y="399291"/>
                  <a:pt x="445485" y="500965"/>
                </a:cubicBezTo>
                <a:cubicBezTo>
                  <a:pt x="445485" y="500965"/>
                  <a:pt x="445485" y="500965"/>
                  <a:pt x="445485" y="620258"/>
                </a:cubicBezTo>
                <a:cubicBezTo>
                  <a:pt x="445485" y="655271"/>
                  <a:pt x="413937" y="686806"/>
                  <a:pt x="375317" y="686806"/>
                </a:cubicBezTo>
                <a:cubicBezTo>
                  <a:pt x="340289" y="686806"/>
                  <a:pt x="308629" y="655271"/>
                  <a:pt x="308629" y="620258"/>
                </a:cubicBezTo>
                <a:cubicBezTo>
                  <a:pt x="308629" y="620258"/>
                  <a:pt x="308629" y="620258"/>
                  <a:pt x="308629" y="76650"/>
                </a:cubicBezTo>
                <a:cubicBezTo>
                  <a:pt x="308629" y="69580"/>
                  <a:pt x="301668" y="62622"/>
                  <a:pt x="294595" y="62622"/>
                </a:cubicBezTo>
                <a:cubicBezTo>
                  <a:pt x="284266" y="62622"/>
                  <a:pt x="277193" y="69580"/>
                  <a:pt x="277193" y="76650"/>
                </a:cubicBezTo>
                <a:cubicBezTo>
                  <a:pt x="277193" y="76650"/>
                  <a:pt x="277193" y="76650"/>
                  <a:pt x="277193" y="620258"/>
                </a:cubicBezTo>
                <a:cubicBezTo>
                  <a:pt x="277193" y="655271"/>
                  <a:pt x="249126" y="686806"/>
                  <a:pt x="210505" y="686806"/>
                </a:cubicBezTo>
                <a:cubicBezTo>
                  <a:pt x="171997" y="686806"/>
                  <a:pt x="140337" y="655271"/>
                  <a:pt x="140337" y="620258"/>
                </a:cubicBezTo>
                <a:cubicBezTo>
                  <a:pt x="140337" y="620258"/>
                  <a:pt x="140337" y="620258"/>
                  <a:pt x="140337" y="97355"/>
                </a:cubicBezTo>
                <a:close/>
                <a:moveTo>
                  <a:pt x="589" y="0"/>
                </a:moveTo>
                <a:lnTo>
                  <a:pt x="116433" y="0"/>
                </a:lnTo>
                <a:lnTo>
                  <a:pt x="115862" y="69580"/>
                </a:lnTo>
                <a:cubicBezTo>
                  <a:pt x="115862" y="101227"/>
                  <a:pt x="91275" y="129283"/>
                  <a:pt x="59727" y="129283"/>
                </a:cubicBezTo>
                <a:cubicBezTo>
                  <a:pt x="28067" y="129283"/>
                  <a:pt x="0" y="101227"/>
                  <a:pt x="0" y="69580"/>
                </a:cubicBezTo>
                <a:cubicBezTo>
                  <a:pt x="0" y="69580"/>
                  <a:pt x="0" y="69580"/>
                  <a:pt x="449" y="16555"/>
                </a:cubicBezTo>
                <a:close/>
              </a:path>
            </a:pathLst>
          </a:custGeom>
          <a:solidFill>
            <a:srgbClr val="B0B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anchor="ctr">
            <a:noAutofit/>
          </a:bodyPr>
          <a:lstStyle/>
          <a:p>
            <a:endParaRPr lang="ru-RU" sz="2400">
              <a:latin typeface="Trebuchet MS" panose="020B0703020202090204" pitchFamily="34" charset="0"/>
            </a:endParaRPr>
          </a:p>
        </p:txBody>
      </p:sp>
      <p:sp>
        <p:nvSpPr>
          <p:cNvPr id="7" name="Freeform 1">
            <a:extLst>
              <a:ext uri="{FF2B5EF4-FFF2-40B4-BE49-F238E27FC236}">
                <a16:creationId xmlns:a16="http://schemas.microsoft.com/office/drawing/2014/main" id="{6A7AB01C-CFA7-47EB-8295-96EE8D6D57F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45908" y="3124471"/>
            <a:ext cx="781245" cy="1945196"/>
          </a:xfrm>
          <a:custGeom>
            <a:avLst/>
            <a:gdLst>
              <a:gd name="T0" fmla="*/ 5218 w 5219"/>
              <a:gd name="T1" fmla="*/ 7499 h 13000"/>
              <a:gd name="T2" fmla="*/ 5218 w 5219"/>
              <a:gd name="T3" fmla="*/ 7499 h 13000"/>
              <a:gd name="T4" fmla="*/ 5187 w 5219"/>
              <a:gd name="T5" fmla="*/ 3719 h 13000"/>
              <a:gd name="T6" fmla="*/ 3999 w 5219"/>
              <a:gd name="T7" fmla="*/ 2500 h 13000"/>
              <a:gd name="T8" fmla="*/ 3437 w 5219"/>
              <a:gd name="T9" fmla="*/ 2500 h 13000"/>
              <a:gd name="T10" fmla="*/ 1782 w 5219"/>
              <a:gd name="T11" fmla="*/ 2500 h 13000"/>
              <a:gd name="T12" fmla="*/ 1250 w 5219"/>
              <a:gd name="T13" fmla="*/ 2500 h 13000"/>
              <a:gd name="T14" fmla="*/ 32 w 5219"/>
              <a:gd name="T15" fmla="*/ 3719 h 13000"/>
              <a:gd name="T16" fmla="*/ 0 w 5219"/>
              <a:gd name="T17" fmla="*/ 7499 h 13000"/>
              <a:gd name="T18" fmla="*/ 532 w 5219"/>
              <a:gd name="T19" fmla="*/ 8031 h 13000"/>
              <a:gd name="T20" fmla="*/ 532 w 5219"/>
              <a:gd name="T21" fmla="*/ 8031 h 13000"/>
              <a:gd name="T22" fmla="*/ 1032 w 5219"/>
              <a:gd name="T23" fmla="*/ 7499 h 13000"/>
              <a:gd name="T24" fmla="*/ 1063 w 5219"/>
              <a:gd name="T25" fmla="*/ 3719 h 13000"/>
              <a:gd name="T26" fmla="*/ 1157 w 5219"/>
              <a:gd name="T27" fmla="*/ 3625 h 13000"/>
              <a:gd name="T28" fmla="*/ 1250 w 5219"/>
              <a:gd name="T29" fmla="*/ 3719 h 13000"/>
              <a:gd name="T30" fmla="*/ 1250 w 5219"/>
              <a:gd name="T31" fmla="*/ 12406 h 13000"/>
              <a:gd name="T32" fmla="*/ 1875 w 5219"/>
              <a:gd name="T33" fmla="*/ 12999 h 13000"/>
              <a:gd name="T34" fmla="*/ 2469 w 5219"/>
              <a:gd name="T35" fmla="*/ 12406 h 13000"/>
              <a:gd name="T36" fmla="*/ 2469 w 5219"/>
              <a:gd name="T37" fmla="*/ 7562 h 13000"/>
              <a:gd name="T38" fmla="*/ 2624 w 5219"/>
              <a:gd name="T39" fmla="*/ 7437 h 13000"/>
              <a:gd name="T40" fmla="*/ 2749 w 5219"/>
              <a:gd name="T41" fmla="*/ 7562 h 13000"/>
              <a:gd name="T42" fmla="*/ 2749 w 5219"/>
              <a:gd name="T43" fmla="*/ 12406 h 13000"/>
              <a:gd name="T44" fmla="*/ 3343 w 5219"/>
              <a:gd name="T45" fmla="*/ 12999 h 13000"/>
              <a:gd name="T46" fmla="*/ 3968 w 5219"/>
              <a:gd name="T47" fmla="*/ 12406 h 13000"/>
              <a:gd name="T48" fmla="*/ 3968 w 5219"/>
              <a:gd name="T49" fmla="*/ 11343 h 13000"/>
              <a:gd name="T50" fmla="*/ 3968 w 5219"/>
              <a:gd name="T51" fmla="*/ 7906 h 13000"/>
              <a:gd name="T52" fmla="*/ 3968 w 5219"/>
              <a:gd name="T53" fmla="*/ 3719 h 13000"/>
              <a:gd name="T54" fmla="*/ 4062 w 5219"/>
              <a:gd name="T55" fmla="*/ 3594 h 13000"/>
              <a:gd name="T56" fmla="*/ 4187 w 5219"/>
              <a:gd name="T57" fmla="*/ 3719 h 13000"/>
              <a:gd name="T58" fmla="*/ 4187 w 5219"/>
              <a:gd name="T59" fmla="*/ 7499 h 13000"/>
              <a:gd name="T60" fmla="*/ 5218 w 5219"/>
              <a:gd name="T61" fmla="*/ 7499 h 13000"/>
              <a:gd name="T62" fmla="*/ 2624 w 5219"/>
              <a:gd name="T63" fmla="*/ 0 h 13000"/>
              <a:gd name="T64" fmla="*/ 2624 w 5219"/>
              <a:gd name="T65" fmla="*/ 0 h 13000"/>
              <a:gd name="T66" fmla="*/ 3687 w 5219"/>
              <a:gd name="T67" fmla="*/ 1094 h 13000"/>
              <a:gd name="T68" fmla="*/ 2624 w 5219"/>
              <a:gd name="T69" fmla="*/ 2157 h 13000"/>
              <a:gd name="T70" fmla="*/ 1563 w 5219"/>
              <a:gd name="T71" fmla="*/ 1094 h 13000"/>
              <a:gd name="T72" fmla="*/ 2624 w 5219"/>
              <a:gd name="T73" fmla="*/ 0 h 13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219" h="13000">
                <a:moveTo>
                  <a:pt x="5218" y="7499"/>
                </a:moveTo>
                <a:lnTo>
                  <a:pt x="5218" y="7499"/>
                </a:lnTo>
                <a:cubicBezTo>
                  <a:pt x="5187" y="3719"/>
                  <a:pt x="5187" y="3719"/>
                  <a:pt x="5187" y="3719"/>
                </a:cubicBezTo>
                <a:cubicBezTo>
                  <a:pt x="5187" y="3032"/>
                  <a:pt x="4656" y="2500"/>
                  <a:pt x="3999" y="2500"/>
                </a:cubicBezTo>
                <a:cubicBezTo>
                  <a:pt x="3437" y="2500"/>
                  <a:pt x="3437" y="2500"/>
                  <a:pt x="3437" y="2500"/>
                </a:cubicBezTo>
                <a:cubicBezTo>
                  <a:pt x="3124" y="2500"/>
                  <a:pt x="2000" y="2500"/>
                  <a:pt x="1782" y="2500"/>
                </a:cubicBezTo>
                <a:cubicBezTo>
                  <a:pt x="1250" y="2500"/>
                  <a:pt x="1250" y="2500"/>
                  <a:pt x="1250" y="2500"/>
                </a:cubicBezTo>
                <a:cubicBezTo>
                  <a:pt x="563" y="2500"/>
                  <a:pt x="32" y="3032"/>
                  <a:pt x="32" y="3719"/>
                </a:cubicBezTo>
                <a:cubicBezTo>
                  <a:pt x="0" y="7499"/>
                  <a:pt x="0" y="7499"/>
                  <a:pt x="0" y="7499"/>
                </a:cubicBezTo>
                <a:cubicBezTo>
                  <a:pt x="0" y="7781"/>
                  <a:pt x="250" y="8031"/>
                  <a:pt x="532" y="8031"/>
                </a:cubicBezTo>
                <a:lnTo>
                  <a:pt x="532" y="8031"/>
                </a:lnTo>
                <a:cubicBezTo>
                  <a:pt x="813" y="8031"/>
                  <a:pt x="1032" y="7781"/>
                  <a:pt x="1032" y="7499"/>
                </a:cubicBezTo>
                <a:cubicBezTo>
                  <a:pt x="1063" y="3719"/>
                  <a:pt x="1063" y="3719"/>
                  <a:pt x="1063" y="3719"/>
                </a:cubicBezTo>
                <a:cubicBezTo>
                  <a:pt x="1063" y="3657"/>
                  <a:pt x="1094" y="3625"/>
                  <a:pt x="1157" y="3625"/>
                </a:cubicBezTo>
                <a:cubicBezTo>
                  <a:pt x="1219" y="3625"/>
                  <a:pt x="1250" y="3657"/>
                  <a:pt x="1250" y="3719"/>
                </a:cubicBezTo>
                <a:cubicBezTo>
                  <a:pt x="1250" y="12406"/>
                  <a:pt x="1250" y="12406"/>
                  <a:pt x="1250" y="12406"/>
                </a:cubicBezTo>
                <a:cubicBezTo>
                  <a:pt x="1250" y="12718"/>
                  <a:pt x="1532" y="12999"/>
                  <a:pt x="1875" y="12999"/>
                </a:cubicBezTo>
                <a:cubicBezTo>
                  <a:pt x="2219" y="12999"/>
                  <a:pt x="2469" y="12718"/>
                  <a:pt x="2469" y="12406"/>
                </a:cubicBezTo>
                <a:cubicBezTo>
                  <a:pt x="2469" y="7562"/>
                  <a:pt x="2469" y="7562"/>
                  <a:pt x="2469" y="7562"/>
                </a:cubicBezTo>
                <a:cubicBezTo>
                  <a:pt x="2469" y="7499"/>
                  <a:pt x="2532" y="7437"/>
                  <a:pt x="2624" y="7437"/>
                </a:cubicBezTo>
                <a:cubicBezTo>
                  <a:pt x="2687" y="7437"/>
                  <a:pt x="2749" y="7499"/>
                  <a:pt x="2749" y="7562"/>
                </a:cubicBezTo>
                <a:cubicBezTo>
                  <a:pt x="2749" y="12406"/>
                  <a:pt x="2749" y="12406"/>
                  <a:pt x="2749" y="12406"/>
                </a:cubicBezTo>
                <a:cubicBezTo>
                  <a:pt x="2749" y="12718"/>
                  <a:pt x="3031" y="12999"/>
                  <a:pt x="3343" y="12999"/>
                </a:cubicBezTo>
                <a:cubicBezTo>
                  <a:pt x="3687" y="12999"/>
                  <a:pt x="3968" y="12718"/>
                  <a:pt x="3968" y="12406"/>
                </a:cubicBezTo>
                <a:cubicBezTo>
                  <a:pt x="3968" y="11343"/>
                  <a:pt x="3968" y="11343"/>
                  <a:pt x="3968" y="11343"/>
                </a:cubicBezTo>
                <a:cubicBezTo>
                  <a:pt x="3968" y="10437"/>
                  <a:pt x="3968" y="8031"/>
                  <a:pt x="3968" y="7906"/>
                </a:cubicBezTo>
                <a:cubicBezTo>
                  <a:pt x="3968" y="6937"/>
                  <a:pt x="3968" y="7937"/>
                  <a:pt x="3968" y="3719"/>
                </a:cubicBezTo>
                <a:cubicBezTo>
                  <a:pt x="3968" y="3657"/>
                  <a:pt x="3999" y="3594"/>
                  <a:pt x="4062" y="3594"/>
                </a:cubicBezTo>
                <a:cubicBezTo>
                  <a:pt x="4124" y="3594"/>
                  <a:pt x="4187" y="3657"/>
                  <a:pt x="4187" y="3719"/>
                </a:cubicBezTo>
                <a:cubicBezTo>
                  <a:pt x="4187" y="7499"/>
                  <a:pt x="4187" y="7499"/>
                  <a:pt x="4187" y="7499"/>
                </a:cubicBezTo>
                <a:cubicBezTo>
                  <a:pt x="4187" y="7999"/>
                  <a:pt x="5218" y="7999"/>
                  <a:pt x="5218" y="7499"/>
                </a:cubicBezTo>
                <a:close/>
                <a:moveTo>
                  <a:pt x="2624" y="0"/>
                </a:moveTo>
                <a:lnTo>
                  <a:pt x="2624" y="0"/>
                </a:lnTo>
                <a:cubicBezTo>
                  <a:pt x="3218" y="0"/>
                  <a:pt x="3687" y="500"/>
                  <a:pt x="3687" y="1094"/>
                </a:cubicBezTo>
                <a:cubicBezTo>
                  <a:pt x="3687" y="1657"/>
                  <a:pt x="3218" y="2157"/>
                  <a:pt x="2624" y="2157"/>
                </a:cubicBezTo>
                <a:cubicBezTo>
                  <a:pt x="2032" y="2157"/>
                  <a:pt x="1563" y="1657"/>
                  <a:pt x="1563" y="1094"/>
                </a:cubicBezTo>
                <a:cubicBezTo>
                  <a:pt x="1563" y="500"/>
                  <a:pt x="2032" y="0"/>
                  <a:pt x="2624" y="0"/>
                </a:cubicBezTo>
                <a:close/>
              </a:path>
            </a:pathLst>
          </a:custGeom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endParaRPr lang="ru-RU" sz="2400">
              <a:latin typeface="Trebuchet MS" panose="020B0703020202090204" pitchFamily="34" charset="0"/>
            </a:endParaRPr>
          </a:p>
        </p:txBody>
      </p:sp>
      <p:sp>
        <p:nvSpPr>
          <p:cNvPr id="8" name="Полилиния 16">
            <a:extLst>
              <a:ext uri="{FF2B5EF4-FFF2-40B4-BE49-F238E27FC236}">
                <a16:creationId xmlns:a16="http://schemas.microsoft.com/office/drawing/2014/main" id="{1DCE008C-0DE7-4255-B6C4-013238491D3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445908" y="3977370"/>
            <a:ext cx="781096" cy="1092148"/>
          </a:xfrm>
          <a:custGeom>
            <a:avLst/>
            <a:gdLst>
              <a:gd name="connsiteX0" fmla="*/ 470072 w 585822"/>
              <a:gd name="connsiteY0" fmla="*/ 0 h 819111"/>
              <a:gd name="connsiteX1" fmla="*/ 584166 w 585822"/>
              <a:gd name="connsiteY1" fmla="*/ 0 h 819111"/>
              <a:gd name="connsiteX2" fmla="*/ 584673 w 585822"/>
              <a:gd name="connsiteY2" fmla="*/ 61865 h 819111"/>
              <a:gd name="connsiteX3" fmla="*/ 585822 w 585822"/>
              <a:gd name="connsiteY3" fmla="*/ 201885 h 819111"/>
              <a:gd name="connsiteX4" fmla="*/ 470072 w 585822"/>
              <a:gd name="connsiteY4" fmla="*/ 201885 h 819111"/>
              <a:gd name="connsiteX5" fmla="*/ 470072 w 585822"/>
              <a:gd name="connsiteY5" fmla="*/ 22925 h 819111"/>
              <a:gd name="connsiteX6" fmla="*/ 140337 w 585822"/>
              <a:gd name="connsiteY6" fmla="*/ 0 h 819111"/>
              <a:gd name="connsiteX7" fmla="*/ 445485 w 585822"/>
              <a:gd name="connsiteY7" fmla="*/ 0 h 819111"/>
              <a:gd name="connsiteX8" fmla="*/ 445485 w 585822"/>
              <a:gd name="connsiteY8" fmla="*/ 35506 h 819111"/>
              <a:gd name="connsiteX9" fmla="*/ 445485 w 585822"/>
              <a:gd name="connsiteY9" fmla="*/ 247560 h 819111"/>
              <a:gd name="connsiteX10" fmla="*/ 445485 w 585822"/>
              <a:gd name="connsiteY10" fmla="*/ 633270 h 819111"/>
              <a:gd name="connsiteX11" fmla="*/ 445485 w 585822"/>
              <a:gd name="connsiteY11" fmla="*/ 752563 h 819111"/>
              <a:gd name="connsiteX12" fmla="*/ 375317 w 585822"/>
              <a:gd name="connsiteY12" fmla="*/ 819111 h 819111"/>
              <a:gd name="connsiteX13" fmla="*/ 308629 w 585822"/>
              <a:gd name="connsiteY13" fmla="*/ 752563 h 819111"/>
              <a:gd name="connsiteX14" fmla="*/ 308629 w 585822"/>
              <a:gd name="connsiteY14" fmla="*/ 208955 h 819111"/>
              <a:gd name="connsiteX15" fmla="*/ 294595 w 585822"/>
              <a:gd name="connsiteY15" fmla="*/ 194927 h 819111"/>
              <a:gd name="connsiteX16" fmla="*/ 277193 w 585822"/>
              <a:gd name="connsiteY16" fmla="*/ 208955 h 819111"/>
              <a:gd name="connsiteX17" fmla="*/ 277193 w 585822"/>
              <a:gd name="connsiteY17" fmla="*/ 752563 h 819111"/>
              <a:gd name="connsiteX18" fmla="*/ 210505 w 585822"/>
              <a:gd name="connsiteY18" fmla="*/ 819111 h 819111"/>
              <a:gd name="connsiteX19" fmla="*/ 140337 w 585822"/>
              <a:gd name="connsiteY19" fmla="*/ 752563 h 819111"/>
              <a:gd name="connsiteX20" fmla="*/ 140337 w 585822"/>
              <a:gd name="connsiteY20" fmla="*/ 99469 h 819111"/>
              <a:gd name="connsiteX21" fmla="*/ 1710 w 585822"/>
              <a:gd name="connsiteY21" fmla="*/ 0 h 819111"/>
              <a:gd name="connsiteX22" fmla="*/ 117519 w 585822"/>
              <a:gd name="connsiteY22" fmla="*/ 0 h 819111"/>
              <a:gd name="connsiteX23" fmla="*/ 117011 w 585822"/>
              <a:gd name="connsiteY23" fmla="*/ 61865 h 819111"/>
              <a:gd name="connsiteX24" fmla="*/ 115862 w 585822"/>
              <a:gd name="connsiteY24" fmla="*/ 201885 h 819111"/>
              <a:gd name="connsiteX25" fmla="*/ 59728 w 585822"/>
              <a:gd name="connsiteY25" fmla="*/ 261588 h 819111"/>
              <a:gd name="connsiteX26" fmla="*/ 0 w 585822"/>
              <a:gd name="connsiteY26" fmla="*/ 201885 h 819111"/>
              <a:gd name="connsiteX27" fmla="*/ 1516 w 585822"/>
              <a:gd name="connsiteY27" fmla="*/ 22925 h 819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85822" h="819111">
                <a:moveTo>
                  <a:pt x="470072" y="0"/>
                </a:moveTo>
                <a:lnTo>
                  <a:pt x="584166" y="0"/>
                </a:lnTo>
                <a:lnTo>
                  <a:pt x="584673" y="61865"/>
                </a:lnTo>
                <a:cubicBezTo>
                  <a:pt x="585007" y="102463"/>
                  <a:pt x="585387" y="148860"/>
                  <a:pt x="585822" y="201885"/>
                </a:cubicBezTo>
                <a:cubicBezTo>
                  <a:pt x="585822" y="257997"/>
                  <a:pt x="470072" y="257997"/>
                  <a:pt x="470072" y="201885"/>
                </a:cubicBezTo>
                <a:cubicBezTo>
                  <a:pt x="470072" y="201885"/>
                  <a:pt x="470072" y="201885"/>
                  <a:pt x="470072" y="22925"/>
                </a:cubicBezTo>
                <a:close/>
                <a:moveTo>
                  <a:pt x="140337" y="0"/>
                </a:moveTo>
                <a:lnTo>
                  <a:pt x="445485" y="0"/>
                </a:lnTo>
                <a:lnTo>
                  <a:pt x="445485" y="35506"/>
                </a:lnTo>
                <a:cubicBezTo>
                  <a:pt x="445485" y="208738"/>
                  <a:pt x="445485" y="166002"/>
                  <a:pt x="445485" y="247560"/>
                </a:cubicBezTo>
                <a:cubicBezTo>
                  <a:pt x="445485" y="261588"/>
                  <a:pt x="445485" y="531596"/>
                  <a:pt x="445485" y="633270"/>
                </a:cubicBezTo>
                <a:cubicBezTo>
                  <a:pt x="445485" y="633270"/>
                  <a:pt x="445485" y="633270"/>
                  <a:pt x="445485" y="752563"/>
                </a:cubicBezTo>
                <a:cubicBezTo>
                  <a:pt x="445485" y="787576"/>
                  <a:pt x="413938" y="819111"/>
                  <a:pt x="375317" y="819111"/>
                </a:cubicBezTo>
                <a:cubicBezTo>
                  <a:pt x="340289" y="819111"/>
                  <a:pt x="308629" y="787576"/>
                  <a:pt x="308629" y="752563"/>
                </a:cubicBezTo>
                <a:cubicBezTo>
                  <a:pt x="308629" y="752563"/>
                  <a:pt x="308629" y="752563"/>
                  <a:pt x="308629" y="208955"/>
                </a:cubicBezTo>
                <a:cubicBezTo>
                  <a:pt x="308629" y="201885"/>
                  <a:pt x="301668" y="194927"/>
                  <a:pt x="294595" y="194927"/>
                </a:cubicBezTo>
                <a:cubicBezTo>
                  <a:pt x="284266" y="194927"/>
                  <a:pt x="277193" y="201885"/>
                  <a:pt x="277193" y="208955"/>
                </a:cubicBezTo>
                <a:cubicBezTo>
                  <a:pt x="277193" y="208955"/>
                  <a:pt x="277193" y="208955"/>
                  <a:pt x="277193" y="752563"/>
                </a:cubicBezTo>
                <a:cubicBezTo>
                  <a:pt x="277193" y="787576"/>
                  <a:pt x="249126" y="819111"/>
                  <a:pt x="210505" y="819111"/>
                </a:cubicBezTo>
                <a:cubicBezTo>
                  <a:pt x="171997" y="819111"/>
                  <a:pt x="140337" y="787576"/>
                  <a:pt x="140337" y="752563"/>
                </a:cubicBezTo>
                <a:cubicBezTo>
                  <a:pt x="140337" y="752563"/>
                  <a:pt x="140337" y="752563"/>
                  <a:pt x="140337" y="99469"/>
                </a:cubicBezTo>
                <a:close/>
                <a:moveTo>
                  <a:pt x="1710" y="0"/>
                </a:moveTo>
                <a:lnTo>
                  <a:pt x="117519" y="0"/>
                </a:lnTo>
                <a:lnTo>
                  <a:pt x="117011" y="61865"/>
                </a:lnTo>
                <a:cubicBezTo>
                  <a:pt x="116678" y="102463"/>
                  <a:pt x="116297" y="148860"/>
                  <a:pt x="115862" y="201885"/>
                </a:cubicBezTo>
                <a:cubicBezTo>
                  <a:pt x="115862" y="233532"/>
                  <a:pt x="91275" y="261588"/>
                  <a:pt x="59728" y="261588"/>
                </a:cubicBezTo>
                <a:cubicBezTo>
                  <a:pt x="28068" y="261588"/>
                  <a:pt x="0" y="233532"/>
                  <a:pt x="0" y="201885"/>
                </a:cubicBezTo>
                <a:cubicBezTo>
                  <a:pt x="0" y="201885"/>
                  <a:pt x="0" y="201885"/>
                  <a:pt x="1516" y="229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anchor="ctr">
            <a:noAutofit/>
          </a:bodyPr>
          <a:lstStyle/>
          <a:p>
            <a:endParaRPr lang="ru-RU" sz="2400">
              <a:latin typeface="Trebuchet MS" panose="020B070302020209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4BBCF551-419E-4842-AC20-19FDC9497E3D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2560849" y="3091201"/>
            <a:ext cx="1350049" cy="58477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200" b="0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00%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D04F4B08-0BB1-448B-92C4-2597AFC31AF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2560849" y="3781681"/>
            <a:ext cx="3185244" cy="31538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rgbClr val="B0BC24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DD675502-D638-4677-A4DA-A86DDC524406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560849" y="4144342"/>
            <a:ext cx="3185244" cy="670803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6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6B7BEABF-D62C-4A04-8B94-635C2C17DC04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488732" y="3091201"/>
            <a:ext cx="1350049" cy="58477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200" b="0">
                <a:solidFill>
                  <a:srgbClr val="3E89CC"/>
                </a:solidFill>
              </a:defRPr>
            </a:lvl1pPr>
          </a:lstStyle>
          <a:p>
            <a:pPr lvl="0"/>
            <a:r>
              <a:rPr lang="en-US"/>
              <a:t>00%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9AE1B35-3323-4CEB-BB9F-BD827D3B8F3A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488732" y="3781681"/>
            <a:ext cx="3185244" cy="31538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D393361C-8E6B-444A-B3DE-D623E7AF2978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7488732" y="4144342"/>
            <a:ext cx="3185244" cy="670803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600" b="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05704821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" name="Группа 1">
            <a:extLst>
              <a:ext uri="{FF2B5EF4-FFF2-40B4-BE49-F238E27FC236}">
                <a16:creationId xmlns:a16="http://schemas.microsoft.com/office/drawing/2014/main" id="{EC13E5D3-2561-4C6C-B9A3-28BDD81429C8}"/>
              </a:ext>
            </a:extLst>
          </p:cNvPr>
          <p:cNvGrpSpPr/>
          <p:nvPr userDrawn="1"/>
        </p:nvGrpSpPr>
        <p:grpSpPr>
          <a:xfrm>
            <a:off x="3873032" y="3007038"/>
            <a:ext cx="1558844" cy="3212693"/>
            <a:chOff x="2945664" y="2092009"/>
            <a:chExt cx="1169133" cy="2409520"/>
          </a:xfrm>
        </p:grpSpPr>
        <p:sp>
          <p:nvSpPr>
            <p:cNvPr id="6" name="Freeform 1">
              <a:extLst>
                <a:ext uri="{FF2B5EF4-FFF2-40B4-BE49-F238E27FC236}">
                  <a16:creationId xmlns:a16="http://schemas.microsoft.com/office/drawing/2014/main" id="{3381B160-EFC2-42BC-8016-7BFBA1456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856" y="2092009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7" name="Freeform 1">
              <a:extLst>
                <a:ext uri="{FF2B5EF4-FFF2-40B4-BE49-F238E27FC236}">
                  <a16:creationId xmlns:a16="http://schemas.microsoft.com/office/drawing/2014/main" id="{6A7CFC1D-4C83-425A-BB14-A1F35C4A7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319" y="2679404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8" name="Freeform 1">
              <a:extLst>
                <a:ext uri="{FF2B5EF4-FFF2-40B4-BE49-F238E27FC236}">
                  <a16:creationId xmlns:a16="http://schemas.microsoft.com/office/drawing/2014/main" id="{64CCAA54-57F7-4871-B169-EC47F5B17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7123" y="2679403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9" name="Freeform 1">
              <a:extLst>
                <a:ext uri="{FF2B5EF4-FFF2-40B4-BE49-F238E27FC236}">
                  <a16:creationId xmlns:a16="http://schemas.microsoft.com/office/drawing/2014/main" id="{38411A46-74F9-4B8A-9591-C4966E625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417" y="3266799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0" name="Freeform 1">
              <a:extLst>
                <a:ext uri="{FF2B5EF4-FFF2-40B4-BE49-F238E27FC236}">
                  <a16:creationId xmlns:a16="http://schemas.microsoft.com/office/drawing/2014/main" id="{DEF3D23B-D995-482D-9B27-0A5B5995C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028" y="3266798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1" name="Freeform 1">
              <a:extLst>
                <a:ext uri="{FF2B5EF4-FFF2-40B4-BE49-F238E27FC236}">
                  <a16:creationId xmlns:a16="http://schemas.microsoft.com/office/drawing/2014/main" id="{E6F18849-BF3F-4D49-9AB9-CC031CB83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832" y="3266797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2" name="Freeform 1">
              <a:extLst>
                <a:ext uri="{FF2B5EF4-FFF2-40B4-BE49-F238E27FC236}">
                  <a16:creationId xmlns:a16="http://schemas.microsoft.com/office/drawing/2014/main" id="{380704D9-09FD-4CF9-B6AC-0D4EEB010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664" y="3914134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3" name="Freeform 1">
              <a:extLst>
                <a:ext uri="{FF2B5EF4-FFF2-40B4-BE49-F238E27FC236}">
                  <a16:creationId xmlns:a16="http://schemas.microsoft.com/office/drawing/2014/main" id="{1144ED1F-766B-4C7B-B460-D72CAD380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275" y="3914133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4" name="Freeform 1">
              <a:extLst>
                <a:ext uri="{FF2B5EF4-FFF2-40B4-BE49-F238E27FC236}">
                  <a16:creationId xmlns:a16="http://schemas.microsoft.com/office/drawing/2014/main" id="{E58DF0E3-5510-4B5B-8D36-80E311F31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5079" y="3914132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5" name="Freeform 1">
              <a:extLst>
                <a:ext uri="{FF2B5EF4-FFF2-40B4-BE49-F238E27FC236}">
                  <a16:creationId xmlns:a16="http://schemas.microsoft.com/office/drawing/2014/main" id="{0635C421-44F5-406F-A436-33B1D5B6E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883" y="3914108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</p:grpSp>
      <p:grpSp>
        <p:nvGrpSpPr>
          <p:cNvPr id="20" name="Группа 2">
            <a:extLst>
              <a:ext uri="{FF2B5EF4-FFF2-40B4-BE49-F238E27FC236}">
                <a16:creationId xmlns:a16="http://schemas.microsoft.com/office/drawing/2014/main" id="{D95DAEA2-C75D-4911-B01C-C24D889CA7D7}"/>
              </a:ext>
            </a:extLst>
          </p:cNvPr>
          <p:cNvGrpSpPr/>
          <p:nvPr userDrawn="1"/>
        </p:nvGrpSpPr>
        <p:grpSpPr>
          <a:xfrm>
            <a:off x="6760125" y="3007003"/>
            <a:ext cx="1558844" cy="3212693"/>
            <a:chOff x="5110984" y="2091983"/>
            <a:chExt cx="1169133" cy="2409520"/>
          </a:xfrm>
        </p:grpSpPr>
        <p:sp>
          <p:nvSpPr>
            <p:cNvPr id="21" name="Freeform 1">
              <a:extLst>
                <a:ext uri="{FF2B5EF4-FFF2-40B4-BE49-F238E27FC236}">
                  <a16:creationId xmlns:a16="http://schemas.microsoft.com/office/drawing/2014/main" id="{DBEDFF09-11C2-4A7D-9BE0-8231A2619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3176" y="2091983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2" name="Freeform 1">
              <a:extLst>
                <a:ext uri="{FF2B5EF4-FFF2-40B4-BE49-F238E27FC236}">
                  <a16:creationId xmlns:a16="http://schemas.microsoft.com/office/drawing/2014/main" id="{6626B79D-11AA-4B66-B4B0-980841DEC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639" y="2679378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3" name="Freeform 1">
              <a:extLst>
                <a:ext uri="{FF2B5EF4-FFF2-40B4-BE49-F238E27FC236}">
                  <a16:creationId xmlns:a16="http://schemas.microsoft.com/office/drawing/2014/main" id="{6C4800F7-0B0F-4F57-AAC2-76A0845E2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443" y="2679377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4" name="Freeform 1">
              <a:extLst>
                <a:ext uri="{FF2B5EF4-FFF2-40B4-BE49-F238E27FC236}">
                  <a16:creationId xmlns:a16="http://schemas.microsoft.com/office/drawing/2014/main" id="{36E681A6-3262-4956-80AC-A3D1D2157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737" y="3266773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5" name="Freeform 1">
              <a:extLst>
                <a:ext uri="{FF2B5EF4-FFF2-40B4-BE49-F238E27FC236}">
                  <a16:creationId xmlns:a16="http://schemas.microsoft.com/office/drawing/2014/main" id="{3C400B27-DA78-4701-AF22-7224EB029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7348" y="3266772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6" name="Freeform 1">
              <a:extLst>
                <a:ext uri="{FF2B5EF4-FFF2-40B4-BE49-F238E27FC236}">
                  <a16:creationId xmlns:a16="http://schemas.microsoft.com/office/drawing/2014/main" id="{30815179-0D46-4F34-858A-C302316C2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152" y="3266771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7" name="Freeform 1">
              <a:extLst>
                <a:ext uri="{FF2B5EF4-FFF2-40B4-BE49-F238E27FC236}">
                  <a16:creationId xmlns:a16="http://schemas.microsoft.com/office/drawing/2014/main" id="{3E2D0748-5A6C-4F0B-B74B-6D112A1CC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984" y="3914108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8" name="Freeform 1">
              <a:extLst>
                <a:ext uri="{FF2B5EF4-FFF2-40B4-BE49-F238E27FC236}">
                  <a16:creationId xmlns:a16="http://schemas.microsoft.com/office/drawing/2014/main" id="{8C8CCEF4-5BD5-40BC-BA3F-DE1121CE8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95" y="3914107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9" name="Freeform 1">
              <a:extLst>
                <a:ext uri="{FF2B5EF4-FFF2-40B4-BE49-F238E27FC236}">
                  <a16:creationId xmlns:a16="http://schemas.microsoft.com/office/drawing/2014/main" id="{87212FA7-FCDC-40C5-AB57-27E037D16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0399" y="3914106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30" name="Freeform 1">
              <a:extLst>
                <a:ext uri="{FF2B5EF4-FFF2-40B4-BE49-F238E27FC236}">
                  <a16:creationId xmlns:a16="http://schemas.microsoft.com/office/drawing/2014/main" id="{0BF37531-9449-4747-A5C7-F28064412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4203" y="3914082"/>
              <a:ext cx="235914" cy="587395"/>
            </a:xfrm>
            <a:custGeom>
              <a:avLst/>
              <a:gdLst>
                <a:gd name="T0" fmla="*/ 5218 w 5219"/>
                <a:gd name="T1" fmla="*/ 7499 h 13000"/>
                <a:gd name="T2" fmla="*/ 5218 w 5219"/>
                <a:gd name="T3" fmla="*/ 7499 h 13000"/>
                <a:gd name="T4" fmla="*/ 5187 w 5219"/>
                <a:gd name="T5" fmla="*/ 3719 h 13000"/>
                <a:gd name="T6" fmla="*/ 3999 w 5219"/>
                <a:gd name="T7" fmla="*/ 2500 h 13000"/>
                <a:gd name="T8" fmla="*/ 3437 w 5219"/>
                <a:gd name="T9" fmla="*/ 2500 h 13000"/>
                <a:gd name="T10" fmla="*/ 1782 w 5219"/>
                <a:gd name="T11" fmla="*/ 2500 h 13000"/>
                <a:gd name="T12" fmla="*/ 1250 w 5219"/>
                <a:gd name="T13" fmla="*/ 2500 h 13000"/>
                <a:gd name="T14" fmla="*/ 32 w 5219"/>
                <a:gd name="T15" fmla="*/ 3719 h 13000"/>
                <a:gd name="T16" fmla="*/ 0 w 5219"/>
                <a:gd name="T17" fmla="*/ 7499 h 13000"/>
                <a:gd name="T18" fmla="*/ 532 w 5219"/>
                <a:gd name="T19" fmla="*/ 8031 h 13000"/>
                <a:gd name="T20" fmla="*/ 532 w 5219"/>
                <a:gd name="T21" fmla="*/ 8031 h 13000"/>
                <a:gd name="T22" fmla="*/ 1032 w 5219"/>
                <a:gd name="T23" fmla="*/ 7499 h 13000"/>
                <a:gd name="T24" fmla="*/ 1063 w 5219"/>
                <a:gd name="T25" fmla="*/ 3719 h 13000"/>
                <a:gd name="T26" fmla="*/ 1157 w 5219"/>
                <a:gd name="T27" fmla="*/ 3625 h 13000"/>
                <a:gd name="T28" fmla="*/ 1250 w 5219"/>
                <a:gd name="T29" fmla="*/ 3719 h 13000"/>
                <a:gd name="T30" fmla="*/ 1250 w 5219"/>
                <a:gd name="T31" fmla="*/ 12406 h 13000"/>
                <a:gd name="T32" fmla="*/ 1875 w 5219"/>
                <a:gd name="T33" fmla="*/ 12999 h 13000"/>
                <a:gd name="T34" fmla="*/ 2469 w 5219"/>
                <a:gd name="T35" fmla="*/ 12406 h 13000"/>
                <a:gd name="T36" fmla="*/ 2469 w 5219"/>
                <a:gd name="T37" fmla="*/ 7562 h 13000"/>
                <a:gd name="T38" fmla="*/ 2624 w 5219"/>
                <a:gd name="T39" fmla="*/ 7437 h 13000"/>
                <a:gd name="T40" fmla="*/ 2749 w 5219"/>
                <a:gd name="T41" fmla="*/ 7562 h 13000"/>
                <a:gd name="T42" fmla="*/ 2749 w 5219"/>
                <a:gd name="T43" fmla="*/ 12406 h 13000"/>
                <a:gd name="T44" fmla="*/ 3343 w 5219"/>
                <a:gd name="T45" fmla="*/ 12999 h 13000"/>
                <a:gd name="T46" fmla="*/ 3968 w 5219"/>
                <a:gd name="T47" fmla="*/ 12406 h 13000"/>
                <a:gd name="T48" fmla="*/ 3968 w 5219"/>
                <a:gd name="T49" fmla="*/ 11343 h 13000"/>
                <a:gd name="T50" fmla="*/ 3968 w 5219"/>
                <a:gd name="T51" fmla="*/ 7906 h 13000"/>
                <a:gd name="T52" fmla="*/ 3968 w 5219"/>
                <a:gd name="T53" fmla="*/ 3719 h 13000"/>
                <a:gd name="T54" fmla="*/ 4062 w 5219"/>
                <a:gd name="T55" fmla="*/ 3594 h 13000"/>
                <a:gd name="T56" fmla="*/ 4187 w 5219"/>
                <a:gd name="T57" fmla="*/ 3719 h 13000"/>
                <a:gd name="T58" fmla="*/ 4187 w 5219"/>
                <a:gd name="T59" fmla="*/ 7499 h 13000"/>
                <a:gd name="T60" fmla="*/ 5218 w 5219"/>
                <a:gd name="T61" fmla="*/ 7499 h 13000"/>
                <a:gd name="T62" fmla="*/ 2624 w 5219"/>
                <a:gd name="T63" fmla="*/ 0 h 13000"/>
                <a:gd name="T64" fmla="*/ 2624 w 5219"/>
                <a:gd name="T65" fmla="*/ 0 h 13000"/>
                <a:gd name="T66" fmla="*/ 3687 w 5219"/>
                <a:gd name="T67" fmla="*/ 1094 h 13000"/>
                <a:gd name="T68" fmla="*/ 2624 w 5219"/>
                <a:gd name="T69" fmla="*/ 2157 h 13000"/>
                <a:gd name="T70" fmla="*/ 1563 w 5219"/>
                <a:gd name="T71" fmla="*/ 1094 h 13000"/>
                <a:gd name="T72" fmla="*/ 2624 w 5219"/>
                <a:gd name="T73" fmla="*/ 0 h 13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19" h="13000">
                  <a:moveTo>
                    <a:pt x="5218" y="7499"/>
                  </a:moveTo>
                  <a:lnTo>
                    <a:pt x="5218" y="7499"/>
                  </a:lnTo>
                  <a:cubicBezTo>
                    <a:pt x="5187" y="3719"/>
                    <a:pt x="5187" y="3719"/>
                    <a:pt x="5187" y="3719"/>
                  </a:cubicBezTo>
                  <a:cubicBezTo>
                    <a:pt x="5187" y="3032"/>
                    <a:pt x="4656" y="2500"/>
                    <a:pt x="3999" y="2500"/>
                  </a:cubicBezTo>
                  <a:cubicBezTo>
                    <a:pt x="3437" y="2500"/>
                    <a:pt x="3437" y="2500"/>
                    <a:pt x="3437" y="2500"/>
                  </a:cubicBezTo>
                  <a:cubicBezTo>
                    <a:pt x="3124" y="2500"/>
                    <a:pt x="2000" y="2500"/>
                    <a:pt x="1782" y="2500"/>
                  </a:cubicBezTo>
                  <a:cubicBezTo>
                    <a:pt x="1250" y="2500"/>
                    <a:pt x="1250" y="2500"/>
                    <a:pt x="1250" y="2500"/>
                  </a:cubicBezTo>
                  <a:cubicBezTo>
                    <a:pt x="563" y="2500"/>
                    <a:pt x="32" y="3032"/>
                    <a:pt x="32" y="3719"/>
                  </a:cubicBezTo>
                  <a:cubicBezTo>
                    <a:pt x="0" y="7499"/>
                    <a:pt x="0" y="7499"/>
                    <a:pt x="0" y="7499"/>
                  </a:cubicBezTo>
                  <a:cubicBezTo>
                    <a:pt x="0" y="7781"/>
                    <a:pt x="250" y="8031"/>
                    <a:pt x="532" y="8031"/>
                  </a:cubicBezTo>
                  <a:lnTo>
                    <a:pt x="532" y="8031"/>
                  </a:lnTo>
                  <a:cubicBezTo>
                    <a:pt x="813" y="8031"/>
                    <a:pt x="1032" y="7781"/>
                    <a:pt x="1032" y="7499"/>
                  </a:cubicBezTo>
                  <a:cubicBezTo>
                    <a:pt x="1063" y="3719"/>
                    <a:pt x="1063" y="3719"/>
                    <a:pt x="1063" y="3719"/>
                  </a:cubicBezTo>
                  <a:cubicBezTo>
                    <a:pt x="1063" y="3657"/>
                    <a:pt x="1094" y="3625"/>
                    <a:pt x="1157" y="3625"/>
                  </a:cubicBezTo>
                  <a:cubicBezTo>
                    <a:pt x="1219" y="3625"/>
                    <a:pt x="1250" y="3657"/>
                    <a:pt x="1250" y="3719"/>
                  </a:cubicBezTo>
                  <a:cubicBezTo>
                    <a:pt x="1250" y="12406"/>
                    <a:pt x="1250" y="12406"/>
                    <a:pt x="1250" y="12406"/>
                  </a:cubicBezTo>
                  <a:cubicBezTo>
                    <a:pt x="1250" y="12718"/>
                    <a:pt x="1532" y="12999"/>
                    <a:pt x="1875" y="12999"/>
                  </a:cubicBezTo>
                  <a:cubicBezTo>
                    <a:pt x="2219" y="12999"/>
                    <a:pt x="2469" y="12718"/>
                    <a:pt x="2469" y="12406"/>
                  </a:cubicBezTo>
                  <a:cubicBezTo>
                    <a:pt x="2469" y="7562"/>
                    <a:pt x="2469" y="7562"/>
                    <a:pt x="2469" y="7562"/>
                  </a:cubicBezTo>
                  <a:cubicBezTo>
                    <a:pt x="2469" y="7499"/>
                    <a:pt x="2532" y="7437"/>
                    <a:pt x="2624" y="7437"/>
                  </a:cubicBezTo>
                  <a:cubicBezTo>
                    <a:pt x="2687" y="7437"/>
                    <a:pt x="2749" y="7499"/>
                    <a:pt x="2749" y="7562"/>
                  </a:cubicBezTo>
                  <a:cubicBezTo>
                    <a:pt x="2749" y="12406"/>
                    <a:pt x="2749" y="12406"/>
                    <a:pt x="2749" y="12406"/>
                  </a:cubicBezTo>
                  <a:cubicBezTo>
                    <a:pt x="2749" y="12718"/>
                    <a:pt x="3031" y="12999"/>
                    <a:pt x="3343" y="12999"/>
                  </a:cubicBezTo>
                  <a:cubicBezTo>
                    <a:pt x="3687" y="12999"/>
                    <a:pt x="3968" y="12718"/>
                    <a:pt x="3968" y="12406"/>
                  </a:cubicBezTo>
                  <a:cubicBezTo>
                    <a:pt x="3968" y="11343"/>
                    <a:pt x="3968" y="11343"/>
                    <a:pt x="3968" y="11343"/>
                  </a:cubicBezTo>
                  <a:cubicBezTo>
                    <a:pt x="3968" y="10437"/>
                    <a:pt x="3968" y="8031"/>
                    <a:pt x="3968" y="7906"/>
                  </a:cubicBezTo>
                  <a:cubicBezTo>
                    <a:pt x="3968" y="6937"/>
                    <a:pt x="3968" y="7937"/>
                    <a:pt x="3968" y="3719"/>
                  </a:cubicBezTo>
                  <a:cubicBezTo>
                    <a:pt x="3968" y="3657"/>
                    <a:pt x="3999" y="3594"/>
                    <a:pt x="4062" y="3594"/>
                  </a:cubicBezTo>
                  <a:cubicBezTo>
                    <a:pt x="4124" y="3594"/>
                    <a:pt x="4187" y="3657"/>
                    <a:pt x="4187" y="3719"/>
                  </a:cubicBezTo>
                  <a:cubicBezTo>
                    <a:pt x="4187" y="7499"/>
                    <a:pt x="4187" y="7499"/>
                    <a:pt x="4187" y="7499"/>
                  </a:cubicBezTo>
                  <a:cubicBezTo>
                    <a:pt x="4187" y="7999"/>
                    <a:pt x="5218" y="7999"/>
                    <a:pt x="5218" y="7499"/>
                  </a:cubicBezTo>
                  <a:close/>
                  <a:moveTo>
                    <a:pt x="2624" y="0"/>
                  </a:moveTo>
                  <a:lnTo>
                    <a:pt x="2624" y="0"/>
                  </a:lnTo>
                  <a:cubicBezTo>
                    <a:pt x="3218" y="0"/>
                    <a:pt x="3687" y="500"/>
                    <a:pt x="3687" y="1094"/>
                  </a:cubicBezTo>
                  <a:cubicBezTo>
                    <a:pt x="3687" y="1657"/>
                    <a:pt x="3218" y="2157"/>
                    <a:pt x="2624" y="2157"/>
                  </a:cubicBezTo>
                  <a:cubicBezTo>
                    <a:pt x="2032" y="2157"/>
                    <a:pt x="1563" y="1657"/>
                    <a:pt x="1563" y="1094"/>
                  </a:cubicBezTo>
                  <a:cubicBezTo>
                    <a:pt x="1563" y="500"/>
                    <a:pt x="2032" y="0"/>
                    <a:pt x="2624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</p:grp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9CED560F-03A8-4D93-A805-7DE6054DAEA5}"/>
              </a:ext>
            </a:extLst>
          </p:cNvPr>
          <p:cNvSpPr>
            <a:spLocks noGrp="1"/>
          </p:cNvSpPr>
          <p:nvPr userDrawn="1">
            <p:ph type="body" sz="quarter" idx="48"/>
          </p:nvPr>
        </p:nvSpPr>
        <p:spPr>
          <a:xfrm>
            <a:off x="3952352" y="2190310"/>
            <a:ext cx="4287296" cy="37789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FA31ABA5-D080-49D3-B063-9970F1386F51}"/>
              </a:ext>
            </a:extLst>
          </p:cNvPr>
          <p:cNvSpPr>
            <a:spLocks noGrp="1"/>
          </p:cNvSpPr>
          <p:nvPr userDrawn="1">
            <p:ph type="body" sz="quarter" idx="49"/>
          </p:nvPr>
        </p:nvSpPr>
        <p:spPr>
          <a:xfrm>
            <a:off x="1124023" y="3766700"/>
            <a:ext cx="2638899" cy="1077218"/>
          </a:xfrm>
          <a:prstGeom prst="rect">
            <a:avLst/>
          </a:prstGeom>
        </p:spPr>
        <p:txBody>
          <a:bodyPr anchor="t"/>
          <a:lstStyle>
            <a:lvl1pPr marL="0" indent="0" algn="l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7">
            <a:extLst>
              <a:ext uri="{FF2B5EF4-FFF2-40B4-BE49-F238E27FC236}">
                <a16:creationId xmlns:a16="http://schemas.microsoft.com/office/drawing/2014/main" id="{0B9668B0-062B-4B37-8B3C-FF9C8CBE34E4}"/>
              </a:ext>
            </a:extLst>
          </p:cNvPr>
          <p:cNvSpPr>
            <a:spLocks noGrp="1"/>
          </p:cNvSpPr>
          <p:nvPr userDrawn="1">
            <p:ph type="body" sz="quarter" idx="50" hasCustomPrompt="1"/>
          </p:nvPr>
        </p:nvSpPr>
        <p:spPr>
          <a:xfrm>
            <a:off x="1124023" y="3158533"/>
            <a:ext cx="2638899" cy="480131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2400" b="1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Edit text</a:t>
            </a: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F96EFC9D-1562-4549-8CE4-26B0EF5341F6}"/>
              </a:ext>
            </a:extLst>
          </p:cNvPr>
          <p:cNvSpPr>
            <a:spLocks noGrp="1"/>
          </p:cNvSpPr>
          <p:nvPr userDrawn="1">
            <p:ph type="body" sz="quarter" idx="51"/>
          </p:nvPr>
        </p:nvSpPr>
        <p:spPr>
          <a:xfrm>
            <a:off x="8430950" y="3766700"/>
            <a:ext cx="2638899" cy="1077218"/>
          </a:xfrm>
          <a:prstGeom prst="rect">
            <a:avLst/>
          </a:prstGeom>
        </p:spPr>
        <p:txBody>
          <a:bodyPr anchor="t"/>
          <a:lstStyle>
            <a:lvl1pPr marL="0" indent="0" algn="r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E1C26806-6DF1-45E7-B183-34C7B60B83E1}"/>
              </a:ext>
            </a:extLst>
          </p:cNvPr>
          <p:cNvSpPr>
            <a:spLocks noGrp="1"/>
          </p:cNvSpPr>
          <p:nvPr userDrawn="1">
            <p:ph type="body" sz="quarter" idx="52" hasCustomPrompt="1"/>
          </p:nvPr>
        </p:nvSpPr>
        <p:spPr>
          <a:xfrm>
            <a:off x="8430950" y="3158533"/>
            <a:ext cx="2638899" cy="480131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2400" b="1">
                <a:solidFill>
                  <a:srgbClr val="3E89CC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Edit text</a:t>
            </a:r>
          </a:p>
        </p:txBody>
      </p:sp>
    </p:spTree>
    <p:extLst>
      <p:ext uri="{BB962C8B-B14F-4D97-AF65-F5344CB8AC3E}">
        <p14:creationId xmlns:p14="http://schemas.microsoft.com/office/powerpoint/2010/main" val="40489280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 Slide_RG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>
            <a:extLst>
              <a:ext uri="{FF2B5EF4-FFF2-40B4-BE49-F238E27FC236}">
                <a16:creationId xmlns:a16="http://schemas.microsoft.com/office/drawing/2014/main" id="{57C587F9-0608-404F-8A91-91943BCF5E6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6832D268-8F4A-4993-9F1F-34879010CEF6}"/>
              </a:ext>
            </a:extLst>
          </p:cNvPr>
          <p:cNvSpPr/>
          <p:nvPr userDrawn="1"/>
        </p:nvSpPr>
        <p:spPr>
          <a:xfrm>
            <a:off x="0" y="-42861"/>
            <a:ext cx="6734175" cy="6858000"/>
          </a:xfrm>
          <a:prstGeom prst="rect">
            <a:avLst/>
          </a:prstGeom>
          <a:gradFill>
            <a:gsLst>
              <a:gs pos="99000">
                <a:srgbClr val="3C86C6">
                  <a:alpha val="0"/>
                </a:srgbClr>
              </a:gs>
              <a:gs pos="26000">
                <a:srgbClr val="3C86C6">
                  <a:alpha val="89000"/>
                </a:srgbClr>
              </a:gs>
            </a:gsLst>
            <a:lin ang="0" scaled="0"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5B39FD7-ECA9-4A8C-B5F7-40A9BCC64B8E}"/>
              </a:ext>
            </a:extLst>
          </p:cNvPr>
          <p:cNvGrpSpPr/>
          <p:nvPr userDrawn="1"/>
        </p:nvGrpSpPr>
        <p:grpSpPr>
          <a:xfrm>
            <a:off x="16042" y="19268"/>
            <a:ext cx="7170820" cy="6838732"/>
            <a:chOff x="0" y="868687"/>
            <a:chExt cx="5393266" cy="5143499"/>
          </a:xfrm>
        </p:grpSpPr>
        <p:sp>
          <p:nvSpPr>
            <p:cNvPr id="19" name="Parallelogram 18">
              <a:extLst>
                <a:ext uri="{FF2B5EF4-FFF2-40B4-BE49-F238E27FC236}">
                  <a16:creationId xmlns:a16="http://schemas.microsoft.com/office/drawing/2014/main" id="{A01E29A6-58FC-4CAB-981D-4E8F01888F0E}"/>
                </a:ext>
              </a:extLst>
            </p:cNvPr>
            <p:cNvSpPr/>
            <p:nvPr/>
          </p:nvSpPr>
          <p:spPr>
            <a:xfrm>
              <a:off x="0" y="868687"/>
              <a:ext cx="5393266" cy="5143499"/>
            </a:xfrm>
            <a:prstGeom prst="parallelogram">
              <a:avLst>
                <a:gd name="adj" fmla="val 63848"/>
              </a:avLst>
            </a:prstGeom>
            <a:gradFill>
              <a:gsLst>
                <a:gs pos="0">
                  <a:srgbClr val="09BDDD">
                    <a:lumMod val="50000"/>
                    <a:alpha val="10000"/>
                  </a:srgbClr>
                </a:gs>
                <a:gs pos="100000">
                  <a:srgbClr val="09BDDD">
                    <a:lumMod val="50000"/>
                    <a:alpha val="81000"/>
                  </a:srgbClr>
                </a:gs>
              </a:gsLst>
              <a:lin ang="5400000" scaled="1"/>
            </a:gradFill>
            <a:ln>
              <a:noFill/>
            </a:ln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  <p:sp>
          <p:nvSpPr>
            <p:cNvPr id="20" name="Parallelogram 138">
              <a:extLst>
                <a:ext uri="{FF2B5EF4-FFF2-40B4-BE49-F238E27FC236}">
                  <a16:creationId xmlns:a16="http://schemas.microsoft.com/office/drawing/2014/main" id="{363446BD-BC0F-44DE-82B4-7206A170D32A}"/>
                </a:ext>
              </a:extLst>
            </p:cNvPr>
            <p:cNvSpPr/>
            <p:nvPr/>
          </p:nvSpPr>
          <p:spPr>
            <a:xfrm>
              <a:off x="2256500" y="1400176"/>
              <a:ext cx="3047020" cy="4612010"/>
            </a:xfrm>
            <a:custGeom>
              <a:avLst/>
              <a:gdLst>
                <a:gd name="connsiteX0" fmla="*/ 0 w 4961563"/>
                <a:gd name="connsiteY0" fmla="*/ 6857999 h 6857999"/>
                <a:gd name="connsiteX1" fmla="*/ 4548116 w 4961563"/>
                <a:gd name="connsiteY1" fmla="*/ 0 h 6857999"/>
                <a:gd name="connsiteX2" fmla="*/ 4961563 w 4961563"/>
                <a:gd name="connsiteY2" fmla="*/ 0 h 6857999"/>
                <a:gd name="connsiteX3" fmla="*/ 413447 w 4961563"/>
                <a:gd name="connsiteY3" fmla="*/ 6857999 h 6857999"/>
                <a:gd name="connsiteX4" fmla="*/ 0 w 4961563"/>
                <a:gd name="connsiteY4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13447 w 4961563"/>
                <a:gd name="connsiteY4" fmla="*/ 6857999 h 6857999"/>
                <a:gd name="connsiteX5" fmla="*/ 0 w 4961563"/>
                <a:gd name="connsiteY5" fmla="*/ 6857999 h 6857999"/>
                <a:gd name="connsiteX0" fmla="*/ 0 w 4961563"/>
                <a:gd name="connsiteY0" fmla="*/ 6857999 h 6857999"/>
                <a:gd name="connsiteX1" fmla="*/ 4055073 w 4961563"/>
                <a:gd name="connsiteY1" fmla="*/ 731512 h 6857999"/>
                <a:gd name="connsiteX2" fmla="*/ 4548116 w 4961563"/>
                <a:gd name="connsiteY2" fmla="*/ 0 h 6857999"/>
                <a:gd name="connsiteX3" fmla="*/ 4961563 w 4961563"/>
                <a:gd name="connsiteY3" fmla="*/ 0 h 6857999"/>
                <a:gd name="connsiteX4" fmla="*/ 4062693 w 4961563"/>
                <a:gd name="connsiteY4" fmla="*/ 1341112 h 6857999"/>
                <a:gd name="connsiteX5" fmla="*/ 413447 w 4961563"/>
                <a:gd name="connsiteY5" fmla="*/ 6857999 h 6857999"/>
                <a:gd name="connsiteX6" fmla="*/ 0 w 4961563"/>
                <a:gd name="connsiteY6" fmla="*/ 6857999 h 6857999"/>
                <a:gd name="connsiteX0" fmla="*/ 0 w 4548116"/>
                <a:gd name="connsiteY0" fmla="*/ 6857999 h 6857999"/>
                <a:gd name="connsiteX1" fmla="*/ 4055073 w 4548116"/>
                <a:gd name="connsiteY1" fmla="*/ 731512 h 6857999"/>
                <a:gd name="connsiteX2" fmla="*/ 4548116 w 4548116"/>
                <a:gd name="connsiteY2" fmla="*/ 0 h 6857999"/>
                <a:gd name="connsiteX3" fmla="*/ 4062693 w 4548116"/>
                <a:gd name="connsiteY3" fmla="*/ 1341112 h 6857999"/>
                <a:gd name="connsiteX4" fmla="*/ 413447 w 4548116"/>
                <a:gd name="connsiteY4" fmla="*/ 6857999 h 6857999"/>
                <a:gd name="connsiteX5" fmla="*/ 0 w 4548116"/>
                <a:gd name="connsiteY5" fmla="*/ 6857999 h 6857999"/>
                <a:gd name="connsiteX0" fmla="*/ 0 w 4062693"/>
                <a:gd name="connsiteY0" fmla="*/ 6126487 h 6126487"/>
                <a:gd name="connsiteX1" fmla="*/ 4055073 w 4062693"/>
                <a:gd name="connsiteY1" fmla="*/ 0 h 6126487"/>
                <a:gd name="connsiteX2" fmla="*/ 4062693 w 4062693"/>
                <a:gd name="connsiteY2" fmla="*/ 609600 h 6126487"/>
                <a:gd name="connsiteX3" fmla="*/ 413447 w 4062693"/>
                <a:gd name="connsiteY3" fmla="*/ 6126487 h 6126487"/>
                <a:gd name="connsiteX4" fmla="*/ 0 w 4062693"/>
                <a:gd name="connsiteY4" fmla="*/ 6126487 h 612648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  <a:gd name="connsiteX0" fmla="*/ 0 w 4062693"/>
                <a:gd name="connsiteY0" fmla="*/ 6149347 h 6149347"/>
                <a:gd name="connsiteX1" fmla="*/ 4062693 w 4062693"/>
                <a:gd name="connsiteY1" fmla="*/ 0 h 6149347"/>
                <a:gd name="connsiteX2" fmla="*/ 4062693 w 4062693"/>
                <a:gd name="connsiteY2" fmla="*/ 632460 h 6149347"/>
                <a:gd name="connsiteX3" fmla="*/ 413447 w 4062693"/>
                <a:gd name="connsiteY3" fmla="*/ 6149347 h 6149347"/>
                <a:gd name="connsiteX4" fmla="*/ 0 w 4062693"/>
                <a:gd name="connsiteY4" fmla="*/ 6149347 h 614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693" h="6149347">
                  <a:moveTo>
                    <a:pt x="0" y="6149347"/>
                  </a:moveTo>
                  <a:lnTo>
                    <a:pt x="4062693" y="0"/>
                  </a:lnTo>
                  <a:lnTo>
                    <a:pt x="4062693" y="632460"/>
                  </a:lnTo>
                  <a:lnTo>
                    <a:pt x="413447" y="6149347"/>
                  </a:lnTo>
                  <a:lnTo>
                    <a:pt x="0" y="6149347"/>
                  </a:lnTo>
                  <a:close/>
                </a:path>
              </a:pathLst>
            </a:custGeom>
            <a:gradFill>
              <a:gsLst>
                <a:gs pos="0">
                  <a:srgbClr val="09BDDD">
                    <a:lumMod val="50000"/>
                    <a:alpha val="10000"/>
                  </a:srgbClr>
                </a:gs>
                <a:gs pos="100000">
                  <a:srgbClr val="09BDDD">
                    <a:lumMod val="50000"/>
                    <a:alpha val="68000"/>
                  </a:srgbClr>
                </a:gs>
              </a:gsLst>
              <a:lin ang="5400000" scaled="1"/>
            </a:gradFill>
            <a:ln>
              <a:noFill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</a:endParaRPr>
            </a:p>
          </p:txBody>
        </p:sp>
      </p:grpSp>
      <p:grpSp>
        <p:nvGrpSpPr>
          <p:cNvPr id="25" name="Group 13">
            <a:extLst>
              <a:ext uri="{FF2B5EF4-FFF2-40B4-BE49-F238E27FC236}">
                <a16:creationId xmlns:a16="http://schemas.microsoft.com/office/drawing/2014/main" id="{77E4F3FF-64AB-4502-8D99-56ACACD69735}"/>
              </a:ext>
            </a:extLst>
          </p:cNvPr>
          <p:cNvGrpSpPr/>
          <p:nvPr userDrawn="1"/>
        </p:nvGrpSpPr>
        <p:grpSpPr>
          <a:xfrm>
            <a:off x="479818" y="259082"/>
            <a:ext cx="11232365" cy="533400"/>
            <a:chOff x="432603" y="194312"/>
            <a:chExt cx="8424268" cy="400050"/>
          </a:xfrm>
        </p:grpSpPr>
        <p:pic>
          <p:nvPicPr>
            <p:cNvPr id="26" name="Graphic 14">
              <a:extLst>
                <a:ext uri="{FF2B5EF4-FFF2-40B4-BE49-F238E27FC236}">
                  <a16:creationId xmlns:a16="http://schemas.microsoft.com/office/drawing/2014/main" id="{E1707D7B-568A-4E9E-92C2-50CA186829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2603" y="480061"/>
              <a:ext cx="1933575" cy="114300"/>
            </a:xfrm>
            <a:prstGeom prst="rect">
              <a:avLst/>
            </a:prstGeom>
          </p:spPr>
        </p:pic>
        <p:pic>
          <p:nvPicPr>
            <p:cNvPr id="28" name="Graphic 15">
              <a:extLst>
                <a:ext uri="{FF2B5EF4-FFF2-40B4-BE49-F238E27FC236}">
                  <a16:creationId xmlns:a16="http://schemas.microsoft.com/office/drawing/2014/main" id="{2AD70F80-8332-433A-8FFB-04E131ED881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99671" y="194312"/>
              <a:ext cx="457200" cy="400050"/>
            </a:xfrm>
            <a:prstGeom prst="rect">
              <a:avLst/>
            </a:prstGeom>
          </p:spPr>
        </p:pic>
      </p:grpSp>
      <p:sp>
        <p:nvSpPr>
          <p:cNvPr id="22" name="Freeform 10">
            <a:extLst>
              <a:ext uri="{FF2B5EF4-FFF2-40B4-BE49-F238E27FC236}">
                <a16:creationId xmlns:a16="http://schemas.microsoft.com/office/drawing/2014/main" id="{811124E6-DD91-4547-B91A-68203F3088E8}"/>
              </a:ext>
            </a:extLst>
          </p:cNvPr>
          <p:cNvSpPr/>
          <p:nvPr userDrawn="1"/>
        </p:nvSpPr>
        <p:spPr>
          <a:xfrm rot="5400000">
            <a:off x="2242252" y="1544900"/>
            <a:ext cx="1145309" cy="5629816"/>
          </a:xfrm>
          <a:custGeom>
            <a:avLst/>
            <a:gdLst>
              <a:gd name="connsiteX0" fmla="*/ 0 w 1145309"/>
              <a:gd name="connsiteY0" fmla="*/ 5722470 h 5722470"/>
              <a:gd name="connsiteX1" fmla="*/ 0 w 1145309"/>
              <a:gd name="connsiteY1" fmla="*/ 0 h 5722470"/>
              <a:gd name="connsiteX2" fmla="*/ 1137582 w 1145309"/>
              <a:gd name="connsiteY2" fmla="*/ 754111 h 5722470"/>
              <a:gd name="connsiteX3" fmla="*/ 1145309 w 1145309"/>
              <a:gd name="connsiteY3" fmla="*/ 5722470 h 572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5309" h="5722470">
                <a:moveTo>
                  <a:pt x="0" y="5722470"/>
                </a:moveTo>
                <a:lnTo>
                  <a:pt x="0" y="0"/>
                </a:lnTo>
                <a:lnTo>
                  <a:pt x="1137582" y="754111"/>
                </a:lnTo>
                <a:lnTo>
                  <a:pt x="1145309" y="5722470"/>
                </a:lnTo>
                <a:close/>
              </a:path>
            </a:pathLst>
          </a:custGeom>
          <a:gradFill>
            <a:gsLst>
              <a:gs pos="69000">
                <a:srgbClr val="FFFFFF">
                  <a:alpha val="90000"/>
                </a:srgbClr>
              </a:gs>
              <a:gs pos="100000">
                <a:srgbClr val="FFFFFF"/>
              </a:gs>
            </a:gsLst>
            <a:lin ang="5400000" scaled="1"/>
          </a:gradFill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23" name="Freeform 12">
            <a:extLst>
              <a:ext uri="{FF2B5EF4-FFF2-40B4-BE49-F238E27FC236}">
                <a16:creationId xmlns:a16="http://schemas.microsoft.com/office/drawing/2014/main" id="{72FD6C07-28ED-40DE-9A3F-1BD54FE5E2F1}"/>
              </a:ext>
            </a:extLst>
          </p:cNvPr>
          <p:cNvSpPr/>
          <p:nvPr userDrawn="1"/>
        </p:nvSpPr>
        <p:spPr>
          <a:xfrm>
            <a:off x="-1" y="2986207"/>
            <a:ext cx="6151791" cy="802120"/>
          </a:xfrm>
          <a:custGeom>
            <a:avLst/>
            <a:gdLst>
              <a:gd name="connsiteX0" fmla="*/ 266 w 6247302"/>
              <a:gd name="connsiteY0" fmla="*/ 0 h 802120"/>
              <a:gd name="connsiteX1" fmla="*/ 6247302 w 6247302"/>
              <a:gd name="connsiteY1" fmla="*/ 0 h 802120"/>
              <a:gd name="connsiteX2" fmla="*/ 6239194 w 6247302"/>
              <a:gd name="connsiteY2" fmla="*/ 25773 h 802120"/>
              <a:gd name="connsiteX3" fmla="*/ 5725291 w 6247302"/>
              <a:gd name="connsiteY3" fmla="*/ 800999 h 802120"/>
              <a:gd name="connsiteX4" fmla="*/ 0 w 6247302"/>
              <a:gd name="connsiteY4" fmla="*/ 802120 h 80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7302" h="802120">
                <a:moveTo>
                  <a:pt x="266" y="0"/>
                </a:moveTo>
                <a:lnTo>
                  <a:pt x="6247302" y="0"/>
                </a:lnTo>
                <a:lnTo>
                  <a:pt x="6239194" y="25773"/>
                </a:lnTo>
                <a:lnTo>
                  <a:pt x="5725291" y="800999"/>
                </a:lnTo>
                <a:lnTo>
                  <a:pt x="0" y="802120"/>
                </a:lnTo>
                <a:close/>
              </a:path>
            </a:pathLst>
          </a:custGeom>
          <a:gradFill flip="none" rotWithShape="1">
            <a:gsLst>
              <a:gs pos="64000">
                <a:srgbClr val="09BDDD"/>
              </a:gs>
              <a:gs pos="0">
                <a:srgbClr val="3C86C6"/>
              </a:gs>
              <a:gs pos="100000">
                <a:srgbClr val="3C86C6"/>
              </a:gs>
            </a:gsLst>
            <a:lin ang="0" scaled="1"/>
            <a:tileRect/>
          </a:gra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200" b="0" i="0" u="none" strike="noStrike" kern="0" cap="none" spc="0" normalizeH="0" baseline="0" noProof="0">
              <a:ln>
                <a:noFill/>
              </a:ln>
              <a:solidFill>
                <a:srgbClr val="3C86C6"/>
              </a:solidFill>
              <a:effectLst/>
              <a:uLnTx/>
              <a:uFillTx/>
              <a:latin typeface="Trebuchet MS" panose="020B0703020202090204" pitchFamily="34" charset="0"/>
              <a:ea typeface="Helvetica Neue" charset="0"/>
            </a:endParaRPr>
          </a:p>
        </p:txBody>
      </p:sp>
      <p:sp>
        <p:nvSpPr>
          <p:cNvPr id="24" name="Text Placeholder 4">
            <a:extLst>
              <a:ext uri="{FF2B5EF4-FFF2-40B4-BE49-F238E27FC236}">
                <a16:creationId xmlns:a16="http://schemas.microsoft.com/office/drawing/2014/main" id="{51870582-57EA-4B00-BDD4-10F72FC692F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4632" y="2986207"/>
            <a:ext cx="5197476" cy="799865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kumimoji="0" lang="en-GB" sz="3600" b="1" i="0" u="none" strike="noStrike" kern="1200" cap="none" spc="0" normalizeH="0" baseline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Trebuchet MS"/>
              </a:defRPr>
            </a:lvl1pPr>
          </a:lstStyle>
          <a:p>
            <a:pPr lvl="0"/>
            <a:r>
              <a:rPr lang="en-US"/>
              <a:t>PRESENTATION TITLE</a:t>
            </a:r>
            <a:endParaRPr lang="en-GB"/>
          </a:p>
        </p:txBody>
      </p:sp>
      <p:sp>
        <p:nvSpPr>
          <p:cNvPr id="29" name="Text Placeholder 4">
            <a:extLst>
              <a:ext uri="{FF2B5EF4-FFF2-40B4-BE49-F238E27FC236}">
                <a16:creationId xmlns:a16="http://schemas.microsoft.com/office/drawing/2014/main" id="{E4BC3DA9-2539-4063-8AE7-DCBD3FF157F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84632" y="3959604"/>
            <a:ext cx="4298730" cy="69514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kumimoji="0" lang="en-GB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17171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marL="0" marR="0" lvl="0" indent="0" algn="l" defTabSz="342900" rtl="0" eaLnBrk="1" fontAlgn="base" latinLnBrk="0" hangingPunct="1">
              <a:lnSpc>
                <a:spcPts val="2775"/>
              </a:lnSpc>
              <a:spcBef>
                <a:spcPts val="0"/>
              </a:spcBef>
              <a:spcAft>
                <a:spcPct val="0"/>
              </a:spcAft>
              <a:buClr>
                <a:srgbClr val="4E84C4"/>
              </a:buClr>
              <a:buSzTx/>
              <a:buFontTx/>
              <a:buNone/>
              <a:tabLst/>
              <a:defRPr/>
            </a:pPr>
            <a:r>
              <a:rPr lang="en-US"/>
              <a:t>Sub-Title</a:t>
            </a:r>
            <a:endParaRPr lang="en-GB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AD0EB24-E6F6-4D15-AABB-B2853213A8AA}"/>
              </a:ext>
            </a:extLst>
          </p:cNvPr>
          <p:cNvGrpSpPr/>
          <p:nvPr userDrawn="1"/>
        </p:nvGrpSpPr>
        <p:grpSpPr>
          <a:xfrm>
            <a:off x="2971136" y="4747817"/>
            <a:ext cx="1812228" cy="301348"/>
            <a:chOff x="2296160" y="5911724"/>
            <a:chExt cx="2416304" cy="401797"/>
          </a:xfrm>
        </p:grpSpPr>
        <p:sp>
          <p:nvSpPr>
            <p:cNvPr id="31" name="Rectangle: Rounded Corners 124">
              <a:extLst>
                <a:ext uri="{FF2B5EF4-FFF2-40B4-BE49-F238E27FC236}">
                  <a16:creationId xmlns:a16="http://schemas.microsoft.com/office/drawing/2014/main" id="{036236EC-03F1-4C6F-B1BC-0A5B468A7633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3C86C6">
                    <a:lumMod val="75000"/>
                  </a:srgbClr>
                </a:gs>
                <a:gs pos="100000">
                  <a:srgbClr val="3C86C6"/>
                </a:gs>
              </a:gsLst>
              <a:lin ang="0" scaled="1"/>
              <a:tileRect/>
            </a:gradFill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  <p:sp>
          <p:nvSpPr>
            <p:cNvPr id="32" name="Rectangle: Rounded Corners 129">
              <a:extLst>
                <a:ext uri="{FF2B5EF4-FFF2-40B4-BE49-F238E27FC236}">
                  <a16:creationId xmlns:a16="http://schemas.microsoft.com/office/drawing/2014/main" id="{8AA9E02F-7E8D-40CD-8539-178C0062FC05}"/>
                </a:ext>
              </a:extLst>
            </p:cNvPr>
            <p:cNvSpPr/>
            <p:nvPr/>
          </p:nvSpPr>
          <p:spPr>
            <a:xfrm>
              <a:off x="2296160" y="5911724"/>
              <a:ext cx="2416304" cy="401797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rgbClr val="FFFFFF"/>
              </a:solidFill>
            </a:ln>
          </p:spPr>
          <p:txBody>
            <a:bodyPr rtlCol="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200" b="0" i="0" u="none" strike="noStrike" kern="0" cap="none" spc="0" normalizeH="0" baseline="0" noProof="0">
                <a:ln>
                  <a:noFill/>
                </a:ln>
                <a:solidFill>
                  <a:srgbClr val="3C86C6"/>
                </a:solidFill>
                <a:effectLst/>
                <a:uLnTx/>
                <a:uFillTx/>
                <a:latin typeface="Trebuchet MS" panose="020B0703020202090204" pitchFamily="34" charset="0"/>
                <a:ea typeface="Helvetica Neue" charset="0"/>
              </a:endParaRPr>
            </a:p>
          </p:txBody>
        </p:sp>
      </p:grpSp>
      <p:sp>
        <p:nvSpPr>
          <p:cNvPr id="33" name="Text Placeholder 62">
            <a:extLst>
              <a:ext uri="{FF2B5EF4-FFF2-40B4-BE49-F238E27FC236}">
                <a16:creationId xmlns:a16="http://schemas.microsoft.com/office/drawing/2014/main" id="{0316EE00-05BD-4251-9F04-F9627BCAAF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971135" y="4771454"/>
            <a:ext cx="1812227" cy="277711"/>
          </a:xfrm>
          <a:prstGeom prst="rect">
            <a:avLst/>
          </a:prstGeom>
        </p:spPr>
        <p:txBody>
          <a:bodyPr anchor="ctr" anchorCtr="0">
            <a:normAutofit/>
          </a:bodyPr>
          <a:lstStyle>
            <a:lvl1pPr marL="0" indent="0" algn="ctr">
              <a:buNone/>
              <a:def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 panose="020B0703020202090204" pitchFamily="34" charset="0"/>
                <a:ea typeface="ＭＳ Ｐゴシック" charset="0"/>
                <a:cs typeface="ＭＳ Ｐゴシック" charset="0"/>
              </a:defRPr>
            </a:lvl1pPr>
          </a:lstStyle>
          <a:p>
            <a:pPr lvl="0"/>
            <a:r>
              <a:rPr lang="en-US"/>
              <a:t>Date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289811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4">
            <a:extLst>
              <a:ext uri="{FF2B5EF4-FFF2-40B4-BE49-F238E27FC236}">
                <a16:creationId xmlns:a16="http://schemas.microsoft.com/office/drawing/2014/main" id="{08CBB777-8F8F-43C9-86ED-1ABC2D09C526}"/>
              </a:ext>
            </a:extLst>
          </p:cNvPr>
          <p:cNvSpPr>
            <a:spLocks noGrp="1"/>
          </p:cNvSpPr>
          <p:nvPr>
            <p:ph type="title" idx="10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norm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4C81DF1-C185-473C-B098-0EABD91BD75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44A8B4A-C749-4BAC-9DA4-E7FFEB7D42A4}"/>
              </a:ext>
            </a:extLst>
          </p:cNvPr>
          <p:cNvGrpSpPr/>
          <p:nvPr userDrawn="1"/>
        </p:nvGrpSpPr>
        <p:grpSpPr>
          <a:xfrm>
            <a:off x="1499391" y="3010173"/>
            <a:ext cx="3618575" cy="854704"/>
            <a:chOff x="1174770" y="2746759"/>
            <a:chExt cx="2713931" cy="641028"/>
          </a:xfrm>
        </p:grpSpPr>
        <p:sp>
          <p:nvSpPr>
            <p:cNvPr id="6" name="Freeform 1">
              <a:extLst>
                <a:ext uri="{FF2B5EF4-FFF2-40B4-BE49-F238E27FC236}">
                  <a16:creationId xmlns:a16="http://schemas.microsoft.com/office/drawing/2014/main" id="{B014C2D8-AE7A-412A-9A82-95DFDCF49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770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0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8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66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2" y="540"/>
                    <a:pt x="582" y="803"/>
                    <a:pt x="567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2" y="498"/>
                  </a:ln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cubicBezTo>
                    <a:pt x="457" y="512"/>
                    <a:pt x="457" y="526"/>
                    <a:pt x="471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111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1" y="733"/>
                    <a:pt x="235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1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1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0" y="733"/>
                  </a:cubicBezTo>
                  <a:cubicBezTo>
                    <a:pt x="830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7" name="Freeform 2">
              <a:extLst>
                <a:ext uri="{FF2B5EF4-FFF2-40B4-BE49-F238E27FC236}">
                  <a16:creationId xmlns:a16="http://schemas.microsoft.com/office/drawing/2014/main" id="{40A7F858-9006-41A8-98F6-1B64AD7CA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591" y="2746759"/>
              <a:ext cx="262190" cy="641028"/>
            </a:xfrm>
            <a:custGeom>
              <a:avLst/>
              <a:gdLst>
                <a:gd name="T0" fmla="*/ 1038 w 1081"/>
                <a:gd name="T1" fmla="*/ 1702 h 2643"/>
                <a:gd name="T2" fmla="*/ 1011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0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8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1" y="1702"/>
                    <a:pt x="1011" y="1702"/>
                    <a:pt x="1011" y="1702"/>
                  </a:cubicBezTo>
                  <a:cubicBezTo>
                    <a:pt x="1011" y="1605"/>
                    <a:pt x="1011" y="1605"/>
                    <a:pt x="1011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8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cubicBezTo>
                    <a:pt x="457" y="512"/>
                    <a:pt x="457" y="526"/>
                    <a:pt x="471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1" y="733"/>
                    <a:pt x="236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1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1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0" y="733"/>
                  </a:cubicBezTo>
                  <a:cubicBezTo>
                    <a:pt x="830" y="733"/>
                    <a:pt x="845" y="733"/>
                    <a:pt x="845" y="747"/>
                  </a:cubicBezTo>
                  <a:cubicBezTo>
                    <a:pt x="845" y="1522"/>
                    <a:pt x="845" y="1522"/>
                    <a:pt x="845" y="1522"/>
                  </a:cubicBezTo>
                  <a:cubicBezTo>
                    <a:pt x="845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8" name="Freeform 3">
              <a:extLst>
                <a:ext uri="{FF2B5EF4-FFF2-40B4-BE49-F238E27FC236}">
                  <a16:creationId xmlns:a16="http://schemas.microsoft.com/office/drawing/2014/main" id="{1151FE8C-C727-4477-9643-5B3C0C5C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8412" y="2746759"/>
              <a:ext cx="262190" cy="641028"/>
            </a:xfrm>
            <a:custGeom>
              <a:avLst/>
              <a:gdLst>
                <a:gd name="T0" fmla="*/ 1038 w 1081"/>
                <a:gd name="T1" fmla="*/ 1702 h 2643"/>
                <a:gd name="T2" fmla="*/ 1011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84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4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8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1" y="1702"/>
                    <a:pt x="1011" y="1702"/>
                    <a:pt x="1011" y="1702"/>
                  </a:cubicBezTo>
                  <a:cubicBezTo>
                    <a:pt x="1011" y="1605"/>
                    <a:pt x="1011" y="1605"/>
                    <a:pt x="1011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2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8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84" y="498"/>
                    <a:pt x="484" y="498"/>
                    <a:pt x="484" y="498"/>
                  </a:cubicBezTo>
                  <a:cubicBezTo>
                    <a:pt x="471" y="498"/>
                    <a:pt x="471" y="512"/>
                    <a:pt x="471" y="512"/>
                  </a:cubicBezTo>
                  <a:cubicBezTo>
                    <a:pt x="457" y="512"/>
                    <a:pt x="457" y="526"/>
                    <a:pt x="471" y="526"/>
                  </a:cubicBezTo>
                  <a:cubicBezTo>
                    <a:pt x="499" y="595"/>
                    <a:pt x="499" y="595"/>
                    <a:pt x="499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6" y="733"/>
                  </a:cubicBezTo>
                  <a:cubicBezTo>
                    <a:pt x="236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8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8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17" y="733"/>
                  </a:cubicBezTo>
                  <a:cubicBezTo>
                    <a:pt x="831" y="733"/>
                    <a:pt x="845" y="733"/>
                    <a:pt x="845" y="747"/>
                  </a:cubicBezTo>
                  <a:cubicBezTo>
                    <a:pt x="845" y="1522"/>
                    <a:pt x="845" y="1522"/>
                    <a:pt x="845" y="1522"/>
                  </a:cubicBezTo>
                  <a:cubicBezTo>
                    <a:pt x="845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9" name="Freeform 4">
              <a:extLst>
                <a:ext uri="{FF2B5EF4-FFF2-40B4-BE49-F238E27FC236}">
                  <a16:creationId xmlns:a16="http://schemas.microsoft.com/office/drawing/2014/main" id="{0E93102D-8370-4242-BEDE-E73A94D79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3444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2" y="803"/>
                    <a:pt x="567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609" y="692"/>
                    <a:pt x="595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2" y="498"/>
                  </a:lnTo>
                  <a:cubicBezTo>
                    <a:pt x="471" y="498"/>
                    <a:pt x="471" y="498"/>
                    <a:pt x="471" y="498"/>
                  </a:cubicBezTo>
                  <a:lnTo>
                    <a:pt x="471" y="512"/>
                  </a:lnTo>
                  <a:cubicBezTo>
                    <a:pt x="457" y="512"/>
                    <a:pt x="457" y="526"/>
                    <a:pt x="471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52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5" y="733"/>
                  </a:cubicBezTo>
                  <a:cubicBezTo>
                    <a:pt x="235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8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8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17" y="733"/>
                  </a:cubicBezTo>
                  <a:cubicBezTo>
                    <a:pt x="831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6" y="429"/>
                    <a:pt x="319" y="332"/>
                    <a:pt x="319" y="221"/>
                  </a:cubicBezTo>
                  <a:cubicBezTo>
                    <a:pt x="319" y="97"/>
                    <a:pt x="416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1D7F216A-EE42-473D-8D08-1648FBB87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546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57 w 1081"/>
                <a:gd name="T17" fmla="*/ 526 h 2643"/>
                <a:gd name="T18" fmla="*/ 457 w 1081"/>
                <a:gd name="T19" fmla="*/ 664 h 2643"/>
                <a:gd name="T20" fmla="*/ 484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7 w 1081"/>
                <a:gd name="T61" fmla="*/ 221 h 2643"/>
                <a:gd name="T62" fmla="*/ 318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8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609" y="692"/>
                    <a:pt x="595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71" y="498"/>
                    <a:pt x="471" y="498"/>
                    <a:pt x="471" y="498"/>
                  </a:cubicBezTo>
                  <a:cubicBezTo>
                    <a:pt x="471" y="498"/>
                    <a:pt x="471" y="512"/>
                    <a:pt x="457" y="512"/>
                  </a:cubicBezTo>
                  <a:lnTo>
                    <a:pt x="457" y="526"/>
                  </a:lnTo>
                  <a:cubicBezTo>
                    <a:pt x="499" y="595"/>
                    <a:pt x="499" y="595"/>
                    <a:pt x="499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1" y="1619"/>
                    <a:pt x="97" y="1619"/>
                  </a:cubicBezTo>
                  <a:lnTo>
                    <a:pt x="97" y="1619"/>
                  </a:lnTo>
                  <a:cubicBezTo>
                    <a:pt x="152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5" y="733"/>
                  </a:cubicBezTo>
                  <a:cubicBezTo>
                    <a:pt x="235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7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7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7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17" y="733"/>
                  </a:cubicBezTo>
                  <a:cubicBezTo>
                    <a:pt x="831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26" y="429"/>
                  </a:cubicBezTo>
                  <a:cubicBezTo>
                    <a:pt x="402" y="429"/>
                    <a:pt x="318" y="332"/>
                    <a:pt x="318" y="221"/>
                  </a:cubicBezTo>
                  <a:cubicBezTo>
                    <a:pt x="318" y="97"/>
                    <a:pt x="402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BCAD8BAE-76FB-4D43-8815-735497573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367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57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886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7 w 1081"/>
                <a:gd name="T61" fmla="*/ 221 h 2643"/>
                <a:gd name="T62" fmla="*/ 304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8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595" y="692"/>
                    <a:pt x="595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cubicBezTo>
                    <a:pt x="581" y="512"/>
                    <a:pt x="581" y="498"/>
                    <a:pt x="581" y="498"/>
                  </a:cubicBezTo>
                  <a:cubicBezTo>
                    <a:pt x="471" y="498"/>
                    <a:pt x="471" y="498"/>
                    <a:pt x="471" y="498"/>
                  </a:cubicBezTo>
                  <a:cubicBezTo>
                    <a:pt x="471" y="498"/>
                    <a:pt x="471" y="512"/>
                    <a:pt x="457" y="512"/>
                  </a:cubicBezTo>
                  <a:lnTo>
                    <a:pt x="457" y="526"/>
                  </a:ln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53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22" y="733"/>
                  </a:cubicBezTo>
                  <a:cubicBezTo>
                    <a:pt x="235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4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7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7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7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03" y="733"/>
                    <a:pt x="817" y="733"/>
                  </a:cubicBezTo>
                  <a:cubicBezTo>
                    <a:pt x="831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886" y="1605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44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44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7" y="97"/>
                    <a:pt x="747" y="221"/>
                  </a:cubicBezTo>
                  <a:cubicBezTo>
                    <a:pt x="747" y="332"/>
                    <a:pt x="651" y="429"/>
                    <a:pt x="526" y="429"/>
                  </a:cubicBezTo>
                  <a:cubicBezTo>
                    <a:pt x="401" y="429"/>
                    <a:pt x="304" y="332"/>
                    <a:pt x="304" y="221"/>
                  </a:cubicBezTo>
                  <a:cubicBezTo>
                    <a:pt x="304" y="97"/>
                    <a:pt x="401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5CFB3A51-54E1-44B7-836E-225B7917E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189" y="2746759"/>
              <a:ext cx="262189" cy="641028"/>
            </a:xfrm>
            <a:custGeom>
              <a:avLst/>
              <a:gdLst>
                <a:gd name="T0" fmla="*/ 1025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57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50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886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25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05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25" y="1702"/>
                  </a:moveTo>
                  <a:lnTo>
                    <a:pt x="1025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2" y="803"/>
                    <a:pt x="568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595" y="692"/>
                    <a:pt x="595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cubicBezTo>
                    <a:pt x="582" y="512"/>
                    <a:pt x="582" y="498"/>
                    <a:pt x="582" y="498"/>
                  </a:cubicBezTo>
                  <a:cubicBezTo>
                    <a:pt x="471" y="498"/>
                    <a:pt x="471" y="498"/>
                    <a:pt x="471" y="498"/>
                  </a:cubicBezTo>
                  <a:cubicBezTo>
                    <a:pt x="471" y="498"/>
                    <a:pt x="471" y="512"/>
                    <a:pt x="457" y="512"/>
                  </a:cubicBezTo>
                  <a:lnTo>
                    <a:pt x="457" y="526"/>
                  </a:ln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53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22" y="733"/>
                  </a:cubicBezTo>
                  <a:cubicBezTo>
                    <a:pt x="235" y="733"/>
                    <a:pt x="250" y="733"/>
                    <a:pt x="250" y="747"/>
                  </a:cubicBezTo>
                  <a:cubicBezTo>
                    <a:pt x="250" y="2518"/>
                    <a:pt x="250" y="2518"/>
                    <a:pt x="250" y="2518"/>
                  </a:cubicBezTo>
                  <a:cubicBezTo>
                    <a:pt x="250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8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8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8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03" y="733"/>
                    <a:pt x="817" y="733"/>
                  </a:cubicBezTo>
                  <a:cubicBezTo>
                    <a:pt x="831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59" y="1591"/>
                    <a:pt x="886" y="1605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44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44" y="2199"/>
                    <a:pt x="872" y="2199"/>
                  </a:cubicBezTo>
                  <a:cubicBezTo>
                    <a:pt x="1025" y="2199"/>
                    <a:pt x="1025" y="2199"/>
                    <a:pt x="1025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25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01" y="429"/>
                    <a:pt x="305" y="332"/>
                    <a:pt x="305" y="221"/>
                  </a:cubicBezTo>
                  <a:cubicBezTo>
                    <a:pt x="305" y="97"/>
                    <a:pt x="401" y="0"/>
                    <a:pt x="52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4C38B25D-BE3A-44B3-9B94-213DC0AFC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010" y="2746759"/>
              <a:ext cx="262189" cy="641028"/>
            </a:xfrm>
            <a:custGeom>
              <a:avLst/>
              <a:gdLst>
                <a:gd name="T0" fmla="*/ 1025 w 1081"/>
                <a:gd name="T1" fmla="*/ 1702 h 2643"/>
                <a:gd name="T2" fmla="*/ 1011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4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57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50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4 w 1081"/>
                <a:gd name="T37" fmla="*/ 1536 h 2643"/>
                <a:gd name="T38" fmla="*/ 679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886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25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34 w 1081"/>
                <a:gd name="T61" fmla="*/ 221 h 2643"/>
                <a:gd name="T62" fmla="*/ 305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25" y="1702"/>
                  </a:moveTo>
                  <a:lnTo>
                    <a:pt x="1025" y="1702"/>
                  </a:lnTo>
                  <a:cubicBezTo>
                    <a:pt x="1011" y="1702"/>
                    <a:pt x="1011" y="1702"/>
                    <a:pt x="1011" y="1702"/>
                  </a:cubicBezTo>
                  <a:cubicBezTo>
                    <a:pt x="1011" y="1605"/>
                    <a:pt x="1011" y="1605"/>
                    <a:pt x="1011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9" y="540"/>
                    <a:pt x="582" y="803"/>
                    <a:pt x="568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595" y="692"/>
                    <a:pt x="595" y="678"/>
                    <a:pt x="595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cubicBezTo>
                    <a:pt x="582" y="512"/>
                    <a:pt x="582" y="498"/>
                    <a:pt x="582" y="498"/>
                  </a:cubicBezTo>
                  <a:cubicBezTo>
                    <a:pt x="471" y="498"/>
                    <a:pt x="471" y="498"/>
                    <a:pt x="471" y="498"/>
                  </a:cubicBezTo>
                  <a:lnTo>
                    <a:pt x="457" y="512"/>
                  </a:lnTo>
                  <a:lnTo>
                    <a:pt x="457" y="526"/>
                  </a:lnTo>
                  <a:cubicBezTo>
                    <a:pt x="498" y="595"/>
                    <a:pt x="498" y="595"/>
                    <a:pt x="498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43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97" y="1619"/>
                  </a:lnTo>
                  <a:cubicBezTo>
                    <a:pt x="153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22" y="733"/>
                  </a:cubicBezTo>
                  <a:cubicBezTo>
                    <a:pt x="236" y="733"/>
                    <a:pt x="250" y="733"/>
                    <a:pt x="250" y="747"/>
                  </a:cubicBezTo>
                  <a:cubicBezTo>
                    <a:pt x="250" y="2518"/>
                    <a:pt x="250" y="2518"/>
                    <a:pt x="250" y="2518"/>
                  </a:cubicBezTo>
                  <a:cubicBezTo>
                    <a:pt x="250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3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9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8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8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03" y="733"/>
                    <a:pt x="817" y="733"/>
                  </a:cubicBezTo>
                  <a:cubicBezTo>
                    <a:pt x="831" y="733"/>
                    <a:pt x="845" y="733"/>
                    <a:pt x="845" y="747"/>
                  </a:cubicBezTo>
                  <a:cubicBezTo>
                    <a:pt x="845" y="1522"/>
                    <a:pt x="845" y="1522"/>
                    <a:pt x="845" y="1522"/>
                  </a:cubicBezTo>
                  <a:cubicBezTo>
                    <a:pt x="845" y="1564"/>
                    <a:pt x="859" y="1591"/>
                    <a:pt x="886" y="1605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45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45" y="2199"/>
                    <a:pt x="872" y="2199"/>
                  </a:cubicBezTo>
                  <a:cubicBezTo>
                    <a:pt x="1025" y="2199"/>
                    <a:pt x="1025" y="2199"/>
                    <a:pt x="1025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25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34" y="97"/>
                    <a:pt x="734" y="221"/>
                  </a:cubicBezTo>
                  <a:cubicBezTo>
                    <a:pt x="734" y="332"/>
                    <a:pt x="651" y="429"/>
                    <a:pt x="526" y="429"/>
                  </a:cubicBezTo>
                  <a:cubicBezTo>
                    <a:pt x="402" y="429"/>
                    <a:pt x="305" y="332"/>
                    <a:pt x="305" y="221"/>
                  </a:cubicBezTo>
                  <a:cubicBezTo>
                    <a:pt x="305" y="97"/>
                    <a:pt x="402" y="0"/>
                    <a:pt x="526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169F09F-32F6-47BE-893B-896F58C19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901" y="2746759"/>
              <a:ext cx="258979" cy="641028"/>
            </a:xfrm>
            <a:custGeom>
              <a:avLst/>
              <a:gdLst>
                <a:gd name="T0" fmla="*/ 1024 w 1066"/>
                <a:gd name="T1" fmla="*/ 1702 h 2643"/>
                <a:gd name="T2" fmla="*/ 1010 w 1066"/>
                <a:gd name="T3" fmla="*/ 1605 h 2643"/>
                <a:gd name="T4" fmla="*/ 1051 w 1066"/>
                <a:gd name="T5" fmla="*/ 747 h 2643"/>
                <a:gd name="T6" fmla="*/ 691 w 1066"/>
                <a:gd name="T7" fmla="*/ 498 h 2643"/>
                <a:gd name="T8" fmla="*/ 594 w 1066"/>
                <a:gd name="T9" fmla="*/ 692 h 2643"/>
                <a:gd name="T10" fmla="*/ 553 w 1066"/>
                <a:gd name="T11" fmla="*/ 595 h 2643"/>
                <a:gd name="T12" fmla="*/ 581 w 1066"/>
                <a:gd name="T13" fmla="*/ 512 h 2643"/>
                <a:gd name="T14" fmla="*/ 470 w 1066"/>
                <a:gd name="T15" fmla="*/ 498 h 2643"/>
                <a:gd name="T16" fmla="*/ 456 w 1066"/>
                <a:gd name="T17" fmla="*/ 526 h 2643"/>
                <a:gd name="T18" fmla="*/ 456 w 1066"/>
                <a:gd name="T19" fmla="*/ 664 h 2643"/>
                <a:gd name="T20" fmla="*/ 470 w 1066"/>
                <a:gd name="T21" fmla="*/ 844 h 2643"/>
                <a:gd name="T22" fmla="*/ 248 w 1066"/>
                <a:gd name="T23" fmla="*/ 498 h 2643"/>
                <a:gd name="T24" fmla="*/ 0 w 1066"/>
                <a:gd name="T25" fmla="*/ 1522 h 2643"/>
                <a:gd name="T26" fmla="*/ 96 w 1066"/>
                <a:gd name="T27" fmla="*/ 1619 h 2643"/>
                <a:gd name="T28" fmla="*/ 207 w 1066"/>
                <a:gd name="T29" fmla="*/ 747 h 2643"/>
                <a:gd name="T30" fmla="*/ 248 w 1066"/>
                <a:gd name="T31" fmla="*/ 747 h 2643"/>
                <a:gd name="T32" fmla="*/ 373 w 1066"/>
                <a:gd name="T33" fmla="*/ 2642 h 2643"/>
                <a:gd name="T34" fmla="*/ 498 w 1066"/>
                <a:gd name="T35" fmla="*/ 1536 h 2643"/>
                <a:gd name="T36" fmla="*/ 553 w 1066"/>
                <a:gd name="T37" fmla="*/ 1536 h 2643"/>
                <a:gd name="T38" fmla="*/ 678 w 1066"/>
                <a:gd name="T39" fmla="*/ 2642 h 2643"/>
                <a:gd name="T40" fmla="*/ 802 w 1066"/>
                <a:gd name="T41" fmla="*/ 2296 h 2643"/>
                <a:gd name="T42" fmla="*/ 719 w 1066"/>
                <a:gd name="T43" fmla="*/ 1744 h 2643"/>
                <a:gd name="T44" fmla="*/ 802 w 1066"/>
                <a:gd name="T45" fmla="*/ 747 h 2643"/>
                <a:gd name="T46" fmla="*/ 844 w 1066"/>
                <a:gd name="T47" fmla="*/ 747 h 2643"/>
                <a:gd name="T48" fmla="*/ 885 w 1066"/>
                <a:gd name="T49" fmla="*/ 1605 h 2643"/>
                <a:gd name="T50" fmla="*/ 871 w 1066"/>
                <a:gd name="T51" fmla="*/ 1702 h 2643"/>
                <a:gd name="T52" fmla="*/ 830 w 1066"/>
                <a:gd name="T53" fmla="*/ 2158 h 2643"/>
                <a:gd name="T54" fmla="*/ 1024 w 1066"/>
                <a:gd name="T55" fmla="*/ 2199 h 2643"/>
                <a:gd name="T56" fmla="*/ 1065 w 1066"/>
                <a:gd name="T57" fmla="*/ 1744 h 2643"/>
                <a:gd name="T58" fmla="*/ 525 w 1066"/>
                <a:gd name="T59" fmla="*/ 0 h 2643"/>
                <a:gd name="T60" fmla="*/ 733 w 1066"/>
                <a:gd name="T61" fmla="*/ 221 h 2643"/>
                <a:gd name="T62" fmla="*/ 304 w 1066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6" h="2643">
                  <a:moveTo>
                    <a:pt x="1024" y="1702"/>
                  </a:moveTo>
                  <a:lnTo>
                    <a:pt x="1024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7" y="1591"/>
                    <a:pt x="1051" y="1550"/>
                    <a:pt x="1051" y="1522"/>
                  </a:cubicBezTo>
                  <a:cubicBezTo>
                    <a:pt x="1051" y="747"/>
                    <a:pt x="1051" y="747"/>
                    <a:pt x="1051" y="747"/>
                  </a:cubicBezTo>
                  <a:cubicBezTo>
                    <a:pt x="1051" y="609"/>
                    <a:pt x="941" y="498"/>
                    <a:pt x="802" y="498"/>
                  </a:cubicBezTo>
                  <a:cubicBezTo>
                    <a:pt x="691" y="498"/>
                    <a:pt x="691" y="498"/>
                    <a:pt x="691" y="498"/>
                  </a:cubicBezTo>
                  <a:cubicBezTo>
                    <a:pt x="678" y="540"/>
                    <a:pt x="581" y="803"/>
                    <a:pt x="567" y="844"/>
                  </a:cubicBezTo>
                  <a:cubicBezTo>
                    <a:pt x="594" y="692"/>
                    <a:pt x="594" y="692"/>
                    <a:pt x="594" y="692"/>
                  </a:cubicBezTo>
                  <a:cubicBezTo>
                    <a:pt x="594" y="692"/>
                    <a:pt x="594" y="678"/>
                    <a:pt x="594" y="664"/>
                  </a:cubicBezTo>
                  <a:cubicBezTo>
                    <a:pt x="553" y="595"/>
                    <a:pt x="553" y="595"/>
                    <a:pt x="553" y="595"/>
                  </a:cubicBezTo>
                  <a:cubicBezTo>
                    <a:pt x="581" y="526"/>
                    <a:pt x="581" y="526"/>
                    <a:pt x="581" y="526"/>
                  </a:cubicBezTo>
                  <a:cubicBezTo>
                    <a:pt x="594" y="526"/>
                    <a:pt x="594" y="512"/>
                    <a:pt x="581" y="512"/>
                  </a:cubicBezTo>
                  <a:lnTo>
                    <a:pt x="581" y="498"/>
                  </a:lnTo>
                  <a:cubicBezTo>
                    <a:pt x="470" y="498"/>
                    <a:pt x="470" y="498"/>
                    <a:pt x="470" y="498"/>
                  </a:cubicBezTo>
                  <a:lnTo>
                    <a:pt x="456" y="512"/>
                  </a:lnTo>
                  <a:lnTo>
                    <a:pt x="456" y="526"/>
                  </a:lnTo>
                  <a:cubicBezTo>
                    <a:pt x="498" y="595"/>
                    <a:pt x="498" y="595"/>
                    <a:pt x="498" y="595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78"/>
                    <a:pt x="442" y="692"/>
                    <a:pt x="456" y="692"/>
                  </a:cubicBezTo>
                  <a:cubicBezTo>
                    <a:pt x="470" y="844"/>
                    <a:pt x="470" y="844"/>
                    <a:pt x="470" y="844"/>
                  </a:cubicBezTo>
                  <a:cubicBezTo>
                    <a:pt x="470" y="803"/>
                    <a:pt x="373" y="540"/>
                    <a:pt x="359" y="498"/>
                  </a:cubicBezTo>
                  <a:cubicBezTo>
                    <a:pt x="248" y="498"/>
                    <a:pt x="248" y="498"/>
                    <a:pt x="248" y="498"/>
                  </a:cubicBezTo>
                  <a:cubicBezTo>
                    <a:pt x="110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1" y="1619"/>
                    <a:pt x="96" y="1619"/>
                  </a:cubicBezTo>
                  <a:lnTo>
                    <a:pt x="96" y="1619"/>
                  </a:lnTo>
                  <a:cubicBezTo>
                    <a:pt x="151" y="1619"/>
                    <a:pt x="207" y="1578"/>
                    <a:pt x="207" y="1522"/>
                  </a:cubicBezTo>
                  <a:cubicBezTo>
                    <a:pt x="207" y="747"/>
                    <a:pt x="207" y="747"/>
                    <a:pt x="207" y="747"/>
                  </a:cubicBezTo>
                  <a:cubicBezTo>
                    <a:pt x="207" y="733"/>
                    <a:pt x="221" y="733"/>
                    <a:pt x="221" y="733"/>
                  </a:cubicBezTo>
                  <a:cubicBezTo>
                    <a:pt x="235" y="733"/>
                    <a:pt x="248" y="733"/>
                    <a:pt x="248" y="747"/>
                  </a:cubicBezTo>
                  <a:cubicBezTo>
                    <a:pt x="248" y="2518"/>
                    <a:pt x="248" y="2518"/>
                    <a:pt x="248" y="2518"/>
                  </a:cubicBezTo>
                  <a:cubicBezTo>
                    <a:pt x="248" y="2587"/>
                    <a:pt x="304" y="2642"/>
                    <a:pt x="373" y="2642"/>
                  </a:cubicBezTo>
                  <a:cubicBezTo>
                    <a:pt x="442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5" y="1508"/>
                  </a:cubicBezTo>
                  <a:cubicBezTo>
                    <a:pt x="539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2" y="2587"/>
                    <a:pt x="802" y="2518"/>
                  </a:cubicBezTo>
                  <a:cubicBezTo>
                    <a:pt x="802" y="2296"/>
                    <a:pt x="802" y="2296"/>
                    <a:pt x="802" y="2296"/>
                  </a:cubicBezTo>
                  <a:cubicBezTo>
                    <a:pt x="747" y="2268"/>
                    <a:pt x="719" y="2213"/>
                    <a:pt x="719" y="2158"/>
                  </a:cubicBezTo>
                  <a:cubicBezTo>
                    <a:pt x="719" y="1744"/>
                    <a:pt x="719" y="1744"/>
                    <a:pt x="719" y="1744"/>
                  </a:cubicBezTo>
                  <a:cubicBezTo>
                    <a:pt x="719" y="1674"/>
                    <a:pt x="747" y="1633"/>
                    <a:pt x="802" y="1605"/>
                  </a:cubicBezTo>
                  <a:cubicBezTo>
                    <a:pt x="802" y="1412"/>
                    <a:pt x="802" y="1605"/>
                    <a:pt x="802" y="747"/>
                  </a:cubicBezTo>
                  <a:cubicBezTo>
                    <a:pt x="802" y="733"/>
                    <a:pt x="802" y="733"/>
                    <a:pt x="816" y="733"/>
                  </a:cubicBezTo>
                  <a:cubicBezTo>
                    <a:pt x="830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57" y="1591"/>
                    <a:pt x="885" y="1605"/>
                  </a:cubicBezTo>
                  <a:cubicBezTo>
                    <a:pt x="885" y="1702"/>
                    <a:pt x="885" y="1702"/>
                    <a:pt x="885" y="1702"/>
                  </a:cubicBezTo>
                  <a:cubicBezTo>
                    <a:pt x="871" y="1702"/>
                    <a:pt x="871" y="1702"/>
                    <a:pt x="871" y="1702"/>
                  </a:cubicBezTo>
                  <a:cubicBezTo>
                    <a:pt x="844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44" y="2199"/>
                    <a:pt x="871" y="2199"/>
                  </a:cubicBezTo>
                  <a:cubicBezTo>
                    <a:pt x="1024" y="2199"/>
                    <a:pt x="1024" y="2199"/>
                    <a:pt x="1024" y="2199"/>
                  </a:cubicBezTo>
                  <a:cubicBezTo>
                    <a:pt x="1051" y="2199"/>
                    <a:pt x="1065" y="2186"/>
                    <a:pt x="1065" y="2158"/>
                  </a:cubicBezTo>
                  <a:cubicBezTo>
                    <a:pt x="1065" y="1744"/>
                    <a:pt x="1065" y="1744"/>
                    <a:pt x="1065" y="1744"/>
                  </a:cubicBezTo>
                  <a:cubicBezTo>
                    <a:pt x="1065" y="1716"/>
                    <a:pt x="1051" y="1702"/>
                    <a:pt x="1024" y="1702"/>
                  </a:cubicBezTo>
                  <a:close/>
                  <a:moveTo>
                    <a:pt x="525" y="0"/>
                  </a:moveTo>
                  <a:lnTo>
                    <a:pt x="525" y="0"/>
                  </a:lnTo>
                  <a:cubicBezTo>
                    <a:pt x="636" y="0"/>
                    <a:pt x="733" y="97"/>
                    <a:pt x="733" y="221"/>
                  </a:cubicBezTo>
                  <a:cubicBezTo>
                    <a:pt x="733" y="332"/>
                    <a:pt x="636" y="429"/>
                    <a:pt x="525" y="429"/>
                  </a:cubicBezTo>
                  <a:cubicBezTo>
                    <a:pt x="401" y="429"/>
                    <a:pt x="304" y="332"/>
                    <a:pt x="304" y="221"/>
                  </a:cubicBezTo>
                  <a:cubicBezTo>
                    <a:pt x="304" y="97"/>
                    <a:pt x="401" y="0"/>
                    <a:pt x="525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112A62D-5764-45DA-AA4B-9661FFEEC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512" y="2746759"/>
              <a:ext cx="262189" cy="641028"/>
            </a:xfrm>
            <a:custGeom>
              <a:avLst/>
              <a:gdLst>
                <a:gd name="T0" fmla="*/ 1038 w 1080"/>
                <a:gd name="T1" fmla="*/ 1702 h 2643"/>
                <a:gd name="T2" fmla="*/ 1024 w 1080"/>
                <a:gd name="T3" fmla="*/ 1605 h 2643"/>
                <a:gd name="T4" fmla="*/ 1065 w 1080"/>
                <a:gd name="T5" fmla="*/ 747 h 2643"/>
                <a:gd name="T6" fmla="*/ 705 w 1080"/>
                <a:gd name="T7" fmla="*/ 498 h 2643"/>
                <a:gd name="T8" fmla="*/ 609 w 1080"/>
                <a:gd name="T9" fmla="*/ 692 h 2643"/>
                <a:gd name="T10" fmla="*/ 567 w 1080"/>
                <a:gd name="T11" fmla="*/ 595 h 2643"/>
                <a:gd name="T12" fmla="*/ 595 w 1080"/>
                <a:gd name="T13" fmla="*/ 512 h 2643"/>
                <a:gd name="T14" fmla="*/ 484 w 1080"/>
                <a:gd name="T15" fmla="*/ 498 h 2643"/>
                <a:gd name="T16" fmla="*/ 470 w 1080"/>
                <a:gd name="T17" fmla="*/ 526 h 2643"/>
                <a:gd name="T18" fmla="*/ 470 w 1080"/>
                <a:gd name="T19" fmla="*/ 664 h 2643"/>
                <a:gd name="T20" fmla="*/ 484 w 1080"/>
                <a:gd name="T21" fmla="*/ 844 h 2643"/>
                <a:gd name="T22" fmla="*/ 262 w 1080"/>
                <a:gd name="T23" fmla="*/ 498 h 2643"/>
                <a:gd name="T24" fmla="*/ 0 w 1080"/>
                <a:gd name="T25" fmla="*/ 1522 h 2643"/>
                <a:gd name="T26" fmla="*/ 111 w 1080"/>
                <a:gd name="T27" fmla="*/ 1619 h 2643"/>
                <a:gd name="T28" fmla="*/ 221 w 1080"/>
                <a:gd name="T29" fmla="*/ 747 h 2643"/>
                <a:gd name="T30" fmla="*/ 262 w 1080"/>
                <a:gd name="T31" fmla="*/ 747 h 2643"/>
                <a:gd name="T32" fmla="*/ 387 w 1080"/>
                <a:gd name="T33" fmla="*/ 2642 h 2643"/>
                <a:gd name="T34" fmla="*/ 512 w 1080"/>
                <a:gd name="T35" fmla="*/ 1536 h 2643"/>
                <a:gd name="T36" fmla="*/ 567 w 1080"/>
                <a:gd name="T37" fmla="*/ 1536 h 2643"/>
                <a:gd name="T38" fmla="*/ 692 w 1080"/>
                <a:gd name="T39" fmla="*/ 2642 h 2643"/>
                <a:gd name="T40" fmla="*/ 816 w 1080"/>
                <a:gd name="T41" fmla="*/ 2296 h 2643"/>
                <a:gd name="T42" fmla="*/ 733 w 1080"/>
                <a:gd name="T43" fmla="*/ 1744 h 2643"/>
                <a:gd name="T44" fmla="*/ 816 w 1080"/>
                <a:gd name="T45" fmla="*/ 747 h 2643"/>
                <a:gd name="T46" fmla="*/ 858 w 1080"/>
                <a:gd name="T47" fmla="*/ 747 h 2643"/>
                <a:gd name="T48" fmla="*/ 899 w 1080"/>
                <a:gd name="T49" fmla="*/ 1605 h 2643"/>
                <a:gd name="T50" fmla="*/ 886 w 1080"/>
                <a:gd name="T51" fmla="*/ 1702 h 2643"/>
                <a:gd name="T52" fmla="*/ 844 w 1080"/>
                <a:gd name="T53" fmla="*/ 2158 h 2643"/>
                <a:gd name="T54" fmla="*/ 1038 w 1080"/>
                <a:gd name="T55" fmla="*/ 2199 h 2643"/>
                <a:gd name="T56" fmla="*/ 1079 w 1080"/>
                <a:gd name="T57" fmla="*/ 1744 h 2643"/>
                <a:gd name="T58" fmla="*/ 539 w 1080"/>
                <a:gd name="T59" fmla="*/ 0 h 2643"/>
                <a:gd name="T60" fmla="*/ 747 w 1080"/>
                <a:gd name="T61" fmla="*/ 221 h 2643"/>
                <a:gd name="T62" fmla="*/ 318 w 1080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0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24" y="1702"/>
                    <a:pt x="1024" y="1702"/>
                    <a:pt x="1024" y="1702"/>
                  </a:cubicBezTo>
                  <a:cubicBezTo>
                    <a:pt x="1024" y="1605"/>
                    <a:pt x="1024" y="1605"/>
                    <a:pt x="1024" y="1605"/>
                  </a:cubicBezTo>
                  <a:cubicBezTo>
                    <a:pt x="1052" y="1591"/>
                    <a:pt x="1065" y="1550"/>
                    <a:pt x="1065" y="1522"/>
                  </a:cubicBezTo>
                  <a:cubicBezTo>
                    <a:pt x="1065" y="747"/>
                    <a:pt x="1065" y="747"/>
                    <a:pt x="1065" y="747"/>
                  </a:cubicBezTo>
                  <a:cubicBezTo>
                    <a:pt x="1065" y="609"/>
                    <a:pt x="955" y="498"/>
                    <a:pt x="816" y="498"/>
                  </a:cubicBezTo>
                  <a:cubicBezTo>
                    <a:pt x="705" y="498"/>
                    <a:pt x="705" y="498"/>
                    <a:pt x="705" y="498"/>
                  </a:cubicBezTo>
                  <a:cubicBezTo>
                    <a:pt x="692" y="540"/>
                    <a:pt x="595" y="803"/>
                    <a:pt x="581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609" y="664"/>
                  </a:cubicBezTo>
                  <a:cubicBezTo>
                    <a:pt x="567" y="595"/>
                    <a:pt x="567" y="595"/>
                    <a:pt x="567" y="595"/>
                  </a:cubicBezTo>
                  <a:cubicBezTo>
                    <a:pt x="595" y="526"/>
                    <a:pt x="595" y="526"/>
                    <a:pt x="595" y="526"/>
                  </a:cubicBezTo>
                  <a:cubicBezTo>
                    <a:pt x="609" y="526"/>
                    <a:pt x="609" y="512"/>
                    <a:pt x="595" y="512"/>
                  </a:cubicBezTo>
                  <a:cubicBezTo>
                    <a:pt x="595" y="512"/>
                    <a:pt x="595" y="498"/>
                    <a:pt x="581" y="498"/>
                  </a:cubicBezTo>
                  <a:cubicBezTo>
                    <a:pt x="484" y="498"/>
                    <a:pt x="484" y="498"/>
                    <a:pt x="484" y="498"/>
                  </a:cubicBezTo>
                  <a:lnTo>
                    <a:pt x="470" y="512"/>
                  </a:lnTo>
                  <a:lnTo>
                    <a:pt x="470" y="526"/>
                  </a:lnTo>
                  <a:cubicBezTo>
                    <a:pt x="512" y="595"/>
                    <a:pt x="512" y="595"/>
                    <a:pt x="512" y="595"/>
                  </a:cubicBezTo>
                  <a:cubicBezTo>
                    <a:pt x="470" y="664"/>
                    <a:pt x="470" y="664"/>
                    <a:pt x="470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0" y="803"/>
                    <a:pt x="387" y="540"/>
                    <a:pt x="373" y="498"/>
                  </a:cubicBezTo>
                  <a:cubicBezTo>
                    <a:pt x="262" y="498"/>
                    <a:pt x="262" y="498"/>
                    <a:pt x="262" y="498"/>
                  </a:cubicBezTo>
                  <a:cubicBezTo>
                    <a:pt x="124" y="498"/>
                    <a:pt x="14" y="609"/>
                    <a:pt x="14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55" y="1619"/>
                    <a:pt x="111" y="1619"/>
                  </a:cubicBezTo>
                  <a:lnTo>
                    <a:pt x="111" y="1619"/>
                  </a:lnTo>
                  <a:cubicBezTo>
                    <a:pt x="166" y="1619"/>
                    <a:pt x="221" y="1578"/>
                    <a:pt x="221" y="1522"/>
                  </a:cubicBezTo>
                  <a:cubicBezTo>
                    <a:pt x="221" y="747"/>
                    <a:pt x="221" y="747"/>
                    <a:pt x="221" y="747"/>
                  </a:cubicBezTo>
                  <a:cubicBezTo>
                    <a:pt x="221" y="733"/>
                    <a:pt x="221" y="733"/>
                    <a:pt x="235" y="733"/>
                  </a:cubicBezTo>
                  <a:cubicBezTo>
                    <a:pt x="249" y="733"/>
                    <a:pt x="262" y="733"/>
                    <a:pt x="262" y="747"/>
                  </a:cubicBezTo>
                  <a:cubicBezTo>
                    <a:pt x="262" y="2518"/>
                    <a:pt x="262" y="2518"/>
                    <a:pt x="262" y="2518"/>
                  </a:cubicBezTo>
                  <a:cubicBezTo>
                    <a:pt x="262" y="2587"/>
                    <a:pt x="318" y="2642"/>
                    <a:pt x="387" y="2642"/>
                  </a:cubicBezTo>
                  <a:cubicBezTo>
                    <a:pt x="456" y="2642"/>
                    <a:pt x="512" y="2587"/>
                    <a:pt x="512" y="2518"/>
                  </a:cubicBezTo>
                  <a:cubicBezTo>
                    <a:pt x="512" y="1536"/>
                    <a:pt x="512" y="1536"/>
                    <a:pt x="512" y="1536"/>
                  </a:cubicBezTo>
                  <a:cubicBezTo>
                    <a:pt x="512" y="1522"/>
                    <a:pt x="526" y="1508"/>
                    <a:pt x="539" y="1508"/>
                  </a:cubicBezTo>
                  <a:cubicBezTo>
                    <a:pt x="553" y="1508"/>
                    <a:pt x="567" y="1522"/>
                    <a:pt x="567" y="1536"/>
                  </a:cubicBezTo>
                  <a:cubicBezTo>
                    <a:pt x="567" y="2518"/>
                    <a:pt x="567" y="2518"/>
                    <a:pt x="567" y="2518"/>
                  </a:cubicBezTo>
                  <a:cubicBezTo>
                    <a:pt x="567" y="2587"/>
                    <a:pt x="623" y="2642"/>
                    <a:pt x="692" y="2642"/>
                  </a:cubicBezTo>
                  <a:cubicBezTo>
                    <a:pt x="761" y="2642"/>
                    <a:pt x="816" y="2587"/>
                    <a:pt x="816" y="2518"/>
                  </a:cubicBezTo>
                  <a:cubicBezTo>
                    <a:pt x="816" y="2296"/>
                    <a:pt x="816" y="2296"/>
                    <a:pt x="816" y="2296"/>
                  </a:cubicBezTo>
                  <a:cubicBezTo>
                    <a:pt x="761" y="2268"/>
                    <a:pt x="733" y="2213"/>
                    <a:pt x="733" y="2158"/>
                  </a:cubicBezTo>
                  <a:cubicBezTo>
                    <a:pt x="733" y="1744"/>
                    <a:pt x="733" y="1744"/>
                    <a:pt x="733" y="1744"/>
                  </a:cubicBezTo>
                  <a:cubicBezTo>
                    <a:pt x="733" y="1674"/>
                    <a:pt x="761" y="1633"/>
                    <a:pt x="816" y="1605"/>
                  </a:cubicBezTo>
                  <a:cubicBezTo>
                    <a:pt x="816" y="1412"/>
                    <a:pt x="816" y="1605"/>
                    <a:pt x="816" y="747"/>
                  </a:cubicBezTo>
                  <a:cubicBezTo>
                    <a:pt x="816" y="733"/>
                    <a:pt x="816" y="733"/>
                    <a:pt x="830" y="733"/>
                  </a:cubicBezTo>
                  <a:cubicBezTo>
                    <a:pt x="844" y="733"/>
                    <a:pt x="858" y="733"/>
                    <a:pt x="858" y="747"/>
                  </a:cubicBezTo>
                  <a:cubicBezTo>
                    <a:pt x="858" y="1522"/>
                    <a:pt x="858" y="1522"/>
                    <a:pt x="858" y="1522"/>
                  </a:cubicBezTo>
                  <a:cubicBezTo>
                    <a:pt x="858" y="1564"/>
                    <a:pt x="871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58" y="1702"/>
                    <a:pt x="844" y="1716"/>
                    <a:pt x="844" y="1744"/>
                  </a:cubicBezTo>
                  <a:cubicBezTo>
                    <a:pt x="844" y="2158"/>
                    <a:pt x="844" y="2158"/>
                    <a:pt x="844" y="2158"/>
                  </a:cubicBezTo>
                  <a:cubicBezTo>
                    <a:pt x="844" y="2186"/>
                    <a:pt x="858" y="2199"/>
                    <a:pt x="886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65" y="2199"/>
                    <a:pt x="1079" y="2186"/>
                    <a:pt x="1079" y="2158"/>
                  </a:cubicBezTo>
                  <a:cubicBezTo>
                    <a:pt x="1079" y="1744"/>
                    <a:pt x="1079" y="1744"/>
                    <a:pt x="1079" y="1744"/>
                  </a:cubicBezTo>
                  <a:cubicBezTo>
                    <a:pt x="1079" y="1716"/>
                    <a:pt x="1065" y="1702"/>
                    <a:pt x="1038" y="1702"/>
                  </a:cubicBezTo>
                  <a:close/>
                  <a:moveTo>
                    <a:pt x="539" y="0"/>
                  </a:moveTo>
                  <a:lnTo>
                    <a:pt x="539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39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39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</p:grpSp>
      <p:grpSp>
        <p:nvGrpSpPr>
          <p:cNvPr id="16" name="Группа 16">
            <a:extLst>
              <a:ext uri="{FF2B5EF4-FFF2-40B4-BE49-F238E27FC236}">
                <a16:creationId xmlns:a16="http://schemas.microsoft.com/office/drawing/2014/main" id="{8F0AAE6B-936B-4D42-88B2-404BAD9F367C}"/>
              </a:ext>
            </a:extLst>
          </p:cNvPr>
          <p:cNvGrpSpPr/>
          <p:nvPr userDrawn="1"/>
        </p:nvGrpSpPr>
        <p:grpSpPr>
          <a:xfrm>
            <a:off x="1499391" y="4500209"/>
            <a:ext cx="3624283" cy="854704"/>
            <a:chOff x="4979197" y="2746759"/>
            <a:chExt cx="2718212" cy="641028"/>
          </a:xfrm>
        </p:grpSpPr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492919C-BDDC-423C-BA0F-643DC9467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197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25 w 1081"/>
                <a:gd name="T3" fmla="*/ 1605 h 2643"/>
                <a:gd name="T4" fmla="*/ 1066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68 w 1081"/>
                <a:gd name="T11" fmla="*/ 595 h 2643"/>
                <a:gd name="T12" fmla="*/ 595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71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22 w 1081"/>
                <a:gd name="T29" fmla="*/ 747 h 2643"/>
                <a:gd name="T30" fmla="*/ 263 w 1081"/>
                <a:gd name="T31" fmla="*/ 747 h 2643"/>
                <a:gd name="T32" fmla="*/ 388 w 1081"/>
                <a:gd name="T33" fmla="*/ 2642 h 2643"/>
                <a:gd name="T34" fmla="*/ 513 w 1081"/>
                <a:gd name="T35" fmla="*/ 1536 h 2643"/>
                <a:gd name="T36" fmla="*/ 554 w 1081"/>
                <a:gd name="T37" fmla="*/ 1536 h 2643"/>
                <a:gd name="T38" fmla="*/ 692 w 1081"/>
                <a:gd name="T39" fmla="*/ 2642 h 2643"/>
                <a:gd name="T40" fmla="*/ 817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59 w 1081"/>
                <a:gd name="T47" fmla="*/ 747 h 2643"/>
                <a:gd name="T48" fmla="*/ 900 w 1081"/>
                <a:gd name="T49" fmla="*/ 1605 h 2643"/>
                <a:gd name="T50" fmla="*/ 886 w 1081"/>
                <a:gd name="T51" fmla="*/ 1702 h 2643"/>
                <a:gd name="T52" fmla="*/ 845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40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25" y="1702"/>
                    <a:pt x="1025" y="1702"/>
                    <a:pt x="1025" y="1702"/>
                  </a:cubicBezTo>
                  <a:cubicBezTo>
                    <a:pt x="1025" y="1605"/>
                    <a:pt x="1025" y="1605"/>
                    <a:pt x="1025" y="1605"/>
                  </a:cubicBezTo>
                  <a:cubicBezTo>
                    <a:pt x="1052" y="1591"/>
                    <a:pt x="1066" y="1550"/>
                    <a:pt x="1066" y="1522"/>
                  </a:cubicBezTo>
                  <a:cubicBezTo>
                    <a:pt x="1066" y="747"/>
                    <a:pt x="1066" y="747"/>
                    <a:pt x="1066" y="747"/>
                  </a:cubicBezTo>
                  <a:cubicBezTo>
                    <a:pt x="1052" y="609"/>
                    <a:pt x="956" y="498"/>
                    <a:pt x="817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2" y="540"/>
                    <a:pt x="595" y="803"/>
                    <a:pt x="582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609" y="664"/>
                  </a:cubicBezTo>
                  <a:cubicBezTo>
                    <a:pt x="568" y="595"/>
                    <a:pt x="568" y="595"/>
                    <a:pt x="568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cubicBezTo>
                    <a:pt x="595" y="512"/>
                    <a:pt x="595" y="498"/>
                    <a:pt x="582" y="498"/>
                  </a:cubicBezTo>
                  <a:cubicBezTo>
                    <a:pt x="485" y="498"/>
                    <a:pt x="485" y="498"/>
                    <a:pt x="485" y="498"/>
                  </a:cubicBezTo>
                  <a:lnTo>
                    <a:pt x="471" y="512"/>
                  </a:lnTo>
                  <a:lnTo>
                    <a:pt x="471" y="526"/>
                  </a:lnTo>
                  <a:cubicBezTo>
                    <a:pt x="513" y="595"/>
                    <a:pt x="513" y="595"/>
                    <a:pt x="513" y="595"/>
                  </a:cubicBezTo>
                  <a:cubicBezTo>
                    <a:pt x="471" y="664"/>
                    <a:pt x="471" y="664"/>
                    <a:pt x="471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25" y="498"/>
                    <a:pt x="14" y="609"/>
                    <a:pt x="14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56" y="1619"/>
                    <a:pt x="111" y="1619"/>
                  </a:cubicBezTo>
                  <a:lnTo>
                    <a:pt x="111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22" y="747"/>
                    <a:pt x="222" y="747"/>
                    <a:pt x="222" y="747"/>
                  </a:cubicBezTo>
                  <a:cubicBezTo>
                    <a:pt x="222" y="733"/>
                    <a:pt x="222" y="733"/>
                    <a:pt x="236" y="733"/>
                  </a:cubicBezTo>
                  <a:cubicBezTo>
                    <a:pt x="250" y="733"/>
                    <a:pt x="263" y="733"/>
                    <a:pt x="263" y="747"/>
                  </a:cubicBezTo>
                  <a:cubicBezTo>
                    <a:pt x="263" y="2518"/>
                    <a:pt x="263" y="2518"/>
                    <a:pt x="263" y="2518"/>
                  </a:cubicBezTo>
                  <a:cubicBezTo>
                    <a:pt x="263" y="2587"/>
                    <a:pt x="319" y="2642"/>
                    <a:pt x="388" y="2642"/>
                  </a:cubicBezTo>
                  <a:cubicBezTo>
                    <a:pt x="457" y="2642"/>
                    <a:pt x="513" y="2587"/>
                    <a:pt x="513" y="2518"/>
                  </a:cubicBezTo>
                  <a:cubicBezTo>
                    <a:pt x="513" y="1536"/>
                    <a:pt x="513" y="1536"/>
                    <a:pt x="513" y="1536"/>
                  </a:cubicBezTo>
                  <a:cubicBezTo>
                    <a:pt x="513" y="1522"/>
                    <a:pt x="513" y="1508"/>
                    <a:pt x="540" y="1508"/>
                  </a:cubicBezTo>
                  <a:cubicBezTo>
                    <a:pt x="554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23" y="2642"/>
                    <a:pt x="692" y="2642"/>
                  </a:cubicBezTo>
                  <a:cubicBezTo>
                    <a:pt x="748" y="2642"/>
                    <a:pt x="817" y="2587"/>
                    <a:pt x="817" y="2518"/>
                  </a:cubicBezTo>
                  <a:cubicBezTo>
                    <a:pt x="817" y="2296"/>
                    <a:pt x="817" y="2296"/>
                    <a:pt x="817" y="2296"/>
                  </a:cubicBezTo>
                  <a:cubicBezTo>
                    <a:pt x="762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2" y="1633"/>
                    <a:pt x="817" y="1605"/>
                  </a:cubicBezTo>
                  <a:cubicBezTo>
                    <a:pt x="817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1" y="733"/>
                  </a:cubicBezTo>
                  <a:cubicBezTo>
                    <a:pt x="845" y="733"/>
                    <a:pt x="845" y="733"/>
                    <a:pt x="859" y="747"/>
                  </a:cubicBezTo>
                  <a:cubicBezTo>
                    <a:pt x="859" y="1522"/>
                    <a:pt x="859" y="1522"/>
                    <a:pt x="859" y="1522"/>
                  </a:cubicBezTo>
                  <a:cubicBezTo>
                    <a:pt x="859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59" y="1702"/>
                    <a:pt x="845" y="1716"/>
                    <a:pt x="845" y="1744"/>
                  </a:cubicBezTo>
                  <a:cubicBezTo>
                    <a:pt x="845" y="2158"/>
                    <a:pt x="845" y="2158"/>
                    <a:pt x="845" y="2158"/>
                  </a:cubicBezTo>
                  <a:cubicBezTo>
                    <a:pt x="845" y="2186"/>
                    <a:pt x="859" y="2199"/>
                    <a:pt x="886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8" y="1702"/>
                  </a:cubicBezTo>
                  <a:close/>
                  <a:moveTo>
                    <a:pt x="540" y="0"/>
                  </a:moveTo>
                  <a:lnTo>
                    <a:pt x="540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40" y="429"/>
                  </a:cubicBezTo>
                  <a:cubicBezTo>
                    <a:pt x="416" y="429"/>
                    <a:pt x="319" y="332"/>
                    <a:pt x="319" y="221"/>
                  </a:cubicBezTo>
                  <a:cubicBezTo>
                    <a:pt x="319" y="97"/>
                    <a:pt x="416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D076ED77-C918-4E53-9E39-3D19172DF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088" y="2746759"/>
              <a:ext cx="262190" cy="641028"/>
            </a:xfrm>
            <a:custGeom>
              <a:avLst/>
              <a:gdLst>
                <a:gd name="T0" fmla="*/ 1037 w 1080"/>
                <a:gd name="T1" fmla="*/ 1702 h 2643"/>
                <a:gd name="T2" fmla="*/ 1024 w 1080"/>
                <a:gd name="T3" fmla="*/ 1605 h 2643"/>
                <a:gd name="T4" fmla="*/ 1052 w 1080"/>
                <a:gd name="T5" fmla="*/ 747 h 2643"/>
                <a:gd name="T6" fmla="*/ 705 w 1080"/>
                <a:gd name="T7" fmla="*/ 498 h 2643"/>
                <a:gd name="T8" fmla="*/ 609 w 1080"/>
                <a:gd name="T9" fmla="*/ 692 h 2643"/>
                <a:gd name="T10" fmla="*/ 567 w 1080"/>
                <a:gd name="T11" fmla="*/ 595 h 2643"/>
                <a:gd name="T12" fmla="*/ 594 w 1080"/>
                <a:gd name="T13" fmla="*/ 512 h 2643"/>
                <a:gd name="T14" fmla="*/ 484 w 1080"/>
                <a:gd name="T15" fmla="*/ 498 h 2643"/>
                <a:gd name="T16" fmla="*/ 470 w 1080"/>
                <a:gd name="T17" fmla="*/ 526 h 2643"/>
                <a:gd name="T18" fmla="*/ 470 w 1080"/>
                <a:gd name="T19" fmla="*/ 664 h 2643"/>
                <a:gd name="T20" fmla="*/ 484 w 1080"/>
                <a:gd name="T21" fmla="*/ 844 h 2643"/>
                <a:gd name="T22" fmla="*/ 249 w 1080"/>
                <a:gd name="T23" fmla="*/ 498 h 2643"/>
                <a:gd name="T24" fmla="*/ 0 w 1080"/>
                <a:gd name="T25" fmla="*/ 1522 h 2643"/>
                <a:gd name="T26" fmla="*/ 110 w 1080"/>
                <a:gd name="T27" fmla="*/ 1619 h 2643"/>
                <a:gd name="T28" fmla="*/ 221 w 1080"/>
                <a:gd name="T29" fmla="*/ 747 h 2643"/>
                <a:gd name="T30" fmla="*/ 249 w 1080"/>
                <a:gd name="T31" fmla="*/ 747 h 2643"/>
                <a:gd name="T32" fmla="*/ 387 w 1080"/>
                <a:gd name="T33" fmla="*/ 2642 h 2643"/>
                <a:gd name="T34" fmla="*/ 512 w 1080"/>
                <a:gd name="T35" fmla="*/ 1536 h 2643"/>
                <a:gd name="T36" fmla="*/ 553 w 1080"/>
                <a:gd name="T37" fmla="*/ 1536 h 2643"/>
                <a:gd name="T38" fmla="*/ 678 w 1080"/>
                <a:gd name="T39" fmla="*/ 2642 h 2643"/>
                <a:gd name="T40" fmla="*/ 802 w 1080"/>
                <a:gd name="T41" fmla="*/ 2296 h 2643"/>
                <a:gd name="T42" fmla="*/ 719 w 1080"/>
                <a:gd name="T43" fmla="*/ 1744 h 2643"/>
                <a:gd name="T44" fmla="*/ 802 w 1080"/>
                <a:gd name="T45" fmla="*/ 747 h 2643"/>
                <a:gd name="T46" fmla="*/ 844 w 1080"/>
                <a:gd name="T47" fmla="*/ 747 h 2643"/>
                <a:gd name="T48" fmla="*/ 899 w 1080"/>
                <a:gd name="T49" fmla="*/ 1605 h 2643"/>
                <a:gd name="T50" fmla="*/ 885 w 1080"/>
                <a:gd name="T51" fmla="*/ 1702 h 2643"/>
                <a:gd name="T52" fmla="*/ 844 w 1080"/>
                <a:gd name="T53" fmla="*/ 2158 h 2643"/>
                <a:gd name="T54" fmla="*/ 1037 w 1080"/>
                <a:gd name="T55" fmla="*/ 2199 h 2643"/>
                <a:gd name="T56" fmla="*/ 1079 w 1080"/>
                <a:gd name="T57" fmla="*/ 1744 h 2643"/>
                <a:gd name="T58" fmla="*/ 539 w 1080"/>
                <a:gd name="T59" fmla="*/ 0 h 2643"/>
                <a:gd name="T60" fmla="*/ 747 w 1080"/>
                <a:gd name="T61" fmla="*/ 221 h 2643"/>
                <a:gd name="T62" fmla="*/ 318 w 1080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0" h="2643">
                  <a:moveTo>
                    <a:pt x="1037" y="1702"/>
                  </a:moveTo>
                  <a:lnTo>
                    <a:pt x="1037" y="1702"/>
                  </a:lnTo>
                  <a:cubicBezTo>
                    <a:pt x="1024" y="1702"/>
                    <a:pt x="1024" y="1702"/>
                    <a:pt x="1024" y="1702"/>
                  </a:cubicBezTo>
                  <a:cubicBezTo>
                    <a:pt x="1024" y="1605"/>
                    <a:pt x="1024" y="1605"/>
                    <a:pt x="1024" y="1605"/>
                  </a:cubicBezTo>
                  <a:cubicBezTo>
                    <a:pt x="1052" y="1591"/>
                    <a:pt x="1065" y="1550"/>
                    <a:pt x="1065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16" y="498"/>
                  </a:cubicBezTo>
                  <a:cubicBezTo>
                    <a:pt x="705" y="498"/>
                    <a:pt x="705" y="498"/>
                    <a:pt x="705" y="498"/>
                  </a:cubicBezTo>
                  <a:cubicBezTo>
                    <a:pt x="691" y="540"/>
                    <a:pt x="594" y="803"/>
                    <a:pt x="581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609" y="664"/>
                  </a:cubicBezTo>
                  <a:cubicBezTo>
                    <a:pt x="567" y="595"/>
                    <a:pt x="567" y="595"/>
                    <a:pt x="567" y="595"/>
                  </a:cubicBezTo>
                  <a:cubicBezTo>
                    <a:pt x="594" y="526"/>
                    <a:pt x="594" y="526"/>
                    <a:pt x="594" y="526"/>
                  </a:cubicBezTo>
                  <a:lnTo>
                    <a:pt x="594" y="512"/>
                  </a:lnTo>
                  <a:cubicBezTo>
                    <a:pt x="594" y="512"/>
                    <a:pt x="594" y="498"/>
                    <a:pt x="581" y="498"/>
                  </a:cubicBezTo>
                  <a:cubicBezTo>
                    <a:pt x="484" y="498"/>
                    <a:pt x="484" y="498"/>
                    <a:pt x="484" y="498"/>
                  </a:cubicBezTo>
                  <a:lnTo>
                    <a:pt x="470" y="512"/>
                  </a:lnTo>
                  <a:lnTo>
                    <a:pt x="470" y="526"/>
                  </a:lnTo>
                  <a:cubicBezTo>
                    <a:pt x="512" y="595"/>
                    <a:pt x="512" y="595"/>
                    <a:pt x="512" y="595"/>
                  </a:cubicBezTo>
                  <a:cubicBezTo>
                    <a:pt x="470" y="664"/>
                    <a:pt x="470" y="664"/>
                    <a:pt x="470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0" y="803"/>
                    <a:pt x="373" y="540"/>
                    <a:pt x="359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24" y="498"/>
                    <a:pt x="13" y="609"/>
                    <a:pt x="13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55" y="1619"/>
                    <a:pt x="110" y="1619"/>
                  </a:cubicBezTo>
                  <a:lnTo>
                    <a:pt x="110" y="1619"/>
                  </a:lnTo>
                  <a:cubicBezTo>
                    <a:pt x="166" y="1619"/>
                    <a:pt x="207" y="1578"/>
                    <a:pt x="207" y="1522"/>
                  </a:cubicBezTo>
                  <a:cubicBezTo>
                    <a:pt x="221" y="747"/>
                    <a:pt x="221" y="747"/>
                    <a:pt x="221" y="747"/>
                  </a:cubicBezTo>
                  <a:cubicBezTo>
                    <a:pt x="221" y="733"/>
                    <a:pt x="221" y="733"/>
                    <a:pt x="235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18" y="2642"/>
                    <a:pt x="387" y="2642"/>
                  </a:cubicBezTo>
                  <a:cubicBezTo>
                    <a:pt x="443" y="2642"/>
                    <a:pt x="512" y="2587"/>
                    <a:pt x="512" y="2518"/>
                  </a:cubicBezTo>
                  <a:cubicBezTo>
                    <a:pt x="512" y="1536"/>
                    <a:pt x="512" y="1536"/>
                    <a:pt x="512" y="1536"/>
                  </a:cubicBezTo>
                  <a:cubicBezTo>
                    <a:pt x="512" y="1522"/>
                    <a:pt x="512" y="1508"/>
                    <a:pt x="525" y="1508"/>
                  </a:cubicBezTo>
                  <a:cubicBezTo>
                    <a:pt x="553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2" y="2587"/>
                    <a:pt x="802" y="2518"/>
                  </a:cubicBezTo>
                  <a:cubicBezTo>
                    <a:pt x="802" y="2296"/>
                    <a:pt x="802" y="2296"/>
                    <a:pt x="802" y="2296"/>
                  </a:cubicBezTo>
                  <a:cubicBezTo>
                    <a:pt x="761" y="2268"/>
                    <a:pt x="719" y="2213"/>
                    <a:pt x="719" y="2158"/>
                  </a:cubicBezTo>
                  <a:cubicBezTo>
                    <a:pt x="719" y="1744"/>
                    <a:pt x="719" y="1744"/>
                    <a:pt x="719" y="1744"/>
                  </a:cubicBezTo>
                  <a:cubicBezTo>
                    <a:pt x="719" y="1674"/>
                    <a:pt x="761" y="1633"/>
                    <a:pt x="802" y="1605"/>
                  </a:cubicBezTo>
                  <a:cubicBezTo>
                    <a:pt x="802" y="1412"/>
                    <a:pt x="802" y="1605"/>
                    <a:pt x="802" y="747"/>
                  </a:cubicBezTo>
                  <a:cubicBezTo>
                    <a:pt x="802" y="733"/>
                    <a:pt x="816" y="733"/>
                    <a:pt x="830" y="733"/>
                  </a:cubicBezTo>
                  <a:cubicBezTo>
                    <a:pt x="844" y="733"/>
                    <a:pt x="844" y="733"/>
                    <a:pt x="844" y="747"/>
                  </a:cubicBezTo>
                  <a:cubicBezTo>
                    <a:pt x="858" y="1522"/>
                    <a:pt x="858" y="1522"/>
                    <a:pt x="858" y="1522"/>
                  </a:cubicBezTo>
                  <a:cubicBezTo>
                    <a:pt x="858" y="1564"/>
                    <a:pt x="871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85" y="1702"/>
                    <a:pt x="885" y="1702"/>
                    <a:pt x="885" y="1702"/>
                  </a:cubicBezTo>
                  <a:cubicBezTo>
                    <a:pt x="858" y="1702"/>
                    <a:pt x="844" y="1716"/>
                    <a:pt x="844" y="1744"/>
                  </a:cubicBezTo>
                  <a:cubicBezTo>
                    <a:pt x="844" y="2158"/>
                    <a:pt x="844" y="2158"/>
                    <a:pt x="844" y="2158"/>
                  </a:cubicBezTo>
                  <a:cubicBezTo>
                    <a:pt x="844" y="2186"/>
                    <a:pt x="858" y="2199"/>
                    <a:pt x="885" y="2199"/>
                  </a:cubicBezTo>
                  <a:cubicBezTo>
                    <a:pt x="1037" y="2199"/>
                    <a:pt x="1037" y="2199"/>
                    <a:pt x="1037" y="2199"/>
                  </a:cubicBezTo>
                  <a:cubicBezTo>
                    <a:pt x="1065" y="2199"/>
                    <a:pt x="1079" y="2186"/>
                    <a:pt x="1079" y="2158"/>
                  </a:cubicBezTo>
                  <a:cubicBezTo>
                    <a:pt x="1079" y="1744"/>
                    <a:pt x="1079" y="1744"/>
                    <a:pt x="1079" y="1744"/>
                  </a:cubicBezTo>
                  <a:cubicBezTo>
                    <a:pt x="1079" y="1716"/>
                    <a:pt x="1065" y="1702"/>
                    <a:pt x="1037" y="1702"/>
                  </a:cubicBezTo>
                  <a:close/>
                  <a:moveTo>
                    <a:pt x="539" y="0"/>
                  </a:moveTo>
                  <a:lnTo>
                    <a:pt x="539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39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0D9869E3-4F5E-4D7B-9B7F-55B3139BD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3909" y="2746759"/>
              <a:ext cx="262190" cy="641028"/>
            </a:xfrm>
            <a:custGeom>
              <a:avLst/>
              <a:gdLst>
                <a:gd name="T0" fmla="*/ 1038 w 1080"/>
                <a:gd name="T1" fmla="*/ 1702 h 2643"/>
                <a:gd name="T2" fmla="*/ 1024 w 1080"/>
                <a:gd name="T3" fmla="*/ 1605 h 2643"/>
                <a:gd name="T4" fmla="*/ 1052 w 1080"/>
                <a:gd name="T5" fmla="*/ 747 h 2643"/>
                <a:gd name="T6" fmla="*/ 706 w 1080"/>
                <a:gd name="T7" fmla="*/ 498 h 2643"/>
                <a:gd name="T8" fmla="*/ 609 w 1080"/>
                <a:gd name="T9" fmla="*/ 692 h 2643"/>
                <a:gd name="T10" fmla="*/ 553 w 1080"/>
                <a:gd name="T11" fmla="*/ 595 h 2643"/>
                <a:gd name="T12" fmla="*/ 595 w 1080"/>
                <a:gd name="T13" fmla="*/ 512 h 2643"/>
                <a:gd name="T14" fmla="*/ 484 w 1080"/>
                <a:gd name="T15" fmla="*/ 498 h 2643"/>
                <a:gd name="T16" fmla="*/ 470 w 1080"/>
                <a:gd name="T17" fmla="*/ 526 h 2643"/>
                <a:gd name="T18" fmla="*/ 470 w 1080"/>
                <a:gd name="T19" fmla="*/ 664 h 2643"/>
                <a:gd name="T20" fmla="*/ 484 w 1080"/>
                <a:gd name="T21" fmla="*/ 844 h 2643"/>
                <a:gd name="T22" fmla="*/ 249 w 1080"/>
                <a:gd name="T23" fmla="*/ 498 h 2643"/>
                <a:gd name="T24" fmla="*/ 0 w 1080"/>
                <a:gd name="T25" fmla="*/ 1522 h 2643"/>
                <a:gd name="T26" fmla="*/ 110 w 1080"/>
                <a:gd name="T27" fmla="*/ 1619 h 2643"/>
                <a:gd name="T28" fmla="*/ 221 w 1080"/>
                <a:gd name="T29" fmla="*/ 747 h 2643"/>
                <a:gd name="T30" fmla="*/ 249 w 1080"/>
                <a:gd name="T31" fmla="*/ 747 h 2643"/>
                <a:gd name="T32" fmla="*/ 373 w 1080"/>
                <a:gd name="T33" fmla="*/ 2642 h 2643"/>
                <a:gd name="T34" fmla="*/ 498 w 1080"/>
                <a:gd name="T35" fmla="*/ 1536 h 2643"/>
                <a:gd name="T36" fmla="*/ 553 w 1080"/>
                <a:gd name="T37" fmla="*/ 1536 h 2643"/>
                <a:gd name="T38" fmla="*/ 678 w 1080"/>
                <a:gd name="T39" fmla="*/ 2642 h 2643"/>
                <a:gd name="T40" fmla="*/ 802 w 1080"/>
                <a:gd name="T41" fmla="*/ 2296 h 2643"/>
                <a:gd name="T42" fmla="*/ 719 w 1080"/>
                <a:gd name="T43" fmla="*/ 1744 h 2643"/>
                <a:gd name="T44" fmla="*/ 802 w 1080"/>
                <a:gd name="T45" fmla="*/ 747 h 2643"/>
                <a:gd name="T46" fmla="*/ 844 w 1080"/>
                <a:gd name="T47" fmla="*/ 747 h 2643"/>
                <a:gd name="T48" fmla="*/ 899 w 1080"/>
                <a:gd name="T49" fmla="*/ 1605 h 2643"/>
                <a:gd name="T50" fmla="*/ 885 w 1080"/>
                <a:gd name="T51" fmla="*/ 1702 h 2643"/>
                <a:gd name="T52" fmla="*/ 844 w 1080"/>
                <a:gd name="T53" fmla="*/ 2158 h 2643"/>
                <a:gd name="T54" fmla="*/ 1038 w 1080"/>
                <a:gd name="T55" fmla="*/ 2199 h 2643"/>
                <a:gd name="T56" fmla="*/ 1079 w 1080"/>
                <a:gd name="T57" fmla="*/ 1744 h 2643"/>
                <a:gd name="T58" fmla="*/ 540 w 1080"/>
                <a:gd name="T59" fmla="*/ 0 h 2643"/>
                <a:gd name="T60" fmla="*/ 747 w 1080"/>
                <a:gd name="T61" fmla="*/ 221 h 2643"/>
                <a:gd name="T62" fmla="*/ 318 w 1080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0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24" y="1702"/>
                    <a:pt x="1024" y="1702"/>
                    <a:pt x="1024" y="1702"/>
                  </a:cubicBezTo>
                  <a:cubicBezTo>
                    <a:pt x="1024" y="1605"/>
                    <a:pt x="1024" y="1605"/>
                    <a:pt x="1024" y="1605"/>
                  </a:cubicBezTo>
                  <a:cubicBezTo>
                    <a:pt x="1052" y="1591"/>
                    <a:pt x="1065" y="1550"/>
                    <a:pt x="1065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16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1" y="540"/>
                    <a:pt x="595" y="803"/>
                    <a:pt x="581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3" y="595"/>
                    <a:pt x="553" y="595"/>
                    <a:pt x="553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cubicBezTo>
                    <a:pt x="595" y="512"/>
                    <a:pt x="595" y="498"/>
                    <a:pt x="581" y="498"/>
                  </a:cubicBezTo>
                  <a:cubicBezTo>
                    <a:pt x="484" y="498"/>
                    <a:pt x="484" y="498"/>
                    <a:pt x="484" y="498"/>
                  </a:cubicBezTo>
                  <a:cubicBezTo>
                    <a:pt x="470" y="498"/>
                    <a:pt x="470" y="512"/>
                    <a:pt x="470" y="512"/>
                  </a:cubicBezTo>
                  <a:lnTo>
                    <a:pt x="470" y="526"/>
                  </a:lnTo>
                  <a:cubicBezTo>
                    <a:pt x="512" y="595"/>
                    <a:pt x="512" y="595"/>
                    <a:pt x="512" y="595"/>
                  </a:cubicBezTo>
                  <a:cubicBezTo>
                    <a:pt x="470" y="664"/>
                    <a:pt x="470" y="664"/>
                    <a:pt x="470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0" y="803"/>
                    <a:pt x="373" y="540"/>
                    <a:pt x="359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24" y="498"/>
                    <a:pt x="13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55" y="1619"/>
                    <a:pt x="110" y="1619"/>
                  </a:cubicBezTo>
                  <a:lnTo>
                    <a:pt x="110" y="1619"/>
                  </a:lnTo>
                  <a:cubicBezTo>
                    <a:pt x="166" y="1619"/>
                    <a:pt x="207" y="1578"/>
                    <a:pt x="207" y="1522"/>
                  </a:cubicBezTo>
                  <a:cubicBezTo>
                    <a:pt x="221" y="747"/>
                    <a:pt x="221" y="747"/>
                    <a:pt x="221" y="747"/>
                  </a:cubicBezTo>
                  <a:cubicBezTo>
                    <a:pt x="221" y="733"/>
                    <a:pt x="221" y="733"/>
                    <a:pt x="235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4" y="2642"/>
                    <a:pt x="373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5" y="1508"/>
                  </a:cubicBezTo>
                  <a:cubicBezTo>
                    <a:pt x="540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2" y="2587"/>
                    <a:pt x="802" y="2518"/>
                  </a:cubicBezTo>
                  <a:cubicBezTo>
                    <a:pt x="802" y="2296"/>
                    <a:pt x="802" y="2296"/>
                    <a:pt x="802" y="2296"/>
                  </a:cubicBezTo>
                  <a:cubicBezTo>
                    <a:pt x="761" y="2268"/>
                    <a:pt x="719" y="2213"/>
                    <a:pt x="719" y="2158"/>
                  </a:cubicBezTo>
                  <a:cubicBezTo>
                    <a:pt x="719" y="1744"/>
                    <a:pt x="719" y="1744"/>
                    <a:pt x="719" y="1744"/>
                  </a:cubicBezTo>
                  <a:cubicBezTo>
                    <a:pt x="719" y="1674"/>
                    <a:pt x="761" y="1633"/>
                    <a:pt x="802" y="1605"/>
                  </a:cubicBezTo>
                  <a:cubicBezTo>
                    <a:pt x="802" y="1412"/>
                    <a:pt x="802" y="1605"/>
                    <a:pt x="802" y="747"/>
                  </a:cubicBezTo>
                  <a:cubicBezTo>
                    <a:pt x="802" y="733"/>
                    <a:pt x="816" y="733"/>
                    <a:pt x="830" y="733"/>
                  </a:cubicBezTo>
                  <a:cubicBezTo>
                    <a:pt x="844" y="733"/>
                    <a:pt x="844" y="733"/>
                    <a:pt x="844" y="747"/>
                  </a:cubicBezTo>
                  <a:cubicBezTo>
                    <a:pt x="858" y="1522"/>
                    <a:pt x="858" y="1522"/>
                    <a:pt x="858" y="1522"/>
                  </a:cubicBezTo>
                  <a:cubicBezTo>
                    <a:pt x="858" y="1564"/>
                    <a:pt x="872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85" y="1702"/>
                    <a:pt x="885" y="1702"/>
                    <a:pt x="885" y="1702"/>
                  </a:cubicBezTo>
                  <a:cubicBezTo>
                    <a:pt x="858" y="1702"/>
                    <a:pt x="844" y="1716"/>
                    <a:pt x="844" y="1744"/>
                  </a:cubicBezTo>
                  <a:cubicBezTo>
                    <a:pt x="844" y="2158"/>
                    <a:pt x="844" y="2158"/>
                    <a:pt x="844" y="2158"/>
                  </a:cubicBezTo>
                  <a:cubicBezTo>
                    <a:pt x="844" y="2186"/>
                    <a:pt x="858" y="2199"/>
                    <a:pt x="885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65" y="2199"/>
                    <a:pt x="1079" y="2186"/>
                    <a:pt x="1079" y="2158"/>
                  </a:cubicBezTo>
                  <a:cubicBezTo>
                    <a:pt x="1079" y="1744"/>
                    <a:pt x="1079" y="1744"/>
                    <a:pt x="1079" y="1744"/>
                  </a:cubicBezTo>
                  <a:cubicBezTo>
                    <a:pt x="1079" y="1716"/>
                    <a:pt x="1065" y="1702"/>
                    <a:pt x="1038" y="1702"/>
                  </a:cubicBezTo>
                  <a:close/>
                  <a:moveTo>
                    <a:pt x="540" y="0"/>
                  </a:moveTo>
                  <a:lnTo>
                    <a:pt x="540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40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24EFDFBD-1BA1-4DD9-9CB8-B3F99F8A4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941" y="2746759"/>
              <a:ext cx="262189" cy="641028"/>
            </a:xfrm>
            <a:custGeom>
              <a:avLst/>
              <a:gdLst>
                <a:gd name="T0" fmla="*/ 1038 w 1081"/>
                <a:gd name="T1" fmla="*/ 1702 h 2643"/>
                <a:gd name="T2" fmla="*/ 1025 w 1081"/>
                <a:gd name="T3" fmla="*/ 1605 h 2643"/>
                <a:gd name="T4" fmla="*/ 1052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6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08 w 1081"/>
                <a:gd name="T29" fmla="*/ 747 h 2643"/>
                <a:gd name="T30" fmla="*/ 250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9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86 w 1081"/>
                <a:gd name="T51" fmla="*/ 1702 h 2643"/>
                <a:gd name="T52" fmla="*/ 845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25" y="1702"/>
                    <a:pt x="1025" y="1702"/>
                    <a:pt x="1025" y="1702"/>
                  </a:cubicBezTo>
                  <a:cubicBezTo>
                    <a:pt x="1025" y="1605"/>
                    <a:pt x="1025" y="1605"/>
                    <a:pt x="1025" y="1605"/>
                  </a:cubicBezTo>
                  <a:cubicBezTo>
                    <a:pt x="1052" y="1591"/>
                    <a:pt x="1066" y="1550"/>
                    <a:pt x="1066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17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3" y="540"/>
                    <a:pt x="596" y="803"/>
                    <a:pt x="582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6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6" y="526"/>
                    <a:pt x="596" y="526"/>
                    <a:pt x="596" y="526"/>
                  </a:cubicBezTo>
                  <a:lnTo>
                    <a:pt x="596" y="512"/>
                  </a:lnTo>
                  <a:cubicBezTo>
                    <a:pt x="596" y="512"/>
                    <a:pt x="596" y="498"/>
                    <a:pt x="582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lnTo>
                    <a:pt x="471" y="526"/>
                  </a:lnTo>
                  <a:cubicBezTo>
                    <a:pt x="513" y="595"/>
                    <a:pt x="513" y="595"/>
                    <a:pt x="513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111" y="1619"/>
                  </a:cubicBezTo>
                  <a:lnTo>
                    <a:pt x="111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6" y="733"/>
                  </a:cubicBezTo>
                  <a:cubicBezTo>
                    <a:pt x="250" y="733"/>
                    <a:pt x="250" y="733"/>
                    <a:pt x="250" y="747"/>
                  </a:cubicBezTo>
                  <a:cubicBezTo>
                    <a:pt x="250" y="2518"/>
                    <a:pt x="250" y="2518"/>
                    <a:pt x="250" y="2518"/>
                  </a:cubicBezTo>
                  <a:cubicBezTo>
                    <a:pt x="250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3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9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2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2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1" y="733"/>
                  </a:cubicBezTo>
                  <a:cubicBezTo>
                    <a:pt x="845" y="733"/>
                    <a:pt x="845" y="733"/>
                    <a:pt x="845" y="747"/>
                  </a:cubicBezTo>
                  <a:cubicBezTo>
                    <a:pt x="859" y="1522"/>
                    <a:pt x="859" y="1522"/>
                    <a:pt x="859" y="1522"/>
                  </a:cubicBezTo>
                  <a:cubicBezTo>
                    <a:pt x="859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59" y="1702"/>
                    <a:pt x="845" y="1716"/>
                    <a:pt x="845" y="1744"/>
                  </a:cubicBezTo>
                  <a:cubicBezTo>
                    <a:pt x="845" y="2158"/>
                    <a:pt x="845" y="2158"/>
                    <a:pt x="845" y="2158"/>
                  </a:cubicBezTo>
                  <a:cubicBezTo>
                    <a:pt x="845" y="2186"/>
                    <a:pt x="859" y="2199"/>
                    <a:pt x="886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6" y="429"/>
                    <a:pt x="319" y="332"/>
                    <a:pt x="319" y="221"/>
                  </a:cubicBezTo>
                  <a:cubicBezTo>
                    <a:pt x="319" y="97"/>
                    <a:pt x="416" y="0"/>
                    <a:pt x="5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0B6AA74A-3079-4E09-8556-449C1222D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3972" y="2746759"/>
              <a:ext cx="262190" cy="641028"/>
            </a:xfrm>
            <a:custGeom>
              <a:avLst/>
              <a:gdLst>
                <a:gd name="T0" fmla="*/ 1039 w 1081"/>
                <a:gd name="T1" fmla="*/ 1702 h 2643"/>
                <a:gd name="T2" fmla="*/ 1024 w 1081"/>
                <a:gd name="T3" fmla="*/ 1605 h 2643"/>
                <a:gd name="T4" fmla="*/ 1052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6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9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86 w 1081"/>
                <a:gd name="T51" fmla="*/ 1702 h 2643"/>
                <a:gd name="T52" fmla="*/ 831 w 1081"/>
                <a:gd name="T53" fmla="*/ 2158 h 2643"/>
                <a:gd name="T54" fmla="*/ 1039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9" y="1702"/>
                  </a:moveTo>
                  <a:lnTo>
                    <a:pt x="1039" y="1702"/>
                  </a:lnTo>
                  <a:cubicBezTo>
                    <a:pt x="1024" y="1702"/>
                    <a:pt x="1024" y="1702"/>
                    <a:pt x="1024" y="1702"/>
                  </a:cubicBezTo>
                  <a:cubicBezTo>
                    <a:pt x="1024" y="1605"/>
                    <a:pt x="1024" y="1605"/>
                    <a:pt x="1024" y="1605"/>
                  </a:cubicBezTo>
                  <a:cubicBezTo>
                    <a:pt x="1039" y="1591"/>
                    <a:pt x="1066" y="1550"/>
                    <a:pt x="1066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2" y="498"/>
                    <a:pt x="817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2" y="540"/>
                    <a:pt x="596" y="803"/>
                    <a:pt x="582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6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6" y="526"/>
                    <a:pt x="596" y="526"/>
                    <a:pt x="596" y="526"/>
                  </a:cubicBezTo>
                  <a:lnTo>
                    <a:pt x="596" y="512"/>
                  </a:lnTo>
                  <a:lnTo>
                    <a:pt x="582" y="498"/>
                  </a:ln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lnTo>
                    <a:pt x="471" y="526"/>
                  </a:lnTo>
                  <a:cubicBezTo>
                    <a:pt x="499" y="595"/>
                    <a:pt x="499" y="595"/>
                    <a:pt x="499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111" y="1619"/>
                  </a:cubicBezTo>
                  <a:lnTo>
                    <a:pt x="111" y="1619"/>
                  </a:lnTo>
                  <a:cubicBezTo>
                    <a:pt x="167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6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2" y="1508"/>
                    <a:pt x="526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9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2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2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1" y="733"/>
                  </a:cubicBezTo>
                  <a:cubicBezTo>
                    <a:pt x="845" y="733"/>
                    <a:pt x="845" y="733"/>
                    <a:pt x="845" y="747"/>
                  </a:cubicBezTo>
                  <a:cubicBezTo>
                    <a:pt x="858" y="1522"/>
                    <a:pt x="858" y="1522"/>
                    <a:pt x="858" y="1522"/>
                  </a:cubicBezTo>
                  <a:cubicBezTo>
                    <a:pt x="858" y="1564"/>
                    <a:pt x="873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58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8" y="2199"/>
                    <a:pt x="886" y="2199"/>
                  </a:cubicBezTo>
                  <a:cubicBezTo>
                    <a:pt x="1039" y="2199"/>
                    <a:pt x="1039" y="2199"/>
                    <a:pt x="1039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9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6" y="429"/>
                  </a:cubicBezTo>
                  <a:cubicBezTo>
                    <a:pt x="415" y="429"/>
                    <a:pt x="319" y="332"/>
                    <a:pt x="319" y="221"/>
                  </a:cubicBezTo>
                  <a:cubicBezTo>
                    <a:pt x="319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A24F7345-255B-4D28-9259-0A4806ABC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6864" y="2746759"/>
              <a:ext cx="262189" cy="641028"/>
            </a:xfrm>
            <a:custGeom>
              <a:avLst/>
              <a:gdLst>
                <a:gd name="T0" fmla="*/ 1039 w 1081"/>
                <a:gd name="T1" fmla="*/ 1702 h 2643"/>
                <a:gd name="T2" fmla="*/ 1025 w 1081"/>
                <a:gd name="T3" fmla="*/ 1605 h 2643"/>
                <a:gd name="T4" fmla="*/ 1052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6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7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08 w 1081"/>
                <a:gd name="T29" fmla="*/ 747 h 2643"/>
                <a:gd name="T30" fmla="*/ 250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9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86 w 1081"/>
                <a:gd name="T51" fmla="*/ 1702 h 2643"/>
                <a:gd name="T52" fmla="*/ 831 w 1081"/>
                <a:gd name="T53" fmla="*/ 2158 h 2643"/>
                <a:gd name="T54" fmla="*/ 1039 w 1081"/>
                <a:gd name="T55" fmla="*/ 2199 h 2643"/>
                <a:gd name="T56" fmla="*/ 1080 w 1081"/>
                <a:gd name="T57" fmla="*/ 1744 h 2643"/>
                <a:gd name="T58" fmla="*/ 527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9" y="1702"/>
                  </a:moveTo>
                  <a:lnTo>
                    <a:pt x="1039" y="1702"/>
                  </a:lnTo>
                  <a:cubicBezTo>
                    <a:pt x="1025" y="1702"/>
                    <a:pt x="1025" y="1702"/>
                    <a:pt x="1025" y="1702"/>
                  </a:cubicBezTo>
                  <a:cubicBezTo>
                    <a:pt x="1025" y="1605"/>
                    <a:pt x="1025" y="1605"/>
                    <a:pt x="1025" y="1605"/>
                  </a:cubicBezTo>
                  <a:cubicBezTo>
                    <a:pt x="1039" y="1591"/>
                    <a:pt x="1066" y="1550"/>
                    <a:pt x="1066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2" y="498"/>
                    <a:pt x="803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3" y="540"/>
                    <a:pt x="596" y="803"/>
                    <a:pt x="568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6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6" y="526"/>
                    <a:pt x="596" y="526"/>
                    <a:pt x="596" y="526"/>
                  </a:cubicBezTo>
                  <a:lnTo>
                    <a:pt x="596" y="512"/>
                  </a:lnTo>
                  <a:lnTo>
                    <a:pt x="582" y="498"/>
                  </a:ln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lnTo>
                    <a:pt x="471" y="526"/>
                  </a:lnTo>
                  <a:cubicBezTo>
                    <a:pt x="499" y="595"/>
                    <a:pt x="499" y="595"/>
                    <a:pt x="499" y="595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78"/>
                    <a:pt x="457" y="692"/>
                    <a:pt x="457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1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111" y="1619"/>
                  </a:cubicBezTo>
                  <a:lnTo>
                    <a:pt x="111" y="1619"/>
                  </a:lnTo>
                  <a:cubicBezTo>
                    <a:pt x="167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6" y="733"/>
                  </a:cubicBezTo>
                  <a:cubicBezTo>
                    <a:pt x="250" y="733"/>
                    <a:pt x="250" y="733"/>
                    <a:pt x="250" y="747"/>
                  </a:cubicBezTo>
                  <a:cubicBezTo>
                    <a:pt x="250" y="2518"/>
                    <a:pt x="250" y="2518"/>
                    <a:pt x="250" y="2518"/>
                  </a:cubicBezTo>
                  <a:cubicBezTo>
                    <a:pt x="250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2" y="1508"/>
                    <a:pt x="527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9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2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2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1" y="733"/>
                  </a:cubicBezTo>
                  <a:cubicBezTo>
                    <a:pt x="845" y="733"/>
                    <a:pt x="845" y="733"/>
                    <a:pt x="845" y="747"/>
                  </a:cubicBezTo>
                  <a:cubicBezTo>
                    <a:pt x="859" y="1522"/>
                    <a:pt x="859" y="1522"/>
                    <a:pt x="859" y="1522"/>
                  </a:cubicBezTo>
                  <a:cubicBezTo>
                    <a:pt x="859" y="1564"/>
                    <a:pt x="873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86" y="1702"/>
                    <a:pt x="886" y="1702"/>
                    <a:pt x="886" y="1702"/>
                  </a:cubicBezTo>
                  <a:cubicBezTo>
                    <a:pt x="859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9" y="2199"/>
                    <a:pt x="886" y="2199"/>
                  </a:cubicBezTo>
                  <a:cubicBezTo>
                    <a:pt x="1039" y="2199"/>
                    <a:pt x="1039" y="2199"/>
                    <a:pt x="1039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9" y="1702"/>
                  </a:cubicBezTo>
                  <a:close/>
                  <a:moveTo>
                    <a:pt x="527" y="0"/>
                  </a:moveTo>
                  <a:lnTo>
                    <a:pt x="527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7" y="429"/>
                  </a:cubicBezTo>
                  <a:cubicBezTo>
                    <a:pt x="416" y="429"/>
                    <a:pt x="319" y="332"/>
                    <a:pt x="319" y="221"/>
                  </a:cubicBezTo>
                  <a:cubicBezTo>
                    <a:pt x="319" y="97"/>
                    <a:pt x="416" y="0"/>
                    <a:pt x="52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79CE3C24-94FA-448E-80E1-B7E8C3B94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8685" y="2746759"/>
              <a:ext cx="262189" cy="641028"/>
            </a:xfrm>
            <a:custGeom>
              <a:avLst/>
              <a:gdLst>
                <a:gd name="T0" fmla="*/ 1039 w 1081"/>
                <a:gd name="T1" fmla="*/ 1702 h 2643"/>
                <a:gd name="T2" fmla="*/ 1011 w 1081"/>
                <a:gd name="T3" fmla="*/ 1605 h 2643"/>
                <a:gd name="T4" fmla="*/ 1052 w 1081"/>
                <a:gd name="T5" fmla="*/ 747 h 2643"/>
                <a:gd name="T6" fmla="*/ 706 w 1081"/>
                <a:gd name="T7" fmla="*/ 498 h 2643"/>
                <a:gd name="T8" fmla="*/ 609 w 1081"/>
                <a:gd name="T9" fmla="*/ 692 h 2643"/>
                <a:gd name="T10" fmla="*/ 554 w 1081"/>
                <a:gd name="T11" fmla="*/ 595 h 2643"/>
                <a:gd name="T12" fmla="*/ 596 w 1081"/>
                <a:gd name="T13" fmla="*/ 512 h 2643"/>
                <a:gd name="T14" fmla="*/ 485 w 1081"/>
                <a:gd name="T15" fmla="*/ 498 h 2643"/>
                <a:gd name="T16" fmla="*/ 471 w 1081"/>
                <a:gd name="T17" fmla="*/ 526 h 2643"/>
                <a:gd name="T18" fmla="*/ 458 w 1081"/>
                <a:gd name="T19" fmla="*/ 664 h 2643"/>
                <a:gd name="T20" fmla="*/ 485 w 1081"/>
                <a:gd name="T21" fmla="*/ 844 h 2643"/>
                <a:gd name="T22" fmla="*/ 250 w 1081"/>
                <a:gd name="T23" fmla="*/ 498 h 2643"/>
                <a:gd name="T24" fmla="*/ 0 w 1081"/>
                <a:gd name="T25" fmla="*/ 1522 h 2643"/>
                <a:gd name="T26" fmla="*/ 111 w 1081"/>
                <a:gd name="T27" fmla="*/ 1619 h 2643"/>
                <a:gd name="T28" fmla="*/ 208 w 1081"/>
                <a:gd name="T29" fmla="*/ 747 h 2643"/>
                <a:gd name="T30" fmla="*/ 250 w 1081"/>
                <a:gd name="T31" fmla="*/ 747 h 2643"/>
                <a:gd name="T32" fmla="*/ 374 w 1081"/>
                <a:gd name="T33" fmla="*/ 2642 h 2643"/>
                <a:gd name="T34" fmla="*/ 499 w 1081"/>
                <a:gd name="T35" fmla="*/ 1536 h 2643"/>
                <a:gd name="T36" fmla="*/ 554 w 1081"/>
                <a:gd name="T37" fmla="*/ 1536 h 2643"/>
                <a:gd name="T38" fmla="*/ 679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5 w 1081"/>
                <a:gd name="T47" fmla="*/ 747 h 2643"/>
                <a:gd name="T48" fmla="*/ 900 w 1081"/>
                <a:gd name="T49" fmla="*/ 1605 h 2643"/>
                <a:gd name="T50" fmla="*/ 872 w 1081"/>
                <a:gd name="T51" fmla="*/ 1702 h 2643"/>
                <a:gd name="T52" fmla="*/ 831 w 1081"/>
                <a:gd name="T53" fmla="*/ 2158 h 2643"/>
                <a:gd name="T54" fmla="*/ 1039 w 1081"/>
                <a:gd name="T55" fmla="*/ 2199 h 2643"/>
                <a:gd name="T56" fmla="*/ 1080 w 1081"/>
                <a:gd name="T57" fmla="*/ 1744 h 2643"/>
                <a:gd name="T58" fmla="*/ 527 w 1081"/>
                <a:gd name="T59" fmla="*/ 0 h 2643"/>
                <a:gd name="T60" fmla="*/ 748 w 1081"/>
                <a:gd name="T61" fmla="*/ 221 h 2643"/>
                <a:gd name="T62" fmla="*/ 319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9" y="1702"/>
                  </a:moveTo>
                  <a:lnTo>
                    <a:pt x="1039" y="1702"/>
                  </a:lnTo>
                  <a:cubicBezTo>
                    <a:pt x="1011" y="1702"/>
                    <a:pt x="1011" y="1702"/>
                    <a:pt x="1011" y="1702"/>
                  </a:cubicBezTo>
                  <a:cubicBezTo>
                    <a:pt x="1011" y="1605"/>
                    <a:pt x="1011" y="1605"/>
                    <a:pt x="1011" y="1605"/>
                  </a:cubicBezTo>
                  <a:cubicBezTo>
                    <a:pt x="1039" y="1591"/>
                    <a:pt x="1066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2" y="498"/>
                    <a:pt x="803" y="498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693" y="540"/>
                    <a:pt x="582" y="803"/>
                    <a:pt x="568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6" y="664"/>
                  </a:cubicBezTo>
                  <a:cubicBezTo>
                    <a:pt x="554" y="595"/>
                    <a:pt x="554" y="595"/>
                    <a:pt x="554" y="595"/>
                  </a:cubicBezTo>
                  <a:cubicBezTo>
                    <a:pt x="596" y="526"/>
                    <a:pt x="596" y="526"/>
                    <a:pt x="596" y="526"/>
                  </a:cubicBezTo>
                  <a:lnTo>
                    <a:pt x="596" y="512"/>
                  </a:lnTo>
                  <a:lnTo>
                    <a:pt x="582" y="498"/>
                  </a:lnTo>
                  <a:cubicBezTo>
                    <a:pt x="485" y="498"/>
                    <a:pt x="485" y="498"/>
                    <a:pt x="485" y="498"/>
                  </a:cubicBezTo>
                  <a:cubicBezTo>
                    <a:pt x="471" y="498"/>
                    <a:pt x="471" y="512"/>
                    <a:pt x="471" y="512"/>
                  </a:cubicBezTo>
                  <a:cubicBezTo>
                    <a:pt x="458" y="512"/>
                    <a:pt x="458" y="526"/>
                    <a:pt x="471" y="526"/>
                  </a:cubicBezTo>
                  <a:cubicBezTo>
                    <a:pt x="499" y="595"/>
                    <a:pt x="499" y="595"/>
                    <a:pt x="499" y="595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8" y="678"/>
                    <a:pt x="458" y="692"/>
                    <a:pt x="458" y="692"/>
                  </a:cubicBezTo>
                  <a:cubicBezTo>
                    <a:pt x="485" y="844"/>
                    <a:pt x="485" y="844"/>
                    <a:pt x="485" y="844"/>
                  </a:cubicBezTo>
                  <a:cubicBezTo>
                    <a:pt x="471" y="803"/>
                    <a:pt x="374" y="540"/>
                    <a:pt x="361" y="498"/>
                  </a:cubicBezTo>
                  <a:cubicBezTo>
                    <a:pt x="250" y="498"/>
                    <a:pt x="250" y="498"/>
                    <a:pt x="250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2" y="1619"/>
                    <a:pt x="97" y="1619"/>
                  </a:cubicBezTo>
                  <a:lnTo>
                    <a:pt x="111" y="1619"/>
                  </a:lnTo>
                  <a:cubicBezTo>
                    <a:pt x="167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2" y="733"/>
                    <a:pt x="236" y="733"/>
                  </a:cubicBezTo>
                  <a:cubicBezTo>
                    <a:pt x="250" y="733"/>
                    <a:pt x="250" y="733"/>
                    <a:pt x="250" y="747"/>
                  </a:cubicBezTo>
                  <a:cubicBezTo>
                    <a:pt x="250" y="2518"/>
                    <a:pt x="250" y="2518"/>
                    <a:pt x="250" y="2518"/>
                  </a:cubicBezTo>
                  <a:cubicBezTo>
                    <a:pt x="250" y="2587"/>
                    <a:pt x="305" y="2642"/>
                    <a:pt x="374" y="2642"/>
                  </a:cubicBezTo>
                  <a:cubicBezTo>
                    <a:pt x="443" y="2642"/>
                    <a:pt x="499" y="2587"/>
                    <a:pt x="499" y="2518"/>
                  </a:cubicBezTo>
                  <a:cubicBezTo>
                    <a:pt x="499" y="1536"/>
                    <a:pt x="499" y="1536"/>
                    <a:pt x="499" y="1536"/>
                  </a:cubicBezTo>
                  <a:cubicBezTo>
                    <a:pt x="499" y="1522"/>
                    <a:pt x="513" y="1508"/>
                    <a:pt x="527" y="1508"/>
                  </a:cubicBezTo>
                  <a:cubicBezTo>
                    <a:pt x="540" y="1508"/>
                    <a:pt x="554" y="1522"/>
                    <a:pt x="554" y="1536"/>
                  </a:cubicBezTo>
                  <a:cubicBezTo>
                    <a:pt x="554" y="2518"/>
                    <a:pt x="554" y="2518"/>
                    <a:pt x="554" y="2518"/>
                  </a:cubicBezTo>
                  <a:cubicBezTo>
                    <a:pt x="554" y="2587"/>
                    <a:pt x="609" y="2642"/>
                    <a:pt x="679" y="2642"/>
                  </a:cubicBezTo>
                  <a:cubicBezTo>
                    <a:pt x="748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62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2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31" y="733"/>
                  </a:cubicBezTo>
                  <a:cubicBezTo>
                    <a:pt x="831" y="733"/>
                    <a:pt x="845" y="733"/>
                    <a:pt x="845" y="747"/>
                  </a:cubicBezTo>
                  <a:cubicBezTo>
                    <a:pt x="845" y="1522"/>
                    <a:pt x="845" y="1522"/>
                    <a:pt x="845" y="1522"/>
                  </a:cubicBezTo>
                  <a:cubicBezTo>
                    <a:pt x="845" y="1564"/>
                    <a:pt x="872" y="1591"/>
                    <a:pt x="900" y="1605"/>
                  </a:cubicBezTo>
                  <a:cubicBezTo>
                    <a:pt x="900" y="1702"/>
                    <a:pt x="900" y="1702"/>
                    <a:pt x="900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9" y="1702"/>
                    <a:pt x="831" y="1716"/>
                    <a:pt x="831" y="1744"/>
                  </a:cubicBezTo>
                  <a:cubicBezTo>
                    <a:pt x="831" y="2158"/>
                    <a:pt x="831" y="2158"/>
                    <a:pt x="831" y="2158"/>
                  </a:cubicBezTo>
                  <a:cubicBezTo>
                    <a:pt x="831" y="2186"/>
                    <a:pt x="859" y="2199"/>
                    <a:pt x="872" y="2199"/>
                  </a:cubicBezTo>
                  <a:cubicBezTo>
                    <a:pt x="1039" y="2199"/>
                    <a:pt x="1039" y="2199"/>
                    <a:pt x="1039" y="2199"/>
                  </a:cubicBezTo>
                  <a:cubicBezTo>
                    <a:pt x="1066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66" y="1702"/>
                    <a:pt x="1039" y="1702"/>
                  </a:cubicBezTo>
                  <a:close/>
                  <a:moveTo>
                    <a:pt x="527" y="0"/>
                  </a:moveTo>
                  <a:lnTo>
                    <a:pt x="527" y="0"/>
                  </a:lnTo>
                  <a:cubicBezTo>
                    <a:pt x="651" y="0"/>
                    <a:pt x="748" y="97"/>
                    <a:pt x="748" y="221"/>
                  </a:cubicBezTo>
                  <a:cubicBezTo>
                    <a:pt x="748" y="332"/>
                    <a:pt x="651" y="429"/>
                    <a:pt x="527" y="429"/>
                  </a:cubicBezTo>
                  <a:cubicBezTo>
                    <a:pt x="416" y="429"/>
                    <a:pt x="319" y="332"/>
                    <a:pt x="319" y="221"/>
                  </a:cubicBezTo>
                  <a:cubicBezTo>
                    <a:pt x="319" y="97"/>
                    <a:pt x="416" y="0"/>
                    <a:pt x="52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FDD3884D-E883-4056-8230-27C388864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0507" y="2746759"/>
              <a:ext cx="262189" cy="641028"/>
            </a:xfrm>
            <a:custGeom>
              <a:avLst/>
              <a:gdLst>
                <a:gd name="T0" fmla="*/ 1038 w 1080"/>
                <a:gd name="T1" fmla="*/ 1702 h 2643"/>
                <a:gd name="T2" fmla="*/ 1010 w 1080"/>
                <a:gd name="T3" fmla="*/ 1605 h 2643"/>
                <a:gd name="T4" fmla="*/ 1051 w 1080"/>
                <a:gd name="T5" fmla="*/ 747 h 2643"/>
                <a:gd name="T6" fmla="*/ 692 w 1080"/>
                <a:gd name="T7" fmla="*/ 498 h 2643"/>
                <a:gd name="T8" fmla="*/ 609 w 1080"/>
                <a:gd name="T9" fmla="*/ 692 h 2643"/>
                <a:gd name="T10" fmla="*/ 553 w 1080"/>
                <a:gd name="T11" fmla="*/ 595 h 2643"/>
                <a:gd name="T12" fmla="*/ 595 w 1080"/>
                <a:gd name="T13" fmla="*/ 512 h 2643"/>
                <a:gd name="T14" fmla="*/ 484 w 1080"/>
                <a:gd name="T15" fmla="*/ 498 h 2643"/>
                <a:gd name="T16" fmla="*/ 470 w 1080"/>
                <a:gd name="T17" fmla="*/ 526 h 2643"/>
                <a:gd name="T18" fmla="*/ 456 w 1080"/>
                <a:gd name="T19" fmla="*/ 664 h 2643"/>
                <a:gd name="T20" fmla="*/ 484 w 1080"/>
                <a:gd name="T21" fmla="*/ 844 h 2643"/>
                <a:gd name="T22" fmla="*/ 249 w 1080"/>
                <a:gd name="T23" fmla="*/ 498 h 2643"/>
                <a:gd name="T24" fmla="*/ 0 w 1080"/>
                <a:gd name="T25" fmla="*/ 1522 h 2643"/>
                <a:gd name="T26" fmla="*/ 96 w 1080"/>
                <a:gd name="T27" fmla="*/ 1619 h 2643"/>
                <a:gd name="T28" fmla="*/ 207 w 1080"/>
                <a:gd name="T29" fmla="*/ 747 h 2643"/>
                <a:gd name="T30" fmla="*/ 249 w 1080"/>
                <a:gd name="T31" fmla="*/ 747 h 2643"/>
                <a:gd name="T32" fmla="*/ 373 w 1080"/>
                <a:gd name="T33" fmla="*/ 2642 h 2643"/>
                <a:gd name="T34" fmla="*/ 498 w 1080"/>
                <a:gd name="T35" fmla="*/ 1536 h 2643"/>
                <a:gd name="T36" fmla="*/ 553 w 1080"/>
                <a:gd name="T37" fmla="*/ 1536 h 2643"/>
                <a:gd name="T38" fmla="*/ 678 w 1080"/>
                <a:gd name="T39" fmla="*/ 2642 h 2643"/>
                <a:gd name="T40" fmla="*/ 802 w 1080"/>
                <a:gd name="T41" fmla="*/ 2296 h 2643"/>
                <a:gd name="T42" fmla="*/ 720 w 1080"/>
                <a:gd name="T43" fmla="*/ 1744 h 2643"/>
                <a:gd name="T44" fmla="*/ 802 w 1080"/>
                <a:gd name="T45" fmla="*/ 747 h 2643"/>
                <a:gd name="T46" fmla="*/ 844 w 1080"/>
                <a:gd name="T47" fmla="*/ 747 h 2643"/>
                <a:gd name="T48" fmla="*/ 899 w 1080"/>
                <a:gd name="T49" fmla="*/ 1605 h 2643"/>
                <a:gd name="T50" fmla="*/ 871 w 1080"/>
                <a:gd name="T51" fmla="*/ 1702 h 2643"/>
                <a:gd name="T52" fmla="*/ 830 w 1080"/>
                <a:gd name="T53" fmla="*/ 2158 h 2643"/>
                <a:gd name="T54" fmla="*/ 1038 w 1080"/>
                <a:gd name="T55" fmla="*/ 2199 h 2643"/>
                <a:gd name="T56" fmla="*/ 1079 w 1080"/>
                <a:gd name="T57" fmla="*/ 1744 h 2643"/>
                <a:gd name="T58" fmla="*/ 526 w 1080"/>
                <a:gd name="T59" fmla="*/ 0 h 2643"/>
                <a:gd name="T60" fmla="*/ 747 w 1080"/>
                <a:gd name="T61" fmla="*/ 221 h 2643"/>
                <a:gd name="T62" fmla="*/ 318 w 1080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0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1" y="1550"/>
                    <a:pt x="1051" y="1522"/>
                  </a:cubicBezTo>
                  <a:cubicBezTo>
                    <a:pt x="1051" y="747"/>
                    <a:pt x="1051" y="747"/>
                    <a:pt x="1051" y="747"/>
                  </a:cubicBezTo>
                  <a:cubicBezTo>
                    <a:pt x="1051" y="609"/>
                    <a:pt x="941" y="498"/>
                    <a:pt x="802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7" y="844"/>
                  </a:cubicBezTo>
                  <a:cubicBezTo>
                    <a:pt x="609" y="692"/>
                    <a:pt x="609" y="692"/>
                    <a:pt x="609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3" y="595"/>
                    <a:pt x="553" y="595"/>
                    <a:pt x="553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84" y="498"/>
                    <a:pt x="484" y="498"/>
                    <a:pt x="484" y="498"/>
                  </a:cubicBezTo>
                  <a:cubicBezTo>
                    <a:pt x="470" y="498"/>
                    <a:pt x="470" y="512"/>
                    <a:pt x="470" y="512"/>
                  </a:cubicBezTo>
                  <a:cubicBezTo>
                    <a:pt x="456" y="512"/>
                    <a:pt x="456" y="526"/>
                    <a:pt x="470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0" y="803"/>
                    <a:pt x="373" y="540"/>
                    <a:pt x="359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1" y="1619"/>
                    <a:pt x="96" y="1619"/>
                  </a:cubicBezTo>
                  <a:lnTo>
                    <a:pt x="96" y="1619"/>
                  </a:lnTo>
                  <a:cubicBezTo>
                    <a:pt x="166" y="1619"/>
                    <a:pt x="207" y="1578"/>
                    <a:pt x="207" y="1522"/>
                  </a:cubicBezTo>
                  <a:cubicBezTo>
                    <a:pt x="207" y="747"/>
                    <a:pt x="207" y="747"/>
                    <a:pt x="207" y="747"/>
                  </a:cubicBezTo>
                  <a:cubicBezTo>
                    <a:pt x="207" y="733"/>
                    <a:pt x="221" y="733"/>
                    <a:pt x="235" y="733"/>
                  </a:cubicBezTo>
                  <a:cubicBezTo>
                    <a:pt x="249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4" y="2642"/>
                    <a:pt x="373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39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2" y="2587"/>
                    <a:pt x="802" y="2518"/>
                  </a:cubicBezTo>
                  <a:cubicBezTo>
                    <a:pt x="802" y="2296"/>
                    <a:pt x="802" y="2296"/>
                    <a:pt x="802" y="2296"/>
                  </a:cubicBezTo>
                  <a:cubicBezTo>
                    <a:pt x="761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61" y="1633"/>
                    <a:pt x="802" y="1605"/>
                  </a:cubicBezTo>
                  <a:cubicBezTo>
                    <a:pt x="802" y="1412"/>
                    <a:pt x="802" y="1605"/>
                    <a:pt x="802" y="747"/>
                  </a:cubicBezTo>
                  <a:cubicBezTo>
                    <a:pt x="802" y="733"/>
                    <a:pt x="816" y="733"/>
                    <a:pt x="830" y="733"/>
                  </a:cubicBezTo>
                  <a:cubicBezTo>
                    <a:pt x="830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1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71" y="1702"/>
                    <a:pt x="871" y="1702"/>
                    <a:pt x="871" y="1702"/>
                  </a:cubicBezTo>
                  <a:cubicBezTo>
                    <a:pt x="858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58" y="2199"/>
                    <a:pt x="871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1" y="2199"/>
                    <a:pt x="1079" y="2186"/>
                    <a:pt x="1079" y="2158"/>
                  </a:cubicBezTo>
                  <a:cubicBezTo>
                    <a:pt x="1079" y="1744"/>
                    <a:pt x="1079" y="1744"/>
                    <a:pt x="1079" y="1744"/>
                  </a:cubicBezTo>
                  <a:cubicBezTo>
                    <a:pt x="1079" y="1716"/>
                    <a:pt x="1051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2AF02BCB-3A5A-4DD1-92FA-3191CC69B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3398" y="2746759"/>
              <a:ext cx="262190" cy="641028"/>
            </a:xfrm>
            <a:custGeom>
              <a:avLst/>
              <a:gdLst>
                <a:gd name="T0" fmla="*/ 1038 w 1080"/>
                <a:gd name="T1" fmla="*/ 1702 h 2643"/>
                <a:gd name="T2" fmla="*/ 1010 w 1080"/>
                <a:gd name="T3" fmla="*/ 1605 h 2643"/>
                <a:gd name="T4" fmla="*/ 1052 w 1080"/>
                <a:gd name="T5" fmla="*/ 747 h 2643"/>
                <a:gd name="T6" fmla="*/ 692 w 1080"/>
                <a:gd name="T7" fmla="*/ 498 h 2643"/>
                <a:gd name="T8" fmla="*/ 595 w 1080"/>
                <a:gd name="T9" fmla="*/ 692 h 2643"/>
                <a:gd name="T10" fmla="*/ 553 w 1080"/>
                <a:gd name="T11" fmla="*/ 595 h 2643"/>
                <a:gd name="T12" fmla="*/ 595 w 1080"/>
                <a:gd name="T13" fmla="*/ 512 h 2643"/>
                <a:gd name="T14" fmla="*/ 484 w 1080"/>
                <a:gd name="T15" fmla="*/ 498 h 2643"/>
                <a:gd name="T16" fmla="*/ 470 w 1080"/>
                <a:gd name="T17" fmla="*/ 526 h 2643"/>
                <a:gd name="T18" fmla="*/ 456 w 1080"/>
                <a:gd name="T19" fmla="*/ 664 h 2643"/>
                <a:gd name="T20" fmla="*/ 484 w 1080"/>
                <a:gd name="T21" fmla="*/ 844 h 2643"/>
                <a:gd name="T22" fmla="*/ 249 w 1080"/>
                <a:gd name="T23" fmla="*/ 498 h 2643"/>
                <a:gd name="T24" fmla="*/ 0 w 1080"/>
                <a:gd name="T25" fmla="*/ 1522 h 2643"/>
                <a:gd name="T26" fmla="*/ 97 w 1080"/>
                <a:gd name="T27" fmla="*/ 1619 h 2643"/>
                <a:gd name="T28" fmla="*/ 208 w 1080"/>
                <a:gd name="T29" fmla="*/ 747 h 2643"/>
                <a:gd name="T30" fmla="*/ 249 w 1080"/>
                <a:gd name="T31" fmla="*/ 747 h 2643"/>
                <a:gd name="T32" fmla="*/ 374 w 1080"/>
                <a:gd name="T33" fmla="*/ 2642 h 2643"/>
                <a:gd name="T34" fmla="*/ 498 w 1080"/>
                <a:gd name="T35" fmla="*/ 1536 h 2643"/>
                <a:gd name="T36" fmla="*/ 553 w 1080"/>
                <a:gd name="T37" fmla="*/ 1536 h 2643"/>
                <a:gd name="T38" fmla="*/ 678 w 1080"/>
                <a:gd name="T39" fmla="*/ 2642 h 2643"/>
                <a:gd name="T40" fmla="*/ 802 w 1080"/>
                <a:gd name="T41" fmla="*/ 2296 h 2643"/>
                <a:gd name="T42" fmla="*/ 720 w 1080"/>
                <a:gd name="T43" fmla="*/ 1744 h 2643"/>
                <a:gd name="T44" fmla="*/ 802 w 1080"/>
                <a:gd name="T45" fmla="*/ 747 h 2643"/>
                <a:gd name="T46" fmla="*/ 844 w 1080"/>
                <a:gd name="T47" fmla="*/ 747 h 2643"/>
                <a:gd name="T48" fmla="*/ 899 w 1080"/>
                <a:gd name="T49" fmla="*/ 1605 h 2643"/>
                <a:gd name="T50" fmla="*/ 872 w 1080"/>
                <a:gd name="T51" fmla="*/ 1702 h 2643"/>
                <a:gd name="T52" fmla="*/ 830 w 1080"/>
                <a:gd name="T53" fmla="*/ 2158 h 2643"/>
                <a:gd name="T54" fmla="*/ 1038 w 1080"/>
                <a:gd name="T55" fmla="*/ 2199 h 2643"/>
                <a:gd name="T56" fmla="*/ 1079 w 1080"/>
                <a:gd name="T57" fmla="*/ 1744 h 2643"/>
                <a:gd name="T58" fmla="*/ 526 w 1080"/>
                <a:gd name="T59" fmla="*/ 0 h 2643"/>
                <a:gd name="T60" fmla="*/ 747 w 1080"/>
                <a:gd name="T61" fmla="*/ 221 h 2643"/>
                <a:gd name="T62" fmla="*/ 318 w 1080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0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2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7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609" y="692"/>
                    <a:pt x="609" y="678"/>
                    <a:pt x="595" y="664"/>
                  </a:cubicBezTo>
                  <a:cubicBezTo>
                    <a:pt x="553" y="595"/>
                    <a:pt x="553" y="595"/>
                    <a:pt x="553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84" y="498"/>
                    <a:pt x="484" y="498"/>
                    <a:pt x="484" y="498"/>
                  </a:cubicBezTo>
                  <a:cubicBezTo>
                    <a:pt x="470" y="498"/>
                    <a:pt x="470" y="512"/>
                    <a:pt x="470" y="512"/>
                  </a:cubicBezTo>
                  <a:cubicBezTo>
                    <a:pt x="456" y="512"/>
                    <a:pt x="456" y="526"/>
                    <a:pt x="470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0" y="803"/>
                    <a:pt x="374" y="540"/>
                    <a:pt x="359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1" y="1619"/>
                    <a:pt x="97" y="1619"/>
                  </a:cubicBezTo>
                  <a:lnTo>
                    <a:pt x="97" y="1619"/>
                  </a:lnTo>
                  <a:cubicBezTo>
                    <a:pt x="166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1" y="733"/>
                    <a:pt x="235" y="733"/>
                  </a:cubicBezTo>
                  <a:cubicBezTo>
                    <a:pt x="235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4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2" y="2587"/>
                    <a:pt x="802" y="2518"/>
                  </a:cubicBezTo>
                  <a:cubicBezTo>
                    <a:pt x="802" y="2296"/>
                    <a:pt x="802" y="2296"/>
                    <a:pt x="802" y="2296"/>
                  </a:cubicBezTo>
                  <a:cubicBezTo>
                    <a:pt x="747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7" y="1633"/>
                    <a:pt x="802" y="1605"/>
                  </a:cubicBezTo>
                  <a:cubicBezTo>
                    <a:pt x="802" y="1412"/>
                    <a:pt x="802" y="1605"/>
                    <a:pt x="802" y="747"/>
                  </a:cubicBezTo>
                  <a:cubicBezTo>
                    <a:pt x="802" y="733"/>
                    <a:pt x="817" y="733"/>
                    <a:pt x="817" y="733"/>
                  </a:cubicBezTo>
                  <a:cubicBezTo>
                    <a:pt x="830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79" y="2186"/>
                    <a:pt x="1079" y="2158"/>
                  </a:cubicBezTo>
                  <a:cubicBezTo>
                    <a:pt x="1079" y="1744"/>
                    <a:pt x="1079" y="1744"/>
                    <a:pt x="1079" y="1744"/>
                  </a:cubicBezTo>
                  <a:cubicBezTo>
                    <a:pt x="1079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0124DB8-973D-4EC4-80E5-0E598F3FC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5219" y="2746759"/>
              <a:ext cx="262190" cy="641028"/>
            </a:xfrm>
            <a:custGeom>
              <a:avLst/>
              <a:gdLst>
                <a:gd name="T0" fmla="*/ 1038 w 1081"/>
                <a:gd name="T1" fmla="*/ 1702 h 2643"/>
                <a:gd name="T2" fmla="*/ 1010 w 1081"/>
                <a:gd name="T3" fmla="*/ 1605 h 2643"/>
                <a:gd name="T4" fmla="*/ 1052 w 1081"/>
                <a:gd name="T5" fmla="*/ 747 h 2643"/>
                <a:gd name="T6" fmla="*/ 692 w 1081"/>
                <a:gd name="T7" fmla="*/ 498 h 2643"/>
                <a:gd name="T8" fmla="*/ 595 w 1081"/>
                <a:gd name="T9" fmla="*/ 692 h 2643"/>
                <a:gd name="T10" fmla="*/ 553 w 1081"/>
                <a:gd name="T11" fmla="*/ 595 h 2643"/>
                <a:gd name="T12" fmla="*/ 595 w 1081"/>
                <a:gd name="T13" fmla="*/ 512 h 2643"/>
                <a:gd name="T14" fmla="*/ 471 w 1081"/>
                <a:gd name="T15" fmla="*/ 498 h 2643"/>
                <a:gd name="T16" fmla="*/ 456 w 1081"/>
                <a:gd name="T17" fmla="*/ 526 h 2643"/>
                <a:gd name="T18" fmla="*/ 456 w 1081"/>
                <a:gd name="T19" fmla="*/ 664 h 2643"/>
                <a:gd name="T20" fmla="*/ 484 w 1081"/>
                <a:gd name="T21" fmla="*/ 844 h 2643"/>
                <a:gd name="T22" fmla="*/ 249 w 1081"/>
                <a:gd name="T23" fmla="*/ 498 h 2643"/>
                <a:gd name="T24" fmla="*/ 0 w 1081"/>
                <a:gd name="T25" fmla="*/ 1522 h 2643"/>
                <a:gd name="T26" fmla="*/ 97 w 1081"/>
                <a:gd name="T27" fmla="*/ 1619 h 2643"/>
                <a:gd name="T28" fmla="*/ 208 w 1081"/>
                <a:gd name="T29" fmla="*/ 747 h 2643"/>
                <a:gd name="T30" fmla="*/ 249 w 1081"/>
                <a:gd name="T31" fmla="*/ 747 h 2643"/>
                <a:gd name="T32" fmla="*/ 374 w 1081"/>
                <a:gd name="T33" fmla="*/ 2642 h 2643"/>
                <a:gd name="T34" fmla="*/ 498 w 1081"/>
                <a:gd name="T35" fmla="*/ 1536 h 2643"/>
                <a:gd name="T36" fmla="*/ 553 w 1081"/>
                <a:gd name="T37" fmla="*/ 1536 h 2643"/>
                <a:gd name="T38" fmla="*/ 678 w 1081"/>
                <a:gd name="T39" fmla="*/ 2642 h 2643"/>
                <a:gd name="T40" fmla="*/ 803 w 1081"/>
                <a:gd name="T41" fmla="*/ 2296 h 2643"/>
                <a:gd name="T42" fmla="*/ 720 w 1081"/>
                <a:gd name="T43" fmla="*/ 1744 h 2643"/>
                <a:gd name="T44" fmla="*/ 803 w 1081"/>
                <a:gd name="T45" fmla="*/ 747 h 2643"/>
                <a:gd name="T46" fmla="*/ 844 w 1081"/>
                <a:gd name="T47" fmla="*/ 747 h 2643"/>
                <a:gd name="T48" fmla="*/ 899 w 1081"/>
                <a:gd name="T49" fmla="*/ 1605 h 2643"/>
                <a:gd name="T50" fmla="*/ 872 w 1081"/>
                <a:gd name="T51" fmla="*/ 1702 h 2643"/>
                <a:gd name="T52" fmla="*/ 830 w 1081"/>
                <a:gd name="T53" fmla="*/ 2158 h 2643"/>
                <a:gd name="T54" fmla="*/ 1038 w 1081"/>
                <a:gd name="T55" fmla="*/ 2199 h 2643"/>
                <a:gd name="T56" fmla="*/ 1080 w 1081"/>
                <a:gd name="T57" fmla="*/ 1744 h 2643"/>
                <a:gd name="T58" fmla="*/ 526 w 1081"/>
                <a:gd name="T59" fmla="*/ 0 h 2643"/>
                <a:gd name="T60" fmla="*/ 747 w 1081"/>
                <a:gd name="T61" fmla="*/ 221 h 2643"/>
                <a:gd name="T62" fmla="*/ 318 w 1081"/>
                <a:gd name="T63" fmla="*/ 221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1" h="2643">
                  <a:moveTo>
                    <a:pt x="1038" y="1702"/>
                  </a:moveTo>
                  <a:lnTo>
                    <a:pt x="1038" y="1702"/>
                  </a:lnTo>
                  <a:cubicBezTo>
                    <a:pt x="1010" y="1702"/>
                    <a:pt x="1010" y="1702"/>
                    <a:pt x="1010" y="1702"/>
                  </a:cubicBezTo>
                  <a:cubicBezTo>
                    <a:pt x="1010" y="1605"/>
                    <a:pt x="1010" y="1605"/>
                    <a:pt x="1010" y="1605"/>
                  </a:cubicBezTo>
                  <a:cubicBezTo>
                    <a:pt x="1038" y="1591"/>
                    <a:pt x="1052" y="1550"/>
                    <a:pt x="1052" y="1522"/>
                  </a:cubicBezTo>
                  <a:cubicBezTo>
                    <a:pt x="1052" y="747"/>
                    <a:pt x="1052" y="747"/>
                    <a:pt x="1052" y="747"/>
                  </a:cubicBezTo>
                  <a:cubicBezTo>
                    <a:pt x="1052" y="609"/>
                    <a:pt x="941" y="498"/>
                    <a:pt x="803" y="498"/>
                  </a:cubicBezTo>
                  <a:cubicBezTo>
                    <a:pt x="692" y="498"/>
                    <a:pt x="692" y="498"/>
                    <a:pt x="692" y="498"/>
                  </a:cubicBezTo>
                  <a:cubicBezTo>
                    <a:pt x="678" y="540"/>
                    <a:pt x="581" y="803"/>
                    <a:pt x="567" y="844"/>
                  </a:cubicBezTo>
                  <a:cubicBezTo>
                    <a:pt x="595" y="692"/>
                    <a:pt x="595" y="692"/>
                    <a:pt x="595" y="692"/>
                  </a:cubicBezTo>
                  <a:cubicBezTo>
                    <a:pt x="609" y="692"/>
                    <a:pt x="595" y="678"/>
                    <a:pt x="595" y="664"/>
                  </a:cubicBezTo>
                  <a:cubicBezTo>
                    <a:pt x="553" y="595"/>
                    <a:pt x="553" y="595"/>
                    <a:pt x="553" y="595"/>
                  </a:cubicBezTo>
                  <a:cubicBezTo>
                    <a:pt x="595" y="526"/>
                    <a:pt x="595" y="526"/>
                    <a:pt x="595" y="526"/>
                  </a:cubicBezTo>
                  <a:lnTo>
                    <a:pt x="595" y="512"/>
                  </a:lnTo>
                  <a:lnTo>
                    <a:pt x="581" y="498"/>
                  </a:lnTo>
                  <a:cubicBezTo>
                    <a:pt x="471" y="498"/>
                    <a:pt x="471" y="498"/>
                    <a:pt x="471" y="498"/>
                  </a:cubicBezTo>
                  <a:lnTo>
                    <a:pt x="471" y="512"/>
                  </a:lnTo>
                  <a:cubicBezTo>
                    <a:pt x="456" y="512"/>
                    <a:pt x="456" y="526"/>
                    <a:pt x="456" y="526"/>
                  </a:cubicBezTo>
                  <a:cubicBezTo>
                    <a:pt x="498" y="595"/>
                    <a:pt x="498" y="595"/>
                    <a:pt x="498" y="595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78"/>
                    <a:pt x="456" y="692"/>
                    <a:pt x="456" y="692"/>
                  </a:cubicBezTo>
                  <a:cubicBezTo>
                    <a:pt x="484" y="844"/>
                    <a:pt x="484" y="844"/>
                    <a:pt x="484" y="844"/>
                  </a:cubicBezTo>
                  <a:cubicBezTo>
                    <a:pt x="471" y="803"/>
                    <a:pt x="374" y="540"/>
                    <a:pt x="360" y="498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111" y="498"/>
                    <a:pt x="0" y="609"/>
                    <a:pt x="0" y="747"/>
                  </a:cubicBezTo>
                  <a:cubicBezTo>
                    <a:pt x="0" y="1522"/>
                    <a:pt x="0" y="1522"/>
                    <a:pt x="0" y="1522"/>
                  </a:cubicBezTo>
                  <a:cubicBezTo>
                    <a:pt x="0" y="1578"/>
                    <a:pt x="41" y="1619"/>
                    <a:pt x="97" y="1619"/>
                  </a:cubicBezTo>
                  <a:lnTo>
                    <a:pt x="97" y="1619"/>
                  </a:lnTo>
                  <a:cubicBezTo>
                    <a:pt x="152" y="1619"/>
                    <a:pt x="208" y="1578"/>
                    <a:pt x="208" y="1522"/>
                  </a:cubicBezTo>
                  <a:cubicBezTo>
                    <a:pt x="208" y="747"/>
                    <a:pt x="208" y="747"/>
                    <a:pt x="208" y="747"/>
                  </a:cubicBezTo>
                  <a:cubicBezTo>
                    <a:pt x="208" y="733"/>
                    <a:pt x="221" y="733"/>
                    <a:pt x="235" y="733"/>
                  </a:cubicBezTo>
                  <a:cubicBezTo>
                    <a:pt x="235" y="733"/>
                    <a:pt x="249" y="733"/>
                    <a:pt x="249" y="747"/>
                  </a:cubicBezTo>
                  <a:cubicBezTo>
                    <a:pt x="249" y="2518"/>
                    <a:pt x="249" y="2518"/>
                    <a:pt x="249" y="2518"/>
                  </a:cubicBezTo>
                  <a:cubicBezTo>
                    <a:pt x="249" y="2587"/>
                    <a:pt x="305" y="2642"/>
                    <a:pt x="374" y="2642"/>
                  </a:cubicBezTo>
                  <a:cubicBezTo>
                    <a:pt x="443" y="2642"/>
                    <a:pt x="498" y="2587"/>
                    <a:pt x="498" y="2518"/>
                  </a:cubicBezTo>
                  <a:cubicBezTo>
                    <a:pt x="498" y="1536"/>
                    <a:pt x="498" y="1536"/>
                    <a:pt x="498" y="1536"/>
                  </a:cubicBezTo>
                  <a:cubicBezTo>
                    <a:pt x="498" y="1522"/>
                    <a:pt x="512" y="1508"/>
                    <a:pt x="526" y="1508"/>
                  </a:cubicBezTo>
                  <a:cubicBezTo>
                    <a:pt x="540" y="1508"/>
                    <a:pt x="553" y="1522"/>
                    <a:pt x="553" y="1536"/>
                  </a:cubicBezTo>
                  <a:cubicBezTo>
                    <a:pt x="553" y="2518"/>
                    <a:pt x="553" y="2518"/>
                    <a:pt x="553" y="2518"/>
                  </a:cubicBezTo>
                  <a:cubicBezTo>
                    <a:pt x="553" y="2587"/>
                    <a:pt x="609" y="2642"/>
                    <a:pt x="678" y="2642"/>
                  </a:cubicBezTo>
                  <a:cubicBezTo>
                    <a:pt x="747" y="2642"/>
                    <a:pt x="803" y="2587"/>
                    <a:pt x="803" y="2518"/>
                  </a:cubicBezTo>
                  <a:cubicBezTo>
                    <a:pt x="803" y="2296"/>
                    <a:pt x="803" y="2296"/>
                    <a:pt x="803" y="2296"/>
                  </a:cubicBezTo>
                  <a:cubicBezTo>
                    <a:pt x="747" y="2268"/>
                    <a:pt x="720" y="2213"/>
                    <a:pt x="720" y="2158"/>
                  </a:cubicBezTo>
                  <a:cubicBezTo>
                    <a:pt x="720" y="1744"/>
                    <a:pt x="720" y="1744"/>
                    <a:pt x="720" y="1744"/>
                  </a:cubicBezTo>
                  <a:cubicBezTo>
                    <a:pt x="720" y="1674"/>
                    <a:pt x="747" y="1633"/>
                    <a:pt x="803" y="1605"/>
                  </a:cubicBezTo>
                  <a:cubicBezTo>
                    <a:pt x="803" y="1412"/>
                    <a:pt x="803" y="1605"/>
                    <a:pt x="803" y="747"/>
                  </a:cubicBezTo>
                  <a:cubicBezTo>
                    <a:pt x="803" y="733"/>
                    <a:pt x="817" y="733"/>
                    <a:pt x="817" y="733"/>
                  </a:cubicBezTo>
                  <a:cubicBezTo>
                    <a:pt x="830" y="733"/>
                    <a:pt x="844" y="733"/>
                    <a:pt x="844" y="747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844" y="1564"/>
                    <a:pt x="872" y="1591"/>
                    <a:pt x="899" y="1605"/>
                  </a:cubicBezTo>
                  <a:cubicBezTo>
                    <a:pt x="899" y="1702"/>
                    <a:pt x="899" y="1702"/>
                    <a:pt x="899" y="1702"/>
                  </a:cubicBezTo>
                  <a:cubicBezTo>
                    <a:pt x="872" y="1702"/>
                    <a:pt x="872" y="1702"/>
                    <a:pt x="872" y="1702"/>
                  </a:cubicBezTo>
                  <a:cubicBezTo>
                    <a:pt x="858" y="1702"/>
                    <a:pt x="830" y="1716"/>
                    <a:pt x="830" y="1744"/>
                  </a:cubicBezTo>
                  <a:cubicBezTo>
                    <a:pt x="830" y="2158"/>
                    <a:pt x="830" y="2158"/>
                    <a:pt x="830" y="2158"/>
                  </a:cubicBezTo>
                  <a:cubicBezTo>
                    <a:pt x="830" y="2186"/>
                    <a:pt x="858" y="2199"/>
                    <a:pt x="872" y="2199"/>
                  </a:cubicBezTo>
                  <a:cubicBezTo>
                    <a:pt x="1038" y="2199"/>
                    <a:pt x="1038" y="2199"/>
                    <a:pt x="1038" y="2199"/>
                  </a:cubicBezTo>
                  <a:cubicBezTo>
                    <a:pt x="1052" y="2199"/>
                    <a:pt x="1080" y="2186"/>
                    <a:pt x="1080" y="2158"/>
                  </a:cubicBezTo>
                  <a:cubicBezTo>
                    <a:pt x="1080" y="1744"/>
                    <a:pt x="1080" y="1744"/>
                    <a:pt x="1080" y="1744"/>
                  </a:cubicBezTo>
                  <a:cubicBezTo>
                    <a:pt x="1080" y="1716"/>
                    <a:pt x="1052" y="1702"/>
                    <a:pt x="1038" y="1702"/>
                  </a:cubicBezTo>
                  <a:close/>
                  <a:moveTo>
                    <a:pt x="526" y="0"/>
                  </a:moveTo>
                  <a:lnTo>
                    <a:pt x="526" y="0"/>
                  </a:lnTo>
                  <a:cubicBezTo>
                    <a:pt x="650" y="0"/>
                    <a:pt x="747" y="97"/>
                    <a:pt x="747" y="221"/>
                  </a:cubicBezTo>
                  <a:cubicBezTo>
                    <a:pt x="747" y="332"/>
                    <a:pt x="650" y="429"/>
                    <a:pt x="526" y="429"/>
                  </a:cubicBezTo>
                  <a:cubicBezTo>
                    <a:pt x="415" y="429"/>
                    <a:pt x="318" y="332"/>
                    <a:pt x="318" y="221"/>
                  </a:cubicBezTo>
                  <a:cubicBezTo>
                    <a:pt x="318" y="97"/>
                    <a:pt x="415" y="0"/>
                    <a:pt x="526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2400">
                <a:latin typeface="Trebuchet MS" panose="020B0703020202090204" pitchFamily="34" charset="0"/>
              </a:endParaRPr>
            </a:p>
          </p:txBody>
        </p:sp>
      </p:grpSp>
      <p:sp>
        <p:nvSpPr>
          <p:cNvPr id="30" name="Овал 31">
            <a:extLst>
              <a:ext uri="{FF2B5EF4-FFF2-40B4-BE49-F238E27FC236}">
                <a16:creationId xmlns:a16="http://schemas.microsoft.com/office/drawing/2014/main" id="{75BF0CEE-7346-4D6A-AC07-5303B61D42AE}"/>
              </a:ext>
            </a:extLst>
          </p:cNvPr>
          <p:cNvSpPr/>
          <p:nvPr/>
        </p:nvSpPr>
        <p:spPr>
          <a:xfrm>
            <a:off x="5981534" y="2934114"/>
            <a:ext cx="1006827" cy="10068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24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35" name="Овал 41">
            <a:extLst>
              <a:ext uri="{FF2B5EF4-FFF2-40B4-BE49-F238E27FC236}">
                <a16:creationId xmlns:a16="http://schemas.microsoft.com/office/drawing/2014/main" id="{D49225B7-5F56-4897-9278-4959C23961D5}"/>
              </a:ext>
            </a:extLst>
          </p:cNvPr>
          <p:cNvSpPr/>
          <p:nvPr/>
        </p:nvSpPr>
        <p:spPr>
          <a:xfrm>
            <a:off x="5981534" y="4443783"/>
            <a:ext cx="1006827" cy="1006827"/>
          </a:xfrm>
          <a:prstGeom prst="ellipse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2400">
              <a:solidFill>
                <a:schemeClr val="tx2"/>
              </a:solidFill>
              <a:latin typeface="Trebuchet MS" panose="020B0703020202090204" pitchFamily="34" charset="0"/>
            </a:endParaRP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B5A22BF9-2177-4C7E-AA46-E09AE43CAD8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3952352" y="2190310"/>
            <a:ext cx="4287296" cy="377899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9CDF7526-9810-4F1D-88B0-7A69C5F67518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7065965" y="3074701"/>
            <a:ext cx="3875710" cy="708598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5D05BC08-45F9-4090-AC4C-B9257B38B6A3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7065965" y="4592897"/>
            <a:ext cx="3875710" cy="708598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6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81D24C65-1FEF-4CA3-8858-F1B781CF37FC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5981534" y="3145137"/>
            <a:ext cx="1006827" cy="5847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200" b="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00%</a:t>
            </a: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384C1B41-A8CD-4E94-8AAA-64375F70F0D3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981534" y="4682535"/>
            <a:ext cx="1006827" cy="5847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200" b="0">
                <a:solidFill>
                  <a:srgbClr val="717171"/>
                </a:solidFill>
              </a:defRPr>
            </a:lvl1pPr>
          </a:lstStyle>
          <a:p>
            <a:pPr lvl="0"/>
            <a:r>
              <a:rPr lang="en-US"/>
              <a:t>00%</a:t>
            </a:r>
          </a:p>
        </p:txBody>
      </p:sp>
    </p:spTree>
    <p:extLst>
      <p:ext uri="{BB962C8B-B14F-4D97-AF65-F5344CB8AC3E}">
        <p14:creationId xmlns:p14="http://schemas.microsoft.com/office/powerpoint/2010/main" val="383867474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08">
            <a:extLst>
              <a:ext uri="{FF2B5EF4-FFF2-40B4-BE49-F238E27FC236}">
                <a16:creationId xmlns:a16="http://schemas.microsoft.com/office/drawing/2014/main" id="{376576CB-9563-403E-AA00-2BF396EF8CC6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661450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ign Template 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08">
            <a:extLst>
              <a:ext uri="{FF2B5EF4-FFF2-40B4-BE49-F238E27FC236}">
                <a16:creationId xmlns:a16="http://schemas.microsoft.com/office/drawing/2014/main" id="{376576CB-9563-403E-AA00-2BF396EF8CC6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6A7E6A-DD79-4AB7-9822-08DE2BF02AA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57784" y="2778873"/>
            <a:ext cx="4434840" cy="2990088"/>
          </a:xfrm>
          <a:prstGeom prst="rect">
            <a:avLst/>
          </a:prstGeom>
        </p:spPr>
        <p:txBody>
          <a:bodyPr lIns="0" rIns="0"/>
          <a:lstStyle>
            <a:lvl1pPr marL="0" indent="0" algn="l" defTabSz="914400" rtl="0" eaLnBrk="1" latinLnBrk="0" hangingPunct="1">
              <a:spcBef>
                <a:spcPts val="1200"/>
              </a:spcBef>
              <a:buNone/>
              <a:defRPr lang="en-US" sz="1400" kern="1200" dirty="0" smtClean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ts val="1200"/>
              </a:spcBef>
              <a:buNone/>
              <a:defRPr lang="en-US" sz="1400" kern="1200" dirty="0" smtClean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spcBef>
                <a:spcPts val="1200"/>
              </a:spcBef>
              <a:buNone/>
              <a:defRPr lang="en-US" sz="1400" kern="1200" dirty="0" smtClean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3pPr>
            <a:lvl4pPr marL="0" indent="0" algn="l" defTabSz="914400" rtl="0" eaLnBrk="1" latinLnBrk="0" hangingPunct="1">
              <a:spcBef>
                <a:spcPts val="1200"/>
              </a:spcBef>
              <a:buNone/>
              <a:defRPr lang="en-US" sz="1400" kern="1200" dirty="0" smtClean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4pPr>
            <a:lvl5pPr marL="0" indent="0" algn="l" defTabSz="914400" rtl="0" eaLnBrk="1" latinLnBrk="0" hangingPunct="1">
              <a:spcBef>
                <a:spcPts val="1200"/>
              </a:spcBef>
              <a:buNone/>
              <a:defRPr lang="en-GB" sz="14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5pPr>
          </a:lstStyle>
          <a:p>
            <a:pPr>
              <a:spcBef>
                <a:spcPts val="1200"/>
              </a:spcBef>
            </a:pP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Lorem ipsum dolor sit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amet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,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consectetur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adipiscing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elit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Integer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nec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odio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Praesent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libero. Sed cursus ante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dapibus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diam. Sed nisi.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Nulla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quis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sem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at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nibh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elementum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imperdiet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Duis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sagittis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ipsum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</a:t>
            </a:r>
          </a:p>
          <a:p>
            <a:pPr>
              <a:spcBef>
                <a:spcPts val="1200"/>
              </a:spcBef>
            </a:pP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Lorem ipsum dolor sit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amet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,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consectetur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adipiscing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elit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Integer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nec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odio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Praesent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libero. Sed cursus ante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dapibus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diam. Sed nisi.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Nulla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quis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sem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at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nibh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elementum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imperdiet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Duis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sagittis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ipsum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</a:t>
            </a:r>
          </a:p>
          <a:p>
            <a:pPr>
              <a:spcBef>
                <a:spcPts val="1200"/>
              </a:spcBef>
            </a:pP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Lorem ipsum dolor sit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amet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,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consectetur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adipiscing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elit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Integer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nec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odio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Praesent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libero. Sed cursus ante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dapibus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diam. Sed nisi.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Nulla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quis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sem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at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nibh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elementum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imperdiet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Duis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sagittis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ipsum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861F0B97-4DA4-44AA-A420-3C5782F4210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330806" y="2778873"/>
            <a:ext cx="4434840" cy="2990088"/>
          </a:xfrm>
          <a:prstGeom prst="rect">
            <a:avLst/>
          </a:prstGeom>
        </p:spPr>
        <p:txBody>
          <a:bodyPr lIns="0" rIns="0"/>
          <a:lstStyle>
            <a:lvl1pPr marL="0" indent="0" algn="l" defTabSz="914400" rtl="0" eaLnBrk="1" latinLnBrk="0" hangingPunct="1">
              <a:spcBef>
                <a:spcPts val="1200"/>
              </a:spcBef>
              <a:buNone/>
              <a:defRPr lang="en-US" sz="1400" kern="1200" dirty="0" smtClean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spcBef>
                <a:spcPts val="1200"/>
              </a:spcBef>
              <a:buNone/>
              <a:defRPr lang="en-US" sz="1400" kern="1200" dirty="0" smtClean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spcBef>
                <a:spcPts val="1200"/>
              </a:spcBef>
              <a:buNone/>
              <a:defRPr lang="en-US" sz="1400" kern="1200" dirty="0" smtClean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3pPr>
            <a:lvl4pPr marL="0" indent="0" algn="l" defTabSz="914400" rtl="0" eaLnBrk="1" latinLnBrk="0" hangingPunct="1">
              <a:spcBef>
                <a:spcPts val="1200"/>
              </a:spcBef>
              <a:buNone/>
              <a:defRPr lang="en-US" sz="1400" kern="1200" dirty="0" smtClean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4pPr>
            <a:lvl5pPr marL="0" indent="0" algn="l" defTabSz="914400" rtl="0" eaLnBrk="1" latinLnBrk="0" hangingPunct="1">
              <a:spcBef>
                <a:spcPts val="1200"/>
              </a:spcBef>
              <a:buNone/>
              <a:defRPr lang="en-GB" sz="1400" kern="1200" dirty="0">
                <a:solidFill>
                  <a:schemeClr val="tx2"/>
                </a:solidFill>
                <a:latin typeface="Trebuchet MS" panose="020B0703020202090204" pitchFamily="34" charset="0"/>
                <a:ea typeface="+mn-ea"/>
                <a:cs typeface="+mn-cs"/>
              </a:defRPr>
            </a:lvl5pPr>
          </a:lstStyle>
          <a:p>
            <a:pPr>
              <a:spcBef>
                <a:spcPts val="1200"/>
              </a:spcBef>
            </a:pP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Lorem ipsum dolor sit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amet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,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consectetur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adipiscing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elit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Integer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nec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odio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Praesent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libero. Sed cursus ante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dapibus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diam. Sed nisi.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Nulla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quis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sem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at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nibh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elementum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imperdiet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Duis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sagittis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ipsum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</a:t>
            </a:r>
          </a:p>
          <a:p>
            <a:pPr>
              <a:spcBef>
                <a:spcPts val="1200"/>
              </a:spcBef>
            </a:pP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Lorem ipsum dolor sit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amet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,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consectetur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adipiscing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elit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Integer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nec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odio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Praesent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libero. Sed cursus ante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dapibus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diam. Sed nisi.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Nulla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quis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sem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at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nibh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elementum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imperdiet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Duis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sagittis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ipsum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</a:t>
            </a:r>
          </a:p>
          <a:p>
            <a:pPr>
              <a:spcBef>
                <a:spcPts val="1200"/>
              </a:spcBef>
            </a:pP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Lorem ipsum dolor sit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amet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,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consectetur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adipiscing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elit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Integer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nec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odio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Praesent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libero. Sed cursus ante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dapibus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diam. Sed nisi.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Nulla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quis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sem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at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nibh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elementum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imperdiet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 Duis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sagittis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 ipsum </a:t>
            </a:r>
            <a:r>
              <a:rPr lang="en-US" sz="1400" err="1">
                <a:solidFill>
                  <a:schemeClr val="tx2"/>
                </a:solidFill>
                <a:latin typeface="Trebuchet MS" panose="020B0703020202090204" pitchFamily="34" charset="0"/>
              </a:rPr>
              <a:t>praese</a:t>
            </a:r>
            <a:r>
              <a:rPr lang="en-US" sz="1400">
                <a:solidFill>
                  <a:schemeClr val="tx2"/>
                </a:solidFill>
                <a:latin typeface="Trebuchet MS" panose="020B0703020202090204" pitchFamily="34" charset="0"/>
              </a:rPr>
              <a:t>.</a:t>
            </a:r>
          </a:p>
        </p:txBody>
      </p:sp>
      <p:sp>
        <p:nvSpPr>
          <p:cNvPr id="11" name="Title 14">
            <a:extLst>
              <a:ext uri="{FF2B5EF4-FFF2-40B4-BE49-F238E27FC236}">
                <a16:creationId xmlns:a16="http://schemas.microsoft.com/office/drawing/2014/main" id="{5295D499-1C07-4AD9-A896-4DDA5ECF265F}"/>
              </a:ext>
            </a:extLst>
          </p:cNvPr>
          <p:cNvSpPr>
            <a:spLocks noGrp="1"/>
          </p:cNvSpPr>
          <p:nvPr>
            <p:ph type="title" idx="12" hasCustomPrompt="1"/>
          </p:nvPr>
        </p:nvSpPr>
        <p:spPr>
          <a:xfrm>
            <a:off x="426075" y="926987"/>
            <a:ext cx="10515600" cy="444614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FD7EA02A-825F-4DCD-9B67-D3B94F3060E9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57784" y="1729766"/>
            <a:ext cx="1962848" cy="690942"/>
          </a:xfrm>
          <a:prstGeom prst="rect">
            <a:avLst/>
          </a:prstGeom>
        </p:spPr>
        <p:txBody>
          <a:bodyPr lIns="0" rtlCol="0">
            <a:noAutofit/>
          </a:bodyPr>
          <a:lstStyle>
            <a:lvl1pPr marL="0" lvl="0" indent="0">
              <a:lnSpc>
                <a:spcPct val="110000"/>
              </a:lnSpc>
              <a:buClr>
                <a:srgbClr val="1268B3"/>
              </a:buClr>
              <a:buNone/>
              <a:defRPr lang="en-US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  <a:lvl2pPr marL="282569" lvl="1" indent="0">
              <a:lnSpc>
                <a:spcPct val="100000"/>
              </a:lnSpc>
              <a:buClr>
                <a:schemeClr val="accent5"/>
              </a:buClr>
              <a:buFont typeface="Arial"/>
              <a:buNone/>
              <a:defRPr lang="en-US" sz="1200" b="0" dirty="0">
                <a:solidFill>
                  <a:srgbClr val="717171"/>
                </a:solidFill>
                <a:latin typeface="+mn-lt"/>
              </a:defRPr>
            </a:lvl2pPr>
            <a:lvl3pPr lvl="2">
              <a:defRPr lang="en-US" b="1" dirty="0">
                <a:latin typeface="+mn-lt"/>
              </a:defRPr>
            </a:lvl3pPr>
            <a:lvl4pPr lvl="3">
              <a:defRPr lang="en-US" b="1" dirty="0">
                <a:latin typeface="+mn-lt"/>
              </a:defRPr>
            </a:lvl4pPr>
            <a:lvl5pPr lvl="4">
              <a:defRPr lang="en-US" b="1" dirty="0">
                <a:latin typeface="+mn-lt"/>
              </a:defRPr>
            </a:lvl5pPr>
          </a:lstStyle>
          <a:p>
            <a:pPr lvl="0"/>
            <a:r>
              <a:rPr lang="en-US"/>
              <a:t>Heading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E98A2421-32F9-48BA-8609-C239F7CD612C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6330806" y="1729766"/>
            <a:ext cx="1962848" cy="690942"/>
          </a:xfrm>
          <a:prstGeom prst="rect">
            <a:avLst/>
          </a:prstGeom>
        </p:spPr>
        <p:txBody>
          <a:bodyPr lIns="0" rtlCol="0">
            <a:noAutofit/>
          </a:bodyPr>
          <a:lstStyle>
            <a:lvl1pPr marL="0" lvl="0" indent="0">
              <a:lnSpc>
                <a:spcPct val="110000"/>
              </a:lnSpc>
              <a:buClr>
                <a:srgbClr val="1268B3"/>
              </a:buClr>
              <a:buNone/>
              <a:defRPr lang="en-US" sz="2800" b="1" kern="1200" dirty="0">
                <a:solidFill>
                  <a:schemeClr val="accent3"/>
                </a:solidFill>
                <a:latin typeface="Trebuchet MS" panose="020B0703020202090204" pitchFamily="34" charset="0"/>
                <a:ea typeface="+mn-ea"/>
                <a:cs typeface="+mn-cs"/>
              </a:defRPr>
            </a:lvl1pPr>
            <a:lvl2pPr marL="282569" lvl="1" indent="0">
              <a:lnSpc>
                <a:spcPct val="100000"/>
              </a:lnSpc>
              <a:buClr>
                <a:schemeClr val="accent5"/>
              </a:buClr>
              <a:buFont typeface="Arial"/>
              <a:buNone/>
              <a:defRPr lang="en-US" sz="1200" b="0" dirty="0">
                <a:solidFill>
                  <a:srgbClr val="717171"/>
                </a:solidFill>
                <a:latin typeface="+mn-lt"/>
              </a:defRPr>
            </a:lvl2pPr>
            <a:lvl3pPr lvl="2">
              <a:defRPr lang="en-US" b="1" dirty="0">
                <a:latin typeface="+mn-lt"/>
              </a:defRPr>
            </a:lvl3pPr>
            <a:lvl4pPr lvl="3">
              <a:defRPr lang="en-US" b="1" dirty="0">
                <a:latin typeface="+mn-lt"/>
              </a:defRPr>
            </a:lvl4pPr>
            <a:lvl5pPr lvl="4">
              <a:defRPr lang="en-US" b="1" dirty="0">
                <a:latin typeface="+mn-lt"/>
              </a:defRPr>
            </a:lvl5pPr>
          </a:lstStyle>
          <a:p>
            <a:pPr lvl="0"/>
            <a:r>
              <a:rPr lang="en-US"/>
              <a:t>Heading</a:t>
            </a:r>
          </a:p>
        </p:txBody>
      </p:sp>
    </p:spTree>
    <p:extLst>
      <p:ext uri="{BB962C8B-B14F-4D97-AF65-F5344CB8AC3E}">
        <p14:creationId xmlns:p14="http://schemas.microsoft.com/office/powerpoint/2010/main" val="193980696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AD483B10-57CD-EC42-8C85-C19260DC576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887" y="1914525"/>
            <a:ext cx="2484000" cy="19256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31" name="Picture Placeholder 29">
            <a:extLst>
              <a:ext uri="{FF2B5EF4-FFF2-40B4-BE49-F238E27FC236}">
                <a16:creationId xmlns:a16="http://schemas.microsoft.com/office/drawing/2014/main" id="{1E6D698E-A4BC-364D-82E2-6D57F4AD2A1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38339" y="1914525"/>
            <a:ext cx="2484000" cy="19256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32" name="Picture Placeholder 29">
            <a:extLst>
              <a:ext uri="{FF2B5EF4-FFF2-40B4-BE49-F238E27FC236}">
                <a16:creationId xmlns:a16="http://schemas.microsoft.com/office/drawing/2014/main" id="{F7F34833-AD2D-7948-B32B-4E83076DA4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88417" y="1914525"/>
            <a:ext cx="2484000" cy="19256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33" name="Picture Placeholder 29">
            <a:extLst>
              <a:ext uri="{FF2B5EF4-FFF2-40B4-BE49-F238E27FC236}">
                <a16:creationId xmlns:a16="http://schemas.microsoft.com/office/drawing/2014/main" id="{94AB150C-7B4D-F247-99DE-06EA9FCBC88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103528" y="1914525"/>
            <a:ext cx="2484000" cy="19256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Title 14">
            <a:extLst>
              <a:ext uri="{FF2B5EF4-FFF2-40B4-BE49-F238E27FC236}">
                <a16:creationId xmlns:a16="http://schemas.microsoft.com/office/drawing/2014/main" id="{8F6D03FB-B9BA-4906-8209-3071AF4CE3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44614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F234D4EE-92D8-4041-A98E-865A1A016084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278A67E-7740-3346-BF8F-2D046408FB2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3887" y="4092575"/>
            <a:ext cx="2484000" cy="161131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6DD4F9BA-17F5-6B4B-A78D-69FFD05633D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433124" y="4092575"/>
            <a:ext cx="2484000" cy="161131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7A9B4211-FBFC-1C4D-ACB6-E271D93D5EE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88417" y="4092575"/>
            <a:ext cx="2484000" cy="161131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46FF294F-5193-0148-BB08-6EF0AD8E08A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103528" y="4092575"/>
            <a:ext cx="2484000" cy="161131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7264845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1777319"/>
            <a:ext cx="6172200" cy="4475617"/>
          </a:xfrm>
          <a:prstGeom prst="rect">
            <a:avLst/>
          </a:prstGeom>
        </p:spPr>
        <p:txBody>
          <a:bodyPr/>
          <a:lstStyle>
            <a:lvl1pPr>
              <a:defRPr sz="3200">
                <a:solidFill>
                  <a:schemeClr val="tx2"/>
                </a:solidFill>
              </a:defRPr>
            </a:lvl1pPr>
            <a:lvl2pPr>
              <a:defRPr sz="2800">
                <a:solidFill>
                  <a:schemeClr val="tx2"/>
                </a:solidFill>
              </a:defRPr>
            </a:lvl2pPr>
            <a:lvl3pPr>
              <a:defRPr sz="2400">
                <a:solidFill>
                  <a:schemeClr val="tx2"/>
                </a:solidFill>
              </a:defRPr>
            </a:lvl3pPr>
            <a:lvl4pPr>
              <a:defRPr sz="2000">
                <a:solidFill>
                  <a:schemeClr val="tx2"/>
                </a:solidFill>
              </a:defRPr>
            </a:lvl4pPr>
            <a:lvl5pPr>
              <a:defRPr sz="20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26076" y="1785257"/>
            <a:ext cx="4345950" cy="44756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solidFill>
                  <a:schemeClr val="tx2"/>
                </a:solidFill>
              </a:defRPr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Freeform 108">
            <a:extLst>
              <a:ext uri="{FF2B5EF4-FFF2-40B4-BE49-F238E27FC236}">
                <a16:creationId xmlns:a16="http://schemas.microsoft.com/office/drawing/2014/main" id="{B0B9FBBE-B182-485A-B070-A6D0D2C058D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6" name="Title 14">
            <a:extLst>
              <a:ext uri="{FF2B5EF4-FFF2-40B4-BE49-F238E27FC236}">
                <a16:creationId xmlns:a16="http://schemas.microsoft.com/office/drawing/2014/main" id="{28036BC1-AF8A-264E-A2E9-DD71651A85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44614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64121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1785703"/>
            <a:ext cx="6172200" cy="4426858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3200">
                <a:solidFill>
                  <a:schemeClr val="tx2"/>
                </a:solidFill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26076" y="1785703"/>
            <a:ext cx="4345950" cy="442685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solidFill>
                  <a:schemeClr val="tx2"/>
                </a:solidFill>
              </a:defRPr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Freeform 108">
            <a:extLst>
              <a:ext uri="{FF2B5EF4-FFF2-40B4-BE49-F238E27FC236}">
                <a16:creationId xmlns:a16="http://schemas.microsoft.com/office/drawing/2014/main" id="{1DB43887-64DD-4BF9-9AD5-09D6E05F711E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6" name="Title 14">
            <a:extLst>
              <a:ext uri="{FF2B5EF4-FFF2-40B4-BE49-F238E27FC236}">
                <a16:creationId xmlns:a16="http://schemas.microsoft.com/office/drawing/2014/main" id="{6989CA6A-E51E-764C-A4F0-C0BD5F558CC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44614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880227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520700" y="1640115"/>
            <a:ext cx="11163300" cy="476068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CDB36B17-AA79-4B75-BCDB-5E2345D29FC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Title 14">
            <a:extLst>
              <a:ext uri="{FF2B5EF4-FFF2-40B4-BE49-F238E27FC236}">
                <a16:creationId xmlns:a16="http://schemas.microsoft.com/office/drawing/2014/main" id="{6086E6F8-CF67-7B45-A140-0F15695AA8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44614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6053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picture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8176039" y="1582056"/>
            <a:ext cx="3520605" cy="46536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CE43C87C-2A59-4099-88B9-66B734FE00D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Title 14">
            <a:extLst>
              <a:ext uri="{FF2B5EF4-FFF2-40B4-BE49-F238E27FC236}">
                <a16:creationId xmlns:a16="http://schemas.microsoft.com/office/drawing/2014/main" id="{DF41340C-C7B8-B742-A327-61A769AEF67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44614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Picture Placeholder 11">
            <a:extLst>
              <a:ext uri="{FF2B5EF4-FFF2-40B4-BE49-F238E27FC236}">
                <a16:creationId xmlns:a16="http://schemas.microsoft.com/office/drawing/2014/main" id="{FA0D3AD2-EE3E-CC47-9CCE-75EF08274C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51525" y="1582056"/>
            <a:ext cx="3520605" cy="46536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Picture Placeholder 11">
            <a:extLst>
              <a:ext uri="{FF2B5EF4-FFF2-40B4-BE49-F238E27FC236}">
                <a16:creationId xmlns:a16="http://schemas.microsoft.com/office/drawing/2014/main" id="{5E3F9475-62C9-9248-876E-197C6BD10C3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7010" y="1582056"/>
            <a:ext cx="3520605" cy="46536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407155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layout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/>
          <p:cNvSpPr>
            <a:spLocks noGrp="1"/>
          </p:cNvSpPr>
          <p:nvPr>
            <p:ph type="pic" sz="quarter" idx="10" hasCustomPrompt="1"/>
          </p:nvPr>
        </p:nvSpPr>
        <p:spPr>
          <a:xfrm>
            <a:off x="534957" y="1741716"/>
            <a:ext cx="3804815" cy="4540381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/>
          <a:lstStyle>
            <a:lvl1pPr marL="0" indent="0">
              <a:buNone/>
              <a:defRPr baseline="0"/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ECA8984A-FF24-44AC-8D41-F7F6F22BE09C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5" name="Title 14">
            <a:extLst>
              <a:ext uri="{FF2B5EF4-FFF2-40B4-BE49-F238E27FC236}">
                <a16:creationId xmlns:a16="http://schemas.microsoft.com/office/drawing/2014/main" id="{415CCB01-ABAE-4443-9A34-2382EDEB5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44614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E35117-5D2B-5740-8149-DFC839AE694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659313" y="1741716"/>
            <a:ext cx="5848350" cy="4540704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062892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6"/>
          <p:cNvSpPr>
            <a:spLocks noGrp="1"/>
          </p:cNvSpPr>
          <p:nvPr>
            <p:ph type="pic" sz="quarter" idx="10" hasCustomPrompt="1"/>
          </p:nvPr>
        </p:nvSpPr>
        <p:spPr>
          <a:xfrm>
            <a:off x="537028" y="1243999"/>
            <a:ext cx="11146971" cy="5078473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/>
          <a:lstStyle>
            <a:lvl1pPr marL="0" indent="0">
              <a:buNone/>
              <a:defRPr baseline="0"/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6056F7F7-C607-49C1-A240-62B759CEA4BB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96990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EDC8916-9C4A-4CD8-B22A-11315C7C01B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26073" y="1574800"/>
            <a:ext cx="5580089" cy="39837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4F0FDB3-BD4B-4066-893B-E6AA1BB5C7A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85837" y="1574800"/>
            <a:ext cx="5580089" cy="39837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 b="1">
                <a:solidFill>
                  <a:srgbClr val="B0BC24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reeform 108">
            <a:extLst>
              <a:ext uri="{FF2B5EF4-FFF2-40B4-BE49-F238E27FC236}">
                <a16:creationId xmlns:a16="http://schemas.microsoft.com/office/drawing/2014/main" id="{BA1F0F8C-2892-4C99-9EA6-D51A710827CF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27A9C728-7F3F-49F0-9255-6A405C7FED9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sp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0A7F3AA-8655-4446-BF1C-AFBBD76C18C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26074" y="2140861"/>
            <a:ext cx="5580087" cy="359579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8E28F32C-6BB7-4FBD-B4D5-CBC19DF1FEA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185837" y="2140861"/>
            <a:ext cx="5580087" cy="359579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2342176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layout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6"/>
          <p:cNvSpPr>
            <a:spLocks noGrp="1"/>
          </p:cNvSpPr>
          <p:nvPr>
            <p:ph type="pic" sz="quarter" idx="10" hasCustomPrompt="1"/>
          </p:nvPr>
        </p:nvSpPr>
        <p:spPr>
          <a:xfrm>
            <a:off x="485540" y="3091544"/>
            <a:ext cx="3552395" cy="3094991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/>
          <a:lstStyle>
            <a:lvl1pPr marL="0" indent="0">
              <a:buNone/>
              <a:defRPr baseline="0"/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8" name="Рисунок 6"/>
          <p:cNvSpPr>
            <a:spLocks noGrp="1"/>
          </p:cNvSpPr>
          <p:nvPr>
            <p:ph type="pic" sz="quarter" idx="11" hasCustomPrompt="1"/>
          </p:nvPr>
        </p:nvSpPr>
        <p:spPr>
          <a:xfrm>
            <a:off x="4332367" y="3091544"/>
            <a:ext cx="3552395" cy="3094991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/>
          <a:lstStyle>
            <a:lvl1pPr marL="0" indent="0">
              <a:buNone/>
              <a:defRPr baseline="0"/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9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8179195" y="3091544"/>
            <a:ext cx="3552395" cy="3094991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/>
          <a:lstStyle>
            <a:lvl1pPr marL="0" indent="0">
              <a:buNone/>
              <a:defRPr baseline="0"/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B6C686D7-A2FA-4039-9EFD-4D8A6167BC22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6" name="Title 14">
            <a:extLst>
              <a:ext uri="{FF2B5EF4-FFF2-40B4-BE49-F238E27FC236}">
                <a16:creationId xmlns:a16="http://schemas.microsoft.com/office/drawing/2014/main" id="{45269C1C-1EE8-8A40-BC31-8CEDF16C1C8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44614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6300E09-2AFF-1A47-B2B9-B85C7328EB6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85775" y="1654175"/>
            <a:ext cx="11245850" cy="11906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123247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layout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Рисунок 15"/>
          <p:cNvSpPr>
            <a:spLocks noGrp="1"/>
          </p:cNvSpPr>
          <p:nvPr>
            <p:ph type="pic" sz="quarter" idx="15" hasCustomPrompt="1"/>
          </p:nvPr>
        </p:nvSpPr>
        <p:spPr>
          <a:xfrm rot="2700000">
            <a:off x="1498725" y="1618612"/>
            <a:ext cx="2688651" cy="4668451"/>
          </a:xfrm>
          <a:custGeom>
            <a:avLst/>
            <a:gdLst>
              <a:gd name="connsiteX0" fmla="*/ 1826786 w 2016488"/>
              <a:gd name="connsiteY0" fmla="*/ 1042830 h 3501338"/>
              <a:gd name="connsiteX1" fmla="*/ 1905363 w 2016488"/>
              <a:gd name="connsiteY1" fmla="*/ 1010282 h 3501338"/>
              <a:gd name="connsiteX2" fmla="*/ 2016488 w 2016488"/>
              <a:gd name="connsiteY2" fmla="*/ 1121407 h 3501338"/>
              <a:gd name="connsiteX3" fmla="*/ 2016488 w 2016488"/>
              <a:gd name="connsiteY3" fmla="*/ 2996403 h 3501338"/>
              <a:gd name="connsiteX4" fmla="*/ 1905363 w 2016488"/>
              <a:gd name="connsiteY4" fmla="*/ 3107528 h 3501338"/>
              <a:gd name="connsiteX5" fmla="*/ 1794238 w 2016488"/>
              <a:gd name="connsiteY5" fmla="*/ 2996403 h 3501338"/>
              <a:gd name="connsiteX6" fmla="*/ 1794238 w 2016488"/>
              <a:gd name="connsiteY6" fmla="*/ 1121407 h 3501338"/>
              <a:gd name="connsiteX7" fmla="*/ 1826786 w 2016488"/>
              <a:gd name="connsiteY7" fmla="*/ 1042830 h 3501338"/>
              <a:gd name="connsiteX8" fmla="*/ 1111672 w 2016488"/>
              <a:gd name="connsiteY8" fmla="*/ 980645 h 3501338"/>
              <a:gd name="connsiteX9" fmla="*/ 1190250 w 2016488"/>
              <a:gd name="connsiteY9" fmla="*/ 948098 h 3501338"/>
              <a:gd name="connsiteX10" fmla="*/ 1301375 w 2016488"/>
              <a:gd name="connsiteY10" fmla="*/ 1059223 h 3501338"/>
              <a:gd name="connsiteX11" fmla="*/ 1301375 w 2016488"/>
              <a:gd name="connsiteY11" fmla="*/ 3390213 h 3501338"/>
              <a:gd name="connsiteX12" fmla="*/ 1190250 w 2016488"/>
              <a:gd name="connsiteY12" fmla="*/ 3501338 h 3501338"/>
              <a:gd name="connsiteX13" fmla="*/ 1079125 w 2016488"/>
              <a:gd name="connsiteY13" fmla="*/ 3390213 h 3501338"/>
              <a:gd name="connsiteX14" fmla="*/ 1079125 w 2016488"/>
              <a:gd name="connsiteY14" fmla="*/ 1059223 h 3501338"/>
              <a:gd name="connsiteX15" fmla="*/ 1111672 w 2016488"/>
              <a:gd name="connsiteY15" fmla="*/ 980645 h 3501338"/>
              <a:gd name="connsiteX16" fmla="*/ 1465363 w 2016488"/>
              <a:gd name="connsiteY16" fmla="*/ 216710 h 3501338"/>
              <a:gd name="connsiteX17" fmla="*/ 1543940 w 2016488"/>
              <a:gd name="connsiteY17" fmla="*/ 184162 h 3501338"/>
              <a:gd name="connsiteX18" fmla="*/ 1655065 w 2016488"/>
              <a:gd name="connsiteY18" fmla="*/ 295287 h 3501338"/>
              <a:gd name="connsiteX19" fmla="*/ 1655065 w 2016488"/>
              <a:gd name="connsiteY19" fmla="*/ 2195524 h 3501338"/>
              <a:gd name="connsiteX20" fmla="*/ 1543940 w 2016488"/>
              <a:gd name="connsiteY20" fmla="*/ 2306649 h 3501338"/>
              <a:gd name="connsiteX21" fmla="*/ 1432815 w 2016488"/>
              <a:gd name="connsiteY21" fmla="*/ 2195524 h 3501338"/>
              <a:gd name="connsiteX22" fmla="*/ 1432815 w 2016488"/>
              <a:gd name="connsiteY22" fmla="*/ 295287 h 3501338"/>
              <a:gd name="connsiteX23" fmla="*/ 1465363 w 2016488"/>
              <a:gd name="connsiteY23" fmla="*/ 216710 h 3501338"/>
              <a:gd name="connsiteX24" fmla="*/ 380350 w 2016488"/>
              <a:gd name="connsiteY24" fmla="*/ 593902 h 3501338"/>
              <a:gd name="connsiteX25" fmla="*/ 458927 w 2016488"/>
              <a:gd name="connsiteY25" fmla="*/ 561354 h 3501338"/>
              <a:gd name="connsiteX26" fmla="*/ 570052 w 2016488"/>
              <a:gd name="connsiteY26" fmla="*/ 672479 h 3501338"/>
              <a:gd name="connsiteX27" fmla="*/ 570052 w 2016488"/>
              <a:gd name="connsiteY27" fmla="*/ 3003469 h 3501338"/>
              <a:gd name="connsiteX28" fmla="*/ 458927 w 2016488"/>
              <a:gd name="connsiteY28" fmla="*/ 3114595 h 3501338"/>
              <a:gd name="connsiteX29" fmla="*/ 347802 w 2016488"/>
              <a:gd name="connsiteY29" fmla="*/ 3003469 h 3501338"/>
              <a:gd name="connsiteX30" fmla="*/ 347802 w 2016488"/>
              <a:gd name="connsiteY30" fmla="*/ 672479 h 3501338"/>
              <a:gd name="connsiteX31" fmla="*/ 380350 w 2016488"/>
              <a:gd name="connsiteY31" fmla="*/ 593902 h 3501338"/>
              <a:gd name="connsiteX32" fmla="*/ 748206 w 2016488"/>
              <a:gd name="connsiteY32" fmla="*/ 32548 h 3501338"/>
              <a:gd name="connsiteX33" fmla="*/ 826783 w 2016488"/>
              <a:gd name="connsiteY33" fmla="*/ 0 h 3501338"/>
              <a:gd name="connsiteX34" fmla="*/ 937908 w 2016488"/>
              <a:gd name="connsiteY34" fmla="*/ 111125 h 3501338"/>
              <a:gd name="connsiteX35" fmla="*/ 937908 w 2016488"/>
              <a:gd name="connsiteY35" fmla="*/ 2442115 h 3501338"/>
              <a:gd name="connsiteX36" fmla="*/ 826783 w 2016488"/>
              <a:gd name="connsiteY36" fmla="*/ 2553240 h 3501338"/>
              <a:gd name="connsiteX37" fmla="*/ 715658 w 2016488"/>
              <a:gd name="connsiteY37" fmla="*/ 2442115 h 3501338"/>
              <a:gd name="connsiteX38" fmla="*/ 715658 w 2016488"/>
              <a:gd name="connsiteY38" fmla="*/ 111125 h 3501338"/>
              <a:gd name="connsiteX39" fmla="*/ 748206 w 2016488"/>
              <a:gd name="connsiteY39" fmla="*/ 32548 h 3501338"/>
              <a:gd name="connsiteX40" fmla="*/ 32548 w 2016488"/>
              <a:gd name="connsiteY40" fmla="*/ 261781 h 3501338"/>
              <a:gd name="connsiteX41" fmla="*/ 111125 w 2016488"/>
              <a:gd name="connsiteY41" fmla="*/ 229233 h 3501338"/>
              <a:gd name="connsiteX42" fmla="*/ 222251 w 2016488"/>
              <a:gd name="connsiteY42" fmla="*/ 340358 h 3501338"/>
              <a:gd name="connsiteX43" fmla="*/ 222251 w 2016488"/>
              <a:gd name="connsiteY43" fmla="*/ 2671348 h 3501338"/>
              <a:gd name="connsiteX44" fmla="*/ 111126 w 2016488"/>
              <a:gd name="connsiteY44" fmla="*/ 2782473 h 3501338"/>
              <a:gd name="connsiteX45" fmla="*/ 1 w 2016488"/>
              <a:gd name="connsiteY45" fmla="*/ 2671348 h 3501338"/>
              <a:gd name="connsiteX46" fmla="*/ 0 w 2016488"/>
              <a:gd name="connsiteY46" fmla="*/ 340358 h 3501338"/>
              <a:gd name="connsiteX47" fmla="*/ 32548 w 2016488"/>
              <a:gd name="connsiteY47" fmla="*/ 261781 h 350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16488" h="3501338">
                <a:moveTo>
                  <a:pt x="1826786" y="1042830"/>
                </a:moveTo>
                <a:cubicBezTo>
                  <a:pt x="1846895" y="1022720"/>
                  <a:pt x="1874676" y="1010282"/>
                  <a:pt x="1905363" y="1010282"/>
                </a:cubicBezTo>
                <a:cubicBezTo>
                  <a:pt x="1966736" y="1010282"/>
                  <a:pt x="2016488" y="1060034"/>
                  <a:pt x="2016488" y="1121407"/>
                </a:cubicBezTo>
                <a:lnTo>
                  <a:pt x="2016488" y="2996403"/>
                </a:lnTo>
                <a:cubicBezTo>
                  <a:pt x="2016488" y="3057776"/>
                  <a:pt x="1966736" y="3107528"/>
                  <a:pt x="1905363" y="3107528"/>
                </a:cubicBezTo>
                <a:cubicBezTo>
                  <a:pt x="1843990" y="3107528"/>
                  <a:pt x="1794238" y="3057776"/>
                  <a:pt x="1794238" y="2996403"/>
                </a:cubicBezTo>
                <a:lnTo>
                  <a:pt x="1794238" y="1121407"/>
                </a:lnTo>
                <a:cubicBezTo>
                  <a:pt x="1794238" y="1090720"/>
                  <a:pt x="1806676" y="1062939"/>
                  <a:pt x="1826786" y="1042830"/>
                </a:cubicBezTo>
                <a:close/>
                <a:moveTo>
                  <a:pt x="1111672" y="980645"/>
                </a:moveTo>
                <a:cubicBezTo>
                  <a:pt x="1131782" y="960536"/>
                  <a:pt x="1159563" y="948098"/>
                  <a:pt x="1190250" y="948098"/>
                </a:cubicBezTo>
                <a:cubicBezTo>
                  <a:pt x="1251623" y="948098"/>
                  <a:pt x="1301375" y="997850"/>
                  <a:pt x="1301375" y="1059223"/>
                </a:cubicBezTo>
                <a:lnTo>
                  <a:pt x="1301375" y="3390213"/>
                </a:lnTo>
                <a:cubicBezTo>
                  <a:pt x="1301375" y="3451586"/>
                  <a:pt x="1251623" y="3501338"/>
                  <a:pt x="1190250" y="3501338"/>
                </a:cubicBezTo>
                <a:cubicBezTo>
                  <a:pt x="1128877" y="3501338"/>
                  <a:pt x="1079125" y="3451586"/>
                  <a:pt x="1079125" y="3390213"/>
                </a:cubicBezTo>
                <a:lnTo>
                  <a:pt x="1079125" y="1059223"/>
                </a:lnTo>
                <a:cubicBezTo>
                  <a:pt x="1079125" y="1028537"/>
                  <a:pt x="1091563" y="1000755"/>
                  <a:pt x="1111672" y="980645"/>
                </a:cubicBezTo>
                <a:close/>
                <a:moveTo>
                  <a:pt x="1465363" y="216710"/>
                </a:moveTo>
                <a:cubicBezTo>
                  <a:pt x="1485472" y="196600"/>
                  <a:pt x="1513253" y="184162"/>
                  <a:pt x="1543940" y="184162"/>
                </a:cubicBezTo>
                <a:cubicBezTo>
                  <a:pt x="1605313" y="184162"/>
                  <a:pt x="1655065" y="233914"/>
                  <a:pt x="1655065" y="295287"/>
                </a:cubicBezTo>
                <a:lnTo>
                  <a:pt x="1655065" y="2195524"/>
                </a:lnTo>
                <a:cubicBezTo>
                  <a:pt x="1655065" y="2256897"/>
                  <a:pt x="1605313" y="2306649"/>
                  <a:pt x="1543940" y="2306649"/>
                </a:cubicBezTo>
                <a:cubicBezTo>
                  <a:pt x="1482567" y="2306649"/>
                  <a:pt x="1432815" y="2256897"/>
                  <a:pt x="1432815" y="2195524"/>
                </a:cubicBezTo>
                <a:lnTo>
                  <a:pt x="1432815" y="295287"/>
                </a:lnTo>
                <a:cubicBezTo>
                  <a:pt x="1432815" y="264601"/>
                  <a:pt x="1445253" y="236820"/>
                  <a:pt x="1465363" y="216710"/>
                </a:cubicBezTo>
                <a:close/>
                <a:moveTo>
                  <a:pt x="380350" y="593902"/>
                </a:moveTo>
                <a:cubicBezTo>
                  <a:pt x="400460" y="573792"/>
                  <a:pt x="428241" y="561354"/>
                  <a:pt x="458927" y="561354"/>
                </a:cubicBezTo>
                <a:cubicBezTo>
                  <a:pt x="520300" y="561354"/>
                  <a:pt x="570052" y="611106"/>
                  <a:pt x="570052" y="672479"/>
                </a:cubicBezTo>
                <a:lnTo>
                  <a:pt x="570052" y="3003469"/>
                </a:lnTo>
                <a:cubicBezTo>
                  <a:pt x="570052" y="3064842"/>
                  <a:pt x="520300" y="3114594"/>
                  <a:pt x="458927" y="3114595"/>
                </a:cubicBezTo>
                <a:cubicBezTo>
                  <a:pt x="397554" y="3114595"/>
                  <a:pt x="347802" y="3064842"/>
                  <a:pt x="347802" y="3003469"/>
                </a:cubicBezTo>
                <a:lnTo>
                  <a:pt x="347802" y="672479"/>
                </a:lnTo>
                <a:cubicBezTo>
                  <a:pt x="347802" y="641793"/>
                  <a:pt x="360240" y="614012"/>
                  <a:pt x="380350" y="593902"/>
                </a:cubicBezTo>
                <a:close/>
                <a:moveTo>
                  <a:pt x="748206" y="32548"/>
                </a:moveTo>
                <a:cubicBezTo>
                  <a:pt x="768316" y="12438"/>
                  <a:pt x="796097" y="0"/>
                  <a:pt x="826783" y="0"/>
                </a:cubicBezTo>
                <a:cubicBezTo>
                  <a:pt x="888156" y="0"/>
                  <a:pt x="937908" y="49752"/>
                  <a:pt x="937908" y="111125"/>
                </a:cubicBezTo>
                <a:lnTo>
                  <a:pt x="937908" y="2442115"/>
                </a:lnTo>
                <a:cubicBezTo>
                  <a:pt x="937908" y="2503488"/>
                  <a:pt x="888156" y="2553240"/>
                  <a:pt x="826783" y="2553240"/>
                </a:cubicBezTo>
                <a:cubicBezTo>
                  <a:pt x="765410" y="2553240"/>
                  <a:pt x="715658" y="2503488"/>
                  <a:pt x="715658" y="2442115"/>
                </a:cubicBezTo>
                <a:lnTo>
                  <a:pt x="715658" y="111125"/>
                </a:lnTo>
                <a:cubicBezTo>
                  <a:pt x="715658" y="80439"/>
                  <a:pt x="728096" y="52657"/>
                  <a:pt x="748206" y="32548"/>
                </a:cubicBezTo>
                <a:close/>
                <a:moveTo>
                  <a:pt x="32548" y="261781"/>
                </a:moveTo>
                <a:cubicBezTo>
                  <a:pt x="52658" y="241672"/>
                  <a:pt x="80439" y="229234"/>
                  <a:pt x="111125" y="229233"/>
                </a:cubicBezTo>
                <a:cubicBezTo>
                  <a:pt x="172499" y="229233"/>
                  <a:pt x="222251" y="278985"/>
                  <a:pt x="222251" y="340358"/>
                </a:cubicBezTo>
                <a:lnTo>
                  <a:pt x="222251" y="2671348"/>
                </a:lnTo>
                <a:cubicBezTo>
                  <a:pt x="222251" y="2732721"/>
                  <a:pt x="172499" y="2782473"/>
                  <a:pt x="111126" y="2782473"/>
                </a:cubicBezTo>
                <a:cubicBezTo>
                  <a:pt x="49753" y="2782473"/>
                  <a:pt x="1" y="2732721"/>
                  <a:pt x="1" y="2671348"/>
                </a:cubicBezTo>
                <a:lnTo>
                  <a:pt x="0" y="340358"/>
                </a:lnTo>
                <a:cubicBezTo>
                  <a:pt x="1" y="309672"/>
                  <a:pt x="12439" y="281891"/>
                  <a:pt x="32548" y="26178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baseline="0"/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0DDBF3CD-FD0C-4090-B4CB-22B9C16779C5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200758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layout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6"/>
          <p:cNvSpPr>
            <a:spLocks noGrp="1"/>
          </p:cNvSpPr>
          <p:nvPr>
            <p:ph type="pic" sz="quarter" idx="10" hasCustomPrompt="1"/>
          </p:nvPr>
        </p:nvSpPr>
        <p:spPr>
          <a:xfrm>
            <a:off x="7048894" y="1596571"/>
            <a:ext cx="4655840" cy="4754724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/>
          <a:lstStyle>
            <a:lvl1pPr marL="0" indent="0">
              <a:buNone/>
              <a:defRPr baseline="0"/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E3153A7-DA72-4621-8B57-AD91383E1E6F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4" name="Title 14">
            <a:extLst>
              <a:ext uri="{FF2B5EF4-FFF2-40B4-BE49-F238E27FC236}">
                <a16:creationId xmlns:a16="http://schemas.microsoft.com/office/drawing/2014/main" id="{4ADAF250-1D62-5D4C-9751-641BD2A2007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44614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3F6724D-1B19-D34A-9E7D-B289533AE1C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87266" y="1639888"/>
            <a:ext cx="6102447" cy="4718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515243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"/>
          <p:cNvSpPr>
            <a:spLocks noGrp="1" noChangeAspect="1"/>
          </p:cNvSpPr>
          <p:nvPr>
            <p:ph type="pic" sz="quarter" idx="10" hasCustomPrompt="1"/>
          </p:nvPr>
        </p:nvSpPr>
        <p:spPr>
          <a:xfrm>
            <a:off x="957881" y="1844280"/>
            <a:ext cx="3172932" cy="3169439"/>
          </a:xfrm>
          <a:prstGeom prst="ellipse">
            <a:avLst/>
          </a:prstGeom>
          <a:solidFill>
            <a:schemeClr val="tx1"/>
          </a:solidFill>
          <a:ln w="41275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6" name="Рисунок 3"/>
          <p:cNvSpPr>
            <a:spLocks noGrp="1" noChangeAspect="1"/>
          </p:cNvSpPr>
          <p:nvPr>
            <p:ph type="pic" sz="quarter" idx="11" hasCustomPrompt="1"/>
          </p:nvPr>
        </p:nvSpPr>
        <p:spPr>
          <a:xfrm>
            <a:off x="4490963" y="1844280"/>
            <a:ext cx="3172932" cy="3169439"/>
          </a:xfrm>
          <a:prstGeom prst="ellipse">
            <a:avLst/>
          </a:prstGeom>
          <a:solidFill>
            <a:schemeClr val="tx1"/>
          </a:solidFill>
          <a:ln w="41275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7" name="Рисунок 3"/>
          <p:cNvSpPr>
            <a:spLocks noGrp="1" noChangeAspect="1"/>
          </p:cNvSpPr>
          <p:nvPr>
            <p:ph type="pic" sz="quarter" idx="12" hasCustomPrompt="1"/>
          </p:nvPr>
        </p:nvSpPr>
        <p:spPr>
          <a:xfrm>
            <a:off x="8024045" y="1844280"/>
            <a:ext cx="3172932" cy="3169439"/>
          </a:xfrm>
          <a:prstGeom prst="ellipse">
            <a:avLst/>
          </a:prstGeom>
          <a:solidFill>
            <a:schemeClr val="tx1"/>
          </a:solidFill>
          <a:ln w="41275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9575E57-E4A1-43BC-A204-E9D504F249F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8" name="Title 14">
            <a:extLst>
              <a:ext uri="{FF2B5EF4-FFF2-40B4-BE49-F238E27FC236}">
                <a16:creationId xmlns:a16="http://schemas.microsoft.com/office/drawing/2014/main" id="{F99FEDD2-6F9B-FF4F-8982-9B3A7256FC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44614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7C3D121-63E3-1248-A6D5-CD785A187E0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010680" y="5312002"/>
            <a:ext cx="3072248" cy="82708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GB"/>
              <a:t>Click to edit Master text styles</a:t>
            </a:r>
            <a:endParaRPr lang="en-US"/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8456D029-0EC6-7940-9D58-F43C77BA548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41304" y="5312002"/>
            <a:ext cx="3072248" cy="82708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GB"/>
              <a:t>Click to edit Master text styles</a:t>
            </a:r>
            <a:endParaRPr lang="en-US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2575113E-088C-5B43-B337-392381C9B3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71928" y="5312002"/>
            <a:ext cx="3072248" cy="82708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GB"/>
              <a:t>Click to edit Master text styles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06870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layout 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5"/>
          <p:cNvSpPr>
            <a:spLocks noGrp="1" noChangeAspect="1"/>
          </p:cNvSpPr>
          <p:nvPr>
            <p:ph type="pic" sz="quarter" idx="10" hasCustomPrompt="1"/>
          </p:nvPr>
        </p:nvSpPr>
        <p:spPr>
          <a:xfrm rot="2700000">
            <a:off x="836847" y="2685524"/>
            <a:ext cx="2324963" cy="2324963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effectLst/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7" name="Рисунок 5"/>
          <p:cNvSpPr>
            <a:spLocks noGrp="1" noChangeAspect="1"/>
          </p:cNvSpPr>
          <p:nvPr>
            <p:ph type="pic" sz="quarter" idx="11" hasCustomPrompt="1"/>
          </p:nvPr>
        </p:nvSpPr>
        <p:spPr>
          <a:xfrm rot="2700000">
            <a:off x="4901407" y="2685522"/>
            <a:ext cx="2324963" cy="2324963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effectLst/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8" name="Рисунок 5"/>
          <p:cNvSpPr>
            <a:spLocks noGrp="1" noChangeAspect="1"/>
          </p:cNvSpPr>
          <p:nvPr>
            <p:ph type="pic" sz="quarter" idx="12" hasCustomPrompt="1"/>
          </p:nvPr>
        </p:nvSpPr>
        <p:spPr>
          <a:xfrm rot="2700000">
            <a:off x="8965965" y="2685522"/>
            <a:ext cx="2324963" cy="2324963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effectLst/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C9858447-F1A4-405F-A2F2-9948572BB391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9" name="Title 14">
            <a:extLst>
              <a:ext uri="{FF2B5EF4-FFF2-40B4-BE49-F238E27FC236}">
                <a16:creationId xmlns:a16="http://schemas.microsoft.com/office/drawing/2014/main" id="{4006032A-8A32-0946-AB3B-FC5760C2B92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44614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155441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ictur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6"/>
          <p:cNvSpPr>
            <a:spLocks noGrp="1"/>
          </p:cNvSpPr>
          <p:nvPr>
            <p:ph type="pic" sz="quarter" idx="10" hasCustomPrompt="1"/>
          </p:nvPr>
        </p:nvSpPr>
        <p:spPr>
          <a:xfrm>
            <a:off x="3787451" y="1364565"/>
            <a:ext cx="7916869" cy="4934635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/>
          <a:lstStyle>
            <a:lvl1pPr marL="0" indent="0">
              <a:buNone/>
              <a:defRPr baseline="0"/>
            </a:lvl1pPr>
          </a:lstStyle>
          <a:p>
            <a:r>
              <a:rPr lang="en-US"/>
              <a:t> </a:t>
            </a:r>
            <a:endParaRPr lang="ru-RU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12EB73CC-C6F5-4062-A9B3-28202AF90CA0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EE8B348-CC2A-4A4F-BB66-542D78F00B6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34988" y="1365250"/>
            <a:ext cx="2981325" cy="49339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362427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you Slide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4364361-09E4-8048-81EA-5AE00E3DC8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209244" cy="5695635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CC6470B-027E-DF46-89B5-3D2B94437FD4}"/>
              </a:ext>
            </a:extLst>
          </p:cNvPr>
          <p:cNvSpPr/>
          <p:nvPr userDrawn="1"/>
        </p:nvSpPr>
        <p:spPr>
          <a:xfrm>
            <a:off x="0" y="4633359"/>
            <a:ext cx="12206491" cy="22799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5BB8AB0-62DC-9647-A007-C4D87BF7D3C3}"/>
              </a:ext>
            </a:extLst>
          </p:cNvPr>
          <p:cNvSpPr/>
          <p:nvPr userDrawn="1"/>
        </p:nvSpPr>
        <p:spPr>
          <a:xfrm>
            <a:off x="0" y="3177152"/>
            <a:ext cx="12206492" cy="1456207"/>
          </a:xfrm>
          <a:prstGeom prst="rect">
            <a:avLst/>
          </a:prstGeom>
          <a:solidFill>
            <a:schemeClr val="tx1">
              <a:alpha val="82000"/>
            </a:schemeClr>
          </a:solidFill>
          <a:ln w="12700">
            <a:noFill/>
          </a:ln>
          <a:effectLst>
            <a:outerShdw blurRad="508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F9E04AB-E019-8844-BC37-0CB591FFD4CE}"/>
              </a:ext>
            </a:extLst>
          </p:cNvPr>
          <p:cNvGrpSpPr/>
          <p:nvPr userDrawn="1"/>
        </p:nvGrpSpPr>
        <p:grpSpPr>
          <a:xfrm>
            <a:off x="2868947" y="3684737"/>
            <a:ext cx="6454106" cy="2749562"/>
            <a:chOff x="3082947" y="2571908"/>
            <a:chExt cx="6454106" cy="2749562"/>
          </a:xfrm>
        </p:grpSpPr>
        <p:sp>
          <p:nvSpPr>
            <p:cNvPr id="7" name="Title 3">
              <a:extLst>
                <a:ext uri="{FF2B5EF4-FFF2-40B4-BE49-F238E27FC236}">
                  <a16:creationId xmlns:a16="http://schemas.microsoft.com/office/drawing/2014/main" id="{235BD456-D7A0-A245-AA38-2440F7B298EA}"/>
                </a:ext>
              </a:extLst>
            </p:cNvPr>
            <p:cNvSpPr txBox="1">
              <a:spLocks/>
            </p:cNvSpPr>
            <p:nvPr userDrawn="1"/>
          </p:nvSpPr>
          <p:spPr bwMode="auto">
            <a:xfrm>
              <a:off x="3597919" y="2571908"/>
              <a:ext cx="5424161" cy="860759"/>
            </a:xfrm>
            <a:prstGeom prst="rect">
              <a:avLst/>
            </a:prstGeom>
            <a:noFill/>
            <a:ln>
              <a:noFill/>
            </a:ln>
            <a:extLst>
              <a:ext uri="{FAA26D3D-D897-4be2-8F04-BA451C77F1D7}">
                <ma14:placeholderFlag xmlns:ma14="http://schemas.microsoft.com/office/mac/drawingml/2011/main" xmlns="" val="1"/>
              </a:ex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b" anchorCtr="0" compatLnSpc="1">
              <a:prstTxWarp prst="textNoShape">
                <a:avLst/>
              </a:prstTxWarp>
            </a:bodyPr>
            <a:lstStyle>
              <a:lvl1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600" b="1" kern="1200" cap="all" baseline="0">
                  <a:solidFill>
                    <a:srgbClr val="3D86C6"/>
                  </a:solidFill>
                  <a:latin typeface="Arial Black" panose="020B0A04020102020204" pitchFamily="34" charset="0"/>
                  <a:ea typeface="ＭＳ Ｐゴシック" charset="0"/>
                  <a:cs typeface="Arial Black" panose="020B0A04020102020204" pitchFamily="34" charset="0"/>
                </a:defRPr>
              </a:lvl1pPr>
              <a:lvl2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2pPr>
              <a:lvl3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3pPr>
              <a:lvl4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4pPr>
              <a:lvl5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5pPr>
              <a:lvl6pPr marL="4572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6pPr>
              <a:lvl7pPr marL="9144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7pPr>
              <a:lvl8pPr marL="13716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8pPr>
              <a:lvl9pPr marL="18288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7200">
                  <a:solidFill>
                    <a:schemeClr val="bg2"/>
                  </a:solidFill>
                  <a:latin typeface="Trebuchet MS" panose="020B0703020202090204" pitchFamily="34" charset="0"/>
                  <a:cs typeface="Trebuchet MS"/>
                </a:rPr>
                <a:t>Thank</a:t>
              </a:r>
              <a:r>
                <a:rPr lang="en-US" sz="6000">
                  <a:solidFill>
                    <a:schemeClr val="bg2"/>
                  </a:solidFill>
                  <a:latin typeface="Trebuchet MS" panose="020B0703020202090204" pitchFamily="34" charset="0"/>
                  <a:cs typeface="Trebuchet MS"/>
                </a:rPr>
                <a:t> </a:t>
              </a:r>
              <a:r>
                <a:rPr lang="en-US" sz="7200">
                  <a:solidFill>
                    <a:schemeClr val="bg2"/>
                  </a:solidFill>
                  <a:latin typeface="Trebuchet MS" panose="020B0703020202090204" pitchFamily="34" charset="0"/>
                  <a:cs typeface="Trebuchet MS"/>
                </a:rPr>
                <a:t>You</a:t>
              </a:r>
            </a:p>
          </p:txBody>
        </p:sp>
        <p:sp>
          <p:nvSpPr>
            <p:cNvPr id="8" name="Title 3">
              <a:extLst>
                <a:ext uri="{FF2B5EF4-FFF2-40B4-BE49-F238E27FC236}">
                  <a16:creationId xmlns:a16="http://schemas.microsoft.com/office/drawing/2014/main" id="{3C64DE78-1911-4A4F-99B1-4E5C80F460D9}"/>
                </a:ext>
              </a:extLst>
            </p:cNvPr>
            <p:cNvSpPr txBox="1">
              <a:spLocks/>
            </p:cNvSpPr>
            <p:nvPr userDrawn="1"/>
          </p:nvSpPr>
          <p:spPr bwMode="auto">
            <a:xfrm>
              <a:off x="3372245" y="3845013"/>
              <a:ext cx="5875509" cy="496346"/>
            </a:xfrm>
            <a:prstGeom prst="rect">
              <a:avLst/>
            </a:prstGeom>
            <a:noFill/>
            <a:ln>
              <a:noFill/>
            </a:ln>
            <a:extLst>
              <a:ext uri="{FAA26D3D-D897-4be2-8F04-BA451C77F1D7}">
                <ma14:placeholderFlag xmlns:ma14="http://schemas.microsoft.com/office/mac/drawingml/2011/main" xmlns="" val="1"/>
              </a:ex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b" anchorCtr="0" compatLnSpc="1">
              <a:prstTxWarp prst="textNoShape">
                <a:avLst/>
              </a:prstTxWarp>
            </a:bodyPr>
            <a:lstStyle>
              <a:lvl1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600" b="1" kern="1200" cap="all" baseline="0">
                  <a:solidFill>
                    <a:srgbClr val="3D86C6"/>
                  </a:solidFill>
                  <a:latin typeface="Arial Black" panose="020B0A04020102020204" pitchFamily="34" charset="0"/>
                  <a:ea typeface="ＭＳ Ｐゴシック" charset="0"/>
                  <a:cs typeface="Arial Black" panose="020B0A04020102020204" pitchFamily="34" charset="0"/>
                </a:defRPr>
              </a:lvl1pPr>
              <a:lvl2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2pPr>
              <a:lvl3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3pPr>
              <a:lvl4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4pPr>
              <a:lvl5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5pPr>
              <a:lvl6pPr marL="4572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6pPr>
              <a:lvl7pPr marL="9144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7pPr>
              <a:lvl8pPr marL="13716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8pPr>
              <a:lvl9pPr marL="18288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3600" cap="none" err="1">
                  <a:solidFill>
                    <a:schemeClr val="tx1"/>
                  </a:solidFill>
                  <a:latin typeface="Trebuchet MS" panose="020B0703020202090204" pitchFamily="34" charset="0"/>
                  <a:cs typeface="Trebuchet MS"/>
                </a:rPr>
                <a:t>tatacommunications.com</a:t>
              </a:r>
              <a:endParaRPr lang="en-US" sz="3600" cap="none">
                <a:solidFill>
                  <a:schemeClr val="tx1"/>
                </a:solidFill>
                <a:latin typeface="Trebuchet MS" panose="020B0703020202090204" pitchFamily="34" charset="0"/>
                <a:cs typeface="Trebuchet MS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E840F84-061E-5649-BFAB-DF4E3E934F13}"/>
                </a:ext>
              </a:extLst>
            </p:cNvPr>
            <p:cNvGrpSpPr/>
            <p:nvPr userDrawn="1"/>
          </p:nvGrpSpPr>
          <p:grpSpPr>
            <a:xfrm>
              <a:off x="3082947" y="4545828"/>
              <a:ext cx="6454106" cy="775642"/>
              <a:chOff x="2353280" y="3950708"/>
              <a:chExt cx="4408241" cy="705130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F424FA25-4276-B64E-9B7F-63E3107D6F52}"/>
                  </a:ext>
                </a:extLst>
              </p:cNvPr>
              <p:cNvSpPr/>
              <p:nvPr userDrawn="1"/>
            </p:nvSpPr>
            <p:spPr>
              <a:xfrm>
                <a:off x="2353280" y="3984326"/>
                <a:ext cx="4408241" cy="671512"/>
              </a:xfrm>
              <a:prstGeom prst="rect">
                <a:avLst/>
              </a:prstGeom>
              <a:effectLst/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>
                    <a:tab pos="1241822" algn="l"/>
                  </a:tabLst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  <a:hlinkClick r:id="rId3"/>
                  </a:rPr>
                  <a:t>www.tatacommunications.com</a:t>
                </a: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</a:rPr>
                  <a:t>      @</a:t>
                </a:r>
                <a:r>
                  <a:rPr kumimoji="0" lang="en-GB" sz="1200" b="0" i="0" u="none" strike="noStrike" kern="1200" cap="none" spc="0" normalizeH="0" baseline="0" noProof="0" err="1">
                    <a:ln>
                      <a:noFill/>
                    </a:ln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</a:rPr>
                  <a:t>tata_comm</a:t>
                </a:r>
                <a:endPara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Trebuchet MS" panose="020B0703020202090204" pitchFamily="34" charset="0"/>
                  <a:ea typeface="ＭＳ Ｐゴシック" charset="0"/>
                </a:endParaRPr>
              </a:p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>
                    <a:tab pos="1241822" algn="l"/>
                  </a:tabLst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  <a:hlinkClick r:id="rId4"/>
                  </a:rPr>
                  <a:t>http://tatacommunications-newworld.com</a:t>
                </a: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</a:rPr>
                  <a:t>   </a:t>
                </a: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  <a:hlinkClick r:id="rId5"/>
                  </a:rPr>
                  <a:t>www.youtube.com/tatacomms</a:t>
                </a:r>
                <a:endPara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Trebuchet MS" panose="020B0703020202090204" pitchFamily="34" charset="0"/>
                  <a:ea typeface="ＭＳ Ｐゴシック" charset="0"/>
                </a:endParaRPr>
              </a:p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>
                    <a:tab pos="1241822" algn="l"/>
                  </a:tabLst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</a:rPr>
                  <a:t>© 2021 Tata Communications. All rights reserved. TATA COMMUNICATIONS and TATA are trademarks of Tata Sons Private Limited in certain countries.</a:t>
                </a:r>
                <a:r>
                  <a:rPr kumimoji="0" lang="en-GB" sz="1200" b="1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Trebuchet MS" panose="020B0703020202090204" pitchFamily="34" charset="0"/>
                  </a:rPr>
                  <a:t> </a:t>
                </a:r>
                <a:endPara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Trebuchet MS" panose="020B0703020202090204" pitchFamily="34" charset="0"/>
                  <a:ea typeface="ＭＳ Ｐゴシック" charset="0"/>
                </a:endParaRPr>
              </a:p>
            </p:txBody>
          </p:sp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ADD823B2-3FC1-DE4C-9915-BE5DE2439F1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/>
              <a:stretch>
                <a:fillRect/>
              </a:stretch>
            </p:blipFill>
            <p:spPr>
              <a:xfrm>
                <a:off x="4865223" y="3950708"/>
                <a:ext cx="256064" cy="199506"/>
              </a:xfrm>
              <a:prstGeom prst="rect">
                <a:avLst/>
              </a:prstGeom>
            </p:spPr>
          </p:pic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49DE4E12-86E4-1641-B1D6-BE81B514427D}"/>
                  </a:ext>
                </a:extLst>
              </p:cNvPr>
              <p:cNvCxnSpPr/>
              <p:nvPr userDrawn="1"/>
            </p:nvCxnSpPr>
            <p:spPr>
              <a:xfrm>
                <a:off x="4911725" y="4003675"/>
                <a:ext cx="0" cy="108000"/>
              </a:xfrm>
              <a:prstGeom prst="line">
                <a:avLst/>
              </a:prstGeom>
              <a:ln w="9525" cmpd="sng">
                <a:solidFill>
                  <a:srgbClr val="2A5F8F"/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96AC71C8-330F-1647-A590-2AF23389CCAB}"/>
                  </a:ext>
                </a:extLst>
              </p:cNvPr>
              <p:cNvCxnSpPr/>
              <p:nvPr userDrawn="1"/>
            </p:nvCxnSpPr>
            <p:spPr>
              <a:xfrm>
                <a:off x="4841875" y="4111625"/>
                <a:ext cx="0" cy="108000"/>
              </a:xfrm>
              <a:prstGeom prst="line">
                <a:avLst/>
              </a:prstGeom>
              <a:ln w="9525" cmpd="sng">
                <a:solidFill>
                  <a:srgbClr val="2A5F8F"/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148F3AC-83DE-794E-AEF4-5792F477DAA0}"/>
              </a:ext>
            </a:extLst>
          </p:cNvPr>
          <p:cNvGrpSpPr/>
          <p:nvPr userDrawn="1"/>
        </p:nvGrpSpPr>
        <p:grpSpPr>
          <a:xfrm>
            <a:off x="439285" y="281384"/>
            <a:ext cx="11313431" cy="533400"/>
            <a:chOff x="231098" y="194312"/>
            <a:chExt cx="8485074" cy="400050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5C27BF77-E583-B740-B7C8-A0D6BD82EAD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31098" y="480061"/>
              <a:ext cx="1933575" cy="114300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3CF639A8-73BD-C249-9528-656FEE66F1A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258972" y="194312"/>
              <a:ext cx="457200" cy="40005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0811531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hankyou Slide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CB562D6-9F4B-074F-A673-FCEBCAF76E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206492" cy="6913271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ECE1E09F-4476-7A4C-A160-83733B89FC33}"/>
              </a:ext>
            </a:extLst>
          </p:cNvPr>
          <p:cNvSpPr/>
          <p:nvPr userDrawn="1"/>
        </p:nvSpPr>
        <p:spPr>
          <a:xfrm>
            <a:off x="0" y="4633359"/>
            <a:ext cx="12206491" cy="2279912"/>
          </a:xfrm>
          <a:prstGeom prst="rect">
            <a:avLst/>
          </a:prstGeom>
          <a:solidFill>
            <a:srgbClr val="002060">
              <a:alpha val="8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5C0FE33-C3F8-1D4A-B4CA-B4B0F5BB2DE6}"/>
              </a:ext>
            </a:extLst>
          </p:cNvPr>
          <p:cNvSpPr/>
          <p:nvPr userDrawn="1"/>
        </p:nvSpPr>
        <p:spPr>
          <a:xfrm>
            <a:off x="0" y="3177152"/>
            <a:ext cx="12206492" cy="1456207"/>
          </a:xfrm>
          <a:prstGeom prst="rect">
            <a:avLst/>
          </a:prstGeom>
          <a:solidFill>
            <a:schemeClr val="tx1">
              <a:alpha val="90000"/>
            </a:schemeClr>
          </a:solidFill>
          <a:ln w="12700">
            <a:noFill/>
          </a:ln>
          <a:effectLst>
            <a:outerShdw blurRad="50800" dist="762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55D10C7-7675-C347-B8C1-6827E8A85386}"/>
              </a:ext>
            </a:extLst>
          </p:cNvPr>
          <p:cNvGrpSpPr/>
          <p:nvPr userDrawn="1"/>
        </p:nvGrpSpPr>
        <p:grpSpPr>
          <a:xfrm>
            <a:off x="1640223" y="3693118"/>
            <a:ext cx="8170527" cy="2934225"/>
            <a:chOff x="3082947" y="2571908"/>
            <a:chExt cx="6454106" cy="2934225"/>
          </a:xfrm>
        </p:grpSpPr>
        <p:sp>
          <p:nvSpPr>
            <p:cNvPr id="7" name="Title 3">
              <a:extLst>
                <a:ext uri="{FF2B5EF4-FFF2-40B4-BE49-F238E27FC236}">
                  <a16:creationId xmlns:a16="http://schemas.microsoft.com/office/drawing/2014/main" id="{F27B4554-17BE-AE41-A36D-F935FEA61485}"/>
                </a:ext>
              </a:extLst>
            </p:cNvPr>
            <p:cNvSpPr txBox="1">
              <a:spLocks/>
            </p:cNvSpPr>
            <p:nvPr userDrawn="1"/>
          </p:nvSpPr>
          <p:spPr bwMode="auto">
            <a:xfrm>
              <a:off x="3597919" y="2571908"/>
              <a:ext cx="5424161" cy="860759"/>
            </a:xfrm>
            <a:prstGeom prst="rect">
              <a:avLst/>
            </a:prstGeom>
            <a:noFill/>
            <a:ln>
              <a:noFill/>
            </a:ln>
            <a:extLst>
              <a:ext uri="{FAA26D3D-D897-4be2-8F04-BA451C77F1D7}">
                <ma14:placeholderFlag xmlns:ma14="http://schemas.microsoft.com/office/mac/drawingml/2011/main" xmlns="" val="1"/>
              </a:ex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b" anchorCtr="0" compatLnSpc="1">
              <a:prstTxWarp prst="textNoShape">
                <a:avLst/>
              </a:prstTxWarp>
            </a:bodyPr>
            <a:lstStyle>
              <a:lvl1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600" b="1" kern="1200" cap="all" baseline="0">
                  <a:solidFill>
                    <a:srgbClr val="3D86C6"/>
                  </a:solidFill>
                  <a:latin typeface="Arial Black" panose="020B0A04020102020204" pitchFamily="34" charset="0"/>
                  <a:ea typeface="ＭＳ Ｐゴシック" charset="0"/>
                  <a:cs typeface="Arial Black" panose="020B0A04020102020204" pitchFamily="34" charset="0"/>
                </a:defRPr>
              </a:lvl1pPr>
              <a:lvl2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2pPr>
              <a:lvl3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3pPr>
              <a:lvl4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4pPr>
              <a:lvl5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5pPr>
              <a:lvl6pPr marL="4572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6pPr>
              <a:lvl7pPr marL="9144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7pPr>
              <a:lvl8pPr marL="13716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8pPr>
              <a:lvl9pPr marL="18288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7200">
                  <a:solidFill>
                    <a:schemeClr val="bg2"/>
                  </a:solidFill>
                  <a:latin typeface="Trebuchet MS" panose="020B0703020202090204" pitchFamily="34" charset="0"/>
                  <a:cs typeface="Trebuchet MS"/>
                </a:rPr>
                <a:t>Thank</a:t>
              </a:r>
              <a:r>
                <a:rPr lang="en-US" sz="6000">
                  <a:solidFill>
                    <a:schemeClr val="bg2"/>
                  </a:solidFill>
                  <a:latin typeface="Trebuchet MS" panose="020B0703020202090204" pitchFamily="34" charset="0"/>
                  <a:cs typeface="Trebuchet MS"/>
                </a:rPr>
                <a:t> </a:t>
              </a:r>
              <a:r>
                <a:rPr lang="en-US" sz="7200">
                  <a:solidFill>
                    <a:schemeClr val="bg2"/>
                  </a:solidFill>
                  <a:latin typeface="Trebuchet MS" panose="020B0703020202090204" pitchFamily="34" charset="0"/>
                  <a:cs typeface="Trebuchet MS"/>
                </a:rPr>
                <a:t>You</a:t>
              </a:r>
            </a:p>
          </p:txBody>
        </p:sp>
        <p:sp>
          <p:nvSpPr>
            <p:cNvPr id="8" name="Title 3">
              <a:extLst>
                <a:ext uri="{FF2B5EF4-FFF2-40B4-BE49-F238E27FC236}">
                  <a16:creationId xmlns:a16="http://schemas.microsoft.com/office/drawing/2014/main" id="{9BE8CC5B-A8B3-2A49-BABF-793C82AA08F1}"/>
                </a:ext>
              </a:extLst>
            </p:cNvPr>
            <p:cNvSpPr txBox="1">
              <a:spLocks/>
            </p:cNvSpPr>
            <p:nvPr userDrawn="1"/>
          </p:nvSpPr>
          <p:spPr bwMode="auto">
            <a:xfrm>
              <a:off x="3372245" y="3845013"/>
              <a:ext cx="5875509" cy="496346"/>
            </a:xfrm>
            <a:prstGeom prst="rect">
              <a:avLst/>
            </a:prstGeom>
            <a:noFill/>
            <a:ln>
              <a:noFill/>
            </a:ln>
            <a:extLst>
              <a:ext uri="{FAA26D3D-D897-4be2-8F04-BA451C77F1D7}">
                <ma14:placeholderFlag xmlns:ma14="http://schemas.microsoft.com/office/mac/drawingml/2011/main" xmlns="" val="1"/>
              </a:ex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b" anchorCtr="0" compatLnSpc="1">
              <a:prstTxWarp prst="textNoShape">
                <a:avLst/>
              </a:prstTxWarp>
            </a:bodyPr>
            <a:lstStyle>
              <a:lvl1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600" b="1" kern="1200" cap="all" baseline="0">
                  <a:solidFill>
                    <a:srgbClr val="3D86C6"/>
                  </a:solidFill>
                  <a:latin typeface="Arial Black" panose="020B0A04020102020204" pitchFamily="34" charset="0"/>
                  <a:ea typeface="ＭＳ Ｐゴシック" charset="0"/>
                  <a:cs typeface="Arial Black" panose="020B0A04020102020204" pitchFamily="34" charset="0"/>
                </a:defRPr>
              </a:lvl1pPr>
              <a:lvl2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2pPr>
              <a:lvl3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3pPr>
              <a:lvl4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4pPr>
              <a:lvl5pPr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5pPr>
              <a:lvl6pPr marL="4572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6pPr>
              <a:lvl7pPr marL="9144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7pPr>
              <a:lvl8pPr marL="13716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8pPr>
              <a:lvl9pPr marL="1828800" algn="l" defTabSz="457200" rtl="0" eaLnBrk="1" fontAlgn="base" hangingPunct="1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4E84C4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3600" cap="none" err="1">
                  <a:solidFill>
                    <a:schemeClr val="bg1"/>
                  </a:solidFill>
                  <a:latin typeface="Trebuchet MS" panose="020B0703020202090204" pitchFamily="34" charset="0"/>
                  <a:cs typeface="Trebuchet MS"/>
                </a:rPr>
                <a:t>tatacommunications.com</a:t>
              </a:r>
              <a:endParaRPr lang="en-US" sz="3600" cap="none">
                <a:solidFill>
                  <a:schemeClr val="bg1"/>
                </a:solidFill>
                <a:latin typeface="Trebuchet MS" panose="020B0703020202090204" pitchFamily="34" charset="0"/>
                <a:cs typeface="Trebuchet MS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314CB50-4CF0-084B-B263-2B6AF68023FF}"/>
                </a:ext>
              </a:extLst>
            </p:cNvPr>
            <p:cNvGrpSpPr/>
            <p:nvPr userDrawn="1"/>
          </p:nvGrpSpPr>
          <p:grpSpPr>
            <a:xfrm>
              <a:off x="3082947" y="4542818"/>
              <a:ext cx="6454106" cy="963315"/>
              <a:chOff x="2353280" y="3947976"/>
              <a:chExt cx="4408241" cy="875743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201E6666-17FC-F948-B777-CA4D89BF9764}"/>
                  </a:ext>
                </a:extLst>
              </p:cNvPr>
              <p:cNvSpPr/>
              <p:nvPr userDrawn="1"/>
            </p:nvSpPr>
            <p:spPr>
              <a:xfrm>
                <a:off x="2353280" y="3984326"/>
                <a:ext cx="4408241" cy="839393"/>
              </a:xfrm>
              <a:prstGeom prst="rect">
                <a:avLst/>
              </a:prstGeom>
              <a:effectLst/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>
                    <a:tab pos="1241822" algn="l"/>
                  </a:tabLst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  <a:hlinkClick r:id="rId3"/>
                  </a:rPr>
                  <a:t>www.tatacommunications.com</a:t>
                </a: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</a:rPr>
                  <a:t>      @</a:t>
                </a:r>
                <a:r>
                  <a:rPr kumimoji="0" lang="en-GB" sz="1200" b="0" i="0" u="none" strike="noStrike" kern="1200" cap="none" spc="0" normalizeH="0" baseline="0" noProof="0" err="1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</a:rPr>
                  <a:t>tata_comm</a:t>
                </a:r>
                <a:endPara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charset="0"/>
                </a:endParaRPr>
              </a:p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>
                    <a:tab pos="1241822" algn="l"/>
                  </a:tabLst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  <a:hlinkClick r:id="rId4"/>
                  </a:rPr>
                  <a:t>http://tatacommunications-newworld.com</a:t>
                </a: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</a:rPr>
                  <a:t>   </a:t>
                </a: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  <a:hlinkClick r:id="rId5"/>
                  </a:rPr>
                  <a:t>www.youtube.com/tatacomms</a:t>
                </a:r>
                <a:endPara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rebuchet MS" panose="020B0703020202090204" pitchFamily="34" charset="0"/>
                  <a:ea typeface="ＭＳ Ｐゴシック" charset="0"/>
                </a:endParaRPr>
              </a:p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>
                    <a:tab pos="1241822" algn="l"/>
                  </a:tabLst>
                  <a:defRPr/>
                </a:pPr>
                <a:r>
                  <a:rPr kumimoji="0" lang="en-IN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</a:rPr>
                  <a:t>© 2021 Tata Communications Ltd. All rights reserved. </a:t>
                </a:r>
              </a:p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>
                    <a:tab pos="1241822" algn="l"/>
                  </a:tabLst>
                  <a:defRPr/>
                </a:pPr>
                <a:r>
                  <a:rPr kumimoji="0" lang="en-IN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Trebuchet MS" panose="020B0703020202090204" pitchFamily="34" charset="0"/>
                    <a:ea typeface="ＭＳ Ｐゴシック" charset="0"/>
                  </a:rPr>
                  <a:t>TATA COMMUNICATIONS and TATA are trademarks or registered trademarks of Tata Sons Private Limited in India and certain countries</a:t>
                </a:r>
              </a:p>
            </p:txBody>
          </p:sp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C762D09B-3BB7-ED40-A433-382318893AEE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/>
              <a:stretch>
                <a:fillRect/>
              </a:stretch>
            </p:blipFill>
            <p:spPr>
              <a:xfrm>
                <a:off x="4869327" y="3947976"/>
                <a:ext cx="256064" cy="199506"/>
              </a:xfrm>
              <a:prstGeom prst="rect">
                <a:avLst/>
              </a:prstGeom>
            </p:spPr>
          </p:pic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CE16440A-2735-D145-B7F7-3523A88503E0}"/>
                  </a:ext>
                </a:extLst>
              </p:cNvPr>
              <p:cNvCxnSpPr/>
              <p:nvPr userDrawn="1"/>
            </p:nvCxnSpPr>
            <p:spPr>
              <a:xfrm>
                <a:off x="4911725" y="4003675"/>
                <a:ext cx="0" cy="108000"/>
              </a:xfrm>
              <a:prstGeom prst="line">
                <a:avLst/>
              </a:prstGeom>
              <a:ln w="9525" cmpd="sng">
                <a:solidFill>
                  <a:srgbClr val="2A5F8F"/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731C2F2B-A963-424A-8F85-C93AA78C33D6}"/>
                  </a:ext>
                </a:extLst>
              </p:cNvPr>
              <p:cNvCxnSpPr/>
              <p:nvPr userDrawn="1"/>
            </p:nvCxnSpPr>
            <p:spPr>
              <a:xfrm>
                <a:off x="4841875" y="4111625"/>
                <a:ext cx="0" cy="108000"/>
              </a:xfrm>
              <a:prstGeom prst="line">
                <a:avLst/>
              </a:prstGeom>
              <a:ln w="9525" cmpd="sng">
                <a:solidFill>
                  <a:srgbClr val="2A5F8F"/>
                </a:solidFill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614E33D-7788-7D4B-9D45-9837126E2D45}"/>
              </a:ext>
            </a:extLst>
          </p:cNvPr>
          <p:cNvGrpSpPr/>
          <p:nvPr userDrawn="1"/>
        </p:nvGrpSpPr>
        <p:grpSpPr>
          <a:xfrm>
            <a:off x="439285" y="281384"/>
            <a:ext cx="11313431" cy="533400"/>
            <a:chOff x="231098" y="194312"/>
            <a:chExt cx="8485074" cy="400050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F28460EE-A442-BF4B-9A22-52868C66180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31098" y="480061"/>
              <a:ext cx="1933575" cy="114300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09C2F967-5F13-1841-A536-B0DB32718FE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258972" y="194312"/>
              <a:ext cx="457200" cy="40005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71411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EDC8916-9C4A-4CD8-B22A-11315C7C01B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441736" y="1892433"/>
            <a:ext cx="3308529" cy="39837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4F0FDB3-BD4B-4066-893B-E6AA1BB5C7A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9663" y="1892433"/>
            <a:ext cx="3308530" cy="39837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 b="1">
                <a:solidFill>
                  <a:srgbClr val="7963AB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reeform 108">
            <a:extLst>
              <a:ext uri="{FF2B5EF4-FFF2-40B4-BE49-F238E27FC236}">
                <a16:creationId xmlns:a16="http://schemas.microsoft.com/office/drawing/2014/main" id="{BA1F0F8C-2892-4C99-9EA6-D51A710827CF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27A9C728-7F3F-49F0-9255-6A405C7FED9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sp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0A7F3AA-8655-4446-BF1C-AFBBD76C18C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441736" y="2458494"/>
            <a:ext cx="3308528" cy="359579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8E28F32C-6BB7-4FBD-B4D5-CBC19DF1FEA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89662" y="2458494"/>
            <a:ext cx="3308529" cy="359579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E7E19E01-1B36-43C3-B89D-9493E9F8EEF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26075" y="1892433"/>
            <a:ext cx="3308529" cy="39837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4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4490BD98-A2ED-4B37-A33A-EBA8A598FD9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26075" y="2458494"/>
            <a:ext cx="3308528" cy="359579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861077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EDC8916-9C4A-4CD8-B22A-11315C7C01B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332777" y="1892433"/>
            <a:ext cx="2552013" cy="39837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4F0FDB3-BD4B-4066-893B-E6AA1BB5C7A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146181" y="1892433"/>
            <a:ext cx="2552014" cy="39837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 b="1">
                <a:solidFill>
                  <a:srgbClr val="EA7926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reeform 108">
            <a:extLst>
              <a:ext uri="{FF2B5EF4-FFF2-40B4-BE49-F238E27FC236}">
                <a16:creationId xmlns:a16="http://schemas.microsoft.com/office/drawing/2014/main" id="{BA1F0F8C-2892-4C99-9EA6-D51A710827CF}"/>
              </a:ext>
            </a:extLst>
          </p:cNvPr>
          <p:cNvSpPr/>
          <p:nvPr userDrawn="1"/>
        </p:nvSpPr>
        <p:spPr>
          <a:xfrm>
            <a:off x="11812445" y="6659592"/>
            <a:ext cx="379555" cy="198408"/>
          </a:xfrm>
          <a:custGeom>
            <a:avLst/>
            <a:gdLst>
              <a:gd name="connsiteX0" fmla="*/ 99204 w 379555"/>
              <a:gd name="connsiteY0" fmla="*/ 0 h 198408"/>
              <a:gd name="connsiteX1" fmla="*/ 379555 w 379555"/>
              <a:gd name="connsiteY1" fmla="*/ 0 h 198408"/>
              <a:gd name="connsiteX2" fmla="*/ 379555 w 379555"/>
              <a:gd name="connsiteY2" fmla="*/ 198408 h 198408"/>
              <a:gd name="connsiteX3" fmla="*/ 0 w 379555"/>
              <a:gd name="connsiteY3" fmla="*/ 198408 h 198408"/>
              <a:gd name="connsiteX4" fmla="*/ 0 w 379555"/>
              <a:gd name="connsiteY4" fmla="*/ 99204 h 198408"/>
              <a:gd name="connsiteX5" fmla="*/ 99204 w 379555"/>
              <a:gd name="connsiteY5" fmla="*/ 0 h 19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55" h="198408">
                <a:moveTo>
                  <a:pt x="99204" y="0"/>
                </a:moveTo>
                <a:lnTo>
                  <a:pt x="379555" y="0"/>
                </a:lnTo>
                <a:lnTo>
                  <a:pt x="379555" y="198408"/>
                </a:lnTo>
                <a:lnTo>
                  <a:pt x="0" y="198408"/>
                </a:lnTo>
                <a:lnTo>
                  <a:pt x="0" y="99204"/>
                </a:lnTo>
                <a:cubicBezTo>
                  <a:pt x="0" y="44415"/>
                  <a:pt x="44415" y="0"/>
                  <a:pt x="99204" y="0"/>
                </a:cubicBezTo>
                <a:close/>
              </a:path>
            </a:pathLst>
          </a:custGeom>
          <a:solidFill>
            <a:schemeClr val="tx1"/>
          </a:solidFill>
          <a:ln w="19050">
            <a:solidFill>
              <a:schemeClr val="tx1">
                <a:lumMod val="20000"/>
                <a:lumOff val="80000"/>
              </a:schemeClr>
            </a:solidFill>
          </a:ln>
          <a:effectLst>
            <a:innerShdw blurRad="63500" dist="38100" dir="13500000">
              <a:prstClr val="black">
                <a:alpha val="3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fld id="{53A1573F-1DA1-B549-A847-6A5FD3F1B3BE}" type="slidenum">
              <a:rPr lang="en-US" sz="900" smtClean="0"/>
              <a:pPr algn="ctr"/>
              <a:t>‹#›</a:t>
            </a:fld>
            <a:endParaRPr lang="en-US" sz="900">
              <a:latin typeface="Trebuchet MS" panose="020B0703020202090204" pitchFamily="34" charset="0"/>
            </a:endParaRPr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27A9C728-7F3F-49F0-9255-6A405C7FED9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>
            <a:sp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0A7F3AA-8655-4446-BF1C-AFBBD76C18C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332776" y="2458494"/>
            <a:ext cx="2552012" cy="359579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8E28F32C-6BB7-4FBD-B4D5-CBC19DF1FEA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146180" y="2458494"/>
            <a:ext cx="2552013" cy="359579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E7E19E01-1B36-43C3-B89D-9493E9F8EEF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26075" y="1892433"/>
            <a:ext cx="2552013" cy="39837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400" b="1">
                <a:solidFill>
                  <a:srgbClr val="B0BC24"/>
                </a:solidFill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4490BD98-A2ED-4B37-A33A-EBA8A598FD9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26075" y="2458494"/>
            <a:ext cx="2552012" cy="359579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4">
            <a:extLst>
              <a:ext uri="{FF2B5EF4-FFF2-40B4-BE49-F238E27FC236}">
                <a16:creationId xmlns:a16="http://schemas.microsoft.com/office/drawing/2014/main" id="{42E87727-1B22-441C-BC32-3A698A64A59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239479" y="1892433"/>
            <a:ext cx="2552014" cy="39837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 b="1">
                <a:solidFill>
                  <a:srgbClr val="7963AB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8F1D920-ED6F-414D-87C6-FAC936C234FF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39477" y="2458494"/>
            <a:ext cx="2552013" cy="359579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rgbClr val="717171"/>
                </a:solidFill>
              </a:defRPr>
            </a:lvl1pPr>
            <a:lvl2pPr marL="457200" indent="0">
              <a:buNone/>
              <a:defRPr>
                <a:solidFill>
                  <a:srgbClr val="717171"/>
                </a:solidFill>
              </a:defRPr>
            </a:lvl2pPr>
            <a:lvl3pPr marL="914400" indent="0">
              <a:buNone/>
              <a:defRPr>
                <a:solidFill>
                  <a:srgbClr val="717171"/>
                </a:solidFill>
              </a:defRPr>
            </a:lvl3pPr>
            <a:lvl4pPr marL="1371600" indent="0">
              <a:buNone/>
              <a:defRPr>
                <a:solidFill>
                  <a:srgbClr val="717171"/>
                </a:solidFill>
              </a:defRPr>
            </a:lvl4pPr>
            <a:lvl5pPr marL="1828800" indent="0">
              <a:buNone/>
              <a:defRPr>
                <a:solidFill>
                  <a:srgbClr val="71717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635355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27.xml"/><Relationship Id="rId42" Type="http://schemas.openxmlformats.org/officeDocument/2006/relationships/slideLayout" Target="../slideLayouts/slideLayout48.xml"/><Relationship Id="rId47" Type="http://schemas.openxmlformats.org/officeDocument/2006/relationships/slideLayout" Target="../slideLayouts/slideLayout53.xml"/><Relationship Id="rId63" Type="http://schemas.openxmlformats.org/officeDocument/2006/relationships/slideLayout" Target="../slideLayouts/slideLayout69.xml"/><Relationship Id="rId68" Type="http://schemas.openxmlformats.org/officeDocument/2006/relationships/slideLayout" Target="../slideLayouts/slideLayout74.xml"/><Relationship Id="rId7" Type="http://schemas.openxmlformats.org/officeDocument/2006/relationships/slideLayout" Target="../slideLayouts/slideLayout13.xml"/><Relationship Id="rId71" Type="http://schemas.openxmlformats.org/officeDocument/2006/relationships/image" Target="../media/image2.png"/><Relationship Id="rId2" Type="http://schemas.openxmlformats.org/officeDocument/2006/relationships/slideLayout" Target="../slideLayouts/slideLayout8.xml"/><Relationship Id="rId16" Type="http://schemas.openxmlformats.org/officeDocument/2006/relationships/slideLayout" Target="../slideLayouts/slideLayout22.xml"/><Relationship Id="rId29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17.xml"/><Relationship Id="rId24" Type="http://schemas.openxmlformats.org/officeDocument/2006/relationships/slideLayout" Target="../slideLayouts/slideLayout30.xml"/><Relationship Id="rId32" Type="http://schemas.openxmlformats.org/officeDocument/2006/relationships/slideLayout" Target="../slideLayouts/slideLayout38.xml"/><Relationship Id="rId37" Type="http://schemas.openxmlformats.org/officeDocument/2006/relationships/slideLayout" Target="../slideLayouts/slideLayout43.xml"/><Relationship Id="rId40" Type="http://schemas.openxmlformats.org/officeDocument/2006/relationships/slideLayout" Target="../slideLayouts/slideLayout46.xml"/><Relationship Id="rId45" Type="http://schemas.openxmlformats.org/officeDocument/2006/relationships/slideLayout" Target="../slideLayouts/slideLayout51.xml"/><Relationship Id="rId53" Type="http://schemas.openxmlformats.org/officeDocument/2006/relationships/slideLayout" Target="../slideLayouts/slideLayout59.xml"/><Relationship Id="rId58" Type="http://schemas.openxmlformats.org/officeDocument/2006/relationships/slideLayout" Target="../slideLayouts/slideLayout64.xml"/><Relationship Id="rId66" Type="http://schemas.openxmlformats.org/officeDocument/2006/relationships/slideLayout" Target="../slideLayouts/slideLayout72.xml"/><Relationship Id="rId5" Type="http://schemas.openxmlformats.org/officeDocument/2006/relationships/slideLayout" Target="../slideLayouts/slideLayout11.xml"/><Relationship Id="rId61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25.xml"/><Relationship Id="rId14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33.xml"/><Relationship Id="rId30" Type="http://schemas.openxmlformats.org/officeDocument/2006/relationships/slideLayout" Target="../slideLayouts/slideLayout36.xml"/><Relationship Id="rId35" Type="http://schemas.openxmlformats.org/officeDocument/2006/relationships/slideLayout" Target="../slideLayouts/slideLayout41.xml"/><Relationship Id="rId43" Type="http://schemas.openxmlformats.org/officeDocument/2006/relationships/slideLayout" Target="../slideLayouts/slideLayout49.xml"/><Relationship Id="rId48" Type="http://schemas.openxmlformats.org/officeDocument/2006/relationships/slideLayout" Target="../slideLayouts/slideLayout54.xml"/><Relationship Id="rId56" Type="http://schemas.openxmlformats.org/officeDocument/2006/relationships/slideLayout" Target="../slideLayouts/slideLayout62.xml"/><Relationship Id="rId64" Type="http://schemas.openxmlformats.org/officeDocument/2006/relationships/slideLayout" Target="../slideLayouts/slideLayout70.xml"/><Relationship Id="rId69" Type="http://schemas.openxmlformats.org/officeDocument/2006/relationships/slideLayout" Target="../slideLayouts/slideLayout75.xml"/><Relationship Id="rId8" Type="http://schemas.openxmlformats.org/officeDocument/2006/relationships/slideLayout" Target="../slideLayouts/slideLayout14.xml"/><Relationship Id="rId51" Type="http://schemas.openxmlformats.org/officeDocument/2006/relationships/slideLayout" Target="../slideLayouts/slideLayout57.xml"/><Relationship Id="rId72" Type="http://schemas.openxmlformats.org/officeDocument/2006/relationships/image" Target="../media/image3.png"/><Relationship Id="rId3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23.xml"/><Relationship Id="rId25" Type="http://schemas.openxmlformats.org/officeDocument/2006/relationships/slideLayout" Target="../slideLayouts/slideLayout31.xml"/><Relationship Id="rId33" Type="http://schemas.openxmlformats.org/officeDocument/2006/relationships/slideLayout" Target="../slideLayouts/slideLayout39.xml"/><Relationship Id="rId38" Type="http://schemas.openxmlformats.org/officeDocument/2006/relationships/slideLayout" Target="../slideLayouts/slideLayout44.xml"/><Relationship Id="rId46" Type="http://schemas.openxmlformats.org/officeDocument/2006/relationships/slideLayout" Target="../slideLayouts/slideLayout52.xml"/><Relationship Id="rId59" Type="http://schemas.openxmlformats.org/officeDocument/2006/relationships/slideLayout" Target="../slideLayouts/slideLayout65.xml"/><Relationship Id="rId67" Type="http://schemas.openxmlformats.org/officeDocument/2006/relationships/slideLayout" Target="../slideLayouts/slideLayout73.xml"/><Relationship Id="rId20" Type="http://schemas.openxmlformats.org/officeDocument/2006/relationships/slideLayout" Target="../slideLayouts/slideLayout26.xml"/><Relationship Id="rId41" Type="http://schemas.openxmlformats.org/officeDocument/2006/relationships/slideLayout" Target="../slideLayouts/slideLayout47.xml"/><Relationship Id="rId54" Type="http://schemas.openxmlformats.org/officeDocument/2006/relationships/slideLayout" Target="../slideLayouts/slideLayout60.xml"/><Relationship Id="rId62" Type="http://schemas.openxmlformats.org/officeDocument/2006/relationships/slideLayout" Target="../slideLayouts/slideLayout68.xml"/><Relationship Id="rId70" Type="http://schemas.openxmlformats.org/officeDocument/2006/relationships/theme" Target="../theme/theme2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1.xml"/><Relationship Id="rId23" Type="http://schemas.openxmlformats.org/officeDocument/2006/relationships/slideLayout" Target="../slideLayouts/slideLayout29.xml"/><Relationship Id="rId28" Type="http://schemas.openxmlformats.org/officeDocument/2006/relationships/slideLayout" Target="../slideLayouts/slideLayout34.xml"/><Relationship Id="rId36" Type="http://schemas.openxmlformats.org/officeDocument/2006/relationships/slideLayout" Target="../slideLayouts/slideLayout42.xml"/><Relationship Id="rId49" Type="http://schemas.openxmlformats.org/officeDocument/2006/relationships/slideLayout" Target="../slideLayouts/slideLayout55.xml"/><Relationship Id="rId57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16.xml"/><Relationship Id="rId31" Type="http://schemas.openxmlformats.org/officeDocument/2006/relationships/slideLayout" Target="../slideLayouts/slideLayout37.xml"/><Relationship Id="rId44" Type="http://schemas.openxmlformats.org/officeDocument/2006/relationships/slideLayout" Target="../slideLayouts/slideLayout50.xml"/><Relationship Id="rId52" Type="http://schemas.openxmlformats.org/officeDocument/2006/relationships/slideLayout" Target="../slideLayouts/slideLayout58.xml"/><Relationship Id="rId60" Type="http://schemas.openxmlformats.org/officeDocument/2006/relationships/slideLayout" Target="../slideLayouts/slideLayout66.xml"/><Relationship Id="rId65" Type="http://schemas.openxmlformats.org/officeDocument/2006/relationships/slideLayout" Target="../slideLayouts/slideLayout71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24.xml"/><Relationship Id="rId39" Type="http://schemas.openxmlformats.org/officeDocument/2006/relationships/slideLayout" Target="../slideLayouts/slideLayout45.xml"/><Relationship Id="rId34" Type="http://schemas.openxmlformats.org/officeDocument/2006/relationships/slideLayout" Target="../slideLayouts/slideLayout40.xml"/><Relationship Id="rId50" Type="http://schemas.openxmlformats.org/officeDocument/2006/relationships/slideLayout" Target="../slideLayouts/slideLayout56.xml"/><Relationship Id="rId55" Type="http://schemas.openxmlformats.org/officeDocument/2006/relationships/slideLayout" Target="../slideLayouts/slideLayout61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601298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757" r:id="rId2"/>
    <p:sldLayoutId id="2147483758" r:id="rId3"/>
    <p:sldLayoutId id="2147483759" r:id="rId4"/>
    <p:sldLayoutId id="2147483760" r:id="rId5"/>
    <p:sldLayoutId id="2147483761" r:id="rId6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GB" sz="3600" kern="1200" dirty="0">
          <a:solidFill>
            <a:schemeClr val="tx1"/>
          </a:solidFill>
          <a:latin typeface="Trebuchet MS" panose="020B0703020202090204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Trebuchet MS" panose="020B0603020202020204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Trebuchet MS" panose="020B0603020202020204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Trebuchet MS" panose="020B0603020202020204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Trebuchet MS" panose="020B0603020202020204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Trebuchet MS" panose="020B0603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3">
            <a:extLst>
              <a:ext uri="{FF2B5EF4-FFF2-40B4-BE49-F238E27FC236}">
                <a16:creationId xmlns:a16="http://schemas.microsoft.com/office/drawing/2014/main" id="{0E608F61-DD96-5640-895A-81B4E5E08BBC}"/>
              </a:ext>
            </a:extLst>
          </p:cNvPr>
          <p:cNvGrpSpPr/>
          <p:nvPr userDrawn="1"/>
        </p:nvGrpSpPr>
        <p:grpSpPr>
          <a:xfrm>
            <a:off x="479818" y="259082"/>
            <a:ext cx="11232365" cy="533400"/>
            <a:chOff x="432603" y="194312"/>
            <a:chExt cx="8424268" cy="400050"/>
          </a:xfrm>
        </p:grpSpPr>
        <p:pic>
          <p:nvPicPr>
            <p:cNvPr id="8" name="Graphic 14">
              <a:extLst>
                <a:ext uri="{FF2B5EF4-FFF2-40B4-BE49-F238E27FC236}">
                  <a16:creationId xmlns:a16="http://schemas.microsoft.com/office/drawing/2014/main" id="{0EBF8D5E-6554-0742-94D5-015DCEBEA7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2603" y="480061"/>
              <a:ext cx="1933575" cy="114300"/>
            </a:xfrm>
            <a:prstGeom prst="rect">
              <a:avLst/>
            </a:prstGeom>
          </p:spPr>
        </p:pic>
        <p:pic>
          <p:nvPicPr>
            <p:cNvPr id="9" name="Graphic 15">
              <a:extLst>
                <a:ext uri="{FF2B5EF4-FFF2-40B4-BE49-F238E27FC236}">
                  <a16:creationId xmlns:a16="http://schemas.microsoft.com/office/drawing/2014/main" id="{EB43F570-80F7-0B40-970B-0D0F100882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99671" y="194312"/>
              <a:ext cx="457200" cy="40005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587347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2" r:id="rId1"/>
    <p:sldLayoutId id="2147483774" r:id="rId2"/>
    <p:sldLayoutId id="2147483775" r:id="rId3"/>
    <p:sldLayoutId id="2147483763" r:id="rId4"/>
    <p:sldLayoutId id="2147483765" r:id="rId5"/>
    <p:sldLayoutId id="2147483766" r:id="rId6"/>
    <p:sldLayoutId id="2147483781" r:id="rId7"/>
    <p:sldLayoutId id="2147483782" r:id="rId8"/>
    <p:sldLayoutId id="2147483783" r:id="rId9"/>
    <p:sldLayoutId id="2147483784" r:id="rId10"/>
    <p:sldLayoutId id="2147483785" r:id="rId11"/>
    <p:sldLayoutId id="2147483771" r:id="rId12"/>
    <p:sldLayoutId id="2147483772" r:id="rId13"/>
    <p:sldLayoutId id="2147483767" r:id="rId14"/>
    <p:sldLayoutId id="2147483768" r:id="rId15"/>
    <p:sldLayoutId id="2147483769" r:id="rId16"/>
    <p:sldLayoutId id="2147483770" r:id="rId17"/>
    <p:sldLayoutId id="2147483773" r:id="rId18"/>
    <p:sldLayoutId id="2147483776" r:id="rId19"/>
    <p:sldLayoutId id="2147483777" r:id="rId20"/>
    <p:sldLayoutId id="2147483778" r:id="rId21"/>
    <p:sldLayoutId id="2147483779" r:id="rId22"/>
    <p:sldLayoutId id="2147483780" r:id="rId23"/>
    <p:sldLayoutId id="2147483786" r:id="rId24"/>
    <p:sldLayoutId id="2147483787" r:id="rId25"/>
    <p:sldLayoutId id="2147483788" r:id="rId26"/>
    <p:sldLayoutId id="2147483789" r:id="rId27"/>
    <p:sldLayoutId id="2147483790" r:id="rId28"/>
    <p:sldLayoutId id="2147483791" r:id="rId29"/>
    <p:sldLayoutId id="2147483792" r:id="rId30"/>
    <p:sldLayoutId id="2147483793" r:id="rId31"/>
    <p:sldLayoutId id="2147483794" r:id="rId32"/>
    <p:sldLayoutId id="2147483795" r:id="rId33"/>
    <p:sldLayoutId id="2147483796" r:id="rId34"/>
    <p:sldLayoutId id="2147483797" r:id="rId35"/>
    <p:sldLayoutId id="2147483798" r:id="rId36"/>
    <p:sldLayoutId id="2147483799" r:id="rId37"/>
    <p:sldLayoutId id="2147483800" r:id="rId38"/>
    <p:sldLayoutId id="2147483801" r:id="rId39"/>
    <p:sldLayoutId id="2147483802" r:id="rId40"/>
    <p:sldLayoutId id="2147483803" r:id="rId41"/>
    <p:sldLayoutId id="2147483804" r:id="rId42"/>
    <p:sldLayoutId id="2147483805" r:id="rId43"/>
    <p:sldLayoutId id="2147483806" r:id="rId44"/>
    <p:sldLayoutId id="2147483807" r:id="rId45"/>
    <p:sldLayoutId id="2147483808" r:id="rId46"/>
    <p:sldLayoutId id="2147483809" r:id="rId47"/>
    <p:sldLayoutId id="2147483810" r:id="rId48"/>
    <p:sldLayoutId id="2147483811" r:id="rId49"/>
    <p:sldLayoutId id="2147483812" r:id="rId50"/>
    <p:sldLayoutId id="2147483813" r:id="rId51"/>
    <p:sldLayoutId id="2147483814" r:id="rId52"/>
    <p:sldLayoutId id="2147483815" r:id="rId53"/>
    <p:sldLayoutId id="2147483818" r:id="rId54"/>
    <p:sldLayoutId id="2147483683" r:id="rId55"/>
    <p:sldLayoutId id="2147483739" r:id="rId56"/>
    <p:sldLayoutId id="2147483685" r:id="rId57"/>
    <p:sldLayoutId id="2147483720" r:id="rId58"/>
    <p:sldLayoutId id="2147483721" r:id="rId59"/>
    <p:sldLayoutId id="2147483723" r:id="rId60"/>
    <p:sldLayoutId id="2147483724" r:id="rId61"/>
    <p:sldLayoutId id="2147483725" r:id="rId62"/>
    <p:sldLayoutId id="2147483726" r:id="rId63"/>
    <p:sldLayoutId id="2147483727" r:id="rId64"/>
    <p:sldLayoutId id="2147483728" r:id="rId65"/>
    <p:sldLayoutId id="2147483729" r:id="rId66"/>
    <p:sldLayoutId id="2147483730" r:id="rId67"/>
    <p:sldLayoutId id="2147483732" r:id="rId68"/>
    <p:sldLayoutId id="2147483735" r:id="rId69"/>
  </p:sldLayoutIdLst>
  <p:hf sldNum="0" hdr="0" ftr="0" dt="0"/>
  <p:txStyles>
    <p:titleStyle>
      <a:lvl1pPr marL="0" algn="l" defTabSz="914400" rtl="0" eaLnBrk="1" latinLnBrk="0" hangingPunct="1">
        <a:lnSpc>
          <a:spcPct val="90000"/>
        </a:lnSpc>
        <a:spcBef>
          <a:spcPct val="0"/>
        </a:spcBef>
        <a:buNone/>
        <a:defRPr lang="en-GB" sz="3600" kern="1200" dirty="0">
          <a:solidFill>
            <a:schemeClr val="tx1"/>
          </a:solidFill>
          <a:latin typeface="Trebuchet MS" panose="020B0703020202090204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87913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64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6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6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wiki.onap.org/pages/viewpage.action?pageId=117736279" TargetMode="External"/><Relationship Id="rId5" Type="http://schemas.openxmlformats.org/officeDocument/2006/relationships/hyperlink" Target="https://wiki.onap.org/pages/viewpage.action?pageId=117742375" TargetMode="External"/><Relationship Id="rId4" Type="http://schemas.openxmlformats.org/officeDocument/2006/relationships/hyperlink" Target="https://docs.onap.org/en/latest/guides/onap-operator/onap_backup_restore.html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wiki.onap.org/pages/viewpage.action?pageId=103417456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7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wiki.onap.org/pages/viewpage.action?pageId=103417456#ONAPNextGenerationSecurity&amp;LoggingArchitecture-ONAPLoggingFunctionalArchitecture" TargetMode="External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6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160F0859-B05A-4CE2-98AC-1F87D41F5F2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lIns="91440" tIns="45720" rIns="91440" bIns="45720" anchor="ctr" anchorCtr="0"/>
          <a:lstStyle/>
          <a:p>
            <a:r>
              <a:rPr lang="pl-PL" sz="2000" dirty="0">
                <a:latin typeface="Trebuchet MS"/>
                <a:ea typeface="ＭＳ Ｐゴシック"/>
              </a:rPr>
              <a:t>TCL </a:t>
            </a:r>
            <a:r>
              <a:rPr lang="en-US" sz="2000" dirty="0">
                <a:latin typeface="Trebuchet MS"/>
                <a:ea typeface="ＭＳ Ｐゴシック"/>
              </a:rPr>
              <a:t>ONAP Development Program:</a:t>
            </a:r>
          </a:p>
          <a:p>
            <a:r>
              <a:rPr lang="en-US" sz="1800" dirty="0">
                <a:latin typeface="Trebuchet MS"/>
                <a:ea typeface="ＭＳ Ｐゴシック"/>
              </a:rPr>
              <a:t>Platform </a:t>
            </a:r>
            <a:r>
              <a:rPr lang="pl-PL" sz="1800" dirty="0">
                <a:latin typeface="Trebuchet MS"/>
                <a:ea typeface="ＭＳ Ｐゴシック"/>
              </a:rPr>
              <a:t>Customization</a:t>
            </a:r>
            <a:r>
              <a:rPr lang="en-US" sz="1800" dirty="0">
                <a:latin typeface="Trebuchet MS"/>
                <a:ea typeface="ＭＳ Ｐゴシック"/>
              </a:rPr>
              <a:t> For London Release</a:t>
            </a:r>
            <a:endParaRPr lang="en-US" sz="1800" dirty="0"/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1809E336-A543-4621-A881-53523AF983B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 lIns="91440" tIns="45720" rIns="91440" bIns="45720" anchor="t" anchorCtr="0"/>
          <a:lstStyle/>
          <a:p>
            <a:r>
              <a:rPr lang="en-US" sz="1600" dirty="0">
                <a:latin typeface="Trebuchet MS"/>
                <a:ea typeface="ＭＳ Ｐゴシック"/>
              </a:rPr>
              <a:t>Tata Communications – Programmable Technology Team</a:t>
            </a:r>
            <a:endParaRPr lang="en-US" sz="1600" dirty="0"/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7A4284D8-C246-41E7-90D6-2234902A2F3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 lIns="91440" tIns="45720" rIns="91440" bIns="45720" anchor="ctr" anchorCtr="0">
            <a:normAutofit lnSpcReduction="10000"/>
          </a:bodyPr>
          <a:lstStyle/>
          <a:p>
            <a:r>
              <a:rPr lang="pl-PL">
                <a:latin typeface="Trebuchet MS"/>
                <a:ea typeface="ＭＳ Ｐゴシック"/>
              </a:rPr>
              <a:t>2024-01-24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253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A280253-D14B-C42B-4182-CB711D2E6CF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26076" y="1583871"/>
            <a:ext cx="10941360" cy="4841422"/>
          </a:xfrm>
        </p:spPr>
        <p:txBody>
          <a:bodyPr lIns="91440" tIns="45720" rIns="91440" bIns="45720" anchor="t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Architecture overview</a:t>
            </a:r>
            <a:endParaRPr lang="pl-PL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Backup</a:t>
            </a:r>
            <a:endParaRPr lang="pl-PL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Security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Monitoring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>
                <a:solidFill>
                  <a:srgbClr val="717171"/>
                </a:solidFill>
              </a:rPr>
              <a:t>Logging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ONAP bugs and issues</a:t>
            </a:r>
          </a:p>
          <a:p>
            <a:endParaRPr lang="en-GB" dirty="0"/>
          </a:p>
          <a:p>
            <a:endParaRPr lang="en-GB"/>
          </a:p>
          <a:p>
            <a:endParaRPr lang="en-GB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F05A519-C2E8-B969-526E-3F2E6016D5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Agenda</a:t>
            </a:r>
          </a:p>
        </p:txBody>
      </p:sp>
    </p:spTree>
    <p:extLst>
      <p:ext uri="{BB962C8B-B14F-4D97-AF65-F5344CB8AC3E}">
        <p14:creationId xmlns:p14="http://schemas.microsoft.com/office/powerpoint/2010/main" val="8438726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80AD71E-E4B9-4E98-1601-7A8FED83F19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26075" y="1712299"/>
            <a:ext cx="4957293" cy="1914000"/>
          </a:xfrm>
        </p:spPr>
        <p:txBody>
          <a:bodyPr lIns="91440" tIns="45720" rIns="91440" bIns="45720" anchor="t"/>
          <a:lstStyle/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en-US" b="1" dirty="0"/>
              <a:t>ONAP </a:t>
            </a:r>
            <a:r>
              <a:rPr lang="en-US" dirty="0"/>
              <a:t>- the community-driven version of the platform in its London release.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dirty="0"/>
          </a:p>
          <a:p>
            <a:pPr>
              <a:lnSpc>
                <a:spcPct val="100000"/>
              </a:lnSpc>
              <a:spcBef>
                <a:spcPts val="1200"/>
              </a:spcBef>
            </a:pPr>
            <a:r>
              <a:rPr lang="en-US" b="1" dirty="0"/>
              <a:t>Platform-TCL</a:t>
            </a:r>
            <a:r>
              <a:rPr lang="en-US" dirty="0"/>
              <a:t> - a set of platform enhancements incorporated 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A41820B2-7373-7925-45EF-12498AF021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Architecture Overview</a:t>
            </a:r>
          </a:p>
        </p:txBody>
      </p:sp>
      <p:pic>
        <p:nvPicPr>
          <p:cNvPr id="4" name="Symbol zastępczy zawartości 3" descr="Obraz zawierający tekst, zrzut ekranu, Prostokąt, diagram&#10;&#10;Opis wygenerowany automatycznie">
            <a:extLst>
              <a:ext uri="{FF2B5EF4-FFF2-40B4-BE49-F238E27FC236}">
                <a16:creationId xmlns:a16="http://schemas.microsoft.com/office/drawing/2014/main" id="{0CC4EE9A-1EE6-63D5-762C-B472ED7371E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3926698" y="3524059"/>
            <a:ext cx="6172200" cy="2408861"/>
          </a:xfrm>
        </p:spPr>
      </p:pic>
    </p:spTree>
    <p:extLst>
      <p:ext uri="{BB962C8B-B14F-4D97-AF65-F5344CB8AC3E}">
        <p14:creationId xmlns:p14="http://schemas.microsoft.com/office/powerpoint/2010/main" val="323431288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az 1" descr="Obraz zawierający tekst, zrzut ekranu, diagram, numer&#10;&#10;Opis wygenerowany automatycznie">
            <a:extLst>
              <a:ext uri="{FF2B5EF4-FFF2-40B4-BE49-F238E27FC236}">
                <a16:creationId xmlns:a16="http://schemas.microsoft.com/office/drawing/2014/main" id="{33E0BC47-0704-8904-D9C7-754F1F0ABA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7307" y="1377984"/>
            <a:ext cx="9696450" cy="4410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488575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7B55E3A0-59F3-4077-B494-485F60CB36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91440" tIns="45720" rIns="91440" bIns="45720" anchor="t">
            <a:spAutoFit/>
          </a:bodyPr>
          <a:lstStyle/>
          <a:p>
            <a:r>
              <a:rPr lang="en-US">
                <a:latin typeface="Trebuchet MS"/>
              </a:rPr>
              <a:t>Backup and Restore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086FE9A-6A62-4FB7-813A-44FA132F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55611" y="1708128"/>
            <a:ext cx="5229168" cy="278064"/>
          </a:xfrm>
        </p:spPr>
        <p:txBody>
          <a:bodyPr lIns="91440" tIns="45720" rIns="91440" bIns="45720" anchor="ctr"/>
          <a:lstStyle/>
          <a:p>
            <a:r>
              <a:rPr lang="en-US" sz="2000" dirty="0"/>
              <a:t>Details: </a:t>
            </a:r>
          </a:p>
          <a:p>
            <a:pPr marL="342900" indent="-342900">
              <a:buFont typeface="Calibri" panose="020B0604020202020204" pitchFamily="34" charset="0"/>
              <a:buChar char="-"/>
            </a:pPr>
            <a:endParaRPr lang="en-US" sz="2000"/>
          </a:p>
        </p:txBody>
      </p:sp>
      <p:pic>
        <p:nvPicPr>
          <p:cNvPr id="9" name="Picture 8" descr="A diagram of a software algorithm&#10;&#10;Description automatically generated">
            <a:extLst>
              <a:ext uri="{FF2B5EF4-FFF2-40B4-BE49-F238E27FC236}">
                <a16:creationId xmlns:a16="http://schemas.microsoft.com/office/drawing/2014/main" id="{A4255A19-2991-0F3B-2F8F-C68FF1BA68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35123" y="3892172"/>
            <a:ext cx="5440279" cy="2083894"/>
          </a:xfrm>
          <a:prstGeom prst="rect">
            <a:avLst/>
          </a:prstGeom>
        </p:spPr>
      </p:pic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D45BE720-FED4-5256-B97B-E8176AB1820B}"/>
              </a:ext>
            </a:extLst>
          </p:cNvPr>
          <p:cNvSpPr txBox="1">
            <a:spLocks/>
          </p:cNvSpPr>
          <p:nvPr/>
        </p:nvSpPr>
        <p:spPr>
          <a:xfrm>
            <a:off x="560007" y="1823005"/>
            <a:ext cx="5580087" cy="2141981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Implemented as community described in </a:t>
            </a:r>
            <a:r>
              <a:rPr lang="en-US" sz="1600" dirty="0"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document1</a:t>
            </a:r>
            <a:r>
              <a:rPr lang="en-US" sz="1600" dirty="0"/>
              <a:t>, </a:t>
            </a:r>
            <a:r>
              <a:rPr lang="en-US" sz="1600" dirty="0"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document2</a:t>
            </a:r>
            <a:r>
              <a:rPr lang="en-US" sz="1600" dirty="0"/>
              <a:t>, and </a:t>
            </a:r>
            <a:r>
              <a:rPr lang="en-US" sz="1600" dirty="0"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document3</a:t>
            </a:r>
            <a:r>
              <a:rPr lang="en-US" sz="1600" dirty="0"/>
              <a:t> (using </a:t>
            </a:r>
            <a:r>
              <a:rPr lang="en-US" sz="1600" dirty="0" err="1"/>
              <a:t>velero</a:t>
            </a:r>
            <a:r>
              <a:rPr lang="en-US" sz="1600" dirty="0"/>
              <a:t>  tools).</a:t>
            </a:r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Based on the volume snapshooting provided by CSI driver</a:t>
            </a:r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Requires some alterations to Community OOM charts (assigning resources to helm release they belong to)</a:t>
            </a:r>
          </a:p>
        </p:txBody>
      </p:sp>
    </p:spTree>
    <p:extLst>
      <p:ext uri="{BB962C8B-B14F-4D97-AF65-F5344CB8AC3E}">
        <p14:creationId xmlns:p14="http://schemas.microsoft.com/office/powerpoint/2010/main" val="1528196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086FE9A-6A62-4FB7-813A-44FA132F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5626" y="4031247"/>
            <a:ext cx="5580089" cy="398379"/>
          </a:xfrm>
        </p:spPr>
        <p:txBody>
          <a:bodyPr lIns="91440" tIns="45720" rIns="91440" bIns="45720" anchor="ctr"/>
          <a:lstStyle/>
          <a:p>
            <a:r>
              <a:rPr lang="en-US" sz="2000" dirty="0"/>
              <a:t>Details</a:t>
            </a:r>
            <a:endParaRPr lang="pl-PL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7B55E3A0-59F3-4077-B494-485F60CB36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91440" tIns="45720" rIns="91440" bIns="45720" anchor="t">
            <a:spAutoFit/>
          </a:bodyPr>
          <a:lstStyle/>
          <a:p>
            <a:r>
              <a:rPr lang="en-US">
                <a:latin typeface="Trebuchet MS"/>
              </a:rPr>
              <a:t>Security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E873B8-A34E-484B-9FBF-9FF4E01433A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40494" y="4466964"/>
            <a:ext cx="5459772" cy="2342508"/>
          </a:xfrm>
        </p:spPr>
        <p:txBody>
          <a:bodyPr lIns="91440" tIns="45720" rIns="91440" bIns="45720" anchor="t"/>
          <a:lstStyle/>
          <a:p>
            <a:pPr marL="285750" indent="-285750">
              <a:buFont typeface="Calibri" panose="020B0604020202020204" pitchFamily="34" charset="0"/>
              <a:buChar char="-"/>
            </a:pPr>
            <a:endParaRPr lang="en-US" sz="1600" dirty="0"/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Following the description in </a:t>
            </a:r>
            <a:r>
              <a:rPr lang="en-US" sz="1600" dirty="0"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ONAP Next Generation Security &amp; Logging Architecture</a:t>
            </a:r>
            <a:endParaRPr lang="en-US" sz="1600" dirty="0"/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Leveraging and Expanding Community propositions (</a:t>
            </a:r>
            <a:r>
              <a:rPr lang="en-US" sz="1600" dirty="0" err="1"/>
              <a:t>eg.</a:t>
            </a:r>
            <a:r>
              <a:rPr lang="en-US" sz="1600" dirty="0"/>
              <a:t> granularity for permissions)</a:t>
            </a:r>
          </a:p>
          <a:p>
            <a:pPr marL="285750" indent="-285750">
              <a:buFont typeface="Calibri,Sans-Serif" panose="020B0604020202020204" pitchFamily="34" charset="0"/>
              <a:buChar char="-"/>
            </a:pPr>
            <a:r>
              <a:rPr lang="en-US" sz="1600" dirty="0"/>
              <a:t>Requires some alterations to Community OOM charts (providing missing Service Accounts)</a:t>
            </a:r>
          </a:p>
        </p:txBody>
      </p:sp>
      <p:pic>
        <p:nvPicPr>
          <p:cNvPr id="9" name="Picture 8" descr="A diagram of a computer process&#10;&#10;Description automatically generated">
            <a:extLst>
              <a:ext uri="{FF2B5EF4-FFF2-40B4-BE49-F238E27FC236}">
                <a16:creationId xmlns:a16="http://schemas.microsoft.com/office/drawing/2014/main" id="{9B6ADB23-E58C-FB05-227B-2153172AD2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15453" y="1445773"/>
            <a:ext cx="8488278" cy="2442454"/>
          </a:xfrm>
          <a:prstGeom prst="rect">
            <a:avLst/>
          </a:prstGeom>
        </p:spPr>
      </p:pic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449C8A73-9930-AD6C-97F3-65905CC7D822}"/>
              </a:ext>
            </a:extLst>
          </p:cNvPr>
          <p:cNvSpPr txBox="1">
            <a:spLocks/>
          </p:cNvSpPr>
          <p:nvPr/>
        </p:nvSpPr>
        <p:spPr>
          <a:xfrm>
            <a:off x="5806841" y="4468969"/>
            <a:ext cx="5459772" cy="2342508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Calibri" panose="020B0604020202020204" pitchFamily="34" charset="0"/>
              <a:buChar char="-"/>
            </a:pPr>
            <a:endParaRPr lang="en-US" sz="1600" dirty="0"/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Cluster Internal Auth mitigates risks associated with hardcoded credentials</a:t>
            </a:r>
            <a:endParaRPr lang="en-US" dirty="0"/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RBAC and Cluster Internal Auth supports all elements of setup (custom and community ) in consistent way 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38461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>
            <a:extLst>
              <a:ext uri="{FF2B5EF4-FFF2-40B4-BE49-F238E27FC236}">
                <a16:creationId xmlns:a16="http://schemas.microsoft.com/office/drawing/2014/main" id="{DD9ABA63-2956-CCEC-E9EE-E0A0E60A1979}"/>
              </a:ext>
            </a:extLst>
          </p:cNvPr>
          <p:cNvSpPr>
            <a:spLocks noGrp="1"/>
          </p:cNvSpPr>
          <p:nvPr>
            <p:ph type="title" idx="10"/>
          </p:nvPr>
        </p:nvSpPr>
        <p:spPr/>
        <p:txBody>
          <a:bodyPr lIns="91440" tIns="45720" rIns="91440" bIns="45720" anchor="t">
            <a:normAutofit/>
          </a:bodyPr>
          <a:lstStyle/>
          <a:p>
            <a:r>
              <a:rPr lang="pl-PL" dirty="0">
                <a:latin typeface="Trebuchet MS"/>
              </a:rPr>
              <a:t>Observability</a:t>
            </a:r>
            <a:endParaRPr lang="pl-PL" dirty="0"/>
          </a:p>
        </p:txBody>
      </p:sp>
      <p:pic>
        <p:nvPicPr>
          <p:cNvPr id="2" name="Obraz 1" descr="Obraz zawierający tekst, diagram, zrzut ekranu, Plan&#10;&#10;Opis wygenerowany automatycznie">
            <a:extLst>
              <a:ext uri="{FF2B5EF4-FFF2-40B4-BE49-F238E27FC236}">
                <a16:creationId xmlns:a16="http://schemas.microsoft.com/office/drawing/2014/main" id="{C30E1B47-8CAA-5E9E-772F-C050527B18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07250" y="1128409"/>
            <a:ext cx="7173947" cy="3231205"/>
          </a:xfrm>
          <a:prstGeom prst="rect">
            <a:avLst/>
          </a:prstGeom>
        </p:spPr>
      </p:pic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2035A4F2-B238-2FF1-81D7-7B1E108FEE4C}"/>
              </a:ext>
            </a:extLst>
          </p:cNvPr>
          <p:cNvSpPr txBox="1">
            <a:spLocks/>
          </p:cNvSpPr>
          <p:nvPr/>
        </p:nvSpPr>
        <p:spPr>
          <a:xfrm>
            <a:off x="44861" y="4233906"/>
            <a:ext cx="5580089" cy="398379"/>
          </a:xfrm>
          <a:prstGeom prst="rect">
            <a:avLst/>
          </a:prstGeom>
        </p:spPr>
        <p:txBody>
          <a:bodyPr lIns="91440" tIns="45720" rIns="91440" bIns="45720"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tx2"/>
                </a:solidFill>
              </a:rPr>
              <a:t>Details:</a:t>
            </a:r>
            <a:endParaRPr lang="pl-PL" sz="1400" dirty="0">
              <a:solidFill>
                <a:schemeClr val="tx2"/>
              </a:solidFill>
            </a:endParaRP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1403F53F-2630-79B1-4918-B6A5AB6393C2}"/>
              </a:ext>
            </a:extLst>
          </p:cNvPr>
          <p:cNvSpPr txBox="1">
            <a:spLocks/>
          </p:cNvSpPr>
          <p:nvPr/>
        </p:nvSpPr>
        <p:spPr>
          <a:xfrm>
            <a:off x="227005" y="4669624"/>
            <a:ext cx="5459772" cy="1985828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400" dirty="0">
                <a:solidFill>
                  <a:schemeClr val="tx2"/>
                </a:solidFill>
              </a:rPr>
              <a:t>As we were unable to find consistent community approach, we decided to use most popular Open-Source tools</a:t>
            </a:r>
          </a:p>
          <a:p>
            <a:pPr marL="285750" indent="-285750">
              <a:buFont typeface="Calibri,Sans-Serif" panose="020B0604020202020204" pitchFamily="34" charset="0"/>
              <a:buChar char="-"/>
            </a:pPr>
            <a:r>
              <a:rPr lang="en-US" sz="1400" dirty="0">
                <a:solidFill>
                  <a:schemeClr val="tx2"/>
                </a:solidFill>
              </a:rPr>
              <a:t>Some metrics and alarms may require customizations depending on ONAP components used</a:t>
            </a:r>
            <a:endParaRPr lang="en-US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629078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350E60-AAEF-DCCA-91CD-47DE296B47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Platform Logging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1CC94D8-FC8B-9FC3-0A90-EA5F26A48E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6512767" y="1546794"/>
            <a:ext cx="5439269" cy="4620918"/>
          </a:xfrm>
          <a:prstGeom prst="rect">
            <a:avLst/>
          </a:prstGeom>
        </p:spPr>
      </p:pic>
      <p:sp>
        <p:nvSpPr>
          <p:cNvPr id="8" name="Text Placeholder 1">
            <a:extLst>
              <a:ext uri="{FF2B5EF4-FFF2-40B4-BE49-F238E27FC236}">
                <a16:creationId xmlns:a16="http://schemas.microsoft.com/office/drawing/2014/main" id="{FB035D11-C35D-0666-70EB-F577A31F516F}"/>
              </a:ext>
            </a:extLst>
          </p:cNvPr>
          <p:cNvSpPr txBox="1">
            <a:spLocks/>
          </p:cNvSpPr>
          <p:nvPr/>
        </p:nvSpPr>
        <p:spPr>
          <a:xfrm>
            <a:off x="109712" y="3034161"/>
            <a:ext cx="5580089" cy="398379"/>
          </a:xfrm>
          <a:prstGeom prst="rect">
            <a:avLst/>
          </a:prstGeom>
        </p:spPr>
        <p:txBody>
          <a:bodyPr lIns="91440" tIns="45720" rIns="91440" bIns="45720"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400" dirty="0">
                <a:solidFill>
                  <a:schemeClr val="tx2"/>
                </a:solidFill>
              </a:rPr>
              <a:t>Details:</a:t>
            </a:r>
            <a:endParaRPr lang="pl-PL" sz="1400" dirty="0">
              <a:solidFill>
                <a:schemeClr val="tx2"/>
              </a:solidFill>
            </a:endParaRPr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A53F3EEF-F946-3694-9D1C-AAB02E1D558F}"/>
              </a:ext>
            </a:extLst>
          </p:cNvPr>
          <p:cNvSpPr txBox="1">
            <a:spLocks/>
          </p:cNvSpPr>
          <p:nvPr/>
        </p:nvSpPr>
        <p:spPr>
          <a:xfrm>
            <a:off x="267537" y="3429347"/>
            <a:ext cx="5459772" cy="1985828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400" dirty="0">
                <a:solidFill>
                  <a:schemeClr val="tx2"/>
                </a:solidFill>
              </a:rPr>
              <a:t>Aligned with "cluster-level logging" option described in  </a:t>
            </a:r>
            <a:r>
              <a:rPr lang="en-US" sz="1400" dirty="0">
                <a:solidFill>
                  <a:schemeClr val="tx2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logging architecture</a:t>
            </a:r>
            <a:r>
              <a:rPr lang="en-US" sz="1400" dirty="0">
                <a:solidFill>
                  <a:schemeClr val="tx2"/>
                </a:solidFill>
              </a:rPr>
              <a:t>  in ONAP</a:t>
            </a:r>
            <a:endParaRPr lang="pl-PL" sz="1400" dirty="0">
              <a:solidFill>
                <a:schemeClr val="tx2"/>
              </a:solidFill>
            </a:endParaRPr>
          </a:p>
          <a:p>
            <a:pPr marL="285750" indent="-285750">
              <a:buFont typeface="Calibri,Sans-Serif" panose="020B0604020202020204" pitchFamily="34" charset="0"/>
              <a:buChar char="-"/>
            </a:pPr>
            <a:r>
              <a:rPr lang="en-US" sz="1400" dirty="0">
                <a:solidFill>
                  <a:schemeClr val="tx2"/>
                </a:solidFill>
              </a:rPr>
              <a:t>Required some customization for ONAP components ( </a:t>
            </a:r>
            <a:r>
              <a:rPr lang="en-US" sz="1400" dirty="0" err="1">
                <a:solidFill>
                  <a:schemeClr val="tx2"/>
                </a:solidFill>
              </a:rPr>
              <a:t>eg.</a:t>
            </a:r>
            <a:r>
              <a:rPr lang="en-US" sz="1400" dirty="0">
                <a:solidFill>
                  <a:schemeClr val="tx2"/>
                </a:solidFill>
              </a:rPr>
              <a:t> logging formats and locations)</a:t>
            </a:r>
            <a:endParaRPr lang="en-US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664303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D45BE720-FED4-5256-B97B-E8176AB1820B}"/>
              </a:ext>
            </a:extLst>
          </p:cNvPr>
          <p:cNvSpPr txBox="1">
            <a:spLocks/>
          </p:cNvSpPr>
          <p:nvPr/>
        </p:nvSpPr>
        <p:spPr>
          <a:xfrm>
            <a:off x="1451163" y="2374056"/>
            <a:ext cx="5580087" cy="3717352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rgbClr val="71717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HTTP2 conflict with Istio Multiple Gateways</a:t>
            </a:r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Lack of log rotation in K8s</a:t>
            </a:r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CDS-UI </a:t>
            </a:r>
            <a:r>
              <a:rPr lang="en-US" sz="1600" dirty="0">
                <a:ea typeface="+mn-lt"/>
                <a:cs typeface="+mn-lt"/>
              </a:rPr>
              <a:t>incompatibility </a:t>
            </a:r>
            <a:r>
              <a:rPr lang="en-US" sz="1600" dirty="0"/>
              <a:t>with Istio</a:t>
            </a:r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Headers size constraints in ONAP Components</a:t>
            </a:r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Lack of definitions of Service Accounts for some components</a:t>
            </a:r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Lack of definitions of Authorization Polices for some components</a:t>
            </a:r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NFS driver timeouts when restoring volumes</a:t>
            </a:r>
          </a:p>
          <a:p>
            <a:pPr marL="285750" indent="-285750">
              <a:buFont typeface="Calibri" panose="020B0604020202020204" pitchFamily="34" charset="0"/>
              <a:buChar char="-"/>
            </a:pPr>
            <a:r>
              <a:rPr lang="en-US" sz="1600" dirty="0"/>
              <a:t>CORS settings for UUI</a:t>
            </a:r>
          </a:p>
        </p:txBody>
      </p:sp>
      <p:sp>
        <p:nvSpPr>
          <p:cNvPr id="15" name="Title 3">
            <a:extLst>
              <a:ext uri="{FF2B5EF4-FFF2-40B4-BE49-F238E27FC236}">
                <a16:creationId xmlns:a16="http://schemas.microsoft.com/office/drawing/2014/main" id="{01B7DA6F-042E-43E7-E88D-F992FC804B8F}"/>
              </a:ext>
            </a:extLst>
          </p:cNvPr>
          <p:cNvSpPr txBox="1">
            <a:spLocks/>
          </p:cNvSpPr>
          <p:nvPr/>
        </p:nvSpPr>
        <p:spPr>
          <a:xfrm>
            <a:off x="426075" y="926987"/>
            <a:ext cx="10515600" cy="480131"/>
          </a:xfrm>
          <a:prstGeom prst="rect">
            <a:avLst/>
          </a:prstGeom>
        </p:spPr>
        <p:txBody>
          <a:bodyPr lIns="91440" tIns="45720" rIns="91440" bIns="45720" anchor="t">
            <a:spAutoFit/>
          </a:bodyPr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2800" b="1" kern="1200" dirty="0">
                <a:solidFill>
                  <a:schemeClr val="tx1"/>
                </a:solidFill>
                <a:latin typeface="Trebuchet MS" panose="020B0703020202090204" pitchFamily="34" charset="0"/>
                <a:ea typeface="+mj-ea"/>
                <a:cs typeface="+mj-cs"/>
              </a:defRPr>
            </a:lvl1pPr>
          </a:lstStyle>
          <a:p>
            <a:r>
              <a:rPr lang="en-US">
                <a:solidFill>
                  <a:srgbClr val="3C86C6"/>
                </a:solidFill>
                <a:latin typeface="Trebuchet MS"/>
              </a:rPr>
              <a:t>Addressed issues and bugs: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418426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XCLUDEHIDDENSLIDES" val="False"/>
  <p:tag name="NUMBEROFPAGES" val="54"/>
</p:tagLst>
</file>

<file path=ppt/theme/theme1.xml><?xml version="1.0" encoding="utf-8"?>
<a:theme xmlns:a="http://schemas.openxmlformats.org/drawingml/2006/main" name="Cover Slides">
  <a:themeElements>
    <a:clrScheme name="TATA">
      <a:dk1>
        <a:srgbClr val="3C86C6"/>
      </a:dk1>
      <a:lt1>
        <a:srgbClr val="FFFFFF"/>
      </a:lt1>
      <a:dk2>
        <a:srgbClr val="717171"/>
      </a:dk2>
      <a:lt2>
        <a:srgbClr val="FFFFFF"/>
      </a:lt2>
      <a:accent1>
        <a:srgbClr val="DB4F4F"/>
      </a:accent1>
      <a:accent2>
        <a:srgbClr val="B0BC24"/>
      </a:accent2>
      <a:accent3>
        <a:srgbClr val="7963AB"/>
      </a:accent3>
      <a:accent4>
        <a:srgbClr val="FFCD00"/>
      </a:accent4>
      <a:accent5>
        <a:srgbClr val="09BDDD"/>
      </a:accent5>
      <a:accent6>
        <a:srgbClr val="EA7926"/>
      </a:accent6>
      <a:hlink>
        <a:srgbClr val="0563C1"/>
      </a:hlink>
      <a:folHlink>
        <a:srgbClr val="954F72"/>
      </a:folHlink>
    </a:clrScheme>
    <a:fontScheme name="Trebuchet MS">
      <a:majorFont>
        <a:latin typeface="Trebuchet MS" panose="020B0603020202020204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HG丸ｺﾞｼｯｸM-PRO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rtlCol="0" anchor="ctr"/>
      <a:lstStyle>
        <a:defPPr algn="l">
          <a:lnSpc>
            <a:spcPts val="5475"/>
          </a:lnSpc>
          <a:defRPr sz="5400" cap="none" dirty="0">
            <a:solidFill>
              <a:srgbClr val="FFFFFF"/>
            </a:solidFill>
            <a:latin typeface="Trebuchet MS" panose="020B0703020202090204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 Slides">
  <a:themeElements>
    <a:clrScheme name="TATA">
      <a:dk1>
        <a:srgbClr val="3C86C6"/>
      </a:dk1>
      <a:lt1>
        <a:srgbClr val="FFFFFF"/>
      </a:lt1>
      <a:dk2>
        <a:srgbClr val="717171"/>
      </a:dk2>
      <a:lt2>
        <a:srgbClr val="FFFFFF"/>
      </a:lt2>
      <a:accent1>
        <a:srgbClr val="DB4F4F"/>
      </a:accent1>
      <a:accent2>
        <a:srgbClr val="B0BC24"/>
      </a:accent2>
      <a:accent3>
        <a:srgbClr val="7963AB"/>
      </a:accent3>
      <a:accent4>
        <a:srgbClr val="FFCD00"/>
      </a:accent4>
      <a:accent5>
        <a:srgbClr val="09BDDD"/>
      </a:accent5>
      <a:accent6>
        <a:srgbClr val="EA7926"/>
      </a:accent6>
      <a:hlink>
        <a:srgbClr val="0563C1"/>
      </a:hlink>
      <a:folHlink>
        <a:srgbClr val="954F72"/>
      </a:folHlink>
    </a:clrScheme>
    <a:fontScheme name="Trebuchet MS">
      <a:majorFont>
        <a:latin typeface="Trebuchet MS" panose="020B0603020202020204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HG丸ｺﾞｼｯｸM-PRO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ankyou Slides">
  <a:themeElements>
    <a:clrScheme name="TATA">
      <a:dk1>
        <a:srgbClr val="3C86C6"/>
      </a:dk1>
      <a:lt1>
        <a:srgbClr val="FFFFFF"/>
      </a:lt1>
      <a:dk2>
        <a:srgbClr val="717171"/>
      </a:dk2>
      <a:lt2>
        <a:srgbClr val="FFFFFF"/>
      </a:lt2>
      <a:accent1>
        <a:srgbClr val="DB4F4F"/>
      </a:accent1>
      <a:accent2>
        <a:srgbClr val="B0BC24"/>
      </a:accent2>
      <a:accent3>
        <a:srgbClr val="7963AB"/>
      </a:accent3>
      <a:accent4>
        <a:srgbClr val="FFCD00"/>
      </a:accent4>
      <a:accent5>
        <a:srgbClr val="09BDDD"/>
      </a:accent5>
      <a:accent6>
        <a:srgbClr val="EA7926"/>
      </a:accent6>
      <a:hlink>
        <a:srgbClr val="0563C1"/>
      </a:hlink>
      <a:folHlink>
        <a:srgbClr val="954F72"/>
      </a:folHlink>
    </a:clrScheme>
    <a:fontScheme name="Trebuchet MS">
      <a:majorFont>
        <a:latin typeface="Trebuchet MS" panose="020B0603020202020204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HG丸ｺﾞｼｯｸM-PRO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16CFCE43C4B3EC4D913FD3E8F0CC9804" ma:contentTypeVersion="14" ma:contentTypeDescription="Create a new document." ma:contentTypeScope="" ma:versionID="7f2928df67f3d3eecb70ffce1cf67bcd">
  <xsd:schema xmlns:xsd="http://www.w3.org/2001/XMLSchema" xmlns:xs="http://www.w3.org/2001/XMLSchema" xmlns:p="http://schemas.microsoft.com/office/2006/metadata/properties" xmlns:ns2="c4b18306-ac64-4108-be1a-3754bff057c0" xmlns:ns3="c07754f5-6d62-47ed-8e48-55234eadfe56" targetNamespace="http://schemas.microsoft.com/office/2006/metadata/properties" ma:root="true" ma:fieldsID="02d7ca04dfad692a30a2a54453746408" ns2:_="" ns3:_="">
    <xsd:import namespace="c4b18306-ac64-4108-be1a-3754bff057c0"/>
    <xsd:import namespace="c07754f5-6d62-47ed-8e48-55234eadfe56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LengthInSeconds" minOccurs="0"/>
                <xsd:element ref="ns2:MediaServiceDateTaken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4b18306-ac64-4108-be1a-3754bff057c0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LengthInSeconds" ma:index="10" nillable="true" ma:displayName="MediaLengthInSeconds" ma:hidden="true" ma:internalName="MediaLengthInSeconds" ma:readOnly="true">
      <xsd:simpleType>
        <xsd:restriction base="dms:Unknown"/>
      </xsd:simpleType>
    </xsd:element>
    <xsd:element name="MediaServiceDateTaken" ma:index="11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lcf76f155ced4ddcb4097134ff3c332f" ma:index="13" nillable="true" ma:taxonomy="true" ma:internalName="lcf76f155ced4ddcb4097134ff3c332f" ma:taxonomyFieldName="MediaServiceImageTags" ma:displayName="Image Tags" ma:readOnly="false" ma:fieldId="{5cf76f15-5ced-4ddc-b409-7134ff3c332f}" ma:taxonomyMulti="true" ma:sspId="1cbf168b-7a25-45e4-8183-19473f27b026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bjectDetectorVersions" ma:index="2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1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07754f5-6d62-47ed-8e48-55234eadfe56" elementFormDefault="qualified">
    <xsd:import namespace="http://schemas.microsoft.com/office/2006/documentManagement/types"/>
    <xsd:import namespace="http://schemas.microsoft.com/office/infopath/2007/PartnerControls"/>
    <xsd:element name="TaxCatchAll" ma:index="14" nillable="true" ma:displayName="Taxonomy Catch All Column" ma:hidden="true" ma:list="{652ad7ff-b188-4e11-8896-f47ee5bb26eb}" ma:internalName="TaxCatchAll" ma:showField="CatchAllData" ma:web="c07754f5-6d62-47ed-8e48-55234eadfe56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c4b18306-ac64-4108-be1a-3754bff057c0">
      <Terms xmlns="http://schemas.microsoft.com/office/infopath/2007/PartnerControls"/>
    </lcf76f155ced4ddcb4097134ff3c332f>
    <TaxCatchAll xmlns="c07754f5-6d62-47ed-8e48-55234eadfe56" xsi:nil="true"/>
    <SharedWithUsers xmlns="c07754f5-6d62-47ed-8e48-55234eadfe56">
      <UserInfo>
        <DisplayName>Tata - ONAP - SoW Members</DisplayName>
        <AccountId>5</AccountId>
        <AccountType/>
      </UserInfo>
      <UserInfo>
        <DisplayName>Adam Sledziewski</DisplayName>
        <AccountId>29</AccountId>
        <AccountType/>
      </UserInfo>
      <UserInfo>
        <DisplayName>Michal Madej</DisplayName>
        <AccountId>39</AccountId>
        <AccountType/>
      </UserInfo>
    </SharedWithUsers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10CAD12-D62C-407C-8175-3BCBAA4FC7C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4b18306-ac64-4108-be1a-3754bff057c0"/>
    <ds:schemaRef ds:uri="c07754f5-6d62-47ed-8e48-55234eadfe5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73E4C33-9BFA-4D1C-B600-1B156981452D}">
  <ds:schemaRefs>
    <ds:schemaRef ds:uri="c07754f5-6d62-47ed-8e48-55234eadfe56"/>
    <ds:schemaRef ds:uri="c4b18306-ac64-4108-be1a-3754bff057c0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CBB9CE79-E9C3-4E99-AE7F-13B5F99159F2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1279e031-c5e1-4a60-9870-d2fb7973489c}" enabled="1" method="Privileged" siteId="{20210462-2c5e-4ec8-b3e2-0be950f292ca}" contentBits="2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555</Words>
  <Application>Microsoft Office PowerPoint</Application>
  <PresentationFormat>Widescreen</PresentationFormat>
  <Paragraphs>79</Paragraphs>
  <Slides>9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9</vt:i4>
      </vt:variant>
    </vt:vector>
  </HeadingPairs>
  <TitlesOfParts>
    <vt:vector size="16" baseType="lpstr">
      <vt:lpstr>Arial</vt:lpstr>
      <vt:lpstr>Calibri</vt:lpstr>
      <vt:lpstr>Calibri,Sans-Serif</vt:lpstr>
      <vt:lpstr>Trebuchet MS</vt:lpstr>
      <vt:lpstr>Cover Slides</vt:lpstr>
      <vt:lpstr>Content Slides</vt:lpstr>
      <vt:lpstr>Thankyou Slides</vt:lpstr>
      <vt:lpstr>PowerPoint Presentation</vt:lpstr>
      <vt:lpstr>Agenda</vt:lpstr>
      <vt:lpstr>Architecture Overview</vt:lpstr>
      <vt:lpstr>PowerPoint Presentation</vt:lpstr>
      <vt:lpstr>Backup and Restore</vt:lpstr>
      <vt:lpstr>Security</vt:lpstr>
      <vt:lpstr>Observability</vt:lpstr>
      <vt:lpstr>Platform Logging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WE ARE TATA COMMUNICATIONS</dc:title>
  <dc:creator>Microsoft Office User</dc:creator>
  <cp:lastModifiedBy>Ahmad Khalil</cp:lastModifiedBy>
  <cp:revision>206</cp:revision>
  <dcterms:created xsi:type="dcterms:W3CDTF">2020-08-06T12:38:28Z</dcterms:created>
  <dcterms:modified xsi:type="dcterms:W3CDTF">2024-01-23T17:37:34Z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1279e031-c5e1-4a60-9870-d2fb7973489c_Enabled">
    <vt:lpwstr>true</vt:lpwstr>
  </property>
  <property fmtid="{D5CDD505-2E9C-101B-9397-08002B2CF9AE}" pid="3" name="MSIP_Label_1279e031-c5e1-4a60-9870-d2fb7973489c_SetDate">
    <vt:lpwstr>2021-09-07T08:47:34Z</vt:lpwstr>
  </property>
  <property fmtid="{D5CDD505-2E9C-101B-9397-08002B2CF9AE}" pid="4" name="MSIP_Label_1279e031-c5e1-4a60-9870-d2fb7973489c_Method">
    <vt:lpwstr>Privileged</vt:lpwstr>
  </property>
  <property fmtid="{D5CDD505-2E9C-101B-9397-08002B2CF9AE}" pid="5" name="MSIP_Label_1279e031-c5e1-4a60-9870-d2fb7973489c_Name">
    <vt:lpwstr>Internal</vt:lpwstr>
  </property>
  <property fmtid="{D5CDD505-2E9C-101B-9397-08002B2CF9AE}" pid="6" name="MSIP_Label_1279e031-c5e1-4a60-9870-d2fb7973489c_SiteId">
    <vt:lpwstr>20210462-2c5e-4ec8-b3e2-0be950f292ca</vt:lpwstr>
  </property>
  <property fmtid="{D5CDD505-2E9C-101B-9397-08002B2CF9AE}" pid="7" name="MSIP_Label_1279e031-c5e1-4a60-9870-d2fb7973489c_ActionId">
    <vt:lpwstr>3da362f2-277a-4fb0-bba8-4a39a1773acb</vt:lpwstr>
  </property>
  <property fmtid="{D5CDD505-2E9C-101B-9397-08002B2CF9AE}" pid="8" name="MSIP_Label_1279e031-c5e1-4a60-9870-d2fb7973489c_ContentBits">
    <vt:lpwstr>2</vt:lpwstr>
  </property>
  <property fmtid="{D5CDD505-2E9C-101B-9397-08002B2CF9AE}" pid="9" name="ClassificationContentMarkingFooterLocations">
    <vt:lpwstr>Cover Slides:3\Content Slides:3\Thankyou Slides:3</vt:lpwstr>
  </property>
  <property fmtid="{D5CDD505-2E9C-101B-9397-08002B2CF9AE}" pid="10" name="ClassificationContentMarkingFooterText">
    <vt:lpwstr>Tata Communications - Internal</vt:lpwstr>
  </property>
  <property fmtid="{D5CDD505-2E9C-101B-9397-08002B2CF9AE}" pid="11" name="ContentTypeId">
    <vt:lpwstr>0x01010016CFCE43C4B3EC4D913FD3E8F0CC9804</vt:lpwstr>
  </property>
  <property fmtid="{D5CDD505-2E9C-101B-9397-08002B2CF9AE}" pid="12" name="MediaServiceImageTags">
    <vt:lpwstr/>
  </property>
</Properties>
</file>